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4"/>
    <p:sldMasterId id="2147483795" r:id="rId5"/>
  </p:sldMasterIdLst>
  <p:notesMasterIdLst>
    <p:notesMasterId r:id="rId25"/>
  </p:notesMasterIdLst>
  <p:handoutMasterIdLst>
    <p:handoutMasterId r:id="rId26"/>
  </p:handoutMasterIdLst>
  <p:sldIdLst>
    <p:sldId id="2076137392" r:id="rId6"/>
    <p:sldId id="2076137375" r:id="rId7"/>
    <p:sldId id="2076137412" r:id="rId8"/>
    <p:sldId id="2076137389" r:id="rId9"/>
    <p:sldId id="707" r:id="rId10"/>
    <p:sldId id="2076137390" r:id="rId11"/>
    <p:sldId id="2076137395" r:id="rId12"/>
    <p:sldId id="2076137391" r:id="rId13"/>
    <p:sldId id="2076137382" r:id="rId14"/>
    <p:sldId id="2076137383" r:id="rId15"/>
    <p:sldId id="2076137388" r:id="rId16"/>
    <p:sldId id="2076137385" r:id="rId17"/>
    <p:sldId id="2076137386" r:id="rId18"/>
    <p:sldId id="2076137387" r:id="rId19"/>
    <p:sldId id="2076137380" r:id="rId20"/>
    <p:sldId id="2076137377" r:id="rId21"/>
    <p:sldId id="2076137394" r:id="rId22"/>
    <p:sldId id="2076137411" r:id="rId23"/>
    <p:sldId id="257" r:id="rId24"/>
  </p:sldIdLst>
  <p:sldSz cx="24379238" cy="13717588"/>
  <p:notesSz cx="6858000" cy="9144000"/>
  <p:defaultTextStyle>
    <a:defPPr>
      <a:defRPr lang="sl-SI"/>
    </a:defPPr>
    <a:lvl1pPr marL="0" algn="l" defTabSz="2176766" rtl="0" eaLnBrk="1" latinLnBrk="0" hangingPunct="1">
      <a:defRPr sz="4400" kern="1200">
        <a:solidFill>
          <a:schemeClr val="tx1"/>
        </a:solidFill>
        <a:latin typeface="+mn-lt"/>
        <a:ea typeface="+mn-ea"/>
        <a:cs typeface="+mn-cs"/>
      </a:defRPr>
    </a:lvl1pPr>
    <a:lvl2pPr marL="1088383" algn="l" defTabSz="2176766" rtl="0" eaLnBrk="1" latinLnBrk="0" hangingPunct="1">
      <a:defRPr sz="4400" kern="1200">
        <a:solidFill>
          <a:schemeClr val="tx1"/>
        </a:solidFill>
        <a:latin typeface="+mn-lt"/>
        <a:ea typeface="+mn-ea"/>
        <a:cs typeface="+mn-cs"/>
      </a:defRPr>
    </a:lvl2pPr>
    <a:lvl3pPr marL="2176766" algn="l" defTabSz="2176766" rtl="0" eaLnBrk="1" latinLnBrk="0" hangingPunct="1">
      <a:defRPr sz="4400" kern="1200">
        <a:solidFill>
          <a:schemeClr val="tx1"/>
        </a:solidFill>
        <a:latin typeface="+mn-lt"/>
        <a:ea typeface="+mn-ea"/>
        <a:cs typeface="+mn-cs"/>
      </a:defRPr>
    </a:lvl3pPr>
    <a:lvl4pPr marL="3265149" algn="l" defTabSz="2176766" rtl="0" eaLnBrk="1" latinLnBrk="0" hangingPunct="1">
      <a:defRPr sz="4400" kern="1200">
        <a:solidFill>
          <a:schemeClr val="tx1"/>
        </a:solidFill>
        <a:latin typeface="+mn-lt"/>
        <a:ea typeface="+mn-ea"/>
        <a:cs typeface="+mn-cs"/>
      </a:defRPr>
    </a:lvl4pPr>
    <a:lvl5pPr marL="4353533" algn="l" defTabSz="2176766" rtl="0" eaLnBrk="1" latinLnBrk="0" hangingPunct="1">
      <a:defRPr sz="4400" kern="1200">
        <a:solidFill>
          <a:schemeClr val="tx1"/>
        </a:solidFill>
        <a:latin typeface="+mn-lt"/>
        <a:ea typeface="+mn-ea"/>
        <a:cs typeface="+mn-cs"/>
      </a:defRPr>
    </a:lvl5pPr>
    <a:lvl6pPr marL="5441916" algn="l" defTabSz="2176766" rtl="0" eaLnBrk="1" latinLnBrk="0" hangingPunct="1">
      <a:defRPr sz="4400" kern="1200">
        <a:solidFill>
          <a:schemeClr val="tx1"/>
        </a:solidFill>
        <a:latin typeface="+mn-lt"/>
        <a:ea typeface="+mn-ea"/>
        <a:cs typeface="+mn-cs"/>
      </a:defRPr>
    </a:lvl6pPr>
    <a:lvl7pPr marL="6530299" algn="l" defTabSz="2176766" rtl="0" eaLnBrk="1" latinLnBrk="0" hangingPunct="1">
      <a:defRPr sz="4400" kern="1200">
        <a:solidFill>
          <a:schemeClr val="tx1"/>
        </a:solidFill>
        <a:latin typeface="+mn-lt"/>
        <a:ea typeface="+mn-ea"/>
        <a:cs typeface="+mn-cs"/>
      </a:defRPr>
    </a:lvl7pPr>
    <a:lvl8pPr marL="7618680" algn="l" defTabSz="2176766" rtl="0" eaLnBrk="1" latinLnBrk="0" hangingPunct="1">
      <a:defRPr sz="4400" kern="1200">
        <a:solidFill>
          <a:schemeClr val="tx1"/>
        </a:solidFill>
        <a:latin typeface="+mn-lt"/>
        <a:ea typeface="+mn-ea"/>
        <a:cs typeface="+mn-cs"/>
      </a:defRPr>
    </a:lvl8pPr>
    <a:lvl9pPr marL="8707065" algn="l" defTabSz="2176766" rtl="0" eaLnBrk="1" latinLnBrk="0" hangingPunct="1">
      <a:defRPr sz="44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D5778A80-8854-7F4D-939F-68E52F790003}">
          <p14:sldIdLst>
            <p14:sldId id="2076137392"/>
            <p14:sldId id="2076137375"/>
            <p14:sldId id="2076137412"/>
          </p14:sldIdLst>
        </p14:section>
        <p14:section name="Gartner's perspective" id="{838937A6-7402-447B-B6EB-F1F9F663CDDE}">
          <p14:sldIdLst>
            <p14:sldId id="2076137389"/>
            <p14:sldId id="707"/>
          </p14:sldIdLst>
        </p14:section>
        <p14:section name="Celent's perspective" id="{6B59FE59-F807-4BC5-82D7-1E11C906D4C2}">
          <p14:sldIdLst>
            <p14:sldId id="2076137390"/>
            <p14:sldId id="2076137395"/>
            <p14:sldId id="2076137391"/>
            <p14:sldId id="2076137382"/>
          </p14:sldIdLst>
        </p14:section>
        <p14:section name="ISG's perspective" id="{259C6909-B02A-4047-8EB8-D54A0A6D518A}">
          <p14:sldIdLst>
            <p14:sldId id="2076137383"/>
            <p14:sldId id="2076137388"/>
            <p14:sldId id="2076137385"/>
            <p14:sldId id="2076137386"/>
            <p14:sldId id="2076137387"/>
            <p14:sldId id="2076137380"/>
            <p14:sldId id="2076137377"/>
            <p14:sldId id="2076137394"/>
          </p14:sldIdLst>
        </p14:section>
        <p14:section name="Competitive differentiation" id="{59ABD558-21D1-4CB7-A52E-C8BF5F126351}">
          <p14:sldIdLst>
            <p14:sldId id="2076137411"/>
          </p14:sldIdLst>
        </p14:section>
        <p14:section name="Last" id="{1AFD752C-006B-4411-AC57-9A84FE7476FB}">
          <p14:sldIdLst>
            <p14:sldId id="257"/>
          </p14:sldIdLst>
        </p14:section>
      </p14:sectionLst>
    </p:ext>
    <p:ext uri="{EFAFB233-063F-42B5-8137-9DF3F51BA10A}">
      <p15:sldGuideLst xmlns:p15="http://schemas.microsoft.com/office/powerpoint/2012/main">
        <p15:guide id="3" orient="horz" pos="4094" userDrawn="1">
          <p15:clr>
            <a:srgbClr val="A4A3A4"/>
          </p15:clr>
        </p15:guide>
        <p15:guide id="4" pos="1373">
          <p15:clr>
            <a:srgbClr val="A4A3A4"/>
          </p15:clr>
        </p15:guide>
        <p15:guide id="6" orient="horz" pos="1780" userDrawn="1">
          <p15:clr>
            <a:srgbClr val="A4A3A4"/>
          </p15:clr>
        </p15:guide>
        <p15:guide id="7" pos="13983" userDrawn="1">
          <p15:clr>
            <a:srgbClr val="A4A3A4"/>
          </p15:clr>
        </p15:guide>
        <p15:guide id="9" orient="horz" pos="1327" userDrawn="1">
          <p15:clr>
            <a:srgbClr val="A4A3A4"/>
          </p15:clr>
        </p15:guide>
        <p15:guide id="11" orient="horz" pos="8131" userDrawn="1">
          <p15:clr>
            <a:srgbClr val="A4A3A4"/>
          </p15:clr>
        </p15:guide>
        <p15:guide id="12" pos="11738" userDrawn="1">
          <p15:clr>
            <a:srgbClr val="A4A3A4"/>
          </p15:clr>
        </p15:guide>
        <p15:guide id="13" orient="horz" pos="6180" userDrawn="1">
          <p15:clr>
            <a:srgbClr val="A4A3A4"/>
          </p15:clr>
        </p15:guide>
        <p15:guide id="15" orient="horz" pos="4547" userDrawn="1">
          <p15:clr>
            <a:srgbClr val="A4A3A4"/>
          </p15:clr>
        </p15:guide>
        <p15:guide id="16" orient="horz" pos="1032" userDrawn="1">
          <p15:clr>
            <a:srgbClr val="A4A3A4"/>
          </p15:clr>
        </p15:guide>
        <p15:guide id="17" orient="horz" pos="7405" userDrawn="1">
          <p15:clr>
            <a:srgbClr val="A4A3A4"/>
          </p15:clr>
        </p15:guide>
        <p15:guide id="18" pos="5841" userDrawn="1">
          <p15:clr>
            <a:srgbClr val="A4A3A4"/>
          </p15:clr>
        </p15:guide>
        <p15:guide id="19" pos="10287" userDrawn="1">
          <p15:clr>
            <a:srgbClr val="A4A3A4"/>
          </p15:clr>
        </p15:guide>
        <p15:guide id="20" pos="1306" userDrawn="1">
          <p15:clr>
            <a:srgbClr val="A4A3A4"/>
          </p15:clr>
        </p15:guide>
        <p15:guide id="21" orient="horz" pos="783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989818-14EC-B0BE-C445-62C690CE4AD1}" name="Nika Hovnik" initials="NH" userId="S::Nika.Hovnik@adacta-fintech.com::71fc7bc9-0d7f-4c7a-9fa3-11cd8e23b05b" providerId="AD"/>
  <p188:author id="{9F299F73-E28D-BFC5-4490-49A1DBAC538C}" name="Sebastjan Plavec" initials="SP" userId="S::Sebastjan.Plavec@adacta-fintech.com::4423cb24-a41a-49af-a54c-1274d4bbe206" providerId="AD"/>
  <p188:author id="{48E35FB5-F6D9-13D8-982B-DDFCAD27FDA2}" name="Nika Hovnik" initials="NH" userId="S::nika.hovnik@adacta-fintech.com::71fc7bc9-0d7f-4c7a-9fa3-11cd8e23b05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ebastjan plavec" initials="sp" lastIdx="1" clrIdx="0">
    <p:extLst>
      <p:ext uri="{19B8F6BF-5375-455C-9EA6-DF929625EA0E}">
        <p15:presenceInfo xmlns:p15="http://schemas.microsoft.com/office/powerpoint/2012/main" userId="c60902e9f8eeaf8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1B40"/>
    <a:srgbClr val="73D2C9"/>
    <a:srgbClr val="5CD3D1"/>
    <a:srgbClr val="2299D2"/>
    <a:srgbClr val="2C9FC1"/>
    <a:srgbClr val="56595B"/>
    <a:srgbClr val="2394D2"/>
    <a:srgbClr val="001942"/>
    <a:srgbClr val="FFFFFF"/>
    <a:srgbClr val="1F95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798" y="150"/>
      </p:cViewPr>
      <p:guideLst>
        <p:guide orient="horz" pos="4094"/>
        <p:guide pos="1373"/>
        <p:guide orient="horz" pos="1780"/>
        <p:guide pos="13983"/>
        <p:guide orient="horz" pos="1327"/>
        <p:guide orient="horz" pos="8131"/>
        <p:guide pos="11738"/>
        <p:guide orient="horz" pos="6180"/>
        <p:guide orient="horz" pos="4547"/>
        <p:guide orient="horz" pos="1032"/>
        <p:guide orient="horz" pos="7405"/>
        <p:guide pos="5841"/>
        <p:guide pos="10287"/>
        <p:guide pos="1306"/>
        <p:guide orient="horz" pos="7836"/>
      </p:guideLst>
    </p:cSldViewPr>
  </p:slideViewPr>
  <p:notesTextViewPr>
    <p:cViewPr>
      <p:scale>
        <a:sx n="1" d="1"/>
        <a:sy n="1" d="1"/>
      </p:scale>
      <p:origin x="0" y="0"/>
    </p:cViewPr>
  </p:notesTextViewPr>
  <p:notesViewPr>
    <p:cSldViewPr snapToGrid="0">
      <p:cViewPr varScale="1">
        <p:scale>
          <a:sx n="121" d="100"/>
          <a:sy n="121" d="100"/>
        </p:scale>
        <p:origin x="3780" y="6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F8B55FC-7DF9-4A68-B76C-C298649FF977}" type="datetimeFigureOut">
              <a:rPr lang="sl-SI" smtClean="0"/>
              <a:t>2. 09. 2025</a:t>
            </a:fld>
            <a:endParaRPr lang="sl-SI"/>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903508-3E6E-406E-931F-7AE9BF77910C}" type="slidenum">
              <a:rPr lang="sl-SI" smtClean="0"/>
              <a:t>‹#›</a:t>
            </a:fld>
            <a:endParaRPr lang="sl-SI"/>
          </a:p>
        </p:txBody>
      </p:sp>
    </p:spTree>
    <p:extLst>
      <p:ext uri="{BB962C8B-B14F-4D97-AF65-F5344CB8AC3E}">
        <p14:creationId xmlns:p14="http://schemas.microsoft.com/office/powerpoint/2010/main" val="399235586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3BF357-B18D-40A9-A1A5-C55020971B7C}" type="datetimeFigureOut">
              <a:rPr lang="sl-SI" smtClean="0"/>
              <a:t>2. 09. 2025</a:t>
            </a:fld>
            <a:endParaRPr lang="sl-SI"/>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E25CA3-E1FB-439B-8B9A-2BC2E73CD0A1}" type="slidenum">
              <a:rPr lang="sl-SI" smtClean="0"/>
              <a:t>‹#›</a:t>
            </a:fld>
            <a:endParaRPr lang="sl-SI"/>
          </a:p>
        </p:txBody>
      </p:sp>
    </p:spTree>
    <p:extLst>
      <p:ext uri="{BB962C8B-B14F-4D97-AF65-F5344CB8AC3E}">
        <p14:creationId xmlns:p14="http://schemas.microsoft.com/office/powerpoint/2010/main" val="3061887411"/>
      </p:ext>
    </p:extLst>
  </p:cSld>
  <p:clrMap bg1="lt1" tx1="dk1" bg2="lt2" tx2="dk2" accent1="accent1" accent2="accent2" accent3="accent3" accent4="accent4" accent5="accent5" accent6="accent6" hlink="hlink" folHlink="folHlink"/>
  <p:notesStyle>
    <a:lvl1pPr marL="0" algn="l" defTabSz="2176766" rtl="0" eaLnBrk="1" latinLnBrk="0" hangingPunct="1">
      <a:defRPr sz="3000" kern="1200">
        <a:solidFill>
          <a:schemeClr val="tx1"/>
        </a:solidFill>
        <a:latin typeface="+mn-lt"/>
        <a:ea typeface="+mn-ea"/>
        <a:cs typeface="+mn-cs"/>
      </a:defRPr>
    </a:lvl1pPr>
    <a:lvl2pPr marL="1088383" algn="l" defTabSz="2176766" rtl="0" eaLnBrk="1" latinLnBrk="0" hangingPunct="1">
      <a:defRPr sz="3000" kern="1200">
        <a:solidFill>
          <a:schemeClr val="tx1"/>
        </a:solidFill>
        <a:latin typeface="+mn-lt"/>
        <a:ea typeface="+mn-ea"/>
        <a:cs typeface="+mn-cs"/>
      </a:defRPr>
    </a:lvl2pPr>
    <a:lvl3pPr marL="2176766" algn="l" defTabSz="2176766" rtl="0" eaLnBrk="1" latinLnBrk="0" hangingPunct="1">
      <a:defRPr sz="3000" kern="1200">
        <a:solidFill>
          <a:schemeClr val="tx1"/>
        </a:solidFill>
        <a:latin typeface="+mn-lt"/>
        <a:ea typeface="+mn-ea"/>
        <a:cs typeface="+mn-cs"/>
      </a:defRPr>
    </a:lvl3pPr>
    <a:lvl4pPr marL="3265149" algn="l" defTabSz="2176766" rtl="0" eaLnBrk="1" latinLnBrk="0" hangingPunct="1">
      <a:defRPr sz="3000" kern="1200">
        <a:solidFill>
          <a:schemeClr val="tx1"/>
        </a:solidFill>
        <a:latin typeface="+mn-lt"/>
        <a:ea typeface="+mn-ea"/>
        <a:cs typeface="+mn-cs"/>
      </a:defRPr>
    </a:lvl4pPr>
    <a:lvl5pPr marL="4353533" algn="l" defTabSz="2176766" rtl="0" eaLnBrk="1" latinLnBrk="0" hangingPunct="1">
      <a:defRPr sz="3000" kern="1200">
        <a:solidFill>
          <a:schemeClr val="tx1"/>
        </a:solidFill>
        <a:latin typeface="+mn-lt"/>
        <a:ea typeface="+mn-ea"/>
        <a:cs typeface="+mn-cs"/>
      </a:defRPr>
    </a:lvl5pPr>
    <a:lvl6pPr marL="5441916" algn="l" defTabSz="2176766" rtl="0" eaLnBrk="1" latinLnBrk="0" hangingPunct="1">
      <a:defRPr sz="3000" kern="1200">
        <a:solidFill>
          <a:schemeClr val="tx1"/>
        </a:solidFill>
        <a:latin typeface="+mn-lt"/>
        <a:ea typeface="+mn-ea"/>
        <a:cs typeface="+mn-cs"/>
      </a:defRPr>
    </a:lvl6pPr>
    <a:lvl7pPr marL="6530299" algn="l" defTabSz="2176766" rtl="0" eaLnBrk="1" latinLnBrk="0" hangingPunct="1">
      <a:defRPr sz="3000" kern="1200">
        <a:solidFill>
          <a:schemeClr val="tx1"/>
        </a:solidFill>
        <a:latin typeface="+mn-lt"/>
        <a:ea typeface="+mn-ea"/>
        <a:cs typeface="+mn-cs"/>
      </a:defRPr>
    </a:lvl7pPr>
    <a:lvl8pPr marL="7618680" algn="l" defTabSz="2176766" rtl="0" eaLnBrk="1" latinLnBrk="0" hangingPunct="1">
      <a:defRPr sz="3000" kern="1200">
        <a:solidFill>
          <a:schemeClr val="tx1"/>
        </a:solidFill>
        <a:latin typeface="+mn-lt"/>
        <a:ea typeface="+mn-ea"/>
        <a:cs typeface="+mn-cs"/>
      </a:defRPr>
    </a:lvl8pPr>
    <a:lvl9pPr marL="8707065" algn="l" defTabSz="2176766" rtl="0" eaLnBrk="1" latinLnBrk="0" hangingPunct="1">
      <a:defRPr sz="3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should change the order of the 4 squares:</a:t>
            </a:r>
          </a:p>
          <a:p>
            <a:r>
              <a:rPr lang="en-GB"/>
              <a:t>1- </a:t>
            </a:r>
            <a:r>
              <a:rPr lang="en-GB" err="1"/>
              <a:t>AdInsure</a:t>
            </a:r>
            <a:r>
              <a:rPr lang="en-GB"/>
              <a:t> is</a:t>
            </a:r>
          </a:p>
          <a:p>
            <a:r>
              <a:rPr lang="en-GB"/>
              <a:t>2 – Trusted</a:t>
            </a:r>
          </a:p>
          <a:p>
            <a:r>
              <a:rPr lang="en-GB"/>
              <a:t>3 – recognized </a:t>
            </a:r>
          </a:p>
          <a:p>
            <a:endParaRPr lang="en-GB"/>
          </a:p>
          <a:p>
            <a:endParaRPr lang="en-GB"/>
          </a:p>
        </p:txBody>
      </p:sp>
      <p:sp>
        <p:nvSpPr>
          <p:cNvPr id="4" name="Slide Number Placeholder 3"/>
          <p:cNvSpPr>
            <a:spLocks noGrp="1"/>
          </p:cNvSpPr>
          <p:nvPr>
            <p:ph type="sldNum" sz="quarter" idx="5"/>
          </p:nvPr>
        </p:nvSpPr>
        <p:spPr/>
        <p:txBody>
          <a:bodyPr/>
          <a:lstStyle/>
          <a:p>
            <a:fld id="{B4E25CA3-E1FB-439B-8B9A-2BC2E73CD0A1}" type="slidenum">
              <a:rPr lang="sl-SI" smtClean="0"/>
              <a:t>2</a:t>
            </a:fld>
            <a:endParaRPr lang="sl-SI"/>
          </a:p>
        </p:txBody>
      </p:sp>
    </p:spTree>
    <p:extLst>
      <p:ext uri="{BB962C8B-B14F-4D97-AF65-F5344CB8AC3E}">
        <p14:creationId xmlns:p14="http://schemas.microsoft.com/office/powerpoint/2010/main" val="2791858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2D740-0CCE-FC17-C276-DE39597B30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23E9D5-3034-52BC-734F-76955C4FD4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A03D0F-6A5E-B187-8598-B6D79F1E12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2918F1-C772-AA7B-8C94-AD8FF50D9908}"/>
              </a:ext>
            </a:extLst>
          </p:cNvPr>
          <p:cNvSpPr>
            <a:spLocks noGrp="1"/>
          </p:cNvSpPr>
          <p:nvPr>
            <p:ph type="sldNum" sz="quarter" idx="5"/>
          </p:nvPr>
        </p:nvSpPr>
        <p:spPr/>
        <p:txBody>
          <a:bodyPr/>
          <a:lstStyle/>
          <a:p>
            <a:fld id="{B4E25CA3-E1FB-439B-8B9A-2BC2E73CD0A1}" type="slidenum">
              <a:rPr lang="sl-SI" smtClean="0"/>
              <a:t>3</a:t>
            </a:fld>
            <a:endParaRPr lang="sl-SI"/>
          </a:p>
        </p:txBody>
      </p:sp>
    </p:spTree>
    <p:extLst>
      <p:ext uri="{BB962C8B-B14F-4D97-AF65-F5344CB8AC3E}">
        <p14:creationId xmlns:p14="http://schemas.microsoft.com/office/powerpoint/2010/main" val="3972374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B4E25CA3-E1FB-439B-8B9A-2BC2E73CD0A1}" type="slidenum">
              <a:rPr lang="sl-SI" smtClean="0"/>
              <a:t>6</a:t>
            </a:fld>
            <a:endParaRPr lang="sl-SI"/>
          </a:p>
        </p:txBody>
      </p:sp>
    </p:spTree>
    <p:extLst>
      <p:ext uri="{BB962C8B-B14F-4D97-AF65-F5344CB8AC3E}">
        <p14:creationId xmlns:p14="http://schemas.microsoft.com/office/powerpoint/2010/main" val="1838722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EBF00-4794-05D3-5FD8-1864C286A789}"/>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11184CE5-8575-04EB-2F12-C3645C8596E8}"/>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8F9238B6-28CC-CBBF-1DF4-0A3D0C1D97FF}"/>
              </a:ext>
            </a:extLst>
          </p:cNvPr>
          <p:cNvSpPr>
            <a:spLocks noGrp="1"/>
          </p:cNvSpPr>
          <p:nvPr>
            <p:ph type="body" idx="1"/>
          </p:nvPr>
        </p:nvSpPr>
        <p:spPr/>
        <p:txBody>
          <a:bodyPr/>
          <a:lstStyle/>
          <a:p>
            <a:endParaRPr lang="sl-SI"/>
          </a:p>
        </p:txBody>
      </p:sp>
      <p:sp>
        <p:nvSpPr>
          <p:cNvPr id="4" name="Označba mesta številke diapozitiva 3">
            <a:extLst>
              <a:ext uri="{FF2B5EF4-FFF2-40B4-BE49-F238E27FC236}">
                <a16:creationId xmlns:a16="http://schemas.microsoft.com/office/drawing/2014/main" id="{B9AFB042-F363-3940-563F-39EBCC81863F}"/>
              </a:ext>
            </a:extLst>
          </p:cNvPr>
          <p:cNvSpPr>
            <a:spLocks noGrp="1"/>
          </p:cNvSpPr>
          <p:nvPr>
            <p:ph type="sldNum" sz="quarter" idx="5"/>
          </p:nvPr>
        </p:nvSpPr>
        <p:spPr/>
        <p:txBody>
          <a:bodyPr/>
          <a:lstStyle/>
          <a:p>
            <a:fld id="{B4E25CA3-E1FB-439B-8B9A-2BC2E73CD0A1}" type="slidenum">
              <a:rPr lang="sl-SI" smtClean="0"/>
              <a:t>18</a:t>
            </a:fld>
            <a:endParaRPr lang="sl-SI"/>
          </a:p>
        </p:txBody>
      </p:sp>
    </p:spTree>
    <p:extLst>
      <p:ext uri="{BB962C8B-B14F-4D97-AF65-F5344CB8AC3E}">
        <p14:creationId xmlns:p14="http://schemas.microsoft.com/office/powerpoint/2010/main" val="9166977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tiff"/><Relationship Id="rId5" Type="http://schemas.openxmlformats.org/officeDocument/2006/relationships/image" Target="../media/image13.png"/><Relationship Id="rId4" Type="http://schemas.openxmlformats.org/officeDocument/2006/relationships/image" Target="../media/image12.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tif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tiff"/><Relationship Id="rId1" Type="http://schemas.openxmlformats.org/officeDocument/2006/relationships/slideMaster" Target="../slideMasters/slideMaster1.xml"/><Relationship Id="rId4" Type="http://schemas.openxmlformats.org/officeDocument/2006/relationships/image" Target="../media/image24.tiff"/></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tiff"/><Relationship Id="rId5" Type="http://schemas.openxmlformats.org/officeDocument/2006/relationships/image" Target="../media/image13.png"/><Relationship Id="rId4" Type="http://schemas.openxmlformats.org/officeDocument/2006/relationships/image" Target="../media/image12.sv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tiff"/><Relationship Id="rId1" Type="http://schemas.openxmlformats.org/officeDocument/2006/relationships/slideMaster" Target="../slideMasters/slideMaster2.xml"/><Relationship Id="rId4" Type="http://schemas.openxmlformats.org/officeDocument/2006/relationships/image" Target="../media/image24.tiff"/></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3" Type="http://schemas.openxmlformats.org/officeDocument/2006/relationships/image" Target="../media/image7.svg"/><Relationship Id="rId7" Type="http://schemas.openxmlformats.org/officeDocument/2006/relationships/image" Target="../media/image9.svg"/><Relationship Id="rId12" Type="http://schemas.openxmlformats.org/officeDocument/2006/relationships/image" Target="../media/image33.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32.svg"/><Relationship Id="rId5" Type="http://schemas.openxmlformats.org/officeDocument/2006/relationships/image" Target="../media/image28.svg"/><Relationship Id="rId10" Type="http://schemas.openxmlformats.org/officeDocument/2006/relationships/image" Target="../media/image31.png"/><Relationship Id="rId4" Type="http://schemas.openxmlformats.org/officeDocument/2006/relationships/image" Target="../media/image27.png"/><Relationship Id="rId9" Type="http://schemas.openxmlformats.org/officeDocument/2006/relationships/image" Target="../media/image30.svg"/><Relationship Id="rId1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sp>
        <p:nvSpPr>
          <p:cNvPr id="24" name="Rectangle 23"/>
          <p:cNvSpPr/>
          <p:nvPr userDrawn="1"/>
        </p:nvSpPr>
        <p:spPr>
          <a:xfrm>
            <a:off x="0" y="0"/>
            <a:ext cx="24379238" cy="13717588"/>
          </a:xfrm>
          <a:prstGeom prst="rect">
            <a:avLst/>
          </a:prstGeom>
          <a:gradFill>
            <a:gsLst>
              <a:gs pos="0">
                <a:srgbClr val="239AD2">
                  <a:alpha val="54000"/>
                </a:srgbClr>
              </a:gs>
              <a:gs pos="100000">
                <a:srgbClr val="52CAD1"/>
              </a:gs>
              <a:gs pos="46000">
                <a:srgbClr val="3DB4D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5" name="Freeform 13"/>
          <p:cNvSpPr>
            <a:spLocks/>
          </p:cNvSpPr>
          <p:nvPr userDrawn="1"/>
        </p:nvSpPr>
        <p:spPr bwMode="auto">
          <a:xfrm>
            <a:off x="-32687" y="-918070"/>
            <a:ext cx="15177282" cy="12385377"/>
          </a:xfrm>
          <a:custGeom>
            <a:avLst/>
            <a:gdLst>
              <a:gd name="T0" fmla="*/ 4337 w 7838"/>
              <a:gd name="T1" fmla="*/ 0 h 6463"/>
              <a:gd name="T2" fmla="*/ 0 w 7838"/>
              <a:gd name="T3" fmla="*/ 6293 h 6463"/>
              <a:gd name="T4" fmla="*/ 0 w 7838"/>
              <a:gd name="T5" fmla="*/ 6463 h 6463"/>
              <a:gd name="T6" fmla="*/ 1266 w 7838"/>
              <a:gd name="T7" fmla="*/ 6454 h 6463"/>
              <a:gd name="T8" fmla="*/ 1436 w 7838"/>
              <a:gd name="T9" fmla="*/ 6210 h 6463"/>
              <a:gd name="T10" fmla="*/ 4337 w 7838"/>
              <a:gd name="T11" fmla="*/ 2112 h 6463"/>
              <a:gd name="T12" fmla="*/ 6347 w 7838"/>
              <a:gd name="T13" fmla="*/ 4944 h 6463"/>
              <a:gd name="T14" fmla="*/ 7838 w 7838"/>
              <a:gd name="T15" fmla="*/ 4944 h 6463"/>
              <a:gd name="T16" fmla="*/ 7838 w 7838"/>
              <a:gd name="T17" fmla="*/ 4944 h 6463"/>
              <a:gd name="T18" fmla="*/ 4337 w 7838"/>
              <a:gd name="T19" fmla="*/ 0 h 6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38" h="6463">
                <a:moveTo>
                  <a:pt x="4337" y="0"/>
                </a:moveTo>
                <a:lnTo>
                  <a:pt x="0" y="6293"/>
                </a:lnTo>
                <a:lnTo>
                  <a:pt x="0" y="6463"/>
                </a:lnTo>
                <a:lnTo>
                  <a:pt x="1266" y="6454"/>
                </a:lnTo>
                <a:lnTo>
                  <a:pt x="1436" y="6210"/>
                </a:lnTo>
                <a:lnTo>
                  <a:pt x="4337" y="2112"/>
                </a:lnTo>
                <a:lnTo>
                  <a:pt x="6347" y="4944"/>
                </a:lnTo>
                <a:lnTo>
                  <a:pt x="7838" y="4944"/>
                </a:lnTo>
                <a:lnTo>
                  <a:pt x="7838" y="4944"/>
                </a:lnTo>
                <a:lnTo>
                  <a:pt x="4337" y="0"/>
                </a:ln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sl-SI"/>
          </a:p>
        </p:txBody>
      </p:sp>
      <p:sp>
        <p:nvSpPr>
          <p:cNvPr id="11" name="Text Placeholder 11"/>
          <p:cNvSpPr>
            <a:spLocks noGrp="1"/>
          </p:cNvSpPr>
          <p:nvPr>
            <p:ph type="body" sz="quarter" idx="11" hasCustomPrompt="1"/>
          </p:nvPr>
        </p:nvSpPr>
        <p:spPr>
          <a:xfrm>
            <a:off x="2180507" y="6972431"/>
            <a:ext cx="11404303" cy="2592288"/>
          </a:xfrm>
          <a:prstGeom prst="rect">
            <a:avLst/>
          </a:prstGeom>
        </p:spPr>
        <p:txBody>
          <a:bodyPr/>
          <a:lstStyle>
            <a:lvl1pPr marL="0" indent="0">
              <a:buNone/>
              <a:defRPr sz="6000">
                <a:solidFill>
                  <a:schemeClr val="bg2"/>
                </a:solidFill>
                <a:latin typeface="+mn-lt"/>
                <a:ea typeface="Segoe UI Symbol" charset="0"/>
                <a:cs typeface="Arial" panose="020B0604020202020204" pitchFamily="34" charset="0"/>
              </a:defRPr>
            </a:lvl1pPr>
            <a:lvl2pPr>
              <a:defRPr sz="1467"/>
            </a:lvl2pPr>
            <a:lvl3pPr>
              <a:defRPr sz="1400"/>
            </a:lvl3pPr>
            <a:lvl4pPr>
              <a:defRPr sz="1333"/>
            </a:lvl4pPr>
            <a:lvl5pPr>
              <a:defRPr sz="1333"/>
            </a:lvl5pPr>
          </a:lstStyle>
          <a:p>
            <a:pPr lvl="0"/>
            <a:r>
              <a:rPr lang="sl-SI" err="1"/>
              <a:t>Add</a:t>
            </a:r>
            <a:r>
              <a:rPr lang="sl-SI"/>
              <a:t> </a:t>
            </a:r>
            <a:r>
              <a:rPr lang="sl-SI" err="1"/>
              <a:t>your</a:t>
            </a:r>
            <a:r>
              <a:rPr lang="sl-SI"/>
              <a:t> </a:t>
            </a:r>
            <a:r>
              <a:rPr lang="sl-SI" err="1"/>
              <a:t>subtitle</a:t>
            </a:r>
            <a:r>
              <a:rPr lang="sl-SI"/>
              <a:t> </a:t>
            </a:r>
            <a:r>
              <a:rPr lang="sl-SI" err="1"/>
              <a:t>here</a:t>
            </a:r>
            <a:endParaRPr lang="en-US"/>
          </a:p>
        </p:txBody>
      </p:sp>
      <p:sp>
        <p:nvSpPr>
          <p:cNvPr id="12" name="Text Placeholder 86"/>
          <p:cNvSpPr>
            <a:spLocks noGrp="1"/>
          </p:cNvSpPr>
          <p:nvPr>
            <p:ph type="body" sz="quarter" idx="19" hasCustomPrompt="1"/>
          </p:nvPr>
        </p:nvSpPr>
        <p:spPr>
          <a:xfrm>
            <a:off x="2180507" y="3366864"/>
            <a:ext cx="15387771" cy="2808312"/>
          </a:xfrm>
          <a:prstGeom prst="rect">
            <a:avLst/>
          </a:prstGeom>
        </p:spPr>
        <p:txBody>
          <a:bodyPr/>
          <a:lstStyle>
            <a:lvl1pPr marL="0" indent="0">
              <a:lnSpc>
                <a:spcPct val="100000"/>
              </a:lnSpc>
              <a:spcBef>
                <a:spcPts val="0"/>
              </a:spcBef>
              <a:buNone/>
              <a:defRPr sz="8000" b="1" spc="0" baseline="0">
                <a:solidFill>
                  <a:schemeClr val="bg2"/>
                </a:solidFill>
                <a:latin typeface="+mj-lt"/>
                <a:ea typeface="Tahoma" panose="020B0604030504040204" pitchFamily="34" charset="0"/>
                <a:cs typeface="Tahoma" panose="020B0604030504040204" pitchFamily="34" charset="0"/>
              </a:defRPr>
            </a:lvl1pPr>
            <a:lvl2pPr>
              <a:defRPr sz="3200"/>
            </a:lvl2pPr>
            <a:lvl3pPr>
              <a:defRPr sz="2667"/>
            </a:lvl3pPr>
            <a:lvl4pPr>
              <a:defRPr sz="2400"/>
            </a:lvl4pPr>
            <a:lvl5pPr>
              <a:defRPr sz="2400"/>
            </a:lvl5pPr>
          </a:lstStyle>
          <a:p>
            <a:pPr lvl="0"/>
            <a:r>
              <a:rPr lang="sl-SI" err="1"/>
              <a:t>Here</a:t>
            </a:r>
            <a:r>
              <a:rPr lang="sl-SI"/>
              <a:t> enter </a:t>
            </a:r>
            <a:r>
              <a:rPr lang="sl-SI" err="1"/>
              <a:t>the</a:t>
            </a:r>
            <a:r>
              <a:rPr lang="sl-SI"/>
              <a:t> </a:t>
            </a:r>
            <a:r>
              <a:rPr lang="sl-SI" err="1"/>
              <a:t>main</a:t>
            </a:r>
            <a:r>
              <a:rPr lang="sl-SI"/>
              <a:t> title </a:t>
            </a:r>
            <a:r>
              <a:rPr lang="sl-SI" err="1"/>
              <a:t>of</a:t>
            </a:r>
            <a:r>
              <a:rPr lang="sl-SI"/>
              <a:t> </a:t>
            </a:r>
            <a:r>
              <a:rPr lang="sl-SI" err="1"/>
              <a:t>your</a:t>
            </a:r>
            <a:r>
              <a:rPr lang="sl-SI"/>
              <a:t> </a:t>
            </a:r>
            <a:r>
              <a:rPr lang="sl-SI" err="1"/>
              <a:t>presentation</a:t>
            </a:r>
            <a:endParaRPr lang="en-US"/>
          </a:p>
        </p:txBody>
      </p:sp>
      <p:sp>
        <p:nvSpPr>
          <p:cNvPr id="22" name="AutoShape 13"/>
          <p:cNvSpPr>
            <a:spLocks noChangeAspect="1" noChangeArrowheads="1" noTextEdit="1"/>
          </p:cNvSpPr>
          <p:nvPr userDrawn="1"/>
        </p:nvSpPr>
        <p:spPr bwMode="auto">
          <a:xfrm>
            <a:off x="1693090" y="1071451"/>
            <a:ext cx="397827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l-SI"/>
          </a:p>
        </p:txBody>
      </p:sp>
      <p:sp>
        <p:nvSpPr>
          <p:cNvPr id="33" name="Text Placeholder 11"/>
          <p:cNvSpPr>
            <a:spLocks noGrp="1"/>
          </p:cNvSpPr>
          <p:nvPr userDrawn="1">
            <p:ph type="body" sz="quarter" idx="20" hasCustomPrompt="1"/>
          </p:nvPr>
        </p:nvSpPr>
        <p:spPr>
          <a:xfrm>
            <a:off x="2180507" y="11467307"/>
            <a:ext cx="11404303" cy="576063"/>
          </a:xfrm>
          <a:prstGeom prst="rect">
            <a:avLst/>
          </a:prstGeom>
        </p:spPr>
        <p:txBody>
          <a:bodyPr/>
          <a:lstStyle>
            <a:lvl1pPr marL="0" indent="0">
              <a:buNone/>
              <a:defRPr sz="4400">
                <a:solidFill>
                  <a:schemeClr val="bg2"/>
                </a:solidFill>
                <a:latin typeface="+mn-lt"/>
                <a:ea typeface="Segoe UI Symbol" charset="0"/>
                <a:cs typeface="Arial" panose="020B0604020202020204" pitchFamily="34" charset="0"/>
              </a:defRPr>
            </a:lvl1pPr>
            <a:lvl2pPr>
              <a:defRPr sz="1467"/>
            </a:lvl2pPr>
            <a:lvl3pPr>
              <a:defRPr sz="1400"/>
            </a:lvl3pPr>
            <a:lvl4pPr>
              <a:defRPr sz="1333"/>
            </a:lvl4pPr>
            <a:lvl5pPr>
              <a:defRPr sz="1333"/>
            </a:lvl5pPr>
          </a:lstStyle>
          <a:p>
            <a:pPr lvl="0"/>
            <a:r>
              <a:rPr lang="sl-SI"/>
              <a:t>Date: </a:t>
            </a:r>
            <a:r>
              <a:rPr lang="sl-SI" err="1"/>
              <a:t>June</a:t>
            </a:r>
            <a:r>
              <a:rPr lang="sl-SI"/>
              <a:t> 21</a:t>
            </a:r>
            <a:endParaRPr lang="en-US"/>
          </a:p>
        </p:txBody>
      </p:sp>
      <p:sp>
        <p:nvSpPr>
          <p:cNvPr id="16" name="Freeform 14"/>
          <p:cNvSpPr>
            <a:spLocks/>
          </p:cNvSpPr>
          <p:nvPr userDrawn="1"/>
        </p:nvSpPr>
        <p:spPr bwMode="auto">
          <a:xfrm>
            <a:off x="-296862" y="3463925"/>
            <a:ext cx="12442825" cy="10260013"/>
          </a:xfrm>
          <a:custGeom>
            <a:avLst/>
            <a:gdLst>
              <a:gd name="T0" fmla="*/ 4337 w 7838"/>
              <a:gd name="T1" fmla="*/ 0 h 6463"/>
              <a:gd name="T2" fmla="*/ 0 w 7838"/>
              <a:gd name="T3" fmla="*/ 6293 h 6463"/>
              <a:gd name="T4" fmla="*/ 0 w 7838"/>
              <a:gd name="T5" fmla="*/ 6463 h 6463"/>
              <a:gd name="T6" fmla="*/ 1266 w 7838"/>
              <a:gd name="T7" fmla="*/ 6454 h 6463"/>
              <a:gd name="T8" fmla="*/ 1436 w 7838"/>
              <a:gd name="T9" fmla="*/ 6210 h 6463"/>
              <a:gd name="T10" fmla="*/ 4337 w 7838"/>
              <a:gd name="T11" fmla="*/ 2112 h 6463"/>
              <a:gd name="T12" fmla="*/ 6347 w 7838"/>
              <a:gd name="T13" fmla="*/ 4944 h 6463"/>
              <a:gd name="T14" fmla="*/ 7838 w 7838"/>
              <a:gd name="T15" fmla="*/ 4944 h 6463"/>
              <a:gd name="T16" fmla="*/ 7838 w 7838"/>
              <a:gd name="T17" fmla="*/ 4944 h 6463"/>
              <a:gd name="T18" fmla="*/ 4337 w 7838"/>
              <a:gd name="T19" fmla="*/ 0 h 6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38" h="6463">
                <a:moveTo>
                  <a:pt x="4337" y="0"/>
                </a:moveTo>
                <a:lnTo>
                  <a:pt x="0" y="6293"/>
                </a:lnTo>
                <a:lnTo>
                  <a:pt x="0" y="6463"/>
                </a:lnTo>
                <a:lnTo>
                  <a:pt x="1266" y="6454"/>
                </a:lnTo>
                <a:lnTo>
                  <a:pt x="1436" y="6210"/>
                </a:lnTo>
                <a:lnTo>
                  <a:pt x="4337" y="2112"/>
                </a:lnTo>
                <a:lnTo>
                  <a:pt x="6347" y="4944"/>
                </a:lnTo>
                <a:lnTo>
                  <a:pt x="7838" y="4944"/>
                </a:lnTo>
                <a:lnTo>
                  <a:pt x="7838" y="4944"/>
                </a:lnTo>
                <a:lnTo>
                  <a:pt x="43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a:p>
        </p:txBody>
      </p:sp>
      <p:pic>
        <p:nvPicPr>
          <p:cNvPr id="10" name="Picture 9" descr="A picture containing text, clipart&#10;&#10;Description automatically generated">
            <a:extLst>
              <a:ext uri="{FF2B5EF4-FFF2-40B4-BE49-F238E27FC236}">
                <a16:creationId xmlns:a16="http://schemas.microsoft.com/office/drawing/2014/main" id="{F894506B-23EF-445E-B04C-AEE2BEBF8F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106963" y="10504670"/>
            <a:ext cx="7693885" cy="2501338"/>
          </a:xfrm>
          <a:prstGeom prst="rect">
            <a:avLst/>
          </a:prstGeom>
        </p:spPr>
      </p:pic>
    </p:spTree>
    <p:extLst>
      <p:ext uri="{BB962C8B-B14F-4D97-AF65-F5344CB8AC3E}">
        <p14:creationId xmlns:p14="http://schemas.microsoft.com/office/powerpoint/2010/main" val="22857925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paragraphs">
    <p:spTree>
      <p:nvGrpSpPr>
        <p:cNvPr id="1" name=""/>
        <p:cNvGrpSpPr/>
        <p:nvPr/>
      </p:nvGrpSpPr>
      <p:grpSpPr>
        <a:xfrm>
          <a:off x="0" y="0"/>
          <a:ext cx="0" cy="0"/>
          <a:chOff x="0" y="0"/>
          <a:chExt cx="0" cy="0"/>
        </a:xfrm>
      </p:grpSpPr>
      <p:sp>
        <p:nvSpPr>
          <p:cNvPr id="9" name="Text Placeholder 11"/>
          <p:cNvSpPr>
            <a:spLocks noGrp="1"/>
          </p:cNvSpPr>
          <p:nvPr userDrawn="1">
            <p:ph type="body" sz="quarter" idx="22" hasCustomPrompt="1"/>
          </p:nvPr>
        </p:nvSpPr>
        <p:spPr>
          <a:xfrm>
            <a:off x="2108499" y="4770562"/>
            <a:ext cx="9404105" cy="6162248"/>
          </a:xfrm>
          <a:prstGeom prst="rect">
            <a:avLst/>
          </a:prstGeom>
        </p:spPr>
        <p:txBody>
          <a:bodyPr/>
          <a:lstStyle>
            <a:lvl1pPr marL="0" indent="0" algn="just">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a:t>
            </a:r>
            <a:endParaRPr lang="sl-SI" sz="2400">
              <a:solidFill>
                <a:srgbClr val="56595B"/>
              </a:solidFill>
              <a:latin typeface="+mn-lt"/>
              <a:ea typeface="Segoe UI Symbol" charset="0"/>
              <a:cs typeface="Segoe UI Symbol" charset="0"/>
            </a:endParaRPr>
          </a:p>
          <a:p>
            <a:pPr algn="just">
              <a:lnSpc>
                <a:spcPct val="150000"/>
              </a:lnSpc>
            </a:pPr>
            <a:endParaRPr lang="sl-SI" sz="2400">
              <a:solidFill>
                <a:srgbClr val="56595B"/>
              </a:solidFill>
              <a:latin typeface="+mn-lt"/>
              <a:ea typeface="Segoe UI Symbol" charset="0"/>
              <a:cs typeface="Segoe UI Symbol" charset="0"/>
            </a:endParaRPr>
          </a:p>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There are many variations of passages </a:t>
            </a:r>
          </a:p>
        </p:txBody>
      </p:sp>
      <p:sp>
        <p:nvSpPr>
          <p:cNvPr id="21" name="Text Placeholder 86"/>
          <p:cNvSpPr>
            <a:spLocks noGrp="1"/>
          </p:cNvSpPr>
          <p:nvPr>
            <p:ph type="body" sz="quarter" idx="32" hasCustomPrompt="1"/>
          </p:nvPr>
        </p:nvSpPr>
        <p:spPr>
          <a:xfrm>
            <a:off x="2108499" y="2674892"/>
            <a:ext cx="7164796" cy="1159566"/>
          </a:xfrm>
          <a:prstGeom prst="rect">
            <a:avLst/>
          </a:prstGeom>
        </p:spPr>
        <p:txBody>
          <a:bodyPr/>
          <a:lstStyle>
            <a:lvl1pPr marL="0" indent="0" algn="l">
              <a:lnSpc>
                <a:spcPct val="100000"/>
              </a:lnSpc>
              <a:spcBef>
                <a:spcPts val="0"/>
              </a:spcBef>
              <a:buNone/>
              <a:defRPr sz="6600" b="1" spc="0" baseline="0">
                <a:solidFill>
                  <a:srgbClr val="001942"/>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dirty="0">
                <a:effectLst/>
              </a:rPr>
              <a:t>Main Title</a:t>
            </a:r>
            <a:endParaRPr lang="sl-SI" dirty="0"/>
          </a:p>
        </p:txBody>
      </p:sp>
      <p:sp>
        <p:nvSpPr>
          <p:cNvPr id="22" name="Text Placeholder 86"/>
          <p:cNvSpPr>
            <a:spLocks noGrp="1"/>
          </p:cNvSpPr>
          <p:nvPr>
            <p:ph type="body" sz="quarter" idx="24" hasCustomPrompt="1"/>
          </p:nvPr>
        </p:nvSpPr>
        <p:spPr>
          <a:xfrm>
            <a:off x="2108499" y="2106265"/>
            <a:ext cx="2736304" cy="568603"/>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23" name="Straight Connector 22"/>
          <p:cNvCxnSpPr/>
          <p:nvPr userDrawn="1"/>
        </p:nvCxnSpPr>
        <p:spPr>
          <a:xfrm>
            <a:off x="4700787" y="232229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
        <p:nvSpPr>
          <p:cNvPr id="24" name="Text Placeholder 11"/>
          <p:cNvSpPr>
            <a:spLocks noGrp="1"/>
          </p:cNvSpPr>
          <p:nvPr>
            <p:ph type="body" sz="quarter" idx="33" hasCustomPrompt="1"/>
          </p:nvPr>
        </p:nvSpPr>
        <p:spPr>
          <a:xfrm>
            <a:off x="12621667" y="4842570"/>
            <a:ext cx="9404105" cy="6162248"/>
          </a:xfrm>
          <a:prstGeom prst="rect">
            <a:avLst/>
          </a:prstGeom>
        </p:spPr>
        <p:txBody>
          <a:bodyPr/>
          <a:lstStyle>
            <a:lvl1pPr marL="0" indent="0" algn="just">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There are </a:t>
            </a:r>
            <a:endParaRPr lang="sl-SI" sz="2400">
              <a:solidFill>
                <a:srgbClr val="56595B"/>
              </a:solidFill>
              <a:latin typeface="+mn-lt"/>
              <a:ea typeface="Segoe UI Symbol" charset="0"/>
              <a:cs typeface="Segoe UI Symbol" charset="0"/>
            </a:endParaRPr>
          </a:p>
          <a:p>
            <a:pPr algn="just">
              <a:lnSpc>
                <a:spcPct val="150000"/>
              </a:lnSpc>
            </a:pPr>
            <a:endParaRPr lang="sl-SI" sz="2400">
              <a:solidFill>
                <a:srgbClr val="56595B"/>
              </a:solidFill>
              <a:latin typeface="+mn-lt"/>
              <a:ea typeface="Segoe UI Symbol" charset="0"/>
              <a:cs typeface="Segoe UI Symbol" charset="0"/>
            </a:endParaRPr>
          </a:p>
          <a:p>
            <a:pPr algn="just">
              <a:lnSpc>
                <a:spcPct val="150000"/>
              </a:lnSpc>
            </a:pPr>
            <a:r>
              <a:rPr lang="en-US" sz="2400">
                <a:solidFill>
                  <a:srgbClr val="56595B"/>
                </a:solidFill>
                <a:latin typeface="+mn-lt"/>
                <a:ea typeface="Segoe UI Symbol" charset="0"/>
                <a:cs typeface="Segoe UI Symbol" charset="0"/>
              </a:rPr>
              <a:t>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There are many variations of passages </a:t>
            </a:r>
          </a:p>
        </p:txBody>
      </p:sp>
    </p:spTree>
    <p:extLst>
      <p:ext uri="{BB962C8B-B14F-4D97-AF65-F5344CB8AC3E}">
        <p14:creationId xmlns:p14="http://schemas.microsoft.com/office/powerpoint/2010/main" val="15518068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3009A0C-EAD3-3B42-9F94-180DEA3BDF9E}"/>
              </a:ext>
            </a:extLst>
          </p:cNvPr>
          <p:cNvSpPr/>
          <p:nvPr userDrawn="1"/>
        </p:nvSpPr>
        <p:spPr>
          <a:xfrm>
            <a:off x="16066162" y="11253485"/>
            <a:ext cx="2202847" cy="1988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B5D225D-C376-8A42-93E3-E60FD76719C0}"/>
              </a:ext>
            </a:extLst>
          </p:cNvPr>
          <p:cNvSpPr/>
          <p:nvPr userDrawn="1"/>
        </p:nvSpPr>
        <p:spPr>
          <a:xfrm>
            <a:off x="16066162" y="3651014"/>
            <a:ext cx="2202847" cy="1988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AA4D921-ADF4-104C-B6B8-5AA168B4B6C9}"/>
              </a:ext>
            </a:extLst>
          </p:cNvPr>
          <p:cNvSpPr/>
          <p:nvPr userDrawn="1"/>
        </p:nvSpPr>
        <p:spPr>
          <a:xfrm>
            <a:off x="16066162" y="6179129"/>
            <a:ext cx="2202847" cy="1988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3D08622-8D1D-4E48-839E-0018FC3E3588}"/>
              </a:ext>
            </a:extLst>
          </p:cNvPr>
          <p:cNvSpPr/>
          <p:nvPr userDrawn="1"/>
        </p:nvSpPr>
        <p:spPr>
          <a:xfrm>
            <a:off x="16066162" y="8728736"/>
            <a:ext cx="2202847" cy="1988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035708F4-0684-584E-BA6B-6F0EF847FA0B}"/>
              </a:ext>
            </a:extLst>
          </p:cNvPr>
          <p:cNvSpPr/>
          <p:nvPr userDrawn="1"/>
        </p:nvSpPr>
        <p:spPr>
          <a:xfrm>
            <a:off x="13899145" y="2322290"/>
            <a:ext cx="1328468" cy="1325264"/>
          </a:xfrm>
          <a:prstGeom prst="roundRect">
            <a:avLst>
              <a:gd name="adj" fmla="val 15367"/>
            </a:avLst>
          </a:prstGeom>
          <a:solidFill>
            <a:srgbClr val="1F9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46F00D58-20D7-E848-8B98-75841D08517F}"/>
              </a:ext>
            </a:extLst>
          </p:cNvPr>
          <p:cNvSpPr/>
          <p:nvPr userDrawn="1"/>
        </p:nvSpPr>
        <p:spPr>
          <a:xfrm>
            <a:off x="13899145" y="9924760"/>
            <a:ext cx="1328468" cy="1325264"/>
          </a:xfrm>
          <a:prstGeom prst="roundRect">
            <a:avLst>
              <a:gd name="adj" fmla="val 11736"/>
            </a:avLst>
          </a:prstGeom>
          <a:solidFill>
            <a:srgbClr val="1F9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63A3970D-67A5-8547-B444-ADEEAE7C0040}"/>
              </a:ext>
            </a:extLst>
          </p:cNvPr>
          <p:cNvSpPr/>
          <p:nvPr userDrawn="1"/>
        </p:nvSpPr>
        <p:spPr>
          <a:xfrm>
            <a:off x="13899145" y="4839885"/>
            <a:ext cx="1328468" cy="1325264"/>
          </a:xfrm>
          <a:prstGeom prst="roundRect">
            <a:avLst>
              <a:gd name="adj" fmla="val 17183"/>
            </a:avLst>
          </a:prstGeom>
          <a:solidFill>
            <a:srgbClr val="3DB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86AE49B-E1F1-6749-88BD-93FCFF63C125}"/>
              </a:ext>
            </a:extLst>
          </p:cNvPr>
          <p:cNvSpPr txBox="1"/>
          <p:nvPr userDrawn="1"/>
        </p:nvSpPr>
        <p:spPr>
          <a:xfrm>
            <a:off x="14339599" y="2660066"/>
            <a:ext cx="447559" cy="677108"/>
          </a:xfrm>
          <a:prstGeom prst="rect">
            <a:avLst/>
          </a:prstGeom>
          <a:noFill/>
        </p:spPr>
        <p:txBody>
          <a:bodyPr wrap="none" rtlCol="0" anchor="ctr" anchorCtr="0">
            <a:spAutoFit/>
          </a:bodyPr>
          <a:lstStyle/>
          <a:p>
            <a:pPr algn="ctr"/>
            <a:r>
              <a:rPr lang="en-US" sz="3800" b="1">
                <a:solidFill>
                  <a:schemeClr val="bg1"/>
                </a:solidFill>
                <a:latin typeface="+mn-lt"/>
                <a:ea typeface="League Spartan" charset="0"/>
                <a:cs typeface="Poppins SemiBold" pitchFamily="2" charset="77"/>
              </a:rPr>
              <a:t>1</a:t>
            </a:r>
          </a:p>
        </p:txBody>
      </p:sp>
      <p:sp>
        <p:nvSpPr>
          <p:cNvPr id="18" name="TextBox 17">
            <a:extLst>
              <a:ext uri="{FF2B5EF4-FFF2-40B4-BE49-F238E27FC236}">
                <a16:creationId xmlns:a16="http://schemas.microsoft.com/office/drawing/2014/main" id="{1D82AC57-2186-A046-A0BA-FA5D19E4C573}"/>
              </a:ext>
            </a:extLst>
          </p:cNvPr>
          <p:cNvSpPr txBox="1"/>
          <p:nvPr userDrawn="1"/>
        </p:nvSpPr>
        <p:spPr>
          <a:xfrm>
            <a:off x="14339599" y="10248838"/>
            <a:ext cx="447558" cy="677108"/>
          </a:xfrm>
          <a:prstGeom prst="rect">
            <a:avLst/>
          </a:prstGeom>
          <a:noFill/>
        </p:spPr>
        <p:txBody>
          <a:bodyPr wrap="none" rtlCol="0" anchor="ctr" anchorCtr="0">
            <a:spAutoFit/>
          </a:bodyPr>
          <a:lstStyle/>
          <a:p>
            <a:pPr algn="ctr"/>
            <a:r>
              <a:rPr lang="en-US" sz="3800" b="1">
                <a:solidFill>
                  <a:schemeClr val="bg1"/>
                </a:solidFill>
                <a:latin typeface="+mn-lt"/>
                <a:ea typeface="League Spartan" charset="0"/>
                <a:cs typeface="Poppins SemiBold" pitchFamily="2" charset="77"/>
              </a:rPr>
              <a:t>4</a:t>
            </a:r>
          </a:p>
        </p:txBody>
      </p:sp>
      <p:sp>
        <p:nvSpPr>
          <p:cNvPr id="19" name="TextBox 18">
            <a:extLst>
              <a:ext uri="{FF2B5EF4-FFF2-40B4-BE49-F238E27FC236}">
                <a16:creationId xmlns:a16="http://schemas.microsoft.com/office/drawing/2014/main" id="{81759F5A-3194-CD4C-B7FF-8A83B27DB2C6}"/>
              </a:ext>
            </a:extLst>
          </p:cNvPr>
          <p:cNvSpPr txBox="1"/>
          <p:nvPr userDrawn="1"/>
        </p:nvSpPr>
        <p:spPr>
          <a:xfrm>
            <a:off x="14333187" y="5153147"/>
            <a:ext cx="460383" cy="677108"/>
          </a:xfrm>
          <a:prstGeom prst="rect">
            <a:avLst/>
          </a:prstGeom>
          <a:noFill/>
        </p:spPr>
        <p:txBody>
          <a:bodyPr wrap="none" rtlCol="0" anchor="ctr" anchorCtr="0">
            <a:spAutoFit/>
          </a:bodyPr>
          <a:lstStyle/>
          <a:p>
            <a:pPr algn="ctr"/>
            <a:r>
              <a:rPr lang="en-US" sz="3800" b="1">
                <a:solidFill>
                  <a:schemeClr val="bg1"/>
                </a:solidFill>
                <a:latin typeface="+mn-lt"/>
                <a:ea typeface="League Spartan" charset="0"/>
                <a:cs typeface="Poppins SemiBold" pitchFamily="2" charset="77"/>
              </a:rPr>
              <a:t>2</a:t>
            </a:r>
          </a:p>
        </p:txBody>
      </p:sp>
      <p:sp>
        <p:nvSpPr>
          <p:cNvPr id="20" name="Rounded Rectangle 19">
            <a:extLst>
              <a:ext uri="{FF2B5EF4-FFF2-40B4-BE49-F238E27FC236}">
                <a16:creationId xmlns:a16="http://schemas.microsoft.com/office/drawing/2014/main" id="{2B7E8703-8958-E447-9947-D503E8286038}"/>
              </a:ext>
            </a:extLst>
          </p:cNvPr>
          <p:cNvSpPr/>
          <p:nvPr userDrawn="1"/>
        </p:nvSpPr>
        <p:spPr>
          <a:xfrm>
            <a:off x="13903088" y="7383102"/>
            <a:ext cx="1328468" cy="1325264"/>
          </a:xfrm>
          <a:prstGeom prst="roundRect">
            <a:avLst>
              <a:gd name="adj" fmla="val 13552"/>
            </a:avLst>
          </a:prstGeom>
          <a:solidFill>
            <a:srgbClr val="52CA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E97A697-A5D3-CF48-82A6-DA074471F3AD}"/>
              </a:ext>
            </a:extLst>
          </p:cNvPr>
          <p:cNvSpPr txBox="1"/>
          <p:nvPr userDrawn="1"/>
        </p:nvSpPr>
        <p:spPr>
          <a:xfrm>
            <a:off x="14339600" y="7697612"/>
            <a:ext cx="447558" cy="677108"/>
          </a:xfrm>
          <a:prstGeom prst="rect">
            <a:avLst/>
          </a:prstGeom>
          <a:noFill/>
        </p:spPr>
        <p:txBody>
          <a:bodyPr wrap="none" rtlCol="0" anchor="ctr" anchorCtr="0">
            <a:spAutoFit/>
          </a:bodyPr>
          <a:lstStyle/>
          <a:p>
            <a:pPr algn="ctr"/>
            <a:r>
              <a:rPr lang="en-US" sz="3800" b="1">
                <a:solidFill>
                  <a:schemeClr val="bg1"/>
                </a:solidFill>
                <a:latin typeface="+mn-lt"/>
                <a:ea typeface="League Spartan" charset="0"/>
                <a:cs typeface="Poppins SemiBold" pitchFamily="2" charset="77"/>
              </a:rPr>
              <a:t>3</a:t>
            </a:r>
          </a:p>
        </p:txBody>
      </p:sp>
      <p:sp>
        <p:nvSpPr>
          <p:cNvPr id="31" name="Text Placeholder 86"/>
          <p:cNvSpPr>
            <a:spLocks noGrp="1"/>
          </p:cNvSpPr>
          <p:nvPr>
            <p:ph type="body" sz="quarter" idx="20" hasCustomPrompt="1"/>
          </p:nvPr>
        </p:nvSpPr>
        <p:spPr>
          <a:xfrm>
            <a:off x="2072495" y="2674892"/>
            <a:ext cx="7164796" cy="1159566"/>
          </a:xfrm>
          <a:prstGeom prst="rect">
            <a:avLst/>
          </a:prstGeom>
        </p:spPr>
        <p:txBody>
          <a:bodyPr/>
          <a:lstStyle>
            <a:lvl1pPr marL="0" indent="0" algn="l">
              <a:lnSpc>
                <a:spcPct val="100000"/>
              </a:lnSpc>
              <a:spcBef>
                <a:spcPts val="0"/>
              </a:spcBef>
              <a:buNone/>
              <a:defRPr sz="6600" b="1" spc="0" baseline="0">
                <a:solidFill>
                  <a:srgbClr val="001942"/>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dirty="0">
                <a:effectLst/>
              </a:rPr>
              <a:t>Main Title</a:t>
            </a:r>
            <a:endParaRPr lang="sl-SI" dirty="0"/>
          </a:p>
        </p:txBody>
      </p:sp>
      <p:sp>
        <p:nvSpPr>
          <p:cNvPr id="33" name="Text Placeholder 86"/>
          <p:cNvSpPr>
            <a:spLocks noGrp="1"/>
          </p:cNvSpPr>
          <p:nvPr>
            <p:ph type="body" sz="quarter" idx="24" hasCustomPrompt="1"/>
          </p:nvPr>
        </p:nvSpPr>
        <p:spPr>
          <a:xfrm>
            <a:off x="2108499" y="2106265"/>
            <a:ext cx="2736304" cy="432023"/>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35" name="Straight Connector 34"/>
          <p:cNvCxnSpPr/>
          <p:nvPr userDrawn="1"/>
        </p:nvCxnSpPr>
        <p:spPr>
          <a:xfrm>
            <a:off x="4700787" y="232229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
        <p:nvSpPr>
          <p:cNvPr id="36" name="Text Placeholder 11"/>
          <p:cNvSpPr>
            <a:spLocks noGrp="1"/>
          </p:cNvSpPr>
          <p:nvPr>
            <p:ph type="body" sz="quarter" idx="22" hasCustomPrompt="1"/>
          </p:nvPr>
        </p:nvSpPr>
        <p:spPr>
          <a:xfrm>
            <a:off x="2108499" y="5197635"/>
            <a:ext cx="7271939" cy="6162248"/>
          </a:xfrm>
          <a:prstGeom prst="rect">
            <a:avLst/>
          </a:prstGeom>
        </p:spPr>
        <p:txBody>
          <a:bodyPr/>
          <a:lstStyle>
            <a:lvl1pPr marL="0" indent="0" algn="just">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a:t>
            </a:r>
            <a:endParaRPr lang="sl-SI" sz="2400">
              <a:solidFill>
                <a:srgbClr val="56595B"/>
              </a:solidFill>
              <a:latin typeface="+mn-lt"/>
              <a:ea typeface="Segoe UI Symbol" charset="0"/>
              <a:cs typeface="Segoe UI Symbol" charset="0"/>
            </a:endParaRPr>
          </a:p>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There are many variations of passages </a:t>
            </a:r>
          </a:p>
        </p:txBody>
      </p:sp>
      <p:sp>
        <p:nvSpPr>
          <p:cNvPr id="38" name="Text Placeholder 11"/>
          <p:cNvSpPr>
            <a:spLocks noGrp="1"/>
          </p:cNvSpPr>
          <p:nvPr>
            <p:ph type="body" sz="quarter" idx="25" hasCustomPrompt="1"/>
          </p:nvPr>
        </p:nvSpPr>
        <p:spPr>
          <a:xfrm>
            <a:off x="16066162" y="2328868"/>
            <a:ext cx="4690444" cy="543484"/>
          </a:xfrm>
          <a:prstGeom prst="rect">
            <a:avLst/>
          </a:prstGeom>
        </p:spPr>
        <p:txBody>
          <a:bodyPr/>
          <a:lstStyle>
            <a:lvl1pPr marL="0" indent="0" algn="l">
              <a:lnSpc>
                <a:spcPct val="100000"/>
              </a:lnSpc>
              <a:buNone/>
              <a:defRPr sz="2800" b="1" baseline="0">
                <a:solidFill>
                  <a:schemeClr val="tx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Welcome Message</a:t>
            </a:r>
          </a:p>
        </p:txBody>
      </p:sp>
      <p:sp>
        <p:nvSpPr>
          <p:cNvPr id="39" name="Text Placeholder 11"/>
          <p:cNvSpPr>
            <a:spLocks noGrp="1"/>
          </p:cNvSpPr>
          <p:nvPr>
            <p:ph type="body" sz="quarter" idx="26" hasCustomPrompt="1"/>
          </p:nvPr>
        </p:nvSpPr>
        <p:spPr>
          <a:xfrm>
            <a:off x="16084106" y="2896609"/>
            <a:ext cx="4690444" cy="543484"/>
          </a:xfrm>
          <a:prstGeom prst="rect">
            <a:avLst/>
          </a:prstGeom>
        </p:spPr>
        <p:txBody>
          <a:bodyPr/>
          <a:lstStyle>
            <a:lvl1pPr marL="0" indent="0" algn="l">
              <a:lnSpc>
                <a:spcPts val="4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algn="l">
              <a:lnSpc>
                <a:spcPts val="4000"/>
              </a:lnSpc>
            </a:pPr>
            <a:r>
              <a:rPr lang="en-US">
                <a:solidFill>
                  <a:schemeClr val="tx1"/>
                </a:solidFill>
                <a:latin typeface="+mn-lt"/>
                <a:ea typeface="Roboto" panose="02000000000000000000" pitchFamily="2" charset="0"/>
                <a:cs typeface="Roboto" panose="02000000000000000000" pitchFamily="2" charset="0"/>
              </a:rPr>
              <a:t>10AM – 11AM</a:t>
            </a:r>
          </a:p>
        </p:txBody>
      </p:sp>
      <p:sp>
        <p:nvSpPr>
          <p:cNvPr id="40" name="Text Placeholder 11"/>
          <p:cNvSpPr>
            <a:spLocks noGrp="1"/>
          </p:cNvSpPr>
          <p:nvPr>
            <p:ph type="body" sz="quarter" idx="27" hasCustomPrompt="1"/>
          </p:nvPr>
        </p:nvSpPr>
        <p:spPr>
          <a:xfrm>
            <a:off x="16066162" y="4839885"/>
            <a:ext cx="4690444" cy="543484"/>
          </a:xfrm>
          <a:prstGeom prst="rect">
            <a:avLst/>
          </a:prstGeom>
        </p:spPr>
        <p:txBody>
          <a:bodyPr/>
          <a:lstStyle>
            <a:lvl1pPr marL="0" indent="0" algn="l">
              <a:lnSpc>
                <a:spcPct val="100000"/>
              </a:lnSpc>
              <a:buNone/>
              <a:defRPr sz="2800" b="1" baseline="0">
                <a:solidFill>
                  <a:schemeClr val="tx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About Us</a:t>
            </a:r>
          </a:p>
        </p:txBody>
      </p:sp>
      <p:sp>
        <p:nvSpPr>
          <p:cNvPr id="41" name="Text Placeholder 11"/>
          <p:cNvSpPr>
            <a:spLocks noGrp="1"/>
          </p:cNvSpPr>
          <p:nvPr>
            <p:ph type="body" sz="quarter" idx="28" hasCustomPrompt="1"/>
          </p:nvPr>
        </p:nvSpPr>
        <p:spPr>
          <a:xfrm>
            <a:off x="16084106" y="5407626"/>
            <a:ext cx="4690444" cy="543484"/>
          </a:xfrm>
          <a:prstGeom prst="rect">
            <a:avLst/>
          </a:prstGeom>
        </p:spPr>
        <p:txBody>
          <a:bodyPr/>
          <a:lstStyle>
            <a:lvl1pPr marL="0" indent="0" algn="l">
              <a:lnSpc>
                <a:spcPts val="4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algn="l">
              <a:lnSpc>
                <a:spcPts val="4000"/>
              </a:lnSpc>
            </a:pPr>
            <a:r>
              <a:rPr lang="en-US">
                <a:solidFill>
                  <a:schemeClr val="tx1"/>
                </a:solidFill>
                <a:latin typeface="+mn-lt"/>
                <a:ea typeface="Roboto" panose="02000000000000000000" pitchFamily="2" charset="0"/>
                <a:cs typeface="Roboto" panose="02000000000000000000" pitchFamily="2" charset="0"/>
              </a:rPr>
              <a:t>10AM – 11AM</a:t>
            </a:r>
          </a:p>
        </p:txBody>
      </p:sp>
      <p:sp>
        <p:nvSpPr>
          <p:cNvPr id="42" name="Text Placeholder 11"/>
          <p:cNvSpPr>
            <a:spLocks noGrp="1"/>
          </p:cNvSpPr>
          <p:nvPr>
            <p:ph type="body" sz="quarter" idx="29" hasCustomPrompt="1"/>
          </p:nvPr>
        </p:nvSpPr>
        <p:spPr>
          <a:xfrm>
            <a:off x="16066162" y="7383102"/>
            <a:ext cx="4690444" cy="543484"/>
          </a:xfrm>
          <a:prstGeom prst="rect">
            <a:avLst/>
          </a:prstGeom>
        </p:spPr>
        <p:txBody>
          <a:bodyPr/>
          <a:lstStyle>
            <a:lvl1pPr marL="0" indent="0" algn="l">
              <a:lnSpc>
                <a:spcPct val="100000"/>
              </a:lnSpc>
              <a:buNone/>
              <a:defRPr sz="2800" b="1" baseline="0">
                <a:solidFill>
                  <a:schemeClr val="tx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Mission</a:t>
            </a:r>
          </a:p>
        </p:txBody>
      </p:sp>
      <p:sp>
        <p:nvSpPr>
          <p:cNvPr id="43" name="Text Placeholder 11"/>
          <p:cNvSpPr>
            <a:spLocks noGrp="1"/>
          </p:cNvSpPr>
          <p:nvPr>
            <p:ph type="body" sz="quarter" idx="30" hasCustomPrompt="1"/>
          </p:nvPr>
        </p:nvSpPr>
        <p:spPr>
          <a:xfrm>
            <a:off x="16084106" y="7950843"/>
            <a:ext cx="4690444" cy="543484"/>
          </a:xfrm>
          <a:prstGeom prst="rect">
            <a:avLst/>
          </a:prstGeom>
        </p:spPr>
        <p:txBody>
          <a:bodyPr/>
          <a:lstStyle>
            <a:lvl1pPr marL="0" indent="0" algn="l">
              <a:lnSpc>
                <a:spcPts val="4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algn="l">
              <a:lnSpc>
                <a:spcPts val="4000"/>
              </a:lnSpc>
            </a:pPr>
            <a:r>
              <a:rPr lang="en-US">
                <a:solidFill>
                  <a:schemeClr val="tx1"/>
                </a:solidFill>
                <a:latin typeface="+mn-lt"/>
                <a:ea typeface="Roboto" panose="02000000000000000000" pitchFamily="2" charset="0"/>
                <a:cs typeface="Roboto" panose="02000000000000000000" pitchFamily="2" charset="0"/>
              </a:rPr>
              <a:t>10AM – 11AM</a:t>
            </a:r>
          </a:p>
        </p:txBody>
      </p:sp>
      <p:sp>
        <p:nvSpPr>
          <p:cNvPr id="44" name="Text Placeholder 11"/>
          <p:cNvSpPr>
            <a:spLocks noGrp="1"/>
          </p:cNvSpPr>
          <p:nvPr>
            <p:ph type="body" sz="quarter" idx="31" hasCustomPrompt="1"/>
          </p:nvPr>
        </p:nvSpPr>
        <p:spPr>
          <a:xfrm>
            <a:off x="16066162" y="9924033"/>
            <a:ext cx="4690444" cy="543484"/>
          </a:xfrm>
          <a:prstGeom prst="rect">
            <a:avLst/>
          </a:prstGeom>
        </p:spPr>
        <p:txBody>
          <a:bodyPr/>
          <a:lstStyle>
            <a:lvl1pPr marL="0" indent="0" algn="l">
              <a:lnSpc>
                <a:spcPct val="100000"/>
              </a:lnSpc>
              <a:buNone/>
              <a:defRPr sz="2800" b="1" baseline="0">
                <a:solidFill>
                  <a:schemeClr val="tx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Our Service</a:t>
            </a:r>
          </a:p>
        </p:txBody>
      </p:sp>
      <p:sp>
        <p:nvSpPr>
          <p:cNvPr id="49" name="Text Placeholder 11"/>
          <p:cNvSpPr>
            <a:spLocks noGrp="1"/>
          </p:cNvSpPr>
          <p:nvPr>
            <p:ph type="body" sz="quarter" idx="32" hasCustomPrompt="1"/>
          </p:nvPr>
        </p:nvSpPr>
        <p:spPr>
          <a:xfrm>
            <a:off x="16084106" y="10491774"/>
            <a:ext cx="4690444" cy="543484"/>
          </a:xfrm>
          <a:prstGeom prst="rect">
            <a:avLst/>
          </a:prstGeom>
        </p:spPr>
        <p:txBody>
          <a:bodyPr/>
          <a:lstStyle>
            <a:lvl1pPr marL="0" indent="0" algn="l">
              <a:lnSpc>
                <a:spcPts val="4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algn="l">
              <a:lnSpc>
                <a:spcPts val="4000"/>
              </a:lnSpc>
            </a:pPr>
            <a:r>
              <a:rPr lang="en-US">
                <a:solidFill>
                  <a:schemeClr val="tx1"/>
                </a:solidFill>
                <a:latin typeface="+mn-lt"/>
                <a:ea typeface="Roboto" panose="02000000000000000000" pitchFamily="2" charset="0"/>
                <a:cs typeface="Roboto" panose="02000000000000000000" pitchFamily="2" charset="0"/>
              </a:rPr>
              <a:t>10AM – 11AM</a:t>
            </a:r>
          </a:p>
        </p:txBody>
      </p:sp>
    </p:spTree>
    <p:extLst>
      <p:ext uri="{BB962C8B-B14F-4D97-AF65-F5344CB8AC3E}">
        <p14:creationId xmlns:p14="http://schemas.microsoft.com/office/powerpoint/2010/main" val="2169161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xt left_picture right_2">
    <p:spTree>
      <p:nvGrpSpPr>
        <p:cNvPr id="1" name=""/>
        <p:cNvGrpSpPr/>
        <p:nvPr/>
      </p:nvGrpSpPr>
      <p:grpSpPr>
        <a:xfrm>
          <a:off x="0" y="0"/>
          <a:ext cx="0" cy="0"/>
          <a:chOff x="0" y="0"/>
          <a:chExt cx="0" cy="0"/>
        </a:xfrm>
      </p:grpSpPr>
      <p:sp>
        <p:nvSpPr>
          <p:cNvPr id="32" name="Rounded Rectangle 31">
            <a:extLst>
              <a:ext uri="{FF2B5EF4-FFF2-40B4-BE49-F238E27FC236}">
                <a16:creationId xmlns:a16="http://schemas.microsoft.com/office/drawing/2014/main" id="{37DD8D12-C085-014C-9F70-E84B5AFACDD1}"/>
              </a:ext>
            </a:extLst>
          </p:cNvPr>
          <p:cNvSpPr/>
          <p:nvPr userDrawn="1"/>
        </p:nvSpPr>
        <p:spPr>
          <a:xfrm>
            <a:off x="13893061" y="3102960"/>
            <a:ext cx="8702467" cy="7581609"/>
          </a:xfrm>
          <a:prstGeom prst="roundRect">
            <a:avLst>
              <a:gd name="adj" fmla="val 1161"/>
            </a:avLst>
          </a:prstGeom>
          <a:gradFill>
            <a:gsLst>
              <a:gs pos="10000">
                <a:srgbClr val="1E94D2"/>
              </a:gs>
              <a:gs pos="100000">
                <a:srgbClr val="78CBC5"/>
              </a:gs>
            </a:gsLst>
            <a:lin ang="2700000" scaled="0"/>
          </a:gra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userDrawn="1"/>
        </p:nvSpPr>
        <p:spPr>
          <a:xfrm rot="16200000">
            <a:off x="20203575" y="6693710"/>
            <a:ext cx="6694678" cy="400110"/>
          </a:xfrm>
          <a:prstGeom prst="rect">
            <a:avLst/>
          </a:prstGeom>
          <a:noFill/>
        </p:spPr>
        <p:txBody>
          <a:bodyPr wrap="square" rtlCol="0">
            <a:spAutoFit/>
          </a:bodyPr>
          <a:lstStyle/>
          <a:p>
            <a:pPr marL="0" marR="0" indent="0" algn="ctr" defTabSz="2176766" rtl="0" eaLnBrk="1" fontAlgn="auto" latinLnBrk="0" hangingPunct="1">
              <a:lnSpc>
                <a:spcPct val="100000"/>
              </a:lnSpc>
              <a:spcBef>
                <a:spcPts val="0"/>
              </a:spcBef>
              <a:spcAft>
                <a:spcPts val="0"/>
              </a:spcAft>
              <a:buClrTx/>
              <a:buSzTx/>
              <a:buFontTx/>
              <a:buNone/>
              <a:tabLst/>
              <a:defRPr/>
            </a:pPr>
            <a:r>
              <a:rPr lang="en-US" sz="3000" b="1" i="0" u="none" strike="noStrike" kern="1200" spc="700" baseline="30000" dirty="0">
                <a:solidFill>
                  <a:schemeClr val="accent4"/>
                </a:solidFill>
                <a:latin typeface="+mn-lt"/>
                <a:ea typeface="Segoe UI Symbol" charset="0"/>
                <a:cs typeface="Segoe UI Symbol" charset="0"/>
              </a:rPr>
              <a:t>@ADACTA</a:t>
            </a:r>
          </a:p>
        </p:txBody>
      </p:sp>
      <p:sp>
        <p:nvSpPr>
          <p:cNvPr id="14" name="Shape 402"/>
          <p:cNvSpPr txBox="1">
            <a:spLocks/>
          </p:cNvSpPr>
          <p:nvPr userDrawn="1"/>
        </p:nvSpPr>
        <p:spPr>
          <a:xfrm>
            <a:off x="22615503" y="12475418"/>
            <a:ext cx="935411" cy="446951"/>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1pPr>
            <a:lvl2pPr marL="0" marR="0" indent="1143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2pPr>
            <a:lvl3pPr marL="0" marR="0" indent="2286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3pPr>
            <a:lvl4pPr marL="0" marR="0" indent="3429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4pPr>
            <a:lvl5pPr marL="0" marR="0" indent="4572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5pPr>
            <a:lvl6pPr marL="0" marR="0" indent="5715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6pPr>
            <a:lvl7pPr marL="0" marR="0" indent="6858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7pPr>
            <a:lvl8pPr marL="0" marR="0" indent="8001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8pPr>
            <a:lvl9pPr marL="0" marR="0" indent="9144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9pPr>
          </a:lstStyle>
          <a:p>
            <a:pPr algn="r">
              <a:defRPr/>
            </a:pPr>
            <a:fld id="{98E1E0C6-D56B-49C4-BEEA-5FD46A4DE522}" type="slidenum">
              <a:rPr lang="is-IS" sz="2700" b="1" kern="0" smtClean="0">
                <a:solidFill>
                  <a:schemeClr val="accent4"/>
                </a:solidFill>
                <a:latin typeface="+mn-lt"/>
                <a:ea typeface="Segoe UI Symbol" charset="0"/>
                <a:cs typeface="Segoe UI Symbol" charset="0"/>
              </a:rPr>
              <a:pPr algn="r">
                <a:defRPr/>
              </a:pPr>
              <a:t>‹#›</a:t>
            </a:fld>
            <a:endParaRPr lang="is-IS" sz="2700" b="1" kern="0">
              <a:solidFill>
                <a:schemeClr val="accent4"/>
              </a:solidFill>
              <a:latin typeface="+mn-lt"/>
              <a:ea typeface="Segoe UI Symbol" charset="0"/>
              <a:cs typeface="Segoe UI Symbol" charset="0"/>
            </a:endParaRPr>
          </a:p>
        </p:txBody>
      </p:sp>
      <p:pic>
        <p:nvPicPr>
          <p:cNvPr id="20" name="Picture 19">
            <a:extLst>
              <a:ext uri="{FF2B5EF4-FFF2-40B4-BE49-F238E27FC236}">
                <a16:creationId xmlns:a16="http://schemas.microsoft.com/office/drawing/2014/main" id="{FF2BF9B3-550C-374B-83FC-9E2D5E6AE6F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11781" y="-342006"/>
            <a:ext cx="3488055" cy="2754338"/>
          </a:xfrm>
          <a:prstGeom prst="rect">
            <a:avLst/>
          </a:prstGeom>
        </p:spPr>
      </p:pic>
      <p:sp>
        <p:nvSpPr>
          <p:cNvPr id="11" name="Text Placeholder 86"/>
          <p:cNvSpPr>
            <a:spLocks noGrp="1"/>
          </p:cNvSpPr>
          <p:nvPr>
            <p:ph type="body" sz="quarter" idx="32" hasCustomPrompt="1"/>
          </p:nvPr>
        </p:nvSpPr>
        <p:spPr>
          <a:xfrm>
            <a:off x="2109368" y="2674892"/>
            <a:ext cx="7164796" cy="1159566"/>
          </a:xfrm>
          <a:prstGeom prst="rect">
            <a:avLst/>
          </a:prstGeom>
        </p:spPr>
        <p:txBody>
          <a:bodyPr/>
          <a:lstStyle>
            <a:lvl1pPr marL="0" indent="0" algn="l">
              <a:lnSpc>
                <a:spcPct val="100000"/>
              </a:lnSpc>
              <a:spcBef>
                <a:spcPts val="0"/>
              </a:spcBef>
              <a:buNone/>
              <a:defRPr sz="6600" b="1" spc="0" baseline="0">
                <a:solidFill>
                  <a:srgbClr val="001942"/>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dirty="0">
                <a:effectLst/>
              </a:rPr>
              <a:t>Main Title</a:t>
            </a:r>
            <a:endParaRPr lang="sl-SI" dirty="0"/>
          </a:p>
        </p:txBody>
      </p:sp>
      <p:sp>
        <p:nvSpPr>
          <p:cNvPr id="12" name="Text Placeholder 86"/>
          <p:cNvSpPr>
            <a:spLocks noGrp="1"/>
          </p:cNvSpPr>
          <p:nvPr>
            <p:ph type="body" sz="quarter" idx="24" hasCustomPrompt="1"/>
          </p:nvPr>
        </p:nvSpPr>
        <p:spPr>
          <a:xfrm>
            <a:off x="2108499" y="2106265"/>
            <a:ext cx="2736304" cy="432045"/>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13" name="Straight Connector 12"/>
          <p:cNvCxnSpPr/>
          <p:nvPr userDrawn="1"/>
        </p:nvCxnSpPr>
        <p:spPr>
          <a:xfrm>
            <a:off x="4988819" y="232229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22" hasCustomPrompt="1"/>
          </p:nvPr>
        </p:nvSpPr>
        <p:spPr>
          <a:xfrm>
            <a:off x="2108200" y="5130602"/>
            <a:ext cx="7271939" cy="6162248"/>
          </a:xfrm>
          <a:prstGeom prst="rect">
            <a:avLst/>
          </a:prstGeom>
        </p:spPr>
        <p:txBody>
          <a:bodyPr/>
          <a:lstStyle>
            <a:lvl1pPr marL="342900" indent="-342900" algn="just">
              <a:lnSpc>
                <a:spcPct val="150000"/>
              </a:lnSpc>
              <a:buFont typeface="Arial" panose="020B0604020202020204" pitchFamily="34" charset="0"/>
              <a:buChar char="•"/>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a:t>
            </a:r>
            <a:endParaRPr lang="sl-SI" sz="2400">
              <a:solidFill>
                <a:srgbClr val="56595B"/>
              </a:solidFill>
              <a:latin typeface="+mn-lt"/>
              <a:ea typeface="Segoe UI Symbol" charset="0"/>
              <a:cs typeface="Segoe UI Symbol" charset="0"/>
            </a:endParaRPr>
          </a:p>
          <a:p>
            <a:pPr algn="just">
              <a:lnSpc>
                <a:spcPct val="150000"/>
              </a:lnSpc>
            </a:pPr>
            <a:r>
              <a:rPr lang="sl-SI" sz="2400">
                <a:solidFill>
                  <a:srgbClr val="56595B"/>
                </a:solidFill>
                <a:latin typeface="+mn-lt"/>
                <a:ea typeface="Segoe UI Symbol" charset="0"/>
                <a:cs typeface="Segoe UI Symbol" charset="0"/>
              </a:rPr>
              <a:t>M</a:t>
            </a:r>
            <a:r>
              <a:rPr lang="en-US" sz="2400" err="1">
                <a:solidFill>
                  <a:srgbClr val="56595B"/>
                </a:solidFill>
                <a:latin typeface="+mn-lt"/>
                <a:ea typeface="Segoe UI Symbol" charset="0"/>
                <a:cs typeface="Segoe UI Symbol" charset="0"/>
              </a:rPr>
              <a:t>ajority</a:t>
            </a:r>
            <a:r>
              <a:rPr lang="en-US" sz="2400">
                <a:solidFill>
                  <a:srgbClr val="56595B"/>
                </a:solidFill>
                <a:latin typeface="+mn-lt"/>
                <a:ea typeface="Segoe UI Symbol" charset="0"/>
                <a:cs typeface="Segoe UI Symbol" charset="0"/>
              </a:rPr>
              <a:t>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a:t>
            </a:r>
            <a:endParaRPr lang="sl-SI" sz="2400">
              <a:solidFill>
                <a:srgbClr val="56595B"/>
              </a:solidFill>
              <a:latin typeface="+mn-lt"/>
              <a:ea typeface="Segoe UI Symbol" charset="0"/>
              <a:cs typeface="Segoe UI Symbol" charset="0"/>
            </a:endParaRPr>
          </a:p>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a:t>
            </a:r>
            <a:endParaRPr lang="sl-SI" sz="2400">
              <a:solidFill>
                <a:srgbClr val="56595B"/>
              </a:solidFill>
              <a:latin typeface="+mn-lt"/>
              <a:ea typeface="Segoe UI Symbol" charset="0"/>
              <a:cs typeface="Segoe UI Symbol" charset="0"/>
            </a:endParaRPr>
          </a:p>
          <a:p>
            <a:pPr algn="just">
              <a:lnSpc>
                <a:spcPct val="150000"/>
              </a:lnSpc>
            </a:pPr>
            <a:r>
              <a:rPr lang="sl-SI" sz="2400">
                <a:solidFill>
                  <a:srgbClr val="56595B"/>
                </a:solidFill>
                <a:latin typeface="+mn-lt"/>
                <a:ea typeface="Segoe UI Symbol" charset="0"/>
                <a:cs typeface="Segoe UI Symbol" charset="0"/>
              </a:rPr>
              <a:t>S</a:t>
            </a:r>
            <a:r>
              <a:rPr lang="en-US" sz="2400" err="1">
                <a:solidFill>
                  <a:srgbClr val="56595B"/>
                </a:solidFill>
                <a:latin typeface="+mn-lt"/>
                <a:ea typeface="Segoe UI Symbol" charset="0"/>
                <a:cs typeface="Segoe UI Symbol" charset="0"/>
              </a:rPr>
              <a:t>uffered</a:t>
            </a:r>
            <a:r>
              <a:rPr lang="en-US" sz="2400">
                <a:solidFill>
                  <a:srgbClr val="56595B"/>
                </a:solidFill>
                <a:latin typeface="+mn-lt"/>
                <a:ea typeface="Segoe UI Symbol" charset="0"/>
                <a:cs typeface="Segoe UI Symbol" charset="0"/>
              </a:rPr>
              <a:t>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a:t>
            </a:r>
          </a:p>
        </p:txBody>
      </p:sp>
      <p:sp>
        <p:nvSpPr>
          <p:cNvPr id="10" name="Picture Placeholder 9"/>
          <p:cNvSpPr>
            <a:spLocks noGrp="1"/>
          </p:cNvSpPr>
          <p:nvPr>
            <p:ph type="pic" sz="quarter" idx="33"/>
          </p:nvPr>
        </p:nvSpPr>
        <p:spPr>
          <a:xfrm>
            <a:off x="12189619" y="3906466"/>
            <a:ext cx="9361040" cy="7344816"/>
          </a:xfrm>
          <a:prstGeom prst="roundRect">
            <a:avLst>
              <a:gd name="adj" fmla="val 2579"/>
            </a:avLst>
          </a:prstGeom>
          <a:pattFill prst="pct5">
            <a:fgClr>
              <a:schemeClr val="bg1">
                <a:lumMod val="85000"/>
              </a:schemeClr>
            </a:fgClr>
            <a:bgClr>
              <a:schemeClr val="bg1"/>
            </a:bgClr>
          </a:pattFill>
        </p:spPr>
        <p:txBody>
          <a:bodyPr/>
          <a:lstStyle>
            <a:lvl1pPr>
              <a:defRPr sz="1800" b="0">
                <a:solidFill>
                  <a:srgbClr val="56595B"/>
                </a:solidFill>
                <a:latin typeface="+mn-lt"/>
              </a:defRPr>
            </a:lvl1pPr>
          </a:lstStyle>
          <a:p>
            <a:endParaRPr lang="sl-SI"/>
          </a:p>
        </p:txBody>
      </p:sp>
    </p:spTree>
    <p:extLst>
      <p:ext uri="{BB962C8B-B14F-4D97-AF65-F5344CB8AC3E}">
        <p14:creationId xmlns:p14="http://schemas.microsoft.com/office/powerpoint/2010/main" val="14661738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left_4_facts">
    <p:spTree>
      <p:nvGrpSpPr>
        <p:cNvPr id="1" name=""/>
        <p:cNvGrpSpPr/>
        <p:nvPr/>
      </p:nvGrpSpPr>
      <p:grpSpPr>
        <a:xfrm>
          <a:off x="0" y="0"/>
          <a:ext cx="0" cy="0"/>
          <a:chOff x="0" y="0"/>
          <a:chExt cx="0" cy="0"/>
        </a:xfrm>
      </p:grpSpPr>
      <p:sp>
        <p:nvSpPr>
          <p:cNvPr id="29" name="Picture Placeholder 7">
            <a:extLst>
              <a:ext uri="{FF2B5EF4-FFF2-40B4-BE49-F238E27FC236}">
                <a16:creationId xmlns:a16="http://schemas.microsoft.com/office/drawing/2014/main" id="{E569320E-103C-6641-8A4F-F5E28FD7F26C}"/>
              </a:ext>
            </a:extLst>
          </p:cNvPr>
          <p:cNvSpPr>
            <a:spLocks noGrp="1"/>
          </p:cNvSpPr>
          <p:nvPr>
            <p:ph type="pic" sz="quarter" idx="17"/>
          </p:nvPr>
        </p:nvSpPr>
        <p:spPr>
          <a:xfrm>
            <a:off x="-19221" y="3207894"/>
            <a:ext cx="11834073" cy="7996839"/>
          </a:xfrm>
          <a:custGeom>
            <a:avLst/>
            <a:gdLst>
              <a:gd name="connsiteX0" fmla="*/ 0 w 11834073"/>
              <a:gd name="connsiteY0" fmla="*/ 0 h 7996839"/>
              <a:gd name="connsiteX1" fmla="*/ 8302110 w 11834073"/>
              <a:gd name="connsiteY1" fmla="*/ 0 h 7996839"/>
              <a:gd name="connsiteX2" fmla="*/ 8431968 w 11834073"/>
              <a:gd name="connsiteY2" fmla="*/ 16501 h 7996839"/>
              <a:gd name="connsiteX3" fmla="*/ 11834073 w 11834073"/>
              <a:gd name="connsiteY3" fmla="*/ 3983549 h 7996839"/>
              <a:gd name="connsiteX4" fmla="*/ 11834072 w 11834073"/>
              <a:gd name="connsiteY4" fmla="*/ 3983549 h 7996839"/>
              <a:gd name="connsiteX5" fmla="*/ 7820782 w 11834073"/>
              <a:gd name="connsiteY5" fmla="*/ 7996839 h 7996839"/>
              <a:gd name="connsiteX6" fmla="*/ 0 w 11834073"/>
              <a:gd name="connsiteY6" fmla="*/ 7996838 h 799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4073" h="7996839">
                <a:moveTo>
                  <a:pt x="0" y="0"/>
                </a:moveTo>
                <a:lnTo>
                  <a:pt x="8302110" y="0"/>
                </a:lnTo>
                <a:lnTo>
                  <a:pt x="8431968" y="16501"/>
                </a:lnTo>
                <a:cubicBezTo>
                  <a:pt x="10358372" y="310850"/>
                  <a:pt x="11834073" y="1974865"/>
                  <a:pt x="11834073" y="3983549"/>
                </a:cubicBezTo>
                <a:lnTo>
                  <a:pt x="11834072" y="3983549"/>
                </a:lnTo>
                <a:cubicBezTo>
                  <a:pt x="11834072" y="6200028"/>
                  <a:pt x="10037261" y="7996839"/>
                  <a:pt x="7820782" y="7996839"/>
                </a:cubicBezTo>
                <a:lnTo>
                  <a:pt x="0" y="7996838"/>
                </a:lnTo>
                <a:close/>
              </a:path>
            </a:pathLst>
          </a:custGeom>
          <a:effectLst/>
        </p:spPr>
        <p:txBody>
          <a:bodyPr wrap="square">
            <a:no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a:p>
        </p:txBody>
      </p:sp>
      <p:sp>
        <p:nvSpPr>
          <p:cNvPr id="14" name="Text Placeholder 11"/>
          <p:cNvSpPr>
            <a:spLocks noGrp="1"/>
          </p:cNvSpPr>
          <p:nvPr>
            <p:ph type="body" sz="quarter" idx="22" hasCustomPrompt="1"/>
          </p:nvPr>
        </p:nvSpPr>
        <p:spPr>
          <a:xfrm>
            <a:off x="12316399" y="3042370"/>
            <a:ext cx="8730204" cy="1642440"/>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endParaRPr lang="en-US"/>
          </a:p>
        </p:txBody>
      </p:sp>
      <p:sp>
        <p:nvSpPr>
          <p:cNvPr id="19" name="Text Placeholder 11"/>
          <p:cNvSpPr>
            <a:spLocks noGrp="1"/>
          </p:cNvSpPr>
          <p:nvPr>
            <p:ph type="body" sz="quarter" idx="24" hasCustomPrompt="1"/>
          </p:nvPr>
        </p:nvSpPr>
        <p:spPr>
          <a:xfrm>
            <a:off x="13845803" y="5608606"/>
            <a:ext cx="8424936" cy="1562836"/>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r>
              <a:rPr lang="en-US"/>
              <a:t> </a:t>
            </a:r>
            <a:r>
              <a:rPr lang="en-US" err="1"/>
              <a:t>quatio</a:t>
            </a:r>
            <a:r>
              <a:rPr lang="en-US"/>
              <a:t> </a:t>
            </a:r>
            <a:r>
              <a:rPr lang="en-US" err="1"/>
              <a:t>mos</a:t>
            </a:r>
            <a:endParaRPr lang="en-US"/>
          </a:p>
        </p:txBody>
      </p:sp>
      <p:sp>
        <p:nvSpPr>
          <p:cNvPr id="21" name="Text Placeholder 11"/>
          <p:cNvSpPr>
            <a:spLocks noGrp="1"/>
          </p:cNvSpPr>
          <p:nvPr>
            <p:ph type="body" sz="quarter" idx="26" hasCustomPrompt="1"/>
          </p:nvPr>
        </p:nvSpPr>
        <p:spPr>
          <a:xfrm>
            <a:off x="13845803" y="8239254"/>
            <a:ext cx="8424936" cy="1571868"/>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r>
              <a:rPr lang="en-US"/>
              <a:t> </a:t>
            </a:r>
            <a:r>
              <a:rPr lang="en-US" err="1"/>
              <a:t>quatio</a:t>
            </a:r>
            <a:r>
              <a:rPr lang="en-US"/>
              <a:t> </a:t>
            </a:r>
            <a:r>
              <a:rPr lang="en-US" err="1"/>
              <a:t>mos</a:t>
            </a:r>
            <a:r>
              <a:rPr lang="en-US"/>
              <a:t> </a:t>
            </a:r>
            <a:r>
              <a:rPr lang="en-US" err="1"/>
              <a:t>vit</a:t>
            </a:r>
            <a:endParaRPr lang="en-US"/>
          </a:p>
        </p:txBody>
      </p:sp>
      <p:sp>
        <p:nvSpPr>
          <p:cNvPr id="23" name="Text Placeholder 11"/>
          <p:cNvSpPr>
            <a:spLocks noGrp="1"/>
          </p:cNvSpPr>
          <p:nvPr>
            <p:ph type="body" sz="quarter" idx="28" hasCustomPrompt="1"/>
          </p:nvPr>
        </p:nvSpPr>
        <p:spPr>
          <a:xfrm>
            <a:off x="12316399" y="10747226"/>
            <a:ext cx="8730204" cy="1726654"/>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r>
              <a:rPr lang="en-US"/>
              <a:t> </a:t>
            </a:r>
            <a:r>
              <a:rPr lang="en-US" err="1"/>
              <a:t>quatio</a:t>
            </a:r>
            <a:endParaRPr lang="en-US"/>
          </a:p>
        </p:txBody>
      </p:sp>
      <p:sp>
        <p:nvSpPr>
          <p:cNvPr id="27" name="Text Placeholder 11"/>
          <p:cNvSpPr>
            <a:spLocks noGrp="1"/>
          </p:cNvSpPr>
          <p:nvPr>
            <p:ph type="body" sz="quarter" idx="31" hasCustomPrompt="1"/>
          </p:nvPr>
        </p:nvSpPr>
        <p:spPr>
          <a:xfrm>
            <a:off x="1928672" y="450082"/>
            <a:ext cx="4926774" cy="1944216"/>
          </a:xfrm>
          <a:prstGeom prst="rect">
            <a:avLst/>
          </a:prstGeom>
        </p:spPr>
        <p:txBody>
          <a:bodyPr/>
          <a:lstStyle>
            <a:lvl1pPr marL="0" indent="0" algn="ctr">
              <a:lnSpc>
                <a:spcPct val="150000"/>
              </a:lnSpc>
              <a:buNone/>
              <a:defRPr sz="2000">
                <a:solidFill>
                  <a:srgbClr val="FF0000"/>
                </a:solidFill>
                <a:latin typeface="+mn-lt"/>
              </a:defRPr>
            </a:lvl1pPr>
            <a:lvl2pPr>
              <a:defRPr sz="1467"/>
            </a:lvl2pPr>
            <a:lvl3pPr>
              <a:defRPr sz="1400"/>
            </a:lvl3pPr>
            <a:lvl4pPr>
              <a:defRPr sz="1333"/>
            </a:lvl4pPr>
            <a:lvl5pPr>
              <a:defRPr sz="1333"/>
            </a:lvl5pPr>
          </a:lstStyle>
          <a:p>
            <a:pPr lvl="0"/>
            <a:r>
              <a:rPr lang="en-US"/>
              <a:t>TO EDIT ICONS &gt; OPEN View &gt; Master Slide View</a:t>
            </a:r>
            <a:r>
              <a:rPr lang="sl-SI"/>
              <a:t> </a:t>
            </a:r>
            <a:r>
              <a:rPr lang="en-US"/>
              <a:t>&gt;</a:t>
            </a:r>
            <a:r>
              <a:rPr lang="sl-SI"/>
              <a:t> </a:t>
            </a:r>
            <a:r>
              <a:rPr lang="en-US"/>
              <a:t>Select from the icon list master slide</a:t>
            </a:r>
          </a:p>
        </p:txBody>
      </p:sp>
      <p:pic>
        <p:nvPicPr>
          <p:cNvPr id="15" name="Graphic 55">
            <a:extLst>
              <a:ext uri="{FF2B5EF4-FFF2-40B4-BE49-F238E27FC236}">
                <a16:creationId xmlns:a16="http://schemas.microsoft.com/office/drawing/2014/main" id="{77B2A0BD-0C0C-6144-8D6A-003A39E308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61427" y="5418634"/>
            <a:ext cx="1059030" cy="1059030"/>
          </a:xfrm>
          <a:prstGeom prst="rect">
            <a:avLst/>
          </a:prstGeom>
        </p:spPr>
      </p:pic>
      <p:pic>
        <p:nvPicPr>
          <p:cNvPr id="18"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61427" y="3002868"/>
            <a:ext cx="1059030" cy="1059030"/>
          </a:xfrm>
          <a:prstGeom prst="rect">
            <a:avLst/>
          </a:prstGeom>
        </p:spPr>
      </p:pic>
      <p:pic>
        <p:nvPicPr>
          <p:cNvPr id="20" name="Graphic 82">
            <a:extLst>
              <a:ext uri="{FF2B5EF4-FFF2-40B4-BE49-F238E27FC236}">
                <a16:creationId xmlns:a16="http://schemas.microsoft.com/office/drawing/2014/main" id="{718DB9F0-029B-6F42-8C26-8F11B9A12B7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461427" y="7895666"/>
            <a:ext cx="1063668" cy="1063668"/>
          </a:xfrm>
          <a:prstGeom prst="rect">
            <a:avLst/>
          </a:prstGeom>
        </p:spPr>
      </p:pic>
      <p:pic>
        <p:nvPicPr>
          <p:cNvPr id="22"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13827" y="10675218"/>
            <a:ext cx="1059030" cy="1059030"/>
          </a:xfrm>
          <a:prstGeom prst="rect">
            <a:avLst/>
          </a:prstGeom>
        </p:spPr>
      </p:pic>
      <p:sp>
        <p:nvSpPr>
          <p:cNvPr id="28" name="Freeform 27">
            <a:extLst>
              <a:ext uri="{FF2B5EF4-FFF2-40B4-BE49-F238E27FC236}">
                <a16:creationId xmlns:a16="http://schemas.microsoft.com/office/drawing/2014/main" id="{F3C3C139-9342-A347-A309-A4333DF4D199}"/>
              </a:ext>
            </a:extLst>
          </p:cNvPr>
          <p:cNvSpPr/>
          <p:nvPr userDrawn="1"/>
        </p:nvSpPr>
        <p:spPr>
          <a:xfrm>
            <a:off x="-19221" y="3178152"/>
            <a:ext cx="11834073" cy="8026580"/>
          </a:xfrm>
          <a:custGeom>
            <a:avLst/>
            <a:gdLst>
              <a:gd name="connsiteX0" fmla="*/ 0 w 11834073"/>
              <a:gd name="connsiteY0" fmla="*/ 0 h 8026580"/>
              <a:gd name="connsiteX1" fmla="*/ 7820783 w 11834073"/>
              <a:gd name="connsiteY1" fmla="*/ 0 h 8026580"/>
              <a:gd name="connsiteX2" fmla="*/ 11834073 w 11834073"/>
              <a:gd name="connsiteY2" fmla="*/ 4013290 h 8026580"/>
              <a:gd name="connsiteX3" fmla="*/ 11834072 w 11834073"/>
              <a:gd name="connsiteY3" fmla="*/ 4013290 h 8026580"/>
              <a:gd name="connsiteX4" fmla="*/ 7820782 w 11834073"/>
              <a:gd name="connsiteY4" fmla="*/ 8026580 h 8026580"/>
              <a:gd name="connsiteX5" fmla="*/ 0 w 11834073"/>
              <a:gd name="connsiteY5" fmla="*/ 8026579 h 802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4073" h="8026580">
                <a:moveTo>
                  <a:pt x="0" y="0"/>
                </a:moveTo>
                <a:lnTo>
                  <a:pt x="7820783" y="0"/>
                </a:lnTo>
                <a:cubicBezTo>
                  <a:pt x="10037262" y="0"/>
                  <a:pt x="11834073" y="1796811"/>
                  <a:pt x="11834073" y="4013290"/>
                </a:cubicBezTo>
                <a:lnTo>
                  <a:pt x="11834072" y="4013290"/>
                </a:lnTo>
                <a:cubicBezTo>
                  <a:pt x="11834072" y="6229769"/>
                  <a:pt x="10037261" y="8026580"/>
                  <a:pt x="7820782" y="8026580"/>
                </a:cubicBezTo>
                <a:lnTo>
                  <a:pt x="0" y="8026579"/>
                </a:lnTo>
                <a:close/>
              </a:path>
            </a:pathLst>
          </a:custGeom>
          <a:gradFill>
            <a:gsLst>
              <a:gs pos="0">
                <a:srgbClr val="239AD2"/>
              </a:gs>
              <a:gs pos="100000">
                <a:srgbClr val="52CAD1"/>
              </a:gs>
              <a:gs pos="46000">
                <a:srgbClr val="3DB4D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477651" y="5558237"/>
            <a:ext cx="1059030" cy="1059030"/>
          </a:xfrm>
          <a:prstGeom prst="rect">
            <a:avLst/>
          </a:prstGeom>
        </p:spPr>
      </p:pic>
      <p:pic>
        <p:nvPicPr>
          <p:cNvPr id="31"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431625" y="8272726"/>
            <a:ext cx="1059030" cy="1059030"/>
          </a:xfrm>
          <a:prstGeom prst="rect">
            <a:avLst/>
          </a:prstGeom>
        </p:spPr>
      </p:pic>
      <p:sp>
        <p:nvSpPr>
          <p:cNvPr id="32" name="Text Placeholder 11"/>
          <p:cNvSpPr>
            <a:spLocks noGrp="1"/>
          </p:cNvSpPr>
          <p:nvPr>
            <p:ph type="body" sz="quarter" idx="32" hasCustomPrompt="1"/>
          </p:nvPr>
        </p:nvSpPr>
        <p:spPr>
          <a:xfrm>
            <a:off x="2108499" y="7043621"/>
            <a:ext cx="6422660" cy="5328592"/>
          </a:xfrm>
          <a:prstGeom prst="rect">
            <a:avLst/>
          </a:prstGeom>
        </p:spPr>
        <p:txBody>
          <a:bodyPr/>
          <a:lstStyle>
            <a:lvl1pPr marL="0" marR="0" indent="0" algn="l" defTabSz="1828251" rtl="0" eaLnBrk="1" fontAlgn="auto" latinLnBrk="0" hangingPunct="1">
              <a:lnSpc>
                <a:spcPct val="150000"/>
              </a:lnSpc>
              <a:spcBef>
                <a:spcPts val="2000"/>
              </a:spcBef>
              <a:spcAft>
                <a:spcPts val="0"/>
              </a:spcAft>
              <a:buClrTx/>
              <a:buSzTx/>
              <a:buFont typeface="Arial" charset="0"/>
              <a:buNone/>
              <a:tabLst/>
              <a:defRPr sz="24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r>
              <a:rPr lang="en-US"/>
              <a:t> </a:t>
            </a:r>
            <a:r>
              <a:rPr lang="en-US" err="1"/>
              <a:t>quatio</a:t>
            </a:r>
            <a:r>
              <a:rPr lang="en-US"/>
              <a:t> </a:t>
            </a:r>
            <a:r>
              <a:rPr lang="en-US" err="1"/>
              <a:t>mos</a:t>
            </a:r>
            <a:r>
              <a:rPr lang="en-US"/>
              <a:t> </a:t>
            </a:r>
            <a:r>
              <a:rPr lang="en-US" err="1"/>
              <a:t>vit</a:t>
            </a:r>
            <a:r>
              <a:rPr lang="en-US"/>
              <a:t> </a:t>
            </a:r>
            <a:r>
              <a:rPr lang="en-US" err="1"/>
              <a:t>atur</a:t>
            </a:r>
            <a:r>
              <a:rPr lang="en-US"/>
              <a:t> </a:t>
            </a:r>
            <a:r>
              <a:rPr lang="en-US" err="1"/>
              <a:t>seque</a:t>
            </a:r>
            <a:r>
              <a:rPr lang="en-US"/>
              <a:t> et </a:t>
            </a:r>
            <a:r>
              <a:rPr lang="en-US" err="1"/>
              <a:t>accusci</a:t>
            </a:r>
            <a:r>
              <a:rPr lang="en-US"/>
              <a:t> </a:t>
            </a:r>
            <a:r>
              <a:rPr lang="en-US" err="1"/>
              <a:t>issitiusam</a:t>
            </a:r>
            <a:r>
              <a:rPr lang="en-US"/>
              <a:t>.</a:t>
            </a:r>
          </a:p>
        </p:txBody>
      </p:sp>
      <p:sp>
        <p:nvSpPr>
          <p:cNvPr id="33" name="Text Placeholder 86"/>
          <p:cNvSpPr>
            <a:spLocks noGrp="1"/>
          </p:cNvSpPr>
          <p:nvPr>
            <p:ph type="body" sz="quarter" idx="33" hasCustomPrompt="1"/>
          </p:nvPr>
        </p:nvSpPr>
        <p:spPr>
          <a:xfrm>
            <a:off x="2072495" y="5305536"/>
            <a:ext cx="7164796" cy="1159566"/>
          </a:xfrm>
          <a:prstGeom prst="rect">
            <a:avLst/>
          </a:prstGeom>
        </p:spPr>
        <p:txBody>
          <a:bodyPr/>
          <a:lstStyle>
            <a:lvl1pPr marL="0" indent="0" algn="l">
              <a:lnSpc>
                <a:spcPct val="100000"/>
              </a:lnSpc>
              <a:spcBef>
                <a:spcPts val="0"/>
              </a:spcBef>
              <a:buNone/>
              <a:defRPr sz="6600" b="1" spc="0" baseline="0">
                <a:solidFill>
                  <a:schemeClr val="bg1"/>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34" name="Text Placeholder 86"/>
          <p:cNvSpPr>
            <a:spLocks noGrp="1"/>
          </p:cNvSpPr>
          <p:nvPr>
            <p:ph type="body" sz="quarter" idx="34" hasCustomPrompt="1"/>
          </p:nvPr>
        </p:nvSpPr>
        <p:spPr>
          <a:xfrm>
            <a:off x="2069914" y="4736909"/>
            <a:ext cx="2774889" cy="568625"/>
          </a:xfrm>
          <a:prstGeom prst="rect">
            <a:avLst/>
          </a:prstGeom>
        </p:spPr>
        <p:txBody>
          <a:bodyPr/>
          <a:lstStyle>
            <a:lvl1pPr marL="0" indent="0" algn="l">
              <a:lnSpc>
                <a:spcPct val="100000"/>
              </a:lnSpc>
              <a:spcBef>
                <a:spcPts val="0"/>
              </a:spcBef>
              <a:buNone/>
              <a:defRPr sz="2500" b="1" spc="700" baseline="0">
                <a:solidFill>
                  <a:schemeClr val="bg1"/>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35" name="Straight Connector 34"/>
          <p:cNvCxnSpPr/>
          <p:nvPr userDrawn="1"/>
        </p:nvCxnSpPr>
        <p:spPr>
          <a:xfrm>
            <a:off x="4662202" y="4952934"/>
            <a:ext cx="12241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6893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_4_facts">
    <p:spTree>
      <p:nvGrpSpPr>
        <p:cNvPr id="1" name=""/>
        <p:cNvGrpSpPr/>
        <p:nvPr/>
      </p:nvGrpSpPr>
      <p:grpSpPr>
        <a:xfrm>
          <a:off x="0" y="0"/>
          <a:ext cx="0" cy="0"/>
          <a:chOff x="0" y="0"/>
          <a:chExt cx="0" cy="0"/>
        </a:xfrm>
      </p:grpSpPr>
      <p:sp>
        <p:nvSpPr>
          <p:cNvPr id="3" name="Text Placeholder 11"/>
          <p:cNvSpPr>
            <a:spLocks noGrp="1"/>
          </p:cNvSpPr>
          <p:nvPr>
            <p:ph type="body" sz="quarter" idx="23" hasCustomPrompt="1"/>
          </p:nvPr>
        </p:nvSpPr>
        <p:spPr>
          <a:xfrm>
            <a:off x="12304933" y="4734345"/>
            <a:ext cx="4683080" cy="2160240"/>
          </a:xfrm>
          <a:prstGeom prst="rect">
            <a:avLst/>
          </a:prstGeom>
        </p:spPr>
        <p:txBody>
          <a:bodyPr/>
          <a:lstStyle>
            <a:lvl1pPr marL="0" indent="0">
              <a:lnSpc>
                <a:spcPct val="150000"/>
              </a:lnSpc>
              <a:buNone/>
              <a:defRPr sz="240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a:t>
            </a:r>
            <a:r>
              <a:rPr lang="sl-SI"/>
              <a:t>.</a:t>
            </a:r>
            <a:endParaRPr lang="en-US"/>
          </a:p>
        </p:txBody>
      </p:sp>
      <p:pic>
        <p:nvPicPr>
          <p:cNvPr id="4" name="Graphic 80" hidden="1">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182007" y="3294185"/>
            <a:ext cx="1059030" cy="1059030"/>
          </a:xfrm>
          <a:prstGeom prst="rect">
            <a:avLst/>
          </a:prstGeom>
        </p:spPr>
      </p:pic>
      <p:pic>
        <p:nvPicPr>
          <p:cNvPr id="13" name="Graphic 80" hidden="1">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7727492" y="3294185"/>
            <a:ext cx="1059030" cy="1059030"/>
          </a:xfrm>
          <a:prstGeom prst="rect">
            <a:avLst/>
          </a:prstGeom>
        </p:spPr>
      </p:pic>
      <p:pic>
        <p:nvPicPr>
          <p:cNvPr id="16" name="Graphic 80" hidden="1">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182007" y="8068421"/>
            <a:ext cx="1059030" cy="1059030"/>
          </a:xfrm>
          <a:prstGeom prst="rect">
            <a:avLst/>
          </a:prstGeom>
        </p:spPr>
      </p:pic>
      <p:pic>
        <p:nvPicPr>
          <p:cNvPr id="19" name="Graphic 80" hidden="1">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7727492" y="8121425"/>
            <a:ext cx="1059030" cy="1059030"/>
          </a:xfrm>
          <a:prstGeom prst="rect">
            <a:avLst/>
          </a:prstGeom>
        </p:spPr>
      </p:pic>
      <p:sp>
        <p:nvSpPr>
          <p:cNvPr id="24" name="Text Placeholder 11"/>
          <p:cNvSpPr>
            <a:spLocks noGrp="1"/>
          </p:cNvSpPr>
          <p:nvPr>
            <p:ph type="body" sz="quarter" idx="25" hasCustomPrompt="1"/>
          </p:nvPr>
        </p:nvSpPr>
        <p:spPr>
          <a:xfrm>
            <a:off x="17910076" y="4734345"/>
            <a:ext cx="4683080" cy="2160240"/>
          </a:xfrm>
          <a:prstGeom prst="rect">
            <a:avLst/>
          </a:prstGeom>
        </p:spPr>
        <p:txBody>
          <a:bodyPr/>
          <a:lstStyle>
            <a:lvl1pPr marL="0" indent="0">
              <a:lnSpc>
                <a:spcPct val="150000"/>
              </a:lnSpc>
              <a:buNone/>
              <a:defRPr sz="240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a:t>
            </a:r>
            <a:r>
              <a:rPr lang="sl-SI"/>
              <a:t>.</a:t>
            </a:r>
            <a:endParaRPr lang="en-US"/>
          </a:p>
        </p:txBody>
      </p:sp>
      <p:sp>
        <p:nvSpPr>
          <p:cNvPr id="26" name="Text Placeholder 11"/>
          <p:cNvSpPr>
            <a:spLocks noGrp="1"/>
          </p:cNvSpPr>
          <p:nvPr>
            <p:ph type="body" sz="quarter" idx="27" hasCustomPrompt="1"/>
          </p:nvPr>
        </p:nvSpPr>
        <p:spPr>
          <a:xfrm>
            <a:off x="12304933" y="9595098"/>
            <a:ext cx="4683080" cy="2160240"/>
          </a:xfrm>
          <a:prstGeom prst="rect">
            <a:avLst/>
          </a:prstGeom>
        </p:spPr>
        <p:txBody>
          <a:bodyPr/>
          <a:lstStyle>
            <a:lvl1pPr marL="0" indent="0">
              <a:lnSpc>
                <a:spcPct val="150000"/>
              </a:lnSpc>
              <a:buNone/>
              <a:defRPr sz="240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a:t>
            </a:r>
            <a:r>
              <a:rPr lang="sl-SI"/>
              <a:t>.</a:t>
            </a:r>
            <a:endParaRPr lang="en-US"/>
          </a:p>
        </p:txBody>
      </p:sp>
      <p:sp>
        <p:nvSpPr>
          <p:cNvPr id="28" name="Text Placeholder 11"/>
          <p:cNvSpPr>
            <a:spLocks noGrp="1"/>
          </p:cNvSpPr>
          <p:nvPr>
            <p:ph type="body" sz="quarter" idx="29" hasCustomPrompt="1"/>
          </p:nvPr>
        </p:nvSpPr>
        <p:spPr>
          <a:xfrm>
            <a:off x="17910076" y="9595098"/>
            <a:ext cx="4683080" cy="2160240"/>
          </a:xfrm>
          <a:prstGeom prst="rect">
            <a:avLst/>
          </a:prstGeom>
        </p:spPr>
        <p:txBody>
          <a:bodyPr/>
          <a:lstStyle>
            <a:lvl1pPr marL="0" indent="0">
              <a:lnSpc>
                <a:spcPct val="150000"/>
              </a:lnSpc>
              <a:buNone/>
              <a:defRPr sz="240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a:t>
            </a:r>
            <a:r>
              <a:rPr lang="sl-SI"/>
              <a:t>.</a:t>
            </a:r>
            <a:endParaRPr lang="en-US"/>
          </a:p>
        </p:txBody>
      </p:sp>
      <p:sp>
        <p:nvSpPr>
          <p:cNvPr id="20" name="Text Placeholder 11"/>
          <p:cNvSpPr>
            <a:spLocks noGrp="1"/>
          </p:cNvSpPr>
          <p:nvPr>
            <p:ph type="body" sz="quarter" idx="31" hasCustomPrompt="1"/>
          </p:nvPr>
        </p:nvSpPr>
        <p:spPr>
          <a:xfrm>
            <a:off x="3213046" y="776033"/>
            <a:ext cx="4926774" cy="1944216"/>
          </a:xfrm>
          <a:prstGeom prst="rect">
            <a:avLst/>
          </a:prstGeom>
        </p:spPr>
        <p:txBody>
          <a:bodyPr/>
          <a:lstStyle>
            <a:lvl1pPr marL="0" indent="0" algn="ctr">
              <a:lnSpc>
                <a:spcPct val="150000"/>
              </a:lnSpc>
              <a:buNone/>
              <a:defRPr sz="2000">
                <a:solidFill>
                  <a:srgbClr val="FF0000"/>
                </a:solidFill>
                <a:latin typeface="+mn-lt"/>
              </a:defRPr>
            </a:lvl1pPr>
            <a:lvl2pPr>
              <a:defRPr sz="1467"/>
            </a:lvl2pPr>
            <a:lvl3pPr>
              <a:defRPr sz="1400"/>
            </a:lvl3pPr>
            <a:lvl4pPr>
              <a:defRPr sz="1333"/>
            </a:lvl4pPr>
            <a:lvl5pPr>
              <a:defRPr sz="1333"/>
            </a:lvl5pPr>
          </a:lstStyle>
          <a:p>
            <a:pPr lvl="0"/>
            <a:r>
              <a:rPr lang="en-US"/>
              <a:t>TO EDIT ICONS &gt; OPEN View &gt; Master Slide View</a:t>
            </a:r>
            <a:r>
              <a:rPr lang="sl-SI"/>
              <a:t> </a:t>
            </a:r>
            <a:r>
              <a:rPr lang="en-US"/>
              <a:t>&gt;</a:t>
            </a:r>
            <a:r>
              <a:rPr lang="sl-SI"/>
              <a:t> </a:t>
            </a:r>
            <a:r>
              <a:rPr lang="en-US"/>
              <a:t>Select from the icon list master slide</a:t>
            </a:r>
          </a:p>
        </p:txBody>
      </p:sp>
      <p:sp>
        <p:nvSpPr>
          <p:cNvPr id="8" name="Rounded Rectangle 7"/>
          <p:cNvSpPr/>
          <p:nvPr userDrawn="1"/>
        </p:nvSpPr>
        <p:spPr>
          <a:xfrm>
            <a:off x="2108499" y="3618434"/>
            <a:ext cx="9023989" cy="8280920"/>
          </a:xfrm>
          <a:prstGeom prst="roundRect">
            <a:avLst>
              <a:gd name="adj" fmla="val 2631"/>
            </a:avLst>
          </a:prstGeom>
          <a:gradFill>
            <a:gsLst>
              <a:gs pos="0">
                <a:schemeClr val="accent2"/>
              </a:gs>
              <a:gs pos="100000">
                <a:srgbClr val="1F95D2"/>
              </a:gs>
              <a:gs pos="29160">
                <a:srgbClr val="3DB4D2"/>
              </a:gs>
              <a:gs pos="30000">
                <a:srgbClr val="3DB4D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 name="Title 1"/>
          <p:cNvSpPr>
            <a:spLocks noGrp="1"/>
          </p:cNvSpPr>
          <p:nvPr>
            <p:ph type="title" hasCustomPrompt="1"/>
          </p:nvPr>
        </p:nvSpPr>
        <p:spPr>
          <a:xfrm>
            <a:off x="3140442" y="4685017"/>
            <a:ext cx="6648567" cy="2463646"/>
          </a:xfrm>
          <a:prstGeom prst="rect">
            <a:avLst/>
          </a:prstGeom>
        </p:spPr>
        <p:txBody>
          <a:bodyPr/>
          <a:lstStyle>
            <a:lvl1pPr>
              <a:lnSpc>
                <a:spcPct val="100000"/>
              </a:lnSpc>
              <a:defRPr sz="6600" b="1">
                <a:solidFill>
                  <a:schemeClr val="bg1"/>
                </a:solidFill>
                <a:latin typeface="+mj-lt"/>
              </a:defRPr>
            </a:lvl1pPr>
          </a:lstStyle>
          <a:p>
            <a:r>
              <a:rPr lang="en-US">
                <a:effectLst/>
              </a:rPr>
              <a:t>Main Title</a:t>
            </a:r>
            <a:endParaRPr lang="sl-SI"/>
          </a:p>
        </p:txBody>
      </p:sp>
      <p:sp>
        <p:nvSpPr>
          <p:cNvPr id="10" name="Text Placeholder 11"/>
          <p:cNvSpPr>
            <a:spLocks noGrp="1"/>
          </p:cNvSpPr>
          <p:nvPr>
            <p:ph type="body" sz="quarter" idx="24" hasCustomPrompt="1"/>
          </p:nvPr>
        </p:nvSpPr>
        <p:spPr>
          <a:xfrm>
            <a:off x="3140442" y="6240605"/>
            <a:ext cx="7242657" cy="4750689"/>
          </a:xfrm>
          <a:prstGeom prst="rect">
            <a:avLst/>
          </a:prstGeom>
        </p:spPr>
        <p:txBody>
          <a:bodyPr/>
          <a:lstStyle>
            <a:lvl1pPr marL="0" marR="0" indent="0" algn="l" defTabSz="1828251" rtl="0" eaLnBrk="1" fontAlgn="auto" latinLnBrk="0" hangingPunct="1">
              <a:lnSpc>
                <a:spcPct val="150000"/>
              </a:lnSpc>
              <a:spcBef>
                <a:spcPts val="2000"/>
              </a:spcBef>
              <a:spcAft>
                <a:spcPts val="0"/>
              </a:spcAft>
              <a:buClrTx/>
              <a:buSzTx/>
              <a:buFont typeface="Arial" charset="0"/>
              <a:buNone/>
              <a:tabLst/>
              <a:defRPr sz="240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marL="0" marR="0" lvl="0" indent="0" algn="l" defTabSz="1828251" rtl="0" eaLnBrk="1" fontAlgn="auto" latinLnBrk="0" hangingPunct="1">
              <a:lnSpc>
                <a:spcPct val="150000"/>
              </a:lnSpc>
              <a:spcBef>
                <a:spcPts val="2000"/>
              </a:spcBef>
              <a:spcAft>
                <a:spcPts val="0"/>
              </a:spcAft>
              <a:buClrTx/>
              <a:buSzTx/>
              <a:buFont typeface="Arial" charset="0"/>
              <a:buNone/>
              <a:tabLst/>
              <a:defRPr/>
            </a:pPr>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a:t>
            </a:r>
            <a:r>
              <a:rPr lang="sl-SI"/>
              <a:t>.</a:t>
            </a:r>
            <a:r>
              <a:rPr lang="en-US"/>
              <a:t> 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a:t>
            </a:r>
            <a:r>
              <a:rPr lang="sl-SI"/>
              <a:t>.</a:t>
            </a:r>
            <a:endParaRPr lang="en-US"/>
          </a:p>
          <a:p>
            <a:pPr marL="0" marR="0" lvl="0" indent="0" algn="l" defTabSz="1828251" rtl="0" eaLnBrk="1" fontAlgn="auto" latinLnBrk="0" hangingPunct="1">
              <a:lnSpc>
                <a:spcPct val="150000"/>
              </a:lnSpc>
              <a:spcBef>
                <a:spcPts val="2000"/>
              </a:spcBef>
              <a:spcAft>
                <a:spcPts val="0"/>
              </a:spcAft>
              <a:buClrTx/>
              <a:buSzTx/>
              <a:buFont typeface="Arial" charset="0"/>
              <a:buNone/>
              <a:tabLst/>
              <a:defRPr/>
            </a:pPr>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a:t>
            </a:r>
            <a:r>
              <a:rPr lang="sl-SI"/>
              <a:t>.</a:t>
            </a:r>
            <a:endParaRPr lang="en-US"/>
          </a:p>
          <a:p>
            <a:pPr lvl="0"/>
            <a:endParaRPr lang="en-US"/>
          </a:p>
        </p:txBody>
      </p:sp>
    </p:spTree>
    <p:extLst>
      <p:ext uri="{BB962C8B-B14F-4D97-AF65-F5344CB8AC3E}">
        <p14:creationId xmlns:p14="http://schemas.microsoft.com/office/powerpoint/2010/main" val="23610984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picture_4_facts">
    <p:spTree>
      <p:nvGrpSpPr>
        <p:cNvPr id="1" name=""/>
        <p:cNvGrpSpPr/>
        <p:nvPr/>
      </p:nvGrpSpPr>
      <p:grpSpPr>
        <a:xfrm>
          <a:off x="0" y="0"/>
          <a:ext cx="0" cy="0"/>
          <a:chOff x="0" y="0"/>
          <a:chExt cx="0" cy="0"/>
        </a:xfrm>
      </p:grpSpPr>
      <p:pic>
        <p:nvPicPr>
          <p:cNvPr id="29" name="Picture 28" descr="A picture containing drawing&#10;&#10;Description automatically generated">
            <a:extLst>
              <a:ext uri="{FF2B5EF4-FFF2-40B4-BE49-F238E27FC236}">
                <a16:creationId xmlns:a16="http://schemas.microsoft.com/office/drawing/2014/main" id="{DB7ECA54-D6D9-4088-94D7-6CEC42E4D8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84044" y="2224665"/>
            <a:ext cx="1292147" cy="1292147"/>
          </a:xfrm>
          <a:prstGeom prst="rect">
            <a:avLst/>
          </a:prstGeom>
        </p:spPr>
      </p:pic>
      <p:pic>
        <p:nvPicPr>
          <p:cNvPr id="35" name="Graphic 34">
            <a:extLst>
              <a:ext uri="{FF2B5EF4-FFF2-40B4-BE49-F238E27FC236}">
                <a16:creationId xmlns:a16="http://schemas.microsoft.com/office/drawing/2014/main" id="{420CEEA1-34A2-4538-8156-5675B7BE881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700918" y="7718837"/>
            <a:ext cx="1058400" cy="1058400"/>
          </a:xfrm>
          <a:prstGeom prst="rect">
            <a:avLst/>
          </a:prstGeom>
        </p:spPr>
      </p:pic>
      <p:pic>
        <p:nvPicPr>
          <p:cNvPr id="32" name="Picture 31" descr="A picture containing monitor, screen, holding, television&#10;&#10;Description automatically generated">
            <a:extLst>
              <a:ext uri="{FF2B5EF4-FFF2-40B4-BE49-F238E27FC236}">
                <a16:creationId xmlns:a16="http://schemas.microsoft.com/office/drawing/2014/main" id="{725609EB-D24A-476D-9161-BBD764BEDFE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87743" y="7829240"/>
            <a:ext cx="1044000" cy="1044000"/>
          </a:xfrm>
          <a:prstGeom prst="rect">
            <a:avLst/>
          </a:prstGeom>
        </p:spPr>
      </p:pic>
      <p:sp>
        <p:nvSpPr>
          <p:cNvPr id="26" name="Picture Placeholder 2"/>
          <p:cNvSpPr>
            <a:spLocks noGrp="1"/>
          </p:cNvSpPr>
          <p:nvPr>
            <p:ph type="pic" sz="quarter" idx="20" hasCustomPrompt="1"/>
          </p:nvPr>
        </p:nvSpPr>
        <p:spPr>
          <a:xfrm>
            <a:off x="8193175" y="0"/>
            <a:ext cx="7992889" cy="13717588"/>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7" name="Text Placeholder 11"/>
          <p:cNvSpPr>
            <a:spLocks noGrp="1"/>
          </p:cNvSpPr>
          <p:nvPr>
            <p:ph type="body" sz="quarter" idx="31" hasCustomPrompt="1"/>
          </p:nvPr>
        </p:nvSpPr>
        <p:spPr>
          <a:xfrm>
            <a:off x="9726232" y="2544704"/>
            <a:ext cx="4926774" cy="1944216"/>
          </a:xfrm>
          <a:prstGeom prst="rect">
            <a:avLst/>
          </a:prstGeom>
        </p:spPr>
        <p:txBody>
          <a:bodyPr/>
          <a:lstStyle>
            <a:lvl1pPr marL="0" indent="0" algn="ctr">
              <a:lnSpc>
                <a:spcPct val="150000"/>
              </a:lnSpc>
              <a:buNone/>
              <a:defRPr sz="2000">
                <a:solidFill>
                  <a:srgbClr val="FF0000"/>
                </a:solidFill>
                <a:latin typeface="+mn-lt"/>
              </a:defRPr>
            </a:lvl1pPr>
            <a:lvl2pPr>
              <a:defRPr sz="1467"/>
            </a:lvl2pPr>
            <a:lvl3pPr>
              <a:defRPr sz="1400"/>
            </a:lvl3pPr>
            <a:lvl4pPr>
              <a:defRPr sz="1333"/>
            </a:lvl4pPr>
            <a:lvl5pPr>
              <a:defRPr sz="1333"/>
            </a:lvl5pPr>
          </a:lstStyle>
          <a:p>
            <a:pPr lvl="0"/>
            <a:r>
              <a:rPr lang="en-US"/>
              <a:t>TO EDIT ICONS &gt; OPEN View &gt; Master Slide View</a:t>
            </a:r>
            <a:r>
              <a:rPr lang="sl-SI"/>
              <a:t> </a:t>
            </a:r>
            <a:r>
              <a:rPr lang="en-US"/>
              <a:t>&gt;</a:t>
            </a:r>
            <a:r>
              <a:rPr lang="sl-SI"/>
              <a:t> </a:t>
            </a:r>
            <a:r>
              <a:rPr lang="en-US"/>
              <a:t>Select from the icon list master slide</a:t>
            </a:r>
          </a:p>
        </p:txBody>
      </p:sp>
      <p:sp>
        <p:nvSpPr>
          <p:cNvPr id="28" name="Text Placeholder 11"/>
          <p:cNvSpPr>
            <a:spLocks noGrp="1"/>
          </p:cNvSpPr>
          <p:nvPr>
            <p:ph type="body" sz="quarter" idx="33" hasCustomPrompt="1"/>
          </p:nvPr>
        </p:nvSpPr>
        <p:spPr>
          <a:xfrm>
            <a:off x="2087409" y="9968415"/>
            <a:ext cx="5185445" cy="1918756"/>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sl-SI"/>
              <a:t>.</a:t>
            </a:r>
            <a:endParaRPr lang="en-US"/>
          </a:p>
        </p:txBody>
      </p:sp>
      <p:sp>
        <p:nvSpPr>
          <p:cNvPr id="31" name="Text Placeholder 11"/>
          <p:cNvSpPr>
            <a:spLocks noGrp="1"/>
          </p:cNvSpPr>
          <p:nvPr>
            <p:ph type="body" sz="quarter" idx="35" hasCustomPrompt="1"/>
          </p:nvPr>
        </p:nvSpPr>
        <p:spPr>
          <a:xfrm>
            <a:off x="16864042" y="4596720"/>
            <a:ext cx="5190673" cy="1948584"/>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sl-SI"/>
              <a:t>.</a:t>
            </a:r>
            <a:endParaRPr lang="en-US"/>
          </a:p>
        </p:txBody>
      </p:sp>
      <p:sp>
        <p:nvSpPr>
          <p:cNvPr id="34" name="Text Placeholder 11"/>
          <p:cNvSpPr>
            <a:spLocks noGrp="1"/>
          </p:cNvSpPr>
          <p:nvPr>
            <p:ph type="body" sz="quarter" idx="37" hasCustomPrompt="1"/>
          </p:nvPr>
        </p:nvSpPr>
        <p:spPr>
          <a:xfrm>
            <a:off x="16864042" y="9950771"/>
            <a:ext cx="5190673" cy="1948583"/>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sl-SI"/>
              <a:t>.</a:t>
            </a:r>
            <a:endParaRPr lang="en-US"/>
          </a:p>
        </p:txBody>
      </p:sp>
      <p:sp>
        <p:nvSpPr>
          <p:cNvPr id="37" name="TextBox 36"/>
          <p:cNvSpPr txBox="1"/>
          <p:nvPr userDrawn="1"/>
        </p:nvSpPr>
        <p:spPr>
          <a:xfrm rot="16200000">
            <a:off x="20203575" y="6693710"/>
            <a:ext cx="6694678" cy="400110"/>
          </a:xfrm>
          <a:prstGeom prst="rect">
            <a:avLst/>
          </a:prstGeom>
          <a:noFill/>
        </p:spPr>
        <p:txBody>
          <a:bodyPr wrap="square" rtlCol="0">
            <a:spAutoFit/>
          </a:bodyPr>
          <a:lstStyle/>
          <a:p>
            <a:pPr marL="0" marR="0" indent="0" algn="ctr" defTabSz="2176766" rtl="0" eaLnBrk="1" fontAlgn="auto" latinLnBrk="0" hangingPunct="1">
              <a:lnSpc>
                <a:spcPct val="100000"/>
              </a:lnSpc>
              <a:spcBef>
                <a:spcPts val="0"/>
              </a:spcBef>
              <a:spcAft>
                <a:spcPts val="0"/>
              </a:spcAft>
              <a:buClrTx/>
              <a:buSzTx/>
              <a:buFontTx/>
              <a:buNone/>
              <a:tabLst/>
              <a:defRPr/>
            </a:pPr>
            <a:r>
              <a:rPr lang="en-US" sz="3000" b="1" i="0" u="none" strike="noStrike" kern="1200" spc="700" baseline="30000" dirty="0">
                <a:solidFill>
                  <a:schemeClr val="accent4"/>
                </a:solidFill>
                <a:latin typeface="+mn-lt"/>
                <a:ea typeface="Segoe UI Symbol" charset="0"/>
                <a:cs typeface="Segoe UI Symbol" charset="0"/>
              </a:rPr>
              <a:t>@ADACTA</a:t>
            </a:r>
          </a:p>
        </p:txBody>
      </p:sp>
      <p:sp>
        <p:nvSpPr>
          <p:cNvPr id="21" name="Text Placeholder 86"/>
          <p:cNvSpPr>
            <a:spLocks noGrp="1"/>
          </p:cNvSpPr>
          <p:nvPr>
            <p:ph type="body" sz="quarter" idx="38" hasCustomPrompt="1"/>
          </p:nvPr>
        </p:nvSpPr>
        <p:spPr>
          <a:xfrm>
            <a:off x="2089316" y="9222085"/>
            <a:ext cx="3605561" cy="728687"/>
          </a:xfrm>
          <a:prstGeom prst="rect">
            <a:avLst/>
          </a:prstGeom>
        </p:spPr>
        <p:txBody>
          <a:bodyPr/>
          <a:lstStyle>
            <a:lvl1pPr marL="0" indent="0">
              <a:lnSpc>
                <a:spcPct val="100000"/>
              </a:lnSpc>
              <a:spcBef>
                <a:spcPts val="0"/>
              </a:spcBef>
              <a:buNone/>
              <a:defRPr sz="2800" b="1" spc="0" baseline="0">
                <a:solidFill>
                  <a:srgbClr val="001942"/>
                </a:solidFill>
                <a:latin typeface="+mj-lt"/>
                <a:ea typeface="Tahoma" charset="0"/>
                <a:cs typeface="Tahoma" charset="0"/>
              </a:defRPr>
            </a:lvl1pPr>
            <a:lvl2pPr>
              <a:defRPr sz="3200"/>
            </a:lvl2pPr>
            <a:lvl3pPr>
              <a:defRPr sz="2667"/>
            </a:lvl3pPr>
            <a:lvl4pPr>
              <a:defRPr sz="2400"/>
            </a:lvl4pPr>
            <a:lvl5pPr>
              <a:defRPr sz="2400"/>
            </a:lvl5pPr>
          </a:lstStyle>
          <a:p>
            <a:pPr lvl="0"/>
            <a:r>
              <a:rPr lang="sl-SI" dirty="0" err="1"/>
              <a:t>Heading</a:t>
            </a:r>
            <a:endParaRPr lang="en-US" dirty="0"/>
          </a:p>
        </p:txBody>
      </p:sp>
      <p:sp>
        <p:nvSpPr>
          <p:cNvPr id="22" name="Text Placeholder 86"/>
          <p:cNvSpPr>
            <a:spLocks noGrp="1"/>
          </p:cNvSpPr>
          <p:nvPr>
            <p:ph type="body" sz="quarter" idx="39" hasCustomPrompt="1"/>
          </p:nvPr>
        </p:nvSpPr>
        <p:spPr>
          <a:xfrm>
            <a:off x="16864041" y="3868034"/>
            <a:ext cx="3605561" cy="728687"/>
          </a:xfrm>
          <a:prstGeom prst="rect">
            <a:avLst/>
          </a:prstGeom>
        </p:spPr>
        <p:txBody>
          <a:bodyPr/>
          <a:lstStyle>
            <a:lvl1pPr marL="0" indent="0">
              <a:lnSpc>
                <a:spcPct val="100000"/>
              </a:lnSpc>
              <a:spcBef>
                <a:spcPts val="0"/>
              </a:spcBef>
              <a:buNone/>
              <a:defRPr sz="2800" b="1" spc="0" baseline="0">
                <a:solidFill>
                  <a:srgbClr val="001942"/>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23" name="Text Placeholder 86"/>
          <p:cNvSpPr>
            <a:spLocks noGrp="1"/>
          </p:cNvSpPr>
          <p:nvPr>
            <p:ph type="body" sz="quarter" idx="40" hasCustomPrompt="1"/>
          </p:nvPr>
        </p:nvSpPr>
        <p:spPr>
          <a:xfrm>
            <a:off x="16864042" y="9222085"/>
            <a:ext cx="3605561" cy="728687"/>
          </a:xfrm>
          <a:prstGeom prst="rect">
            <a:avLst/>
          </a:prstGeom>
        </p:spPr>
        <p:txBody>
          <a:bodyPr/>
          <a:lstStyle>
            <a:lvl1pPr marL="0" indent="0">
              <a:lnSpc>
                <a:spcPct val="100000"/>
              </a:lnSpc>
              <a:spcBef>
                <a:spcPts val="0"/>
              </a:spcBef>
              <a:buNone/>
              <a:defRPr sz="2800" b="1" spc="0" baseline="0">
                <a:solidFill>
                  <a:srgbClr val="001942"/>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25" name="Shape 402"/>
          <p:cNvSpPr txBox="1">
            <a:spLocks/>
          </p:cNvSpPr>
          <p:nvPr userDrawn="1"/>
        </p:nvSpPr>
        <p:spPr>
          <a:xfrm>
            <a:off x="22615503" y="12475418"/>
            <a:ext cx="935411" cy="446951"/>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1pPr>
            <a:lvl2pPr marL="0" marR="0" indent="1143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2pPr>
            <a:lvl3pPr marL="0" marR="0" indent="2286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3pPr>
            <a:lvl4pPr marL="0" marR="0" indent="3429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4pPr>
            <a:lvl5pPr marL="0" marR="0" indent="4572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5pPr>
            <a:lvl6pPr marL="0" marR="0" indent="5715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6pPr>
            <a:lvl7pPr marL="0" marR="0" indent="6858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7pPr>
            <a:lvl8pPr marL="0" marR="0" indent="8001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8pPr>
            <a:lvl9pPr marL="0" marR="0" indent="9144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9pPr>
          </a:lstStyle>
          <a:p>
            <a:pPr algn="r">
              <a:defRPr/>
            </a:pPr>
            <a:fld id="{98E1E0C6-D56B-49C4-BEEA-5FD46A4DE522}" type="slidenum">
              <a:rPr lang="is-IS" sz="2700" b="1" kern="0" smtClean="0">
                <a:solidFill>
                  <a:schemeClr val="accent4"/>
                </a:solidFill>
                <a:latin typeface="+mn-lt"/>
                <a:ea typeface="Segoe UI Symbol" charset="0"/>
                <a:cs typeface="Segoe UI Symbol" charset="0"/>
              </a:rPr>
              <a:pPr algn="r">
                <a:defRPr/>
              </a:pPr>
              <a:t>‹#›</a:t>
            </a:fld>
            <a:endParaRPr lang="is-IS" sz="2700" b="1" kern="0">
              <a:solidFill>
                <a:schemeClr val="accent4"/>
              </a:solidFill>
              <a:latin typeface="+mn-lt"/>
              <a:ea typeface="Segoe UI Symbol" charset="0"/>
              <a:cs typeface="Segoe UI Symbol" charset="0"/>
            </a:endParaRPr>
          </a:p>
        </p:txBody>
      </p:sp>
      <p:pic>
        <p:nvPicPr>
          <p:cNvPr id="27" name="Picture 26">
            <a:extLst>
              <a:ext uri="{FF2B5EF4-FFF2-40B4-BE49-F238E27FC236}">
                <a16:creationId xmlns:a16="http://schemas.microsoft.com/office/drawing/2014/main" id="{FF2BF9B3-550C-374B-83FC-9E2D5E6AE6F6}"/>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411781" y="-342006"/>
            <a:ext cx="3488055" cy="2754338"/>
          </a:xfrm>
          <a:prstGeom prst="rect">
            <a:avLst/>
          </a:prstGeom>
        </p:spPr>
      </p:pic>
      <p:cxnSp>
        <p:nvCxnSpPr>
          <p:cNvPr id="40" name="Straight Connector 39">
            <a:extLst>
              <a:ext uri="{FF2B5EF4-FFF2-40B4-BE49-F238E27FC236}">
                <a16:creationId xmlns:a16="http://schemas.microsoft.com/office/drawing/2014/main" id="{6871E35C-0CF1-42CB-9C5F-36FA0B72E44B}"/>
              </a:ext>
            </a:extLst>
          </p:cNvPr>
          <p:cNvCxnSpPr/>
          <p:nvPr userDrawn="1"/>
        </p:nvCxnSpPr>
        <p:spPr>
          <a:xfrm>
            <a:off x="4988819" y="232229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8981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facts">
    <p:bg>
      <p:bgPr>
        <a:solidFill>
          <a:schemeClr val="bg1">
            <a:lumMod val="95000"/>
            <a:alpha val="50000"/>
          </a:schemeClr>
        </a:solidFill>
        <a:effectLst/>
      </p:bgPr>
    </p:bg>
    <p:spTree>
      <p:nvGrpSpPr>
        <p:cNvPr id="1" name=""/>
        <p:cNvGrpSpPr/>
        <p:nvPr/>
      </p:nvGrpSpPr>
      <p:grpSpPr>
        <a:xfrm>
          <a:off x="0" y="0"/>
          <a:ext cx="0" cy="0"/>
          <a:chOff x="0" y="0"/>
          <a:chExt cx="0" cy="0"/>
        </a:xfrm>
      </p:grpSpPr>
      <p:sp>
        <p:nvSpPr>
          <p:cNvPr id="25" name="Text Placeholder 11"/>
          <p:cNvSpPr>
            <a:spLocks noGrp="1"/>
          </p:cNvSpPr>
          <p:nvPr>
            <p:ph type="body" sz="quarter" idx="22" hasCustomPrompt="1"/>
          </p:nvPr>
        </p:nvSpPr>
        <p:spPr>
          <a:xfrm>
            <a:off x="2174412" y="7721693"/>
            <a:ext cx="5838745" cy="2992623"/>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r>
              <a:rPr lang="en-US"/>
              <a:t> </a:t>
            </a:r>
            <a:r>
              <a:rPr lang="en-US" err="1"/>
              <a:t>quatio</a:t>
            </a:r>
            <a:r>
              <a:rPr lang="en-US"/>
              <a:t> </a:t>
            </a:r>
            <a:r>
              <a:rPr lang="en-US" err="1"/>
              <a:t>mos</a:t>
            </a:r>
            <a:r>
              <a:rPr lang="en-US"/>
              <a:t> </a:t>
            </a:r>
            <a:r>
              <a:rPr lang="en-US" err="1"/>
              <a:t>vit</a:t>
            </a:r>
            <a:r>
              <a:rPr lang="en-US"/>
              <a:t> </a:t>
            </a:r>
            <a:r>
              <a:rPr lang="en-US" err="1"/>
              <a:t>atur</a:t>
            </a:r>
            <a:r>
              <a:rPr lang="en-US"/>
              <a:t> </a:t>
            </a:r>
            <a:r>
              <a:rPr lang="en-US" err="1"/>
              <a:t>seque</a:t>
            </a:r>
            <a:r>
              <a:rPr lang="en-US"/>
              <a:t> et </a:t>
            </a:r>
            <a:r>
              <a:rPr lang="en-US" err="1"/>
              <a:t>accusci</a:t>
            </a:r>
            <a:r>
              <a:rPr lang="en-US"/>
              <a:t> </a:t>
            </a:r>
            <a:r>
              <a:rPr lang="en-US" err="1"/>
              <a:t>issitiusam</a:t>
            </a:r>
            <a:endParaRPr lang="en-US"/>
          </a:p>
        </p:txBody>
      </p:sp>
      <p:sp>
        <p:nvSpPr>
          <p:cNvPr id="27" name="Text Placeholder 11"/>
          <p:cNvSpPr>
            <a:spLocks noGrp="1"/>
          </p:cNvSpPr>
          <p:nvPr>
            <p:ph type="body" sz="quarter" idx="24" hasCustomPrompt="1"/>
          </p:nvPr>
        </p:nvSpPr>
        <p:spPr>
          <a:xfrm>
            <a:off x="9267198" y="7721693"/>
            <a:ext cx="5838745" cy="2992623"/>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r>
              <a:rPr lang="en-US"/>
              <a:t> </a:t>
            </a:r>
            <a:r>
              <a:rPr lang="en-US" err="1"/>
              <a:t>quatio</a:t>
            </a:r>
            <a:r>
              <a:rPr lang="en-US"/>
              <a:t> </a:t>
            </a:r>
            <a:r>
              <a:rPr lang="en-US" err="1"/>
              <a:t>mos</a:t>
            </a:r>
            <a:r>
              <a:rPr lang="en-US"/>
              <a:t> </a:t>
            </a:r>
            <a:r>
              <a:rPr lang="en-US" err="1"/>
              <a:t>vit</a:t>
            </a:r>
            <a:r>
              <a:rPr lang="en-US"/>
              <a:t> </a:t>
            </a:r>
            <a:r>
              <a:rPr lang="en-US" err="1"/>
              <a:t>atur</a:t>
            </a:r>
            <a:r>
              <a:rPr lang="en-US"/>
              <a:t> </a:t>
            </a:r>
            <a:r>
              <a:rPr lang="en-US" err="1"/>
              <a:t>seque</a:t>
            </a:r>
            <a:r>
              <a:rPr lang="en-US"/>
              <a:t> et </a:t>
            </a:r>
            <a:r>
              <a:rPr lang="en-US" err="1"/>
              <a:t>accusci</a:t>
            </a:r>
            <a:r>
              <a:rPr lang="en-US"/>
              <a:t> </a:t>
            </a:r>
            <a:r>
              <a:rPr lang="en-US" err="1"/>
              <a:t>issitiusam</a:t>
            </a:r>
            <a:endParaRPr lang="en-US"/>
          </a:p>
        </p:txBody>
      </p:sp>
      <p:sp>
        <p:nvSpPr>
          <p:cNvPr id="29" name="Text Placeholder 11"/>
          <p:cNvSpPr>
            <a:spLocks noGrp="1"/>
          </p:cNvSpPr>
          <p:nvPr>
            <p:ph type="body" sz="quarter" idx="26" hasCustomPrompt="1"/>
          </p:nvPr>
        </p:nvSpPr>
        <p:spPr>
          <a:xfrm>
            <a:off x="16359984" y="7721693"/>
            <a:ext cx="5838745" cy="2992623"/>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r>
              <a:rPr lang="en-US"/>
              <a:t> </a:t>
            </a:r>
            <a:r>
              <a:rPr lang="en-US" err="1"/>
              <a:t>quatio</a:t>
            </a:r>
            <a:r>
              <a:rPr lang="en-US"/>
              <a:t> </a:t>
            </a:r>
            <a:r>
              <a:rPr lang="en-US" err="1"/>
              <a:t>mos</a:t>
            </a:r>
            <a:r>
              <a:rPr lang="en-US"/>
              <a:t> </a:t>
            </a:r>
            <a:r>
              <a:rPr lang="en-US" err="1"/>
              <a:t>vit</a:t>
            </a:r>
            <a:r>
              <a:rPr lang="en-US"/>
              <a:t> </a:t>
            </a:r>
            <a:r>
              <a:rPr lang="en-US" err="1"/>
              <a:t>atur</a:t>
            </a:r>
            <a:r>
              <a:rPr lang="en-US"/>
              <a:t> </a:t>
            </a:r>
            <a:r>
              <a:rPr lang="en-US" err="1"/>
              <a:t>seque</a:t>
            </a:r>
            <a:r>
              <a:rPr lang="en-US"/>
              <a:t> et </a:t>
            </a:r>
            <a:r>
              <a:rPr lang="en-US" err="1"/>
              <a:t>accusci</a:t>
            </a:r>
            <a:r>
              <a:rPr lang="en-US"/>
              <a:t> </a:t>
            </a:r>
            <a:r>
              <a:rPr lang="en-US" err="1"/>
              <a:t>issitiusam</a:t>
            </a:r>
            <a:endParaRPr lang="en-US"/>
          </a:p>
        </p:txBody>
      </p:sp>
      <p:sp>
        <p:nvSpPr>
          <p:cNvPr id="12" name="Text Placeholder 11"/>
          <p:cNvSpPr>
            <a:spLocks noGrp="1"/>
          </p:cNvSpPr>
          <p:nvPr>
            <p:ph type="body" sz="quarter" idx="31" hasCustomPrompt="1"/>
          </p:nvPr>
        </p:nvSpPr>
        <p:spPr>
          <a:xfrm>
            <a:off x="2159085" y="10714316"/>
            <a:ext cx="4926774" cy="1944216"/>
          </a:xfrm>
          <a:prstGeom prst="rect">
            <a:avLst/>
          </a:prstGeom>
        </p:spPr>
        <p:txBody>
          <a:bodyPr/>
          <a:lstStyle>
            <a:lvl1pPr marL="0" indent="0" algn="ctr">
              <a:lnSpc>
                <a:spcPct val="150000"/>
              </a:lnSpc>
              <a:buNone/>
              <a:defRPr sz="2000">
                <a:solidFill>
                  <a:srgbClr val="FF0000"/>
                </a:solidFill>
                <a:latin typeface="+mn-lt"/>
              </a:defRPr>
            </a:lvl1pPr>
            <a:lvl2pPr>
              <a:defRPr sz="1467"/>
            </a:lvl2pPr>
            <a:lvl3pPr>
              <a:defRPr sz="1400"/>
            </a:lvl3pPr>
            <a:lvl4pPr>
              <a:defRPr sz="1333"/>
            </a:lvl4pPr>
            <a:lvl5pPr>
              <a:defRPr sz="1333"/>
            </a:lvl5pPr>
          </a:lstStyle>
          <a:p>
            <a:pPr lvl="0"/>
            <a:r>
              <a:rPr lang="en-US"/>
              <a:t>TO EDIT ICONS &gt; OPEN View &gt; Master Slide View</a:t>
            </a:r>
            <a:r>
              <a:rPr lang="sl-SI"/>
              <a:t> </a:t>
            </a:r>
            <a:r>
              <a:rPr lang="en-US"/>
              <a:t>&gt;</a:t>
            </a:r>
            <a:r>
              <a:rPr lang="sl-SI"/>
              <a:t> </a:t>
            </a:r>
            <a:r>
              <a:rPr lang="en-US"/>
              <a:t>Select from the icon list master slide</a:t>
            </a:r>
          </a:p>
        </p:txBody>
      </p:sp>
      <p:sp>
        <p:nvSpPr>
          <p:cNvPr id="20" name="Text Placeholder 86"/>
          <p:cNvSpPr>
            <a:spLocks noGrp="1"/>
          </p:cNvSpPr>
          <p:nvPr>
            <p:ph type="body" sz="quarter" idx="28" hasCustomPrompt="1"/>
          </p:nvPr>
        </p:nvSpPr>
        <p:spPr>
          <a:xfrm>
            <a:off x="17587682" y="6682453"/>
            <a:ext cx="3605561" cy="728687"/>
          </a:xfrm>
          <a:prstGeom prst="rect">
            <a:avLst/>
          </a:prstGeom>
        </p:spPr>
        <p:txBody>
          <a:bodyPr/>
          <a:lstStyle>
            <a:lvl1pPr marL="0" indent="0" algn="ctr">
              <a:lnSpc>
                <a:spcPct val="100000"/>
              </a:lnSpc>
              <a:spcBef>
                <a:spcPts val="0"/>
              </a:spcBef>
              <a:buNone/>
              <a:defRPr sz="2800" b="1" spc="0" baseline="0">
                <a:solidFill>
                  <a:srgbClr val="001942"/>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0" name="Text Placeholder 86"/>
          <p:cNvSpPr>
            <a:spLocks noGrp="1"/>
          </p:cNvSpPr>
          <p:nvPr>
            <p:ph type="body" sz="quarter" idx="32" hasCustomPrompt="1"/>
          </p:nvPr>
        </p:nvSpPr>
        <p:spPr>
          <a:xfrm>
            <a:off x="10487671" y="6719759"/>
            <a:ext cx="3605561" cy="728687"/>
          </a:xfrm>
          <a:prstGeom prst="rect">
            <a:avLst/>
          </a:prstGeom>
        </p:spPr>
        <p:txBody>
          <a:bodyPr/>
          <a:lstStyle>
            <a:lvl1pPr marL="0" indent="0" algn="ctr">
              <a:lnSpc>
                <a:spcPct val="100000"/>
              </a:lnSpc>
              <a:spcBef>
                <a:spcPts val="0"/>
              </a:spcBef>
              <a:buNone/>
              <a:defRPr sz="2800" b="1" spc="0" baseline="0">
                <a:solidFill>
                  <a:srgbClr val="001942"/>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1" name="Text Placeholder 86"/>
          <p:cNvSpPr>
            <a:spLocks noGrp="1"/>
          </p:cNvSpPr>
          <p:nvPr>
            <p:ph type="body" sz="quarter" idx="33" hasCustomPrompt="1"/>
          </p:nvPr>
        </p:nvSpPr>
        <p:spPr>
          <a:xfrm>
            <a:off x="3387660" y="6719759"/>
            <a:ext cx="3605561" cy="728687"/>
          </a:xfrm>
          <a:prstGeom prst="rect">
            <a:avLst/>
          </a:prstGeom>
        </p:spPr>
        <p:txBody>
          <a:bodyPr/>
          <a:lstStyle>
            <a:lvl1pPr marL="0" indent="0" algn="ctr">
              <a:lnSpc>
                <a:spcPct val="100000"/>
              </a:lnSpc>
              <a:spcBef>
                <a:spcPts val="0"/>
              </a:spcBef>
              <a:buNone/>
              <a:defRPr sz="2800" b="1" spc="0" baseline="0">
                <a:solidFill>
                  <a:srgbClr val="001942"/>
                </a:solidFill>
                <a:latin typeface="+mj-lt"/>
                <a:ea typeface="Tahoma" charset="0"/>
                <a:cs typeface="Tahoma" charset="0"/>
              </a:defRPr>
            </a:lvl1pPr>
            <a:lvl2pPr>
              <a:defRPr sz="3200"/>
            </a:lvl2pPr>
            <a:lvl3pPr>
              <a:defRPr sz="2667"/>
            </a:lvl3pPr>
            <a:lvl4pPr>
              <a:defRPr sz="2400"/>
            </a:lvl4pPr>
            <a:lvl5pPr>
              <a:defRPr sz="2400"/>
            </a:lvl5pPr>
          </a:lstStyle>
          <a:p>
            <a:pPr lvl="0"/>
            <a:r>
              <a:rPr lang="sl-SI" dirty="0" err="1"/>
              <a:t>Heading</a:t>
            </a:r>
            <a:endParaRPr lang="en-US" dirty="0"/>
          </a:p>
        </p:txBody>
      </p:sp>
      <p:sp>
        <p:nvSpPr>
          <p:cNvPr id="16" name="Text Placeholder 86"/>
          <p:cNvSpPr>
            <a:spLocks noGrp="1"/>
          </p:cNvSpPr>
          <p:nvPr>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600" b="1" spc="0" baseline="0">
                <a:solidFill>
                  <a:srgbClr val="001942"/>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dirty="0">
                <a:effectLst/>
              </a:rPr>
              <a:t>Main Title</a:t>
            </a:r>
            <a:endParaRPr lang="sl-SI" dirty="0"/>
          </a:p>
        </p:txBody>
      </p:sp>
      <p:sp>
        <p:nvSpPr>
          <p:cNvPr id="17" name="Text Placeholder 86"/>
          <p:cNvSpPr>
            <a:spLocks noGrp="1"/>
          </p:cNvSpPr>
          <p:nvPr>
            <p:ph type="body" sz="quarter" idx="34" hasCustomPrompt="1"/>
          </p:nvPr>
        </p:nvSpPr>
        <p:spPr>
          <a:xfrm>
            <a:off x="10865149" y="1386186"/>
            <a:ext cx="2648941" cy="497146"/>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pic>
        <p:nvPicPr>
          <p:cNvPr id="6" name="Picture 5" descr="A picture containing drawing&#10;&#10;Description automatically generated" hidden="1">
            <a:extLst>
              <a:ext uri="{FF2B5EF4-FFF2-40B4-BE49-F238E27FC236}">
                <a16:creationId xmlns:a16="http://schemas.microsoft.com/office/drawing/2014/main" id="{41A793A6-CF5A-43BE-B157-402C9F1FD4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44377" y="5154365"/>
            <a:ext cx="1292147" cy="1292147"/>
          </a:xfrm>
          <a:prstGeom prst="rect">
            <a:avLst/>
          </a:prstGeom>
        </p:spPr>
      </p:pic>
      <p:pic>
        <p:nvPicPr>
          <p:cNvPr id="8" name="Picture 7" descr="A picture containing monitor, screen, holding, television&#10;&#10;Description automatically generated" hidden="1">
            <a:extLst>
              <a:ext uri="{FF2B5EF4-FFF2-40B4-BE49-F238E27FC236}">
                <a16:creationId xmlns:a16="http://schemas.microsoft.com/office/drawing/2014/main" id="{4AEB31CE-29F6-4010-A280-05BF1462F6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68440" y="5396403"/>
            <a:ext cx="1044000" cy="1044000"/>
          </a:xfrm>
          <a:prstGeom prst="rect">
            <a:avLst/>
          </a:prstGeom>
        </p:spPr>
      </p:pic>
      <p:pic>
        <p:nvPicPr>
          <p:cNvPr id="10" name="Graphic 9" hidden="1">
            <a:extLst>
              <a:ext uri="{FF2B5EF4-FFF2-40B4-BE49-F238E27FC236}">
                <a16:creationId xmlns:a16="http://schemas.microsoft.com/office/drawing/2014/main" id="{4A8865C3-E85B-48FC-89DC-CE342816D5C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652398" y="5271238"/>
            <a:ext cx="1058400" cy="1058400"/>
          </a:xfrm>
          <a:prstGeom prst="rect">
            <a:avLst/>
          </a:prstGeom>
        </p:spPr>
      </p:pic>
    </p:spTree>
    <p:extLst>
      <p:ext uri="{BB962C8B-B14F-4D97-AF65-F5344CB8AC3E}">
        <p14:creationId xmlns:p14="http://schemas.microsoft.com/office/powerpoint/2010/main" val="32944345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1" name="Text Placeholder 11"/>
          <p:cNvSpPr>
            <a:spLocks noGrp="1"/>
          </p:cNvSpPr>
          <p:nvPr>
            <p:ph type="body" sz="quarter" idx="22" hasCustomPrompt="1"/>
          </p:nvPr>
        </p:nvSpPr>
        <p:spPr>
          <a:xfrm>
            <a:off x="1573861" y="3476019"/>
            <a:ext cx="4784514" cy="1984512"/>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a:t>
            </a:r>
          </a:p>
        </p:txBody>
      </p:sp>
      <p:sp>
        <p:nvSpPr>
          <p:cNvPr id="41" name="Rounded Rectangle 40">
            <a:extLst>
              <a:ext uri="{FF2B5EF4-FFF2-40B4-BE49-F238E27FC236}">
                <a16:creationId xmlns:a16="http://schemas.microsoft.com/office/drawing/2014/main" id="{9E1DCD00-4093-034D-8953-234E22D02EB7}"/>
              </a:ext>
            </a:extLst>
          </p:cNvPr>
          <p:cNvSpPr/>
          <p:nvPr userDrawn="1"/>
        </p:nvSpPr>
        <p:spPr>
          <a:xfrm>
            <a:off x="2482055" y="7631221"/>
            <a:ext cx="2982574" cy="672121"/>
          </a:xfrm>
          <a:prstGeom prst="roundRect">
            <a:avLst>
              <a:gd name="adj" fmla="val 26415"/>
            </a:avLst>
          </a:prstGeom>
          <a:solidFill>
            <a:srgbClr val="1F9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a:extLst>
              <a:ext uri="{FF2B5EF4-FFF2-40B4-BE49-F238E27FC236}">
                <a16:creationId xmlns:a16="http://schemas.microsoft.com/office/drawing/2014/main" id="{41425CE5-13C3-3440-B0A8-767FDAE6A1CA}"/>
              </a:ext>
            </a:extLst>
          </p:cNvPr>
          <p:cNvSpPr/>
          <p:nvPr userDrawn="1"/>
        </p:nvSpPr>
        <p:spPr>
          <a:xfrm>
            <a:off x="15096075" y="7631221"/>
            <a:ext cx="2982574" cy="672121"/>
          </a:xfrm>
          <a:prstGeom prst="roundRect">
            <a:avLst>
              <a:gd name="adj" fmla="val 15675"/>
            </a:avLst>
          </a:prstGeom>
          <a:solidFill>
            <a:srgbClr val="1F9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a:extLst>
              <a:ext uri="{FF2B5EF4-FFF2-40B4-BE49-F238E27FC236}">
                <a16:creationId xmlns:a16="http://schemas.microsoft.com/office/drawing/2014/main" id="{FB7CB472-C0DD-B044-B606-5F79EC4EB0EF}"/>
              </a:ext>
            </a:extLst>
          </p:cNvPr>
          <p:cNvSpPr/>
          <p:nvPr userDrawn="1"/>
        </p:nvSpPr>
        <p:spPr>
          <a:xfrm>
            <a:off x="19325173" y="7623025"/>
            <a:ext cx="3001052" cy="662632"/>
          </a:xfrm>
          <a:prstGeom prst="roundRect">
            <a:avLst>
              <a:gd name="adj" fmla="val 15367"/>
            </a:avLst>
          </a:prstGeom>
          <a:solidFill>
            <a:srgbClr val="3DB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a:extLst>
              <a:ext uri="{FF2B5EF4-FFF2-40B4-BE49-F238E27FC236}">
                <a16:creationId xmlns:a16="http://schemas.microsoft.com/office/drawing/2014/main" id="{52DBC759-8D69-814C-8181-7A0B379EEFFE}"/>
              </a:ext>
            </a:extLst>
          </p:cNvPr>
          <p:cNvSpPr/>
          <p:nvPr userDrawn="1"/>
        </p:nvSpPr>
        <p:spPr>
          <a:xfrm>
            <a:off x="10879320" y="7613535"/>
            <a:ext cx="2960992" cy="672121"/>
          </a:xfrm>
          <a:prstGeom prst="roundRect">
            <a:avLst>
              <a:gd name="adj" fmla="val 19255"/>
            </a:avLst>
          </a:prstGeom>
          <a:solidFill>
            <a:srgbClr val="52CA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a:extLst>
              <a:ext uri="{FF2B5EF4-FFF2-40B4-BE49-F238E27FC236}">
                <a16:creationId xmlns:a16="http://schemas.microsoft.com/office/drawing/2014/main" id="{B47A569E-2621-8440-BA5E-94378242756B}"/>
              </a:ext>
            </a:extLst>
          </p:cNvPr>
          <p:cNvSpPr/>
          <p:nvPr userDrawn="1"/>
        </p:nvSpPr>
        <p:spPr>
          <a:xfrm>
            <a:off x="6680332" y="7623025"/>
            <a:ext cx="3001052" cy="662632"/>
          </a:xfrm>
          <a:prstGeom prst="roundRect">
            <a:avLst>
              <a:gd name="adj" fmla="val 26262"/>
            </a:avLst>
          </a:prstGeom>
          <a:solidFill>
            <a:srgbClr val="3DB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p:nvPr userDrawn="1"/>
        </p:nvCxnSpPr>
        <p:spPr>
          <a:xfrm flipV="1">
            <a:off x="12341225" y="5460531"/>
            <a:ext cx="0" cy="1746115"/>
          </a:xfrm>
          <a:prstGeom prst="line">
            <a:avLst/>
          </a:prstGeom>
          <a:ln w="28575">
            <a:solidFill>
              <a:srgbClr val="001942"/>
            </a:solidFill>
            <a:tailEnd type="oval" w="lg" len="lg"/>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flipH="1">
            <a:off x="16565591" y="8687900"/>
            <a:ext cx="1" cy="1694819"/>
          </a:xfrm>
          <a:prstGeom prst="line">
            <a:avLst/>
          </a:prstGeom>
          <a:ln w="28575">
            <a:solidFill>
              <a:srgbClr val="001942"/>
            </a:solidFill>
            <a:tailEnd type="oval" w="lg" len="lg"/>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flipV="1">
            <a:off x="20782157" y="5460531"/>
            <a:ext cx="0" cy="1746115"/>
          </a:xfrm>
          <a:prstGeom prst="line">
            <a:avLst/>
          </a:prstGeom>
          <a:ln w="28575">
            <a:solidFill>
              <a:srgbClr val="001942"/>
            </a:solidFill>
            <a:tailEnd type="oval" w="lg" len="lg"/>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flipV="1">
            <a:off x="3966118" y="5460531"/>
            <a:ext cx="0" cy="1746115"/>
          </a:xfrm>
          <a:prstGeom prst="line">
            <a:avLst/>
          </a:prstGeom>
          <a:ln w="28575">
            <a:solidFill>
              <a:srgbClr val="001942"/>
            </a:solidFill>
            <a:tailEnd type="oval" w="lg" len="lg"/>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flipH="1">
            <a:off x="8190097" y="8687900"/>
            <a:ext cx="1" cy="1694819"/>
          </a:xfrm>
          <a:prstGeom prst="line">
            <a:avLst/>
          </a:prstGeom>
          <a:ln w="28575">
            <a:solidFill>
              <a:srgbClr val="001942"/>
            </a:solidFill>
            <a:tailEnd type="oval" w="lg" len="lg"/>
          </a:ln>
        </p:spPr>
        <p:style>
          <a:lnRef idx="1">
            <a:schemeClr val="accent1"/>
          </a:lnRef>
          <a:fillRef idx="0">
            <a:schemeClr val="accent1"/>
          </a:fillRef>
          <a:effectRef idx="0">
            <a:schemeClr val="accent1"/>
          </a:effectRef>
          <a:fontRef idx="minor">
            <a:schemeClr val="tx1"/>
          </a:fontRef>
        </p:style>
      </p:cxnSp>
      <p:sp>
        <p:nvSpPr>
          <p:cNvPr id="63" name="Text Placeholder 11"/>
          <p:cNvSpPr>
            <a:spLocks noGrp="1"/>
          </p:cNvSpPr>
          <p:nvPr>
            <p:ph type="body" sz="quarter" idx="25" hasCustomPrompt="1"/>
          </p:nvPr>
        </p:nvSpPr>
        <p:spPr>
          <a:xfrm>
            <a:off x="5270725" y="10498272"/>
            <a:ext cx="5838745" cy="1912504"/>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a:t>
            </a:r>
          </a:p>
        </p:txBody>
      </p:sp>
      <p:sp>
        <p:nvSpPr>
          <p:cNvPr id="64" name="Text Placeholder 11"/>
          <p:cNvSpPr>
            <a:spLocks noGrp="1"/>
          </p:cNvSpPr>
          <p:nvPr>
            <p:ph type="body" sz="quarter" idx="26" hasCustomPrompt="1"/>
          </p:nvPr>
        </p:nvSpPr>
        <p:spPr>
          <a:xfrm>
            <a:off x="13667989" y="10490906"/>
            <a:ext cx="5838745" cy="1912504"/>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a:t>
            </a:r>
          </a:p>
        </p:txBody>
      </p:sp>
      <p:sp>
        <p:nvSpPr>
          <p:cNvPr id="65" name="Text Placeholder 11"/>
          <p:cNvSpPr>
            <a:spLocks noGrp="1"/>
          </p:cNvSpPr>
          <p:nvPr>
            <p:ph type="body" sz="quarter" idx="27" hasCustomPrompt="1"/>
          </p:nvPr>
        </p:nvSpPr>
        <p:spPr>
          <a:xfrm>
            <a:off x="18424631" y="3557169"/>
            <a:ext cx="4715052" cy="1903362"/>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a:t>
            </a:r>
          </a:p>
        </p:txBody>
      </p:sp>
      <p:sp>
        <p:nvSpPr>
          <p:cNvPr id="25" name="Text Placeholder 11"/>
          <p:cNvSpPr>
            <a:spLocks noGrp="1"/>
          </p:cNvSpPr>
          <p:nvPr>
            <p:ph type="body" sz="quarter" idx="37" hasCustomPrompt="1"/>
          </p:nvPr>
        </p:nvSpPr>
        <p:spPr>
          <a:xfrm>
            <a:off x="2810446" y="7796172"/>
            <a:ext cx="2311344" cy="342218"/>
          </a:xfrm>
          <a:prstGeom prst="rect">
            <a:avLst/>
          </a:prstGeom>
        </p:spPr>
        <p:txBody>
          <a:bodyPr/>
          <a:lstStyle>
            <a:lvl1pPr marL="0" indent="0" algn="ctr">
              <a:lnSpc>
                <a:spcPct val="100000"/>
              </a:lnSpc>
              <a:spcBef>
                <a:spcPts val="0"/>
              </a:spcBef>
              <a:buNone/>
              <a:defRPr sz="20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2010</a:t>
            </a:r>
          </a:p>
        </p:txBody>
      </p:sp>
      <p:sp>
        <p:nvSpPr>
          <p:cNvPr id="26" name="Text Placeholder 11"/>
          <p:cNvSpPr>
            <a:spLocks noGrp="1"/>
          </p:cNvSpPr>
          <p:nvPr>
            <p:ph type="body" sz="quarter" idx="38" hasCustomPrompt="1"/>
          </p:nvPr>
        </p:nvSpPr>
        <p:spPr>
          <a:xfrm>
            <a:off x="7034426" y="7778486"/>
            <a:ext cx="2311344" cy="342218"/>
          </a:xfrm>
          <a:prstGeom prst="rect">
            <a:avLst/>
          </a:prstGeom>
        </p:spPr>
        <p:txBody>
          <a:bodyPr/>
          <a:lstStyle>
            <a:lvl1pPr marL="0" indent="0" algn="ctr">
              <a:lnSpc>
                <a:spcPct val="100000"/>
              </a:lnSpc>
              <a:spcBef>
                <a:spcPts val="0"/>
              </a:spcBef>
              <a:buNone/>
              <a:defRPr sz="20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2011</a:t>
            </a:r>
          </a:p>
        </p:txBody>
      </p:sp>
      <p:sp>
        <p:nvSpPr>
          <p:cNvPr id="27" name="Text Placeholder 11"/>
          <p:cNvSpPr>
            <a:spLocks noGrp="1"/>
          </p:cNvSpPr>
          <p:nvPr>
            <p:ph type="body" sz="quarter" idx="39" hasCustomPrompt="1"/>
          </p:nvPr>
        </p:nvSpPr>
        <p:spPr>
          <a:xfrm>
            <a:off x="11185553" y="7778486"/>
            <a:ext cx="2311344" cy="342218"/>
          </a:xfrm>
          <a:prstGeom prst="rect">
            <a:avLst/>
          </a:prstGeom>
        </p:spPr>
        <p:txBody>
          <a:bodyPr/>
          <a:lstStyle>
            <a:lvl1pPr marL="0" indent="0" algn="ctr">
              <a:lnSpc>
                <a:spcPct val="100000"/>
              </a:lnSpc>
              <a:spcBef>
                <a:spcPts val="0"/>
              </a:spcBef>
              <a:buNone/>
              <a:defRPr sz="20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2012</a:t>
            </a:r>
          </a:p>
        </p:txBody>
      </p:sp>
      <p:sp>
        <p:nvSpPr>
          <p:cNvPr id="28" name="Text Placeholder 11"/>
          <p:cNvSpPr>
            <a:spLocks noGrp="1"/>
          </p:cNvSpPr>
          <p:nvPr>
            <p:ph type="body" sz="quarter" idx="40" hasCustomPrompt="1"/>
          </p:nvPr>
        </p:nvSpPr>
        <p:spPr>
          <a:xfrm>
            <a:off x="15409919" y="7796172"/>
            <a:ext cx="2311344" cy="342218"/>
          </a:xfrm>
          <a:prstGeom prst="rect">
            <a:avLst/>
          </a:prstGeom>
        </p:spPr>
        <p:txBody>
          <a:bodyPr/>
          <a:lstStyle>
            <a:lvl1pPr marL="0" indent="0" algn="ctr">
              <a:lnSpc>
                <a:spcPct val="100000"/>
              </a:lnSpc>
              <a:spcBef>
                <a:spcPts val="0"/>
              </a:spcBef>
              <a:buNone/>
              <a:defRPr sz="20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2015</a:t>
            </a:r>
          </a:p>
        </p:txBody>
      </p:sp>
      <p:sp>
        <p:nvSpPr>
          <p:cNvPr id="34" name="Text Placeholder 11"/>
          <p:cNvSpPr>
            <a:spLocks noGrp="1"/>
          </p:cNvSpPr>
          <p:nvPr>
            <p:ph type="body" sz="quarter" idx="41" hasCustomPrompt="1"/>
          </p:nvPr>
        </p:nvSpPr>
        <p:spPr>
          <a:xfrm>
            <a:off x="19626485" y="7778486"/>
            <a:ext cx="2311344" cy="342218"/>
          </a:xfrm>
          <a:prstGeom prst="rect">
            <a:avLst/>
          </a:prstGeom>
        </p:spPr>
        <p:txBody>
          <a:bodyPr/>
          <a:lstStyle>
            <a:lvl1pPr marL="0" indent="0" algn="ctr">
              <a:lnSpc>
                <a:spcPct val="100000"/>
              </a:lnSpc>
              <a:spcBef>
                <a:spcPts val="0"/>
              </a:spcBef>
              <a:buNone/>
              <a:defRPr sz="20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2016</a:t>
            </a:r>
          </a:p>
        </p:txBody>
      </p:sp>
      <p:sp>
        <p:nvSpPr>
          <p:cNvPr id="35" name="Text Placeholder 86"/>
          <p:cNvSpPr>
            <a:spLocks noGrp="1"/>
          </p:cNvSpPr>
          <p:nvPr>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600" b="1" spc="0" baseline="0">
                <a:solidFill>
                  <a:srgbClr val="001942"/>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dirty="0">
                <a:effectLst/>
              </a:rPr>
              <a:t>Main Title</a:t>
            </a:r>
            <a:endParaRPr lang="sl-SI" dirty="0"/>
          </a:p>
        </p:txBody>
      </p:sp>
      <p:sp>
        <p:nvSpPr>
          <p:cNvPr id="36" name="Text Placeholder 86"/>
          <p:cNvSpPr>
            <a:spLocks noGrp="1"/>
          </p:cNvSpPr>
          <p:nvPr>
            <p:ph type="body" sz="quarter" idx="34" hasCustomPrompt="1"/>
          </p:nvPr>
        </p:nvSpPr>
        <p:spPr>
          <a:xfrm>
            <a:off x="10171028" y="1386185"/>
            <a:ext cx="2738671" cy="403645"/>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37" name="Straight Connector 36"/>
          <p:cNvCxnSpPr/>
          <p:nvPr userDrawn="1"/>
        </p:nvCxnSpPr>
        <p:spPr>
          <a:xfrm>
            <a:off x="12765683" y="160221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80000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meline2">
    <p:spTree>
      <p:nvGrpSpPr>
        <p:cNvPr id="1" name=""/>
        <p:cNvGrpSpPr/>
        <p:nvPr/>
      </p:nvGrpSpPr>
      <p:grpSpPr>
        <a:xfrm>
          <a:off x="0" y="0"/>
          <a:ext cx="0" cy="0"/>
          <a:chOff x="0" y="0"/>
          <a:chExt cx="0" cy="0"/>
        </a:xfrm>
      </p:grpSpPr>
      <p:sp>
        <p:nvSpPr>
          <p:cNvPr id="25" name="Text Placeholder 11"/>
          <p:cNvSpPr>
            <a:spLocks noGrp="1"/>
          </p:cNvSpPr>
          <p:nvPr>
            <p:ph type="body" sz="quarter" idx="36" hasCustomPrompt="1"/>
          </p:nvPr>
        </p:nvSpPr>
        <p:spPr>
          <a:xfrm>
            <a:off x="2119005" y="8744083"/>
            <a:ext cx="4570187" cy="1859127"/>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en-US"/>
          </a:p>
        </p:txBody>
      </p:sp>
      <p:sp>
        <p:nvSpPr>
          <p:cNvPr id="47" name="Text Placeholder 11"/>
          <p:cNvSpPr>
            <a:spLocks noGrp="1"/>
          </p:cNvSpPr>
          <p:nvPr>
            <p:ph type="body" sz="quarter" idx="42" hasCustomPrompt="1"/>
          </p:nvPr>
        </p:nvSpPr>
        <p:spPr>
          <a:xfrm>
            <a:off x="17008058" y="5472843"/>
            <a:ext cx="4356791" cy="1745992"/>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en-US"/>
          </a:p>
        </p:txBody>
      </p:sp>
      <p:sp>
        <p:nvSpPr>
          <p:cNvPr id="23" name="Freeform 44">
            <a:extLst>
              <a:ext uri="{FF2B5EF4-FFF2-40B4-BE49-F238E27FC236}">
                <a16:creationId xmlns:a16="http://schemas.microsoft.com/office/drawing/2014/main" id="{C8D07290-63B2-D34D-B132-EABCF1B2ED22}"/>
              </a:ext>
            </a:extLst>
          </p:cNvPr>
          <p:cNvSpPr>
            <a:spLocks/>
          </p:cNvSpPr>
          <p:nvPr userDrawn="1"/>
        </p:nvSpPr>
        <p:spPr bwMode="auto">
          <a:xfrm rot="23292">
            <a:off x="7054752" y="8303399"/>
            <a:ext cx="4505521" cy="673462"/>
          </a:xfrm>
          <a:custGeom>
            <a:avLst/>
            <a:gdLst>
              <a:gd name="T0" fmla="*/ 2588 w 2588"/>
              <a:gd name="T1" fmla="*/ 156 h 386"/>
              <a:gd name="T2" fmla="*/ 486 w 2588"/>
              <a:gd name="T3" fmla="*/ 156 h 386"/>
              <a:gd name="T4" fmla="*/ 356 w 2588"/>
              <a:gd name="T5" fmla="*/ 87 h 386"/>
              <a:gd name="T6" fmla="*/ 191 w 2588"/>
              <a:gd name="T7" fmla="*/ 2 h 386"/>
              <a:gd name="T8" fmla="*/ 4 w 2588"/>
              <a:gd name="T9" fmla="*/ 186 h 386"/>
              <a:gd name="T10" fmla="*/ 196 w 2588"/>
              <a:gd name="T11" fmla="*/ 386 h 386"/>
              <a:gd name="T12" fmla="*/ 354 w 2588"/>
              <a:gd name="T13" fmla="*/ 304 h 386"/>
              <a:gd name="T14" fmla="*/ 487 w 2588"/>
              <a:gd name="T15" fmla="*/ 232 h 386"/>
              <a:gd name="T16" fmla="*/ 2588 w 2588"/>
              <a:gd name="T17" fmla="*/ 232 h 386"/>
              <a:gd name="T18" fmla="*/ 2588 w 2588"/>
              <a:gd name="T19" fmla="*/ 15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8" h="386">
                <a:moveTo>
                  <a:pt x="2588" y="156"/>
                </a:moveTo>
                <a:cubicBezTo>
                  <a:pt x="486" y="156"/>
                  <a:pt x="486" y="156"/>
                  <a:pt x="486" y="156"/>
                </a:cubicBezTo>
                <a:cubicBezTo>
                  <a:pt x="434" y="156"/>
                  <a:pt x="385" y="130"/>
                  <a:pt x="356" y="87"/>
                </a:cubicBezTo>
                <a:cubicBezTo>
                  <a:pt x="320" y="34"/>
                  <a:pt x="259" y="0"/>
                  <a:pt x="191" y="2"/>
                </a:cubicBezTo>
                <a:cubicBezTo>
                  <a:pt x="91" y="4"/>
                  <a:pt x="8" y="86"/>
                  <a:pt x="4" y="186"/>
                </a:cubicBezTo>
                <a:cubicBezTo>
                  <a:pt x="0" y="295"/>
                  <a:pt x="87" y="386"/>
                  <a:pt x="196" y="386"/>
                </a:cubicBezTo>
                <a:cubicBezTo>
                  <a:pt x="261" y="386"/>
                  <a:pt x="319" y="353"/>
                  <a:pt x="354" y="304"/>
                </a:cubicBezTo>
                <a:cubicBezTo>
                  <a:pt x="384" y="260"/>
                  <a:pt x="433" y="232"/>
                  <a:pt x="487" y="232"/>
                </a:cubicBezTo>
                <a:cubicBezTo>
                  <a:pt x="2588" y="232"/>
                  <a:pt x="2588" y="232"/>
                  <a:pt x="2588" y="232"/>
                </a:cubicBezTo>
                <a:lnTo>
                  <a:pt x="2588" y="156"/>
                </a:lnTo>
                <a:close/>
              </a:path>
            </a:pathLst>
          </a:custGeom>
          <a:gradFill>
            <a:gsLst>
              <a:gs pos="0">
                <a:srgbClr val="239AD2">
                  <a:alpha val="54000"/>
                </a:srgbClr>
              </a:gs>
              <a:gs pos="100000">
                <a:srgbClr val="52CAD1"/>
              </a:gs>
              <a:gs pos="46000">
                <a:srgbClr val="3DB4D2"/>
              </a:gs>
            </a:gsLst>
            <a:lin ang="2400000" scaled="0"/>
          </a:gradFill>
          <a:ln>
            <a:noFill/>
          </a:ln>
        </p:spPr>
        <p:txBody>
          <a:bodyPr vert="horz" wrap="square" lIns="91416" tIns="45708" rIns="91416" bIns="45708" numCol="1" anchor="t" anchorCtr="0" compatLnSpc="1">
            <a:prstTxWarp prst="textNoShape">
              <a:avLst/>
            </a:prstTxWarp>
          </a:bodyPr>
          <a:lstStyle/>
          <a:p>
            <a:endParaRPr lang="en-US" sz="3599" b="1">
              <a:latin typeface="Roboto Bold" charset="0"/>
            </a:endParaRPr>
          </a:p>
        </p:txBody>
      </p:sp>
      <p:sp>
        <p:nvSpPr>
          <p:cNvPr id="26" name="Freeform 25">
            <a:extLst>
              <a:ext uri="{FF2B5EF4-FFF2-40B4-BE49-F238E27FC236}">
                <a16:creationId xmlns:a16="http://schemas.microsoft.com/office/drawing/2014/main" id="{5C9C4ED7-2909-A246-B7DC-CAC60BA1E921}"/>
              </a:ext>
            </a:extLst>
          </p:cNvPr>
          <p:cNvSpPr>
            <a:spLocks/>
          </p:cNvSpPr>
          <p:nvPr userDrawn="1"/>
        </p:nvSpPr>
        <p:spPr bwMode="auto">
          <a:xfrm rot="23292">
            <a:off x="9950071" y="5254877"/>
            <a:ext cx="4186495" cy="11640567"/>
          </a:xfrm>
          <a:custGeom>
            <a:avLst/>
            <a:gdLst>
              <a:gd name="connsiteX0" fmla="*/ 157461 w 3758826"/>
              <a:gd name="connsiteY0" fmla="*/ 3508 h 10451431"/>
              <a:gd name="connsiteX1" fmla="*/ 675273 w 3758826"/>
              <a:gd name="connsiteY1" fmla="*/ 0 h 10451431"/>
              <a:gd name="connsiteX2" fmla="*/ 641674 w 3758826"/>
              <a:gd name="connsiteY2" fmla="*/ 37951 h 10451431"/>
              <a:gd name="connsiteX3" fmla="*/ 427007 w 3758826"/>
              <a:gd name="connsiteY3" fmla="*/ 667723 h 10451431"/>
              <a:gd name="connsiteX4" fmla="*/ 1424462 w 3758826"/>
              <a:gd name="connsiteY4" fmla="*/ 1629037 h 10451431"/>
              <a:gd name="connsiteX5" fmla="*/ 2353127 w 3758826"/>
              <a:gd name="connsiteY5" fmla="*/ 1629037 h 10451431"/>
              <a:gd name="connsiteX6" fmla="*/ 3355272 w 3758826"/>
              <a:gd name="connsiteY6" fmla="*/ 2049514 h 10451431"/>
              <a:gd name="connsiteX7" fmla="*/ 3758631 w 3758826"/>
              <a:gd name="connsiteY7" fmla="*/ 3059283 h 10451431"/>
              <a:gd name="connsiteX8" fmla="*/ 2332803 w 3758826"/>
              <a:gd name="connsiteY8" fmla="*/ 4439512 h 10451431"/>
              <a:gd name="connsiteX9" fmla="*/ 1405702 w 3758826"/>
              <a:gd name="connsiteY9" fmla="*/ 4439511 h 10451431"/>
              <a:gd name="connsiteX10" fmla="*/ 706857 w 3758826"/>
              <a:gd name="connsiteY10" fmla="*/ 4731813 h 10451431"/>
              <a:gd name="connsiteX11" fmla="*/ 427007 w 3758826"/>
              <a:gd name="connsiteY11" fmla="*/ 5435212 h 10451431"/>
              <a:gd name="connsiteX12" fmla="*/ 1424462 w 3758826"/>
              <a:gd name="connsiteY12" fmla="*/ 6398088 h 10451431"/>
              <a:gd name="connsiteX13" fmla="*/ 2353126 w 3758826"/>
              <a:gd name="connsiteY13" fmla="*/ 6398088 h 10451431"/>
              <a:gd name="connsiteX14" fmla="*/ 3355272 w 3758826"/>
              <a:gd name="connsiteY14" fmla="*/ 6817002 h 10451431"/>
              <a:gd name="connsiteX15" fmla="*/ 3758631 w 3758826"/>
              <a:gd name="connsiteY15" fmla="*/ 7826772 h 10451431"/>
              <a:gd name="connsiteX16" fmla="*/ 2332803 w 3758826"/>
              <a:gd name="connsiteY16" fmla="*/ 9208562 h 10451431"/>
              <a:gd name="connsiteX17" fmla="*/ 1405701 w 3758826"/>
              <a:gd name="connsiteY17" fmla="*/ 9208562 h 10451431"/>
              <a:gd name="connsiteX18" fmla="*/ 706858 w 3758826"/>
              <a:gd name="connsiteY18" fmla="*/ 9500864 h 10451431"/>
              <a:gd name="connsiteX19" fmla="*/ 427007 w 3758826"/>
              <a:gd name="connsiteY19" fmla="*/ 10204264 h 10451431"/>
              <a:gd name="connsiteX20" fmla="*/ 449924 w 3758826"/>
              <a:gd name="connsiteY20" fmla="*/ 10397709 h 10451431"/>
              <a:gd name="connsiteX21" fmla="*/ 464087 w 3758826"/>
              <a:gd name="connsiteY21" fmla="*/ 10448469 h 10451431"/>
              <a:gd name="connsiteX22" fmla="*/ 26879 w 3758826"/>
              <a:gd name="connsiteY22" fmla="*/ 10451431 h 10451431"/>
              <a:gd name="connsiteX23" fmla="*/ 9768 w 3758826"/>
              <a:gd name="connsiteY23" fmla="*/ 10351740 h 10451431"/>
              <a:gd name="connsiteX24" fmla="*/ 197 w 3758826"/>
              <a:gd name="connsiteY24" fmla="*/ 10210516 h 10451431"/>
              <a:gd name="connsiteX25" fmla="*/ 403556 w 3758826"/>
              <a:gd name="connsiteY25" fmla="*/ 9202310 h 10451431"/>
              <a:gd name="connsiteX26" fmla="*/ 1405701 w 3758826"/>
              <a:gd name="connsiteY26" fmla="*/ 8781833 h 10451431"/>
              <a:gd name="connsiteX27" fmla="*/ 2332802 w 3758826"/>
              <a:gd name="connsiteY27" fmla="*/ 8781833 h 10451431"/>
              <a:gd name="connsiteX28" fmla="*/ 3331821 w 3758826"/>
              <a:gd name="connsiteY28" fmla="*/ 7820519 h 10451431"/>
              <a:gd name="connsiteX29" fmla="*/ 3050407 w 3758826"/>
              <a:gd name="connsiteY29" fmla="*/ 7117120 h 10451431"/>
              <a:gd name="connsiteX30" fmla="*/ 2353127 w 3758826"/>
              <a:gd name="connsiteY30" fmla="*/ 6824817 h 10451431"/>
              <a:gd name="connsiteX31" fmla="*/ 1424462 w 3758826"/>
              <a:gd name="connsiteY31" fmla="*/ 6824817 h 10451431"/>
              <a:gd name="connsiteX32" fmla="*/ 196 w 3758826"/>
              <a:gd name="connsiteY32" fmla="*/ 5443027 h 10451431"/>
              <a:gd name="connsiteX33" fmla="*/ 403556 w 3758826"/>
              <a:gd name="connsiteY33" fmla="*/ 4433258 h 10451431"/>
              <a:gd name="connsiteX34" fmla="*/ 1405701 w 3758826"/>
              <a:gd name="connsiteY34" fmla="*/ 4014344 h 10451431"/>
              <a:gd name="connsiteX35" fmla="*/ 2332802 w 3758826"/>
              <a:gd name="connsiteY35" fmla="*/ 4014343 h 10451431"/>
              <a:gd name="connsiteX36" fmla="*/ 3331820 w 3758826"/>
              <a:gd name="connsiteY36" fmla="*/ 3051470 h 10451431"/>
              <a:gd name="connsiteX37" fmla="*/ 3050407 w 3758826"/>
              <a:gd name="connsiteY37" fmla="*/ 2348067 h 10451431"/>
              <a:gd name="connsiteX38" fmla="*/ 2353127 w 3758826"/>
              <a:gd name="connsiteY38" fmla="*/ 2055766 h 10451431"/>
              <a:gd name="connsiteX39" fmla="*/ 1424462 w 3758826"/>
              <a:gd name="connsiteY39" fmla="*/ 2055767 h 10451431"/>
              <a:gd name="connsiteX40" fmla="*/ 197 w 3758826"/>
              <a:gd name="connsiteY40" fmla="*/ 673976 h 10451431"/>
              <a:gd name="connsiteX41" fmla="*/ 99864 w 3758826"/>
              <a:gd name="connsiteY41" fmla="*/ 128840 h 1045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758826" h="10451431">
                <a:moveTo>
                  <a:pt x="157461" y="3508"/>
                </a:moveTo>
                <a:lnTo>
                  <a:pt x="675273" y="0"/>
                </a:lnTo>
                <a:lnTo>
                  <a:pt x="641674" y="37951"/>
                </a:lnTo>
                <a:cubicBezTo>
                  <a:pt x="498997" y="215862"/>
                  <a:pt x="422903" y="435210"/>
                  <a:pt x="427007" y="667723"/>
                </a:cubicBezTo>
                <a:cubicBezTo>
                  <a:pt x="434824" y="1197620"/>
                  <a:pt x="883523" y="1629036"/>
                  <a:pt x="1424462" y="1629037"/>
                </a:cubicBezTo>
                <a:cubicBezTo>
                  <a:pt x="2353127" y="1629037"/>
                  <a:pt x="2353127" y="1629037"/>
                  <a:pt x="2353127" y="1629037"/>
                </a:cubicBezTo>
                <a:cubicBezTo>
                  <a:pt x="2733035" y="1629036"/>
                  <a:pt x="3089492" y="1779095"/>
                  <a:pt x="3355272" y="2049514"/>
                </a:cubicBezTo>
                <a:cubicBezTo>
                  <a:pt x="3621052" y="2319933"/>
                  <a:pt x="3764885" y="2677884"/>
                  <a:pt x="3758631" y="3059283"/>
                </a:cubicBezTo>
                <a:cubicBezTo>
                  <a:pt x="3746124" y="3820519"/>
                  <a:pt x="3106690" y="4439510"/>
                  <a:pt x="2332803" y="4439512"/>
                </a:cubicBezTo>
                <a:cubicBezTo>
                  <a:pt x="1405702" y="4439511"/>
                  <a:pt x="1405702" y="4439511"/>
                  <a:pt x="1405702" y="4439511"/>
                </a:cubicBezTo>
                <a:cubicBezTo>
                  <a:pt x="1141485" y="4439514"/>
                  <a:pt x="892903" y="4544238"/>
                  <a:pt x="706857" y="4731813"/>
                </a:cubicBezTo>
                <a:cubicBezTo>
                  <a:pt x="522375" y="4920948"/>
                  <a:pt x="422317" y="5171046"/>
                  <a:pt x="427007" y="5435212"/>
                </a:cubicBezTo>
                <a:cubicBezTo>
                  <a:pt x="434824" y="5966670"/>
                  <a:pt x="883523" y="6398088"/>
                  <a:pt x="1424462" y="6398088"/>
                </a:cubicBezTo>
                <a:cubicBezTo>
                  <a:pt x="2353126" y="6398088"/>
                  <a:pt x="2353126" y="6398088"/>
                  <a:pt x="2353126" y="6398088"/>
                </a:cubicBezTo>
                <a:cubicBezTo>
                  <a:pt x="2733035" y="6398088"/>
                  <a:pt x="3089492" y="6546584"/>
                  <a:pt x="3355272" y="6817002"/>
                </a:cubicBezTo>
                <a:cubicBezTo>
                  <a:pt x="3621051" y="7088984"/>
                  <a:pt x="3764885" y="7446936"/>
                  <a:pt x="3758631" y="7826772"/>
                </a:cubicBezTo>
                <a:cubicBezTo>
                  <a:pt x="3746124" y="8588007"/>
                  <a:pt x="3106690" y="9208562"/>
                  <a:pt x="2332803" y="9208562"/>
                </a:cubicBezTo>
                <a:cubicBezTo>
                  <a:pt x="1405701" y="9208562"/>
                  <a:pt x="1405701" y="9208562"/>
                  <a:pt x="1405701" y="9208562"/>
                </a:cubicBezTo>
                <a:cubicBezTo>
                  <a:pt x="1141485" y="9208562"/>
                  <a:pt x="892903" y="9311727"/>
                  <a:pt x="706858" y="9500864"/>
                </a:cubicBezTo>
                <a:cubicBezTo>
                  <a:pt x="522375" y="9690000"/>
                  <a:pt x="422317" y="9938535"/>
                  <a:pt x="427007" y="10204264"/>
                </a:cubicBezTo>
                <a:cubicBezTo>
                  <a:pt x="427985" y="10270501"/>
                  <a:pt x="435850" y="10335199"/>
                  <a:pt x="449924" y="10397709"/>
                </a:cubicBezTo>
                <a:lnTo>
                  <a:pt x="464087" y="10448469"/>
                </a:lnTo>
                <a:lnTo>
                  <a:pt x="26879" y="10451431"/>
                </a:lnTo>
                <a:lnTo>
                  <a:pt x="9768" y="10351740"/>
                </a:lnTo>
                <a:cubicBezTo>
                  <a:pt x="4210" y="10305304"/>
                  <a:pt x="979" y="10258191"/>
                  <a:pt x="197" y="10210516"/>
                </a:cubicBezTo>
                <a:cubicBezTo>
                  <a:pt x="-6057" y="9830680"/>
                  <a:pt x="137776" y="9472728"/>
                  <a:pt x="403556" y="9202310"/>
                </a:cubicBezTo>
                <a:cubicBezTo>
                  <a:pt x="669335" y="8930328"/>
                  <a:pt x="1025793" y="8781833"/>
                  <a:pt x="1405701" y="8781833"/>
                </a:cubicBezTo>
                <a:cubicBezTo>
                  <a:pt x="2332802" y="8781833"/>
                  <a:pt x="2332802" y="8781833"/>
                  <a:pt x="2332802" y="8781833"/>
                </a:cubicBezTo>
                <a:cubicBezTo>
                  <a:pt x="2875306" y="8781833"/>
                  <a:pt x="3322440" y="8350414"/>
                  <a:pt x="3331821" y="7820519"/>
                </a:cubicBezTo>
                <a:cubicBezTo>
                  <a:pt x="3336511" y="7554790"/>
                  <a:pt x="3236453" y="7304693"/>
                  <a:pt x="3050407" y="7117120"/>
                </a:cubicBezTo>
                <a:cubicBezTo>
                  <a:pt x="2865925" y="6927983"/>
                  <a:pt x="2617343" y="6824818"/>
                  <a:pt x="2353127" y="6824817"/>
                </a:cubicBezTo>
                <a:cubicBezTo>
                  <a:pt x="1424462" y="6824817"/>
                  <a:pt x="1424462" y="6824817"/>
                  <a:pt x="1424462" y="6824817"/>
                </a:cubicBezTo>
                <a:cubicBezTo>
                  <a:pt x="652139" y="6824818"/>
                  <a:pt x="12704" y="6204263"/>
                  <a:pt x="196" y="5443027"/>
                </a:cubicBezTo>
                <a:cubicBezTo>
                  <a:pt x="-6057" y="5063192"/>
                  <a:pt x="137776" y="4703677"/>
                  <a:pt x="403556" y="4433258"/>
                </a:cubicBezTo>
                <a:cubicBezTo>
                  <a:pt x="669335" y="4162840"/>
                  <a:pt x="1025793" y="4014344"/>
                  <a:pt x="1405701" y="4014344"/>
                </a:cubicBezTo>
                <a:cubicBezTo>
                  <a:pt x="2332802" y="4014343"/>
                  <a:pt x="2332802" y="4014343"/>
                  <a:pt x="2332802" y="4014343"/>
                </a:cubicBezTo>
                <a:cubicBezTo>
                  <a:pt x="2875306" y="4014344"/>
                  <a:pt x="3322440" y="3581362"/>
                  <a:pt x="3331820" y="3051470"/>
                </a:cubicBezTo>
                <a:cubicBezTo>
                  <a:pt x="3336511" y="2787302"/>
                  <a:pt x="3236453" y="2537204"/>
                  <a:pt x="3050407" y="2348067"/>
                </a:cubicBezTo>
                <a:cubicBezTo>
                  <a:pt x="2865925" y="2158933"/>
                  <a:pt x="2617343" y="2055769"/>
                  <a:pt x="2353127" y="2055766"/>
                </a:cubicBezTo>
                <a:cubicBezTo>
                  <a:pt x="1424462" y="2055767"/>
                  <a:pt x="1424462" y="2055767"/>
                  <a:pt x="1424462" y="2055767"/>
                </a:cubicBezTo>
                <a:cubicBezTo>
                  <a:pt x="652138" y="2055766"/>
                  <a:pt x="12704" y="1436774"/>
                  <a:pt x="197" y="673976"/>
                </a:cubicBezTo>
                <a:cubicBezTo>
                  <a:pt x="-2930" y="484057"/>
                  <a:pt x="31465" y="299610"/>
                  <a:pt x="99864" y="128840"/>
                </a:cubicBezTo>
                <a:close/>
              </a:path>
            </a:pathLst>
          </a:custGeom>
          <a:solidFill>
            <a:srgbClr val="F8F8F8"/>
          </a:solidFill>
          <a:ln>
            <a:noFill/>
          </a:ln>
        </p:spPr>
        <p:txBody>
          <a:bodyPr vert="horz" wrap="square" lIns="91416" tIns="45708" rIns="91416" bIns="45708" numCol="1" anchor="t" anchorCtr="0" compatLnSpc="1">
            <a:prstTxWarp prst="textNoShape">
              <a:avLst/>
            </a:prstTxWarp>
            <a:noAutofit/>
          </a:bodyPr>
          <a:lstStyle/>
          <a:p>
            <a:endParaRPr lang="en-US" sz="3599" b="1">
              <a:latin typeface="Roboto Bold" charset="0"/>
            </a:endParaRPr>
          </a:p>
        </p:txBody>
      </p:sp>
      <p:sp>
        <p:nvSpPr>
          <p:cNvPr id="27" name="Freeform 6">
            <a:extLst>
              <a:ext uri="{FF2B5EF4-FFF2-40B4-BE49-F238E27FC236}">
                <a16:creationId xmlns:a16="http://schemas.microsoft.com/office/drawing/2014/main" id="{4D11D158-6FA5-4C44-AC57-6DDCCED6D361}"/>
              </a:ext>
            </a:extLst>
          </p:cNvPr>
          <p:cNvSpPr>
            <a:spLocks/>
          </p:cNvSpPr>
          <p:nvPr userDrawn="1"/>
        </p:nvSpPr>
        <p:spPr bwMode="auto">
          <a:xfrm rot="23292">
            <a:off x="12305602" y="10980990"/>
            <a:ext cx="4505521" cy="671310"/>
          </a:xfrm>
          <a:custGeom>
            <a:avLst/>
            <a:gdLst>
              <a:gd name="T0" fmla="*/ 0 w 2588"/>
              <a:gd name="T1" fmla="*/ 230 h 386"/>
              <a:gd name="T2" fmla="*/ 2102 w 2588"/>
              <a:gd name="T3" fmla="*/ 230 h 386"/>
              <a:gd name="T4" fmla="*/ 2233 w 2588"/>
              <a:gd name="T5" fmla="*/ 299 h 386"/>
              <a:gd name="T6" fmla="*/ 2397 w 2588"/>
              <a:gd name="T7" fmla="*/ 384 h 386"/>
              <a:gd name="T8" fmla="*/ 2584 w 2588"/>
              <a:gd name="T9" fmla="*/ 200 h 386"/>
              <a:gd name="T10" fmla="*/ 2392 w 2588"/>
              <a:gd name="T11" fmla="*/ 0 h 386"/>
              <a:gd name="T12" fmla="*/ 2234 w 2588"/>
              <a:gd name="T13" fmla="*/ 82 h 386"/>
              <a:gd name="T14" fmla="*/ 2102 w 2588"/>
              <a:gd name="T15" fmla="*/ 154 h 386"/>
              <a:gd name="T16" fmla="*/ 0 w 2588"/>
              <a:gd name="T17" fmla="*/ 154 h 386"/>
              <a:gd name="T18" fmla="*/ 0 w 2588"/>
              <a:gd name="T19" fmla="*/ 23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8" h="386">
                <a:moveTo>
                  <a:pt x="0" y="230"/>
                </a:moveTo>
                <a:cubicBezTo>
                  <a:pt x="2102" y="230"/>
                  <a:pt x="2102" y="230"/>
                  <a:pt x="2102" y="230"/>
                </a:cubicBezTo>
                <a:cubicBezTo>
                  <a:pt x="2154" y="230"/>
                  <a:pt x="2203" y="256"/>
                  <a:pt x="2233" y="299"/>
                </a:cubicBezTo>
                <a:cubicBezTo>
                  <a:pt x="2268" y="352"/>
                  <a:pt x="2329" y="386"/>
                  <a:pt x="2397" y="384"/>
                </a:cubicBezTo>
                <a:cubicBezTo>
                  <a:pt x="2497" y="381"/>
                  <a:pt x="2580" y="300"/>
                  <a:pt x="2584" y="200"/>
                </a:cubicBezTo>
                <a:cubicBezTo>
                  <a:pt x="2588" y="90"/>
                  <a:pt x="2501" y="0"/>
                  <a:pt x="2392" y="0"/>
                </a:cubicBezTo>
                <a:cubicBezTo>
                  <a:pt x="2327" y="0"/>
                  <a:pt x="2269" y="32"/>
                  <a:pt x="2234" y="82"/>
                </a:cubicBezTo>
                <a:cubicBezTo>
                  <a:pt x="2204" y="126"/>
                  <a:pt x="2155" y="154"/>
                  <a:pt x="2102" y="154"/>
                </a:cubicBezTo>
                <a:cubicBezTo>
                  <a:pt x="0" y="154"/>
                  <a:pt x="0" y="154"/>
                  <a:pt x="0" y="154"/>
                </a:cubicBezTo>
                <a:lnTo>
                  <a:pt x="0" y="230"/>
                </a:lnTo>
                <a:close/>
              </a:path>
            </a:pathLst>
          </a:custGeom>
          <a:gradFill>
            <a:gsLst>
              <a:gs pos="0">
                <a:srgbClr val="239AD2">
                  <a:alpha val="54000"/>
                </a:srgbClr>
              </a:gs>
              <a:gs pos="100000">
                <a:srgbClr val="52CAD1"/>
              </a:gs>
              <a:gs pos="46000">
                <a:srgbClr val="3DB4D2"/>
              </a:gs>
            </a:gsLst>
            <a:lin ang="2400000" scaled="0"/>
          </a:gradFill>
          <a:ln>
            <a:noFill/>
          </a:ln>
        </p:spPr>
        <p:txBody>
          <a:bodyPr vert="horz" wrap="square" lIns="91416" tIns="45708" rIns="91416" bIns="45708" numCol="1" anchor="t" anchorCtr="0" compatLnSpc="1">
            <a:prstTxWarp prst="textNoShape">
              <a:avLst/>
            </a:prstTxWarp>
          </a:bodyPr>
          <a:lstStyle/>
          <a:p>
            <a:endParaRPr lang="en-US" sz="3599" b="1">
              <a:latin typeface="Roboto Bold" charset="0"/>
            </a:endParaRPr>
          </a:p>
        </p:txBody>
      </p:sp>
      <p:sp>
        <p:nvSpPr>
          <p:cNvPr id="28" name="Freeform 8">
            <a:extLst>
              <a:ext uri="{FF2B5EF4-FFF2-40B4-BE49-F238E27FC236}">
                <a16:creationId xmlns:a16="http://schemas.microsoft.com/office/drawing/2014/main" id="{1888E8BC-AF40-7A4E-BFC2-240BFE18C9F2}"/>
              </a:ext>
            </a:extLst>
          </p:cNvPr>
          <p:cNvSpPr>
            <a:spLocks/>
          </p:cNvSpPr>
          <p:nvPr userDrawn="1"/>
        </p:nvSpPr>
        <p:spPr bwMode="auto">
          <a:xfrm rot="23292">
            <a:off x="10548857" y="10248961"/>
            <a:ext cx="2013930" cy="2011777"/>
          </a:xfrm>
          <a:custGeom>
            <a:avLst/>
            <a:gdLst>
              <a:gd name="T0" fmla="*/ 989 w 1157"/>
              <a:gd name="T1" fmla="*/ 214 h 1156"/>
              <a:gd name="T2" fmla="*/ 1148 w 1157"/>
              <a:gd name="T3" fmla="*/ 632 h 1156"/>
              <a:gd name="T4" fmla="*/ 989 w 1157"/>
              <a:gd name="T5" fmla="*/ 988 h 1156"/>
              <a:gd name="T6" fmla="*/ 632 w 1157"/>
              <a:gd name="T7" fmla="*/ 1148 h 1156"/>
              <a:gd name="T8" fmla="*/ 214 w 1157"/>
              <a:gd name="T9" fmla="*/ 988 h 1156"/>
              <a:gd name="T10" fmla="*/ 214 w 1157"/>
              <a:gd name="T11" fmla="*/ 214 h 1156"/>
              <a:gd name="T12" fmla="*/ 989 w 1157"/>
              <a:gd name="T13" fmla="*/ 214 h 1156"/>
            </a:gdLst>
            <a:ahLst/>
            <a:cxnLst>
              <a:cxn ang="0">
                <a:pos x="T0" y="T1"/>
              </a:cxn>
              <a:cxn ang="0">
                <a:pos x="T2" y="T3"/>
              </a:cxn>
              <a:cxn ang="0">
                <a:pos x="T4" y="T5"/>
              </a:cxn>
              <a:cxn ang="0">
                <a:pos x="T6" y="T7"/>
              </a:cxn>
              <a:cxn ang="0">
                <a:pos x="T8" y="T9"/>
              </a:cxn>
              <a:cxn ang="0">
                <a:pos x="T10" y="T11"/>
              </a:cxn>
              <a:cxn ang="0">
                <a:pos x="T12" y="T13"/>
              </a:cxn>
            </a:cxnLst>
            <a:rect l="0" t="0" r="r" b="b"/>
            <a:pathLst>
              <a:path w="1157" h="1156">
                <a:moveTo>
                  <a:pt x="989" y="214"/>
                </a:moveTo>
                <a:cubicBezTo>
                  <a:pt x="1103" y="329"/>
                  <a:pt x="1157" y="482"/>
                  <a:pt x="1148" y="632"/>
                </a:cubicBezTo>
                <a:cubicBezTo>
                  <a:pt x="1141" y="762"/>
                  <a:pt x="1088" y="889"/>
                  <a:pt x="989" y="988"/>
                </a:cubicBezTo>
                <a:cubicBezTo>
                  <a:pt x="890" y="1087"/>
                  <a:pt x="762" y="1141"/>
                  <a:pt x="632" y="1148"/>
                </a:cubicBezTo>
                <a:cubicBezTo>
                  <a:pt x="482" y="1156"/>
                  <a:pt x="329" y="1103"/>
                  <a:pt x="214" y="988"/>
                </a:cubicBezTo>
                <a:cubicBezTo>
                  <a:pt x="0" y="774"/>
                  <a:pt x="0" y="428"/>
                  <a:pt x="214" y="214"/>
                </a:cubicBezTo>
                <a:cubicBezTo>
                  <a:pt x="428" y="0"/>
                  <a:pt x="775" y="0"/>
                  <a:pt x="989" y="214"/>
                </a:cubicBezTo>
                <a:close/>
              </a:path>
            </a:pathLst>
          </a:custGeom>
          <a:gradFill>
            <a:gsLst>
              <a:gs pos="0">
                <a:srgbClr val="239AD2">
                  <a:alpha val="54000"/>
                </a:srgbClr>
              </a:gs>
              <a:gs pos="100000">
                <a:srgbClr val="52CAD1"/>
              </a:gs>
              <a:gs pos="46000">
                <a:srgbClr val="3DB4D2"/>
              </a:gs>
            </a:gsLst>
            <a:lin ang="2400000" scaled="0"/>
          </a:gradFill>
          <a:ln>
            <a:noFill/>
          </a:ln>
        </p:spPr>
        <p:txBody>
          <a:bodyPr vert="horz" wrap="square" lIns="91416" tIns="45708" rIns="91416" bIns="45708" numCol="1" anchor="t" anchorCtr="0" compatLnSpc="1">
            <a:prstTxWarp prst="textNoShape">
              <a:avLst/>
            </a:prstTxWarp>
          </a:bodyPr>
          <a:lstStyle/>
          <a:p>
            <a:endParaRPr lang="en-US" sz="3599" b="1">
              <a:latin typeface="Roboto Bold" charset="0"/>
            </a:endParaRPr>
          </a:p>
        </p:txBody>
      </p:sp>
      <p:sp>
        <p:nvSpPr>
          <p:cNvPr id="29" name="Freeform 46">
            <a:extLst>
              <a:ext uri="{FF2B5EF4-FFF2-40B4-BE49-F238E27FC236}">
                <a16:creationId xmlns:a16="http://schemas.microsoft.com/office/drawing/2014/main" id="{7962465F-5466-3E45-A996-07F856C77377}"/>
              </a:ext>
            </a:extLst>
          </p:cNvPr>
          <p:cNvSpPr>
            <a:spLocks/>
          </p:cNvSpPr>
          <p:nvPr userDrawn="1"/>
        </p:nvSpPr>
        <p:spPr bwMode="auto">
          <a:xfrm rot="23292">
            <a:off x="11436150" y="7589042"/>
            <a:ext cx="2016082" cy="2013930"/>
          </a:xfrm>
          <a:custGeom>
            <a:avLst/>
            <a:gdLst>
              <a:gd name="T0" fmla="*/ 989 w 1157"/>
              <a:gd name="T1" fmla="*/ 214 h 1157"/>
              <a:gd name="T2" fmla="*/ 1148 w 1157"/>
              <a:gd name="T3" fmla="*/ 633 h 1157"/>
              <a:gd name="T4" fmla="*/ 989 w 1157"/>
              <a:gd name="T5" fmla="*/ 989 h 1157"/>
              <a:gd name="T6" fmla="*/ 632 w 1157"/>
              <a:gd name="T7" fmla="*/ 1149 h 1157"/>
              <a:gd name="T8" fmla="*/ 214 w 1157"/>
              <a:gd name="T9" fmla="*/ 989 h 1157"/>
              <a:gd name="T10" fmla="*/ 214 w 1157"/>
              <a:gd name="T11" fmla="*/ 214 h 1157"/>
              <a:gd name="T12" fmla="*/ 989 w 1157"/>
              <a:gd name="T13" fmla="*/ 214 h 1157"/>
            </a:gdLst>
            <a:ahLst/>
            <a:cxnLst>
              <a:cxn ang="0">
                <a:pos x="T0" y="T1"/>
              </a:cxn>
              <a:cxn ang="0">
                <a:pos x="T2" y="T3"/>
              </a:cxn>
              <a:cxn ang="0">
                <a:pos x="T4" y="T5"/>
              </a:cxn>
              <a:cxn ang="0">
                <a:pos x="T6" y="T7"/>
              </a:cxn>
              <a:cxn ang="0">
                <a:pos x="T8" y="T9"/>
              </a:cxn>
              <a:cxn ang="0">
                <a:pos x="T10" y="T11"/>
              </a:cxn>
              <a:cxn ang="0">
                <a:pos x="T12" y="T13"/>
              </a:cxn>
            </a:cxnLst>
            <a:rect l="0" t="0" r="r" b="b"/>
            <a:pathLst>
              <a:path w="1157" h="1157">
                <a:moveTo>
                  <a:pt x="989" y="214"/>
                </a:moveTo>
                <a:cubicBezTo>
                  <a:pt x="1104" y="329"/>
                  <a:pt x="1157" y="482"/>
                  <a:pt x="1148" y="633"/>
                </a:cubicBezTo>
                <a:cubicBezTo>
                  <a:pt x="1141" y="762"/>
                  <a:pt x="1088" y="890"/>
                  <a:pt x="989" y="989"/>
                </a:cubicBezTo>
                <a:cubicBezTo>
                  <a:pt x="890" y="1088"/>
                  <a:pt x="762" y="1141"/>
                  <a:pt x="632" y="1149"/>
                </a:cubicBezTo>
                <a:cubicBezTo>
                  <a:pt x="482" y="1157"/>
                  <a:pt x="329" y="1104"/>
                  <a:pt x="214" y="989"/>
                </a:cubicBezTo>
                <a:cubicBezTo>
                  <a:pt x="0" y="775"/>
                  <a:pt x="0" y="428"/>
                  <a:pt x="214" y="214"/>
                </a:cubicBezTo>
                <a:cubicBezTo>
                  <a:pt x="428" y="0"/>
                  <a:pt x="775" y="0"/>
                  <a:pt x="989" y="214"/>
                </a:cubicBezTo>
                <a:close/>
              </a:path>
            </a:pathLst>
          </a:custGeom>
          <a:gradFill>
            <a:gsLst>
              <a:gs pos="0">
                <a:srgbClr val="239AD2">
                  <a:alpha val="54000"/>
                </a:srgbClr>
              </a:gs>
              <a:gs pos="100000">
                <a:srgbClr val="52CAD1"/>
              </a:gs>
              <a:gs pos="46000">
                <a:srgbClr val="3DB4D2"/>
              </a:gs>
            </a:gsLst>
            <a:lin ang="2400000" scaled="0"/>
          </a:gradFill>
          <a:ln>
            <a:noFill/>
          </a:ln>
        </p:spPr>
        <p:txBody>
          <a:bodyPr vert="horz" wrap="square" lIns="91416" tIns="45708" rIns="91416" bIns="45708" numCol="1" anchor="t" anchorCtr="0" compatLnSpc="1">
            <a:prstTxWarp prst="textNoShape">
              <a:avLst/>
            </a:prstTxWarp>
          </a:bodyPr>
          <a:lstStyle/>
          <a:p>
            <a:endParaRPr lang="en-US" sz="3599" b="1">
              <a:latin typeface="Roboto Bold" charset="0"/>
            </a:endParaRPr>
          </a:p>
        </p:txBody>
      </p:sp>
      <p:sp>
        <p:nvSpPr>
          <p:cNvPr id="31" name="Freeform 40">
            <a:extLst>
              <a:ext uri="{FF2B5EF4-FFF2-40B4-BE49-F238E27FC236}">
                <a16:creationId xmlns:a16="http://schemas.microsoft.com/office/drawing/2014/main" id="{1ACEE0EE-7E76-364F-8292-6E29860B097C}"/>
              </a:ext>
            </a:extLst>
          </p:cNvPr>
          <p:cNvSpPr>
            <a:spLocks/>
          </p:cNvSpPr>
          <p:nvPr userDrawn="1"/>
        </p:nvSpPr>
        <p:spPr bwMode="auto">
          <a:xfrm rot="23292">
            <a:off x="12267207" y="5649365"/>
            <a:ext cx="4505521" cy="671310"/>
          </a:xfrm>
          <a:custGeom>
            <a:avLst/>
            <a:gdLst>
              <a:gd name="T0" fmla="*/ 0 w 2588"/>
              <a:gd name="T1" fmla="*/ 230 h 386"/>
              <a:gd name="T2" fmla="*/ 2102 w 2588"/>
              <a:gd name="T3" fmla="*/ 230 h 386"/>
              <a:gd name="T4" fmla="*/ 2233 w 2588"/>
              <a:gd name="T5" fmla="*/ 300 h 386"/>
              <a:gd name="T6" fmla="*/ 2397 w 2588"/>
              <a:gd name="T7" fmla="*/ 384 h 386"/>
              <a:gd name="T8" fmla="*/ 2584 w 2588"/>
              <a:gd name="T9" fmla="*/ 200 h 386"/>
              <a:gd name="T10" fmla="*/ 2392 w 2588"/>
              <a:gd name="T11" fmla="*/ 0 h 386"/>
              <a:gd name="T12" fmla="*/ 2234 w 2588"/>
              <a:gd name="T13" fmla="*/ 82 h 386"/>
              <a:gd name="T14" fmla="*/ 2102 w 2588"/>
              <a:gd name="T15" fmla="*/ 155 h 386"/>
              <a:gd name="T16" fmla="*/ 0 w 2588"/>
              <a:gd name="T17" fmla="*/ 155 h 386"/>
              <a:gd name="T18" fmla="*/ 0 w 2588"/>
              <a:gd name="T19" fmla="*/ 23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8" h="386">
                <a:moveTo>
                  <a:pt x="0" y="230"/>
                </a:moveTo>
                <a:cubicBezTo>
                  <a:pt x="2102" y="230"/>
                  <a:pt x="2102" y="230"/>
                  <a:pt x="2102" y="230"/>
                </a:cubicBezTo>
                <a:cubicBezTo>
                  <a:pt x="2154" y="230"/>
                  <a:pt x="2203" y="256"/>
                  <a:pt x="2233" y="300"/>
                </a:cubicBezTo>
                <a:cubicBezTo>
                  <a:pt x="2268" y="352"/>
                  <a:pt x="2329" y="386"/>
                  <a:pt x="2397" y="384"/>
                </a:cubicBezTo>
                <a:cubicBezTo>
                  <a:pt x="2497" y="382"/>
                  <a:pt x="2580" y="300"/>
                  <a:pt x="2584" y="200"/>
                </a:cubicBezTo>
                <a:cubicBezTo>
                  <a:pt x="2588" y="91"/>
                  <a:pt x="2501" y="0"/>
                  <a:pt x="2392" y="0"/>
                </a:cubicBezTo>
                <a:cubicBezTo>
                  <a:pt x="2327" y="0"/>
                  <a:pt x="2269" y="33"/>
                  <a:pt x="2234" y="82"/>
                </a:cubicBezTo>
                <a:cubicBezTo>
                  <a:pt x="2204" y="126"/>
                  <a:pt x="2155" y="155"/>
                  <a:pt x="2102" y="155"/>
                </a:cubicBezTo>
                <a:cubicBezTo>
                  <a:pt x="0" y="155"/>
                  <a:pt x="0" y="155"/>
                  <a:pt x="0" y="155"/>
                </a:cubicBezTo>
                <a:lnTo>
                  <a:pt x="0" y="230"/>
                </a:lnTo>
                <a:close/>
              </a:path>
            </a:pathLst>
          </a:custGeom>
          <a:gradFill>
            <a:gsLst>
              <a:gs pos="0">
                <a:srgbClr val="239AD2">
                  <a:alpha val="54000"/>
                </a:srgbClr>
              </a:gs>
              <a:gs pos="100000">
                <a:srgbClr val="52CAD1"/>
              </a:gs>
              <a:gs pos="46000">
                <a:srgbClr val="3DB4D2"/>
              </a:gs>
            </a:gsLst>
            <a:lin ang="2400000" scaled="0"/>
          </a:gradFill>
          <a:ln>
            <a:noFill/>
          </a:ln>
        </p:spPr>
        <p:txBody>
          <a:bodyPr vert="horz" wrap="square" lIns="91416" tIns="45708" rIns="91416" bIns="45708" numCol="1" anchor="t" anchorCtr="0" compatLnSpc="1">
            <a:prstTxWarp prst="textNoShape">
              <a:avLst/>
            </a:prstTxWarp>
          </a:bodyPr>
          <a:lstStyle/>
          <a:p>
            <a:endParaRPr lang="en-US" sz="3599" b="1">
              <a:latin typeface="Roboto Bold" charset="0"/>
            </a:endParaRPr>
          </a:p>
        </p:txBody>
      </p:sp>
      <p:sp>
        <p:nvSpPr>
          <p:cNvPr id="32" name="TextBox 31">
            <a:extLst>
              <a:ext uri="{FF2B5EF4-FFF2-40B4-BE49-F238E27FC236}">
                <a16:creationId xmlns:a16="http://schemas.microsoft.com/office/drawing/2014/main" id="{FEA71730-DEE2-8C4E-A672-3F29952B3372}"/>
              </a:ext>
            </a:extLst>
          </p:cNvPr>
          <p:cNvSpPr txBox="1"/>
          <p:nvPr userDrawn="1"/>
        </p:nvSpPr>
        <p:spPr>
          <a:xfrm>
            <a:off x="11066854" y="5667201"/>
            <a:ext cx="1050166" cy="514192"/>
          </a:xfrm>
          <a:prstGeom prst="rect">
            <a:avLst/>
          </a:prstGeom>
          <a:noFill/>
        </p:spPr>
        <p:txBody>
          <a:bodyPr wrap="none" rtlCol="0" anchor="ctr" anchorCtr="0">
            <a:spAutoFit/>
          </a:bodyPr>
          <a:lstStyle/>
          <a:p>
            <a:pPr algn="ctr"/>
            <a:r>
              <a:rPr lang="en-US" sz="2400" b="1">
                <a:solidFill>
                  <a:schemeClr val="bg1"/>
                </a:solidFill>
                <a:latin typeface="Poppins SemiBold" pitchFamily="2" charset="77"/>
                <a:ea typeface="League Spartan" charset="0"/>
                <a:cs typeface="Poppins SemiBold" pitchFamily="2" charset="77"/>
              </a:rPr>
              <a:t>2005</a:t>
            </a:r>
          </a:p>
        </p:txBody>
      </p:sp>
      <p:sp>
        <p:nvSpPr>
          <p:cNvPr id="48" name="Freeform 46">
            <a:extLst>
              <a:ext uri="{FF2B5EF4-FFF2-40B4-BE49-F238E27FC236}">
                <a16:creationId xmlns:a16="http://schemas.microsoft.com/office/drawing/2014/main" id="{7962465F-5466-3E45-A996-07F856C77377}"/>
              </a:ext>
            </a:extLst>
          </p:cNvPr>
          <p:cNvSpPr>
            <a:spLocks/>
          </p:cNvSpPr>
          <p:nvPr userDrawn="1"/>
        </p:nvSpPr>
        <p:spPr bwMode="auto">
          <a:xfrm rot="23292">
            <a:off x="10490457" y="4873206"/>
            <a:ext cx="2016082" cy="2013930"/>
          </a:xfrm>
          <a:custGeom>
            <a:avLst/>
            <a:gdLst>
              <a:gd name="T0" fmla="*/ 989 w 1157"/>
              <a:gd name="T1" fmla="*/ 214 h 1157"/>
              <a:gd name="T2" fmla="*/ 1148 w 1157"/>
              <a:gd name="T3" fmla="*/ 633 h 1157"/>
              <a:gd name="T4" fmla="*/ 989 w 1157"/>
              <a:gd name="T5" fmla="*/ 989 h 1157"/>
              <a:gd name="T6" fmla="*/ 632 w 1157"/>
              <a:gd name="T7" fmla="*/ 1149 h 1157"/>
              <a:gd name="T8" fmla="*/ 214 w 1157"/>
              <a:gd name="T9" fmla="*/ 989 h 1157"/>
              <a:gd name="T10" fmla="*/ 214 w 1157"/>
              <a:gd name="T11" fmla="*/ 214 h 1157"/>
              <a:gd name="T12" fmla="*/ 989 w 1157"/>
              <a:gd name="T13" fmla="*/ 214 h 1157"/>
            </a:gdLst>
            <a:ahLst/>
            <a:cxnLst>
              <a:cxn ang="0">
                <a:pos x="T0" y="T1"/>
              </a:cxn>
              <a:cxn ang="0">
                <a:pos x="T2" y="T3"/>
              </a:cxn>
              <a:cxn ang="0">
                <a:pos x="T4" y="T5"/>
              </a:cxn>
              <a:cxn ang="0">
                <a:pos x="T6" y="T7"/>
              </a:cxn>
              <a:cxn ang="0">
                <a:pos x="T8" y="T9"/>
              </a:cxn>
              <a:cxn ang="0">
                <a:pos x="T10" y="T11"/>
              </a:cxn>
              <a:cxn ang="0">
                <a:pos x="T12" y="T13"/>
              </a:cxn>
            </a:cxnLst>
            <a:rect l="0" t="0" r="r" b="b"/>
            <a:pathLst>
              <a:path w="1157" h="1157">
                <a:moveTo>
                  <a:pt x="989" y="214"/>
                </a:moveTo>
                <a:cubicBezTo>
                  <a:pt x="1104" y="329"/>
                  <a:pt x="1157" y="482"/>
                  <a:pt x="1148" y="633"/>
                </a:cubicBezTo>
                <a:cubicBezTo>
                  <a:pt x="1141" y="762"/>
                  <a:pt x="1088" y="890"/>
                  <a:pt x="989" y="989"/>
                </a:cubicBezTo>
                <a:cubicBezTo>
                  <a:pt x="890" y="1088"/>
                  <a:pt x="762" y="1141"/>
                  <a:pt x="632" y="1149"/>
                </a:cubicBezTo>
                <a:cubicBezTo>
                  <a:pt x="482" y="1157"/>
                  <a:pt x="329" y="1104"/>
                  <a:pt x="214" y="989"/>
                </a:cubicBezTo>
                <a:cubicBezTo>
                  <a:pt x="0" y="775"/>
                  <a:pt x="0" y="428"/>
                  <a:pt x="214" y="214"/>
                </a:cubicBezTo>
                <a:cubicBezTo>
                  <a:pt x="428" y="0"/>
                  <a:pt x="775" y="0"/>
                  <a:pt x="989" y="214"/>
                </a:cubicBezTo>
                <a:close/>
              </a:path>
            </a:pathLst>
          </a:custGeom>
          <a:gradFill>
            <a:gsLst>
              <a:gs pos="0">
                <a:srgbClr val="239AD2">
                  <a:alpha val="54000"/>
                </a:srgbClr>
              </a:gs>
              <a:gs pos="100000">
                <a:srgbClr val="52CAD1"/>
              </a:gs>
              <a:gs pos="46000">
                <a:srgbClr val="3DB4D2"/>
              </a:gs>
            </a:gsLst>
            <a:lin ang="2400000" scaled="0"/>
          </a:gradFill>
          <a:ln>
            <a:noFill/>
          </a:ln>
        </p:spPr>
        <p:txBody>
          <a:bodyPr vert="horz" wrap="square" lIns="91416" tIns="45708" rIns="91416" bIns="45708" numCol="1" anchor="t" anchorCtr="0" compatLnSpc="1">
            <a:prstTxWarp prst="textNoShape">
              <a:avLst/>
            </a:prstTxWarp>
          </a:bodyPr>
          <a:lstStyle/>
          <a:p>
            <a:endParaRPr lang="en-US" sz="3599" b="1">
              <a:latin typeface="Roboto Bold" charset="0"/>
            </a:endParaRPr>
          </a:p>
        </p:txBody>
      </p:sp>
      <p:sp>
        <p:nvSpPr>
          <p:cNvPr id="51" name="Text Placeholder 11"/>
          <p:cNvSpPr>
            <a:spLocks noGrp="1"/>
          </p:cNvSpPr>
          <p:nvPr userDrawn="1">
            <p:ph type="body" sz="quarter" idx="44" hasCustomPrompt="1"/>
          </p:nvPr>
        </p:nvSpPr>
        <p:spPr>
          <a:xfrm>
            <a:off x="17080066" y="10329859"/>
            <a:ext cx="4110553" cy="1641504"/>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en-US"/>
          </a:p>
        </p:txBody>
      </p:sp>
      <p:sp>
        <p:nvSpPr>
          <p:cNvPr id="39" name="Text Placeholder 86"/>
          <p:cNvSpPr>
            <a:spLocks noGrp="1"/>
          </p:cNvSpPr>
          <p:nvPr>
            <p:ph type="body" sz="quarter" idx="28" hasCustomPrompt="1"/>
          </p:nvPr>
        </p:nvSpPr>
        <p:spPr>
          <a:xfrm>
            <a:off x="17008058" y="4744156"/>
            <a:ext cx="3605561" cy="728687"/>
          </a:xfrm>
          <a:prstGeom prst="rect">
            <a:avLst/>
          </a:prstGeom>
        </p:spPr>
        <p:txBody>
          <a:bodyPr/>
          <a:lstStyle>
            <a:lvl1pPr marL="0" indent="0" algn="l">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40" name="Text Placeholder 86"/>
          <p:cNvSpPr>
            <a:spLocks noGrp="1"/>
          </p:cNvSpPr>
          <p:nvPr>
            <p:ph type="body" sz="quarter" idx="45" hasCustomPrompt="1"/>
          </p:nvPr>
        </p:nvSpPr>
        <p:spPr>
          <a:xfrm>
            <a:off x="2108499" y="8010922"/>
            <a:ext cx="3605561" cy="728687"/>
          </a:xfrm>
          <a:prstGeom prst="rect">
            <a:avLst/>
          </a:prstGeom>
        </p:spPr>
        <p:txBody>
          <a:bodyPr/>
          <a:lstStyle>
            <a:lvl1pPr marL="0" indent="0" algn="l">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41" name="Text Placeholder 86"/>
          <p:cNvSpPr>
            <a:spLocks noGrp="1"/>
          </p:cNvSpPr>
          <p:nvPr>
            <p:ph type="body" sz="quarter" idx="46" hasCustomPrompt="1"/>
          </p:nvPr>
        </p:nvSpPr>
        <p:spPr>
          <a:xfrm>
            <a:off x="17080066" y="9609779"/>
            <a:ext cx="3605561" cy="728687"/>
          </a:xfrm>
          <a:prstGeom prst="rect">
            <a:avLst/>
          </a:prstGeom>
        </p:spPr>
        <p:txBody>
          <a:bodyPr/>
          <a:lstStyle>
            <a:lvl1pPr marL="0" indent="0" algn="l">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0" name="Text Placeholder 86"/>
          <p:cNvSpPr>
            <a:spLocks noGrp="1"/>
          </p:cNvSpPr>
          <p:nvPr>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600" b="1" spc="0" baseline="0">
                <a:solidFill>
                  <a:srgbClr val="001942"/>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dirty="0">
                <a:effectLst/>
              </a:rPr>
              <a:t>Main Title</a:t>
            </a:r>
            <a:endParaRPr lang="sl-SI" dirty="0"/>
          </a:p>
        </p:txBody>
      </p:sp>
      <p:sp>
        <p:nvSpPr>
          <p:cNvPr id="35" name="Text Placeholder 86"/>
          <p:cNvSpPr>
            <a:spLocks noGrp="1"/>
          </p:cNvSpPr>
          <p:nvPr>
            <p:ph type="body" sz="quarter" idx="24" hasCustomPrompt="1"/>
          </p:nvPr>
        </p:nvSpPr>
        <p:spPr>
          <a:xfrm>
            <a:off x="10171028" y="1386185"/>
            <a:ext cx="2738671" cy="432017"/>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36" name="Straight Connector 35"/>
          <p:cNvCxnSpPr/>
          <p:nvPr userDrawn="1"/>
        </p:nvCxnSpPr>
        <p:spPr>
          <a:xfrm>
            <a:off x="12765683" y="160221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
        <p:nvSpPr>
          <p:cNvPr id="37" name="Text Placeholder 11"/>
          <p:cNvSpPr>
            <a:spLocks noGrp="1"/>
          </p:cNvSpPr>
          <p:nvPr>
            <p:ph type="body" sz="quarter" idx="38" hasCustomPrompt="1"/>
          </p:nvPr>
        </p:nvSpPr>
        <p:spPr>
          <a:xfrm>
            <a:off x="10611439" y="5664362"/>
            <a:ext cx="1902127" cy="545938"/>
          </a:xfrm>
          <a:prstGeom prst="rect">
            <a:avLst/>
          </a:prstGeom>
        </p:spPr>
        <p:txBody>
          <a:bodyPr/>
          <a:lstStyle>
            <a:lvl1pPr marL="0" indent="0" algn="ctr">
              <a:lnSpc>
                <a:spcPct val="100000"/>
              </a:lnSpc>
              <a:spcBef>
                <a:spcPts val="0"/>
              </a:spcBef>
              <a:buNone/>
              <a:defRPr sz="2800" b="1"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2013</a:t>
            </a:r>
          </a:p>
        </p:txBody>
      </p:sp>
      <p:sp>
        <p:nvSpPr>
          <p:cNvPr id="44" name="Text Placeholder 11"/>
          <p:cNvSpPr>
            <a:spLocks noGrp="1"/>
          </p:cNvSpPr>
          <p:nvPr>
            <p:ph type="body" sz="quarter" idx="47" hasCustomPrompt="1"/>
          </p:nvPr>
        </p:nvSpPr>
        <p:spPr>
          <a:xfrm>
            <a:off x="11516524" y="8367161"/>
            <a:ext cx="1902127" cy="545938"/>
          </a:xfrm>
          <a:prstGeom prst="rect">
            <a:avLst/>
          </a:prstGeom>
        </p:spPr>
        <p:txBody>
          <a:bodyPr/>
          <a:lstStyle>
            <a:lvl1pPr marL="0" indent="0" algn="ctr">
              <a:lnSpc>
                <a:spcPct val="100000"/>
              </a:lnSpc>
              <a:spcBef>
                <a:spcPts val="0"/>
              </a:spcBef>
              <a:buNone/>
              <a:defRPr sz="2800" b="1"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2014</a:t>
            </a:r>
          </a:p>
        </p:txBody>
      </p:sp>
      <p:sp>
        <p:nvSpPr>
          <p:cNvPr id="45" name="Text Placeholder 11"/>
          <p:cNvSpPr>
            <a:spLocks noGrp="1"/>
          </p:cNvSpPr>
          <p:nvPr>
            <p:ph type="body" sz="quarter" idx="48" hasCustomPrompt="1"/>
          </p:nvPr>
        </p:nvSpPr>
        <p:spPr>
          <a:xfrm>
            <a:off x="10667453" y="11043676"/>
            <a:ext cx="1902127" cy="545938"/>
          </a:xfrm>
          <a:prstGeom prst="rect">
            <a:avLst/>
          </a:prstGeom>
        </p:spPr>
        <p:txBody>
          <a:bodyPr/>
          <a:lstStyle>
            <a:lvl1pPr marL="0" indent="0" algn="ctr">
              <a:lnSpc>
                <a:spcPct val="100000"/>
              </a:lnSpc>
              <a:spcBef>
                <a:spcPts val="0"/>
              </a:spcBef>
              <a:buNone/>
              <a:defRPr sz="2800" b="1"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2015</a:t>
            </a:r>
          </a:p>
        </p:txBody>
      </p:sp>
    </p:spTree>
    <p:extLst>
      <p:ext uri="{BB962C8B-B14F-4D97-AF65-F5344CB8AC3E}">
        <p14:creationId xmlns:p14="http://schemas.microsoft.com/office/powerpoint/2010/main" val="22510032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meline3">
    <p:spTree>
      <p:nvGrpSpPr>
        <p:cNvPr id="1" name=""/>
        <p:cNvGrpSpPr/>
        <p:nvPr/>
      </p:nvGrpSpPr>
      <p:grpSpPr>
        <a:xfrm>
          <a:off x="0" y="0"/>
          <a:ext cx="0" cy="0"/>
          <a:chOff x="0" y="0"/>
          <a:chExt cx="0" cy="0"/>
        </a:xfrm>
      </p:grpSpPr>
      <p:sp>
        <p:nvSpPr>
          <p:cNvPr id="25" name="Text Placeholder 11"/>
          <p:cNvSpPr>
            <a:spLocks noGrp="1"/>
          </p:cNvSpPr>
          <p:nvPr>
            <p:ph type="body" sz="quarter" idx="36" hasCustomPrompt="1"/>
          </p:nvPr>
        </p:nvSpPr>
        <p:spPr>
          <a:xfrm>
            <a:off x="2118540" y="5848275"/>
            <a:ext cx="4570187" cy="1658592"/>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endParaRPr lang="en-US"/>
          </a:p>
        </p:txBody>
      </p:sp>
      <p:sp>
        <p:nvSpPr>
          <p:cNvPr id="36" name="TextBox 35"/>
          <p:cNvSpPr txBox="1"/>
          <p:nvPr userDrawn="1"/>
        </p:nvSpPr>
        <p:spPr>
          <a:xfrm rot="16200000">
            <a:off x="20203575" y="6693710"/>
            <a:ext cx="6694678" cy="400110"/>
          </a:xfrm>
          <a:prstGeom prst="rect">
            <a:avLst/>
          </a:prstGeom>
          <a:noFill/>
        </p:spPr>
        <p:txBody>
          <a:bodyPr wrap="square" rtlCol="0">
            <a:spAutoFit/>
          </a:bodyPr>
          <a:lstStyle/>
          <a:p>
            <a:pPr marL="0" marR="0" indent="0" algn="ctr" defTabSz="2176766" rtl="0" eaLnBrk="1" fontAlgn="auto" latinLnBrk="0" hangingPunct="1">
              <a:lnSpc>
                <a:spcPct val="100000"/>
              </a:lnSpc>
              <a:spcBef>
                <a:spcPts val="0"/>
              </a:spcBef>
              <a:spcAft>
                <a:spcPts val="0"/>
              </a:spcAft>
              <a:buClrTx/>
              <a:buSzTx/>
              <a:buFontTx/>
              <a:buNone/>
              <a:tabLst/>
              <a:defRPr/>
            </a:pPr>
            <a:r>
              <a:rPr lang="en-US" sz="3000" b="1" i="0" u="none" strike="noStrike" kern="1200" spc="700" baseline="30000" dirty="0">
                <a:solidFill>
                  <a:schemeClr val="accent4"/>
                </a:solidFill>
                <a:latin typeface="Segoe UI Symbol" charset="0"/>
                <a:ea typeface="Segoe UI Symbol" charset="0"/>
                <a:cs typeface="Segoe UI Symbol" charset="0"/>
              </a:rPr>
              <a:t>@ADACTA</a:t>
            </a:r>
          </a:p>
        </p:txBody>
      </p:sp>
      <p:sp>
        <p:nvSpPr>
          <p:cNvPr id="47" name="Text Placeholder 11"/>
          <p:cNvSpPr>
            <a:spLocks noGrp="1"/>
          </p:cNvSpPr>
          <p:nvPr>
            <p:ph type="body" sz="quarter" idx="42" hasCustomPrompt="1"/>
          </p:nvPr>
        </p:nvSpPr>
        <p:spPr>
          <a:xfrm>
            <a:off x="17008058" y="3309185"/>
            <a:ext cx="4356791" cy="1533385"/>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en-US"/>
          </a:p>
        </p:txBody>
      </p:sp>
      <p:sp>
        <p:nvSpPr>
          <p:cNvPr id="26" name="Freeform 25">
            <a:extLst>
              <a:ext uri="{FF2B5EF4-FFF2-40B4-BE49-F238E27FC236}">
                <a16:creationId xmlns:a16="http://schemas.microsoft.com/office/drawing/2014/main" id="{5C9C4ED7-2909-A246-B7DC-CAC60BA1E921}"/>
              </a:ext>
            </a:extLst>
          </p:cNvPr>
          <p:cNvSpPr>
            <a:spLocks/>
          </p:cNvSpPr>
          <p:nvPr userDrawn="1"/>
        </p:nvSpPr>
        <p:spPr bwMode="auto">
          <a:xfrm rot="10823292">
            <a:off x="9823993" y="0"/>
            <a:ext cx="4186495" cy="11640567"/>
          </a:xfrm>
          <a:custGeom>
            <a:avLst/>
            <a:gdLst>
              <a:gd name="connsiteX0" fmla="*/ 157461 w 3758826"/>
              <a:gd name="connsiteY0" fmla="*/ 3508 h 10451431"/>
              <a:gd name="connsiteX1" fmla="*/ 675273 w 3758826"/>
              <a:gd name="connsiteY1" fmla="*/ 0 h 10451431"/>
              <a:gd name="connsiteX2" fmla="*/ 641674 w 3758826"/>
              <a:gd name="connsiteY2" fmla="*/ 37951 h 10451431"/>
              <a:gd name="connsiteX3" fmla="*/ 427007 w 3758826"/>
              <a:gd name="connsiteY3" fmla="*/ 667723 h 10451431"/>
              <a:gd name="connsiteX4" fmla="*/ 1424462 w 3758826"/>
              <a:gd name="connsiteY4" fmla="*/ 1629037 h 10451431"/>
              <a:gd name="connsiteX5" fmla="*/ 2353127 w 3758826"/>
              <a:gd name="connsiteY5" fmla="*/ 1629037 h 10451431"/>
              <a:gd name="connsiteX6" fmla="*/ 3355272 w 3758826"/>
              <a:gd name="connsiteY6" fmla="*/ 2049514 h 10451431"/>
              <a:gd name="connsiteX7" fmla="*/ 3758631 w 3758826"/>
              <a:gd name="connsiteY7" fmla="*/ 3059283 h 10451431"/>
              <a:gd name="connsiteX8" fmla="*/ 2332803 w 3758826"/>
              <a:gd name="connsiteY8" fmla="*/ 4439512 h 10451431"/>
              <a:gd name="connsiteX9" fmla="*/ 1405702 w 3758826"/>
              <a:gd name="connsiteY9" fmla="*/ 4439511 h 10451431"/>
              <a:gd name="connsiteX10" fmla="*/ 706857 w 3758826"/>
              <a:gd name="connsiteY10" fmla="*/ 4731813 h 10451431"/>
              <a:gd name="connsiteX11" fmla="*/ 427007 w 3758826"/>
              <a:gd name="connsiteY11" fmla="*/ 5435212 h 10451431"/>
              <a:gd name="connsiteX12" fmla="*/ 1424462 w 3758826"/>
              <a:gd name="connsiteY12" fmla="*/ 6398088 h 10451431"/>
              <a:gd name="connsiteX13" fmla="*/ 2353126 w 3758826"/>
              <a:gd name="connsiteY13" fmla="*/ 6398088 h 10451431"/>
              <a:gd name="connsiteX14" fmla="*/ 3355272 w 3758826"/>
              <a:gd name="connsiteY14" fmla="*/ 6817002 h 10451431"/>
              <a:gd name="connsiteX15" fmla="*/ 3758631 w 3758826"/>
              <a:gd name="connsiteY15" fmla="*/ 7826772 h 10451431"/>
              <a:gd name="connsiteX16" fmla="*/ 2332803 w 3758826"/>
              <a:gd name="connsiteY16" fmla="*/ 9208562 h 10451431"/>
              <a:gd name="connsiteX17" fmla="*/ 1405701 w 3758826"/>
              <a:gd name="connsiteY17" fmla="*/ 9208562 h 10451431"/>
              <a:gd name="connsiteX18" fmla="*/ 706858 w 3758826"/>
              <a:gd name="connsiteY18" fmla="*/ 9500864 h 10451431"/>
              <a:gd name="connsiteX19" fmla="*/ 427007 w 3758826"/>
              <a:gd name="connsiteY19" fmla="*/ 10204264 h 10451431"/>
              <a:gd name="connsiteX20" fmla="*/ 449924 w 3758826"/>
              <a:gd name="connsiteY20" fmla="*/ 10397709 h 10451431"/>
              <a:gd name="connsiteX21" fmla="*/ 464087 w 3758826"/>
              <a:gd name="connsiteY21" fmla="*/ 10448469 h 10451431"/>
              <a:gd name="connsiteX22" fmla="*/ 26879 w 3758826"/>
              <a:gd name="connsiteY22" fmla="*/ 10451431 h 10451431"/>
              <a:gd name="connsiteX23" fmla="*/ 9768 w 3758826"/>
              <a:gd name="connsiteY23" fmla="*/ 10351740 h 10451431"/>
              <a:gd name="connsiteX24" fmla="*/ 197 w 3758826"/>
              <a:gd name="connsiteY24" fmla="*/ 10210516 h 10451431"/>
              <a:gd name="connsiteX25" fmla="*/ 403556 w 3758826"/>
              <a:gd name="connsiteY25" fmla="*/ 9202310 h 10451431"/>
              <a:gd name="connsiteX26" fmla="*/ 1405701 w 3758826"/>
              <a:gd name="connsiteY26" fmla="*/ 8781833 h 10451431"/>
              <a:gd name="connsiteX27" fmla="*/ 2332802 w 3758826"/>
              <a:gd name="connsiteY27" fmla="*/ 8781833 h 10451431"/>
              <a:gd name="connsiteX28" fmla="*/ 3331821 w 3758826"/>
              <a:gd name="connsiteY28" fmla="*/ 7820519 h 10451431"/>
              <a:gd name="connsiteX29" fmla="*/ 3050407 w 3758826"/>
              <a:gd name="connsiteY29" fmla="*/ 7117120 h 10451431"/>
              <a:gd name="connsiteX30" fmla="*/ 2353127 w 3758826"/>
              <a:gd name="connsiteY30" fmla="*/ 6824817 h 10451431"/>
              <a:gd name="connsiteX31" fmla="*/ 1424462 w 3758826"/>
              <a:gd name="connsiteY31" fmla="*/ 6824817 h 10451431"/>
              <a:gd name="connsiteX32" fmla="*/ 196 w 3758826"/>
              <a:gd name="connsiteY32" fmla="*/ 5443027 h 10451431"/>
              <a:gd name="connsiteX33" fmla="*/ 403556 w 3758826"/>
              <a:gd name="connsiteY33" fmla="*/ 4433258 h 10451431"/>
              <a:gd name="connsiteX34" fmla="*/ 1405701 w 3758826"/>
              <a:gd name="connsiteY34" fmla="*/ 4014344 h 10451431"/>
              <a:gd name="connsiteX35" fmla="*/ 2332802 w 3758826"/>
              <a:gd name="connsiteY35" fmla="*/ 4014343 h 10451431"/>
              <a:gd name="connsiteX36" fmla="*/ 3331820 w 3758826"/>
              <a:gd name="connsiteY36" fmla="*/ 3051470 h 10451431"/>
              <a:gd name="connsiteX37" fmla="*/ 3050407 w 3758826"/>
              <a:gd name="connsiteY37" fmla="*/ 2348067 h 10451431"/>
              <a:gd name="connsiteX38" fmla="*/ 2353127 w 3758826"/>
              <a:gd name="connsiteY38" fmla="*/ 2055766 h 10451431"/>
              <a:gd name="connsiteX39" fmla="*/ 1424462 w 3758826"/>
              <a:gd name="connsiteY39" fmla="*/ 2055767 h 10451431"/>
              <a:gd name="connsiteX40" fmla="*/ 197 w 3758826"/>
              <a:gd name="connsiteY40" fmla="*/ 673976 h 10451431"/>
              <a:gd name="connsiteX41" fmla="*/ 99864 w 3758826"/>
              <a:gd name="connsiteY41" fmla="*/ 128840 h 1045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758826" h="10451431">
                <a:moveTo>
                  <a:pt x="157461" y="3508"/>
                </a:moveTo>
                <a:lnTo>
                  <a:pt x="675273" y="0"/>
                </a:lnTo>
                <a:lnTo>
                  <a:pt x="641674" y="37951"/>
                </a:lnTo>
                <a:cubicBezTo>
                  <a:pt x="498997" y="215862"/>
                  <a:pt x="422903" y="435210"/>
                  <a:pt x="427007" y="667723"/>
                </a:cubicBezTo>
                <a:cubicBezTo>
                  <a:pt x="434824" y="1197620"/>
                  <a:pt x="883523" y="1629036"/>
                  <a:pt x="1424462" y="1629037"/>
                </a:cubicBezTo>
                <a:cubicBezTo>
                  <a:pt x="2353127" y="1629037"/>
                  <a:pt x="2353127" y="1629037"/>
                  <a:pt x="2353127" y="1629037"/>
                </a:cubicBezTo>
                <a:cubicBezTo>
                  <a:pt x="2733035" y="1629036"/>
                  <a:pt x="3089492" y="1779095"/>
                  <a:pt x="3355272" y="2049514"/>
                </a:cubicBezTo>
                <a:cubicBezTo>
                  <a:pt x="3621052" y="2319933"/>
                  <a:pt x="3764885" y="2677884"/>
                  <a:pt x="3758631" y="3059283"/>
                </a:cubicBezTo>
                <a:cubicBezTo>
                  <a:pt x="3746124" y="3820519"/>
                  <a:pt x="3106690" y="4439510"/>
                  <a:pt x="2332803" y="4439512"/>
                </a:cubicBezTo>
                <a:cubicBezTo>
                  <a:pt x="1405702" y="4439511"/>
                  <a:pt x="1405702" y="4439511"/>
                  <a:pt x="1405702" y="4439511"/>
                </a:cubicBezTo>
                <a:cubicBezTo>
                  <a:pt x="1141485" y="4439514"/>
                  <a:pt x="892903" y="4544238"/>
                  <a:pt x="706857" y="4731813"/>
                </a:cubicBezTo>
                <a:cubicBezTo>
                  <a:pt x="522375" y="4920948"/>
                  <a:pt x="422317" y="5171046"/>
                  <a:pt x="427007" y="5435212"/>
                </a:cubicBezTo>
                <a:cubicBezTo>
                  <a:pt x="434824" y="5966670"/>
                  <a:pt x="883523" y="6398088"/>
                  <a:pt x="1424462" y="6398088"/>
                </a:cubicBezTo>
                <a:cubicBezTo>
                  <a:pt x="2353126" y="6398088"/>
                  <a:pt x="2353126" y="6398088"/>
                  <a:pt x="2353126" y="6398088"/>
                </a:cubicBezTo>
                <a:cubicBezTo>
                  <a:pt x="2733035" y="6398088"/>
                  <a:pt x="3089492" y="6546584"/>
                  <a:pt x="3355272" y="6817002"/>
                </a:cubicBezTo>
                <a:cubicBezTo>
                  <a:pt x="3621051" y="7088984"/>
                  <a:pt x="3764885" y="7446936"/>
                  <a:pt x="3758631" y="7826772"/>
                </a:cubicBezTo>
                <a:cubicBezTo>
                  <a:pt x="3746124" y="8588007"/>
                  <a:pt x="3106690" y="9208562"/>
                  <a:pt x="2332803" y="9208562"/>
                </a:cubicBezTo>
                <a:cubicBezTo>
                  <a:pt x="1405701" y="9208562"/>
                  <a:pt x="1405701" y="9208562"/>
                  <a:pt x="1405701" y="9208562"/>
                </a:cubicBezTo>
                <a:cubicBezTo>
                  <a:pt x="1141485" y="9208562"/>
                  <a:pt x="892903" y="9311727"/>
                  <a:pt x="706858" y="9500864"/>
                </a:cubicBezTo>
                <a:cubicBezTo>
                  <a:pt x="522375" y="9690000"/>
                  <a:pt x="422317" y="9938535"/>
                  <a:pt x="427007" y="10204264"/>
                </a:cubicBezTo>
                <a:cubicBezTo>
                  <a:pt x="427985" y="10270501"/>
                  <a:pt x="435850" y="10335199"/>
                  <a:pt x="449924" y="10397709"/>
                </a:cubicBezTo>
                <a:lnTo>
                  <a:pt x="464087" y="10448469"/>
                </a:lnTo>
                <a:lnTo>
                  <a:pt x="26879" y="10451431"/>
                </a:lnTo>
                <a:lnTo>
                  <a:pt x="9768" y="10351740"/>
                </a:lnTo>
                <a:cubicBezTo>
                  <a:pt x="4210" y="10305304"/>
                  <a:pt x="979" y="10258191"/>
                  <a:pt x="197" y="10210516"/>
                </a:cubicBezTo>
                <a:cubicBezTo>
                  <a:pt x="-6057" y="9830680"/>
                  <a:pt x="137776" y="9472728"/>
                  <a:pt x="403556" y="9202310"/>
                </a:cubicBezTo>
                <a:cubicBezTo>
                  <a:pt x="669335" y="8930328"/>
                  <a:pt x="1025793" y="8781833"/>
                  <a:pt x="1405701" y="8781833"/>
                </a:cubicBezTo>
                <a:cubicBezTo>
                  <a:pt x="2332802" y="8781833"/>
                  <a:pt x="2332802" y="8781833"/>
                  <a:pt x="2332802" y="8781833"/>
                </a:cubicBezTo>
                <a:cubicBezTo>
                  <a:pt x="2875306" y="8781833"/>
                  <a:pt x="3322440" y="8350414"/>
                  <a:pt x="3331821" y="7820519"/>
                </a:cubicBezTo>
                <a:cubicBezTo>
                  <a:pt x="3336511" y="7554790"/>
                  <a:pt x="3236453" y="7304693"/>
                  <a:pt x="3050407" y="7117120"/>
                </a:cubicBezTo>
                <a:cubicBezTo>
                  <a:pt x="2865925" y="6927983"/>
                  <a:pt x="2617343" y="6824818"/>
                  <a:pt x="2353127" y="6824817"/>
                </a:cubicBezTo>
                <a:cubicBezTo>
                  <a:pt x="1424462" y="6824817"/>
                  <a:pt x="1424462" y="6824817"/>
                  <a:pt x="1424462" y="6824817"/>
                </a:cubicBezTo>
                <a:cubicBezTo>
                  <a:pt x="652139" y="6824818"/>
                  <a:pt x="12704" y="6204263"/>
                  <a:pt x="196" y="5443027"/>
                </a:cubicBezTo>
                <a:cubicBezTo>
                  <a:pt x="-6057" y="5063192"/>
                  <a:pt x="137776" y="4703677"/>
                  <a:pt x="403556" y="4433258"/>
                </a:cubicBezTo>
                <a:cubicBezTo>
                  <a:pt x="669335" y="4162840"/>
                  <a:pt x="1025793" y="4014344"/>
                  <a:pt x="1405701" y="4014344"/>
                </a:cubicBezTo>
                <a:cubicBezTo>
                  <a:pt x="2332802" y="4014343"/>
                  <a:pt x="2332802" y="4014343"/>
                  <a:pt x="2332802" y="4014343"/>
                </a:cubicBezTo>
                <a:cubicBezTo>
                  <a:pt x="2875306" y="4014344"/>
                  <a:pt x="3322440" y="3581362"/>
                  <a:pt x="3331820" y="3051470"/>
                </a:cubicBezTo>
                <a:cubicBezTo>
                  <a:pt x="3336511" y="2787302"/>
                  <a:pt x="3236453" y="2537204"/>
                  <a:pt x="3050407" y="2348067"/>
                </a:cubicBezTo>
                <a:cubicBezTo>
                  <a:pt x="2865925" y="2158933"/>
                  <a:pt x="2617343" y="2055769"/>
                  <a:pt x="2353127" y="2055766"/>
                </a:cubicBezTo>
                <a:cubicBezTo>
                  <a:pt x="1424462" y="2055767"/>
                  <a:pt x="1424462" y="2055767"/>
                  <a:pt x="1424462" y="2055767"/>
                </a:cubicBezTo>
                <a:cubicBezTo>
                  <a:pt x="652138" y="2055766"/>
                  <a:pt x="12704" y="1436774"/>
                  <a:pt x="197" y="673976"/>
                </a:cubicBezTo>
                <a:cubicBezTo>
                  <a:pt x="-2930" y="484057"/>
                  <a:pt x="31465" y="299610"/>
                  <a:pt x="99864" y="128840"/>
                </a:cubicBezTo>
                <a:close/>
              </a:path>
            </a:pathLst>
          </a:custGeom>
          <a:solidFill>
            <a:srgbClr val="F8F8F8"/>
          </a:solidFill>
          <a:ln>
            <a:noFill/>
          </a:ln>
        </p:spPr>
        <p:txBody>
          <a:bodyPr vert="horz" wrap="square" lIns="91416" tIns="45708" rIns="91416" bIns="45708" numCol="1" anchor="t" anchorCtr="0" compatLnSpc="1">
            <a:prstTxWarp prst="textNoShape">
              <a:avLst/>
            </a:prstTxWarp>
            <a:noAutofit/>
          </a:bodyPr>
          <a:lstStyle/>
          <a:p>
            <a:endParaRPr lang="en-US" sz="3599" b="1">
              <a:latin typeface="Roboto Bold" charset="0"/>
            </a:endParaRPr>
          </a:p>
        </p:txBody>
      </p:sp>
      <p:sp>
        <p:nvSpPr>
          <p:cNvPr id="32" name="TextBox 31">
            <a:extLst>
              <a:ext uri="{FF2B5EF4-FFF2-40B4-BE49-F238E27FC236}">
                <a16:creationId xmlns:a16="http://schemas.microsoft.com/office/drawing/2014/main" id="{FEA71730-DEE2-8C4E-A672-3F29952B3372}"/>
              </a:ext>
            </a:extLst>
          </p:cNvPr>
          <p:cNvSpPr txBox="1"/>
          <p:nvPr userDrawn="1"/>
        </p:nvSpPr>
        <p:spPr>
          <a:xfrm rot="10800000">
            <a:off x="11843538" y="10714051"/>
            <a:ext cx="1050166" cy="514192"/>
          </a:xfrm>
          <a:prstGeom prst="rect">
            <a:avLst/>
          </a:prstGeom>
          <a:noFill/>
        </p:spPr>
        <p:txBody>
          <a:bodyPr wrap="none" rtlCol="0" anchor="ctr" anchorCtr="0">
            <a:spAutoFit/>
          </a:bodyPr>
          <a:lstStyle/>
          <a:p>
            <a:pPr algn="ctr"/>
            <a:r>
              <a:rPr lang="en-US" sz="2400" b="1">
                <a:solidFill>
                  <a:schemeClr val="bg1"/>
                </a:solidFill>
                <a:latin typeface="Poppins SemiBold" pitchFamily="2" charset="77"/>
                <a:ea typeface="League Spartan" charset="0"/>
                <a:cs typeface="Poppins SemiBold" pitchFamily="2" charset="77"/>
              </a:rPr>
              <a:t>2005</a:t>
            </a:r>
          </a:p>
        </p:txBody>
      </p:sp>
      <p:sp>
        <p:nvSpPr>
          <p:cNvPr id="33" name="TextBox 32">
            <a:extLst>
              <a:ext uri="{FF2B5EF4-FFF2-40B4-BE49-F238E27FC236}">
                <a16:creationId xmlns:a16="http://schemas.microsoft.com/office/drawing/2014/main" id="{607F697E-4A7B-0F41-B936-BD46266081E6}"/>
              </a:ext>
            </a:extLst>
          </p:cNvPr>
          <p:cNvSpPr txBox="1"/>
          <p:nvPr userDrawn="1"/>
        </p:nvSpPr>
        <p:spPr>
          <a:xfrm rot="10800000">
            <a:off x="10950516" y="7998216"/>
            <a:ext cx="944827" cy="514192"/>
          </a:xfrm>
          <a:prstGeom prst="rect">
            <a:avLst/>
          </a:prstGeom>
          <a:noFill/>
        </p:spPr>
        <p:txBody>
          <a:bodyPr wrap="none" rtlCol="0" anchor="ctr" anchorCtr="0">
            <a:spAutoFit/>
          </a:bodyPr>
          <a:lstStyle/>
          <a:p>
            <a:pPr algn="ctr"/>
            <a:r>
              <a:rPr lang="en-US" sz="2400" b="1">
                <a:solidFill>
                  <a:schemeClr val="bg1"/>
                </a:solidFill>
                <a:latin typeface="+mn-lt"/>
                <a:ea typeface="League Spartan" charset="0"/>
                <a:cs typeface="Poppins SemiBold" pitchFamily="2" charset="77"/>
              </a:rPr>
              <a:t>2010</a:t>
            </a:r>
          </a:p>
        </p:txBody>
      </p:sp>
      <p:sp>
        <p:nvSpPr>
          <p:cNvPr id="43" name="Freeform 40">
            <a:extLst>
              <a:ext uri="{FF2B5EF4-FFF2-40B4-BE49-F238E27FC236}">
                <a16:creationId xmlns:a16="http://schemas.microsoft.com/office/drawing/2014/main" id="{1ACEE0EE-7E76-364F-8292-6E29860B097C}"/>
              </a:ext>
            </a:extLst>
          </p:cNvPr>
          <p:cNvSpPr>
            <a:spLocks/>
          </p:cNvSpPr>
          <p:nvPr userDrawn="1"/>
        </p:nvSpPr>
        <p:spPr bwMode="auto">
          <a:xfrm rot="23292">
            <a:off x="12267206" y="2673208"/>
            <a:ext cx="4505521" cy="671310"/>
          </a:xfrm>
          <a:custGeom>
            <a:avLst/>
            <a:gdLst>
              <a:gd name="T0" fmla="*/ 0 w 2588"/>
              <a:gd name="T1" fmla="*/ 230 h 386"/>
              <a:gd name="T2" fmla="*/ 2102 w 2588"/>
              <a:gd name="T3" fmla="*/ 230 h 386"/>
              <a:gd name="T4" fmla="*/ 2233 w 2588"/>
              <a:gd name="T5" fmla="*/ 300 h 386"/>
              <a:gd name="T6" fmla="*/ 2397 w 2588"/>
              <a:gd name="T7" fmla="*/ 384 h 386"/>
              <a:gd name="T8" fmla="*/ 2584 w 2588"/>
              <a:gd name="T9" fmla="*/ 200 h 386"/>
              <a:gd name="T10" fmla="*/ 2392 w 2588"/>
              <a:gd name="T11" fmla="*/ 0 h 386"/>
              <a:gd name="T12" fmla="*/ 2234 w 2588"/>
              <a:gd name="T13" fmla="*/ 82 h 386"/>
              <a:gd name="T14" fmla="*/ 2102 w 2588"/>
              <a:gd name="T15" fmla="*/ 155 h 386"/>
              <a:gd name="T16" fmla="*/ 0 w 2588"/>
              <a:gd name="T17" fmla="*/ 155 h 386"/>
              <a:gd name="T18" fmla="*/ 0 w 2588"/>
              <a:gd name="T19" fmla="*/ 23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8" h="386">
                <a:moveTo>
                  <a:pt x="0" y="230"/>
                </a:moveTo>
                <a:cubicBezTo>
                  <a:pt x="2102" y="230"/>
                  <a:pt x="2102" y="230"/>
                  <a:pt x="2102" y="230"/>
                </a:cubicBezTo>
                <a:cubicBezTo>
                  <a:pt x="2154" y="230"/>
                  <a:pt x="2203" y="256"/>
                  <a:pt x="2233" y="300"/>
                </a:cubicBezTo>
                <a:cubicBezTo>
                  <a:pt x="2268" y="352"/>
                  <a:pt x="2329" y="386"/>
                  <a:pt x="2397" y="384"/>
                </a:cubicBezTo>
                <a:cubicBezTo>
                  <a:pt x="2497" y="382"/>
                  <a:pt x="2580" y="300"/>
                  <a:pt x="2584" y="200"/>
                </a:cubicBezTo>
                <a:cubicBezTo>
                  <a:pt x="2588" y="91"/>
                  <a:pt x="2501" y="0"/>
                  <a:pt x="2392" y="0"/>
                </a:cubicBezTo>
                <a:cubicBezTo>
                  <a:pt x="2327" y="0"/>
                  <a:pt x="2269" y="33"/>
                  <a:pt x="2234" y="82"/>
                </a:cubicBezTo>
                <a:cubicBezTo>
                  <a:pt x="2204" y="126"/>
                  <a:pt x="2155" y="155"/>
                  <a:pt x="2102" y="155"/>
                </a:cubicBezTo>
                <a:cubicBezTo>
                  <a:pt x="0" y="155"/>
                  <a:pt x="0" y="155"/>
                  <a:pt x="0" y="155"/>
                </a:cubicBezTo>
                <a:lnTo>
                  <a:pt x="0" y="230"/>
                </a:lnTo>
                <a:close/>
              </a:path>
            </a:pathLst>
          </a:custGeom>
          <a:gradFill>
            <a:gsLst>
              <a:gs pos="0">
                <a:srgbClr val="239AD2">
                  <a:alpha val="54000"/>
                </a:srgbClr>
              </a:gs>
              <a:gs pos="100000">
                <a:srgbClr val="52CAD1"/>
              </a:gs>
              <a:gs pos="46000">
                <a:srgbClr val="3DB4D2"/>
              </a:gs>
            </a:gsLst>
            <a:lin ang="2400000" scaled="0"/>
          </a:gradFill>
          <a:ln>
            <a:noFill/>
          </a:ln>
        </p:spPr>
        <p:txBody>
          <a:bodyPr vert="horz" wrap="square" lIns="91416" tIns="45708" rIns="91416" bIns="45708" numCol="1" anchor="t" anchorCtr="0" compatLnSpc="1">
            <a:prstTxWarp prst="textNoShape">
              <a:avLst/>
            </a:prstTxWarp>
          </a:bodyPr>
          <a:lstStyle/>
          <a:p>
            <a:endParaRPr lang="en-US" sz="3599" b="1">
              <a:latin typeface="Roboto Bold" charset="0"/>
            </a:endParaRPr>
          </a:p>
        </p:txBody>
      </p:sp>
      <p:sp>
        <p:nvSpPr>
          <p:cNvPr id="44" name="Freeform 46">
            <a:extLst>
              <a:ext uri="{FF2B5EF4-FFF2-40B4-BE49-F238E27FC236}">
                <a16:creationId xmlns:a16="http://schemas.microsoft.com/office/drawing/2014/main" id="{7962465F-5466-3E45-A996-07F856C77377}"/>
              </a:ext>
            </a:extLst>
          </p:cNvPr>
          <p:cNvSpPr>
            <a:spLocks/>
          </p:cNvSpPr>
          <p:nvPr userDrawn="1"/>
        </p:nvSpPr>
        <p:spPr bwMode="auto">
          <a:xfrm rot="23292">
            <a:off x="10490456" y="1897049"/>
            <a:ext cx="2016082" cy="2013930"/>
          </a:xfrm>
          <a:custGeom>
            <a:avLst/>
            <a:gdLst>
              <a:gd name="T0" fmla="*/ 989 w 1157"/>
              <a:gd name="T1" fmla="*/ 214 h 1157"/>
              <a:gd name="T2" fmla="*/ 1148 w 1157"/>
              <a:gd name="T3" fmla="*/ 633 h 1157"/>
              <a:gd name="T4" fmla="*/ 989 w 1157"/>
              <a:gd name="T5" fmla="*/ 989 h 1157"/>
              <a:gd name="T6" fmla="*/ 632 w 1157"/>
              <a:gd name="T7" fmla="*/ 1149 h 1157"/>
              <a:gd name="T8" fmla="*/ 214 w 1157"/>
              <a:gd name="T9" fmla="*/ 989 h 1157"/>
              <a:gd name="T10" fmla="*/ 214 w 1157"/>
              <a:gd name="T11" fmla="*/ 214 h 1157"/>
              <a:gd name="T12" fmla="*/ 989 w 1157"/>
              <a:gd name="T13" fmla="*/ 214 h 1157"/>
            </a:gdLst>
            <a:ahLst/>
            <a:cxnLst>
              <a:cxn ang="0">
                <a:pos x="T0" y="T1"/>
              </a:cxn>
              <a:cxn ang="0">
                <a:pos x="T2" y="T3"/>
              </a:cxn>
              <a:cxn ang="0">
                <a:pos x="T4" y="T5"/>
              </a:cxn>
              <a:cxn ang="0">
                <a:pos x="T6" y="T7"/>
              </a:cxn>
              <a:cxn ang="0">
                <a:pos x="T8" y="T9"/>
              </a:cxn>
              <a:cxn ang="0">
                <a:pos x="T10" y="T11"/>
              </a:cxn>
              <a:cxn ang="0">
                <a:pos x="T12" y="T13"/>
              </a:cxn>
            </a:cxnLst>
            <a:rect l="0" t="0" r="r" b="b"/>
            <a:pathLst>
              <a:path w="1157" h="1157">
                <a:moveTo>
                  <a:pt x="989" y="214"/>
                </a:moveTo>
                <a:cubicBezTo>
                  <a:pt x="1104" y="329"/>
                  <a:pt x="1157" y="482"/>
                  <a:pt x="1148" y="633"/>
                </a:cubicBezTo>
                <a:cubicBezTo>
                  <a:pt x="1141" y="762"/>
                  <a:pt x="1088" y="890"/>
                  <a:pt x="989" y="989"/>
                </a:cubicBezTo>
                <a:cubicBezTo>
                  <a:pt x="890" y="1088"/>
                  <a:pt x="762" y="1141"/>
                  <a:pt x="632" y="1149"/>
                </a:cubicBezTo>
                <a:cubicBezTo>
                  <a:pt x="482" y="1157"/>
                  <a:pt x="329" y="1104"/>
                  <a:pt x="214" y="989"/>
                </a:cubicBezTo>
                <a:cubicBezTo>
                  <a:pt x="0" y="775"/>
                  <a:pt x="0" y="428"/>
                  <a:pt x="214" y="214"/>
                </a:cubicBezTo>
                <a:cubicBezTo>
                  <a:pt x="428" y="0"/>
                  <a:pt x="775" y="0"/>
                  <a:pt x="989" y="214"/>
                </a:cubicBezTo>
                <a:close/>
              </a:path>
            </a:pathLst>
          </a:custGeom>
          <a:gradFill>
            <a:gsLst>
              <a:gs pos="0">
                <a:srgbClr val="239AD2">
                  <a:alpha val="54000"/>
                </a:srgbClr>
              </a:gs>
              <a:gs pos="100000">
                <a:srgbClr val="52CAD1"/>
              </a:gs>
              <a:gs pos="46000">
                <a:srgbClr val="3DB4D2"/>
              </a:gs>
            </a:gsLst>
            <a:lin ang="2400000" scaled="0"/>
          </a:gradFill>
          <a:ln>
            <a:noFill/>
          </a:ln>
        </p:spPr>
        <p:txBody>
          <a:bodyPr vert="horz" wrap="square" lIns="91416" tIns="45708" rIns="91416" bIns="45708" numCol="1" anchor="t" anchorCtr="0" compatLnSpc="1">
            <a:prstTxWarp prst="textNoShape">
              <a:avLst/>
            </a:prstTxWarp>
          </a:bodyPr>
          <a:lstStyle/>
          <a:p>
            <a:endParaRPr lang="en-US" sz="3599" b="1">
              <a:latin typeface="Roboto Bold" charset="0"/>
            </a:endParaRPr>
          </a:p>
        </p:txBody>
      </p:sp>
      <p:sp>
        <p:nvSpPr>
          <p:cNvPr id="53" name="Freeform 44">
            <a:extLst>
              <a:ext uri="{FF2B5EF4-FFF2-40B4-BE49-F238E27FC236}">
                <a16:creationId xmlns:a16="http://schemas.microsoft.com/office/drawing/2014/main" id="{C8D07290-63B2-D34D-B132-EABCF1B2ED22}"/>
              </a:ext>
            </a:extLst>
          </p:cNvPr>
          <p:cNvSpPr>
            <a:spLocks/>
          </p:cNvSpPr>
          <p:nvPr userDrawn="1"/>
        </p:nvSpPr>
        <p:spPr bwMode="auto">
          <a:xfrm rot="23292">
            <a:off x="6768371" y="5266169"/>
            <a:ext cx="4505521" cy="673462"/>
          </a:xfrm>
          <a:custGeom>
            <a:avLst/>
            <a:gdLst>
              <a:gd name="T0" fmla="*/ 2588 w 2588"/>
              <a:gd name="T1" fmla="*/ 156 h 386"/>
              <a:gd name="T2" fmla="*/ 486 w 2588"/>
              <a:gd name="T3" fmla="*/ 156 h 386"/>
              <a:gd name="T4" fmla="*/ 356 w 2588"/>
              <a:gd name="T5" fmla="*/ 87 h 386"/>
              <a:gd name="T6" fmla="*/ 191 w 2588"/>
              <a:gd name="T7" fmla="*/ 2 h 386"/>
              <a:gd name="T8" fmla="*/ 4 w 2588"/>
              <a:gd name="T9" fmla="*/ 186 h 386"/>
              <a:gd name="T10" fmla="*/ 196 w 2588"/>
              <a:gd name="T11" fmla="*/ 386 h 386"/>
              <a:gd name="T12" fmla="*/ 354 w 2588"/>
              <a:gd name="T13" fmla="*/ 304 h 386"/>
              <a:gd name="T14" fmla="*/ 487 w 2588"/>
              <a:gd name="T15" fmla="*/ 232 h 386"/>
              <a:gd name="T16" fmla="*/ 2588 w 2588"/>
              <a:gd name="T17" fmla="*/ 232 h 386"/>
              <a:gd name="T18" fmla="*/ 2588 w 2588"/>
              <a:gd name="T19" fmla="*/ 15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8" h="386">
                <a:moveTo>
                  <a:pt x="2588" y="156"/>
                </a:moveTo>
                <a:cubicBezTo>
                  <a:pt x="486" y="156"/>
                  <a:pt x="486" y="156"/>
                  <a:pt x="486" y="156"/>
                </a:cubicBezTo>
                <a:cubicBezTo>
                  <a:pt x="434" y="156"/>
                  <a:pt x="385" y="130"/>
                  <a:pt x="356" y="87"/>
                </a:cubicBezTo>
                <a:cubicBezTo>
                  <a:pt x="320" y="34"/>
                  <a:pt x="259" y="0"/>
                  <a:pt x="191" y="2"/>
                </a:cubicBezTo>
                <a:cubicBezTo>
                  <a:pt x="91" y="4"/>
                  <a:pt x="8" y="86"/>
                  <a:pt x="4" y="186"/>
                </a:cubicBezTo>
                <a:cubicBezTo>
                  <a:pt x="0" y="295"/>
                  <a:pt x="87" y="386"/>
                  <a:pt x="196" y="386"/>
                </a:cubicBezTo>
                <a:cubicBezTo>
                  <a:pt x="261" y="386"/>
                  <a:pt x="319" y="353"/>
                  <a:pt x="354" y="304"/>
                </a:cubicBezTo>
                <a:cubicBezTo>
                  <a:pt x="384" y="260"/>
                  <a:pt x="433" y="232"/>
                  <a:pt x="487" y="232"/>
                </a:cubicBezTo>
                <a:cubicBezTo>
                  <a:pt x="2588" y="232"/>
                  <a:pt x="2588" y="232"/>
                  <a:pt x="2588" y="232"/>
                </a:cubicBezTo>
                <a:lnTo>
                  <a:pt x="2588" y="156"/>
                </a:lnTo>
                <a:close/>
              </a:path>
            </a:pathLst>
          </a:custGeom>
          <a:gradFill>
            <a:gsLst>
              <a:gs pos="0">
                <a:srgbClr val="239AD2">
                  <a:alpha val="54000"/>
                </a:srgbClr>
              </a:gs>
              <a:gs pos="100000">
                <a:srgbClr val="52CAD1"/>
              </a:gs>
              <a:gs pos="46000">
                <a:srgbClr val="3DB4D2"/>
              </a:gs>
            </a:gsLst>
            <a:lin ang="2400000" scaled="0"/>
          </a:gradFill>
          <a:ln>
            <a:noFill/>
          </a:ln>
        </p:spPr>
        <p:txBody>
          <a:bodyPr vert="horz" wrap="square" lIns="91416" tIns="45708" rIns="91416" bIns="45708" numCol="1" anchor="t" anchorCtr="0" compatLnSpc="1">
            <a:prstTxWarp prst="textNoShape">
              <a:avLst/>
            </a:prstTxWarp>
          </a:bodyPr>
          <a:lstStyle/>
          <a:p>
            <a:endParaRPr lang="en-US" sz="3599" b="1">
              <a:latin typeface="Roboto Bold" charset="0"/>
            </a:endParaRPr>
          </a:p>
        </p:txBody>
      </p:sp>
      <p:sp>
        <p:nvSpPr>
          <p:cNvPr id="54" name="Freeform 46">
            <a:extLst>
              <a:ext uri="{FF2B5EF4-FFF2-40B4-BE49-F238E27FC236}">
                <a16:creationId xmlns:a16="http://schemas.microsoft.com/office/drawing/2014/main" id="{7962465F-5466-3E45-A996-07F856C77377}"/>
              </a:ext>
            </a:extLst>
          </p:cNvPr>
          <p:cNvSpPr>
            <a:spLocks/>
          </p:cNvSpPr>
          <p:nvPr userDrawn="1"/>
        </p:nvSpPr>
        <p:spPr bwMode="auto">
          <a:xfrm rot="23292">
            <a:off x="11174849" y="4561345"/>
            <a:ext cx="2016082" cy="2013930"/>
          </a:xfrm>
          <a:custGeom>
            <a:avLst/>
            <a:gdLst>
              <a:gd name="T0" fmla="*/ 989 w 1157"/>
              <a:gd name="T1" fmla="*/ 214 h 1157"/>
              <a:gd name="T2" fmla="*/ 1148 w 1157"/>
              <a:gd name="T3" fmla="*/ 633 h 1157"/>
              <a:gd name="T4" fmla="*/ 989 w 1157"/>
              <a:gd name="T5" fmla="*/ 989 h 1157"/>
              <a:gd name="T6" fmla="*/ 632 w 1157"/>
              <a:gd name="T7" fmla="*/ 1149 h 1157"/>
              <a:gd name="T8" fmla="*/ 214 w 1157"/>
              <a:gd name="T9" fmla="*/ 989 h 1157"/>
              <a:gd name="T10" fmla="*/ 214 w 1157"/>
              <a:gd name="T11" fmla="*/ 214 h 1157"/>
              <a:gd name="T12" fmla="*/ 989 w 1157"/>
              <a:gd name="T13" fmla="*/ 214 h 1157"/>
            </a:gdLst>
            <a:ahLst/>
            <a:cxnLst>
              <a:cxn ang="0">
                <a:pos x="T0" y="T1"/>
              </a:cxn>
              <a:cxn ang="0">
                <a:pos x="T2" y="T3"/>
              </a:cxn>
              <a:cxn ang="0">
                <a:pos x="T4" y="T5"/>
              </a:cxn>
              <a:cxn ang="0">
                <a:pos x="T6" y="T7"/>
              </a:cxn>
              <a:cxn ang="0">
                <a:pos x="T8" y="T9"/>
              </a:cxn>
              <a:cxn ang="0">
                <a:pos x="T10" y="T11"/>
              </a:cxn>
              <a:cxn ang="0">
                <a:pos x="T12" y="T13"/>
              </a:cxn>
            </a:cxnLst>
            <a:rect l="0" t="0" r="r" b="b"/>
            <a:pathLst>
              <a:path w="1157" h="1157">
                <a:moveTo>
                  <a:pt x="989" y="214"/>
                </a:moveTo>
                <a:cubicBezTo>
                  <a:pt x="1104" y="329"/>
                  <a:pt x="1157" y="482"/>
                  <a:pt x="1148" y="633"/>
                </a:cubicBezTo>
                <a:cubicBezTo>
                  <a:pt x="1141" y="762"/>
                  <a:pt x="1088" y="890"/>
                  <a:pt x="989" y="989"/>
                </a:cubicBezTo>
                <a:cubicBezTo>
                  <a:pt x="890" y="1088"/>
                  <a:pt x="762" y="1141"/>
                  <a:pt x="632" y="1149"/>
                </a:cubicBezTo>
                <a:cubicBezTo>
                  <a:pt x="482" y="1157"/>
                  <a:pt x="329" y="1104"/>
                  <a:pt x="214" y="989"/>
                </a:cubicBezTo>
                <a:cubicBezTo>
                  <a:pt x="0" y="775"/>
                  <a:pt x="0" y="428"/>
                  <a:pt x="214" y="214"/>
                </a:cubicBezTo>
                <a:cubicBezTo>
                  <a:pt x="428" y="0"/>
                  <a:pt x="775" y="0"/>
                  <a:pt x="989" y="214"/>
                </a:cubicBezTo>
                <a:close/>
              </a:path>
            </a:pathLst>
          </a:custGeom>
          <a:gradFill>
            <a:gsLst>
              <a:gs pos="0">
                <a:srgbClr val="239AD2">
                  <a:alpha val="54000"/>
                </a:srgbClr>
              </a:gs>
              <a:gs pos="100000">
                <a:srgbClr val="52CAD1"/>
              </a:gs>
              <a:gs pos="46000">
                <a:srgbClr val="3DB4D2"/>
              </a:gs>
            </a:gsLst>
            <a:lin ang="2400000" scaled="0"/>
          </a:gradFill>
          <a:ln>
            <a:noFill/>
          </a:ln>
        </p:spPr>
        <p:txBody>
          <a:bodyPr vert="horz" wrap="square" lIns="91416" tIns="45708" rIns="91416" bIns="45708" numCol="1" anchor="t" anchorCtr="0" compatLnSpc="1">
            <a:prstTxWarp prst="textNoShape">
              <a:avLst/>
            </a:prstTxWarp>
          </a:bodyPr>
          <a:lstStyle/>
          <a:p>
            <a:endParaRPr lang="en-US" sz="3599" b="1">
              <a:latin typeface="Roboto Bold" charset="0"/>
            </a:endParaRPr>
          </a:p>
        </p:txBody>
      </p:sp>
      <p:sp>
        <p:nvSpPr>
          <p:cNvPr id="56" name="Freeform 6">
            <a:extLst>
              <a:ext uri="{FF2B5EF4-FFF2-40B4-BE49-F238E27FC236}">
                <a16:creationId xmlns:a16="http://schemas.microsoft.com/office/drawing/2014/main" id="{4D11D158-6FA5-4C44-AC57-6DDCCED6D361}"/>
              </a:ext>
            </a:extLst>
          </p:cNvPr>
          <p:cNvSpPr>
            <a:spLocks/>
          </p:cNvSpPr>
          <p:nvPr userDrawn="1"/>
        </p:nvSpPr>
        <p:spPr bwMode="auto">
          <a:xfrm rot="23292">
            <a:off x="12329201" y="7938096"/>
            <a:ext cx="4505521" cy="671310"/>
          </a:xfrm>
          <a:custGeom>
            <a:avLst/>
            <a:gdLst>
              <a:gd name="T0" fmla="*/ 0 w 2588"/>
              <a:gd name="T1" fmla="*/ 230 h 386"/>
              <a:gd name="T2" fmla="*/ 2102 w 2588"/>
              <a:gd name="T3" fmla="*/ 230 h 386"/>
              <a:gd name="T4" fmla="*/ 2233 w 2588"/>
              <a:gd name="T5" fmla="*/ 299 h 386"/>
              <a:gd name="T6" fmla="*/ 2397 w 2588"/>
              <a:gd name="T7" fmla="*/ 384 h 386"/>
              <a:gd name="T8" fmla="*/ 2584 w 2588"/>
              <a:gd name="T9" fmla="*/ 200 h 386"/>
              <a:gd name="T10" fmla="*/ 2392 w 2588"/>
              <a:gd name="T11" fmla="*/ 0 h 386"/>
              <a:gd name="T12" fmla="*/ 2234 w 2588"/>
              <a:gd name="T13" fmla="*/ 82 h 386"/>
              <a:gd name="T14" fmla="*/ 2102 w 2588"/>
              <a:gd name="T15" fmla="*/ 154 h 386"/>
              <a:gd name="T16" fmla="*/ 0 w 2588"/>
              <a:gd name="T17" fmla="*/ 154 h 386"/>
              <a:gd name="T18" fmla="*/ 0 w 2588"/>
              <a:gd name="T19" fmla="*/ 23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8" h="386">
                <a:moveTo>
                  <a:pt x="0" y="230"/>
                </a:moveTo>
                <a:cubicBezTo>
                  <a:pt x="2102" y="230"/>
                  <a:pt x="2102" y="230"/>
                  <a:pt x="2102" y="230"/>
                </a:cubicBezTo>
                <a:cubicBezTo>
                  <a:pt x="2154" y="230"/>
                  <a:pt x="2203" y="256"/>
                  <a:pt x="2233" y="299"/>
                </a:cubicBezTo>
                <a:cubicBezTo>
                  <a:pt x="2268" y="352"/>
                  <a:pt x="2329" y="386"/>
                  <a:pt x="2397" y="384"/>
                </a:cubicBezTo>
                <a:cubicBezTo>
                  <a:pt x="2497" y="381"/>
                  <a:pt x="2580" y="300"/>
                  <a:pt x="2584" y="200"/>
                </a:cubicBezTo>
                <a:cubicBezTo>
                  <a:pt x="2588" y="90"/>
                  <a:pt x="2501" y="0"/>
                  <a:pt x="2392" y="0"/>
                </a:cubicBezTo>
                <a:cubicBezTo>
                  <a:pt x="2327" y="0"/>
                  <a:pt x="2269" y="32"/>
                  <a:pt x="2234" y="82"/>
                </a:cubicBezTo>
                <a:cubicBezTo>
                  <a:pt x="2204" y="126"/>
                  <a:pt x="2155" y="154"/>
                  <a:pt x="2102" y="154"/>
                </a:cubicBezTo>
                <a:cubicBezTo>
                  <a:pt x="0" y="154"/>
                  <a:pt x="0" y="154"/>
                  <a:pt x="0" y="154"/>
                </a:cubicBezTo>
                <a:lnTo>
                  <a:pt x="0" y="230"/>
                </a:lnTo>
                <a:close/>
              </a:path>
            </a:pathLst>
          </a:custGeom>
          <a:gradFill>
            <a:gsLst>
              <a:gs pos="0">
                <a:srgbClr val="239AD2">
                  <a:alpha val="54000"/>
                </a:srgbClr>
              </a:gs>
              <a:gs pos="100000">
                <a:srgbClr val="52CAD1"/>
              </a:gs>
              <a:gs pos="46000">
                <a:srgbClr val="3DB4D2"/>
              </a:gs>
            </a:gsLst>
            <a:lin ang="2400000" scaled="0"/>
          </a:gradFill>
          <a:ln>
            <a:noFill/>
          </a:ln>
        </p:spPr>
        <p:txBody>
          <a:bodyPr vert="horz" wrap="square" lIns="91416" tIns="45708" rIns="91416" bIns="45708" numCol="1" anchor="t" anchorCtr="0" compatLnSpc="1">
            <a:prstTxWarp prst="textNoShape">
              <a:avLst/>
            </a:prstTxWarp>
          </a:bodyPr>
          <a:lstStyle/>
          <a:p>
            <a:endParaRPr lang="en-US" sz="3599" b="1">
              <a:latin typeface="Roboto Bold" charset="0"/>
            </a:endParaRPr>
          </a:p>
        </p:txBody>
      </p:sp>
      <p:sp>
        <p:nvSpPr>
          <p:cNvPr id="57" name="Freeform 8">
            <a:extLst>
              <a:ext uri="{FF2B5EF4-FFF2-40B4-BE49-F238E27FC236}">
                <a16:creationId xmlns:a16="http://schemas.microsoft.com/office/drawing/2014/main" id="{1888E8BC-AF40-7A4E-BFC2-240BFE18C9F2}"/>
              </a:ext>
            </a:extLst>
          </p:cNvPr>
          <p:cNvSpPr>
            <a:spLocks/>
          </p:cNvSpPr>
          <p:nvPr userDrawn="1"/>
        </p:nvSpPr>
        <p:spPr bwMode="auto">
          <a:xfrm rot="23292">
            <a:off x="10572456" y="7206067"/>
            <a:ext cx="2013930" cy="2011777"/>
          </a:xfrm>
          <a:custGeom>
            <a:avLst/>
            <a:gdLst>
              <a:gd name="T0" fmla="*/ 989 w 1157"/>
              <a:gd name="T1" fmla="*/ 214 h 1156"/>
              <a:gd name="T2" fmla="*/ 1148 w 1157"/>
              <a:gd name="T3" fmla="*/ 632 h 1156"/>
              <a:gd name="T4" fmla="*/ 989 w 1157"/>
              <a:gd name="T5" fmla="*/ 988 h 1156"/>
              <a:gd name="T6" fmla="*/ 632 w 1157"/>
              <a:gd name="T7" fmla="*/ 1148 h 1156"/>
              <a:gd name="T8" fmla="*/ 214 w 1157"/>
              <a:gd name="T9" fmla="*/ 988 h 1156"/>
              <a:gd name="T10" fmla="*/ 214 w 1157"/>
              <a:gd name="T11" fmla="*/ 214 h 1156"/>
              <a:gd name="T12" fmla="*/ 989 w 1157"/>
              <a:gd name="T13" fmla="*/ 214 h 1156"/>
            </a:gdLst>
            <a:ahLst/>
            <a:cxnLst>
              <a:cxn ang="0">
                <a:pos x="T0" y="T1"/>
              </a:cxn>
              <a:cxn ang="0">
                <a:pos x="T2" y="T3"/>
              </a:cxn>
              <a:cxn ang="0">
                <a:pos x="T4" y="T5"/>
              </a:cxn>
              <a:cxn ang="0">
                <a:pos x="T6" y="T7"/>
              </a:cxn>
              <a:cxn ang="0">
                <a:pos x="T8" y="T9"/>
              </a:cxn>
              <a:cxn ang="0">
                <a:pos x="T10" y="T11"/>
              </a:cxn>
              <a:cxn ang="0">
                <a:pos x="T12" y="T13"/>
              </a:cxn>
            </a:cxnLst>
            <a:rect l="0" t="0" r="r" b="b"/>
            <a:pathLst>
              <a:path w="1157" h="1156">
                <a:moveTo>
                  <a:pt x="989" y="214"/>
                </a:moveTo>
                <a:cubicBezTo>
                  <a:pt x="1103" y="329"/>
                  <a:pt x="1157" y="482"/>
                  <a:pt x="1148" y="632"/>
                </a:cubicBezTo>
                <a:cubicBezTo>
                  <a:pt x="1141" y="762"/>
                  <a:pt x="1088" y="889"/>
                  <a:pt x="989" y="988"/>
                </a:cubicBezTo>
                <a:cubicBezTo>
                  <a:pt x="890" y="1087"/>
                  <a:pt x="762" y="1141"/>
                  <a:pt x="632" y="1148"/>
                </a:cubicBezTo>
                <a:cubicBezTo>
                  <a:pt x="482" y="1156"/>
                  <a:pt x="329" y="1103"/>
                  <a:pt x="214" y="988"/>
                </a:cubicBezTo>
                <a:cubicBezTo>
                  <a:pt x="0" y="774"/>
                  <a:pt x="0" y="428"/>
                  <a:pt x="214" y="214"/>
                </a:cubicBezTo>
                <a:cubicBezTo>
                  <a:pt x="428" y="0"/>
                  <a:pt x="775" y="0"/>
                  <a:pt x="989" y="214"/>
                </a:cubicBezTo>
                <a:close/>
              </a:path>
            </a:pathLst>
          </a:custGeom>
          <a:gradFill>
            <a:gsLst>
              <a:gs pos="0">
                <a:srgbClr val="239AD2">
                  <a:alpha val="54000"/>
                </a:srgbClr>
              </a:gs>
              <a:gs pos="100000">
                <a:srgbClr val="52CAD1"/>
              </a:gs>
              <a:gs pos="46000">
                <a:srgbClr val="3DB4D2"/>
              </a:gs>
            </a:gsLst>
            <a:lin ang="2400000" scaled="0"/>
          </a:gradFill>
          <a:ln>
            <a:noFill/>
          </a:ln>
        </p:spPr>
        <p:txBody>
          <a:bodyPr vert="horz" wrap="square" lIns="91416" tIns="45708" rIns="91416" bIns="45708" numCol="1" anchor="t" anchorCtr="0" compatLnSpc="1">
            <a:prstTxWarp prst="textNoShape">
              <a:avLst/>
            </a:prstTxWarp>
          </a:bodyPr>
          <a:lstStyle/>
          <a:p>
            <a:endParaRPr lang="en-US" sz="3599" b="1">
              <a:latin typeface="Roboto Bold" charset="0"/>
            </a:endParaRPr>
          </a:p>
        </p:txBody>
      </p:sp>
      <p:sp>
        <p:nvSpPr>
          <p:cNvPr id="60" name="Text Placeholder 11"/>
          <p:cNvSpPr>
            <a:spLocks noGrp="1"/>
          </p:cNvSpPr>
          <p:nvPr>
            <p:ph type="body" sz="quarter" idx="46" hasCustomPrompt="1"/>
          </p:nvPr>
        </p:nvSpPr>
        <p:spPr>
          <a:xfrm>
            <a:off x="17008058" y="8616359"/>
            <a:ext cx="4110553" cy="1697630"/>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en-US"/>
          </a:p>
        </p:txBody>
      </p:sp>
      <p:sp>
        <p:nvSpPr>
          <p:cNvPr id="61" name="Freeform 40">
            <a:extLst>
              <a:ext uri="{FF2B5EF4-FFF2-40B4-BE49-F238E27FC236}">
                <a16:creationId xmlns:a16="http://schemas.microsoft.com/office/drawing/2014/main" id="{1ACEE0EE-7E76-364F-8292-6E29860B097C}"/>
              </a:ext>
            </a:extLst>
          </p:cNvPr>
          <p:cNvSpPr>
            <a:spLocks/>
          </p:cNvSpPr>
          <p:nvPr userDrawn="1"/>
        </p:nvSpPr>
        <p:spPr bwMode="auto">
          <a:xfrm rot="10800000">
            <a:off x="7101992" y="10737930"/>
            <a:ext cx="4505521" cy="671310"/>
          </a:xfrm>
          <a:custGeom>
            <a:avLst/>
            <a:gdLst>
              <a:gd name="T0" fmla="*/ 0 w 2588"/>
              <a:gd name="T1" fmla="*/ 230 h 386"/>
              <a:gd name="T2" fmla="*/ 2102 w 2588"/>
              <a:gd name="T3" fmla="*/ 230 h 386"/>
              <a:gd name="T4" fmla="*/ 2233 w 2588"/>
              <a:gd name="T5" fmla="*/ 300 h 386"/>
              <a:gd name="T6" fmla="*/ 2397 w 2588"/>
              <a:gd name="T7" fmla="*/ 384 h 386"/>
              <a:gd name="T8" fmla="*/ 2584 w 2588"/>
              <a:gd name="T9" fmla="*/ 200 h 386"/>
              <a:gd name="T10" fmla="*/ 2392 w 2588"/>
              <a:gd name="T11" fmla="*/ 0 h 386"/>
              <a:gd name="T12" fmla="*/ 2234 w 2588"/>
              <a:gd name="T13" fmla="*/ 82 h 386"/>
              <a:gd name="T14" fmla="*/ 2102 w 2588"/>
              <a:gd name="T15" fmla="*/ 155 h 386"/>
              <a:gd name="T16" fmla="*/ 0 w 2588"/>
              <a:gd name="T17" fmla="*/ 155 h 386"/>
              <a:gd name="T18" fmla="*/ 0 w 2588"/>
              <a:gd name="T19" fmla="*/ 23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8" h="386">
                <a:moveTo>
                  <a:pt x="0" y="230"/>
                </a:moveTo>
                <a:cubicBezTo>
                  <a:pt x="2102" y="230"/>
                  <a:pt x="2102" y="230"/>
                  <a:pt x="2102" y="230"/>
                </a:cubicBezTo>
                <a:cubicBezTo>
                  <a:pt x="2154" y="230"/>
                  <a:pt x="2203" y="256"/>
                  <a:pt x="2233" y="300"/>
                </a:cubicBezTo>
                <a:cubicBezTo>
                  <a:pt x="2268" y="352"/>
                  <a:pt x="2329" y="386"/>
                  <a:pt x="2397" y="384"/>
                </a:cubicBezTo>
                <a:cubicBezTo>
                  <a:pt x="2497" y="382"/>
                  <a:pt x="2580" y="300"/>
                  <a:pt x="2584" y="200"/>
                </a:cubicBezTo>
                <a:cubicBezTo>
                  <a:pt x="2588" y="91"/>
                  <a:pt x="2501" y="0"/>
                  <a:pt x="2392" y="0"/>
                </a:cubicBezTo>
                <a:cubicBezTo>
                  <a:pt x="2327" y="0"/>
                  <a:pt x="2269" y="33"/>
                  <a:pt x="2234" y="82"/>
                </a:cubicBezTo>
                <a:cubicBezTo>
                  <a:pt x="2204" y="126"/>
                  <a:pt x="2155" y="155"/>
                  <a:pt x="2102" y="155"/>
                </a:cubicBezTo>
                <a:cubicBezTo>
                  <a:pt x="0" y="155"/>
                  <a:pt x="0" y="155"/>
                  <a:pt x="0" y="155"/>
                </a:cubicBezTo>
                <a:lnTo>
                  <a:pt x="0" y="230"/>
                </a:lnTo>
                <a:close/>
              </a:path>
            </a:pathLst>
          </a:custGeom>
          <a:gradFill>
            <a:gsLst>
              <a:gs pos="0">
                <a:srgbClr val="239AD2">
                  <a:alpha val="54000"/>
                </a:srgbClr>
              </a:gs>
              <a:gs pos="100000">
                <a:srgbClr val="52CAD1"/>
              </a:gs>
              <a:gs pos="46000">
                <a:srgbClr val="3DB4D2"/>
              </a:gs>
            </a:gsLst>
            <a:lin ang="2400000" scaled="0"/>
          </a:gradFill>
          <a:ln>
            <a:noFill/>
          </a:ln>
        </p:spPr>
        <p:txBody>
          <a:bodyPr vert="horz" wrap="square" lIns="91416" tIns="45708" rIns="91416" bIns="45708" numCol="1" anchor="t" anchorCtr="0" compatLnSpc="1">
            <a:prstTxWarp prst="textNoShape">
              <a:avLst/>
            </a:prstTxWarp>
          </a:bodyPr>
          <a:lstStyle/>
          <a:p>
            <a:endParaRPr lang="en-US" sz="3599" b="1">
              <a:latin typeface="Roboto Bold" charset="0"/>
            </a:endParaRPr>
          </a:p>
        </p:txBody>
      </p:sp>
      <p:sp>
        <p:nvSpPr>
          <p:cNvPr id="62" name="Freeform 46">
            <a:extLst>
              <a:ext uri="{FF2B5EF4-FFF2-40B4-BE49-F238E27FC236}">
                <a16:creationId xmlns:a16="http://schemas.microsoft.com/office/drawing/2014/main" id="{7962465F-5466-3E45-A996-07F856C77377}"/>
              </a:ext>
            </a:extLst>
          </p:cNvPr>
          <p:cNvSpPr>
            <a:spLocks/>
          </p:cNvSpPr>
          <p:nvPr userDrawn="1"/>
        </p:nvSpPr>
        <p:spPr bwMode="auto">
          <a:xfrm rot="10800000">
            <a:off x="11397673" y="9957431"/>
            <a:ext cx="2016082" cy="2013930"/>
          </a:xfrm>
          <a:custGeom>
            <a:avLst/>
            <a:gdLst>
              <a:gd name="T0" fmla="*/ 989 w 1157"/>
              <a:gd name="T1" fmla="*/ 214 h 1157"/>
              <a:gd name="T2" fmla="*/ 1148 w 1157"/>
              <a:gd name="T3" fmla="*/ 633 h 1157"/>
              <a:gd name="T4" fmla="*/ 989 w 1157"/>
              <a:gd name="T5" fmla="*/ 989 h 1157"/>
              <a:gd name="T6" fmla="*/ 632 w 1157"/>
              <a:gd name="T7" fmla="*/ 1149 h 1157"/>
              <a:gd name="T8" fmla="*/ 214 w 1157"/>
              <a:gd name="T9" fmla="*/ 989 h 1157"/>
              <a:gd name="T10" fmla="*/ 214 w 1157"/>
              <a:gd name="T11" fmla="*/ 214 h 1157"/>
              <a:gd name="T12" fmla="*/ 989 w 1157"/>
              <a:gd name="T13" fmla="*/ 214 h 1157"/>
            </a:gdLst>
            <a:ahLst/>
            <a:cxnLst>
              <a:cxn ang="0">
                <a:pos x="T0" y="T1"/>
              </a:cxn>
              <a:cxn ang="0">
                <a:pos x="T2" y="T3"/>
              </a:cxn>
              <a:cxn ang="0">
                <a:pos x="T4" y="T5"/>
              </a:cxn>
              <a:cxn ang="0">
                <a:pos x="T6" y="T7"/>
              </a:cxn>
              <a:cxn ang="0">
                <a:pos x="T8" y="T9"/>
              </a:cxn>
              <a:cxn ang="0">
                <a:pos x="T10" y="T11"/>
              </a:cxn>
              <a:cxn ang="0">
                <a:pos x="T12" y="T13"/>
              </a:cxn>
            </a:cxnLst>
            <a:rect l="0" t="0" r="r" b="b"/>
            <a:pathLst>
              <a:path w="1157" h="1157">
                <a:moveTo>
                  <a:pt x="989" y="214"/>
                </a:moveTo>
                <a:cubicBezTo>
                  <a:pt x="1104" y="329"/>
                  <a:pt x="1157" y="482"/>
                  <a:pt x="1148" y="633"/>
                </a:cubicBezTo>
                <a:cubicBezTo>
                  <a:pt x="1141" y="762"/>
                  <a:pt x="1088" y="890"/>
                  <a:pt x="989" y="989"/>
                </a:cubicBezTo>
                <a:cubicBezTo>
                  <a:pt x="890" y="1088"/>
                  <a:pt x="762" y="1141"/>
                  <a:pt x="632" y="1149"/>
                </a:cubicBezTo>
                <a:cubicBezTo>
                  <a:pt x="482" y="1157"/>
                  <a:pt x="329" y="1104"/>
                  <a:pt x="214" y="989"/>
                </a:cubicBezTo>
                <a:cubicBezTo>
                  <a:pt x="0" y="775"/>
                  <a:pt x="0" y="428"/>
                  <a:pt x="214" y="214"/>
                </a:cubicBezTo>
                <a:cubicBezTo>
                  <a:pt x="428" y="0"/>
                  <a:pt x="775" y="0"/>
                  <a:pt x="989" y="214"/>
                </a:cubicBezTo>
                <a:close/>
              </a:path>
            </a:pathLst>
          </a:custGeom>
          <a:gradFill>
            <a:gsLst>
              <a:gs pos="0">
                <a:srgbClr val="239AD2">
                  <a:alpha val="54000"/>
                </a:srgbClr>
              </a:gs>
              <a:gs pos="100000">
                <a:srgbClr val="52CAD1"/>
              </a:gs>
              <a:gs pos="46000">
                <a:srgbClr val="3DB4D2"/>
              </a:gs>
            </a:gsLst>
            <a:lin ang="2400000" scaled="0"/>
          </a:gradFill>
          <a:ln>
            <a:noFill/>
          </a:ln>
        </p:spPr>
        <p:txBody>
          <a:bodyPr vert="horz" wrap="square" lIns="91416" tIns="45708" rIns="91416" bIns="45708" numCol="1" anchor="t" anchorCtr="0" compatLnSpc="1">
            <a:prstTxWarp prst="textNoShape">
              <a:avLst/>
            </a:prstTxWarp>
          </a:bodyPr>
          <a:lstStyle/>
          <a:p>
            <a:endParaRPr lang="en-US" sz="3599" b="1">
              <a:latin typeface="Roboto Bold" charset="0"/>
            </a:endParaRPr>
          </a:p>
        </p:txBody>
      </p:sp>
      <p:sp>
        <p:nvSpPr>
          <p:cNvPr id="65" name="Text Placeholder 11"/>
          <p:cNvSpPr>
            <a:spLocks noGrp="1"/>
          </p:cNvSpPr>
          <p:nvPr>
            <p:ph type="body" sz="quarter" idx="48" hasCustomPrompt="1"/>
          </p:nvPr>
        </p:nvSpPr>
        <p:spPr>
          <a:xfrm>
            <a:off x="2108500" y="10623514"/>
            <a:ext cx="4570187" cy="1658592"/>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endParaRPr lang="en-US"/>
          </a:p>
        </p:txBody>
      </p:sp>
      <p:sp>
        <p:nvSpPr>
          <p:cNvPr id="27" name="Text Placeholder 86"/>
          <p:cNvSpPr>
            <a:spLocks noGrp="1"/>
          </p:cNvSpPr>
          <p:nvPr>
            <p:ph type="body" sz="quarter" idx="28" hasCustomPrompt="1"/>
          </p:nvPr>
        </p:nvSpPr>
        <p:spPr>
          <a:xfrm>
            <a:off x="2108500" y="5125990"/>
            <a:ext cx="3605561" cy="728687"/>
          </a:xfrm>
          <a:prstGeom prst="rect">
            <a:avLst/>
          </a:prstGeom>
        </p:spPr>
        <p:txBody>
          <a:bodyPr/>
          <a:lstStyle>
            <a:lvl1pPr marL="0" indent="0" algn="l">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28" name="Text Placeholder 86"/>
          <p:cNvSpPr>
            <a:spLocks noGrp="1"/>
          </p:cNvSpPr>
          <p:nvPr>
            <p:ph type="body" sz="quarter" idx="49" hasCustomPrompt="1"/>
          </p:nvPr>
        </p:nvSpPr>
        <p:spPr>
          <a:xfrm>
            <a:off x="2108499" y="9894827"/>
            <a:ext cx="3605561" cy="728687"/>
          </a:xfrm>
          <a:prstGeom prst="rect">
            <a:avLst/>
          </a:prstGeom>
        </p:spPr>
        <p:txBody>
          <a:bodyPr/>
          <a:lstStyle>
            <a:lvl1pPr marL="0" indent="0" algn="l">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29" name="Text Placeholder 86"/>
          <p:cNvSpPr>
            <a:spLocks noGrp="1"/>
          </p:cNvSpPr>
          <p:nvPr>
            <p:ph type="body" sz="quarter" idx="50" hasCustomPrompt="1"/>
          </p:nvPr>
        </p:nvSpPr>
        <p:spPr>
          <a:xfrm>
            <a:off x="16997043" y="2580498"/>
            <a:ext cx="3605561" cy="728687"/>
          </a:xfrm>
          <a:prstGeom prst="rect">
            <a:avLst/>
          </a:prstGeom>
        </p:spPr>
        <p:txBody>
          <a:bodyPr/>
          <a:lstStyle>
            <a:lvl1pPr marL="0" indent="0" algn="l">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0" name="Text Placeholder 86"/>
          <p:cNvSpPr>
            <a:spLocks noGrp="1"/>
          </p:cNvSpPr>
          <p:nvPr>
            <p:ph type="body" sz="quarter" idx="51" hasCustomPrompt="1"/>
          </p:nvPr>
        </p:nvSpPr>
        <p:spPr>
          <a:xfrm>
            <a:off x="17008058" y="7890968"/>
            <a:ext cx="3605561" cy="728687"/>
          </a:xfrm>
          <a:prstGeom prst="rect">
            <a:avLst/>
          </a:prstGeom>
        </p:spPr>
        <p:txBody>
          <a:bodyPr/>
          <a:lstStyle>
            <a:lvl1pPr marL="0" indent="0" algn="l">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4" name="Shape 402"/>
          <p:cNvSpPr txBox="1">
            <a:spLocks/>
          </p:cNvSpPr>
          <p:nvPr userDrawn="1"/>
        </p:nvSpPr>
        <p:spPr>
          <a:xfrm>
            <a:off x="22615503" y="12475418"/>
            <a:ext cx="935411" cy="446951"/>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1pPr>
            <a:lvl2pPr marL="0" marR="0" indent="1143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2pPr>
            <a:lvl3pPr marL="0" marR="0" indent="2286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3pPr>
            <a:lvl4pPr marL="0" marR="0" indent="3429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4pPr>
            <a:lvl5pPr marL="0" marR="0" indent="4572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5pPr>
            <a:lvl6pPr marL="0" marR="0" indent="5715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6pPr>
            <a:lvl7pPr marL="0" marR="0" indent="6858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7pPr>
            <a:lvl8pPr marL="0" marR="0" indent="8001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8pPr>
            <a:lvl9pPr marL="0" marR="0" indent="9144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9pPr>
          </a:lstStyle>
          <a:p>
            <a:pPr algn="r">
              <a:defRPr/>
            </a:pPr>
            <a:fld id="{98E1E0C6-D56B-49C4-BEEA-5FD46A4DE522}" type="slidenum">
              <a:rPr lang="is-IS" sz="2700" b="1" kern="0" smtClean="0">
                <a:solidFill>
                  <a:schemeClr val="accent4"/>
                </a:solidFill>
                <a:latin typeface="Segoe UI Symbol" charset="0"/>
                <a:ea typeface="Segoe UI Symbol" charset="0"/>
                <a:cs typeface="Segoe UI Symbol" charset="0"/>
              </a:rPr>
              <a:pPr algn="r">
                <a:defRPr/>
              </a:pPr>
              <a:t>‹#›</a:t>
            </a:fld>
            <a:endParaRPr lang="is-IS" sz="2700" b="1" kern="0">
              <a:solidFill>
                <a:schemeClr val="accent4"/>
              </a:solidFill>
              <a:latin typeface="Segoe UI Symbol" charset="0"/>
              <a:ea typeface="Segoe UI Symbol" charset="0"/>
              <a:cs typeface="Segoe UI Symbol" charset="0"/>
            </a:endParaRPr>
          </a:p>
        </p:txBody>
      </p:sp>
      <p:pic>
        <p:nvPicPr>
          <p:cNvPr id="35" name="Picture 34">
            <a:extLst>
              <a:ext uri="{FF2B5EF4-FFF2-40B4-BE49-F238E27FC236}">
                <a16:creationId xmlns:a16="http://schemas.microsoft.com/office/drawing/2014/main" id="{FF2BF9B3-550C-374B-83FC-9E2D5E6AE6F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11781" y="-342006"/>
            <a:ext cx="3488055" cy="2754338"/>
          </a:xfrm>
          <a:prstGeom prst="rect">
            <a:avLst/>
          </a:prstGeom>
        </p:spPr>
      </p:pic>
      <p:sp>
        <p:nvSpPr>
          <p:cNvPr id="31" name="Text Placeholder 11"/>
          <p:cNvSpPr>
            <a:spLocks noGrp="1"/>
          </p:cNvSpPr>
          <p:nvPr>
            <p:ph type="body" sz="quarter" idx="38" hasCustomPrompt="1"/>
          </p:nvPr>
        </p:nvSpPr>
        <p:spPr>
          <a:xfrm>
            <a:off x="11231826" y="5329931"/>
            <a:ext cx="1902127" cy="545938"/>
          </a:xfrm>
          <a:prstGeom prst="rect">
            <a:avLst/>
          </a:prstGeom>
        </p:spPr>
        <p:txBody>
          <a:bodyPr/>
          <a:lstStyle>
            <a:lvl1pPr marL="0" indent="0" algn="ctr">
              <a:lnSpc>
                <a:spcPct val="100000"/>
              </a:lnSpc>
              <a:spcBef>
                <a:spcPts val="0"/>
              </a:spcBef>
              <a:buNone/>
              <a:defRPr sz="2800" b="1"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2017</a:t>
            </a:r>
          </a:p>
        </p:txBody>
      </p:sp>
      <p:sp>
        <p:nvSpPr>
          <p:cNvPr id="37" name="Text Placeholder 11"/>
          <p:cNvSpPr>
            <a:spLocks noGrp="1"/>
          </p:cNvSpPr>
          <p:nvPr>
            <p:ph type="body" sz="quarter" idx="47" hasCustomPrompt="1"/>
          </p:nvPr>
        </p:nvSpPr>
        <p:spPr>
          <a:xfrm>
            <a:off x="10611211" y="7982343"/>
            <a:ext cx="1902127" cy="545938"/>
          </a:xfrm>
          <a:prstGeom prst="rect">
            <a:avLst/>
          </a:prstGeom>
        </p:spPr>
        <p:txBody>
          <a:bodyPr/>
          <a:lstStyle>
            <a:lvl1pPr marL="0" indent="0" algn="ctr">
              <a:lnSpc>
                <a:spcPct val="100000"/>
              </a:lnSpc>
              <a:spcBef>
                <a:spcPts val="0"/>
              </a:spcBef>
              <a:buNone/>
              <a:defRPr sz="2800" b="1"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2018</a:t>
            </a:r>
          </a:p>
        </p:txBody>
      </p:sp>
      <p:sp>
        <p:nvSpPr>
          <p:cNvPr id="38" name="Text Placeholder 11"/>
          <p:cNvSpPr>
            <a:spLocks noGrp="1"/>
          </p:cNvSpPr>
          <p:nvPr>
            <p:ph type="body" sz="quarter" idx="52" hasCustomPrompt="1"/>
          </p:nvPr>
        </p:nvSpPr>
        <p:spPr>
          <a:xfrm>
            <a:off x="11397672" y="10766526"/>
            <a:ext cx="1902127" cy="545938"/>
          </a:xfrm>
          <a:prstGeom prst="rect">
            <a:avLst/>
          </a:prstGeom>
        </p:spPr>
        <p:txBody>
          <a:bodyPr/>
          <a:lstStyle>
            <a:lvl1pPr marL="0" indent="0" algn="ctr">
              <a:lnSpc>
                <a:spcPct val="100000"/>
              </a:lnSpc>
              <a:spcBef>
                <a:spcPts val="0"/>
              </a:spcBef>
              <a:buNone/>
              <a:defRPr sz="2800" b="1"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2019</a:t>
            </a:r>
          </a:p>
        </p:txBody>
      </p:sp>
      <p:sp>
        <p:nvSpPr>
          <p:cNvPr id="39" name="Text Placeholder 11"/>
          <p:cNvSpPr>
            <a:spLocks noGrp="1"/>
          </p:cNvSpPr>
          <p:nvPr>
            <p:ph type="body" sz="quarter" idx="53" hasCustomPrompt="1"/>
          </p:nvPr>
        </p:nvSpPr>
        <p:spPr>
          <a:xfrm>
            <a:off x="10595690" y="2735894"/>
            <a:ext cx="1902127" cy="545938"/>
          </a:xfrm>
          <a:prstGeom prst="rect">
            <a:avLst/>
          </a:prstGeom>
        </p:spPr>
        <p:txBody>
          <a:bodyPr/>
          <a:lstStyle>
            <a:lvl1pPr marL="0" indent="0" algn="ctr">
              <a:lnSpc>
                <a:spcPct val="100000"/>
              </a:lnSpc>
              <a:spcBef>
                <a:spcPts val="0"/>
              </a:spcBef>
              <a:buNone/>
              <a:defRPr sz="2800" b="1"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2016</a:t>
            </a:r>
          </a:p>
        </p:txBody>
      </p:sp>
    </p:spTree>
    <p:extLst>
      <p:ext uri="{BB962C8B-B14F-4D97-AF65-F5344CB8AC3E}">
        <p14:creationId xmlns:p14="http://schemas.microsoft.com/office/powerpoint/2010/main" val="35025455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 page">
    <p:spTree>
      <p:nvGrpSpPr>
        <p:cNvPr id="1" name=""/>
        <p:cNvGrpSpPr/>
        <p:nvPr/>
      </p:nvGrpSpPr>
      <p:grpSpPr>
        <a:xfrm>
          <a:off x="0" y="0"/>
          <a:ext cx="0" cy="0"/>
          <a:chOff x="0" y="0"/>
          <a:chExt cx="0" cy="0"/>
        </a:xfrm>
      </p:grpSpPr>
      <p:sp>
        <p:nvSpPr>
          <p:cNvPr id="11" name="Text Placeholder 11"/>
          <p:cNvSpPr>
            <a:spLocks noGrp="1"/>
          </p:cNvSpPr>
          <p:nvPr>
            <p:ph type="body" sz="quarter" idx="11" hasCustomPrompt="1"/>
          </p:nvPr>
        </p:nvSpPr>
        <p:spPr>
          <a:xfrm>
            <a:off x="2180507" y="6972431"/>
            <a:ext cx="11404303" cy="2592288"/>
          </a:xfrm>
          <a:prstGeom prst="rect">
            <a:avLst/>
          </a:prstGeom>
        </p:spPr>
        <p:txBody>
          <a:bodyPr/>
          <a:lstStyle>
            <a:lvl1pPr marL="0" indent="0">
              <a:buNone/>
              <a:defRPr sz="6000">
                <a:solidFill>
                  <a:schemeClr val="bg2"/>
                </a:solidFill>
                <a:latin typeface="+mn-lt"/>
                <a:ea typeface="Segoe UI Symbol" charset="0"/>
                <a:cs typeface="Arial" panose="020B0604020202020204" pitchFamily="34" charset="0"/>
              </a:defRPr>
            </a:lvl1pPr>
            <a:lvl2pPr>
              <a:defRPr sz="1467"/>
            </a:lvl2pPr>
            <a:lvl3pPr>
              <a:defRPr sz="1400"/>
            </a:lvl3pPr>
            <a:lvl4pPr>
              <a:defRPr sz="1333"/>
            </a:lvl4pPr>
            <a:lvl5pPr>
              <a:defRPr sz="1333"/>
            </a:lvl5pPr>
          </a:lstStyle>
          <a:p>
            <a:pPr lvl="0"/>
            <a:r>
              <a:rPr lang="sl-SI" err="1"/>
              <a:t>Add</a:t>
            </a:r>
            <a:r>
              <a:rPr lang="sl-SI"/>
              <a:t> </a:t>
            </a:r>
            <a:r>
              <a:rPr lang="sl-SI" err="1"/>
              <a:t>your</a:t>
            </a:r>
            <a:r>
              <a:rPr lang="sl-SI"/>
              <a:t> </a:t>
            </a:r>
            <a:r>
              <a:rPr lang="sl-SI" err="1"/>
              <a:t>subtitle</a:t>
            </a:r>
            <a:r>
              <a:rPr lang="sl-SI"/>
              <a:t> </a:t>
            </a:r>
            <a:r>
              <a:rPr lang="sl-SI" err="1"/>
              <a:t>here</a:t>
            </a:r>
            <a:endParaRPr lang="en-US"/>
          </a:p>
        </p:txBody>
      </p:sp>
      <p:sp>
        <p:nvSpPr>
          <p:cNvPr id="12" name="Text Placeholder 86"/>
          <p:cNvSpPr>
            <a:spLocks noGrp="1"/>
          </p:cNvSpPr>
          <p:nvPr>
            <p:ph type="body" sz="quarter" idx="19" hasCustomPrompt="1"/>
          </p:nvPr>
        </p:nvSpPr>
        <p:spPr>
          <a:xfrm>
            <a:off x="2180507" y="3366864"/>
            <a:ext cx="15387771" cy="2808312"/>
          </a:xfrm>
          <a:prstGeom prst="rect">
            <a:avLst/>
          </a:prstGeom>
        </p:spPr>
        <p:txBody>
          <a:bodyPr/>
          <a:lstStyle>
            <a:lvl1pPr marL="0" indent="0">
              <a:lnSpc>
                <a:spcPct val="100000"/>
              </a:lnSpc>
              <a:spcBef>
                <a:spcPts val="0"/>
              </a:spcBef>
              <a:buNone/>
              <a:defRPr sz="8000" b="1" spc="0" baseline="0">
                <a:solidFill>
                  <a:schemeClr val="bg2"/>
                </a:solidFill>
                <a:latin typeface="+mj-lt"/>
                <a:ea typeface="Tahoma" panose="020B0604030504040204" pitchFamily="34" charset="0"/>
                <a:cs typeface="Tahoma" panose="020B0604030504040204" pitchFamily="34" charset="0"/>
              </a:defRPr>
            </a:lvl1pPr>
            <a:lvl2pPr>
              <a:defRPr sz="3200"/>
            </a:lvl2pPr>
            <a:lvl3pPr>
              <a:defRPr sz="2667"/>
            </a:lvl3pPr>
            <a:lvl4pPr>
              <a:defRPr sz="2400"/>
            </a:lvl4pPr>
            <a:lvl5pPr>
              <a:defRPr sz="2400"/>
            </a:lvl5pPr>
          </a:lstStyle>
          <a:p>
            <a:pPr lvl="0"/>
            <a:r>
              <a:rPr lang="sl-SI" err="1"/>
              <a:t>Here</a:t>
            </a:r>
            <a:r>
              <a:rPr lang="sl-SI"/>
              <a:t> enter </a:t>
            </a:r>
            <a:r>
              <a:rPr lang="sl-SI" err="1"/>
              <a:t>the</a:t>
            </a:r>
            <a:r>
              <a:rPr lang="sl-SI"/>
              <a:t> </a:t>
            </a:r>
            <a:r>
              <a:rPr lang="sl-SI" err="1"/>
              <a:t>main</a:t>
            </a:r>
            <a:r>
              <a:rPr lang="sl-SI"/>
              <a:t> title </a:t>
            </a:r>
            <a:r>
              <a:rPr lang="sl-SI" err="1"/>
              <a:t>of</a:t>
            </a:r>
            <a:r>
              <a:rPr lang="sl-SI"/>
              <a:t> </a:t>
            </a:r>
            <a:r>
              <a:rPr lang="sl-SI" err="1"/>
              <a:t>your</a:t>
            </a:r>
            <a:r>
              <a:rPr lang="sl-SI"/>
              <a:t> </a:t>
            </a:r>
            <a:r>
              <a:rPr lang="sl-SI" err="1"/>
              <a:t>presentation</a:t>
            </a:r>
            <a:endParaRPr lang="en-US"/>
          </a:p>
        </p:txBody>
      </p:sp>
      <p:sp>
        <p:nvSpPr>
          <p:cNvPr id="22" name="AutoShape 13"/>
          <p:cNvSpPr>
            <a:spLocks noChangeAspect="1" noChangeArrowheads="1" noTextEdit="1"/>
          </p:cNvSpPr>
          <p:nvPr userDrawn="1"/>
        </p:nvSpPr>
        <p:spPr bwMode="auto">
          <a:xfrm>
            <a:off x="1693090" y="1071451"/>
            <a:ext cx="397827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l-SI"/>
          </a:p>
        </p:txBody>
      </p:sp>
      <p:sp>
        <p:nvSpPr>
          <p:cNvPr id="16" name="Freeform 14"/>
          <p:cNvSpPr>
            <a:spLocks/>
          </p:cNvSpPr>
          <p:nvPr userDrawn="1"/>
        </p:nvSpPr>
        <p:spPr bwMode="auto">
          <a:xfrm>
            <a:off x="-296862" y="3463925"/>
            <a:ext cx="12442825" cy="10260013"/>
          </a:xfrm>
          <a:custGeom>
            <a:avLst/>
            <a:gdLst>
              <a:gd name="T0" fmla="*/ 4337 w 7838"/>
              <a:gd name="T1" fmla="*/ 0 h 6463"/>
              <a:gd name="T2" fmla="*/ 0 w 7838"/>
              <a:gd name="T3" fmla="*/ 6293 h 6463"/>
              <a:gd name="T4" fmla="*/ 0 w 7838"/>
              <a:gd name="T5" fmla="*/ 6463 h 6463"/>
              <a:gd name="T6" fmla="*/ 1266 w 7838"/>
              <a:gd name="T7" fmla="*/ 6454 h 6463"/>
              <a:gd name="T8" fmla="*/ 1436 w 7838"/>
              <a:gd name="T9" fmla="*/ 6210 h 6463"/>
              <a:gd name="T10" fmla="*/ 4337 w 7838"/>
              <a:gd name="T11" fmla="*/ 2112 h 6463"/>
              <a:gd name="T12" fmla="*/ 6347 w 7838"/>
              <a:gd name="T13" fmla="*/ 4944 h 6463"/>
              <a:gd name="T14" fmla="*/ 7838 w 7838"/>
              <a:gd name="T15" fmla="*/ 4944 h 6463"/>
              <a:gd name="T16" fmla="*/ 7838 w 7838"/>
              <a:gd name="T17" fmla="*/ 4944 h 6463"/>
              <a:gd name="T18" fmla="*/ 4337 w 7838"/>
              <a:gd name="T19" fmla="*/ 0 h 6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38" h="6463">
                <a:moveTo>
                  <a:pt x="4337" y="0"/>
                </a:moveTo>
                <a:lnTo>
                  <a:pt x="0" y="6293"/>
                </a:lnTo>
                <a:lnTo>
                  <a:pt x="0" y="6463"/>
                </a:lnTo>
                <a:lnTo>
                  <a:pt x="1266" y="6454"/>
                </a:lnTo>
                <a:lnTo>
                  <a:pt x="1436" y="6210"/>
                </a:lnTo>
                <a:lnTo>
                  <a:pt x="4337" y="2112"/>
                </a:lnTo>
                <a:lnTo>
                  <a:pt x="6347" y="4944"/>
                </a:lnTo>
                <a:lnTo>
                  <a:pt x="7838" y="4944"/>
                </a:lnTo>
                <a:lnTo>
                  <a:pt x="7838" y="4944"/>
                </a:lnTo>
                <a:lnTo>
                  <a:pt x="43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a:p>
        </p:txBody>
      </p:sp>
    </p:spTree>
    <p:extLst>
      <p:ext uri="{BB962C8B-B14F-4D97-AF65-F5344CB8AC3E}">
        <p14:creationId xmlns:p14="http://schemas.microsoft.com/office/powerpoint/2010/main" val="26697540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ission_Vision_Value">
    <p:spTree>
      <p:nvGrpSpPr>
        <p:cNvPr id="1" name=""/>
        <p:cNvGrpSpPr/>
        <p:nvPr/>
      </p:nvGrpSpPr>
      <p:grpSpPr>
        <a:xfrm>
          <a:off x="0" y="0"/>
          <a:ext cx="0" cy="0"/>
          <a:chOff x="0" y="0"/>
          <a:chExt cx="0" cy="0"/>
        </a:xfrm>
      </p:grpSpPr>
      <p:sp>
        <p:nvSpPr>
          <p:cNvPr id="25" name="Text Placeholder 11"/>
          <p:cNvSpPr>
            <a:spLocks noGrp="1"/>
          </p:cNvSpPr>
          <p:nvPr>
            <p:ph type="body" sz="quarter" idx="22" hasCustomPrompt="1"/>
          </p:nvPr>
        </p:nvSpPr>
        <p:spPr>
          <a:xfrm>
            <a:off x="15069939" y="2447535"/>
            <a:ext cx="6912768" cy="1917251"/>
          </a:xfrm>
          <a:prstGeom prst="rect">
            <a:avLst/>
          </a:prstGeom>
        </p:spPr>
        <p:txBody>
          <a:bodyPr/>
          <a:lstStyle>
            <a:lvl1pPr marL="0" indent="0" algn="l">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endParaRPr lang="en-US"/>
          </a:p>
        </p:txBody>
      </p:sp>
      <p:sp>
        <p:nvSpPr>
          <p:cNvPr id="35" name="Rounded Rectangle 34">
            <a:extLst>
              <a:ext uri="{FF2B5EF4-FFF2-40B4-BE49-F238E27FC236}">
                <a16:creationId xmlns:a16="http://schemas.microsoft.com/office/drawing/2014/main" id="{4BFF2469-51EB-B849-8225-843A34E569F0}"/>
              </a:ext>
            </a:extLst>
          </p:cNvPr>
          <p:cNvSpPr/>
          <p:nvPr userDrawn="1"/>
        </p:nvSpPr>
        <p:spPr>
          <a:xfrm rot="18878299">
            <a:off x="11505410" y="2286435"/>
            <a:ext cx="2244867" cy="2239453"/>
          </a:xfrm>
          <a:prstGeom prst="roundRect">
            <a:avLst>
              <a:gd name="adj" fmla="val 7432"/>
            </a:avLst>
          </a:prstGeom>
          <a:solidFill>
            <a:srgbClr val="1F9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1"/>
          <p:cNvSpPr>
            <a:spLocks noGrp="1"/>
          </p:cNvSpPr>
          <p:nvPr>
            <p:ph type="body" sz="quarter" idx="37" hasCustomPrompt="1"/>
          </p:nvPr>
        </p:nvSpPr>
        <p:spPr>
          <a:xfrm>
            <a:off x="10539610" y="3117918"/>
            <a:ext cx="4176465" cy="576486"/>
          </a:xfrm>
          <a:prstGeom prst="rect">
            <a:avLst/>
          </a:prstGeom>
        </p:spPr>
        <p:txBody>
          <a:bodyPr/>
          <a:lstStyle>
            <a:lvl1pPr marL="0" indent="0" algn="ctr">
              <a:lnSpc>
                <a:spcPct val="100000"/>
              </a:lnSpc>
              <a:spcBef>
                <a:spcPts val="0"/>
              </a:spcBef>
              <a:buNone/>
              <a:defRPr sz="2800" b="0" baseline="0">
                <a:solidFill>
                  <a:schemeClr val="bg1"/>
                </a:solidFill>
                <a:latin typeface="+mj-lt"/>
                <a:ea typeface="Segoe UI Symbol" charset="0"/>
                <a:cs typeface="Segoe UI Symbol" charset="0"/>
              </a:defRPr>
            </a:lvl1pPr>
            <a:lvl2pPr>
              <a:defRPr sz="1467"/>
            </a:lvl2pPr>
            <a:lvl3pPr>
              <a:defRPr sz="1400"/>
            </a:lvl3pPr>
            <a:lvl4pPr>
              <a:defRPr sz="1333"/>
            </a:lvl4pPr>
            <a:lvl5pPr>
              <a:defRPr sz="1333"/>
            </a:lvl5pPr>
          </a:lstStyle>
          <a:p>
            <a:pPr lvl="0"/>
            <a:r>
              <a:rPr lang="sl-SI"/>
              <a:t>Mission</a:t>
            </a:r>
          </a:p>
        </p:txBody>
      </p:sp>
      <p:sp>
        <p:nvSpPr>
          <p:cNvPr id="26" name="Text Placeholder 86"/>
          <p:cNvSpPr>
            <a:spLocks noGrp="1"/>
          </p:cNvSpPr>
          <p:nvPr>
            <p:ph type="body" sz="quarter" idx="61" hasCustomPrompt="1"/>
          </p:nvPr>
        </p:nvSpPr>
        <p:spPr>
          <a:xfrm>
            <a:off x="2108499" y="2674892"/>
            <a:ext cx="7164796" cy="1159566"/>
          </a:xfrm>
          <a:prstGeom prst="rect">
            <a:avLst/>
          </a:prstGeom>
        </p:spPr>
        <p:txBody>
          <a:bodyPr/>
          <a:lstStyle>
            <a:lvl1pPr marL="0" indent="0" algn="l">
              <a:lnSpc>
                <a:spcPct val="100000"/>
              </a:lnSpc>
              <a:spcBef>
                <a:spcPts val="0"/>
              </a:spcBef>
              <a:buNone/>
              <a:defRPr sz="6600" b="1" spc="0" baseline="0">
                <a:solidFill>
                  <a:srgbClr val="001942"/>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dirty="0">
                <a:effectLst/>
              </a:rPr>
              <a:t>Main Title</a:t>
            </a:r>
            <a:endParaRPr lang="sl-SI" dirty="0"/>
          </a:p>
        </p:txBody>
      </p:sp>
      <p:sp>
        <p:nvSpPr>
          <p:cNvPr id="28" name="Text Placeholder 86"/>
          <p:cNvSpPr>
            <a:spLocks noGrp="1"/>
          </p:cNvSpPr>
          <p:nvPr>
            <p:ph type="body" sz="quarter" idx="62" hasCustomPrompt="1"/>
          </p:nvPr>
        </p:nvSpPr>
        <p:spPr>
          <a:xfrm>
            <a:off x="2108499" y="2106266"/>
            <a:ext cx="2808312" cy="341250"/>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30" name="Straight Connector 29"/>
          <p:cNvCxnSpPr/>
          <p:nvPr userDrawn="1"/>
        </p:nvCxnSpPr>
        <p:spPr>
          <a:xfrm>
            <a:off x="4700787" y="232229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
        <p:nvSpPr>
          <p:cNvPr id="31" name="Text Placeholder 11"/>
          <p:cNvSpPr>
            <a:spLocks noGrp="1"/>
          </p:cNvSpPr>
          <p:nvPr>
            <p:ph type="body" sz="quarter" idx="63" hasCustomPrompt="1"/>
          </p:nvPr>
        </p:nvSpPr>
        <p:spPr>
          <a:xfrm>
            <a:off x="15069939" y="6210300"/>
            <a:ext cx="6912768" cy="1775735"/>
          </a:xfrm>
          <a:prstGeom prst="rect">
            <a:avLst/>
          </a:prstGeom>
        </p:spPr>
        <p:txBody>
          <a:bodyPr/>
          <a:lstStyle>
            <a:lvl1pPr marL="0" indent="0" algn="l">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endParaRPr lang="en-US"/>
          </a:p>
        </p:txBody>
      </p:sp>
      <p:sp>
        <p:nvSpPr>
          <p:cNvPr id="32" name="Rounded Rectangle 31">
            <a:extLst>
              <a:ext uri="{FF2B5EF4-FFF2-40B4-BE49-F238E27FC236}">
                <a16:creationId xmlns:a16="http://schemas.microsoft.com/office/drawing/2014/main" id="{4BFF2469-51EB-B849-8225-843A34E569F0}"/>
              </a:ext>
            </a:extLst>
          </p:cNvPr>
          <p:cNvSpPr/>
          <p:nvPr userDrawn="1"/>
        </p:nvSpPr>
        <p:spPr>
          <a:xfrm rot="18878299">
            <a:off x="11517980" y="6100359"/>
            <a:ext cx="2244867" cy="2239453"/>
          </a:xfrm>
          <a:prstGeom prst="roundRect">
            <a:avLst>
              <a:gd name="adj" fmla="val 7432"/>
            </a:avLst>
          </a:prstGeom>
          <a:solidFill>
            <a:srgbClr val="3DB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11"/>
          <p:cNvSpPr>
            <a:spLocks noGrp="1"/>
          </p:cNvSpPr>
          <p:nvPr>
            <p:ph type="body" sz="quarter" idx="64" hasCustomPrompt="1"/>
          </p:nvPr>
        </p:nvSpPr>
        <p:spPr>
          <a:xfrm>
            <a:off x="10552180" y="6931842"/>
            <a:ext cx="4176465" cy="576486"/>
          </a:xfrm>
          <a:prstGeom prst="rect">
            <a:avLst/>
          </a:prstGeom>
        </p:spPr>
        <p:txBody>
          <a:bodyPr/>
          <a:lstStyle>
            <a:lvl1pPr marL="0" indent="0" algn="ctr">
              <a:lnSpc>
                <a:spcPct val="100000"/>
              </a:lnSpc>
              <a:spcBef>
                <a:spcPts val="0"/>
              </a:spcBef>
              <a:buNone/>
              <a:defRPr sz="2800" b="0" baseline="0">
                <a:solidFill>
                  <a:schemeClr val="bg1"/>
                </a:solidFill>
                <a:latin typeface="+mj-lt"/>
                <a:ea typeface="Segoe UI Symbol" charset="0"/>
                <a:cs typeface="Segoe UI Symbol" charset="0"/>
              </a:defRPr>
            </a:lvl1pPr>
            <a:lvl2pPr>
              <a:defRPr sz="1467"/>
            </a:lvl2pPr>
            <a:lvl3pPr>
              <a:defRPr sz="1400"/>
            </a:lvl3pPr>
            <a:lvl4pPr>
              <a:defRPr sz="1333"/>
            </a:lvl4pPr>
            <a:lvl5pPr>
              <a:defRPr sz="1333"/>
            </a:lvl5pPr>
          </a:lstStyle>
          <a:p>
            <a:pPr lvl="0"/>
            <a:r>
              <a:rPr lang="sl-SI"/>
              <a:t>Vision</a:t>
            </a:r>
          </a:p>
        </p:txBody>
      </p:sp>
      <p:sp>
        <p:nvSpPr>
          <p:cNvPr id="40" name="Text Placeholder 11"/>
          <p:cNvSpPr>
            <a:spLocks noGrp="1"/>
          </p:cNvSpPr>
          <p:nvPr>
            <p:ph type="body" sz="quarter" idx="65" hasCustomPrompt="1"/>
          </p:nvPr>
        </p:nvSpPr>
        <p:spPr>
          <a:xfrm>
            <a:off x="15069939" y="10184645"/>
            <a:ext cx="6912768" cy="1703727"/>
          </a:xfrm>
          <a:prstGeom prst="rect">
            <a:avLst/>
          </a:prstGeom>
        </p:spPr>
        <p:txBody>
          <a:bodyPr/>
          <a:lstStyle>
            <a:lvl1pPr marL="0" indent="0" algn="l">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endParaRPr lang="en-US"/>
          </a:p>
        </p:txBody>
      </p:sp>
      <p:sp>
        <p:nvSpPr>
          <p:cNvPr id="41" name="Rounded Rectangle 40">
            <a:extLst>
              <a:ext uri="{FF2B5EF4-FFF2-40B4-BE49-F238E27FC236}">
                <a16:creationId xmlns:a16="http://schemas.microsoft.com/office/drawing/2014/main" id="{4BFF2469-51EB-B849-8225-843A34E569F0}"/>
              </a:ext>
            </a:extLst>
          </p:cNvPr>
          <p:cNvSpPr/>
          <p:nvPr userDrawn="1"/>
        </p:nvSpPr>
        <p:spPr>
          <a:xfrm rot="18878299">
            <a:off x="11499235" y="9916783"/>
            <a:ext cx="2244867" cy="2239453"/>
          </a:xfrm>
          <a:prstGeom prst="roundRect">
            <a:avLst>
              <a:gd name="adj" fmla="val 7432"/>
            </a:avLst>
          </a:prstGeom>
          <a:solidFill>
            <a:srgbClr val="52CA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11"/>
          <p:cNvSpPr>
            <a:spLocks noGrp="1"/>
          </p:cNvSpPr>
          <p:nvPr>
            <p:ph type="body" sz="quarter" idx="66" hasCustomPrompt="1"/>
          </p:nvPr>
        </p:nvSpPr>
        <p:spPr>
          <a:xfrm>
            <a:off x="10533435" y="10748266"/>
            <a:ext cx="4176465" cy="576486"/>
          </a:xfrm>
          <a:prstGeom prst="rect">
            <a:avLst/>
          </a:prstGeom>
        </p:spPr>
        <p:txBody>
          <a:bodyPr/>
          <a:lstStyle>
            <a:lvl1pPr marL="0" indent="0" algn="ctr">
              <a:lnSpc>
                <a:spcPct val="100000"/>
              </a:lnSpc>
              <a:spcBef>
                <a:spcPts val="0"/>
              </a:spcBef>
              <a:buNone/>
              <a:defRPr sz="2800" b="0" baseline="0">
                <a:solidFill>
                  <a:schemeClr val="bg1"/>
                </a:solidFill>
                <a:latin typeface="+mj-lt"/>
                <a:ea typeface="Segoe UI Symbol" charset="0"/>
                <a:cs typeface="Segoe UI Symbol" charset="0"/>
              </a:defRPr>
            </a:lvl1pPr>
            <a:lvl2pPr>
              <a:defRPr sz="1467"/>
            </a:lvl2pPr>
            <a:lvl3pPr>
              <a:defRPr sz="1400"/>
            </a:lvl3pPr>
            <a:lvl4pPr>
              <a:defRPr sz="1333"/>
            </a:lvl4pPr>
            <a:lvl5pPr>
              <a:defRPr sz="1333"/>
            </a:lvl5pPr>
          </a:lstStyle>
          <a:p>
            <a:pPr lvl="0"/>
            <a:r>
              <a:rPr lang="sl-SI"/>
              <a:t>Value</a:t>
            </a:r>
          </a:p>
        </p:txBody>
      </p:sp>
      <p:sp>
        <p:nvSpPr>
          <p:cNvPr id="43" name="Text Placeholder 11"/>
          <p:cNvSpPr>
            <a:spLocks noGrp="1"/>
          </p:cNvSpPr>
          <p:nvPr>
            <p:ph type="body" sz="quarter" idx="67" hasCustomPrompt="1"/>
          </p:nvPr>
        </p:nvSpPr>
        <p:spPr>
          <a:xfrm>
            <a:off x="2108200" y="4482530"/>
            <a:ext cx="6912768" cy="8640960"/>
          </a:xfrm>
          <a:prstGeom prst="rect">
            <a:avLst/>
          </a:prstGeom>
        </p:spPr>
        <p:txBody>
          <a:bodyPr/>
          <a:lstStyle>
            <a:lvl1pPr marL="0" marR="0" indent="0" algn="l" defTabSz="1828251" rtl="0" eaLnBrk="1" fontAlgn="auto" latinLnBrk="0" hangingPunct="1">
              <a:lnSpc>
                <a:spcPct val="150000"/>
              </a:lnSpc>
              <a:spcBef>
                <a:spcPts val="2000"/>
              </a:spcBef>
              <a:spcAft>
                <a:spcPts val="0"/>
              </a:spcAft>
              <a:buClrTx/>
              <a:buSzTx/>
              <a:buFont typeface="Arial" charset="0"/>
              <a:buNone/>
              <a:tabLst/>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endParaRPr lang="sl-SI"/>
          </a:p>
          <a:p>
            <a:pPr marL="0" marR="0" lvl="0" indent="0" algn="l" defTabSz="1828251" rtl="0" eaLnBrk="1" fontAlgn="auto" latinLnBrk="0" hangingPunct="1">
              <a:lnSpc>
                <a:spcPct val="150000"/>
              </a:lnSpc>
              <a:spcBef>
                <a:spcPts val="2000"/>
              </a:spcBef>
              <a:spcAft>
                <a:spcPts val="0"/>
              </a:spcAft>
              <a:buClrTx/>
              <a:buSzTx/>
              <a:buFont typeface="Arial" charset="0"/>
              <a:buNone/>
              <a:tabLst/>
              <a:defRPr/>
            </a:pPr>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endParaRPr lang="en-US"/>
          </a:p>
          <a:p>
            <a:pPr lvl="0"/>
            <a:endParaRPr lang="en-US"/>
          </a:p>
        </p:txBody>
      </p:sp>
    </p:spTree>
    <p:extLst>
      <p:ext uri="{BB962C8B-B14F-4D97-AF65-F5344CB8AC3E}">
        <p14:creationId xmlns:p14="http://schemas.microsoft.com/office/powerpoint/2010/main" val="11075656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meline4">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86AF8304-B3B1-C64F-8487-AAA1E90D9E37}"/>
              </a:ext>
            </a:extLst>
          </p:cNvPr>
          <p:cNvSpPr/>
          <p:nvPr userDrawn="1"/>
        </p:nvSpPr>
        <p:spPr>
          <a:xfrm>
            <a:off x="15402970" y="4490404"/>
            <a:ext cx="6222380" cy="4884234"/>
          </a:xfrm>
          <a:prstGeom prst="roundRect">
            <a:avLst>
              <a:gd name="adj" fmla="val 39314"/>
            </a:avLst>
          </a:prstGeom>
          <a:noFill/>
          <a:ln w="28575">
            <a:solidFill>
              <a:schemeClr val="bg2">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DADABCF-9ED5-644E-B05E-888A1D97C149}"/>
              </a:ext>
            </a:extLst>
          </p:cNvPr>
          <p:cNvSpPr/>
          <p:nvPr userDrawn="1"/>
        </p:nvSpPr>
        <p:spPr>
          <a:xfrm>
            <a:off x="15208848" y="4170288"/>
            <a:ext cx="1851005" cy="53948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86B4FF29-9E76-924C-A7BB-81785DA8D53F}"/>
              </a:ext>
            </a:extLst>
          </p:cNvPr>
          <p:cNvCxnSpPr>
            <a:cxnSpLocks/>
          </p:cNvCxnSpPr>
          <p:nvPr userDrawn="1"/>
        </p:nvCxnSpPr>
        <p:spPr>
          <a:xfrm>
            <a:off x="11684663" y="9374638"/>
            <a:ext cx="3067853" cy="0"/>
          </a:xfrm>
          <a:prstGeom prst="line">
            <a:avLst/>
          </a:prstGeom>
          <a:ln w="28575">
            <a:solidFill>
              <a:schemeClr val="bg2">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EBB6435-FCCA-5149-B1FF-D7AA8CCA4815}"/>
              </a:ext>
            </a:extLst>
          </p:cNvPr>
          <p:cNvCxnSpPr/>
          <p:nvPr userDrawn="1"/>
        </p:nvCxnSpPr>
        <p:spPr>
          <a:xfrm>
            <a:off x="6304288" y="9374638"/>
            <a:ext cx="3067853" cy="0"/>
          </a:xfrm>
          <a:prstGeom prst="line">
            <a:avLst/>
          </a:prstGeom>
          <a:ln w="28575">
            <a:solidFill>
              <a:schemeClr val="bg2">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2CC3D54-834F-034A-A0BF-CF093430BC33}"/>
              </a:ext>
            </a:extLst>
          </p:cNvPr>
          <p:cNvCxnSpPr>
            <a:cxnSpLocks/>
          </p:cNvCxnSpPr>
          <p:nvPr userDrawn="1"/>
        </p:nvCxnSpPr>
        <p:spPr>
          <a:xfrm>
            <a:off x="11684663" y="4492004"/>
            <a:ext cx="3067853" cy="0"/>
          </a:xfrm>
          <a:prstGeom prst="line">
            <a:avLst/>
          </a:prstGeom>
          <a:ln w="28575">
            <a:solidFill>
              <a:schemeClr val="bg2">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D93475D-9828-CE4E-9339-6E595FD51095}"/>
              </a:ext>
            </a:extLst>
          </p:cNvPr>
          <p:cNvCxnSpPr/>
          <p:nvPr userDrawn="1"/>
        </p:nvCxnSpPr>
        <p:spPr>
          <a:xfrm>
            <a:off x="6304288" y="4492004"/>
            <a:ext cx="3067853" cy="0"/>
          </a:xfrm>
          <a:prstGeom prst="line">
            <a:avLst/>
          </a:prstGeom>
          <a:ln w="28575">
            <a:solidFill>
              <a:schemeClr val="bg2">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46" name="Text Placeholder 11"/>
          <p:cNvSpPr>
            <a:spLocks noGrp="1"/>
          </p:cNvSpPr>
          <p:nvPr>
            <p:ph type="body" sz="quarter" idx="22" hasCustomPrompt="1"/>
          </p:nvPr>
        </p:nvSpPr>
        <p:spPr>
          <a:xfrm>
            <a:off x="3274916" y="6137389"/>
            <a:ext cx="3816424" cy="1460696"/>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a:t>
            </a:r>
            <a:endParaRPr lang="en-US"/>
          </a:p>
        </p:txBody>
      </p:sp>
      <p:sp>
        <p:nvSpPr>
          <p:cNvPr id="47" name="Text Placeholder 11"/>
          <p:cNvSpPr>
            <a:spLocks noGrp="1"/>
          </p:cNvSpPr>
          <p:nvPr>
            <p:ph type="body" sz="quarter" idx="23" hasCustomPrompt="1"/>
          </p:nvPr>
        </p:nvSpPr>
        <p:spPr>
          <a:xfrm>
            <a:off x="8643399" y="6137389"/>
            <a:ext cx="3816424" cy="1460696"/>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a:t>
            </a:r>
            <a:endParaRPr lang="en-US"/>
          </a:p>
        </p:txBody>
      </p:sp>
      <p:sp>
        <p:nvSpPr>
          <p:cNvPr id="48" name="Text Placeholder 11"/>
          <p:cNvSpPr>
            <a:spLocks noGrp="1"/>
          </p:cNvSpPr>
          <p:nvPr>
            <p:ph type="body" sz="quarter" idx="24" hasCustomPrompt="1"/>
          </p:nvPr>
        </p:nvSpPr>
        <p:spPr>
          <a:xfrm>
            <a:off x="13995380" y="6137389"/>
            <a:ext cx="3816424" cy="1460696"/>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a:t>
            </a:r>
            <a:endParaRPr lang="en-US"/>
          </a:p>
        </p:txBody>
      </p:sp>
      <p:sp>
        <p:nvSpPr>
          <p:cNvPr id="49" name="Text Placeholder 11"/>
          <p:cNvSpPr>
            <a:spLocks noGrp="1"/>
          </p:cNvSpPr>
          <p:nvPr>
            <p:ph type="body" sz="quarter" idx="25" hasCustomPrompt="1"/>
          </p:nvPr>
        </p:nvSpPr>
        <p:spPr>
          <a:xfrm>
            <a:off x="3260627" y="10811546"/>
            <a:ext cx="3816424" cy="1460696"/>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a:t>
            </a:r>
            <a:endParaRPr lang="en-US"/>
          </a:p>
        </p:txBody>
      </p:sp>
      <p:sp>
        <p:nvSpPr>
          <p:cNvPr id="50" name="Text Placeholder 11"/>
          <p:cNvSpPr>
            <a:spLocks noGrp="1"/>
          </p:cNvSpPr>
          <p:nvPr>
            <p:ph type="body" sz="quarter" idx="26" hasCustomPrompt="1"/>
          </p:nvPr>
        </p:nvSpPr>
        <p:spPr>
          <a:xfrm>
            <a:off x="8629110" y="10811546"/>
            <a:ext cx="3816424" cy="1460696"/>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a:t>
            </a:r>
            <a:endParaRPr lang="en-US"/>
          </a:p>
        </p:txBody>
      </p:sp>
      <p:sp>
        <p:nvSpPr>
          <p:cNvPr id="51" name="Text Placeholder 11"/>
          <p:cNvSpPr>
            <a:spLocks noGrp="1"/>
          </p:cNvSpPr>
          <p:nvPr>
            <p:ph type="body" sz="quarter" idx="27" hasCustomPrompt="1"/>
          </p:nvPr>
        </p:nvSpPr>
        <p:spPr>
          <a:xfrm>
            <a:off x="13981091" y="10811546"/>
            <a:ext cx="3816424" cy="1460696"/>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a:t>
            </a:r>
            <a:endParaRPr lang="en-US"/>
          </a:p>
        </p:txBody>
      </p:sp>
      <p:grpSp>
        <p:nvGrpSpPr>
          <p:cNvPr id="2" name="Group 1"/>
          <p:cNvGrpSpPr/>
          <p:nvPr userDrawn="1"/>
        </p:nvGrpSpPr>
        <p:grpSpPr>
          <a:xfrm>
            <a:off x="4065128" y="3402410"/>
            <a:ext cx="2141370" cy="2141371"/>
            <a:chOff x="4240833" y="2511446"/>
            <a:chExt cx="2141370" cy="2141371"/>
          </a:xfrm>
        </p:grpSpPr>
        <p:sp>
          <p:nvSpPr>
            <p:cNvPr id="63" name="Oval 62">
              <a:extLst>
                <a:ext uri="{FF2B5EF4-FFF2-40B4-BE49-F238E27FC236}">
                  <a16:creationId xmlns:a16="http://schemas.microsoft.com/office/drawing/2014/main" id="{E875F2EA-BFDB-AC4E-A7EE-51FEA731DA36}"/>
                </a:ext>
              </a:extLst>
            </p:cNvPr>
            <p:cNvSpPr/>
            <p:nvPr userDrawn="1"/>
          </p:nvSpPr>
          <p:spPr>
            <a:xfrm>
              <a:off x="4240833" y="2511446"/>
              <a:ext cx="2141370" cy="2141371"/>
            </a:xfrm>
            <a:prstGeom prst="ellipse">
              <a:avLst/>
            </a:prstGeom>
            <a:solidFill>
              <a:schemeClr val="bg1"/>
            </a:solidFill>
            <a:ln>
              <a:noFill/>
            </a:ln>
            <a:effectLst>
              <a:outerShdw blurRad="317500" dist="152400" dir="5520000" algn="ctr" rotWithShape="0">
                <a:srgbClr val="000000">
                  <a:alpha val="1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82003" y="3016911"/>
              <a:ext cx="1059030" cy="1059030"/>
            </a:xfrm>
            <a:prstGeom prst="rect">
              <a:avLst/>
            </a:prstGeom>
          </p:spPr>
        </p:pic>
      </p:grpSp>
      <p:grpSp>
        <p:nvGrpSpPr>
          <p:cNvPr id="65" name="Group 64"/>
          <p:cNvGrpSpPr/>
          <p:nvPr userDrawn="1"/>
        </p:nvGrpSpPr>
        <p:grpSpPr>
          <a:xfrm>
            <a:off x="9543293" y="3402410"/>
            <a:ext cx="2141370" cy="2141371"/>
            <a:chOff x="4240833" y="2511446"/>
            <a:chExt cx="2141370" cy="2141371"/>
          </a:xfrm>
        </p:grpSpPr>
        <p:sp>
          <p:nvSpPr>
            <p:cNvPr id="66" name="Oval 65">
              <a:extLst>
                <a:ext uri="{FF2B5EF4-FFF2-40B4-BE49-F238E27FC236}">
                  <a16:creationId xmlns:a16="http://schemas.microsoft.com/office/drawing/2014/main" id="{E875F2EA-BFDB-AC4E-A7EE-51FEA731DA36}"/>
                </a:ext>
              </a:extLst>
            </p:cNvPr>
            <p:cNvSpPr/>
            <p:nvPr userDrawn="1"/>
          </p:nvSpPr>
          <p:spPr>
            <a:xfrm>
              <a:off x="4240833" y="2511446"/>
              <a:ext cx="2141370" cy="2141371"/>
            </a:xfrm>
            <a:prstGeom prst="ellipse">
              <a:avLst/>
            </a:prstGeom>
            <a:solidFill>
              <a:schemeClr val="bg1"/>
            </a:solidFill>
            <a:ln>
              <a:noFill/>
            </a:ln>
            <a:effectLst>
              <a:outerShdw blurRad="317500" dist="152400" dir="5520000" algn="ctr" rotWithShape="0">
                <a:srgbClr val="000000">
                  <a:alpha val="1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82003" y="3016911"/>
              <a:ext cx="1059030" cy="1059030"/>
            </a:xfrm>
            <a:prstGeom prst="rect">
              <a:avLst/>
            </a:prstGeom>
          </p:spPr>
        </p:pic>
      </p:grpSp>
      <p:grpSp>
        <p:nvGrpSpPr>
          <p:cNvPr id="68" name="Group 67"/>
          <p:cNvGrpSpPr/>
          <p:nvPr userDrawn="1"/>
        </p:nvGrpSpPr>
        <p:grpSpPr>
          <a:xfrm>
            <a:off x="14839765" y="3519104"/>
            <a:ext cx="2141370" cy="2141371"/>
            <a:chOff x="4240833" y="2511446"/>
            <a:chExt cx="2141370" cy="2141371"/>
          </a:xfrm>
        </p:grpSpPr>
        <p:sp>
          <p:nvSpPr>
            <p:cNvPr id="69" name="Oval 68">
              <a:extLst>
                <a:ext uri="{FF2B5EF4-FFF2-40B4-BE49-F238E27FC236}">
                  <a16:creationId xmlns:a16="http://schemas.microsoft.com/office/drawing/2014/main" id="{E875F2EA-BFDB-AC4E-A7EE-51FEA731DA36}"/>
                </a:ext>
              </a:extLst>
            </p:cNvPr>
            <p:cNvSpPr/>
            <p:nvPr userDrawn="1"/>
          </p:nvSpPr>
          <p:spPr>
            <a:xfrm>
              <a:off x="4240833" y="2511446"/>
              <a:ext cx="2141370" cy="2141371"/>
            </a:xfrm>
            <a:prstGeom prst="ellipse">
              <a:avLst/>
            </a:prstGeom>
            <a:solidFill>
              <a:schemeClr val="bg1"/>
            </a:solidFill>
            <a:ln>
              <a:noFill/>
            </a:ln>
            <a:effectLst>
              <a:outerShdw blurRad="317500" dist="152400" dir="5520000" algn="ctr" rotWithShape="0">
                <a:srgbClr val="000000">
                  <a:alpha val="1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82003" y="3016911"/>
              <a:ext cx="1059030" cy="1059030"/>
            </a:xfrm>
            <a:prstGeom prst="rect">
              <a:avLst/>
            </a:prstGeom>
          </p:spPr>
        </p:pic>
      </p:grpSp>
      <p:grpSp>
        <p:nvGrpSpPr>
          <p:cNvPr id="71" name="Group 70"/>
          <p:cNvGrpSpPr/>
          <p:nvPr userDrawn="1"/>
        </p:nvGrpSpPr>
        <p:grpSpPr>
          <a:xfrm>
            <a:off x="14839765" y="8303952"/>
            <a:ext cx="2141370" cy="2141371"/>
            <a:chOff x="4240833" y="2511446"/>
            <a:chExt cx="2141370" cy="2141371"/>
          </a:xfrm>
        </p:grpSpPr>
        <p:sp>
          <p:nvSpPr>
            <p:cNvPr id="72" name="Oval 71">
              <a:extLst>
                <a:ext uri="{FF2B5EF4-FFF2-40B4-BE49-F238E27FC236}">
                  <a16:creationId xmlns:a16="http://schemas.microsoft.com/office/drawing/2014/main" id="{E875F2EA-BFDB-AC4E-A7EE-51FEA731DA36}"/>
                </a:ext>
              </a:extLst>
            </p:cNvPr>
            <p:cNvSpPr/>
            <p:nvPr userDrawn="1"/>
          </p:nvSpPr>
          <p:spPr>
            <a:xfrm>
              <a:off x="4240833" y="2511446"/>
              <a:ext cx="2141370" cy="2141371"/>
            </a:xfrm>
            <a:prstGeom prst="ellipse">
              <a:avLst/>
            </a:prstGeom>
            <a:solidFill>
              <a:schemeClr val="bg1"/>
            </a:solidFill>
            <a:ln>
              <a:noFill/>
            </a:ln>
            <a:effectLst>
              <a:outerShdw blurRad="317500" dist="152400" dir="5520000" algn="ctr" rotWithShape="0">
                <a:srgbClr val="000000">
                  <a:alpha val="1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82003" y="3016911"/>
              <a:ext cx="1059030" cy="1059030"/>
            </a:xfrm>
            <a:prstGeom prst="rect">
              <a:avLst/>
            </a:prstGeom>
          </p:spPr>
        </p:pic>
      </p:grpSp>
      <p:grpSp>
        <p:nvGrpSpPr>
          <p:cNvPr id="74" name="Group 73"/>
          <p:cNvGrpSpPr/>
          <p:nvPr userDrawn="1"/>
        </p:nvGrpSpPr>
        <p:grpSpPr>
          <a:xfrm>
            <a:off x="9543293" y="8268246"/>
            <a:ext cx="2141370" cy="2141371"/>
            <a:chOff x="4240833" y="2511446"/>
            <a:chExt cx="2141370" cy="2141371"/>
          </a:xfrm>
        </p:grpSpPr>
        <p:sp>
          <p:nvSpPr>
            <p:cNvPr id="75" name="Oval 74">
              <a:extLst>
                <a:ext uri="{FF2B5EF4-FFF2-40B4-BE49-F238E27FC236}">
                  <a16:creationId xmlns:a16="http://schemas.microsoft.com/office/drawing/2014/main" id="{E875F2EA-BFDB-AC4E-A7EE-51FEA731DA36}"/>
                </a:ext>
              </a:extLst>
            </p:cNvPr>
            <p:cNvSpPr/>
            <p:nvPr userDrawn="1"/>
          </p:nvSpPr>
          <p:spPr>
            <a:xfrm>
              <a:off x="4240833" y="2511446"/>
              <a:ext cx="2141370" cy="2141371"/>
            </a:xfrm>
            <a:prstGeom prst="ellipse">
              <a:avLst/>
            </a:prstGeom>
            <a:solidFill>
              <a:schemeClr val="bg1"/>
            </a:solidFill>
            <a:ln>
              <a:noFill/>
            </a:ln>
            <a:effectLst>
              <a:outerShdw blurRad="317500" dist="152400" dir="5520000" algn="ctr" rotWithShape="0">
                <a:srgbClr val="000000">
                  <a:alpha val="1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82003" y="3016911"/>
              <a:ext cx="1059030" cy="1059030"/>
            </a:xfrm>
            <a:prstGeom prst="rect">
              <a:avLst/>
            </a:prstGeom>
          </p:spPr>
        </p:pic>
      </p:grpSp>
      <p:grpSp>
        <p:nvGrpSpPr>
          <p:cNvPr id="77" name="Group 76"/>
          <p:cNvGrpSpPr/>
          <p:nvPr userDrawn="1"/>
        </p:nvGrpSpPr>
        <p:grpSpPr>
          <a:xfrm>
            <a:off x="4033385" y="8303952"/>
            <a:ext cx="2141370" cy="2141371"/>
            <a:chOff x="4240833" y="2511446"/>
            <a:chExt cx="2141370" cy="2141371"/>
          </a:xfrm>
        </p:grpSpPr>
        <p:sp>
          <p:nvSpPr>
            <p:cNvPr id="78" name="Oval 77">
              <a:extLst>
                <a:ext uri="{FF2B5EF4-FFF2-40B4-BE49-F238E27FC236}">
                  <a16:creationId xmlns:a16="http://schemas.microsoft.com/office/drawing/2014/main" id="{E875F2EA-BFDB-AC4E-A7EE-51FEA731DA36}"/>
                </a:ext>
              </a:extLst>
            </p:cNvPr>
            <p:cNvSpPr/>
            <p:nvPr userDrawn="1"/>
          </p:nvSpPr>
          <p:spPr>
            <a:xfrm>
              <a:off x="4240833" y="2511446"/>
              <a:ext cx="2141370" cy="2141371"/>
            </a:xfrm>
            <a:prstGeom prst="ellipse">
              <a:avLst/>
            </a:prstGeom>
            <a:solidFill>
              <a:schemeClr val="bg1"/>
            </a:solidFill>
            <a:ln>
              <a:noFill/>
            </a:ln>
            <a:effectLst>
              <a:outerShdw blurRad="317500" dist="152400" dir="5520000" algn="ctr" rotWithShape="0">
                <a:srgbClr val="000000">
                  <a:alpha val="1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82003" y="3016911"/>
              <a:ext cx="1059030" cy="1059030"/>
            </a:xfrm>
            <a:prstGeom prst="rect">
              <a:avLst/>
            </a:prstGeom>
          </p:spPr>
        </p:pic>
      </p:grpSp>
      <p:sp>
        <p:nvSpPr>
          <p:cNvPr id="40" name="Text Placeholder 86"/>
          <p:cNvSpPr>
            <a:spLocks noGrp="1"/>
          </p:cNvSpPr>
          <p:nvPr>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600" b="1" spc="0" baseline="0">
                <a:solidFill>
                  <a:srgbClr val="001942"/>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sl-SI" dirty="0" err="1"/>
              <a:t>Main</a:t>
            </a:r>
            <a:r>
              <a:rPr lang="sl-SI" dirty="0"/>
              <a:t> Title</a:t>
            </a:r>
          </a:p>
        </p:txBody>
      </p:sp>
      <p:sp>
        <p:nvSpPr>
          <p:cNvPr id="41" name="Text Placeholder 86"/>
          <p:cNvSpPr>
            <a:spLocks noGrp="1"/>
          </p:cNvSpPr>
          <p:nvPr>
            <p:ph type="body" sz="quarter" idx="28" hasCustomPrompt="1"/>
          </p:nvPr>
        </p:nvSpPr>
        <p:spPr>
          <a:xfrm>
            <a:off x="10171028" y="1386185"/>
            <a:ext cx="2810679" cy="432017"/>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42" name="Straight Connector 41"/>
          <p:cNvCxnSpPr/>
          <p:nvPr userDrawn="1"/>
        </p:nvCxnSpPr>
        <p:spPr>
          <a:xfrm>
            <a:off x="12765683" y="160221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
        <p:nvSpPr>
          <p:cNvPr id="43" name="Text Placeholder 11"/>
          <p:cNvSpPr>
            <a:spLocks noGrp="1"/>
          </p:cNvSpPr>
          <p:nvPr>
            <p:ph type="body" sz="quarter" idx="31" hasCustomPrompt="1"/>
          </p:nvPr>
        </p:nvSpPr>
        <p:spPr>
          <a:xfrm>
            <a:off x="18416362" y="306066"/>
            <a:ext cx="4926774" cy="1944216"/>
          </a:xfrm>
          <a:prstGeom prst="rect">
            <a:avLst/>
          </a:prstGeom>
        </p:spPr>
        <p:txBody>
          <a:bodyPr/>
          <a:lstStyle>
            <a:lvl1pPr marL="0" indent="0" algn="ctr">
              <a:lnSpc>
                <a:spcPct val="150000"/>
              </a:lnSpc>
              <a:buNone/>
              <a:defRPr sz="2000">
                <a:solidFill>
                  <a:srgbClr val="FF0000"/>
                </a:solidFill>
                <a:latin typeface="+mn-lt"/>
              </a:defRPr>
            </a:lvl1pPr>
            <a:lvl2pPr>
              <a:defRPr sz="1467"/>
            </a:lvl2pPr>
            <a:lvl3pPr>
              <a:defRPr sz="1400"/>
            </a:lvl3pPr>
            <a:lvl4pPr>
              <a:defRPr sz="1333"/>
            </a:lvl4pPr>
            <a:lvl5pPr>
              <a:defRPr sz="1333"/>
            </a:lvl5pPr>
          </a:lstStyle>
          <a:p>
            <a:pPr lvl="0"/>
            <a:r>
              <a:rPr lang="en-US"/>
              <a:t>TO EDIT ICONS &gt; OPEN View &gt; Master Slide View</a:t>
            </a:r>
            <a:r>
              <a:rPr lang="sl-SI"/>
              <a:t> </a:t>
            </a:r>
            <a:r>
              <a:rPr lang="en-US"/>
              <a:t>&gt;</a:t>
            </a:r>
            <a:r>
              <a:rPr lang="sl-SI"/>
              <a:t> </a:t>
            </a:r>
            <a:r>
              <a:rPr lang="en-US"/>
              <a:t>Select from the icon list master slide</a:t>
            </a:r>
          </a:p>
        </p:txBody>
      </p:sp>
    </p:spTree>
    <p:extLst>
      <p:ext uri="{BB962C8B-B14F-4D97-AF65-F5344CB8AC3E}">
        <p14:creationId xmlns:p14="http://schemas.microsoft.com/office/powerpoint/2010/main" val="14952494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4_facts2">
    <p:spTree>
      <p:nvGrpSpPr>
        <p:cNvPr id="1" name=""/>
        <p:cNvGrpSpPr/>
        <p:nvPr/>
      </p:nvGrpSpPr>
      <p:grpSpPr>
        <a:xfrm>
          <a:off x="0" y="0"/>
          <a:ext cx="0" cy="0"/>
          <a:chOff x="0" y="0"/>
          <a:chExt cx="0" cy="0"/>
        </a:xfrm>
      </p:grpSpPr>
      <p:sp>
        <p:nvSpPr>
          <p:cNvPr id="30" name="Rounded Rectangle 29">
            <a:extLst>
              <a:ext uri="{FF2B5EF4-FFF2-40B4-BE49-F238E27FC236}">
                <a16:creationId xmlns:a16="http://schemas.microsoft.com/office/drawing/2014/main" id="{0DB73DB8-5494-554B-A780-D943BED148EC}"/>
              </a:ext>
            </a:extLst>
          </p:cNvPr>
          <p:cNvSpPr/>
          <p:nvPr userDrawn="1"/>
        </p:nvSpPr>
        <p:spPr>
          <a:xfrm>
            <a:off x="0" y="1"/>
            <a:ext cx="24377650" cy="8720253"/>
          </a:xfrm>
          <a:prstGeom prst="roundRect">
            <a:avLst>
              <a:gd name="adj" fmla="val 0"/>
            </a:avLst>
          </a:prstGeom>
          <a:solidFill>
            <a:srgbClr val="001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11"/>
          <p:cNvSpPr>
            <a:spLocks/>
          </p:cNvSpPr>
          <p:nvPr userDrawn="1"/>
        </p:nvSpPr>
        <p:spPr bwMode="auto">
          <a:xfrm>
            <a:off x="104775" y="-83395"/>
            <a:ext cx="12093514" cy="9823107"/>
          </a:xfrm>
          <a:custGeom>
            <a:avLst/>
            <a:gdLst>
              <a:gd name="T0" fmla="*/ 1378 w 1438"/>
              <a:gd name="T1" fmla="*/ 709 h 1168"/>
              <a:gd name="T2" fmla="*/ 729 w 1438"/>
              <a:gd name="T3" fmla="*/ 60 h 1168"/>
              <a:gd name="T4" fmla="*/ 608 w 1438"/>
              <a:gd name="T5" fmla="*/ 60 h 1168"/>
              <a:gd name="T6" fmla="*/ 0 w 1438"/>
              <a:gd name="T7" fmla="*/ 669 h 1168"/>
              <a:gd name="T8" fmla="*/ 0 w 1438"/>
              <a:gd name="T9" fmla="*/ 1168 h 1168"/>
              <a:gd name="T10" fmla="*/ 1040 w 1438"/>
              <a:gd name="T11" fmla="*/ 1168 h 1168"/>
              <a:gd name="T12" fmla="*/ 1378 w 1438"/>
              <a:gd name="T13" fmla="*/ 830 h 1168"/>
              <a:gd name="T14" fmla="*/ 1378 w 1438"/>
              <a:gd name="T15" fmla="*/ 709 h 1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8" h="1168">
                <a:moveTo>
                  <a:pt x="1378" y="709"/>
                </a:moveTo>
                <a:cubicBezTo>
                  <a:pt x="729" y="60"/>
                  <a:pt x="729" y="60"/>
                  <a:pt x="729" y="60"/>
                </a:cubicBezTo>
                <a:cubicBezTo>
                  <a:pt x="729" y="60"/>
                  <a:pt x="669" y="0"/>
                  <a:pt x="608" y="60"/>
                </a:cubicBezTo>
                <a:cubicBezTo>
                  <a:pt x="0" y="669"/>
                  <a:pt x="0" y="669"/>
                  <a:pt x="0" y="669"/>
                </a:cubicBezTo>
                <a:cubicBezTo>
                  <a:pt x="0" y="1168"/>
                  <a:pt x="0" y="1168"/>
                  <a:pt x="0" y="1168"/>
                </a:cubicBezTo>
                <a:cubicBezTo>
                  <a:pt x="1040" y="1168"/>
                  <a:pt x="1040" y="1168"/>
                  <a:pt x="1040" y="1168"/>
                </a:cubicBezTo>
                <a:cubicBezTo>
                  <a:pt x="1378" y="830"/>
                  <a:pt x="1378" y="830"/>
                  <a:pt x="1378" y="830"/>
                </a:cubicBezTo>
                <a:cubicBezTo>
                  <a:pt x="1378" y="830"/>
                  <a:pt x="1438" y="770"/>
                  <a:pt x="1378" y="709"/>
                </a:cubicBezTo>
                <a:close/>
              </a:path>
            </a:pathLst>
          </a:custGeom>
          <a:solidFill>
            <a:srgbClr val="FFFFFF">
              <a:alpha val="1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a:p>
        </p:txBody>
      </p:sp>
      <p:sp>
        <p:nvSpPr>
          <p:cNvPr id="72" name="U-Turn Arrow 71">
            <a:extLst>
              <a:ext uri="{FF2B5EF4-FFF2-40B4-BE49-F238E27FC236}">
                <a16:creationId xmlns:a16="http://schemas.microsoft.com/office/drawing/2014/main" id="{E4F56A69-82AF-804B-8124-BB444D377F2B}"/>
              </a:ext>
            </a:extLst>
          </p:cNvPr>
          <p:cNvSpPr/>
          <p:nvPr userDrawn="1"/>
        </p:nvSpPr>
        <p:spPr>
          <a:xfrm>
            <a:off x="4436181" y="5571488"/>
            <a:ext cx="5305129" cy="1372322"/>
          </a:xfrm>
          <a:prstGeom prst="uturnArrow">
            <a:avLst>
              <a:gd name="adj1" fmla="val 4678"/>
              <a:gd name="adj2" fmla="val 11541"/>
              <a:gd name="adj3" fmla="val 22116"/>
              <a:gd name="adj4" fmla="val 50000"/>
              <a:gd name="adj5"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Bent Arrow 72">
            <a:extLst>
              <a:ext uri="{FF2B5EF4-FFF2-40B4-BE49-F238E27FC236}">
                <a16:creationId xmlns:a16="http://schemas.microsoft.com/office/drawing/2014/main" id="{D08A0D99-E5A7-CE43-8B41-0020D4A2E14E}"/>
              </a:ext>
            </a:extLst>
          </p:cNvPr>
          <p:cNvSpPr/>
          <p:nvPr userDrawn="1"/>
        </p:nvSpPr>
        <p:spPr>
          <a:xfrm rot="5400000">
            <a:off x="16373320" y="3106781"/>
            <a:ext cx="1372321" cy="6301742"/>
          </a:xfrm>
          <a:prstGeom prst="bentArrow">
            <a:avLst>
              <a:gd name="adj1" fmla="val 4591"/>
              <a:gd name="adj2" fmla="val 13106"/>
              <a:gd name="adj3" fmla="val 20772"/>
              <a:gd name="adj4" fmla="val 5837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Bent Arrow 73">
            <a:extLst>
              <a:ext uri="{FF2B5EF4-FFF2-40B4-BE49-F238E27FC236}">
                <a16:creationId xmlns:a16="http://schemas.microsoft.com/office/drawing/2014/main" id="{CE204F7A-80A7-B04E-8792-7477DAD515B0}"/>
              </a:ext>
            </a:extLst>
          </p:cNvPr>
          <p:cNvSpPr/>
          <p:nvPr userDrawn="1"/>
        </p:nvSpPr>
        <p:spPr>
          <a:xfrm rot="5400000">
            <a:off x="11184964" y="3106780"/>
            <a:ext cx="1372321" cy="6301742"/>
          </a:xfrm>
          <a:prstGeom prst="bentArrow">
            <a:avLst>
              <a:gd name="adj1" fmla="val 4591"/>
              <a:gd name="adj2" fmla="val 13106"/>
              <a:gd name="adj3" fmla="val 20772"/>
              <a:gd name="adj4" fmla="val 5837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Rounded Rectangle 79"/>
          <p:cNvSpPr/>
          <p:nvPr userDrawn="1"/>
        </p:nvSpPr>
        <p:spPr>
          <a:xfrm>
            <a:off x="3390664" y="7494271"/>
            <a:ext cx="2051522" cy="2051522"/>
          </a:xfrm>
          <a:prstGeom prst="roundRect">
            <a:avLst/>
          </a:prstGeom>
          <a:solidFill>
            <a:srgbClr val="FFFFFF"/>
          </a:solidFill>
          <a:ln>
            <a:noFill/>
          </a:ln>
          <a:effectLst>
            <a:outerShdw blurRad="381000" dist="101600" dir="4080000" sx="104000" sy="104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81" name="Rounded Rectangle 80"/>
          <p:cNvSpPr/>
          <p:nvPr userDrawn="1"/>
        </p:nvSpPr>
        <p:spPr>
          <a:xfrm>
            <a:off x="8547734" y="7494271"/>
            <a:ext cx="2051522" cy="2051522"/>
          </a:xfrm>
          <a:prstGeom prst="roundRect">
            <a:avLst/>
          </a:prstGeom>
          <a:solidFill>
            <a:srgbClr val="FFFFFF"/>
          </a:solidFill>
          <a:ln>
            <a:noFill/>
          </a:ln>
          <a:effectLst>
            <a:outerShdw blurRad="381000" dist="101600" dir="4080000" sx="104000" sy="104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82" name="Rounded Rectangle 81"/>
          <p:cNvSpPr/>
          <p:nvPr userDrawn="1"/>
        </p:nvSpPr>
        <p:spPr>
          <a:xfrm>
            <a:off x="13791964" y="7494271"/>
            <a:ext cx="2051522" cy="2051522"/>
          </a:xfrm>
          <a:prstGeom prst="roundRect">
            <a:avLst/>
          </a:prstGeom>
          <a:solidFill>
            <a:srgbClr val="FFFFFF"/>
          </a:solidFill>
          <a:ln>
            <a:noFill/>
          </a:ln>
          <a:effectLst>
            <a:outerShdw blurRad="381000" dist="101600" dir="4080000" sx="104000" sy="104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83" name="Rounded Rectangle 82"/>
          <p:cNvSpPr/>
          <p:nvPr userDrawn="1"/>
        </p:nvSpPr>
        <p:spPr>
          <a:xfrm>
            <a:off x="19005772" y="7494271"/>
            <a:ext cx="2051522" cy="2051522"/>
          </a:xfrm>
          <a:prstGeom prst="roundRect">
            <a:avLst/>
          </a:prstGeom>
          <a:solidFill>
            <a:srgbClr val="FFFFFF"/>
          </a:solidFill>
          <a:ln>
            <a:noFill/>
          </a:ln>
          <a:effectLst>
            <a:outerShdw blurRad="381000" dist="101600" dir="4080000" sx="104000" sy="104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84"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86910" y="7990517"/>
            <a:ext cx="1059030" cy="1059030"/>
          </a:xfrm>
          <a:prstGeom prst="rect">
            <a:avLst/>
          </a:prstGeom>
        </p:spPr>
      </p:pic>
      <p:pic>
        <p:nvPicPr>
          <p:cNvPr id="85"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043977" y="7990517"/>
            <a:ext cx="1059030" cy="1059030"/>
          </a:xfrm>
          <a:prstGeom prst="rect">
            <a:avLst/>
          </a:prstGeom>
        </p:spPr>
      </p:pic>
      <p:pic>
        <p:nvPicPr>
          <p:cNvPr id="86"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288212" y="7990517"/>
            <a:ext cx="1059030" cy="1059030"/>
          </a:xfrm>
          <a:prstGeom prst="rect">
            <a:avLst/>
          </a:prstGeom>
        </p:spPr>
      </p:pic>
      <p:pic>
        <p:nvPicPr>
          <p:cNvPr id="87"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502018" y="7990517"/>
            <a:ext cx="1059030" cy="1059030"/>
          </a:xfrm>
          <a:prstGeom prst="rect">
            <a:avLst/>
          </a:prstGeom>
        </p:spPr>
      </p:pic>
      <p:sp>
        <p:nvSpPr>
          <p:cNvPr id="89" name="Text Placeholder 11"/>
          <p:cNvSpPr>
            <a:spLocks noGrp="1"/>
          </p:cNvSpPr>
          <p:nvPr>
            <p:ph type="body" sz="quarter" idx="22" hasCustomPrompt="1"/>
          </p:nvPr>
        </p:nvSpPr>
        <p:spPr>
          <a:xfrm>
            <a:off x="2071202" y="10919878"/>
            <a:ext cx="4690444" cy="1626135"/>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en-US"/>
          </a:p>
        </p:txBody>
      </p:sp>
      <p:sp>
        <p:nvSpPr>
          <p:cNvPr id="91" name="Text Placeholder 11"/>
          <p:cNvSpPr>
            <a:spLocks noGrp="1"/>
          </p:cNvSpPr>
          <p:nvPr>
            <p:ph type="body" sz="quarter" idx="30" hasCustomPrompt="1"/>
          </p:nvPr>
        </p:nvSpPr>
        <p:spPr>
          <a:xfrm>
            <a:off x="7120009" y="10919878"/>
            <a:ext cx="4690444" cy="1626135"/>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en-US"/>
          </a:p>
        </p:txBody>
      </p:sp>
      <p:sp>
        <p:nvSpPr>
          <p:cNvPr id="93" name="Text Placeholder 11"/>
          <p:cNvSpPr>
            <a:spLocks noGrp="1"/>
          </p:cNvSpPr>
          <p:nvPr>
            <p:ph type="body" sz="quarter" idx="32" hasCustomPrompt="1"/>
          </p:nvPr>
        </p:nvSpPr>
        <p:spPr>
          <a:xfrm>
            <a:off x="12611743" y="10919878"/>
            <a:ext cx="4690444" cy="1626135"/>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en-US"/>
          </a:p>
        </p:txBody>
      </p:sp>
      <p:sp>
        <p:nvSpPr>
          <p:cNvPr id="95" name="Text Placeholder 11"/>
          <p:cNvSpPr>
            <a:spLocks noGrp="1"/>
          </p:cNvSpPr>
          <p:nvPr>
            <p:ph type="body" sz="quarter" idx="34" hasCustomPrompt="1"/>
          </p:nvPr>
        </p:nvSpPr>
        <p:spPr>
          <a:xfrm>
            <a:off x="17825551" y="10919878"/>
            <a:ext cx="4690444" cy="1626135"/>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en-US"/>
          </a:p>
        </p:txBody>
      </p:sp>
      <p:sp>
        <p:nvSpPr>
          <p:cNvPr id="97" name="AutoShape 9"/>
          <p:cNvSpPr>
            <a:spLocks noChangeAspect="1" noChangeArrowheads="1" noTextEdit="1"/>
          </p:cNvSpPr>
          <p:nvPr userDrawn="1"/>
        </p:nvSpPr>
        <p:spPr bwMode="auto">
          <a:xfrm>
            <a:off x="104775" y="201555"/>
            <a:ext cx="11808564" cy="953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l-SI"/>
          </a:p>
        </p:txBody>
      </p:sp>
      <p:sp>
        <p:nvSpPr>
          <p:cNvPr id="102" name="TextBox 101"/>
          <p:cNvSpPr txBox="1"/>
          <p:nvPr userDrawn="1"/>
        </p:nvSpPr>
        <p:spPr>
          <a:xfrm rot="16200000">
            <a:off x="20203575" y="6693710"/>
            <a:ext cx="6694678" cy="400110"/>
          </a:xfrm>
          <a:prstGeom prst="rect">
            <a:avLst/>
          </a:prstGeom>
          <a:noFill/>
        </p:spPr>
        <p:txBody>
          <a:bodyPr wrap="square" rtlCol="0">
            <a:spAutoFit/>
          </a:bodyPr>
          <a:lstStyle/>
          <a:p>
            <a:pPr marL="0" marR="0" indent="0" algn="ctr" defTabSz="2176766" rtl="0" eaLnBrk="1" fontAlgn="auto" latinLnBrk="0" hangingPunct="1">
              <a:lnSpc>
                <a:spcPct val="100000"/>
              </a:lnSpc>
              <a:spcBef>
                <a:spcPts val="0"/>
              </a:spcBef>
              <a:spcAft>
                <a:spcPts val="0"/>
              </a:spcAft>
              <a:buClrTx/>
              <a:buSzTx/>
              <a:buFontTx/>
              <a:buNone/>
              <a:tabLst/>
              <a:defRPr/>
            </a:pPr>
            <a:r>
              <a:rPr lang="en-US" sz="3000" b="1" i="0" u="none" strike="noStrike" kern="1200" spc="700" baseline="30000" dirty="0">
                <a:solidFill>
                  <a:schemeClr val="bg1"/>
                </a:solidFill>
                <a:latin typeface="Segoe UI Symbol" charset="0"/>
                <a:ea typeface="Segoe UI Symbol" charset="0"/>
                <a:cs typeface="Segoe UI Symbol" charset="0"/>
              </a:rPr>
              <a:t>@</a:t>
            </a:r>
            <a:r>
              <a:rPr lang="en-US" sz="3000" b="1" i="0" u="none" strike="noStrike" kern="1200" spc="700" baseline="30000" dirty="0">
                <a:solidFill>
                  <a:schemeClr val="bg1"/>
                </a:solidFill>
                <a:latin typeface="+mn-lt"/>
                <a:ea typeface="Segoe UI Symbol" charset="0"/>
                <a:cs typeface="Segoe UI Symbol" charset="0"/>
              </a:rPr>
              <a:t>ADACTA</a:t>
            </a:r>
            <a:endParaRPr lang="en-US" sz="3000" b="1" i="0" u="none" strike="noStrike" kern="1200" spc="700" baseline="30000" dirty="0">
              <a:solidFill>
                <a:schemeClr val="bg1"/>
              </a:solidFill>
              <a:latin typeface="Segoe UI Symbol" charset="0"/>
              <a:ea typeface="Segoe UI Symbol" charset="0"/>
              <a:cs typeface="Segoe UI Symbol" charset="0"/>
            </a:endParaRPr>
          </a:p>
        </p:txBody>
      </p:sp>
      <p:sp>
        <p:nvSpPr>
          <p:cNvPr id="33" name="Text Placeholder 86"/>
          <p:cNvSpPr>
            <a:spLocks noGrp="1"/>
          </p:cNvSpPr>
          <p:nvPr>
            <p:ph type="body" sz="quarter" idx="28" hasCustomPrompt="1"/>
          </p:nvPr>
        </p:nvSpPr>
        <p:spPr>
          <a:xfrm>
            <a:off x="2613643" y="10191191"/>
            <a:ext cx="3605561" cy="728687"/>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5" name="Text Placeholder 86"/>
          <p:cNvSpPr>
            <a:spLocks noGrp="1"/>
          </p:cNvSpPr>
          <p:nvPr>
            <p:ph type="body" sz="quarter" idx="35" hasCustomPrompt="1"/>
          </p:nvPr>
        </p:nvSpPr>
        <p:spPr>
          <a:xfrm>
            <a:off x="7662450" y="10191191"/>
            <a:ext cx="3605561" cy="728687"/>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6" name="Text Placeholder 86"/>
          <p:cNvSpPr>
            <a:spLocks noGrp="1"/>
          </p:cNvSpPr>
          <p:nvPr>
            <p:ph type="body" sz="quarter" idx="36" hasCustomPrompt="1"/>
          </p:nvPr>
        </p:nvSpPr>
        <p:spPr>
          <a:xfrm>
            <a:off x="13148179" y="10191191"/>
            <a:ext cx="3605561" cy="728687"/>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7" name="Text Placeholder 86"/>
          <p:cNvSpPr>
            <a:spLocks noGrp="1"/>
          </p:cNvSpPr>
          <p:nvPr>
            <p:ph type="body" sz="quarter" idx="37" hasCustomPrompt="1"/>
          </p:nvPr>
        </p:nvSpPr>
        <p:spPr>
          <a:xfrm>
            <a:off x="18367992" y="10197008"/>
            <a:ext cx="3605561" cy="728687"/>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4" name="Shape 402"/>
          <p:cNvSpPr txBox="1">
            <a:spLocks/>
          </p:cNvSpPr>
          <p:nvPr userDrawn="1"/>
        </p:nvSpPr>
        <p:spPr>
          <a:xfrm>
            <a:off x="22615503" y="12475418"/>
            <a:ext cx="935411" cy="446951"/>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1pPr>
            <a:lvl2pPr marL="0" marR="0" indent="1143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2pPr>
            <a:lvl3pPr marL="0" marR="0" indent="2286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3pPr>
            <a:lvl4pPr marL="0" marR="0" indent="3429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4pPr>
            <a:lvl5pPr marL="0" marR="0" indent="4572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5pPr>
            <a:lvl6pPr marL="0" marR="0" indent="5715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6pPr>
            <a:lvl7pPr marL="0" marR="0" indent="6858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7pPr>
            <a:lvl8pPr marL="0" marR="0" indent="8001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8pPr>
            <a:lvl9pPr marL="0" marR="0" indent="9144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9pPr>
          </a:lstStyle>
          <a:p>
            <a:pPr algn="r">
              <a:defRPr/>
            </a:pPr>
            <a:fld id="{98E1E0C6-D56B-49C4-BEEA-5FD46A4DE522}" type="slidenum">
              <a:rPr lang="is-IS" sz="2700" b="1" kern="0" smtClean="0">
                <a:solidFill>
                  <a:schemeClr val="accent4"/>
                </a:solidFill>
                <a:latin typeface="+mn-lt"/>
                <a:ea typeface="Segoe UI Symbol" charset="0"/>
                <a:cs typeface="Segoe UI Symbol" charset="0"/>
              </a:rPr>
              <a:pPr algn="r">
                <a:defRPr/>
              </a:pPr>
              <a:t>‹#›</a:t>
            </a:fld>
            <a:endParaRPr lang="is-IS" sz="2700" b="1" kern="0">
              <a:solidFill>
                <a:schemeClr val="accent4"/>
              </a:solidFill>
              <a:latin typeface="+mn-lt"/>
              <a:ea typeface="Segoe UI Symbol" charset="0"/>
              <a:cs typeface="Segoe UI Symbol" charset="0"/>
            </a:endParaRPr>
          </a:p>
        </p:txBody>
      </p:sp>
      <p:sp>
        <p:nvSpPr>
          <p:cNvPr id="31" name="Text Placeholder 86"/>
          <p:cNvSpPr>
            <a:spLocks noGrp="1"/>
          </p:cNvSpPr>
          <p:nvPr>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600" b="1" spc="0" baseline="0">
                <a:solidFill>
                  <a:schemeClr val="bg1"/>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32" name="Text Placeholder 86"/>
          <p:cNvSpPr>
            <a:spLocks noGrp="1"/>
          </p:cNvSpPr>
          <p:nvPr>
            <p:ph type="body" sz="quarter" idx="24" hasCustomPrompt="1"/>
          </p:nvPr>
        </p:nvSpPr>
        <p:spPr>
          <a:xfrm>
            <a:off x="10171028" y="1386185"/>
            <a:ext cx="2738671" cy="372249"/>
          </a:xfrm>
          <a:prstGeom prst="rect">
            <a:avLst/>
          </a:prstGeom>
        </p:spPr>
        <p:txBody>
          <a:bodyPr/>
          <a:lstStyle>
            <a:lvl1pPr marL="0" indent="0" algn="l">
              <a:lnSpc>
                <a:spcPct val="100000"/>
              </a:lnSpc>
              <a:spcBef>
                <a:spcPts val="0"/>
              </a:spcBef>
              <a:buNone/>
              <a:defRPr sz="2500" b="1" spc="700" baseline="0">
                <a:solidFill>
                  <a:schemeClr val="bg1"/>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42" name="Straight Connector 41"/>
          <p:cNvCxnSpPr/>
          <p:nvPr userDrawn="1"/>
        </p:nvCxnSpPr>
        <p:spPr>
          <a:xfrm>
            <a:off x="12765683" y="1602210"/>
            <a:ext cx="12241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 Placeholder 11"/>
          <p:cNvSpPr>
            <a:spLocks noGrp="1"/>
          </p:cNvSpPr>
          <p:nvPr>
            <p:ph type="body" sz="quarter" idx="31" hasCustomPrompt="1"/>
          </p:nvPr>
        </p:nvSpPr>
        <p:spPr>
          <a:xfrm>
            <a:off x="2161971" y="1674218"/>
            <a:ext cx="4926774" cy="1944216"/>
          </a:xfrm>
          <a:prstGeom prst="rect">
            <a:avLst/>
          </a:prstGeom>
        </p:spPr>
        <p:txBody>
          <a:bodyPr/>
          <a:lstStyle>
            <a:lvl1pPr marL="0" indent="0" algn="ctr">
              <a:lnSpc>
                <a:spcPct val="150000"/>
              </a:lnSpc>
              <a:buNone/>
              <a:defRPr sz="2000">
                <a:solidFill>
                  <a:srgbClr val="FF0000"/>
                </a:solidFill>
                <a:latin typeface="+mn-lt"/>
              </a:defRPr>
            </a:lvl1pPr>
            <a:lvl2pPr>
              <a:defRPr sz="1467"/>
            </a:lvl2pPr>
            <a:lvl3pPr>
              <a:defRPr sz="1400"/>
            </a:lvl3pPr>
            <a:lvl4pPr>
              <a:defRPr sz="1333"/>
            </a:lvl4pPr>
            <a:lvl5pPr>
              <a:defRPr sz="1333"/>
            </a:lvl5pPr>
          </a:lstStyle>
          <a:p>
            <a:pPr lvl="0"/>
            <a:r>
              <a:rPr lang="en-US"/>
              <a:t>TO EDIT ICONS &gt; OPEN View &gt; Master Slide View</a:t>
            </a:r>
            <a:r>
              <a:rPr lang="sl-SI"/>
              <a:t> </a:t>
            </a:r>
            <a:r>
              <a:rPr lang="en-US"/>
              <a:t>&gt;</a:t>
            </a:r>
            <a:r>
              <a:rPr lang="sl-SI"/>
              <a:t> </a:t>
            </a:r>
            <a:r>
              <a:rPr lang="en-US"/>
              <a:t>Select from the icon list master slide</a:t>
            </a:r>
          </a:p>
        </p:txBody>
      </p:sp>
    </p:spTree>
    <p:extLst>
      <p:ext uri="{BB962C8B-B14F-4D97-AF65-F5344CB8AC3E}">
        <p14:creationId xmlns:p14="http://schemas.microsoft.com/office/powerpoint/2010/main" val="28035862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ext left_4_facts2">
    <p:spTree>
      <p:nvGrpSpPr>
        <p:cNvPr id="1" name=""/>
        <p:cNvGrpSpPr/>
        <p:nvPr/>
      </p:nvGrpSpPr>
      <p:grpSpPr>
        <a:xfrm>
          <a:off x="0" y="0"/>
          <a:ext cx="0" cy="0"/>
          <a:chOff x="0" y="0"/>
          <a:chExt cx="0" cy="0"/>
        </a:xfrm>
      </p:grpSpPr>
      <p:sp>
        <p:nvSpPr>
          <p:cNvPr id="49" name="Rounded Rectangle 48">
            <a:extLst>
              <a:ext uri="{FF2B5EF4-FFF2-40B4-BE49-F238E27FC236}">
                <a16:creationId xmlns:a16="http://schemas.microsoft.com/office/drawing/2014/main" id="{0DB73DB8-5494-554B-A780-D943BED148EC}"/>
              </a:ext>
            </a:extLst>
          </p:cNvPr>
          <p:cNvSpPr/>
          <p:nvPr userDrawn="1"/>
        </p:nvSpPr>
        <p:spPr>
          <a:xfrm>
            <a:off x="0" y="0"/>
            <a:ext cx="14997931" cy="13717587"/>
          </a:xfrm>
          <a:prstGeom prst="roundRect">
            <a:avLst>
              <a:gd name="adj" fmla="val 0"/>
            </a:avLst>
          </a:prstGeom>
          <a:gradFill>
            <a:gsLst>
              <a:gs pos="77000">
                <a:srgbClr val="3DB4D2"/>
              </a:gs>
              <a:gs pos="0">
                <a:srgbClr val="1F95D2"/>
              </a:gs>
              <a:gs pos="100000">
                <a:srgbClr val="52CAD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Freeform 11"/>
          <p:cNvSpPr>
            <a:spLocks/>
          </p:cNvSpPr>
          <p:nvPr userDrawn="1"/>
        </p:nvSpPr>
        <p:spPr bwMode="auto">
          <a:xfrm>
            <a:off x="0" y="3894480"/>
            <a:ext cx="12093514" cy="9823107"/>
          </a:xfrm>
          <a:custGeom>
            <a:avLst/>
            <a:gdLst>
              <a:gd name="T0" fmla="*/ 1378 w 1438"/>
              <a:gd name="T1" fmla="*/ 709 h 1168"/>
              <a:gd name="T2" fmla="*/ 729 w 1438"/>
              <a:gd name="T3" fmla="*/ 60 h 1168"/>
              <a:gd name="T4" fmla="*/ 608 w 1438"/>
              <a:gd name="T5" fmla="*/ 60 h 1168"/>
              <a:gd name="T6" fmla="*/ 0 w 1438"/>
              <a:gd name="T7" fmla="*/ 669 h 1168"/>
              <a:gd name="T8" fmla="*/ 0 w 1438"/>
              <a:gd name="T9" fmla="*/ 1168 h 1168"/>
              <a:gd name="T10" fmla="*/ 1040 w 1438"/>
              <a:gd name="T11" fmla="*/ 1168 h 1168"/>
              <a:gd name="T12" fmla="*/ 1378 w 1438"/>
              <a:gd name="T13" fmla="*/ 830 h 1168"/>
              <a:gd name="T14" fmla="*/ 1378 w 1438"/>
              <a:gd name="T15" fmla="*/ 709 h 1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8" h="1168">
                <a:moveTo>
                  <a:pt x="1378" y="709"/>
                </a:moveTo>
                <a:cubicBezTo>
                  <a:pt x="729" y="60"/>
                  <a:pt x="729" y="60"/>
                  <a:pt x="729" y="60"/>
                </a:cubicBezTo>
                <a:cubicBezTo>
                  <a:pt x="729" y="60"/>
                  <a:pt x="669" y="0"/>
                  <a:pt x="608" y="60"/>
                </a:cubicBezTo>
                <a:cubicBezTo>
                  <a:pt x="0" y="669"/>
                  <a:pt x="0" y="669"/>
                  <a:pt x="0" y="669"/>
                </a:cubicBezTo>
                <a:cubicBezTo>
                  <a:pt x="0" y="1168"/>
                  <a:pt x="0" y="1168"/>
                  <a:pt x="0" y="1168"/>
                </a:cubicBezTo>
                <a:cubicBezTo>
                  <a:pt x="1040" y="1168"/>
                  <a:pt x="1040" y="1168"/>
                  <a:pt x="1040" y="1168"/>
                </a:cubicBezTo>
                <a:cubicBezTo>
                  <a:pt x="1378" y="830"/>
                  <a:pt x="1378" y="830"/>
                  <a:pt x="1378" y="830"/>
                </a:cubicBezTo>
                <a:cubicBezTo>
                  <a:pt x="1378" y="830"/>
                  <a:pt x="1438" y="770"/>
                  <a:pt x="1378" y="709"/>
                </a:cubicBezTo>
                <a:close/>
              </a:path>
            </a:pathLst>
          </a:custGeom>
          <a:solidFill>
            <a:srgbClr val="FFFFFF">
              <a:alpha val="1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a:p>
        </p:txBody>
      </p:sp>
      <p:sp>
        <p:nvSpPr>
          <p:cNvPr id="25" name="Text Placeholder 11"/>
          <p:cNvSpPr>
            <a:spLocks noGrp="1"/>
          </p:cNvSpPr>
          <p:nvPr>
            <p:ph type="body" sz="quarter" idx="22" hasCustomPrompt="1"/>
          </p:nvPr>
        </p:nvSpPr>
        <p:spPr>
          <a:xfrm>
            <a:off x="2072495" y="4668543"/>
            <a:ext cx="6422660" cy="5328592"/>
          </a:xfrm>
          <a:prstGeom prst="rect">
            <a:avLst/>
          </a:prstGeom>
        </p:spPr>
        <p:txBody>
          <a:bodyPr/>
          <a:lstStyle>
            <a:lvl1pPr marL="0" marR="0" indent="0" algn="l" defTabSz="1828251" rtl="0" eaLnBrk="1" fontAlgn="auto" latinLnBrk="0" hangingPunct="1">
              <a:lnSpc>
                <a:spcPct val="150000"/>
              </a:lnSpc>
              <a:spcBef>
                <a:spcPts val="2000"/>
              </a:spcBef>
              <a:spcAft>
                <a:spcPts val="0"/>
              </a:spcAft>
              <a:buClrTx/>
              <a:buSzTx/>
              <a:buFont typeface="Arial" charset="0"/>
              <a:buNone/>
              <a:tabLst/>
              <a:defRPr sz="24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r>
              <a:rPr lang="en-US"/>
              <a:t> </a:t>
            </a:r>
            <a:r>
              <a:rPr lang="en-US" err="1"/>
              <a:t>quatio</a:t>
            </a:r>
            <a:r>
              <a:rPr lang="en-US"/>
              <a:t> </a:t>
            </a:r>
            <a:r>
              <a:rPr lang="en-US" err="1"/>
              <a:t>mos</a:t>
            </a:r>
            <a:r>
              <a:rPr lang="en-US"/>
              <a:t> </a:t>
            </a:r>
            <a:r>
              <a:rPr lang="en-US" err="1"/>
              <a:t>vit</a:t>
            </a:r>
            <a:r>
              <a:rPr lang="en-US"/>
              <a:t> </a:t>
            </a:r>
            <a:r>
              <a:rPr lang="en-US" err="1"/>
              <a:t>atur</a:t>
            </a:r>
            <a:r>
              <a:rPr lang="en-US"/>
              <a:t> </a:t>
            </a:r>
            <a:r>
              <a:rPr lang="en-US" err="1"/>
              <a:t>seque</a:t>
            </a:r>
            <a:r>
              <a:rPr lang="en-US"/>
              <a:t> et </a:t>
            </a:r>
            <a:r>
              <a:rPr lang="en-US" err="1"/>
              <a:t>accusci</a:t>
            </a:r>
            <a:r>
              <a:rPr lang="en-US"/>
              <a:t> </a:t>
            </a:r>
            <a:r>
              <a:rPr lang="en-US" err="1"/>
              <a:t>issitiusam</a:t>
            </a:r>
            <a:endParaRPr lang="sl-SI"/>
          </a:p>
          <a:p>
            <a:pPr marL="0" marR="0" lvl="0" indent="0" algn="l" defTabSz="1828251" rtl="0" eaLnBrk="1" fontAlgn="auto" latinLnBrk="0" hangingPunct="1">
              <a:lnSpc>
                <a:spcPct val="150000"/>
              </a:lnSpc>
              <a:spcBef>
                <a:spcPts val="2000"/>
              </a:spcBef>
              <a:spcAft>
                <a:spcPts val="0"/>
              </a:spcAft>
              <a:buClrTx/>
              <a:buSzTx/>
              <a:buFont typeface="Arial" charset="0"/>
              <a:buNone/>
              <a:tabLst/>
              <a:defRPr/>
            </a:pPr>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r>
              <a:rPr lang="en-US"/>
              <a:t> </a:t>
            </a:r>
            <a:r>
              <a:rPr lang="en-US" err="1"/>
              <a:t>quatio</a:t>
            </a:r>
            <a:r>
              <a:rPr lang="en-US"/>
              <a:t> </a:t>
            </a:r>
            <a:r>
              <a:rPr lang="en-US" err="1"/>
              <a:t>mos</a:t>
            </a:r>
            <a:r>
              <a:rPr lang="en-US"/>
              <a:t> </a:t>
            </a:r>
            <a:r>
              <a:rPr lang="en-US" err="1"/>
              <a:t>vit</a:t>
            </a:r>
            <a:r>
              <a:rPr lang="en-US"/>
              <a:t> </a:t>
            </a:r>
            <a:r>
              <a:rPr lang="en-US" err="1"/>
              <a:t>atur</a:t>
            </a:r>
            <a:r>
              <a:rPr lang="en-US"/>
              <a:t> </a:t>
            </a:r>
            <a:r>
              <a:rPr lang="en-US" err="1"/>
              <a:t>seque</a:t>
            </a:r>
            <a:r>
              <a:rPr lang="en-US"/>
              <a:t> et </a:t>
            </a:r>
            <a:r>
              <a:rPr lang="en-US" err="1"/>
              <a:t>accusci</a:t>
            </a:r>
            <a:r>
              <a:rPr lang="en-US"/>
              <a:t> </a:t>
            </a:r>
            <a:r>
              <a:rPr lang="en-US" err="1"/>
              <a:t>issitiusam</a:t>
            </a:r>
            <a:endParaRPr lang="en-US"/>
          </a:p>
          <a:p>
            <a:pPr lvl="0"/>
            <a:endParaRPr lang="en-US"/>
          </a:p>
        </p:txBody>
      </p:sp>
      <p:sp>
        <p:nvSpPr>
          <p:cNvPr id="43" name="Rounded Rectangle 42">
            <a:extLst>
              <a:ext uri="{FF2B5EF4-FFF2-40B4-BE49-F238E27FC236}">
                <a16:creationId xmlns:a16="http://schemas.microsoft.com/office/drawing/2014/main" id="{795FC578-073A-B445-A645-B6F6418DC302}"/>
              </a:ext>
            </a:extLst>
          </p:cNvPr>
          <p:cNvSpPr/>
          <p:nvPr userDrawn="1"/>
        </p:nvSpPr>
        <p:spPr>
          <a:xfrm>
            <a:off x="10317411" y="1681656"/>
            <a:ext cx="6422660" cy="4973100"/>
          </a:xfrm>
          <a:prstGeom prst="roundRect">
            <a:avLst>
              <a:gd name="adj" fmla="val 2219"/>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Placeholder 11"/>
          <p:cNvSpPr>
            <a:spLocks noGrp="1"/>
          </p:cNvSpPr>
          <p:nvPr>
            <p:ph type="body" sz="quarter" idx="37" hasCustomPrompt="1"/>
          </p:nvPr>
        </p:nvSpPr>
        <p:spPr>
          <a:xfrm>
            <a:off x="10728286" y="3419208"/>
            <a:ext cx="5530095" cy="2863522"/>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57" name="Rounded Rectangle 56">
            <a:extLst>
              <a:ext uri="{FF2B5EF4-FFF2-40B4-BE49-F238E27FC236}">
                <a16:creationId xmlns:a16="http://schemas.microsoft.com/office/drawing/2014/main" id="{795FC578-073A-B445-A645-B6F6418DC302}"/>
              </a:ext>
            </a:extLst>
          </p:cNvPr>
          <p:cNvSpPr/>
          <p:nvPr userDrawn="1"/>
        </p:nvSpPr>
        <p:spPr>
          <a:xfrm>
            <a:off x="17102086" y="1681656"/>
            <a:ext cx="6422660" cy="4926722"/>
          </a:xfrm>
          <a:prstGeom prst="roundRect">
            <a:avLst>
              <a:gd name="adj" fmla="val 27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Placeholder 11"/>
          <p:cNvSpPr>
            <a:spLocks noGrp="1"/>
          </p:cNvSpPr>
          <p:nvPr>
            <p:ph type="body" sz="quarter" idx="39" hasCustomPrompt="1"/>
          </p:nvPr>
        </p:nvSpPr>
        <p:spPr>
          <a:xfrm>
            <a:off x="17512962" y="3419208"/>
            <a:ext cx="5477858" cy="2817144"/>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73" name="Rounded Rectangle 72">
            <a:extLst>
              <a:ext uri="{FF2B5EF4-FFF2-40B4-BE49-F238E27FC236}">
                <a16:creationId xmlns:a16="http://schemas.microsoft.com/office/drawing/2014/main" id="{795FC578-073A-B445-A645-B6F6418DC302}"/>
              </a:ext>
            </a:extLst>
          </p:cNvPr>
          <p:cNvSpPr/>
          <p:nvPr userDrawn="1"/>
        </p:nvSpPr>
        <p:spPr>
          <a:xfrm>
            <a:off x="10317412" y="7194881"/>
            <a:ext cx="6422660" cy="4973100"/>
          </a:xfrm>
          <a:prstGeom prst="roundRect">
            <a:avLst>
              <a:gd name="adj" fmla="val 2429"/>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 Placeholder 11"/>
          <p:cNvSpPr>
            <a:spLocks noGrp="1"/>
          </p:cNvSpPr>
          <p:nvPr>
            <p:ph type="body" sz="quarter" idx="43" hasCustomPrompt="1"/>
          </p:nvPr>
        </p:nvSpPr>
        <p:spPr>
          <a:xfrm>
            <a:off x="10743399" y="8453585"/>
            <a:ext cx="5545209" cy="2622290"/>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77" name="Rounded Rectangle 76">
            <a:extLst>
              <a:ext uri="{FF2B5EF4-FFF2-40B4-BE49-F238E27FC236}">
                <a16:creationId xmlns:a16="http://schemas.microsoft.com/office/drawing/2014/main" id="{795FC578-073A-B445-A645-B6F6418DC302}"/>
              </a:ext>
            </a:extLst>
          </p:cNvPr>
          <p:cNvSpPr/>
          <p:nvPr userDrawn="1"/>
        </p:nvSpPr>
        <p:spPr>
          <a:xfrm>
            <a:off x="17117199" y="7194881"/>
            <a:ext cx="6407547" cy="4973100"/>
          </a:xfrm>
          <a:prstGeom prst="roundRect">
            <a:avLst>
              <a:gd name="adj" fmla="val 2429"/>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 Placeholder 11"/>
          <p:cNvSpPr>
            <a:spLocks noGrp="1"/>
          </p:cNvSpPr>
          <p:nvPr>
            <p:ph type="body" sz="quarter" idx="45" hasCustomPrompt="1"/>
          </p:nvPr>
        </p:nvSpPr>
        <p:spPr>
          <a:xfrm>
            <a:off x="17423824" y="8453585"/>
            <a:ext cx="5566995" cy="2575912"/>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29" name="Text Placeholder 86"/>
          <p:cNvSpPr>
            <a:spLocks noGrp="1"/>
          </p:cNvSpPr>
          <p:nvPr>
            <p:ph type="body" sz="quarter" idx="56" hasCustomPrompt="1"/>
          </p:nvPr>
        </p:nvSpPr>
        <p:spPr>
          <a:xfrm>
            <a:off x="10728285" y="2242845"/>
            <a:ext cx="5514049" cy="788413"/>
          </a:xfrm>
          <a:prstGeom prst="rect">
            <a:avLst/>
          </a:prstGeom>
        </p:spPr>
        <p:txBody>
          <a:bodyPr/>
          <a:lstStyle>
            <a:lvl1pPr marL="0" indent="0" algn="ctr">
              <a:lnSpc>
                <a:spcPct val="100000"/>
              </a:lnSpc>
              <a:spcBef>
                <a:spcPts val="0"/>
              </a:spcBef>
              <a:buNone/>
              <a:defRPr sz="2800" b="1" spc="0" baseline="0">
                <a:solidFill>
                  <a:srgbClr val="001942"/>
                </a:solidFill>
                <a:latin typeface="+mj-lt"/>
                <a:ea typeface="Tahoma" charset="0"/>
                <a:cs typeface="Tahoma" charset="0"/>
              </a:defRPr>
            </a:lvl1pPr>
            <a:lvl2pPr>
              <a:defRPr sz="3200"/>
            </a:lvl2pPr>
            <a:lvl3pPr>
              <a:defRPr sz="2667"/>
            </a:lvl3pPr>
            <a:lvl4pPr>
              <a:defRPr sz="2400"/>
            </a:lvl4pPr>
            <a:lvl5pPr>
              <a:defRPr sz="2400"/>
            </a:lvl5pPr>
          </a:lstStyle>
          <a:p>
            <a:pPr lvl="0"/>
            <a:r>
              <a:rPr lang="sl-SI" dirty="0" err="1"/>
              <a:t>Heading</a:t>
            </a:r>
            <a:endParaRPr lang="en-US" dirty="0"/>
          </a:p>
        </p:txBody>
      </p:sp>
      <p:sp>
        <p:nvSpPr>
          <p:cNvPr id="30" name="Text Placeholder 86"/>
          <p:cNvSpPr>
            <a:spLocks noGrp="1"/>
          </p:cNvSpPr>
          <p:nvPr>
            <p:ph type="body" sz="quarter" idx="57" hasCustomPrompt="1"/>
          </p:nvPr>
        </p:nvSpPr>
        <p:spPr>
          <a:xfrm>
            <a:off x="17512960" y="2242845"/>
            <a:ext cx="5477859" cy="788413"/>
          </a:xfrm>
          <a:prstGeom prst="rect">
            <a:avLst/>
          </a:prstGeom>
        </p:spPr>
        <p:txBody>
          <a:bodyPr/>
          <a:lstStyle>
            <a:lvl1pPr marL="0" indent="0" algn="ctr">
              <a:lnSpc>
                <a:spcPct val="100000"/>
              </a:lnSpc>
              <a:spcBef>
                <a:spcPts val="0"/>
              </a:spcBef>
              <a:buNone/>
              <a:defRPr sz="2800" b="1" spc="0" baseline="0">
                <a:solidFill>
                  <a:srgbClr val="001942"/>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1" name="Text Placeholder 86"/>
          <p:cNvSpPr>
            <a:spLocks noGrp="1"/>
          </p:cNvSpPr>
          <p:nvPr>
            <p:ph type="body" sz="quarter" idx="58" hasCustomPrompt="1"/>
          </p:nvPr>
        </p:nvSpPr>
        <p:spPr>
          <a:xfrm>
            <a:off x="10743400" y="7288236"/>
            <a:ext cx="5514982" cy="847297"/>
          </a:xfrm>
          <a:prstGeom prst="rect">
            <a:avLst/>
          </a:prstGeom>
        </p:spPr>
        <p:txBody>
          <a:bodyPr/>
          <a:lstStyle>
            <a:lvl1pPr marL="0" indent="0" algn="ctr">
              <a:lnSpc>
                <a:spcPct val="100000"/>
              </a:lnSpc>
              <a:spcBef>
                <a:spcPts val="0"/>
              </a:spcBef>
              <a:buNone/>
              <a:defRPr sz="2800" b="1" spc="0" baseline="0">
                <a:solidFill>
                  <a:srgbClr val="001942"/>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2" name="Text Placeholder 86"/>
          <p:cNvSpPr>
            <a:spLocks noGrp="1"/>
          </p:cNvSpPr>
          <p:nvPr>
            <p:ph type="body" sz="quarter" idx="59" hasCustomPrompt="1"/>
          </p:nvPr>
        </p:nvSpPr>
        <p:spPr>
          <a:xfrm>
            <a:off x="17382142" y="7359622"/>
            <a:ext cx="5608677" cy="775911"/>
          </a:xfrm>
          <a:prstGeom prst="rect">
            <a:avLst/>
          </a:prstGeom>
        </p:spPr>
        <p:txBody>
          <a:bodyPr/>
          <a:lstStyle>
            <a:lvl1pPr marL="0" indent="0" algn="ctr">
              <a:lnSpc>
                <a:spcPct val="100000"/>
              </a:lnSpc>
              <a:spcBef>
                <a:spcPts val="0"/>
              </a:spcBef>
              <a:buNone/>
              <a:defRPr sz="2800" b="1" spc="0" baseline="0">
                <a:solidFill>
                  <a:srgbClr val="001942"/>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24" name="Shape 402"/>
          <p:cNvSpPr txBox="1">
            <a:spLocks/>
          </p:cNvSpPr>
          <p:nvPr userDrawn="1"/>
        </p:nvSpPr>
        <p:spPr>
          <a:xfrm>
            <a:off x="22615503" y="12475418"/>
            <a:ext cx="935411" cy="446951"/>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1pPr>
            <a:lvl2pPr marL="0" marR="0" indent="1143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2pPr>
            <a:lvl3pPr marL="0" marR="0" indent="2286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3pPr>
            <a:lvl4pPr marL="0" marR="0" indent="3429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4pPr>
            <a:lvl5pPr marL="0" marR="0" indent="4572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5pPr>
            <a:lvl6pPr marL="0" marR="0" indent="5715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6pPr>
            <a:lvl7pPr marL="0" marR="0" indent="6858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7pPr>
            <a:lvl8pPr marL="0" marR="0" indent="8001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8pPr>
            <a:lvl9pPr marL="0" marR="0" indent="9144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9pPr>
          </a:lstStyle>
          <a:p>
            <a:pPr algn="r">
              <a:defRPr/>
            </a:pPr>
            <a:fld id="{98E1E0C6-D56B-49C4-BEEA-5FD46A4DE522}" type="slidenum">
              <a:rPr lang="is-IS" sz="2700" b="1" kern="0" smtClean="0">
                <a:solidFill>
                  <a:schemeClr val="accent4"/>
                </a:solidFill>
                <a:latin typeface="Segoe UI Symbol" charset="0"/>
                <a:ea typeface="Segoe UI Symbol" charset="0"/>
                <a:cs typeface="Segoe UI Symbol" charset="0"/>
              </a:rPr>
              <a:pPr algn="r">
                <a:defRPr/>
              </a:pPr>
              <a:t>‹#›</a:t>
            </a:fld>
            <a:endParaRPr lang="is-IS" sz="2700" b="1" kern="0">
              <a:solidFill>
                <a:schemeClr val="accent4"/>
              </a:solidFill>
              <a:latin typeface="Segoe UI Symbol" charset="0"/>
              <a:ea typeface="Segoe UI Symbol" charset="0"/>
              <a:cs typeface="Segoe UI Symbol" charset="0"/>
            </a:endParaRPr>
          </a:p>
        </p:txBody>
      </p:sp>
      <p:sp>
        <p:nvSpPr>
          <p:cNvPr id="26" name="Text Placeholder 86"/>
          <p:cNvSpPr>
            <a:spLocks noGrp="1"/>
          </p:cNvSpPr>
          <p:nvPr>
            <p:ph type="body" sz="quarter" idx="32" hasCustomPrompt="1"/>
          </p:nvPr>
        </p:nvSpPr>
        <p:spPr>
          <a:xfrm>
            <a:off x="2072495" y="2674892"/>
            <a:ext cx="7164796" cy="1219588"/>
          </a:xfrm>
          <a:prstGeom prst="rect">
            <a:avLst/>
          </a:prstGeom>
        </p:spPr>
        <p:txBody>
          <a:bodyPr/>
          <a:lstStyle>
            <a:lvl1pPr marL="0" indent="0" algn="l">
              <a:lnSpc>
                <a:spcPct val="100000"/>
              </a:lnSpc>
              <a:spcBef>
                <a:spcPts val="0"/>
              </a:spcBef>
              <a:buNone/>
              <a:defRPr sz="6600" b="1" spc="0" baseline="0">
                <a:solidFill>
                  <a:schemeClr val="bg1"/>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27" name="Text Placeholder 86"/>
          <p:cNvSpPr>
            <a:spLocks noGrp="1"/>
          </p:cNvSpPr>
          <p:nvPr>
            <p:ph type="body" sz="quarter" idx="24" hasCustomPrompt="1"/>
          </p:nvPr>
        </p:nvSpPr>
        <p:spPr>
          <a:xfrm>
            <a:off x="2108499" y="2106265"/>
            <a:ext cx="2736304" cy="462023"/>
          </a:xfrm>
          <a:prstGeom prst="rect">
            <a:avLst/>
          </a:prstGeom>
        </p:spPr>
        <p:txBody>
          <a:bodyPr/>
          <a:lstStyle>
            <a:lvl1pPr marL="0" indent="0" algn="l">
              <a:lnSpc>
                <a:spcPct val="100000"/>
              </a:lnSpc>
              <a:spcBef>
                <a:spcPts val="0"/>
              </a:spcBef>
              <a:buNone/>
              <a:defRPr sz="2500" b="1" spc="700" baseline="0">
                <a:solidFill>
                  <a:schemeClr val="bg1"/>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sp>
        <p:nvSpPr>
          <p:cNvPr id="36" name="Text Placeholder 11"/>
          <p:cNvSpPr>
            <a:spLocks noGrp="1"/>
          </p:cNvSpPr>
          <p:nvPr>
            <p:ph type="body" sz="quarter" idx="31" hasCustomPrompt="1"/>
          </p:nvPr>
        </p:nvSpPr>
        <p:spPr>
          <a:xfrm>
            <a:off x="2179638" y="11323290"/>
            <a:ext cx="4926774" cy="1944216"/>
          </a:xfrm>
          <a:prstGeom prst="rect">
            <a:avLst/>
          </a:prstGeom>
        </p:spPr>
        <p:txBody>
          <a:bodyPr/>
          <a:lstStyle>
            <a:lvl1pPr marL="0" indent="0" algn="ctr">
              <a:lnSpc>
                <a:spcPct val="150000"/>
              </a:lnSpc>
              <a:buNone/>
              <a:defRPr sz="2000">
                <a:solidFill>
                  <a:srgbClr val="FF0000"/>
                </a:solidFill>
                <a:latin typeface="+mn-lt"/>
              </a:defRPr>
            </a:lvl1pPr>
            <a:lvl2pPr>
              <a:defRPr sz="1467"/>
            </a:lvl2pPr>
            <a:lvl3pPr>
              <a:defRPr sz="1400"/>
            </a:lvl3pPr>
            <a:lvl4pPr>
              <a:defRPr sz="1333"/>
            </a:lvl4pPr>
            <a:lvl5pPr>
              <a:defRPr sz="1333"/>
            </a:lvl5pPr>
          </a:lstStyle>
          <a:p>
            <a:pPr lvl="0"/>
            <a:r>
              <a:rPr lang="en-US"/>
              <a:t>TO EDIT ICONS &gt; OPEN View &gt; Master Slide View</a:t>
            </a:r>
            <a:r>
              <a:rPr lang="sl-SI"/>
              <a:t> </a:t>
            </a:r>
            <a:r>
              <a:rPr lang="en-US"/>
              <a:t>&gt;</a:t>
            </a:r>
            <a:r>
              <a:rPr lang="sl-SI"/>
              <a:t> </a:t>
            </a:r>
            <a:r>
              <a:rPr lang="en-US"/>
              <a:t>Select from the icon list master slide</a:t>
            </a:r>
          </a:p>
        </p:txBody>
      </p:sp>
      <p:pic>
        <p:nvPicPr>
          <p:cNvPr id="2" name="Picture 47">
            <a:extLst>
              <a:ext uri="{FF2B5EF4-FFF2-40B4-BE49-F238E27FC236}">
                <a16:creationId xmlns:a16="http://schemas.microsoft.com/office/drawing/2014/main" id="{ADB736A2-4C6E-E184-C4B3-55692197317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11781" y="-342006"/>
            <a:ext cx="3488055" cy="2754338"/>
          </a:xfrm>
          <a:prstGeom prst="rect">
            <a:avLst/>
          </a:prstGeom>
        </p:spPr>
      </p:pic>
    </p:spTree>
    <p:extLst>
      <p:ext uri="{BB962C8B-B14F-4D97-AF65-F5344CB8AC3E}">
        <p14:creationId xmlns:p14="http://schemas.microsoft.com/office/powerpoint/2010/main" val="37850699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Text left_4_facts2">
    <p:spTree>
      <p:nvGrpSpPr>
        <p:cNvPr id="1" name=""/>
        <p:cNvGrpSpPr/>
        <p:nvPr/>
      </p:nvGrpSpPr>
      <p:grpSpPr>
        <a:xfrm>
          <a:off x="0" y="0"/>
          <a:ext cx="0" cy="0"/>
          <a:chOff x="0" y="0"/>
          <a:chExt cx="0" cy="0"/>
        </a:xfrm>
      </p:grpSpPr>
      <p:sp>
        <p:nvSpPr>
          <p:cNvPr id="49" name="Rounded Rectangle 48">
            <a:extLst>
              <a:ext uri="{FF2B5EF4-FFF2-40B4-BE49-F238E27FC236}">
                <a16:creationId xmlns:a16="http://schemas.microsoft.com/office/drawing/2014/main" id="{0DB73DB8-5494-554B-A780-D943BED148EC}"/>
              </a:ext>
            </a:extLst>
          </p:cNvPr>
          <p:cNvSpPr/>
          <p:nvPr userDrawn="1"/>
        </p:nvSpPr>
        <p:spPr>
          <a:xfrm>
            <a:off x="0" y="0"/>
            <a:ext cx="14997931" cy="13717587"/>
          </a:xfrm>
          <a:prstGeom prst="roundRect">
            <a:avLst>
              <a:gd name="adj" fmla="val 0"/>
            </a:avLst>
          </a:prstGeom>
          <a:solidFill>
            <a:srgbClr val="0E1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0" name="Freeform 11"/>
          <p:cNvSpPr>
            <a:spLocks/>
          </p:cNvSpPr>
          <p:nvPr userDrawn="1"/>
        </p:nvSpPr>
        <p:spPr bwMode="auto">
          <a:xfrm>
            <a:off x="0" y="3894480"/>
            <a:ext cx="12093514" cy="9823107"/>
          </a:xfrm>
          <a:custGeom>
            <a:avLst/>
            <a:gdLst>
              <a:gd name="T0" fmla="*/ 1378 w 1438"/>
              <a:gd name="T1" fmla="*/ 709 h 1168"/>
              <a:gd name="T2" fmla="*/ 729 w 1438"/>
              <a:gd name="T3" fmla="*/ 60 h 1168"/>
              <a:gd name="T4" fmla="*/ 608 w 1438"/>
              <a:gd name="T5" fmla="*/ 60 h 1168"/>
              <a:gd name="T6" fmla="*/ 0 w 1438"/>
              <a:gd name="T7" fmla="*/ 669 h 1168"/>
              <a:gd name="T8" fmla="*/ 0 w 1438"/>
              <a:gd name="T9" fmla="*/ 1168 h 1168"/>
              <a:gd name="T10" fmla="*/ 1040 w 1438"/>
              <a:gd name="T11" fmla="*/ 1168 h 1168"/>
              <a:gd name="T12" fmla="*/ 1378 w 1438"/>
              <a:gd name="T13" fmla="*/ 830 h 1168"/>
              <a:gd name="T14" fmla="*/ 1378 w 1438"/>
              <a:gd name="T15" fmla="*/ 709 h 1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8" h="1168">
                <a:moveTo>
                  <a:pt x="1378" y="709"/>
                </a:moveTo>
                <a:cubicBezTo>
                  <a:pt x="729" y="60"/>
                  <a:pt x="729" y="60"/>
                  <a:pt x="729" y="60"/>
                </a:cubicBezTo>
                <a:cubicBezTo>
                  <a:pt x="729" y="60"/>
                  <a:pt x="669" y="0"/>
                  <a:pt x="608" y="60"/>
                </a:cubicBezTo>
                <a:cubicBezTo>
                  <a:pt x="0" y="669"/>
                  <a:pt x="0" y="669"/>
                  <a:pt x="0" y="669"/>
                </a:cubicBezTo>
                <a:cubicBezTo>
                  <a:pt x="0" y="1168"/>
                  <a:pt x="0" y="1168"/>
                  <a:pt x="0" y="1168"/>
                </a:cubicBezTo>
                <a:cubicBezTo>
                  <a:pt x="1040" y="1168"/>
                  <a:pt x="1040" y="1168"/>
                  <a:pt x="1040" y="1168"/>
                </a:cubicBezTo>
                <a:cubicBezTo>
                  <a:pt x="1378" y="830"/>
                  <a:pt x="1378" y="830"/>
                  <a:pt x="1378" y="830"/>
                </a:cubicBezTo>
                <a:cubicBezTo>
                  <a:pt x="1378" y="830"/>
                  <a:pt x="1438" y="770"/>
                  <a:pt x="1378" y="709"/>
                </a:cubicBezTo>
                <a:close/>
              </a:path>
            </a:pathLst>
          </a:custGeom>
          <a:solidFill>
            <a:srgbClr val="FFFFFF">
              <a:alpha val="3000"/>
            </a:srgbClr>
          </a:solidFill>
          <a:ln>
            <a:noFill/>
          </a:ln>
        </p:spPr>
        <p:txBody>
          <a:bodyPr vert="horz" wrap="square" lIns="91440" tIns="45720" rIns="91440" bIns="45720" numCol="1" anchor="t" anchorCtr="0" compatLnSpc="1">
            <a:prstTxWarp prst="textNoShape">
              <a:avLst/>
            </a:prstTxWarp>
          </a:bodyPr>
          <a:lstStyle/>
          <a:p>
            <a:endParaRPr lang="sl-SI"/>
          </a:p>
        </p:txBody>
      </p:sp>
      <p:sp>
        <p:nvSpPr>
          <p:cNvPr id="25" name="Text Placeholder 11"/>
          <p:cNvSpPr>
            <a:spLocks noGrp="1"/>
          </p:cNvSpPr>
          <p:nvPr>
            <p:ph type="body" sz="quarter" idx="22" hasCustomPrompt="1"/>
          </p:nvPr>
        </p:nvSpPr>
        <p:spPr>
          <a:xfrm>
            <a:off x="2072495" y="4668543"/>
            <a:ext cx="6422660" cy="5328592"/>
          </a:xfrm>
          <a:prstGeom prst="rect">
            <a:avLst/>
          </a:prstGeom>
        </p:spPr>
        <p:txBody>
          <a:bodyPr/>
          <a:lstStyle>
            <a:lvl1pPr marL="0" marR="0" indent="0" algn="l" defTabSz="1828251" rtl="0" eaLnBrk="1" fontAlgn="auto" latinLnBrk="0" hangingPunct="1">
              <a:lnSpc>
                <a:spcPct val="150000"/>
              </a:lnSpc>
              <a:spcBef>
                <a:spcPts val="2000"/>
              </a:spcBef>
              <a:spcAft>
                <a:spcPts val="0"/>
              </a:spcAft>
              <a:buClrTx/>
              <a:buSzTx/>
              <a:buFont typeface="Arial" charset="0"/>
              <a:buNone/>
              <a:tabLst/>
              <a:defRPr sz="24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r>
              <a:rPr lang="en-US"/>
              <a:t> </a:t>
            </a:r>
            <a:r>
              <a:rPr lang="en-US" err="1"/>
              <a:t>quatio</a:t>
            </a:r>
            <a:r>
              <a:rPr lang="en-US"/>
              <a:t> </a:t>
            </a:r>
            <a:r>
              <a:rPr lang="en-US" err="1"/>
              <a:t>mos</a:t>
            </a:r>
            <a:r>
              <a:rPr lang="en-US"/>
              <a:t> </a:t>
            </a:r>
            <a:r>
              <a:rPr lang="en-US" err="1"/>
              <a:t>vit</a:t>
            </a:r>
            <a:r>
              <a:rPr lang="en-US"/>
              <a:t> </a:t>
            </a:r>
            <a:r>
              <a:rPr lang="en-US" err="1"/>
              <a:t>atur</a:t>
            </a:r>
            <a:r>
              <a:rPr lang="en-US"/>
              <a:t> </a:t>
            </a:r>
            <a:r>
              <a:rPr lang="en-US" err="1"/>
              <a:t>seque</a:t>
            </a:r>
            <a:r>
              <a:rPr lang="en-US"/>
              <a:t> et </a:t>
            </a:r>
            <a:r>
              <a:rPr lang="en-US" err="1"/>
              <a:t>accusci</a:t>
            </a:r>
            <a:r>
              <a:rPr lang="en-US"/>
              <a:t> </a:t>
            </a:r>
            <a:r>
              <a:rPr lang="en-US" err="1"/>
              <a:t>issitiusam</a:t>
            </a:r>
            <a:endParaRPr lang="sl-SI"/>
          </a:p>
          <a:p>
            <a:pPr marL="0" marR="0" lvl="0" indent="0" algn="l" defTabSz="1828251" rtl="0" eaLnBrk="1" fontAlgn="auto" latinLnBrk="0" hangingPunct="1">
              <a:lnSpc>
                <a:spcPct val="150000"/>
              </a:lnSpc>
              <a:spcBef>
                <a:spcPts val="2000"/>
              </a:spcBef>
              <a:spcAft>
                <a:spcPts val="0"/>
              </a:spcAft>
              <a:buClrTx/>
              <a:buSzTx/>
              <a:buFont typeface="Arial" charset="0"/>
              <a:buNone/>
              <a:tabLst/>
              <a:defRPr/>
            </a:pPr>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r>
              <a:rPr lang="en-US"/>
              <a:t> </a:t>
            </a:r>
            <a:r>
              <a:rPr lang="en-US" err="1"/>
              <a:t>quatio</a:t>
            </a:r>
            <a:r>
              <a:rPr lang="en-US"/>
              <a:t> </a:t>
            </a:r>
            <a:r>
              <a:rPr lang="en-US" err="1"/>
              <a:t>mos</a:t>
            </a:r>
            <a:r>
              <a:rPr lang="en-US"/>
              <a:t> </a:t>
            </a:r>
            <a:r>
              <a:rPr lang="en-US" err="1"/>
              <a:t>vit</a:t>
            </a:r>
            <a:r>
              <a:rPr lang="en-US"/>
              <a:t> </a:t>
            </a:r>
            <a:r>
              <a:rPr lang="en-US" err="1"/>
              <a:t>atur</a:t>
            </a:r>
            <a:r>
              <a:rPr lang="en-US"/>
              <a:t> </a:t>
            </a:r>
            <a:r>
              <a:rPr lang="en-US" err="1"/>
              <a:t>seque</a:t>
            </a:r>
            <a:r>
              <a:rPr lang="en-US"/>
              <a:t> et </a:t>
            </a:r>
            <a:r>
              <a:rPr lang="en-US" err="1"/>
              <a:t>accusci</a:t>
            </a:r>
            <a:r>
              <a:rPr lang="en-US"/>
              <a:t> </a:t>
            </a:r>
            <a:r>
              <a:rPr lang="en-US" err="1"/>
              <a:t>issitiusam</a:t>
            </a:r>
            <a:endParaRPr lang="en-US"/>
          </a:p>
          <a:p>
            <a:pPr lvl="0"/>
            <a:endParaRPr lang="en-US"/>
          </a:p>
        </p:txBody>
      </p:sp>
      <p:sp>
        <p:nvSpPr>
          <p:cNvPr id="43" name="Rounded Rectangle 42">
            <a:extLst>
              <a:ext uri="{FF2B5EF4-FFF2-40B4-BE49-F238E27FC236}">
                <a16:creationId xmlns:a16="http://schemas.microsoft.com/office/drawing/2014/main" id="{795FC578-073A-B445-A645-B6F6418DC302}"/>
              </a:ext>
            </a:extLst>
          </p:cNvPr>
          <p:cNvSpPr/>
          <p:nvPr userDrawn="1"/>
        </p:nvSpPr>
        <p:spPr>
          <a:xfrm>
            <a:off x="10317411" y="1681656"/>
            <a:ext cx="6422660" cy="4973100"/>
          </a:xfrm>
          <a:prstGeom prst="roundRect">
            <a:avLst>
              <a:gd name="adj" fmla="val 2219"/>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Placeholder 11"/>
          <p:cNvSpPr>
            <a:spLocks noGrp="1"/>
          </p:cNvSpPr>
          <p:nvPr>
            <p:ph type="body" sz="quarter" idx="37" hasCustomPrompt="1"/>
          </p:nvPr>
        </p:nvSpPr>
        <p:spPr>
          <a:xfrm>
            <a:off x="10728286" y="3382264"/>
            <a:ext cx="5530095" cy="2863522"/>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dirty="0" err="1"/>
              <a:t>Tem</a:t>
            </a:r>
            <a:r>
              <a:rPr lang="en-US" dirty="0"/>
              <a:t> </a:t>
            </a:r>
            <a:r>
              <a:rPr lang="en-US" dirty="0" err="1"/>
              <a:t>eaquunto</a:t>
            </a:r>
            <a:r>
              <a:rPr lang="en-US" dirty="0"/>
              <a:t> </a:t>
            </a:r>
            <a:r>
              <a:rPr lang="en-US" dirty="0" err="1"/>
              <a:t>eos</a:t>
            </a:r>
            <a:r>
              <a:rPr lang="en-US" dirty="0"/>
              <a:t> </a:t>
            </a:r>
            <a:r>
              <a:rPr lang="en-US" dirty="0" err="1"/>
              <a:t>eos</a:t>
            </a:r>
            <a:r>
              <a:rPr lang="en-US" dirty="0"/>
              <a:t> </a:t>
            </a:r>
            <a:r>
              <a:rPr lang="en-US" dirty="0" err="1"/>
              <a:t>eos</a:t>
            </a:r>
            <a:r>
              <a:rPr lang="en-US" dirty="0"/>
              <a:t> es </a:t>
            </a:r>
            <a:r>
              <a:rPr lang="en-US" dirty="0" err="1"/>
              <a:t>doloris</a:t>
            </a:r>
            <a:r>
              <a:rPr lang="en-US" dirty="0"/>
              <a:t> </a:t>
            </a:r>
            <a:r>
              <a:rPr lang="en-US" dirty="0" err="1"/>
              <a:t>dolorei</a:t>
            </a:r>
            <a:r>
              <a:rPr lang="en-US" dirty="0"/>
              <a:t> </a:t>
            </a:r>
            <a:r>
              <a:rPr lang="en-US" dirty="0" err="1"/>
              <a:t>cipsume</a:t>
            </a:r>
            <a:endParaRPr lang="sl-SI" dirty="0"/>
          </a:p>
          <a:p>
            <a:pPr lvl="0"/>
            <a:r>
              <a:rPr lang="en-US" dirty="0" err="1"/>
              <a:t>nihitias</a:t>
            </a:r>
            <a:r>
              <a:rPr lang="en-US" dirty="0"/>
              <a:t> </a:t>
            </a:r>
            <a:r>
              <a:rPr lang="en-US" dirty="0" err="1"/>
              <a:t>aut</a:t>
            </a:r>
            <a:r>
              <a:rPr lang="en-US" dirty="0"/>
              <a:t> a dolore </a:t>
            </a:r>
            <a:r>
              <a:rPr lang="en-US" dirty="0" err="1"/>
              <a:t>explat</a:t>
            </a:r>
            <a:r>
              <a:rPr lang="en-US" dirty="0"/>
              <a:t> et </a:t>
            </a:r>
            <a:r>
              <a:rPr lang="en-US" dirty="0" err="1"/>
              <a:t>ulparciis</a:t>
            </a:r>
            <a:r>
              <a:rPr lang="en-US" dirty="0"/>
              <a:t> </a:t>
            </a:r>
            <a:r>
              <a:rPr lang="en-US" dirty="0" err="1"/>
              <a:t>eum</a:t>
            </a:r>
            <a:r>
              <a:rPr lang="en-US" dirty="0"/>
              <a:t> ani </a:t>
            </a:r>
            <a:r>
              <a:rPr lang="en-US" dirty="0" err="1"/>
              <a:t>officae</a:t>
            </a:r>
            <a:endParaRPr lang="en-US" dirty="0"/>
          </a:p>
        </p:txBody>
      </p:sp>
      <p:sp>
        <p:nvSpPr>
          <p:cNvPr id="57" name="Rounded Rectangle 56">
            <a:extLst>
              <a:ext uri="{FF2B5EF4-FFF2-40B4-BE49-F238E27FC236}">
                <a16:creationId xmlns:a16="http://schemas.microsoft.com/office/drawing/2014/main" id="{795FC578-073A-B445-A645-B6F6418DC302}"/>
              </a:ext>
            </a:extLst>
          </p:cNvPr>
          <p:cNvSpPr/>
          <p:nvPr userDrawn="1"/>
        </p:nvSpPr>
        <p:spPr>
          <a:xfrm>
            <a:off x="17102086" y="1681656"/>
            <a:ext cx="6422660" cy="4926722"/>
          </a:xfrm>
          <a:prstGeom prst="roundRect">
            <a:avLst>
              <a:gd name="adj" fmla="val 27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Placeholder 11"/>
          <p:cNvSpPr>
            <a:spLocks noGrp="1"/>
          </p:cNvSpPr>
          <p:nvPr>
            <p:ph type="body" sz="quarter" idx="39" hasCustomPrompt="1"/>
          </p:nvPr>
        </p:nvSpPr>
        <p:spPr>
          <a:xfrm>
            <a:off x="17512962" y="3382264"/>
            <a:ext cx="5477858" cy="2817144"/>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29" name="Text Placeholder 86"/>
          <p:cNvSpPr>
            <a:spLocks noGrp="1"/>
          </p:cNvSpPr>
          <p:nvPr>
            <p:ph type="body" sz="quarter" idx="56" hasCustomPrompt="1"/>
          </p:nvPr>
        </p:nvSpPr>
        <p:spPr>
          <a:xfrm>
            <a:off x="10728285" y="2242845"/>
            <a:ext cx="5514049" cy="788413"/>
          </a:xfrm>
          <a:prstGeom prst="rect">
            <a:avLst/>
          </a:prstGeom>
        </p:spPr>
        <p:txBody>
          <a:bodyPr/>
          <a:lstStyle>
            <a:lvl1pPr marL="0" indent="0" algn="ctr">
              <a:lnSpc>
                <a:spcPct val="100000"/>
              </a:lnSpc>
              <a:spcBef>
                <a:spcPts val="0"/>
              </a:spcBef>
              <a:buNone/>
              <a:defRPr sz="2800" b="1" spc="0" baseline="0">
                <a:solidFill>
                  <a:srgbClr val="001942"/>
                </a:solidFill>
                <a:latin typeface="+mj-lt"/>
                <a:ea typeface="Tahoma" charset="0"/>
                <a:cs typeface="Tahoma" charset="0"/>
              </a:defRPr>
            </a:lvl1pPr>
            <a:lvl2pPr>
              <a:defRPr sz="3200"/>
            </a:lvl2pPr>
            <a:lvl3pPr>
              <a:defRPr sz="2667"/>
            </a:lvl3pPr>
            <a:lvl4pPr>
              <a:defRPr sz="2400"/>
            </a:lvl4pPr>
            <a:lvl5pPr>
              <a:defRPr sz="2400"/>
            </a:lvl5pPr>
          </a:lstStyle>
          <a:p>
            <a:pPr lvl="0"/>
            <a:r>
              <a:rPr lang="sl-SI" dirty="0" err="1"/>
              <a:t>Heading</a:t>
            </a:r>
            <a:endParaRPr lang="en-US" dirty="0"/>
          </a:p>
        </p:txBody>
      </p:sp>
      <p:sp>
        <p:nvSpPr>
          <p:cNvPr id="30" name="Text Placeholder 86"/>
          <p:cNvSpPr>
            <a:spLocks noGrp="1"/>
          </p:cNvSpPr>
          <p:nvPr>
            <p:ph type="body" sz="quarter" idx="57" hasCustomPrompt="1"/>
          </p:nvPr>
        </p:nvSpPr>
        <p:spPr>
          <a:xfrm>
            <a:off x="17512960" y="2242845"/>
            <a:ext cx="5477859" cy="788413"/>
          </a:xfrm>
          <a:prstGeom prst="rect">
            <a:avLst/>
          </a:prstGeom>
        </p:spPr>
        <p:txBody>
          <a:bodyPr/>
          <a:lstStyle>
            <a:lvl1pPr marL="0" indent="0" algn="ctr">
              <a:lnSpc>
                <a:spcPct val="100000"/>
              </a:lnSpc>
              <a:spcBef>
                <a:spcPts val="0"/>
              </a:spcBef>
              <a:buNone/>
              <a:defRPr sz="2800" b="1" spc="0" baseline="0">
                <a:solidFill>
                  <a:srgbClr val="001942"/>
                </a:solidFill>
                <a:latin typeface="+mj-lt"/>
                <a:ea typeface="Tahoma" charset="0"/>
                <a:cs typeface="Tahoma" charset="0"/>
              </a:defRPr>
            </a:lvl1pPr>
            <a:lvl2pPr>
              <a:defRPr sz="3200"/>
            </a:lvl2pPr>
            <a:lvl3pPr>
              <a:defRPr sz="2667"/>
            </a:lvl3pPr>
            <a:lvl4pPr>
              <a:defRPr sz="2400"/>
            </a:lvl4pPr>
            <a:lvl5pPr>
              <a:defRPr sz="2400"/>
            </a:lvl5pPr>
          </a:lstStyle>
          <a:p>
            <a:pPr lvl="0"/>
            <a:r>
              <a:rPr lang="sl-SI" dirty="0" err="1"/>
              <a:t>Heading</a:t>
            </a:r>
            <a:endParaRPr lang="en-US" dirty="0"/>
          </a:p>
        </p:txBody>
      </p:sp>
      <p:sp>
        <p:nvSpPr>
          <p:cNvPr id="24" name="Shape 402"/>
          <p:cNvSpPr txBox="1">
            <a:spLocks/>
          </p:cNvSpPr>
          <p:nvPr userDrawn="1"/>
        </p:nvSpPr>
        <p:spPr>
          <a:xfrm>
            <a:off x="22615503" y="12475418"/>
            <a:ext cx="935411" cy="446951"/>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1pPr>
            <a:lvl2pPr marL="0" marR="0" indent="1143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2pPr>
            <a:lvl3pPr marL="0" marR="0" indent="2286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3pPr>
            <a:lvl4pPr marL="0" marR="0" indent="3429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4pPr>
            <a:lvl5pPr marL="0" marR="0" indent="4572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5pPr>
            <a:lvl6pPr marL="0" marR="0" indent="5715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6pPr>
            <a:lvl7pPr marL="0" marR="0" indent="6858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7pPr>
            <a:lvl8pPr marL="0" marR="0" indent="8001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8pPr>
            <a:lvl9pPr marL="0" marR="0" indent="9144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9pPr>
          </a:lstStyle>
          <a:p>
            <a:pPr algn="r">
              <a:defRPr/>
            </a:pPr>
            <a:fld id="{98E1E0C6-D56B-49C4-BEEA-5FD46A4DE522}" type="slidenum">
              <a:rPr lang="is-IS" sz="2700" b="1" kern="0" smtClean="0">
                <a:solidFill>
                  <a:schemeClr val="accent4"/>
                </a:solidFill>
                <a:latin typeface="Segoe UI Symbol" charset="0"/>
                <a:ea typeface="Segoe UI Symbol" charset="0"/>
                <a:cs typeface="Segoe UI Symbol" charset="0"/>
              </a:rPr>
              <a:pPr algn="r">
                <a:defRPr/>
              </a:pPr>
              <a:t>‹#›</a:t>
            </a:fld>
            <a:endParaRPr lang="is-IS" sz="2700" b="1" kern="0" dirty="0">
              <a:solidFill>
                <a:schemeClr val="accent4"/>
              </a:solidFill>
              <a:latin typeface="Segoe UI Symbol" charset="0"/>
              <a:ea typeface="Segoe UI Symbol" charset="0"/>
              <a:cs typeface="Segoe UI Symbol" charset="0"/>
            </a:endParaRPr>
          </a:p>
        </p:txBody>
      </p:sp>
      <p:sp>
        <p:nvSpPr>
          <p:cNvPr id="26" name="Text Placeholder 86"/>
          <p:cNvSpPr>
            <a:spLocks noGrp="1"/>
          </p:cNvSpPr>
          <p:nvPr>
            <p:ph type="body" sz="quarter" idx="32" hasCustomPrompt="1"/>
          </p:nvPr>
        </p:nvSpPr>
        <p:spPr>
          <a:xfrm>
            <a:off x="2072495" y="2674892"/>
            <a:ext cx="7164796" cy="1219588"/>
          </a:xfrm>
          <a:prstGeom prst="rect">
            <a:avLst/>
          </a:prstGeom>
        </p:spPr>
        <p:txBody>
          <a:bodyPr/>
          <a:lstStyle>
            <a:lvl1pPr marL="0" indent="0" algn="l">
              <a:lnSpc>
                <a:spcPct val="100000"/>
              </a:lnSpc>
              <a:spcBef>
                <a:spcPts val="0"/>
              </a:spcBef>
              <a:buNone/>
              <a:defRPr sz="6600" b="1" spc="0" baseline="0">
                <a:solidFill>
                  <a:schemeClr val="bg1"/>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27" name="Text Placeholder 86"/>
          <p:cNvSpPr>
            <a:spLocks noGrp="1"/>
          </p:cNvSpPr>
          <p:nvPr>
            <p:ph type="body" sz="quarter" idx="24" hasCustomPrompt="1"/>
          </p:nvPr>
        </p:nvSpPr>
        <p:spPr>
          <a:xfrm>
            <a:off x="2108499" y="2106265"/>
            <a:ext cx="2736304" cy="462023"/>
          </a:xfrm>
          <a:prstGeom prst="rect">
            <a:avLst/>
          </a:prstGeom>
        </p:spPr>
        <p:txBody>
          <a:bodyPr/>
          <a:lstStyle>
            <a:lvl1pPr marL="0" indent="0" algn="l">
              <a:lnSpc>
                <a:spcPct val="100000"/>
              </a:lnSpc>
              <a:spcBef>
                <a:spcPts val="0"/>
              </a:spcBef>
              <a:buNone/>
              <a:defRPr sz="2500" b="1" spc="700" baseline="0">
                <a:solidFill>
                  <a:schemeClr val="bg1"/>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sp>
        <p:nvSpPr>
          <p:cNvPr id="36" name="Text Placeholder 11"/>
          <p:cNvSpPr>
            <a:spLocks noGrp="1"/>
          </p:cNvSpPr>
          <p:nvPr>
            <p:ph type="body" sz="quarter" idx="31" hasCustomPrompt="1"/>
          </p:nvPr>
        </p:nvSpPr>
        <p:spPr>
          <a:xfrm>
            <a:off x="2179638" y="11323290"/>
            <a:ext cx="4926774" cy="1944216"/>
          </a:xfrm>
          <a:prstGeom prst="rect">
            <a:avLst/>
          </a:prstGeom>
        </p:spPr>
        <p:txBody>
          <a:bodyPr/>
          <a:lstStyle>
            <a:lvl1pPr marL="0" indent="0" algn="ctr">
              <a:lnSpc>
                <a:spcPct val="150000"/>
              </a:lnSpc>
              <a:buNone/>
              <a:defRPr sz="2000">
                <a:solidFill>
                  <a:srgbClr val="FF0000"/>
                </a:solidFill>
                <a:latin typeface="+mn-lt"/>
              </a:defRPr>
            </a:lvl1pPr>
            <a:lvl2pPr>
              <a:defRPr sz="1467"/>
            </a:lvl2pPr>
            <a:lvl3pPr>
              <a:defRPr sz="1400"/>
            </a:lvl3pPr>
            <a:lvl4pPr>
              <a:defRPr sz="1333"/>
            </a:lvl4pPr>
            <a:lvl5pPr>
              <a:defRPr sz="1333"/>
            </a:lvl5pPr>
          </a:lstStyle>
          <a:p>
            <a:pPr lvl="0"/>
            <a:r>
              <a:rPr lang="en-US"/>
              <a:t>TO EDIT ICONS &gt; OPEN View &gt; Master Slide View</a:t>
            </a:r>
            <a:r>
              <a:rPr lang="sl-SI"/>
              <a:t> </a:t>
            </a:r>
            <a:r>
              <a:rPr lang="en-US"/>
              <a:t>&gt;</a:t>
            </a:r>
            <a:r>
              <a:rPr lang="sl-SI"/>
              <a:t> </a:t>
            </a:r>
            <a:r>
              <a:rPr lang="en-US"/>
              <a:t>Select from the icon list master slide</a:t>
            </a:r>
          </a:p>
        </p:txBody>
      </p:sp>
      <p:sp>
        <p:nvSpPr>
          <p:cNvPr id="73" name="Rounded Rectangle 72">
            <a:extLst>
              <a:ext uri="{FF2B5EF4-FFF2-40B4-BE49-F238E27FC236}">
                <a16:creationId xmlns:a16="http://schemas.microsoft.com/office/drawing/2014/main" id="{795FC578-073A-B445-A645-B6F6418DC302}"/>
              </a:ext>
            </a:extLst>
          </p:cNvPr>
          <p:cNvSpPr/>
          <p:nvPr userDrawn="1"/>
        </p:nvSpPr>
        <p:spPr>
          <a:xfrm>
            <a:off x="10317412" y="7194881"/>
            <a:ext cx="6422660" cy="4973100"/>
          </a:xfrm>
          <a:prstGeom prst="roundRect">
            <a:avLst>
              <a:gd name="adj" fmla="val 2429"/>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 Placeholder 11"/>
          <p:cNvSpPr>
            <a:spLocks noGrp="1"/>
          </p:cNvSpPr>
          <p:nvPr>
            <p:ph type="body" sz="quarter" idx="43" hasCustomPrompt="1"/>
          </p:nvPr>
        </p:nvSpPr>
        <p:spPr>
          <a:xfrm>
            <a:off x="10743399" y="8961570"/>
            <a:ext cx="5545209" cy="2622290"/>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77" name="Rounded Rectangle 76">
            <a:extLst>
              <a:ext uri="{FF2B5EF4-FFF2-40B4-BE49-F238E27FC236}">
                <a16:creationId xmlns:a16="http://schemas.microsoft.com/office/drawing/2014/main" id="{795FC578-073A-B445-A645-B6F6418DC302}"/>
              </a:ext>
            </a:extLst>
          </p:cNvPr>
          <p:cNvSpPr/>
          <p:nvPr userDrawn="1"/>
        </p:nvSpPr>
        <p:spPr>
          <a:xfrm>
            <a:off x="17117199" y="7194881"/>
            <a:ext cx="6407547" cy="4973100"/>
          </a:xfrm>
          <a:prstGeom prst="roundRect">
            <a:avLst>
              <a:gd name="adj" fmla="val 2429"/>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 Placeholder 11"/>
          <p:cNvSpPr>
            <a:spLocks noGrp="1"/>
          </p:cNvSpPr>
          <p:nvPr>
            <p:ph type="body" sz="quarter" idx="45" hasCustomPrompt="1"/>
          </p:nvPr>
        </p:nvSpPr>
        <p:spPr>
          <a:xfrm>
            <a:off x="17423824" y="8961570"/>
            <a:ext cx="5566995" cy="2575912"/>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dirty="0" err="1"/>
              <a:t>Tem</a:t>
            </a:r>
            <a:r>
              <a:rPr lang="en-US" dirty="0"/>
              <a:t> </a:t>
            </a:r>
            <a:r>
              <a:rPr lang="en-US" dirty="0" err="1"/>
              <a:t>eaquunto</a:t>
            </a:r>
            <a:r>
              <a:rPr lang="en-US" dirty="0"/>
              <a:t> </a:t>
            </a:r>
            <a:r>
              <a:rPr lang="en-US" dirty="0" err="1"/>
              <a:t>eos</a:t>
            </a:r>
            <a:r>
              <a:rPr lang="en-US" dirty="0"/>
              <a:t> </a:t>
            </a:r>
            <a:r>
              <a:rPr lang="en-US" dirty="0" err="1"/>
              <a:t>eos</a:t>
            </a:r>
            <a:r>
              <a:rPr lang="en-US" dirty="0"/>
              <a:t> </a:t>
            </a:r>
            <a:r>
              <a:rPr lang="en-US" dirty="0" err="1"/>
              <a:t>eos</a:t>
            </a:r>
            <a:r>
              <a:rPr lang="en-US" dirty="0"/>
              <a:t> es </a:t>
            </a:r>
            <a:r>
              <a:rPr lang="en-US" dirty="0" err="1"/>
              <a:t>doloris</a:t>
            </a:r>
            <a:r>
              <a:rPr lang="en-US" dirty="0"/>
              <a:t> </a:t>
            </a:r>
            <a:r>
              <a:rPr lang="en-US" dirty="0" err="1"/>
              <a:t>dolorei</a:t>
            </a:r>
            <a:r>
              <a:rPr lang="en-US" dirty="0"/>
              <a:t> </a:t>
            </a:r>
            <a:r>
              <a:rPr lang="en-US" dirty="0" err="1"/>
              <a:t>cipsume</a:t>
            </a:r>
            <a:endParaRPr lang="sl-SI" dirty="0"/>
          </a:p>
          <a:p>
            <a:pPr lvl="0"/>
            <a:r>
              <a:rPr lang="en-US" dirty="0" err="1"/>
              <a:t>nihitias</a:t>
            </a:r>
            <a:r>
              <a:rPr lang="en-US" dirty="0"/>
              <a:t> </a:t>
            </a:r>
            <a:r>
              <a:rPr lang="en-US" dirty="0" err="1"/>
              <a:t>aut</a:t>
            </a:r>
            <a:r>
              <a:rPr lang="en-US" dirty="0"/>
              <a:t> a dolore </a:t>
            </a:r>
            <a:r>
              <a:rPr lang="en-US" dirty="0" err="1"/>
              <a:t>explat</a:t>
            </a:r>
            <a:r>
              <a:rPr lang="en-US" dirty="0"/>
              <a:t> et </a:t>
            </a:r>
            <a:r>
              <a:rPr lang="en-US" dirty="0" err="1"/>
              <a:t>ulparciis</a:t>
            </a:r>
            <a:r>
              <a:rPr lang="en-US" dirty="0"/>
              <a:t> </a:t>
            </a:r>
            <a:r>
              <a:rPr lang="en-US" dirty="0" err="1"/>
              <a:t>eum</a:t>
            </a:r>
            <a:r>
              <a:rPr lang="en-US" dirty="0"/>
              <a:t> ani </a:t>
            </a:r>
            <a:r>
              <a:rPr lang="en-US" dirty="0" err="1"/>
              <a:t>officae</a:t>
            </a:r>
            <a:endParaRPr lang="en-US" dirty="0"/>
          </a:p>
        </p:txBody>
      </p:sp>
      <p:sp>
        <p:nvSpPr>
          <p:cNvPr id="31" name="Text Placeholder 86"/>
          <p:cNvSpPr>
            <a:spLocks noGrp="1"/>
          </p:cNvSpPr>
          <p:nvPr>
            <p:ph type="body" sz="quarter" idx="58" hasCustomPrompt="1"/>
          </p:nvPr>
        </p:nvSpPr>
        <p:spPr>
          <a:xfrm>
            <a:off x="10743400" y="7750045"/>
            <a:ext cx="5514982" cy="847297"/>
          </a:xfrm>
          <a:prstGeom prst="rect">
            <a:avLst/>
          </a:prstGeom>
        </p:spPr>
        <p:txBody>
          <a:bodyPr/>
          <a:lstStyle>
            <a:lvl1pPr marL="0" indent="0" algn="ctr">
              <a:lnSpc>
                <a:spcPct val="100000"/>
              </a:lnSpc>
              <a:spcBef>
                <a:spcPts val="0"/>
              </a:spcBef>
              <a:buNone/>
              <a:defRPr sz="2800" b="1" spc="0" baseline="0">
                <a:solidFill>
                  <a:srgbClr val="001942"/>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2" name="Text Placeholder 86"/>
          <p:cNvSpPr>
            <a:spLocks noGrp="1"/>
          </p:cNvSpPr>
          <p:nvPr>
            <p:ph type="body" sz="quarter" idx="59" hasCustomPrompt="1"/>
          </p:nvPr>
        </p:nvSpPr>
        <p:spPr>
          <a:xfrm>
            <a:off x="17382142" y="7750045"/>
            <a:ext cx="5608677" cy="775911"/>
          </a:xfrm>
          <a:prstGeom prst="rect">
            <a:avLst/>
          </a:prstGeom>
        </p:spPr>
        <p:txBody>
          <a:bodyPr/>
          <a:lstStyle>
            <a:lvl1pPr marL="0" indent="0" algn="ctr">
              <a:lnSpc>
                <a:spcPct val="100000"/>
              </a:lnSpc>
              <a:spcBef>
                <a:spcPts val="0"/>
              </a:spcBef>
              <a:buNone/>
              <a:defRPr sz="2800" b="1" spc="0" baseline="0">
                <a:solidFill>
                  <a:srgbClr val="001942"/>
                </a:solidFill>
                <a:latin typeface="+mj-lt"/>
                <a:ea typeface="Tahoma" charset="0"/>
                <a:cs typeface="Tahoma" charset="0"/>
              </a:defRPr>
            </a:lvl1pPr>
            <a:lvl2pPr>
              <a:defRPr sz="3200"/>
            </a:lvl2pPr>
            <a:lvl3pPr>
              <a:defRPr sz="2667"/>
            </a:lvl3pPr>
            <a:lvl4pPr>
              <a:defRPr sz="2400"/>
            </a:lvl4pPr>
            <a:lvl5pPr>
              <a:defRPr sz="2400"/>
            </a:lvl5pPr>
          </a:lstStyle>
          <a:p>
            <a:pPr lvl="0"/>
            <a:r>
              <a:rPr lang="sl-SI" dirty="0" err="1"/>
              <a:t>Heading</a:t>
            </a:r>
            <a:endParaRPr lang="en-US" dirty="0"/>
          </a:p>
        </p:txBody>
      </p:sp>
      <p:pic>
        <p:nvPicPr>
          <p:cNvPr id="2" name="Picture 47">
            <a:extLst>
              <a:ext uri="{FF2B5EF4-FFF2-40B4-BE49-F238E27FC236}">
                <a16:creationId xmlns:a16="http://schemas.microsoft.com/office/drawing/2014/main" id="{1369840B-FACA-5ECC-B19A-6098B67A4BA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11781" y="-342006"/>
            <a:ext cx="3488055" cy="2754338"/>
          </a:xfrm>
          <a:prstGeom prst="rect">
            <a:avLst/>
          </a:prstGeom>
        </p:spPr>
      </p:pic>
    </p:spTree>
    <p:extLst>
      <p:ext uri="{BB962C8B-B14F-4D97-AF65-F5344CB8AC3E}">
        <p14:creationId xmlns:p14="http://schemas.microsoft.com/office/powerpoint/2010/main" val="3259240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Text left_4_facts2">
    <p:spTree>
      <p:nvGrpSpPr>
        <p:cNvPr id="1" name=""/>
        <p:cNvGrpSpPr/>
        <p:nvPr/>
      </p:nvGrpSpPr>
      <p:grpSpPr>
        <a:xfrm>
          <a:off x="0" y="0"/>
          <a:ext cx="0" cy="0"/>
          <a:chOff x="0" y="0"/>
          <a:chExt cx="0" cy="0"/>
        </a:xfrm>
      </p:grpSpPr>
      <p:sp>
        <p:nvSpPr>
          <p:cNvPr id="49" name="Rounded Rectangle 48">
            <a:extLst>
              <a:ext uri="{FF2B5EF4-FFF2-40B4-BE49-F238E27FC236}">
                <a16:creationId xmlns:a16="http://schemas.microsoft.com/office/drawing/2014/main" id="{0DB73DB8-5494-554B-A780-D943BED148EC}"/>
              </a:ext>
            </a:extLst>
          </p:cNvPr>
          <p:cNvSpPr/>
          <p:nvPr userDrawn="1"/>
        </p:nvSpPr>
        <p:spPr>
          <a:xfrm>
            <a:off x="0" y="0"/>
            <a:ext cx="15954703" cy="13717587"/>
          </a:xfrm>
          <a:prstGeom prst="roundRect">
            <a:avLst>
              <a:gd name="adj" fmla="val 0"/>
            </a:avLst>
          </a:prstGeom>
          <a:solidFill>
            <a:srgbClr val="0E1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0" name="Freeform 11"/>
          <p:cNvSpPr>
            <a:spLocks/>
          </p:cNvSpPr>
          <p:nvPr userDrawn="1"/>
        </p:nvSpPr>
        <p:spPr bwMode="auto">
          <a:xfrm>
            <a:off x="0" y="3894480"/>
            <a:ext cx="12093514" cy="9823107"/>
          </a:xfrm>
          <a:custGeom>
            <a:avLst/>
            <a:gdLst>
              <a:gd name="T0" fmla="*/ 1378 w 1438"/>
              <a:gd name="T1" fmla="*/ 709 h 1168"/>
              <a:gd name="T2" fmla="*/ 729 w 1438"/>
              <a:gd name="T3" fmla="*/ 60 h 1168"/>
              <a:gd name="T4" fmla="*/ 608 w 1438"/>
              <a:gd name="T5" fmla="*/ 60 h 1168"/>
              <a:gd name="T6" fmla="*/ 0 w 1438"/>
              <a:gd name="T7" fmla="*/ 669 h 1168"/>
              <a:gd name="T8" fmla="*/ 0 w 1438"/>
              <a:gd name="T9" fmla="*/ 1168 h 1168"/>
              <a:gd name="T10" fmla="*/ 1040 w 1438"/>
              <a:gd name="T11" fmla="*/ 1168 h 1168"/>
              <a:gd name="T12" fmla="*/ 1378 w 1438"/>
              <a:gd name="T13" fmla="*/ 830 h 1168"/>
              <a:gd name="T14" fmla="*/ 1378 w 1438"/>
              <a:gd name="T15" fmla="*/ 709 h 1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8" h="1168">
                <a:moveTo>
                  <a:pt x="1378" y="709"/>
                </a:moveTo>
                <a:cubicBezTo>
                  <a:pt x="729" y="60"/>
                  <a:pt x="729" y="60"/>
                  <a:pt x="729" y="60"/>
                </a:cubicBezTo>
                <a:cubicBezTo>
                  <a:pt x="729" y="60"/>
                  <a:pt x="669" y="0"/>
                  <a:pt x="608" y="60"/>
                </a:cubicBezTo>
                <a:cubicBezTo>
                  <a:pt x="0" y="669"/>
                  <a:pt x="0" y="669"/>
                  <a:pt x="0" y="669"/>
                </a:cubicBezTo>
                <a:cubicBezTo>
                  <a:pt x="0" y="1168"/>
                  <a:pt x="0" y="1168"/>
                  <a:pt x="0" y="1168"/>
                </a:cubicBezTo>
                <a:cubicBezTo>
                  <a:pt x="1040" y="1168"/>
                  <a:pt x="1040" y="1168"/>
                  <a:pt x="1040" y="1168"/>
                </a:cubicBezTo>
                <a:cubicBezTo>
                  <a:pt x="1378" y="830"/>
                  <a:pt x="1378" y="830"/>
                  <a:pt x="1378" y="830"/>
                </a:cubicBezTo>
                <a:cubicBezTo>
                  <a:pt x="1378" y="830"/>
                  <a:pt x="1438" y="770"/>
                  <a:pt x="1378" y="709"/>
                </a:cubicBezTo>
                <a:close/>
              </a:path>
            </a:pathLst>
          </a:custGeom>
          <a:solidFill>
            <a:srgbClr val="FFFFFF">
              <a:alpha val="3000"/>
            </a:srgbClr>
          </a:solidFill>
          <a:ln>
            <a:noFill/>
          </a:ln>
        </p:spPr>
        <p:txBody>
          <a:bodyPr vert="horz" wrap="square" lIns="91440" tIns="45720" rIns="91440" bIns="45720" numCol="1" anchor="t" anchorCtr="0" compatLnSpc="1">
            <a:prstTxWarp prst="textNoShape">
              <a:avLst/>
            </a:prstTxWarp>
          </a:bodyPr>
          <a:lstStyle/>
          <a:p>
            <a:endParaRPr lang="sl-SI"/>
          </a:p>
        </p:txBody>
      </p:sp>
      <p:sp>
        <p:nvSpPr>
          <p:cNvPr id="25" name="Text Placeholder 11"/>
          <p:cNvSpPr>
            <a:spLocks noGrp="1"/>
          </p:cNvSpPr>
          <p:nvPr>
            <p:ph type="body" sz="quarter" idx="22" hasCustomPrompt="1"/>
          </p:nvPr>
        </p:nvSpPr>
        <p:spPr>
          <a:xfrm>
            <a:off x="2072495" y="4668543"/>
            <a:ext cx="6422660" cy="5328592"/>
          </a:xfrm>
          <a:prstGeom prst="rect">
            <a:avLst/>
          </a:prstGeom>
        </p:spPr>
        <p:txBody>
          <a:bodyPr/>
          <a:lstStyle>
            <a:lvl1pPr marL="0" marR="0" indent="0" algn="l" defTabSz="1828251" rtl="0" eaLnBrk="1" fontAlgn="auto" latinLnBrk="0" hangingPunct="1">
              <a:lnSpc>
                <a:spcPct val="150000"/>
              </a:lnSpc>
              <a:spcBef>
                <a:spcPts val="2000"/>
              </a:spcBef>
              <a:spcAft>
                <a:spcPts val="0"/>
              </a:spcAft>
              <a:buClrTx/>
              <a:buSzTx/>
              <a:buFont typeface="Arial" charset="0"/>
              <a:buNone/>
              <a:tabLst/>
              <a:defRPr sz="24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r>
              <a:rPr lang="en-US"/>
              <a:t> </a:t>
            </a:r>
            <a:r>
              <a:rPr lang="en-US" err="1"/>
              <a:t>quatio</a:t>
            </a:r>
            <a:r>
              <a:rPr lang="en-US"/>
              <a:t> </a:t>
            </a:r>
            <a:r>
              <a:rPr lang="en-US" err="1"/>
              <a:t>mos</a:t>
            </a:r>
            <a:r>
              <a:rPr lang="en-US"/>
              <a:t> </a:t>
            </a:r>
            <a:r>
              <a:rPr lang="en-US" err="1"/>
              <a:t>vit</a:t>
            </a:r>
            <a:r>
              <a:rPr lang="en-US"/>
              <a:t> </a:t>
            </a:r>
            <a:r>
              <a:rPr lang="en-US" err="1"/>
              <a:t>atur</a:t>
            </a:r>
            <a:r>
              <a:rPr lang="en-US"/>
              <a:t> </a:t>
            </a:r>
            <a:r>
              <a:rPr lang="en-US" err="1"/>
              <a:t>seque</a:t>
            </a:r>
            <a:r>
              <a:rPr lang="en-US"/>
              <a:t> et </a:t>
            </a:r>
            <a:r>
              <a:rPr lang="en-US" err="1"/>
              <a:t>accusci</a:t>
            </a:r>
            <a:r>
              <a:rPr lang="en-US"/>
              <a:t> </a:t>
            </a:r>
            <a:r>
              <a:rPr lang="en-US" err="1"/>
              <a:t>issitiusam</a:t>
            </a:r>
            <a:endParaRPr lang="sl-SI"/>
          </a:p>
          <a:p>
            <a:pPr marL="0" marR="0" lvl="0" indent="0" algn="l" defTabSz="1828251" rtl="0" eaLnBrk="1" fontAlgn="auto" latinLnBrk="0" hangingPunct="1">
              <a:lnSpc>
                <a:spcPct val="150000"/>
              </a:lnSpc>
              <a:spcBef>
                <a:spcPts val="2000"/>
              </a:spcBef>
              <a:spcAft>
                <a:spcPts val="0"/>
              </a:spcAft>
              <a:buClrTx/>
              <a:buSzTx/>
              <a:buFont typeface="Arial" charset="0"/>
              <a:buNone/>
              <a:tabLst/>
              <a:defRPr/>
            </a:pPr>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r>
              <a:rPr lang="en-US"/>
              <a:t> </a:t>
            </a:r>
            <a:r>
              <a:rPr lang="en-US" err="1"/>
              <a:t>quatio</a:t>
            </a:r>
            <a:r>
              <a:rPr lang="en-US"/>
              <a:t> </a:t>
            </a:r>
            <a:r>
              <a:rPr lang="en-US" err="1"/>
              <a:t>mos</a:t>
            </a:r>
            <a:r>
              <a:rPr lang="en-US"/>
              <a:t> </a:t>
            </a:r>
            <a:r>
              <a:rPr lang="en-US" err="1"/>
              <a:t>vit</a:t>
            </a:r>
            <a:r>
              <a:rPr lang="en-US"/>
              <a:t> </a:t>
            </a:r>
            <a:r>
              <a:rPr lang="en-US" err="1"/>
              <a:t>atur</a:t>
            </a:r>
            <a:r>
              <a:rPr lang="en-US"/>
              <a:t> </a:t>
            </a:r>
            <a:r>
              <a:rPr lang="en-US" err="1"/>
              <a:t>seque</a:t>
            </a:r>
            <a:r>
              <a:rPr lang="en-US"/>
              <a:t> et </a:t>
            </a:r>
            <a:r>
              <a:rPr lang="en-US" err="1"/>
              <a:t>accusci</a:t>
            </a:r>
            <a:r>
              <a:rPr lang="en-US"/>
              <a:t> </a:t>
            </a:r>
            <a:r>
              <a:rPr lang="en-US" err="1"/>
              <a:t>issitiusam</a:t>
            </a:r>
            <a:endParaRPr lang="en-US"/>
          </a:p>
          <a:p>
            <a:pPr lvl="0"/>
            <a:endParaRPr lang="en-US"/>
          </a:p>
        </p:txBody>
      </p:sp>
      <p:sp>
        <p:nvSpPr>
          <p:cNvPr id="26" name="Text Placeholder 86"/>
          <p:cNvSpPr>
            <a:spLocks noGrp="1"/>
          </p:cNvSpPr>
          <p:nvPr>
            <p:ph type="body" sz="quarter" idx="32" hasCustomPrompt="1"/>
          </p:nvPr>
        </p:nvSpPr>
        <p:spPr>
          <a:xfrm>
            <a:off x="2072495" y="2674892"/>
            <a:ext cx="7164796" cy="1219588"/>
          </a:xfrm>
          <a:prstGeom prst="rect">
            <a:avLst/>
          </a:prstGeom>
        </p:spPr>
        <p:txBody>
          <a:bodyPr/>
          <a:lstStyle>
            <a:lvl1pPr marL="0" indent="0" algn="l">
              <a:lnSpc>
                <a:spcPct val="100000"/>
              </a:lnSpc>
              <a:spcBef>
                <a:spcPts val="0"/>
              </a:spcBef>
              <a:buNone/>
              <a:defRPr sz="6600" b="1" spc="0" baseline="0">
                <a:solidFill>
                  <a:schemeClr val="bg1"/>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27" name="Text Placeholder 86"/>
          <p:cNvSpPr>
            <a:spLocks noGrp="1"/>
          </p:cNvSpPr>
          <p:nvPr>
            <p:ph type="body" sz="quarter" idx="24" hasCustomPrompt="1"/>
          </p:nvPr>
        </p:nvSpPr>
        <p:spPr>
          <a:xfrm>
            <a:off x="2108499" y="2106265"/>
            <a:ext cx="2736304" cy="462023"/>
          </a:xfrm>
          <a:prstGeom prst="rect">
            <a:avLst/>
          </a:prstGeom>
        </p:spPr>
        <p:txBody>
          <a:bodyPr/>
          <a:lstStyle>
            <a:lvl1pPr marL="0" indent="0" algn="l">
              <a:lnSpc>
                <a:spcPct val="100000"/>
              </a:lnSpc>
              <a:spcBef>
                <a:spcPts val="0"/>
              </a:spcBef>
              <a:buNone/>
              <a:defRPr sz="2500" b="1" spc="700" baseline="0">
                <a:solidFill>
                  <a:schemeClr val="bg1"/>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pic>
        <p:nvPicPr>
          <p:cNvPr id="2" name="Picture 47">
            <a:extLst>
              <a:ext uri="{FF2B5EF4-FFF2-40B4-BE49-F238E27FC236}">
                <a16:creationId xmlns:a16="http://schemas.microsoft.com/office/drawing/2014/main" id="{1369840B-FACA-5ECC-B19A-6098B67A4BA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11781" y="-342006"/>
            <a:ext cx="3488055" cy="2754338"/>
          </a:xfrm>
          <a:prstGeom prst="rect">
            <a:avLst/>
          </a:prstGeom>
        </p:spPr>
      </p:pic>
      <p:sp>
        <p:nvSpPr>
          <p:cNvPr id="3" name="Shape 402" hidden="1">
            <a:extLst>
              <a:ext uri="{FF2B5EF4-FFF2-40B4-BE49-F238E27FC236}">
                <a16:creationId xmlns:a16="http://schemas.microsoft.com/office/drawing/2014/main" id="{00C9A204-80C7-E31B-53F8-257EFF412100}"/>
              </a:ext>
            </a:extLst>
          </p:cNvPr>
          <p:cNvSpPr txBox="1">
            <a:spLocks/>
          </p:cNvSpPr>
          <p:nvPr userDrawn="1"/>
        </p:nvSpPr>
        <p:spPr>
          <a:xfrm>
            <a:off x="22615503" y="12475418"/>
            <a:ext cx="935411" cy="446951"/>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1pPr>
            <a:lvl2pPr marL="0" marR="0" indent="1143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2pPr>
            <a:lvl3pPr marL="0" marR="0" indent="2286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3pPr>
            <a:lvl4pPr marL="0" marR="0" indent="3429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4pPr>
            <a:lvl5pPr marL="0" marR="0" indent="4572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5pPr>
            <a:lvl6pPr marL="0" marR="0" indent="5715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6pPr>
            <a:lvl7pPr marL="0" marR="0" indent="6858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7pPr>
            <a:lvl8pPr marL="0" marR="0" indent="8001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8pPr>
            <a:lvl9pPr marL="0" marR="0" indent="9144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9pPr>
          </a:lstStyle>
          <a:p>
            <a:pPr algn="r">
              <a:defRPr/>
            </a:pPr>
            <a:fld id="{98E1E0C6-D56B-49C4-BEEA-5FD46A4DE522}" type="slidenum">
              <a:rPr lang="is-IS" sz="2700" b="1" kern="0" smtClean="0">
                <a:solidFill>
                  <a:schemeClr val="accent4"/>
                </a:solidFill>
                <a:latin typeface="Segoe UI Symbol" charset="0"/>
                <a:ea typeface="Segoe UI Symbol" charset="0"/>
                <a:cs typeface="Segoe UI Symbol" charset="0"/>
              </a:rPr>
              <a:pPr algn="r">
                <a:defRPr/>
              </a:pPr>
              <a:t>‹#›</a:t>
            </a:fld>
            <a:endParaRPr lang="is-IS" sz="2700" b="1" kern="0" dirty="0">
              <a:solidFill>
                <a:schemeClr val="accent4"/>
              </a:solidFill>
              <a:latin typeface="Segoe UI Symbol" charset="0"/>
              <a:ea typeface="Segoe UI Symbol" charset="0"/>
              <a:cs typeface="Segoe UI Symbol" charset="0"/>
            </a:endParaRPr>
          </a:p>
        </p:txBody>
      </p:sp>
    </p:spTree>
    <p:extLst>
      <p:ext uri="{BB962C8B-B14F-4D97-AF65-F5344CB8AC3E}">
        <p14:creationId xmlns:p14="http://schemas.microsoft.com/office/powerpoint/2010/main" val="42591243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6_facts">
    <p:spTree>
      <p:nvGrpSpPr>
        <p:cNvPr id="1" name=""/>
        <p:cNvGrpSpPr/>
        <p:nvPr/>
      </p:nvGrpSpPr>
      <p:grpSpPr>
        <a:xfrm>
          <a:off x="0" y="0"/>
          <a:ext cx="0" cy="0"/>
          <a:chOff x="0" y="0"/>
          <a:chExt cx="0" cy="0"/>
        </a:xfrm>
      </p:grpSpPr>
      <p:sp>
        <p:nvSpPr>
          <p:cNvPr id="49" name="Rounded Rectangle 48">
            <a:extLst>
              <a:ext uri="{FF2B5EF4-FFF2-40B4-BE49-F238E27FC236}">
                <a16:creationId xmlns:a16="http://schemas.microsoft.com/office/drawing/2014/main" id="{0DB73DB8-5494-554B-A780-D943BED148EC}"/>
              </a:ext>
            </a:extLst>
          </p:cNvPr>
          <p:cNvSpPr/>
          <p:nvPr userDrawn="1"/>
        </p:nvSpPr>
        <p:spPr>
          <a:xfrm>
            <a:off x="0" y="6237025"/>
            <a:ext cx="24379238" cy="7666575"/>
          </a:xfrm>
          <a:prstGeom prst="roundRect">
            <a:avLst>
              <a:gd name="adj" fmla="val 0"/>
            </a:avLst>
          </a:prstGeom>
          <a:gradFill>
            <a:gsLst>
              <a:gs pos="77000">
                <a:srgbClr val="3DB4D2"/>
              </a:gs>
              <a:gs pos="0">
                <a:srgbClr val="1F95D2"/>
              </a:gs>
              <a:gs pos="100000">
                <a:srgbClr val="52CAD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Freeform 11"/>
          <p:cNvSpPr>
            <a:spLocks/>
          </p:cNvSpPr>
          <p:nvPr userDrawn="1"/>
        </p:nvSpPr>
        <p:spPr bwMode="auto">
          <a:xfrm>
            <a:off x="0" y="3894480"/>
            <a:ext cx="12093514" cy="9823107"/>
          </a:xfrm>
          <a:custGeom>
            <a:avLst/>
            <a:gdLst>
              <a:gd name="T0" fmla="*/ 1378 w 1438"/>
              <a:gd name="T1" fmla="*/ 709 h 1168"/>
              <a:gd name="T2" fmla="*/ 729 w 1438"/>
              <a:gd name="T3" fmla="*/ 60 h 1168"/>
              <a:gd name="T4" fmla="*/ 608 w 1438"/>
              <a:gd name="T5" fmla="*/ 60 h 1168"/>
              <a:gd name="T6" fmla="*/ 0 w 1438"/>
              <a:gd name="T7" fmla="*/ 669 h 1168"/>
              <a:gd name="T8" fmla="*/ 0 w 1438"/>
              <a:gd name="T9" fmla="*/ 1168 h 1168"/>
              <a:gd name="T10" fmla="*/ 1040 w 1438"/>
              <a:gd name="T11" fmla="*/ 1168 h 1168"/>
              <a:gd name="T12" fmla="*/ 1378 w 1438"/>
              <a:gd name="T13" fmla="*/ 830 h 1168"/>
              <a:gd name="T14" fmla="*/ 1378 w 1438"/>
              <a:gd name="T15" fmla="*/ 709 h 1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8" h="1168">
                <a:moveTo>
                  <a:pt x="1378" y="709"/>
                </a:moveTo>
                <a:cubicBezTo>
                  <a:pt x="729" y="60"/>
                  <a:pt x="729" y="60"/>
                  <a:pt x="729" y="60"/>
                </a:cubicBezTo>
                <a:cubicBezTo>
                  <a:pt x="729" y="60"/>
                  <a:pt x="669" y="0"/>
                  <a:pt x="608" y="60"/>
                </a:cubicBezTo>
                <a:cubicBezTo>
                  <a:pt x="0" y="669"/>
                  <a:pt x="0" y="669"/>
                  <a:pt x="0" y="669"/>
                </a:cubicBezTo>
                <a:cubicBezTo>
                  <a:pt x="0" y="1168"/>
                  <a:pt x="0" y="1168"/>
                  <a:pt x="0" y="1168"/>
                </a:cubicBezTo>
                <a:cubicBezTo>
                  <a:pt x="1040" y="1168"/>
                  <a:pt x="1040" y="1168"/>
                  <a:pt x="1040" y="1168"/>
                </a:cubicBezTo>
                <a:cubicBezTo>
                  <a:pt x="1378" y="830"/>
                  <a:pt x="1378" y="830"/>
                  <a:pt x="1378" y="830"/>
                </a:cubicBezTo>
                <a:cubicBezTo>
                  <a:pt x="1378" y="830"/>
                  <a:pt x="1438" y="770"/>
                  <a:pt x="1378" y="709"/>
                </a:cubicBezTo>
                <a:close/>
              </a:path>
            </a:pathLst>
          </a:custGeom>
          <a:solidFill>
            <a:srgbClr val="FFFFFF">
              <a:alpha val="1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a:p>
        </p:txBody>
      </p:sp>
      <p:sp>
        <p:nvSpPr>
          <p:cNvPr id="62" name="Rounded Rectangle 61">
            <a:extLst>
              <a:ext uri="{FF2B5EF4-FFF2-40B4-BE49-F238E27FC236}">
                <a16:creationId xmlns:a16="http://schemas.microsoft.com/office/drawing/2014/main" id="{795FC578-073A-B445-A645-B6F6418DC302}"/>
              </a:ext>
            </a:extLst>
          </p:cNvPr>
          <p:cNvSpPr/>
          <p:nvPr userDrawn="1"/>
        </p:nvSpPr>
        <p:spPr>
          <a:xfrm>
            <a:off x="2592103" y="3462224"/>
            <a:ext cx="5880163" cy="3972426"/>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Placeholder 11"/>
          <p:cNvSpPr>
            <a:spLocks noGrp="1"/>
          </p:cNvSpPr>
          <p:nvPr>
            <p:ph type="body" sz="quarter" idx="37" hasCustomPrompt="1"/>
          </p:nvPr>
        </p:nvSpPr>
        <p:spPr>
          <a:xfrm>
            <a:off x="3003840" y="4718783"/>
            <a:ext cx="5168081" cy="2400881"/>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79" name="Rounded Rectangle 78">
            <a:extLst>
              <a:ext uri="{FF2B5EF4-FFF2-40B4-BE49-F238E27FC236}">
                <a16:creationId xmlns:a16="http://schemas.microsoft.com/office/drawing/2014/main" id="{795FC578-073A-B445-A645-B6F6418DC302}"/>
              </a:ext>
            </a:extLst>
          </p:cNvPr>
          <p:cNvSpPr/>
          <p:nvPr userDrawn="1"/>
        </p:nvSpPr>
        <p:spPr>
          <a:xfrm>
            <a:off x="9313207" y="3462224"/>
            <a:ext cx="5880163" cy="3972426"/>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Placeholder 11"/>
          <p:cNvSpPr>
            <a:spLocks noGrp="1"/>
          </p:cNvSpPr>
          <p:nvPr>
            <p:ph type="body" sz="quarter" idx="39" hasCustomPrompt="1"/>
          </p:nvPr>
        </p:nvSpPr>
        <p:spPr>
          <a:xfrm>
            <a:off x="9792182" y="4718783"/>
            <a:ext cx="5154063" cy="2403910"/>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dirty="0" err="1"/>
              <a:t>Tem</a:t>
            </a:r>
            <a:r>
              <a:rPr lang="en-US" dirty="0"/>
              <a:t> </a:t>
            </a:r>
            <a:r>
              <a:rPr lang="en-US" dirty="0" err="1"/>
              <a:t>eaquunto</a:t>
            </a:r>
            <a:r>
              <a:rPr lang="en-US" dirty="0"/>
              <a:t> </a:t>
            </a:r>
            <a:r>
              <a:rPr lang="en-US" dirty="0" err="1"/>
              <a:t>eos</a:t>
            </a:r>
            <a:r>
              <a:rPr lang="en-US" dirty="0"/>
              <a:t> </a:t>
            </a:r>
            <a:r>
              <a:rPr lang="en-US" dirty="0" err="1"/>
              <a:t>eos</a:t>
            </a:r>
            <a:r>
              <a:rPr lang="en-US" dirty="0"/>
              <a:t> </a:t>
            </a:r>
            <a:r>
              <a:rPr lang="en-US" dirty="0" err="1"/>
              <a:t>eos</a:t>
            </a:r>
            <a:r>
              <a:rPr lang="en-US" dirty="0"/>
              <a:t> es </a:t>
            </a:r>
            <a:r>
              <a:rPr lang="en-US" dirty="0" err="1"/>
              <a:t>doloris</a:t>
            </a:r>
            <a:r>
              <a:rPr lang="en-US" dirty="0"/>
              <a:t> </a:t>
            </a:r>
            <a:r>
              <a:rPr lang="en-US" dirty="0" err="1"/>
              <a:t>dolorei</a:t>
            </a:r>
            <a:r>
              <a:rPr lang="en-US" dirty="0"/>
              <a:t> </a:t>
            </a:r>
            <a:r>
              <a:rPr lang="en-US" dirty="0" err="1"/>
              <a:t>cipsume</a:t>
            </a:r>
            <a:endParaRPr lang="sl-SI" dirty="0"/>
          </a:p>
          <a:p>
            <a:pPr lvl="0"/>
            <a:r>
              <a:rPr lang="en-US" dirty="0" err="1"/>
              <a:t>nihitias</a:t>
            </a:r>
            <a:r>
              <a:rPr lang="en-US" dirty="0"/>
              <a:t> </a:t>
            </a:r>
            <a:r>
              <a:rPr lang="en-US" dirty="0" err="1"/>
              <a:t>aut</a:t>
            </a:r>
            <a:r>
              <a:rPr lang="en-US" dirty="0"/>
              <a:t> a dolore </a:t>
            </a:r>
            <a:r>
              <a:rPr lang="en-US" dirty="0" err="1"/>
              <a:t>explat</a:t>
            </a:r>
            <a:r>
              <a:rPr lang="en-US" dirty="0"/>
              <a:t> et </a:t>
            </a:r>
            <a:r>
              <a:rPr lang="en-US" dirty="0" err="1"/>
              <a:t>ulparciis</a:t>
            </a:r>
            <a:r>
              <a:rPr lang="en-US" dirty="0"/>
              <a:t> </a:t>
            </a:r>
            <a:r>
              <a:rPr lang="en-US" dirty="0" err="1"/>
              <a:t>eum</a:t>
            </a:r>
            <a:r>
              <a:rPr lang="en-US" dirty="0"/>
              <a:t> ani </a:t>
            </a:r>
            <a:r>
              <a:rPr lang="en-US" dirty="0" err="1"/>
              <a:t>officae</a:t>
            </a:r>
            <a:endParaRPr lang="en-US" dirty="0"/>
          </a:p>
        </p:txBody>
      </p:sp>
      <p:sp>
        <p:nvSpPr>
          <p:cNvPr id="83" name="Rounded Rectangle 82">
            <a:extLst>
              <a:ext uri="{FF2B5EF4-FFF2-40B4-BE49-F238E27FC236}">
                <a16:creationId xmlns:a16="http://schemas.microsoft.com/office/drawing/2014/main" id="{795FC578-073A-B445-A645-B6F6418DC302}"/>
              </a:ext>
            </a:extLst>
          </p:cNvPr>
          <p:cNvSpPr/>
          <p:nvPr userDrawn="1"/>
        </p:nvSpPr>
        <p:spPr>
          <a:xfrm>
            <a:off x="16168477" y="3462224"/>
            <a:ext cx="5880163" cy="3972426"/>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Placeholder 11"/>
          <p:cNvSpPr>
            <a:spLocks noGrp="1"/>
          </p:cNvSpPr>
          <p:nvPr>
            <p:ph type="body" sz="quarter" idx="41" hasCustomPrompt="1"/>
          </p:nvPr>
        </p:nvSpPr>
        <p:spPr>
          <a:xfrm>
            <a:off x="16579352" y="4718783"/>
            <a:ext cx="5168081" cy="2403910"/>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99" name="Rounded Rectangle 98">
            <a:extLst>
              <a:ext uri="{FF2B5EF4-FFF2-40B4-BE49-F238E27FC236}">
                <a16:creationId xmlns:a16="http://schemas.microsoft.com/office/drawing/2014/main" id="{795FC578-073A-B445-A645-B6F6418DC302}"/>
              </a:ext>
            </a:extLst>
          </p:cNvPr>
          <p:cNvSpPr/>
          <p:nvPr userDrawn="1"/>
        </p:nvSpPr>
        <p:spPr>
          <a:xfrm>
            <a:off x="2592103" y="7937925"/>
            <a:ext cx="5880163" cy="3972426"/>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 Placeholder 11"/>
          <p:cNvSpPr>
            <a:spLocks noGrp="1"/>
          </p:cNvSpPr>
          <p:nvPr>
            <p:ph type="body" sz="quarter" idx="43" hasCustomPrompt="1"/>
          </p:nvPr>
        </p:nvSpPr>
        <p:spPr>
          <a:xfrm>
            <a:off x="3022620" y="9052206"/>
            <a:ext cx="5168081" cy="2403910"/>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103" name="Rounded Rectangle 102">
            <a:extLst>
              <a:ext uri="{FF2B5EF4-FFF2-40B4-BE49-F238E27FC236}">
                <a16:creationId xmlns:a16="http://schemas.microsoft.com/office/drawing/2014/main" id="{795FC578-073A-B445-A645-B6F6418DC302}"/>
              </a:ext>
            </a:extLst>
          </p:cNvPr>
          <p:cNvSpPr/>
          <p:nvPr userDrawn="1"/>
        </p:nvSpPr>
        <p:spPr>
          <a:xfrm>
            <a:off x="9313207" y="7937925"/>
            <a:ext cx="5880163" cy="3972426"/>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 Placeholder 11"/>
          <p:cNvSpPr>
            <a:spLocks noGrp="1"/>
          </p:cNvSpPr>
          <p:nvPr>
            <p:ph type="body" sz="quarter" idx="45" hasCustomPrompt="1"/>
          </p:nvPr>
        </p:nvSpPr>
        <p:spPr>
          <a:xfrm>
            <a:off x="9807296" y="9052206"/>
            <a:ext cx="5138950" cy="2403910"/>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107" name="Rounded Rectangle 106">
            <a:extLst>
              <a:ext uri="{FF2B5EF4-FFF2-40B4-BE49-F238E27FC236}">
                <a16:creationId xmlns:a16="http://schemas.microsoft.com/office/drawing/2014/main" id="{795FC578-073A-B445-A645-B6F6418DC302}"/>
              </a:ext>
            </a:extLst>
          </p:cNvPr>
          <p:cNvSpPr/>
          <p:nvPr userDrawn="1"/>
        </p:nvSpPr>
        <p:spPr>
          <a:xfrm>
            <a:off x="16149600" y="7937925"/>
            <a:ext cx="5880163" cy="3972426"/>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Placeholder 11"/>
          <p:cNvSpPr>
            <a:spLocks noGrp="1"/>
          </p:cNvSpPr>
          <p:nvPr>
            <p:ph type="body" sz="quarter" idx="47" hasCustomPrompt="1"/>
          </p:nvPr>
        </p:nvSpPr>
        <p:spPr>
          <a:xfrm>
            <a:off x="16594465" y="9052206"/>
            <a:ext cx="5168081" cy="2403910"/>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40" name="Text Placeholder 86"/>
          <p:cNvSpPr>
            <a:spLocks noGrp="1"/>
          </p:cNvSpPr>
          <p:nvPr>
            <p:ph type="body" sz="quarter" idx="56" hasCustomPrompt="1"/>
          </p:nvPr>
        </p:nvSpPr>
        <p:spPr>
          <a:xfrm>
            <a:off x="3007507" y="3932521"/>
            <a:ext cx="5168081" cy="728687"/>
          </a:xfrm>
          <a:prstGeom prst="rect">
            <a:avLst/>
          </a:prstGeom>
        </p:spPr>
        <p:txBody>
          <a:bodyPr/>
          <a:lstStyle>
            <a:lvl1pPr marL="0" indent="0" algn="ctr">
              <a:lnSpc>
                <a:spcPct val="100000"/>
              </a:lnSpc>
              <a:spcBef>
                <a:spcPts val="0"/>
              </a:spcBef>
              <a:buNone/>
              <a:defRPr sz="2800" b="1" spc="0" baseline="0">
                <a:solidFill>
                  <a:srgbClr val="001942"/>
                </a:solidFill>
                <a:latin typeface="+mj-lt"/>
                <a:ea typeface="Tahoma" charset="0"/>
                <a:cs typeface="Tahoma" charset="0"/>
              </a:defRPr>
            </a:lvl1pPr>
            <a:lvl2pPr>
              <a:defRPr sz="3200"/>
            </a:lvl2pPr>
            <a:lvl3pPr>
              <a:defRPr sz="2667"/>
            </a:lvl3pPr>
            <a:lvl4pPr>
              <a:defRPr sz="2400"/>
            </a:lvl4pPr>
            <a:lvl5pPr>
              <a:defRPr sz="2400"/>
            </a:lvl5pPr>
          </a:lstStyle>
          <a:p>
            <a:pPr lvl="0"/>
            <a:r>
              <a:rPr lang="sl-SI" dirty="0" err="1"/>
              <a:t>Heading</a:t>
            </a:r>
            <a:endParaRPr lang="en-US" dirty="0"/>
          </a:p>
        </p:txBody>
      </p:sp>
      <p:sp>
        <p:nvSpPr>
          <p:cNvPr id="41" name="Text Placeholder 86"/>
          <p:cNvSpPr>
            <a:spLocks noGrp="1"/>
          </p:cNvSpPr>
          <p:nvPr>
            <p:ph type="body" sz="quarter" idx="57" hasCustomPrompt="1"/>
          </p:nvPr>
        </p:nvSpPr>
        <p:spPr>
          <a:xfrm>
            <a:off x="9768211" y="3932521"/>
            <a:ext cx="5168081" cy="728687"/>
          </a:xfrm>
          <a:prstGeom prst="rect">
            <a:avLst/>
          </a:prstGeom>
        </p:spPr>
        <p:txBody>
          <a:bodyPr/>
          <a:lstStyle>
            <a:lvl1pPr marL="0" indent="0" algn="ctr">
              <a:lnSpc>
                <a:spcPct val="100000"/>
              </a:lnSpc>
              <a:spcBef>
                <a:spcPts val="0"/>
              </a:spcBef>
              <a:buNone/>
              <a:defRPr sz="2800" b="1" spc="0" baseline="0">
                <a:solidFill>
                  <a:srgbClr val="001942"/>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42" name="Text Placeholder 86"/>
          <p:cNvSpPr>
            <a:spLocks noGrp="1"/>
          </p:cNvSpPr>
          <p:nvPr>
            <p:ph type="body" sz="quarter" idx="58" hasCustomPrompt="1"/>
          </p:nvPr>
        </p:nvSpPr>
        <p:spPr>
          <a:xfrm>
            <a:off x="16579352" y="3932521"/>
            <a:ext cx="5168081" cy="728687"/>
          </a:xfrm>
          <a:prstGeom prst="rect">
            <a:avLst/>
          </a:prstGeom>
        </p:spPr>
        <p:txBody>
          <a:bodyPr/>
          <a:lstStyle>
            <a:lvl1pPr marL="0" indent="0" algn="ctr">
              <a:lnSpc>
                <a:spcPct val="100000"/>
              </a:lnSpc>
              <a:spcBef>
                <a:spcPts val="0"/>
              </a:spcBef>
              <a:buNone/>
              <a:defRPr sz="2800" b="1" spc="0" baseline="0">
                <a:solidFill>
                  <a:srgbClr val="001942"/>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45" name="Text Placeholder 86"/>
          <p:cNvSpPr>
            <a:spLocks noGrp="1"/>
          </p:cNvSpPr>
          <p:nvPr>
            <p:ph type="body" sz="quarter" idx="59" hasCustomPrompt="1"/>
          </p:nvPr>
        </p:nvSpPr>
        <p:spPr>
          <a:xfrm>
            <a:off x="3022620" y="8298792"/>
            <a:ext cx="5168081" cy="728687"/>
          </a:xfrm>
          <a:prstGeom prst="rect">
            <a:avLst/>
          </a:prstGeom>
        </p:spPr>
        <p:txBody>
          <a:bodyPr/>
          <a:lstStyle>
            <a:lvl1pPr marL="0" indent="0" algn="ctr">
              <a:lnSpc>
                <a:spcPct val="100000"/>
              </a:lnSpc>
              <a:spcBef>
                <a:spcPts val="0"/>
              </a:spcBef>
              <a:buNone/>
              <a:defRPr sz="2800" b="1" spc="0" baseline="0">
                <a:solidFill>
                  <a:srgbClr val="001942"/>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46" name="Text Placeholder 86"/>
          <p:cNvSpPr>
            <a:spLocks noGrp="1"/>
          </p:cNvSpPr>
          <p:nvPr>
            <p:ph type="body" sz="quarter" idx="60" hasCustomPrompt="1"/>
          </p:nvPr>
        </p:nvSpPr>
        <p:spPr>
          <a:xfrm>
            <a:off x="9793277" y="8298792"/>
            <a:ext cx="5168081" cy="728687"/>
          </a:xfrm>
          <a:prstGeom prst="rect">
            <a:avLst/>
          </a:prstGeom>
        </p:spPr>
        <p:txBody>
          <a:bodyPr/>
          <a:lstStyle>
            <a:lvl1pPr marL="0" indent="0" algn="ctr">
              <a:lnSpc>
                <a:spcPct val="100000"/>
              </a:lnSpc>
              <a:spcBef>
                <a:spcPts val="0"/>
              </a:spcBef>
              <a:buNone/>
              <a:defRPr sz="2800" b="1" spc="0" baseline="0">
                <a:solidFill>
                  <a:srgbClr val="001942"/>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47" name="Text Placeholder 86"/>
          <p:cNvSpPr>
            <a:spLocks noGrp="1"/>
          </p:cNvSpPr>
          <p:nvPr>
            <p:ph type="body" sz="quarter" idx="61" hasCustomPrompt="1"/>
          </p:nvPr>
        </p:nvSpPr>
        <p:spPr>
          <a:xfrm>
            <a:off x="16594465" y="8298792"/>
            <a:ext cx="5168081" cy="728687"/>
          </a:xfrm>
          <a:prstGeom prst="rect">
            <a:avLst/>
          </a:prstGeom>
        </p:spPr>
        <p:txBody>
          <a:bodyPr/>
          <a:lstStyle>
            <a:lvl1pPr marL="0" indent="0" algn="ctr">
              <a:lnSpc>
                <a:spcPct val="100000"/>
              </a:lnSpc>
              <a:spcBef>
                <a:spcPts val="0"/>
              </a:spcBef>
              <a:buNone/>
              <a:defRPr sz="2800" b="1" spc="0" baseline="0">
                <a:solidFill>
                  <a:srgbClr val="001942"/>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2" name="Shape 402" hidden="1"/>
          <p:cNvSpPr txBox="1">
            <a:spLocks/>
          </p:cNvSpPr>
          <p:nvPr userDrawn="1"/>
        </p:nvSpPr>
        <p:spPr>
          <a:xfrm>
            <a:off x="22615503" y="12475418"/>
            <a:ext cx="935411" cy="446951"/>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1pPr>
            <a:lvl2pPr marL="0" marR="0" indent="1143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2pPr>
            <a:lvl3pPr marL="0" marR="0" indent="2286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3pPr>
            <a:lvl4pPr marL="0" marR="0" indent="3429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4pPr>
            <a:lvl5pPr marL="0" marR="0" indent="4572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5pPr>
            <a:lvl6pPr marL="0" marR="0" indent="5715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6pPr>
            <a:lvl7pPr marL="0" marR="0" indent="6858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7pPr>
            <a:lvl8pPr marL="0" marR="0" indent="8001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8pPr>
            <a:lvl9pPr marL="0" marR="0" indent="9144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9pPr>
          </a:lstStyle>
          <a:p>
            <a:pPr algn="r">
              <a:defRPr/>
            </a:pPr>
            <a:fld id="{98E1E0C6-D56B-49C4-BEEA-5FD46A4DE522}" type="slidenum">
              <a:rPr lang="is-IS" sz="2700" b="1" kern="0" smtClean="0">
                <a:solidFill>
                  <a:schemeClr val="bg1"/>
                </a:solidFill>
                <a:latin typeface="+mn-lt"/>
                <a:ea typeface="Segoe UI Symbol" charset="0"/>
                <a:cs typeface="Segoe UI Symbol" charset="0"/>
              </a:rPr>
              <a:pPr algn="r">
                <a:defRPr/>
              </a:pPr>
              <a:t>‹#›</a:t>
            </a:fld>
            <a:endParaRPr lang="is-IS" sz="2700" b="1" kern="0" dirty="0">
              <a:solidFill>
                <a:schemeClr val="bg1"/>
              </a:solidFill>
              <a:latin typeface="+mn-lt"/>
              <a:ea typeface="Segoe UI Symbol" charset="0"/>
              <a:cs typeface="Segoe UI Symbol" charset="0"/>
            </a:endParaRPr>
          </a:p>
        </p:txBody>
      </p:sp>
      <p:pic>
        <p:nvPicPr>
          <p:cNvPr id="48" name="Picture 47">
            <a:extLst>
              <a:ext uri="{FF2B5EF4-FFF2-40B4-BE49-F238E27FC236}">
                <a16:creationId xmlns:a16="http://schemas.microsoft.com/office/drawing/2014/main" id="{FF2BF9B3-550C-374B-83FC-9E2D5E6AE6F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11781" y="-342006"/>
            <a:ext cx="3488055" cy="2754338"/>
          </a:xfrm>
          <a:prstGeom prst="rect">
            <a:avLst/>
          </a:prstGeom>
        </p:spPr>
      </p:pic>
      <p:sp>
        <p:nvSpPr>
          <p:cNvPr id="36" name="Text Placeholder 86"/>
          <p:cNvSpPr>
            <a:spLocks noGrp="1"/>
          </p:cNvSpPr>
          <p:nvPr>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600" b="1" spc="0" baseline="0">
                <a:solidFill>
                  <a:srgbClr val="001942"/>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dirty="0">
                <a:effectLst/>
              </a:rPr>
              <a:t>Main Title</a:t>
            </a:r>
            <a:endParaRPr lang="sl-SI" dirty="0"/>
          </a:p>
        </p:txBody>
      </p:sp>
      <p:sp>
        <p:nvSpPr>
          <p:cNvPr id="37" name="Text Placeholder 86"/>
          <p:cNvSpPr>
            <a:spLocks noGrp="1"/>
          </p:cNvSpPr>
          <p:nvPr>
            <p:ph type="body" sz="quarter" idx="24" hasCustomPrompt="1"/>
          </p:nvPr>
        </p:nvSpPr>
        <p:spPr>
          <a:xfrm>
            <a:off x="10171028" y="1386185"/>
            <a:ext cx="2738671" cy="382605"/>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38" name="Straight Connector 37"/>
          <p:cNvCxnSpPr/>
          <p:nvPr userDrawn="1"/>
        </p:nvCxnSpPr>
        <p:spPr>
          <a:xfrm>
            <a:off x="12765683" y="160221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
        <p:nvSpPr>
          <p:cNvPr id="39" name="Text Placeholder 11"/>
          <p:cNvSpPr>
            <a:spLocks noGrp="1"/>
          </p:cNvSpPr>
          <p:nvPr>
            <p:ph type="body" sz="quarter" idx="31" hasCustomPrompt="1"/>
          </p:nvPr>
        </p:nvSpPr>
        <p:spPr>
          <a:xfrm>
            <a:off x="17235418" y="630102"/>
            <a:ext cx="4926774" cy="1944216"/>
          </a:xfrm>
          <a:prstGeom prst="rect">
            <a:avLst/>
          </a:prstGeom>
        </p:spPr>
        <p:txBody>
          <a:bodyPr/>
          <a:lstStyle>
            <a:lvl1pPr marL="0" indent="0" algn="ctr">
              <a:lnSpc>
                <a:spcPct val="150000"/>
              </a:lnSpc>
              <a:buNone/>
              <a:defRPr sz="2000">
                <a:solidFill>
                  <a:srgbClr val="FF0000"/>
                </a:solidFill>
                <a:latin typeface="+mn-lt"/>
              </a:defRPr>
            </a:lvl1pPr>
            <a:lvl2pPr>
              <a:defRPr sz="1467"/>
            </a:lvl2pPr>
            <a:lvl3pPr>
              <a:defRPr sz="1400"/>
            </a:lvl3pPr>
            <a:lvl4pPr>
              <a:defRPr sz="1333"/>
            </a:lvl4pPr>
            <a:lvl5pPr>
              <a:defRPr sz="1333"/>
            </a:lvl5pPr>
          </a:lstStyle>
          <a:p>
            <a:pPr lvl="0"/>
            <a:r>
              <a:rPr lang="en-US"/>
              <a:t>TO EDIT ICONS &gt; OPEN View &gt; Master Slide View</a:t>
            </a:r>
            <a:r>
              <a:rPr lang="sl-SI"/>
              <a:t> </a:t>
            </a:r>
            <a:r>
              <a:rPr lang="en-US"/>
              <a:t>&gt;</a:t>
            </a:r>
            <a:r>
              <a:rPr lang="sl-SI"/>
              <a:t> </a:t>
            </a:r>
            <a:r>
              <a:rPr lang="en-US"/>
              <a:t>Select from the icon list master slide</a:t>
            </a:r>
          </a:p>
        </p:txBody>
      </p:sp>
    </p:spTree>
    <p:extLst>
      <p:ext uri="{BB962C8B-B14F-4D97-AF65-F5344CB8AC3E}">
        <p14:creationId xmlns:p14="http://schemas.microsoft.com/office/powerpoint/2010/main" val="20329608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7_facts">
    <p:spTree>
      <p:nvGrpSpPr>
        <p:cNvPr id="1" name=""/>
        <p:cNvGrpSpPr/>
        <p:nvPr/>
      </p:nvGrpSpPr>
      <p:grpSpPr>
        <a:xfrm>
          <a:off x="0" y="0"/>
          <a:ext cx="0" cy="0"/>
          <a:chOff x="0" y="0"/>
          <a:chExt cx="0" cy="0"/>
        </a:xfrm>
      </p:grpSpPr>
      <p:sp>
        <p:nvSpPr>
          <p:cNvPr id="49" name="Rounded Rectangle 48">
            <a:extLst>
              <a:ext uri="{FF2B5EF4-FFF2-40B4-BE49-F238E27FC236}">
                <a16:creationId xmlns:a16="http://schemas.microsoft.com/office/drawing/2014/main" id="{0DB73DB8-5494-554B-A780-D943BED148EC}"/>
              </a:ext>
            </a:extLst>
          </p:cNvPr>
          <p:cNvSpPr/>
          <p:nvPr userDrawn="1"/>
        </p:nvSpPr>
        <p:spPr>
          <a:xfrm>
            <a:off x="0" y="6237025"/>
            <a:ext cx="24379238" cy="7666575"/>
          </a:xfrm>
          <a:prstGeom prst="roundRect">
            <a:avLst>
              <a:gd name="adj" fmla="val 0"/>
            </a:avLst>
          </a:prstGeom>
          <a:gradFill>
            <a:gsLst>
              <a:gs pos="77000">
                <a:srgbClr val="3DB4D2"/>
              </a:gs>
              <a:gs pos="0">
                <a:srgbClr val="1F95D2"/>
              </a:gs>
              <a:gs pos="100000">
                <a:srgbClr val="52CAD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Freeform 11"/>
          <p:cNvSpPr>
            <a:spLocks/>
          </p:cNvSpPr>
          <p:nvPr userDrawn="1"/>
        </p:nvSpPr>
        <p:spPr bwMode="auto">
          <a:xfrm>
            <a:off x="0" y="3894480"/>
            <a:ext cx="12093514" cy="9823107"/>
          </a:xfrm>
          <a:custGeom>
            <a:avLst/>
            <a:gdLst>
              <a:gd name="T0" fmla="*/ 1378 w 1438"/>
              <a:gd name="T1" fmla="*/ 709 h 1168"/>
              <a:gd name="T2" fmla="*/ 729 w 1438"/>
              <a:gd name="T3" fmla="*/ 60 h 1168"/>
              <a:gd name="T4" fmla="*/ 608 w 1438"/>
              <a:gd name="T5" fmla="*/ 60 h 1168"/>
              <a:gd name="T6" fmla="*/ 0 w 1438"/>
              <a:gd name="T7" fmla="*/ 669 h 1168"/>
              <a:gd name="T8" fmla="*/ 0 w 1438"/>
              <a:gd name="T9" fmla="*/ 1168 h 1168"/>
              <a:gd name="T10" fmla="*/ 1040 w 1438"/>
              <a:gd name="T11" fmla="*/ 1168 h 1168"/>
              <a:gd name="T12" fmla="*/ 1378 w 1438"/>
              <a:gd name="T13" fmla="*/ 830 h 1168"/>
              <a:gd name="T14" fmla="*/ 1378 w 1438"/>
              <a:gd name="T15" fmla="*/ 709 h 1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8" h="1168">
                <a:moveTo>
                  <a:pt x="1378" y="709"/>
                </a:moveTo>
                <a:cubicBezTo>
                  <a:pt x="729" y="60"/>
                  <a:pt x="729" y="60"/>
                  <a:pt x="729" y="60"/>
                </a:cubicBezTo>
                <a:cubicBezTo>
                  <a:pt x="729" y="60"/>
                  <a:pt x="669" y="0"/>
                  <a:pt x="608" y="60"/>
                </a:cubicBezTo>
                <a:cubicBezTo>
                  <a:pt x="0" y="669"/>
                  <a:pt x="0" y="669"/>
                  <a:pt x="0" y="669"/>
                </a:cubicBezTo>
                <a:cubicBezTo>
                  <a:pt x="0" y="1168"/>
                  <a:pt x="0" y="1168"/>
                  <a:pt x="0" y="1168"/>
                </a:cubicBezTo>
                <a:cubicBezTo>
                  <a:pt x="1040" y="1168"/>
                  <a:pt x="1040" y="1168"/>
                  <a:pt x="1040" y="1168"/>
                </a:cubicBezTo>
                <a:cubicBezTo>
                  <a:pt x="1378" y="830"/>
                  <a:pt x="1378" y="830"/>
                  <a:pt x="1378" y="830"/>
                </a:cubicBezTo>
                <a:cubicBezTo>
                  <a:pt x="1378" y="830"/>
                  <a:pt x="1438" y="770"/>
                  <a:pt x="1378" y="709"/>
                </a:cubicBezTo>
                <a:close/>
              </a:path>
            </a:pathLst>
          </a:custGeom>
          <a:solidFill>
            <a:srgbClr val="FFFFFF">
              <a:alpha val="1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a:p>
        </p:txBody>
      </p:sp>
      <p:sp>
        <p:nvSpPr>
          <p:cNvPr id="62" name="Rounded Rectangle 61">
            <a:extLst>
              <a:ext uri="{FF2B5EF4-FFF2-40B4-BE49-F238E27FC236}">
                <a16:creationId xmlns:a16="http://schemas.microsoft.com/office/drawing/2014/main" id="{795FC578-073A-B445-A645-B6F6418DC302}"/>
              </a:ext>
            </a:extLst>
          </p:cNvPr>
          <p:cNvSpPr/>
          <p:nvPr userDrawn="1"/>
        </p:nvSpPr>
        <p:spPr>
          <a:xfrm>
            <a:off x="2592103" y="3462224"/>
            <a:ext cx="5880163" cy="3972426"/>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Placeholder 11"/>
          <p:cNvSpPr>
            <a:spLocks noGrp="1"/>
          </p:cNvSpPr>
          <p:nvPr>
            <p:ph type="body" sz="quarter" idx="37" hasCustomPrompt="1"/>
          </p:nvPr>
        </p:nvSpPr>
        <p:spPr>
          <a:xfrm>
            <a:off x="3003840" y="4718783"/>
            <a:ext cx="5168081" cy="2400881"/>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dirty="0" err="1"/>
              <a:t>Tem</a:t>
            </a:r>
            <a:r>
              <a:rPr lang="en-US" dirty="0"/>
              <a:t> </a:t>
            </a:r>
            <a:r>
              <a:rPr lang="en-US" dirty="0" err="1"/>
              <a:t>eaquunto</a:t>
            </a:r>
            <a:r>
              <a:rPr lang="en-US" dirty="0"/>
              <a:t> </a:t>
            </a:r>
            <a:r>
              <a:rPr lang="en-US" dirty="0" err="1"/>
              <a:t>eos</a:t>
            </a:r>
            <a:r>
              <a:rPr lang="en-US" dirty="0"/>
              <a:t> </a:t>
            </a:r>
            <a:r>
              <a:rPr lang="en-US" dirty="0" err="1"/>
              <a:t>eos</a:t>
            </a:r>
            <a:r>
              <a:rPr lang="en-US" dirty="0"/>
              <a:t> </a:t>
            </a:r>
            <a:r>
              <a:rPr lang="en-US" dirty="0" err="1"/>
              <a:t>eos</a:t>
            </a:r>
            <a:r>
              <a:rPr lang="en-US" dirty="0"/>
              <a:t> es </a:t>
            </a:r>
            <a:r>
              <a:rPr lang="en-US" dirty="0" err="1"/>
              <a:t>doloris</a:t>
            </a:r>
            <a:r>
              <a:rPr lang="en-US" dirty="0"/>
              <a:t> </a:t>
            </a:r>
            <a:r>
              <a:rPr lang="en-US" dirty="0" err="1"/>
              <a:t>dolorei</a:t>
            </a:r>
            <a:r>
              <a:rPr lang="en-US" dirty="0"/>
              <a:t> </a:t>
            </a:r>
            <a:r>
              <a:rPr lang="en-US" dirty="0" err="1"/>
              <a:t>cipsume</a:t>
            </a:r>
            <a:endParaRPr lang="sl-SI" dirty="0"/>
          </a:p>
          <a:p>
            <a:pPr lvl="0"/>
            <a:r>
              <a:rPr lang="en-US" dirty="0" err="1"/>
              <a:t>nihitias</a:t>
            </a:r>
            <a:r>
              <a:rPr lang="en-US" dirty="0"/>
              <a:t> </a:t>
            </a:r>
            <a:r>
              <a:rPr lang="en-US" dirty="0" err="1"/>
              <a:t>aut</a:t>
            </a:r>
            <a:r>
              <a:rPr lang="en-US" dirty="0"/>
              <a:t> a dolore </a:t>
            </a:r>
            <a:r>
              <a:rPr lang="en-US" dirty="0" err="1"/>
              <a:t>explat</a:t>
            </a:r>
            <a:r>
              <a:rPr lang="en-US" dirty="0"/>
              <a:t> et </a:t>
            </a:r>
            <a:r>
              <a:rPr lang="en-US" dirty="0" err="1"/>
              <a:t>ulparciis</a:t>
            </a:r>
            <a:r>
              <a:rPr lang="en-US" dirty="0"/>
              <a:t> </a:t>
            </a:r>
            <a:r>
              <a:rPr lang="en-US" dirty="0" err="1"/>
              <a:t>eum</a:t>
            </a:r>
            <a:r>
              <a:rPr lang="en-US" dirty="0"/>
              <a:t> ani </a:t>
            </a:r>
            <a:r>
              <a:rPr lang="en-US" dirty="0" err="1"/>
              <a:t>officae</a:t>
            </a:r>
            <a:endParaRPr lang="en-US" dirty="0"/>
          </a:p>
        </p:txBody>
      </p:sp>
      <p:sp>
        <p:nvSpPr>
          <p:cNvPr id="79" name="Rounded Rectangle 78">
            <a:extLst>
              <a:ext uri="{FF2B5EF4-FFF2-40B4-BE49-F238E27FC236}">
                <a16:creationId xmlns:a16="http://schemas.microsoft.com/office/drawing/2014/main" id="{795FC578-073A-B445-A645-B6F6418DC302}"/>
              </a:ext>
            </a:extLst>
          </p:cNvPr>
          <p:cNvSpPr/>
          <p:nvPr userDrawn="1"/>
        </p:nvSpPr>
        <p:spPr>
          <a:xfrm>
            <a:off x="9313207" y="3533143"/>
            <a:ext cx="5880163" cy="3972426"/>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Placeholder 11"/>
          <p:cNvSpPr>
            <a:spLocks noGrp="1"/>
          </p:cNvSpPr>
          <p:nvPr>
            <p:ph type="body" sz="quarter" idx="39" hasCustomPrompt="1"/>
          </p:nvPr>
        </p:nvSpPr>
        <p:spPr>
          <a:xfrm>
            <a:off x="9792182" y="4718783"/>
            <a:ext cx="5154063" cy="2403910"/>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83" name="Rounded Rectangle 82">
            <a:extLst>
              <a:ext uri="{FF2B5EF4-FFF2-40B4-BE49-F238E27FC236}">
                <a16:creationId xmlns:a16="http://schemas.microsoft.com/office/drawing/2014/main" id="{795FC578-073A-B445-A645-B6F6418DC302}"/>
              </a:ext>
            </a:extLst>
          </p:cNvPr>
          <p:cNvSpPr/>
          <p:nvPr userDrawn="1"/>
        </p:nvSpPr>
        <p:spPr>
          <a:xfrm>
            <a:off x="16168477" y="3522293"/>
            <a:ext cx="5880163" cy="3972426"/>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Placeholder 11"/>
          <p:cNvSpPr>
            <a:spLocks noGrp="1"/>
          </p:cNvSpPr>
          <p:nvPr>
            <p:ph type="body" sz="quarter" idx="41" hasCustomPrompt="1"/>
          </p:nvPr>
        </p:nvSpPr>
        <p:spPr>
          <a:xfrm>
            <a:off x="16579352" y="4718783"/>
            <a:ext cx="5168081" cy="2403910"/>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99" name="Rounded Rectangle 98">
            <a:extLst>
              <a:ext uri="{FF2B5EF4-FFF2-40B4-BE49-F238E27FC236}">
                <a16:creationId xmlns:a16="http://schemas.microsoft.com/office/drawing/2014/main" id="{795FC578-073A-B445-A645-B6F6418DC302}"/>
              </a:ext>
            </a:extLst>
          </p:cNvPr>
          <p:cNvSpPr/>
          <p:nvPr userDrawn="1"/>
        </p:nvSpPr>
        <p:spPr>
          <a:xfrm>
            <a:off x="2592103" y="7993376"/>
            <a:ext cx="5880163" cy="3972426"/>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 Placeholder 11"/>
          <p:cNvSpPr>
            <a:spLocks noGrp="1"/>
          </p:cNvSpPr>
          <p:nvPr>
            <p:ph type="body" sz="quarter" idx="43" hasCustomPrompt="1"/>
          </p:nvPr>
        </p:nvSpPr>
        <p:spPr>
          <a:xfrm>
            <a:off x="3022620" y="9052206"/>
            <a:ext cx="5168081" cy="2403910"/>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103" name="Rounded Rectangle 102">
            <a:extLst>
              <a:ext uri="{FF2B5EF4-FFF2-40B4-BE49-F238E27FC236}">
                <a16:creationId xmlns:a16="http://schemas.microsoft.com/office/drawing/2014/main" id="{795FC578-073A-B445-A645-B6F6418DC302}"/>
              </a:ext>
            </a:extLst>
          </p:cNvPr>
          <p:cNvSpPr/>
          <p:nvPr userDrawn="1"/>
        </p:nvSpPr>
        <p:spPr>
          <a:xfrm>
            <a:off x="9313207" y="7937925"/>
            <a:ext cx="5880163" cy="3972426"/>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 Placeholder 11"/>
          <p:cNvSpPr>
            <a:spLocks noGrp="1"/>
          </p:cNvSpPr>
          <p:nvPr>
            <p:ph type="body" sz="quarter" idx="45" hasCustomPrompt="1"/>
          </p:nvPr>
        </p:nvSpPr>
        <p:spPr>
          <a:xfrm>
            <a:off x="9807296" y="9052206"/>
            <a:ext cx="5138950" cy="2403910"/>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107" name="Rounded Rectangle 106">
            <a:extLst>
              <a:ext uri="{FF2B5EF4-FFF2-40B4-BE49-F238E27FC236}">
                <a16:creationId xmlns:a16="http://schemas.microsoft.com/office/drawing/2014/main" id="{795FC578-073A-B445-A645-B6F6418DC302}"/>
              </a:ext>
            </a:extLst>
          </p:cNvPr>
          <p:cNvSpPr/>
          <p:nvPr userDrawn="1"/>
        </p:nvSpPr>
        <p:spPr>
          <a:xfrm>
            <a:off x="16149600" y="7937925"/>
            <a:ext cx="5880163" cy="3972426"/>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Placeholder 11"/>
          <p:cNvSpPr>
            <a:spLocks noGrp="1"/>
          </p:cNvSpPr>
          <p:nvPr>
            <p:ph type="body" sz="quarter" idx="47" hasCustomPrompt="1"/>
          </p:nvPr>
        </p:nvSpPr>
        <p:spPr>
          <a:xfrm>
            <a:off x="16594465" y="9052206"/>
            <a:ext cx="5168081" cy="2403910"/>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40" name="Text Placeholder 86"/>
          <p:cNvSpPr>
            <a:spLocks noGrp="1"/>
          </p:cNvSpPr>
          <p:nvPr>
            <p:ph type="body" sz="quarter" idx="56" hasCustomPrompt="1"/>
          </p:nvPr>
        </p:nvSpPr>
        <p:spPr>
          <a:xfrm>
            <a:off x="3007507" y="3932521"/>
            <a:ext cx="5168081" cy="728687"/>
          </a:xfrm>
          <a:prstGeom prst="rect">
            <a:avLst/>
          </a:prstGeom>
        </p:spPr>
        <p:txBody>
          <a:bodyPr/>
          <a:lstStyle>
            <a:lvl1pPr marL="0" indent="0" algn="ctr">
              <a:lnSpc>
                <a:spcPct val="100000"/>
              </a:lnSpc>
              <a:spcBef>
                <a:spcPts val="0"/>
              </a:spcBef>
              <a:buNone/>
              <a:defRPr sz="2800" b="1" spc="0" baseline="0">
                <a:solidFill>
                  <a:srgbClr val="001942"/>
                </a:solidFill>
                <a:latin typeface="+mj-lt"/>
                <a:ea typeface="Tahoma" charset="0"/>
                <a:cs typeface="Tahoma" charset="0"/>
              </a:defRPr>
            </a:lvl1pPr>
            <a:lvl2pPr>
              <a:defRPr sz="3200"/>
            </a:lvl2pPr>
            <a:lvl3pPr>
              <a:defRPr sz="2667"/>
            </a:lvl3pPr>
            <a:lvl4pPr>
              <a:defRPr sz="2400"/>
            </a:lvl4pPr>
            <a:lvl5pPr>
              <a:defRPr sz="2400"/>
            </a:lvl5pPr>
          </a:lstStyle>
          <a:p>
            <a:pPr lvl="0"/>
            <a:r>
              <a:rPr lang="sl-SI" dirty="0" err="1"/>
              <a:t>Heading</a:t>
            </a:r>
            <a:endParaRPr lang="en-US" dirty="0"/>
          </a:p>
        </p:txBody>
      </p:sp>
      <p:sp>
        <p:nvSpPr>
          <p:cNvPr id="41" name="Text Placeholder 86"/>
          <p:cNvSpPr>
            <a:spLocks noGrp="1"/>
          </p:cNvSpPr>
          <p:nvPr>
            <p:ph type="body" sz="quarter" idx="57" hasCustomPrompt="1"/>
          </p:nvPr>
        </p:nvSpPr>
        <p:spPr>
          <a:xfrm>
            <a:off x="9768211" y="3932521"/>
            <a:ext cx="5168081" cy="728687"/>
          </a:xfrm>
          <a:prstGeom prst="rect">
            <a:avLst/>
          </a:prstGeom>
        </p:spPr>
        <p:txBody>
          <a:bodyPr/>
          <a:lstStyle>
            <a:lvl1pPr marL="0" indent="0" algn="ctr">
              <a:lnSpc>
                <a:spcPct val="100000"/>
              </a:lnSpc>
              <a:spcBef>
                <a:spcPts val="0"/>
              </a:spcBef>
              <a:buNone/>
              <a:defRPr sz="2800" b="1" spc="0" baseline="0">
                <a:solidFill>
                  <a:srgbClr val="001942"/>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42" name="Text Placeholder 86"/>
          <p:cNvSpPr>
            <a:spLocks noGrp="1"/>
          </p:cNvSpPr>
          <p:nvPr>
            <p:ph type="body" sz="quarter" idx="58" hasCustomPrompt="1"/>
          </p:nvPr>
        </p:nvSpPr>
        <p:spPr>
          <a:xfrm>
            <a:off x="16579352" y="3932521"/>
            <a:ext cx="5168081" cy="728687"/>
          </a:xfrm>
          <a:prstGeom prst="rect">
            <a:avLst/>
          </a:prstGeom>
        </p:spPr>
        <p:txBody>
          <a:bodyPr/>
          <a:lstStyle>
            <a:lvl1pPr marL="0" indent="0" algn="ctr">
              <a:lnSpc>
                <a:spcPct val="100000"/>
              </a:lnSpc>
              <a:spcBef>
                <a:spcPts val="0"/>
              </a:spcBef>
              <a:buNone/>
              <a:defRPr sz="2800" b="1" spc="0" baseline="0">
                <a:solidFill>
                  <a:srgbClr val="001942"/>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45" name="Text Placeholder 86"/>
          <p:cNvSpPr>
            <a:spLocks noGrp="1"/>
          </p:cNvSpPr>
          <p:nvPr>
            <p:ph type="body" sz="quarter" idx="59" hasCustomPrompt="1"/>
          </p:nvPr>
        </p:nvSpPr>
        <p:spPr>
          <a:xfrm>
            <a:off x="3022620" y="8298792"/>
            <a:ext cx="5168081" cy="728687"/>
          </a:xfrm>
          <a:prstGeom prst="rect">
            <a:avLst/>
          </a:prstGeom>
        </p:spPr>
        <p:txBody>
          <a:bodyPr/>
          <a:lstStyle>
            <a:lvl1pPr marL="0" indent="0" algn="ctr">
              <a:lnSpc>
                <a:spcPct val="100000"/>
              </a:lnSpc>
              <a:spcBef>
                <a:spcPts val="0"/>
              </a:spcBef>
              <a:buNone/>
              <a:defRPr sz="2800" b="1" spc="0" baseline="0">
                <a:solidFill>
                  <a:srgbClr val="001942"/>
                </a:solidFill>
                <a:latin typeface="+mj-lt"/>
                <a:ea typeface="Tahoma" charset="0"/>
                <a:cs typeface="Tahoma" charset="0"/>
              </a:defRPr>
            </a:lvl1pPr>
            <a:lvl2pPr>
              <a:defRPr sz="3200"/>
            </a:lvl2pPr>
            <a:lvl3pPr>
              <a:defRPr sz="2667"/>
            </a:lvl3pPr>
            <a:lvl4pPr>
              <a:defRPr sz="2400"/>
            </a:lvl4pPr>
            <a:lvl5pPr>
              <a:defRPr sz="2400"/>
            </a:lvl5pPr>
          </a:lstStyle>
          <a:p>
            <a:pPr lvl="0"/>
            <a:r>
              <a:rPr lang="sl-SI" dirty="0" err="1"/>
              <a:t>Heading</a:t>
            </a:r>
            <a:endParaRPr lang="en-US" dirty="0"/>
          </a:p>
        </p:txBody>
      </p:sp>
      <p:sp>
        <p:nvSpPr>
          <p:cNvPr id="46" name="Text Placeholder 86"/>
          <p:cNvSpPr>
            <a:spLocks noGrp="1"/>
          </p:cNvSpPr>
          <p:nvPr>
            <p:ph type="body" sz="quarter" idx="60" hasCustomPrompt="1"/>
          </p:nvPr>
        </p:nvSpPr>
        <p:spPr>
          <a:xfrm>
            <a:off x="9793277" y="8298792"/>
            <a:ext cx="5168081" cy="728687"/>
          </a:xfrm>
          <a:prstGeom prst="rect">
            <a:avLst/>
          </a:prstGeom>
        </p:spPr>
        <p:txBody>
          <a:bodyPr/>
          <a:lstStyle>
            <a:lvl1pPr marL="0" indent="0" algn="ctr">
              <a:lnSpc>
                <a:spcPct val="100000"/>
              </a:lnSpc>
              <a:spcBef>
                <a:spcPts val="0"/>
              </a:spcBef>
              <a:buNone/>
              <a:defRPr sz="2800" b="1" spc="0" baseline="0">
                <a:solidFill>
                  <a:srgbClr val="001942"/>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47" name="Text Placeholder 86"/>
          <p:cNvSpPr>
            <a:spLocks noGrp="1"/>
          </p:cNvSpPr>
          <p:nvPr>
            <p:ph type="body" sz="quarter" idx="61" hasCustomPrompt="1"/>
          </p:nvPr>
        </p:nvSpPr>
        <p:spPr>
          <a:xfrm>
            <a:off x="16594465" y="8298792"/>
            <a:ext cx="5168081" cy="728687"/>
          </a:xfrm>
          <a:prstGeom prst="rect">
            <a:avLst/>
          </a:prstGeom>
        </p:spPr>
        <p:txBody>
          <a:bodyPr/>
          <a:lstStyle>
            <a:lvl1pPr marL="0" indent="0" algn="ctr">
              <a:lnSpc>
                <a:spcPct val="100000"/>
              </a:lnSpc>
              <a:spcBef>
                <a:spcPts val="0"/>
              </a:spcBef>
              <a:buNone/>
              <a:defRPr sz="2800" b="1" spc="0" baseline="0">
                <a:solidFill>
                  <a:srgbClr val="001942"/>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2" name="Shape 402" hidden="1"/>
          <p:cNvSpPr txBox="1">
            <a:spLocks/>
          </p:cNvSpPr>
          <p:nvPr userDrawn="1"/>
        </p:nvSpPr>
        <p:spPr>
          <a:xfrm>
            <a:off x="22615503" y="12475418"/>
            <a:ext cx="935411" cy="446951"/>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1pPr>
            <a:lvl2pPr marL="0" marR="0" indent="1143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2pPr>
            <a:lvl3pPr marL="0" marR="0" indent="2286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3pPr>
            <a:lvl4pPr marL="0" marR="0" indent="3429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4pPr>
            <a:lvl5pPr marL="0" marR="0" indent="4572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5pPr>
            <a:lvl6pPr marL="0" marR="0" indent="5715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6pPr>
            <a:lvl7pPr marL="0" marR="0" indent="6858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7pPr>
            <a:lvl8pPr marL="0" marR="0" indent="8001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8pPr>
            <a:lvl9pPr marL="0" marR="0" indent="9144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9pPr>
          </a:lstStyle>
          <a:p>
            <a:pPr algn="r">
              <a:defRPr/>
            </a:pPr>
            <a:fld id="{98E1E0C6-D56B-49C4-BEEA-5FD46A4DE522}" type="slidenum">
              <a:rPr lang="is-IS" sz="2700" b="1" kern="0" smtClean="0">
                <a:solidFill>
                  <a:schemeClr val="bg1"/>
                </a:solidFill>
                <a:latin typeface="+mn-lt"/>
                <a:ea typeface="Segoe UI Symbol" charset="0"/>
                <a:cs typeface="Segoe UI Symbol" charset="0"/>
              </a:rPr>
              <a:pPr algn="r">
                <a:defRPr/>
              </a:pPr>
              <a:t>‹#›</a:t>
            </a:fld>
            <a:endParaRPr lang="is-IS" sz="2700" b="1" kern="0" dirty="0">
              <a:solidFill>
                <a:schemeClr val="bg1"/>
              </a:solidFill>
              <a:latin typeface="+mn-lt"/>
              <a:ea typeface="Segoe UI Symbol" charset="0"/>
              <a:cs typeface="Segoe UI Symbol" charset="0"/>
            </a:endParaRPr>
          </a:p>
        </p:txBody>
      </p:sp>
      <p:pic>
        <p:nvPicPr>
          <p:cNvPr id="48" name="Picture 47">
            <a:extLst>
              <a:ext uri="{FF2B5EF4-FFF2-40B4-BE49-F238E27FC236}">
                <a16:creationId xmlns:a16="http://schemas.microsoft.com/office/drawing/2014/main" id="{FF2BF9B3-550C-374B-83FC-9E2D5E6AE6F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11781" y="-342006"/>
            <a:ext cx="3488055" cy="2754338"/>
          </a:xfrm>
          <a:prstGeom prst="rect">
            <a:avLst/>
          </a:prstGeom>
        </p:spPr>
      </p:pic>
      <p:sp>
        <p:nvSpPr>
          <p:cNvPr id="36" name="Text Placeholder 86"/>
          <p:cNvSpPr>
            <a:spLocks noGrp="1"/>
          </p:cNvSpPr>
          <p:nvPr>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600" b="1" spc="0" baseline="0">
                <a:solidFill>
                  <a:srgbClr val="000000"/>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37" name="Text Placeholder 86"/>
          <p:cNvSpPr>
            <a:spLocks noGrp="1"/>
          </p:cNvSpPr>
          <p:nvPr>
            <p:ph type="body" sz="quarter" idx="24" hasCustomPrompt="1"/>
          </p:nvPr>
        </p:nvSpPr>
        <p:spPr>
          <a:xfrm>
            <a:off x="10171028" y="1386186"/>
            <a:ext cx="2738671" cy="339712"/>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38" name="Straight Connector 37"/>
          <p:cNvCxnSpPr/>
          <p:nvPr userDrawn="1"/>
        </p:nvCxnSpPr>
        <p:spPr>
          <a:xfrm>
            <a:off x="12765683" y="160221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
        <p:nvSpPr>
          <p:cNvPr id="39" name="Text Placeholder 11"/>
          <p:cNvSpPr>
            <a:spLocks noGrp="1"/>
          </p:cNvSpPr>
          <p:nvPr>
            <p:ph type="body" sz="quarter" idx="31" hasCustomPrompt="1"/>
          </p:nvPr>
        </p:nvSpPr>
        <p:spPr>
          <a:xfrm>
            <a:off x="17235418" y="630102"/>
            <a:ext cx="4926774" cy="1944216"/>
          </a:xfrm>
          <a:prstGeom prst="rect">
            <a:avLst/>
          </a:prstGeom>
        </p:spPr>
        <p:txBody>
          <a:bodyPr/>
          <a:lstStyle>
            <a:lvl1pPr marL="0" indent="0" algn="ctr">
              <a:lnSpc>
                <a:spcPct val="150000"/>
              </a:lnSpc>
              <a:buNone/>
              <a:defRPr sz="2000">
                <a:solidFill>
                  <a:srgbClr val="FF0000"/>
                </a:solidFill>
                <a:latin typeface="+mn-lt"/>
              </a:defRPr>
            </a:lvl1pPr>
            <a:lvl2pPr>
              <a:defRPr sz="1467"/>
            </a:lvl2pPr>
            <a:lvl3pPr>
              <a:defRPr sz="1400"/>
            </a:lvl3pPr>
            <a:lvl4pPr>
              <a:defRPr sz="1333"/>
            </a:lvl4pPr>
            <a:lvl5pPr>
              <a:defRPr sz="1333"/>
            </a:lvl5pPr>
          </a:lstStyle>
          <a:p>
            <a:pPr lvl="0"/>
            <a:r>
              <a:rPr lang="en-US"/>
              <a:t>TO EDIT ICONS &gt; OPEN View &gt; Master Slide View</a:t>
            </a:r>
            <a:r>
              <a:rPr lang="sl-SI"/>
              <a:t> </a:t>
            </a:r>
            <a:r>
              <a:rPr lang="en-US"/>
              <a:t>&gt;</a:t>
            </a:r>
            <a:r>
              <a:rPr lang="sl-SI"/>
              <a:t> </a:t>
            </a:r>
            <a:r>
              <a:rPr lang="en-US"/>
              <a:t>Select from the icon list master slide</a:t>
            </a:r>
          </a:p>
        </p:txBody>
      </p:sp>
      <p:sp>
        <p:nvSpPr>
          <p:cNvPr id="34" name="Shape 3911">
            <a:extLst>
              <a:ext uri="{FF2B5EF4-FFF2-40B4-BE49-F238E27FC236}">
                <a16:creationId xmlns:a16="http://schemas.microsoft.com/office/drawing/2014/main" id="{C7418610-66E7-446F-9A8D-51BEEF9BA6E4}"/>
              </a:ext>
            </a:extLst>
          </p:cNvPr>
          <p:cNvSpPr/>
          <p:nvPr userDrawn="1"/>
        </p:nvSpPr>
        <p:spPr>
          <a:xfrm>
            <a:off x="3306025" y="4073764"/>
            <a:ext cx="563005" cy="644886"/>
          </a:xfrm>
          <a:custGeom>
            <a:avLst/>
            <a:gdLst/>
            <a:ahLst/>
            <a:cxnLst>
              <a:cxn ang="0">
                <a:pos x="wd2" y="hd2"/>
              </a:cxn>
              <a:cxn ang="5400000">
                <a:pos x="wd2" y="hd2"/>
              </a:cxn>
              <a:cxn ang="10800000">
                <a:pos x="wd2" y="hd2"/>
              </a:cxn>
              <a:cxn ang="16200000">
                <a:pos x="wd2" y="hd2"/>
              </a:cxn>
            </a:cxnLst>
            <a:rect l="0" t="0" r="r" b="b"/>
            <a:pathLst>
              <a:path w="21600" h="21600" extrusionOk="0">
                <a:moveTo>
                  <a:pt x="19624" y="0"/>
                </a:moveTo>
                <a:cubicBezTo>
                  <a:pt x="19871" y="0"/>
                  <a:pt x="20153" y="35"/>
                  <a:pt x="20365" y="139"/>
                </a:cubicBezTo>
                <a:cubicBezTo>
                  <a:pt x="20612" y="243"/>
                  <a:pt x="20824" y="382"/>
                  <a:pt x="21000" y="590"/>
                </a:cubicBezTo>
                <a:cubicBezTo>
                  <a:pt x="21176" y="729"/>
                  <a:pt x="21318" y="938"/>
                  <a:pt x="21424" y="1181"/>
                </a:cubicBezTo>
                <a:cubicBezTo>
                  <a:pt x="21529" y="1424"/>
                  <a:pt x="21600" y="1667"/>
                  <a:pt x="21600" y="1945"/>
                </a:cubicBezTo>
                <a:cubicBezTo>
                  <a:pt x="21600" y="2223"/>
                  <a:pt x="21529" y="2466"/>
                  <a:pt x="21424" y="2674"/>
                </a:cubicBezTo>
                <a:cubicBezTo>
                  <a:pt x="21318" y="2917"/>
                  <a:pt x="21176" y="3125"/>
                  <a:pt x="21000" y="3299"/>
                </a:cubicBezTo>
                <a:cubicBezTo>
                  <a:pt x="20824" y="3473"/>
                  <a:pt x="20612" y="3612"/>
                  <a:pt x="20365" y="3716"/>
                </a:cubicBezTo>
                <a:cubicBezTo>
                  <a:pt x="20153" y="3785"/>
                  <a:pt x="19871" y="3820"/>
                  <a:pt x="19624" y="3820"/>
                </a:cubicBezTo>
                <a:cubicBezTo>
                  <a:pt x="19553" y="3820"/>
                  <a:pt x="19482" y="3820"/>
                  <a:pt x="19412" y="3820"/>
                </a:cubicBezTo>
                <a:cubicBezTo>
                  <a:pt x="19376" y="3820"/>
                  <a:pt x="19306" y="3820"/>
                  <a:pt x="19235" y="3820"/>
                </a:cubicBezTo>
                <a:cubicBezTo>
                  <a:pt x="15565" y="13405"/>
                  <a:pt x="15565" y="13405"/>
                  <a:pt x="15565" y="13405"/>
                </a:cubicBezTo>
                <a:cubicBezTo>
                  <a:pt x="15706" y="13509"/>
                  <a:pt x="15812" y="13613"/>
                  <a:pt x="15953" y="13717"/>
                </a:cubicBezTo>
                <a:cubicBezTo>
                  <a:pt x="16059" y="13821"/>
                  <a:pt x="16165" y="13960"/>
                  <a:pt x="16200" y="14099"/>
                </a:cubicBezTo>
                <a:cubicBezTo>
                  <a:pt x="16306" y="14238"/>
                  <a:pt x="16376" y="14412"/>
                  <a:pt x="16412" y="14550"/>
                </a:cubicBezTo>
                <a:cubicBezTo>
                  <a:pt x="16447" y="14689"/>
                  <a:pt x="16482" y="14863"/>
                  <a:pt x="16482" y="15037"/>
                </a:cubicBezTo>
                <a:cubicBezTo>
                  <a:pt x="16482" y="15314"/>
                  <a:pt x="16447" y="15558"/>
                  <a:pt x="16341" y="15801"/>
                </a:cubicBezTo>
                <a:cubicBezTo>
                  <a:pt x="16235" y="16009"/>
                  <a:pt x="16059" y="16217"/>
                  <a:pt x="15882" y="16391"/>
                </a:cubicBezTo>
                <a:cubicBezTo>
                  <a:pt x="15706" y="16599"/>
                  <a:pt x="15494" y="16738"/>
                  <a:pt x="15282" y="16808"/>
                </a:cubicBezTo>
                <a:cubicBezTo>
                  <a:pt x="15035" y="16912"/>
                  <a:pt x="14788" y="16947"/>
                  <a:pt x="14506" y="16947"/>
                </a:cubicBezTo>
                <a:cubicBezTo>
                  <a:pt x="14224" y="16947"/>
                  <a:pt x="13976" y="16912"/>
                  <a:pt x="13765" y="16808"/>
                </a:cubicBezTo>
                <a:cubicBezTo>
                  <a:pt x="13518" y="16738"/>
                  <a:pt x="13306" y="16599"/>
                  <a:pt x="13129" y="16391"/>
                </a:cubicBezTo>
                <a:cubicBezTo>
                  <a:pt x="12953" y="16217"/>
                  <a:pt x="12812" y="16009"/>
                  <a:pt x="12706" y="15801"/>
                </a:cubicBezTo>
                <a:cubicBezTo>
                  <a:pt x="12600" y="15558"/>
                  <a:pt x="12529" y="15314"/>
                  <a:pt x="12529" y="15037"/>
                </a:cubicBezTo>
                <a:cubicBezTo>
                  <a:pt x="12529" y="14863"/>
                  <a:pt x="12565" y="14724"/>
                  <a:pt x="12600" y="14585"/>
                </a:cubicBezTo>
                <a:cubicBezTo>
                  <a:pt x="12635" y="14446"/>
                  <a:pt x="12706" y="14307"/>
                  <a:pt x="12776" y="14134"/>
                </a:cubicBezTo>
                <a:cubicBezTo>
                  <a:pt x="9071" y="11113"/>
                  <a:pt x="9071" y="11113"/>
                  <a:pt x="9071" y="11113"/>
                </a:cubicBezTo>
                <a:cubicBezTo>
                  <a:pt x="8894" y="11251"/>
                  <a:pt x="8718" y="11390"/>
                  <a:pt x="8506" y="11460"/>
                </a:cubicBezTo>
                <a:cubicBezTo>
                  <a:pt x="8329" y="11529"/>
                  <a:pt x="8082" y="11564"/>
                  <a:pt x="7835" y="11564"/>
                </a:cubicBezTo>
                <a:cubicBezTo>
                  <a:pt x="7729" y="11564"/>
                  <a:pt x="7624" y="11564"/>
                  <a:pt x="7518" y="11529"/>
                </a:cubicBezTo>
                <a:cubicBezTo>
                  <a:pt x="7447" y="11529"/>
                  <a:pt x="7341" y="11495"/>
                  <a:pt x="7235" y="11495"/>
                </a:cubicBezTo>
                <a:cubicBezTo>
                  <a:pt x="3282" y="18266"/>
                  <a:pt x="3282" y="18266"/>
                  <a:pt x="3282" y="18266"/>
                </a:cubicBezTo>
                <a:cubicBezTo>
                  <a:pt x="3388" y="18336"/>
                  <a:pt x="3459" y="18440"/>
                  <a:pt x="3565" y="18544"/>
                </a:cubicBezTo>
                <a:cubicBezTo>
                  <a:pt x="3635" y="18648"/>
                  <a:pt x="3706" y="18787"/>
                  <a:pt x="3741" y="18891"/>
                </a:cubicBezTo>
                <a:cubicBezTo>
                  <a:pt x="3812" y="19030"/>
                  <a:pt x="3847" y="19134"/>
                  <a:pt x="3882" y="19239"/>
                </a:cubicBezTo>
                <a:cubicBezTo>
                  <a:pt x="3918" y="19377"/>
                  <a:pt x="3953" y="19516"/>
                  <a:pt x="3953" y="19655"/>
                </a:cubicBezTo>
                <a:cubicBezTo>
                  <a:pt x="3953" y="19933"/>
                  <a:pt x="3882" y="20176"/>
                  <a:pt x="3776" y="20419"/>
                </a:cubicBezTo>
                <a:cubicBezTo>
                  <a:pt x="3671" y="20662"/>
                  <a:pt x="3529" y="20871"/>
                  <a:pt x="3353" y="21010"/>
                </a:cubicBezTo>
                <a:cubicBezTo>
                  <a:pt x="3176" y="21183"/>
                  <a:pt x="2965" y="21357"/>
                  <a:pt x="2718" y="21461"/>
                </a:cubicBezTo>
                <a:cubicBezTo>
                  <a:pt x="2506" y="21565"/>
                  <a:pt x="2224" y="21600"/>
                  <a:pt x="1976" y="21600"/>
                </a:cubicBezTo>
                <a:cubicBezTo>
                  <a:pt x="1694" y="21600"/>
                  <a:pt x="1447" y="21565"/>
                  <a:pt x="1200" y="21461"/>
                </a:cubicBezTo>
                <a:cubicBezTo>
                  <a:pt x="988" y="21357"/>
                  <a:pt x="776" y="21183"/>
                  <a:pt x="600" y="21010"/>
                </a:cubicBezTo>
                <a:cubicBezTo>
                  <a:pt x="388" y="20871"/>
                  <a:pt x="247" y="20662"/>
                  <a:pt x="141" y="20419"/>
                </a:cubicBezTo>
                <a:cubicBezTo>
                  <a:pt x="35" y="20176"/>
                  <a:pt x="0" y="19933"/>
                  <a:pt x="0" y="19655"/>
                </a:cubicBezTo>
                <a:cubicBezTo>
                  <a:pt x="0" y="19377"/>
                  <a:pt x="35" y="19134"/>
                  <a:pt x="141" y="18926"/>
                </a:cubicBezTo>
                <a:cubicBezTo>
                  <a:pt x="247" y="18683"/>
                  <a:pt x="388" y="18475"/>
                  <a:pt x="600" y="18301"/>
                </a:cubicBezTo>
                <a:cubicBezTo>
                  <a:pt x="776" y="18127"/>
                  <a:pt x="988" y="17988"/>
                  <a:pt x="1200" y="17884"/>
                </a:cubicBezTo>
                <a:cubicBezTo>
                  <a:pt x="1447" y="17815"/>
                  <a:pt x="1694" y="17745"/>
                  <a:pt x="1976" y="17745"/>
                </a:cubicBezTo>
                <a:cubicBezTo>
                  <a:pt x="2082" y="17745"/>
                  <a:pt x="2188" y="17780"/>
                  <a:pt x="2294" y="17780"/>
                </a:cubicBezTo>
                <a:cubicBezTo>
                  <a:pt x="2400" y="17815"/>
                  <a:pt x="2506" y="17815"/>
                  <a:pt x="2612" y="17850"/>
                </a:cubicBezTo>
                <a:cubicBezTo>
                  <a:pt x="6565" y="11078"/>
                  <a:pt x="6565" y="11078"/>
                  <a:pt x="6565" y="11078"/>
                </a:cubicBezTo>
                <a:cubicBezTo>
                  <a:pt x="6424" y="10974"/>
                  <a:pt x="6353" y="10869"/>
                  <a:pt x="6247" y="10765"/>
                </a:cubicBezTo>
                <a:cubicBezTo>
                  <a:pt x="6176" y="10661"/>
                  <a:pt x="6106" y="10557"/>
                  <a:pt x="6071" y="10453"/>
                </a:cubicBezTo>
                <a:cubicBezTo>
                  <a:pt x="6000" y="10314"/>
                  <a:pt x="5965" y="10175"/>
                  <a:pt x="5929" y="10036"/>
                </a:cubicBezTo>
                <a:cubicBezTo>
                  <a:pt x="5894" y="9932"/>
                  <a:pt x="5859" y="9758"/>
                  <a:pt x="5859" y="9619"/>
                </a:cubicBezTo>
                <a:cubicBezTo>
                  <a:pt x="5859" y="9376"/>
                  <a:pt x="5929" y="9133"/>
                  <a:pt x="6035" y="8890"/>
                </a:cubicBezTo>
                <a:cubicBezTo>
                  <a:pt x="6141" y="8647"/>
                  <a:pt x="6282" y="8439"/>
                  <a:pt x="6459" y="8265"/>
                </a:cubicBezTo>
                <a:cubicBezTo>
                  <a:pt x="6635" y="8091"/>
                  <a:pt x="6847" y="7952"/>
                  <a:pt x="7094" y="7848"/>
                </a:cubicBezTo>
                <a:cubicBezTo>
                  <a:pt x="7306" y="7779"/>
                  <a:pt x="7588" y="7709"/>
                  <a:pt x="7835" y="7709"/>
                </a:cubicBezTo>
                <a:cubicBezTo>
                  <a:pt x="8118" y="7709"/>
                  <a:pt x="8365" y="7779"/>
                  <a:pt x="8612" y="7848"/>
                </a:cubicBezTo>
                <a:cubicBezTo>
                  <a:pt x="8824" y="7952"/>
                  <a:pt x="9035" y="8091"/>
                  <a:pt x="9212" y="8265"/>
                </a:cubicBezTo>
                <a:cubicBezTo>
                  <a:pt x="9424" y="8439"/>
                  <a:pt x="9565" y="8647"/>
                  <a:pt x="9671" y="8890"/>
                </a:cubicBezTo>
                <a:cubicBezTo>
                  <a:pt x="9776" y="9133"/>
                  <a:pt x="9812" y="9376"/>
                  <a:pt x="9812" y="9619"/>
                </a:cubicBezTo>
                <a:cubicBezTo>
                  <a:pt x="9812" y="9793"/>
                  <a:pt x="9812" y="9967"/>
                  <a:pt x="9741" y="10105"/>
                </a:cubicBezTo>
                <a:cubicBezTo>
                  <a:pt x="9706" y="10279"/>
                  <a:pt x="9635" y="10418"/>
                  <a:pt x="9565" y="10522"/>
                </a:cubicBezTo>
                <a:cubicBezTo>
                  <a:pt x="13271" y="13543"/>
                  <a:pt x="13271" y="13543"/>
                  <a:pt x="13271" y="13543"/>
                </a:cubicBezTo>
                <a:cubicBezTo>
                  <a:pt x="13447" y="13405"/>
                  <a:pt x="13659" y="13300"/>
                  <a:pt x="13835" y="13231"/>
                </a:cubicBezTo>
                <a:cubicBezTo>
                  <a:pt x="14047" y="13127"/>
                  <a:pt x="14259" y="13092"/>
                  <a:pt x="14506" y="13092"/>
                </a:cubicBezTo>
                <a:cubicBezTo>
                  <a:pt x="14576" y="13092"/>
                  <a:pt x="14612" y="13127"/>
                  <a:pt x="14682" y="13127"/>
                </a:cubicBezTo>
                <a:cubicBezTo>
                  <a:pt x="14718" y="13127"/>
                  <a:pt x="14788" y="13161"/>
                  <a:pt x="14824" y="13161"/>
                </a:cubicBezTo>
                <a:cubicBezTo>
                  <a:pt x="18494" y="3507"/>
                  <a:pt x="18494" y="3507"/>
                  <a:pt x="18494" y="3507"/>
                </a:cubicBezTo>
                <a:cubicBezTo>
                  <a:pt x="18388" y="3438"/>
                  <a:pt x="18282" y="3334"/>
                  <a:pt x="18176" y="3230"/>
                </a:cubicBezTo>
                <a:cubicBezTo>
                  <a:pt x="18071" y="3125"/>
                  <a:pt x="17965" y="2986"/>
                  <a:pt x="17894" y="2848"/>
                </a:cubicBezTo>
                <a:cubicBezTo>
                  <a:pt x="17824" y="2709"/>
                  <a:pt x="17753" y="2570"/>
                  <a:pt x="17718" y="2396"/>
                </a:cubicBezTo>
                <a:cubicBezTo>
                  <a:pt x="17647" y="2257"/>
                  <a:pt x="17647" y="2084"/>
                  <a:pt x="17647" y="1945"/>
                </a:cubicBezTo>
                <a:cubicBezTo>
                  <a:pt x="17647" y="1667"/>
                  <a:pt x="17682" y="1424"/>
                  <a:pt x="17788" y="1181"/>
                </a:cubicBezTo>
                <a:cubicBezTo>
                  <a:pt x="17894" y="938"/>
                  <a:pt x="18035" y="729"/>
                  <a:pt x="18247" y="590"/>
                </a:cubicBezTo>
                <a:cubicBezTo>
                  <a:pt x="18424" y="382"/>
                  <a:pt x="18635" y="243"/>
                  <a:pt x="18847" y="139"/>
                </a:cubicBezTo>
                <a:cubicBezTo>
                  <a:pt x="19094" y="35"/>
                  <a:pt x="19341" y="0"/>
                  <a:pt x="19624" y="0"/>
                </a:cubicBezTo>
                <a:close/>
                <a:moveTo>
                  <a:pt x="1976" y="20836"/>
                </a:moveTo>
                <a:cubicBezTo>
                  <a:pt x="2118" y="20836"/>
                  <a:pt x="2259" y="20801"/>
                  <a:pt x="2435" y="20732"/>
                </a:cubicBezTo>
                <a:cubicBezTo>
                  <a:pt x="2576" y="20697"/>
                  <a:pt x="2718" y="20593"/>
                  <a:pt x="2788" y="20489"/>
                </a:cubicBezTo>
                <a:cubicBezTo>
                  <a:pt x="2929" y="20385"/>
                  <a:pt x="3000" y="20280"/>
                  <a:pt x="3071" y="20107"/>
                </a:cubicBezTo>
                <a:cubicBezTo>
                  <a:pt x="3141" y="19968"/>
                  <a:pt x="3176" y="19829"/>
                  <a:pt x="3176" y="19655"/>
                </a:cubicBezTo>
                <a:cubicBezTo>
                  <a:pt x="3176" y="19516"/>
                  <a:pt x="3141" y="19377"/>
                  <a:pt x="3071" y="19239"/>
                </a:cubicBezTo>
                <a:cubicBezTo>
                  <a:pt x="3000" y="19100"/>
                  <a:pt x="2929" y="18961"/>
                  <a:pt x="2788" y="18857"/>
                </a:cubicBezTo>
                <a:cubicBezTo>
                  <a:pt x="2718" y="18752"/>
                  <a:pt x="2576" y="18683"/>
                  <a:pt x="2435" y="18614"/>
                </a:cubicBezTo>
                <a:cubicBezTo>
                  <a:pt x="2259" y="18579"/>
                  <a:pt x="2118" y="18544"/>
                  <a:pt x="1976" y="18544"/>
                </a:cubicBezTo>
                <a:cubicBezTo>
                  <a:pt x="1800" y="18544"/>
                  <a:pt x="1659" y="18579"/>
                  <a:pt x="1518" y="18614"/>
                </a:cubicBezTo>
                <a:cubicBezTo>
                  <a:pt x="1341" y="18683"/>
                  <a:pt x="1235" y="18752"/>
                  <a:pt x="1129" y="18857"/>
                </a:cubicBezTo>
                <a:cubicBezTo>
                  <a:pt x="1059" y="18961"/>
                  <a:pt x="953" y="19100"/>
                  <a:pt x="882" y="19239"/>
                </a:cubicBezTo>
                <a:cubicBezTo>
                  <a:pt x="812" y="19377"/>
                  <a:pt x="776" y="19516"/>
                  <a:pt x="776" y="19655"/>
                </a:cubicBezTo>
                <a:cubicBezTo>
                  <a:pt x="776" y="19829"/>
                  <a:pt x="812" y="19968"/>
                  <a:pt x="882" y="20107"/>
                </a:cubicBezTo>
                <a:cubicBezTo>
                  <a:pt x="953" y="20280"/>
                  <a:pt x="1059" y="20385"/>
                  <a:pt x="1129" y="20489"/>
                </a:cubicBezTo>
                <a:cubicBezTo>
                  <a:pt x="1235" y="20593"/>
                  <a:pt x="1341" y="20697"/>
                  <a:pt x="1518" y="20732"/>
                </a:cubicBezTo>
                <a:cubicBezTo>
                  <a:pt x="1659" y="20801"/>
                  <a:pt x="1800" y="20836"/>
                  <a:pt x="1976" y="20836"/>
                </a:cubicBezTo>
                <a:close/>
                <a:moveTo>
                  <a:pt x="7835" y="10800"/>
                </a:moveTo>
                <a:cubicBezTo>
                  <a:pt x="8012" y="10800"/>
                  <a:pt x="8153" y="10765"/>
                  <a:pt x="8294" y="10696"/>
                </a:cubicBezTo>
                <a:cubicBezTo>
                  <a:pt x="8471" y="10661"/>
                  <a:pt x="8576" y="10557"/>
                  <a:pt x="8682" y="10453"/>
                </a:cubicBezTo>
                <a:cubicBezTo>
                  <a:pt x="8753" y="10349"/>
                  <a:pt x="8859" y="10244"/>
                  <a:pt x="8929" y="10105"/>
                </a:cubicBezTo>
                <a:cubicBezTo>
                  <a:pt x="9000" y="9967"/>
                  <a:pt x="9035" y="9793"/>
                  <a:pt x="9035" y="9619"/>
                </a:cubicBezTo>
                <a:cubicBezTo>
                  <a:pt x="9035" y="9480"/>
                  <a:pt x="9000" y="9341"/>
                  <a:pt x="8929" y="9203"/>
                </a:cubicBezTo>
                <a:cubicBezTo>
                  <a:pt x="8859" y="9064"/>
                  <a:pt x="8753" y="8925"/>
                  <a:pt x="8682" y="8821"/>
                </a:cubicBezTo>
                <a:cubicBezTo>
                  <a:pt x="8576" y="8716"/>
                  <a:pt x="8471" y="8647"/>
                  <a:pt x="8294" y="8577"/>
                </a:cubicBezTo>
                <a:cubicBezTo>
                  <a:pt x="8153" y="8508"/>
                  <a:pt x="8012" y="8508"/>
                  <a:pt x="7835" y="8508"/>
                </a:cubicBezTo>
                <a:cubicBezTo>
                  <a:pt x="7694" y="8508"/>
                  <a:pt x="7553" y="8508"/>
                  <a:pt x="7376" y="8577"/>
                </a:cubicBezTo>
                <a:cubicBezTo>
                  <a:pt x="7235" y="8647"/>
                  <a:pt x="7129" y="8716"/>
                  <a:pt x="7024" y="8821"/>
                </a:cubicBezTo>
                <a:cubicBezTo>
                  <a:pt x="6882" y="8925"/>
                  <a:pt x="6812" y="9064"/>
                  <a:pt x="6741" y="9203"/>
                </a:cubicBezTo>
                <a:cubicBezTo>
                  <a:pt x="6671" y="9341"/>
                  <a:pt x="6635" y="9480"/>
                  <a:pt x="6635" y="9619"/>
                </a:cubicBezTo>
                <a:cubicBezTo>
                  <a:pt x="6635" y="9793"/>
                  <a:pt x="6671" y="9967"/>
                  <a:pt x="6741" y="10105"/>
                </a:cubicBezTo>
                <a:cubicBezTo>
                  <a:pt x="6812" y="10244"/>
                  <a:pt x="6882" y="10349"/>
                  <a:pt x="7024" y="10453"/>
                </a:cubicBezTo>
                <a:cubicBezTo>
                  <a:pt x="7129" y="10557"/>
                  <a:pt x="7235" y="10661"/>
                  <a:pt x="7376" y="10696"/>
                </a:cubicBezTo>
                <a:cubicBezTo>
                  <a:pt x="7553" y="10765"/>
                  <a:pt x="7694" y="10800"/>
                  <a:pt x="7835" y="10800"/>
                </a:cubicBezTo>
                <a:close/>
                <a:moveTo>
                  <a:pt x="14506" y="16183"/>
                </a:moveTo>
                <a:cubicBezTo>
                  <a:pt x="14647" y="16183"/>
                  <a:pt x="14824" y="16148"/>
                  <a:pt x="14965" y="16078"/>
                </a:cubicBezTo>
                <a:cubicBezTo>
                  <a:pt x="15106" y="16044"/>
                  <a:pt x="15247" y="15940"/>
                  <a:pt x="15353" y="15870"/>
                </a:cubicBezTo>
                <a:cubicBezTo>
                  <a:pt x="15459" y="15731"/>
                  <a:pt x="15565" y="15627"/>
                  <a:pt x="15600" y="15488"/>
                </a:cubicBezTo>
                <a:cubicBezTo>
                  <a:pt x="15671" y="15349"/>
                  <a:pt x="15706" y="15210"/>
                  <a:pt x="15706" y="15037"/>
                </a:cubicBezTo>
                <a:cubicBezTo>
                  <a:pt x="15706" y="14898"/>
                  <a:pt x="15671" y="14759"/>
                  <a:pt x="15600" y="14585"/>
                </a:cubicBezTo>
                <a:cubicBezTo>
                  <a:pt x="15565" y="14446"/>
                  <a:pt x="15459" y="14342"/>
                  <a:pt x="15353" y="14238"/>
                </a:cubicBezTo>
                <a:cubicBezTo>
                  <a:pt x="15247" y="14099"/>
                  <a:pt x="15106" y="14030"/>
                  <a:pt x="14965" y="13960"/>
                </a:cubicBezTo>
                <a:cubicBezTo>
                  <a:pt x="14824" y="13891"/>
                  <a:pt x="14647" y="13891"/>
                  <a:pt x="14506" y="13891"/>
                </a:cubicBezTo>
                <a:cubicBezTo>
                  <a:pt x="14365" y="13891"/>
                  <a:pt x="14188" y="13891"/>
                  <a:pt x="14047" y="13960"/>
                </a:cubicBezTo>
                <a:cubicBezTo>
                  <a:pt x="13906" y="14030"/>
                  <a:pt x="13765" y="14099"/>
                  <a:pt x="13694" y="14238"/>
                </a:cubicBezTo>
                <a:cubicBezTo>
                  <a:pt x="13553" y="14342"/>
                  <a:pt x="13482" y="14446"/>
                  <a:pt x="13412" y="14585"/>
                </a:cubicBezTo>
                <a:cubicBezTo>
                  <a:pt x="13341" y="14759"/>
                  <a:pt x="13306" y="14898"/>
                  <a:pt x="13306" y="15037"/>
                </a:cubicBezTo>
                <a:cubicBezTo>
                  <a:pt x="13306" y="15210"/>
                  <a:pt x="13341" y="15349"/>
                  <a:pt x="13412" y="15488"/>
                </a:cubicBezTo>
                <a:cubicBezTo>
                  <a:pt x="13482" y="15627"/>
                  <a:pt x="13553" y="15731"/>
                  <a:pt x="13694" y="15870"/>
                </a:cubicBezTo>
                <a:cubicBezTo>
                  <a:pt x="13765" y="15940"/>
                  <a:pt x="13906" y="16044"/>
                  <a:pt x="14047" y="16078"/>
                </a:cubicBezTo>
                <a:cubicBezTo>
                  <a:pt x="14188" y="16148"/>
                  <a:pt x="14365" y="16183"/>
                  <a:pt x="14506" y="16183"/>
                </a:cubicBezTo>
                <a:close/>
                <a:moveTo>
                  <a:pt x="19624" y="3056"/>
                </a:moveTo>
                <a:cubicBezTo>
                  <a:pt x="19765" y="3056"/>
                  <a:pt x="19906" y="3021"/>
                  <a:pt x="20082" y="2986"/>
                </a:cubicBezTo>
                <a:cubicBezTo>
                  <a:pt x="20224" y="2917"/>
                  <a:pt x="20365" y="2848"/>
                  <a:pt x="20435" y="2743"/>
                </a:cubicBezTo>
                <a:cubicBezTo>
                  <a:pt x="20541" y="2639"/>
                  <a:pt x="20612" y="2500"/>
                  <a:pt x="20682" y="2361"/>
                </a:cubicBezTo>
                <a:cubicBezTo>
                  <a:pt x="20753" y="2223"/>
                  <a:pt x="20824" y="2084"/>
                  <a:pt x="20824" y="1945"/>
                </a:cubicBezTo>
                <a:cubicBezTo>
                  <a:pt x="20824" y="1771"/>
                  <a:pt x="20753" y="1632"/>
                  <a:pt x="20682" y="1493"/>
                </a:cubicBezTo>
                <a:cubicBezTo>
                  <a:pt x="20612" y="1320"/>
                  <a:pt x="20541" y="1215"/>
                  <a:pt x="20435" y="1111"/>
                </a:cubicBezTo>
                <a:cubicBezTo>
                  <a:pt x="20365" y="1007"/>
                  <a:pt x="20224" y="903"/>
                  <a:pt x="20082" y="868"/>
                </a:cubicBezTo>
                <a:cubicBezTo>
                  <a:pt x="19906" y="799"/>
                  <a:pt x="19765" y="764"/>
                  <a:pt x="19624" y="764"/>
                </a:cubicBezTo>
                <a:cubicBezTo>
                  <a:pt x="19447" y="764"/>
                  <a:pt x="19306" y="799"/>
                  <a:pt x="19165" y="868"/>
                </a:cubicBezTo>
                <a:cubicBezTo>
                  <a:pt x="18988" y="903"/>
                  <a:pt x="18882" y="1007"/>
                  <a:pt x="18776" y="1111"/>
                </a:cubicBezTo>
                <a:cubicBezTo>
                  <a:pt x="18671" y="1215"/>
                  <a:pt x="18565" y="1320"/>
                  <a:pt x="18494" y="1493"/>
                </a:cubicBezTo>
                <a:cubicBezTo>
                  <a:pt x="18459" y="1632"/>
                  <a:pt x="18424" y="1771"/>
                  <a:pt x="18424" y="1945"/>
                </a:cubicBezTo>
                <a:cubicBezTo>
                  <a:pt x="18424" y="2084"/>
                  <a:pt x="18459" y="2223"/>
                  <a:pt x="18494" y="2361"/>
                </a:cubicBezTo>
                <a:cubicBezTo>
                  <a:pt x="18565" y="2500"/>
                  <a:pt x="18671" y="2639"/>
                  <a:pt x="18776" y="2743"/>
                </a:cubicBezTo>
                <a:cubicBezTo>
                  <a:pt x="18882" y="2848"/>
                  <a:pt x="18988" y="2917"/>
                  <a:pt x="19165" y="2986"/>
                </a:cubicBezTo>
                <a:cubicBezTo>
                  <a:pt x="19306" y="3021"/>
                  <a:pt x="19447" y="3056"/>
                  <a:pt x="19624" y="3056"/>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5" name="Shape 3905">
            <a:extLst>
              <a:ext uri="{FF2B5EF4-FFF2-40B4-BE49-F238E27FC236}">
                <a16:creationId xmlns:a16="http://schemas.microsoft.com/office/drawing/2014/main" id="{6B6A07F9-B2B5-4203-90B8-D3E6E8EEF68D}"/>
              </a:ext>
            </a:extLst>
          </p:cNvPr>
          <p:cNvSpPr/>
          <p:nvPr userDrawn="1"/>
        </p:nvSpPr>
        <p:spPr>
          <a:xfrm>
            <a:off x="10215366" y="4073763"/>
            <a:ext cx="397167" cy="578254"/>
          </a:xfrm>
          <a:custGeom>
            <a:avLst/>
            <a:gdLst/>
            <a:ahLst/>
            <a:cxnLst>
              <a:cxn ang="0">
                <a:pos x="wd2" y="hd2"/>
              </a:cxn>
              <a:cxn ang="5400000">
                <a:pos x="wd2" y="hd2"/>
              </a:cxn>
              <a:cxn ang="10800000">
                <a:pos x="wd2" y="hd2"/>
              </a:cxn>
              <a:cxn ang="16200000">
                <a:pos x="wd2" y="hd2"/>
              </a:cxn>
            </a:cxnLst>
            <a:rect l="0" t="0" r="r" b="b"/>
            <a:pathLst>
              <a:path w="21600" h="21600" extrusionOk="0">
                <a:moveTo>
                  <a:pt x="10824" y="0"/>
                </a:moveTo>
                <a:cubicBezTo>
                  <a:pt x="12280" y="0"/>
                  <a:pt x="13688" y="162"/>
                  <a:pt x="14999" y="551"/>
                </a:cubicBezTo>
                <a:cubicBezTo>
                  <a:pt x="16309" y="941"/>
                  <a:pt x="17426" y="1459"/>
                  <a:pt x="18445" y="2108"/>
                </a:cubicBezTo>
                <a:cubicBezTo>
                  <a:pt x="19416" y="2757"/>
                  <a:pt x="20192" y="3503"/>
                  <a:pt x="20775" y="4378"/>
                </a:cubicBezTo>
                <a:cubicBezTo>
                  <a:pt x="21309" y="5254"/>
                  <a:pt x="21600" y="6195"/>
                  <a:pt x="21600" y="7200"/>
                </a:cubicBezTo>
                <a:cubicBezTo>
                  <a:pt x="21600" y="7524"/>
                  <a:pt x="21600" y="7849"/>
                  <a:pt x="21503" y="8173"/>
                </a:cubicBezTo>
                <a:cubicBezTo>
                  <a:pt x="21454" y="8465"/>
                  <a:pt x="21357" y="8789"/>
                  <a:pt x="21260" y="9114"/>
                </a:cubicBezTo>
                <a:cubicBezTo>
                  <a:pt x="21115" y="9373"/>
                  <a:pt x="20969" y="9665"/>
                  <a:pt x="20775" y="9957"/>
                </a:cubicBezTo>
                <a:cubicBezTo>
                  <a:pt x="20581" y="10281"/>
                  <a:pt x="20387" y="10541"/>
                  <a:pt x="20144" y="10800"/>
                </a:cubicBezTo>
                <a:cubicBezTo>
                  <a:pt x="10824" y="21600"/>
                  <a:pt x="10824" y="21600"/>
                  <a:pt x="10824" y="21600"/>
                </a:cubicBezTo>
                <a:cubicBezTo>
                  <a:pt x="1456" y="10800"/>
                  <a:pt x="1456" y="10800"/>
                  <a:pt x="1456" y="10800"/>
                </a:cubicBezTo>
                <a:cubicBezTo>
                  <a:pt x="1262" y="10541"/>
                  <a:pt x="1019" y="10281"/>
                  <a:pt x="874" y="9957"/>
                </a:cubicBezTo>
                <a:cubicBezTo>
                  <a:pt x="680" y="9665"/>
                  <a:pt x="485" y="9373"/>
                  <a:pt x="388" y="9114"/>
                </a:cubicBezTo>
                <a:cubicBezTo>
                  <a:pt x="243" y="8789"/>
                  <a:pt x="146" y="8465"/>
                  <a:pt x="97" y="8173"/>
                </a:cubicBezTo>
                <a:cubicBezTo>
                  <a:pt x="49" y="7849"/>
                  <a:pt x="0" y="7524"/>
                  <a:pt x="0" y="7200"/>
                </a:cubicBezTo>
                <a:cubicBezTo>
                  <a:pt x="0" y="6195"/>
                  <a:pt x="291" y="5254"/>
                  <a:pt x="874" y="4378"/>
                </a:cubicBezTo>
                <a:cubicBezTo>
                  <a:pt x="1408" y="3503"/>
                  <a:pt x="2184" y="2757"/>
                  <a:pt x="3155" y="2108"/>
                </a:cubicBezTo>
                <a:cubicBezTo>
                  <a:pt x="4174" y="1459"/>
                  <a:pt x="5339" y="941"/>
                  <a:pt x="6650" y="551"/>
                </a:cubicBezTo>
                <a:cubicBezTo>
                  <a:pt x="7960" y="162"/>
                  <a:pt x="9320" y="0"/>
                  <a:pt x="10824" y="0"/>
                </a:cubicBezTo>
                <a:close/>
                <a:moveTo>
                  <a:pt x="10824" y="714"/>
                </a:moveTo>
                <a:cubicBezTo>
                  <a:pt x="9465" y="714"/>
                  <a:pt x="8203" y="876"/>
                  <a:pt x="7038" y="1200"/>
                </a:cubicBezTo>
                <a:cubicBezTo>
                  <a:pt x="5825" y="1557"/>
                  <a:pt x="4805" y="2011"/>
                  <a:pt x="3932" y="2595"/>
                </a:cubicBezTo>
                <a:cubicBezTo>
                  <a:pt x="3058" y="3211"/>
                  <a:pt x="2378" y="3892"/>
                  <a:pt x="1844" y="4670"/>
                </a:cubicBezTo>
                <a:cubicBezTo>
                  <a:pt x="1359" y="5449"/>
                  <a:pt x="1068" y="6292"/>
                  <a:pt x="1068" y="7200"/>
                </a:cubicBezTo>
                <a:cubicBezTo>
                  <a:pt x="1068" y="7492"/>
                  <a:pt x="1116" y="7784"/>
                  <a:pt x="1165" y="8043"/>
                </a:cubicBezTo>
                <a:cubicBezTo>
                  <a:pt x="1213" y="8335"/>
                  <a:pt x="1311" y="8595"/>
                  <a:pt x="1456" y="8854"/>
                </a:cubicBezTo>
                <a:cubicBezTo>
                  <a:pt x="1553" y="9146"/>
                  <a:pt x="1650" y="9405"/>
                  <a:pt x="1844" y="9665"/>
                </a:cubicBezTo>
                <a:cubicBezTo>
                  <a:pt x="1990" y="9957"/>
                  <a:pt x="2184" y="10184"/>
                  <a:pt x="2378" y="10411"/>
                </a:cubicBezTo>
                <a:cubicBezTo>
                  <a:pt x="10824" y="20173"/>
                  <a:pt x="10824" y="20173"/>
                  <a:pt x="10824" y="20173"/>
                </a:cubicBezTo>
                <a:cubicBezTo>
                  <a:pt x="19222" y="10411"/>
                  <a:pt x="19222" y="10411"/>
                  <a:pt x="19222" y="10411"/>
                </a:cubicBezTo>
                <a:cubicBezTo>
                  <a:pt x="19416" y="10184"/>
                  <a:pt x="19610" y="9957"/>
                  <a:pt x="19804" y="9665"/>
                </a:cubicBezTo>
                <a:cubicBezTo>
                  <a:pt x="19950" y="9405"/>
                  <a:pt x="20095" y="9146"/>
                  <a:pt x="20144" y="8854"/>
                </a:cubicBezTo>
                <a:cubicBezTo>
                  <a:pt x="20289" y="8595"/>
                  <a:pt x="20387" y="8335"/>
                  <a:pt x="20435" y="8043"/>
                </a:cubicBezTo>
                <a:cubicBezTo>
                  <a:pt x="20532" y="7784"/>
                  <a:pt x="20532" y="7492"/>
                  <a:pt x="20532" y="7200"/>
                </a:cubicBezTo>
                <a:cubicBezTo>
                  <a:pt x="20532" y="6292"/>
                  <a:pt x="20289" y="5449"/>
                  <a:pt x="19756" y="4670"/>
                </a:cubicBezTo>
                <a:cubicBezTo>
                  <a:pt x="19222" y="3892"/>
                  <a:pt x="18542" y="3211"/>
                  <a:pt x="17717" y="2595"/>
                </a:cubicBezTo>
                <a:cubicBezTo>
                  <a:pt x="16795" y="2011"/>
                  <a:pt x="15775" y="1557"/>
                  <a:pt x="14610" y="1200"/>
                </a:cubicBezTo>
                <a:cubicBezTo>
                  <a:pt x="13397" y="876"/>
                  <a:pt x="12135" y="714"/>
                  <a:pt x="10824" y="714"/>
                </a:cubicBezTo>
                <a:close/>
                <a:moveTo>
                  <a:pt x="10824" y="9697"/>
                </a:moveTo>
                <a:cubicBezTo>
                  <a:pt x="10290" y="9697"/>
                  <a:pt x="9805" y="9632"/>
                  <a:pt x="9368" y="9503"/>
                </a:cubicBezTo>
                <a:cubicBezTo>
                  <a:pt x="8883" y="9373"/>
                  <a:pt x="8494" y="9211"/>
                  <a:pt x="8155" y="8984"/>
                </a:cubicBezTo>
                <a:cubicBezTo>
                  <a:pt x="7815" y="8757"/>
                  <a:pt x="7524" y="8497"/>
                  <a:pt x="7329" y="8173"/>
                </a:cubicBezTo>
                <a:cubicBezTo>
                  <a:pt x="7135" y="7881"/>
                  <a:pt x="7038" y="7557"/>
                  <a:pt x="7038" y="7200"/>
                </a:cubicBezTo>
                <a:cubicBezTo>
                  <a:pt x="7038" y="6843"/>
                  <a:pt x="7135" y="6519"/>
                  <a:pt x="7329" y="6227"/>
                </a:cubicBezTo>
                <a:cubicBezTo>
                  <a:pt x="7524" y="5903"/>
                  <a:pt x="7815" y="5643"/>
                  <a:pt x="8155" y="5449"/>
                </a:cubicBezTo>
                <a:cubicBezTo>
                  <a:pt x="8494" y="5189"/>
                  <a:pt x="8883" y="4995"/>
                  <a:pt x="9368" y="4865"/>
                </a:cubicBezTo>
                <a:cubicBezTo>
                  <a:pt x="9805" y="4735"/>
                  <a:pt x="10290" y="4670"/>
                  <a:pt x="10824" y="4670"/>
                </a:cubicBezTo>
                <a:cubicBezTo>
                  <a:pt x="11310" y="4670"/>
                  <a:pt x="11795" y="4735"/>
                  <a:pt x="12280" y="4865"/>
                </a:cubicBezTo>
                <a:cubicBezTo>
                  <a:pt x="12717" y="4995"/>
                  <a:pt x="13106" y="5189"/>
                  <a:pt x="13445" y="5449"/>
                </a:cubicBezTo>
                <a:cubicBezTo>
                  <a:pt x="13785" y="5643"/>
                  <a:pt x="14076" y="5903"/>
                  <a:pt x="14271" y="6227"/>
                </a:cubicBezTo>
                <a:cubicBezTo>
                  <a:pt x="14513" y="6519"/>
                  <a:pt x="14610" y="6843"/>
                  <a:pt x="14610" y="7200"/>
                </a:cubicBezTo>
                <a:cubicBezTo>
                  <a:pt x="14610" y="7557"/>
                  <a:pt x="14513" y="7881"/>
                  <a:pt x="14271" y="8173"/>
                </a:cubicBezTo>
                <a:cubicBezTo>
                  <a:pt x="14076" y="8497"/>
                  <a:pt x="13785" y="8757"/>
                  <a:pt x="13445" y="8984"/>
                </a:cubicBezTo>
                <a:cubicBezTo>
                  <a:pt x="13106" y="9211"/>
                  <a:pt x="12717" y="9373"/>
                  <a:pt x="12280" y="9503"/>
                </a:cubicBezTo>
                <a:cubicBezTo>
                  <a:pt x="11795" y="9632"/>
                  <a:pt x="11310" y="9697"/>
                  <a:pt x="10824" y="9697"/>
                </a:cubicBezTo>
                <a:close/>
                <a:moveTo>
                  <a:pt x="10824" y="8984"/>
                </a:moveTo>
                <a:cubicBezTo>
                  <a:pt x="11164" y="8984"/>
                  <a:pt x="11552" y="8951"/>
                  <a:pt x="11844" y="8854"/>
                </a:cubicBezTo>
                <a:cubicBezTo>
                  <a:pt x="12183" y="8757"/>
                  <a:pt x="12475" y="8627"/>
                  <a:pt x="12717" y="8465"/>
                </a:cubicBezTo>
                <a:cubicBezTo>
                  <a:pt x="12960" y="8303"/>
                  <a:pt x="13154" y="8108"/>
                  <a:pt x="13300" y="7914"/>
                </a:cubicBezTo>
                <a:cubicBezTo>
                  <a:pt x="13445" y="7686"/>
                  <a:pt x="13542" y="7459"/>
                  <a:pt x="13542" y="7200"/>
                </a:cubicBezTo>
                <a:cubicBezTo>
                  <a:pt x="13542" y="6941"/>
                  <a:pt x="13445" y="6714"/>
                  <a:pt x="13300" y="6486"/>
                </a:cubicBezTo>
                <a:cubicBezTo>
                  <a:pt x="13154" y="6259"/>
                  <a:pt x="12960" y="6065"/>
                  <a:pt x="12717" y="5935"/>
                </a:cubicBezTo>
                <a:cubicBezTo>
                  <a:pt x="12475" y="5773"/>
                  <a:pt x="12183" y="5643"/>
                  <a:pt x="11844" y="5546"/>
                </a:cubicBezTo>
                <a:cubicBezTo>
                  <a:pt x="11552" y="5449"/>
                  <a:pt x="11164" y="5384"/>
                  <a:pt x="10824" y="5384"/>
                </a:cubicBezTo>
                <a:cubicBezTo>
                  <a:pt x="10436" y="5384"/>
                  <a:pt x="10096" y="5449"/>
                  <a:pt x="9756" y="5546"/>
                </a:cubicBezTo>
                <a:cubicBezTo>
                  <a:pt x="9465" y="5643"/>
                  <a:pt x="9174" y="5773"/>
                  <a:pt x="8931" y="5935"/>
                </a:cubicBezTo>
                <a:cubicBezTo>
                  <a:pt x="8640" y="6065"/>
                  <a:pt x="8446" y="6259"/>
                  <a:pt x="8300" y="6486"/>
                </a:cubicBezTo>
                <a:cubicBezTo>
                  <a:pt x="8155" y="6714"/>
                  <a:pt x="8106" y="6941"/>
                  <a:pt x="8106" y="7200"/>
                </a:cubicBezTo>
                <a:cubicBezTo>
                  <a:pt x="8106" y="7459"/>
                  <a:pt x="8155" y="7686"/>
                  <a:pt x="8300" y="7914"/>
                </a:cubicBezTo>
                <a:cubicBezTo>
                  <a:pt x="8446" y="8108"/>
                  <a:pt x="8640" y="8303"/>
                  <a:pt x="8931" y="8465"/>
                </a:cubicBezTo>
                <a:cubicBezTo>
                  <a:pt x="9174" y="8627"/>
                  <a:pt x="9465" y="8757"/>
                  <a:pt x="9756" y="8854"/>
                </a:cubicBezTo>
                <a:cubicBezTo>
                  <a:pt x="10096" y="8951"/>
                  <a:pt x="10436" y="8984"/>
                  <a:pt x="10824" y="8984"/>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43" name="Shape 3841">
            <a:extLst>
              <a:ext uri="{FF2B5EF4-FFF2-40B4-BE49-F238E27FC236}">
                <a16:creationId xmlns:a16="http://schemas.microsoft.com/office/drawing/2014/main" id="{CBEC033E-57B7-4F18-BBC6-F36C5E6B080B}"/>
              </a:ext>
            </a:extLst>
          </p:cNvPr>
          <p:cNvSpPr/>
          <p:nvPr userDrawn="1"/>
        </p:nvSpPr>
        <p:spPr>
          <a:xfrm>
            <a:off x="16871289" y="4073763"/>
            <a:ext cx="803587" cy="56963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905"/>
                </a:lnTo>
                <a:lnTo>
                  <a:pt x="20084" y="905"/>
                </a:lnTo>
                <a:lnTo>
                  <a:pt x="20084" y="18207"/>
                </a:lnTo>
                <a:lnTo>
                  <a:pt x="11179" y="18207"/>
                </a:lnTo>
                <a:lnTo>
                  <a:pt x="11179" y="20582"/>
                </a:lnTo>
                <a:lnTo>
                  <a:pt x="17621" y="20582"/>
                </a:lnTo>
                <a:lnTo>
                  <a:pt x="17621" y="21600"/>
                </a:lnTo>
                <a:lnTo>
                  <a:pt x="3979" y="21600"/>
                </a:lnTo>
                <a:lnTo>
                  <a:pt x="3979" y="20582"/>
                </a:lnTo>
                <a:lnTo>
                  <a:pt x="10421" y="20582"/>
                </a:lnTo>
                <a:lnTo>
                  <a:pt x="10421" y="18207"/>
                </a:lnTo>
                <a:lnTo>
                  <a:pt x="1516" y="18207"/>
                </a:lnTo>
                <a:lnTo>
                  <a:pt x="1516" y="905"/>
                </a:lnTo>
                <a:lnTo>
                  <a:pt x="0" y="905"/>
                </a:lnTo>
                <a:lnTo>
                  <a:pt x="0" y="0"/>
                </a:lnTo>
                <a:lnTo>
                  <a:pt x="21600" y="0"/>
                </a:lnTo>
                <a:close/>
                <a:moveTo>
                  <a:pt x="19232" y="17190"/>
                </a:moveTo>
                <a:lnTo>
                  <a:pt x="19232" y="905"/>
                </a:lnTo>
                <a:lnTo>
                  <a:pt x="2368" y="905"/>
                </a:lnTo>
                <a:lnTo>
                  <a:pt x="2368" y="17190"/>
                </a:lnTo>
                <a:lnTo>
                  <a:pt x="19232" y="17190"/>
                </a:lnTo>
                <a:close/>
                <a:moveTo>
                  <a:pt x="9568" y="3845"/>
                </a:moveTo>
                <a:lnTo>
                  <a:pt x="9568" y="9613"/>
                </a:lnTo>
                <a:lnTo>
                  <a:pt x="4737" y="9613"/>
                </a:lnTo>
                <a:lnTo>
                  <a:pt x="4737" y="3845"/>
                </a:lnTo>
                <a:lnTo>
                  <a:pt x="9568" y="3845"/>
                </a:lnTo>
                <a:close/>
                <a:moveTo>
                  <a:pt x="4737" y="11535"/>
                </a:moveTo>
                <a:lnTo>
                  <a:pt x="4737" y="12440"/>
                </a:lnTo>
                <a:lnTo>
                  <a:pt x="16863" y="12440"/>
                </a:lnTo>
                <a:lnTo>
                  <a:pt x="16863" y="11535"/>
                </a:lnTo>
                <a:lnTo>
                  <a:pt x="4737" y="11535"/>
                </a:lnTo>
                <a:close/>
                <a:moveTo>
                  <a:pt x="4737" y="14362"/>
                </a:moveTo>
                <a:lnTo>
                  <a:pt x="4737" y="15380"/>
                </a:lnTo>
                <a:lnTo>
                  <a:pt x="16863" y="15380"/>
                </a:lnTo>
                <a:lnTo>
                  <a:pt x="16863" y="14362"/>
                </a:lnTo>
                <a:lnTo>
                  <a:pt x="4737" y="14362"/>
                </a:lnTo>
                <a:close/>
                <a:moveTo>
                  <a:pt x="8811" y="8595"/>
                </a:moveTo>
                <a:lnTo>
                  <a:pt x="8811" y="4750"/>
                </a:lnTo>
                <a:lnTo>
                  <a:pt x="5589" y="4750"/>
                </a:lnTo>
                <a:lnTo>
                  <a:pt x="5589" y="8595"/>
                </a:lnTo>
                <a:lnTo>
                  <a:pt x="8811" y="8595"/>
                </a:lnTo>
                <a:close/>
                <a:moveTo>
                  <a:pt x="11179" y="3845"/>
                </a:moveTo>
                <a:lnTo>
                  <a:pt x="11179" y="4750"/>
                </a:lnTo>
                <a:lnTo>
                  <a:pt x="16863" y="4750"/>
                </a:lnTo>
                <a:lnTo>
                  <a:pt x="16863" y="3845"/>
                </a:lnTo>
                <a:lnTo>
                  <a:pt x="11179" y="3845"/>
                </a:lnTo>
                <a:close/>
                <a:moveTo>
                  <a:pt x="11179" y="6220"/>
                </a:moveTo>
                <a:lnTo>
                  <a:pt x="11179" y="7125"/>
                </a:lnTo>
                <a:lnTo>
                  <a:pt x="16863" y="7125"/>
                </a:lnTo>
                <a:lnTo>
                  <a:pt x="16863" y="6220"/>
                </a:lnTo>
                <a:lnTo>
                  <a:pt x="11179" y="6220"/>
                </a:lnTo>
                <a:close/>
                <a:moveTo>
                  <a:pt x="11179" y="8595"/>
                </a:moveTo>
                <a:lnTo>
                  <a:pt x="11179" y="9613"/>
                </a:lnTo>
                <a:lnTo>
                  <a:pt x="16863" y="9613"/>
                </a:lnTo>
                <a:lnTo>
                  <a:pt x="16863" y="8595"/>
                </a:lnTo>
                <a:lnTo>
                  <a:pt x="11179" y="8595"/>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44" name="Shape 3778">
            <a:extLst>
              <a:ext uri="{FF2B5EF4-FFF2-40B4-BE49-F238E27FC236}">
                <a16:creationId xmlns:a16="http://schemas.microsoft.com/office/drawing/2014/main" id="{7D1E07D9-8944-4F13-BA1A-35E248ECC293}"/>
              </a:ext>
            </a:extLst>
          </p:cNvPr>
          <p:cNvSpPr/>
          <p:nvPr userDrawn="1"/>
        </p:nvSpPr>
        <p:spPr>
          <a:xfrm>
            <a:off x="10364273" y="8328172"/>
            <a:ext cx="576064" cy="633914"/>
          </a:xfrm>
          <a:custGeom>
            <a:avLst/>
            <a:gdLst/>
            <a:ahLst/>
            <a:cxnLst>
              <a:cxn ang="0">
                <a:pos x="wd2" y="hd2"/>
              </a:cxn>
              <a:cxn ang="5400000">
                <a:pos x="wd2" y="hd2"/>
              </a:cxn>
              <a:cxn ang="10800000">
                <a:pos x="wd2" y="hd2"/>
              </a:cxn>
              <a:cxn ang="16200000">
                <a:pos x="wd2" y="hd2"/>
              </a:cxn>
            </a:cxnLst>
            <a:rect l="0" t="0" r="r" b="b"/>
            <a:pathLst>
              <a:path w="21600" h="21600" extrusionOk="0">
                <a:moveTo>
                  <a:pt x="11172" y="1179"/>
                </a:moveTo>
                <a:cubicBezTo>
                  <a:pt x="12630" y="1248"/>
                  <a:pt x="13957" y="1595"/>
                  <a:pt x="15220" y="2219"/>
                </a:cubicBezTo>
                <a:cubicBezTo>
                  <a:pt x="16483" y="2808"/>
                  <a:pt x="17617" y="3640"/>
                  <a:pt x="18556" y="4681"/>
                </a:cubicBezTo>
                <a:cubicBezTo>
                  <a:pt x="19495" y="5721"/>
                  <a:pt x="20240" y="6934"/>
                  <a:pt x="20790" y="8286"/>
                </a:cubicBezTo>
                <a:cubicBezTo>
                  <a:pt x="21341" y="9673"/>
                  <a:pt x="21600" y="11129"/>
                  <a:pt x="21600" y="12655"/>
                </a:cubicBezTo>
                <a:cubicBezTo>
                  <a:pt x="21600" y="12863"/>
                  <a:pt x="21600" y="13071"/>
                  <a:pt x="21568" y="13279"/>
                </a:cubicBezTo>
                <a:cubicBezTo>
                  <a:pt x="21568" y="13452"/>
                  <a:pt x="21535" y="13660"/>
                  <a:pt x="21503" y="13868"/>
                </a:cubicBezTo>
                <a:cubicBezTo>
                  <a:pt x="20790" y="13868"/>
                  <a:pt x="20790" y="13868"/>
                  <a:pt x="20790" y="13868"/>
                </a:cubicBezTo>
                <a:cubicBezTo>
                  <a:pt x="20790" y="13556"/>
                  <a:pt x="20726" y="13244"/>
                  <a:pt x="20596" y="12967"/>
                </a:cubicBezTo>
                <a:cubicBezTo>
                  <a:pt x="20467" y="12690"/>
                  <a:pt x="20305" y="12447"/>
                  <a:pt x="20110" y="12239"/>
                </a:cubicBezTo>
                <a:cubicBezTo>
                  <a:pt x="19916" y="12031"/>
                  <a:pt x="19689" y="11892"/>
                  <a:pt x="19430" y="11753"/>
                </a:cubicBezTo>
                <a:cubicBezTo>
                  <a:pt x="19171" y="11649"/>
                  <a:pt x="18880" y="11580"/>
                  <a:pt x="18621" y="11580"/>
                </a:cubicBezTo>
                <a:cubicBezTo>
                  <a:pt x="18297" y="11580"/>
                  <a:pt x="18005" y="11649"/>
                  <a:pt x="17714" y="11753"/>
                </a:cubicBezTo>
                <a:cubicBezTo>
                  <a:pt x="17455" y="11892"/>
                  <a:pt x="17196" y="12065"/>
                  <a:pt x="17001" y="12308"/>
                </a:cubicBezTo>
                <a:cubicBezTo>
                  <a:pt x="16807" y="12516"/>
                  <a:pt x="16645" y="12759"/>
                  <a:pt x="16548" y="13036"/>
                </a:cubicBezTo>
                <a:cubicBezTo>
                  <a:pt x="16419" y="13314"/>
                  <a:pt x="16386" y="13626"/>
                  <a:pt x="16386" y="13972"/>
                </a:cubicBezTo>
                <a:cubicBezTo>
                  <a:pt x="15641" y="13972"/>
                  <a:pt x="15641" y="13972"/>
                  <a:pt x="15641" y="13972"/>
                </a:cubicBezTo>
                <a:cubicBezTo>
                  <a:pt x="15641" y="13626"/>
                  <a:pt x="15577" y="13314"/>
                  <a:pt x="15479" y="13036"/>
                </a:cubicBezTo>
                <a:cubicBezTo>
                  <a:pt x="15350" y="12759"/>
                  <a:pt x="15188" y="12516"/>
                  <a:pt x="14994" y="12308"/>
                </a:cubicBezTo>
                <a:cubicBezTo>
                  <a:pt x="14767" y="12065"/>
                  <a:pt x="14540" y="11892"/>
                  <a:pt x="14281" y="11753"/>
                </a:cubicBezTo>
                <a:cubicBezTo>
                  <a:pt x="14022" y="11649"/>
                  <a:pt x="13731" y="11580"/>
                  <a:pt x="13407" y="11580"/>
                </a:cubicBezTo>
                <a:cubicBezTo>
                  <a:pt x="13115" y="11580"/>
                  <a:pt x="12824" y="11649"/>
                  <a:pt x="12533" y="11753"/>
                </a:cubicBezTo>
                <a:cubicBezTo>
                  <a:pt x="12241" y="11892"/>
                  <a:pt x="12014" y="12065"/>
                  <a:pt x="11820" y="12308"/>
                </a:cubicBezTo>
                <a:cubicBezTo>
                  <a:pt x="11626" y="12516"/>
                  <a:pt x="11464" y="12759"/>
                  <a:pt x="11367" y="13036"/>
                </a:cubicBezTo>
                <a:cubicBezTo>
                  <a:pt x="11237" y="13314"/>
                  <a:pt x="11172" y="13626"/>
                  <a:pt x="11172" y="13972"/>
                </a:cubicBezTo>
                <a:cubicBezTo>
                  <a:pt x="11172" y="19866"/>
                  <a:pt x="11172" y="19866"/>
                  <a:pt x="11172" y="19866"/>
                </a:cubicBezTo>
                <a:cubicBezTo>
                  <a:pt x="11172" y="20144"/>
                  <a:pt x="11270" y="20387"/>
                  <a:pt x="11431" y="20560"/>
                </a:cubicBezTo>
                <a:cubicBezTo>
                  <a:pt x="11593" y="20733"/>
                  <a:pt x="11788" y="20837"/>
                  <a:pt x="12014" y="20837"/>
                </a:cubicBezTo>
                <a:cubicBezTo>
                  <a:pt x="12273" y="20837"/>
                  <a:pt x="12500" y="20733"/>
                  <a:pt x="12662" y="20560"/>
                </a:cubicBezTo>
                <a:cubicBezTo>
                  <a:pt x="12824" y="20387"/>
                  <a:pt x="12921" y="20144"/>
                  <a:pt x="12921" y="19866"/>
                </a:cubicBezTo>
                <a:cubicBezTo>
                  <a:pt x="13634" y="19866"/>
                  <a:pt x="13634" y="19866"/>
                  <a:pt x="13634" y="19866"/>
                </a:cubicBezTo>
                <a:cubicBezTo>
                  <a:pt x="13634" y="20109"/>
                  <a:pt x="13601" y="20352"/>
                  <a:pt x="13504" y="20560"/>
                </a:cubicBezTo>
                <a:cubicBezTo>
                  <a:pt x="13407" y="20768"/>
                  <a:pt x="13310" y="20941"/>
                  <a:pt x="13180" y="21115"/>
                </a:cubicBezTo>
                <a:cubicBezTo>
                  <a:pt x="13018" y="21253"/>
                  <a:pt x="12856" y="21357"/>
                  <a:pt x="12662" y="21461"/>
                </a:cubicBezTo>
                <a:cubicBezTo>
                  <a:pt x="12468" y="21565"/>
                  <a:pt x="12241" y="21600"/>
                  <a:pt x="12014" y="21600"/>
                </a:cubicBezTo>
                <a:cubicBezTo>
                  <a:pt x="11788" y="21600"/>
                  <a:pt x="11593" y="21565"/>
                  <a:pt x="11431" y="21461"/>
                </a:cubicBezTo>
                <a:cubicBezTo>
                  <a:pt x="11237" y="21357"/>
                  <a:pt x="11075" y="21253"/>
                  <a:pt x="10946" y="21115"/>
                </a:cubicBezTo>
                <a:cubicBezTo>
                  <a:pt x="10751" y="20941"/>
                  <a:pt x="10622" y="20768"/>
                  <a:pt x="10557" y="20560"/>
                </a:cubicBezTo>
                <a:cubicBezTo>
                  <a:pt x="10460" y="20352"/>
                  <a:pt x="10428" y="20109"/>
                  <a:pt x="10428" y="19866"/>
                </a:cubicBezTo>
                <a:cubicBezTo>
                  <a:pt x="10428" y="13938"/>
                  <a:pt x="10428" y="13938"/>
                  <a:pt x="10428" y="13938"/>
                </a:cubicBezTo>
                <a:cubicBezTo>
                  <a:pt x="10428" y="13591"/>
                  <a:pt x="10363" y="13279"/>
                  <a:pt x="10266" y="13002"/>
                </a:cubicBezTo>
                <a:cubicBezTo>
                  <a:pt x="10136" y="12724"/>
                  <a:pt x="9974" y="12447"/>
                  <a:pt x="9780" y="12239"/>
                </a:cubicBezTo>
                <a:cubicBezTo>
                  <a:pt x="9553" y="12031"/>
                  <a:pt x="9327" y="11892"/>
                  <a:pt x="9067" y="11753"/>
                </a:cubicBezTo>
                <a:cubicBezTo>
                  <a:pt x="8776" y="11649"/>
                  <a:pt x="8517" y="11580"/>
                  <a:pt x="8225" y="11580"/>
                </a:cubicBezTo>
                <a:cubicBezTo>
                  <a:pt x="7934" y="11580"/>
                  <a:pt x="7643" y="11649"/>
                  <a:pt x="7351" y="11753"/>
                </a:cubicBezTo>
                <a:cubicBezTo>
                  <a:pt x="7060" y="11892"/>
                  <a:pt x="6833" y="12065"/>
                  <a:pt x="6639" y="12308"/>
                </a:cubicBezTo>
                <a:cubicBezTo>
                  <a:pt x="6444" y="12516"/>
                  <a:pt x="6282" y="12759"/>
                  <a:pt x="6153" y="13036"/>
                </a:cubicBezTo>
                <a:cubicBezTo>
                  <a:pt x="6056" y="13314"/>
                  <a:pt x="5991" y="13626"/>
                  <a:pt x="5991" y="13972"/>
                </a:cubicBezTo>
                <a:cubicBezTo>
                  <a:pt x="5246" y="13972"/>
                  <a:pt x="5246" y="13972"/>
                  <a:pt x="5246" y="13972"/>
                </a:cubicBezTo>
                <a:cubicBezTo>
                  <a:pt x="5246" y="13626"/>
                  <a:pt x="5181" y="13314"/>
                  <a:pt x="5084" y="13036"/>
                </a:cubicBezTo>
                <a:cubicBezTo>
                  <a:pt x="4955" y="12759"/>
                  <a:pt x="4793" y="12516"/>
                  <a:pt x="4599" y="12308"/>
                </a:cubicBezTo>
                <a:cubicBezTo>
                  <a:pt x="4404" y="12065"/>
                  <a:pt x="4178" y="11892"/>
                  <a:pt x="3886" y="11753"/>
                </a:cubicBezTo>
                <a:cubicBezTo>
                  <a:pt x="3595" y="11649"/>
                  <a:pt x="3303" y="11580"/>
                  <a:pt x="3012" y="11580"/>
                </a:cubicBezTo>
                <a:cubicBezTo>
                  <a:pt x="2720" y="11580"/>
                  <a:pt x="2461" y="11649"/>
                  <a:pt x="2170" y="11753"/>
                </a:cubicBezTo>
                <a:cubicBezTo>
                  <a:pt x="1911" y="11892"/>
                  <a:pt x="1684" y="12031"/>
                  <a:pt x="1490" y="12239"/>
                </a:cubicBezTo>
                <a:cubicBezTo>
                  <a:pt x="1295" y="12447"/>
                  <a:pt x="1133" y="12690"/>
                  <a:pt x="1004" y="12967"/>
                </a:cubicBezTo>
                <a:cubicBezTo>
                  <a:pt x="874" y="13244"/>
                  <a:pt x="810" y="13556"/>
                  <a:pt x="810" y="13868"/>
                </a:cubicBezTo>
                <a:cubicBezTo>
                  <a:pt x="97" y="13938"/>
                  <a:pt x="97" y="13938"/>
                  <a:pt x="97" y="13938"/>
                </a:cubicBezTo>
                <a:cubicBezTo>
                  <a:pt x="65" y="13695"/>
                  <a:pt x="32" y="13487"/>
                  <a:pt x="32" y="13279"/>
                </a:cubicBezTo>
                <a:cubicBezTo>
                  <a:pt x="32" y="13071"/>
                  <a:pt x="0" y="12863"/>
                  <a:pt x="0" y="12655"/>
                </a:cubicBezTo>
                <a:cubicBezTo>
                  <a:pt x="0" y="11129"/>
                  <a:pt x="291" y="9673"/>
                  <a:pt x="842" y="8286"/>
                </a:cubicBezTo>
                <a:cubicBezTo>
                  <a:pt x="1393" y="6934"/>
                  <a:pt x="2105" y="5721"/>
                  <a:pt x="3044" y="4681"/>
                </a:cubicBezTo>
                <a:cubicBezTo>
                  <a:pt x="4016" y="3640"/>
                  <a:pt x="5117" y="2808"/>
                  <a:pt x="6380" y="2219"/>
                </a:cubicBezTo>
                <a:cubicBezTo>
                  <a:pt x="7643" y="1595"/>
                  <a:pt x="9003" y="1248"/>
                  <a:pt x="10428" y="1179"/>
                </a:cubicBezTo>
                <a:cubicBezTo>
                  <a:pt x="10428" y="0"/>
                  <a:pt x="10428" y="0"/>
                  <a:pt x="10428" y="0"/>
                </a:cubicBezTo>
                <a:cubicBezTo>
                  <a:pt x="11172" y="0"/>
                  <a:pt x="11172" y="0"/>
                  <a:pt x="11172" y="0"/>
                </a:cubicBezTo>
                <a:lnTo>
                  <a:pt x="11172" y="1179"/>
                </a:lnTo>
                <a:close/>
                <a:moveTo>
                  <a:pt x="18621" y="10817"/>
                </a:moveTo>
                <a:cubicBezTo>
                  <a:pt x="18815" y="10817"/>
                  <a:pt x="19042" y="10852"/>
                  <a:pt x="19268" y="10887"/>
                </a:cubicBezTo>
                <a:cubicBezTo>
                  <a:pt x="19463" y="10956"/>
                  <a:pt x="19689" y="11025"/>
                  <a:pt x="19884" y="11129"/>
                </a:cubicBezTo>
                <a:cubicBezTo>
                  <a:pt x="20078" y="11199"/>
                  <a:pt x="20240" y="11337"/>
                  <a:pt x="20402" y="11476"/>
                </a:cubicBezTo>
                <a:cubicBezTo>
                  <a:pt x="20564" y="11580"/>
                  <a:pt x="20693" y="11753"/>
                  <a:pt x="20855" y="11927"/>
                </a:cubicBezTo>
                <a:cubicBezTo>
                  <a:pt x="20758" y="10540"/>
                  <a:pt x="20434" y="9257"/>
                  <a:pt x="19884" y="8044"/>
                </a:cubicBezTo>
                <a:cubicBezTo>
                  <a:pt x="19301" y="6796"/>
                  <a:pt x="18588" y="5755"/>
                  <a:pt x="17682" y="4854"/>
                </a:cubicBezTo>
                <a:cubicBezTo>
                  <a:pt x="16775" y="3952"/>
                  <a:pt x="15739" y="3224"/>
                  <a:pt x="14573" y="2739"/>
                </a:cubicBezTo>
                <a:cubicBezTo>
                  <a:pt x="13375" y="2219"/>
                  <a:pt x="12112" y="1942"/>
                  <a:pt x="10816" y="1942"/>
                </a:cubicBezTo>
                <a:cubicBezTo>
                  <a:pt x="9488" y="1942"/>
                  <a:pt x="8225" y="2219"/>
                  <a:pt x="7060" y="2739"/>
                </a:cubicBezTo>
                <a:cubicBezTo>
                  <a:pt x="5861" y="3224"/>
                  <a:pt x="4825" y="3952"/>
                  <a:pt x="3918" y="4854"/>
                </a:cubicBezTo>
                <a:cubicBezTo>
                  <a:pt x="3044" y="5755"/>
                  <a:pt x="2299" y="6796"/>
                  <a:pt x="1749" y="8044"/>
                </a:cubicBezTo>
                <a:cubicBezTo>
                  <a:pt x="1166" y="9257"/>
                  <a:pt x="842" y="10540"/>
                  <a:pt x="777" y="11927"/>
                </a:cubicBezTo>
                <a:cubicBezTo>
                  <a:pt x="907" y="11753"/>
                  <a:pt x="1069" y="11580"/>
                  <a:pt x="1198" y="11476"/>
                </a:cubicBezTo>
                <a:cubicBezTo>
                  <a:pt x="1360" y="11337"/>
                  <a:pt x="1554" y="11199"/>
                  <a:pt x="1749" y="11129"/>
                </a:cubicBezTo>
                <a:cubicBezTo>
                  <a:pt x="1943" y="11025"/>
                  <a:pt x="2137" y="10956"/>
                  <a:pt x="2364" y="10887"/>
                </a:cubicBezTo>
                <a:cubicBezTo>
                  <a:pt x="2558" y="10852"/>
                  <a:pt x="2785" y="10817"/>
                  <a:pt x="3012" y="10817"/>
                </a:cubicBezTo>
                <a:cubicBezTo>
                  <a:pt x="3271" y="10817"/>
                  <a:pt x="3562" y="10852"/>
                  <a:pt x="3821" y="10921"/>
                </a:cubicBezTo>
                <a:cubicBezTo>
                  <a:pt x="4080" y="10991"/>
                  <a:pt x="4339" y="11095"/>
                  <a:pt x="4566" y="11268"/>
                </a:cubicBezTo>
                <a:cubicBezTo>
                  <a:pt x="4793" y="11407"/>
                  <a:pt x="4987" y="11580"/>
                  <a:pt x="5181" y="11788"/>
                </a:cubicBezTo>
                <a:cubicBezTo>
                  <a:pt x="5343" y="11961"/>
                  <a:pt x="5505" y="12204"/>
                  <a:pt x="5635" y="12482"/>
                </a:cubicBezTo>
                <a:cubicBezTo>
                  <a:pt x="5732" y="12204"/>
                  <a:pt x="5894" y="11961"/>
                  <a:pt x="6056" y="11788"/>
                </a:cubicBezTo>
                <a:cubicBezTo>
                  <a:pt x="6250" y="11580"/>
                  <a:pt x="6444" y="11407"/>
                  <a:pt x="6671" y="11268"/>
                </a:cubicBezTo>
                <a:cubicBezTo>
                  <a:pt x="6898" y="11095"/>
                  <a:pt x="7157" y="10991"/>
                  <a:pt x="7416" y="10921"/>
                </a:cubicBezTo>
                <a:cubicBezTo>
                  <a:pt x="7675" y="10852"/>
                  <a:pt x="7966" y="10817"/>
                  <a:pt x="8225" y="10817"/>
                </a:cubicBezTo>
                <a:cubicBezTo>
                  <a:pt x="8485" y="10817"/>
                  <a:pt x="8744" y="10852"/>
                  <a:pt x="9003" y="10921"/>
                </a:cubicBezTo>
                <a:cubicBezTo>
                  <a:pt x="9294" y="10991"/>
                  <a:pt x="9521" y="11095"/>
                  <a:pt x="9748" y="11268"/>
                </a:cubicBezTo>
                <a:cubicBezTo>
                  <a:pt x="9974" y="11407"/>
                  <a:pt x="10169" y="11580"/>
                  <a:pt x="10363" y="11788"/>
                </a:cubicBezTo>
                <a:cubicBezTo>
                  <a:pt x="10557" y="11961"/>
                  <a:pt x="10687" y="12204"/>
                  <a:pt x="10816" y="12482"/>
                </a:cubicBezTo>
                <a:cubicBezTo>
                  <a:pt x="10946" y="12204"/>
                  <a:pt x="11108" y="11961"/>
                  <a:pt x="11270" y="11788"/>
                </a:cubicBezTo>
                <a:cubicBezTo>
                  <a:pt x="11431" y="11580"/>
                  <a:pt x="11626" y="11407"/>
                  <a:pt x="11852" y="11268"/>
                </a:cubicBezTo>
                <a:cubicBezTo>
                  <a:pt x="12079" y="11095"/>
                  <a:pt x="12338" y="10991"/>
                  <a:pt x="12597" y="10921"/>
                </a:cubicBezTo>
                <a:cubicBezTo>
                  <a:pt x="12856" y="10852"/>
                  <a:pt x="13148" y="10817"/>
                  <a:pt x="13407" y="10817"/>
                </a:cubicBezTo>
                <a:cubicBezTo>
                  <a:pt x="13666" y="10817"/>
                  <a:pt x="13925" y="10852"/>
                  <a:pt x="14184" y="10921"/>
                </a:cubicBezTo>
                <a:cubicBezTo>
                  <a:pt x="14476" y="10991"/>
                  <a:pt x="14702" y="11095"/>
                  <a:pt x="14929" y="11268"/>
                </a:cubicBezTo>
                <a:cubicBezTo>
                  <a:pt x="15156" y="11407"/>
                  <a:pt x="15350" y="11580"/>
                  <a:pt x="15544" y="11788"/>
                </a:cubicBezTo>
                <a:cubicBezTo>
                  <a:pt x="15739" y="11961"/>
                  <a:pt x="15868" y="12204"/>
                  <a:pt x="15998" y="12482"/>
                </a:cubicBezTo>
                <a:cubicBezTo>
                  <a:pt x="16127" y="12204"/>
                  <a:pt x="16289" y="11961"/>
                  <a:pt x="16451" y="11788"/>
                </a:cubicBezTo>
                <a:cubicBezTo>
                  <a:pt x="16613" y="11580"/>
                  <a:pt x="16807" y="11407"/>
                  <a:pt x="17034" y="11268"/>
                </a:cubicBezTo>
                <a:cubicBezTo>
                  <a:pt x="17261" y="11095"/>
                  <a:pt x="17520" y="10991"/>
                  <a:pt x="17779" y="10921"/>
                </a:cubicBezTo>
                <a:cubicBezTo>
                  <a:pt x="18038" y="10852"/>
                  <a:pt x="18329" y="10817"/>
                  <a:pt x="18621" y="10817"/>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51" name="Shape 3990">
            <a:extLst>
              <a:ext uri="{FF2B5EF4-FFF2-40B4-BE49-F238E27FC236}">
                <a16:creationId xmlns:a16="http://schemas.microsoft.com/office/drawing/2014/main" id="{A0A4EA6A-CB39-4E44-833E-C713D4A1A4E8}"/>
              </a:ext>
            </a:extLst>
          </p:cNvPr>
          <p:cNvSpPr/>
          <p:nvPr userDrawn="1"/>
        </p:nvSpPr>
        <p:spPr>
          <a:xfrm>
            <a:off x="16995123" y="8323519"/>
            <a:ext cx="679753" cy="638567"/>
          </a:xfrm>
          <a:custGeom>
            <a:avLst/>
            <a:gdLst/>
            <a:ahLst/>
            <a:cxnLst>
              <a:cxn ang="0">
                <a:pos x="wd2" y="hd2"/>
              </a:cxn>
              <a:cxn ang="5400000">
                <a:pos x="wd2" y="hd2"/>
              </a:cxn>
              <a:cxn ang="10800000">
                <a:pos x="wd2" y="hd2"/>
              </a:cxn>
              <a:cxn ang="16200000">
                <a:pos x="wd2" y="hd2"/>
              </a:cxn>
            </a:cxnLst>
            <a:rect l="0" t="0" r="r" b="b"/>
            <a:pathLst>
              <a:path w="21600" h="21600" extrusionOk="0">
                <a:moveTo>
                  <a:pt x="13871" y="2492"/>
                </a:moveTo>
                <a:lnTo>
                  <a:pt x="21600" y="2492"/>
                </a:lnTo>
                <a:lnTo>
                  <a:pt x="21600" y="21600"/>
                </a:lnTo>
                <a:lnTo>
                  <a:pt x="0" y="21600"/>
                </a:lnTo>
                <a:lnTo>
                  <a:pt x="0" y="2492"/>
                </a:lnTo>
                <a:lnTo>
                  <a:pt x="7624" y="2492"/>
                </a:lnTo>
                <a:lnTo>
                  <a:pt x="7624" y="0"/>
                </a:lnTo>
                <a:lnTo>
                  <a:pt x="13871" y="0"/>
                </a:lnTo>
                <a:lnTo>
                  <a:pt x="13871" y="2492"/>
                </a:lnTo>
                <a:close/>
                <a:moveTo>
                  <a:pt x="7624" y="3442"/>
                </a:moveTo>
                <a:lnTo>
                  <a:pt x="847" y="3442"/>
                </a:lnTo>
                <a:lnTo>
                  <a:pt x="847" y="11631"/>
                </a:lnTo>
                <a:lnTo>
                  <a:pt x="7624" y="11631"/>
                </a:lnTo>
                <a:lnTo>
                  <a:pt x="7624" y="9495"/>
                </a:lnTo>
                <a:lnTo>
                  <a:pt x="13871" y="9495"/>
                </a:lnTo>
                <a:lnTo>
                  <a:pt x="13871" y="11631"/>
                </a:lnTo>
                <a:lnTo>
                  <a:pt x="20647" y="11631"/>
                </a:lnTo>
                <a:lnTo>
                  <a:pt x="20647" y="3442"/>
                </a:lnTo>
                <a:lnTo>
                  <a:pt x="7624" y="3442"/>
                </a:lnTo>
                <a:close/>
                <a:moveTo>
                  <a:pt x="847" y="20651"/>
                </a:moveTo>
                <a:lnTo>
                  <a:pt x="20647" y="20651"/>
                </a:lnTo>
                <a:lnTo>
                  <a:pt x="20647" y="12580"/>
                </a:lnTo>
                <a:lnTo>
                  <a:pt x="13871" y="12580"/>
                </a:lnTo>
                <a:lnTo>
                  <a:pt x="13871" y="14598"/>
                </a:lnTo>
                <a:lnTo>
                  <a:pt x="7624" y="14598"/>
                </a:lnTo>
                <a:lnTo>
                  <a:pt x="7624" y="12580"/>
                </a:lnTo>
                <a:lnTo>
                  <a:pt x="847" y="12580"/>
                </a:lnTo>
                <a:lnTo>
                  <a:pt x="847" y="20651"/>
                </a:lnTo>
                <a:close/>
                <a:moveTo>
                  <a:pt x="8471" y="949"/>
                </a:moveTo>
                <a:lnTo>
                  <a:pt x="8471" y="2492"/>
                </a:lnTo>
                <a:lnTo>
                  <a:pt x="13024" y="2492"/>
                </a:lnTo>
                <a:lnTo>
                  <a:pt x="13024" y="949"/>
                </a:lnTo>
                <a:lnTo>
                  <a:pt x="8471" y="949"/>
                </a:lnTo>
                <a:close/>
                <a:moveTo>
                  <a:pt x="13024" y="10563"/>
                </a:moveTo>
                <a:lnTo>
                  <a:pt x="8471" y="10563"/>
                </a:lnTo>
                <a:lnTo>
                  <a:pt x="8471" y="13530"/>
                </a:lnTo>
                <a:lnTo>
                  <a:pt x="13024" y="13530"/>
                </a:lnTo>
                <a:lnTo>
                  <a:pt x="13024" y="10563"/>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52" name="Shape 3918">
            <a:extLst>
              <a:ext uri="{FF2B5EF4-FFF2-40B4-BE49-F238E27FC236}">
                <a16:creationId xmlns:a16="http://schemas.microsoft.com/office/drawing/2014/main" id="{BDAABD60-E890-4147-BFD7-CD0763485AAC}"/>
              </a:ext>
            </a:extLst>
          </p:cNvPr>
          <p:cNvSpPr/>
          <p:nvPr userDrawn="1"/>
        </p:nvSpPr>
        <p:spPr>
          <a:xfrm>
            <a:off x="3306025" y="8298792"/>
            <a:ext cx="563005" cy="654100"/>
          </a:xfrm>
          <a:custGeom>
            <a:avLst/>
            <a:gdLst/>
            <a:ahLst/>
            <a:cxnLst>
              <a:cxn ang="0">
                <a:pos x="wd2" y="hd2"/>
              </a:cxn>
              <a:cxn ang="5400000">
                <a:pos x="wd2" y="hd2"/>
              </a:cxn>
              <a:cxn ang="10800000">
                <a:pos x="wd2" y="hd2"/>
              </a:cxn>
              <a:cxn ang="16200000">
                <a:pos x="wd2" y="hd2"/>
              </a:cxn>
            </a:cxnLst>
            <a:rect l="0" t="0" r="r" b="b"/>
            <a:pathLst>
              <a:path w="21600" h="21600" extrusionOk="0">
                <a:moveTo>
                  <a:pt x="20446" y="0"/>
                </a:moveTo>
                <a:cubicBezTo>
                  <a:pt x="20590" y="0"/>
                  <a:pt x="20735" y="0"/>
                  <a:pt x="20879" y="108"/>
                </a:cubicBezTo>
                <a:cubicBezTo>
                  <a:pt x="21023" y="215"/>
                  <a:pt x="21167" y="377"/>
                  <a:pt x="21275" y="539"/>
                </a:cubicBezTo>
                <a:cubicBezTo>
                  <a:pt x="21384" y="700"/>
                  <a:pt x="21456" y="862"/>
                  <a:pt x="21528" y="1077"/>
                </a:cubicBezTo>
                <a:cubicBezTo>
                  <a:pt x="21564" y="1347"/>
                  <a:pt x="21600" y="1562"/>
                  <a:pt x="21600" y="1778"/>
                </a:cubicBezTo>
                <a:cubicBezTo>
                  <a:pt x="21600" y="19769"/>
                  <a:pt x="21600" y="19769"/>
                  <a:pt x="21600" y="19769"/>
                </a:cubicBezTo>
                <a:cubicBezTo>
                  <a:pt x="21600" y="19984"/>
                  <a:pt x="21564" y="20200"/>
                  <a:pt x="21528" y="20469"/>
                </a:cubicBezTo>
                <a:cubicBezTo>
                  <a:pt x="21456" y="20684"/>
                  <a:pt x="21384" y="20900"/>
                  <a:pt x="21275" y="21007"/>
                </a:cubicBezTo>
                <a:cubicBezTo>
                  <a:pt x="21167" y="21223"/>
                  <a:pt x="21023" y="21331"/>
                  <a:pt x="20879" y="21438"/>
                </a:cubicBezTo>
                <a:cubicBezTo>
                  <a:pt x="20735" y="21546"/>
                  <a:pt x="20590" y="21600"/>
                  <a:pt x="20446" y="21600"/>
                </a:cubicBezTo>
                <a:cubicBezTo>
                  <a:pt x="1190" y="21600"/>
                  <a:pt x="1190" y="21600"/>
                  <a:pt x="1190" y="21600"/>
                </a:cubicBezTo>
                <a:cubicBezTo>
                  <a:pt x="1010" y="21600"/>
                  <a:pt x="865" y="21546"/>
                  <a:pt x="721" y="21438"/>
                </a:cubicBezTo>
                <a:cubicBezTo>
                  <a:pt x="577" y="21331"/>
                  <a:pt x="469" y="21223"/>
                  <a:pt x="325" y="21007"/>
                </a:cubicBezTo>
                <a:cubicBezTo>
                  <a:pt x="252" y="20900"/>
                  <a:pt x="180" y="20684"/>
                  <a:pt x="108" y="20469"/>
                </a:cubicBezTo>
                <a:cubicBezTo>
                  <a:pt x="36" y="20200"/>
                  <a:pt x="0" y="19984"/>
                  <a:pt x="0" y="19769"/>
                </a:cubicBezTo>
                <a:cubicBezTo>
                  <a:pt x="0" y="1778"/>
                  <a:pt x="0" y="1778"/>
                  <a:pt x="0" y="1778"/>
                </a:cubicBezTo>
                <a:cubicBezTo>
                  <a:pt x="0" y="1562"/>
                  <a:pt x="36" y="1347"/>
                  <a:pt x="108" y="1077"/>
                </a:cubicBezTo>
                <a:cubicBezTo>
                  <a:pt x="180" y="862"/>
                  <a:pt x="252" y="700"/>
                  <a:pt x="325" y="539"/>
                </a:cubicBezTo>
                <a:cubicBezTo>
                  <a:pt x="469" y="377"/>
                  <a:pt x="577" y="215"/>
                  <a:pt x="721" y="108"/>
                </a:cubicBezTo>
                <a:cubicBezTo>
                  <a:pt x="865" y="0"/>
                  <a:pt x="1010" y="0"/>
                  <a:pt x="1190" y="0"/>
                </a:cubicBezTo>
                <a:lnTo>
                  <a:pt x="20446" y="0"/>
                </a:lnTo>
                <a:close/>
                <a:moveTo>
                  <a:pt x="793" y="3609"/>
                </a:moveTo>
                <a:cubicBezTo>
                  <a:pt x="20807" y="3609"/>
                  <a:pt x="20807" y="3609"/>
                  <a:pt x="20807" y="3609"/>
                </a:cubicBezTo>
                <a:cubicBezTo>
                  <a:pt x="20807" y="1778"/>
                  <a:pt x="20807" y="1778"/>
                  <a:pt x="20807" y="1778"/>
                </a:cubicBezTo>
                <a:cubicBezTo>
                  <a:pt x="20807" y="1670"/>
                  <a:pt x="20771" y="1508"/>
                  <a:pt x="20698" y="1400"/>
                </a:cubicBezTo>
                <a:cubicBezTo>
                  <a:pt x="20626" y="1293"/>
                  <a:pt x="20518" y="1239"/>
                  <a:pt x="20446" y="1239"/>
                </a:cubicBezTo>
                <a:cubicBezTo>
                  <a:pt x="1190" y="1239"/>
                  <a:pt x="1190" y="1239"/>
                  <a:pt x="1190" y="1239"/>
                </a:cubicBezTo>
                <a:cubicBezTo>
                  <a:pt x="1082" y="1239"/>
                  <a:pt x="1010" y="1293"/>
                  <a:pt x="938" y="1400"/>
                </a:cubicBezTo>
                <a:cubicBezTo>
                  <a:pt x="829" y="1508"/>
                  <a:pt x="793" y="1670"/>
                  <a:pt x="793" y="1778"/>
                </a:cubicBezTo>
                <a:lnTo>
                  <a:pt x="793" y="3609"/>
                </a:lnTo>
                <a:close/>
                <a:moveTo>
                  <a:pt x="793" y="4794"/>
                </a:moveTo>
                <a:cubicBezTo>
                  <a:pt x="793" y="7218"/>
                  <a:pt x="793" y="7218"/>
                  <a:pt x="793" y="7218"/>
                </a:cubicBezTo>
                <a:cubicBezTo>
                  <a:pt x="20807" y="7218"/>
                  <a:pt x="20807" y="7218"/>
                  <a:pt x="20807" y="7218"/>
                </a:cubicBezTo>
                <a:cubicBezTo>
                  <a:pt x="20807" y="4794"/>
                  <a:pt x="20807" y="4794"/>
                  <a:pt x="20807" y="4794"/>
                </a:cubicBezTo>
                <a:lnTo>
                  <a:pt x="793" y="4794"/>
                </a:lnTo>
                <a:close/>
                <a:moveTo>
                  <a:pt x="20807" y="19769"/>
                </a:moveTo>
                <a:cubicBezTo>
                  <a:pt x="20807" y="8403"/>
                  <a:pt x="20807" y="8403"/>
                  <a:pt x="20807" y="8403"/>
                </a:cubicBezTo>
                <a:cubicBezTo>
                  <a:pt x="793" y="8403"/>
                  <a:pt x="793" y="8403"/>
                  <a:pt x="793" y="8403"/>
                </a:cubicBezTo>
                <a:cubicBezTo>
                  <a:pt x="793" y="19769"/>
                  <a:pt x="793" y="19769"/>
                  <a:pt x="793" y="19769"/>
                </a:cubicBezTo>
                <a:cubicBezTo>
                  <a:pt x="793" y="19876"/>
                  <a:pt x="829" y="20038"/>
                  <a:pt x="938" y="20146"/>
                </a:cubicBezTo>
                <a:cubicBezTo>
                  <a:pt x="1010" y="20253"/>
                  <a:pt x="1082" y="20307"/>
                  <a:pt x="1190" y="20307"/>
                </a:cubicBezTo>
                <a:cubicBezTo>
                  <a:pt x="20446" y="20307"/>
                  <a:pt x="20446" y="20307"/>
                  <a:pt x="20446" y="20307"/>
                </a:cubicBezTo>
                <a:cubicBezTo>
                  <a:pt x="20518" y="20307"/>
                  <a:pt x="20626" y="20253"/>
                  <a:pt x="20698" y="20146"/>
                </a:cubicBezTo>
                <a:cubicBezTo>
                  <a:pt x="20771" y="20038"/>
                  <a:pt x="20807" y="19876"/>
                  <a:pt x="20807" y="19769"/>
                </a:cubicBezTo>
                <a:close/>
                <a:moveTo>
                  <a:pt x="2416" y="13143"/>
                </a:moveTo>
                <a:cubicBezTo>
                  <a:pt x="2416" y="14328"/>
                  <a:pt x="2416" y="14328"/>
                  <a:pt x="2416" y="14328"/>
                </a:cubicBezTo>
                <a:cubicBezTo>
                  <a:pt x="7176" y="14328"/>
                  <a:pt x="7176" y="14328"/>
                  <a:pt x="7176" y="14328"/>
                </a:cubicBezTo>
                <a:cubicBezTo>
                  <a:pt x="7176" y="13143"/>
                  <a:pt x="7176" y="13143"/>
                  <a:pt x="7176" y="13143"/>
                </a:cubicBezTo>
                <a:lnTo>
                  <a:pt x="2416" y="13143"/>
                </a:lnTo>
                <a:close/>
                <a:moveTo>
                  <a:pt x="2416" y="16752"/>
                </a:moveTo>
                <a:cubicBezTo>
                  <a:pt x="2416" y="17937"/>
                  <a:pt x="2416" y="17937"/>
                  <a:pt x="2416" y="17937"/>
                </a:cubicBezTo>
                <a:cubicBezTo>
                  <a:pt x="10385" y="17937"/>
                  <a:pt x="10385" y="17937"/>
                  <a:pt x="10385" y="17937"/>
                </a:cubicBezTo>
                <a:cubicBezTo>
                  <a:pt x="10385" y="16752"/>
                  <a:pt x="10385" y="16752"/>
                  <a:pt x="10385" y="16752"/>
                </a:cubicBezTo>
                <a:lnTo>
                  <a:pt x="2416" y="16752"/>
                </a:lnTo>
                <a:close/>
                <a:moveTo>
                  <a:pt x="16804" y="17937"/>
                </a:moveTo>
                <a:cubicBezTo>
                  <a:pt x="16588" y="17937"/>
                  <a:pt x="16407" y="17829"/>
                  <a:pt x="16263" y="17614"/>
                </a:cubicBezTo>
                <a:cubicBezTo>
                  <a:pt x="16083" y="17399"/>
                  <a:pt x="16011" y="17129"/>
                  <a:pt x="16011" y="16806"/>
                </a:cubicBezTo>
                <a:cubicBezTo>
                  <a:pt x="16011" y="16752"/>
                  <a:pt x="16011" y="16752"/>
                  <a:pt x="16011" y="16752"/>
                </a:cubicBezTo>
                <a:cubicBezTo>
                  <a:pt x="16011" y="16429"/>
                  <a:pt x="16083" y="16106"/>
                  <a:pt x="16263" y="15890"/>
                </a:cubicBezTo>
                <a:cubicBezTo>
                  <a:pt x="16407" y="15675"/>
                  <a:pt x="16588" y="15567"/>
                  <a:pt x="16804" y="15567"/>
                </a:cubicBezTo>
                <a:cubicBezTo>
                  <a:pt x="18427" y="15567"/>
                  <a:pt x="18427" y="15567"/>
                  <a:pt x="18427" y="15567"/>
                </a:cubicBezTo>
                <a:cubicBezTo>
                  <a:pt x="18643" y="15567"/>
                  <a:pt x="18823" y="15675"/>
                  <a:pt x="18968" y="15890"/>
                </a:cubicBezTo>
                <a:cubicBezTo>
                  <a:pt x="19148" y="16106"/>
                  <a:pt x="19220" y="16429"/>
                  <a:pt x="19220" y="16752"/>
                </a:cubicBezTo>
                <a:cubicBezTo>
                  <a:pt x="19220" y="16806"/>
                  <a:pt x="19220" y="16806"/>
                  <a:pt x="19220" y="16806"/>
                </a:cubicBezTo>
                <a:cubicBezTo>
                  <a:pt x="19220" y="17129"/>
                  <a:pt x="19148" y="17399"/>
                  <a:pt x="18968" y="17614"/>
                </a:cubicBezTo>
                <a:cubicBezTo>
                  <a:pt x="18823" y="17829"/>
                  <a:pt x="18643" y="17937"/>
                  <a:pt x="18427" y="17937"/>
                </a:cubicBezTo>
                <a:lnTo>
                  <a:pt x="16804" y="17937"/>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Tree>
    <p:extLst>
      <p:ext uri="{BB962C8B-B14F-4D97-AF65-F5344CB8AC3E}">
        <p14:creationId xmlns:p14="http://schemas.microsoft.com/office/powerpoint/2010/main" val="1030096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1">
            <a:lumMod val="95000"/>
            <a:alpha val="50000"/>
          </a:schemeClr>
        </a:solid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9731F436-EC97-9747-BAB5-545A89A3BC45}"/>
              </a:ext>
            </a:extLst>
          </p:cNvPr>
          <p:cNvSpPr/>
          <p:nvPr userDrawn="1"/>
        </p:nvSpPr>
        <p:spPr>
          <a:xfrm>
            <a:off x="13485763" y="795359"/>
            <a:ext cx="11341260" cy="12126871"/>
          </a:xfrm>
          <a:prstGeom prst="roundRect">
            <a:avLst>
              <a:gd name="adj" fmla="val 1312"/>
            </a:avLst>
          </a:prstGeom>
          <a:gradFill>
            <a:gsLst>
              <a:gs pos="10000">
                <a:srgbClr val="1E94D2"/>
              </a:gs>
              <a:gs pos="100000">
                <a:srgbClr val="78CBC5"/>
              </a:gs>
            </a:gsLst>
            <a:lin ang="2700000" scaled="0"/>
          </a:gradFill>
          <a:ln>
            <a:noFill/>
          </a:ln>
          <a:effectLst>
            <a:outerShdw sx="1000" sy="1000" algn="ctr" rotWithShape="0">
              <a:srgbClr val="000000"/>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fika 2">
            <a:extLst>
              <a:ext uri="{FF2B5EF4-FFF2-40B4-BE49-F238E27FC236}">
                <a16:creationId xmlns:a16="http://schemas.microsoft.com/office/drawing/2014/main" id="{718CDBE8-22A4-0891-7D25-686DDF544A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8200201" y="8830265"/>
            <a:ext cx="3947594" cy="3257305"/>
          </a:xfrm>
          <a:prstGeom prst="rect">
            <a:avLst/>
          </a:prstGeom>
        </p:spPr>
      </p:pic>
      <p:sp>
        <p:nvSpPr>
          <p:cNvPr id="13" name="Rounded Rectangle 12">
            <a:extLst>
              <a:ext uri="{FF2B5EF4-FFF2-40B4-BE49-F238E27FC236}">
                <a16:creationId xmlns:a16="http://schemas.microsoft.com/office/drawing/2014/main" id="{87EAA91A-F5EB-8F48-879A-5AA2AC712274}"/>
              </a:ext>
            </a:extLst>
          </p:cNvPr>
          <p:cNvSpPr/>
          <p:nvPr userDrawn="1"/>
        </p:nvSpPr>
        <p:spPr>
          <a:xfrm>
            <a:off x="7937834" y="3834426"/>
            <a:ext cx="11095858" cy="7920880"/>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4351332" y="1702960"/>
            <a:ext cx="1800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Shape 402" hidden="1"/>
          <p:cNvSpPr txBox="1">
            <a:spLocks/>
          </p:cNvSpPr>
          <p:nvPr userDrawn="1"/>
        </p:nvSpPr>
        <p:spPr>
          <a:xfrm>
            <a:off x="22615503" y="12475418"/>
            <a:ext cx="935411" cy="446951"/>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1pPr>
            <a:lvl2pPr marL="0" marR="0" indent="1143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2pPr>
            <a:lvl3pPr marL="0" marR="0" indent="2286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3pPr>
            <a:lvl4pPr marL="0" marR="0" indent="3429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4pPr>
            <a:lvl5pPr marL="0" marR="0" indent="4572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5pPr>
            <a:lvl6pPr marL="0" marR="0" indent="5715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6pPr>
            <a:lvl7pPr marL="0" marR="0" indent="6858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7pPr>
            <a:lvl8pPr marL="0" marR="0" indent="8001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8pPr>
            <a:lvl9pPr marL="0" marR="0" indent="9144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9pPr>
          </a:lstStyle>
          <a:p>
            <a:pPr algn="r">
              <a:defRPr/>
            </a:pPr>
            <a:fld id="{98E1E0C6-D56B-49C4-BEEA-5FD46A4DE522}" type="slidenum">
              <a:rPr lang="is-IS" sz="2700" b="1" kern="0" smtClean="0">
                <a:solidFill>
                  <a:schemeClr val="bg1"/>
                </a:solidFill>
                <a:latin typeface="+mn-lt"/>
                <a:ea typeface="Segoe UI Symbol" charset="0"/>
                <a:cs typeface="Segoe UI Symbol" charset="0"/>
              </a:rPr>
              <a:pPr algn="r">
                <a:defRPr/>
              </a:pPr>
              <a:t>‹#›</a:t>
            </a:fld>
            <a:endParaRPr lang="is-IS" sz="2700" b="1" kern="0" dirty="0">
              <a:solidFill>
                <a:schemeClr val="bg1"/>
              </a:solidFill>
              <a:latin typeface="+mn-lt"/>
              <a:ea typeface="Segoe UI Symbol" charset="0"/>
              <a:cs typeface="Segoe UI Symbol" charset="0"/>
            </a:endParaRPr>
          </a:p>
        </p:txBody>
      </p:sp>
      <p:sp>
        <p:nvSpPr>
          <p:cNvPr id="19" name="TextBox 18" hidden="1"/>
          <p:cNvSpPr txBox="1"/>
          <p:nvPr userDrawn="1"/>
        </p:nvSpPr>
        <p:spPr>
          <a:xfrm rot="16200000">
            <a:off x="20203575" y="6693710"/>
            <a:ext cx="6694678" cy="400110"/>
          </a:xfrm>
          <a:prstGeom prst="rect">
            <a:avLst/>
          </a:prstGeom>
          <a:noFill/>
        </p:spPr>
        <p:txBody>
          <a:bodyPr wrap="square" rtlCol="0">
            <a:spAutoFit/>
          </a:bodyPr>
          <a:lstStyle/>
          <a:p>
            <a:pPr marL="0" marR="0" indent="0" algn="ctr" defTabSz="2176766" rtl="0" eaLnBrk="1" fontAlgn="auto" latinLnBrk="0" hangingPunct="1">
              <a:lnSpc>
                <a:spcPct val="100000"/>
              </a:lnSpc>
              <a:spcBef>
                <a:spcPts val="0"/>
              </a:spcBef>
              <a:spcAft>
                <a:spcPts val="0"/>
              </a:spcAft>
              <a:buClrTx/>
              <a:buSzTx/>
              <a:buFontTx/>
              <a:buNone/>
              <a:tabLst/>
              <a:defRPr/>
            </a:pPr>
            <a:r>
              <a:rPr lang="en-US" sz="3000" b="1" i="0" u="none" strike="noStrike" kern="1200" spc="700" baseline="30000" dirty="0">
                <a:solidFill>
                  <a:schemeClr val="bg1"/>
                </a:solidFill>
                <a:latin typeface="+mn-lt"/>
                <a:ea typeface="Segoe UI Symbol" charset="0"/>
                <a:cs typeface="Segoe UI Symbol" charset="0"/>
              </a:rPr>
              <a:t>@ADACTA</a:t>
            </a:r>
          </a:p>
        </p:txBody>
      </p:sp>
      <p:pic>
        <p:nvPicPr>
          <p:cNvPr id="28" name="Picture 27">
            <a:extLst>
              <a:ext uri="{FF2B5EF4-FFF2-40B4-BE49-F238E27FC236}">
                <a16:creationId xmlns:a16="http://schemas.microsoft.com/office/drawing/2014/main" id="{FF2BF9B3-550C-374B-83FC-9E2D5E6AE6F6}"/>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11781" y="-342006"/>
            <a:ext cx="3488055" cy="2754338"/>
          </a:xfrm>
          <a:prstGeom prst="rect">
            <a:avLst/>
          </a:prstGeom>
        </p:spPr>
      </p:pic>
      <p:sp>
        <p:nvSpPr>
          <p:cNvPr id="26" name="Text Placeholder 11"/>
          <p:cNvSpPr>
            <a:spLocks noGrp="1"/>
          </p:cNvSpPr>
          <p:nvPr>
            <p:ph type="body" sz="quarter" idx="58" hasCustomPrompt="1"/>
          </p:nvPr>
        </p:nvSpPr>
        <p:spPr>
          <a:xfrm>
            <a:off x="9030098" y="6181594"/>
            <a:ext cx="8654437" cy="4059510"/>
          </a:xfrm>
          <a:prstGeom prst="rect">
            <a:avLst/>
          </a:prstGeom>
        </p:spPr>
        <p:txBody>
          <a:bodyPr/>
          <a:lstStyle>
            <a:lvl1pPr marL="0" marR="0" indent="0" algn="l" defTabSz="1828251" rtl="0" eaLnBrk="1" fontAlgn="auto" latinLnBrk="0" hangingPunct="1">
              <a:lnSpc>
                <a:spcPct val="150000"/>
              </a:lnSpc>
              <a:spcBef>
                <a:spcPts val="2000"/>
              </a:spcBef>
              <a:spcAft>
                <a:spcPts val="0"/>
              </a:spcAft>
              <a:buClrTx/>
              <a:buSzTx/>
              <a:buFont typeface="Arial" charset="0"/>
              <a:buNone/>
              <a:tabLst/>
              <a:defRPr sz="28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marL="0" marR="0" lvl="0" indent="0" algn="l" defTabSz="1828251" rtl="0" eaLnBrk="1" fontAlgn="auto" latinLnBrk="0" hangingPunct="1">
              <a:lnSpc>
                <a:spcPct val="150000"/>
              </a:lnSpc>
              <a:spcBef>
                <a:spcPts val="2000"/>
              </a:spcBef>
              <a:spcAft>
                <a:spcPts val="0"/>
              </a:spcAft>
              <a:buClrTx/>
              <a:buSzTx/>
              <a:buFont typeface="Arial" charset="0"/>
              <a:buNone/>
              <a:tabLst/>
              <a:defRPr/>
            </a:pPr>
            <a:r>
              <a:rPr lang="en-US" dirty="0" err="1"/>
              <a:t>Tem</a:t>
            </a:r>
            <a:r>
              <a:rPr lang="en-US" dirty="0"/>
              <a:t> </a:t>
            </a:r>
            <a:r>
              <a:rPr lang="en-US" dirty="0" err="1"/>
              <a:t>eaquunto</a:t>
            </a:r>
            <a:r>
              <a:rPr lang="en-US" dirty="0"/>
              <a:t> </a:t>
            </a:r>
            <a:r>
              <a:rPr lang="en-US" dirty="0" err="1"/>
              <a:t>eos</a:t>
            </a:r>
            <a:r>
              <a:rPr lang="en-US" dirty="0"/>
              <a:t> </a:t>
            </a:r>
            <a:r>
              <a:rPr lang="en-US" dirty="0" err="1"/>
              <a:t>eos</a:t>
            </a:r>
            <a:r>
              <a:rPr lang="en-US" dirty="0"/>
              <a:t> </a:t>
            </a:r>
            <a:r>
              <a:rPr lang="en-US" dirty="0" err="1"/>
              <a:t>eos</a:t>
            </a:r>
            <a:r>
              <a:rPr lang="en-US" dirty="0"/>
              <a:t> es </a:t>
            </a:r>
            <a:r>
              <a:rPr lang="en-US" dirty="0" err="1"/>
              <a:t>doloris</a:t>
            </a:r>
            <a:r>
              <a:rPr lang="en-US" dirty="0"/>
              <a:t> </a:t>
            </a:r>
            <a:r>
              <a:rPr lang="en-US" dirty="0" err="1"/>
              <a:t>dolorei</a:t>
            </a:r>
            <a:r>
              <a:rPr lang="en-US" dirty="0"/>
              <a:t> </a:t>
            </a:r>
            <a:r>
              <a:rPr lang="en-US" dirty="0" err="1"/>
              <a:t>cipsume</a:t>
            </a:r>
            <a:r>
              <a:rPr lang="en-US" dirty="0"/>
              <a:t> </a:t>
            </a:r>
            <a:r>
              <a:rPr lang="en-US" dirty="0" err="1"/>
              <a:t>nihitias</a:t>
            </a:r>
            <a:r>
              <a:rPr lang="en-US" dirty="0"/>
              <a:t> </a:t>
            </a:r>
            <a:r>
              <a:rPr lang="en-US" dirty="0" err="1"/>
              <a:t>aut</a:t>
            </a:r>
            <a:r>
              <a:rPr lang="en-US" dirty="0"/>
              <a:t> a dolore </a:t>
            </a:r>
            <a:r>
              <a:rPr lang="en-US" dirty="0" err="1"/>
              <a:t>explat</a:t>
            </a:r>
            <a:r>
              <a:rPr lang="en-US" dirty="0"/>
              <a:t> et </a:t>
            </a:r>
            <a:r>
              <a:rPr lang="en-US" dirty="0" err="1"/>
              <a:t>ulparciis</a:t>
            </a:r>
            <a:r>
              <a:rPr lang="en-US" dirty="0"/>
              <a:t> </a:t>
            </a:r>
            <a:r>
              <a:rPr lang="en-US" dirty="0" err="1"/>
              <a:t>eum</a:t>
            </a:r>
            <a:r>
              <a:rPr lang="en-US" dirty="0"/>
              <a:t> ani </a:t>
            </a:r>
            <a:r>
              <a:rPr lang="en-US" dirty="0" err="1"/>
              <a:t>officae</a:t>
            </a:r>
            <a:r>
              <a:rPr lang="sl-SI" dirty="0"/>
              <a:t>.</a:t>
            </a:r>
            <a:r>
              <a:rPr lang="en-US" dirty="0"/>
              <a:t> </a:t>
            </a:r>
            <a:r>
              <a:rPr lang="en-US" dirty="0" err="1"/>
              <a:t>Tem</a:t>
            </a:r>
            <a:r>
              <a:rPr lang="en-US" dirty="0"/>
              <a:t> </a:t>
            </a:r>
            <a:r>
              <a:rPr lang="en-US" dirty="0" err="1"/>
              <a:t>eaquunto</a:t>
            </a:r>
            <a:r>
              <a:rPr lang="en-US" dirty="0"/>
              <a:t> </a:t>
            </a:r>
            <a:r>
              <a:rPr lang="en-US" dirty="0" err="1"/>
              <a:t>eos</a:t>
            </a:r>
            <a:r>
              <a:rPr lang="en-US" dirty="0"/>
              <a:t> </a:t>
            </a:r>
            <a:r>
              <a:rPr lang="en-US" dirty="0" err="1"/>
              <a:t>eos</a:t>
            </a:r>
            <a:r>
              <a:rPr lang="en-US" dirty="0"/>
              <a:t> </a:t>
            </a:r>
            <a:r>
              <a:rPr lang="en-US" dirty="0" err="1"/>
              <a:t>eos</a:t>
            </a:r>
            <a:r>
              <a:rPr lang="en-US" dirty="0"/>
              <a:t> es </a:t>
            </a:r>
            <a:r>
              <a:rPr lang="en-US" dirty="0" err="1"/>
              <a:t>doloris</a:t>
            </a:r>
            <a:r>
              <a:rPr lang="en-US" dirty="0"/>
              <a:t> </a:t>
            </a:r>
            <a:r>
              <a:rPr lang="en-US" dirty="0" err="1"/>
              <a:t>dolorei</a:t>
            </a:r>
            <a:r>
              <a:rPr lang="en-US" dirty="0"/>
              <a:t> </a:t>
            </a:r>
            <a:r>
              <a:rPr lang="en-US" dirty="0" err="1"/>
              <a:t>cipsume</a:t>
            </a:r>
            <a:r>
              <a:rPr lang="en-US" dirty="0"/>
              <a:t> </a:t>
            </a:r>
            <a:r>
              <a:rPr lang="en-US" dirty="0" err="1"/>
              <a:t>nihitias</a:t>
            </a:r>
            <a:r>
              <a:rPr lang="en-US" dirty="0"/>
              <a:t> </a:t>
            </a:r>
            <a:r>
              <a:rPr lang="en-US" dirty="0" err="1"/>
              <a:t>aut</a:t>
            </a:r>
            <a:r>
              <a:rPr lang="en-US" dirty="0"/>
              <a:t> a dolore </a:t>
            </a:r>
            <a:r>
              <a:rPr lang="en-US" dirty="0" err="1"/>
              <a:t>explat</a:t>
            </a:r>
            <a:r>
              <a:rPr lang="en-US" dirty="0"/>
              <a:t> et </a:t>
            </a:r>
            <a:r>
              <a:rPr lang="en-US" dirty="0" err="1"/>
              <a:t>ulparciis</a:t>
            </a:r>
            <a:r>
              <a:rPr lang="en-US" dirty="0"/>
              <a:t> </a:t>
            </a:r>
            <a:r>
              <a:rPr lang="en-US" dirty="0" err="1"/>
              <a:t>eum</a:t>
            </a:r>
            <a:r>
              <a:rPr lang="en-US" dirty="0"/>
              <a:t> ani </a:t>
            </a:r>
            <a:r>
              <a:rPr lang="en-US" dirty="0" err="1"/>
              <a:t>officae</a:t>
            </a:r>
            <a:endParaRPr lang="en-US" dirty="0"/>
          </a:p>
          <a:p>
            <a:pPr lvl="0"/>
            <a:endParaRPr lang="en-US" dirty="0"/>
          </a:p>
        </p:txBody>
      </p:sp>
      <p:sp>
        <p:nvSpPr>
          <p:cNvPr id="29" name="Text Placeholder 86"/>
          <p:cNvSpPr>
            <a:spLocks noGrp="1"/>
          </p:cNvSpPr>
          <p:nvPr>
            <p:ph type="body" sz="quarter" idx="57" hasCustomPrompt="1"/>
          </p:nvPr>
        </p:nvSpPr>
        <p:spPr>
          <a:xfrm>
            <a:off x="8958090" y="4887528"/>
            <a:ext cx="5168081" cy="728687"/>
          </a:xfrm>
          <a:prstGeom prst="rect">
            <a:avLst/>
          </a:prstGeom>
        </p:spPr>
        <p:txBody>
          <a:bodyPr/>
          <a:lstStyle>
            <a:lvl1pPr marL="0" indent="0" algn="l">
              <a:lnSpc>
                <a:spcPct val="100000"/>
              </a:lnSpc>
              <a:spcBef>
                <a:spcPts val="0"/>
              </a:spcBef>
              <a:buNone/>
              <a:defRPr sz="3600" b="1" spc="0" baseline="0">
                <a:solidFill>
                  <a:srgbClr val="001942"/>
                </a:solidFill>
                <a:latin typeface="+mj-lt"/>
                <a:ea typeface="Tahoma" charset="0"/>
                <a:cs typeface="Tahoma" charset="0"/>
              </a:defRPr>
            </a:lvl1pPr>
            <a:lvl2pPr>
              <a:defRPr sz="3200"/>
            </a:lvl2pPr>
            <a:lvl3pPr>
              <a:defRPr sz="2667"/>
            </a:lvl3pPr>
            <a:lvl4pPr>
              <a:defRPr sz="2400"/>
            </a:lvl4pPr>
            <a:lvl5pPr>
              <a:defRPr sz="2400"/>
            </a:lvl5pPr>
          </a:lstStyle>
          <a:p>
            <a:pPr lvl="0"/>
            <a:r>
              <a:rPr lang="sl-SI" dirty="0" err="1"/>
              <a:t>Heading</a:t>
            </a:r>
            <a:endParaRPr lang="en-US" dirty="0"/>
          </a:p>
        </p:txBody>
      </p:sp>
      <p:sp>
        <p:nvSpPr>
          <p:cNvPr id="4" name="Text Placeholder 86">
            <a:extLst>
              <a:ext uri="{FF2B5EF4-FFF2-40B4-BE49-F238E27FC236}">
                <a16:creationId xmlns:a16="http://schemas.microsoft.com/office/drawing/2014/main" id="{BCB45426-48AB-1DBF-10CA-BE08186AD9FF}"/>
              </a:ext>
            </a:extLst>
          </p:cNvPr>
          <p:cNvSpPr>
            <a:spLocks noGrp="1"/>
          </p:cNvSpPr>
          <p:nvPr>
            <p:ph type="body" sz="quarter" idx="32" hasCustomPrompt="1"/>
          </p:nvPr>
        </p:nvSpPr>
        <p:spPr>
          <a:xfrm>
            <a:off x="2144503" y="2674892"/>
            <a:ext cx="7164796" cy="1879646"/>
          </a:xfrm>
          <a:prstGeom prst="rect">
            <a:avLst/>
          </a:prstGeom>
        </p:spPr>
        <p:txBody>
          <a:bodyPr/>
          <a:lstStyle>
            <a:lvl1pPr marL="0" indent="0" algn="l">
              <a:lnSpc>
                <a:spcPct val="100000"/>
              </a:lnSpc>
              <a:spcBef>
                <a:spcPts val="0"/>
              </a:spcBef>
              <a:buNone/>
              <a:defRPr sz="6600" b="1" spc="0" baseline="0">
                <a:solidFill>
                  <a:srgbClr val="001942"/>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dirty="0">
                <a:effectLst/>
              </a:rPr>
              <a:t>Main Title</a:t>
            </a:r>
            <a:endParaRPr lang="sl-SI" dirty="0"/>
          </a:p>
        </p:txBody>
      </p:sp>
      <p:sp>
        <p:nvSpPr>
          <p:cNvPr id="5" name="Text Placeholder 86">
            <a:extLst>
              <a:ext uri="{FF2B5EF4-FFF2-40B4-BE49-F238E27FC236}">
                <a16:creationId xmlns:a16="http://schemas.microsoft.com/office/drawing/2014/main" id="{12A7D050-424F-1227-6C46-B5B9B2195B1D}"/>
              </a:ext>
            </a:extLst>
          </p:cNvPr>
          <p:cNvSpPr>
            <a:spLocks noGrp="1"/>
          </p:cNvSpPr>
          <p:nvPr>
            <p:ph type="body" sz="quarter" idx="24" hasCustomPrompt="1"/>
          </p:nvPr>
        </p:nvSpPr>
        <p:spPr>
          <a:xfrm>
            <a:off x="2108499" y="2106265"/>
            <a:ext cx="2736304" cy="437153"/>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dirty="0"/>
              <a:t>OVERVIEW</a:t>
            </a:r>
          </a:p>
        </p:txBody>
      </p:sp>
    </p:spTree>
    <p:extLst>
      <p:ext uri="{BB962C8B-B14F-4D97-AF65-F5344CB8AC3E}">
        <p14:creationId xmlns:p14="http://schemas.microsoft.com/office/powerpoint/2010/main" val="34839734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ogotyes">
    <p:spTree>
      <p:nvGrpSpPr>
        <p:cNvPr id="1" name=""/>
        <p:cNvGrpSpPr/>
        <p:nvPr/>
      </p:nvGrpSpPr>
      <p:grpSpPr>
        <a:xfrm>
          <a:off x="0" y="0"/>
          <a:ext cx="0" cy="0"/>
          <a:chOff x="0" y="0"/>
          <a:chExt cx="0" cy="0"/>
        </a:xfrm>
      </p:grpSpPr>
      <p:sp>
        <p:nvSpPr>
          <p:cNvPr id="31" name="Text Placeholder 11"/>
          <p:cNvSpPr>
            <a:spLocks noGrp="1"/>
          </p:cNvSpPr>
          <p:nvPr>
            <p:ph type="body" sz="quarter" idx="37" hasCustomPrompt="1"/>
          </p:nvPr>
        </p:nvSpPr>
        <p:spPr>
          <a:xfrm>
            <a:off x="2108499" y="5397453"/>
            <a:ext cx="5838745" cy="7149973"/>
          </a:xfrm>
          <a:prstGeom prst="rect">
            <a:avLst/>
          </a:prstGeom>
        </p:spPr>
        <p:txBody>
          <a:bodyPr/>
          <a:lstStyle>
            <a:lvl1pPr marL="0" marR="0" indent="0" algn="l" defTabSz="1828251" rtl="0" eaLnBrk="1" fontAlgn="auto" latinLnBrk="0" hangingPunct="1">
              <a:lnSpc>
                <a:spcPct val="150000"/>
              </a:lnSpc>
              <a:spcBef>
                <a:spcPts val="2000"/>
              </a:spcBef>
              <a:spcAft>
                <a:spcPts val="0"/>
              </a:spcAft>
              <a:buClrTx/>
              <a:buSzTx/>
              <a:buFont typeface="Arial" charset="0"/>
              <a:buNone/>
              <a:tabLst/>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r>
              <a:rPr lang="en-US"/>
              <a:t> </a:t>
            </a:r>
            <a:r>
              <a:rPr lang="en-US" err="1"/>
              <a:t>quatio</a:t>
            </a:r>
            <a:r>
              <a:rPr lang="en-US"/>
              <a:t> </a:t>
            </a:r>
            <a:r>
              <a:rPr lang="en-US" err="1"/>
              <a:t>mos</a:t>
            </a:r>
            <a:r>
              <a:rPr lang="en-US"/>
              <a:t> </a:t>
            </a:r>
            <a:r>
              <a:rPr lang="en-US" err="1"/>
              <a:t>vit</a:t>
            </a:r>
            <a:r>
              <a:rPr lang="en-US"/>
              <a:t> </a:t>
            </a:r>
            <a:r>
              <a:rPr lang="en-US" err="1"/>
              <a:t>atur</a:t>
            </a:r>
            <a:r>
              <a:rPr lang="en-US"/>
              <a:t> </a:t>
            </a:r>
            <a:r>
              <a:rPr lang="en-US" err="1"/>
              <a:t>seque</a:t>
            </a:r>
            <a:r>
              <a:rPr lang="en-US"/>
              <a:t> et </a:t>
            </a:r>
            <a:r>
              <a:rPr lang="en-US" err="1"/>
              <a:t>accusci</a:t>
            </a:r>
            <a:r>
              <a:rPr lang="en-US"/>
              <a:t> </a:t>
            </a:r>
            <a:r>
              <a:rPr lang="en-US" err="1"/>
              <a:t>issitiusam</a:t>
            </a:r>
            <a:endParaRPr lang="sl-SI"/>
          </a:p>
          <a:p>
            <a:pPr lvl="0"/>
            <a:endParaRPr lang="sl-SI"/>
          </a:p>
          <a:p>
            <a:pPr marL="0" marR="0" lvl="0" indent="0" algn="l" defTabSz="1828251" rtl="0" eaLnBrk="1" fontAlgn="auto" latinLnBrk="0" hangingPunct="1">
              <a:lnSpc>
                <a:spcPct val="150000"/>
              </a:lnSpc>
              <a:spcBef>
                <a:spcPts val="2000"/>
              </a:spcBef>
              <a:spcAft>
                <a:spcPts val="0"/>
              </a:spcAft>
              <a:buClrTx/>
              <a:buSzTx/>
              <a:buFont typeface="Arial" charset="0"/>
              <a:buNone/>
              <a:tabLst/>
              <a:defRPr/>
            </a:pP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r>
              <a:rPr lang="en-US"/>
              <a:t> </a:t>
            </a:r>
            <a:r>
              <a:rPr lang="en-US" err="1"/>
              <a:t>quatio</a:t>
            </a:r>
            <a:r>
              <a:rPr lang="en-US"/>
              <a:t> </a:t>
            </a:r>
            <a:r>
              <a:rPr lang="en-US" err="1"/>
              <a:t>mos</a:t>
            </a:r>
            <a:r>
              <a:rPr lang="en-US"/>
              <a:t> </a:t>
            </a:r>
            <a:r>
              <a:rPr lang="en-US" err="1"/>
              <a:t>vit</a:t>
            </a:r>
            <a:r>
              <a:rPr lang="en-US"/>
              <a:t> </a:t>
            </a:r>
            <a:r>
              <a:rPr lang="en-US" err="1"/>
              <a:t>atur</a:t>
            </a:r>
            <a:r>
              <a:rPr lang="en-US"/>
              <a:t> </a:t>
            </a:r>
            <a:r>
              <a:rPr lang="en-US" err="1"/>
              <a:t>seque</a:t>
            </a:r>
            <a:r>
              <a:rPr lang="en-US"/>
              <a:t> et </a:t>
            </a:r>
            <a:r>
              <a:rPr lang="en-US" err="1"/>
              <a:t>accusci</a:t>
            </a:r>
            <a:r>
              <a:rPr lang="en-US"/>
              <a:t> </a:t>
            </a:r>
            <a:r>
              <a:rPr lang="en-US" err="1"/>
              <a:t>issitiusam</a:t>
            </a:r>
            <a:endParaRPr lang="en-US"/>
          </a:p>
          <a:p>
            <a:pPr lvl="0"/>
            <a:endParaRPr lang="en-US"/>
          </a:p>
        </p:txBody>
      </p:sp>
      <p:sp>
        <p:nvSpPr>
          <p:cNvPr id="32" name="Text Placeholder 86"/>
          <p:cNvSpPr>
            <a:spLocks noGrp="1"/>
          </p:cNvSpPr>
          <p:nvPr>
            <p:ph type="body" sz="quarter" idx="32" hasCustomPrompt="1"/>
          </p:nvPr>
        </p:nvSpPr>
        <p:spPr>
          <a:xfrm>
            <a:off x="2144503" y="2674892"/>
            <a:ext cx="7164796" cy="1879646"/>
          </a:xfrm>
          <a:prstGeom prst="rect">
            <a:avLst/>
          </a:prstGeom>
        </p:spPr>
        <p:txBody>
          <a:bodyPr/>
          <a:lstStyle>
            <a:lvl1pPr marL="0" indent="0" algn="l">
              <a:lnSpc>
                <a:spcPct val="100000"/>
              </a:lnSpc>
              <a:spcBef>
                <a:spcPts val="0"/>
              </a:spcBef>
              <a:buNone/>
              <a:defRPr sz="6600" b="1" spc="0" baseline="0">
                <a:solidFill>
                  <a:srgbClr val="001942"/>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dirty="0">
                <a:effectLst/>
              </a:rPr>
              <a:t>Main Title</a:t>
            </a:r>
            <a:endParaRPr lang="sl-SI" dirty="0"/>
          </a:p>
        </p:txBody>
      </p:sp>
      <p:sp>
        <p:nvSpPr>
          <p:cNvPr id="33" name="Text Placeholder 86"/>
          <p:cNvSpPr>
            <a:spLocks noGrp="1"/>
          </p:cNvSpPr>
          <p:nvPr>
            <p:ph type="body" sz="quarter" idx="24" hasCustomPrompt="1"/>
          </p:nvPr>
        </p:nvSpPr>
        <p:spPr>
          <a:xfrm>
            <a:off x="2108499" y="2106265"/>
            <a:ext cx="2736304" cy="437153"/>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dirty="0"/>
              <a:t>OVERVIEW</a:t>
            </a:r>
          </a:p>
        </p:txBody>
      </p:sp>
    </p:spTree>
    <p:extLst>
      <p:ext uri="{BB962C8B-B14F-4D97-AF65-F5344CB8AC3E}">
        <p14:creationId xmlns:p14="http://schemas.microsoft.com/office/powerpoint/2010/main" val="502377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Cover page">
    <p:bg>
      <p:bgPr>
        <a:blipFill dpi="0" rotWithShape="1">
          <a:blip r:embed="rId2" cstate="email">
            <a:alphaModFix amt="8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Freeform 13"/>
          <p:cNvSpPr>
            <a:spLocks/>
          </p:cNvSpPr>
          <p:nvPr userDrawn="1"/>
        </p:nvSpPr>
        <p:spPr bwMode="auto">
          <a:xfrm>
            <a:off x="13480" y="-1062086"/>
            <a:ext cx="13688307" cy="11161240"/>
          </a:xfrm>
          <a:custGeom>
            <a:avLst/>
            <a:gdLst>
              <a:gd name="T0" fmla="*/ 4337 w 7838"/>
              <a:gd name="T1" fmla="*/ 0 h 6463"/>
              <a:gd name="T2" fmla="*/ 0 w 7838"/>
              <a:gd name="T3" fmla="*/ 6293 h 6463"/>
              <a:gd name="T4" fmla="*/ 0 w 7838"/>
              <a:gd name="T5" fmla="*/ 6463 h 6463"/>
              <a:gd name="T6" fmla="*/ 1266 w 7838"/>
              <a:gd name="T7" fmla="*/ 6454 h 6463"/>
              <a:gd name="T8" fmla="*/ 1436 w 7838"/>
              <a:gd name="T9" fmla="*/ 6210 h 6463"/>
              <a:gd name="T10" fmla="*/ 4337 w 7838"/>
              <a:gd name="T11" fmla="*/ 2112 h 6463"/>
              <a:gd name="T12" fmla="*/ 6347 w 7838"/>
              <a:gd name="T13" fmla="*/ 4944 h 6463"/>
              <a:gd name="T14" fmla="*/ 7838 w 7838"/>
              <a:gd name="T15" fmla="*/ 4944 h 6463"/>
              <a:gd name="T16" fmla="*/ 7838 w 7838"/>
              <a:gd name="T17" fmla="*/ 4944 h 6463"/>
              <a:gd name="T18" fmla="*/ 4337 w 7838"/>
              <a:gd name="T19" fmla="*/ 0 h 6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38" h="6463">
                <a:moveTo>
                  <a:pt x="4337" y="0"/>
                </a:moveTo>
                <a:lnTo>
                  <a:pt x="0" y="6293"/>
                </a:lnTo>
                <a:lnTo>
                  <a:pt x="0" y="6463"/>
                </a:lnTo>
                <a:lnTo>
                  <a:pt x="1266" y="6454"/>
                </a:lnTo>
                <a:lnTo>
                  <a:pt x="1436" y="6210"/>
                </a:lnTo>
                <a:lnTo>
                  <a:pt x="4337" y="2112"/>
                </a:lnTo>
                <a:lnTo>
                  <a:pt x="6347" y="4944"/>
                </a:lnTo>
                <a:lnTo>
                  <a:pt x="7838" y="4944"/>
                </a:lnTo>
                <a:lnTo>
                  <a:pt x="7838" y="4944"/>
                </a:lnTo>
                <a:lnTo>
                  <a:pt x="4337" y="0"/>
                </a:ln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sl-SI"/>
          </a:p>
        </p:txBody>
      </p:sp>
      <p:sp>
        <p:nvSpPr>
          <p:cNvPr id="11" name="Text Placeholder 11"/>
          <p:cNvSpPr>
            <a:spLocks noGrp="1"/>
          </p:cNvSpPr>
          <p:nvPr>
            <p:ph type="body" sz="quarter" idx="11" hasCustomPrompt="1"/>
          </p:nvPr>
        </p:nvSpPr>
        <p:spPr>
          <a:xfrm>
            <a:off x="2180507" y="6972431"/>
            <a:ext cx="11404303" cy="2592288"/>
          </a:xfrm>
          <a:prstGeom prst="rect">
            <a:avLst/>
          </a:prstGeom>
        </p:spPr>
        <p:txBody>
          <a:bodyPr/>
          <a:lstStyle>
            <a:lvl1pPr marL="0" indent="0">
              <a:buNone/>
              <a:defRPr sz="6000">
                <a:solidFill>
                  <a:schemeClr val="bg2"/>
                </a:solidFill>
                <a:latin typeface="+mn-lt"/>
                <a:ea typeface="Segoe UI Symbol" charset="0"/>
                <a:cs typeface="Arial" panose="020B0604020202020204" pitchFamily="34" charset="0"/>
              </a:defRPr>
            </a:lvl1pPr>
            <a:lvl2pPr>
              <a:defRPr sz="1467"/>
            </a:lvl2pPr>
            <a:lvl3pPr>
              <a:defRPr sz="1400"/>
            </a:lvl3pPr>
            <a:lvl4pPr>
              <a:defRPr sz="1333"/>
            </a:lvl4pPr>
            <a:lvl5pPr>
              <a:defRPr sz="1333"/>
            </a:lvl5pPr>
          </a:lstStyle>
          <a:p>
            <a:pPr lvl="0"/>
            <a:r>
              <a:rPr lang="sl-SI" err="1"/>
              <a:t>Add</a:t>
            </a:r>
            <a:r>
              <a:rPr lang="sl-SI"/>
              <a:t> </a:t>
            </a:r>
            <a:r>
              <a:rPr lang="sl-SI" err="1"/>
              <a:t>your</a:t>
            </a:r>
            <a:r>
              <a:rPr lang="sl-SI"/>
              <a:t> </a:t>
            </a:r>
            <a:r>
              <a:rPr lang="sl-SI" err="1"/>
              <a:t>subtitle</a:t>
            </a:r>
            <a:r>
              <a:rPr lang="sl-SI"/>
              <a:t> </a:t>
            </a:r>
            <a:r>
              <a:rPr lang="sl-SI" err="1"/>
              <a:t>here</a:t>
            </a:r>
            <a:endParaRPr lang="en-US"/>
          </a:p>
        </p:txBody>
      </p:sp>
      <p:sp>
        <p:nvSpPr>
          <p:cNvPr id="12" name="Text Placeholder 86"/>
          <p:cNvSpPr>
            <a:spLocks noGrp="1"/>
          </p:cNvSpPr>
          <p:nvPr>
            <p:ph type="body" sz="quarter" idx="19" hasCustomPrompt="1"/>
          </p:nvPr>
        </p:nvSpPr>
        <p:spPr>
          <a:xfrm>
            <a:off x="2180507" y="3366864"/>
            <a:ext cx="15387771" cy="2808312"/>
          </a:xfrm>
          <a:prstGeom prst="rect">
            <a:avLst/>
          </a:prstGeom>
        </p:spPr>
        <p:txBody>
          <a:bodyPr/>
          <a:lstStyle>
            <a:lvl1pPr marL="0" indent="0">
              <a:lnSpc>
                <a:spcPct val="100000"/>
              </a:lnSpc>
              <a:spcBef>
                <a:spcPts val="0"/>
              </a:spcBef>
              <a:buNone/>
              <a:defRPr sz="8000" b="1" spc="0" baseline="0">
                <a:solidFill>
                  <a:schemeClr val="bg2"/>
                </a:solidFill>
                <a:latin typeface="+mj-lt"/>
                <a:ea typeface="Tahoma" panose="020B0604030504040204" pitchFamily="34" charset="0"/>
                <a:cs typeface="Tahoma" panose="020B0604030504040204" pitchFamily="34" charset="0"/>
              </a:defRPr>
            </a:lvl1pPr>
            <a:lvl2pPr>
              <a:defRPr sz="3200"/>
            </a:lvl2pPr>
            <a:lvl3pPr>
              <a:defRPr sz="2667"/>
            </a:lvl3pPr>
            <a:lvl4pPr>
              <a:defRPr sz="2400"/>
            </a:lvl4pPr>
            <a:lvl5pPr>
              <a:defRPr sz="2400"/>
            </a:lvl5pPr>
          </a:lstStyle>
          <a:p>
            <a:pPr lvl="0"/>
            <a:r>
              <a:rPr lang="sl-SI" err="1"/>
              <a:t>Here</a:t>
            </a:r>
            <a:r>
              <a:rPr lang="sl-SI"/>
              <a:t> enter </a:t>
            </a:r>
            <a:r>
              <a:rPr lang="sl-SI" err="1"/>
              <a:t>the</a:t>
            </a:r>
            <a:r>
              <a:rPr lang="sl-SI"/>
              <a:t> </a:t>
            </a:r>
            <a:r>
              <a:rPr lang="sl-SI" err="1"/>
              <a:t>main</a:t>
            </a:r>
            <a:r>
              <a:rPr lang="sl-SI"/>
              <a:t> title </a:t>
            </a:r>
            <a:r>
              <a:rPr lang="sl-SI" err="1"/>
              <a:t>of</a:t>
            </a:r>
            <a:r>
              <a:rPr lang="sl-SI"/>
              <a:t> </a:t>
            </a:r>
            <a:r>
              <a:rPr lang="sl-SI" err="1"/>
              <a:t>your</a:t>
            </a:r>
            <a:r>
              <a:rPr lang="sl-SI"/>
              <a:t> </a:t>
            </a:r>
            <a:r>
              <a:rPr lang="sl-SI" err="1"/>
              <a:t>presentation</a:t>
            </a:r>
            <a:endParaRPr lang="en-US"/>
          </a:p>
        </p:txBody>
      </p:sp>
      <p:sp>
        <p:nvSpPr>
          <p:cNvPr id="22" name="AutoShape 13"/>
          <p:cNvSpPr>
            <a:spLocks noChangeAspect="1" noChangeArrowheads="1" noTextEdit="1"/>
          </p:cNvSpPr>
          <p:nvPr userDrawn="1"/>
        </p:nvSpPr>
        <p:spPr bwMode="auto">
          <a:xfrm>
            <a:off x="1693090" y="1071451"/>
            <a:ext cx="397827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l-SI"/>
          </a:p>
        </p:txBody>
      </p:sp>
      <p:sp>
        <p:nvSpPr>
          <p:cNvPr id="33" name="Text Placeholder 11"/>
          <p:cNvSpPr>
            <a:spLocks noGrp="1"/>
          </p:cNvSpPr>
          <p:nvPr userDrawn="1">
            <p:ph type="body" sz="quarter" idx="20" hasCustomPrompt="1"/>
          </p:nvPr>
        </p:nvSpPr>
        <p:spPr>
          <a:xfrm>
            <a:off x="2180507" y="11467307"/>
            <a:ext cx="11404303" cy="576063"/>
          </a:xfrm>
          <a:prstGeom prst="rect">
            <a:avLst/>
          </a:prstGeom>
        </p:spPr>
        <p:txBody>
          <a:bodyPr/>
          <a:lstStyle>
            <a:lvl1pPr marL="0" indent="0">
              <a:buNone/>
              <a:defRPr sz="4400">
                <a:solidFill>
                  <a:schemeClr val="bg2"/>
                </a:solidFill>
                <a:latin typeface="+mn-lt"/>
                <a:ea typeface="Segoe UI Symbol" charset="0"/>
                <a:cs typeface="Arial" panose="020B0604020202020204" pitchFamily="34" charset="0"/>
              </a:defRPr>
            </a:lvl1pPr>
            <a:lvl2pPr>
              <a:defRPr sz="1467"/>
            </a:lvl2pPr>
            <a:lvl3pPr>
              <a:defRPr sz="1400"/>
            </a:lvl3pPr>
            <a:lvl4pPr>
              <a:defRPr sz="1333"/>
            </a:lvl4pPr>
            <a:lvl5pPr>
              <a:defRPr sz="1333"/>
            </a:lvl5pPr>
          </a:lstStyle>
          <a:p>
            <a:pPr lvl="0"/>
            <a:r>
              <a:rPr lang="sl-SI"/>
              <a:t>Date: </a:t>
            </a:r>
            <a:r>
              <a:rPr lang="sl-SI" err="1"/>
              <a:t>June</a:t>
            </a:r>
            <a:r>
              <a:rPr lang="sl-SI"/>
              <a:t> 21</a:t>
            </a:r>
            <a:endParaRPr lang="en-US"/>
          </a:p>
        </p:txBody>
      </p:sp>
      <p:sp>
        <p:nvSpPr>
          <p:cNvPr id="16" name="Freeform 14"/>
          <p:cNvSpPr>
            <a:spLocks/>
          </p:cNvSpPr>
          <p:nvPr userDrawn="1"/>
        </p:nvSpPr>
        <p:spPr bwMode="auto">
          <a:xfrm>
            <a:off x="-296862" y="3463925"/>
            <a:ext cx="12442825" cy="10260013"/>
          </a:xfrm>
          <a:custGeom>
            <a:avLst/>
            <a:gdLst>
              <a:gd name="T0" fmla="*/ 4337 w 7838"/>
              <a:gd name="T1" fmla="*/ 0 h 6463"/>
              <a:gd name="T2" fmla="*/ 0 w 7838"/>
              <a:gd name="T3" fmla="*/ 6293 h 6463"/>
              <a:gd name="T4" fmla="*/ 0 w 7838"/>
              <a:gd name="T5" fmla="*/ 6463 h 6463"/>
              <a:gd name="T6" fmla="*/ 1266 w 7838"/>
              <a:gd name="T7" fmla="*/ 6454 h 6463"/>
              <a:gd name="T8" fmla="*/ 1436 w 7838"/>
              <a:gd name="T9" fmla="*/ 6210 h 6463"/>
              <a:gd name="T10" fmla="*/ 4337 w 7838"/>
              <a:gd name="T11" fmla="*/ 2112 h 6463"/>
              <a:gd name="T12" fmla="*/ 6347 w 7838"/>
              <a:gd name="T13" fmla="*/ 4944 h 6463"/>
              <a:gd name="T14" fmla="*/ 7838 w 7838"/>
              <a:gd name="T15" fmla="*/ 4944 h 6463"/>
              <a:gd name="T16" fmla="*/ 7838 w 7838"/>
              <a:gd name="T17" fmla="*/ 4944 h 6463"/>
              <a:gd name="T18" fmla="*/ 4337 w 7838"/>
              <a:gd name="T19" fmla="*/ 0 h 6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38" h="6463">
                <a:moveTo>
                  <a:pt x="4337" y="0"/>
                </a:moveTo>
                <a:lnTo>
                  <a:pt x="0" y="6293"/>
                </a:lnTo>
                <a:lnTo>
                  <a:pt x="0" y="6463"/>
                </a:lnTo>
                <a:lnTo>
                  <a:pt x="1266" y="6454"/>
                </a:lnTo>
                <a:lnTo>
                  <a:pt x="1436" y="6210"/>
                </a:lnTo>
                <a:lnTo>
                  <a:pt x="4337" y="2112"/>
                </a:lnTo>
                <a:lnTo>
                  <a:pt x="6347" y="4944"/>
                </a:lnTo>
                <a:lnTo>
                  <a:pt x="7838" y="4944"/>
                </a:lnTo>
                <a:lnTo>
                  <a:pt x="7838" y="4944"/>
                </a:lnTo>
                <a:lnTo>
                  <a:pt x="43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a:p>
        </p:txBody>
      </p:sp>
      <p:pic>
        <p:nvPicPr>
          <p:cNvPr id="9" name="Picture 8" descr="A picture containing text, clipart&#10;&#10;Description automatically generated">
            <a:extLst>
              <a:ext uri="{FF2B5EF4-FFF2-40B4-BE49-F238E27FC236}">
                <a16:creationId xmlns:a16="http://schemas.microsoft.com/office/drawing/2014/main" id="{F94002F7-5BF3-4D14-8BC7-1322E8E37D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646003" y="10792701"/>
            <a:ext cx="7693885" cy="2501338"/>
          </a:xfrm>
          <a:prstGeom prst="rect">
            <a:avLst/>
          </a:prstGeom>
        </p:spPr>
      </p:pic>
    </p:spTree>
    <p:extLst>
      <p:ext uri="{BB962C8B-B14F-4D97-AF65-F5344CB8AC3E}">
        <p14:creationId xmlns:p14="http://schemas.microsoft.com/office/powerpoint/2010/main" val="3378120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uter_4_facts">
    <p:spTree>
      <p:nvGrpSpPr>
        <p:cNvPr id="1" name=""/>
        <p:cNvGrpSpPr/>
        <p:nvPr/>
      </p:nvGrpSpPr>
      <p:grpSpPr>
        <a:xfrm>
          <a:off x="0" y="0"/>
          <a:ext cx="0" cy="0"/>
          <a:chOff x="0" y="0"/>
          <a:chExt cx="0" cy="0"/>
        </a:xfrm>
      </p:grpSpPr>
      <p:sp>
        <p:nvSpPr>
          <p:cNvPr id="13" name="Picture Placeholder 2"/>
          <p:cNvSpPr>
            <a:spLocks noGrp="1"/>
          </p:cNvSpPr>
          <p:nvPr>
            <p:ph type="pic" sz="quarter" idx="12" hasCustomPrompt="1"/>
          </p:nvPr>
        </p:nvSpPr>
        <p:spPr>
          <a:xfrm>
            <a:off x="8229179" y="4844634"/>
            <a:ext cx="8053126" cy="4880934"/>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pic>
        <p:nvPicPr>
          <p:cNvPr id="12" name="Picture 2" descr="C:\Users\nika\Desktop\devices2.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772795" y="3145607"/>
            <a:ext cx="14296480" cy="9793088"/>
          </a:xfrm>
          <a:prstGeom prst="rect">
            <a:avLst/>
          </a:prstGeom>
          <a:noFill/>
          <a:extLst>
            <a:ext uri="{909E8E84-426E-40DD-AFC4-6F175D3DCCD1}">
              <a14:hiddenFill xmlns:a14="http://schemas.microsoft.com/office/drawing/2010/main">
                <a:solidFill>
                  <a:srgbClr val="FFFFFF"/>
                </a:solidFill>
              </a14:hiddenFill>
            </a:ext>
          </a:extLst>
        </p:spPr>
      </p:pic>
      <p:sp>
        <p:nvSpPr>
          <p:cNvPr id="43" name="Shape 3895"/>
          <p:cNvSpPr/>
          <p:nvPr userDrawn="1"/>
        </p:nvSpPr>
        <p:spPr>
          <a:xfrm>
            <a:off x="4017010" y="8028787"/>
            <a:ext cx="1372632" cy="1089213"/>
          </a:xfrm>
          <a:custGeom>
            <a:avLst/>
            <a:gdLst/>
            <a:ahLst/>
            <a:cxnLst>
              <a:cxn ang="0">
                <a:pos x="wd2" y="hd2"/>
              </a:cxn>
              <a:cxn ang="5400000">
                <a:pos x="wd2" y="hd2"/>
              </a:cxn>
              <a:cxn ang="10800000">
                <a:pos x="wd2" y="hd2"/>
              </a:cxn>
              <a:cxn ang="16200000">
                <a:pos x="wd2" y="hd2"/>
              </a:cxn>
            </a:cxnLst>
            <a:rect l="0" t="0" r="r" b="b"/>
            <a:pathLst>
              <a:path w="21600" h="21600" extrusionOk="0">
                <a:moveTo>
                  <a:pt x="21600" y="6612"/>
                </a:moveTo>
                <a:lnTo>
                  <a:pt x="17053" y="10029"/>
                </a:lnTo>
                <a:lnTo>
                  <a:pt x="17053" y="21600"/>
                </a:lnTo>
                <a:lnTo>
                  <a:pt x="4460" y="21600"/>
                </a:lnTo>
                <a:lnTo>
                  <a:pt x="4460" y="10029"/>
                </a:lnTo>
                <a:lnTo>
                  <a:pt x="2274" y="8376"/>
                </a:lnTo>
                <a:lnTo>
                  <a:pt x="2274" y="17853"/>
                </a:lnTo>
                <a:lnTo>
                  <a:pt x="1487" y="17853"/>
                </a:lnTo>
                <a:lnTo>
                  <a:pt x="1487" y="7824"/>
                </a:lnTo>
                <a:lnTo>
                  <a:pt x="0" y="6612"/>
                </a:lnTo>
                <a:lnTo>
                  <a:pt x="10756" y="0"/>
                </a:lnTo>
                <a:lnTo>
                  <a:pt x="21600" y="6612"/>
                </a:lnTo>
                <a:close/>
                <a:moveTo>
                  <a:pt x="10756" y="1102"/>
                </a:moveTo>
                <a:lnTo>
                  <a:pt x="1574" y="6722"/>
                </a:lnTo>
                <a:lnTo>
                  <a:pt x="10756" y="13776"/>
                </a:lnTo>
                <a:lnTo>
                  <a:pt x="20026" y="6722"/>
                </a:lnTo>
                <a:lnTo>
                  <a:pt x="10756" y="1102"/>
                </a:lnTo>
                <a:close/>
                <a:moveTo>
                  <a:pt x="16353" y="20718"/>
                </a:moveTo>
                <a:lnTo>
                  <a:pt x="16353" y="10580"/>
                </a:lnTo>
                <a:lnTo>
                  <a:pt x="10756" y="14878"/>
                </a:lnTo>
                <a:lnTo>
                  <a:pt x="5247" y="10580"/>
                </a:lnTo>
                <a:lnTo>
                  <a:pt x="5247" y="20718"/>
                </a:lnTo>
                <a:lnTo>
                  <a:pt x="16353" y="2071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46" name="Shape 3925"/>
          <p:cNvSpPr/>
          <p:nvPr userDrawn="1"/>
        </p:nvSpPr>
        <p:spPr>
          <a:xfrm>
            <a:off x="4136491" y="3762450"/>
            <a:ext cx="1133670" cy="9891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5533"/>
                </a:lnTo>
                <a:lnTo>
                  <a:pt x="14294" y="15533"/>
                </a:lnTo>
                <a:lnTo>
                  <a:pt x="18953" y="21600"/>
                </a:lnTo>
                <a:lnTo>
                  <a:pt x="2647" y="21600"/>
                </a:lnTo>
                <a:lnTo>
                  <a:pt x="7306" y="15533"/>
                </a:lnTo>
                <a:lnTo>
                  <a:pt x="0" y="15533"/>
                </a:lnTo>
                <a:lnTo>
                  <a:pt x="0" y="0"/>
                </a:lnTo>
                <a:lnTo>
                  <a:pt x="21600" y="0"/>
                </a:lnTo>
                <a:close/>
                <a:moveTo>
                  <a:pt x="20753" y="14440"/>
                </a:moveTo>
                <a:lnTo>
                  <a:pt x="20753" y="1092"/>
                </a:lnTo>
                <a:lnTo>
                  <a:pt x="953" y="1092"/>
                </a:lnTo>
                <a:lnTo>
                  <a:pt x="953" y="14440"/>
                </a:lnTo>
                <a:lnTo>
                  <a:pt x="8153" y="14440"/>
                </a:lnTo>
                <a:lnTo>
                  <a:pt x="10800" y="10800"/>
                </a:lnTo>
                <a:lnTo>
                  <a:pt x="13447" y="14440"/>
                </a:lnTo>
                <a:lnTo>
                  <a:pt x="20753" y="14440"/>
                </a:lnTo>
                <a:close/>
                <a:moveTo>
                  <a:pt x="4765" y="20629"/>
                </a:moveTo>
                <a:lnTo>
                  <a:pt x="16941" y="20629"/>
                </a:lnTo>
                <a:lnTo>
                  <a:pt x="10800" y="12378"/>
                </a:lnTo>
                <a:lnTo>
                  <a:pt x="4765" y="20629"/>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6" name="Text Placeholder 86"/>
          <p:cNvSpPr>
            <a:spLocks noGrp="1"/>
          </p:cNvSpPr>
          <p:nvPr>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600" b="1" spc="0" baseline="0">
                <a:solidFill>
                  <a:srgbClr val="001942"/>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sl-SI" dirty="0" err="1"/>
              <a:t>Main</a:t>
            </a:r>
            <a:r>
              <a:rPr lang="sl-SI" dirty="0"/>
              <a:t> Title</a:t>
            </a:r>
          </a:p>
        </p:txBody>
      </p:sp>
      <p:sp>
        <p:nvSpPr>
          <p:cNvPr id="27" name="Text Placeholder 86"/>
          <p:cNvSpPr>
            <a:spLocks noGrp="1"/>
          </p:cNvSpPr>
          <p:nvPr>
            <p:ph type="body" sz="quarter" idx="24" hasCustomPrompt="1"/>
          </p:nvPr>
        </p:nvSpPr>
        <p:spPr>
          <a:xfrm>
            <a:off x="10171028" y="1386185"/>
            <a:ext cx="2738671" cy="442579"/>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28" name="Straight Connector 27"/>
          <p:cNvCxnSpPr/>
          <p:nvPr userDrawn="1"/>
        </p:nvCxnSpPr>
        <p:spPr>
          <a:xfrm>
            <a:off x="12765683" y="160221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
        <p:nvSpPr>
          <p:cNvPr id="29" name="Text Placeholder 11"/>
          <p:cNvSpPr>
            <a:spLocks noGrp="1"/>
          </p:cNvSpPr>
          <p:nvPr>
            <p:ph type="body" sz="quarter" idx="22" hasCustomPrompt="1"/>
          </p:nvPr>
        </p:nvSpPr>
        <p:spPr>
          <a:xfrm>
            <a:off x="2507082" y="6091204"/>
            <a:ext cx="4392488" cy="2007294"/>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endParaRPr lang="en-US"/>
          </a:p>
        </p:txBody>
      </p:sp>
      <p:sp>
        <p:nvSpPr>
          <p:cNvPr id="30" name="Text Placeholder 86"/>
          <p:cNvSpPr>
            <a:spLocks noGrp="1"/>
          </p:cNvSpPr>
          <p:nvPr>
            <p:ph type="body" sz="quarter" idx="56" hasCustomPrompt="1"/>
          </p:nvPr>
        </p:nvSpPr>
        <p:spPr>
          <a:xfrm>
            <a:off x="2507082" y="5362516"/>
            <a:ext cx="4392488" cy="728687"/>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1" name="Text Placeholder 11"/>
          <p:cNvSpPr>
            <a:spLocks noGrp="1"/>
          </p:cNvSpPr>
          <p:nvPr>
            <p:ph type="body" sz="quarter" idx="57" hasCustomPrompt="1"/>
          </p:nvPr>
        </p:nvSpPr>
        <p:spPr>
          <a:xfrm>
            <a:off x="2507082" y="10288220"/>
            <a:ext cx="4392488" cy="2007294"/>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endParaRPr lang="en-US"/>
          </a:p>
        </p:txBody>
      </p:sp>
      <p:sp>
        <p:nvSpPr>
          <p:cNvPr id="32" name="Text Placeholder 86"/>
          <p:cNvSpPr>
            <a:spLocks noGrp="1"/>
          </p:cNvSpPr>
          <p:nvPr>
            <p:ph type="body" sz="quarter" idx="58" hasCustomPrompt="1"/>
          </p:nvPr>
        </p:nvSpPr>
        <p:spPr>
          <a:xfrm>
            <a:off x="2507082" y="9559532"/>
            <a:ext cx="4392488" cy="728687"/>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3" name="Shape 3895"/>
          <p:cNvSpPr/>
          <p:nvPr userDrawn="1"/>
        </p:nvSpPr>
        <p:spPr>
          <a:xfrm>
            <a:off x="19028139" y="8028787"/>
            <a:ext cx="1372632" cy="1089213"/>
          </a:xfrm>
          <a:custGeom>
            <a:avLst/>
            <a:gdLst/>
            <a:ahLst/>
            <a:cxnLst>
              <a:cxn ang="0">
                <a:pos x="wd2" y="hd2"/>
              </a:cxn>
              <a:cxn ang="5400000">
                <a:pos x="wd2" y="hd2"/>
              </a:cxn>
              <a:cxn ang="10800000">
                <a:pos x="wd2" y="hd2"/>
              </a:cxn>
              <a:cxn ang="16200000">
                <a:pos x="wd2" y="hd2"/>
              </a:cxn>
            </a:cxnLst>
            <a:rect l="0" t="0" r="r" b="b"/>
            <a:pathLst>
              <a:path w="21600" h="21600" extrusionOk="0">
                <a:moveTo>
                  <a:pt x="21600" y="6612"/>
                </a:moveTo>
                <a:lnTo>
                  <a:pt x="17053" y="10029"/>
                </a:lnTo>
                <a:lnTo>
                  <a:pt x="17053" y="21600"/>
                </a:lnTo>
                <a:lnTo>
                  <a:pt x="4460" y="21600"/>
                </a:lnTo>
                <a:lnTo>
                  <a:pt x="4460" y="10029"/>
                </a:lnTo>
                <a:lnTo>
                  <a:pt x="2274" y="8376"/>
                </a:lnTo>
                <a:lnTo>
                  <a:pt x="2274" y="17853"/>
                </a:lnTo>
                <a:lnTo>
                  <a:pt x="1487" y="17853"/>
                </a:lnTo>
                <a:lnTo>
                  <a:pt x="1487" y="7824"/>
                </a:lnTo>
                <a:lnTo>
                  <a:pt x="0" y="6612"/>
                </a:lnTo>
                <a:lnTo>
                  <a:pt x="10756" y="0"/>
                </a:lnTo>
                <a:lnTo>
                  <a:pt x="21600" y="6612"/>
                </a:lnTo>
                <a:close/>
                <a:moveTo>
                  <a:pt x="10756" y="1102"/>
                </a:moveTo>
                <a:lnTo>
                  <a:pt x="1574" y="6722"/>
                </a:lnTo>
                <a:lnTo>
                  <a:pt x="10756" y="13776"/>
                </a:lnTo>
                <a:lnTo>
                  <a:pt x="20026" y="6722"/>
                </a:lnTo>
                <a:lnTo>
                  <a:pt x="10756" y="1102"/>
                </a:lnTo>
                <a:close/>
                <a:moveTo>
                  <a:pt x="16353" y="20718"/>
                </a:moveTo>
                <a:lnTo>
                  <a:pt x="16353" y="10580"/>
                </a:lnTo>
                <a:lnTo>
                  <a:pt x="10756" y="14878"/>
                </a:lnTo>
                <a:lnTo>
                  <a:pt x="5247" y="10580"/>
                </a:lnTo>
                <a:lnTo>
                  <a:pt x="5247" y="20718"/>
                </a:lnTo>
                <a:lnTo>
                  <a:pt x="16353" y="2071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4" name="Shape 3925"/>
          <p:cNvSpPr/>
          <p:nvPr userDrawn="1"/>
        </p:nvSpPr>
        <p:spPr>
          <a:xfrm>
            <a:off x="19147620" y="3762450"/>
            <a:ext cx="1133670" cy="9891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5533"/>
                </a:lnTo>
                <a:lnTo>
                  <a:pt x="14294" y="15533"/>
                </a:lnTo>
                <a:lnTo>
                  <a:pt x="18953" y="21600"/>
                </a:lnTo>
                <a:lnTo>
                  <a:pt x="2647" y="21600"/>
                </a:lnTo>
                <a:lnTo>
                  <a:pt x="7306" y="15533"/>
                </a:lnTo>
                <a:lnTo>
                  <a:pt x="0" y="15533"/>
                </a:lnTo>
                <a:lnTo>
                  <a:pt x="0" y="0"/>
                </a:lnTo>
                <a:lnTo>
                  <a:pt x="21600" y="0"/>
                </a:lnTo>
                <a:close/>
                <a:moveTo>
                  <a:pt x="20753" y="14440"/>
                </a:moveTo>
                <a:lnTo>
                  <a:pt x="20753" y="1092"/>
                </a:lnTo>
                <a:lnTo>
                  <a:pt x="953" y="1092"/>
                </a:lnTo>
                <a:lnTo>
                  <a:pt x="953" y="14440"/>
                </a:lnTo>
                <a:lnTo>
                  <a:pt x="8153" y="14440"/>
                </a:lnTo>
                <a:lnTo>
                  <a:pt x="10800" y="10800"/>
                </a:lnTo>
                <a:lnTo>
                  <a:pt x="13447" y="14440"/>
                </a:lnTo>
                <a:lnTo>
                  <a:pt x="20753" y="14440"/>
                </a:lnTo>
                <a:close/>
                <a:moveTo>
                  <a:pt x="4765" y="20629"/>
                </a:moveTo>
                <a:lnTo>
                  <a:pt x="16941" y="20629"/>
                </a:lnTo>
                <a:lnTo>
                  <a:pt x="10800" y="12378"/>
                </a:lnTo>
                <a:lnTo>
                  <a:pt x="4765" y="20629"/>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5" name="Text Placeholder 11"/>
          <p:cNvSpPr>
            <a:spLocks noGrp="1"/>
          </p:cNvSpPr>
          <p:nvPr>
            <p:ph type="body" sz="quarter" idx="59" hasCustomPrompt="1"/>
          </p:nvPr>
        </p:nvSpPr>
        <p:spPr>
          <a:xfrm>
            <a:off x="17518211" y="6091204"/>
            <a:ext cx="4392488" cy="2007294"/>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endParaRPr lang="en-US"/>
          </a:p>
        </p:txBody>
      </p:sp>
      <p:sp>
        <p:nvSpPr>
          <p:cNvPr id="36" name="Text Placeholder 86"/>
          <p:cNvSpPr>
            <a:spLocks noGrp="1"/>
          </p:cNvSpPr>
          <p:nvPr>
            <p:ph type="body" sz="quarter" idx="60" hasCustomPrompt="1"/>
          </p:nvPr>
        </p:nvSpPr>
        <p:spPr>
          <a:xfrm>
            <a:off x="17518211" y="5362516"/>
            <a:ext cx="4392488" cy="728687"/>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7" name="Text Placeholder 11"/>
          <p:cNvSpPr>
            <a:spLocks noGrp="1"/>
          </p:cNvSpPr>
          <p:nvPr>
            <p:ph type="body" sz="quarter" idx="61" hasCustomPrompt="1"/>
          </p:nvPr>
        </p:nvSpPr>
        <p:spPr>
          <a:xfrm>
            <a:off x="17518211" y="10288220"/>
            <a:ext cx="4392488" cy="2007294"/>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endParaRPr lang="en-US"/>
          </a:p>
        </p:txBody>
      </p:sp>
      <p:sp>
        <p:nvSpPr>
          <p:cNvPr id="38" name="Text Placeholder 86"/>
          <p:cNvSpPr>
            <a:spLocks noGrp="1"/>
          </p:cNvSpPr>
          <p:nvPr>
            <p:ph type="body" sz="quarter" idx="62" hasCustomPrompt="1"/>
          </p:nvPr>
        </p:nvSpPr>
        <p:spPr>
          <a:xfrm>
            <a:off x="17518211" y="9559532"/>
            <a:ext cx="4392488" cy="728687"/>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47" name="Text Placeholder 11"/>
          <p:cNvSpPr>
            <a:spLocks noGrp="1"/>
          </p:cNvSpPr>
          <p:nvPr>
            <p:ph type="body" sz="quarter" idx="31" hasCustomPrompt="1"/>
          </p:nvPr>
        </p:nvSpPr>
        <p:spPr>
          <a:xfrm>
            <a:off x="3188619" y="1156854"/>
            <a:ext cx="4926774" cy="1944216"/>
          </a:xfrm>
          <a:prstGeom prst="rect">
            <a:avLst/>
          </a:prstGeom>
        </p:spPr>
        <p:txBody>
          <a:bodyPr/>
          <a:lstStyle>
            <a:lvl1pPr marL="0" indent="0" algn="ctr">
              <a:lnSpc>
                <a:spcPct val="150000"/>
              </a:lnSpc>
              <a:buNone/>
              <a:defRPr sz="2000">
                <a:solidFill>
                  <a:srgbClr val="FF0000"/>
                </a:solidFill>
                <a:latin typeface="+mn-lt"/>
              </a:defRPr>
            </a:lvl1pPr>
            <a:lvl2pPr>
              <a:defRPr sz="1467"/>
            </a:lvl2pPr>
            <a:lvl3pPr>
              <a:defRPr sz="1400"/>
            </a:lvl3pPr>
            <a:lvl4pPr>
              <a:defRPr sz="1333"/>
            </a:lvl4pPr>
            <a:lvl5pPr>
              <a:defRPr sz="1333"/>
            </a:lvl5pPr>
          </a:lstStyle>
          <a:p>
            <a:pPr lvl="0"/>
            <a:r>
              <a:rPr lang="en-US"/>
              <a:t>TO EDIT ICONS &gt; OPEN View &gt; Master Slide View</a:t>
            </a:r>
            <a:r>
              <a:rPr lang="sl-SI"/>
              <a:t> </a:t>
            </a:r>
            <a:r>
              <a:rPr lang="en-US"/>
              <a:t>&gt;</a:t>
            </a:r>
            <a:r>
              <a:rPr lang="sl-SI"/>
              <a:t> </a:t>
            </a:r>
            <a:r>
              <a:rPr lang="en-US"/>
              <a:t>Select from the icon list master slide</a:t>
            </a:r>
          </a:p>
        </p:txBody>
      </p:sp>
    </p:spTree>
    <p:extLst>
      <p:ext uri="{BB962C8B-B14F-4D97-AF65-F5344CB8AC3E}">
        <p14:creationId xmlns:p14="http://schemas.microsoft.com/office/powerpoint/2010/main" val="8138796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creen_2_facts">
    <p:spTree>
      <p:nvGrpSpPr>
        <p:cNvPr id="1" name=""/>
        <p:cNvGrpSpPr/>
        <p:nvPr/>
      </p:nvGrpSpPr>
      <p:grpSpPr>
        <a:xfrm>
          <a:off x="0" y="0"/>
          <a:ext cx="0" cy="0"/>
          <a:chOff x="0" y="0"/>
          <a:chExt cx="0" cy="0"/>
        </a:xfrm>
      </p:grpSpPr>
      <p:sp>
        <p:nvSpPr>
          <p:cNvPr id="20" name="Text Placeholder 11"/>
          <p:cNvSpPr>
            <a:spLocks noGrp="1"/>
          </p:cNvSpPr>
          <p:nvPr>
            <p:ph type="body" sz="quarter" idx="22" hasCustomPrompt="1"/>
          </p:nvPr>
        </p:nvSpPr>
        <p:spPr>
          <a:xfrm>
            <a:off x="2108499" y="5698124"/>
            <a:ext cx="8287886" cy="1689237"/>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r>
              <a:rPr lang="en-US"/>
              <a:t> </a:t>
            </a:r>
            <a:r>
              <a:rPr lang="en-US" err="1"/>
              <a:t>quatio</a:t>
            </a:r>
            <a:r>
              <a:rPr lang="en-US"/>
              <a:t> </a:t>
            </a:r>
            <a:r>
              <a:rPr lang="en-US" err="1"/>
              <a:t>mos</a:t>
            </a:r>
            <a:r>
              <a:rPr lang="en-US"/>
              <a:t> </a:t>
            </a:r>
            <a:r>
              <a:rPr lang="en-US" err="1"/>
              <a:t>vit</a:t>
            </a:r>
            <a:endParaRPr lang="en-US"/>
          </a:p>
        </p:txBody>
      </p:sp>
      <p:sp>
        <p:nvSpPr>
          <p:cNvPr id="22" name="Text Placeholder 11"/>
          <p:cNvSpPr>
            <a:spLocks noGrp="1"/>
          </p:cNvSpPr>
          <p:nvPr>
            <p:ph type="body" sz="quarter" idx="37" hasCustomPrompt="1"/>
          </p:nvPr>
        </p:nvSpPr>
        <p:spPr>
          <a:xfrm>
            <a:off x="2108499" y="9069384"/>
            <a:ext cx="8017495" cy="1600828"/>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r>
              <a:rPr lang="en-US"/>
              <a:t> </a:t>
            </a:r>
            <a:r>
              <a:rPr lang="en-US" err="1"/>
              <a:t>quatio</a:t>
            </a:r>
            <a:r>
              <a:rPr lang="en-US"/>
              <a:t> </a:t>
            </a:r>
            <a:r>
              <a:rPr lang="en-US" err="1"/>
              <a:t>mos</a:t>
            </a:r>
            <a:r>
              <a:rPr lang="en-US"/>
              <a:t> </a:t>
            </a:r>
            <a:r>
              <a:rPr lang="en-US" err="1"/>
              <a:t>vit</a:t>
            </a:r>
            <a:endParaRPr lang="en-US"/>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12465" y="3913483"/>
            <a:ext cx="13250362" cy="7943912"/>
          </a:xfrm>
          <a:prstGeom prst="rect">
            <a:avLst/>
          </a:prstGeom>
          <a:effectLst/>
        </p:spPr>
      </p:pic>
      <p:sp>
        <p:nvSpPr>
          <p:cNvPr id="10" name="Picture Placeholder 2"/>
          <p:cNvSpPr>
            <a:spLocks noGrp="1"/>
          </p:cNvSpPr>
          <p:nvPr>
            <p:ph type="pic" sz="quarter" idx="12" hasCustomPrompt="1"/>
          </p:nvPr>
        </p:nvSpPr>
        <p:spPr>
          <a:xfrm>
            <a:off x="11397531" y="4554538"/>
            <a:ext cx="10128942" cy="6288850"/>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24" name="Text Placeholder 86"/>
          <p:cNvSpPr>
            <a:spLocks noGrp="1"/>
          </p:cNvSpPr>
          <p:nvPr>
            <p:ph type="body" sz="quarter" idx="58" hasCustomPrompt="1"/>
          </p:nvPr>
        </p:nvSpPr>
        <p:spPr>
          <a:xfrm>
            <a:off x="2108499" y="4973740"/>
            <a:ext cx="5168081" cy="728687"/>
          </a:xfrm>
          <a:prstGeom prst="rect">
            <a:avLst/>
          </a:prstGeom>
        </p:spPr>
        <p:txBody>
          <a:bodyPr/>
          <a:lstStyle>
            <a:lvl1pPr marL="0" indent="0" algn="l">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25" name="Text Placeholder 86"/>
          <p:cNvSpPr>
            <a:spLocks noGrp="1"/>
          </p:cNvSpPr>
          <p:nvPr>
            <p:ph type="body" sz="quarter" idx="59" hasCustomPrompt="1"/>
          </p:nvPr>
        </p:nvSpPr>
        <p:spPr>
          <a:xfrm>
            <a:off x="2108499" y="8340697"/>
            <a:ext cx="5168081" cy="728687"/>
          </a:xfrm>
          <a:prstGeom prst="rect">
            <a:avLst/>
          </a:prstGeom>
        </p:spPr>
        <p:txBody>
          <a:bodyPr/>
          <a:lstStyle>
            <a:lvl1pPr marL="0" indent="0" algn="l">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19" name="Text Placeholder 86"/>
          <p:cNvSpPr>
            <a:spLocks noGrp="1"/>
          </p:cNvSpPr>
          <p:nvPr>
            <p:ph type="body" sz="quarter" idx="20" hasCustomPrompt="1"/>
          </p:nvPr>
        </p:nvSpPr>
        <p:spPr>
          <a:xfrm>
            <a:off x="2072495" y="2674892"/>
            <a:ext cx="7164796" cy="1159566"/>
          </a:xfrm>
          <a:prstGeom prst="rect">
            <a:avLst/>
          </a:prstGeom>
        </p:spPr>
        <p:txBody>
          <a:bodyPr/>
          <a:lstStyle>
            <a:lvl1pPr marL="0" indent="0" algn="l">
              <a:lnSpc>
                <a:spcPct val="100000"/>
              </a:lnSpc>
              <a:spcBef>
                <a:spcPts val="0"/>
              </a:spcBef>
              <a:buNone/>
              <a:defRPr sz="6600" b="1" spc="0" baseline="0">
                <a:solidFill>
                  <a:srgbClr val="001942"/>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sl-SI" dirty="0" err="1"/>
              <a:t>Main</a:t>
            </a:r>
            <a:r>
              <a:rPr lang="sl-SI" dirty="0"/>
              <a:t> Title</a:t>
            </a:r>
          </a:p>
        </p:txBody>
      </p:sp>
      <p:sp>
        <p:nvSpPr>
          <p:cNvPr id="21" name="Text Placeholder 86"/>
          <p:cNvSpPr>
            <a:spLocks noGrp="1"/>
          </p:cNvSpPr>
          <p:nvPr>
            <p:ph type="body" sz="quarter" idx="24" hasCustomPrompt="1"/>
          </p:nvPr>
        </p:nvSpPr>
        <p:spPr>
          <a:xfrm>
            <a:off x="2108499" y="2106266"/>
            <a:ext cx="2808312" cy="360021"/>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23" name="Straight Connector 22"/>
          <p:cNvCxnSpPr/>
          <p:nvPr userDrawn="1"/>
        </p:nvCxnSpPr>
        <p:spPr>
          <a:xfrm>
            <a:off x="4700787" y="232229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1955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facts">
    <p:spTree>
      <p:nvGrpSpPr>
        <p:cNvPr id="1" name=""/>
        <p:cNvGrpSpPr/>
        <p:nvPr/>
      </p:nvGrpSpPr>
      <p:grpSpPr>
        <a:xfrm>
          <a:off x="0" y="0"/>
          <a:ext cx="0" cy="0"/>
          <a:chOff x="0" y="0"/>
          <a:chExt cx="0" cy="0"/>
        </a:xfrm>
      </p:grpSpPr>
      <p:sp>
        <p:nvSpPr>
          <p:cNvPr id="39" name="Text Placeholder 11"/>
          <p:cNvSpPr>
            <a:spLocks noGrp="1"/>
          </p:cNvSpPr>
          <p:nvPr>
            <p:ph type="body" sz="quarter" idx="22" hasCustomPrompt="1"/>
          </p:nvPr>
        </p:nvSpPr>
        <p:spPr>
          <a:xfrm>
            <a:off x="2111816" y="5373111"/>
            <a:ext cx="7045287" cy="1190063"/>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endParaRPr lang="en-US"/>
          </a:p>
        </p:txBody>
      </p:sp>
      <p:sp>
        <p:nvSpPr>
          <p:cNvPr id="41" name="Text Placeholder 11"/>
          <p:cNvSpPr>
            <a:spLocks noGrp="1"/>
          </p:cNvSpPr>
          <p:nvPr>
            <p:ph type="body" sz="quarter" idx="37" hasCustomPrompt="1"/>
          </p:nvPr>
        </p:nvSpPr>
        <p:spPr>
          <a:xfrm>
            <a:off x="2108499" y="7989294"/>
            <a:ext cx="6939348" cy="1206717"/>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endParaRPr lang="en-US"/>
          </a:p>
        </p:txBody>
      </p:sp>
      <p:sp>
        <p:nvSpPr>
          <p:cNvPr id="43" name="Text Placeholder 11"/>
          <p:cNvSpPr>
            <a:spLocks noGrp="1"/>
          </p:cNvSpPr>
          <p:nvPr>
            <p:ph type="body" sz="quarter" idx="39" hasCustomPrompt="1"/>
          </p:nvPr>
        </p:nvSpPr>
        <p:spPr>
          <a:xfrm>
            <a:off x="2143844" y="10620925"/>
            <a:ext cx="7048604" cy="1278429"/>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endParaRPr lang="en-US"/>
          </a:p>
        </p:txBody>
      </p:sp>
      <p:sp>
        <p:nvSpPr>
          <p:cNvPr id="20" name="Shape 2117">
            <a:extLst>
              <a:ext uri="{FF2B5EF4-FFF2-40B4-BE49-F238E27FC236}">
                <a16:creationId xmlns:a16="http://schemas.microsoft.com/office/drawing/2014/main" id="{42CC7B89-CC50-4146-9052-E62D2376BD86}"/>
              </a:ext>
            </a:extLst>
          </p:cNvPr>
          <p:cNvSpPr/>
          <p:nvPr userDrawn="1"/>
        </p:nvSpPr>
        <p:spPr>
          <a:xfrm>
            <a:off x="14477625" y="6470597"/>
            <a:ext cx="2307717" cy="4338803"/>
          </a:xfrm>
          <a:custGeom>
            <a:avLst/>
            <a:gdLst/>
            <a:ahLst/>
            <a:cxnLst>
              <a:cxn ang="0">
                <a:pos x="wd2" y="hd2"/>
              </a:cxn>
              <a:cxn ang="5400000">
                <a:pos x="wd2" y="hd2"/>
              </a:cxn>
              <a:cxn ang="10800000">
                <a:pos x="wd2" y="hd2"/>
              </a:cxn>
              <a:cxn ang="16200000">
                <a:pos x="wd2" y="hd2"/>
              </a:cxn>
            </a:cxnLst>
            <a:rect l="0" t="0" r="r" b="b"/>
            <a:pathLst>
              <a:path w="21600" h="21600" extrusionOk="0">
                <a:moveTo>
                  <a:pt x="20308" y="0"/>
                </a:moveTo>
                <a:cubicBezTo>
                  <a:pt x="14701" y="0"/>
                  <a:pt x="9624" y="1210"/>
                  <a:pt x="5949" y="3164"/>
                </a:cubicBezTo>
                <a:cubicBezTo>
                  <a:pt x="2319" y="5095"/>
                  <a:pt x="61" y="7754"/>
                  <a:pt x="6" y="10694"/>
                </a:cubicBezTo>
                <a:lnTo>
                  <a:pt x="1750" y="11487"/>
                </a:lnTo>
                <a:lnTo>
                  <a:pt x="2605" y="11097"/>
                </a:lnTo>
                <a:lnTo>
                  <a:pt x="1750" y="11489"/>
                </a:lnTo>
                <a:lnTo>
                  <a:pt x="6" y="10694"/>
                </a:lnTo>
                <a:cubicBezTo>
                  <a:pt x="6" y="10730"/>
                  <a:pt x="0" y="10765"/>
                  <a:pt x="0" y="10802"/>
                </a:cubicBezTo>
                <a:cubicBezTo>
                  <a:pt x="0" y="13784"/>
                  <a:pt x="2278" y="16485"/>
                  <a:pt x="5952" y="18439"/>
                </a:cubicBezTo>
                <a:cubicBezTo>
                  <a:pt x="9582" y="20370"/>
                  <a:pt x="14579" y="21571"/>
                  <a:pt x="20106" y="21600"/>
                </a:cubicBezTo>
                <a:lnTo>
                  <a:pt x="21600" y="20672"/>
                </a:lnTo>
                <a:lnTo>
                  <a:pt x="20237" y="19826"/>
                </a:lnTo>
                <a:cubicBezTo>
                  <a:pt x="15579" y="19816"/>
                  <a:pt x="11363" y="18810"/>
                  <a:pt x="8307" y="17185"/>
                </a:cubicBezTo>
                <a:cubicBezTo>
                  <a:pt x="5236" y="15551"/>
                  <a:pt x="3338" y="13294"/>
                  <a:pt x="3338" y="10802"/>
                </a:cubicBezTo>
                <a:cubicBezTo>
                  <a:pt x="3338" y="10789"/>
                  <a:pt x="3338" y="10778"/>
                  <a:pt x="3338" y="10765"/>
                </a:cubicBezTo>
                <a:cubicBezTo>
                  <a:pt x="3338" y="10765"/>
                  <a:pt x="3338" y="10764"/>
                  <a:pt x="3338" y="10763"/>
                </a:cubicBezTo>
                <a:lnTo>
                  <a:pt x="3341" y="10763"/>
                </a:lnTo>
                <a:cubicBezTo>
                  <a:pt x="3360" y="8286"/>
                  <a:pt x="5252" y="6044"/>
                  <a:pt x="8307" y="4419"/>
                </a:cubicBezTo>
                <a:cubicBezTo>
                  <a:pt x="11379" y="2785"/>
                  <a:pt x="15622" y="1774"/>
                  <a:pt x="20308" y="1774"/>
                </a:cubicBezTo>
                <a:cubicBezTo>
                  <a:pt x="20333" y="1774"/>
                  <a:pt x="20356" y="1775"/>
                  <a:pt x="20380" y="1775"/>
                </a:cubicBezTo>
                <a:lnTo>
                  <a:pt x="19017" y="931"/>
                </a:lnTo>
                <a:lnTo>
                  <a:pt x="20511" y="3"/>
                </a:lnTo>
                <a:cubicBezTo>
                  <a:pt x="20443" y="3"/>
                  <a:pt x="20377" y="0"/>
                  <a:pt x="20308" y="0"/>
                </a:cubicBezTo>
                <a:close/>
              </a:path>
            </a:pathLst>
          </a:custGeom>
          <a:gradFill>
            <a:gsLst>
              <a:gs pos="77000">
                <a:srgbClr val="3DB4D2"/>
              </a:gs>
              <a:gs pos="0">
                <a:srgbClr val="1F95D2"/>
              </a:gs>
              <a:gs pos="100000">
                <a:srgbClr val="52CAD1"/>
              </a:gs>
            </a:gsLst>
            <a:lin ang="2400000" scaled="0"/>
          </a:gradFill>
          <a:ln w="12700" cap="flat">
            <a:noFill/>
            <a:miter lim="400000"/>
          </a:ln>
          <a:effectLst/>
        </p:spPr>
        <p:txBody>
          <a:bodyPr wrap="square" lIns="0" tIns="0" rIns="0" bIns="0" numCol="1" anchor="ctr">
            <a:noAutofit/>
          </a:bodyPr>
          <a:lstStyle/>
          <a:p>
            <a:pPr lvl="0" algn="l" defTabSz="584200">
              <a:lnSpc>
                <a:spcPct val="110000"/>
              </a:lnSpc>
              <a:spcBef>
                <a:spcPts val="3000"/>
              </a:spcBef>
              <a:defRPr sz="2000">
                <a:solidFill>
                  <a:srgbClr val="4C4C4C"/>
                </a:solidFill>
                <a:latin typeface="Helvetica Neue Light"/>
                <a:ea typeface="Helvetica Neue Light"/>
                <a:cs typeface="Helvetica Neue Light"/>
                <a:sym typeface="Helvetica Neue Light"/>
              </a:defRPr>
            </a:pPr>
            <a:endParaRPr b="1">
              <a:latin typeface="Poppins Bold" panose="02000000000000000000" pitchFamily="2" charset="77"/>
              <a:ea typeface="Lato Light"/>
              <a:cs typeface="Poppins Bold" panose="02000000000000000000" pitchFamily="2" charset="77"/>
            </a:endParaRPr>
          </a:p>
        </p:txBody>
      </p:sp>
      <p:sp>
        <p:nvSpPr>
          <p:cNvPr id="21" name="Shape 2118">
            <a:extLst>
              <a:ext uri="{FF2B5EF4-FFF2-40B4-BE49-F238E27FC236}">
                <a16:creationId xmlns:a16="http://schemas.microsoft.com/office/drawing/2014/main" id="{665D300A-ED55-C047-B086-AE2A49B110C3}"/>
              </a:ext>
            </a:extLst>
          </p:cNvPr>
          <p:cNvSpPr/>
          <p:nvPr userDrawn="1"/>
        </p:nvSpPr>
        <p:spPr>
          <a:xfrm>
            <a:off x="16509376" y="6471263"/>
            <a:ext cx="2307717" cy="4338804"/>
          </a:xfrm>
          <a:custGeom>
            <a:avLst/>
            <a:gdLst/>
            <a:ahLst/>
            <a:cxnLst>
              <a:cxn ang="0">
                <a:pos x="wd2" y="hd2"/>
              </a:cxn>
              <a:cxn ang="5400000">
                <a:pos x="wd2" y="hd2"/>
              </a:cxn>
              <a:cxn ang="10800000">
                <a:pos x="wd2" y="hd2"/>
              </a:cxn>
              <a:cxn ang="16200000">
                <a:pos x="wd2" y="hd2"/>
              </a:cxn>
            </a:cxnLst>
            <a:rect l="0" t="0" r="r" b="b"/>
            <a:pathLst>
              <a:path w="21600" h="21600" extrusionOk="0">
                <a:moveTo>
                  <a:pt x="1494" y="0"/>
                </a:moveTo>
                <a:lnTo>
                  <a:pt x="0" y="928"/>
                </a:lnTo>
                <a:lnTo>
                  <a:pt x="1363" y="1774"/>
                </a:lnTo>
                <a:cubicBezTo>
                  <a:pt x="6021" y="1784"/>
                  <a:pt x="10237" y="2790"/>
                  <a:pt x="13293" y="4415"/>
                </a:cubicBezTo>
                <a:cubicBezTo>
                  <a:pt x="16364" y="6049"/>
                  <a:pt x="18265" y="8306"/>
                  <a:pt x="18265" y="10798"/>
                </a:cubicBezTo>
                <a:cubicBezTo>
                  <a:pt x="18265" y="10811"/>
                  <a:pt x="18262" y="10822"/>
                  <a:pt x="18262" y="10835"/>
                </a:cubicBezTo>
                <a:lnTo>
                  <a:pt x="18262" y="10837"/>
                </a:lnTo>
                <a:lnTo>
                  <a:pt x="18259" y="10837"/>
                </a:lnTo>
                <a:cubicBezTo>
                  <a:pt x="18240" y="13314"/>
                  <a:pt x="16348" y="15556"/>
                  <a:pt x="13293" y="17181"/>
                </a:cubicBezTo>
                <a:cubicBezTo>
                  <a:pt x="10221" y="18815"/>
                  <a:pt x="5978" y="19826"/>
                  <a:pt x="1292" y="19826"/>
                </a:cubicBezTo>
                <a:cubicBezTo>
                  <a:pt x="1267" y="19826"/>
                  <a:pt x="1244" y="19825"/>
                  <a:pt x="1220" y="19825"/>
                </a:cubicBezTo>
                <a:lnTo>
                  <a:pt x="2583" y="20669"/>
                </a:lnTo>
                <a:lnTo>
                  <a:pt x="1089" y="21597"/>
                </a:lnTo>
                <a:cubicBezTo>
                  <a:pt x="1157" y="21597"/>
                  <a:pt x="1223" y="21600"/>
                  <a:pt x="1292" y="21600"/>
                </a:cubicBezTo>
                <a:cubicBezTo>
                  <a:pt x="6899" y="21600"/>
                  <a:pt x="11976" y="20390"/>
                  <a:pt x="15651" y="18436"/>
                </a:cubicBezTo>
                <a:cubicBezTo>
                  <a:pt x="19281" y="16505"/>
                  <a:pt x="21539" y="13846"/>
                  <a:pt x="21594" y="10906"/>
                </a:cubicBezTo>
                <a:cubicBezTo>
                  <a:pt x="21594" y="10870"/>
                  <a:pt x="21600" y="10835"/>
                  <a:pt x="21600" y="10798"/>
                </a:cubicBezTo>
                <a:cubicBezTo>
                  <a:pt x="21600" y="7816"/>
                  <a:pt x="19326" y="5115"/>
                  <a:pt x="15651" y="3161"/>
                </a:cubicBezTo>
                <a:cubicBezTo>
                  <a:pt x="12021" y="1230"/>
                  <a:pt x="7021" y="29"/>
                  <a:pt x="1494" y="0"/>
                </a:cubicBezTo>
                <a:close/>
              </a:path>
            </a:pathLst>
          </a:custGeom>
          <a:solidFill>
            <a:srgbClr val="001942"/>
          </a:solidFill>
          <a:ln w="12700" cap="flat">
            <a:noFill/>
            <a:miter lim="400000"/>
          </a:ln>
          <a:effectLst/>
        </p:spPr>
        <p:txBody>
          <a:bodyPr wrap="square" lIns="0" tIns="0" rIns="0" bIns="0" numCol="1" anchor="ctr">
            <a:noAutofit/>
          </a:bodyPr>
          <a:lstStyle/>
          <a:p>
            <a:pPr lvl="0"/>
            <a:endParaRPr/>
          </a:p>
        </p:txBody>
      </p:sp>
      <p:sp>
        <p:nvSpPr>
          <p:cNvPr id="22" name="Shape 25474">
            <a:extLst>
              <a:ext uri="{FF2B5EF4-FFF2-40B4-BE49-F238E27FC236}">
                <a16:creationId xmlns:a16="http://schemas.microsoft.com/office/drawing/2014/main" id="{F88086DE-75A5-0E41-AC6D-E365F20DB5E4}"/>
              </a:ext>
            </a:extLst>
          </p:cNvPr>
          <p:cNvSpPr/>
          <p:nvPr userDrawn="1"/>
        </p:nvSpPr>
        <p:spPr>
          <a:xfrm>
            <a:off x="11885604" y="4385688"/>
            <a:ext cx="9512784" cy="475639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path>
            </a:pathLst>
          </a:custGeom>
          <a:noFill/>
          <a:ln w="120650" cap="flat">
            <a:solidFill>
              <a:schemeClr val="bg1">
                <a:lumMod val="95000"/>
              </a:schemeClr>
            </a:solidFill>
            <a:prstDash val="solid"/>
            <a:miter lim="400000"/>
          </a:ln>
          <a:effectLst/>
        </p:spPr>
        <p:txBody>
          <a:bodyPr wrap="square" lIns="38100" tIns="38100" rIns="38100" bIns="38100" numCol="1" anchor="ctr">
            <a:noAutofit/>
          </a:bodyPr>
          <a:lstStyle/>
          <a:p>
            <a:pPr lvl="0">
              <a:lnSpc>
                <a:spcPct val="100000"/>
              </a:lnSpc>
              <a:spcBef>
                <a:spcPts val="0"/>
              </a:spcBef>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b="1">
              <a:latin typeface="Poppins Bold" panose="02000000000000000000" pitchFamily="2" charset="77"/>
              <a:cs typeface="Poppins Bold" panose="02000000000000000000" pitchFamily="2" charset="77"/>
            </a:endParaRPr>
          </a:p>
        </p:txBody>
      </p:sp>
      <p:sp>
        <p:nvSpPr>
          <p:cNvPr id="66" name="Rounded Rectangle 65">
            <a:extLst>
              <a:ext uri="{FF2B5EF4-FFF2-40B4-BE49-F238E27FC236}">
                <a16:creationId xmlns:a16="http://schemas.microsoft.com/office/drawing/2014/main" id="{6AA02F57-E438-9C44-B893-503E1CE58244}"/>
              </a:ext>
            </a:extLst>
          </p:cNvPr>
          <p:cNvSpPr/>
          <p:nvPr userDrawn="1"/>
        </p:nvSpPr>
        <p:spPr>
          <a:xfrm rot="18751899">
            <a:off x="12005282" y="7283828"/>
            <a:ext cx="355624" cy="354766"/>
          </a:xfrm>
          <a:prstGeom prst="roundRect">
            <a:avLst>
              <a:gd name="adj" fmla="val 37156"/>
            </a:avLst>
          </a:prstGeom>
          <a:solidFill>
            <a:srgbClr val="001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userDrawn="1"/>
        </p:nvGrpSpPr>
        <p:grpSpPr>
          <a:xfrm>
            <a:off x="11107966" y="9034803"/>
            <a:ext cx="1555276" cy="1555276"/>
            <a:chOff x="11212300" y="8989379"/>
            <a:chExt cx="1555276" cy="1555276"/>
          </a:xfrm>
        </p:grpSpPr>
        <p:sp>
          <p:nvSpPr>
            <p:cNvPr id="76" name="Rounded Rectangle 75"/>
            <p:cNvSpPr/>
            <p:nvPr userDrawn="1"/>
          </p:nvSpPr>
          <p:spPr>
            <a:xfrm rot="2599041">
              <a:off x="11212300" y="8989379"/>
              <a:ext cx="1555276" cy="1555276"/>
            </a:xfrm>
            <a:prstGeom prst="roundRect">
              <a:avLst/>
            </a:prstGeom>
            <a:solidFill>
              <a:srgbClr val="FFFFFF"/>
            </a:solidFill>
            <a:ln>
              <a:noFill/>
            </a:ln>
            <a:effectLst>
              <a:outerShdw blurRad="381000" dist="101600" dir="4080000" sx="104000" sy="104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77"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88508" y="9365587"/>
              <a:ext cx="802860" cy="802860"/>
            </a:xfrm>
            <a:prstGeom prst="rect">
              <a:avLst/>
            </a:prstGeom>
          </p:spPr>
        </p:pic>
      </p:grpSp>
      <p:grpSp>
        <p:nvGrpSpPr>
          <p:cNvPr id="78" name="Group 77"/>
          <p:cNvGrpSpPr/>
          <p:nvPr userDrawn="1"/>
        </p:nvGrpSpPr>
        <p:grpSpPr>
          <a:xfrm>
            <a:off x="13277322" y="4371954"/>
            <a:ext cx="1555276" cy="1555276"/>
            <a:chOff x="11212300" y="8989379"/>
            <a:chExt cx="1555276" cy="1555276"/>
          </a:xfrm>
        </p:grpSpPr>
        <p:sp>
          <p:nvSpPr>
            <p:cNvPr id="79" name="Rounded Rectangle 78"/>
            <p:cNvSpPr/>
            <p:nvPr userDrawn="1"/>
          </p:nvSpPr>
          <p:spPr>
            <a:xfrm rot="2599041">
              <a:off x="11212300" y="8989379"/>
              <a:ext cx="1555276" cy="1555276"/>
            </a:xfrm>
            <a:prstGeom prst="roundRect">
              <a:avLst/>
            </a:prstGeom>
            <a:solidFill>
              <a:srgbClr val="FFFFFF"/>
            </a:solidFill>
            <a:ln>
              <a:noFill/>
            </a:ln>
            <a:effectLst>
              <a:outerShdw blurRad="381000" dist="101600" dir="4080000" sx="104000" sy="104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80"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88508" y="9365587"/>
              <a:ext cx="802860" cy="802860"/>
            </a:xfrm>
            <a:prstGeom prst="rect">
              <a:avLst/>
            </a:prstGeom>
          </p:spPr>
        </p:pic>
      </p:grpSp>
      <p:grpSp>
        <p:nvGrpSpPr>
          <p:cNvPr id="81" name="Group 80"/>
          <p:cNvGrpSpPr/>
          <p:nvPr userDrawn="1"/>
        </p:nvGrpSpPr>
        <p:grpSpPr>
          <a:xfrm>
            <a:off x="19033828" y="4720129"/>
            <a:ext cx="1555276" cy="1555276"/>
            <a:chOff x="11212300" y="8989379"/>
            <a:chExt cx="1555276" cy="1555276"/>
          </a:xfrm>
        </p:grpSpPr>
        <p:sp>
          <p:nvSpPr>
            <p:cNvPr id="82" name="Rounded Rectangle 81"/>
            <p:cNvSpPr/>
            <p:nvPr userDrawn="1"/>
          </p:nvSpPr>
          <p:spPr>
            <a:xfrm rot="2599041">
              <a:off x="11212300" y="8989379"/>
              <a:ext cx="1555276" cy="1555276"/>
            </a:xfrm>
            <a:prstGeom prst="roundRect">
              <a:avLst/>
            </a:prstGeom>
            <a:solidFill>
              <a:srgbClr val="FFFFFF"/>
            </a:solidFill>
            <a:ln>
              <a:noFill/>
            </a:ln>
            <a:effectLst>
              <a:outerShdw blurRad="381000" dist="101600" dir="4080000" sx="104000" sy="104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83"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88508" y="9365587"/>
              <a:ext cx="802860" cy="802860"/>
            </a:xfrm>
            <a:prstGeom prst="rect">
              <a:avLst/>
            </a:prstGeom>
          </p:spPr>
        </p:pic>
      </p:grpSp>
      <p:grpSp>
        <p:nvGrpSpPr>
          <p:cNvPr id="84" name="Group 83"/>
          <p:cNvGrpSpPr/>
          <p:nvPr userDrawn="1"/>
        </p:nvGrpSpPr>
        <p:grpSpPr>
          <a:xfrm>
            <a:off x="20620750" y="8975089"/>
            <a:ext cx="1555276" cy="1555276"/>
            <a:chOff x="11212300" y="8989379"/>
            <a:chExt cx="1555276" cy="1555276"/>
          </a:xfrm>
        </p:grpSpPr>
        <p:sp>
          <p:nvSpPr>
            <p:cNvPr id="85" name="Rounded Rectangle 84"/>
            <p:cNvSpPr/>
            <p:nvPr userDrawn="1"/>
          </p:nvSpPr>
          <p:spPr>
            <a:xfrm rot="2599041">
              <a:off x="11212300" y="8989379"/>
              <a:ext cx="1555276" cy="1555276"/>
            </a:xfrm>
            <a:prstGeom prst="roundRect">
              <a:avLst/>
            </a:prstGeom>
            <a:solidFill>
              <a:srgbClr val="FFFFFF"/>
            </a:solidFill>
            <a:ln>
              <a:noFill/>
            </a:ln>
            <a:effectLst>
              <a:outerShdw blurRad="381000" dist="101600" dir="4080000" sx="104000" sy="104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86"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88508" y="9365587"/>
              <a:ext cx="802860" cy="802860"/>
            </a:xfrm>
            <a:prstGeom prst="rect">
              <a:avLst/>
            </a:prstGeom>
          </p:spPr>
        </p:pic>
      </p:grpSp>
      <p:sp>
        <p:nvSpPr>
          <p:cNvPr id="87" name="Rounded Rectangle 86">
            <a:extLst>
              <a:ext uri="{FF2B5EF4-FFF2-40B4-BE49-F238E27FC236}">
                <a16:creationId xmlns:a16="http://schemas.microsoft.com/office/drawing/2014/main" id="{6AA02F57-E438-9C44-B893-503E1CE58244}"/>
              </a:ext>
            </a:extLst>
          </p:cNvPr>
          <p:cNvSpPr/>
          <p:nvPr userDrawn="1"/>
        </p:nvSpPr>
        <p:spPr>
          <a:xfrm rot="18751899">
            <a:off x="16607531" y="4123878"/>
            <a:ext cx="355624" cy="354766"/>
          </a:xfrm>
          <a:prstGeom prst="roundRect">
            <a:avLst>
              <a:gd name="adj" fmla="val 37156"/>
            </a:avLst>
          </a:prstGeom>
          <a:solidFill>
            <a:srgbClr val="001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a:extLst>
              <a:ext uri="{FF2B5EF4-FFF2-40B4-BE49-F238E27FC236}">
                <a16:creationId xmlns:a16="http://schemas.microsoft.com/office/drawing/2014/main" id="{6AA02F57-E438-9C44-B893-503E1CE58244}"/>
              </a:ext>
            </a:extLst>
          </p:cNvPr>
          <p:cNvSpPr/>
          <p:nvPr userDrawn="1"/>
        </p:nvSpPr>
        <p:spPr>
          <a:xfrm rot="18751899">
            <a:off x="20969661" y="7283829"/>
            <a:ext cx="355624" cy="354766"/>
          </a:xfrm>
          <a:prstGeom prst="roundRect">
            <a:avLst>
              <a:gd name="adj" fmla="val 37156"/>
            </a:avLst>
          </a:prstGeom>
          <a:solidFill>
            <a:srgbClr val="001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86"/>
          <p:cNvSpPr>
            <a:spLocks noGrp="1"/>
          </p:cNvSpPr>
          <p:nvPr>
            <p:ph type="body" sz="quarter" idx="58" hasCustomPrompt="1"/>
          </p:nvPr>
        </p:nvSpPr>
        <p:spPr>
          <a:xfrm>
            <a:off x="2108499" y="4637944"/>
            <a:ext cx="5168081" cy="728687"/>
          </a:xfrm>
          <a:prstGeom prst="rect">
            <a:avLst/>
          </a:prstGeom>
        </p:spPr>
        <p:txBody>
          <a:bodyPr/>
          <a:lstStyle>
            <a:lvl1pPr marL="0" indent="0" algn="l">
              <a:lnSpc>
                <a:spcPct val="100000"/>
              </a:lnSpc>
              <a:spcBef>
                <a:spcPts val="0"/>
              </a:spcBef>
              <a:buNone/>
              <a:defRPr sz="2800" b="1" spc="0" baseline="0">
                <a:solidFill>
                  <a:srgbClr val="001942"/>
                </a:solidFill>
                <a:latin typeface="+mj-lt"/>
                <a:ea typeface="Tahoma" charset="0"/>
                <a:cs typeface="Tahoma" charset="0"/>
              </a:defRPr>
            </a:lvl1pPr>
            <a:lvl2pPr>
              <a:defRPr sz="3200"/>
            </a:lvl2pPr>
            <a:lvl3pPr>
              <a:defRPr sz="2667"/>
            </a:lvl3pPr>
            <a:lvl4pPr>
              <a:defRPr sz="2400"/>
            </a:lvl4pPr>
            <a:lvl5pPr>
              <a:defRPr sz="2400"/>
            </a:lvl5pPr>
          </a:lstStyle>
          <a:p>
            <a:pPr lvl="0"/>
            <a:r>
              <a:rPr lang="sl-SI" dirty="0" err="1"/>
              <a:t>Heading</a:t>
            </a:r>
            <a:endParaRPr lang="en-US" dirty="0"/>
          </a:p>
        </p:txBody>
      </p:sp>
      <p:sp>
        <p:nvSpPr>
          <p:cNvPr id="36" name="Text Placeholder 86"/>
          <p:cNvSpPr>
            <a:spLocks noGrp="1"/>
          </p:cNvSpPr>
          <p:nvPr>
            <p:ph type="body" sz="quarter" idx="59" hasCustomPrompt="1"/>
          </p:nvPr>
        </p:nvSpPr>
        <p:spPr>
          <a:xfrm>
            <a:off x="2108499" y="7265091"/>
            <a:ext cx="5168081" cy="728687"/>
          </a:xfrm>
          <a:prstGeom prst="rect">
            <a:avLst/>
          </a:prstGeom>
        </p:spPr>
        <p:txBody>
          <a:bodyPr/>
          <a:lstStyle>
            <a:lvl1pPr marL="0" indent="0" algn="l">
              <a:lnSpc>
                <a:spcPct val="100000"/>
              </a:lnSpc>
              <a:spcBef>
                <a:spcPts val="0"/>
              </a:spcBef>
              <a:buNone/>
              <a:defRPr sz="2800" b="1" spc="0" baseline="0">
                <a:solidFill>
                  <a:srgbClr val="001942"/>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7" name="Text Placeholder 86"/>
          <p:cNvSpPr>
            <a:spLocks noGrp="1"/>
          </p:cNvSpPr>
          <p:nvPr>
            <p:ph type="body" sz="quarter" idx="60" hasCustomPrompt="1"/>
          </p:nvPr>
        </p:nvSpPr>
        <p:spPr>
          <a:xfrm>
            <a:off x="2143844" y="9892238"/>
            <a:ext cx="5168081" cy="728687"/>
          </a:xfrm>
          <a:prstGeom prst="rect">
            <a:avLst/>
          </a:prstGeom>
        </p:spPr>
        <p:txBody>
          <a:bodyPr/>
          <a:lstStyle>
            <a:lvl1pPr marL="0" indent="0" algn="l">
              <a:lnSpc>
                <a:spcPct val="100000"/>
              </a:lnSpc>
              <a:spcBef>
                <a:spcPts val="0"/>
              </a:spcBef>
              <a:buNone/>
              <a:defRPr sz="2800" b="1" spc="0" baseline="0">
                <a:solidFill>
                  <a:srgbClr val="001942"/>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4" name="Text Placeholder 86"/>
          <p:cNvSpPr>
            <a:spLocks noGrp="1"/>
          </p:cNvSpPr>
          <p:nvPr>
            <p:ph type="body" sz="quarter" idx="61" hasCustomPrompt="1"/>
          </p:nvPr>
        </p:nvSpPr>
        <p:spPr>
          <a:xfrm>
            <a:off x="14841795" y="8402061"/>
            <a:ext cx="3600401" cy="630239"/>
          </a:xfrm>
          <a:prstGeom prst="rect">
            <a:avLst/>
          </a:prstGeom>
        </p:spPr>
        <p:txBody>
          <a:bodyPr/>
          <a:lstStyle>
            <a:lvl1pPr marL="0" indent="0" algn="ctr">
              <a:lnSpc>
                <a:spcPct val="100000"/>
              </a:lnSpc>
              <a:spcBef>
                <a:spcPts val="0"/>
              </a:spcBef>
              <a:buNone/>
              <a:defRPr sz="3600" b="1" spc="0" baseline="0">
                <a:solidFill>
                  <a:srgbClr val="001942"/>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45" name="Text Placeholder 11"/>
          <p:cNvSpPr>
            <a:spLocks noGrp="1"/>
          </p:cNvSpPr>
          <p:nvPr>
            <p:ph type="body" sz="quarter" idx="31" hasCustomPrompt="1"/>
          </p:nvPr>
        </p:nvSpPr>
        <p:spPr>
          <a:xfrm>
            <a:off x="9823647" y="11467306"/>
            <a:ext cx="4926774" cy="1944216"/>
          </a:xfrm>
          <a:prstGeom prst="rect">
            <a:avLst/>
          </a:prstGeom>
        </p:spPr>
        <p:txBody>
          <a:bodyPr/>
          <a:lstStyle>
            <a:lvl1pPr marL="0" indent="0" algn="ctr">
              <a:lnSpc>
                <a:spcPct val="150000"/>
              </a:lnSpc>
              <a:buNone/>
              <a:defRPr sz="2000">
                <a:solidFill>
                  <a:srgbClr val="FF0000"/>
                </a:solidFill>
                <a:latin typeface="+mn-lt"/>
              </a:defRPr>
            </a:lvl1pPr>
            <a:lvl2pPr>
              <a:defRPr sz="1467"/>
            </a:lvl2pPr>
            <a:lvl3pPr>
              <a:defRPr sz="1400"/>
            </a:lvl3pPr>
            <a:lvl4pPr>
              <a:defRPr sz="1333"/>
            </a:lvl4pPr>
            <a:lvl5pPr>
              <a:defRPr sz="1333"/>
            </a:lvl5pPr>
          </a:lstStyle>
          <a:p>
            <a:pPr lvl="0"/>
            <a:r>
              <a:rPr lang="en-US"/>
              <a:t>TO EDIT ICONS &gt; OPEN View &gt; Master Slide View</a:t>
            </a:r>
            <a:r>
              <a:rPr lang="sl-SI"/>
              <a:t> </a:t>
            </a:r>
            <a:r>
              <a:rPr lang="en-US"/>
              <a:t>&gt;</a:t>
            </a:r>
            <a:r>
              <a:rPr lang="sl-SI"/>
              <a:t> </a:t>
            </a:r>
            <a:r>
              <a:rPr lang="en-US"/>
              <a:t>Select from the icon list master slide</a:t>
            </a:r>
          </a:p>
        </p:txBody>
      </p:sp>
      <p:sp>
        <p:nvSpPr>
          <p:cNvPr id="46" name="Text Placeholder 86"/>
          <p:cNvSpPr>
            <a:spLocks noGrp="1"/>
          </p:cNvSpPr>
          <p:nvPr>
            <p:ph type="body" sz="quarter" idx="20" hasCustomPrompt="1"/>
          </p:nvPr>
        </p:nvSpPr>
        <p:spPr>
          <a:xfrm>
            <a:off x="2108499" y="2674892"/>
            <a:ext cx="7164796" cy="1159566"/>
          </a:xfrm>
          <a:prstGeom prst="rect">
            <a:avLst/>
          </a:prstGeom>
        </p:spPr>
        <p:txBody>
          <a:bodyPr/>
          <a:lstStyle>
            <a:lvl1pPr marL="0" indent="0" algn="l">
              <a:lnSpc>
                <a:spcPct val="100000"/>
              </a:lnSpc>
              <a:spcBef>
                <a:spcPts val="0"/>
              </a:spcBef>
              <a:buNone/>
              <a:defRPr sz="6600" b="1" spc="0" baseline="0">
                <a:solidFill>
                  <a:srgbClr val="001942"/>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sl-SI" dirty="0" err="1"/>
              <a:t>Main</a:t>
            </a:r>
            <a:r>
              <a:rPr lang="sl-SI" dirty="0"/>
              <a:t> Title</a:t>
            </a:r>
          </a:p>
        </p:txBody>
      </p:sp>
      <p:sp>
        <p:nvSpPr>
          <p:cNvPr id="47" name="Text Placeholder 86"/>
          <p:cNvSpPr>
            <a:spLocks noGrp="1"/>
          </p:cNvSpPr>
          <p:nvPr>
            <p:ph type="body" sz="quarter" idx="24" hasCustomPrompt="1"/>
          </p:nvPr>
        </p:nvSpPr>
        <p:spPr>
          <a:xfrm>
            <a:off x="2108499" y="2106266"/>
            <a:ext cx="2736304" cy="360020"/>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48" name="Straight Connector 47"/>
          <p:cNvCxnSpPr/>
          <p:nvPr userDrawn="1"/>
        </p:nvCxnSpPr>
        <p:spPr>
          <a:xfrm>
            <a:off x="4700787" y="232229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57236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9" name="Text Placeholder 11"/>
          <p:cNvSpPr>
            <a:spLocks noGrp="1"/>
          </p:cNvSpPr>
          <p:nvPr>
            <p:ph type="body" sz="quarter" idx="37" hasCustomPrompt="1"/>
          </p:nvPr>
        </p:nvSpPr>
        <p:spPr>
          <a:xfrm>
            <a:off x="1820467" y="1242170"/>
            <a:ext cx="4176464" cy="1296144"/>
          </a:xfrm>
          <a:prstGeom prst="rect">
            <a:avLst/>
          </a:prstGeom>
        </p:spPr>
        <p:txBody>
          <a:bodyPr/>
          <a:lstStyle>
            <a:lvl1pPr marL="0" indent="0" algn="ctr">
              <a:lnSpc>
                <a:spcPct val="150000"/>
              </a:lnSpc>
              <a:buNone/>
              <a:defRPr sz="2000">
                <a:solidFill>
                  <a:srgbClr val="FF0000"/>
                </a:solidFill>
                <a:latin typeface="+mn-lt"/>
              </a:defRPr>
            </a:lvl1pPr>
            <a:lvl2pPr>
              <a:defRPr sz="1467"/>
            </a:lvl2pPr>
            <a:lvl3pPr>
              <a:defRPr sz="1400"/>
            </a:lvl3pPr>
            <a:lvl4pPr>
              <a:defRPr sz="1333"/>
            </a:lvl4pPr>
            <a:lvl5pPr>
              <a:defRPr sz="1333"/>
            </a:lvl5pPr>
          </a:lstStyle>
          <a:p>
            <a:pPr lvl="0"/>
            <a:r>
              <a:rPr lang="en-US"/>
              <a:t>TO EDIT </a:t>
            </a:r>
            <a:r>
              <a:rPr lang="sl-SI"/>
              <a:t>TABLE</a:t>
            </a:r>
            <a:r>
              <a:rPr lang="en-US"/>
              <a:t> &gt; OPEN View &gt; Master Slide View</a:t>
            </a:r>
          </a:p>
        </p:txBody>
      </p:sp>
      <p:graphicFrame>
        <p:nvGraphicFramePr>
          <p:cNvPr id="7" name="Table 6"/>
          <p:cNvGraphicFramePr>
            <a:graphicFrameLocks noGrp="1"/>
          </p:cNvGraphicFramePr>
          <p:nvPr userDrawn="1">
            <p:extLst>
              <p:ext uri="{D42A27DB-BD31-4B8C-83A1-F6EECF244321}">
                <p14:modId xmlns:p14="http://schemas.microsoft.com/office/powerpoint/2010/main" val="4075678666"/>
              </p:ext>
            </p:extLst>
          </p:nvPr>
        </p:nvGraphicFramePr>
        <p:xfrm>
          <a:off x="1979577" y="4698554"/>
          <a:ext cx="20295220" cy="7338701"/>
        </p:xfrm>
        <a:graphic>
          <a:graphicData uri="http://schemas.openxmlformats.org/drawingml/2006/table">
            <a:tbl>
              <a:tblPr firstRow="1" bandRow="1">
                <a:tableStyleId>{21E4AEA4-8DFA-4A89-87EB-49C32662AFE0}</a:tableStyleId>
              </a:tblPr>
              <a:tblGrid>
                <a:gridCol w="6844608">
                  <a:extLst>
                    <a:ext uri="{9D8B030D-6E8A-4147-A177-3AD203B41FA5}">
                      <a16:colId xmlns:a16="http://schemas.microsoft.com/office/drawing/2014/main" val="20000"/>
                    </a:ext>
                  </a:extLst>
                </a:gridCol>
                <a:gridCol w="3305443">
                  <a:extLst>
                    <a:ext uri="{9D8B030D-6E8A-4147-A177-3AD203B41FA5}">
                      <a16:colId xmlns:a16="http://schemas.microsoft.com/office/drawing/2014/main" val="20001"/>
                    </a:ext>
                  </a:extLst>
                </a:gridCol>
                <a:gridCol w="3362397">
                  <a:extLst>
                    <a:ext uri="{9D8B030D-6E8A-4147-A177-3AD203B41FA5}">
                      <a16:colId xmlns:a16="http://schemas.microsoft.com/office/drawing/2014/main" val="20002"/>
                    </a:ext>
                  </a:extLst>
                </a:gridCol>
                <a:gridCol w="3401049">
                  <a:extLst>
                    <a:ext uri="{9D8B030D-6E8A-4147-A177-3AD203B41FA5}">
                      <a16:colId xmlns:a16="http://schemas.microsoft.com/office/drawing/2014/main" val="20003"/>
                    </a:ext>
                  </a:extLst>
                </a:gridCol>
                <a:gridCol w="3381723">
                  <a:extLst>
                    <a:ext uri="{9D8B030D-6E8A-4147-A177-3AD203B41FA5}">
                      <a16:colId xmlns:a16="http://schemas.microsoft.com/office/drawing/2014/main" val="20004"/>
                    </a:ext>
                  </a:extLst>
                </a:gridCol>
              </a:tblGrid>
              <a:tr h="904271">
                <a:tc>
                  <a:txBody>
                    <a:bodyPr/>
                    <a:lstStyle/>
                    <a:p>
                      <a:pPr algn="l"/>
                      <a:r>
                        <a:rPr lang="en-US" sz="2800">
                          <a:latin typeface="+mn-lt"/>
                          <a:ea typeface="Tahoma" charset="0"/>
                          <a:cs typeface="Tahoma" charset="0"/>
                        </a:rPr>
                        <a:t>Your</a:t>
                      </a:r>
                      <a:r>
                        <a:rPr lang="en-US" sz="2800" baseline="0">
                          <a:latin typeface="+mn-lt"/>
                          <a:ea typeface="Tahoma" charset="0"/>
                          <a:cs typeface="Tahoma" charset="0"/>
                        </a:rPr>
                        <a:t> title here</a:t>
                      </a:r>
                      <a:endParaRPr lang="en-US" sz="2800" b="1" i="0">
                        <a:latin typeface="+mn-lt"/>
                        <a:ea typeface="Tahoma" charset="0"/>
                        <a:cs typeface="Tahoma" charset="0"/>
                      </a:endParaRPr>
                    </a:p>
                  </a:txBody>
                  <a:tcPr marT="246888">
                    <a:solidFill>
                      <a:srgbClr val="001942"/>
                    </a:solidFill>
                  </a:tcPr>
                </a:tc>
                <a:tc>
                  <a:txBody>
                    <a:bodyPr/>
                    <a:lstStyle/>
                    <a:p>
                      <a:pPr algn="ctr"/>
                      <a:r>
                        <a:rPr lang="en-US" sz="2800">
                          <a:latin typeface="+mn-lt"/>
                          <a:ea typeface="Tahoma" charset="0"/>
                          <a:cs typeface="Tahoma" charset="0"/>
                        </a:rPr>
                        <a:t>Item</a:t>
                      </a:r>
                      <a:endParaRPr lang="en-US" sz="2800" b="1" i="0">
                        <a:latin typeface="+mn-lt"/>
                        <a:ea typeface="Tahoma" charset="0"/>
                        <a:cs typeface="Tahoma" charset="0"/>
                      </a:endParaRPr>
                    </a:p>
                  </a:txBody>
                  <a:tcPr marT="246888">
                    <a:solidFill>
                      <a:srgbClr val="001942"/>
                    </a:solidFill>
                  </a:tcPr>
                </a:tc>
                <a:tc>
                  <a:txBody>
                    <a:bodyPr/>
                    <a:lstStyle/>
                    <a:p>
                      <a:pPr algn="ctr"/>
                      <a:r>
                        <a:rPr lang="en-US" sz="2800">
                          <a:latin typeface="+mn-lt"/>
                          <a:ea typeface="Tahoma" charset="0"/>
                          <a:cs typeface="Tahoma" charset="0"/>
                        </a:rPr>
                        <a:t>Item</a:t>
                      </a:r>
                      <a:endParaRPr lang="en-US" sz="2800" b="1" i="0">
                        <a:latin typeface="+mn-lt"/>
                        <a:ea typeface="Tahoma" charset="0"/>
                        <a:cs typeface="Tahoma" charset="0"/>
                      </a:endParaRPr>
                    </a:p>
                  </a:txBody>
                  <a:tcPr marT="246888">
                    <a:solidFill>
                      <a:srgbClr val="001942"/>
                    </a:solidFill>
                  </a:tcPr>
                </a:tc>
                <a:tc>
                  <a:txBody>
                    <a:bodyPr/>
                    <a:lstStyle/>
                    <a:p>
                      <a:pPr algn="ctr"/>
                      <a:r>
                        <a:rPr lang="en-US" sz="2800">
                          <a:latin typeface="+mn-lt"/>
                          <a:ea typeface="Tahoma" charset="0"/>
                          <a:cs typeface="Tahoma" charset="0"/>
                        </a:rPr>
                        <a:t>Item</a:t>
                      </a:r>
                      <a:endParaRPr lang="en-US" sz="2800" b="1" i="0">
                        <a:latin typeface="+mn-lt"/>
                        <a:ea typeface="Tahoma" charset="0"/>
                        <a:cs typeface="Tahoma" charset="0"/>
                      </a:endParaRPr>
                    </a:p>
                  </a:txBody>
                  <a:tcPr marT="246888">
                    <a:solidFill>
                      <a:srgbClr val="001942"/>
                    </a:solidFill>
                  </a:tcPr>
                </a:tc>
                <a:tc>
                  <a:txBody>
                    <a:bodyPr/>
                    <a:lstStyle/>
                    <a:p>
                      <a:pPr algn="ctr"/>
                      <a:r>
                        <a:rPr lang="en-US" sz="2800">
                          <a:latin typeface="+mn-lt"/>
                          <a:ea typeface="Tahoma" charset="0"/>
                          <a:cs typeface="Tahoma" charset="0"/>
                        </a:rPr>
                        <a:t>Item</a:t>
                      </a:r>
                      <a:endParaRPr lang="en-US" sz="2800" b="1" i="0">
                        <a:latin typeface="+mn-lt"/>
                        <a:ea typeface="Tahoma" charset="0"/>
                        <a:cs typeface="Tahoma" charset="0"/>
                      </a:endParaRPr>
                    </a:p>
                  </a:txBody>
                  <a:tcPr marT="246888">
                    <a:solidFill>
                      <a:srgbClr val="001942"/>
                    </a:solidFill>
                  </a:tcPr>
                </a:tc>
                <a:extLst>
                  <a:ext uri="{0D108BD9-81ED-4DB2-BD59-A6C34878D82A}">
                    <a16:rowId xmlns:a16="http://schemas.microsoft.com/office/drawing/2014/main" val="10000"/>
                  </a:ext>
                </a:extLst>
              </a:tr>
              <a:tr h="1286886">
                <a:tc>
                  <a:txBody>
                    <a:bodyPr/>
                    <a:lstStyle/>
                    <a:p>
                      <a:pPr algn="l"/>
                      <a:r>
                        <a:rPr lang="en-US" sz="2800">
                          <a:solidFill>
                            <a:srgbClr val="56595B"/>
                          </a:solidFill>
                          <a:latin typeface="+mn-lt"/>
                        </a:rPr>
                        <a:t>Write here something</a:t>
                      </a:r>
                      <a:endParaRPr lang="en-US" sz="2800" b="0" i="0">
                        <a:solidFill>
                          <a:srgbClr val="56595B"/>
                        </a:solidFill>
                        <a:latin typeface="+mn-lt"/>
                        <a:ea typeface="Roboto" panose="02000000000000000000" pitchFamily="2" charset="0"/>
                        <a:cs typeface="Open Sans" charset="0"/>
                      </a:endParaRPr>
                    </a:p>
                  </a:txBody>
                  <a:tcPr marT="402336"/>
                </a:tc>
                <a:tc>
                  <a:txBody>
                    <a:bodyPr/>
                    <a:lstStyle/>
                    <a:p>
                      <a:pPr algn="ctr"/>
                      <a:endParaRPr lang="en-US" sz="2700" b="0" i="0">
                        <a:latin typeface="+mn-lt"/>
                        <a:ea typeface="Roboto" panose="02000000000000000000" pitchFamily="2" charset="0"/>
                        <a:cs typeface="Open Sans" charset="0"/>
                      </a:endParaRPr>
                    </a:p>
                  </a:txBody>
                  <a:tcPr/>
                </a:tc>
                <a:tc>
                  <a:txBody>
                    <a:bodyPr/>
                    <a:lstStyle/>
                    <a:p>
                      <a:pPr algn="ctr"/>
                      <a:endParaRPr lang="en-US" sz="2700" b="0" i="0">
                        <a:latin typeface="+mn-lt"/>
                        <a:ea typeface="Roboto" panose="02000000000000000000" pitchFamily="2" charset="0"/>
                        <a:cs typeface="Open Sans" charset="0"/>
                      </a:endParaRPr>
                    </a:p>
                  </a:txBody>
                  <a:tcPr/>
                </a:tc>
                <a:tc>
                  <a:txBody>
                    <a:bodyPr/>
                    <a:lstStyle/>
                    <a:p>
                      <a:pPr algn="ctr"/>
                      <a:endParaRPr lang="en-US" sz="2700" b="0" i="0">
                        <a:latin typeface="+mn-lt"/>
                        <a:ea typeface="Roboto" panose="02000000000000000000" pitchFamily="2" charset="0"/>
                        <a:cs typeface="Open Sans" charset="0"/>
                      </a:endParaRPr>
                    </a:p>
                  </a:txBody>
                  <a:tcPr/>
                </a:tc>
                <a:tc>
                  <a:txBody>
                    <a:bodyPr/>
                    <a:lstStyle/>
                    <a:p>
                      <a:pPr algn="ctr"/>
                      <a:endParaRPr lang="en-US" sz="2700" b="0" i="0">
                        <a:latin typeface="+mn-lt"/>
                        <a:ea typeface="Roboto" panose="02000000000000000000" pitchFamily="2" charset="0"/>
                        <a:cs typeface="Open Sans" charset="0"/>
                      </a:endParaRPr>
                    </a:p>
                  </a:txBody>
                  <a:tcPr/>
                </a:tc>
                <a:extLst>
                  <a:ext uri="{0D108BD9-81ED-4DB2-BD59-A6C34878D82A}">
                    <a16:rowId xmlns:a16="http://schemas.microsoft.com/office/drawing/2014/main" val="10001"/>
                  </a:ext>
                </a:extLst>
              </a:tr>
              <a:tr h="1286886">
                <a:tc>
                  <a:txBody>
                    <a:bodyPr/>
                    <a:lstStyle/>
                    <a:p>
                      <a:pPr marL="0" marR="0" indent="0" algn="l" defTabSz="1828434" rtl="0" eaLnBrk="1" fontAlgn="auto" latinLnBrk="0" hangingPunct="1">
                        <a:lnSpc>
                          <a:spcPct val="100000"/>
                        </a:lnSpc>
                        <a:spcBef>
                          <a:spcPts val="0"/>
                        </a:spcBef>
                        <a:spcAft>
                          <a:spcPts val="0"/>
                        </a:spcAft>
                        <a:buClrTx/>
                        <a:buSzTx/>
                        <a:buFontTx/>
                        <a:buNone/>
                        <a:tabLst/>
                        <a:defRPr/>
                      </a:pPr>
                      <a:r>
                        <a:rPr lang="en-US" sz="2800">
                          <a:solidFill>
                            <a:srgbClr val="56595B"/>
                          </a:solidFill>
                          <a:latin typeface="+mn-lt"/>
                        </a:rPr>
                        <a:t>Write here something</a:t>
                      </a:r>
                      <a:endParaRPr lang="en-US" sz="2800" b="0" i="0">
                        <a:solidFill>
                          <a:srgbClr val="56595B"/>
                        </a:solidFill>
                        <a:latin typeface="+mn-lt"/>
                        <a:ea typeface="Roboto" panose="02000000000000000000" pitchFamily="2" charset="0"/>
                        <a:cs typeface="Open Sans" charset="0"/>
                      </a:endParaRPr>
                    </a:p>
                  </a:txBody>
                  <a:tcPr marT="402336"/>
                </a:tc>
                <a:tc>
                  <a:txBody>
                    <a:bodyPr/>
                    <a:lstStyle/>
                    <a:p>
                      <a:pPr algn="ctr"/>
                      <a:endParaRPr lang="en-US" sz="2700" b="0" i="0">
                        <a:latin typeface="+mn-lt"/>
                        <a:ea typeface="Roboto" panose="02000000000000000000" pitchFamily="2" charset="0"/>
                        <a:cs typeface="Open Sans" charset="0"/>
                      </a:endParaRPr>
                    </a:p>
                  </a:txBody>
                  <a:tcPr/>
                </a:tc>
                <a:tc>
                  <a:txBody>
                    <a:bodyPr/>
                    <a:lstStyle/>
                    <a:p>
                      <a:pPr algn="ctr"/>
                      <a:endParaRPr lang="en-US" sz="2700" b="0" i="0">
                        <a:latin typeface="+mn-lt"/>
                        <a:ea typeface="Roboto" panose="02000000000000000000" pitchFamily="2" charset="0"/>
                        <a:cs typeface="Open Sans" charset="0"/>
                      </a:endParaRPr>
                    </a:p>
                  </a:txBody>
                  <a:tcPr/>
                </a:tc>
                <a:tc>
                  <a:txBody>
                    <a:bodyPr/>
                    <a:lstStyle/>
                    <a:p>
                      <a:pPr algn="ctr"/>
                      <a:endParaRPr lang="en-US" sz="2700" b="0" i="0">
                        <a:latin typeface="+mn-lt"/>
                        <a:ea typeface="Roboto" panose="02000000000000000000" pitchFamily="2" charset="0"/>
                        <a:cs typeface="Open Sans" charset="0"/>
                      </a:endParaRPr>
                    </a:p>
                  </a:txBody>
                  <a:tcPr/>
                </a:tc>
                <a:tc>
                  <a:txBody>
                    <a:bodyPr/>
                    <a:lstStyle/>
                    <a:p>
                      <a:pPr algn="ctr"/>
                      <a:endParaRPr lang="en-US" sz="2700" b="0" i="0">
                        <a:latin typeface="+mn-lt"/>
                        <a:ea typeface="Roboto" panose="02000000000000000000" pitchFamily="2" charset="0"/>
                        <a:cs typeface="Open Sans" charset="0"/>
                      </a:endParaRPr>
                    </a:p>
                  </a:txBody>
                  <a:tcPr/>
                </a:tc>
                <a:extLst>
                  <a:ext uri="{0D108BD9-81ED-4DB2-BD59-A6C34878D82A}">
                    <a16:rowId xmlns:a16="http://schemas.microsoft.com/office/drawing/2014/main" val="10002"/>
                  </a:ext>
                </a:extLst>
              </a:tr>
              <a:tr h="1286886">
                <a:tc>
                  <a:txBody>
                    <a:bodyPr/>
                    <a:lstStyle/>
                    <a:p>
                      <a:pPr marL="0" marR="0" indent="0" algn="l" defTabSz="1828434" rtl="0" eaLnBrk="1" fontAlgn="auto" latinLnBrk="0" hangingPunct="1">
                        <a:lnSpc>
                          <a:spcPct val="100000"/>
                        </a:lnSpc>
                        <a:spcBef>
                          <a:spcPts val="0"/>
                        </a:spcBef>
                        <a:spcAft>
                          <a:spcPts val="0"/>
                        </a:spcAft>
                        <a:buClrTx/>
                        <a:buSzTx/>
                        <a:buFontTx/>
                        <a:buNone/>
                        <a:tabLst/>
                        <a:defRPr/>
                      </a:pPr>
                      <a:r>
                        <a:rPr lang="en-US" sz="2800">
                          <a:solidFill>
                            <a:srgbClr val="56595B"/>
                          </a:solidFill>
                          <a:latin typeface="+mn-lt"/>
                        </a:rPr>
                        <a:t>Write here something</a:t>
                      </a:r>
                      <a:endParaRPr lang="en-US" sz="2800" b="0" i="0">
                        <a:solidFill>
                          <a:srgbClr val="56595B"/>
                        </a:solidFill>
                        <a:latin typeface="+mn-lt"/>
                        <a:ea typeface="Roboto" panose="02000000000000000000" pitchFamily="2" charset="0"/>
                        <a:cs typeface="Open Sans" charset="0"/>
                      </a:endParaRPr>
                    </a:p>
                  </a:txBody>
                  <a:tcPr marT="402336"/>
                </a:tc>
                <a:tc>
                  <a:txBody>
                    <a:bodyPr/>
                    <a:lstStyle/>
                    <a:p>
                      <a:pPr algn="ctr"/>
                      <a:endParaRPr lang="en-US" sz="2700" b="0" i="0">
                        <a:latin typeface="+mn-lt"/>
                        <a:ea typeface="Roboto" panose="02000000000000000000" pitchFamily="2" charset="0"/>
                        <a:cs typeface="Open Sans" charset="0"/>
                      </a:endParaRPr>
                    </a:p>
                  </a:txBody>
                  <a:tcPr/>
                </a:tc>
                <a:tc>
                  <a:txBody>
                    <a:bodyPr/>
                    <a:lstStyle/>
                    <a:p>
                      <a:pPr algn="ctr"/>
                      <a:endParaRPr lang="en-US" sz="2700" b="0" i="0">
                        <a:latin typeface="+mn-lt"/>
                        <a:ea typeface="Roboto" panose="02000000000000000000" pitchFamily="2" charset="0"/>
                        <a:cs typeface="Open Sans" charset="0"/>
                      </a:endParaRPr>
                    </a:p>
                  </a:txBody>
                  <a:tcPr/>
                </a:tc>
                <a:tc>
                  <a:txBody>
                    <a:bodyPr/>
                    <a:lstStyle/>
                    <a:p>
                      <a:pPr algn="ctr"/>
                      <a:endParaRPr lang="en-US" sz="2700" b="0" i="0">
                        <a:latin typeface="+mn-lt"/>
                        <a:ea typeface="Roboto" panose="02000000000000000000" pitchFamily="2" charset="0"/>
                        <a:cs typeface="Open Sans" charset="0"/>
                      </a:endParaRPr>
                    </a:p>
                  </a:txBody>
                  <a:tcPr/>
                </a:tc>
                <a:tc>
                  <a:txBody>
                    <a:bodyPr/>
                    <a:lstStyle/>
                    <a:p>
                      <a:pPr algn="ctr"/>
                      <a:endParaRPr lang="en-US" sz="2700" b="0" i="0">
                        <a:latin typeface="+mn-lt"/>
                        <a:ea typeface="Roboto" panose="02000000000000000000" pitchFamily="2" charset="0"/>
                        <a:cs typeface="Open Sans" charset="0"/>
                      </a:endParaRPr>
                    </a:p>
                  </a:txBody>
                  <a:tcPr/>
                </a:tc>
                <a:extLst>
                  <a:ext uri="{0D108BD9-81ED-4DB2-BD59-A6C34878D82A}">
                    <a16:rowId xmlns:a16="http://schemas.microsoft.com/office/drawing/2014/main" val="10003"/>
                  </a:ext>
                </a:extLst>
              </a:tr>
              <a:tr h="1286886">
                <a:tc>
                  <a:txBody>
                    <a:bodyPr/>
                    <a:lstStyle/>
                    <a:p>
                      <a:pPr marL="0" marR="0" indent="0" algn="l" defTabSz="1828434" rtl="0" eaLnBrk="1" fontAlgn="auto" latinLnBrk="0" hangingPunct="1">
                        <a:lnSpc>
                          <a:spcPct val="100000"/>
                        </a:lnSpc>
                        <a:spcBef>
                          <a:spcPts val="0"/>
                        </a:spcBef>
                        <a:spcAft>
                          <a:spcPts val="0"/>
                        </a:spcAft>
                        <a:buClrTx/>
                        <a:buSzTx/>
                        <a:buFontTx/>
                        <a:buNone/>
                        <a:tabLst/>
                        <a:defRPr/>
                      </a:pPr>
                      <a:r>
                        <a:rPr lang="en-US" sz="2800">
                          <a:solidFill>
                            <a:srgbClr val="56595B"/>
                          </a:solidFill>
                          <a:latin typeface="+mn-lt"/>
                        </a:rPr>
                        <a:t>Write here something</a:t>
                      </a:r>
                      <a:endParaRPr lang="en-US" sz="2800" b="0" i="0">
                        <a:solidFill>
                          <a:srgbClr val="56595B"/>
                        </a:solidFill>
                        <a:latin typeface="+mn-lt"/>
                        <a:ea typeface="Roboto" panose="02000000000000000000" pitchFamily="2" charset="0"/>
                        <a:cs typeface="Open Sans" charset="0"/>
                      </a:endParaRPr>
                    </a:p>
                  </a:txBody>
                  <a:tcPr marT="402336"/>
                </a:tc>
                <a:tc>
                  <a:txBody>
                    <a:bodyPr/>
                    <a:lstStyle/>
                    <a:p>
                      <a:pPr algn="ctr"/>
                      <a:endParaRPr lang="en-US" sz="2700" b="0" i="0">
                        <a:latin typeface="+mn-lt"/>
                        <a:ea typeface="Roboto" panose="02000000000000000000" pitchFamily="2" charset="0"/>
                        <a:cs typeface="Open Sans" charset="0"/>
                      </a:endParaRPr>
                    </a:p>
                  </a:txBody>
                  <a:tcPr/>
                </a:tc>
                <a:tc>
                  <a:txBody>
                    <a:bodyPr/>
                    <a:lstStyle/>
                    <a:p>
                      <a:pPr algn="ctr"/>
                      <a:endParaRPr lang="en-US" sz="2700" b="0" i="0">
                        <a:latin typeface="+mn-lt"/>
                        <a:ea typeface="Roboto" panose="02000000000000000000" pitchFamily="2" charset="0"/>
                        <a:cs typeface="Open Sans" charset="0"/>
                      </a:endParaRPr>
                    </a:p>
                  </a:txBody>
                  <a:tcPr/>
                </a:tc>
                <a:tc>
                  <a:txBody>
                    <a:bodyPr/>
                    <a:lstStyle/>
                    <a:p>
                      <a:pPr algn="ctr"/>
                      <a:endParaRPr lang="en-US" sz="2700" b="0" i="0">
                        <a:latin typeface="+mn-lt"/>
                        <a:ea typeface="Roboto" panose="02000000000000000000" pitchFamily="2" charset="0"/>
                        <a:cs typeface="Open Sans" charset="0"/>
                      </a:endParaRPr>
                    </a:p>
                  </a:txBody>
                  <a:tcPr/>
                </a:tc>
                <a:tc>
                  <a:txBody>
                    <a:bodyPr/>
                    <a:lstStyle/>
                    <a:p>
                      <a:pPr algn="ctr"/>
                      <a:endParaRPr lang="en-US" sz="2700" b="0" i="0">
                        <a:latin typeface="+mn-lt"/>
                        <a:ea typeface="Roboto" panose="02000000000000000000" pitchFamily="2" charset="0"/>
                        <a:cs typeface="Open Sans" charset="0"/>
                      </a:endParaRPr>
                    </a:p>
                  </a:txBody>
                  <a:tcPr/>
                </a:tc>
                <a:extLst>
                  <a:ext uri="{0D108BD9-81ED-4DB2-BD59-A6C34878D82A}">
                    <a16:rowId xmlns:a16="http://schemas.microsoft.com/office/drawing/2014/main" val="10004"/>
                  </a:ext>
                </a:extLst>
              </a:tr>
              <a:tr h="1286886">
                <a:tc>
                  <a:txBody>
                    <a:bodyPr/>
                    <a:lstStyle/>
                    <a:p>
                      <a:pPr marL="0" marR="0" indent="0" algn="l" defTabSz="1828434" rtl="0" eaLnBrk="1" fontAlgn="auto" latinLnBrk="0" hangingPunct="1">
                        <a:lnSpc>
                          <a:spcPct val="100000"/>
                        </a:lnSpc>
                        <a:spcBef>
                          <a:spcPts val="0"/>
                        </a:spcBef>
                        <a:spcAft>
                          <a:spcPts val="0"/>
                        </a:spcAft>
                        <a:buClrTx/>
                        <a:buSzTx/>
                        <a:buFontTx/>
                        <a:buNone/>
                        <a:tabLst/>
                        <a:defRPr/>
                      </a:pPr>
                      <a:r>
                        <a:rPr lang="en-US" sz="2800">
                          <a:solidFill>
                            <a:srgbClr val="56595B"/>
                          </a:solidFill>
                          <a:latin typeface="+mn-lt"/>
                        </a:rPr>
                        <a:t>Write here something</a:t>
                      </a:r>
                      <a:endParaRPr lang="en-US" sz="2800" b="0" i="0">
                        <a:solidFill>
                          <a:srgbClr val="56595B"/>
                        </a:solidFill>
                        <a:latin typeface="+mn-lt"/>
                        <a:ea typeface="Roboto" panose="02000000000000000000" pitchFamily="2" charset="0"/>
                        <a:cs typeface="Open Sans" charset="0"/>
                      </a:endParaRPr>
                    </a:p>
                  </a:txBody>
                  <a:tcPr marT="402336"/>
                </a:tc>
                <a:tc>
                  <a:txBody>
                    <a:bodyPr/>
                    <a:lstStyle/>
                    <a:p>
                      <a:pPr algn="ctr"/>
                      <a:endParaRPr lang="en-US" sz="2700" b="0" i="0">
                        <a:latin typeface="+mn-lt"/>
                        <a:ea typeface="Roboto" panose="02000000000000000000" pitchFamily="2" charset="0"/>
                        <a:cs typeface="Open Sans" charset="0"/>
                      </a:endParaRPr>
                    </a:p>
                  </a:txBody>
                  <a:tcPr/>
                </a:tc>
                <a:tc>
                  <a:txBody>
                    <a:bodyPr/>
                    <a:lstStyle/>
                    <a:p>
                      <a:pPr algn="ctr"/>
                      <a:endParaRPr lang="en-US" sz="2700" b="0" i="0">
                        <a:latin typeface="+mn-lt"/>
                        <a:ea typeface="Roboto" panose="02000000000000000000" pitchFamily="2" charset="0"/>
                        <a:cs typeface="Open Sans" charset="0"/>
                      </a:endParaRPr>
                    </a:p>
                  </a:txBody>
                  <a:tcPr/>
                </a:tc>
                <a:tc>
                  <a:txBody>
                    <a:bodyPr/>
                    <a:lstStyle/>
                    <a:p>
                      <a:pPr algn="ctr"/>
                      <a:endParaRPr lang="en-US" sz="2700" b="0" i="0">
                        <a:latin typeface="+mn-lt"/>
                        <a:ea typeface="Roboto" panose="02000000000000000000" pitchFamily="2" charset="0"/>
                        <a:cs typeface="Open Sans" charset="0"/>
                      </a:endParaRPr>
                    </a:p>
                  </a:txBody>
                  <a:tcPr/>
                </a:tc>
                <a:tc>
                  <a:txBody>
                    <a:bodyPr/>
                    <a:lstStyle/>
                    <a:p>
                      <a:pPr algn="ctr"/>
                      <a:endParaRPr lang="en-US" sz="2700" b="0" i="0">
                        <a:latin typeface="+mn-lt"/>
                        <a:ea typeface="Roboto" panose="02000000000000000000" pitchFamily="2" charset="0"/>
                        <a:cs typeface="Open Sans" charset="0"/>
                      </a:endParaRPr>
                    </a:p>
                  </a:txBody>
                  <a:tcPr/>
                </a:tc>
                <a:extLst>
                  <a:ext uri="{0D108BD9-81ED-4DB2-BD59-A6C34878D82A}">
                    <a16:rowId xmlns:a16="http://schemas.microsoft.com/office/drawing/2014/main" val="10005"/>
                  </a:ext>
                </a:extLst>
              </a:tr>
            </a:tbl>
          </a:graphicData>
        </a:graphic>
      </p:graphicFrame>
      <p:sp>
        <p:nvSpPr>
          <p:cNvPr id="8" name="Shape 2539"/>
          <p:cNvSpPr/>
          <p:nvPr userDrawn="1"/>
        </p:nvSpPr>
        <p:spPr>
          <a:xfrm>
            <a:off x="13497688" y="8510706"/>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0" name="Shape 2541"/>
          <p:cNvSpPr/>
          <p:nvPr userDrawn="1"/>
        </p:nvSpPr>
        <p:spPr>
          <a:xfrm>
            <a:off x="20391973" y="8461650"/>
            <a:ext cx="588676" cy="588676"/>
          </a:xfrm>
          <a:custGeom>
            <a:avLst/>
            <a:gdLst/>
            <a:ahLst/>
            <a:cxnLst>
              <a:cxn ang="0">
                <a:pos x="wd2" y="hd2"/>
              </a:cxn>
              <a:cxn ang="5400000">
                <a:pos x="wd2" y="hd2"/>
              </a:cxn>
              <a:cxn ang="10800000">
                <a:pos x="wd2" y="hd2"/>
              </a:cxn>
              <a:cxn ang="16200000">
                <a:pos x="wd2" y="hd2"/>
              </a:cxn>
            </a:cxnLst>
            <a:rect l="0" t="0"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1" name="Shape 2539"/>
          <p:cNvSpPr/>
          <p:nvPr userDrawn="1"/>
        </p:nvSpPr>
        <p:spPr>
          <a:xfrm>
            <a:off x="16944830" y="8510706"/>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2" name="Shape 2539"/>
          <p:cNvSpPr/>
          <p:nvPr userDrawn="1"/>
        </p:nvSpPr>
        <p:spPr>
          <a:xfrm>
            <a:off x="10253851" y="8510706"/>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3" name="Shape 2539"/>
          <p:cNvSpPr/>
          <p:nvPr userDrawn="1"/>
        </p:nvSpPr>
        <p:spPr>
          <a:xfrm>
            <a:off x="13497688" y="5942516"/>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4" name="Shape 2541"/>
          <p:cNvSpPr/>
          <p:nvPr userDrawn="1"/>
        </p:nvSpPr>
        <p:spPr>
          <a:xfrm>
            <a:off x="20391973" y="5893460"/>
            <a:ext cx="588676" cy="588676"/>
          </a:xfrm>
          <a:custGeom>
            <a:avLst/>
            <a:gdLst/>
            <a:ahLst/>
            <a:cxnLst>
              <a:cxn ang="0">
                <a:pos x="wd2" y="hd2"/>
              </a:cxn>
              <a:cxn ang="5400000">
                <a:pos x="wd2" y="hd2"/>
              </a:cxn>
              <a:cxn ang="10800000">
                <a:pos x="wd2" y="hd2"/>
              </a:cxn>
              <a:cxn ang="16200000">
                <a:pos x="wd2" y="hd2"/>
              </a:cxn>
            </a:cxnLst>
            <a:rect l="0" t="0"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5" name="Shape 2539"/>
          <p:cNvSpPr/>
          <p:nvPr userDrawn="1"/>
        </p:nvSpPr>
        <p:spPr>
          <a:xfrm>
            <a:off x="16944830" y="5942516"/>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6" name="Shape 2539"/>
          <p:cNvSpPr/>
          <p:nvPr userDrawn="1"/>
        </p:nvSpPr>
        <p:spPr>
          <a:xfrm>
            <a:off x="10253851" y="5942516"/>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7" name="Shape 2539"/>
          <p:cNvSpPr/>
          <p:nvPr userDrawn="1"/>
        </p:nvSpPr>
        <p:spPr>
          <a:xfrm>
            <a:off x="13497688" y="9779930"/>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8" name="Shape 2541"/>
          <p:cNvSpPr/>
          <p:nvPr userDrawn="1"/>
        </p:nvSpPr>
        <p:spPr>
          <a:xfrm>
            <a:off x="20391973" y="9730874"/>
            <a:ext cx="588676" cy="588676"/>
          </a:xfrm>
          <a:custGeom>
            <a:avLst/>
            <a:gdLst/>
            <a:ahLst/>
            <a:cxnLst>
              <a:cxn ang="0">
                <a:pos x="wd2" y="hd2"/>
              </a:cxn>
              <a:cxn ang="5400000">
                <a:pos x="wd2" y="hd2"/>
              </a:cxn>
              <a:cxn ang="10800000">
                <a:pos x="wd2" y="hd2"/>
              </a:cxn>
              <a:cxn ang="16200000">
                <a:pos x="wd2" y="hd2"/>
              </a:cxn>
            </a:cxnLst>
            <a:rect l="0" t="0"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9" name="Shape 2539"/>
          <p:cNvSpPr/>
          <p:nvPr userDrawn="1"/>
        </p:nvSpPr>
        <p:spPr>
          <a:xfrm>
            <a:off x="16944830" y="9779930"/>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0" name="Shape 2539"/>
          <p:cNvSpPr/>
          <p:nvPr userDrawn="1"/>
        </p:nvSpPr>
        <p:spPr>
          <a:xfrm>
            <a:off x="10253851" y="9779930"/>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1" name="Shape 2539"/>
          <p:cNvSpPr/>
          <p:nvPr userDrawn="1"/>
        </p:nvSpPr>
        <p:spPr>
          <a:xfrm>
            <a:off x="13497688" y="11114675"/>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2" name="Shape 2541"/>
          <p:cNvSpPr/>
          <p:nvPr userDrawn="1"/>
        </p:nvSpPr>
        <p:spPr>
          <a:xfrm>
            <a:off x="20391973" y="11065619"/>
            <a:ext cx="588676" cy="588676"/>
          </a:xfrm>
          <a:custGeom>
            <a:avLst/>
            <a:gdLst/>
            <a:ahLst/>
            <a:cxnLst>
              <a:cxn ang="0">
                <a:pos x="wd2" y="hd2"/>
              </a:cxn>
              <a:cxn ang="5400000">
                <a:pos x="wd2" y="hd2"/>
              </a:cxn>
              <a:cxn ang="10800000">
                <a:pos x="wd2" y="hd2"/>
              </a:cxn>
              <a:cxn ang="16200000">
                <a:pos x="wd2" y="hd2"/>
              </a:cxn>
            </a:cxnLst>
            <a:rect l="0" t="0"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3" name="Shape 2539"/>
          <p:cNvSpPr/>
          <p:nvPr userDrawn="1"/>
        </p:nvSpPr>
        <p:spPr>
          <a:xfrm>
            <a:off x="16944830" y="11114675"/>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4" name="Shape 2539"/>
          <p:cNvSpPr/>
          <p:nvPr userDrawn="1"/>
        </p:nvSpPr>
        <p:spPr>
          <a:xfrm>
            <a:off x="10253851" y="11114675"/>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 name="Shape 2539"/>
          <p:cNvSpPr/>
          <p:nvPr userDrawn="1"/>
        </p:nvSpPr>
        <p:spPr>
          <a:xfrm>
            <a:off x="13497688" y="7318959"/>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6" name="Shape 2541"/>
          <p:cNvSpPr/>
          <p:nvPr userDrawn="1"/>
        </p:nvSpPr>
        <p:spPr>
          <a:xfrm>
            <a:off x="20391973" y="7269903"/>
            <a:ext cx="588676" cy="588676"/>
          </a:xfrm>
          <a:custGeom>
            <a:avLst/>
            <a:gdLst/>
            <a:ahLst/>
            <a:cxnLst>
              <a:cxn ang="0">
                <a:pos x="wd2" y="hd2"/>
              </a:cxn>
              <a:cxn ang="5400000">
                <a:pos x="wd2" y="hd2"/>
              </a:cxn>
              <a:cxn ang="10800000">
                <a:pos x="wd2" y="hd2"/>
              </a:cxn>
              <a:cxn ang="16200000">
                <a:pos x="wd2" y="hd2"/>
              </a:cxn>
            </a:cxnLst>
            <a:rect l="0" t="0"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7" name="Shape 2539"/>
          <p:cNvSpPr/>
          <p:nvPr userDrawn="1"/>
        </p:nvSpPr>
        <p:spPr>
          <a:xfrm>
            <a:off x="16944830" y="7318959"/>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8" name="Shape 2539"/>
          <p:cNvSpPr/>
          <p:nvPr userDrawn="1"/>
        </p:nvSpPr>
        <p:spPr>
          <a:xfrm>
            <a:off x="10253851" y="7318959"/>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9" name="Text Placeholder 86"/>
          <p:cNvSpPr>
            <a:spLocks noGrp="1"/>
          </p:cNvSpPr>
          <p:nvPr>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600" b="1" spc="0" baseline="0">
                <a:solidFill>
                  <a:srgbClr val="001942"/>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sl-SI" dirty="0" err="1"/>
              <a:t>Main</a:t>
            </a:r>
            <a:r>
              <a:rPr lang="sl-SI" dirty="0"/>
              <a:t> Title</a:t>
            </a:r>
            <a:endParaRPr lang="en-US" dirty="0"/>
          </a:p>
        </p:txBody>
      </p:sp>
      <p:sp>
        <p:nvSpPr>
          <p:cNvPr id="30" name="Text Placeholder 86"/>
          <p:cNvSpPr>
            <a:spLocks noGrp="1"/>
          </p:cNvSpPr>
          <p:nvPr>
            <p:ph type="body" sz="quarter" idx="24" hasCustomPrompt="1"/>
          </p:nvPr>
        </p:nvSpPr>
        <p:spPr>
          <a:xfrm>
            <a:off x="10171028" y="1386185"/>
            <a:ext cx="2738671" cy="432045"/>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31" name="Straight Connector 30"/>
          <p:cNvCxnSpPr/>
          <p:nvPr userDrawn="1"/>
        </p:nvCxnSpPr>
        <p:spPr>
          <a:xfrm>
            <a:off x="12765683" y="160221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34465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creen_4_facts">
    <p:spTree>
      <p:nvGrpSpPr>
        <p:cNvPr id="1" name=""/>
        <p:cNvGrpSpPr/>
        <p:nvPr/>
      </p:nvGrpSpPr>
      <p:grpSpPr>
        <a:xfrm>
          <a:off x="0" y="0"/>
          <a:ext cx="0" cy="0"/>
          <a:chOff x="0" y="0"/>
          <a:chExt cx="0" cy="0"/>
        </a:xfrm>
      </p:grpSpPr>
      <p:sp>
        <p:nvSpPr>
          <p:cNvPr id="52" name="Rectangle 51"/>
          <p:cNvSpPr/>
          <p:nvPr userDrawn="1"/>
        </p:nvSpPr>
        <p:spPr>
          <a:xfrm>
            <a:off x="-7778" y="0"/>
            <a:ext cx="24387016" cy="13717588"/>
          </a:xfrm>
          <a:prstGeom prst="rect">
            <a:avLst/>
          </a:prstGeom>
          <a:solidFill>
            <a:srgbClr val="001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11"/>
          <p:cNvSpPr>
            <a:spLocks/>
          </p:cNvSpPr>
          <p:nvPr userDrawn="1"/>
        </p:nvSpPr>
        <p:spPr bwMode="auto">
          <a:xfrm>
            <a:off x="-7778" y="3892893"/>
            <a:ext cx="12093514" cy="9823107"/>
          </a:xfrm>
          <a:custGeom>
            <a:avLst/>
            <a:gdLst>
              <a:gd name="T0" fmla="*/ 1378 w 1438"/>
              <a:gd name="T1" fmla="*/ 709 h 1168"/>
              <a:gd name="T2" fmla="*/ 729 w 1438"/>
              <a:gd name="T3" fmla="*/ 60 h 1168"/>
              <a:gd name="T4" fmla="*/ 608 w 1438"/>
              <a:gd name="T5" fmla="*/ 60 h 1168"/>
              <a:gd name="T6" fmla="*/ 0 w 1438"/>
              <a:gd name="T7" fmla="*/ 669 h 1168"/>
              <a:gd name="T8" fmla="*/ 0 w 1438"/>
              <a:gd name="T9" fmla="*/ 1168 h 1168"/>
              <a:gd name="T10" fmla="*/ 1040 w 1438"/>
              <a:gd name="T11" fmla="*/ 1168 h 1168"/>
              <a:gd name="T12" fmla="*/ 1378 w 1438"/>
              <a:gd name="T13" fmla="*/ 830 h 1168"/>
              <a:gd name="T14" fmla="*/ 1378 w 1438"/>
              <a:gd name="T15" fmla="*/ 709 h 1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8" h="1168">
                <a:moveTo>
                  <a:pt x="1378" y="709"/>
                </a:moveTo>
                <a:cubicBezTo>
                  <a:pt x="729" y="60"/>
                  <a:pt x="729" y="60"/>
                  <a:pt x="729" y="60"/>
                </a:cubicBezTo>
                <a:cubicBezTo>
                  <a:pt x="729" y="60"/>
                  <a:pt x="669" y="0"/>
                  <a:pt x="608" y="60"/>
                </a:cubicBezTo>
                <a:cubicBezTo>
                  <a:pt x="0" y="669"/>
                  <a:pt x="0" y="669"/>
                  <a:pt x="0" y="669"/>
                </a:cubicBezTo>
                <a:cubicBezTo>
                  <a:pt x="0" y="1168"/>
                  <a:pt x="0" y="1168"/>
                  <a:pt x="0" y="1168"/>
                </a:cubicBezTo>
                <a:cubicBezTo>
                  <a:pt x="1040" y="1168"/>
                  <a:pt x="1040" y="1168"/>
                  <a:pt x="1040" y="1168"/>
                </a:cubicBezTo>
                <a:cubicBezTo>
                  <a:pt x="1378" y="830"/>
                  <a:pt x="1378" y="830"/>
                  <a:pt x="1378" y="830"/>
                </a:cubicBezTo>
                <a:cubicBezTo>
                  <a:pt x="1378" y="830"/>
                  <a:pt x="1438" y="770"/>
                  <a:pt x="1378" y="709"/>
                </a:cubicBezTo>
                <a:close/>
              </a:path>
            </a:pathLst>
          </a:custGeom>
          <a:solidFill>
            <a:srgbClr val="FFFFFF">
              <a:alpha val="1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a:p>
        </p:txBody>
      </p:sp>
      <p:pic>
        <p:nvPicPr>
          <p:cNvPr id="25" name="Picture 2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03577" y="3579758"/>
            <a:ext cx="9176904" cy="17932510"/>
          </a:xfrm>
          <a:prstGeom prst="rect">
            <a:avLst/>
          </a:prstGeom>
        </p:spPr>
      </p:pic>
      <p:sp>
        <p:nvSpPr>
          <p:cNvPr id="31" name="TextBox 30"/>
          <p:cNvSpPr txBox="1"/>
          <p:nvPr userDrawn="1"/>
        </p:nvSpPr>
        <p:spPr>
          <a:xfrm rot="16200000">
            <a:off x="20203575" y="6693710"/>
            <a:ext cx="6694678" cy="400110"/>
          </a:xfrm>
          <a:prstGeom prst="rect">
            <a:avLst/>
          </a:prstGeom>
          <a:noFill/>
        </p:spPr>
        <p:txBody>
          <a:bodyPr wrap="square" rtlCol="0">
            <a:spAutoFit/>
          </a:bodyPr>
          <a:lstStyle/>
          <a:p>
            <a:pPr marL="0" marR="0" indent="0" algn="ctr" defTabSz="2176766" rtl="0" eaLnBrk="1" fontAlgn="auto" latinLnBrk="0" hangingPunct="1">
              <a:lnSpc>
                <a:spcPct val="100000"/>
              </a:lnSpc>
              <a:spcBef>
                <a:spcPts val="0"/>
              </a:spcBef>
              <a:spcAft>
                <a:spcPts val="0"/>
              </a:spcAft>
              <a:buClrTx/>
              <a:buSzTx/>
              <a:buFontTx/>
              <a:buNone/>
              <a:tabLst/>
              <a:defRPr/>
            </a:pPr>
            <a:r>
              <a:rPr lang="en-US" sz="3000" b="1" i="0" u="none" strike="noStrike" kern="1200" spc="700" baseline="30000" dirty="0">
                <a:solidFill>
                  <a:schemeClr val="bg1"/>
                </a:solidFill>
                <a:latin typeface="+mn-lt"/>
                <a:ea typeface="Segoe UI Symbol" charset="0"/>
                <a:cs typeface="Segoe UI Symbol" charset="0"/>
              </a:rPr>
              <a:t>@ADACTA</a:t>
            </a:r>
          </a:p>
        </p:txBody>
      </p:sp>
      <p:sp>
        <p:nvSpPr>
          <p:cNvPr id="34" name="Shape 402"/>
          <p:cNvSpPr txBox="1">
            <a:spLocks/>
          </p:cNvSpPr>
          <p:nvPr userDrawn="1"/>
        </p:nvSpPr>
        <p:spPr>
          <a:xfrm>
            <a:off x="22615503" y="12475418"/>
            <a:ext cx="935411" cy="446951"/>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1pPr>
            <a:lvl2pPr marL="0" marR="0" indent="1143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2pPr>
            <a:lvl3pPr marL="0" marR="0" indent="2286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3pPr>
            <a:lvl4pPr marL="0" marR="0" indent="3429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4pPr>
            <a:lvl5pPr marL="0" marR="0" indent="4572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5pPr>
            <a:lvl6pPr marL="0" marR="0" indent="5715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6pPr>
            <a:lvl7pPr marL="0" marR="0" indent="6858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7pPr>
            <a:lvl8pPr marL="0" marR="0" indent="8001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8pPr>
            <a:lvl9pPr marL="0" marR="0" indent="9144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9pPr>
          </a:lstStyle>
          <a:p>
            <a:pPr algn="r">
              <a:defRPr/>
            </a:pPr>
            <a:fld id="{98E1E0C6-D56B-49C4-BEEA-5FD46A4DE522}" type="slidenum">
              <a:rPr lang="is-IS" sz="2700" b="1" kern="0" smtClean="0">
                <a:solidFill>
                  <a:schemeClr val="bg1"/>
                </a:solidFill>
                <a:latin typeface="+mn-lt"/>
                <a:ea typeface="Segoe UI Symbol" charset="0"/>
                <a:cs typeface="Segoe UI Symbol" charset="0"/>
              </a:rPr>
              <a:pPr algn="r">
                <a:defRPr/>
              </a:pPr>
              <a:t>‹#›</a:t>
            </a:fld>
            <a:endParaRPr lang="is-IS" sz="2700" b="1" kern="0">
              <a:solidFill>
                <a:schemeClr val="bg1"/>
              </a:solidFill>
              <a:latin typeface="+mn-lt"/>
              <a:ea typeface="Segoe UI Symbol" charset="0"/>
              <a:cs typeface="Segoe UI Symbol" charset="0"/>
            </a:endParaRPr>
          </a:p>
        </p:txBody>
      </p:sp>
      <p:sp>
        <p:nvSpPr>
          <p:cNvPr id="39" name="Picture Placeholder 2"/>
          <p:cNvSpPr>
            <a:spLocks noGrp="1"/>
          </p:cNvSpPr>
          <p:nvPr>
            <p:ph type="pic" sz="quarter" idx="12" hasCustomPrompt="1"/>
          </p:nvPr>
        </p:nvSpPr>
        <p:spPr>
          <a:xfrm>
            <a:off x="8503866" y="5866570"/>
            <a:ext cx="7430170" cy="13161575"/>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30" name="Text Placeholder 86"/>
          <p:cNvSpPr>
            <a:spLocks noGrp="1"/>
          </p:cNvSpPr>
          <p:nvPr>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600" b="1" spc="0" baseline="0">
                <a:solidFill>
                  <a:schemeClr val="bg1"/>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sl-SI"/>
              <a:t>Main Title</a:t>
            </a:r>
          </a:p>
        </p:txBody>
      </p:sp>
      <p:sp>
        <p:nvSpPr>
          <p:cNvPr id="33" name="Text Placeholder 86"/>
          <p:cNvSpPr>
            <a:spLocks noGrp="1"/>
          </p:cNvSpPr>
          <p:nvPr>
            <p:ph type="body" sz="quarter" idx="24" hasCustomPrompt="1"/>
          </p:nvPr>
        </p:nvSpPr>
        <p:spPr>
          <a:xfrm>
            <a:off x="10171028" y="1386185"/>
            <a:ext cx="2738671" cy="432023"/>
          </a:xfrm>
          <a:prstGeom prst="rect">
            <a:avLst/>
          </a:prstGeom>
        </p:spPr>
        <p:txBody>
          <a:bodyPr/>
          <a:lstStyle>
            <a:lvl1pPr marL="0" indent="0" algn="l">
              <a:lnSpc>
                <a:spcPct val="100000"/>
              </a:lnSpc>
              <a:spcBef>
                <a:spcPts val="0"/>
              </a:spcBef>
              <a:buNone/>
              <a:defRPr sz="2500" b="1" spc="700" baseline="0">
                <a:solidFill>
                  <a:schemeClr val="bg1"/>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35" name="Straight Connector 34"/>
          <p:cNvCxnSpPr/>
          <p:nvPr userDrawn="1"/>
        </p:nvCxnSpPr>
        <p:spPr>
          <a:xfrm>
            <a:off x="12765683" y="1602210"/>
            <a:ext cx="12241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Shape 3895"/>
          <p:cNvSpPr/>
          <p:nvPr userDrawn="1"/>
        </p:nvSpPr>
        <p:spPr>
          <a:xfrm>
            <a:off x="4017010" y="8028787"/>
            <a:ext cx="1372632" cy="1089213"/>
          </a:xfrm>
          <a:custGeom>
            <a:avLst/>
            <a:gdLst/>
            <a:ahLst/>
            <a:cxnLst>
              <a:cxn ang="0">
                <a:pos x="wd2" y="hd2"/>
              </a:cxn>
              <a:cxn ang="5400000">
                <a:pos x="wd2" y="hd2"/>
              </a:cxn>
              <a:cxn ang="10800000">
                <a:pos x="wd2" y="hd2"/>
              </a:cxn>
              <a:cxn ang="16200000">
                <a:pos x="wd2" y="hd2"/>
              </a:cxn>
            </a:cxnLst>
            <a:rect l="0" t="0" r="r" b="b"/>
            <a:pathLst>
              <a:path w="21600" h="21600" extrusionOk="0">
                <a:moveTo>
                  <a:pt x="21600" y="6612"/>
                </a:moveTo>
                <a:lnTo>
                  <a:pt x="17053" y="10029"/>
                </a:lnTo>
                <a:lnTo>
                  <a:pt x="17053" y="21600"/>
                </a:lnTo>
                <a:lnTo>
                  <a:pt x="4460" y="21600"/>
                </a:lnTo>
                <a:lnTo>
                  <a:pt x="4460" y="10029"/>
                </a:lnTo>
                <a:lnTo>
                  <a:pt x="2274" y="8376"/>
                </a:lnTo>
                <a:lnTo>
                  <a:pt x="2274" y="17853"/>
                </a:lnTo>
                <a:lnTo>
                  <a:pt x="1487" y="17853"/>
                </a:lnTo>
                <a:lnTo>
                  <a:pt x="1487" y="7824"/>
                </a:lnTo>
                <a:lnTo>
                  <a:pt x="0" y="6612"/>
                </a:lnTo>
                <a:lnTo>
                  <a:pt x="10756" y="0"/>
                </a:lnTo>
                <a:lnTo>
                  <a:pt x="21600" y="6612"/>
                </a:lnTo>
                <a:close/>
                <a:moveTo>
                  <a:pt x="10756" y="1102"/>
                </a:moveTo>
                <a:lnTo>
                  <a:pt x="1574" y="6722"/>
                </a:lnTo>
                <a:lnTo>
                  <a:pt x="10756" y="13776"/>
                </a:lnTo>
                <a:lnTo>
                  <a:pt x="20026" y="6722"/>
                </a:lnTo>
                <a:lnTo>
                  <a:pt x="10756" y="1102"/>
                </a:lnTo>
                <a:close/>
                <a:moveTo>
                  <a:pt x="16353" y="20718"/>
                </a:moveTo>
                <a:lnTo>
                  <a:pt x="16353" y="10580"/>
                </a:lnTo>
                <a:lnTo>
                  <a:pt x="10756" y="14878"/>
                </a:lnTo>
                <a:lnTo>
                  <a:pt x="5247" y="10580"/>
                </a:lnTo>
                <a:lnTo>
                  <a:pt x="5247" y="20718"/>
                </a:lnTo>
                <a:lnTo>
                  <a:pt x="16353" y="20718"/>
                </a:lnTo>
                <a:close/>
              </a:path>
            </a:pathLst>
          </a:custGeom>
          <a:solidFill>
            <a:srgbClr val="FFFFFF"/>
          </a:solidFill>
          <a:ln w="12700">
            <a:noFill/>
            <a:miter lim="400000"/>
          </a:ln>
        </p:spPr>
        <p:txBody>
          <a:bodyPr lIns="22860" rIns="22860" anchor="ctr"/>
          <a:lstStyle/>
          <a:p>
            <a:pPr>
              <a:lnSpc>
                <a:spcPct val="100000"/>
              </a:lnSpc>
              <a:defRPr sz="3000">
                <a:solidFill>
                  <a:srgbClr val="FFFFFF"/>
                </a:solidFill>
              </a:defRPr>
            </a:pPr>
            <a:endParaRPr sz="1500">
              <a:solidFill>
                <a:schemeClr val="bg1"/>
              </a:solidFill>
            </a:endParaRPr>
          </a:p>
        </p:txBody>
      </p:sp>
      <p:sp>
        <p:nvSpPr>
          <p:cNvPr id="41" name="Shape 3925"/>
          <p:cNvSpPr/>
          <p:nvPr userDrawn="1"/>
        </p:nvSpPr>
        <p:spPr>
          <a:xfrm>
            <a:off x="4136491" y="3762450"/>
            <a:ext cx="1133670" cy="9891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5533"/>
                </a:lnTo>
                <a:lnTo>
                  <a:pt x="14294" y="15533"/>
                </a:lnTo>
                <a:lnTo>
                  <a:pt x="18953" y="21600"/>
                </a:lnTo>
                <a:lnTo>
                  <a:pt x="2647" y="21600"/>
                </a:lnTo>
                <a:lnTo>
                  <a:pt x="7306" y="15533"/>
                </a:lnTo>
                <a:lnTo>
                  <a:pt x="0" y="15533"/>
                </a:lnTo>
                <a:lnTo>
                  <a:pt x="0" y="0"/>
                </a:lnTo>
                <a:lnTo>
                  <a:pt x="21600" y="0"/>
                </a:lnTo>
                <a:close/>
                <a:moveTo>
                  <a:pt x="20753" y="14440"/>
                </a:moveTo>
                <a:lnTo>
                  <a:pt x="20753" y="1092"/>
                </a:lnTo>
                <a:lnTo>
                  <a:pt x="953" y="1092"/>
                </a:lnTo>
                <a:lnTo>
                  <a:pt x="953" y="14440"/>
                </a:lnTo>
                <a:lnTo>
                  <a:pt x="8153" y="14440"/>
                </a:lnTo>
                <a:lnTo>
                  <a:pt x="10800" y="10800"/>
                </a:lnTo>
                <a:lnTo>
                  <a:pt x="13447" y="14440"/>
                </a:lnTo>
                <a:lnTo>
                  <a:pt x="20753" y="14440"/>
                </a:lnTo>
                <a:close/>
                <a:moveTo>
                  <a:pt x="4765" y="20629"/>
                </a:moveTo>
                <a:lnTo>
                  <a:pt x="16941" y="20629"/>
                </a:lnTo>
                <a:lnTo>
                  <a:pt x="10800" y="12378"/>
                </a:lnTo>
                <a:lnTo>
                  <a:pt x="4765" y="20629"/>
                </a:lnTo>
                <a:close/>
              </a:path>
            </a:pathLst>
          </a:custGeom>
          <a:solidFill>
            <a:srgbClr val="FFFFFF"/>
          </a:solidFill>
          <a:ln w="12700">
            <a:noFill/>
            <a:miter lim="400000"/>
          </a:ln>
        </p:spPr>
        <p:txBody>
          <a:bodyPr lIns="22860" rIns="22860" anchor="ctr"/>
          <a:lstStyle/>
          <a:p>
            <a:pPr>
              <a:lnSpc>
                <a:spcPct val="100000"/>
              </a:lnSpc>
              <a:defRPr sz="3000">
                <a:solidFill>
                  <a:srgbClr val="FFFFFF"/>
                </a:solidFill>
              </a:defRPr>
            </a:pPr>
            <a:endParaRPr sz="1500">
              <a:solidFill>
                <a:schemeClr val="bg1"/>
              </a:solidFill>
            </a:endParaRPr>
          </a:p>
        </p:txBody>
      </p:sp>
      <p:sp>
        <p:nvSpPr>
          <p:cNvPr id="42" name="Text Placeholder 11"/>
          <p:cNvSpPr>
            <a:spLocks noGrp="1"/>
          </p:cNvSpPr>
          <p:nvPr>
            <p:ph type="body" sz="quarter" idx="22" hasCustomPrompt="1"/>
          </p:nvPr>
        </p:nvSpPr>
        <p:spPr>
          <a:xfrm>
            <a:off x="2507082" y="6091204"/>
            <a:ext cx="4392488" cy="2007294"/>
          </a:xfrm>
          <a:prstGeom prst="rect">
            <a:avLst/>
          </a:prstGeom>
        </p:spPr>
        <p:txBody>
          <a:bodyPr/>
          <a:lstStyle>
            <a:lvl1pPr marL="0" indent="0" algn="ctr">
              <a:lnSpc>
                <a:spcPct val="150000"/>
              </a:lnSpc>
              <a:buNone/>
              <a:defRPr sz="24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endParaRPr lang="en-US"/>
          </a:p>
        </p:txBody>
      </p:sp>
      <p:sp>
        <p:nvSpPr>
          <p:cNvPr id="43" name="Text Placeholder 86"/>
          <p:cNvSpPr>
            <a:spLocks noGrp="1"/>
          </p:cNvSpPr>
          <p:nvPr>
            <p:ph type="body" sz="quarter" idx="56" hasCustomPrompt="1"/>
          </p:nvPr>
        </p:nvSpPr>
        <p:spPr>
          <a:xfrm>
            <a:off x="2507082" y="5362516"/>
            <a:ext cx="4392488" cy="728687"/>
          </a:xfrm>
          <a:prstGeom prst="rect">
            <a:avLst/>
          </a:prstGeom>
        </p:spPr>
        <p:txBody>
          <a:bodyPr/>
          <a:lstStyle>
            <a:lvl1pPr marL="0" indent="0" algn="ctr">
              <a:lnSpc>
                <a:spcPct val="100000"/>
              </a:lnSpc>
              <a:spcBef>
                <a:spcPts val="0"/>
              </a:spcBef>
              <a:buNone/>
              <a:defRPr sz="2800" b="1" spc="0" baseline="0">
                <a:solidFill>
                  <a:schemeClr val="bg1"/>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44" name="Text Placeholder 11"/>
          <p:cNvSpPr>
            <a:spLocks noGrp="1"/>
          </p:cNvSpPr>
          <p:nvPr>
            <p:ph type="body" sz="quarter" idx="57" hasCustomPrompt="1"/>
          </p:nvPr>
        </p:nvSpPr>
        <p:spPr>
          <a:xfrm>
            <a:off x="2507082" y="10288220"/>
            <a:ext cx="4392488" cy="2007294"/>
          </a:xfrm>
          <a:prstGeom prst="rect">
            <a:avLst/>
          </a:prstGeom>
        </p:spPr>
        <p:txBody>
          <a:bodyPr/>
          <a:lstStyle>
            <a:lvl1pPr marL="0" indent="0" algn="ctr">
              <a:lnSpc>
                <a:spcPct val="150000"/>
              </a:lnSpc>
              <a:buNone/>
              <a:defRPr sz="24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endParaRPr lang="en-US"/>
          </a:p>
        </p:txBody>
      </p:sp>
      <p:sp>
        <p:nvSpPr>
          <p:cNvPr id="45" name="Text Placeholder 86"/>
          <p:cNvSpPr>
            <a:spLocks noGrp="1"/>
          </p:cNvSpPr>
          <p:nvPr>
            <p:ph type="body" sz="quarter" idx="58" hasCustomPrompt="1"/>
          </p:nvPr>
        </p:nvSpPr>
        <p:spPr>
          <a:xfrm>
            <a:off x="2507082" y="9559532"/>
            <a:ext cx="4392488" cy="728687"/>
          </a:xfrm>
          <a:prstGeom prst="rect">
            <a:avLst/>
          </a:prstGeom>
        </p:spPr>
        <p:txBody>
          <a:bodyPr/>
          <a:lstStyle>
            <a:lvl1pPr marL="0" indent="0" algn="ctr">
              <a:lnSpc>
                <a:spcPct val="100000"/>
              </a:lnSpc>
              <a:spcBef>
                <a:spcPts val="0"/>
              </a:spcBef>
              <a:buNone/>
              <a:defRPr sz="2800" b="1" spc="0" baseline="0">
                <a:solidFill>
                  <a:schemeClr val="bg1"/>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46" name="Shape 3895"/>
          <p:cNvSpPr/>
          <p:nvPr userDrawn="1"/>
        </p:nvSpPr>
        <p:spPr>
          <a:xfrm>
            <a:off x="19028139" y="8028787"/>
            <a:ext cx="1372632" cy="1089213"/>
          </a:xfrm>
          <a:custGeom>
            <a:avLst/>
            <a:gdLst/>
            <a:ahLst/>
            <a:cxnLst>
              <a:cxn ang="0">
                <a:pos x="wd2" y="hd2"/>
              </a:cxn>
              <a:cxn ang="5400000">
                <a:pos x="wd2" y="hd2"/>
              </a:cxn>
              <a:cxn ang="10800000">
                <a:pos x="wd2" y="hd2"/>
              </a:cxn>
              <a:cxn ang="16200000">
                <a:pos x="wd2" y="hd2"/>
              </a:cxn>
            </a:cxnLst>
            <a:rect l="0" t="0" r="r" b="b"/>
            <a:pathLst>
              <a:path w="21600" h="21600" extrusionOk="0">
                <a:moveTo>
                  <a:pt x="21600" y="6612"/>
                </a:moveTo>
                <a:lnTo>
                  <a:pt x="17053" y="10029"/>
                </a:lnTo>
                <a:lnTo>
                  <a:pt x="17053" y="21600"/>
                </a:lnTo>
                <a:lnTo>
                  <a:pt x="4460" y="21600"/>
                </a:lnTo>
                <a:lnTo>
                  <a:pt x="4460" y="10029"/>
                </a:lnTo>
                <a:lnTo>
                  <a:pt x="2274" y="8376"/>
                </a:lnTo>
                <a:lnTo>
                  <a:pt x="2274" y="17853"/>
                </a:lnTo>
                <a:lnTo>
                  <a:pt x="1487" y="17853"/>
                </a:lnTo>
                <a:lnTo>
                  <a:pt x="1487" y="7824"/>
                </a:lnTo>
                <a:lnTo>
                  <a:pt x="0" y="6612"/>
                </a:lnTo>
                <a:lnTo>
                  <a:pt x="10756" y="0"/>
                </a:lnTo>
                <a:lnTo>
                  <a:pt x="21600" y="6612"/>
                </a:lnTo>
                <a:close/>
                <a:moveTo>
                  <a:pt x="10756" y="1102"/>
                </a:moveTo>
                <a:lnTo>
                  <a:pt x="1574" y="6722"/>
                </a:lnTo>
                <a:lnTo>
                  <a:pt x="10756" y="13776"/>
                </a:lnTo>
                <a:lnTo>
                  <a:pt x="20026" y="6722"/>
                </a:lnTo>
                <a:lnTo>
                  <a:pt x="10756" y="1102"/>
                </a:lnTo>
                <a:close/>
                <a:moveTo>
                  <a:pt x="16353" y="20718"/>
                </a:moveTo>
                <a:lnTo>
                  <a:pt x="16353" y="10580"/>
                </a:lnTo>
                <a:lnTo>
                  <a:pt x="10756" y="14878"/>
                </a:lnTo>
                <a:lnTo>
                  <a:pt x="5247" y="10580"/>
                </a:lnTo>
                <a:lnTo>
                  <a:pt x="5247" y="20718"/>
                </a:lnTo>
                <a:lnTo>
                  <a:pt x="16353" y="20718"/>
                </a:lnTo>
                <a:close/>
              </a:path>
            </a:pathLst>
          </a:custGeom>
          <a:solidFill>
            <a:srgbClr val="FFFFFF"/>
          </a:solidFill>
          <a:ln w="12700">
            <a:noFill/>
            <a:miter lim="400000"/>
          </a:ln>
        </p:spPr>
        <p:txBody>
          <a:bodyPr lIns="22860" rIns="22860" anchor="ctr"/>
          <a:lstStyle/>
          <a:p>
            <a:pPr>
              <a:lnSpc>
                <a:spcPct val="100000"/>
              </a:lnSpc>
              <a:defRPr sz="3000">
                <a:solidFill>
                  <a:srgbClr val="FFFFFF"/>
                </a:solidFill>
              </a:defRPr>
            </a:pPr>
            <a:endParaRPr sz="1500">
              <a:solidFill>
                <a:schemeClr val="bg1"/>
              </a:solidFill>
            </a:endParaRPr>
          </a:p>
        </p:txBody>
      </p:sp>
      <p:sp>
        <p:nvSpPr>
          <p:cNvPr id="47" name="Shape 3925"/>
          <p:cNvSpPr/>
          <p:nvPr userDrawn="1"/>
        </p:nvSpPr>
        <p:spPr>
          <a:xfrm>
            <a:off x="19147620" y="3762450"/>
            <a:ext cx="1133670" cy="9891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5533"/>
                </a:lnTo>
                <a:lnTo>
                  <a:pt x="14294" y="15533"/>
                </a:lnTo>
                <a:lnTo>
                  <a:pt x="18953" y="21600"/>
                </a:lnTo>
                <a:lnTo>
                  <a:pt x="2647" y="21600"/>
                </a:lnTo>
                <a:lnTo>
                  <a:pt x="7306" y="15533"/>
                </a:lnTo>
                <a:lnTo>
                  <a:pt x="0" y="15533"/>
                </a:lnTo>
                <a:lnTo>
                  <a:pt x="0" y="0"/>
                </a:lnTo>
                <a:lnTo>
                  <a:pt x="21600" y="0"/>
                </a:lnTo>
                <a:close/>
                <a:moveTo>
                  <a:pt x="20753" y="14440"/>
                </a:moveTo>
                <a:lnTo>
                  <a:pt x="20753" y="1092"/>
                </a:lnTo>
                <a:lnTo>
                  <a:pt x="953" y="1092"/>
                </a:lnTo>
                <a:lnTo>
                  <a:pt x="953" y="14440"/>
                </a:lnTo>
                <a:lnTo>
                  <a:pt x="8153" y="14440"/>
                </a:lnTo>
                <a:lnTo>
                  <a:pt x="10800" y="10800"/>
                </a:lnTo>
                <a:lnTo>
                  <a:pt x="13447" y="14440"/>
                </a:lnTo>
                <a:lnTo>
                  <a:pt x="20753" y="14440"/>
                </a:lnTo>
                <a:close/>
                <a:moveTo>
                  <a:pt x="4765" y="20629"/>
                </a:moveTo>
                <a:lnTo>
                  <a:pt x="16941" y="20629"/>
                </a:lnTo>
                <a:lnTo>
                  <a:pt x="10800" y="12378"/>
                </a:lnTo>
                <a:lnTo>
                  <a:pt x="4765" y="20629"/>
                </a:lnTo>
                <a:close/>
              </a:path>
            </a:pathLst>
          </a:custGeom>
          <a:solidFill>
            <a:srgbClr val="FFFFFF"/>
          </a:solidFill>
          <a:ln w="12700">
            <a:noFill/>
            <a:miter lim="400000"/>
          </a:ln>
        </p:spPr>
        <p:txBody>
          <a:bodyPr lIns="22860" rIns="22860" anchor="ctr"/>
          <a:lstStyle/>
          <a:p>
            <a:pPr>
              <a:lnSpc>
                <a:spcPct val="100000"/>
              </a:lnSpc>
              <a:defRPr sz="3000">
                <a:solidFill>
                  <a:srgbClr val="FFFFFF"/>
                </a:solidFill>
              </a:defRPr>
            </a:pPr>
            <a:endParaRPr sz="1500">
              <a:solidFill>
                <a:schemeClr val="bg1"/>
              </a:solidFill>
            </a:endParaRPr>
          </a:p>
        </p:txBody>
      </p:sp>
      <p:sp>
        <p:nvSpPr>
          <p:cNvPr id="48" name="Text Placeholder 11"/>
          <p:cNvSpPr>
            <a:spLocks noGrp="1"/>
          </p:cNvSpPr>
          <p:nvPr>
            <p:ph type="body" sz="quarter" idx="59" hasCustomPrompt="1"/>
          </p:nvPr>
        </p:nvSpPr>
        <p:spPr>
          <a:xfrm>
            <a:off x="17518211" y="6091204"/>
            <a:ext cx="4392488" cy="2007294"/>
          </a:xfrm>
          <a:prstGeom prst="rect">
            <a:avLst/>
          </a:prstGeom>
        </p:spPr>
        <p:txBody>
          <a:bodyPr/>
          <a:lstStyle>
            <a:lvl1pPr marL="0" indent="0" algn="ctr">
              <a:lnSpc>
                <a:spcPct val="150000"/>
              </a:lnSpc>
              <a:buNone/>
              <a:defRPr sz="24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endParaRPr lang="en-US"/>
          </a:p>
        </p:txBody>
      </p:sp>
      <p:sp>
        <p:nvSpPr>
          <p:cNvPr id="49" name="Text Placeholder 86"/>
          <p:cNvSpPr>
            <a:spLocks noGrp="1"/>
          </p:cNvSpPr>
          <p:nvPr>
            <p:ph type="body" sz="quarter" idx="60" hasCustomPrompt="1"/>
          </p:nvPr>
        </p:nvSpPr>
        <p:spPr>
          <a:xfrm>
            <a:off x="17518211" y="5362516"/>
            <a:ext cx="4392488" cy="728687"/>
          </a:xfrm>
          <a:prstGeom prst="rect">
            <a:avLst/>
          </a:prstGeom>
        </p:spPr>
        <p:txBody>
          <a:bodyPr/>
          <a:lstStyle>
            <a:lvl1pPr marL="0" indent="0" algn="ctr">
              <a:lnSpc>
                <a:spcPct val="100000"/>
              </a:lnSpc>
              <a:spcBef>
                <a:spcPts val="0"/>
              </a:spcBef>
              <a:buNone/>
              <a:defRPr sz="2800" b="1" spc="0" baseline="0">
                <a:solidFill>
                  <a:schemeClr val="bg1"/>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50" name="Text Placeholder 11"/>
          <p:cNvSpPr>
            <a:spLocks noGrp="1"/>
          </p:cNvSpPr>
          <p:nvPr>
            <p:ph type="body" sz="quarter" idx="61" hasCustomPrompt="1"/>
          </p:nvPr>
        </p:nvSpPr>
        <p:spPr>
          <a:xfrm>
            <a:off x="17518211" y="10288220"/>
            <a:ext cx="4392488" cy="2007294"/>
          </a:xfrm>
          <a:prstGeom prst="rect">
            <a:avLst/>
          </a:prstGeom>
        </p:spPr>
        <p:txBody>
          <a:bodyPr/>
          <a:lstStyle>
            <a:lvl1pPr marL="0" indent="0" algn="ctr">
              <a:lnSpc>
                <a:spcPct val="150000"/>
              </a:lnSpc>
              <a:buNone/>
              <a:defRPr sz="24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endParaRPr lang="en-US"/>
          </a:p>
        </p:txBody>
      </p:sp>
      <p:sp>
        <p:nvSpPr>
          <p:cNvPr id="51" name="Text Placeholder 86"/>
          <p:cNvSpPr>
            <a:spLocks noGrp="1"/>
          </p:cNvSpPr>
          <p:nvPr>
            <p:ph type="body" sz="quarter" idx="62" hasCustomPrompt="1"/>
          </p:nvPr>
        </p:nvSpPr>
        <p:spPr>
          <a:xfrm>
            <a:off x="17518211" y="9559532"/>
            <a:ext cx="4392488" cy="728687"/>
          </a:xfrm>
          <a:prstGeom prst="rect">
            <a:avLst/>
          </a:prstGeom>
        </p:spPr>
        <p:txBody>
          <a:bodyPr/>
          <a:lstStyle>
            <a:lvl1pPr marL="0" indent="0" algn="ctr">
              <a:lnSpc>
                <a:spcPct val="100000"/>
              </a:lnSpc>
              <a:spcBef>
                <a:spcPts val="0"/>
              </a:spcBef>
              <a:buNone/>
              <a:defRPr sz="2800" b="1" spc="0" baseline="0">
                <a:solidFill>
                  <a:schemeClr val="bg1"/>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53" name="Text Placeholder 11"/>
          <p:cNvSpPr>
            <a:spLocks noGrp="1"/>
          </p:cNvSpPr>
          <p:nvPr>
            <p:ph type="body" sz="quarter" idx="31" hasCustomPrompt="1"/>
          </p:nvPr>
        </p:nvSpPr>
        <p:spPr>
          <a:xfrm>
            <a:off x="2179638" y="954138"/>
            <a:ext cx="4926774" cy="1944216"/>
          </a:xfrm>
          <a:prstGeom prst="rect">
            <a:avLst/>
          </a:prstGeom>
        </p:spPr>
        <p:txBody>
          <a:bodyPr/>
          <a:lstStyle>
            <a:lvl1pPr marL="0" indent="0" algn="ctr">
              <a:lnSpc>
                <a:spcPct val="150000"/>
              </a:lnSpc>
              <a:buNone/>
              <a:defRPr sz="2000">
                <a:solidFill>
                  <a:srgbClr val="FF0000"/>
                </a:solidFill>
                <a:latin typeface="+mn-lt"/>
              </a:defRPr>
            </a:lvl1pPr>
            <a:lvl2pPr>
              <a:defRPr sz="1467"/>
            </a:lvl2pPr>
            <a:lvl3pPr>
              <a:defRPr sz="1400"/>
            </a:lvl3pPr>
            <a:lvl4pPr>
              <a:defRPr sz="1333"/>
            </a:lvl4pPr>
            <a:lvl5pPr>
              <a:defRPr sz="1333"/>
            </a:lvl5pPr>
          </a:lstStyle>
          <a:p>
            <a:pPr lvl="0"/>
            <a:r>
              <a:rPr lang="en-US"/>
              <a:t>TO EDIT ICONS &gt; OPEN View &gt; Master Slide View</a:t>
            </a:r>
            <a:r>
              <a:rPr lang="sl-SI"/>
              <a:t> </a:t>
            </a:r>
            <a:r>
              <a:rPr lang="en-US"/>
              <a:t>&gt;</a:t>
            </a:r>
            <a:r>
              <a:rPr lang="sl-SI"/>
              <a:t> </a:t>
            </a:r>
            <a:r>
              <a:rPr lang="en-US"/>
              <a:t>Select from the icon list master slide</a:t>
            </a:r>
          </a:p>
        </p:txBody>
      </p:sp>
    </p:spTree>
    <p:extLst>
      <p:ext uri="{BB962C8B-B14F-4D97-AF65-F5344CB8AC3E}">
        <p14:creationId xmlns:p14="http://schemas.microsoft.com/office/powerpoint/2010/main" val="9468714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creen_4_facts_">
    <p:spTree>
      <p:nvGrpSpPr>
        <p:cNvPr id="1" name=""/>
        <p:cNvGrpSpPr/>
        <p:nvPr/>
      </p:nvGrpSpPr>
      <p:grpSpPr>
        <a:xfrm>
          <a:off x="0" y="0"/>
          <a:ext cx="0" cy="0"/>
          <a:chOff x="0" y="0"/>
          <a:chExt cx="0" cy="0"/>
        </a:xfrm>
      </p:grpSpPr>
      <p:sp>
        <p:nvSpPr>
          <p:cNvPr id="27" name="Freeform 11"/>
          <p:cNvSpPr>
            <a:spLocks/>
          </p:cNvSpPr>
          <p:nvPr userDrawn="1"/>
        </p:nvSpPr>
        <p:spPr bwMode="auto">
          <a:xfrm>
            <a:off x="-7778" y="3892893"/>
            <a:ext cx="12093514" cy="9823107"/>
          </a:xfrm>
          <a:custGeom>
            <a:avLst/>
            <a:gdLst>
              <a:gd name="T0" fmla="*/ 1378 w 1438"/>
              <a:gd name="T1" fmla="*/ 709 h 1168"/>
              <a:gd name="T2" fmla="*/ 729 w 1438"/>
              <a:gd name="T3" fmla="*/ 60 h 1168"/>
              <a:gd name="T4" fmla="*/ 608 w 1438"/>
              <a:gd name="T5" fmla="*/ 60 h 1168"/>
              <a:gd name="T6" fmla="*/ 0 w 1438"/>
              <a:gd name="T7" fmla="*/ 669 h 1168"/>
              <a:gd name="T8" fmla="*/ 0 w 1438"/>
              <a:gd name="T9" fmla="*/ 1168 h 1168"/>
              <a:gd name="T10" fmla="*/ 1040 w 1438"/>
              <a:gd name="T11" fmla="*/ 1168 h 1168"/>
              <a:gd name="T12" fmla="*/ 1378 w 1438"/>
              <a:gd name="T13" fmla="*/ 830 h 1168"/>
              <a:gd name="T14" fmla="*/ 1378 w 1438"/>
              <a:gd name="T15" fmla="*/ 709 h 1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8" h="1168">
                <a:moveTo>
                  <a:pt x="1378" y="709"/>
                </a:moveTo>
                <a:cubicBezTo>
                  <a:pt x="729" y="60"/>
                  <a:pt x="729" y="60"/>
                  <a:pt x="729" y="60"/>
                </a:cubicBezTo>
                <a:cubicBezTo>
                  <a:pt x="729" y="60"/>
                  <a:pt x="669" y="0"/>
                  <a:pt x="608" y="60"/>
                </a:cubicBezTo>
                <a:cubicBezTo>
                  <a:pt x="0" y="669"/>
                  <a:pt x="0" y="669"/>
                  <a:pt x="0" y="669"/>
                </a:cubicBezTo>
                <a:cubicBezTo>
                  <a:pt x="0" y="1168"/>
                  <a:pt x="0" y="1168"/>
                  <a:pt x="0" y="1168"/>
                </a:cubicBezTo>
                <a:cubicBezTo>
                  <a:pt x="1040" y="1168"/>
                  <a:pt x="1040" y="1168"/>
                  <a:pt x="1040" y="1168"/>
                </a:cubicBezTo>
                <a:cubicBezTo>
                  <a:pt x="1378" y="830"/>
                  <a:pt x="1378" y="830"/>
                  <a:pt x="1378" y="830"/>
                </a:cubicBezTo>
                <a:cubicBezTo>
                  <a:pt x="1378" y="830"/>
                  <a:pt x="1438" y="770"/>
                  <a:pt x="1378" y="709"/>
                </a:cubicBezTo>
                <a:close/>
              </a:path>
            </a:pathLst>
          </a:custGeom>
          <a:solidFill>
            <a:srgbClr val="FFFFFF">
              <a:alpha val="1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a:p>
        </p:txBody>
      </p:sp>
      <p:sp>
        <p:nvSpPr>
          <p:cNvPr id="2" name="Rectangle 1"/>
          <p:cNvSpPr/>
          <p:nvPr userDrawn="1"/>
        </p:nvSpPr>
        <p:spPr>
          <a:xfrm>
            <a:off x="-7778" y="0"/>
            <a:ext cx="24387016" cy="13717588"/>
          </a:xfrm>
          <a:prstGeom prst="rect">
            <a:avLst/>
          </a:prstGeom>
          <a:gradFill>
            <a:gsLst>
              <a:gs pos="0">
                <a:srgbClr val="1F95D2"/>
              </a:gs>
              <a:gs pos="75000">
                <a:srgbClr val="3DB4D2"/>
              </a:gs>
              <a:gs pos="100000">
                <a:srgbClr val="52CAD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03577" y="3579758"/>
            <a:ext cx="9176904" cy="17932510"/>
          </a:xfrm>
          <a:prstGeom prst="rect">
            <a:avLst/>
          </a:prstGeom>
        </p:spPr>
      </p:pic>
      <p:sp>
        <p:nvSpPr>
          <p:cNvPr id="39" name="Picture Placeholder 2"/>
          <p:cNvSpPr>
            <a:spLocks noGrp="1"/>
          </p:cNvSpPr>
          <p:nvPr>
            <p:ph type="pic" sz="quarter" idx="12" hasCustomPrompt="1"/>
          </p:nvPr>
        </p:nvSpPr>
        <p:spPr>
          <a:xfrm>
            <a:off x="8503866" y="5866570"/>
            <a:ext cx="7430170" cy="13161575"/>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55" name="TextBox 54"/>
          <p:cNvSpPr txBox="1"/>
          <p:nvPr userDrawn="1"/>
        </p:nvSpPr>
        <p:spPr>
          <a:xfrm rot="16200000">
            <a:off x="20203575" y="6693710"/>
            <a:ext cx="6694678" cy="400110"/>
          </a:xfrm>
          <a:prstGeom prst="rect">
            <a:avLst/>
          </a:prstGeom>
          <a:noFill/>
        </p:spPr>
        <p:txBody>
          <a:bodyPr wrap="square" rtlCol="0">
            <a:spAutoFit/>
          </a:bodyPr>
          <a:lstStyle/>
          <a:p>
            <a:pPr marL="0" marR="0" indent="0" algn="ctr" defTabSz="2176766" rtl="0" eaLnBrk="1" fontAlgn="auto" latinLnBrk="0" hangingPunct="1">
              <a:lnSpc>
                <a:spcPct val="100000"/>
              </a:lnSpc>
              <a:spcBef>
                <a:spcPts val="0"/>
              </a:spcBef>
              <a:spcAft>
                <a:spcPts val="0"/>
              </a:spcAft>
              <a:buClrTx/>
              <a:buSzTx/>
              <a:buFontTx/>
              <a:buNone/>
              <a:tabLst/>
              <a:defRPr/>
            </a:pPr>
            <a:r>
              <a:rPr lang="en-US" sz="3000" b="1" i="0" u="none" strike="noStrike" kern="1200" spc="700" baseline="30000" dirty="0">
                <a:solidFill>
                  <a:schemeClr val="bg1"/>
                </a:solidFill>
                <a:latin typeface="+mn-lt"/>
                <a:ea typeface="Segoe UI Symbol" charset="0"/>
                <a:cs typeface="Segoe UI Symbol" charset="0"/>
              </a:rPr>
              <a:t>@ADACTA</a:t>
            </a:r>
          </a:p>
        </p:txBody>
      </p:sp>
      <p:sp>
        <p:nvSpPr>
          <p:cNvPr id="56" name="Shape 402"/>
          <p:cNvSpPr txBox="1">
            <a:spLocks/>
          </p:cNvSpPr>
          <p:nvPr userDrawn="1"/>
        </p:nvSpPr>
        <p:spPr>
          <a:xfrm>
            <a:off x="22615503" y="12475418"/>
            <a:ext cx="935411" cy="446951"/>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1pPr>
            <a:lvl2pPr marL="0" marR="0" indent="1143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2pPr>
            <a:lvl3pPr marL="0" marR="0" indent="2286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3pPr>
            <a:lvl4pPr marL="0" marR="0" indent="3429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4pPr>
            <a:lvl5pPr marL="0" marR="0" indent="4572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5pPr>
            <a:lvl6pPr marL="0" marR="0" indent="5715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6pPr>
            <a:lvl7pPr marL="0" marR="0" indent="6858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7pPr>
            <a:lvl8pPr marL="0" marR="0" indent="8001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8pPr>
            <a:lvl9pPr marL="0" marR="0" indent="9144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9pPr>
          </a:lstStyle>
          <a:p>
            <a:pPr algn="r">
              <a:defRPr/>
            </a:pPr>
            <a:fld id="{98E1E0C6-D56B-49C4-BEEA-5FD46A4DE522}" type="slidenum">
              <a:rPr lang="is-IS" sz="2700" b="1" kern="0" smtClean="0">
                <a:solidFill>
                  <a:schemeClr val="bg1"/>
                </a:solidFill>
                <a:latin typeface="+mn-lt"/>
                <a:ea typeface="Segoe UI Symbol" charset="0"/>
                <a:cs typeface="Segoe UI Symbol" charset="0"/>
              </a:rPr>
              <a:pPr algn="r">
                <a:defRPr/>
              </a:pPr>
              <a:t>‹#›</a:t>
            </a:fld>
            <a:endParaRPr lang="is-IS" sz="2700" b="1" kern="0">
              <a:solidFill>
                <a:schemeClr val="bg1"/>
              </a:solidFill>
              <a:latin typeface="+mn-lt"/>
              <a:ea typeface="Segoe UI Symbol" charset="0"/>
              <a:cs typeface="Segoe UI Symbol" charset="0"/>
            </a:endParaRPr>
          </a:p>
        </p:txBody>
      </p:sp>
      <p:sp>
        <p:nvSpPr>
          <p:cNvPr id="57" name="Text Placeholder 86"/>
          <p:cNvSpPr>
            <a:spLocks noGrp="1"/>
          </p:cNvSpPr>
          <p:nvPr>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600" b="1" spc="0" baseline="0">
                <a:solidFill>
                  <a:schemeClr val="bg1"/>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sl-SI"/>
              <a:t>Main Title</a:t>
            </a:r>
          </a:p>
        </p:txBody>
      </p:sp>
      <p:sp>
        <p:nvSpPr>
          <p:cNvPr id="58" name="Text Placeholder 86"/>
          <p:cNvSpPr>
            <a:spLocks noGrp="1"/>
          </p:cNvSpPr>
          <p:nvPr>
            <p:ph type="body" sz="quarter" idx="24" hasCustomPrompt="1"/>
          </p:nvPr>
        </p:nvSpPr>
        <p:spPr>
          <a:xfrm>
            <a:off x="10171028" y="1386185"/>
            <a:ext cx="2738671" cy="567035"/>
          </a:xfrm>
          <a:prstGeom prst="rect">
            <a:avLst/>
          </a:prstGeom>
        </p:spPr>
        <p:txBody>
          <a:bodyPr/>
          <a:lstStyle>
            <a:lvl1pPr marL="0" indent="0" algn="l">
              <a:lnSpc>
                <a:spcPct val="100000"/>
              </a:lnSpc>
              <a:spcBef>
                <a:spcPts val="0"/>
              </a:spcBef>
              <a:buNone/>
              <a:defRPr sz="2500" b="1" spc="700" baseline="0">
                <a:solidFill>
                  <a:schemeClr val="bg1"/>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59" name="Straight Connector 58"/>
          <p:cNvCxnSpPr/>
          <p:nvPr userDrawn="1"/>
        </p:nvCxnSpPr>
        <p:spPr>
          <a:xfrm>
            <a:off x="12765683" y="1602210"/>
            <a:ext cx="12241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Shape 3895"/>
          <p:cNvSpPr/>
          <p:nvPr userDrawn="1"/>
        </p:nvSpPr>
        <p:spPr>
          <a:xfrm>
            <a:off x="4017010" y="8028787"/>
            <a:ext cx="1372632" cy="1089213"/>
          </a:xfrm>
          <a:custGeom>
            <a:avLst/>
            <a:gdLst/>
            <a:ahLst/>
            <a:cxnLst>
              <a:cxn ang="0">
                <a:pos x="wd2" y="hd2"/>
              </a:cxn>
              <a:cxn ang="5400000">
                <a:pos x="wd2" y="hd2"/>
              </a:cxn>
              <a:cxn ang="10800000">
                <a:pos x="wd2" y="hd2"/>
              </a:cxn>
              <a:cxn ang="16200000">
                <a:pos x="wd2" y="hd2"/>
              </a:cxn>
            </a:cxnLst>
            <a:rect l="0" t="0" r="r" b="b"/>
            <a:pathLst>
              <a:path w="21600" h="21600" extrusionOk="0">
                <a:moveTo>
                  <a:pt x="21600" y="6612"/>
                </a:moveTo>
                <a:lnTo>
                  <a:pt x="17053" y="10029"/>
                </a:lnTo>
                <a:lnTo>
                  <a:pt x="17053" y="21600"/>
                </a:lnTo>
                <a:lnTo>
                  <a:pt x="4460" y="21600"/>
                </a:lnTo>
                <a:lnTo>
                  <a:pt x="4460" y="10029"/>
                </a:lnTo>
                <a:lnTo>
                  <a:pt x="2274" y="8376"/>
                </a:lnTo>
                <a:lnTo>
                  <a:pt x="2274" y="17853"/>
                </a:lnTo>
                <a:lnTo>
                  <a:pt x="1487" y="17853"/>
                </a:lnTo>
                <a:lnTo>
                  <a:pt x="1487" y="7824"/>
                </a:lnTo>
                <a:lnTo>
                  <a:pt x="0" y="6612"/>
                </a:lnTo>
                <a:lnTo>
                  <a:pt x="10756" y="0"/>
                </a:lnTo>
                <a:lnTo>
                  <a:pt x="21600" y="6612"/>
                </a:lnTo>
                <a:close/>
                <a:moveTo>
                  <a:pt x="10756" y="1102"/>
                </a:moveTo>
                <a:lnTo>
                  <a:pt x="1574" y="6722"/>
                </a:lnTo>
                <a:lnTo>
                  <a:pt x="10756" y="13776"/>
                </a:lnTo>
                <a:lnTo>
                  <a:pt x="20026" y="6722"/>
                </a:lnTo>
                <a:lnTo>
                  <a:pt x="10756" y="1102"/>
                </a:lnTo>
                <a:close/>
                <a:moveTo>
                  <a:pt x="16353" y="20718"/>
                </a:moveTo>
                <a:lnTo>
                  <a:pt x="16353" y="10580"/>
                </a:lnTo>
                <a:lnTo>
                  <a:pt x="10756" y="14878"/>
                </a:lnTo>
                <a:lnTo>
                  <a:pt x="5247" y="10580"/>
                </a:lnTo>
                <a:lnTo>
                  <a:pt x="5247" y="20718"/>
                </a:lnTo>
                <a:lnTo>
                  <a:pt x="16353" y="20718"/>
                </a:lnTo>
                <a:close/>
              </a:path>
            </a:pathLst>
          </a:custGeom>
          <a:solidFill>
            <a:srgbClr val="FFFFFF"/>
          </a:solidFill>
          <a:ln w="12700">
            <a:noFill/>
            <a:miter lim="400000"/>
          </a:ln>
        </p:spPr>
        <p:txBody>
          <a:bodyPr lIns="22860" rIns="22860" anchor="ctr"/>
          <a:lstStyle/>
          <a:p>
            <a:pPr>
              <a:lnSpc>
                <a:spcPct val="100000"/>
              </a:lnSpc>
              <a:defRPr sz="3000">
                <a:solidFill>
                  <a:srgbClr val="FFFFFF"/>
                </a:solidFill>
              </a:defRPr>
            </a:pPr>
            <a:endParaRPr sz="1500">
              <a:solidFill>
                <a:schemeClr val="bg1"/>
              </a:solidFill>
            </a:endParaRPr>
          </a:p>
        </p:txBody>
      </p:sp>
      <p:sp>
        <p:nvSpPr>
          <p:cNvPr id="61" name="Shape 3925"/>
          <p:cNvSpPr/>
          <p:nvPr userDrawn="1"/>
        </p:nvSpPr>
        <p:spPr>
          <a:xfrm>
            <a:off x="4136491" y="3762450"/>
            <a:ext cx="1133670" cy="9891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5533"/>
                </a:lnTo>
                <a:lnTo>
                  <a:pt x="14294" y="15533"/>
                </a:lnTo>
                <a:lnTo>
                  <a:pt x="18953" y="21600"/>
                </a:lnTo>
                <a:lnTo>
                  <a:pt x="2647" y="21600"/>
                </a:lnTo>
                <a:lnTo>
                  <a:pt x="7306" y="15533"/>
                </a:lnTo>
                <a:lnTo>
                  <a:pt x="0" y="15533"/>
                </a:lnTo>
                <a:lnTo>
                  <a:pt x="0" y="0"/>
                </a:lnTo>
                <a:lnTo>
                  <a:pt x="21600" y="0"/>
                </a:lnTo>
                <a:close/>
                <a:moveTo>
                  <a:pt x="20753" y="14440"/>
                </a:moveTo>
                <a:lnTo>
                  <a:pt x="20753" y="1092"/>
                </a:lnTo>
                <a:lnTo>
                  <a:pt x="953" y="1092"/>
                </a:lnTo>
                <a:lnTo>
                  <a:pt x="953" y="14440"/>
                </a:lnTo>
                <a:lnTo>
                  <a:pt x="8153" y="14440"/>
                </a:lnTo>
                <a:lnTo>
                  <a:pt x="10800" y="10800"/>
                </a:lnTo>
                <a:lnTo>
                  <a:pt x="13447" y="14440"/>
                </a:lnTo>
                <a:lnTo>
                  <a:pt x="20753" y="14440"/>
                </a:lnTo>
                <a:close/>
                <a:moveTo>
                  <a:pt x="4765" y="20629"/>
                </a:moveTo>
                <a:lnTo>
                  <a:pt x="16941" y="20629"/>
                </a:lnTo>
                <a:lnTo>
                  <a:pt x="10800" y="12378"/>
                </a:lnTo>
                <a:lnTo>
                  <a:pt x="4765" y="20629"/>
                </a:lnTo>
                <a:close/>
              </a:path>
            </a:pathLst>
          </a:custGeom>
          <a:solidFill>
            <a:srgbClr val="FFFFFF"/>
          </a:solidFill>
          <a:ln w="12700">
            <a:noFill/>
            <a:miter lim="400000"/>
          </a:ln>
        </p:spPr>
        <p:txBody>
          <a:bodyPr lIns="22860" rIns="22860" anchor="ctr"/>
          <a:lstStyle/>
          <a:p>
            <a:pPr>
              <a:lnSpc>
                <a:spcPct val="100000"/>
              </a:lnSpc>
              <a:defRPr sz="3000">
                <a:solidFill>
                  <a:srgbClr val="FFFFFF"/>
                </a:solidFill>
              </a:defRPr>
            </a:pPr>
            <a:endParaRPr sz="1500">
              <a:solidFill>
                <a:schemeClr val="bg1"/>
              </a:solidFill>
            </a:endParaRPr>
          </a:p>
        </p:txBody>
      </p:sp>
      <p:sp>
        <p:nvSpPr>
          <p:cNvPr id="62" name="Text Placeholder 11"/>
          <p:cNvSpPr>
            <a:spLocks noGrp="1"/>
          </p:cNvSpPr>
          <p:nvPr>
            <p:ph type="body" sz="quarter" idx="22" hasCustomPrompt="1"/>
          </p:nvPr>
        </p:nvSpPr>
        <p:spPr>
          <a:xfrm>
            <a:off x="2507082" y="6091204"/>
            <a:ext cx="4392488" cy="2007294"/>
          </a:xfrm>
          <a:prstGeom prst="rect">
            <a:avLst/>
          </a:prstGeom>
        </p:spPr>
        <p:txBody>
          <a:bodyPr/>
          <a:lstStyle>
            <a:lvl1pPr marL="0" indent="0" algn="ctr">
              <a:lnSpc>
                <a:spcPct val="150000"/>
              </a:lnSpc>
              <a:buNone/>
              <a:defRPr sz="24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endParaRPr lang="en-US"/>
          </a:p>
        </p:txBody>
      </p:sp>
      <p:sp>
        <p:nvSpPr>
          <p:cNvPr id="63" name="Text Placeholder 86"/>
          <p:cNvSpPr>
            <a:spLocks noGrp="1"/>
          </p:cNvSpPr>
          <p:nvPr>
            <p:ph type="body" sz="quarter" idx="56" hasCustomPrompt="1"/>
          </p:nvPr>
        </p:nvSpPr>
        <p:spPr>
          <a:xfrm>
            <a:off x="2507082" y="5362516"/>
            <a:ext cx="4392488" cy="728687"/>
          </a:xfrm>
          <a:prstGeom prst="rect">
            <a:avLst/>
          </a:prstGeom>
        </p:spPr>
        <p:txBody>
          <a:bodyPr/>
          <a:lstStyle>
            <a:lvl1pPr marL="0" indent="0" algn="ctr">
              <a:lnSpc>
                <a:spcPct val="100000"/>
              </a:lnSpc>
              <a:spcBef>
                <a:spcPts val="0"/>
              </a:spcBef>
              <a:buNone/>
              <a:defRPr sz="2800" b="1" spc="0" baseline="0">
                <a:solidFill>
                  <a:schemeClr val="bg1"/>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64" name="Text Placeholder 11"/>
          <p:cNvSpPr>
            <a:spLocks noGrp="1"/>
          </p:cNvSpPr>
          <p:nvPr>
            <p:ph type="body" sz="quarter" idx="57" hasCustomPrompt="1"/>
          </p:nvPr>
        </p:nvSpPr>
        <p:spPr>
          <a:xfrm>
            <a:off x="2507082" y="10288220"/>
            <a:ext cx="4392488" cy="2007294"/>
          </a:xfrm>
          <a:prstGeom prst="rect">
            <a:avLst/>
          </a:prstGeom>
        </p:spPr>
        <p:txBody>
          <a:bodyPr/>
          <a:lstStyle>
            <a:lvl1pPr marL="0" indent="0" algn="ctr">
              <a:lnSpc>
                <a:spcPct val="150000"/>
              </a:lnSpc>
              <a:buNone/>
              <a:defRPr sz="24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endParaRPr lang="en-US"/>
          </a:p>
        </p:txBody>
      </p:sp>
      <p:sp>
        <p:nvSpPr>
          <p:cNvPr id="65" name="Text Placeholder 86"/>
          <p:cNvSpPr>
            <a:spLocks noGrp="1"/>
          </p:cNvSpPr>
          <p:nvPr>
            <p:ph type="body" sz="quarter" idx="58" hasCustomPrompt="1"/>
          </p:nvPr>
        </p:nvSpPr>
        <p:spPr>
          <a:xfrm>
            <a:off x="2507082" y="9559532"/>
            <a:ext cx="4392488" cy="728687"/>
          </a:xfrm>
          <a:prstGeom prst="rect">
            <a:avLst/>
          </a:prstGeom>
        </p:spPr>
        <p:txBody>
          <a:bodyPr/>
          <a:lstStyle>
            <a:lvl1pPr marL="0" indent="0" algn="ctr">
              <a:lnSpc>
                <a:spcPct val="100000"/>
              </a:lnSpc>
              <a:spcBef>
                <a:spcPts val="0"/>
              </a:spcBef>
              <a:buNone/>
              <a:defRPr sz="2800" b="1" spc="0" baseline="0">
                <a:solidFill>
                  <a:schemeClr val="bg1"/>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66" name="Shape 3895"/>
          <p:cNvSpPr/>
          <p:nvPr userDrawn="1"/>
        </p:nvSpPr>
        <p:spPr>
          <a:xfrm>
            <a:off x="19028139" y="8028787"/>
            <a:ext cx="1372632" cy="1089213"/>
          </a:xfrm>
          <a:custGeom>
            <a:avLst/>
            <a:gdLst/>
            <a:ahLst/>
            <a:cxnLst>
              <a:cxn ang="0">
                <a:pos x="wd2" y="hd2"/>
              </a:cxn>
              <a:cxn ang="5400000">
                <a:pos x="wd2" y="hd2"/>
              </a:cxn>
              <a:cxn ang="10800000">
                <a:pos x="wd2" y="hd2"/>
              </a:cxn>
              <a:cxn ang="16200000">
                <a:pos x="wd2" y="hd2"/>
              </a:cxn>
            </a:cxnLst>
            <a:rect l="0" t="0" r="r" b="b"/>
            <a:pathLst>
              <a:path w="21600" h="21600" extrusionOk="0">
                <a:moveTo>
                  <a:pt x="21600" y="6612"/>
                </a:moveTo>
                <a:lnTo>
                  <a:pt x="17053" y="10029"/>
                </a:lnTo>
                <a:lnTo>
                  <a:pt x="17053" y="21600"/>
                </a:lnTo>
                <a:lnTo>
                  <a:pt x="4460" y="21600"/>
                </a:lnTo>
                <a:lnTo>
                  <a:pt x="4460" y="10029"/>
                </a:lnTo>
                <a:lnTo>
                  <a:pt x="2274" y="8376"/>
                </a:lnTo>
                <a:lnTo>
                  <a:pt x="2274" y="17853"/>
                </a:lnTo>
                <a:lnTo>
                  <a:pt x="1487" y="17853"/>
                </a:lnTo>
                <a:lnTo>
                  <a:pt x="1487" y="7824"/>
                </a:lnTo>
                <a:lnTo>
                  <a:pt x="0" y="6612"/>
                </a:lnTo>
                <a:lnTo>
                  <a:pt x="10756" y="0"/>
                </a:lnTo>
                <a:lnTo>
                  <a:pt x="21600" y="6612"/>
                </a:lnTo>
                <a:close/>
                <a:moveTo>
                  <a:pt x="10756" y="1102"/>
                </a:moveTo>
                <a:lnTo>
                  <a:pt x="1574" y="6722"/>
                </a:lnTo>
                <a:lnTo>
                  <a:pt x="10756" y="13776"/>
                </a:lnTo>
                <a:lnTo>
                  <a:pt x="20026" y="6722"/>
                </a:lnTo>
                <a:lnTo>
                  <a:pt x="10756" y="1102"/>
                </a:lnTo>
                <a:close/>
                <a:moveTo>
                  <a:pt x="16353" y="20718"/>
                </a:moveTo>
                <a:lnTo>
                  <a:pt x="16353" y="10580"/>
                </a:lnTo>
                <a:lnTo>
                  <a:pt x="10756" y="14878"/>
                </a:lnTo>
                <a:lnTo>
                  <a:pt x="5247" y="10580"/>
                </a:lnTo>
                <a:lnTo>
                  <a:pt x="5247" y="20718"/>
                </a:lnTo>
                <a:lnTo>
                  <a:pt x="16353" y="20718"/>
                </a:lnTo>
                <a:close/>
              </a:path>
            </a:pathLst>
          </a:custGeom>
          <a:solidFill>
            <a:srgbClr val="FFFFFF"/>
          </a:solidFill>
          <a:ln w="12700">
            <a:noFill/>
            <a:miter lim="400000"/>
          </a:ln>
        </p:spPr>
        <p:txBody>
          <a:bodyPr lIns="22860" rIns="22860" anchor="ctr"/>
          <a:lstStyle/>
          <a:p>
            <a:pPr>
              <a:lnSpc>
                <a:spcPct val="100000"/>
              </a:lnSpc>
              <a:defRPr sz="3000">
                <a:solidFill>
                  <a:srgbClr val="FFFFFF"/>
                </a:solidFill>
              </a:defRPr>
            </a:pPr>
            <a:endParaRPr sz="1500">
              <a:solidFill>
                <a:schemeClr val="bg1"/>
              </a:solidFill>
            </a:endParaRPr>
          </a:p>
        </p:txBody>
      </p:sp>
      <p:sp>
        <p:nvSpPr>
          <p:cNvPr id="67" name="Shape 3925"/>
          <p:cNvSpPr/>
          <p:nvPr userDrawn="1"/>
        </p:nvSpPr>
        <p:spPr>
          <a:xfrm>
            <a:off x="19147620" y="3762450"/>
            <a:ext cx="1133670" cy="9891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5533"/>
                </a:lnTo>
                <a:lnTo>
                  <a:pt x="14294" y="15533"/>
                </a:lnTo>
                <a:lnTo>
                  <a:pt x="18953" y="21600"/>
                </a:lnTo>
                <a:lnTo>
                  <a:pt x="2647" y="21600"/>
                </a:lnTo>
                <a:lnTo>
                  <a:pt x="7306" y="15533"/>
                </a:lnTo>
                <a:lnTo>
                  <a:pt x="0" y="15533"/>
                </a:lnTo>
                <a:lnTo>
                  <a:pt x="0" y="0"/>
                </a:lnTo>
                <a:lnTo>
                  <a:pt x="21600" y="0"/>
                </a:lnTo>
                <a:close/>
                <a:moveTo>
                  <a:pt x="20753" y="14440"/>
                </a:moveTo>
                <a:lnTo>
                  <a:pt x="20753" y="1092"/>
                </a:lnTo>
                <a:lnTo>
                  <a:pt x="953" y="1092"/>
                </a:lnTo>
                <a:lnTo>
                  <a:pt x="953" y="14440"/>
                </a:lnTo>
                <a:lnTo>
                  <a:pt x="8153" y="14440"/>
                </a:lnTo>
                <a:lnTo>
                  <a:pt x="10800" y="10800"/>
                </a:lnTo>
                <a:lnTo>
                  <a:pt x="13447" y="14440"/>
                </a:lnTo>
                <a:lnTo>
                  <a:pt x="20753" y="14440"/>
                </a:lnTo>
                <a:close/>
                <a:moveTo>
                  <a:pt x="4765" y="20629"/>
                </a:moveTo>
                <a:lnTo>
                  <a:pt x="16941" y="20629"/>
                </a:lnTo>
                <a:lnTo>
                  <a:pt x="10800" y="12378"/>
                </a:lnTo>
                <a:lnTo>
                  <a:pt x="4765" y="20629"/>
                </a:lnTo>
                <a:close/>
              </a:path>
            </a:pathLst>
          </a:custGeom>
          <a:solidFill>
            <a:srgbClr val="FFFFFF"/>
          </a:solidFill>
          <a:ln w="12700">
            <a:noFill/>
            <a:miter lim="400000"/>
          </a:ln>
        </p:spPr>
        <p:txBody>
          <a:bodyPr lIns="22860" rIns="22860" anchor="ctr"/>
          <a:lstStyle/>
          <a:p>
            <a:pPr>
              <a:lnSpc>
                <a:spcPct val="100000"/>
              </a:lnSpc>
              <a:defRPr sz="3000">
                <a:solidFill>
                  <a:srgbClr val="FFFFFF"/>
                </a:solidFill>
              </a:defRPr>
            </a:pPr>
            <a:endParaRPr sz="1500">
              <a:solidFill>
                <a:schemeClr val="bg1"/>
              </a:solidFill>
            </a:endParaRPr>
          </a:p>
        </p:txBody>
      </p:sp>
      <p:sp>
        <p:nvSpPr>
          <p:cNvPr id="68" name="Text Placeholder 11"/>
          <p:cNvSpPr>
            <a:spLocks noGrp="1"/>
          </p:cNvSpPr>
          <p:nvPr>
            <p:ph type="body" sz="quarter" idx="59" hasCustomPrompt="1"/>
          </p:nvPr>
        </p:nvSpPr>
        <p:spPr>
          <a:xfrm>
            <a:off x="17518211" y="6091204"/>
            <a:ext cx="4392488" cy="2007294"/>
          </a:xfrm>
          <a:prstGeom prst="rect">
            <a:avLst/>
          </a:prstGeom>
        </p:spPr>
        <p:txBody>
          <a:bodyPr/>
          <a:lstStyle>
            <a:lvl1pPr marL="0" indent="0" algn="ctr">
              <a:lnSpc>
                <a:spcPct val="150000"/>
              </a:lnSpc>
              <a:buNone/>
              <a:defRPr sz="24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endParaRPr lang="en-US"/>
          </a:p>
        </p:txBody>
      </p:sp>
      <p:sp>
        <p:nvSpPr>
          <p:cNvPr id="69" name="Text Placeholder 86"/>
          <p:cNvSpPr>
            <a:spLocks noGrp="1"/>
          </p:cNvSpPr>
          <p:nvPr>
            <p:ph type="body" sz="quarter" idx="60" hasCustomPrompt="1"/>
          </p:nvPr>
        </p:nvSpPr>
        <p:spPr>
          <a:xfrm>
            <a:off x="17518211" y="5362516"/>
            <a:ext cx="4392488" cy="728687"/>
          </a:xfrm>
          <a:prstGeom prst="rect">
            <a:avLst/>
          </a:prstGeom>
        </p:spPr>
        <p:txBody>
          <a:bodyPr/>
          <a:lstStyle>
            <a:lvl1pPr marL="0" indent="0" algn="ctr">
              <a:lnSpc>
                <a:spcPct val="100000"/>
              </a:lnSpc>
              <a:spcBef>
                <a:spcPts val="0"/>
              </a:spcBef>
              <a:buNone/>
              <a:defRPr sz="2800" b="1" spc="0" baseline="0">
                <a:solidFill>
                  <a:schemeClr val="bg1"/>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70" name="Text Placeholder 11"/>
          <p:cNvSpPr>
            <a:spLocks noGrp="1"/>
          </p:cNvSpPr>
          <p:nvPr>
            <p:ph type="body" sz="quarter" idx="61" hasCustomPrompt="1"/>
          </p:nvPr>
        </p:nvSpPr>
        <p:spPr>
          <a:xfrm>
            <a:off x="17518211" y="10288220"/>
            <a:ext cx="4392488" cy="2007294"/>
          </a:xfrm>
          <a:prstGeom prst="rect">
            <a:avLst/>
          </a:prstGeom>
        </p:spPr>
        <p:txBody>
          <a:bodyPr/>
          <a:lstStyle>
            <a:lvl1pPr marL="0" indent="0" algn="ctr">
              <a:lnSpc>
                <a:spcPct val="150000"/>
              </a:lnSpc>
              <a:buNone/>
              <a:defRPr sz="24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endParaRPr lang="en-US"/>
          </a:p>
        </p:txBody>
      </p:sp>
      <p:sp>
        <p:nvSpPr>
          <p:cNvPr id="71" name="Text Placeholder 86"/>
          <p:cNvSpPr>
            <a:spLocks noGrp="1"/>
          </p:cNvSpPr>
          <p:nvPr>
            <p:ph type="body" sz="quarter" idx="62" hasCustomPrompt="1"/>
          </p:nvPr>
        </p:nvSpPr>
        <p:spPr>
          <a:xfrm>
            <a:off x="17518211" y="9559532"/>
            <a:ext cx="4392488" cy="728687"/>
          </a:xfrm>
          <a:prstGeom prst="rect">
            <a:avLst/>
          </a:prstGeom>
        </p:spPr>
        <p:txBody>
          <a:bodyPr/>
          <a:lstStyle>
            <a:lvl1pPr marL="0" indent="0" algn="ctr">
              <a:lnSpc>
                <a:spcPct val="100000"/>
              </a:lnSpc>
              <a:spcBef>
                <a:spcPts val="0"/>
              </a:spcBef>
              <a:buNone/>
              <a:defRPr sz="2800" b="1" spc="0" baseline="0">
                <a:solidFill>
                  <a:schemeClr val="bg1"/>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72" name="Text Placeholder 11"/>
          <p:cNvSpPr>
            <a:spLocks noGrp="1"/>
          </p:cNvSpPr>
          <p:nvPr>
            <p:ph type="body" sz="quarter" idx="31" hasCustomPrompt="1"/>
          </p:nvPr>
        </p:nvSpPr>
        <p:spPr>
          <a:xfrm>
            <a:off x="2179638" y="630102"/>
            <a:ext cx="4926774" cy="1944216"/>
          </a:xfrm>
          <a:prstGeom prst="rect">
            <a:avLst/>
          </a:prstGeom>
        </p:spPr>
        <p:txBody>
          <a:bodyPr/>
          <a:lstStyle>
            <a:lvl1pPr marL="0" indent="0" algn="ctr">
              <a:lnSpc>
                <a:spcPct val="150000"/>
              </a:lnSpc>
              <a:buNone/>
              <a:defRPr sz="2000">
                <a:solidFill>
                  <a:srgbClr val="FF0000"/>
                </a:solidFill>
                <a:latin typeface="+mn-lt"/>
              </a:defRPr>
            </a:lvl1pPr>
            <a:lvl2pPr>
              <a:defRPr sz="1467"/>
            </a:lvl2pPr>
            <a:lvl3pPr>
              <a:defRPr sz="1400"/>
            </a:lvl3pPr>
            <a:lvl4pPr>
              <a:defRPr sz="1333"/>
            </a:lvl4pPr>
            <a:lvl5pPr>
              <a:defRPr sz="1333"/>
            </a:lvl5pPr>
          </a:lstStyle>
          <a:p>
            <a:pPr lvl="0"/>
            <a:r>
              <a:rPr lang="en-US"/>
              <a:t>TO EDIT ICONS &gt; OPEN View &gt; Master Slide View</a:t>
            </a:r>
            <a:r>
              <a:rPr lang="sl-SI"/>
              <a:t> </a:t>
            </a:r>
            <a:r>
              <a:rPr lang="en-US"/>
              <a:t>&gt;</a:t>
            </a:r>
            <a:r>
              <a:rPr lang="sl-SI"/>
              <a:t> </a:t>
            </a:r>
            <a:r>
              <a:rPr lang="en-US"/>
              <a:t>Select from the icon list master slide</a:t>
            </a:r>
          </a:p>
        </p:txBody>
      </p:sp>
    </p:spTree>
    <p:extLst>
      <p:ext uri="{BB962C8B-B14F-4D97-AF65-F5344CB8AC3E}">
        <p14:creationId xmlns:p14="http://schemas.microsoft.com/office/powerpoint/2010/main" val="33251177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4" name="Shape 2693"/>
          <p:cNvSpPr/>
          <p:nvPr/>
        </p:nvSpPr>
        <p:spPr>
          <a:xfrm>
            <a:off x="18659941" y="9016824"/>
            <a:ext cx="2608317" cy="1739795"/>
          </a:xfrm>
          <a:custGeom>
            <a:avLst/>
            <a:gdLst/>
            <a:ahLst/>
            <a:cxnLst>
              <a:cxn ang="0">
                <a:pos x="wd2" y="hd2"/>
              </a:cxn>
              <a:cxn ang="5400000">
                <a:pos x="wd2" y="hd2"/>
              </a:cxn>
              <a:cxn ang="10800000">
                <a:pos x="wd2" y="hd2"/>
              </a:cxn>
              <a:cxn ang="16200000">
                <a:pos x="wd2" y="hd2"/>
              </a:cxn>
            </a:cxnLst>
            <a:rect l="0" t="0" r="r" b="b"/>
            <a:pathLst>
              <a:path w="21600" h="21600" extrusionOk="0">
                <a:moveTo>
                  <a:pt x="13272" y="0"/>
                </a:moveTo>
                <a:cubicBezTo>
                  <a:pt x="13402" y="0"/>
                  <a:pt x="13533" y="0"/>
                  <a:pt x="13663" y="0"/>
                </a:cubicBezTo>
                <a:cubicBezTo>
                  <a:pt x="13663" y="195"/>
                  <a:pt x="13663" y="195"/>
                  <a:pt x="13793" y="0"/>
                </a:cubicBezTo>
                <a:cubicBezTo>
                  <a:pt x="13923" y="0"/>
                  <a:pt x="13923" y="0"/>
                  <a:pt x="14053" y="0"/>
                </a:cubicBezTo>
                <a:cubicBezTo>
                  <a:pt x="14183" y="195"/>
                  <a:pt x="14313" y="389"/>
                  <a:pt x="14313" y="584"/>
                </a:cubicBezTo>
                <a:cubicBezTo>
                  <a:pt x="14313" y="584"/>
                  <a:pt x="14313" y="778"/>
                  <a:pt x="14313" y="973"/>
                </a:cubicBezTo>
                <a:cubicBezTo>
                  <a:pt x="14313" y="973"/>
                  <a:pt x="14313" y="973"/>
                  <a:pt x="14313" y="1168"/>
                </a:cubicBezTo>
                <a:cubicBezTo>
                  <a:pt x="14443" y="1168"/>
                  <a:pt x="14443" y="1362"/>
                  <a:pt x="14573" y="1362"/>
                </a:cubicBezTo>
                <a:cubicBezTo>
                  <a:pt x="14573" y="1362"/>
                  <a:pt x="14573" y="1362"/>
                  <a:pt x="14573" y="1362"/>
                </a:cubicBezTo>
                <a:cubicBezTo>
                  <a:pt x="14573" y="1362"/>
                  <a:pt x="14704" y="1362"/>
                  <a:pt x="14704" y="1557"/>
                </a:cubicBezTo>
                <a:cubicBezTo>
                  <a:pt x="14834" y="1946"/>
                  <a:pt x="14573" y="1751"/>
                  <a:pt x="14443" y="1946"/>
                </a:cubicBezTo>
                <a:cubicBezTo>
                  <a:pt x="14313" y="1946"/>
                  <a:pt x="14313" y="1946"/>
                  <a:pt x="14443" y="2141"/>
                </a:cubicBezTo>
                <a:cubicBezTo>
                  <a:pt x="14443" y="2141"/>
                  <a:pt x="14443" y="2335"/>
                  <a:pt x="14443" y="2335"/>
                </a:cubicBezTo>
                <a:cubicBezTo>
                  <a:pt x="14573" y="2530"/>
                  <a:pt x="14443" y="2919"/>
                  <a:pt x="14573" y="2724"/>
                </a:cubicBezTo>
                <a:cubicBezTo>
                  <a:pt x="14573" y="2919"/>
                  <a:pt x="14573" y="3114"/>
                  <a:pt x="14443" y="3114"/>
                </a:cubicBezTo>
                <a:cubicBezTo>
                  <a:pt x="14443" y="3114"/>
                  <a:pt x="14573" y="3308"/>
                  <a:pt x="14573" y="3308"/>
                </a:cubicBezTo>
                <a:cubicBezTo>
                  <a:pt x="14573" y="3308"/>
                  <a:pt x="14573" y="3114"/>
                  <a:pt x="14704" y="3114"/>
                </a:cubicBezTo>
                <a:cubicBezTo>
                  <a:pt x="14704" y="3114"/>
                  <a:pt x="14834" y="3114"/>
                  <a:pt x="14834" y="3308"/>
                </a:cubicBezTo>
                <a:cubicBezTo>
                  <a:pt x="14834" y="3308"/>
                  <a:pt x="14964" y="3114"/>
                  <a:pt x="14964" y="3308"/>
                </a:cubicBezTo>
                <a:cubicBezTo>
                  <a:pt x="14964" y="3308"/>
                  <a:pt x="14964" y="3308"/>
                  <a:pt x="15094" y="3308"/>
                </a:cubicBezTo>
                <a:cubicBezTo>
                  <a:pt x="15094" y="3503"/>
                  <a:pt x="15354" y="3308"/>
                  <a:pt x="15484" y="3308"/>
                </a:cubicBezTo>
                <a:cubicBezTo>
                  <a:pt x="15614" y="3308"/>
                  <a:pt x="15484" y="3503"/>
                  <a:pt x="15614" y="3697"/>
                </a:cubicBezTo>
                <a:cubicBezTo>
                  <a:pt x="15614" y="3697"/>
                  <a:pt x="15614" y="3697"/>
                  <a:pt x="15745" y="3697"/>
                </a:cubicBezTo>
                <a:cubicBezTo>
                  <a:pt x="15745" y="3697"/>
                  <a:pt x="15875" y="3697"/>
                  <a:pt x="15875" y="3697"/>
                </a:cubicBezTo>
                <a:cubicBezTo>
                  <a:pt x="15875" y="3892"/>
                  <a:pt x="15875" y="3892"/>
                  <a:pt x="15875" y="3892"/>
                </a:cubicBezTo>
                <a:cubicBezTo>
                  <a:pt x="15745" y="3892"/>
                  <a:pt x="15745" y="3892"/>
                  <a:pt x="15745" y="4086"/>
                </a:cubicBezTo>
                <a:cubicBezTo>
                  <a:pt x="15745" y="4086"/>
                  <a:pt x="15745" y="4086"/>
                  <a:pt x="15745" y="4086"/>
                </a:cubicBezTo>
                <a:cubicBezTo>
                  <a:pt x="15745" y="4086"/>
                  <a:pt x="15875" y="4086"/>
                  <a:pt x="15875" y="4086"/>
                </a:cubicBezTo>
                <a:cubicBezTo>
                  <a:pt x="15875" y="4281"/>
                  <a:pt x="15875" y="4281"/>
                  <a:pt x="15875" y="4281"/>
                </a:cubicBezTo>
                <a:cubicBezTo>
                  <a:pt x="15875" y="4476"/>
                  <a:pt x="15875" y="4476"/>
                  <a:pt x="15875" y="4476"/>
                </a:cubicBezTo>
                <a:cubicBezTo>
                  <a:pt x="15875" y="4476"/>
                  <a:pt x="16005" y="4476"/>
                  <a:pt x="16005" y="4476"/>
                </a:cubicBezTo>
                <a:cubicBezTo>
                  <a:pt x="16005" y="4670"/>
                  <a:pt x="16005" y="4670"/>
                  <a:pt x="16005" y="4865"/>
                </a:cubicBezTo>
                <a:cubicBezTo>
                  <a:pt x="15875" y="4865"/>
                  <a:pt x="15875" y="5254"/>
                  <a:pt x="16005" y="5449"/>
                </a:cubicBezTo>
                <a:cubicBezTo>
                  <a:pt x="16005" y="5449"/>
                  <a:pt x="16135" y="5449"/>
                  <a:pt x="16135" y="5449"/>
                </a:cubicBezTo>
                <a:cubicBezTo>
                  <a:pt x="16135" y="5449"/>
                  <a:pt x="16135" y="5643"/>
                  <a:pt x="16135" y="5643"/>
                </a:cubicBezTo>
                <a:cubicBezTo>
                  <a:pt x="16135" y="5643"/>
                  <a:pt x="16265" y="5838"/>
                  <a:pt x="16265" y="5643"/>
                </a:cubicBezTo>
                <a:cubicBezTo>
                  <a:pt x="16395" y="5643"/>
                  <a:pt x="16395" y="5449"/>
                  <a:pt x="16395" y="5449"/>
                </a:cubicBezTo>
                <a:cubicBezTo>
                  <a:pt x="16525" y="5449"/>
                  <a:pt x="16655" y="5449"/>
                  <a:pt x="16786" y="5449"/>
                </a:cubicBezTo>
                <a:cubicBezTo>
                  <a:pt x="16916" y="5643"/>
                  <a:pt x="16916" y="5838"/>
                  <a:pt x="17046" y="5838"/>
                </a:cubicBezTo>
                <a:cubicBezTo>
                  <a:pt x="17046" y="6032"/>
                  <a:pt x="17046" y="5838"/>
                  <a:pt x="17176" y="5838"/>
                </a:cubicBezTo>
                <a:cubicBezTo>
                  <a:pt x="17306" y="5838"/>
                  <a:pt x="17176" y="6032"/>
                  <a:pt x="17306" y="6032"/>
                </a:cubicBezTo>
                <a:cubicBezTo>
                  <a:pt x="17436" y="6227"/>
                  <a:pt x="17436" y="6032"/>
                  <a:pt x="17436" y="6032"/>
                </a:cubicBezTo>
                <a:cubicBezTo>
                  <a:pt x="17566" y="6032"/>
                  <a:pt x="17566" y="5838"/>
                  <a:pt x="17696" y="5838"/>
                </a:cubicBezTo>
                <a:cubicBezTo>
                  <a:pt x="17827" y="5643"/>
                  <a:pt x="17957" y="5643"/>
                  <a:pt x="18087" y="5643"/>
                </a:cubicBezTo>
                <a:cubicBezTo>
                  <a:pt x="18217" y="5643"/>
                  <a:pt x="18217" y="5449"/>
                  <a:pt x="18347" y="5449"/>
                </a:cubicBezTo>
                <a:cubicBezTo>
                  <a:pt x="18347" y="5449"/>
                  <a:pt x="18347" y="5643"/>
                  <a:pt x="18477" y="5838"/>
                </a:cubicBezTo>
                <a:cubicBezTo>
                  <a:pt x="18477" y="5838"/>
                  <a:pt x="18607" y="5838"/>
                  <a:pt x="18607" y="5838"/>
                </a:cubicBezTo>
                <a:cubicBezTo>
                  <a:pt x="18607" y="5838"/>
                  <a:pt x="18607" y="6032"/>
                  <a:pt x="18607" y="6032"/>
                </a:cubicBezTo>
                <a:cubicBezTo>
                  <a:pt x="18607" y="6227"/>
                  <a:pt x="18607" y="6422"/>
                  <a:pt x="18737" y="6422"/>
                </a:cubicBezTo>
                <a:cubicBezTo>
                  <a:pt x="18867" y="6616"/>
                  <a:pt x="18998" y="6616"/>
                  <a:pt x="18998" y="7005"/>
                </a:cubicBezTo>
                <a:cubicBezTo>
                  <a:pt x="19128" y="6811"/>
                  <a:pt x="19258" y="7005"/>
                  <a:pt x="19258" y="6811"/>
                </a:cubicBezTo>
                <a:cubicBezTo>
                  <a:pt x="19258" y="6811"/>
                  <a:pt x="19128" y="6422"/>
                  <a:pt x="19388" y="6616"/>
                </a:cubicBezTo>
                <a:cubicBezTo>
                  <a:pt x="19518" y="6616"/>
                  <a:pt x="19518" y="6811"/>
                  <a:pt x="19518" y="6811"/>
                </a:cubicBezTo>
                <a:cubicBezTo>
                  <a:pt x="19648" y="6811"/>
                  <a:pt x="19778" y="6811"/>
                  <a:pt x="19908" y="6811"/>
                </a:cubicBezTo>
                <a:cubicBezTo>
                  <a:pt x="19908" y="7005"/>
                  <a:pt x="19908" y="7005"/>
                  <a:pt x="20039" y="7005"/>
                </a:cubicBezTo>
                <a:cubicBezTo>
                  <a:pt x="20039" y="7200"/>
                  <a:pt x="20169" y="7200"/>
                  <a:pt x="20299" y="7200"/>
                </a:cubicBezTo>
                <a:cubicBezTo>
                  <a:pt x="20299" y="7200"/>
                  <a:pt x="20429" y="7005"/>
                  <a:pt x="20429" y="7005"/>
                </a:cubicBezTo>
                <a:cubicBezTo>
                  <a:pt x="20559" y="7200"/>
                  <a:pt x="20559" y="7395"/>
                  <a:pt x="20559" y="7395"/>
                </a:cubicBezTo>
                <a:cubicBezTo>
                  <a:pt x="20689" y="7395"/>
                  <a:pt x="20689" y="7395"/>
                  <a:pt x="20819" y="7395"/>
                </a:cubicBezTo>
                <a:cubicBezTo>
                  <a:pt x="20949" y="7395"/>
                  <a:pt x="20949" y="7589"/>
                  <a:pt x="20949" y="7784"/>
                </a:cubicBezTo>
                <a:cubicBezTo>
                  <a:pt x="21080" y="7784"/>
                  <a:pt x="21080" y="7978"/>
                  <a:pt x="21210" y="7978"/>
                </a:cubicBezTo>
                <a:cubicBezTo>
                  <a:pt x="21340" y="7978"/>
                  <a:pt x="21340" y="7784"/>
                  <a:pt x="21470" y="7784"/>
                </a:cubicBezTo>
                <a:cubicBezTo>
                  <a:pt x="21470" y="7784"/>
                  <a:pt x="21600" y="7784"/>
                  <a:pt x="21600" y="7978"/>
                </a:cubicBezTo>
                <a:cubicBezTo>
                  <a:pt x="21600" y="7978"/>
                  <a:pt x="21470" y="7978"/>
                  <a:pt x="21470" y="7978"/>
                </a:cubicBezTo>
                <a:cubicBezTo>
                  <a:pt x="21470" y="8173"/>
                  <a:pt x="21470" y="8173"/>
                  <a:pt x="21600" y="8173"/>
                </a:cubicBezTo>
                <a:cubicBezTo>
                  <a:pt x="21600" y="8368"/>
                  <a:pt x="21600" y="8562"/>
                  <a:pt x="21600" y="8757"/>
                </a:cubicBezTo>
                <a:cubicBezTo>
                  <a:pt x="21600" y="8951"/>
                  <a:pt x="21470" y="8951"/>
                  <a:pt x="21470" y="9146"/>
                </a:cubicBezTo>
                <a:cubicBezTo>
                  <a:pt x="21340" y="9146"/>
                  <a:pt x="21340" y="9341"/>
                  <a:pt x="21340" y="9341"/>
                </a:cubicBezTo>
                <a:cubicBezTo>
                  <a:pt x="21340" y="9341"/>
                  <a:pt x="21080" y="9341"/>
                  <a:pt x="21080" y="9341"/>
                </a:cubicBezTo>
                <a:cubicBezTo>
                  <a:pt x="21080" y="9535"/>
                  <a:pt x="21080" y="9730"/>
                  <a:pt x="21210" y="9730"/>
                </a:cubicBezTo>
                <a:cubicBezTo>
                  <a:pt x="21210" y="9730"/>
                  <a:pt x="21340" y="9730"/>
                  <a:pt x="21340" y="9730"/>
                </a:cubicBezTo>
                <a:cubicBezTo>
                  <a:pt x="21340" y="9730"/>
                  <a:pt x="21340" y="9924"/>
                  <a:pt x="21340" y="9924"/>
                </a:cubicBezTo>
                <a:cubicBezTo>
                  <a:pt x="21470" y="9924"/>
                  <a:pt x="21470" y="9730"/>
                  <a:pt x="21470" y="9924"/>
                </a:cubicBezTo>
                <a:cubicBezTo>
                  <a:pt x="21470" y="10119"/>
                  <a:pt x="21340" y="9924"/>
                  <a:pt x="21340" y="9924"/>
                </a:cubicBezTo>
                <a:cubicBezTo>
                  <a:pt x="21080" y="9924"/>
                  <a:pt x="21080" y="10314"/>
                  <a:pt x="20949" y="10508"/>
                </a:cubicBezTo>
                <a:cubicBezTo>
                  <a:pt x="21080" y="10508"/>
                  <a:pt x="21210" y="10508"/>
                  <a:pt x="21210" y="10508"/>
                </a:cubicBezTo>
                <a:cubicBezTo>
                  <a:pt x="21340" y="10703"/>
                  <a:pt x="21210" y="10703"/>
                  <a:pt x="21210" y="10897"/>
                </a:cubicBezTo>
                <a:cubicBezTo>
                  <a:pt x="21340" y="10897"/>
                  <a:pt x="21340" y="10897"/>
                  <a:pt x="21340" y="11092"/>
                </a:cubicBezTo>
                <a:cubicBezTo>
                  <a:pt x="21340" y="11286"/>
                  <a:pt x="21340" y="11286"/>
                  <a:pt x="21210" y="11286"/>
                </a:cubicBezTo>
                <a:cubicBezTo>
                  <a:pt x="21340" y="11481"/>
                  <a:pt x="21470" y="11286"/>
                  <a:pt x="21340" y="11676"/>
                </a:cubicBezTo>
                <a:cubicBezTo>
                  <a:pt x="21340" y="11676"/>
                  <a:pt x="21340" y="11870"/>
                  <a:pt x="21210" y="11870"/>
                </a:cubicBezTo>
                <a:cubicBezTo>
                  <a:pt x="21210" y="11870"/>
                  <a:pt x="21340" y="12065"/>
                  <a:pt x="21210" y="12065"/>
                </a:cubicBezTo>
                <a:cubicBezTo>
                  <a:pt x="21210" y="12065"/>
                  <a:pt x="21210" y="12065"/>
                  <a:pt x="21210" y="12065"/>
                </a:cubicBezTo>
                <a:cubicBezTo>
                  <a:pt x="21210" y="12065"/>
                  <a:pt x="21210" y="12065"/>
                  <a:pt x="21210" y="12065"/>
                </a:cubicBezTo>
                <a:cubicBezTo>
                  <a:pt x="21210" y="12065"/>
                  <a:pt x="21210" y="12259"/>
                  <a:pt x="21210" y="12259"/>
                </a:cubicBezTo>
                <a:cubicBezTo>
                  <a:pt x="21210" y="12259"/>
                  <a:pt x="21210" y="12649"/>
                  <a:pt x="21210" y="12649"/>
                </a:cubicBezTo>
                <a:cubicBezTo>
                  <a:pt x="21080" y="12649"/>
                  <a:pt x="20949" y="12649"/>
                  <a:pt x="20949" y="12649"/>
                </a:cubicBezTo>
                <a:cubicBezTo>
                  <a:pt x="20819" y="12649"/>
                  <a:pt x="20819" y="12649"/>
                  <a:pt x="20689" y="12649"/>
                </a:cubicBezTo>
                <a:cubicBezTo>
                  <a:pt x="20559" y="12649"/>
                  <a:pt x="20429" y="12649"/>
                  <a:pt x="20299" y="12454"/>
                </a:cubicBezTo>
                <a:cubicBezTo>
                  <a:pt x="19908" y="12454"/>
                  <a:pt x="20039" y="12843"/>
                  <a:pt x="19908" y="13038"/>
                </a:cubicBezTo>
                <a:cubicBezTo>
                  <a:pt x="19908" y="13038"/>
                  <a:pt x="19908" y="13038"/>
                  <a:pt x="19778" y="13038"/>
                </a:cubicBezTo>
                <a:cubicBezTo>
                  <a:pt x="19778" y="13038"/>
                  <a:pt x="19648" y="13232"/>
                  <a:pt x="19518" y="13232"/>
                </a:cubicBezTo>
                <a:cubicBezTo>
                  <a:pt x="19388" y="13232"/>
                  <a:pt x="19388" y="13427"/>
                  <a:pt x="19388" y="13816"/>
                </a:cubicBezTo>
                <a:cubicBezTo>
                  <a:pt x="19388" y="13816"/>
                  <a:pt x="19258" y="14011"/>
                  <a:pt x="19258" y="14011"/>
                </a:cubicBezTo>
                <a:cubicBezTo>
                  <a:pt x="19388" y="14205"/>
                  <a:pt x="19388" y="14011"/>
                  <a:pt x="19388" y="14205"/>
                </a:cubicBezTo>
                <a:cubicBezTo>
                  <a:pt x="19388" y="14205"/>
                  <a:pt x="19388" y="14205"/>
                  <a:pt x="19258" y="14205"/>
                </a:cubicBezTo>
                <a:cubicBezTo>
                  <a:pt x="19258" y="14400"/>
                  <a:pt x="19258" y="14400"/>
                  <a:pt x="19258" y="14400"/>
                </a:cubicBezTo>
                <a:cubicBezTo>
                  <a:pt x="19258" y="14595"/>
                  <a:pt x="19258" y="14595"/>
                  <a:pt x="19128" y="14789"/>
                </a:cubicBezTo>
                <a:cubicBezTo>
                  <a:pt x="19388" y="14400"/>
                  <a:pt x="18737" y="14595"/>
                  <a:pt x="18737" y="14595"/>
                </a:cubicBezTo>
                <a:cubicBezTo>
                  <a:pt x="18607" y="14595"/>
                  <a:pt x="18607" y="14595"/>
                  <a:pt x="18477" y="14789"/>
                </a:cubicBezTo>
                <a:cubicBezTo>
                  <a:pt x="18347" y="14789"/>
                  <a:pt x="18347" y="14984"/>
                  <a:pt x="18217" y="15178"/>
                </a:cubicBezTo>
                <a:cubicBezTo>
                  <a:pt x="18217" y="14789"/>
                  <a:pt x="17696" y="15373"/>
                  <a:pt x="17696" y="15373"/>
                </a:cubicBezTo>
                <a:cubicBezTo>
                  <a:pt x="17696" y="15373"/>
                  <a:pt x="17566" y="15762"/>
                  <a:pt x="17566" y="15762"/>
                </a:cubicBezTo>
                <a:cubicBezTo>
                  <a:pt x="17566" y="15762"/>
                  <a:pt x="17566" y="15762"/>
                  <a:pt x="17566" y="15762"/>
                </a:cubicBezTo>
                <a:cubicBezTo>
                  <a:pt x="17566" y="15373"/>
                  <a:pt x="17566" y="15373"/>
                  <a:pt x="17306" y="15373"/>
                </a:cubicBezTo>
                <a:cubicBezTo>
                  <a:pt x="17176" y="15568"/>
                  <a:pt x="17046" y="15568"/>
                  <a:pt x="16916" y="15762"/>
                </a:cubicBezTo>
                <a:cubicBezTo>
                  <a:pt x="16916" y="15762"/>
                  <a:pt x="16916" y="15762"/>
                  <a:pt x="16916" y="15762"/>
                </a:cubicBezTo>
                <a:cubicBezTo>
                  <a:pt x="16916" y="15762"/>
                  <a:pt x="16916" y="15762"/>
                  <a:pt x="16916" y="15762"/>
                </a:cubicBezTo>
                <a:cubicBezTo>
                  <a:pt x="16916" y="15568"/>
                  <a:pt x="16786" y="15762"/>
                  <a:pt x="16655" y="15762"/>
                </a:cubicBezTo>
                <a:cubicBezTo>
                  <a:pt x="16525" y="15762"/>
                  <a:pt x="16395" y="15957"/>
                  <a:pt x="16265" y="15957"/>
                </a:cubicBezTo>
                <a:cubicBezTo>
                  <a:pt x="16135" y="16346"/>
                  <a:pt x="15875" y="16541"/>
                  <a:pt x="15745" y="16735"/>
                </a:cubicBezTo>
                <a:cubicBezTo>
                  <a:pt x="15614" y="16930"/>
                  <a:pt x="15484" y="17124"/>
                  <a:pt x="15484" y="17124"/>
                </a:cubicBezTo>
                <a:cubicBezTo>
                  <a:pt x="15484" y="17124"/>
                  <a:pt x="15484" y="17124"/>
                  <a:pt x="15614" y="16930"/>
                </a:cubicBezTo>
                <a:cubicBezTo>
                  <a:pt x="15745" y="16930"/>
                  <a:pt x="15875" y="16735"/>
                  <a:pt x="15875" y="16541"/>
                </a:cubicBezTo>
                <a:cubicBezTo>
                  <a:pt x="15745" y="16735"/>
                  <a:pt x="15745" y="16346"/>
                  <a:pt x="15745" y="16346"/>
                </a:cubicBezTo>
                <a:cubicBezTo>
                  <a:pt x="15745" y="16346"/>
                  <a:pt x="15614" y="16151"/>
                  <a:pt x="15614" y="16151"/>
                </a:cubicBezTo>
                <a:cubicBezTo>
                  <a:pt x="15614" y="16151"/>
                  <a:pt x="15745" y="16346"/>
                  <a:pt x="15745" y="16346"/>
                </a:cubicBezTo>
                <a:cubicBezTo>
                  <a:pt x="15745" y="16346"/>
                  <a:pt x="15614" y="16541"/>
                  <a:pt x="15614" y="16541"/>
                </a:cubicBezTo>
                <a:cubicBezTo>
                  <a:pt x="15484" y="16735"/>
                  <a:pt x="15354" y="16930"/>
                  <a:pt x="15354" y="16735"/>
                </a:cubicBezTo>
                <a:cubicBezTo>
                  <a:pt x="15224" y="16930"/>
                  <a:pt x="15224" y="16930"/>
                  <a:pt x="15224" y="17319"/>
                </a:cubicBezTo>
                <a:cubicBezTo>
                  <a:pt x="15224" y="17514"/>
                  <a:pt x="15354" y="17514"/>
                  <a:pt x="15354" y="17708"/>
                </a:cubicBezTo>
                <a:cubicBezTo>
                  <a:pt x="15484" y="18097"/>
                  <a:pt x="15614" y="18486"/>
                  <a:pt x="15745" y="18681"/>
                </a:cubicBezTo>
                <a:cubicBezTo>
                  <a:pt x="15745" y="18876"/>
                  <a:pt x="15875" y="19070"/>
                  <a:pt x="16005" y="19070"/>
                </a:cubicBezTo>
                <a:cubicBezTo>
                  <a:pt x="16135" y="19265"/>
                  <a:pt x="16265" y="19265"/>
                  <a:pt x="16395" y="19070"/>
                </a:cubicBezTo>
                <a:cubicBezTo>
                  <a:pt x="16395" y="19070"/>
                  <a:pt x="16395" y="18876"/>
                  <a:pt x="16395" y="18876"/>
                </a:cubicBezTo>
                <a:cubicBezTo>
                  <a:pt x="16525" y="18681"/>
                  <a:pt x="16395" y="18876"/>
                  <a:pt x="16525" y="18876"/>
                </a:cubicBezTo>
                <a:cubicBezTo>
                  <a:pt x="16525" y="18876"/>
                  <a:pt x="16525" y="19070"/>
                  <a:pt x="16655" y="19070"/>
                </a:cubicBezTo>
                <a:cubicBezTo>
                  <a:pt x="16655" y="19070"/>
                  <a:pt x="16655" y="18876"/>
                  <a:pt x="16786" y="18876"/>
                </a:cubicBezTo>
                <a:cubicBezTo>
                  <a:pt x="16786" y="18876"/>
                  <a:pt x="17046" y="18681"/>
                  <a:pt x="17046" y="18876"/>
                </a:cubicBezTo>
                <a:cubicBezTo>
                  <a:pt x="17046" y="18876"/>
                  <a:pt x="17176" y="18876"/>
                  <a:pt x="17176" y="18876"/>
                </a:cubicBezTo>
                <a:cubicBezTo>
                  <a:pt x="17306" y="18876"/>
                  <a:pt x="17306" y="18876"/>
                  <a:pt x="17306" y="18876"/>
                </a:cubicBezTo>
                <a:cubicBezTo>
                  <a:pt x="17306" y="18876"/>
                  <a:pt x="17306" y="18876"/>
                  <a:pt x="17306" y="18876"/>
                </a:cubicBezTo>
                <a:cubicBezTo>
                  <a:pt x="17436" y="18876"/>
                  <a:pt x="17436" y="19070"/>
                  <a:pt x="17436" y="19070"/>
                </a:cubicBezTo>
                <a:cubicBezTo>
                  <a:pt x="17436" y="19265"/>
                  <a:pt x="17306" y="19070"/>
                  <a:pt x="17306" y="19070"/>
                </a:cubicBezTo>
                <a:cubicBezTo>
                  <a:pt x="17176" y="19070"/>
                  <a:pt x="17176" y="19265"/>
                  <a:pt x="17176" y="19265"/>
                </a:cubicBezTo>
                <a:cubicBezTo>
                  <a:pt x="17176" y="19265"/>
                  <a:pt x="17176" y="19265"/>
                  <a:pt x="17176" y="19459"/>
                </a:cubicBezTo>
                <a:cubicBezTo>
                  <a:pt x="17176" y="19459"/>
                  <a:pt x="17176" y="19654"/>
                  <a:pt x="17176" y="19654"/>
                </a:cubicBezTo>
                <a:cubicBezTo>
                  <a:pt x="17176" y="19654"/>
                  <a:pt x="17176" y="19654"/>
                  <a:pt x="17176" y="19654"/>
                </a:cubicBezTo>
                <a:cubicBezTo>
                  <a:pt x="17176" y="19849"/>
                  <a:pt x="17046" y="19849"/>
                  <a:pt x="16916" y="19849"/>
                </a:cubicBezTo>
                <a:cubicBezTo>
                  <a:pt x="16916" y="19849"/>
                  <a:pt x="16786" y="19849"/>
                  <a:pt x="16655" y="19849"/>
                </a:cubicBezTo>
                <a:cubicBezTo>
                  <a:pt x="16655" y="19849"/>
                  <a:pt x="16655" y="20043"/>
                  <a:pt x="16525" y="20043"/>
                </a:cubicBezTo>
                <a:cubicBezTo>
                  <a:pt x="16525" y="20043"/>
                  <a:pt x="16525" y="20043"/>
                  <a:pt x="16395" y="19849"/>
                </a:cubicBezTo>
                <a:cubicBezTo>
                  <a:pt x="16265" y="19849"/>
                  <a:pt x="16265" y="19654"/>
                  <a:pt x="16135" y="19654"/>
                </a:cubicBezTo>
                <a:cubicBezTo>
                  <a:pt x="16005" y="19654"/>
                  <a:pt x="15875" y="19849"/>
                  <a:pt x="16005" y="20043"/>
                </a:cubicBezTo>
                <a:cubicBezTo>
                  <a:pt x="15875" y="20043"/>
                  <a:pt x="15875" y="20043"/>
                  <a:pt x="15875" y="20043"/>
                </a:cubicBezTo>
                <a:cubicBezTo>
                  <a:pt x="15875" y="20043"/>
                  <a:pt x="15745" y="20043"/>
                  <a:pt x="15745" y="20043"/>
                </a:cubicBezTo>
                <a:cubicBezTo>
                  <a:pt x="15745" y="20043"/>
                  <a:pt x="15614" y="20238"/>
                  <a:pt x="15614" y="20238"/>
                </a:cubicBezTo>
                <a:cubicBezTo>
                  <a:pt x="15614" y="20238"/>
                  <a:pt x="15614" y="20432"/>
                  <a:pt x="15484" y="20432"/>
                </a:cubicBezTo>
                <a:cubicBezTo>
                  <a:pt x="15484" y="20432"/>
                  <a:pt x="15484" y="20432"/>
                  <a:pt x="15354" y="20432"/>
                </a:cubicBezTo>
                <a:cubicBezTo>
                  <a:pt x="15354" y="20432"/>
                  <a:pt x="15224" y="20432"/>
                  <a:pt x="15224" y="20432"/>
                </a:cubicBezTo>
                <a:cubicBezTo>
                  <a:pt x="15224" y="20432"/>
                  <a:pt x="15094" y="20432"/>
                  <a:pt x="15094" y="20432"/>
                </a:cubicBezTo>
                <a:cubicBezTo>
                  <a:pt x="14834" y="20627"/>
                  <a:pt x="14834" y="20627"/>
                  <a:pt x="14704" y="20822"/>
                </a:cubicBezTo>
                <a:cubicBezTo>
                  <a:pt x="14704" y="21016"/>
                  <a:pt x="14573" y="21016"/>
                  <a:pt x="14573" y="21211"/>
                </a:cubicBezTo>
                <a:cubicBezTo>
                  <a:pt x="14443" y="21405"/>
                  <a:pt x="14313" y="21600"/>
                  <a:pt x="14183" y="21600"/>
                </a:cubicBezTo>
                <a:cubicBezTo>
                  <a:pt x="14053" y="21600"/>
                  <a:pt x="13923" y="21405"/>
                  <a:pt x="13793" y="21405"/>
                </a:cubicBezTo>
                <a:cubicBezTo>
                  <a:pt x="13793" y="21405"/>
                  <a:pt x="13793" y="21211"/>
                  <a:pt x="13793" y="21211"/>
                </a:cubicBezTo>
                <a:cubicBezTo>
                  <a:pt x="13663" y="21211"/>
                  <a:pt x="13663" y="21211"/>
                  <a:pt x="13663" y="21211"/>
                </a:cubicBezTo>
                <a:cubicBezTo>
                  <a:pt x="13533" y="21211"/>
                  <a:pt x="13533" y="21211"/>
                  <a:pt x="13533" y="21016"/>
                </a:cubicBezTo>
                <a:cubicBezTo>
                  <a:pt x="13533" y="21016"/>
                  <a:pt x="13663" y="21016"/>
                  <a:pt x="13663" y="21016"/>
                </a:cubicBezTo>
                <a:cubicBezTo>
                  <a:pt x="13663" y="21016"/>
                  <a:pt x="13663" y="20822"/>
                  <a:pt x="13663" y="20822"/>
                </a:cubicBezTo>
                <a:cubicBezTo>
                  <a:pt x="13663" y="20822"/>
                  <a:pt x="13663" y="20627"/>
                  <a:pt x="13663" y="20432"/>
                </a:cubicBezTo>
                <a:cubicBezTo>
                  <a:pt x="13663" y="20432"/>
                  <a:pt x="13793" y="20238"/>
                  <a:pt x="13793" y="20043"/>
                </a:cubicBezTo>
                <a:cubicBezTo>
                  <a:pt x="13793" y="19849"/>
                  <a:pt x="13663" y="19654"/>
                  <a:pt x="13533" y="19459"/>
                </a:cubicBezTo>
                <a:cubicBezTo>
                  <a:pt x="13533" y="19459"/>
                  <a:pt x="13533" y="19654"/>
                  <a:pt x="13402" y="19459"/>
                </a:cubicBezTo>
                <a:cubicBezTo>
                  <a:pt x="13272" y="19459"/>
                  <a:pt x="13402" y="19459"/>
                  <a:pt x="13272" y="19459"/>
                </a:cubicBezTo>
                <a:cubicBezTo>
                  <a:pt x="13142" y="19265"/>
                  <a:pt x="13012" y="19070"/>
                  <a:pt x="12882" y="19070"/>
                </a:cubicBezTo>
                <a:cubicBezTo>
                  <a:pt x="12752" y="19070"/>
                  <a:pt x="12622" y="19070"/>
                  <a:pt x="12622" y="19070"/>
                </a:cubicBezTo>
                <a:cubicBezTo>
                  <a:pt x="12361" y="19070"/>
                  <a:pt x="12361" y="18876"/>
                  <a:pt x="12492" y="18681"/>
                </a:cubicBezTo>
                <a:cubicBezTo>
                  <a:pt x="12622" y="18681"/>
                  <a:pt x="12622" y="18681"/>
                  <a:pt x="12622" y="18681"/>
                </a:cubicBezTo>
                <a:cubicBezTo>
                  <a:pt x="12752" y="18681"/>
                  <a:pt x="12752" y="18486"/>
                  <a:pt x="12752" y="18486"/>
                </a:cubicBezTo>
                <a:cubicBezTo>
                  <a:pt x="12752" y="18486"/>
                  <a:pt x="12752" y="18486"/>
                  <a:pt x="12752" y="18486"/>
                </a:cubicBezTo>
                <a:cubicBezTo>
                  <a:pt x="12882" y="18486"/>
                  <a:pt x="12752" y="18486"/>
                  <a:pt x="12882" y="18486"/>
                </a:cubicBezTo>
                <a:cubicBezTo>
                  <a:pt x="12882" y="18292"/>
                  <a:pt x="12882" y="18292"/>
                  <a:pt x="13012" y="18292"/>
                </a:cubicBezTo>
                <a:cubicBezTo>
                  <a:pt x="13142" y="18292"/>
                  <a:pt x="13272" y="18097"/>
                  <a:pt x="13272" y="17903"/>
                </a:cubicBezTo>
                <a:cubicBezTo>
                  <a:pt x="13402" y="18097"/>
                  <a:pt x="13533" y="17903"/>
                  <a:pt x="13663" y="17708"/>
                </a:cubicBezTo>
                <a:cubicBezTo>
                  <a:pt x="13663" y="17708"/>
                  <a:pt x="13663" y="17903"/>
                  <a:pt x="13663" y="17708"/>
                </a:cubicBezTo>
                <a:cubicBezTo>
                  <a:pt x="13793" y="17708"/>
                  <a:pt x="13793" y="17708"/>
                  <a:pt x="13793" y="17708"/>
                </a:cubicBezTo>
                <a:cubicBezTo>
                  <a:pt x="13793" y="17708"/>
                  <a:pt x="13923" y="17903"/>
                  <a:pt x="13923" y="17708"/>
                </a:cubicBezTo>
                <a:cubicBezTo>
                  <a:pt x="13923" y="17708"/>
                  <a:pt x="13923" y="17708"/>
                  <a:pt x="13923" y="17514"/>
                </a:cubicBezTo>
                <a:cubicBezTo>
                  <a:pt x="13923" y="17514"/>
                  <a:pt x="13793" y="17514"/>
                  <a:pt x="13793" y="17514"/>
                </a:cubicBezTo>
                <a:cubicBezTo>
                  <a:pt x="13793" y="17514"/>
                  <a:pt x="13793" y="17514"/>
                  <a:pt x="13793" y="17514"/>
                </a:cubicBezTo>
                <a:cubicBezTo>
                  <a:pt x="13793" y="17514"/>
                  <a:pt x="13793" y="17124"/>
                  <a:pt x="13793" y="17124"/>
                </a:cubicBezTo>
                <a:cubicBezTo>
                  <a:pt x="13793" y="16930"/>
                  <a:pt x="13663" y="17124"/>
                  <a:pt x="13663" y="17124"/>
                </a:cubicBezTo>
                <a:cubicBezTo>
                  <a:pt x="13663" y="17124"/>
                  <a:pt x="13663" y="17319"/>
                  <a:pt x="13663" y="17319"/>
                </a:cubicBezTo>
                <a:cubicBezTo>
                  <a:pt x="13533" y="17319"/>
                  <a:pt x="13533" y="17319"/>
                  <a:pt x="13533" y="17124"/>
                </a:cubicBezTo>
                <a:cubicBezTo>
                  <a:pt x="13402" y="17124"/>
                  <a:pt x="13402" y="17124"/>
                  <a:pt x="13402" y="17124"/>
                </a:cubicBezTo>
                <a:cubicBezTo>
                  <a:pt x="13402" y="17124"/>
                  <a:pt x="13402" y="17124"/>
                  <a:pt x="13402" y="17124"/>
                </a:cubicBezTo>
                <a:cubicBezTo>
                  <a:pt x="13402" y="17124"/>
                  <a:pt x="13402" y="17124"/>
                  <a:pt x="13272" y="17124"/>
                </a:cubicBezTo>
                <a:cubicBezTo>
                  <a:pt x="13272" y="16930"/>
                  <a:pt x="13272" y="16930"/>
                  <a:pt x="13272" y="16930"/>
                </a:cubicBezTo>
                <a:cubicBezTo>
                  <a:pt x="13272" y="17124"/>
                  <a:pt x="13272" y="17124"/>
                  <a:pt x="13012" y="16930"/>
                </a:cubicBezTo>
                <a:cubicBezTo>
                  <a:pt x="13142" y="17124"/>
                  <a:pt x="12882" y="17124"/>
                  <a:pt x="12882" y="17124"/>
                </a:cubicBezTo>
                <a:cubicBezTo>
                  <a:pt x="12752" y="17124"/>
                  <a:pt x="12622" y="17124"/>
                  <a:pt x="12492" y="17124"/>
                </a:cubicBezTo>
                <a:cubicBezTo>
                  <a:pt x="12361" y="17124"/>
                  <a:pt x="12361" y="17124"/>
                  <a:pt x="12231" y="17124"/>
                </a:cubicBezTo>
                <a:cubicBezTo>
                  <a:pt x="12101" y="17124"/>
                  <a:pt x="12101" y="16930"/>
                  <a:pt x="12101" y="16930"/>
                </a:cubicBezTo>
                <a:cubicBezTo>
                  <a:pt x="12101" y="16930"/>
                  <a:pt x="11971" y="16930"/>
                  <a:pt x="11971" y="16735"/>
                </a:cubicBezTo>
                <a:cubicBezTo>
                  <a:pt x="11841" y="16735"/>
                  <a:pt x="11841" y="16735"/>
                  <a:pt x="11711" y="16541"/>
                </a:cubicBezTo>
                <a:cubicBezTo>
                  <a:pt x="11711" y="16735"/>
                  <a:pt x="11451" y="16735"/>
                  <a:pt x="11581" y="16541"/>
                </a:cubicBezTo>
                <a:cubicBezTo>
                  <a:pt x="11581" y="16541"/>
                  <a:pt x="11711" y="16541"/>
                  <a:pt x="11841" y="16541"/>
                </a:cubicBezTo>
                <a:cubicBezTo>
                  <a:pt x="11841" y="16541"/>
                  <a:pt x="11841" y="16346"/>
                  <a:pt x="11971" y="16346"/>
                </a:cubicBezTo>
                <a:cubicBezTo>
                  <a:pt x="11841" y="16151"/>
                  <a:pt x="11451" y="15957"/>
                  <a:pt x="11451" y="16346"/>
                </a:cubicBezTo>
                <a:cubicBezTo>
                  <a:pt x="11451" y="16151"/>
                  <a:pt x="11320" y="15957"/>
                  <a:pt x="11190" y="15957"/>
                </a:cubicBezTo>
                <a:cubicBezTo>
                  <a:pt x="11320" y="15957"/>
                  <a:pt x="11451" y="15957"/>
                  <a:pt x="11581" y="15957"/>
                </a:cubicBezTo>
                <a:cubicBezTo>
                  <a:pt x="11711" y="16151"/>
                  <a:pt x="11971" y="16151"/>
                  <a:pt x="12101" y="16151"/>
                </a:cubicBezTo>
                <a:cubicBezTo>
                  <a:pt x="12101" y="16151"/>
                  <a:pt x="12231" y="16151"/>
                  <a:pt x="12231" y="16151"/>
                </a:cubicBezTo>
                <a:cubicBezTo>
                  <a:pt x="12361" y="16151"/>
                  <a:pt x="12361" y="16151"/>
                  <a:pt x="12361" y="16151"/>
                </a:cubicBezTo>
                <a:cubicBezTo>
                  <a:pt x="12361" y="15957"/>
                  <a:pt x="12492" y="15957"/>
                  <a:pt x="12492" y="15957"/>
                </a:cubicBezTo>
                <a:cubicBezTo>
                  <a:pt x="12492" y="15762"/>
                  <a:pt x="12622" y="15762"/>
                  <a:pt x="12622" y="15762"/>
                </a:cubicBezTo>
                <a:cubicBezTo>
                  <a:pt x="12492" y="15762"/>
                  <a:pt x="12361" y="15957"/>
                  <a:pt x="12231" y="15957"/>
                </a:cubicBezTo>
                <a:cubicBezTo>
                  <a:pt x="12101" y="15957"/>
                  <a:pt x="12101" y="15762"/>
                  <a:pt x="11971" y="15957"/>
                </a:cubicBezTo>
                <a:cubicBezTo>
                  <a:pt x="11971" y="15762"/>
                  <a:pt x="11971" y="15957"/>
                  <a:pt x="11841" y="15762"/>
                </a:cubicBezTo>
                <a:cubicBezTo>
                  <a:pt x="11841" y="15762"/>
                  <a:pt x="11841" y="15568"/>
                  <a:pt x="11841" y="15373"/>
                </a:cubicBezTo>
                <a:cubicBezTo>
                  <a:pt x="11711" y="15373"/>
                  <a:pt x="11841" y="15178"/>
                  <a:pt x="11841" y="14984"/>
                </a:cubicBezTo>
                <a:cubicBezTo>
                  <a:pt x="11841" y="14984"/>
                  <a:pt x="11711" y="14984"/>
                  <a:pt x="11711" y="14984"/>
                </a:cubicBezTo>
                <a:cubicBezTo>
                  <a:pt x="11711" y="14984"/>
                  <a:pt x="11841" y="14789"/>
                  <a:pt x="11841" y="14789"/>
                </a:cubicBezTo>
                <a:cubicBezTo>
                  <a:pt x="11841" y="14789"/>
                  <a:pt x="11841" y="14789"/>
                  <a:pt x="11841" y="14789"/>
                </a:cubicBezTo>
                <a:cubicBezTo>
                  <a:pt x="11841" y="14789"/>
                  <a:pt x="11711" y="14789"/>
                  <a:pt x="11711" y="14789"/>
                </a:cubicBezTo>
                <a:cubicBezTo>
                  <a:pt x="11711" y="14789"/>
                  <a:pt x="11711" y="14789"/>
                  <a:pt x="11711" y="14789"/>
                </a:cubicBezTo>
                <a:cubicBezTo>
                  <a:pt x="11711" y="14789"/>
                  <a:pt x="11711" y="14595"/>
                  <a:pt x="11711" y="14595"/>
                </a:cubicBezTo>
                <a:cubicBezTo>
                  <a:pt x="11711" y="14400"/>
                  <a:pt x="11581" y="14205"/>
                  <a:pt x="11581" y="14205"/>
                </a:cubicBezTo>
                <a:cubicBezTo>
                  <a:pt x="11451" y="14205"/>
                  <a:pt x="11581" y="14205"/>
                  <a:pt x="11581" y="14400"/>
                </a:cubicBezTo>
                <a:cubicBezTo>
                  <a:pt x="11581" y="14400"/>
                  <a:pt x="11581" y="14400"/>
                  <a:pt x="11581" y="14595"/>
                </a:cubicBezTo>
                <a:cubicBezTo>
                  <a:pt x="11581" y="14595"/>
                  <a:pt x="11711" y="14595"/>
                  <a:pt x="11711" y="14595"/>
                </a:cubicBezTo>
                <a:cubicBezTo>
                  <a:pt x="11711" y="14595"/>
                  <a:pt x="11711" y="14595"/>
                  <a:pt x="11711" y="14595"/>
                </a:cubicBezTo>
                <a:cubicBezTo>
                  <a:pt x="11711" y="14789"/>
                  <a:pt x="11711" y="14789"/>
                  <a:pt x="11711" y="14789"/>
                </a:cubicBezTo>
                <a:cubicBezTo>
                  <a:pt x="11711" y="14984"/>
                  <a:pt x="11711" y="15178"/>
                  <a:pt x="11841" y="14984"/>
                </a:cubicBezTo>
                <a:cubicBezTo>
                  <a:pt x="11841" y="15178"/>
                  <a:pt x="11711" y="15178"/>
                  <a:pt x="11711" y="15178"/>
                </a:cubicBezTo>
                <a:cubicBezTo>
                  <a:pt x="11711" y="15373"/>
                  <a:pt x="11711" y="15373"/>
                  <a:pt x="11711" y="15568"/>
                </a:cubicBezTo>
                <a:cubicBezTo>
                  <a:pt x="11711" y="15762"/>
                  <a:pt x="11711" y="15762"/>
                  <a:pt x="11451" y="15762"/>
                </a:cubicBezTo>
                <a:cubicBezTo>
                  <a:pt x="11451" y="15762"/>
                  <a:pt x="11190" y="15957"/>
                  <a:pt x="11190" y="15762"/>
                </a:cubicBezTo>
                <a:cubicBezTo>
                  <a:pt x="11190" y="15568"/>
                  <a:pt x="11451" y="15373"/>
                  <a:pt x="11320" y="15178"/>
                </a:cubicBezTo>
                <a:cubicBezTo>
                  <a:pt x="11320" y="15568"/>
                  <a:pt x="11190" y="15568"/>
                  <a:pt x="11190" y="15373"/>
                </a:cubicBezTo>
                <a:cubicBezTo>
                  <a:pt x="11190" y="15373"/>
                  <a:pt x="11190" y="15568"/>
                  <a:pt x="11190" y="15568"/>
                </a:cubicBezTo>
                <a:cubicBezTo>
                  <a:pt x="11190" y="15568"/>
                  <a:pt x="11060" y="15762"/>
                  <a:pt x="11060" y="15762"/>
                </a:cubicBezTo>
                <a:cubicBezTo>
                  <a:pt x="10930" y="15957"/>
                  <a:pt x="10930" y="15762"/>
                  <a:pt x="10930" y="15762"/>
                </a:cubicBezTo>
                <a:cubicBezTo>
                  <a:pt x="10800" y="15762"/>
                  <a:pt x="10670" y="15762"/>
                  <a:pt x="10670" y="15762"/>
                </a:cubicBezTo>
                <a:cubicBezTo>
                  <a:pt x="10540" y="15957"/>
                  <a:pt x="10540" y="15957"/>
                  <a:pt x="10410" y="15957"/>
                </a:cubicBezTo>
                <a:cubicBezTo>
                  <a:pt x="10410" y="15957"/>
                  <a:pt x="10410" y="15957"/>
                  <a:pt x="10410" y="15957"/>
                </a:cubicBezTo>
                <a:cubicBezTo>
                  <a:pt x="10280" y="16151"/>
                  <a:pt x="10410" y="16151"/>
                  <a:pt x="10410" y="16151"/>
                </a:cubicBezTo>
                <a:cubicBezTo>
                  <a:pt x="10410" y="16346"/>
                  <a:pt x="10410" y="16346"/>
                  <a:pt x="10410" y="16346"/>
                </a:cubicBezTo>
                <a:cubicBezTo>
                  <a:pt x="10280" y="16541"/>
                  <a:pt x="10280" y="16541"/>
                  <a:pt x="10280" y="16541"/>
                </a:cubicBezTo>
                <a:cubicBezTo>
                  <a:pt x="10410" y="16735"/>
                  <a:pt x="9629" y="17708"/>
                  <a:pt x="9629" y="17903"/>
                </a:cubicBezTo>
                <a:cubicBezTo>
                  <a:pt x="9629" y="17903"/>
                  <a:pt x="9629" y="17708"/>
                  <a:pt x="9629" y="17708"/>
                </a:cubicBezTo>
                <a:cubicBezTo>
                  <a:pt x="9499" y="17708"/>
                  <a:pt x="9629" y="17903"/>
                  <a:pt x="9499" y="17903"/>
                </a:cubicBezTo>
                <a:cubicBezTo>
                  <a:pt x="9369" y="17903"/>
                  <a:pt x="9369" y="17708"/>
                  <a:pt x="9369" y="18097"/>
                </a:cubicBezTo>
                <a:cubicBezTo>
                  <a:pt x="9369" y="17903"/>
                  <a:pt x="9369" y="17903"/>
                  <a:pt x="9369" y="17903"/>
                </a:cubicBezTo>
                <a:cubicBezTo>
                  <a:pt x="9369" y="17903"/>
                  <a:pt x="9369" y="18097"/>
                  <a:pt x="9369" y="18097"/>
                </a:cubicBezTo>
                <a:cubicBezTo>
                  <a:pt x="9369" y="18097"/>
                  <a:pt x="9369" y="18097"/>
                  <a:pt x="9239" y="18097"/>
                </a:cubicBezTo>
                <a:cubicBezTo>
                  <a:pt x="9239" y="18097"/>
                  <a:pt x="9108" y="18097"/>
                  <a:pt x="9239" y="18292"/>
                </a:cubicBezTo>
                <a:cubicBezTo>
                  <a:pt x="9239" y="18292"/>
                  <a:pt x="9239" y="18292"/>
                  <a:pt x="9239" y="18292"/>
                </a:cubicBezTo>
                <a:cubicBezTo>
                  <a:pt x="9108" y="18292"/>
                  <a:pt x="9108" y="18292"/>
                  <a:pt x="9108" y="18486"/>
                </a:cubicBezTo>
                <a:cubicBezTo>
                  <a:pt x="9108" y="18292"/>
                  <a:pt x="9108" y="18292"/>
                  <a:pt x="9108" y="18097"/>
                </a:cubicBezTo>
                <a:cubicBezTo>
                  <a:pt x="8978" y="18097"/>
                  <a:pt x="9108" y="17903"/>
                  <a:pt x="8978" y="17903"/>
                </a:cubicBezTo>
                <a:cubicBezTo>
                  <a:pt x="8978" y="17903"/>
                  <a:pt x="8978" y="17903"/>
                  <a:pt x="8978" y="18097"/>
                </a:cubicBezTo>
                <a:cubicBezTo>
                  <a:pt x="8978" y="18097"/>
                  <a:pt x="8978" y="18097"/>
                  <a:pt x="8978" y="18097"/>
                </a:cubicBezTo>
                <a:cubicBezTo>
                  <a:pt x="8978" y="18097"/>
                  <a:pt x="8978" y="18097"/>
                  <a:pt x="8978" y="18292"/>
                </a:cubicBezTo>
                <a:cubicBezTo>
                  <a:pt x="8978" y="18292"/>
                  <a:pt x="8978" y="18876"/>
                  <a:pt x="9108" y="18486"/>
                </a:cubicBezTo>
                <a:cubicBezTo>
                  <a:pt x="9108" y="18486"/>
                  <a:pt x="8978" y="18681"/>
                  <a:pt x="8978" y="18681"/>
                </a:cubicBezTo>
                <a:cubicBezTo>
                  <a:pt x="8978" y="18876"/>
                  <a:pt x="8978" y="18876"/>
                  <a:pt x="8978" y="18681"/>
                </a:cubicBezTo>
                <a:cubicBezTo>
                  <a:pt x="8978" y="18876"/>
                  <a:pt x="8978" y="18876"/>
                  <a:pt x="8978" y="18876"/>
                </a:cubicBezTo>
                <a:cubicBezTo>
                  <a:pt x="9108" y="18876"/>
                  <a:pt x="9108" y="18876"/>
                  <a:pt x="9108" y="18876"/>
                </a:cubicBezTo>
                <a:cubicBezTo>
                  <a:pt x="9108" y="18876"/>
                  <a:pt x="9108" y="18876"/>
                  <a:pt x="9108" y="18681"/>
                </a:cubicBezTo>
                <a:cubicBezTo>
                  <a:pt x="9108" y="18876"/>
                  <a:pt x="9108" y="18876"/>
                  <a:pt x="9108" y="18876"/>
                </a:cubicBezTo>
                <a:cubicBezTo>
                  <a:pt x="9108" y="19070"/>
                  <a:pt x="9108" y="19459"/>
                  <a:pt x="8978" y="19459"/>
                </a:cubicBezTo>
                <a:cubicBezTo>
                  <a:pt x="9108" y="19265"/>
                  <a:pt x="8978" y="19070"/>
                  <a:pt x="8848" y="18876"/>
                </a:cubicBezTo>
                <a:cubicBezTo>
                  <a:pt x="8718" y="18876"/>
                  <a:pt x="8588" y="18876"/>
                  <a:pt x="8458" y="19070"/>
                </a:cubicBezTo>
                <a:cubicBezTo>
                  <a:pt x="8328" y="19070"/>
                  <a:pt x="8328" y="19070"/>
                  <a:pt x="8328" y="19070"/>
                </a:cubicBezTo>
                <a:cubicBezTo>
                  <a:pt x="8198" y="19070"/>
                  <a:pt x="8198" y="19265"/>
                  <a:pt x="8198" y="19265"/>
                </a:cubicBezTo>
                <a:cubicBezTo>
                  <a:pt x="8067" y="19265"/>
                  <a:pt x="8067" y="19070"/>
                  <a:pt x="7937" y="19265"/>
                </a:cubicBezTo>
                <a:cubicBezTo>
                  <a:pt x="7937" y="19265"/>
                  <a:pt x="7937" y="19265"/>
                  <a:pt x="7937" y="19265"/>
                </a:cubicBezTo>
                <a:cubicBezTo>
                  <a:pt x="7937" y="19459"/>
                  <a:pt x="7677" y="19265"/>
                  <a:pt x="7547" y="19265"/>
                </a:cubicBezTo>
                <a:cubicBezTo>
                  <a:pt x="7417" y="19070"/>
                  <a:pt x="7417" y="19070"/>
                  <a:pt x="7287" y="18876"/>
                </a:cubicBezTo>
                <a:cubicBezTo>
                  <a:pt x="7287" y="18876"/>
                  <a:pt x="7287" y="18876"/>
                  <a:pt x="7287" y="18681"/>
                </a:cubicBezTo>
                <a:cubicBezTo>
                  <a:pt x="7287" y="18681"/>
                  <a:pt x="7417" y="18681"/>
                  <a:pt x="7417" y="18681"/>
                </a:cubicBezTo>
                <a:cubicBezTo>
                  <a:pt x="7677" y="18681"/>
                  <a:pt x="7547" y="18486"/>
                  <a:pt x="7677" y="18486"/>
                </a:cubicBezTo>
                <a:cubicBezTo>
                  <a:pt x="7677" y="18486"/>
                  <a:pt x="7547" y="18292"/>
                  <a:pt x="7547" y="18292"/>
                </a:cubicBezTo>
                <a:cubicBezTo>
                  <a:pt x="7547" y="18292"/>
                  <a:pt x="7677" y="18097"/>
                  <a:pt x="7677" y="18097"/>
                </a:cubicBezTo>
                <a:cubicBezTo>
                  <a:pt x="7807" y="17903"/>
                  <a:pt x="7937" y="17903"/>
                  <a:pt x="7937" y="17708"/>
                </a:cubicBezTo>
                <a:cubicBezTo>
                  <a:pt x="7937" y="17708"/>
                  <a:pt x="7937" y="17514"/>
                  <a:pt x="7937" y="17514"/>
                </a:cubicBezTo>
                <a:cubicBezTo>
                  <a:pt x="7937" y="17514"/>
                  <a:pt x="8198" y="17514"/>
                  <a:pt x="8198" y="17319"/>
                </a:cubicBezTo>
                <a:cubicBezTo>
                  <a:pt x="8198" y="17319"/>
                  <a:pt x="8198" y="17319"/>
                  <a:pt x="8198" y="17124"/>
                </a:cubicBezTo>
                <a:cubicBezTo>
                  <a:pt x="8198" y="17124"/>
                  <a:pt x="8198" y="17124"/>
                  <a:pt x="8198" y="17124"/>
                </a:cubicBezTo>
                <a:cubicBezTo>
                  <a:pt x="8198" y="16930"/>
                  <a:pt x="8198" y="16930"/>
                  <a:pt x="8198" y="16735"/>
                </a:cubicBezTo>
                <a:cubicBezTo>
                  <a:pt x="8067" y="16541"/>
                  <a:pt x="8067" y="16346"/>
                  <a:pt x="8198" y="16151"/>
                </a:cubicBezTo>
                <a:cubicBezTo>
                  <a:pt x="8328" y="15957"/>
                  <a:pt x="8458" y="15957"/>
                  <a:pt x="8458" y="16346"/>
                </a:cubicBezTo>
                <a:cubicBezTo>
                  <a:pt x="8458" y="16346"/>
                  <a:pt x="8458" y="16541"/>
                  <a:pt x="8458" y="16541"/>
                </a:cubicBezTo>
                <a:cubicBezTo>
                  <a:pt x="8458" y="16541"/>
                  <a:pt x="8588" y="16346"/>
                  <a:pt x="8588" y="16346"/>
                </a:cubicBezTo>
                <a:cubicBezTo>
                  <a:pt x="8588" y="16346"/>
                  <a:pt x="8588" y="16151"/>
                  <a:pt x="8588" y="16151"/>
                </a:cubicBezTo>
                <a:cubicBezTo>
                  <a:pt x="8588" y="16151"/>
                  <a:pt x="8588" y="16346"/>
                  <a:pt x="8588" y="16346"/>
                </a:cubicBezTo>
                <a:cubicBezTo>
                  <a:pt x="8718" y="16346"/>
                  <a:pt x="8588" y="16346"/>
                  <a:pt x="8718" y="16346"/>
                </a:cubicBezTo>
                <a:cubicBezTo>
                  <a:pt x="8718" y="16346"/>
                  <a:pt x="8718" y="16151"/>
                  <a:pt x="8718" y="16151"/>
                </a:cubicBezTo>
                <a:cubicBezTo>
                  <a:pt x="8848" y="16151"/>
                  <a:pt x="8718" y="16346"/>
                  <a:pt x="8848" y="16346"/>
                </a:cubicBezTo>
                <a:cubicBezTo>
                  <a:pt x="8848" y="16346"/>
                  <a:pt x="8978" y="16541"/>
                  <a:pt x="8978" y="16541"/>
                </a:cubicBezTo>
                <a:cubicBezTo>
                  <a:pt x="8978" y="16541"/>
                  <a:pt x="8978" y="16346"/>
                  <a:pt x="8978" y="16346"/>
                </a:cubicBezTo>
                <a:cubicBezTo>
                  <a:pt x="8978" y="16346"/>
                  <a:pt x="9108" y="16346"/>
                  <a:pt x="9108" y="16151"/>
                </a:cubicBezTo>
                <a:cubicBezTo>
                  <a:pt x="9108" y="16346"/>
                  <a:pt x="9108" y="16346"/>
                  <a:pt x="9239" y="16346"/>
                </a:cubicBezTo>
                <a:cubicBezTo>
                  <a:pt x="9239" y="16541"/>
                  <a:pt x="9239" y="16541"/>
                  <a:pt x="9239" y="16541"/>
                </a:cubicBezTo>
                <a:cubicBezTo>
                  <a:pt x="9239" y="16541"/>
                  <a:pt x="9369" y="16541"/>
                  <a:pt x="9499" y="16541"/>
                </a:cubicBezTo>
                <a:cubicBezTo>
                  <a:pt x="9499" y="16346"/>
                  <a:pt x="9499" y="16541"/>
                  <a:pt x="9629" y="16346"/>
                </a:cubicBezTo>
                <a:cubicBezTo>
                  <a:pt x="9499" y="16346"/>
                  <a:pt x="9499" y="16151"/>
                  <a:pt x="9369" y="16151"/>
                </a:cubicBezTo>
                <a:cubicBezTo>
                  <a:pt x="9369" y="16151"/>
                  <a:pt x="9369" y="16151"/>
                  <a:pt x="9369" y="15957"/>
                </a:cubicBezTo>
                <a:cubicBezTo>
                  <a:pt x="9369" y="15957"/>
                  <a:pt x="9369" y="15957"/>
                  <a:pt x="9369" y="15957"/>
                </a:cubicBezTo>
                <a:cubicBezTo>
                  <a:pt x="9369" y="15762"/>
                  <a:pt x="9369" y="15373"/>
                  <a:pt x="9369" y="15373"/>
                </a:cubicBezTo>
                <a:cubicBezTo>
                  <a:pt x="9369" y="15373"/>
                  <a:pt x="9239" y="15178"/>
                  <a:pt x="9239" y="15178"/>
                </a:cubicBezTo>
                <a:cubicBezTo>
                  <a:pt x="9239" y="15178"/>
                  <a:pt x="9108" y="15178"/>
                  <a:pt x="9108" y="15178"/>
                </a:cubicBezTo>
                <a:cubicBezTo>
                  <a:pt x="9108" y="15178"/>
                  <a:pt x="9108" y="15178"/>
                  <a:pt x="9108" y="15178"/>
                </a:cubicBezTo>
                <a:cubicBezTo>
                  <a:pt x="9108" y="14984"/>
                  <a:pt x="8978" y="14984"/>
                  <a:pt x="8978" y="14984"/>
                </a:cubicBezTo>
                <a:cubicBezTo>
                  <a:pt x="8848" y="14984"/>
                  <a:pt x="8978" y="14984"/>
                  <a:pt x="8978" y="14789"/>
                </a:cubicBezTo>
                <a:cubicBezTo>
                  <a:pt x="8978" y="14595"/>
                  <a:pt x="8848" y="14400"/>
                  <a:pt x="8848" y="14595"/>
                </a:cubicBezTo>
                <a:cubicBezTo>
                  <a:pt x="8718" y="14400"/>
                  <a:pt x="8848" y="14595"/>
                  <a:pt x="8848" y="14400"/>
                </a:cubicBezTo>
                <a:cubicBezTo>
                  <a:pt x="8848" y="14400"/>
                  <a:pt x="8848" y="14205"/>
                  <a:pt x="8848" y="14205"/>
                </a:cubicBezTo>
                <a:cubicBezTo>
                  <a:pt x="8848" y="14205"/>
                  <a:pt x="8978" y="14011"/>
                  <a:pt x="8848" y="14011"/>
                </a:cubicBezTo>
                <a:cubicBezTo>
                  <a:pt x="8848" y="13816"/>
                  <a:pt x="8848" y="14011"/>
                  <a:pt x="8848" y="14011"/>
                </a:cubicBezTo>
                <a:cubicBezTo>
                  <a:pt x="8718" y="14011"/>
                  <a:pt x="8718" y="14011"/>
                  <a:pt x="8718" y="14011"/>
                </a:cubicBezTo>
                <a:cubicBezTo>
                  <a:pt x="8718" y="14011"/>
                  <a:pt x="8718" y="14011"/>
                  <a:pt x="8588" y="13816"/>
                </a:cubicBezTo>
                <a:cubicBezTo>
                  <a:pt x="8588" y="13816"/>
                  <a:pt x="8588" y="13622"/>
                  <a:pt x="8588" y="13622"/>
                </a:cubicBezTo>
                <a:cubicBezTo>
                  <a:pt x="8458" y="13622"/>
                  <a:pt x="8458" y="13622"/>
                  <a:pt x="8458" y="13622"/>
                </a:cubicBezTo>
                <a:cubicBezTo>
                  <a:pt x="8328" y="13622"/>
                  <a:pt x="8328" y="13427"/>
                  <a:pt x="8328" y="13427"/>
                </a:cubicBezTo>
                <a:cubicBezTo>
                  <a:pt x="8458" y="13232"/>
                  <a:pt x="8458" y="13232"/>
                  <a:pt x="8458" y="13038"/>
                </a:cubicBezTo>
                <a:cubicBezTo>
                  <a:pt x="8458" y="13038"/>
                  <a:pt x="8458" y="12843"/>
                  <a:pt x="8458" y="12843"/>
                </a:cubicBezTo>
                <a:cubicBezTo>
                  <a:pt x="8458" y="12843"/>
                  <a:pt x="8458" y="12843"/>
                  <a:pt x="8458" y="12649"/>
                </a:cubicBezTo>
                <a:cubicBezTo>
                  <a:pt x="8458" y="12649"/>
                  <a:pt x="8458" y="12649"/>
                  <a:pt x="8458" y="12454"/>
                </a:cubicBezTo>
                <a:cubicBezTo>
                  <a:pt x="8458" y="12454"/>
                  <a:pt x="8458" y="12454"/>
                  <a:pt x="8458" y="12454"/>
                </a:cubicBezTo>
                <a:cubicBezTo>
                  <a:pt x="8458" y="12454"/>
                  <a:pt x="8458" y="12259"/>
                  <a:pt x="8458" y="12259"/>
                </a:cubicBezTo>
                <a:cubicBezTo>
                  <a:pt x="8328" y="12259"/>
                  <a:pt x="8328" y="12259"/>
                  <a:pt x="8328" y="12259"/>
                </a:cubicBezTo>
                <a:cubicBezTo>
                  <a:pt x="8198" y="12259"/>
                  <a:pt x="8328" y="12454"/>
                  <a:pt x="8198" y="12259"/>
                </a:cubicBezTo>
                <a:cubicBezTo>
                  <a:pt x="8198" y="12259"/>
                  <a:pt x="8067" y="12065"/>
                  <a:pt x="8067" y="12065"/>
                </a:cubicBezTo>
                <a:cubicBezTo>
                  <a:pt x="7937" y="12065"/>
                  <a:pt x="8067" y="11870"/>
                  <a:pt x="7937" y="11870"/>
                </a:cubicBezTo>
                <a:cubicBezTo>
                  <a:pt x="7937" y="11870"/>
                  <a:pt x="7807" y="11676"/>
                  <a:pt x="7677" y="11676"/>
                </a:cubicBezTo>
                <a:cubicBezTo>
                  <a:pt x="7677" y="11870"/>
                  <a:pt x="7677" y="11676"/>
                  <a:pt x="7677" y="11870"/>
                </a:cubicBezTo>
                <a:cubicBezTo>
                  <a:pt x="7547" y="11870"/>
                  <a:pt x="7547" y="12065"/>
                  <a:pt x="7547" y="11870"/>
                </a:cubicBezTo>
                <a:cubicBezTo>
                  <a:pt x="7547" y="11870"/>
                  <a:pt x="7547" y="11676"/>
                  <a:pt x="7547" y="11676"/>
                </a:cubicBezTo>
                <a:cubicBezTo>
                  <a:pt x="7547" y="11676"/>
                  <a:pt x="7547" y="11870"/>
                  <a:pt x="7417" y="11870"/>
                </a:cubicBezTo>
                <a:cubicBezTo>
                  <a:pt x="7287" y="11870"/>
                  <a:pt x="7547" y="11676"/>
                  <a:pt x="7417" y="11481"/>
                </a:cubicBezTo>
                <a:cubicBezTo>
                  <a:pt x="7417" y="11481"/>
                  <a:pt x="7287" y="11676"/>
                  <a:pt x="7287" y="11481"/>
                </a:cubicBezTo>
                <a:cubicBezTo>
                  <a:pt x="7287" y="11481"/>
                  <a:pt x="7157" y="11481"/>
                  <a:pt x="7157" y="11481"/>
                </a:cubicBezTo>
                <a:cubicBezTo>
                  <a:pt x="7157" y="11481"/>
                  <a:pt x="7157" y="11481"/>
                  <a:pt x="7157" y="11481"/>
                </a:cubicBezTo>
                <a:cubicBezTo>
                  <a:pt x="7157" y="11481"/>
                  <a:pt x="7157" y="11286"/>
                  <a:pt x="7157" y="11286"/>
                </a:cubicBezTo>
                <a:cubicBezTo>
                  <a:pt x="7157" y="11286"/>
                  <a:pt x="7027" y="11286"/>
                  <a:pt x="7027" y="11286"/>
                </a:cubicBezTo>
                <a:cubicBezTo>
                  <a:pt x="6896" y="11286"/>
                  <a:pt x="6896" y="11092"/>
                  <a:pt x="6766" y="11092"/>
                </a:cubicBezTo>
                <a:cubicBezTo>
                  <a:pt x="6766" y="10897"/>
                  <a:pt x="6636" y="10897"/>
                  <a:pt x="6636" y="10897"/>
                </a:cubicBezTo>
                <a:cubicBezTo>
                  <a:pt x="6506" y="10897"/>
                  <a:pt x="6506" y="10897"/>
                  <a:pt x="6506" y="10897"/>
                </a:cubicBezTo>
                <a:cubicBezTo>
                  <a:pt x="6376" y="10897"/>
                  <a:pt x="6376" y="10897"/>
                  <a:pt x="6376" y="11092"/>
                </a:cubicBezTo>
                <a:cubicBezTo>
                  <a:pt x="6246" y="11092"/>
                  <a:pt x="6246" y="11092"/>
                  <a:pt x="6246" y="11092"/>
                </a:cubicBezTo>
                <a:cubicBezTo>
                  <a:pt x="6246" y="11092"/>
                  <a:pt x="6246" y="11092"/>
                  <a:pt x="6246" y="11092"/>
                </a:cubicBezTo>
                <a:cubicBezTo>
                  <a:pt x="6116" y="11092"/>
                  <a:pt x="6116" y="11092"/>
                  <a:pt x="6116" y="11092"/>
                </a:cubicBezTo>
                <a:cubicBezTo>
                  <a:pt x="5986" y="11286"/>
                  <a:pt x="5986" y="11092"/>
                  <a:pt x="5855" y="11092"/>
                </a:cubicBezTo>
                <a:cubicBezTo>
                  <a:pt x="5855" y="11286"/>
                  <a:pt x="5855" y="11286"/>
                  <a:pt x="5725" y="11286"/>
                </a:cubicBezTo>
                <a:cubicBezTo>
                  <a:pt x="5725" y="11286"/>
                  <a:pt x="5725" y="11092"/>
                  <a:pt x="5595" y="11092"/>
                </a:cubicBezTo>
                <a:cubicBezTo>
                  <a:pt x="5465" y="11286"/>
                  <a:pt x="5595" y="11481"/>
                  <a:pt x="5465" y="11286"/>
                </a:cubicBezTo>
                <a:cubicBezTo>
                  <a:pt x="5335" y="11286"/>
                  <a:pt x="5335" y="11481"/>
                  <a:pt x="5335" y="11481"/>
                </a:cubicBezTo>
                <a:cubicBezTo>
                  <a:pt x="5205" y="11481"/>
                  <a:pt x="5075" y="11676"/>
                  <a:pt x="4945" y="11676"/>
                </a:cubicBezTo>
                <a:cubicBezTo>
                  <a:pt x="4945" y="11676"/>
                  <a:pt x="4945" y="12065"/>
                  <a:pt x="4814" y="12065"/>
                </a:cubicBezTo>
                <a:cubicBezTo>
                  <a:pt x="4814" y="12259"/>
                  <a:pt x="4684" y="12259"/>
                  <a:pt x="4554" y="12259"/>
                </a:cubicBezTo>
                <a:cubicBezTo>
                  <a:pt x="4424" y="12259"/>
                  <a:pt x="4164" y="12259"/>
                  <a:pt x="4034" y="12454"/>
                </a:cubicBezTo>
                <a:cubicBezTo>
                  <a:pt x="3904" y="12454"/>
                  <a:pt x="3773" y="12454"/>
                  <a:pt x="3773" y="12454"/>
                </a:cubicBezTo>
                <a:cubicBezTo>
                  <a:pt x="3513" y="12649"/>
                  <a:pt x="3513" y="13232"/>
                  <a:pt x="3253" y="12843"/>
                </a:cubicBezTo>
                <a:cubicBezTo>
                  <a:pt x="3253" y="12843"/>
                  <a:pt x="3123" y="12649"/>
                  <a:pt x="3123" y="12649"/>
                </a:cubicBezTo>
                <a:cubicBezTo>
                  <a:pt x="3123" y="12649"/>
                  <a:pt x="2993" y="12649"/>
                  <a:pt x="2993" y="12454"/>
                </a:cubicBezTo>
                <a:cubicBezTo>
                  <a:pt x="2993" y="12454"/>
                  <a:pt x="2993" y="12454"/>
                  <a:pt x="2863" y="12259"/>
                </a:cubicBezTo>
                <a:cubicBezTo>
                  <a:pt x="2863" y="12259"/>
                  <a:pt x="2733" y="12259"/>
                  <a:pt x="2733" y="12259"/>
                </a:cubicBezTo>
                <a:cubicBezTo>
                  <a:pt x="2602" y="12259"/>
                  <a:pt x="2602" y="12454"/>
                  <a:pt x="2602" y="12454"/>
                </a:cubicBezTo>
                <a:cubicBezTo>
                  <a:pt x="2472" y="12454"/>
                  <a:pt x="2472" y="12454"/>
                  <a:pt x="2342" y="12454"/>
                </a:cubicBezTo>
                <a:cubicBezTo>
                  <a:pt x="2342" y="12454"/>
                  <a:pt x="2212" y="12259"/>
                  <a:pt x="2212" y="12259"/>
                </a:cubicBezTo>
                <a:cubicBezTo>
                  <a:pt x="2082" y="12259"/>
                  <a:pt x="2082" y="12259"/>
                  <a:pt x="2082" y="12259"/>
                </a:cubicBezTo>
                <a:cubicBezTo>
                  <a:pt x="2082" y="12259"/>
                  <a:pt x="1952" y="12259"/>
                  <a:pt x="1952" y="12259"/>
                </a:cubicBezTo>
                <a:cubicBezTo>
                  <a:pt x="1952" y="12259"/>
                  <a:pt x="1822" y="12259"/>
                  <a:pt x="1822" y="12259"/>
                </a:cubicBezTo>
                <a:cubicBezTo>
                  <a:pt x="1822" y="12259"/>
                  <a:pt x="1692" y="12065"/>
                  <a:pt x="1692" y="12259"/>
                </a:cubicBezTo>
                <a:cubicBezTo>
                  <a:pt x="1692" y="12259"/>
                  <a:pt x="1561" y="12259"/>
                  <a:pt x="1561" y="12259"/>
                </a:cubicBezTo>
                <a:cubicBezTo>
                  <a:pt x="1431" y="12259"/>
                  <a:pt x="1301" y="11676"/>
                  <a:pt x="1171" y="12065"/>
                </a:cubicBezTo>
                <a:cubicBezTo>
                  <a:pt x="1041" y="12065"/>
                  <a:pt x="1171" y="12065"/>
                  <a:pt x="1041" y="12259"/>
                </a:cubicBezTo>
                <a:cubicBezTo>
                  <a:pt x="1041" y="12259"/>
                  <a:pt x="911" y="12065"/>
                  <a:pt x="911" y="12065"/>
                </a:cubicBezTo>
                <a:cubicBezTo>
                  <a:pt x="911" y="12259"/>
                  <a:pt x="911" y="12454"/>
                  <a:pt x="781" y="12259"/>
                </a:cubicBezTo>
                <a:cubicBezTo>
                  <a:pt x="781" y="12259"/>
                  <a:pt x="911" y="12065"/>
                  <a:pt x="781" y="12065"/>
                </a:cubicBezTo>
                <a:cubicBezTo>
                  <a:pt x="781" y="12065"/>
                  <a:pt x="781" y="11870"/>
                  <a:pt x="781" y="11870"/>
                </a:cubicBezTo>
                <a:cubicBezTo>
                  <a:pt x="520" y="11870"/>
                  <a:pt x="651" y="12065"/>
                  <a:pt x="520" y="11676"/>
                </a:cubicBezTo>
                <a:cubicBezTo>
                  <a:pt x="520" y="11676"/>
                  <a:pt x="390" y="11481"/>
                  <a:pt x="390" y="11481"/>
                </a:cubicBezTo>
                <a:cubicBezTo>
                  <a:pt x="390" y="11481"/>
                  <a:pt x="260" y="11481"/>
                  <a:pt x="260" y="11481"/>
                </a:cubicBezTo>
                <a:cubicBezTo>
                  <a:pt x="130" y="11481"/>
                  <a:pt x="260" y="11286"/>
                  <a:pt x="130" y="11286"/>
                </a:cubicBezTo>
                <a:cubicBezTo>
                  <a:pt x="260" y="10897"/>
                  <a:pt x="0" y="11092"/>
                  <a:pt x="0" y="11092"/>
                </a:cubicBezTo>
                <a:cubicBezTo>
                  <a:pt x="0" y="11092"/>
                  <a:pt x="0" y="10703"/>
                  <a:pt x="0" y="10703"/>
                </a:cubicBezTo>
                <a:cubicBezTo>
                  <a:pt x="0" y="10508"/>
                  <a:pt x="130" y="10508"/>
                  <a:pt x="130" y="10314"/>
                </a:cubicBezTo>
                <a:cubicBezTo>
                  <a:pt x="260" y="10314"/>
                  <a:pt x="260" y="10119"/>
                  <a:pt x="260" y="9924"/>
                </a:cubicBezTo>
                <a:cubicBezTo>
                  <a:pt x="260" y="9924"/>
                  <a:pt x="260" y="9730"/>
                  <a:pt x="390" y="9535"/>
                </a:cubicBezTo>
                <a:cubicBezTo>
                  <a:pt x="390" y="9535"/>
                  <a:pt x="390" y="9535"/>
                  <a:pt x="390" y="9341"/>
                </a:cubicBezTo>
                <a:cubicBezTo>
                  <a:pt x="520" y="9146"/>
                  <a:pt x="390" y="9341"/>
                  <a:pt x="651" y="9341"/>
                </a:cubicBezTo>
                <a:cubicBezTo>
                  <a:pt x="651" y="9341"/>
                  <a:pt x="651" y="9341"/>
                  <a:pt x="781" y="9341"/>
                </a:cubicBezTo>
                <a:cubicBezTo>
                  <a:pt x="781" y="9341"/>
                  <a:pt x="781" y="9535"/>
                  <a:pt x="781" y="9535"/>
                </a:cubicBezTo>
                <a:cubicBezTo>
                  <a:pt x="911" y="9341"/>
                  <a:pt x="781" y="8951"/>
                  <a:pt x="651" y="8951"/>
                </a:cubicBezTo>
                <a:cubicBezTo>
                  <a:pt x="651" y="8951"/>
                  <a:pt x="651" y="8757"/>
                  <a:pt x="651" y="8757"/>
                </a:cubicBezTo>
                <a:cubicBezTo>
                  <a:pt x="651" y="8562"/>
                  <a:pt x="651" y="8368"/>
                  <a:pt x="651" y="8368"/>
                </a:cubicBezTo>
                <a:cubicBezTo>
                  <a:pt x="520" y="7978"/>
                  <a:pt x="651" y="7784"/>
                  <a:pt x="781" y="7589"/>
                </a:cubicBezTo>
                <a:cubicBezTo>
                  <a:pt x="1041" y="7200"/>
                  <a:pt x="1301" y="6616"/>
                  <a:pt x="1561" y="6227"/>
                </a:cubicBezTo>
                <a:cubicBezTo>
                  <a:pt x="1561" y="6032"/>
                  <a:pt x="1692" y="6032"/>
                  <a:pt x="1822" y="5838"/>
                </a:cubicBezTo>
                <a:cubicBezTo>
                  <a:pt x="1822" y="5643"/>
                  <a:pt x="1822" y="5643"/>
                  <a:pt x="1952" y="5643"/>
                </a:cubicBezTo>
                <a:cubicBezTo>
                  <a:pt x="1952" y="5643"/>
                  <a:pt x="2082" y="5643"/>
                  <a:pt x="2212" y="5449"/>
                </a:cubicBezTo>
                <a:cubicBezTo>
                  <a:pt x="2212" y="5449"/>
                  <a:pt x="2212" y="5449"/>
                  <a:pt x="2212" y="5254"/>
                </a:cubicBezTo>
                <a:cubicBezTo>
                  <a:pt x="2212" y="5254"/>
                  <a:pt x="2342" y="5254"/>
                  <a:pt x="2342" y="5254"/>
                </a:cubicBezTo>
                <a:cubicBezTo>
                  <a:pt x="2342" y="5254"/>
                  <a:pt x="2342" y="4865"/>
                  <a:pt x="2342" y="4865"/>
                </a:cubicBezTo>
                <a:cubicBezTo>
                  <a:pt x="2342" y="4670"/>
                  <a:pt x="2342" y="4670"/>
                  <a:pt x="2212" y="4670"/>
                </a:cubicBezTo>
                <a:cubicBezTo>
                  <a:pt x="2212" y="4670"/>
                  <a:pt x="2212" y="4476"/>
                  <a:pt x="2212" y="4476"/>
                </a:cubicBezTo>
                <a:cubicBezTo>
                  <a:pt x="2212" y="4476"/>
                  <a:pt x="2212" y="4476"/>
                  <a:pt x="2212" y="4476"/>
                </a:cubicBezTo>
                <a:cubicBezTo>
                  <a:pt x="2212" y="4281"/>
                  <a:pt x="2212" y="4281"/>
                  <a:pt x="2342" y="4281"/>
                </a:cubicBezTo>
                <a:cubicBezTo>
                  <a:pt x="2472" y="4281"/>
                  <a:pt x="2342" y="4281"/>
                  <a:pt x="2212" y="4086"/>
                </a:cubicBezTo>
                <a:cubicBezTo>
                  <a:pt x="2212" y="4086"/>
                  <a:pt x="1952" y="3503"/>
                  <a:pt x="2082" y="3503"/>
                </a:cubicBezTo>
                <a:cubicBezTo>
                  <a:pt x="1952" y="3308"/>
                  <a:pt x="1822" y="3114"/>
                  <a:pt x="1822" y="2919"/>
                </a:cubicBezTo>
                <a:cubicBezTo>
                  <a:pt x="1822" y="2724"/>
                  <a:pt x="1822" y="2724"/>
                  <a:pt x="1822" y="2724"/>
                </a:cubicBezTo>
                <a:cubicBezTo>
                  <a:pt x="1822" y="2530"/>
                  <a:pt x="1822" y="2530"/>
                  <a:pt x="1692" y="2335"/>
                </a:cubicBezTo>
                <a:cubicBezTo>
                  <a:pt x="1822" y="2335"/>
                  <a:pt x="1692" y="2141"/>
                  <a:pt x="1692" y="2141"/>
                </a:cubicBezTo>
                <a:cubicBezTo>
                  <a:pt x="1692" y="2141"/>
                  <a:pt x="1822" y="1946"/>
                  <a:pt x="1952" y="1946"/>
                </a:cubicBezTo>
                <a:cubicBezTo>
                  <a:pt x="1952" y="1946"/>
                  <a:pt x="2082" y="2141"/>
                  <a:pt x="2082" y="2141"/>
                </a:cubicBezTo>
                <a:cubicBezTo>
                  <a:pt x="2082" y="2141"/>
                  <a:pt x="2082" y="2141"/>
                  <a:pt x="2082" y="2141"/>
                </a:cubicBezTo>
                <a:cubicBezTo>
                  <a:pt x="2212" y="2141"/>
                  <a:pt x="2212" y="2141"/>
                  <a:pt x="2342" y="2141"/>
                </a:cubicBezTo>
                <a:cubicBezTo>
                  <a:pt x="2342" y="1946"/>
                  <a:pt x="2472" y="1946"/>
                  <a:pt x="2602" y="1751"/>
                </a:cubicBezTo>
                <a:cubicBezTo>
                  <a:pt x="2602" y="1557"/>
                  <a:pt x="2602" y="1557"/>
                  <a:pt x="2602" y="1362"/>
                </a:cubicBezTo>
                <a:cubicBezTo>
                  <a:pt x="2733" y="1362"/>
                  <a:pt x="2863" y="1362"/>
                  <a:pt x="2993" y="1362"/>
                </a:cubicBezTo>
                <a:cubicBezTo>
                  <a:pt x="3513" y="1362"/>
                  <a:pt x="3904" y="1362"/>
                  <a:pt x="4424" y="1362"/>
                </a:cubicBezTo>
                <a:cubicBezTo>
                  <a:pt x="4554" y="1362"/>
                  <a:pt x="4554" y="1362"/>
                  <a:pt x="4684" y="1362"/>
                </a:cubicBezTo>
                <a:cubicBezTo>
                  <a:pt x="4684" y="1362"/>
                  <a:pt x="4684" y="1362"/>
                  <a:pt x="4814" y="1362"/>
                </a:cubicBezTo>
                <a:cubicBezTo>
                  <a:pt x="4814" y="1362"/>
                  <a:pt x="4945" y="1362"/>
                  <a:pt x="5075" y="1362"/>
                </a:cubicBezTo>
                <a:cubicBezTo>
                  <a:pt x="5075" y="1362"/>
                  <a:pt x="5075" y="1362"/>
                  <a:pt x="5075" y="1362"/>
                </a:cubicBezTo>
                <a:cubicBezTo>
                  <a:pt x="5075" y="1362"/>
                  <a:pt x="5075" y="1557"/>
                  <a:pt x="5205" y="1557"/>
                </a:cubicBezTo>
                <a:cubicBezTo>
                  <a:pt x="5205" y="1557"/>
                  <a:pt x="5335" y="1557"/>
                  <a:pt x="5465" y="1751"/>
                </a:cubicBezTo>
                <a:cubicBezTo>
                  <a:pt x="5595" y="1751"/>
                  <a:pt x="5725" y="1751"/>
                  <a:pt x="5725" y="1751"/>
                </a:cubicBezTo>
                <a:cubicBezTo>
                  <a:pt x="5855" y="1751"/>
                  <a:pt x="5986" y="1557"/>
                  <a:pt x="5986" y="1751"/>
                </a:cubicBezTo>
                <a:cubicBezTo>
                  <a:pt x="6116" y="1751"/>
                  <a:pt x="5986" y="2141"/>
                  <a:pt x="6116" y="1946"/>
                </a:cubicBezTo>
                <a:cubicBezTo>
                  <a:pt x="6116" y="2141"/>
                  <a:pt x="6116" y="2141"/>
                  <a:pt x="6246" y="2141"/>
                </a:cubicBezTo>
                <a:cubicBezTo>
                  <a:pt x="6246" y="2335"/>
                  <a:pt x="6246" y="2141"/>
                  <a:pt x="6376" y="2141"/>
                </a:cubicBezTo>
                <a:cubicBezTo>
                  <a:pt x="6506" y="2141"/>
                  <a:pt x="6636" y="2141"/>
                  <a:pt x="6636" y="2335"/>
                </a:cubicBezTo>
                <a:cubicBezTo>
                  <a:pt x="6636" y="2335"/>
                  <a:pt x="6636" y="2335"/>
                  <a:pt x="6636" y="2530"/>
                </a:cubicBezTo>
                <a:cubicBezTo>
                  <a:pt x="6636" y="2530"/>
                  <a:pt x="6766" y="2530"/>
                  <a:pt x="6766" y="2335"/>
                </a:cubicBezTo>
                <a:cubicBezTo>
                  <a:pt x="6766" y="2335"/>
                  <a:pt x="6766" y="2141"/>
                  <a:pt x="6766" y="2141"/>
                </a:cubicBezTo>
                <a:cubicBezTo>
                  <a:pt x="6896" y="2141"/>
                  <a:pt x="6896" y="2141"/>
                  <a:pt x="6896" y="2141"/>
                </a:cubicBezTo>
                <a:cubicBezTo>
                  <a:pt x="7157" y="2335"/>
                  <a:pt x="7157" y="2141"/>
                  <a:pt x="7157" y="2141"/>
                </a:cubicBezTo>
                <a:cubicBezTo>
                  <a:pt x="7287" y="1946"/>
                  <a:pt x="7287" y="1946"/>
                  <a:pt x="7287" y="2141"/>
                </a:cubicBezTo>
                <a:cubicBezTo>
                  <a:pt x="7417" y="2141"/>
                  <a:pt x="7417" y="2335"/>
                  <a:pt x="7417" y="2335"/>
                </a:cubicBezTo>
                <a:cubicBezTo>
                  <a:pt x="7547" y="2335"/>
                  <a:pt x="7677" y="2141"/>
                  <a:pt x="7807" y="2335"/>
                </a:cubicBezTo>
                <a:cubicBezTo>
                  <a:pt x="7807" y="2335"/>
                  <a:pt x="7807" y="2530"/>
                  <a:pt x="7807" y="2530"/>
                </a:cubicBezTo>
                <a:cubicBezTo>
                  <a:pt x="7807" y="2724"/>
                  <a:pt x="7937" y="2530"/>
                  <a:pt x="7937" y="2724"/>
                </a:cubicBezTo>
                <a:cubicBezTo>
                  <a:pt x="7937" y="2530"/>
                  <a:pt x="7937" y="2335"/>
                  <a:pt x="8067" y="2335"/>
                </a:cubicBezTo>
                <a:cubicBezTo>
                  <a:pt x="8067" y="2335"/>
                  <a:pt x="8198" y="2335"/>
                  <a:pt x="8198" y="2335"/>
                </a:cubicBezTo>
                <a:cubicBezTo>
                  <a:pt x="8198" y="2141"/>
                  <a:pt x="8198" y="2141"/>
                  <a:pt x="8328" y="2141"/>
                </a:cubicBezTo>
                <a:cubicBezTo>
                  <a:pt x="8588" y="1946"/>
                  <a:pt x="8458" y="2724"/>
                  <a:pt x="8588" y="2724"/>
                </a:cubicBezTo>
                <a:cubicBezTo>
                  <a:pt x="8588" y="2724"/>
                  <a:pt x="8848" y="2724"/>
                  <a:pt x="8718" y="2724"/>
                </a:cubicBezTo>
                <a:cubicBezTo>
                  <a:pt x="8848" y="2724"/>
                  <a:pt x="8848" y="2724"/>
                  <a:pt x="8848" y="2530"/>
                </a:cubicBezTo>
                <a:cubicBezTo>
                  <a:pt x="8848" y="2530"/>
                  <a:pt x="8978" y="2530"/>
                  <a:pt x="8978" y="2530"/>
                </a:cubicBezTo>
                <a:cubicBezTo>
                  <a:pt x="9108" y="2530"/>
                  <a:pt x="9108" y="2530"/>
                  <a:pt x="9108" y="2530"/>
                </a:cubicBezTo>
                <a:cubicBezTo>
                  <a:pt x="9239" y="2724"/>
                  <a:pt x="9239" y="2530"/>
                  <a:pt x="9239" y="2530"/>
                </a:cubicBezTo>
                <a:cubicBezTo>
                  <a:pt x="9239" y="2530"/>
                  <a:pt x="9369" y="2530"/>
                  <a:pt x="9369" y="2530"/>
                </a:cubicBezTo>
                <a:cubicBezTo>
                  <a:pt x="9499" y="2530"/>
                  <a:pt x="9629" y="2530"/>
                  <a:pt x="9629" y="2530"/>
                </a:cubicBezTo>
                <a:cubicBezTo>
                  <a:pt x="9759" y="2530"/>
                  <a:pt x="9759" y="2724"/>
                  <a:pt x="9889" y="2724"/>
                </a:cubicBezTo>
                <a:cubicBezTo>
                  <a:pt x="9889" y="2919"/>
                  <a:pt x="9759" y="2919"/>
                  <a:pt x="9889" y="2919"/>
                </a:cubicBezTo>
                <a:cubicBezTo>
                  <a:pt x="9889" y="3114"/>
                  <a:pt x="10019" y="3114"/>
                  <a:pt x="10019" y="3114"/>
                </a:cubicBezTo>
                <a:cubicBezTo>
                  <a:pt x="10149" y="3114"/>
                  <a:pt x="10149" y="2919"/>
                  <a:pt x="10149" y="2919"/>
                </a:cubicBezTo>
                <a:cubicBezTo>
                  <a:pt x="10149" y="2724"/>
                  <a:pt x="10019" y="2530"/>
                  <a:pt x="10149" y="2530"/>
                </a:cubicBezTo>
                <a:cubicBezTo>
                  <a:pt x="10149" y="2530"/>
                  <a:pt x="10149" y="2335"/>
                  <a:pt x="10149" y="2335"/>
                </a:cubicBezTo>
                <a:cubicBezTo>
                  <a:pt x="10019" y="2335"/>
                  <a:pt x="10019" y="2141"/>
                  <a:pt x="10149" y="1946"/>
                </a:cubicBezTo>
                <a:cubicBezTo>
                  <a:pt x="10149" y="1946"/>
                  <a:pt x="10149" y="1946"/>
                  <a:pt x="10149" y="1946"/>
                </a:cubicBezTo>
                <a:cubicBezTo>
                  <a:pt x="10149" y="1946"/>
                  <a:pt x="10149" y="1946"/>
                  <a:pt x="10149" y="1751"/>
                </a:cubicBezTo>
                <a:cubicBezTo>
                  <a:pt x="10149" y="1751"/>
                  <a:pt x="10280" y="1751"/>
                  <a:pt x="10149" y="1751"/>
                </a:cubicBezTo>
                <a:cubicBezTo>
                  <a:pt x="10280" y="1557"/>
                  <a:pt x="10280" y="1557"/>
                  <a:pt x="10280" y="1362"/>
                </a:cubicBezTo>
                <a:cubicBezTo>
                  <a:pt x="10280" y="1362"/>
                  <a:pt x="10410" y="1362"/>
                  <a:pt x="10410" y="1168"/>
                </a:cubicBezTo>
                <a:cubicBezTo>
                  <a:pt x="10410" y="1168"/>
                  <a:pt x="10410" y="973"/>
                  <a:pt x="10540" y="973"/>
                </a:cubicBezTo>
                <a:cubicBezTo>
                  <a:pt x="10540" y="973"/>
                  <a:pt x="10670" y="973"/>
                  <a:pt x="10540" y="973"/>
                </a:cubicBezTo>
                <a:cubicBezTo>
                  <a:pt x="10540" y="778"/>
                  <a:pt x="10670" y="778"/>
                  <a:pt x="10800" y="778"/>
                </a:cubicBezTo>
                <a:cubicBezTo>
                  <a:pt x="10800" y="778"/>
                  <a:pt x="10930" y="973"/>
                  <a:pt x="10930" y="973"/>
                </a:cubicBezTo>
                <a:cubicBezTo>
                  <a:pt x="10930" y="778"/>
                  <a:pt x="10930" y="778"/>
                  <a:pt x="11060" y="778"/>
                </a:cubicBezTo>
                <a:cubicBezTo>
                  <a:pt x="11190" y="584"/>
                  <a:pt x="11320" y="584"/>
                  <a:pt x="11451" y="778"/>
                </a:cubicBezTo>
                <a:cubicBezTo>
                  <a:pt x="11451" y="778"/>
                  <a:pt x="11581" y="584"/>
                  <a:pt x="11711" y="778"/>
                </a:cubicBezTo>
                <a:cubicBezTo>
                  <a:pt x="11711" y="778"/>
                  <a:pt x="11711" y="778"/>
                  <a:pt x="11711" y="973"/>
                </a:cubicBezTo>
                <a:cubicBezTo>
                  <a:pt x="11711" y="973"/>
                  <a:pt x="11971" y="778"/>
                  <a:pt x="11971" y="778"/>
                </a:cubicBezTo>
                <a:cubicBezTo>
                  <a:pt x="12231" y="778"/>
                  <a:pt x="12231" y="584"/>
                  <a:pt x="12231" y="389"/>
                </a:cubicBezTo>
                <a:cubicBezTo>
                  <a:pt x="12231" y="389"/>
                  <a:pt x="12231" y="389"/>
                  <a:pt x="12231" y="195"/>
                </a:cubicBezTo>
                <a:cubicBezTo>
                  <a:pt x="12231" y="195"/>
                  <a:pt x="12231" y="195"/>
                  <a:pt x="12231" y="195"/>
                </a:cubicBezTo>
                <a:cubicBezTo>
                  <a:pt x="12231" y="0"/>
                  <a:pt x="12231" y="0"/>
                  <a:pt x="12361" y="0"/>
                </a:cubicBezTo>
                <a:cubicBezTo>
                  <a:pt x="12492" y="0"/>
                  <a:pt x="12622" y="195"/>
                  <a:pt x="12752" y="195"/>
                </a:cubicBezTo>
                <a:cubicBezTo>
                  <a:pt x="12752" y="195"/>
                  <a:pt x="12752" y="195"/>
                  <a:pt x="12882" y="195"/>
                </a:cubicBezTo>
                <a:cubicBezTo>
                  <a:pt x="12882" y="195"/>
                  <a:pt x="12882" y="195"/>
                  <a:pt x="12882" y="195"/>
                </a:cubicBezTo>
                <a:cubicBezTo>
                  <a:pt x="13012" y="195"/>
                  <a:pt x="13012" y="195"/>
                  <a:pt x="13012" y="195"/>
                </a:cubicBezTo>
                <a:cubicBezTo>
                  <a:pt x="13142" y="0"/>
                  <a:pt x="13142" y="0"/>
                  <a:pt x="13272" y="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5" name="Shape 2694"/>
          <p:cNvSpPr/>
          <p:nvPr/>
        </p:nvSpPr>
        <p:spPr>
          <a:xfrm>
            <a:off x="19226130" y="11205087"/>
            <a:ext cx="2718257" cy="1167640"/>
          </a:xfrm>
          <a:custGeom>
            <a:avLst/>
            <a:gdLst/>
            <a:ahLst/>
            <a:cxnLst>
              <a:cxn ang="0">
                <a:pos x="wd2" y="hd2"/>
              </a:cxn>
              <a:cxn ang="5400000">
                <a:pos x="wd2" y="hd2"/>
              </a:cxn>
              <a:cxn ang="10800000">
                <a:pos x="wd2" y="hd2"/>
              </a:cxn>
              <a:cxn ang="16200000">
                <a:pos x="wd2" y="hd2"/>
              </a:cxn>
            </a:cxnLst>
            <a:rect l="0" t="0" r="r" b="b"/>
            <a:pathLst>
              <a:path w="21600" h="21440" extrusionOk="0">
                <a:moveTo>
                  <a:pt x="0" y="5024"/>
                </a:moveTo>
                <a:cubicBezTo>
                  <a:pt x="0" y="5312"/>
                  <a:pt x="250" y="5312"/>
                  <a:pt x="375" y="5312"/>
                </a:cubicBezTo>
                <a:cubicBezTo>
                  <a:pt x="375" y="5312"/>
                  <a:pt x="499" y="5312"/>
                  <a:pt x="499" y="5312"/>
                </a:cubicBezTo>
                <a:cubicBezTo>
                  <a:pt x="624" y="5312"/>
                  <a:pt x="749" y="5024"/>
                  <a:pt x="874" y="5024"/>
                </a:cubicBezTo>
                <a:cubicBezTo>
                  <a:pt x="999" y="5312"/>
                  <a:pt x="874" y="5312"/>
                  <a:pt x="749" y="5312"/>
                </a:cubicBezTo>
                <a:cubicBezTo>
                  <a:pt x="749" y="5600"/>
                  <a:pt x="749" y="5600"/>
                  <a:pt x="624" y="5600"/>
                </a:cubicBezTo>
                <a:cubicBezTo>
                  <a:pt x="499" y="5600"/>
                  <a:pt x="375" y="5888"/>
                  <a:pt x="375" y="5888"/>
                </a:cubicBezTo>
                <a:cubicBezTo>
                  <a:pt x="250" y="6176"/>
                  <a:pt x="250" y="6176"/>
                  <a:pt x="125" y="6176"/>
                </a:cubicBezTo>
                <a:cubicBezTo>
                  <a:pt x="250" y="6464"/>
                  <a:pt x="250" y="6464"/>
                  <a:pt x="250" y="6464"/>
                </a:cubicBezTo>
                <a:cubicBezTo>
                  <a:pt x="250" y="6752"/>
                  <a:pt x="125" y="7040"/>
                  <a:pt x="125" y="7040"/>
                </a:cubicBezTo>
                <a:cubicBezTo>
                  <a:pt x="250" y="7040"/>
                  <a:pt x="250" y="7040"/>
                  <a:pt x="375" y="6752"/>
                </a:cubicBezTo>
                <a:cubicBezTo>
                  <a:pt x="250" y="6752"/>
                  <a:pt x="499" y="6464"/>
                  <a:pt x="499" y="6464"/>
                </a:cubicBezTo>
                <a:cubicBezTo>
                  <a:pt x="624" y="6176"/>
                  <a:pt x="624" y="5888"/>
                  <a:pt x="749" y="5888"/>
                </a:cubicBezTo>
                <a:cubicBezTo>
                  <a:pt x="749" y="5600"/>
                  <a:pt x="874" y="5600"/>
                  <a:pt x="999" y="5312"/>
                </a:cubicBezTo>
                <a:cubicBezTo>
                  <a:pt x="1124" y="5312"/>
                  <a:pt x="1124" y="5312"/>
                  <a:pt x="1124" y="5312"/>
                </a:cubicBezTo>
                <a:cubicBezTo>
                  <a:pt x="1249" y="5312"/>
                  <a:pt x="1249" y="5312"/>
                  <a:pt x="1249" y="5024"/>
                </a:cubicBezTo>
                <a:cubicBezTo>
                  <a:pt x="1373" y="5024"/>
                  <a:pt x="1498" y="4736"/>
                  <a:pt x="1623" y="4448"/>
                </a:cubicBezTo>
                <a:cubicBezTo>
                  <a:pt x="1623" y="4160"/>
                  <a:pt x="1623" y="3872"/>
                  <a:pt x="1873" y="3872"/>
                </a:cubicBezTo>
                <a:cubicBezTo>
                  <a:pt x="1873" y="3872"/>
                  <a:pt x="1998" y="3872"/>
                  <a:pt x="1998" y="3872"/>
                </a:cubicBezTo>
                <a:cubicBezTo>
                  <a:pt x="2123" y="3872"/>
                  <a:pt x="2123" y="4160"/>
                  <a:pt x="2247" y="3872"/>
                </a:cubicBezTo>
                <a:cubicBezTo>
                  <a:pt x="2247" y="3872"/>
                  <a:pt x="2247" y="3872"/>
                  <a:pt x="2247" y="3872"/>
                </a:cubicBezTo>
                <a:cubicBezTo>
                  <a:pt x="2247" y="3584"/>
                  <a:pt x="2372" y="3584"/>
                  <a:pt x="2372" y="3584"/>
                </a:cubicBezTo>
                <a:cubicBezTo>
                  <a:pt x="2497" y="3584"/>
                  <a:pt x="2622" y="3584"/>
                  <a:pt x="2747" y="3872"/>
                </a:cubicBezTo>
                <a:cubicBezTo>
                  <a:pt x="2747" y="3872"/>
                  <a:pt x="2872" y="3872"/>
                  <a:pt x="2872" y="3872"/>
                </a:cubicBezTo>
                <a:cubicBezTo>
                  <a:pt x="2872" y="3872"/>
                  <a:pt x="2872" y="3584"/>
                  <a:pt x="2872" y="3584"/>
                </a:cubicBezTo>
                <a:cubicBezTo>
                  <a:pt x="2997" y="3584"/>
                  <a:pt x="2872" y="3872"/>
                  <a:pt x="2997" y="3872"/>
                </a:cubicBezTo>
                <a:cubicBezTo>
                  <a:pt x="2997" y="4160"/>
                  <a:pt x="3246" y="3872"/>
                  <a:pt x="3371" y="3872"/>
                </a:cubicBezTo>
                <a:cubicBezTo>
                  <a:pt x="3371" y="3872"/>
                  <a:pt x="3371" y="3872"/>
                  <a:pt x="3496" y="3584"/>
                </a:cubicBezTo>
                <a:cubicBezTo>
                  <a:pt x="3496" y="3584"/>
                  <a:pt x="3496" y="3584"/>
                  <a:pt x="3496" y="3296"/>
                </a:cubicBezTo>
                <a:cubicBezTo>
                  <a:pt x="3496" y="3296"/>
                  <a:pt x="3496" y="3296"/>
                  <a:pt x="3496" y="3296"/>
                </a:cubicBezTo>
                <a:cubicBezTo>
                  <a:pt x="3496" y="3296"/>
                  <a:pt x="3496" y="3008"/>
                  <a:pt x="3496" y="3008"/>
                </a:cubicBezTo>
                <a:cubicBezTo>
                  <a:pt x="3496" y="3008"/>
                  <a:pt x="3371" y="3008"/>
                  <a:pt x="3371" y="3008"/>
                </a:cubicBezTo>
                <a:cubicBezTo>
                  <a:pt x="3121" y="2720"/>
                  <a:pt x="2997" y="2432"/>
                  <a:pt x="2747" y="2144"/>
                </a:cubicBezTo>
                <a:cubicBezTo>
                  <a:pt x="2622" y="2144"/>
                  <a:pt x="2497" y="2144"/>
                  <a:pt x="2372" y="1856"/>
                </a:cubicBezTo>
                <a:cubicBezTo>
                  <a:pt x="2372" y="1568"/>
                  <a:pt x="2247" y="1280"/>
                  <a:pt x="2247" y="992"/>
                </a:cubicBezTo>
                <a:cubicBezTo>
                  <a:pt x="2247" y="992"/>
                  <a:pt x="2247" y="704"/>
                  <a:pt x="2247" y="704"/>
                </a:cubicBezTo>
                <a:cubicBezTo>
                  <a:pt x="2247" y="704"/>
                  <a:pt x="2247" y="704"/>
                  <a:pt x="2247" y="704"/>
                </a:cubicBezTo>
                <a:cubicBezTo>
                  <a:pt x="2247" y="416"/>
                  <a:pt x="1998" y="416"/>
                  <a:pt x="1998" y="416"/>
                </a:cubicBezTo>
                <a:cubicBezTo>
                  <a:pt x="1998" y="416"/>
                  <a:pt x="1623" y="416"/>
                  <a:pt x="1748" y="704"/>
                </a:cubicBezTo>
                <a:cubicBezTo>
                  <a:pt x="1623" y="704"/>
                  <a:pt x="1498" y="128"/>
                  <a:pt x="1498" y="128"/>
                </a:cubicBezTo>
                <a:cubicBezTo>
                  <a:pt x="1498" y="128"/>
                  <a:pt x="1373" y="128"/>
                  <a:pt x="1373" y="128"/>
                </a:cubicBezTo>
                <a:cubicBezTo>
                  <a:pt x="1373" y="128"/>
                  <a:pt x="1373" y="128"/>
                  <a:pt x="1249" y="128"/>
                </a:cubicBezTo>
                <a:cubicBezTo>
                  <a:pt x="1249" y="128"/>
                  <a:pt x="1249" y="128"/>
                  <a:pt x="1124" y="128"/>
                </a:cubicBezTo>
                <a:cubicBezTo>
                  <a:pt x="1124" y="128"/>
                  <a:pt x="1124" y="128"/>
                  <a:pt x="999" y="128"/>
                </a:cubicBezTo>
                <a:cubicBezTo>
                  <a:pt x="999" y="416"/>
                  <a:pt x="999" y="416"/>
                  <a:pt x="874" y="416"/>
                </a:cubicBezTo>
                <a:cubicBezTo>
                  <a:pt x="874" y="416"/>
                  <a:pt x="874" y="416"/>
                  <a:pt x="874" y="416"/>
                </a:cubicBezTo>
                <a:cubicBezTo>
                  <a:pt x="874" y="416"/>
                  <a:pt x="749" y="416"/>
                  <a:pt x="749" y="416"/>
                </a:cubicBezTo>
                <a:cubicBezTo>
                  <a:pt x="749" y="416"/>
                  <a:pt x="624" y="416"/>
                  <a:pt x="624" y="416"/>
                </a:cubicBezTo>
                <a:cubicBezTo>
                  <a:pt x="499" y="704"/>
                  <a:pt x="624" y="704"/>
                  <a:pt x="499" y="992"/>
                </a:cubicBezTo>
                <a:cubicBezTo>
                  <a:pt x="499" y="992"/>
                  <a:pt x="250" y="992"/>
                  <a:pt x="250" y="1280"/>
                </a:cubicBezTo>
                <a:cubicBezTo>
                  <a:pt x="375" y="1280"/>
                  <a:pt x="499" y="1568"/>
                  <a:pt x="499" y="1568"/>
                </a:cubicBezTo>
                <a:cubicBezTo>
                  <a:pt x="499" y="1568"/>
                  <a:pt x="499" y="1856"/>
                  <a:pt x="624" y="1856"/>
                </a:cubicBezTo>
                <a:cubicBezTo>
                  <a:pt x="624" y="1856"/>
                  <a:pt x="624" y="1856"/>
                  <a:pt x="624" y="1856"/>
                </a:cubicBezTo>
                <a:cubicBezTo>
                  <a:pt x="624" y="1856"/>
                  <a:pt x="749" y="3008"/>
                  <a:pt x="624" y="2720"/>
                </a:cubicBezTo>
                <a:cubicBezTo>
                  <a:pt x="499" y="2720"/>
                  <a:pt x="499" y="2720"/>
                  <a:pt x="499" y="3008"/>
                </a:cubicBezTo>
                <a:cubicBezTo>
                  <a:pt x="375" y="3008"/>
                  <a:pt x="375" y="3008"/>
                  <a:pt x="375" y="3008"/>
                </a:cubicBezTo>
                <a:cubicBezTo>
                  <a:pt x="250" y="3008"/>
                  <a:pt x="250" y="3296"/>
                  <a:pt x="250" y="3584"/>
                </a:cubicBezTo>
                <a:cubicBezTo>
                  <a:pt x="375" y="3584"/>
                  <a:pt x="375" y="3584"/>
                  <a:pt x="375" y="3872"/>
                </a:cubicBezTo>
                <a:cubicBezTo>
                  <a:pt x="375" y="3872"/>
                  <a:pt x="250" y="3872"/>
                  <a:pt x="375" y="3872"/>
                </a:cubicBezTo>
                <a:cubicBezTo>
                  <a:pt x="250" y="4160"/>
                  <a:pt x="250" y="4160"/>
                  <a:pt x="250" y="4160"/>
                </a:cubicBezTo>
                <a:cubicBezTo>
                  <a:pt x="250" y="4160"/>
                  <a:pt x="250" y="4160"/>
                  <a:pt x="250" y="4160"/>
                </a:cubicBezTo>
                <a:cubicBezTo>
                  <a:pt x="250" y="4160"/>
                  <a:pt x="250" y="4160"/>
                  <a:pt x="250" y="4160"/>
                </a:cubicBezTo>
                <a:cubicBezTo>
                  <a:pt x="250" y="4160"/>
                  <a:pt x="250" y="4160"/>
                  <a:pt x="250" y="4160"/>
                </a:cubicBezTo>
                <a:cubicBezTo>
                  <a:pt x="125" y="4448"/>
                  <a:pt x="125" y="4736"/>
                  <a:pt x="0" y="4736"/>
                </a:cubicBezTo>
                <a:cubicBezTo>
                  <a:pt x="0" y="4736"/>
                  <a:pt x="0" y="5024"/>
                  <a:pt x="0" y="5024"/>
                </a:cubicBezTo>
                <a:close/>
                <a:moveTo>
                  <a:pt x="21600" y="16256"/>
                </a:moveTo>
                <a:cubicBezTo>
                  <a:pt x="21475" y="16256"/>
                  <a:pt x="21350" y="16256"/>
                  <a:pt x="21350" y="15968"/>
                </a:cubicBezTo>
                <a:cubicBezTo>
                  <a:pt x="21350" y="15968"/>
                  <a:pt x="21350" y="15680"/>
                  <a:pt x="21350" y="15680"/>
                </a:cubicBezTo>
                <a:cubicBezTo>
                  <a:pt x="21350" y="15392"/>
                  <a:pt x="21350" y="15392"/>
                  <a:pt x="21350" y="15392"/>
                </a:cubicBezTo>
                <a:cubicBezTo>
                  <a:pt x="21350" y="15104"/>
                  <a:pt x="21475" y="15104"/>
                  <a:pt x="21350" y="15104"/>
                </a:cubicBezTo>
                <a:cubicBezTo>
                  <a:pt x="21225" y="14816"/>
                  <a:pt x="21225" y="15104"/>
                  <a:pt x="21225" y="14816"/>
                </a:cubicBezTo>
                <a:cubicBezTo>
                  <a:pt x="21225" y="14816"/>
                  <a:pt x="21225" y="14816"/>
                  <a:pt x="21225" y="14816"/>
                </a:cubicBezTo>
                <a:cubicBezTo>
                  <a:pt x="21101" y="14816"/>
                  <a:pt x="21101" y="14816"/>
                  <a:pt x="21101" y="14528"/>
                </a:cubicBezTo>
                <a:cubicBezTo>
                  <a:pt x="21101" y="14528"/>
                  <a:pt x="21101" y="14528"/>
                  <a:pt x="20976" y="14528"/>
                </a:cubicBezTo>
                <a:cubicBezTo>
                  <a:pt x="20976" y="14528"/>
                  <a:pt x="20976" y="14528"/>
                  <a:pt x="20976" y="14240"/>
                </a:cubicBezTo>
                <a:cubicBezTo>
                  <a:pt x="20976" y="14240"/>
                  <a:pt x="20976" y="13952"/>
                  <a:pt x="21101" y="13952"/>
                </a:cubicBezTo>
                <a:cubicBezTo>
                  <a:pt x="21101" y="13952"/>
                  <a:pt x="21101" y="13664"/>
                  <a:pt x="21101" y="13664"/>
                </a:cubicBezTo>
                <a:cubicBezTo>
                  <a:pt x="21101" y="13664"/>
                  <a:pt x="21101" y="13376"/>
                  <a:pt x="21101" y="13376"/>
                </a:cubicBezTo>
                <a:cubicBezTo>
                  <a:pt x="21225" y="13088"/>
                  <a:pt x="21225" y="13088"/>
                  <a:pt x="21225" y="13088"/>
                </a:cubicBezTo>
                <a:cubicBezTo>
                  <a:pt x="21101" y="12800"/>
                  <a:pt x="21101" y="13088"/>
                  <a:pt x="21101" y="12800"/>
                </a:cubicBezTo>
                <a:cubicBezTo>
                  <a:pt x="20976" y="12800"/>
                  <a:pt x="21101" y="12224"/>
                  <a:pt x="20976" y="11936"/>
                </a:cubicBezTo>
                <a:cubicBezTo>
                  <a:pt x="20976" y="11936"/>
                  <a:pt x="20976" y="11648"/>
                  <a:pt x="20976" y="11648"/>
                </a:cubicBezTo>
                <a:cubicBezTo>
                  <a:pt x="20976" y="11360"/>
                  <a:pt x="20976" y="11360"/>
                  <a:pt x="20976" y="11360"/>
                </a:cubicBezTo>
                <a:cubicBezTo>
                  <a:pt x="20851" y="11072"/>
                  <a:pt x="20851" y="10784"/>
                  <a:pt x="20851" y="10496"/>
                </a:cubicBezTo>
                <a:cubicBezTo>
                  <a:pt x="20976" y="10208"/>
                  <a:pt x="20851" y="10208"/>
                  <a:pt x="20851" y="9920"/>
                </a:cubicBezTo>
                <a:cubicBezTo>
                  <a:pt x="20726" y="9920"/>
                  <a:pt x="20726" y="9632"/>
                  <a:pt x="20726" y="9344"/>
                </a:cubicBezTo>
                <a:cubicBezTo>
                  <a:pt x="20851" y="9344"/>
                  <a:pt x="20976" y="9632"/>
                  <a:pt x="21101" y="9344"/>
                </a:cubicBezTo>
                <a:cubicBezTo>
                  <a:pt x="21225" y="9344"/>
                  <a:pt x="21225" y="9056"/>
                  <a:pt x="21225" y="8768"/>
                </a:cubicBezTo>
                <a:cubicBezTo>
                  <a:pt x="21225" y="8480"/>
                  <a:pt x="21225" y="8192"/>
                  <a:pt x="21350" y="8192"/>
                </a:cubicBezTo>
                <a:cubicBezTo>
                  <a:pt x="21475" y="8192"/>
                  <a:pt x="21600" y="8480"/>
                  <a:pt x="21600" y="8480"/>
                </a:cubicBezTo>
                <a:cubicBezTo>
                  <a:pt x="21600" y="8480"/>
                  <a:pt x="21475" y="7904"/>
                  <a:pt x="21350" y="7904"/>
                </a:cubicBezTo>
                <a:cubicBezTo>
                  <a:pt x="21350" y="7616"/>
                  <a:pt x="21101" y="7328"/>
                  <a:pt x="20976" y="7328"/>
                </a:cubicBezTo>
                <a:cubicBezTo>
                  <a:pt x="20976" y="7328"/>
                  <a:pt x="20851" y="7328"/>
                  <a:pt x="20851" y="7328"/>
                </a:cubicBezTo>
                <a:cubicBezTo>
                  <a:pt x="20851" y="7328"/>
                  <a:pt x="20726" y="7328"/>
                  <a:pt x="20726" y="7328"/>
                </a:cubicBezTo>
                <a:cubicBezTo>
                  <a:pt x="20601" y="7328"/>
                  <a:pt x="20476" y="7040"/>
                  <a:pt x="20351" y="7040"/>
                </a:cubicBezTo>
                <a:cubicBezTo>
                  <a:pt x="20351" y="7040"/>
                  <a:pt x="20351" y="7040"/>
                  <a:pt x="20351" y="7040"/>
                </a:cubicBezTo>
                <a:cubicBezTo>
                  <a:pt x="20351" y="6752"/>
                  <a:pt x="20351" y="7040"/>
                  <a:pt x="20351" y="6752"/>
                </a:cubicBezTo>
                <a:cubicBezTo>
                  <a:pt x="20351" y="6752"/>
                  <a:pt x="20351" y="6464"/>
                  <a:pt x="20351" y="6464"/>
                </a:cubicBezTo>
                <a:cubicBezTo>
                  <a:pt x="20351" y="6176"/>
                  <a:pt x="20227" y="6176"/>
                  <a:pt x="20227" y="6176"/>
                </a:cubicBezTo>
                <a:cubicBezTo>
                  <a:pt x="20227" y="6176"/>
                  <a:pt x="20227" y="5888"/>
                  <a:pt x="20227" y="5888"/>
                </a:cubicBezTo>
                <a:cubicBezTo>
                  <a:pt x="20227" y="5888"/>
                  <a:pt x="20227" y="5600"/>
                  <a:pt x="20227" y="5888"/>
                </a:cubicBezTo>
                <a:cubicBezTo>
                  <a:pt x="20227" y="5600"/>
                  <a:pt x="20227" y="5888"/>
                  <a:pt x="20227" y="5600"/>
                </a:cubicBezTo>
                <a:cubicBezTo>
                  <a:pt x="20227" y="5600"/>
                  <a:pt x="20227" y="5600"/>
                  <a:pt x="20227" y="5600"/>
                </a:cubicBezTo>
                <a:cubicBezTo>
                  <a:pt x="20227" y="5600"/>
                  <a:pt x="20351" y="5600"/>
                  <a:pt x="20351" y="5600"/>
                </a:cubicBezTo>
                <a:cubicBezTo>
                  <a:pt x="20351" y="5312"/>
                  <a:pt x="20351" y="5312"/>
                  <a:pt x="20351" y="5024"/>
                </a:cubicBezTo>
                <a:cubicBezTo>
                  <a:pt x="20351" y="5024"/>
                  <a:pt x="20351" y="5024"/>
                  <a:pt x="20351" y="4736"/>
                </a:cubicBezTo>
                <a:cubicBezTo>
                  <a:pt x="20351" y="4448"/>
                  <a:pt x="20351" y="4160"/>
                  <a:pt x="20227" y="4160"/>
                </a:cubicBezTo>
                <a:cubicBezTo>
                  <a:pt x="20227" y="3872"/>
                  <a:pt x="20227" y="3872"/>
                  <a:pt x="20102" y="3872"/>
                </a:cubicBezTo>
                <a:cubicBezTo>
                  <a:pt x="19977" y="3584"/>
                  <a:pt x="20102" y="3296"/>
                  <a:pt x="19977" y="3296"/>
                </a:cubicBezTo>
                <a:cubicBezTo>
                  <a:pt x="19977" y="3296"/>
                  <a:pt x="19852" y="3296"/>
                  <a:pt x="19852" y="3296"/>
                </a:cubicBezTo>
                <a:cubicBezTo>
                  <a:pt x="19727" y="3296"/>
                  <a:pt x="19727" y="3008"/>
                  <a:pt x="19727" y="3008"/>
                </a:cubicBezTo>
                <a:cubicBezTo>
                  <a:pt x="19852" y="2720"/>
                  <a:pt x="19727" y="2720"/>
                  <a:pt x="19602" y="2720"/>
                </a:cubicBezTo>
                <a:cubicBezTo>
                  <a:pt x="19477" y="2432"/>
                  <a:pt x="19477" y="2144"/>
                  <a:pt x="19353" y="2144"/>
                </a:cubicBezTo>
                <a:cubicBezTo>
                  <a:pt x="19353" y="2144"/>
                  <a:pt x="19353" y="2144"/>
                  <a:pt x="19228" y="2144"/>
                </a:cubicBezTo>
                <a:cubicBezTo>
                  <a:pt x="19477" y="1856"/>
                  <a:pt x="19103" y="1856"/>
                  <a:pt x="19103" y="1856"/>
                </a:cubicBezTo>
                <a:cubicBezTo>
                  <a:pt x="18978" y="2144"/>
                  <a:pt x="18978" y="2144"/>
                  <a:pt x="18978" y="2432"/>
                </a:cubicBezTo>
                <a:cubicBezTo>
                  <a:pt x="18853" y="2432"/>
                  <a:pt x="18853" y="2144"/>
                  <a:pt x="18728" y="2144"/>
                </a:cubicBezTo>
                <a:cubicBezTo>
                  <a:pt x="18603" y="2144"/>
                  <a:pt x="18603" y="2144"/>
                  <a:pt x="18479" y="2144"/>
                </a:cubicBezTo>
                <a:cubicBezTo>
                  <a:pt x="18479" y="2144"/>
                  <a:pt x="18479" y="2144"/>
                  <a:pt x="18479" y="2144"/>
                </a:cubicBezTo>
                <a:cubicBezTo>
                  <a:pt x="18479" y="2144"/>
                  <a:pt x="18354" y="2144"/>
                  <a:pt x="18354" y="2144"/>
                </a:cubicBezTo>
                <a:cubicBezTo>
                  <a:pt x="18229" y="2144"/>
                  <a:pt x="18229" y="2432"/>
                  <a:pt x="18229" y="2432"/>
                </a:cubicBezTo>
                <a:cubicBezTo>
                  <a:pt x="18104" y="2432"/>
                  <a:pt x="18104" y="2144"/>
                  <a:pt x="18104" y="2144"/>
                </a:cubicBezTo>
                <a:cubicBezTo>
                  <a:pt x="17979" y="2144"/>
                  <a:pt x="17854" y="2144"/>
                  <a:pt x="17854" y="2144"/>
                </a:cubicBezTo>
                <a:cubicBezTo>
                  <a:pt x="17729" y="2144"/>
                  <a:pt x="17729" y="2432"/>
                  <a:pt x="17729" y="2432"/>
                </a:cubicBezTo>
                <a:cubicBezTo>
                  <a:pt x="17605" y="2720"/>
                  <a:pt x="17480" y="2720"/>
                  <a:pt x="17480" y="2720"/>
                </a:cubicBezTo>
                <a:cubicBezTo>
                  <a:pt x="17355" y="3008"/>
                  <a:pt x="17230" y="3008"/>
                  <a:pt x="17105" y="3296"/>
                </a:cubicBezTo>
                <a:cubicBezTo>
                  <a:pt x="17105" y="3296"/>
                  <a:pt x="17105" y="3008"/>
                  <a:pt x="17105" y="3296"/>
                </a:cubicBezTo>
                <a:cubicBezTo>
                  <a:pt x="16980" y="3296"/>
                  <a:pt x="16980" y="3296"/>
                  <a:pt x="16980" y="3296"/>
                </a:cubicBezTo>
                <a:cubicBezTo>
                  <a:pt x="16855" y="3584"/>
                  <a:pt x="16855" y="3584"/>
                  <a:pt x="16731" y="3872"/>
                </a:cubicBezTo>
                <a:cubicBezTo>
                  <a:pt x="16606" y="3872"/>
                  <a:pt x="16606" y="3584"/>
                  <a:pt x="16481" y="3872"/>
                </a:cubicBezTo>
                <a:cubicBezTo>
                  <a:pt x="16481" y="3872"/>
                  <a:pt x="16356" y="4160"/>
                  <a:pt x="16231" y="4160"/>
                </a:cubicBezTo>
                <a:cubicBezTo>
                  <a:pt x="16106" y="4160"/>
                  <a:pt x="16106" y="4160"/>
                  <a:pt x="16106" y="3872"/>
                </a:cubicBezTo>
                <a:cubicBezTo>
                  <a:pt x="16106" y="3872"/>
                  <a:pt x="16106" y="3872"/>
                  <a:pt x="15982" y="3872"/>
                </a:cubicBezTo>
                <a:cubicBezTo>
                  <a:pt x="15982" y="3872"/>
                  <a:pt x="15857" y="3872"/>
                  <a:pt x="15857" y="3872"/>
                </a:cubicBezTo>
                <a:cubicBezTo>
                  <a:pt x="15732" y="3872"/>
                  <a:pt x="15732" y="3872"/>
                  <a:pt x="15607" y="3584"/>
                </a:cubicBezTo>
                <a:cubicBezTo>
                  <a:pt x="15482" y="3584"/>
                  <a:pt x="15482" y="3584"/>
                  <a:pt x="15357" y="3584"/>
                </a:cubicBezTo>
                <a:cubicBezTo>
                  <a:pt x="15232" y="3584"/>
                  <a:pt x="15232" y="3584"/>
                  <a:pt x="15108" y="3584"/>
                </a:cubicBezTo>
                <a:cubicBezTo>
                  <a:pt x="15108" y="3584"/>
                  <a:pt x="15108" y="3584"/>
                  <a:pt x="15108" y="3584"/>
                </a:cubicBezTo>
                <a:cubicBezTo>
                  <a:pt x="14983" y="3584"/>
                  <a:pt x="14858" y="3584"/>
                  <a:pt x="14858" y="3872"/>
                </a:cubicBezTo>
                <a:cubicBezTo>
                  <a:pt x="14733" y="3872"/>
                  <a:pt x="14733" y="3872"/>
                  <a:pt x="14608" y="3872"/>
                </a:cubicBezTo>
                <a:cubicBezTo>
                  <a:pt x="14608" y="4160"/>
                  <a:pt x="14608" y="3872"/>
                  <a:pt x="14483" y="3872"/>
                </a:cubicBezTo>
                <a:cubicBezTo>
                  <a:pt x="14483" y="3872"/>
                  <a:pt x="14483" y="4160"/>
                  <a:pt x="14483" y="4160"/>
                </a:cubicBezTo>
                <a:cubicBezTo>
                  <a:pt x="14358" y="4160"/>
                  <a:pt x="14358" y="4160"/>
                  <a:pt x="14358" y="4160"/>
                </a:cubicBezTo>
                <a:cubicBezTo>
                  <a:pt x="14234" y="4160"/>
                  <a:pt x="14234" y="4160"/>
                  <a:pt x="14234" y="4160"/>
                </a:cubicBezTo>
                <a:cubicBezTo>
                  <a:pt x="14109" y="4160"/>
                  <a:pt x="14109" y="4160"/>
                  <a:pt x="13984" y="4160"/>
                </a:cubicBezTo>
                <a:cubicBezTo>
                  <a:pt x="13859" y="4160"/>
                  <a:pt x="13484" y="3872"/>
                  <a:pt x="13484" y="3584"/>
                </a:cubicBezTo>
                <a:cubicBezTo>
                  <a:pt x="13484" y="3584"/>
                  <a:pt x="13484" y="3584"/>
                  <a:pt x="13484" y="3296"/>
                </a:cubicBezTo>
                <a:cubicBezTo>
                  <a:pt x="13360" y="3584"/>
                  <a:pt x="13360" y="3872"/>
                  <a:pt x="13235" y="3872"/>
                </a:cubicBezTo>
                <a:cubicBezTo>
                  <a:pt x="13110" y="3584"/>
                  <a:pt x="13110" y="3296"/>
                  <a:pt x="12985" y="3296"/>
                </a:cubicBezTo>
                <a:cubicBezTo>
                  <a:pt x="12860" y="3296"/>
                  <a:pt x="12860" y="3296"/>
                  <a:pt x="12735" y="3296"/>
                </a:cubicBezTo>
                <a:cubicBezTo>
                  <a:pt x="12610" y="3296"/>
                  <a:pt x="12735" y="3296"/>
                  <a:pt x="12610" y="3008"/>
                </a:cubicBezTo>
                <a:cubicBezTo>
                  <a:pt x="12610" y="2720"/>
                  <a:pt x="12486" y="2720"/>
                  <a:pt x="12361" y="2720"/>
                </a:cubicBezTo>
                <a:cubicBezTo>
                  <a:pt x="12111" y="2432"/>
                  <a:pt x="12236" y="2720"/>
                  <a:pt x="12111" y="2720"/>
                </a:cubicBezTo>
                <a:cubicBezTo>
                  <a:pt x="11986" y="3008"/>
                  <a:pt x="11986" y="3008"/>
                  <a:pt x="11861" y="2720"/>
                </a:cubicBezTo>
                <a:cubicBezTo>
                  <a:pt x="11736" y="2720"/>
                  <a:pt x="11612" y="2432"/>
                  <a:pt x="11612" y="2144"/>
                </a:cubicBezTo>
                <a:cubicBezTo>
                  <a:pt x="11612" y="1856"/>
                  <a:pt x="11612" y="1568"/>
                  <a:pt x="11487" y="1280"/>
                </a:cubicBezTo>
                <a:cubicBezTo>
                  <a:pt x="11487" y="1280"/>
                  <a:pt x="11487" y="1568"/>
                  <a:pt x="11487" y="1568"/>
                </a:cubicBezTo>
                <a:cubicBezTo>
                  <a:pt x="11487" y="1280"/>
                  <a:pt x="11362" y="1568"/>
                  <a:pt x="11362" y="1568"/>
                </a:cubicBezTo>
                <a:cubicBezTo>
                  <a:pt x="11362" y="1568"/>
                  <a:pt x="11362" y="1280"/>
                  <a:pt x="11487" y="1280"/>
                </a:cubicBezTo>
                <a:cubicBezTo>
                  <a:pt x="11237" y="1280"/>
                  <a:pt x="11112" y="1568"/>
                  <a:pt x="10987" y="1568"/>
                </a:cubicBezTo>
                <a:cubicBezTo>
                  <a:pt x="10862" y="1568"/>
                  <a:pt x="10613" y="1280"/>
                  <a:pt x="10488" y="992"/>
                </a:cubicBezTo>
                <a:cubicBezTo>
                  <a:pt x="10488" y="992"/>
                  <a:pt x="10238" y="128"/>
                  <a:pt x="10613" y="416"/>
                </a:cubicBezTo>
                <a:cubicBezTo>
                  <a:pt x="10488" y="128"/>
                  <a:pt x="10488" y="128"/>
                  <a:pt x="10488" y="128"/>
                </a:cubicBezTo>
                <a:cubicBezTo>
                  <a:pt x="10488" y="128"/>
                  <a:pt x="10488" y="416"/>
                  <a:pt x="10488" y="128"/>
                </a:cubicBezTo>
                <a:cubicBezTo>
                  <a:pt x="10363" y="128"/>
                  <a:pt x="10363" y="128"/>
                  <a:pt x="10363" y="128"/>
                </a:cubicBezTo>
                <a:cubicBezTo>
                  <a:pt x="10363" y="128"/>
                  <a:pt x="10363" y="128"/>
                  <a:pt x="10363" y="128"/>
                </a:cubicBezTo>
                <a:cubicBezTo>
                  <a:pt x="10238" y="-160"/>
                  <a:pt x="10238" y="128"/>
                  <a:pt x="10238" y="128"/>
                </a:cubicBezTo>
                <a:cubicBezTo>
                  <a:pt x="9988" y="704"/>
                  <a:pt x="9864" y="416"/>
                  <a:pt x="9489" y="416"/>
                </a:cubicBezTo>
                <a:cubicBezTo>
                  <a:pt x="9239" y="416"/>
                  <a:pt x="8990" y="416"/>
                  <a:pt x="8740" y="416"/>
                </a:cubicBezTo>
                <a:cubicBezTo>
                  <a:pt x="8615" y="416"/>
                  <a:pt x="8490" y="128"/>
                  <a:pt x="8365" y="416"/>
                </a:cubicBezTo>
                <a:cubicBezTo>
                  <a:pt x="8240" y="416"/>
                  <a:pt x="7991" y="704"/>
                  <a:pt x="7866" y="704"/>
                </a:cubicBezTo>
                <a:cubicBezTo>
                  <a:pt x="7741" y="992"/>
                  <a:pt x="7616" y="992"/>
                  <a:pt x="7616" y="992"/>
                </a:cubicBezTo>
                <a:cubicBezTo>
                  <a:pt x="7491" y="992"/>
                  <a:pt x="7366" y="1280"/>
                  <a:pt x="7242" y="1280"/>
                </a:cubicBezTo>
                <a:cubicBezTo>
                  <a:pt x="7242" y="1280"/>
                  <a:pt x="7242" y="1280"/>
                  <a:pt x="7242" y="1280"/>
                </a:cubicBezTo>
                <a:cubicBezTo>
                  <a:pt x="7117" y="1280"/>
                  <a:pt x="7117" y="1568"/>
                  <a:pt x="6992" y="1568"/>
                </a:cubicBezTo>
                <a:cubicBezTo>
                  <a:pt x="6992" y="1856"/>
                  <a:pt x="6742" y="2144"/>
                  <a:pt x="6617" y="2144"/>
                </a:cubicBezTo>
                <a:cubicBezTo>
                  <a:pt x="6492" y="2432"/>
                  <a:pt x="6368" y="2432"/>
                  <a:pt x="6368" y="2720"/>
                </a:cubicBezTo>
                <a:cubicBezTo>
                  <a:pt x="6243" y="2720"/>
                  <a:pt x="6243" y="2720"/>
                  <a:pt x="6243" y="2720"/>
                </a:cubicBezTo>
                <a:cubicBezTo>
                  <a:pt x="6118" y="3008"/>
                  <a:pt x="6243" y="2720"/>
                  <a:pt x="6243" y="3008"/>
                </a:cubicBezTo>
                <a:cubicBezTo>
                  <a:pt x="6118" y="3296"/>
                  <a:pt x="6118" y="3296"/>
                  <a:pt x="5993" y="3296"/>
                </a:cubicBezTo>
                <a:cubicBezTo>
                  <a:pt x="5868" y="3584"/>
                  <a:pt x="5494" y="3584"/>
                  <a:pt x="5244" y="3296"/>
                </a:cubicBezTo>
                <a:cubicBezTo>
                  <a:pt x="5244" y="3296"/>
                  <a:pt x="4994" y="3008"/>
                  <a:pt x="4869" y="3296"/>
                </a:cubicBezTo>
                <a:cubicBezTo>
                  <a:pt x="4869" y="3296"/>
                  <a:pt x="4745" y="3296"/>
                  <a:pt x="4745" y="3296"/>
                </a:cubicBezTo>
                <a:cubicBezTo>
                  <a:pt x="4745" y="3296"/>
                  <a:pt x="4620" y="3296"/>
                  <a:pt x="4620" y="3296"/>
                </a:cubicBezTo>
                <a:cubicBezTo>
                  <a:pt x="4370" y="3296"/>
                  <a:pt x="4120" y="3296"/>
                  <a:pt x="3871" y="3008"/>
                </a:cubicBezTo>
                <a:cubicBezTo>
                  <a:pt x="3621" y="3008"/>
                  <a:pt x="3621" y="3008"/>
                  <a:pt x="3496" y="3296"/>
                </a:cubicBezTo>
                <a:cubicBezTo>
                  <a:pt x="3496" y="3584"/>
                  <a:pt x="3371" y="3872"/>
                  <a:pt x="3496" y="3872"/>
                </a:cubicBezTo>
                <a:cubicBezTo>
                  <a:pt x="3496" y="4160"/>
                  <a:pt x="3746" y="4160"/>
                  <a:pt x="3746" y="4448"/>
                </a:cubicBezTo>
                <a:cubicBezTo>
                  <a:pt x="3746" y="4448"/>
                  <a:pt x="3746" y="4448"/>
                  <a:pt x="3746" y="4448"/>
                </a:cubicBezTo>
                <a:cubicBezTo>
                  <a:pt x="3746" y="4448"/>
                  <a:pt x="3746" y="4448"/>
                  <a:pt x="3746" y="4448"/>
                </a:cubicBezTo>
                <a:cubicBezTo>
                  <a:pt x="3746" y="4448"/>
                  <a:pt x="3746" y="4448"/>
                  <a:pt x="3746" y="4448"/>
                </a:cubicBezTo>
                <a:cubicBezTo>
                  <a:pt x="3746" y="4448"/>
                  <a:pt x="3746" y="4448"/>
                  <a:pt x="3746" y="4736"/>
                </a:cubicBezTo>
                <a:cubicBezTo>
                  <a:pt x="3871" y="4736"/>
                  <a:pt x="3871" y="4736"/>
                  <a:pt x="3995" y="4736"/>
                </a:cubicBezTo>
                <a:cubicBezTo>
                  <a:pt x="4120" y="4736"/>
                  <a:pt x="4245" y="4736"/>
                  <a:pt x="4245" y="4736"/>
                </a:cubicBezTo>
                <a:cubicBezTo>
                  <a:pt x="4370" y="4736"/>
                  <a:pt x="4620" y="4736"/>
                  <a:pt x="4495" y="4736"/>
                </a:cubicBezTo>
                <a:cubicBezTo>
                  <a:pt x="4495" y="4736"/>
                  <a:pt x="4370" y="4736"/>
                  <a:pt x="4370" y="4736"/>
                </a:cubicBezTo>
                <a:cubicBezTo>
                  <a:pt x="4245" y="4736"/>
                  <a:pt x="4120" y="5024"/>
                  <a:pt x="4120" y="5024"/>
                </a:cubicBezTo>
                <a:cubicBezTo>
                  <a:pt x="3995" y="5024"/>
                  <a:pt x="3995" y="4736"/>
                  <a:pt x="3995" y="4736"/>
                </a:cubicBezTo>
                <a:cubicBezTo>
                  <a:pt x="3995" y="4736"/>
                  <a:pt x="3871" y="5024"/>
                  <a:pt x="3871" y="5024"/>
                </a:cubicBezTo>
                <a:cubicBezTo>
                  <a:pt x="3871" y="5024"/>
                  <a:pt x="3746" y="5024"/>
                  <a:pt x="3746" y="5024"/>
                </a:cubicBezTo>
                <a:cubicBezTo>
                  <a:pt x="3621" y="5024"/>
                  <a:pt x="3246" y="5024"/>
                  <a:pt x="3121" y="5600"/>
                </a:cubicBezTo>
                <a:cubicBezTo>
                  <a:pt x="3246" y="5600"/>
                  <a:pt x="3246" y="5600"/>
                  <a:pt x="3371" y="5888"/>
                </a:cubicBezTo>
                <a:cubicBezTo>
                  <a:pt x="3496" y="5888"/>
                  <a:pt x="3496" y="5600"/>
                  <a:pt x="3621" y="5888"/>
                </a:cubicBezTo>
                <a:cubicBezTo>
                  <a:pt x="3496" y="5888"/>
                  <a:pt x="3496" y="5888"/>
                  <a:pt x="3496" y="6176"/>
                </a:cubicBezTo>
                <a:cubicBezTo>
                  <a:pt x="3371" y="6176"/>
                  <a:pt x="3246" y="5888"/>
                  <a:pt x="3121" y="5888"/>
                </a:cubicBezTo>
                <a:cubicBezTo>
                  <a:pt x="3121" y="5888"/>
                  <a:pt x="2997" y="6176"/>
                  <a:pt x="2997" y="6176"/>
                </a:cubicBezTo>
                <a:cubicBezTo>
                  <a:pt x="2872" y="6176"/>
                  <a:pt x="2872" y="5888"/>
                  <a:pt x="2747" y="6176"/>
                </a:cubicBezTo>
                <a:cubicBezTo>
                  <a:pt x="2747" y="5888"/>
                  <a:pt x="2747" y="5888"/>
                  <a:pt x="2872" y="5888"/>
                </a:cubicBezTo>
                <a:cubicBezTo>
                  <a:pt x="2747" y="5888"/>
                  <a:pt x="2123" y="6176"/>
                  <a:pt x="2123" y="6176"/>
                </a:cubicBezTo>
                <a:cubicBezTo>
                  <a:pt x="2123" y="5888"/>
                  <a:pt x="2372" y="5888"/>
                  <a:pt x="2247" y="5600"/>
                </a:cubicBezTo>
                <a:cubicBezTo>
                  <a:pt x="2247" y="5600"/>
                  <a:pt x="1998" y="5600"/>
                  <a:pt x="1998" y="5600"/>
                </a:cubicBezTo>
                <a:cubicBezTo>
                  <a:pt x="1873" y="5600"/>
                  <a:pt x="1998" y="5888"/>
                  <a:pt x="1998" y="5888"/>
                </a:cubicBezTo>
                <a:cubicBezTo>
                  <a:pt x="1998" y="5888"/>
                  <a:pt x="2123" y="5888"/>
                  <a:pt x="2123" y="5888"/>
                </a:cubicBezTo>
                <a:cubicBezTo>
                  <a:pt x="2123" y="6176"/>
                  <a:pt x="1998" y="6176"/>
                  <a:pt x="1998" y="6176"/>
                </a:cubicBezTo>
                <a:cubicBezTo>
                  <a:pt x="1873" y="6176"/>
                  <a:pt x="1873" y="6176"/>
                  <a:pt x="1748" y="6176"/>
                </a:cubicBezTo>
                <a:cubicBezTo>
                  <a:pt x="1748" y="6176"/>
                  <a:pt x="1748" y="6176"/>
                  <a:pt x="1623" y="6176"/>
                </a:cubicBezTo>
                <a:cubicBezTo>
                  <a:pt x="1623" y="6176"/>
                  <a:pt x="1498" y="6176"/>
                  <a:pt x="1373" y="5888"/>
                </a:cubicBezTo>
                <a:cubicBezTo>
                  <a:pt x="1498" y="5888"/>
                  <a:pt x="1498" y="5888"/>
                  <a:pt x="1498" y="5888"/>
                </a:cubicBezTo>
                <a:cubicBezTo>
                  <a:pt x="1373" y="5600"/>
                  <a:pt x="1373" y="5888"/>
                  <a:pt x="1373" y="5888"/>
                </a:cubicBezTo>
                <a:cubicBezTo>
                  <a:pt x="1249" y="5888"/>
                  <a:pt x="1249" y="5888"/>
                  <a:pt x="1249" y="5888"/>
                </a:cubicBezTo>
                <a:cubicBezTo>
                  <a:pt x="1124" y="5888"/>
                  <a:pt x="1124" y="5888"/>
                  <a:pt x="1124" y="5888"/>
                </a:cubicBezTo>
                <a:cubicBezTo>
                  <a:pt x="999" y="6176"/>
                  <a:pt x="999" y="5888"/>
                  <a:pt x="874" y="5888"/>
                </a:cubicBezTo>
                <a:cubicBezTo>
                  <a:pt x="749" y="5888"/>
                  <a:pt x="624" y="6464"/>
                  <a:pt x="499" y="6752"/>
                </a:cubicBezTo>
                <a:cubicBezTo>
                  <a:pt x="499" y="6752"/>
                  <a:pt x="375" y="6752"/>
                  <a:pt x="375" y="6752"/>
                </a:cubicBezTo>
                <a:cubicBezTo>
                  <a:pt x="375" y="6752"/>
                  <a:pt x="375" y="6752"/>
                  <a:pt x="375" y="6752"/>
                </a:cubicBezTo>
                <a:cubicBezTo>
                  <a:pt x="375" y="7040"/>
                  <a:pt x="375" y="7040"/>
                  <a:pt x="375" y="7328"/>
                </a:cubicBezTo>
                <a:cubicBezTo>
                  <a:pt x="375" y="7328"/>
                  <a:pt x="250" y="7328"/>
                  <a:pt x="250" y="7328"/>
                </a:cubicBezTo>
                <a:cubicBezTo>
                  <a:pt x="250" y="7328"/>
                  <a:pt x="125" y="7328"/>
                  <a:pt x="125" y="7328"/>
                </a:cubicBezTo>
                <a:cubicBezTo>
                  <a:pt x="125" y="7328"/>
                  <a:pt x="125" y="7616"/>
                  <a:pt x="125" y="7904"/>
                </a:cubicBezTo>
                <a:cubicBezTo>
                  <a:pt x="125" y="8192"/>
                  <a:pt x="125" y="8480"/>
                  <a:pt x="125" y="8768"/>
                </a:cubicBezTo>
                <a:cubicBezTo>
                  <a:pt x="0" y="9056"/>
                  <a:pt x="0" y="9344"/>
                  <a:pt x="250" y="9056"/>
                </a:cubicBezTo>
                <a:cubicBezTo>
                  <a:pt x="250" y="9056"/>
                  <a:pt x="375" y="9056"/>
                  <a:pt x="499" y="9056"/>
                </a:cubicBezTo>
                <a:cubicBezTo>
                  <a:pt x="624" y="9056"/>
                  <a:pt x="749" y="8768"/>
                  <a:pt x="874" y="8768"/>
                </a:cubicBezTo>
                <a:cubicBezTo>
                  <a:pt x="874" y="8768"/>
                  <a:pt x="999" y="8768"/>
                  <a:pt x="999" y="8768"/>
                </a:cubicBezTo>
                <a:cubicBezTo>
                  <a:pt x="1124" y="9056"/>
                  <a:pt x="999" y="9056"/>
                  <a:pt x="874" y="9344"/>
                </a:cubicBezTo>
                <a:cubicBezTo>
                  <a:pt x="874" y="9344"/>
                  <a:pt x="874" y="9344"/>
                  <a:pt x="874" y="9344"/>
                </a:cubicBezTo>
                <a:cubicBezTo>
                  <a:pt x="874" y="9632"/>
                  <a:pt x="749" y="9632"/>
                  <a:pt x="749" y="9920"/>
                </a:cubicBezTo>
                <a:cubicBezTo>
                  <a:pt x="749" y="9920"/>
                  <a:pt x="624" y="9920"/>
                  <a:pt x="624" y="9920"/>
                </a:cubicBezTo>
                <a:cubicBezTo>
                  <a:pt x="624" y="9632"/>
                  <a:pt x="749" y="9632"/>
                  <a:pt x="749" y="9632"/>
                </a:cubicBezTo>
                <a:cubicBezTo>
                  <a:pt x="624" y="9632"/>
                  <a:pt x="624" y="9632"/>
                  <a:pt x="624" y="9920"/>
                </a:cubicBezTo>
                <a:cubicBezTo>
                  <a:pt x="749" y="9920"/>
                  <a:pt x="749" y="9920"/>
                  <a:pt x="874" y="10208"/>
                </a:cubicBezTo>
                <a:cubicBezTo>
                  <a:pt x="874" y="10496"/>
                  <a:pt x="999" y="10496"/>
                  <a:pt x="874" y="10784"/>
                </a:cubicBezTo>
                <a:cubicBezTo>
                  <a:pt x="874" y="10784"/>
                  <a:pt x="874" y="10784"/>
                  <a:pt x="874" y="10784"/>
                </a:cubicBezTo>
                <a:cubicBezTo>
                  <a:pt x="874" y="10784"/>
                  <a:pt x="874" y="10784"/>
                  <a:pt x="874" y="11072"/>
                </a:cubicBezTo>
                <a:cubicBezTo>
                  <a:pt x="999" y="11072"/>
                  <a:pt x="999" y="11072"/>
                  <a:pt x="999" y="11072"/>
                </a:cubicBezTo>
                <a:cubicBezTo>
                  <a:pt x="1124" y="11072"/>
                  <a:pt x="1249" y="11072"/>
                  <a:pt x="1124" y="11072"/>
                </a:cubicBezTo>
                <a:cubicBezTo>
                  <a:pt x="1249" y="11360"/>
                  <a:pt x="1124" y="11360"/>
                  <a:pt x="1124" y="11360"/>
                </a:cubicBezTo>
                <a:cubicBezTo>
                  <a:pt x="999" y="11360"/>
                  <a:pt x="1124" y="11648"/>
                  <a:pt x="999" y="11360"/>
                </a:cubicBezTo>
                <a:cubicBezTo>
                  <a:pt x="999" y="11360"/>
                  <a:pt x="999" y="11360"/>
                  <a:pt x="999" y="11360"/>
                </a:cubicBezTo>
                <a:cubicBezTo>
                  <a:pt x="999" y="11360"/>
                  <a:pt x="999" y="11360"/>
                  <a:pt x="999" y="11648"/>
                </a:cubicBezTo>
                <a:cubicBezTo>
                  <a:pt x="999" y="11648"/>
                  <a:pt x="999" y="11648"/>
                  <a:pt x="999" y="11648"/>
                </a:cubicBezTo>
                <a:cubicBezTo>
                  <a:pt x="999" y="11648"/>
                  <a:pt x="999" y="11648"/>
                  <a:pt x="999" y="11648"/>
                </a:cubicBezTo>
                <a:cubicBezTo>
                  <a:pt x="874" y="11648"/>
                  <a:pt x="749" y="11648"/>
                  <a:pt x="749" y="11936"/>
                </a:cubicBezTo>
                <a:cubicBezTo>
                  <a:pt x="749" y="11936"/>
                  <a:pt x="749" y="11936"/>
                  <a:pt x="749" y="11936"/>
                </a:cubicBezTo>
                <a:cubicBezTo>
                  <a:pt x="749" y="11936"/>
                  <a:pt x="749" y="11936"/>
                  <a:pt x="874" y="11936"/>
                </a:cubicBezTo>
                <a:cubicBezTo>
                  <a:pt x="874" y="11936"/>
                  <a:pt x="874" y="11936"/>
                  <a:pt x="749" y="12224"/>
                </a:cubicBezTo>
                <a:cubicBezTo>
                  <a:pt x="874" y="12224"/>
                  <a:pt x="874" y="12224"/>
                  <a:pt x="874" y="12224"/>
                </a:cubicBezTo>
                <a:cubicBezTo>
                  <a:pt x="874" y="12224"/>
                  <a:pt x="874" y="12224"/>
                  <a:pt x="874" y="12224"/>
                </a:cubicBezTo>
                <a:cubicBezTo>
                  <a:pt x="999" y="11936"/>
                  <a:pt x="874" y="12224"/>
                  <a:pt x="999" y="12512"/>
                </a:cubicBezTo>
                <a:cubicBezTo>
                  <a:pt x="999" y="12512"/>
                  <a:pt x="874" y="12512"/>
                  <a:pt x="874" y="12224"/>
                </a:cubicBezTo>
                <a:cubicBezTo>
                  <a:pt x="874" y="12512"/>
                  <a:pt x="999" y="12512"/>
                  <a:pt x="999" y="12800"/>
                </a:cubicBezTo>
                <a:cubicBezTo>
                  <a:pt x="1124" y="12512"/>
                  <a:pt x="1249" y="12512"/>
                  <a:pt x="1249" y="12800"/>
                </a:cubicBezTo>
                <a:cubicBezTo>
                  <a:pt x="1249" y="12800"/>
                  <a:pt x="874" y="13088"/>
                  <a:pt x="874" y="13088"/>
                </a:cubicBezTo>
                <a:cubicBezTo>
                  <a:pt x="874" y="12800"/>
                  <a:pt x="749" y="12800"/>
                  <a:pt x="749" y="12800"/>
                </a:cubicBezTo>
                <a:cubicBezTo>
                  <a:pt x="624" y="12800"/>
                  <a:pt x="749" y="13088"/>
                  <a:pt x="749" y="13088"/>
                </a:cubicBezTo>
                <a:cubicBezTo>
                  <a:pt x="749" y="13088"/>
                  <a:pt x="624" y="12800"/>
                  <a:pt x="624" y="12800"/>
                </a:cubicBezTo>
                <a:cubicBezTo>
                  <a:pt x="624" y="12800"/>
                  <a:pt x="624" y="12800"/>
                  <a:pt x="624" y="12512"/>
                </a:cubicBezTo>
                <a:cubicBezTo>
                  <a:pt x="749" y="12800"/>
                  <a:pt x="624" y="12224"/>
                  <a:pt x="499" y="11936"/>
                </a:cubicBezTo>
                <a:cubicBezTo>
                  <a:pt x="499" y="11936"/>
                  <a:pt x="375" y="11648"/>
                  <a:pt x="375" y="11936"/>
                </a:cubicBezTo>
                <a:cubicBezTo>
                  <a:pt x="375" y="11936"/>
                  <a:pt x="375" y="12224"/>
                  <a:pt x="375" y="12512"/>
                </a:cubicBezTo>
                <a:cubicBezTo>
                  <a:pt x="375" y="12512"/>
                  <a:pt x="375" y="12512"/>
                  <a:pt x="375" y="12512"/>
                </a:cubicBezTo>
                <a:cubicBezTo>
                  <a:pt x="499" y="12512"/>
                  <a:pt x="624" y="13088"/>
                  <a:pt x="499" y="12800"/>
                </a:cubicBezTo>
                <a:cubicBezTo>
                  <a:pt x="499" y="12800"/>
                  <a:pt x="499" y="13088"/>
                  <a:pt x="375" y="13088"/>
                </a:cubicBezTo>
                <a:cubicBezTo>
                  <a:pt x="375" y="13088"/>
                  <a:pt x="375" y="13088"/>
                  <a:pt x="250" y="13088"/>
                </a:cubicBezTo>
                <a:cubicBezTo>
                  <a:pt x="375" y="13088"/>
                  <a:pt x="250" y="13088"/>
                  <a:pt x="250" y="12800"/>
                </a:cubicBezTo>
                <a:cubicBezTo>
                  <a:pt x="250" y="12800"/>
                  <a:pt x="250" y="13088"/>
                  <a:pt x="250" y="13088"/>
                </a:cubicBezTo>
                <a:cubicBezTo>
                  <a:pt x="250" y="13088"/>
                  <a:pt x="250" y="13088"/>
                  <a:pt x="250" y="12800"/>
                </a:cubicBezTo>
                <a:cubicBezTo>
                  <a:pt x="250" y="13088"/>
                  <a:pt x="250" y="13088"/>
                  <a:pt x="250" y="13088"/>
                </a:cubicBezTo>
                <a:cubicBezTo>
                  <a:pt x="250" y="13088"/>
                  <a:pt x="250" y="13088"/>
                  <a:pt x="250" y="13088"/>
                </a:cubicBezTo>
                <a:cubicBezTo>
                  <a:pt x="250" y="13376"/>
                  <a:pt x="375" y="13664"/>
                  <a:pt x="375" y="13376"/>
                </a:cubicBezTo>
                <a:cubicBezTo>
                  <a:pt x="375" y="13376"/>
                  <a:pt x="375" y="13376"/>
                  <a:pt x="375" y="13376"/>
                </a:cubicBezTo>
                <a:cubicBezTo>
                  <a:pt x="375" y="13376"/>
                  <a:pt x="375" y="13376"/>
                  <a:pt x="375" y="13376"/>
                </a:cubicBezTo>
                <a:cubicBezTo>
                  <a:pt x="499" y="13376"/>
                  <a:pt x="499" y="13664"/>
                  <a:pt x="499" y="13664"/>
                </a:cubicBezTo>
                <a:cubicBezTo>
                  <a:pt x="499" y="13664"/>
                  <a:pt x="499" y="13664"/>
                  <a:pt x="624" y="13664"/>
                </a:cubicBezTo>
                <a:cubicBezTo>
                  <a:pt x="624" y="13664"/>
                  <a:pt x="624" y="13664"/>
                  <a:pt x="624" y="13664"/>
                </a:cubicBezTo>
                <a:cubicBezTo>
                  <a:pt x="624" y="13952"/>
                  <a:pt x="624" y="13952"/>
                  <a:pt x="624" y="13664"/>
                </a:cubicBezTo>
                <a:cubicBezTo>
                  <a:pt x="624" y="13664"/>
                  <a:pt x="624" y="13664"/>
                  <a:pt x="624" y="13664"/>
                </a:cubicBezTo>
                <a:cubicBezTo>
                  <a:pt x="624" y="13376"/>
                  <a:pt x="874" y="13376"/>
                  <a:pt x="874" y="13664"/>
                </a:cubicBezTo>
                <a:cubicBezTo>
                  <a:pt x="874" y="13664"/>
                  <a:pt x="874" y="13952"/>
                  <a:pt x="999" y="13952"/>
                </a:cubicBezTo>
                <a:cubicBezTo>
                  <a:pt x="999" y="13664"/>
                  <a:pt x="1124" y="14240"/>
                  <a:pt x="1249" y="14240"/>
                </a:cubicBezTo>
                <a:cubicBezTo>
                  <a:pt x="1249" y="14240"/>
                  <a:pt x="1373" y="14240"/>
                  <a:pt x="1373" y="14240"/>
                </a:cubicBezTo>
                <a:cubicBezTo>
                  <a:pt x="1373" y="14528"/>
                  <a:pt x="1373" y="14528"/>
                  <a:pt x="1373" y="14528"/>
                </a:cubicBezTo>
                <a:cubicBezTo>
                  <a:pt x="1373" y="14816"/>
                  <a:pt x="1373" y="14816"/>
                  <a:pt x="1373" y="14816"/>
                </a:cubicBezTo>
                <a:cubicBezTo>
                  <a:pt x="1373" y="15104"/>
                  <a:pt x="1249" y="15104"/>
                  <a:pt x="1249" y="15104"/>
                </a:cubicBezTo>
                <a:cubicBezTo>
                  <a:pt x="874" y="15392"/>
                  <a:pt x="1373" y="15392"/>
                  <a:pt x="1373" y="15680"/>
                </a:cubicBezTo>
                <a:cubicBezTo>
                  <a:pt x="1373" y="15680"/>
                  <a:pt x="1373" y="15680"/>
                  <a:pt x="1249" y="15680"/>
                </a:cubicBezTo>
                <a:cubicBezTo>
                  <a:pt x="1373" y="15680"/>
                  <a:pt x="1373" y="15968"/>
                  <a:pt x="1249" y="15968"/>
                </a:cubicBezTo>
                <a:cubicBezTo>
                  <a:pt x="1373" y="15968"/>
                  <a:pt x="1373" y="15968"/>
                  <a:pt x="1373" y="15968"/>
                </a:cubicBezTo>
                <a:cubicBezTo>
                  <a:pt x="1373" y="16256"/>
                  <a:pt x="1373" y="16256"/>
                  <a:pt x="1373" y="16256"/>
                </a:cubicBezTo>
                <a:cubicBezTo>
                  <a:pt x="1373" y="16544"/>
                  <a:pt x="1373" y="16256"/>
                  <a:pt x="1498" y="16256"/>
                </a:cubicBezTo>
                <a:cubicBezTo>
                  <a:pt x="1498" y="16256"/>
                  <a:pt x="1498" y="16256"/>
                  <a:pt x="1498" y="16256"/>
                </a:cubicBezTo>
                <a:cubicBezTo>
                  <a:pt x="1498" y="16256"/>
                  <a:pt x="1498" y="15968"/>
                  <a:pt x="1623" y="16256"/>
                </a:cubicBezTo>
                <a:cubicBezTo>
                  <a:pt x="1498" y="16256"/>
                  <a:pt x="1623" y="16544"/>
                  <a:pt x="1623" y="16256"/>
                </a:cubicBezTo>
                <a:cubicBezTo>
                  <a:pt x="1623" y="16544"/>
                  <a:pt x="1623" y="16544"/>
                  <a:pt x="1623" y="16832"/>
                </a:cubicBezTo>
                <a:cubicBezTo>
                  <a:pt x="1623" y="16544"/>
                  <a:pt x="1748" y="16544"/>
                  <a:pt x="1623" y="16832"/>
                </a:cubicBezTo>
                <a:cubicBezTo>
                  <a:pt x="1748" y="16832"/>
                  <a:pt x="1748" y="16544"/>
                  <a:pt x="1748" y="16544"/>
                </a:cubicBezTo>
                <a:cubicBezTo>
                  <a:pt x="1873" y="16544"/>
                  <a:pt x="1748" y="16832"/>
                  <a:pt x="1748" y="16832"/>
                </a:cubicBezTo>
                <a:cubicBezTo>
                  <a:pt x="1748" y="16832"/>
                  <a:pt x="1748" y="16832"/>
                  <a:pt x="1748" y="16832"/>
                </a:cubicBezTo>
                <a:cubicBezTo>
                  <a:pt x="1748" y="16832"/>
                  <a:pt x="1748" y="16832"/>
                  <a:pt x="1748" y="16832"/>
                </a:cubicBezTo>
                <a:cubicBezTo>
                  <a:pt x="1748" y="16832"/>
                  <a:pt x="1748" y="16832"/>
                  <a:pt x="1748" y="16832"/>
                </a:cubicBezTo>
                <a:cubicBezTo>
                  <a:pt x="1748" y="16832"/>
                  <a:pt x="1748" y="17120"/>
                  <a:pt x="1748" y="17120"/>
                </a:cubicBezTo>
                <a:cubicBezTo>
                  <a:pt x="1748" y="17120"/>
                  <a:pt x="1748" y="17120"/>
                  <a:pt x="1748" y="17120"/>
                </a:cubicBezTo>
                <a:cubicBezTo>
                  <a:pt x="1748" y="17120"/>
                  <a:pt x="1623" y="17408"/>
                  <a:pt x="1623" y="17120"/>
                </a:cubicBezTo>
                <a:cubicBezTo>
                  <a:pt x="1498" y="17120"/>
                  <a:pt x="1498" y="17120"/>
                  <a:pt x="1498" y="17120"/>
                </a:cubicBezTo>
                <a:cubicBezTo>
                  <a:pt x="1498" y="17120"/>
                  <a:pt x="1498" y="17120"/>
                  <a:pt x="1498" y="17120"/>
                </a:cubicBezTo>
                <a:cubicBezTo>
                  <a:pt x="1498" y="17120"/>
                  <a:pt x="1498" y="17120"/>
                  <a:pt x="1498" y="17120"/>
                </a:cubicBezTo>
                <a:cubicBezTo>
                  <a:pt x="1498" y="17120"/>
                  <a:pt x="1373" y="17120"/>
                  <a:pt x="1373" y="17120"/>
                </a:cubicBezTo>
                <a:cubicBezTo>
                  <a:pt x="1373" y="17120"/>
                  <a:pt x="1373" y="17120"/>
                  <a:pt x="1373" y="17120"/>
                </a:cubicBezTo>
                <a:cubicBezTo>
                  <a:pt x="1373" y="17408"/>
                  <a:pt x="1373" y="17696"/>
                  <a:pt x="1498" y="17696"/>
                </a:cubicBezTo>
                <a:cubicBezTo>
                  <a:pt x="1498" y="17696"/>
                  <a:pt x="1498" y="17408"/>
                  <a:pt x="1498" y="17408"/>
                </a:cubicBezTo>
                <a:cubicBezTo>
                  <a:pt x="1498" y="17408"/>
                  <a:pt x="1498" y="17408"/>
                  <a:pt x="1498" y="17408"/>
                </a:cubicBezTo>
                <a:cubicBezTo>
                  <a:pt x="1498" y="17408"/>
                  <a:pt x="1498" y="17408"/>
                  <a:pt x="1498" y="17408"/>
                </a:cubicBezTo>
                <a:cubicBezTo>
                  <a:pt x="1623" y="17408"/>
                  <a:pt x="1748" y="17696"/>
                  <a:pt x="1748" y="17696"/>
                </a:cubicBezTo>
                <a:cubicBezTo>
                  <a:pt x="1748" y="17408"/>
                  <a:pt x="1998" y="17408"/>
                  <a:pt x="1998" y="17408"/>
                </a:cubicBezTo>
                <a:cubicBezTo>
                  <a:pt x="2123" y="17408"/>
                  <a:pt x="2247" y="17408"/>
                  <a:pt x="2372" y="17408"/>
                </a:cubicBezTo>
                <a:cubicBezTo>
                  <a:pt x="2372" y="17408"/>
                  <a:pt x="2622" y="17408"/>
                  <a:pt x="2622" y="17408"/>
                </a:cubicBezTo>
                <a:cubicBezTo>
                  <a:pt x="2497" y="17408"/>
                  <a:pt x="2497" y="17696"/>
                  <a:pt x="2497" y="17408"/>
                </a:cubicBezTo>
                <a:cubicBezTo>
                  <a:pt x="2497" y="17696"/>
                  <a:pt x="2497" y="17696"/>
                  <a:pt x="2497" y="17696"/>
                </a:cubicBezTo>
                <a:cubicBezTo>
                  <a:pt x="2497" y="17696"/>
                  <a:pt x="2372" y="17696"/>
                  <a:pt x="2372" y="17696"/>
                </a:cubicBezTo>
                <a:cubicBezTo>
                  <a:pt x="2497" y="17696"/>
                  <a:pt x="2372" y="17696"/>
                  <a:pt x="2497" y="17696"/>
                </a:cubicBezTo>
                <a:cubicBezTo>
                  <a:pt x="2372" y="17696"/>
                  <a:pt x="2372" y="17696"/>
                  <a:pt x="2247" y="17696"/>
                </a:cubicBezTo>
                <a:cubicBezTo>
                  <a:pt x="2247" y="17696"/>
                  <a:pt x="2372" y="17696"/>
                  <a:pt x="2372" y="17696"/>
                </a:cubicBezTo>
                <a:cubicBezTo>
                  <a:pt x="2247" y="17696"/>
                  <a:pt x="2247" y="17696"/>
                  <a:pt x="2247" y="17696"/>
                </a:cubicBezTo>
                <a:cubicBezTo>
                  <a:pt x="2247" y="17696"/>
                  <a:pt x="2247" y="17696"/>
                  <a:pt x="2247" y="17696"/>
                </a:cubicBezTo>
                <a:cubicBezTo>
                  <a:pt x="2247" y="17696"/>
                  <a:pt x="2247" y="17696"/>
                  <a:pt x="2247" y="17696"/>
                </a:cubicBezTo>
                <a:cubicBezTo>
                  <a:pt x="2372" y="17984"/>
                  <a:pt x="2372" y="17984"/>
                  <a:pt x="2247" y="17984"/>
                </a:cubicBezTo>
                <a:cubicBezTo>
                  <a:pt x="2247" y="17984"/>
                  <a:pt x="2247" y="17984"/>
                  <a:pt x="2247" y="17984"/>
                </a:cubicBezTo>
                <a:cubicBezTo>
                  <a:pt x="2372" y="17984"/>
                  <a:pt x="2372" y="18272"/>
                  <a:pt x="2247" y="18272"/>
                </a:cubicBezTo>
                <a:cubicBezTo>
                  <a:pt x="2123" y="17984"/>
                  <a:pt x="1998" y="18272"/>
                  <a:pt x="1873" y="18272"/>
                </a:cubicBezTo>
                <a:cubicBezTo>
                  <a:pt x="1873" y="18272"/>
                  <a:pt x="1873" y="18272"/>
                  <a:pt x="1873" y="18272"/>
                </a:cubicBezTo>
                <a:cubicBezTo>
                  <a:pt x="1873" y="18272"/>
                  <a:pt x="1873" y="18272"/>
                  <a:pt x="1748" y="18272"/>
                </a:cubicBezTo>
                <a:cubicBezTo>
                  <a:pt x="1748" y="18272"/>
                  <a:pt x="1623" y="18272"/>
                  <a:pt x="1623" y="18272"/>
                </a:cubicBezTo>
                <a:cubicBezTo>
                  <a:pt x="1623" y="18272"/>
                  <a:pt x="1623" y="18560"/>
                  <a:pt x="1498" y="18560"/>
                </a:cubicBezTo>
                <a:cubicBezTo>
                  <a:pt x="1498" y="18560"/>
                  <a:pt x="1498" y="18560"/>
                  <a:pt x="1498" y="18560"/>
                </a:cubicBezTo>
                <a:cubicBezTo>
                  <a:pt x="1498" y="18560"/>
                  <a:pt x="1498" y="18560"/>
                  <a:pt x="1498" y="18560"/>
                </a:cubicBezTo>
                <a:cubicBezTo>
                  <a:pt x="1498" y="18560"/>
                  <a:pt x="1623" y="18560"/>
                  <a:pt x="1623" y="18560"/>
                </a:cubicBezTo>
                <a:cubicBezTo>
                  <a:pt x="1748" y="18560"/>
                  <a:pt x="1748" y="18560"/>
                  <a:pt x="1873" y="18560"/>
                </a:cubicBezTo>
                <a:cubicBezTo>
                  <a:pt x="1873" y="18272"/>
                  <a:pt x="1873" y="18272"/>
                  <a:pt x="1998" y="18272"/>
                </a:cubicBezTo>
                <a:cubicBezTo>
                  <a:pt x="2123" y="18272"/>
                  <a:pt x="2123" y="18272"/>
                  <a:pt x="2123" y="18272"/>
                </a:cubicBezTo>
                <a:cubicBezTo>
                  <a:pt x="2247" y="18272"/>
                  <a:pt x="2247" y="18272"/>
                  <a:pt x="2247" y="18272"/>
                </a:cubicBezTo>
                <a:cubicBezTo>
                  <a:pt x="2372" y="18272"/>
                  <a:pt x="2372" y="17984"/>
                  <a:pt x="2372" y="18272"/>
                </a:cubicBezTo>
                <a:cubicBezTo>
                  <a:pt x="2372" y="18272"/>
                  <a:pt x="2372" y="18272"/>
                  <a:pt x="2372" y="18272"/>
                </a:cubicBezTo>
                <a:cubicBezTo>
                  <a:pt x="2372" y="18272"/>
                  <a:pt x="2372" y="18560"/>
                  <a:pt x="2372" y="18560"/>
                </a:cubicBezTo>
                <a:cubicBezTo>
                  <a:pt x="2247" y="18560"/>
                  <a:pt x="2247" y="18560"/>
                  <a:pt x="2247" y="18560"/>
                </a:cubicBezTo>
                <a:cubicBezTo>
                  <a:pt x="2247" y="18560"/>
                  <a:pt x="2247" y="18560"/>
                  <a:pt x="2247" y="18560"/>
                </a:cubicBezTo>
                <a:cubicBezTo>
                  <a:pt x="2372" y="18560"/>
                  <a:pt x="2372" y="18560"/>
                  <a:pt x="2247" y="18848"/>
                </a:cubicBezTo>
                <a:cubicBezTo>
                  <a:pt x="2372" y="18560"/>
                  <a:pt x="2372" y="18560"/>
                  <a:pt x="2372" y="18560"/>
                </a:cubicBezTo>
                <a:cubicBezTo>
                  <a:pt x="2372" y="18560"/>
                  <a:pt x="2372" y="18560"/>
                  <a:pt x="2372" y="18848"/>
                </a:cubicBezTo>
                <a:cubicBezTo>
                  <a:pt x="2372" y="18848"/>
                  <a:pt x="2247" y="18848"/>
                  <a:pt x="2247" y="18848"/>
                </a:cubicBezTo>
                <a:cubicBezTo>
                  <a:pt x="2247" y="18848"/>
                  <a:pt x="2247" y="19136"/>
                  <a:pt x="2247" y="18848"/>
                </a:cubicBezTo>
                <a:cubicBezTo>
                  <a:pt x="2247" y="18848"/>
                  <a:pt x="2247" y="18848"/>
                  <a:pt x="2247" y="18848"/>
                </a:cubicBezTo>
                <a:cubicBezTo>
                  <a:pt x="2372" y="18848"/>
                  <a:pt x="2497" y="18560"/>
                  <a:pt x="2497" y="18560"/>
                </a:cubicBezTo>
                <a:cubicBezTo>
                  <a:pt x="2497" y="18560"/>
                  <a:pt x="2497" y="18272"/>
                  <a:pt x="2622" y="18560"/>
                </a:cubicBezTo>
                <a:cubicBezTo>
                  <a:pt x="2622" y="18272"/>
                  <a:pt x="2497" y="18272"/>
                  <a:pt x="2497" y="18272"/>
                </a:cubicBezTo>
                <a:cubicBezTo>
                  <a:pt x="2497" y="17984"/>
                  <a:pt x="2622" y="17984"/>
                  <a:pt x="2622" y="17984"/>
                </a:cubicBezTo>
                <a:cubicBezTo>
                  <a:pt x="2497" y="18272"/>
                  <a:pt x="2497" y="18272"/>
                  <a:pt x="2622" y="18272"/>
                </a:cubicBezTo>
                <a:cubicBezTo>
                  <a:pt x="2622" y="18272"/>
                  <a:pt x="2622" y="18272"/>
                  <a:pt x="2622" y="18272"/>
                </a:cubicBezTo>
                <a:cubicBezTo>
                  <a:pt x="2747" y="18272"/>
                  <a:pt x="2747" y="17984"/>
                  <a:pt x="2622" y="17984"/>
                </a:cubicBezTo>
                <a:cubicBezTo>
                  <a:pt x="2747" y="17984"/>
                  <a:pt x="2747" y="17984"/>
                  <a:pt x="2747" y="17984"/>
                </a:cubicBezTo>
                <a:cubicBezTo>
                  <a:pt x="2747" y="17984"/>
                  <a:pt x="2747" y="17984"/>
                  <a:pt x="2872" y="18272"/>
                </a:cubicBezTo>
                <a:cubicBezTo>
                  <a:pt x="2872" y="18272"/>
                  <a:pt x="2872" y="18272"/>
                  <a:pt x="2872" y="18272"/>
                </a:cubicBezTo>
                <a:cubicBezTo>
                  <a:pt x="2872" y="18272"/>
                  <a:pt x="2872" y="18272"/>
                  <a:pt x="2872" y="18272"/>
                </a:cubicBezTo>
                <a:cubicBezTo>
                  <a:pt x="2872" y="17984"/>
                  <a:pt x="2872" y="17984"/>
                  <a:pt x="2997" y="18272"/>
                </a:cubicBezTo>
                <a:cubicBezTo>
                  <a:pt x="2997" y="18272"/>
                  <a:pt x="2997" y="18272"/>
                  <a:pt x="2997" y="18272"/>
                </a:cubicBezTo>
                <a:cubicBezTo>
                  <a:pt x="2997" y="18272"/>
                  <a:pt x="2997" y="18272"/>
                  <a:pt x="2997" y="18560"/>
                </a:cubicBezTo>
                <a:cubicBezTo>
                  <a:pt x="2997" y="18272"/>
                  <a:pt x="3121" y="18560"/>
                  <a:pt x="3246" y="18848"/>
                </a:cubicBezTo>
                <a:cubicBezTo>
                  <a:pt x="3121" y="18848"/>
                  <a:pt x="3371" y="18848"/>
                  <a:pt x="3246" y="18560"/>
                </a:cubicBezTo>
                <a:cubicBezTo>
                  <a:pt x="3246" y="18560"/>
                  <a:pt x="3246" y="18560"/>
                  <a:pt x="3246" y="18848"/>
                </a:cubicBezTo>
                <a:cubicBezTo>
                  <a:pt x="3246" y="18560"/>
                  <a:pt x="3246" y="18560"/>
                  <a:pt x="3371" y="18272"/>
                </a:cubicBezTo>
                <a:cubicBezTo>
                  <a:pt x="3371" y="18560"/>
                  <a:pt x="3621" y="18560"/>
                  <a:pt x="3496" y="18848"/>
                </a:cubicBezTo>
                <a:cubicBezTo>
                  <a:pt x="3496" y="18848"/>
                  <a:pt x="3496" y="18848"/>
                  <a:pt x="3496" y="18848"/>
                </a:cubicBezTo>
                <a:cubicBezTo>
                  <a:pt x="3371" y="18848"/>
                  <a:pt x="3496" y="18848"/>
                  <a:pt x="3371" y="19136"/>
                </a:cubicBezTo>
                <a:cubicBezTo>
                  <a:pt x="3496" y="19136"/>
                  <a:pt x="3496" y="19136"/>
                  <a:pt x="3496" y="19136"/>
                </a:cubicBezTo>
                <a:cubicBezTo>
                  <a:pt x="3496" y="19136"/>
                  <a:pt x="3496" y="19136"/>
                  <a:pt x="3496" y="19136"/>
                </a:cubicBezTo>
                <a:cubicBezTo>
                  <a:pt x="3496" y="19424"/>
                  <a:pt x="3496" y="19424"/>
                  <a:pt x="3496" y="19424"/>
                </a:cubicBezTo>
                <a:cubicBezTo>
                  <a:pt x="3496" y="19424"/>
                  <a:pt x="3496" y="19424"/>
                  <a:pt x="3496" y="19424"/>
                </a:cubicBezTo>
                <a:cubicBezTo>
                  <a:pt x="3496" y="19424"/>
                  <a:pt x="3496" y="19424"/>
                  <a:pt x="3496" y="19712"/>
                </a:cubicBezTo>
                <a:cubicBezTo>
                  <a:pt x="3496" y="19712"/>
                  <a:pt x="3496" y="19712"/>
                  <a:pt x="3621" y="19712"/>
                </a:cubicBezTo>
                <a:cubicBezTo>
                  <a:pt x="3621" y="19712"/>
                  <a:pt x="3621" y="19712"/>
                  <a:pt x="3621" y="19712"/>
                </a:cubicBezTo>
                <a:cubicBezTo>
                  <a:pt x="3621" y="19712"/>
                  <a:pt x="3746" y="20000"/>
                  <a:pt x="3746" y="20000"/>
                </a:cubicBezTo>
                <a:cubicBezTo>
                  <a:pt x="3871" y="20000"/>
                  <a:pt x="3871" y="20000"/>
                  <a:pt x="3871" y="20000"/>
                </a:cubicBezTo>
                <a:cubicBezTo>
                  <a:pt x="3871" y="20000"/>
                  <a:pt x="3871" y="20000"/>
                  <a:pt x="3871" y="20000"/>
                </a:cubicBezTo>
                <a:cubicBezTo>
                  <a:pt x="3871" y="20000"/>
                  <a:pt x="4120" y="20000"/>
                  <a:pt x="4120" y="20288"/>
                </a:cubicBezTo>
                <a:cubicBezTo>
                  <a:pt x="4120" y="20288"/>
                  <a:pt x="4120" y="20288"/>
                  <a:pt x="4120" y="20288"/>
                </a:cubicBezTo>
                <a:cubicBezTo>
                  <a:pt x="4120" y="20288"/>
                  <a:pt x="4120" y="20288"/>
                  <a:pt x="4120" y="20288"/>
                </a:cubicBezTo>
                <a:cubicBezTo>
                  <a:pt x="4120" y="20288"/>
                  <a:pt x="4120" y="20288"/>
                  <a:pt x="4120" y="20288"/>
                </a:cubicBezTo>
                <a:cubicBezTo>
                  <a:pt x="4120" y="20288"/>
                  <a:pt x="4120" y="20288"/>
                  <a:pt x="4120" y="20288"/>
                </a:cubicBezTo>
                <a:cubicBezTo>
                  <a:pt x="4245" y="20288"/>
                  <a:pt x="4245" y="20288"/>
                  <a:pt x="4245" y="20288"/>
                </a:cubicBezTo>
                <a:cubicBezTo>
                  <a:pt x="4245" y="20288"/>
                  <a:pt x="4245" y="20288"/>
                  <a:pt x="4245" y="20288"/>
                </a:cubicBezTo>
                <a:cubicBezTo>
                  <a:pt x="4370" y="20288"/>
                  <a:pt x="4370" y="20288"/>
                  <a:pt x="4370" y="20288"/>
                </a:cubicBezTo>
                <a:cubicBezTo>
                  <a:pt x="4370" y="20288"/>
                  <a:pt x="4370" y="20288"/>
                  <a:pt x="4370" y="20288"/>
                </a:cubicBezTo>
                <a:cubicBezTo>
                  <a:pt x="4370" y="20288"/>
                  <a:pt x="4370" y="20288"/>
                  <a:pt x="4370" y="20288"/>
                </a:cubicBezTo>
                <a:cubicBezTo>
                  <a:pt x="4495" y="20000"/>
                  <a:pt x="4620" y="20288"/>
                  <a:pt x="4620" y="20000"/>
                </a:cubicBezTo>
                <a:cubicBezTo>
                  <a:pt x="4620" y="20000"/>
                  <a:pt x="4620" y="20000"/>
                  <a:pt x="4620" y="20000"/>
                </a:cubicBezTo>
                <a:cubicBezTo>
                  <a:pt x="4620" y="20000"/>
                  <a:pt x="4620" y="20000"/>
                  <a:pt x="4745" y="20000"/>
                </a:cubicBezTo>
                <a:cubicBezTo>
                  <a:pt x="4745" y="20000"/>
                  <a:pt x="4620" y="20000"/>
                  <a:pt x="4745" y="20000"/>
                </a:cubicBezTo>
                <a:cubicBezTo>
                  <a:pt x="4745" y="20000"/>
                  <a:pt x="4745" y="20000"/>
                  <a:pt x="4745" y="20000"/>
                </a:cubicBezTo>
                <a:cubicBezTo>
                  <a:pt x="4745" y="20000"/>
                  <a:pt x="4745" y="20000"/>
                  <a:pt x="4745" y="20000"/>
                </a:cubicBezTo>
                <a:cubicBezTo>
                  <a:pt x="4745" y="19712"/>
                  <a:pt x="4994" y="19712"/>
                  <a:pt x="4994" y="20288"/>
                </a:cubicBezTo>
                <a:cubicBezTo>
                  <a:pt x="4994" y="20000"/>
                  <a:pt x="5119" y="20000"/>
                  <a:pt x="5119" y="20000"/>
                </a:cubicBezTo>
                <a:cubicBezTo>
                  <a:pt x="5119" y="20000"/>
                  <a:pt x="5119" y="20000"/>
                  <a:pt x="5119" y="20000"/>
                </a:cubicBezTo>
                <a:cubicBezTo>
                  <a:pt x="5119" y="19712"/>
                  <a:pt x="5119" y="19712"/>
                  <a:pt x="5119" y="19712"/>
                </a:cubicBezTo>
                <a:cubicBezTo>
                  <a:pt x="4994" y="19424"/>
                  <a:pt x="5244" y="19136"/>
                  <a:pt x="5244" y="18848"/>
                </a:cubicBezTo>
                <a:cubicBezTo>
                  <a:pt x="5119" y="18848"/>
                  <a:pt x="5244" y="18272"/>
                  <a:pt x="5244" y="17984"/>
                </a:cubicBezTo>
                <a:cubicBezTo>
                  <a:pt x="5369" y="17696"/>
                  <a:pt x="5369" y="17984"/>
                  <a:pt x="5369" y="17984"/>
                </a:cubicBezTo>
                <a:cubicBezTo>
                  <a:pt x="5494" y="17984"/>
                  <a:pt x="5618" y="17984"/>
                  <a:pt x="5743" y="17984"/>
                </a:cubicBezTo>
                <a:cubicBezTo>
                  <a:pt x="5743" y="17984"/>
                  <a:pt x="5868" y="17984"/>
                  <a:pt x="5993" y="18272"/>
                </a:cubicBezTo>
                <a:cubicBezTo>
                  <a:pt x="6118" y="18272"/>
                  <a:pt x="6118" y="18272"/>
                  <a:pt x="6118" y="18272"/>
                </a:cubicBezTo>
                <a:cubicBezTo>
                  <a:pt x="6243" y="18560"/>
                  <a:pt x="6492" y="18560"/>
                  <a:pt x="6617" y="18848"/>
                </a:cubicBezTo>
                <a:cubicBezTo>
                  <a:pt x="6617" y="18848"/>
                  <a:pt x="6742" y="18848"/>
                  <a:pt x="6867" y="19136"/>
                </a:cubicBezTo>
                <a:cubicBezTo>
                  <a:pt x="6992" y="19136"/>
                  <a:pt x="7117" y="19712"/>
                  <a:pt x="7117" y="19712"/>
                </a:cubicBezTo>
                <a:cubicBezTo>
                  <a:pt x="7242" y="20000"/>
                  <a:pt x="7242" y="20288"/>
                  <a:pt x="7366" y="20288"/>
                </a:cubicBezTo>
                <a:cubicBezTo>
                  <a:pt x="7491" y="20576"/>
                  <a:pt x="7741" y="20864"/>
                  <a:pt x="7866" y="20576"/>
                </a:cubicBezTo>
                <a:cubicBezTo>
                  <a:pt x="7866" y="20576"/>
                  <a:pt x="7866" y="20576"/>
                  <a:pt x="7991" y="20576"/>
                </a:cubicBezTo>
                <a:cubicBezTo>
                  <a:pt x="7991" y="20576"/>
                  <a:pt x="7991" y="20576"/>
                  <a:pt x="8116" y="20576"/>
                </a:cubicBezTo>
                <a:cubicBezTo>
                  <a:pt x="8116" y="20576"/>
                  <a:pt x="8116" y="20288"/>
                  <a:pt x="8240" y="20288"/>
                </a:cubicBezTo>
                <a:cubicBezTo>
                  <a:pt x="8240" y="20288"/>
                  <a:pt x="8365" y="20288"/>
                  <a:pt x="8365" y="20288"/>
                </a:cubicBezTo>
                <a:cubicBezTo>
                  <a:pt x="8490" y="20288"/>
                  <a:pt x="8615" y="20288"/>
                  <a:pt x="8615" y="20288"/>
                </a:cubicBezTo>
                <a:cubicBezTo>
                  <a:pt x="8615" y="20288"/>
                  <a:pt x="8615" y="20288"/>
                  <a:pt x="8615" y="20288"/>
                </a:cubicBezTo>
                <a:cubicBezTo>
                  <a:pt x="8740" y="20288"/>
                  <a:pt x="8740" y="20000"/>
                  <a:pt x="8865" y="20288"/>
                </a:cubicBezTo>
                <a:cubicBezTo>
                  <a:pt x="8865" y="20288"/>
                  <a:pt x="8990" y="20000"/>
                  <a:pt x="8990" y="20000"/>
                </a:cubicBezTo>
                <a:cubicBezTo>
                  <a:pt x="8990" y="19712"/>
                  <a:pt x="9114" y="19712"/>
                  <a:pt x="9114" y="20000"/>
                </a:cubicBezTo>
                <a:cubicBezTo>
                  <a:pt x="9114" y="20000"/>
                  <a:pt x="9114" y="20000"/>
                  <a:pt x="9114" y="20000"/>
                </a:cubicBezTo>
                <a:cubicBezTo>
                  <a:pt x="9114" y="20000"/>
                  <a:pt x="9114" y="20000"/>
                  <a:pt x="9114" y="20000"/>
                </a:cubicBezTo>
                <a:cubicBezTo>
                  <a:pt x="9239" y="19712"/>
                  <a:pt x="9239" y="19712"/>
                  <a:pt x="9239" y="19712"/>
                </a:cubicBezTo>
                <a:cubicBezTo>
                  <a:pt x="9239" y="19712"/>
                  <a:pt x="9239" y="19424"/>
                  <a:pt x="9239" y="19424"/>
                </a:cubicBezTo>
                <a:cubicBezTo>
                  <a:pt x="9364" y="19136"/>
                  <a:pt x="9614" y="18848"/>
                  <a:pt x="9739" y="18560"/>
                </a:cubicBezTo>
                <a:cubicBezTo>
                  <a:pt x="9739" y="18272"/>
                  <a:pt x="9864" y="18272"/>
                  <a:pt x="9988" y="18272"/>
                </a:cubicBezTo>
                <a:cubicBezTo>
                  <a:pt x="10113" y="17984"/>
                  <a:pt x="10238" y="18272"/>
                  <a:pt x="10238" y="18560"/>
                </a:cubicBezTo>
                <a:cubicBezTo>
                  <a:pt x="10363" y="18272"/>
                  <a:pt x="10488" y="18848"/>
                  <a:pt x="10613" y="18848"/>
                </a:cubicBezTo>
                <a:cubicBezTo>
                  <a:pt x="10738" y="19136"/>
                  <a:pt x="10738" y="19136"/>
                  <a:pt x="10738" y="18848"/>
                </a:cubicBezTo>
                <a:cubicBezTo>
                  <a:pt x="10862" y="18848"/>
                  <a:pt x="10862" y="18848"/>
                  <a:pt x="10987" y="18848"/>
                </a:cubicBezTo>
                <a:cubicBezTo>
                  <a:pt x="10862" y="18848"/>
                  <a:pt x="10862" y="18848"/>
                  <a:pt x="10862" y="18848"/>
                </a:cubicBezTo>
                <a:cubicBezTo>
                  <a:pt x="10862" y="18848"/>
                  <a:pt x="10987" y="18848"/>
                  <a:pt x="10987" y="18848"/>
                </a:cubicBezTo>
                <a:cubicBezTo>
                  <a:pt x="11112" y="18848"/>
                  <a:pt x="11112" y="18560"/>
                  <a:pt x="11112" y="18560"/>
                </a:cubicBezTo>
                <a:cubicBezTo>
                  <a:pt x="11112" y="18560"/>
                  <a:pt x="11112" y="18560"/>
                  <a:pt x="10987" y="18560"/>
                </a:cubicBezTo>
                <a:cubicBezTo>
                  <a:pt x="10987" y="18560"/>
                  <a:pt x="11112" y="18560"/>
                  <a:pt x="11112" y="18560"/>
                </a:cubicBezTo>
                <a:cubicBezTo>
                  <a:pt x="11112" y="18560"/>
                  <a:pt x="11112" y="18560"/>
                  <a:pt x="11112" y="18272"/>
                </a:cubicBezTo>
                <a:cubicBezTo>
                  <a:pt x="11112" y="18560"/>
                  <a:pt x="11112" y="18560"/>
                  <a:pt x="11112" y="18560"/>
                </a:cubicBezTo>
                <a:cubicBezTo>
                  <a:pt x="11112" y="18560"/>
                  <a:pt x="10987" y="18560"/>
                  <a:pt x="10987" y="18560"/>
                </a:cubicBezTo>
                <a:cubicBezTo>
                  <a:pt x="10987" y="18560"/>
                  <a:pt x="10987" y="18560"/>
                  <a:pt x="10987" y="18560"/>
                </a:cubicBezTo>
                <a:cubicBezTo>
                  <a:pt x="10987" y="18560"/>
                  <a:pt x="10987" y="18560"/>
                  <a:pt x="10987" y="18272"/>
                </a:cubicBezTo>
                <a:cubicBezTo>
                  <a:pt x="10987" y="18272"/>
                  <a:pt x="10987" y="18560"/>
                  <a:pt x="10987" y="18560"/>
                </a:cubicBezTo>
                <a:cubicBezTo>
                  <a:pt x="11112" y="18272"/>
                  <a:pt x="11237" y="18272"/>
                  <a:pt x="11362" y="18272"/>
                </a:cubicBezTo>
                <a:cubicBezTo>
                  <a:pt x="11362" y="17984"/>
                  <a:pt x="11487" y="17696"/>
                  <a:pt x="11487" y="17696"/>
                </a:cubicBezTo>
                <a:cubicBezTo>
                  <a:pt x="11612" y="17696"/>
                  <a:pt x="11736" y="18272"/>
                  <a:pt x="11736" y="18272"/>
                </a:cubicBezTo>
                <a:cubicBezTo>
                  <a:pt x="11736" y="18560"/>
                  <a:pt x="11736" y="18848"/>
                  <a:pt x="11612" y="18848"/>
                </a:cubicBezTo>
                <a:cubicBezTo>
                  <a:pt x="11487" y="19136"/>
                  <a:pt x="11487" y="19136"/>
                  <a:pt x="11362" y="19424"/>
                </a:cubicBezTo>
                <a:cubicBezTo>
                  <a:pt x="11362" y="19424"/>
                  <a:pt x="11237" y="19712"/>
                  <a:pt x="11237" y="19712"/>
                </a:cubicBezTo>
                <a:cubicBezTo>
                  <a:pt x="11237" y="20000"/>
                  <a:pt x="11362" y="20288"/>
                  <a:pt x="11362" y="20288"/>
                </a:cubicBezTo>
                <a:cubicBezTo>
                  <a:pt x="11487" y="20864"/>
                  <a:pt x="11487" y="20864"/>
                  <a:pt x="11362" y="21152"/>
                </a:cubicBezTo>
                <a:cubicBezTo>
                  <a:pt x="11487" y="20864"/>
                  <a:pt x="11487" y="21152"/>
                  <a:pt x="11612" y="21440"/>
                </a:cubicBezTo>
                <a:cubicBezTo>
                  <a:pt x="11736" y="21440"/>
                  <a:pt x="11612" y="21440"/>
                  <a:pt x="11612" y="21152"/>
                </a:cubicBezTo>
                <a:cubicBezTo>
                  <a:pt x="11736" y="21152"/>
                  <a:pt x="11736" y="21152"/>
                  <a:pt x="11736" y="20864"/>
                </a:cubicBezTo>
                <a:cubicBezTo>
                  <a:pt x="11736" y="20864"/>
                  <a:pt x="11861" y="20864"/>
                  <a:pt x="11736" y="20864"/>
                </a:cubicBezTo>
                <a:cubicBezTo>
                  <a:pt x="11861" y="20864"/>
                  <a:pt x="11861" y="20864"/>
                  <a:pt x="11861" y="20864"/>
                </a:cubicBezTo>
                <a:cubicBezTo>
                  <a:pt x="11861" y="20864"/>
                  <a:pt x="11861" y="20288"/>
                  <a:pt x="11861" y="20000"/>
                </a:cubicBezTo>
                <a:cubicBezTo>
                  <a:pt x="11861" y="20000"/>
                  <a:pt x="11861" y="20000"/>
                  <a:pt x="11861" y="20000"/>
                </a:cubicBezTo>
                <a:cubicBezTo>
                  <a:pt x="11986" y="20288"/>
                  <a:pt x="12111" y="20288"/>
                  <a:pt x="12236" y="20000"/>
                </a:cubicBezTo>
                <a:cubicBezTo>
                  <a:pt x="12236" y="20000"/>
                  <a:pt x="12236" y="19712"/>
                  <a:pt x="12111" y="19712"/>
                </a:cubicBezTo>
                <a:cubicBezTo>
                  <a:pt x="12236" y="19712"/>
                  <a:pt x="12111" y="19424"/>
                  <a:pt x="12111" y="19136"/>
                </a:cubicBezTo>
                <a:cubicBezTo>
                  <a:pt x="12111" y="18848"/>
                  <a:pt x="12236" y="18560"/>
                  <a:pt x="12236" y="17984"/>
                </a:cubicBezTo>
                <a:cubicBezTo>
                  <a:pt x="12361" y="18272"/>
                  <a:pt x="12486" y="18272"/>
                  <a:pt x="12610" y="18272"/>
                </a:cubicBezTo>
                <a:cubicBezTo>
                  <a:pt x="12610" y="18560"/>
                  <a:pt x="12610" y="18560"/>
                  <a:pt x="12610" y="18848"/>
                </a:cubicBezTo>
                <a:cubicBezTo>
                  <a:pt x="12735" y="18848"/>
                  <a:pt x="12860" y="18560"/>
                  <a:pt x="12860" y="18560"/>
                </a:cubicBezTo>
                <a:cubicBezTo>
                  <a:pt x="12985" y="18560"/>
                  <a:pt x="13110" y="18848"/>
                  <a:pt x="13110" y="18848"/>
                </a:cubicBezTo>
                <a:cubicBezTo>
                  <a:pt x="13484" y="18560"/>
                  <a:pt x="13734" y="17984"/>
                  <a:pt x="13984" y="17984"/>
                </a:cubicBezTo>
                <a:cubicBezTo>
                  <a:pt x="14109" y="17696"/>
                  <a:pt x="14358" y="17984"/>
                  <a:pt x="14483" y="18272"/>
                </a:cubicBezTo>
                <a:cubicBezTo>
                  <a:pt x="14608" y="18560"/>
                  <a:pt x="14608" y="18560"/>
                  <a:pt x="14733" y="18560"/>
                </a:cubicBezTo>
                <a:cubicBezTo>
                  <a:pt x="14858" y="18560"/>
                  <a:pt x="14983" y="18560"/>
                  <a:pt x="15108" y="18560"/>
                </a:cubicBezTo>
                <a:cubicBezTo>
                  <a:pt x="15232" y="18560"/>
                  <a:pt x="15357" y="18560"/>
                  <a:pt x="15482" y="18560"/>
                </a:cubicBezTo>
                <a:cubicBezTo>
                  <a:pt x="16106" y="18272"/>
                  <a:pt x="16731" y="17696"/>
                  <a:pt x="17355" y="17408"/>
                </a:cubicBezTo>
                <a:cubicBezTo>
                  <a:pt x="17605" y="17408"/>
                  <a:pt x="17979" y="17120"/>
                  <a:pt x="18229" y="17120"/>
                </a:cubicBezTo>
                <a:cubicBezTo>
                  <a:pt x="18479" y="16832"/>
                  <a:pt x="18479" y="16832"/>
                  <a:pt x="18603" y="16544"/>
                </a:cubicBezTo>
                <a:cubicBezTo>
                  <a:pt x="18603" y="16544"/>
                  <a:pt x="18728" y="16544"/>
                  <a:pt x="18728" y="16544"/>
                </a:cubicBezTo>
                <a:cubicBezTo>
                  <a:pt x="18853" y="16832"/>
                  <a:pt x="18853" y="16832"/>
                  <a:pt x="18853" y="17120"/>
                </a:cubicBezTo>
                <a:cubicBezTo>
                  <a:pt x="18978" y="17120"/>
                  <a:pt x="19103" y="17120"/>
                  <a:pt x="19103" y="16544"/>
                </a:cubicBezTo>
                <a:cubicBezTo>
                  <a:pt x="19228" y="16256"/>
                  <a:pt x="19228" y="16256"/>
                  <a:pt x="19353" y="16256"/>
                </a:cubicBezTo>
                <a:cubicBezTo>
                  <a:pt x="19353" y="16256"/>
                  <a:pt x="19477" y="16544"/>
                  <a:pt x="19477" y="16544"/>
                </a:cubicBezTo>
                <a:cubicBezTo>
                  <a:pt x="19602" y="16544"/>
                  <a:pt x="19602" y="16256"/>
                  <a:pt x="19727" y="16256"/>
                </a:cubicBezTo>
                <a:cubicBezTo>
                  <a:pt x="19727" y="16256"/>
                  <a:pt x="19852" y="16544"/>
                  <a:pt x="19852" y="16544"/>
                </a:cubicBezTo>
                <a:cubicBezTo>
                  <a:pt x="19977" y="16544"/>
                  <a:pt x="19977" y="16544"/>
                  <a:pt x="19977" y="16544"/>
                </a:cubicBezTo>
                <a:cubicBezTo>
                  <a:pt x="20102" y="16832"/>
                  <a:pt x="20227" y="16832"/>
                  <a:pt x="20351" y="16832"/>
                </a:cubicBezTo>
                <a:cubicBezTo>
                  <a:pt x="20476" y="16832"/>
                  <a:pt x="20476" y="16832"/>
                  <a:pt x="20476" y="16832"/>
                </a:cubicBezTo>
                <a:cubicBezTo>
                  <a:pt x="20601" y="16832"/>
                  <a:pt x="20601" y="16544"/>
                  <a:pt x="20726" y="16544"/>
                </a:cubicBezTo>
                <a:cubicBezTo>
                  <a:pt x="20726" y="16544"/>
                  <a:pt x="20976" y="16544"/>
                  <a:pt x="20976" y="16832"/>
                </a:cubicBezTo>
                <a:cubicBezTo>
                  <a:pt x="20976" y="17120"/>
                  <a:pt x="20976" y="17120"/>
                  <a:pt x="20976" y="17120"/>
                </a:cubicBezTo>
                <a:cubicBezTo>
                  <a:pt x="20851" y="17120"/>
                  <a:pt x="20976" y="17408"/>
                  <a:pt x="20976" y="17696"/>
                </a:cubicBezTo>
                <a:cubicBezTo>
                  <a:pt x="21101" y="17696"/>
                  <a:pt x="21101" y="17408"/>
                  <a:pt x="21225" y="17408"/>
                </a:cubicBezTo>
                <a:cubicBezTo>
                  <a:pt x="21225" y="17120"/>
                  <a:pt x="21475" y="16832"/>
                  <a:pt x="21600" y="17120"/>
                </a:cubicBezTo>
                <a:cubicBezTo>
                  <a:pt x="21600" y="16832"/>
                  <a:pt x="21600" y="16832"/>
                  <a:pt x="21600" y="16832"/>
                </a:cubicBezTo>
                <a:cubicBezTo>
                  <a:pt x="21600" y="16544"/>
                  <a:pt x="21600" y="16544"/>
                  <a:pt x="21600" y="16544"/>
                </a:cubicBezTo>
                <a:cubicBezTo>
                  <a:pt x="21600" y="16544"/>
                  <a:pt x="21600" y="16544"/>
                  <a:pt x="21600" y="16256"/>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6" name="Shape 2695"/>
          <p:cNvSpPr/>
          <p:nvPr/>
        </p:nvSpPr>
        <p:spPr>
          <a:xfrm>
            <a:off x="16161566" y="3040806"/>
            <a:ext cx="3787418" cy="4549553"/>
          </a:xfrm>
          <a:custGeom>
            <a:avLst/>
            <a:gdLst/>
            <a:ahLst/>
            <a:cxnLst>
              <a:cxn ang="0">
                <a:pos x="wd2" y="hd2"/>
              </a:cxn>
              <a:cxn ang="5400000">
                <a:pos x="wd2" y="hd2"/>
              </a:cxn>
              <a:cxn ang="10800000">
                <a:pos x="wd2" y="hd2"/>
              </a:cxn>
              <a:cxn ang="16200000">
                <a:pos x="wd2" y="hd2"/>
              </a:cxn>
            </a:cxnLst>
            <a:rect l="0" t="0" r="r" b="b"/>
            <a:pathLst>
              <a:path w="21600" h="21526" extrusionOk="0">
                <a:moveTo>
                  <a:pt x="269" y="19819"/>
                </a:moveTo>
                <a:cubicBezTo>
                  <a:pt x="269" y="19745"/>
                  <a:pt x="269" y="19596"/>
                  <a:pt x="179" y="19596"/>
                </a:cubicBezTo>
                <a:cubicBezTo>
                  <a:pt x="179" y="19596"/>
                  <a:pt x="179" y="19670"/>
                  <a:pt x="179" y="19670"/>
                </a:cubicBezTo>
                <a:cubicBezTo>
                  <a:pt x="179" y="19745"/>
                  <a:pt x="179" y="19745"/>
                  <a:pt x="269" y="19819"/>
                </a:cubicBezTo>
                <a:cubicBezTo>
                  <a:pt x="179" y="19745"/>
                  <a:pt x="179" y="19967"/>
                  <a:pt x="179" y="19967"/>
                </a:cubicBezTo>
                <a:cubicBezTo>
                  <a:pt x="269" y="20041"/>
                  <a:pt x="359" y="19819"/>
                  <a:pt x="269" y="19819"/>
                </a:cubicBezTo>
                <a:close/>
                <a:moveTo>
                  <a:pt x="5109" y="12099"/>
                </a:moveTo>
                <a:cubicBezTo>
                  <a:pt x="5109" y="12099"/>
                  <a:pt x="5109" y="12099"/>
                  <a:pt x="5109" y="12173"/>
                </a:cubicBezTo>
                <a:cubicBezTo>
                  <a:pt x="5198" y="12173"/>
                  <a:pt x="5198" y="12173"/>
                  <a:pt x="5198" y="12173"/>
                </a:cubicBezTo>
                <a:cubicBezTo>
                  <a:pt x="5198" y="12173"/>
                  <a:pt x="5288" y="12173"/>
                  <a:pt x="5288" y="12173"/>
                </a:cubicBezTo>
                <a:cubicBezTo>
                  <a:pt x="5288" y="12248"/>
                  <a:pt x="5288" y="12248"/>
                  <a:pt x="5378" y="12248"/>
                </a:cubicBezTo>
                <a:cubicBezTo>
                  <a:pt x="5378" y="12173"/>
                  <a:pt x="5378" y="12173"/>
                  <a:pt x="5378" y="12173"/>
                </a:cubicBezTo>
                <a:cubicBezTo>
                  <a:pt x="5378" y="12099"/>
                  <a:pt x="5288" y="12173"/>
                  <a:pt x="5288" y="12099"/>
                </a:cubicBezTo>
                <a:cubicBezTo>
                  <a:pt x="5288" y="12099"/>
                  <a:pt x="5288" y="12099"/>
                  <a:pt x="5198" y="12025"/>
                </a:cubicBezTo>
                <a:cubicBezTo>
                  <a:pt x="5198" y="12025"/>
                  <a:pt x="5198" y="12025"/>
                  <a:pt x="5109" y="12025"/>
                </a:cubicBezTo>
                <a:cubicBezTo>
                  <a:pt x="5109" y="11951"/>
                  <a:pt x="5019" y="11951"/>
                  <a:pt x="5019" y="12025"/>
                </a:cubicBezTo>
                <a:cubicBezTo>
                  <a:pt x="5109" y="12099"/>
                  <a:pt x="5198" y="12025"/>
                  <a:pt x="5198" y="12099"/>
                </a:cubicBezTo>
                <a:cubicBezTo>
                  <a:pt x="5198" y="12099"/>
                  <a:pt x="5198" y="12099"/>
                  <a:pt x="5109" y="12099"/>
                </a:cubicBezTo>
                <a:close/>
                <a:moveTo>
                  <a:pt x="6005" y="10986"/>
                </a:moveTo>
                <a:cubicBezTo>
                  <a:pt x="6005" y="10986"/>
                  <a:pt x="6005" y="10912"/>
                  <a:pt x="6005" y="10912"/>
                </a:cubicBezTo>
                <a:cubicBezTo>
                  <a:pt x="6005" y="10912"/>
                  <a:pt x="6005" y="10912"/>
                  <a:pt x="6005" y="10912"/>
                </a:cubicBezTo>
                <a:cubicBezTo>
                  <a:pt x="6005" y="10837"/>
                  <a:pt x="6005" y="10912"/>
                  <a:pt x="6095" y="10837"/>
                </a:cubicBezTo>
                <a:cubicBezTo>
                  <a:pt x="6095" y="10837"/>
                  <a:pt x="6184" y="10763"/>
                  <a:pt x="6274" y="10763"/>
                </a:cubicBezTo>
                <a:cubicBezTo>
                  <a:pt x="6184" y="10763"/>
                  <a:pt x="6184" y="10615"/>
                  <a:pt x="6184" y="10615"/>
                </a:cubicBezTo>
                <a:cubicBezTo>
                  <a:pt x="6184" y="10540"/>
                  <a:pt x="6095" y="10466"/>
                  <a:pt x="6095" y="10466"/>
                </a:cubicBezTo>
                <a:cubicBezTo>
                  <a:pt x="6005" y="10466"/>
                  <a:pt x="6005" y="10540"/>
                  <a:pt x="6005" y="10615"/>
                </a:cubicBezTo>
                <a:cubicBezTo>
                  <a:pt x="6005" y="10615"/>
                  <a:pt x="6005" y="10615"/>
                  <a:pt x="6005" y="10615"/>
                </a:cubicBezTo>
                <a:cubicBezTo>
                  <a:pt x="6005" y="10615"/>
                  <a:pt x="6005" y="10615"/>
                  <a:pt x="6005" y="10615"/>
                </a:cubicBezTo>
                <a:cubicBezTo>
                  <a:pt x="6005" y="10615"/>
                  <a:pt x="6095" y="10615"/>
                  <a:pt x="6095" y="10615"/>
                </a:cubicBezTo>
                <a:cubicBezTo>
                  <a:pt x="6184" y="10615"/>
                  <a:pt x="5915" y="10763"/>
                  <a:pt x="6005" y="10763"/>
                </a:cubicBezTo>
                <a:cubicBezTo>
                  <a:pt x="6005" y="10763"/>
                  <a:pt x="6005" y="10837"/>
                  <a:pt x="6005" y="10837"/>
                </a:cubicBezTo>
                <a:cubicBezTo>
                  <a:pt x="5915" y="10763"/>
                  <a:pt x="5915" y="10912"/>
                  <a:pt x="5915" y="10912"/>
                </a:cubicBezTo>
                <a:cubicBezTo>
                  <a:pt x="5915" y="10912"/>
                  <a:pt x="5915" y="10986"/>
                  <a:pt x="5915" y="11060"/>
                </a:cubicBezTo>
                <a:cubicBezTo>
                  <a:pt x="5915" y="11060"/>
                  <a:pt x="5915" y="10986"/>
                  <a:pt x="6005" y="10986"/>
                </a:cubicBezTo>
                <a:close/>
                <a:moveTo>
                  <a:pt x="6543" y="6532"/>
                </a:moveTo>
                <a:cubicBezTo>
                  <a:pt x="6543" y="6458"/>
                  <a:pt x="6722" y="6458"/>
                  <a:pt x="6722" y="6384"/>
                </a:cubicBezTo>
                <a:cubicBezTo>
                  <a:pt x="6722" y="6384"/>
                  <a:pt x="6632" y="6310"/>
                  <a:pt x="6632" y="6310"/>
                </a:cubicBezTo>
                <a:cubicBezTo>
                  <a:pt x="6632" y="6310"/>
                  <a:pt x="6632" y="6310"/>
                  <a:pt x="6632" y="6310"/>
                </a:cubicBezTo>
                <a:cubicBezTo>
                  <a:pt x="6632" y="6310"/>
                  <a:pt x="6722" y="6384"/>
                  <a:pt x="6722" y="6310"/>
                </a:cubicBezTo>
                <a:cubicBezTo>
                  <a:pt x="6812" y="6310"/>
                  <a:pt x="6722" y="6235"/>
                  <a:pt x="6722" y="6161"/>
                </a:cubicBezTo>
                <a:cubicBezTo>
                  <a:pt x="6722" y="6235"/>
                  <a:pt x="6722" y="6235"/>
                  <a:pt x="6722" y="6161"/>
                </a:cubicBezTo>
                <a:cubicBezTo>
                  <a:pt x="6722" y="6161"/>
                  <a:pt x="6722" y="6161"/>
                  <a:pt x="6812" y="6161"/>
                </a:cubicBezTo>
                <a:cubicBezTo>
                  <a:pt x="6812" y="6161"/>
                  <a:pt x="6722" y="6161"/>
                  <a:pt x="6722" y="6161"/>
                </a:cubicBezTo>
                <a:cubicBezTo>
                  <a:pt x="6812" y="6087"/>
                  <a:pt x="6812" y="6087"/>
                  <a:pt x="6722" y="6013"/>
                </a:cubicBezTo>
                <a:cubicBezTo>
                  <a:pt x="6722" y="6087"/>
                  <a:pt x="6722" y="6087"/>
                  <a:pt x="6722" y="6161"/>
                </a:cubicBezTo>
                <a:cubicBezTo>
                  <a:pt x="6632" y="6161"/>
                  <a:pt x="6632" y="6235"/>
                  <a:pt x="6632" y="6310"/>
                </a:cubicBezTo>
                <a:cubicBezTo>
                  <a:pt x="6543" y="6384"/>
                  <a:pt x="6543" y="6458"/>
                  <a:pt x="6453" y="6606"/>
                </a:cubicBezTo>
                <a:cubicBezTo>
                  <a:pt x="6543" y="6606"/>
                  <a:pt x="6543" y="6532"/>
                  <a:pt x="6543" y="6532"/>
                </a:cubicBezTo>
                <a:close/>
                <a:moveTo>
                  <a:pt x="7080" y="6087"/>
                </a:moveTo>
                <a:cubicBezTo>
                  <a:pt x="7080" y="6087"/>
                  <a:pt x="7080" y="6161"/>
                  <a:pt x="7080" y="6161"/>
                </a:cubicBezTo>
                <a:cubicBezTo>
                  <a:pt x="7080" y="6161"/>
                  <a:pt x="7080" y="6087"/>
                  <a:pt x="7080" y="6087"/>
                </a:cubicBezTo>
                <a:cubicBezTo>
                  <a:pt x="7170" y="6087"/>
                  <a:pt x="7080" y="6013"/>
                  <a:pt x="7080" y="6013"/>
                </a:cubicBezTo>
                <a:cubicBezTo>
                  <a:pt x="7170" y="5938"/>
                  <a:pt x="7170" y="6087"/>
                  <a:pt x="7170" y="6087"/>
                </a:cubicBezTo>
                <a:cubicBezTo>
                  <a:pt x="7260" y="6087"/>
                  <a:pt x="7260" y="6087"/>
                  <a:pt x="7260" y="6013"/>
                </a:cubicBezTo>
                <a:cubicBezTo>
                  <a:pt x="7260" y="5938"/>
                  <a:pt x="7260" y="6013"/>
                  <a:pt x="7260" y="6013"/>
                </a:cubicBezTo>
                <a:cubicBezTo>
                  <a:pt x="7439" y="6013"/>
                  <a:pt x="7349" y="5938"/>
                  <a:pt x="7349" y="5938"/>
                </a:cubicBezTo>
                <a:cubicBezTo>
                  <a:pt x="7349" y="5938"/>
                  <a:pt x="7349" y="5938"/>
                  <a:pt x="7439" y="5864"/>
                </a:cubicBezTo>
                <a:cubicBezTo>
                  <a:pt x="7439" y="5938"/>
                  <a:pt x="7439" y="5938"/>
                  <a:pt x="7439" y="5938"/>
                </a:cubicBezTo>
                <a:cubicBezTo>
                  <a:pt x="7439" y="5864"/>
                  <a:pt x="7529" y="5938"/>
                  <a:pt x="7529" y="5864"/>
                </a:cubicBezTo>
                <a:cubicBezTo>
                  <a:pt x="7529" y="5864"/>
                  <a:pt x="7618" y="5864"/>
                  <a:pt x="7618" y="5790"/>
                </a:cubicBezTo>
                <a:cubicBezTo>
                  <a:pt x="7618" y="5790"/>
                  <a:pt x="7618" y="5790"/>
                  <a:pt x="7618" y="5716"/>
                </a:cubicBezTo>
                <a:cubicBezTo>
                  <a:pt x="7529" y="5716"/>
                  <a:pt x="7529" y="5716"/>
                  <a:pt x="7529" y="5716"/>
                </a:cubicBezTo>
                <a:cubicBezTo>
                  <a:pt x="7439" y="5716"/>
                  <a:pt x="7529" y="5641"/>
                  <a:pt x="7439" y="5641"/>
                </a:cubicBezTo>
                <a:cubicBezTo>
                  <a:pt x="7349" y="5567"/>
                  <a:pt x="7349" y="5716"/>
                  <a:pt x="7349" y="5716"/>
                </a:cubicBezTo>
                <a:cubicBezTo>
                  <a:pt x="7349" y="5716"/>
                  <a:pt x="7260" y="5716"/>
                  <a:pt x="7260" y="5716"/>
                </a:cubicBezTo>
                <a:cubicBezTo>
                  <a:pt x="7260" y="5716"/>
                  <a:pt x="7260" y="5716"/>
                  <a:pt x="7260" y="5716"/>
                </a:cubicBezTo>
                <a:cubicBezTo>
                  <a:pt x="7260" y="5716"/>
                  <a:pt x="7260" y="5716"/>
                  <a:pt x="7260" y="5716"/>
                </a:cubicBezTo>
                <a:cubicBezTo>
                  <a:pt x="7170" y="5716"/>
                  <a:pt x="7170" y="5716"/>
                  <a:pt x="7080" y="5790"/>
                </a:cubicBezTo>
                <a:cubicBezTo>
                  <a:pt x="7080" y="5790"/>
                  <a:pt x="7170" y="5790"/>
                  <a:pt x="7170" y="5790"/>
                </a:cubicBezTo>
                <a:cubicBezTo>
                  <a:pt x="7170" y="5864"/>
                  <a:pt x="7080" y="5864"/>
                  <a:pt x="7080" y="5864"/>
                </a:cubicBezTo>
                <a:cubicBezTo>
                  <a:pt x="7080" y="5864"/>
                  <a:pt x="7080" y="5938"/>
                  <a:pt x="7080" y="5938"/>
                </a:cubicBezTo>
                <a:cubicBezTo>
                  <a:pt x="7080" y="5938"/>
                  <a:pt x="7080" y="5938"/>
                  <a:pt x="7080" y="5938"/>
                </a:cubicBezTo>
                <a:cubicBezTo>
                  <a:pt x="7080" y="5938"/>
                  <a:pt x="7080" y="5938"/>
                  <a:pt x="7080" y="5938"/>
                </a:cubicBezTo>
                <a:cubicBezTo>
                  <a:pt x="7080" y="5938"/>
                  <a:pt x="7080" y="5938"/>
                  <a:pt x="7080" y="6013"/>
                </a:cubicBezTo>
                <a:cubicBezTo>
                  <a:pt x="7080" y="5938"/>
                  <a:pt x="7080" y="5938"/>
                  <a:pt x="7170" y="5938"/>
                </a:cubicBezTo>
                <a:cubicBezTo>
                  <a:pt x="7080" y="6013"/>
                  <a:pt x="7080" y="6013"/>
                  <a:pt x="7080" y="6087"/>
                </a:cubicBezTo>
                <a:close/>
                <a:moveTo>
                  <a:pt x="7708" y="5790"/>
                </a:moveTo>
                <a:cubicBezTo>
                  <a:pt x="7708" y="5790"/>
                  <a:pt x="7798" y="5790"/>
                  <a:pt x="7798" y="5790"/>
                </a:cubicBezTo>
                <a:cubicBezTo>
                  <a:pt x="7708" y="5790"/>
                  <a:pt x="7708" y="5790"/>
                  <a:pt x="7618" y="5864"/>
                </a:cubicBezTo>
                <a:cubicBezTo>
                  <a:pt x="7618" y="5864"/>
                  <a:pt x="7708" y="5938"/>
                  <a:pt x="7618" y="5938"/>
                </a:cubicBezTo>
                <a:cubicBezTo>
                  <a:pt x="7708" y="5938"/>
                  <a:pt x="7798" y="5938"/>
                  <a:pt x="7798" y="5864"/>
                </a:cubicBezTo>
                <a:cubicBezTo>
                  <a:pt x="7798" y="5938"/>
                  <a:pt x="7977" y="5790"/>
                  <a:pt x="8066" y="5790"/>
                </a:cubicBezTo>
                <a:cubicBezTo>
                  <a:pt x="7977" y="5716"/>
                  <a:pt x="8066" y="5716"/>
                  <a:pt x="8066" y="5716"/>
                </a:cubicBezTo>
                <a:cubicBezTo>
                  <a:pt x="8066" y="5641"/>
                  <a:pt x="8066" y="5567"/>
                  <a:pt x="8156" y="5641"/>
                </a:cubicBezTo>
                <a:cubicBezTo>
                  <a:pt x="8156" y="5716"/>
                  <a:pt x="8066" y="5790"/>
                  <a:pt x="8156" y="5716"/>
                </a:cubicBezTo>
                <a:cubicBezTo>
                  <a:pt x="8156" y="5716"/>
                  <a:pt x="8335" y="5641"/>
                  <a:pt x="8246" y="5567"/>
                </a:cubicBezTo>
                <a:cubicBezTo>
                  <a:pt x="8335" y="5567"/>
                  <a:pt x="8335" y="5567"/>
                  <a:pt x="8335" y="5493"/>
                </a:cubicBezTo>
                <a:cubicBezTo>
                  <a:pt x="8335" y="5567"/>
                  <a:pt x="8335" y="5567"/>
                  <a:pt x="8335" y="5567"/>
                </a:cubicBezTo>
                <a:cubicBezTo>
                  <a:pt x="8425" y="5567"/>
                  <a:pt x="8425" y="5419"/>
                  <a:pt x="8425" y="5419"/>
                </a:cubicBezTo>
                <a:cubicBezTo>
                  <a:pt x="8425" y="5419"/>
                  <a:pt x="8425" y="5419"/>
                  <a:pt x="8425" y="5419"/>
                </a:cubicBezTo>
                <a:cubicBezTo>
                  <a:pt x="8335" y="5419"/>
                  <a:pt x="8335" y="5419"/>
                  <a:pt x="8335" y="5419"/>
                </a:cubicBezTo>
                <a:cubicBezTo>
                  <a:pt x="8335" y="5419"/>
                  <a:pt x="8246" y="5419"/>
                  <a:pt x="8246" y="5419"/>
                </a:cubicBezTo>
                <a:cubicBezTo>
                  <a:pt x="8246" y="5419"/>
                  <a:pt x="8246" y="5493"/>
                  <a:pt x="8246" y="5493"/>
                </a:cubicBezTo>
                <a:cubicBezTo>
                  <a:pt x="8246" y="5567"/>
                  <a:pt x="8156" y="5567"/>
                  <a:pt x="8156" y="5567"/>
                </a:cubicBezTo>
                <a:cubicBezTo>
                  <a:pt x="8156" y="5567"/>
                  <a:pt x="8246" y="5493"/>
                  <a:pt x="8156" y="5419"/>
                </a:cubicBezTo>
                <a:cubicBezTo>
                  <a:pt x="8066" y="5419"/>
                  <a:pt x="8066" y="5493"/>
                  <a:pt x="8066" y="5567"/>
                </a:cubicBezTo>
                <a:cubicBezTo>
                  <a:pt x="8066" y="5493"/>
                  <a:pt x="8066" y="5419"/>
                  <a:pt x="7977" y="5419"/>
                </a:cubicBezTo>
                <a:cubicBezTo>
                  <a:pt x="7887" y="5419"/>
                  <a:pt x="7977" y="5493"/>
                  <a:pt x="7977" y="5567"/>
                </a:cubicBezTo>
                <a:cubicBezTo>
                  <a:pt x="7887" y="5493"/>
                  <a:pt x="7887" y="5493"/>
                  <a:pt x="7798" y="5567"/>
                </a:cubicBezTo>
                <a:cubicBezTo>
                  <a:pt x="7887" y="5567"/>
                  <a:pt x="7887" y="5567"/>
                  <a:pt x="7887" y="5641"/>
                </a:cubicBezTo>
                <a:cubicBezTo>
                  <a:pt x="7887" y="5567"/>
                  <a:pt x="7887" y="5567"/>
                  <a:pt x="7887" y="5567"/>
                </a:cubicBezTo>
                <a:cubicBezTo>
                  <a:pt x="7887" y="5641"/>
                  <a:pt x="7887" y="5716"/>
                  <a:pt x="7887" y="5641"/>
                </a:cubicBezTo>
                <a:cubicBezTo>
                  <a:pt x="7887" y="5641"/>
                  <a:pt x="7798" y="5716"/>
                  <a:pt x="7887" y="5716"/>
                </a:cubicBezTo>
                <a:cubicBezTo>
                  <a:pt x="7798" y="5716"/>
                  <a:pt x="7798" y="5641"/>
                  <a:pt x="7798" y="5641"/>
                </a:cubicBezTo>
                <a:cubicBezTo>
                  <a:pt x="7708" y="5641"/>
                  <a:pt x="7798" y="5716"/>
                  <a:pt x="7798" y="5716"/>
                </a:cubicBezTo>
                <a:cubicBezTo>
                  <a:pt x="7708" y="5716"/>
                  <a:pt x="7708" y="5790"/>
                  <a:pt x="7708" y="5790"/>
                </a:cubicBezTo>
                <a:close/>
                <a:moveTo>
                  <a:pt x="8694" y="5196"/>
                </a:moveTo>
                <a:cubicBezTo>
                  <a:pt x="8694" y="5196"/>
                  <a:pt x="8694" y="5196"/>
                  <a:pt x="8694" y="5196"/>
                </a:cubicBezTo>
                <a:cubicBezTo>
                  <a:pt x="8694" y="5196"/>
                  <a:pt x="8694" y="5122"/>
                  <a:pt x="8604" y="5122"/>
                </a:cubicBezTo>
                <a:cubicBezTo>
                  <a:pt x="8604" y="5196"/>
                  <a:pt x="8515" y="5196"/>
                  <a:pt x="8515" y="5196"/>
                </a:cubicBezTo>
                <a:cubicBezTo>
                  <a:pt x="8515" y="5196"/>
                  <a:pt x="8515" y="5196"/>
                  <a:pt x="8515" y="5270"/>
                </a:cubicBezTo>
                <a:cubicBezTo>
                  <a:pt x="8604" y="5270"/>
                  <a:pt x="8515" y="5345"/>
                  <a:pt x="8604" y="5345"/>
                </a:cubicBezTo>
                <a:cubicBezTo>
                  <a:pt x="8515" y="5270"/>
                  <a:pt x="8515" y="5345"/>
                  <a:pt x="8604" y="5345"/>
                </a:cubicBezTo>
                <a:cubicBezTo>
                  <a:pt x="8515" y="5345"/>
                  <a:pt x="8425" y="5419"/>
                  <a:pt x="8425" y="5493"/>
                </a:cubicBezTo>
                <a:cubicBezTo>
                  <a:pt x="8425" y="5567"/>
                  <a:pt x="8335" y="5641"/>
                  <a:pt x="8335" y="5716"/>
                </a:cubicBezTo>
                <a:cubicBezTo>
                  <a:pt x="8335" y="5790"/>
                  <a:pt x="8335" y="5716"/>
                  <a:pt x="8425" y="5716"/>
                </a:cubicBezTo>
                <a:cubicBezTo>
                  <a:pt x="8425" y="5641"/>
                  <a:pt x="8604" y="5567"/>
                  <a:pt x="8515" y="5567"/>
                </a:cubicBezTo>
                <a:cubicBezTo>
                  <a:pt x="8515" y="5493"/>
                  <a:pt x="8604" y="5493"/>
                  <a:pt x="8604" y="5419"/>
                </a:cubicBezTo>
                <a:cubicBezTo>
                  <a:pt x="8694" y="5493"/>
                  <a:pt x="8783" y="5419"/>
                  <a:pt x="8783" y="5345"/>
                </a:cubicBezTo>
                <a:cubicBezTo>
                  <a:pt x="8783" y="5345"/>
                  <a:pt x="8783" y="5270"/>
                  <a:pt x="8783" y="5345"/>
                </a:cubicBezTo>
                <a:cubicBezTo>
                  <a:pt x="8783" y="5345"/>
                  <a:pt x="8783" y="5345"/>
                  <a:pt x="8783" y="5419"/>
                </a:cubicBezTo>
                <a:cubicBezTo>
                  <a:pt x="8783" y="5419"/>
                  <a:pt x="8783" y="5419"/>
                  <a:pt x="8694" y="5493"/>
                </a:cubicBezTo>
                <a:cubicBezTo>
                  <a:pt x="8694" y="5493"/>
                  <a:pt x="8604" y="5567"/>
                  <a:pt x="8604" y="5567"/>
                </a:cubicBezTo>
                <a:cubicBezTo>
                  <a:pt x="8604" y="5641"/>
                  <a:pt x="8694" y="5567"/>
                  <a:pt x="8783" y="5641"/>
                </a:cubicBezTo>
                <a:cubicBezTo>
                  <a:pt x="8783" y="5641"/>
                  <a:pt x="8873" y="5641"/>
                  <a:pt x="8783" y="5641"/>
                </a:cubicBezTo>
                <a:cubicBezTo>
                  <a:pt x="8873" y="5716"/>
                  <a:pt x="8873" y="5641"/>
                  <a:pt x="8873" y="5567"/>
                </a:cubicBezTo>
                <a:cubicBezTo>
                  <a:pt x="8873" y="5567"/>
                  <a:pt x="8873" y="5567"/>
                  <a:pt x="8873" y="5567"/>
                </a:cubicBezTo>
                <a:cubicBezTo>
                  <a:pt x="8873" y="5567"/>
                  <a:pt x="8873" y="5567"/>
                  <a:pt x="8963" y="5567"/>
                </a:cubicBezTo>
                <a:cubicBezTo>
                  <a:pt x="8873" y="5493"/>
                  <a:pt x="8963" y="5493"/>
                  <a:pt x="8963" y="5419"/>
                </a:cubicBezTo>
                <a:cubicBezTo>
                  <a:pt x="8963" y="5493"/>
                  <a:pt x="8963" y="5493"/>
                  <a:pt x="8963" y="5493"/>
                </a:cubicBezTo>
                <a:cubicBezTo>
                  <a:pt x="8963" y="5493"/>
                  <a:pt x="8963" y="5419"/>
                  <a:pt x="8963" y="5419"/>
                </a:cubicBezTo>
                <a:cubicBezTo>
                  <a:pt x="8963" y="5419"/>
                  <a:pt x="8963" y="5419"/>
                  <a:pt x="8963" y="5419"/>
                </a:cubicBezTo>
                <a:cubicBezTo>
                  <a:pt x="9052" y="5419"/>
                  <a:pt x="9052" y="5345"/>
                  <a:pt x="9052" y="5345"/>
                </a:cubicBezTo>
                <a:cubicBezTo>
                  <a:pt x="9052" y="5419"/>
                  <a:pt x="9052" y="5493"/>
                  <a:pt x="9052" y="5567"/>
                </a:cubicBezTo>
                <a:cubicBezTo>
                  <a:pt x="9142" y="5567"/>
                  <a:pt x="9232" y="5270"/>
                  <a:pt x="9232" y="5196"/>
                </a:cubicBezTo>
                <a:cubicBezTo>
                  <a:pt x="9321" y="5270"/>
                  <a:pt x="9321" y="5270"/>
                  <a:pt x="9321" y="5196"/>
                </a:cubicBezTo>
                <a:cubicBezTo>
                  <a:pt x="9411" y="5196"/>
                  <a:pt x="9411" y="5196"/>
                  <a:pt x="9500" y="5196"/>
                </a:cubicBezTo>
                <a:cubicBezTo>
                  <a:pt x="9500" y="5196"/>
                  <a:pt x="9500" y="5196"/>
                  <a:pt x="9590" y="5196"/>
                </a:cubicBezTo>
                <a:cubicBezTo>
                  <a:pt x="9590" y="5196"/>
                  <a:pt x="9590" y="5122"/>
                  <a:pt x="9590" y="5122"/>
                </a:cubicBezTo>
                <a:cubicBezTo>
                  <a:pt x="9590" y="5048"/>
                  <a:pt x="9590" y="4973"/>
                  <a:pt x="9590" y="4973"/>
                </a:cubicBezTo>
                <a:cubicBezTo>
                  <a:pt x="9590" y="4973"/>
                  <a:pt x="9590" y="4899"/>
                  <a:pt x="9590" y="4973"/>
                </a:cubicBezTo>
                <a:cubicBezTo>
                  <a:pt x="9590" y="4899"/>
                  <a:pt x="9590" y="4899"/>
                  <a:pt x="9590" y="4899"/>
                </a:cubicBezTo>
                <a:cubicBezTo>
                  <a:pt x="9590" y="4899"/>
                  <a:pt x="9590" y="4899"/>
                  <a:pt x="9590" y="4899"/>
                </a:cubicBezTo>
                <a:cubicBezTo>
                  <a:pt x="9590" y="4825"/>
                  <a:pt x="9590" y="4751"/>
                  <a:pt x="9590" y="4751"/>
                </a:cubicBezTo>
                <a:cubicBezTo>
                  <a:pt x="9590" y="4751"/>
                  <a:pt x="9590" y="4677"/>
                  <a:pt x="9590" y="4677"/>
                </a:cubicBezTo>
                <a:cubicBezTo>
                  <a:pt x="9590" y="4677"/>
                  <a:pt x="9500" y="4751"/>
                  <a:pt x="9500" y="4677"/>
                </a:cubicBezTo>
                <a:cubicBezTo>
                  <a:pt x="9500" y="4677"/>
                  <a:pt x="9500" y="4677"/>
                  <a:pt x="9500" y="4677"/>
                </a:cubicBezTo>
                <a:cubicBezTo>
                  <a:pt x="9500" y="4602"/>
                  <a:pt x="9411" y="4602"/>
                  <a:pt x="9411" y="4602"/>
                </a:cubicBezTo>
                <a:cubicBezTo>
                  <a:pt x="9411" y="4602"/>
                  <a:pt x="9411" y="4528"/>
                  <a:pt x="9321" y="4528"/>
                </a:cubicBezTo>
                <a:cubicBezTo>
                  <a:pt x="9321" y="4602"/>
                  <a:pt x="9411" y="4677"/>
                  <a:pt x="9411" y="4677"/>
                </a:cubicBezTo>
                <a:cubicBezTo>
                  <a:pt x="9321" y="4677"/>
                  <a:pt x="9321" y="4602"/>
                  <a:pt x="9321" y="4602"/>
                </a:cubicBezTo>
                <a:cubicBezTo>
                  <a:pt x="9232" y="4602"/>
                  <a:pt x="9232" y="4677"/>
                  <a:pt x="9232" y="4751"/>
                </a:cubicBezTo>
                <a:cubicBezTo>
                  <a:pt x="9232" y="4825"/>
                  <a:pt x="9321" y="4825"/>
                  <a:pt x="9321" y="4825"/>
                </a:cubicBezTo>
                <a:cubicBezTo>
                  <a:pt x="9321" y="4825"/>
                  <a:pt x="9232" y="4825"/>
                  <a:pt x="9142" y="4899"/>
                </a:cubicBezTo>
                <a:cubicBezTo>
                  <a:pt x="9142" y="4973"/>
                  <a:pt x="9232" y="4973"/>
                  <a:pt x="9232" y="5048"/>
                </a:cubicBezTo>
                <a:cubicBezTo>
                  <a:pt x="9232" y="5048"/>
                  <a:pt x="9232" y="4973"/>
                  <a:pt x="9142" y="4973"/>
                </a:cubicBezTo>
                <a:cubicBezTo>
                  <a:pt x="9142" y="4973"/>
                  <a:pt x="9052" y="5048"/>
                  <a:pt x="9052" y="5048"/>
                </a:cubicBezTo>
                <a:cubicBezTo>
                  <a:pt x="8963" y="5122"/>
                  <a:pt x="9052" y="5196"/>
                  <a:pt x="8963" y="5270"/>
                </a:cubicBezTo>
                <a:cubicBezTo>
                  <a:pt x="8963" y="5196"/>
                  <a:pt x="8963" y="5122"/>
                  <a:pt x="8963" y="5048"/>
                </a:cubicBezTo>
                <a:cubicBezTo>
                  <a:pt x="8963" y="5048"/>
                  <a:pt x="9052" y="4973"/>
                  <a:pt x="9142" y="4973"/>
                </a:cubicBezTo>
                <a:cubicBezTo>
                  <a:pt x="9142" y="4899"/>
                  <a:pt x="9142" y="4751"/>
                  <a:pt x="9142" y="4751"/>
                </a:cubicBezTo>
                <a:cubicBezTo>
                  <a:pt x="9052" y="4751"/>
                  <a:pt x="9052" y="4825"/>
                  <a:pt x="9052" y="4825"/>
                </a:cubicBezTo>
                <a:cubicBezTo>
                  <a:pt x="9052" y="4825"/>
                  <a:pt x="9052" y="4825"/>
                  <a:pt x="8963" y="4825"/>
                </a:cubicBezTo>
                <a:cubicBezTo>
                  <a:pt x="9052" y="4825"/>
                  <a:pt x="9052" y="4751"/>
                  <a:pt x="9052" y="4677"/>
                </a:cubicBezTo>
                <a:cubicBezTo>
                  <a:pt x="9052" y="4602"/>
                  <a:pt x="9142" y="4528"/>
                  <a:pt x="9052" y="4454"/>
                </a:cubicBezTo>
                <a:cubicBezTo>
                  <a:pt x="9052" y="4454"/>
                  <a:pt x="9052" y="4454"/>
                  <a:pt x="9052" y="4454"/>
                </a:cubicBezTo>
                <a:cubicBezTo>
                  <a:pt x="9052" y="4454"/>
                  <a:pt x="8963" y="4454"/>
                  <a:pt x="8963" y="4454"/>
                </a:cubicBezTo>
                <a:cubicBezTo>
                  <a:pt x="8963" y="4454"/>
                  <a:pt x="8963" y="4454"/>
                  <a:pt x="8873" y="4454"/>
                </a:cubicBezTo>
                <a:cubicBezTo>
                  <a:pt x="8873" y="4454"/>
                  <a:pt x="8783" y="4528"/>
                  <a:pt x="8873" y="4602"/>
                </a:cubicBezTo>
                <a:cubicBezTo>
                  <a:pt x="8783" y="4602"/>
                  <a:pt x="8783" y="4677"/>
                  <a:pt x="8873" y="4677"/>
                </a:cubicBezTo>
                <a:cubicBezTo>
                  <a:pt x="8783" y="4677"/>
                  <a:pt x="8783" y="4677"/>
                  <a:pt x="8783" y="4677"/>
                </a:cubicBezTo>
                <a:cubicBezTo>
                  <a:pt x="8694" y="4677"/>
                  <a:pt x="8783" y="4751"/>
                  <a:pt x="8694" y="4751"/>
                </a:cubicBezTo>
                <a:cubicBezTo>
                  <a:pt x="8694" y="4751"/>
                  <a:pt x="8694" y="4825"/>
                  <a:pt x="8783" y="4825"/>
                </a:cubicBezTo>
                <a:cubicBezTo>
                  <a:pt x="8783" y="4825"/>
                  <a:pt x="8873" y="4825"/>
                  <a:pt x="8873" y="4825"/>
                </a:cubicBezTo>
                <a:cubicBezTo>
                  <a:pt x="8873" y="4899"/>
                  <a:pt x="8873" y="4899"/>
                  <a:pt x="8873" y="4899"/>
                </a:cubicBezTo>
                <a:cubicBezTo>
                  <a:pt x="8783" y="4825"/>
                  <a:pt x="8783" y="4899"/>
                  <a:pt x="8694" y="4899"/>
                </a:cubicBezTo>
                <a:cubicBezTo>
                  <a:pt x="8694" y="4899"/>
                  <a:pt x="8694" y="4973"/>
                  <a:pt x="8694" y="5048"/>
                </a:cubicBezTo>
                <a:cubicBezTo>
                  <a:pt x="8783" y="5048"/>
                  <a:pt x="8783" y="5048"/>
                  <a:pt x="8873" y="5122"/>
                </a:cubicBezTo>
                <a:cubicBezTo>
                  <a:pt x="8783" y="5122"/>
                  <a:pt x="8783" y="5122"/>
                  <a:pt x="8783" y="5122"/>
                </a:cubicBezTo>
                <a:cubicBezTo>
                  <a:pt x="8783" y="5122"/>
                  <a:pt x="8783" y="5048"/>
                  <a:pt x="8783" y="5048"/>
                </a:cubicBezTo>
                <a:cubicBezTo>
                  <a:pt x="8783" y="5048"/>
                  <a:pt x="8694" y="5048"/>
                  <a:pt x="8694" y="5048"/>
                </a:cubicBezTo>
                <a:cubicBezTo>
                  <a:pt x="8694" y="5122"/>
                  <a:pt x="8694" y="5122"/>
                  <a:pt x="8694" y="5122"/>
                </a:cubicBezTo>
                <a:cubicBezTo>
                  <a:pt x="8694" y="5122"/>
                  <a:pt x="8694" y="5122"/>
                  <a:pt x="8694" y="5122"/>
                </a:cubicBezTo>
                <a:cubicBezTo>
                  <a:pt x="8694" y="5122"/>
                  <a:pt x="8694" y="5122"/>
                  <a:pt x="8694" y="5196"/>
                </a:cubicBezTo>
                <a:close/>
                <a:moveTo>
                  <a:pt x="7798" y="4973"/>
                </a:moveTo>
                <a:cubicBezTo>
                  <a:pt x="7798" y="4973"/>
                  <a:pt x="7798" y="4973"/>
                  <a:pt x="7887" y="4973"/>
                </a:cubicBezTo>
                <a:cubicBezTo>
                  <a:pt x="7887" y="5048"/>
                  <a:pt x="7798" y="5122"/>
                  <a:pt x="7977" y="5122"/>
                </a:cubicBezTo>
                <a:cubicBezTo>
                  <a:pt x="7977" y="5122"/>
                  <a:pt x="7977" y="5048"/>
                  <a:pt x="7977" y="5048"/>
                </a:cubicBezTo>
                <a:cubicBezTo>
                  <a:pt x="8066" y="5048"/>
                  <a:pt x="8066" y="4973"/>
                  <a:pt x="8066" y="4899"/>
                </a:cubicBezTo>
                <a:cubicBezTo>
                  <a:pt x="8156" y="5048"/>
                  <a:pt x="8156" y="4973"/>
                  <a:pt x="8156" y="4899"/>
                </a:cubicBezTo>
                <a:cubicBezTo>
                  <a:pt x="8156" y="4899"/>
                  <a:pt x="8156" y="4973"/>
                  <a:pt x="8156" y="4973"/>
                </a:cubicBezTo>
                <a:cubicBezTo>
                  <a:pt x="8156" y="4973"/>
                  <a:pt x="8246" y="4973"/>
                  <a:pt x="8246" y="4973"/>
                </a:cubicBezTo>
                <a:cubicBezTo>
                  <a:pt x="8246" y="4973"/>
                  <a:pt x="8246" y="4899"/>
                  <a:pt x="8335" y="4899"/>
                </a:cubicBezTo>
                <a:cubicBezTo>
                  <a:pt x="8246" y="4973"/>
                  <a:pt x="8515" y="4825"/>
                  <a:pt x="8335" y="4825"/>
                </a:cubicBezTo>
                <a:cubicBezTo>
                  <a:pt x="8425" y="4751"/>
                  <a:pt x="8425" y="4825"/>
                  <a:pt x="8425" y="4899"/>
                </a:cubicBezTo>
                <a:cubicBezTo>
                  <a:pt x="8425" y="4899"/>
                  <a:pt x="8425" y="4899"/>
                  <a:pt x="8425" y="4973"/>
                </a:cubicBezTo>
                <a:cubicBezTo>
                  <a:pt x="8425" y="4899"/>
                  <a:pt x="8335" y="4973"/>
                  <a:pt x="8335" y="4973"/>
                </a:cubicBezTo>
                <a:cubicBezTo>
                  <a:pt x="8335" y="4973"/>
                  <a:pt x="8246" y="4973"/>
                  <a:pt x="8246" y="5048"/>
                </a:cubicBezTo>
                <a:cubicBezTo>
                  <a:pt x="8156" y="5048"/>
                  <a:pt x="8156" y="5122"/>
                  <a:pt x="8246" y="5122"/>
                </a:cubicBezTo>
                <a:cubicBezTo>
                  <a:pt x="8156" y="5196"/>
                  <a:pt x="8335" y="5196"/>
                  <a:pt x="8335" y="5122"/>
                </a:cubicBezTo>
                <a:cubicBezTo>
                  <a:pt x="8425" y="5122"/>
                  <a:pt x="8515" y="5122"/>
                  <a:pt x="8515" y="5048"/>
                </a:cubicBezTo>
                <a:cubicBezTo>
                  <a:pt x="8604" y="4973"/>
                  <a:pt x="8694" y="4899"/>
                  <a:pt x="8515" y="4825"/>
                </a:cubicBezTo>
                <a:cubicBezTo>
                  <a:pt x="8604" y="4751"/>
                  <a:pt x="8515" y="4751"/>
                  <a:pt x="8515" y="4751"/>
                </a:cubicBezTo>
                <a:cubicBezTo>
                  <a:pt x="8515" y="4751"/>
                  <a:pt x="8604" y="4751"/>
                  <a:pt x="8604" y="4751"/>
                </a:cubicBezTo>
                <a:cubicBezTo>
                  <a:pt x="8604" y="4751"/>
                  <a:pt x="8604" y="4751"/>
                  <a:pt x="8604" y="4751"/>
                </a:cubicBezTo>
                <a:cubicBezTo>
                  <a:pt x="8604" y="4677"/>
                  <a:pt x="8604" y="4677"/>
                  <a:pt x="8604" y="4677"/>
                </a:cubicBezTo>
                <a:cubicBezTo>
                  <a:pt x="8604" y="4677"/>
                  <a:pt x="8604" y="4602"/>
                  <a:pt x="8604" y="4602"/>
                </a:cubicBezTo>
                <a:cubicBezTo>
                  <a:pt x="8604" y="4602"/>
                  <a:pt x="8515" y="4677"/>
                  <a:pt x="8515" y="4677"/>
                </a:cubicBezTo>
                <a:cubicBezTo>
                  <a:pt x="8515" y="4677"/>
                  <a:pt x="8604" y="4528"/>
                  <a:pt x="8515" y="4528"/>
                </a:cubicBezTo>
                <a:cubicBezTo>
                  <a:pt x="8515" y="4528"/>
                  <a:pt x="8515" y="4602"/>
                  <a:pt x="8515" y="4602"/>
                </a:cubicBezTo>
                <a:cubicBezTo>
                  <a:pt x="8425" y="4602"/>
                  <a:pt x="8515" y="4528"/>
                  <a:pt x="8515" y="4528"/>
                </a:cubicBezTo>
                <a:cubicBezTo>
                  <a:pt x="8515" y="4528"/>
                  <a:pt x="8515" y="4528"/>
                  <a:pt x="8515" y="4528"/>
                </a:cubicBezTo>
                <a:cubicBezTo>
                  <a:pt x="8515" y="4528"/>
                  <a:pt x="8515" y="4528"/>
                  <a:pt x="8515" y="4528"/>
                </a:cubicBezTo>
                <a:cubicBezTo>
                  <a:pt x="8515" y="4454"/>
                  <a:pt x="8515" y="4454"/>
                  <a:pt x="8515" y="4454"/>
                </a:cubicBezTo>
                <a:cubicBezTo>
                  <a:pt x="8425" y="4454"/>
                  <a:pt x="8515" y="4380"/>
                  <a:pt x="8425" y="4380"/>
                </a:cubicBezTo>
                <a:cubicBezTo>
                  <a:pt x="8425" y="4305"/>
                  <a:pt x="8335" y="4305"/>
                  <a:pt x="8335" y="4380"/>
                </a:cubicBezTo>
                <a:cubicBezTo>
                  <a:pt x="8335" y="4454"/>
                  <a:pt x="8335" y="4528"/>
                  <a:pt x="8425" y="4528"/>
                </a:cubicBezTo>
                <a:cubicBezTo>
                  <a:pt x="8425" y="4602"/>
                  <a:pt x="8425" y="4602"/>
                  <a:pt x="8425" y="4602"/>
                </a:cubicBezTo>
                <a:cubicBezTo>
                  <a:pt x="8425" y="4677"/>
                  <a:pt x="8425" y="4677"/>
                  <a:pt x="8425" y="4677"/>
                </a:cubicBezTo>
                <a:cubicBezTo>
                  <a:pt x="8425" y="4677"/>
                  <a:pt x="8425" y="4677"/>
                  <a:pt x="8335" y="4602"/>
                </a:cubicBezTo>
                <a:cubicBezTo>
                  <a:pt x="8335" y="4677"/>
                  <a:pt x="8335" y="4751"/>
                  <a:pt x="8335" y="4751"/>
                </a:cubicBezTo>
                <a:cubicBezTo>
                  <a:pt x="8335" y="4677"/>
                  <a:pt x="8335" y="4677"/>
                  <a:pt x="8246" y="4602"/>
                </a:cubicBezTo>
                <a:cubicBezTo>
                  <a:pt x="8246" y="4677"/>
                  <a:pt x="8246" y="4677"/>
                  <a:pt x="8246" y="4751"/>
                </a:cubicBezTo>
                <a:cubicBezTo>
                  <a:pt x="8246" y="4751"/>
                  <a:pt x="8246" y="4825"/>
                  <a:pt x="8246" y="4825"/>
                </a:cubicBezTo>
                <a:cubicBezTo>
                  <a:pt x="8246" y="4825"/>
                  <a:pt x="8246" y="4751"/>
                  <a:pt x="8246" y="4751"/>
                </a:cubicBezTo>
                <a:cubicBezTo>
                  <a:pt x="8156" y="4751"/>
                  <a:pt x="8066" y="4825"/>
                  <a:pt x="8066" y="4825"/>
                </a:cubicBezTo>
                <a:cubicBezTo>
                  <a:pt x="8066" y="4825"/>
                  <a:pt x="8066" y="4677"/>
                  <a:pt x="8066" y="4677"/>
                </a:cubicBezTo>
                <a:cubicBezTo>
                  <a:pt x="7977" y="4677"/>
                  <a:pt x="7977" y="4751"/>
                  <a:pt x="8066" y="4751"/>
                </a:cubicBezTo>
                <a:cubicBezTo>
                  <a:pt x="7977" y="4751"/>
                  <a:pt x="7977" y="4825"/>
                  <a:pt x="7977" y="4825"/>
                </a:cubicBezTo>
                <a:cubicBezTo>
                  <a:pt x="7887" y="4825"/>
                  <a:pt x="7977" y="4751"/>
                  <a:pt x="7887" y="4751"/>
                </a:cubicBezTo>
                <a:cubicBezTo>
                  <a:pt x="7887" y="4751"/>
                  <a:pt x="7887" y="4825"/>
                  <a:pt x="7887" y="4825"/>
                </a:cubicBezTo>
                <a:cubicBezTo>
                  <a:pt x="7887" y="4825"/>
                  <a:pt x="7887" y="4825"/>
                  <a:pt x="7977" y="4825"/>
                </a:cubicBezTo>
                <a:cubicBezTo>
                  <a:pt x="7887" y="4899"/>
                  <a:pt x="7798" y="4899"/>
                  <a:pt x="7798" y="4973"/>
                </a:cubicBezTo>
                <a:close/>
                <a:moveTo>
                  <a:pt x="8694" y="4528"/>
                </a:moveTo>
                <a:cubicBezTo>
                  <a:pt x="8694" y="4677"/>
                  <a:pt x="8783" y="4528"/>
                  <a:pt x="8783" y="4454"/>
                </a:cubicBezTo>
                <a:cubicBezTo>
                  <a:pt x="8783" y="4454"/>
                  <a:pt x="8783" y="4380"/>
                  <a:pt x="8783" y="4380"/>
                </a:cubicBezTo>
                <a:cubicBezTo>
                  <a:pt x="8783" y="4380"/>
                  <a:pt x="8783" y="4305"/>
                  <a:pt x="8783" y="4305"/>
                </a:cubicBezTo>
                <a:cubicBezTo>
                  <a:pt x="8873" y="4380"/>
                  <a:pt x="8783" y="4380"/>
                  <a:pt x="8873" y="4380"/>
                </a:cubicBezTo>
                <a:cubicBezTo>
                  <a:pt x="8873" y="4380"/>
                  <a:pt x="8963" y="4305"/>
                  <a:pt x="9052" y="4305"/>
                </a:cubicBezTo>
                <a:cubicBezTo>
                  <a:pt x="9052" y="4231"/>
                  <a:pt x="9052" y="4231"/>
                  <a:pt x="9142" y="4157"/>
                </a:cubicBezTo>
                <a:cubicBezTo>
                  <a:pt x="9232" y="4083"/>
                  <a:pt x="9232" y="4083"/>
                  <a:pt x="9232" y="3934"/>
                </a:cubicBezTo>
                <a:cubicBezTo>
                  <a:pt x="9232" y="3934"/>
                  <a:pt x="9321" y="3786"/>
                  <a:pt x="9232" y="3786"/>
                </a:cubicBezTo>
                <a:cubicBezTo>
                  <a:pt x="9232" y="3712"/>
                  <a:pt x="9052" y="3860"/>
                  <a:pt x="9052" y="3860"/>
                </a:cubicBezTo>
                <a:cubicBezTo>
                  <a:pt x="9052" y="3860"/>
                  <a:pt x="9052" y="3934"/>
                  <a:pt x="9052" y="3934"/>
                </a:cubicBezTo>
                <a:cubicBezTo>
                  <a:pt x="8963" y="4008"/>
                  <a:pt x="8963" y="4083"/>
                  <a:pt x="8963" y="4083"/>
                </a:cubicBezTo>
                <a:cubicBezTo>
                  <a:pt x="8873" y="4083"/>
                  <a:pt x="8873" y="4083"/>
                  <a:pt x="8783" y="4157"/>
                </a:cubicBezTo>
                <a:cubicBezTo>
                  <a:pt x="8783" y="4157"/>
                  <a:pt x="8783" y="4157"/>
                  <a:pt x="8783" y="4231"/>
                </a:cubicBezTo>
                <a:cubicBezTo>
                  <a:pt x="8783" y="4305"/>
                  <a:pt x="8694" y="4454"/>
                  <a:pt x="8694" y="4528"/>
                </a:cubicBezTo>
                <a:close/>
                <a:moveTo>
                  <a:pt x="9859" y="4231"/>
                </a:moveTo>
                <a:cubicBezTo>
                  <a:pt x="9859" y="4305"/>
                  <a:pt x="10038" y="4157"/>
                  <a:pt x="10128" y="4231"/>
                </a:cubicBezTo>
                <a:cubicBezTo>
                  <a:pt x="10038" y="4231"/>
                  <a:pt x="10038" y="4231"/>
                  <a:pt x="10038" y="4305"/>
                </a:cubicBezTo>
                <a:cubicBezTo>
                  <a:pt x="10038" y="4305"/>
                  <a:pt x="10038" y="4380"/>
                  <a:pt x="10038" y="4305"/>
                </a:cubicBezTo>
                <a:cubicBezTo>
                  <a:pt x="10128" y="4305"/>
                  <a:pt x="10217" y="4231"/>
                  <a:pt x="10128" y="4231"/>
                </a:cubicBezTo>
                <a:cubicBezTo>
                  <a:pt x="10128" y="4231"/>
                  <a:pt x="10307" y="3934"/>
                  <a:pt x="10397" y="4008"/>
                </a:cubicBezTo>
                <a:cubicBezTo>
                  <a:pt x="10397" y="4008"/>
                  <a:pt x="10397" y="4008"/>
                  <a:pt x="10397" y="4083"/>
                </a:cubicBezTo>
                <a:cubicBezTo>
                  <a:pt x="10397" y="4083"/>
                  <a:pt x="10486" y="4083"/>
                  <a:pt x="10486" y="4083"/>
                </a:cubicBezTo>
                <a:cubicBezTo>
                  <a:pt x="10486" y="4083"/>
                  <a:pt x="10576" y="4008"/>
                  <a:pt x="10576" y="4008"/>
                </a:cubicBezTo>
                <a:cubicBezTo>
                  <a:pt x="10666" y="4008"/>
                  <a:pt x="10755" y="4008"/>
                  <a:pt x="10845" y="4008"/>
                </a:cubicBezTo>
                <a:cubicBezTo>
                  <a:pt x="10755" y="4008"/>
                  <a:pt x="10755" y="3934"/>
                  <a:pt x="10666" y="3860"/>
                </a:cubicBezTo>
                <a:cubicBezTo>
                  <a:pt x="10845" y="3934"/>
                  <a:pt x="10755" y="3786"/>
                  <a:pt x="10755" y="3786"/>
                </a:cubicBezTo>
                <a:cubicBezTo>
                  <a:pt x="10755" y="3712"/>
                  <a:pt x="10755" y="3712"/>
                  <a:pt x="10755" y="3712"/>
                </a:cubicBezTo>
                <a:cubicBezTo>
                  <a:pt x="10755" y="3712"/>
                  <a:pt x="10845" y="3712"/>
                  <a:pt x="10845" y="3712"/>
                </a:cubicBezTo>
                <a:cubicBezTo>
                  <a:pt x="10934" y="3637"/>
                  <a:pt x="10845" y="3415"/>
                  <a:pt x="10845" y="3563"/>
                </a:cubicBezTo>
                <a:cubicBezTo>
                  <a:pt x="10755" y="3563"/>
                  <a:pt x="10845" y="3489"/>
                  <a:pt x="10755" y="3415"/>
                </a:cubicBezTo>
                <a:cubicBezTo>
                  <a:pt x="10934" y="3415"/>
                  <a:pt x="10845" y="3340"/>
                  <a:pt x="10755" y="3340"/>
                </a:cubicBezTo>
                <a:cubicBezTo>
                  <a:pt x="10755" y="3340"/>
                  <a:pt x="10666" y="3489"/>
                  <a:pt x="10666" y="3489"/>
                </a:cubicBezTo>
                <a:cubicBezTo>
                  <a:pt x="10666" y="3489"/>
                  <a:pt x="10755" y="3340"/>
                  <a:pt x="10755" y="3266"/>
                </a:cubicBezTo>
                <a:cubicBezTo>
                  <a:pt x="10666" y="3118"/>
                  <a:pt x="10666" y="3266"/>
                  <a:pt x="10576" y="3340"/>
                </a:cubicBezTo>
                <a:cubicBezTo>
                  <a:pt x="10576" y="3266"/>
                  <a:pt x="10576" y="3192"/>
                  <a:pt x="10486" y="3192"/>
                </a:cubicBezTo>
                <a:cubicBezTo>
                  <a:pt x="10486" y="3192"/>
                  <a:pt x="10576" y="3340"/>
                  <a:pt x="10576" y="3340"/>
                </a:cubicBezTo>
                <a:cubicBezTo>
                  <a:pt x="10576" y="3340"/>
                  <a:pt x="10576" y="3415"/>
                  <a:pt x="10486" y="3340"/>
                </a:cubicBezTo>
                <a:cubicBezTo>
                  <a:pt x="10397" y="3340"/>
                  <a:pt x="10486" y="3192"/>
                  <a:pt x="10397" y="3192"/>
                </a:cubicBezTo>
                <a:cubicBezTo>
                  <a:pt x="10397" y="3266"/>
                  <a:pt x="10486" y="3340"/>
                  <a:pt x="10486" y="3489"/>
                </a:cubicBezTo>
                <a:cubicBezTo>
                  <a:pt x="10397" y="3489"/>
                  <a:pt x="10397" y="3340"/>
                  <a:pt x="10307" y="3340"/>
                </a:cubicBezTo>
                <a:cubicBezTo>
                  <a:pt x="10128" y="3266"/>
                  <a:pt x="10397" y="3489"/>
                  <a:pt x="10217" y="3415"/>
                </a:cubicBezTo>
                <a:cubicBezTo>
                  <a:pt x="10217" y="3415"/>
                  <a:pt x="10217" y="3489"/>
                  <a:pt x="10217" y="3489"/>
                </a:cubicBezTo>
                <a:cubicBezTo>
                  <a:pt x="10217" y="3415"/>
                  <a:pt x="10217" y="3415"/>
                  <a:pt x="10128" y="3415"/>
                </a:cubicBezTo>
                <a:cubicBezTo>
                  <a:pt x="10128" y="3415"/>
                  <a:pt x="10128" y="3489"/>
                  <a:pt x="10217" y="3489"/>
                </a:cubicBezTo>
                <a:cubicBezTo>
                  <a:pt x="10217" y="3489"/>
                  <a:pt x="10307" y="3489"/>
                  <a:pt x="10397" y="3563"/>
                </a:cubicBezTo>
                <a:cubicBezTo>
                  <a:pt x="10307" y="3563"/>
                  <a:pt x="10307" y="3563"/>
                  <a:pt x="10217" y="3563"/>
                </a:cubicBezTo>
                <a:cubicBezTo>
                  <a:pt x="10217" y="3563"/>
                  <a:pt x="10307" y="3637"/>
                  <a:pt x="10307" y="3637"/>
                </a:cubicBezTo>
                <a:cubicBezTo>
                  <a:pt x="10217" y="3637"/>
                  <a:pt x="10217" y="3563"/>
                  <a:pt x="10128" y="3563"/>
                </a:cubicBezTo>
                <a:cubicBezTo>
                  <a:pt x="10128" y="3563"/>
                  <a:pt x="10038" y="3637"/>
                  <a:pt x="10038" y="3637"/>
                </a:cubicBezTo>
                <a:cubicBezTo>
                  <a:pt x="10038" y="3637"/>
                  <a:pt x="10038" y="3563"/>
                  <a:pt x="9949" y="3637"/>
                </a:cubicBezTo>
                <a:cubicBezTo>
                  <a:pt x="9949" y="3563"/>
                  <a:pt x="9949" y="3637"/>
                  <a:pt x="9859" y="3637"/>
                </a:cubicBezTo>
                <a:cubicBezTo>
                  <a:pt x="9859" y="3637"/>
                  <a:pt x="9859" y="3637"/>
                  <a:pt x="9859" y="3637"/>
                </a:cubicBezTo>
                <a:cubicBezTo>
                  <a:pt x="9949" y="3637"/>
                  <a:pt x="10038" y="3637"/>
                  <a:pt x="10038" y="3712"/>
                </a:cubicBezTo>
                <a:cubicBezTo>
                  <a:pt x="9949" y="3637"/>
                  <a:pt x="10038" y="3712"/>
                  <a:pt x="10038" y="3712"/>
                </a:cubicBezTo>
                <a:cubicBezTo>
                  <a:pt x="10038" y="3712"/>
                  <a:pt x="10128" y="3786"/>
                  <a:pt x="10128" y="3786"/>
                </a:cubicBezTo>
                <a:cubicBezTo>
                  <a:pt x="10038" y="3786"/>
                  <a:pt x="9949" y="3712"/>
                  <a:pt x="9949" y="3786"/>
                </a:cubicBezTo>
                <a:cubicBezTo>
                  <a:pt x="9859" y="3786"/>
                  <a:pt x="9949" y="3786"/>
                  <a:pt x="9949" y="3786"/>
                </a:cubicBezTo>
                <a:cubicBezTo>
                  <a:pt x="9949" y="3860"/>
                  <a:pt x="10038" y="3860"/>
                  <a:pt x="10038" y="3786"/>
                </a:cubicBezTo>
                <a:cubicBezTo>
                  <a:pt x="10038" y="3860"/>
                  <a:pt x="10038" y="3860"/>
                  <a:pt x="10128" y="3860"/>
                </a:cubicBezTo>
                <a:cubicBezTo>
                  <a:pt x="10038" y="3934"/>
                  <a:pt x="10038" y="3934"/>
                  <a:pt x="10038" y="3934"/>
                </a:cubicBezTo>
                <a:cubicBezTo>
                  <a:pt x="9949" y="3934"/>
                  <a:pt x="9949" y="3860"/>
                  <a:pt x="9859" y="3934"/>
                </a:cubicBezTo>
                <a:cubicBezTo>
                  <a:pt x="9949" y="3934"/>
                  <a:pt x="9949" y="3934"/>
                  <a:pt x="9859" y="4008"/>
                </a:cubicBezTo>
                <a:cubicBezTo>
                  <a:pt x="9949" y="4008"/>
                  <a:pt x="9949" y="4008"/>
                  <a:pt x="10038" y="4008"/>
                </a:cubicBezTo>
                <a:cubicBezTo>
                  <a:pt x="10038" y="4008"/>
                  <a:pt x="10128" y="4008"/>
                  <a:pt x="10128" y="4008"/>
                </a:cubicBezTo>
                <a:cubicBezTo>
                  <a:pt x="10128" y="4008"/>
                  <a:pt x="10038" y="4008"/>
                  <a:pt x="10038" y="4008"/>
                </a:cubicBezTo>
                <a:cubicBezTo>
                  <a:pt x="10038" y="4008"/>
                  <a:pt x="10038" y="4083"/>
                  <a:pt x="10038" y="4083"/>
                </a:cubicBezTo>
                <a:cubicBezTo>
                  <a:pt x="10038" y="4083"/>
                  <a:pt x="9859" y="4083"/>
                  <a:pt x="9859" y="4157"/>
                </a:cubicBezTo>
                <a:cubicBezTo>
                  <a:pt x="9769" y="4083"/>
                  <a:pt x="9769" y="4231"/>
                  <a:pt x="9859" y="4231"/>
                </a:cubicBezTo>
                <a:close/>
                <a:moveTo>
                  <a:pt x="10845" y="3266"/>
                </a:moveTo>
                <a:cubicBezTo>
                  <a:pt x="10934" y="3266"/>
                  <a:pt x="10934" y="3340"/>
                  <a:pt x="11024" y="3340"/>
                </a:cubicBezTo>
                <a:cubicBezTo>
                  <a:pt x="11024" y="3340"/>
                  <a:pt x="11203" y="3266"/>
                  <a:pt x="11293" y="3266"/>
                </a:cubicBezTo>
                <a:cubicBezTo>
                  <a:pt x="11293" y="3266"/>
                  <a:pt x="11293" y="3266"/>
                  <a:pt x="11293" y="3266"/>
                </a:cubicBezTo>
                <a:cubicBezTo>
                  <a:pt x="11383" y="3266"/>
                  <a:pt x="11383" y="3266"/>
                  <a:pt x="11383" y="3266"/>
                </a:cubicBezTo>
                <a:cubicBezTo>
                  <a:pt x="11472" y="3266"/>
                  <a:pt x="11472" y="3192"/>
                  <a:pt x="11472" y="3118"/>
                </a:cubicBezTo>
                <a:cubicBezTo>
                  <a:pt x="11472" y="3118"/>
                  <a:pt x="11472" y="3118"/>
                  <a:pt x="11472" y="3118"/>
                </a:cubicBezTo>
                <a:cubicBezTo>
                  <a:pt x="11472" y="3118"/>
                  <a:pt x="11472" y="3044"/>
                  <a:pt x="11472" y="3044"/>
                </a:cubicBezTo>
                <a:cubicBezTo>
                  <a:pt x="11472" y="3044"/>
                  <a:pt x="11562" y="3044"/>
                  <a:pt x="11562" y="2969"/>
                </a:cubicBezTo>
                <a:cubicBezTo>
                  <a:pt x="11562" y="2969"/>
                  <a:pt x="11562" y="2969"/>
                  <a:pt x="11651" y="2895"/>
                </a:cubicBezTo>
                <a:cubicBezTo>
                  <a:pt x="11651" y="2895"/>
                  <a:pt x="11651" y="2895"/>
                  <a:pt x="11651" y="2821"/>
                </a:cubicBezTo>
                <a:cubicBezTo>
                  <a:pt x="11651" y="2821"/>
                  <a:pt x="11651" y="2821"/>
                  <a:pt x="11651" y="2747"/>
                </a:cubicBezTo>
                <a:cubicBezTo>
                  <a:pt x="11651" y="2747"/>
                  <a:pt x="11562" y="2672"/>
                  <a:pt x="11472" y="2747"/>
                </a:cubicBezTo>
                <a:cubicBezTo>
                  <a:pt x="11562" y="2672"/>
                  <a:pt x="11472" y="2598"/>
                  <a:pt x="11472" y="2672"/>
                </a:cubicBezTo>
                <a:cubicBezTo>
                  <a:pt x="11472" y="2672"/>
                  <a:pt x="11383" y="2672"/>
                  <a:pt x="11383" y="2598"/>
                </a:cubicBezTo>
                <a:cubicBezTo>
                  <a:pt x="11293" y="2672"/>
                  <a:pt x="11472" y="2747"/>
                  <a:pt x="11472" y="2821"/>
                </a:cubicBezTo>
                <a:cubicBezTo>
                  <a:pt x="11472" y="2895"/>
                  <a:pt x="11383" y="2969"/>
                  <a:pt x="11472" y="3044"/>
                </a:cubicBezTo>
                <a:cubicBezTo>
                  <a:pt x="11293" y="3044"/>
                  <a:pt x="11383" y="2821"/>
                  <a:pt x="11383" y="2821"/>
                </a:cubicBezTo>
                <a:cubicBezTo>
                  <a:pt x="11203" y="2747"/>
                  <a:pt x="11293" y="2895"/>
                  <a:pt x="11203" y="2895"/>
                </a:cubicBezTo>
                <a:cubicBezTo>
                  <a:pt x="11203" y="2895"/>
                  <a:pt x="11203" y="2821"/>
                  <a:pt x="11114" y="2821"/>
                </a:cubicBezTo>
                <a:cubicBezTo>
                  <a:pt x="11114" y="2821"/>
                  <a:pt x="11114" y="2821"/>
                  <a:pt x="11114" y="2821"/>
                </a:cubicBezTo>
                <a:cubicBezTo>
                  <a:pt x="11114" y="2895"/>
                  <a:pt x="11114" y="2895"/>
                  <a:pt x="11114" y="2969"/>
                </a:cubicBezTo>
                <a:cubicBezTo>
                  <a:pt x="11114" y="2969"/>
                  <a:pt x="11293" y="2969"/>
                  <a:pt x="11293" y="2969"/>
                </a:cubicBezTo>
                <a:cubicBezTo>
                  <a:pt x="11293" y="3044"/>
                  <a:pt x="11114" y="2969"/>
                  <a:pt x="11114" y="2969"/>
                </a:cubicBezTo>
                <a:cubicBezTo>
                  <a:pt x="10934" y="2969"/>
                  <a:pt x="10934" y="2969"/>
                  <a:pt x="11024" y="3044"/>
                </a:cubicBezTo>
                <a:cubicBezTo>
                  <a:pt x="11024" y="3118"/>
                  <a:pt x="11024" y="3118"/>
                  <a:pt x="11114" y="3118"/>
                </a:cubicBezTo>
                <a:cubicBezTo>
                  <a:pt x="11114" y="3192"/>
                  <a:pt x="11024" y="3192"/>
                  <a:pt x="11024" y="3192"/>
                </a:cubicBezTo>
                <a:cubicBezTo>
                  <a:pt x="11024" y="3192"/>
                  <a:pt x="11024" y="3192"/>
                  <a:pt x="11024" y="3118"/>
                </a:cubicBezTo>
                <a:cubicBezTo>
                  <a:pt x="10934" y="3118"/>
                  <a:pt x="10845" y="3192"/>
                  <a:pt x="10845" y="3118"/>
                </a:cubicBezTo>
                <a:cubicBezTo>
                  <a:pt x="10845" y="3192"/>
                  <a:pt x="10755" y="3192"/>
                  <a:pt x="10845" y="3266"/>
                </a:cubicBezTo>
                <a:close/>
                <a:moveTo>
                  <a:pt x="11562" y="2375"/>
                </a:moveTo>
                <a:cubicBezTo>
                  <a:pt x="11472" y="2375"/>
                  <a:pt x="11472" y="2450"/>
                  <a:pt x="11562" y="2450"/>
                </a:cubicBezTo>
                <a:cubicBezTo>
                  <a:pt x="11562" y="2524"/>
                  <a:pt x="11472" y="2450"/>
                  <a:pt x="11472" y="2524"/>
                </a:cubicBezTo>
                <a:cubicBezTo>
                  <a:pt x="11383" y="2524"/>
                  <a:pt x="11472" y="2598"/>
                  <a:pt x="11562" y="2598"/>
                </a:cubicBezTo>
                <a:cubicBezTo>
                  <a:pt x="11562" y="2672"/>
                  <a:pt x="11651" y="2672"/>
                  <a:pt x="11651" y="2747"/>
                </a:cubicBezTo>
                <a:cubicBezTo>
                  <a:pt x="11741" y="2821"/>
                  <a:pt x="11741" y="2821"/>
                  <a:pt x="11831" y="2821"/>
                </a:cubicBezTo>
                <a:cubicBezTo>
                  <a:pt x="11920" y="2747"/>
                  <a:pt x="11920" y="2747"/>
                  <a:pt x="12010" y="2672"/>
                </a:cubicBezTo>
                <a:cubicBezTo>
                  <a:pt x="12010" y="2598"/>
                  <a:pt x="12010" y="2524"/>
                  <a:pt x="12100" y="2524"/>
                </a:cubicBezTo>
                <a:cubicBezTo>
                  <a:pt x="12100" y="2450"/>
                  <a:pt x="12279" y="2450"/>
                  <a:pt x="12189" y="2375"/>
                </a:cubicBezTo>
                <a:cubicBezTo>
                  <a:pt x="12189" y="2301"/>
                  <a:pt x="12100" y="2375"/>
                  <a:pt x="12100" y="2450"/>
                </a:cubicBezTo>
                <a:cubicBezTo>
                  <a:pt x="12100" y="2375"/>
                  <a:pt x="12100" y="2301"/>
                  <a:pt x="12100" y="2301"/>
                </a:cubicBezTo>
                <a:cubicBezTo>
                  <a:pt x="12010" y="2301"/>
                  <a:pt x="12010" y="2375"/>
                  <a:pt x="12010" y="2450"/>
                </a:cubicBezTo>
                <a:cubicBezTo>
                  <a:pt x="11920" y="2450"/>
                  <a:pt x="11920" y="2375"/>
                  <a:pt x="11920" y="2375"/>
                </a:cubicBezTo>
                <a:cubicBezTo>
                  <a:pt x="11831" y="2301"/>
                  <a:pt x="11920" y="2227"/>
                  <a:pt x="11920" y="2227"/>
                </a:cubicBezTo>
                <a:cubicBezTo>
                  <a:pt x="11831" y="2301"/>
                  <a:pt x="11831" y="2227"/>
                  <a:pt x="11831" y="2227"/>
                </a:cubicBezTo>
                <a:cubicBezTo>
                  <a:pt x="11741" y="2227"/>
                  <a:pt x="11741" y="2301"/>
                  <a:pt x="11651" y="2227"/>
                </a:cubicBezTo>
                <a:cubicBezTo>
                  <a:pt x="11651" y="2301"/>
                  <a:pt x="11741" y="2301"/>
                  <a:pt x="11741" y="2375"/>
                </a:cubicBezTo>
                <a:cubicBezTo>
                  <a:pt x="11741" y="2375"/>
                  <a:pt x="11651" y="2301"/>
                  <a:pt x="11651" y="2301"/>
                </a:cubicBezTo>
                <a:cubicBezTo>
                  <a:pt x="11651" y="2301"/>
                  <a:pt x="11651" y="2375"/>
                  <a:pt x="11651" y="2375"/>
                </a:cubicBezTo>
                <a:cubicBezTo>
                  <a:pt x="11562" y="2375"/>
                  <a:pt x="11562" y="2301"/>
                  <a:pt x="11562" y="2375"/>
                </a:cubicBezTo>
                <a:close/>
                <a:moveTo>
                  <a:pt x="12817" y="2227"/>
                </a:moveTo>
                <a:cubicBezTo>
                  <a:pt x="12817" y="2301"/>
                  <a:pt x="12906" y="2301"/>
                  <a:pt x="12906" y="2227"/>
                </a:cubicBezTo>
                <a:cubicBezTo>
                  <a:pt x="12906" y="2227"/>
                  <a:pt x="12906" y="2227"/>
                  <a:pt x="12906" y="2227"/>
                </a:cubicBezTo>
                <a:cubicBezTo>
                  <a:pt x="12906" y="2227"/>
                  <a:pt x="12906" y="2227"/>
                  <a:pt x="12906" y="2153"/>
                </a:cubicBezTo>
                <a:cubicBezTo>
                  <a:pt x="12996" y="2227"/>
                  <a:pt x="12906" y="2301"/>
                  <a:pt x="12996" y="2301"/>
                </a:cubicBezTo>
                <a:cubicBezTo>
                  <a:pt x="12996" y="2301"/>
                  <a:pt x="12996" y="2301"/>
                  <a:pt x="12996" y="2301"/>
                </a:cubicBezTo>
                <a:cubicBezTo>
                  <a:pt x="12996" y="2301"/>
                  <a:pt x="12996" y="2227"/>
                  <a:pt x="12996" y="2227"/>
                </a:cubicBezTo>
                <a:cubicBezTo>
                  <a:pt x="13085" y="2227"/>
                  <a:pt x="13085" y="2301"/>
                  <a:pt x="13085" y="2301"/>
                </a:cubicBezTo>
                <a:cubicBezTo>
                  <a:pt x="13085" y="2301"/>
                  <a:pt x="13085" y="2301"/>
                  <a:pt x="13085" y="2227"/>
                </a:cubicBezTo>
                <a:cubicBezTo>
                  <a:pt x="13175" y="2153"/>
                  <a:pt x="13175" y="2079"/>
                  <a:pt x="13175" y="2004"/>
                </a:cubicBezTo>
                <a:cubicBezTo>
                  <a:pt x="13175" y="1930"/>
                  <a:pt x="13085" y="1930"/>
                  <a:pt x="13085" y="1930"/>
                </a:cubicBezTo>
                <a:cubicBezTo>
                  <a:pt x="13085" y="1930"/>
                  <a:pt x="12996" y="1930"/>
                  <a:pt x="12906" y="1930"/>
                </a:cubicBezTo>
                <a:cubicBezTo>
                  <a:pt x="12906" y="1930"/>
                  <a:pt x="12906" y="1930"/>
                  <a:pt x="12906" y="1930"/>
                </a:cubicBezTo>
                <a:cubicBezTo>
                  <a:pt x="12817" y="2004"/>
                  <a:pt x="12817" y="2079"/>
                  <a:pt x="12817" y="2227"/>
                </a:cubicBezTo>
                <a:close/>
                <a:moveTo>
                  <a:pt x="12189" y="1930"/>
                </a:moveTo>
                <a:cubicBezTo>
                  <a:pt x="12189" y="2004"/>
                  <a:pt x="12279" y="2079"/>
                  <a:pt x="12279" y="2153"/>
                </a:cubicBezTo>
                <a:cubicBezTo>
                  <a:pt x="12279" y="2153"/>
                  <a:pt x="12189" y="2227"/>
                  <a:pt x="12279" y="2301"/>
                </a:cubicBezTo>
                <a:cubicBezTo>
                  <a:pt x="12368" y="2301"/>
                  <a:pt x="12458" y="2301"/>
                  <a:pt x="12458" y="2227"/>
                </a:cubicBezTo>
                <a:cubicBezTo>
                  <a:pt x="12548" y="2227"/>
                  <a:pt x="12458" y="2227"/>
                  <a:pt x="12548" y="2227"/>
                </a:cubicBezTo>
                <a:cubicBezTo>
                  <a:pt x="12548" y="2153"/>
                  <a:pt x="12548" y="2227"/>
                  <a:pt x="12637" y="2153"/>
                </a:cubicBezTo>
                <a:cubicBezTo>
                  <a:pt x="12548" y="2153"/>
                  <a:pt x="12458" y="2079"/>
                  <a:pt x="12458" y="2079"/>
                </a:cubicBezTo>
                <a:cubicBezTo>
                  <a:pt x="12368" y="2004"/>
                  <a:pt x="12458" y="2004"/>
                  <a:pt x="12368" y="1930"/>
                </a:cubicBezTo>
                <a:cubicBezTo>
                  <a:pt x="12368" y="2004"/>
                  <a:pt x="12368" y="2079"/>
                  <a:pt x="12279" y="2079"/>
                </a:cubicBezTo>
                <a:cubicBezTo>
                  <a:pt x="12279" y="2004"/>
                  <a:pt x="12279" y="1930"/>
                  <a:pt x="12189" y="1856"/>
                </a:cubicBezTo>
                <a:cubicBezTo>
                  <a:pt x="12189" y="1856"/>
                  <a:pt x="12189" y="1856"/>
                  <a:pt x="12189" y="1856"/>
                </a:cubicBezTo>
                <a:cubicBezTo>
                  <a:pt x="12100" y="1856"/>
                  <a:pt x="12100" y="1856"/>
                  <a:pt x="12100" y="1930"/>
                </a:cubicBezTo>
                <a:cubicBezTo>
                  <a:pt x="12010" y="1856"/>
                  <a:pt x="12100" y="1930"/>
                  <a:pt x="12189" y="1930"/>
                </a:cubicBezTo>
                <a:close/>
                <a:moveTo>
                  <a:pt x="14520" y="1707"/>
                </a:moveTo>
                <a:cubicBezTo>
                  <a:pt x="14430" y="1633"/>
                  <a:pt x="14430" y="1707"/>
                  <a:pt x="14430" y="1782"/>
                </a:cubicBezTo>
                <a:cubicBezTo>
                  <a:pt x="14520" y="1856"/>
                  <a:pt x="14609" y="1856"/>
                  <a:pt x="14699" y="1856"/>
                </a:cubicBezTo>
                <a:cubicBezTo>
                  <a:pt x="14699" y="1856"/>
                  <a:pt x="14968" y="1930"/>
                  <a:pt x="14968" y="1930"/>
                </a:cubicBezTo>
                <a:cubicBezTo>
                  <a:pt x="15057" y="1856"/>
                  <a:pt x="14788" y="1782"/>
                  <a:pt x="14878" y="1782"/>
                </a:cubicBezTo>
                <a:cubicBezTo>
                  <a:pt x="14878" y="1707"/>
                  <a:pt x="14788" y="1707"/>
                  <a:pt x="14788" y="1707"/>
                </a:cubicBezTo>
                <a:cubicBezTo>
                  <a:pt x="14788" y="1707"/>
                  <a:pt x="14788" y="1633"/>
                  <a:pt x="14788" y="1633"/>
                </a:cubicBezTo>
                <a:cubicBezTo>
                  <a:pt x="14699" y="1559"/>
                  <a:pt x="14699" y="1707"/>
                  <a:pt x="14699" y="1707"/>
                </a:cubicBezTo>
                <a:cubicBezTo>
                  <a:pt x="14699" y="1707"/>
                  <a:pt x="14699" y="1633"/>
                  <a:pt x="14699" y="1559"/>
                </a:cubicBezTo>
                <a:cubicBezTo>
                  <a:pt x="14699" y="1633"/>
                  <a:pt x="14699" y="1633"/>
                  <a:pt x="14699" y="1633"/>
                </a:cubicBezTo>
                <a:cubicBezTo>
                  <a:pt x="14609" y="1633"/>
                  <a:pt x="14609" y="1633"/>
                  <a:pt x="14609" y="1633"/>
                </a:cubicBezTo>
                <a:cubicBezTo>
                  <a:pt x="14609" y="1633"/>
                  <a:pt x="14609" y="1633"/>
                  <a:pt x="14609" y="1633"/>
                </a:cubicBezTo>
                <a:cubicBezTo>
                  <a:pt x="14609" y="1633"/>
                  <a:pt x="14609" y="1633"/>
                  <a:pt x="14520" y="1633"/>
                </a:cubicBezTo>
                <a:cubicBezTo>
                  <a:pt x="14520" y="1633"/>
                  <a:pt x="14520" y="1633"/>
                  <a:pt x="14520" y="1633"/>
                </a:cubicBezTo>
                <a:cubicBezTo>
                  <a:pt x="14520" y="1633"/>
                  <a:pt x="14520" y="1707"/>
                  <a:pt x="14520" y="1782"/>
                </a:cubicBezTo>
                <a:cubicBezTo>
                  <a:pt x="14520" y="1707"/>
                  <a:pt x="14520" y="1707"/>
                  <a:pt x="14520" y="1707"/>
                </a:cubicBezTo>
                <a:close/>
                <a:moveTo>
                  <a:pt x="15237" y="1114"/>
                </a:moveTo>
                <a:cubicBezTo>
                  <a:pt x="15326" y="1188"/>
                  <a:pt x="15326" y="1188"/>
                  <a:pt x="15326" y="1188"/>
                </a:cubicBezTo>
                <a:cubicBezTo>
                  <a:pt x="15326" y="1188"/>
                  <a:pt x="15326" y="1262"/>
                  <a:pt x="15416" y="1262"/>
                </a:cubicBezTo>
                <a:cubicBezTo>
                  <a:pt x="15326" y="1262"/>
                  <a:pt x="15326" y="1262"/>
                  <a:pt x="15326" y="1262"/>
                </a:cubicBezTo>
                <a:cubicBezTo>
                  <a:pt x="15237" y="1262"/>
                  <a:pt x="15237" y="1336"/>
                  <a:pt x="15326" y="1336"/>
                </a:cubicBezTo>
                <a:cubicBezTo>
                  <a:pt x="15237" y="1336"/>
                  <a:pt x="15237" y="1262"/>
                  <a:pt x="15237" y="1336"/>
                </a:cubicBezTo>
                <a:cubicBezTo>
                  <a:pt x="15237" y="1336"/>
                  <a:pt x="15237" y="1336"/>
                  <a:pt x="15237" y="1336"/>
                </a:cubicBezTo>
                <a:cubicBezTo>
                  <a:pt x="15237" y="1336"/>
                  <a:pt x="15237" y="1411"/>
                  <a:pt x="15147" y="1411"/>
                </a:cubicBezTo>
                <a:cubicBezTo>
                  <a:pt x="15147" y="1411"/>
                  <a:pt x="15147" y="1262"/>
                  <a:pt x="15057" y="1262"/>
                </a:cubicBezTo>
                <a:cubicBezTo>
                  <a:pt x="15057" y="1336"/>
                  <a:pt x="15147" y="1336"/>
                  <a:pt x="15057" y="1411"/>
                </a:cubicBezTo>
                <a:cubicBezTo>
                  <a:pt x="15057" y="1262"/>
                  <a:pt x="14968" y="1411"/>
                  <a:pt x="14968" y="1411"/>
                </a:cubicBezTo>
                <a:cubicBezTo>
                  <a:pt x="14968" y="1411"/>
                  <a:pt x="14878" y="1485"/>
                  <a:pt x="14878" y="1485"/>
                </a:cubicBezTo>
                <a:cubicBezTo>
                  <a:pt x="14878" y="1559"/>
                  <a:pt x="14878" y="1485"/>
                  <a:pt x="14878" y="1559"/>
                </a:cubicBezTo>
                <a:cubicBezTo>
                  <a:pt x="14878" y="1559"/>
                  <a:pt x="14968" y="1559"/>
                  <a:pt x="14878" y="1559"/>
                </a:cubicBezTo>
                <a:cubicBezTo>
                  <a:pt x="14878" y="1559"/>
                  <a:pt x="14878" y="1559"/>
                  <a:pt x="14878" y="1559"/>
                </a:cubicBezTo>
                <a:cubicBezTo>
                  <a:pt x="14788" y="1559"/>
                  <a:pt x="14878" y="1633"/>
                  <a:pt x="14878" y="1633"/>
                </a:cubicBezTo>
                <a:cubicBezTo>
                  <a:pt x="14878" y="1633"/>
                  <a:pt x="14968" y="1707"/>
                  <a:pt x="14968" y="1707"/>
                </a:cubicBezTo>
                <a:cubicBezTo>
                  <a:pt x="14968" y="1633"/>
                  <a:pt x="15057" y="1633"/>
                  <a:pt x="15057" y="1559"/>
                </a:cubicBezTo>
                <a:cubicBezTo>
                  <a:pt x="15057" y="1633"/>
                  <a:pt x="14968" y="1782"/>
                  <a:pt x="15057" y="1782"/>
                </a:cubicBezTo>
                <a:cubicBezTo>
                  <a:pt x="15057" y="1856"/>
                  <a:pt x="15237" y="1782"/>
                  <a:pt x="15237" y="1782"/>
                </a:cubicBezTo>
                <a:cubicBezTo>
                  <a:pt x="15237" y="1707"/>
                  <a:pt x="15237" y="1707"/>
                  <a:pt x="15237" y="1707"/>
                </a:cubicBezTo>
                <a:cubicBezTo>
                  <a:pt x="15237" y="1707"/>
                  <a:pt x="15237" y="1707"/>
                  <a:pt x="15326" y="1707"/>
                </a:cubicBezTo>
                <a:cubicBezTo>
                  <a:pt x="15326" y="1633"/>
                  <a:pt x="15326" y="1633"/>
                  <a:pt x="15416" y="1633"/>
                </a:cubicBezTo>
                <a:cubicBezTo>
                  <a:pt x="15416" y="1559"/>
                  <a:pt x="15505" y="1485"/>
                  <a:pt x="15505" y="1411"/>
                </a:cubicBezTo>
                <a:cubicBezTo>
                  <a:pt x="15505" y="1411"/>
                  <a:pt x="15505" y="1336"/>
                  <a:pt x="15505" y="1411"/>
                </a:cubicBezTo>
                <a:cubicBezTo>
                  <a:pt x="15505" y="1336"/>
                  <a:pt x="15416" y="1336"/>
                  <a:pt x="15416" y="1336"/>
                </a:cubicBezTo>
                <a:cubicBezTo>
                  <a:pt x="15416" y="1336"/>
                  <a:pt x="15416" y="1262"/>
                  <a:pt x="15416" y="1262"/>
                </a:cubicBezTo>
                <a:cubicBezTo>
                  <a:pt x="15416" y="1188"/>
                  <a:pt x="15416" y="1188"/>
                  <a:pt x="15416" y="1188"/>
                </a:cubicBezTo>
                <a:cubicBezTo>
                  <a:pt x="15416" y="1188"/>
                  <a:pt x="15326" y="1114"/>
                  <a:pt x="15237" y="1114"/>
                </a:cubicBezTo>
                <a:close/>
                <a:moveTo>
                  <a:pt x="15505" y="1039"/>
                </a:moveTo>
                <a:cubicBezTo>
                  <a:pt x="15505" y="1114"/>
                  <a:pt x="15505" y="1114"/>
                  <a:pt x="15505" y="1188"/>
                </a:cubicBezTo>
                <a:cubicBezTo>
                  <a:pt x="15595" y="1188"/>
                  <a:pt x="15505" y="1336"/>
                  <a:pt x="15595" y="1336"/>
                </a:cubicBezTo>
                <a:cubicBezTo>
                  <a:pt x="15685" y="1411"/>
                  <a:pt x="15774" y="1262"/>
                  <a:pt x="15864" y="1188"/>
                </a:cubicBezTo>
                <a:cubicBezTo>
                  <a:pt x="15864" y="1188"/>
                  <a:pt x="15864" y="1188"/>
                  <a:pt x="15864" y="1114"/>
                </a:cubicBezTo>
                <a:cubicBezTo>
                  <a:pt x="15864" y="1114"/>
                  <a:pt x="15864" y="1114"/>
                  <a:pt x="15864" y="1114"/>
                </a:cubicBezTo>
                <a:cubicBezTo>
                  <a:pt x="15864" y="1039"/>
                  <a:pt x="15864" y="1039"/>
                  <a:pt x="15774" y="1039"/>
                </a:cubicBezTo>
                <a:cubicBezTo>
                  <a:pt x="15774" y="891"/>
                  <a:pt x="15685" y="965"/>
                  <a:pt x="15595" y="965"/>
                </a:cubicBezTo>
                <a:cubicBezTo>
                  <a:pt x="15685" y="891"/>
                  <a:pt x="15685" y="817"/>
                  <a:pt x="15595" y="891"/>
                </a:cubicBezTo>
                <a:cubicBezTo>
                  <a:pt x="15505" y="891"/>
                  <a:pt x="15416" y="965"/>
                  <a:pt x="15505" y="1039"/>
                </a:cubicBezTo>
                <a:close/>
                <a:moveTo>
                  <a:pt x="14161" y="1114"/>
                </a:moveTo>
                <a:cubicBezTo>
                  <a:pt x="14161" y="1114"/>
                  <a:pt x="14161" y="1114"/>
                  <a:pt x="14161" y="1114"/>
                </a:cubicBezTo>
                <a:cubicBezTo>
                  <a:pt x="14161" y="1188"/>
                  <a:pt x="14161" y="1188"/>
                  <a:pt x="14161" y="1188"/>
                </a:cubicBezTo>
                <a:cubicBezTo>
                  <a:pt x="14251" y="1188"/>
                  <a:pt x="14340" y="1188"/>
                  <a:pt x="14430" y="1188"/>
                </a:cubicBezTo>
                <a:cubicBezTo>
                  <a:pt x="14340" y="1188"/>
                  <a:pt x="14340" y="1262"/>
                  <a:pt x="14251" y="1411"/>
                </a:cubicBezTo>
                <a:cubicBezTo>
                  <a:pt x="14251" y="1411"/>
                  <a:pt x="14251" y="1485"/>
                  <a:pt x="14251" y="1411"/>
                </a:cubicBezTo>
                <a:cubicBezTo>
                  <a:pt x="14340" y="1411"/>
                  <a:pt x="14340" y="1336"/>
                  <a:pt x="14340" y="1336"/>
                </a:cubicBezTo>
                <a:cubicBezTo>
                  <a:pt x="14430" y="1336"/>
                  <a:pt x="14340" y="1336"/>
                  <a:pt x="14430" y="1411"/>
                </a:cubicBezTo>
                <a:cubicBezTo>
                  <a:pt x="14430" y="1411"/>
                  <a:pt x="14430" y="1336"/>
                  <a:pt x="14520" y="1411"/>
                </a:cubicBezTo>
                <a:cubicBezTo>
                  <a:pt x="14520" y="1336"/>
                  <a:pt x="14520" y="1336"/>
                  <a:pt x="14520" y="1336"/>
                </a:cubicBezTo>
                <a:cubicBezTo>
                  <a:pt x="14520" y="1336"/>
                  <a:pt x="14609" y="1336"/>
                  <a:pt x="14609" y="1411"/>
                </a:cubicBezTo>
                <a:cubicBezTo>
                  <a:pt x="14609" y="1336"/>
                  <a:pt x="14609" y="1336"/>
                  <a:pt x="14609" y="1336"/>
                </a:cubicBezTo>
                <a:cubicBezTo>
                  <a:pt x="14699" y="1336"/>
                  <a:pt x="14609" y="1188"/>
                  <a:pt x="14699" y="1262"/>
                </a:cubicBezTo>
                <a:cubicBezTo>
                  <a:pt x="14699" y="1262"/>
                  <a:pt x="14788" y="1336"/>
                  <a:pt x="14788" y="1336"/>
                </a:cubicBezTo>
                <a:cubicBezTo>
                  <a:pt x="14788" y="1336"/>
                  <a:pt x="14788" y="1336"/>
                  <a:pt x="14788" y="1336"/>
                </a:cubicBezTo>
                <a:cubicBezTo>
                  <a:pt x="14788" y="1336"/>
                  <a:pt x="14788" y="1262"/>
                  <a:pt x="14788" y="1262"/>
                </a:cubicBezTo>
                <a:cubicBezTo>
                  <a:pt x="14788" y="1336"/>
                  <a:pt x="14878" y="1336"/>
                  <a:pt x="14878" y="1262"/>
                </a:cubicBezTo>
                <a:cubicBezTo>
                  <a:pt x="14878" y="1262"/>
                  <a:pt x="14878" y="1262"/>
                  <a:pt x="14878" y="1262"/>
                </a:cubicBezTo>
                <a:cubicBezTo>
                  <a:pt x="14878" y="1262"/>
                  <a:pt x="14878" y="1262"/>
                  <a:pt x="14968" y="1262"/>
                </a:cubicBezTo>
                <a:cubicBezTo>
                  <a:pt x="14968" y="1262"/>
                  <a:pt x="14968" y="1188"/>
                  <a:pt x="14968" y="1188"/>
                </a:cubicBezTo>
                <a:cubicBezTo>
                  <a:pt x="14968" y="1188"/>
                  <a:pt x="14968" y="1188"/>
                  <a:pt x="15057" y="1188"/>
                </a:cubicBezTo>
                <a:cubicBezTo>
                  <a:pt x="15057" y="1188"/>
                  <a:pt x="15057" y="1114"/>
                  <a:pt x="14968" y="1114"/>
                </a:cubicBezTo>
                <a:cubicBezTo>
                  <a:pt x="15057" y="1114"/>
                  <a:pt x="15057" y="1114"/>
                  <a:pt x="15057" y="1039"/>
                </a:cubicBezTo>
                <a:cubicBezTo>
                  <a:pt x="15057" y="1039"/>
                  <a:pt x="15057" y="1039"/>
                  <a:pt x="15057" y="965"/>
                </a:cubicBezTo>
                <a:cubicBezTo>
                  <a:pt x="15147" y="965"/>
                  <a:pt x="15147" y="1039"/>
                  <a:pt x="15147" y="1039"/>
                </a:cubicBezTo>
                <a:cubicBezTo>
                  <a:pt x="15147" y="965"/>
                  <a:pt x="15147" y="965"/>
                  <a:pt x="15237" y="965"/>
                </a:cubicBezTo>
                <a:cubicBezTo>
                  <a:pt x="15237" y="965"/>
                  <a:pt x="15237" y="891"/>
                  <a:pt x="15237" y="891"/>
                </a:cubicBezTo>
                <a:cubicBezTo>
                  <a:pt x="15237" y="891"/>
                  <a:pt x="15237" y="891"/>
                  <a:pt x="15326" y="891"/>
                </a:cubicBezTo>
                <a:cubicBezTo>
                  <a:pt x="15326" y="891"/>
                  <a:pt x="15326" y="817"/>
                  <a:pt x="15326" y="817"/>
                </a:cubicBezTo>
                <a:cubicBezTo>
                  <a:pt x="15237" y="817"/>
                  <a:pt x="15326" y="817"/>
                  <a:pt x="15326" y="742"/>
                </a:cubicBezTo>
                <a:cubicBezTo>
                  <a:pt x="15326" y="742"/>
                  <a:pt x="15237" y="520"/>
                  <a:pt x="15237" y="668"/>
                </a:cubicBezTo>
                <a:cubicBezTo>
                  <a:pt x="15237" y="742"/>
                  <a:pt x="15237" y="817"/>
                  <a:pt x="15237" y="817"/>
                </a:cubicBezTo>
                <a:cubicBezTo>
                  <a:pt x="15147" y="817"/>
                  <a:pt x="15147" y="742"/>
                  <a:pt x="15057" y="742"/>
                </a:cubicBezTo>
                <a:cubicBezTo>
                  <a:pt x="15147" y="817"/>
                  <a:pt x="15057" y="742"/>
                  <a:pt x="14968" y="742"/>
                </a:cubicBezTo>
                <a:cubicBezTo>
                  <a:pt x="15057" y="742"/>
                  <a:pt x="15057" y="742"/>
                  <a:pt x="15057" y="742"/>
                </a:cubicBezTo>
                <a:cubicBezTo>
                  <a:pt x="14878" y="742"/>
                  <a:pt x="15057" y="891"/>
                  <a:pt x="15057" y="891"/>
                </a:cubicBezTo>
                <a:cubicBezTo>
                  <a:pt x="15057" y="891"/>
                  <a:pt x="15057" y="891"/>
                  <a:pt x="15057" y="891"/>
                </a:cubicBezTo>
                <a:cubicBezTo>
                  <a:pt x="15057" y="891"/>
                  <a:pt x="14968" y="891"/>
                  <a:pt x="15057" y="965"/>
                </a:cubicBezTo>
                <a:cubicBezTo>
                  <a:pt x="15057" y="965"/>
                  <a:pt x="14968" y="965"/>
                  <a:pt x="14968" y="891"/>
                </a:cubicBezTo>
                <a:cubicBezTo>
                  <a:pt x="14968" y="965"/>
                  <a:pt x="14968" y="1039"/>
                  <a:pt x="14968" y="1039"/>
                </a:cubicBezTo>
                <a:cubicBezTo>
                  <a:pt x="14878" y="1039"/>
                  <a:pt x="14878" y="1039"/>
                  <a:pt x="14878" y="965"/>
                </a:cubicBezTo>
                <a:cubicBezTo>
                  <a:pt x="14878" y="965"/>
                  <a:pt x="14878" y="965"/>
                  <a:pt x="14878" y="965"/>
                </a:cubicBezTo>
                <a:cubicBezTo>
                  <a:pt x="14878" y="891"/>
                  <a:pt x="14878" y="891"/>
                  <a:pt x="14788" y="891"/>
                </a:cubicBezTo>
                <a:cubicBezTo>
                  <a:pt x="14878" y="891"/>
                  <a:pt x="14788" y="891"/>
                  <a:pt x="14788" y="817"/>
                </a:cubicBezTo>
                <a:cubicBezTo>
                  <a:pt x="14699" y="891"/>
                  <a:pt x="14699" y="891"/>
                  <a:pt x="14788" y="965"/>
                </a:cubicBezTo>
                <a:cubicBezTo>
                  <a:pt x="14788" y="965"/>
                  <a:pt x="14788" y="1039"/>
                  <a:pt x="14788" y="1114"/>
                </a:cubicBezTo>
                <a:cubicBezTo>
                  <a:pt x="14699" y="1039"/>
                  <a:pt x="14699" y="1114"/>
                  <a:pt x="14699" y="1188"/>
                </a:cubicBezTo>
                <a:cubicBezTo>
                  <a:pt x="14699" y="1114"/>
                  <a:pt x="14699" y="1114"/>
                  <a:pt x="14699" y="1039"/>
                </a:cubicBezTo>
                <a:cubicBezTo>
                  <a:pt x="14699" y="1039"/>
                  <a:pt x="14699" y="1114"/>
                  <a:pt x="14609" y="1114"/>
                </a:cubicBezTo>
                <a:cubicBezTo>
                  <a:pt x="14609" y="1039"/>
                  <a:pt x="14699" y="1039"/>
                  <a:pt x="14699" y="1039"/>
                </a:cubicBezTo>
                <a:cubicBezTo>
                  <a:pt x="14699" y="965"/>
                  <a:pt x="14609" y="891"/>
                  <a:pt x="14520" y="965"/>
                </a:cubicBezTo>
                <a:cubicBezTo>
                  <a:pt x="14520" y="965"/>
                  <a:pt x="14609" y="1039"/>
                  <a:pt x="14520" y="1039"/>
                </a:cubicBezTo>
                <a:cubicBezTo>
                  <a:pt x="14520" y="1039"/>
                  <a:pt x="14520" y="965"/>
                  <a:pt x="14430" y="965"/>
                </a:cubicBezTo>
                <a:cubicBezTo>
                  <a:pt x="14430" y="965"/>
                  <a:pt x="14430" y="1114"/>
                  <a:pt x="14430" y="1114"/>
                </a:cubicBezTo>
                <a:cubicBezTo>
                  <a:pt x="14430" y="1114"/>
                  <a:pt x="14340" y="1039"/>
                  <a:pt x="14340" y="1039"/>
                </a:cubicBezTo>
                <a:cubicBezTo>
                  <a:pt x="14340" y="1114"/>
                  <a:pt x="14340" y="1114"/>
                  <a:pt x="14251" y="1114"/>
                </a:cubicBezTo>
                <a:cubicBezTo>
                  <a:pt x="14251" y="1114"/>
                  <a:pt x="14161" y="1039"/>
                  <a:pt x="14071" y="1039"/>
                </a:cubicBezTo>
                <a:cubicBezTo>
                  <a:pt x="14071" y="1039"/>
                  <a:pt x="14071" y="1114"/>
                  <a:pt x="14161" y="1114"/>
                </a:cubicBezTo>
                <a:close/>
                <a:moveTo>
                  <a:pt x="21600" y="1782"/>
                </a:moveTo>
                <a:cubicBezTo>
                  <a:pt x="21600" y="1782"/>
                  <a:pt x="21600" y="1707"/>
                  <a:pt x="21600" y="1707"/>
                </a:cubicBezTo>
                <a:cubicBezTo>
                  <a:pt x="21600" y="1633"/>
                  <a:pt x="21600" y="1633"/>
                  <a:pt x="21600" y="1559"/>
                </a:cubicBezTo>
                <a:cubicBezTo>
                  <a:pt x="21600" y="1559"/>
                  <a:pt x="21510" y="1485"/>
                  <a:pt x="21510" y="1485"/>
                </a:cubicBezTo>
                <a:cubicBezTo>
                  <a:pt x="21510" y="1485"/>
                  <a:pt x="21421" y="1559"/>
                  <a:pt x="21421" y="1559"/>
                </a:cubicBezTo>
                <a:cubicBezTo>
                  <a:pt x="21421" y="1485"/>
                  <a:pt x="21421" y="1485"/>
                  <a:pt x="21331" y="1485"/>
                </a:cubicBezTo>
                <a:cubicBezTo>
                  <a:pt x="21331" y="1411"/>
                  <a:pt x="21241" y="1411"/>
                  <a:pt x="21241" y="1336"/>
                </a:cubicBezTo>
                <a:cubicBezTo>
                  <a:pt x="21241" y="1336"/>
                  <a:pt x="21241" y="1262"/>
                  <a:pt x="21152" y="1262"/>
                </a:cubicBezTo>
                <a:cubicBezTo>
                  <a:pt x="21152" y="1262"/>
                  <a:pt x="21062" y="1262"/>
                  <a:pt x="21062" y="1262"/>
                </a:cubicBezTo>
                <a:cubicBezTo>
                  <a:pt x="20883" y="1336"/>
                  <a:pt x="20883" y="1336"/>
                  <a:pt x="20704" y="1336"/>
                </a:cubicBezTo>
                <a:cubicBezTo>
                  <a:pt x="20704" y="1336"/>
                  <a:pt x="20704" y="1336"/>
                  <a:pt x="20704" y="1262"/>
                </a:cubicBezTo>
                <a:cubicBezTo>
                  <a:pt x="20793" y="1262"/>
                  <a:pt x="20793" y="1336"/>
                  <a:pt x="20883" y="1336"/>
                </a:cubicBezTo>
                <a:cubicBezTo>
                  <a:pt x="20883" y="1262"/>
                  <a:pt x="20883" y="1336"/>
                  <a:pt x="20883" y="1262"/>
                </a:cubicBezTo>
                <a:cubicBezTo>
                  <a:pt x="20883" y="1262"/>
                  <a:pt x="21062" y="1262"/>
                  <a:pt x="21062" y="1188"/>
                </a:cubicBezTo>
                <a:cubicBezTo>
                  <a:pt x="21062" y="1114"/>
                  <a:pt x="20883" y="1114"/>
                  <a:pt x="20793" y="1114"/>
                </a:cubicBezTo>
                <a:cubicBezTo>
                  <a:pt x="20883" y="1039"/>
                  <a:pt x="20883" y="1039"/>
                  <a:pt x="20883" y="1039"/>
                </a:cubicBezTo>
                <a:cubicBezTo>
                  <a:pt x="20883" y="965"/>
                  <a:pt x="20793" y="965"/>
                  <a:pt x="20704" y="965"/>
                </a:cubicBezTo>
                <a:cubicBezTo>
                  <a:pt x="20704" y="965"/>
                  <a:pt x="20704" y="1039"/>
                  <a:pt x="20614" y="1114"/>
                </a:cubicBezTo>
                <a:cubicBezTo>
                  <a:pt x="20614" y="1114"/>
                  <a:pt x="20524" y="1114"/>
                  <a:pt x="20524" y="1114"/>
                </a:cubicBezTo>
                <a:cubicBezTo>
                  <a:pt x="20524" y="1114"/>
                  <a:pt x="20614" y="891"/>
                  <a:pt x="20524" y="891"/>
                </a:cubicBezTo>
                <a:cubicBezTo>
                  <a:pt x="20435" y="891"/>
                  <a:pt x="20345" y="965"/>
                  <a:pt x="20345" y="965"/>
                </a:cubicBezTo>
                <a:cubicBezTo>
                  <a:pt x="20256" y="965"/>
                  <a:pt x="20256" y="965"/>
                  <a:pt x="20166" y="1039"/>
                </a:cubicBezTo>
                <a:cubicBezTo>
                  <a:pt x="20166" y="1039"/>
                  <a:pt x="20166" y="1039"/>
                  <a:pt x="20166" y="1039"/>
                </a:cubicBezTo>
                <a:cubicBezTo>
                  <a:pt x="20166" y="1039"/>
                  <a:pt x="20256" y="965"/>
                  <a:pt x="20256" y="965"/>
                </a:cubicBezTo>
                <a:cubicBezTo>
                  <a:pt x="20166" y="965"/>
                  <a:pt x="20166" y="965"/>
                  <a:pt x="20166" y="891"/>
                </a:cubicBezTo>
                <a:cubicBezTo>
                  <a:pt x="20256" y="965"/>
                  <a:pt x="20256" y="891"/>
                  <a:pt x="20256" y="891"/>
                </a:cubicBezTo>
                <a:cubicBezTo>
                  <a:pt x="20166" y="891"/>
                  <a:pt x="20166" y="891"/>
                  <a:pt x="20166" y="891"/>
                </a:cubicBezTo>
                <a:cubicBezTo>
                  <a:pt x="20256" y="742"/>
                  <a:pt x="20256" y="817"/>
                  <a:pt x="20166" y="742"/>
                </a:cubicBezTo>
                <a:cubicBezTo>
                  <a:pt x="20166" y="742"/>
                  <a:pt x="20166" y="742"/>
                  <a:pt x="20166" y="742"/>
                </a:cubicBezTo>
                <a:cubicBezTo>
                  <a:pt x="20166" y="742"/>
                  <a:pt x="20166" y="668"/>
                  <a:pt x="20166" y="668"/>
                </a:cubicBezTo>
                <a:cubicBezTo>
                  <a:pt x="20076" y="668"/>
                  <a:pt x="20076" y="668"/>
                  <a:pt x="19987" y="668"/>
                </a:cubicBezTo>
                <a:cubicBezTo>
                  <a:pt x="19987" y="594"/>
                  <a:pt x="19987" y="594"/>
                  <a:pt x="19987" y="594"/>
                </a:cubicBezTo>
                <a:cubicBezTo>
                  <a:pt x="19897" y="594"/>
                  <a:pt x="19807" y="594"/>
                  <a:pt x="19718" y="594"/>
                </a:cubicBezTo>
                <a:cubicBezTo>
                  <a:pt x="19718" y="668"/>
                  <a:pt x="19628" y="742"/>
                  <a:pt x="19628" y="817"/>
                </a:cubicBezTo>
                <a:cubicBezTo>
                  <a:pt x="19628" y="817"/>
                  <a:pt x="19539" y="891"/>
                  <a:pt x="19539" y="965"/>
                </a:cubicBezTo>
                <a:cubicBezTo>
                  <a:pt x="19539" y="965"/>
                  <a:pt x="19628" y="965"/>
                  <a:pt x="19628" y="1039"/>
                </a:cubicBezTo>
                <a:cubicBezTo>
                  <a:pt x="19628" y="1039"/>
                  <a:pt x="19628" y="1039"/>
                  <a:pt x="19539" y="1039"/>
                </a:cubicBezTo>
                <a:cubicBezTo>
                  <a:pt x="19539" y="1039"/>
                  <a:pt x="19539" y="1039"/>
                  <a:pt x="19539" y="1039"/>
                </a:cubicBezTo>
                <a:cubicBezTo>
                  <a:pt x="19539" y="1039"/>
                  <a:pt x="19539" y="1114"/>
                  <a:pt x="19449" y="1114"/>
                </a:cubicBezTo>
                <a:cubicBezTo>
                  <a:pt x="19449" y="1188"/>
                  <a:pt x="19359" y="1411"/>
                  <a:pt x="19539" y="1336"/>
                </a:cubicBezTo>
                <a:cubicBezTo>
                  <a:pt x="19539" y="1411"/>
                  <a:pt x="19539" y="1411"/>
                  <a:pt x="19539" y="1411"/>
                </a:cubicBezTo>
                <a:cubicBezTo>
                  <a:pt x="19539" y="1485"/>
                  <a:pt x="19539" y="1485"/>
                  <a:pt x="19539" y="1485"/>
                </a:cubicBezTo>
                <a:cubicBezTo>
                  <a:pt x="19449" y="1485"/>
                  <a:pt x="19449" y="1411"/>
                  <a:pt x="19449" y="1411"/>
                </a:cubicBezTo>
                <a:cubicBezTo>
                  <a:pt x="19359" y="1411"/>
                  <a:pt x="19359" y="1485"/>
                  <a:pt x="19359" y="1485"/>
                </a:cubicBezTo>
                <a:cubicBezTo>
                  <a:pt x="19359" y="1485"/>
                  <a:pt x="19359" y="1559"/>
                  <a:pt x="19270" y="1559"/>
                </a:cubicBezTo>
                <a:cubicBezTo>
                  <a:pt x="19270" y="1633"/>
                  <a:pt x="19270" y="1707"/>
                  <a:pt x="19270" y="1707"/>
                </a:cubicBezTo>
                <a:cubicBezTo>
                  <a:pt x="19270" y="1856"/>
                  <a:pt x="19270" y="2004"/>
                  <a:pt x="19270" y="2153"/>
                </a:cubicBezTo>
                <a:cubicBezTo>
                  <a:pt x="19270" y="2153"/>
                  <a:pt x="19180" y="2301"/>
                  <a:pt x="19090" y="2227"/>
                </a:cubicBezTo>
                <a:cubicBezTo>
                  <a:pt x="19270" y="2227"/>
                  <a:pt x="19270" y="1930"/>
                  <a:pt x="19270" y="1782"/>
                </a:cubicBezTo>
                <a:cubicBezTo>
                  <a:pt x="19270" y="1707"/>
                  <a:pt x="19180" y="1633"/>
                  <a:pt x="19270" y="1633"/>
                </a:cubicBezTo>
                <a:cubicBezTo>
                  <a:pt x="19270" y="1485"/>
                  <a:pt x="19359" y="1411"/>
                  <a:pt x="19359" y="1336"/>
                </a:cubicBezTo>
                <a:cubicBezTo>
                  <a:pt x="19270" y="1336"/>
                  <a:pt x="19270" y="1485"/>
                  <a:pt x="19180" y="1485"/>
                </a:cubicBezTo>
                <a:cubicBezTo>
                  <a:pt x="19180" y="1485"/>
                  <a:pt x="19180" y="1485"/>
                  <a:pt x="19180" y="1485"/>
                </a:cubicBezTo>
                <a:cubicBezTo>
                  <a:pt x="19180" y="1485"/>
                  <a:pt x="19180" y="1485"/>
                  <a:pt x="19090" y="1485"/>
                </a:cubicBezTo>
                <a:cubicBezTo>
                  <a:pt x="19180" y="1411"/>
                  <a:pt x="19180" y="1411"/>
                  <a:pt x="19270" y="1411"/>
                </a:cubicBezTo>
                <a:cubicBezTo>
                  <a:pt x="19180" y="1411"/>
                  <a:pt x="19090" y="1411"/>
                  <a:pt x="19001" y="1485"/>
                </a:cubicBezTo>
                <a:cubicBezTo>
                  <a:pt x="19090" y="1411"/>
                  <a:pt x="19090" y="1411"/>
                  <a:pt x="19090" y="1411"/>
                </a:cubicBezTo>
                <a:cubicBezTo>
                  <a:pt x="19001" y="1411"/>
                  <a:pt x="19001" y="1485"/>
                  <a:pt x="19001" y="1559"/>
                </a:cubicBezTo>
                <a:cubicBezTo>
                  <a:pt x="19001" y="1411"/>
                  <a:pt x="19001" y="1411"/>
                  <a:pt x="19090" y="1262"/>
                </a:cubicBezTo>
                <a:cubicBezTo>
                  <a:pt x="19180" y="1188"/>
                  <a:pt x="19270" y="1114"/>
                  <a:pt x="19359" y="1039"/>
                </a:cubicBezTo>
                <a:cubicBezTo>
                  <a:pt x="19359" y="1039"/>
                  <a:pt x="19359" y="965"/>
                  <a:pt x="19270" y="965"/>
                </a:cubicBezTo>
                <a:cubicBezTo>
                  <a:pt x="19270" y="965"/>
                  <a:pt x="19270" y="1039"/>
                  <a:pt x="19180" y="1039"/>
                </a:cubicBezTo>
                <a:cubicBezTo>
                  <a:pt x="19090" y="1114"/>
                  <a:pt x="18911" y="1114"/>
                  <a:pt x="18822" y="1188"/>
                </a:cubicBezTo>
                <a:cubicBezTo>
                  <a:pt x="18822" y="1114"/>
                  <a:pt x="18911" y="1114"/>
                  <a:pt x="19001" y="1039"/>
                </a:cubicBezTo>
                <a:cubicBezTo>
                  <a:pt x="19001" y="1039"/>
                  <a:pt x="19090" y="965"/>
                  <a:pt x="19180" y="965"/>
                </a:cubicBezTo>
                <a:cubicBezTo>
                  <a:pt x="19270" y="891"/>
                  <a:pt x="19180" y="891"/>
                  <a:pt x="19090" y="891"/>
                </a:cubicBezTo>
                <a:cubicBezTo>
                  <a:pt x="19001" y="817"/>
                  <a:pt x="19001" y="817"/>
                  <a:pt x="18911" y="891"/>
                </a:cubicBezTo>
                <a:cubicBezTo>
                  <a:pt x="18911" y="817"/>
                  <a:pt x="19001" y="817"/>
                  <a:pt x="18911" y="817"/>
                </a:cubicBezTo>
                <a:cubicBezTo>
                  <a:pt x="18911" y="742"/>
                  <a:pt x="19001" y="817"/>
                  <a:pt x="19090" y="742"/>
                </a:cubicBezTo>
                <a:cubicBezTo>
                  <a:pt x="19090" y="742"/>
                  <a:pt x="19090" y="742"/>
                  <a:pt x="19090" y="742"/>
                </a:cubicBezTo>
                <a:cubicBezTo>
                  <a:pt x="19090" y="742"/>
                  <a:pt x="19090" y="742"/>
                  <a:pt x="19090" y="817"/>
                </a:cubicBezTo>
                <a:cubicBezTo>
                  <a:pt x="19090" y="817"/>
                  <a:pt x="19180" y="817"/>
                  <a:pt x="19180" y="817"/>
                </a:cubicBezTo>
                <a:cubicBezTo>
                  <a:pt x="19180" y="817"/>
                  <a:pt x="19180" y="817"/>
                  <a:pt x="19270" y="817"/>
                </a:cubicBezTo>
                <a:cubicBezTo>
                  <a:pt x="19359" y="742"/>
                  <a:pt x="19359" y="742"/>
                  <a:pt x="19270" y="668"/>
                </a:cubicBezTo>
                <a:cubicBezTo>
                  <a:pt x="19359" y="668"/>
                  <a:pt x="19359" y="742"/>
                  <a:pt x="19359" y="742"/>
                </a:cubicBezTo>
                <a:cubicBezTo>
                  <a:pt x="19359" y="668"/>
                  <a:pt x="19359" y="668"/>
                  <a:pt x="19359" y="668"/>
                </a:cubicBezTo>
                <a:cubicBezTo>
                  <a:pt x="19359" y="668"/>
                  <a:pt x="19449" y="668"/>
                  <a:pt x="19449" y="668"/>
                </a:cubicBezTo>
                <a:cubicBezTo>
                  <a:pt x="19449" y="594"/>
                  <a:pt x="19449" y="594"/>
                  <a:pt x="19359" y="594"/>
                </a:cubicBezTo>
                <a:cubicBezTo>
                  <a:pt x="19539" y="594"/>
                  <a:pt x="19539" y="446"/>
                  <a:pt x="19539" y="371"/>
                </a:cubicBezTo>
                <a:cubicBezTo>
                  <a:pt x="19449" y="297"/>
                  <a:pt x="19270" y="446"/>
                  <a:pt x="19270" y="371"/>
                </a:cubicBezTo>
                <a:cubicBezTo>
                  <a:pt x="19270" y="371"/>
                  <a:pt x="19270" y="371"/>
                  <a:pt x="19270" y="297"/>
                </a:cubicBezTo>
                <a:cubicBezTo>
                  <a:pt x="19270" y="371"/>
                  <a:pt x="19270" y="371"/>
                  <a:pt x="19270" y="371"/>
                </a:cubicBezTo>
                <a:cubicBezTo>
                  <a:pt x="19270" y="371"/>
                  <a:pt x="19270" y="297"/>
                  <a:pt x="19270" y="297"/>
                </a:cubicBezTo>
                <a:cubicBezTo>
                  <a:pt x="19270" y="297"/>
                  <a:pt x="19270" y="297"/>
                  <a:pt x="19270" y="297"/>
                </a:cubicBezTo>
                <a:cubicBezTo>
                  <a:pt x="19270" y="297"/>
                  <a:pt x="19359" y="223"/>
                  <a:pt x="19270" y="149"/>
                </a:cubicBezTo>
                <a:cubicBezTo>
                  <a:pt x="19180" y="149"/>
                  <a:pt x="19180" y="223"/>
                  <a:pt x="19180" y="297"/>
                </a:cubicBezTo>
                <a:cubicBezTo>
                  <a:pt x="19090" y="149"/>
                  <a:pt x="19090" y="297"/>
                  <a:pt x="19001" y="297"/>
                </a:cubicBezTo>
                <a:cubicBezTo>
                  <a:pt x="19001" y="297"/>
                  <a:pt x="18822" y="223"/>
                  <a:pt x="18822" y="223"/>
                </a:cubicBezTo>
                <a:cubicBezTo>
                  <a:pt x="18822" y="223"/>
                  <a:pt x="18822" y="149"/>
                  <a:pt x="18822" y="149"/>
                </a:cubicBezTo>
                <a:cubicBezTo>
                  <a:pt x="18822" y="149"/>
                  <a:pt x="18822" y="74"/>
                  <a:pt x="18822" y="74"/>
                </a:cubicBezTo>
                <a:cubicBezTo>
                  <a:pt x="18822" y="74"/>
                  <a:pt x="18822" y="149"/>
                  <a:pt x="18822" y="149"/>
                </a:cubicBezTo>
                <a:cubicBezTo>
                  <a:pt x="18822" y="149"/>
                  <a:pt x="18732" y="149"/>
                  <a:pt x="18732" y="149"/>
                </a:cubicBezTo>
                <a:cubicBezTo>
                  <a:pt x="18732" y="149"/>
                  <a:pt x="18732" y="223"/>
                  <a:pt x="18732" y="297"/>
                </a:cubicBezTo>
                <a:cubicBezTo>
                  <a:pt x="18732" y="297"/>
                  <a:pt x="18732" y="297"/>
                  <a:pt x="18732" y="297"/>
                </a:cubicBezTo>
                <a:cubicBezTo>
                  <a:pt x="18732" y="297"/>
                  <a:pt x="18732" y="297"/>
                  <a:pt x="18732" y="297"/>
                </a:cubicBezTo>
                <a:cubicBezTo>
                  <a:pt x="18732" y="297"/>
                  <a:pt x="18732" y="371"/>
                  <a:pt x="18732" y="371"/>
                </a:cubicBezTo>
                <a:cubicBezTo>
                  <a:pt x="18732" y="371"/>
                  <a:pt x="18732" y="446"/>
                  <a:pt x="18732" y="446"/>
                </a:cubicBezTo>
                <a:cubicBezTo>
                  <a:pt x="18642" y="446"/>
                  <a:pt x="18642" y="371"/>
                  <a:pt x="18642" y="297"/>
                </a:cubicBezTo>
                <a:cubicBezTo>
                  <a:pt x="18642" y="297"/>
                  <a:pt x="18463" y="297"/>
                  <a:pt x="18463" y="297"/>
                </a:cubicBezTo>
                <a:cubicBezTo>
                  <a:pt x="18373" y="297"/>
                  <a:pt x="18553" y="446"/>
                  <a:pt x="18553" y="446"/>
                </a:cubicBezTo>
                <a:cubicBezTo>
                  <a:pt x="18463" y="446"/>
                  <a:pt x="18284" y="371"/>
                  <a:pt x="18373" y="520"/>
                </a:cubicBezTo>
                <a:cubicBezTo>
                  <a:pt x="18373" y="594"/>
                  <a:pt x="18463" y="594"/>
                  <a:pt x="18553" y="594"/>
                </a:cubicBezTo>
                <a:cubicBezTo>
                  <a:pt x="18553" y="594"/>
                  <a:pt x="18553" y="520"/>
                  <a:pt x="18642" y="520"/>
                </a:cubicBezTo>
                <a:cubicBezTo>
                  <a:pt x="18553" y="594"/>
                  <a:pt x="18642" y="594"/>
                  <a:pt x="18642" y="594"/>
                </a:cubicBezTo>
                <a:cubicBezTo>
                  <a:pt x="18642" y="668"/>
                  <a:pt x="18732" y="668"/>
                  <a:pt x="18642" y="668"/>
                </a:cubicBezTo>
                <a:cubicBezTo>
                  <a:pt x="18642" y="742"/>
                  <a:pt x="18732" y="742"/>
                  <a:pt x="18822" y="742"/>
                </a:cubicBezTo>
                <a:cubicBezTo>
                  <a:pt x="18732" y="742"/>
                  <a:pt x="18553" y="668"/>
                  <a:pt x="18553" y="742"/>
                </a:cubicBezTo>
                <a:cubicBezTo>
                  <a:pt x="18463" y="817"/>
                  <a:pt x="18553" y="817"/>
                  <a:pt x="18553" y="817"/>
                </a:cubicBezTo>
                <a:cubicBezTo>
                  <a:pt x="18553" y="891"/>
                  <a:pt x="18553" y="891"/>
                  <a:pt x="18553" y="891"/>
                </a:cubicBezTo>
                <a:cubicBezTo>
                  <a:pt x="18553" y="891"/>
                  <a:pt x="18553" y="891"/>
                  <a:pt x="18463" y="891"/>
                </a:cubicBezTo>
                <a:cubicBezTo>
                  <a:pt x="18463" y="891"/>
                  <a:pt x="18373" y="891"/>
                  <a:pt x="18373" y="891"/>
                </a:cubicBezTo>
                <a:cubicBezTo>
                  <a:pt x="18284" y="965"/>
                  <a:pt x="18373" y="965"/>
                  <a:pt x="18373" y="1039"/>
                </a:cubicBezTo>
                <a:cubicBezTo>
                  <a:pt x="18373" y="1039"/>
                  <a:pt x="18284" y="1039"/>
                  <a:pt x="18373" y="1114"/>
                </a:cubicBezTo>
                <a:cubicBezTo>
                  <a:pt x="18373" y="1188"/>
                  <a:pt x="18463" y="1188"/>
                  <a:pt x="18463" y="1188"/>
                </a:cubicBezTo>
                <a:cubicBezTo>
                  <a:pt x="18463" y="1188"/>
                  <a:pt x="18373" y="1188"/>
                  <a:pt x="18373" y="1188"/>
                </a:cubicBezTo>
                <a:cubicBezTo>
                  <a:pt x="18284" y="1188"/>
                  <a:pt x="18373" y="1188"/>
                  <a:pt x="18284" y="1188"/>
                </a:cubicBezTo>
                <a:cubicBezTo>
                  <a:pt x="18284" y="1188"/>
                  <a:pt x="18284" y="1262"/>
                  <a:pt x="18284" y="1262"/>
                </a:cubicBezTo>
                <a:cubicBezTo>
                  <a:pt x="18284" y="1262"/>
                  <a:pt x="18284" y="1262"/>
                  <a:pt x="18284" y="1336"/>
                </a:cubicBezTo>
                <a:cubicBezTo>
                  <a:pt x="18284" y="1336"/>
                  <a:pt x="18284" y="1411"/>
                  <a:pt x="18373" y="1485"/>
                </a:cubicBezTo>
                <a:cubicBezTo>
                  <a:pt x="18284" y="1411"/>
                  <a:pt x="18194" y="1485"/>
                  <a:pt x="18194" y="1411"/>
                </a:cubicBezTo>
                <a:cubicBezTo>
                  <a:pt x="18194" y="1411"/>
                  <a:pt x="18105" y="1411"/>
                  <a:pt x="18105" y="1411"/>
                </a:cubicBezTo>
                <a:cubicBezTo>
                  <a:pt x="18105" y="1485"/>
                  <a:pt x="18105" y="1485"/>
                  <a:pt x="18015" y="1559"/>
                </a:cubicBezTo>
                <a:cubicBezTo>
                  <a:pt x="18015" y="1559"/>
                  <a:pt x="18015" y="1559"/>
                  <a:pt x="17925" y="1559"/>
                </a:cubicBezTo>
                <a:cubicBezTo>
                  <a:pt x="17925" y="1559"/>
                  <a:pt x="17925" y="1633"/>
                  <a:pt x="17925" y="1633"/>
                </a:cubicBezTo>
                <a:cubicBezTo>
                  <a:pt x="18015" y="1633"/>
                  <a:pt x="17836" y="1707"/>
                  <a:pt x="17925" y="1633"/>
                </a:cubicBezTo>
                <a:cubicBezTo>
                  <a:pt x="17836" y="1707"/>
                  <a:pt x="17836" y="1633"/>
                  <a:pt x="17836" y="1559"/>
                </a:cubicBezTo>
                <a:cubicBezTo>
                  <a:pt x="17836" y="1485"/>
                  <a:pt x="17925" y="1485"/>
                  <a:pt x="17925" y="1411"/>
                </a:cubicBezTo>
                <a:cubicBezTo>
                  <a:pt x="17925" y="1336"/>
                  <a:pt x="17925" y="1262"/>
                  <a:pt x="17925" y="1188"/>
                </a:cubicBezTo>
                <a:cubicBezTo>
                  <a:pt x="17925" y="1114"/>
                  <a:pt x="18015" y="1114"/>
                  <a:pt x="17925" y="1039"/>
                </a:cubicBezTo>
                <a:cubicBezTo>
                  <a:pt x="17836" y="1039"/>
                  <a:pt x="17746" y="1114"/>
                  <a:pt x="17746" y="1114"/>
                </a:cubicBezTo>
                <a:cubicBezTo>
                  <a:pt x="17836" y="1039"/>
                  <a:pt x="17925" y="1039"/>
                  <a:pt x="17925" y="965"/>
                </a:cubicBezTo>
                <a:cubicBezTo>
                  <a:pt x="18015" y="891"/>
                  <a:pt x="18015" y="742"/>
                  <a:pt x="18015" y="668"/>
                </a:cubicBezTo>
                <a:cubicBezTo>
                  <a:pt x="18015" y="742"/>
                  <a:pt x="18015" y="668"/>
                  <a:pt x="18015" y="594"/>
                </a:cubicBezTo>
                <a:cubicBezTo>
                  <a:pt x="18015" y="594"/>
                  <a:pt x="18015" y="594"/>
                  <a:pt x="18015" y="520"/>
                </a:cubicBezTo>
                <a:cubicBezTo>
                  <a:pt x="18015" y="520"/>
                  <a:pt x="18015" y="446"/>
                  <a:pt x="18015" y="446"/>
                </a:cubicBezTo>
                <a:cubicBezTo>
                  <a:pt x="17836" y="446"/>
                  <a:pt x="17746" y="668"/>
                  <a:pt x="17656" y="742"/>
                </a:cubicBezTo>
                <a:cubicBezTo>
                  <a:pt x="17656" y="817"/>
                  <a:pt x="17567" y="891"/>
                  <a:pt x="17477" y="965"/>
                </a:cubicBezTo>
                <a:cubicBezTo>
                  <a:pt x="17388" y="1114"/>
                  <a:pt x="17298" y="1262"/>
                  <a:pt x="17208" y="1411"/>
                </a:cubicBezTo>
                <a:cubicBezTo>
                  <a:pt x="17119" y="1559"/>
                  <a:pt x="17029" y="1633"/>
                  <a:pt x="16939" y="1782"/>
                </a:cubicBezTo>
                <a:cubicBezTo>
                  <a:pt x="17119" y="1782"/>
                  <a:pt x="17029" y="1782"/>
                  <a:pt x="17029" y="1856"/>
                </a:cubicBezTo>
                <a:cubicBezTo>
                  <a:pt x="16939" y="1930"/>
                  <a:pt x="16939" y="2004"/>
                  <a:pt x="16850" y="2079"/>
                </a:cubicBezTo>
                <a:cubicBezTo>
                  <a:pt x="16850" y="2079"/>
                  <a:pt x="16850" y="2227"/>
                  <a:pt x="16760" y="2227"/>
                </a:cubicBezTo>
                <a:cubicBezTo>
                  <a:pt x="16671" y="2227"/>
                  <a:pt x="16671" y="2153"/>
                  <a:pt x="16760" y="2153"/>
                </a:cubicBezTo>
                <a:cubicBezTo>
                  <a:pt x="16671" y="2153"/>
                  <a:pt x="16671" y="2153"/>
                  <a:pt x="16671" y="2153"/>
                </a:cubicBezTo>
                <a:cubicBezTo>
                  <a:pt x="16671" y="2153"/>
                  <a:pt x="16671" y="2079"/>
                  <a:pt x="16671" y="2079"/>
                </a:cubicBezTo>
                <a:cubicBezTo>
                  <a:pt x="16581" y="2153"/>
                  <a:pt x="16671" y="2227"/>
                  <a:pt x="16671" y="2301"/>
                </a:cubicBezTo>
                <a:cubicBezTo>
                  <a:pt x="16581" y="2301"/>
                  <a:pt x="16581" y="2004"/>
                  <a:pt x="16581" y="1930"/>
                </a:cubicBezTo>
                <a:cubicBezTo>
                  <a:pt x="16581" y="1856"/>
                  <a:pt x="16850" y="1782"/>
                  <a:pt x="16760" y="1707"/>
                </a:cubicBezTo>
                <a:cubicBezTo>
                  <a:pt x="16760" y="1707"/>
                  <a:pt x="16760" y="1707"/>
                  <a:pt x="16671" y="1782"/>
                </a:cubicBezTo>
                <a:cubicBezTo>
                  <a:pt x="16671" y="1707"/>
                  <a:pt x="16671" y="1707"/>
                  <a:pt x="16760" y="1707"/>
                </a:cubicBezTo>
                <a:cubicBezTo>
                  <a:pt x="16671" y="1707"/>
                  <a:pt x="16760" y="1559"/>
                  <a:pt x="16850" y="1633"/>
                </a:cubicBezTo>
                <a:cubicBezTo>
                  <a:pt x="16850" y="1559"/>
                  <a:pt x="16760" y="1485"/>
                  <a:pt x="16850" y="1485"/>
                </a:cubicBezTo>
                <a:cubicBezTo>
                  <a:pt x="16760" y="1411"/>
                  <a:pt x="16671" y="1485"/>
                  <a:pt x="16671" y="1411"/>
                </a:cubicBezTo>
                <a:cubicBezTo>
                  <a:pt x="16671" y="1411"/>
                  <a:pt x="16850" y="1411"/>
                  <a:pt x="16850" y="1336"/>
                </a:cubicBezTo>
                <a:cubicBezTo>
                  <a:pt x="16850" y="1262"/>
                  <a:pt x="16671" y="1336"/>
                  <a:pt x="16671" y="1411"/>
                </a:cubicBezTo>
                <a:cubicBezTo>
                  <a:pt x="16760" y="1336"/>
                  <a:pt x="16850" y="1188"/>
                  <a:pt x="16939" y="1114"/>
                </a:cubicBezTo>
                <a:cubicBezTo>
                  <a:pt x="16939" y="1114"/>
                  <a:pt x="16939" y="1114"/>
                  <a:pt x="16939" y="1039"/>
                </a:cubicBezTo>
                <a:cubicBezTo>
                  <a:pt x="17029" y="1039"/>
                  <a:pt x="17029" y="1039"/>
                  <a:pt x="17029" y="1039"/>
                </a:cubicBezTo>
                <a:cubicBezTo>
                  <a:pt x="17029" y="1039"/>
                  <a:pt x="17119" y="965"/>
                  <a:pt x="17119" y="891"/>
                </a:cubicBezTo>
                <a:cubicBezTo>
                  <a:pt x="17119" y="891"/>
                  <a:pt x="17119" y="817"/>
                  <a:pt x="17119" y="817"/>
                </a:cubicBezTo>
                <a:cubicBezTo>
                  <a:pt x="17119" y="817"/>
                  <a:pt x="17208" y="817"/>
                  <a:pt x="17208" y="817"/>
                </a:cubicBezTo>
                <a:cubicBezTo>
                  <a:pt x="17208" y="817"/>
                  <a:pt x="17298" y="742"/>
                  <a:pt x="17298" y="668"/>
                </a:cubicBezTo>
                <a:cubicBezTo>
                  <a:pt x="17388" y="594"/>
                  <a:pt x="17298" y="520"/>
                  <a:pt x="17208" y="668"/>
                </a:cubicBezTo>
                <a:cubicBezTo>
                  <a:pt x="17208" y="594"/>
                  <a:pt x="17208" y="594"/>
                  <a:pt x="17119" y="594"/>
                </a:cubicBezTo>
                <a:cubicBezTo>
                  <a:pt x="17119" y="594"/>
                  <a:pt x="17119" y="594"/>
                  <a:pt x="17029" y="668"/>
                </a:cubicBezTo>
                <a:cubicBezTo>
                  <a:pt x="17029" y="668"/>
                  <a:pt x="17029" y="594"/>
                  <a:pt x="17029" y="594"/>
                </a:cubicBezTo>
                <a:cubicBezTo>
                  <a:pt x="17029" y="668"/>
                  <a:pt x="17029" y="668"/>
                  <a:pt x="16939" y="668"/>
                </a:cubicBezTo>
                <a:cubicBezTo>
                  <a:pt x="16939" y="668"/>
                  <a:pt x="17029" y="594"/>
                  <a:pt x="17029" y="594"/>
                </a:cubicBezTo>
                <a:cubicBezTo>
                  <a:pt x="17119" y="520"/>
                  <a:pt x="17029" y="446"/>
                  <a:pt x="16939" y="371"/>
                </a:cubicBezTo>
                <a:cubicBezTo>
                  <a:pt x="16850" y="446"/>
                  <a:pt x="16939" y="520"/>
                  <a:pt x="16939" y="594"/>
                </a:cubicBezTo>
                <a:cubicBezTo>
                  <a:pt x="16939" y="668"/>
                  <a:pt x="16939" y="742"/>
                  <a:pt x="16850" y="742"/>
                </a:cubicBezTo>
                <a:cubicBezTo>
                  <a:pt x="16850" y="742"/>
                  <a:pt x="16850" y="742"/>
                  <a:pt x="16850" y="742"/>
                </a:cubicBezTo>
                <a:cubicBezTo>
                  <a:pt x="16850" y="742"/>
                  <a:pt x="16850" y="742"/>
                  <a:pt x="16850" y="817"/>
                </a:cubicBezTo>
                <a:cubicBezTo>
                  <a:pt x="16850" y="668"/>
                  <a:pt x="16760" y="594"/>
                  <a:pt x="16760" y="520"/>
                </a:cubicBezTo>
                <a:cubicBezTo>
                  <a:pt x="16671" y="594"/>
                  <a:pt x="16671" y="594"/>
                  <a:pt x="16671" y="668"/>
                </a:cubicBezTo>
                <a:cubicBezTo>
                  <a:pt x="16581" y="668"/>
                  <a:pt x="16581" y="594"/>
                  <a:pt x="16581" y="594"/>
                </a:cubicBezTo>
                <a:cubicBezTo>
                  <a:pt x="16581" y="594"/>
                  <a:pt x="16581" y="594"/>
                  <a:pt x="16581" y="594"/>
                </a:cubicBezTo>
                <a:cubicBezTo>
                  <a:pt x="16581" y="594"/>
                  <a:pt x="16671" y="520"/>
                  <a:pt x="16671" y="446"/>
                </a:cubicBezTo>
                <a:cubicBezTo>
                  <a:pt x="16581" y="371"/>
                  <a:pt x="16581" y="520"/>
                  <a:pt x="16581" y="520"/>
                </a:cubicBezTo>
                <a:cubicBezTo>
                  <a:pt x="16581" y="520"/>
                  <a:pt x="16491" y="520"/>
                  <a:pt x="16491" y="520"/>
                </a:cubicBezTo>
                <a:cubicBezTo>
                  <a:pt x="16491" y="520"/>
                  <a:pt x="16402" y="446"/>
                  <a:pt x="16402" y="371"/>
                </a:cubicBezTo>
                <a:cubicBezTo>
                  <a:pt x="16312" y="371"/>
                  <a:pt x="16222" y="446"/>
                  <a:pt x="16312" y="446"/>
                </a:cubicBezTo>
                <a:cubicBezTo>
                  <a:pt x="16222" y="446"/>
                  <a:pt x="16312" y="520"/>
                  <a:pt x="16312" y="594"/>
                </a:cubicBezTo>
                <a:cubicBezTo>
                  <a:pt x="16312" y="594"/>
                  <a:pt x="16402" y="594"/>
                  <a:pt x="16402" y="594"/>
                </a:cubicBezTo>
                <a:cubicBezTo>
                  <a:pt x="16402" y="668"/>
                  <a:pt x="16312" y="594"/>
                  <a:pt x="16312" y="668"/>
                </a:cubicBezTo>
                <a:cubicBezTo>
                  <a:pt x="16312" y="668"/>
                  <a:pt x="16312" y="594"/>
                  <a:pt x="16312" y="668"/>
                </a:cubicBezTo>
                <a:cubicBezTo>
                  <a:pt x="16312" y="742"/>
                  <a:pt x="16312" y="742"/>
                  <a:pt x="16312" y="742"/>
                </a:cubicBezTo>
                <a:cubicBezTo>
                  <a:pt x="16312" y="817"/>
                  <a:pt x="16222" y="817"/>
                  <a:pt x="16222" y="742"/>
                </a:cubicBezTo>
                <a:cubicBezTo>
                  <a:pt x="16222" y="742"/>
                  <a:pt x="16133" y="742"/>
                  <a:pt x="16133" y="742"/>
                </a:cubicBezTo>
                <a:cubicBezTo>
                  <a:pt x="16133" y="742"/>
                  <a:pt x="16133" y="668"/>
                  <a:pt x="16133" y="668"/>
                </a:cubicBezTo>
                <a:cubicBezTo>
                  <a:pt x="16133" y="668"/>
                  <a:pt x="16133" y="668"/>
                  <a:pt x="16133" y="594"/>
                </a:cubicBezTo>
                <a:cubicBezTo>
                  <a:pt x="16043" y="668"/>
                  <a:pt x="15954" y="668"/>
                  <a:pt x="15954" y="742"/>
                </a:cubicBezTo>
                <a:cubicBezTo>
                  <a:pt x="16043" y="891"/>
                  <a:pt x="16043" y="817"/>
                  <a:pt x="16133" y="891"/>
                </a:cubicBezTo>
                <a:cubicBezTo>
                  <a:pt x="16222" y="891"/>
                  <a:pt x="16402" y="965"/>
                  <a:pt x="16402" y="1114"/>
                </a:cubicBezTo>
                <a:cubicBezTo>
                  <a:pt x="16402" y="1188"/>
                  <a:pt x="16312" y="1188"/>
                  <a:pt x="16312" y="1114"/>
                </a:cubicBezTo>
                <a:cubicBezTo>
                  <a:pt x="16222" y="1114"/>
                  <a:pt x="16222" y="1039"/>
                  <a:pt x="16222" y="1039"/>
                </a:cubicBezTo>
                <a:cubicBezTo>
                  <a:pt x="16222" y="1039"/>
                  <a:pt x="16043" y="965"/>
                  <a:pt x="16043" y="965"/>
                </a:cubicBezTo>
                <a:cubicBezTo>
                  <a:pt x="16043" y="1039"/>
                  <a:pt x="16043" y="1114"/>
                  <a:pt x="16043" y="1114"/>
                </a:cubicBezTo>
                <a:cubicBezTo>
                  <a:pt x="15954" y="1188"/>
                  <a:pt x="15954" y="1262"/>
                  <a:pt x="15864" y="1336"/>
                </a:cubicBezTo>
                <a:cubicBezTo>
                  <a:pt x="15954" y="1336"/>
                  <a:pt x="16133" y="1411"/>
                  <a:pt x="16043" y="1485"/>
                </a:cubicBezTo>
                <a:cubicBezTo>
                  <a:pt x="16043" y="1411"/>
                  <a:pt x="15774" y="1336"/>
                  <a:pt x="15685" y="1411"/>
                </a:cubicBezTo>
                <a:cubicBezTo>
                  <a:pt x="15595" y="1485"/>
                  <a:pt x="15505" y="1559"/>
                  <a:pt x="15416" y="1633"/>
                </a:cubicBezTo>
                <a:cubicBezTo>
                  <a:pt x="15416" y="1633"/>
                  <a:pt x="15326" y="1707"/>
                  <a:pt x="15326" y="1782"/>
                </a:cubicBezTo>
                <a:cubicBezTo>
                  <a:pt x="15326" y="1782"/>
                  <a:pt x="15416" y="1782"/>
                  <a:pt x="15416" y="1782"/>
                </a:cubicBezTo>
                <a:cubicBezTo>
                  <a:pt x="15416" y="1782"/>
                  <a:pt x="15416" y="1782"/>
                  <a:pt x="15416" y="1782"/>
                </a:cubicBezTo>
                <a:cubicBezTo>
                  <a:pt x="15416" y="1782"/>
                  <a:pt x="15416" y="1782"/>
                  <a:pt x="15416" y="1782"/>
                </a:cubicBezTo>
                <a:cubicBezTo>
                  <a:pt x="15416" y="1856"/>
                  <a:pt x="15237" y="1782"/>
                  <a:pt x="15237" y="1930"/>
                </a:cubicBezTo>
                <a:cubicBezTo>
                  <a:pt x="15237" y="1930"/>
                  <a:pt x="15326" y="1856"/>
                  <a:pt x="15416" y="1930"/>
                </a:cubicBezTo>
                <a:cubicBezTo>
                  <a:pt x="15326" y="1930"/>
                  <a:pt x="15237" y="1930"/>
                  <a:pt x="15147" y="1930"/>
                </a:cubicBezTo>
                <a:cubicBezTo>
                  <a:pt x="15147" y="2004"/>
                  <a:pt x="15237" y="2004"/>
                  <a:pt x="15326" y="2004"/>
                </a:cubicBezTo>
                <a:cubicBezTo>
                  <a:pt x="15326" y="2079"/>
                  <a:pt x="15237" y="2004"/>
                  <a:pt x="15237" y="2079"/>
                </a:cubicBezTo>
                <a:cubicBezTo>
                  <a:pt x="15237" y="2079"/>
                  <a:pt x="15326" y="2153"/>
                  <a:pt x="15237" y="2153"/>
                </a:cubicBezTo>
                <a:cubicBezTo>
                  <a:pt x="15237" y="2153"/>
                  <a:pt x="15147" y="2227"/>
                  <a:pt x="15057" y="2227"/>
                </a:cubicBezTo>
                <a:cubicBezTo>
                  <a:pt x="15147" y="2227"/>
                  <a:pt x="15147" y="2301"/>
                  <a:pt x="15237" y="2301"/>
                </a:cubicBezTo>
                <a:cubicBezTo>
                  <a:pt x="15237" y="2375"/>
                  <a:pt x="15326" y="2301"/>
                  <a:pt x="15416" y="2375"/>
                </a:cubicBezTo>
                <a:cubicBezTo>
                  <a:pt x="15326" y="2375"/>
                  <a:pt x="15326" y="2524"/>
                  <a:pt x="15237" y="2524"/>
                </a:cubicBezTo>
                <a:cubicBezTo>
                  <a:pt x="15237" y="2450"/>
                  <a:pt x="15237" y="2450"/>
                  <a:pt x="15237" y="2450"/>
                </a:cubicBezTo>
                <a:cubicBezTo>
                  <a:pt x="15147" y="2375"/>
                  <a:pt x="15057" y="2524"/>
                  <a:pt x="15057" y="2524"/>
                </a:cubicBezTo>
                <a:cubicBezTo>
                  <a:pt x="15057" y="2450"/>
                  <a:pt x="15147" y="2301"/>
                  <a:pt x="14968" y="2375"/>
                </a:cubicBezTo>
                <a:cubicBezTo>
                  <a:pt x="14968" y="2227"/>
                  <a:pt x="14968" y="2153"/>
                  <a:pt x="14968" y="2079"/>
                </a:cubicBezTo>
                <a:cubicBezTo>
                  <a:pt x="14878" y="2079"/>
                  <a:pt x="14878" y="2153"/>
                  <a:pt x="14788" y="2227"/>
                </a:cubicBezTo>
                <a:cubicBezTo>
                  <a:pt x="14788" y="2227"/>
                  <a:pt x="14788" y="2227"/>
                  <a:pt x="14699" y="2227"/>
                </a:cubicBezTo>
                <a:cubicBezTo>
                  <a:pt x="14699" y="2227"/>
                  <a:pt x="14699" y="2227"/>
                  <a:pt x="14699" y="2227"/>
                </a:cubicBezTo>
                <a:cubicBezTo>
                  <a:pt x="14609" y="2301"/>
                  <a:pt x="14520" y="2227"/>
                  <a:pt x="14430" y="2301"/>
                </a:cubicBezTo>
                <a:cubicBezTo>
                  <a:pt x="14430" y="2301"/>
                  <a:pt x="14430" y="2301"/>
                  <a:pt x="14340" y="2301"/>
                </a:cubicBezTo>
                <a:cubicBezTo>
                  <a:pt x="14430" y="2301"/>
                  <a:pt x="14430" y="2227"/>
                  <a:pt x="14520" y="2227"/>
                </a:cubicBezTo>
                <a:cubicBezTo>
                  <a:pt x="14520" y="2227"/>
                  <a:pt x="14520" y="2227"/>
                  <a:pt x="14609" y="2227"/>
                </a:cubicBezTo>
                <a:cubicBezTo>
                  <a:pt x="14699" y="2227"/>
                  <a:pt x="14788" y="2153"/>
                  <a:pt x="14878" y="2153"/>
                </a:cubicBezTo>
                <a:cubicBezTo>
                  <a:pt x="15057" y="1856"/>
                  <a:pt x="14609" y="2079"/>
                  <a:pt x="14609" y="1930"/>
                </a:cubicBezTo>
                <a:cubicBezTo>
                  <a:pt x="14609" y="1930"/>
                  <a:pt x="14520" y="1856"/>
                  <a:pt x="14520" y="1856"/>
                </a:cubicBezTo>
                <a:cubicBezTo>
                  <a:pt x="14430" y="1856"/>
                  <a:pt x="14430" y="1930"/>
                  <a:pt x="14430" y="1930"/>
                </a:cubicBezTo>
                <a:cubicBezTo>
                  <a:pt x="14430" y="2004"/>
                  <a:pt x="14340" y="2079"/>
                  <a:pt x="14430" y="2079"/>
                </a:cubicBezTo>
                <a:cubicBezTo>
                  <a:pt x="14430" y="2079"/>
                  <a:pt x="14520" y="2079"/>
                  <a:pt x="14609" y="2153"/>
                </a:cubicBezTo>
                <a:cubicBezTo>
                  <a:pt x="14520" y="2153"/>
                  <a:pt x="14520" y="2079"/>
                  <a:pt x="14430" y="2079"/>
                </a:cubicBezTo>
                <a:cubicBezTo>
                  <a:pt x="14430" y="2079"/>
                  <a:pt x="14340" y="2153"/>
                  <a:pt x="14340" y="2153"/>
                </a:cubicBezTo>
                <a:cubicBezTo>
                  <a:pt x="14340" y="2079"/>
                  <a:pt x="14340" y="2079"/>
                  <a:pt x="14340" y="2004"/>
                </a:cubicBezTo>
                <a:cubicBezTo>
                  <a:pt x="14340" y="2004"/>
                  <a:pt x="14340" y="1930"/>
                  <a:pt x="14340" y="1930"/>
                </a:cubicBezTo>
                <a:cubicBezTo>
                  <a:pt x="14340" y="1930"/>
                  <a:pt x="14340" y="1856"/>
                  <a:pt x="14340" y="1856"/>
                </a:cubicBezTo>
                <a:cubicBezTo>
                  <a:pt x="14340" y="1782"/>
                  <a:pt x="14251" y="1782"/>
                  <a:pt x="14251" y="1856"/>
                </a:cubicBezTo>
                <a:cubicBezTo>
                  <a:pt x="14251" y="1856"/>
                  <a:pt x="14251" y="1930"/>
                  <a:pt x="14251" y="1930"/>
                </a:cubicBezTo>
                <a:cubicBezTo>
                  <a:pt x="14251" y="1856"/>
                  <a:pt x="14251" y="1856"/>
                  <a:pt x="14161" y="1782"/>
                </a:cubicBezTo>
                <a:cubicBezTo>
                  <a:pt x="14161" y="1782"/>
                  <a:pt x="14161" y="1856"/>
                  <a:pt x="14071" y="1856"/>
                </a:cubicBezTo>
                <a:cubicBezTo>
                  <a:pt x="14161" y="1707"/>
                  <a:pt x="14161" y="1707"/>
                  <a:pt x="14071" y="1782"/>
                </a:cubicBezTo>
                <a:cubicBezTo>
                  <a:pt x="13982" y="1856"/>
                  <a:pt x="13892" y="1930"/>
                  <a:pt x="14071" y="2004"/>
                </a:cubicBezTo>
                <a:cubicBezTo>
                  <a:pt x="13982" y="2004"/>
                  <a:pt x="13982" y="2079"/>
                  <a:pt x="13982" y="2079"/>
                </a:cubicBezTo>
                <a:cubicBezTo>
                  <a:pt x="13982" y="2079"/>
                  <a:pt x="13982" y="2004"/>
                  <a:pt x="13892" y="1930"/>
                </a:cubicBezTo>
                <a:cubicBezTo>
                  <a:pt x="13892" y="1856"/>
                  <a:pt x="13802" y="1856"/>
                  <a:pt x="13802" y="1782"/>
                </a:cubicBezTo>
                <a:cubicBezTo>
                  <a:pt x="13802" y="1782"/>
                  <a:pt x="13802" y="1707"/>
                  <a:pt x="13713" y="1782"/>
                </a:cubicBezTo>
                <a:cubicBezTo>
                  <a:pt x="13713" y="1782"/>
                  <a:pt x="13713" y="1930"/>
                  <a:pt x="13713" y="2004"/>
                </a:cubicBezTo>
                <a:cubicBezTo>
                  <a:pt x="13713" y="1930"/>
                  <a:pt x="13623" y="1930"/>
                  <a:pt x="13623" y="1856"/>
                </a:cubicBezTo>
                <a:cubicBezTo>
                  <a:pt x="13623" y="1856"/>
                  <a:pt x="13534" y="1856"/>
                  <a:pt x="13534" y="1930"/>
                </a:cubicBezTo>
                <a:cubicBezTo>
                  <a:pt x="13444" y="1930"/>
                  <a:pt x="13444" y="1930"/>
                  <a:pt x="13534" y="2004"/>
                </a:cubicBezTo>
                <a:cubicBezTo>
                  <a:pt x="13534" y="2079"/>
                  <a:pt x="13623" y="2079"/>
                  <a:pt x="13713" y="2079"/>
                </a:cubicBezTo>
                <a:cubicBezTo>
                  <a:pt x="13623" y="2079"/>
                  <a:pt x="13623" y="2153"/>
                  <a:pt x="13713" y="2227"/>
                </a:cubicBezTo>
                <a:cubicBezTo>
                  <a:pt x="13713" y="2227"/>
                  <a:pt x="13802" y="2227"/>
                  <a:pt x="13802" y="2227"/>
                </a:cubicBezTo>
                <a:cubicBezTo>
                  <a:pt x="13802" y="2227"/>
                  <a:pt x="13802" y="2227"/>
                  <a:pt x="13892" y="2301"/>
                </a:cubicBezTo>
                <a:cubicBezTo>
                  <a:pt x="13892" y="2301"/>
                  <a:pt x="13982" y="2227"/>
                  <a:pt x="13982" y="2227"/>
                </a:cubicBezTo>
                <a:cubicBezTo>
                  <a:pt x="14071" y="2227"/>
                  <a:pt x="14071" y="2227"/>
                  <a:pt x="14071" y="2227"/>
                </a:cubicBezTo>
                <a:cubicBezTo>
                  <a:pt x="14161" y="2227"/>
                  <a:pt x="14161" y="2153"/>
                  <a:pt x="14161" y="2153"/>
                </a:cubicBezTo>
                <a:cubicBezTo>
                  <a:pt x="14161" y="2227"/>
                  <a:pt x="14161" y="2227"/>
                  <a:pt x="14161" y="2301"/>
                </a:cubicBezTo>
                <a:cubicBezTo>
                  <a:pt x="14071" y="2301"/>
                  <a:pt x="13982" y="2301"/>
                  <a:pt x="13982" y="2301"/>
                </a:cubicBezTo>
                <a:cubicBezTo>
                  <a:pt x="13892" y="2301"/>
                  <a:pt x="13982" y="2375"/>
                  <a:pt x="13982" y="2375"/>
                </a:cubicBezTo>
                <a:cubicBezTo>
                  <a:pt x="14071" y="2375"/>
                  <a:pt x="14161" y="2375"/>
                  <a:pt x="14251" y="2375"/>
                </a:cubicBezTo>
                <a:cubicBezTo>
                  <a:pt x="14251" y="2375"/>
                  <a:pt x="14251" y="2375"/>
                  <a:pt x="14251" y="2375"/>
                </a:cubicBezTo>
                <a:cubicBezTo>
                  <a:pt x="14161" y="2375"/>
                  <a:pt x="14161" y="2450"/>
                  <a:pt x="14161" y="2524"/>
                </a:cubicBezTo>
                <a:cubicBezTo>
                  <a:pt x="14161" y="2450"/>
                  <a:pt x="14161" y="2450"/>
                  <a:pt x="14161" y="2450"/>
                </a:cubicBezTo>
                <a:cubicBezTo>
                  <a:pt x="14071" y="2375"/>
                  <a:pt x="14071" y="2450"/>
                  <a:pt x="14071" y="2524"/>
                </a:cubicBezTo>
                <a:cubicBezTo>
                  <a:pt x="14071" y="2524"/>
                  <a:pt x="14071" y="2598"/>
                  <a:pt x="14071" y="2598"/>
                </a:cubicBezTo>
                <a:cubicBezTo>
                  <a:pt x="14071" y="2672"/>
                  <a:pt x="14071" y="2672"/>
                  <a:pt x="14071" y="2672"/>
                </a:cubicBezTo>
                <a:cubicBezTo>
                  <a:pt x="14161" y="2747"/>
                  <a:pt x="14161" y="2747"/>
                  <a:pt x="14071" y="2747"/>
                </a:cubicBezTo>
                <a:cubicBezTo>
                  <a:pt x="14071" y="2747"/>
                  <a:pt x="14161" y="2821"/>
                  <a:pt x="14161" y="2895"/>
                </a:cubicBezTo>
                <a:cubicBezTo>
                  <a:pt x="14161" y="2895"/>
                  <a:pt x="14161" y="2969"/>
                  <a:pt x="14071" y="2895"/>
                </a:cubicBezTo>
                <a:cubicBezTo>
                  <a:pt x="14161" y="2895"/>
                  <a:pt x="14161" y="2895"/>
                  <a:pt x="14161" y="2895"/>
                </a:cubicBezTo>
                <a:cubicBezTo>
                  <a:pt x="14071" y="2821"/>
                  <a:pt x="14071" y="2747"/>
                  <a:pt x="13982" y="2672"/>
                </a:cubicBezTo>
                <a:cubicBezTo>
                  <a:pt x="13892" y="2598"/>
                  <a:pt x="13802" y="2598"/>
                  <a:pt x="13802" y="2524"/>
                </a:cubicBezTo>
                <a:cubicBezTo>
                  <a:pt x="13802" y="2524"/>
                  <a:pt x="13802" y="2450"/>
                  <a:pt x="13802" y="2450"/>
                </a:cubicBezTo>
                <a:cubicBezTo>
                  <a:pt x="13802" y="2524"/>
                  <a:pt x="13713" y="2450"/>
                  <a:pt x="13713" y="2450"/>
                </a:cubicBezTo>
                <a:cubicBezTo>
                  <a:pt x="13713" y="2375"/>
                  <a:pt x="13713" y="2375"/>
                  <a:pt x="13623" y="2375"/>
                </a:cubicBezTo>
                <a:cubicBezTo>
                  <a:pt x="13534" y="2301"/>
                  <a:pt x="13534" y="2450"/>
                  <a:pt x="13444" y="2524"/>
                </a:cubicBezTo>
                <a:cubicBezTo>
                  <a:pt x="13534" y="2524"/>
                  <a:pt x="13534" y="2524"/>
                  <a:pt x="13534" y="2598"/>
                </a:cubicBezTo>
                <a:cubicBezTo>
                  <a:pt x="13534" y="2598"/>
                  <a:pt x="13534" y="2598"/>
                  <a:pt x="13444" y="2598"/>
                </a:cubicBezTo>
                <a:cubicBezTo>
                  <a:pt x="13444" y="2672"/>
                  <a:pt x="13534" y="2747"/>
                  <a:pt x="13354" y="2747"/>
                </a:cubicBezTo>
                <a:cubicBezTo>
                  <a:pt x="13444" y="2747"/>
                  <a:pt x="13444" y="2672"/>
                  <a:pt x="13444" y="2672"/>
                </a:cubicBezTo>
                <a:cubicBezTo>
                  <a:pt x="13444" y="2672"/>
                  <a:pt x="13354" y="2672"/>
                  <a:pt x="13354" y="2672"/>
                </a:cubicBezTo>
                <a:cubicBezTo>
                  <a:pt x="13354" y="2672"/>
                  <a:pt x="13354" y="2747"/>
                  <a:pt x="13354" y="2747"/>
                </a:cubicBezTo>
                <a:cubicBezTo>
                  <a:pt x="13354" y="2747"/>
                  <a:pt x="13265" y="2747"/>
                  <a:pt x="13354" y="2821"/>
                </a:cubicBezTo>
                <a:cubicBezTo>
                  <a:pt x="13265" y="2821"/>
                  <a:pt x="13265" y="2747"/>
                  <a:pt x="13265" y="2747"/>
                </a:cubicBezTo>
                <a:cubicBezTo>
                  <a:pt x="13265" y="2747"/>
                  <a:pt x="13265" y="2747"/>
                  <a:pt x="13265" y="2747"/>
                </a:cubicBezTo>
                <a:cubicBezTo>
                  <a:pt x="13265" y="2672"/>
                  <a:pt x="13265" y="2672"/>
                  <a:pt x="13265" y="2672"/>
                </a:cubicBezTo>
                <a:cubicBezTo>
                  <a:pt x="13175" y="2598"/>
                  <a:pt x="13354" y="2598"/>
                  <a:pt x="13354" y="2524"/>
                </a:cubicBezTo>
                <a:cubicBezTo>
                  <a:pt x="13265" y="2524"/>
                  <a:pt x="13175" y="2598"/>
                  <a:pt x="13085" y="2672"/>
                </a:cubicBezTo>
                <a:cubicBezTo>
                  <a:pt x="13175" y="2747"/>
                  <a:pt x="13175" y="2821"/>
                  <a:pt x="12996" y="2821"/>
                </a:cubicBezTo>
                <a:cubicBezTo>
                  <a:pt x="12996" y="2895"/>
                  <a:pt x="12906" y="2821"/>
                  <a:pt x="12906" y="2895"/>
                </a:cubicBezTo>
                <a:cubicBezTo>
                  <a:pt x="12817" y="2895"/>
                  <a:pt x="12906" y="2969"/>
                  <a:pt x="12906" y="2969"/>
                </a:cubicBezTo>
                <a:cubicBezTo>
                  <a:pt x="12906" y="3044"/>
                  <a:pt x="12817" y="3118"/>
                  <a:pt x="12906" y="3118"/>
                </a:cubicBezTo>
                <a:cubicBezTo>
                  <a:pt x="12906" y="3192"/>
                  <a:pt x="12906" y="3192"/>
                  <a:pt x="12996" y="3192"/>
                </a:cubicBezTo>
                <a:cubicBezTo>
                  <a:pt x="12996" y="3266"/>
                  <a:pt x="12996" y="3266"/>
                  <a:pt x="13085" y="3340"/>
                </a:cubicBezTo>
                <a:cubicBezTo>
                  <a:pt x="13085" y="3340"/>
                  <a:pt x="13175" y="3340"/>
                  <a:pt x="13175" y="3415"/>
                </a:cubicBezTo>
                <a:cubicBezTo>
                  <a:pt x="13175" y="3415"/>
                  <a:pt x="13175" y="3415"/>
                  <a:pt x="13175" y="3415"/>
                </a:cubicBezTo>
                <a:cubicBezTo>
                  <a:pt x="13085" y="3340"/>
                  <a:pt x="12996" y="3340"/>
                  <a:pt x="12996" y="3340"/>
                </a:cubicBezTo>
                <a:cubicBezTo>
                  <a:pt x="12906" y="3266"/>
                  <a:pt x="12906" y="3192"/>
                  <a:pt x="12817" y="3266"/>
                </a:cubicBezTo>
                <a:cubicBezTo>
                  <a:pt x="12817" y="3266"/>
                  <a:pt x="12727" y="3415"/>
                  <a:pt x="12727" y="3489"/>
                </a:cubicBezTo>
                <a:cubicBezTo>
                  <a:pt x="12727" y="3563"/>
                  <a:pt x="12727" y="3563"/>
                  <a:pt x="12727" y="3637"/>
                </a:cubicBezTo>
                <a:cubicBezTo>
                  <a:pt x="12637" y="3637"/>
                  <a:pt x="12637" y="3637"/>
                  <a:pt x="12637" y="3637"/>
                </a:cubicBezTo>
                <a:cubicBezTo>
                  <a:pt x="12548" y="3712"/>
                  <a:pt x="12548" y="3786"/>
                  <a:pt x="12458" y="3786"/>
                </a:cubicBezTo>
                <a:cubicBezTo>
                  <a:pt x="12368" y="3860"/>
                  <a:pt x="12458" y="3786"/>
                  <a:pt x="12458" y="3786"/>
                </a:cubicBezTo>
                <a:cubicBezTo>
                  <a:pt x="12458" y="3712"/>
                  <a:pt x="12458" y="3712"/>
                  <a:pt x="12458" y="3712"/>
                </a:cubicBezTo>
                <a:cubicBezTo>
                  <a:pt x="12458" y="3637"/>
                  <a:pt x="12548" y="3637"/>
                  <a:pt x="12548" y="3637"/>
                </a:cubicBezTo>
                <a:cubicBezTo>
                  <a:pt x="12637" y="3563"/>
                  <a:pt x="12637" y="3489"/>
                  <a:pt x="12637" y="3489"/>
                </a:cubicBezTo>
                <a:cubicBezTo>
                  <a:pt x="12727" y="3489"/>
                  <a:pt x="12727" y="3340"/>
                  <a:pt x="12727" y="3340"/>
                </a:cubicBezTo>
                <a:cubicBezTo>
                  <a:pt x="12727" y="3340"/>
                  <a:pt x="12727" y="3340"/>
                  <a:pt x="12727" y="3266"/>
                </a:cubicBezTo>
                <a:cubicBezTo>
                  <a:pt x="12727" y="3266"/>
                  <a:pt x="12727" y="3266"/>
                  <a:pt x="12727" y="3266"/>
                </a:cubicBezTo>
                <a:cubicBezTo>
                  <a:pt x="12727" y="3266"/>
                  <a:pt x="12727" y="3266"/>
                  <a:pt x="12727" y="3192"/>
                </a:cubicBezTo>
                <a:cubicBezTo>
                  <a:pt x="12817" y="3192"/>
                  <a:pt x="12727" y="3118"/>
                  <a:pt x="12727" y="3044"/>
                </a:cubicBezTo>
                <a:cubicBezTo>
                  <a:pt x="12727" y="3044"/>
                  <a:pt x="12727" y="2969"/>
                  <a:pt x="12727" y="2895"/>
                </a:cubicBezTo>
                <a:cubicBezTo>
                  <a:pt x="12817" y="2821"/>
                  <a:pt x="12817" y="2747"/>
                  <a:pt x="12817" y="2672"/>
                </a:cubicBezTo>
                <a:cubicBezTo>
                  <a:pt x="12817" y="2598"/>
                  <a:pt x="12817" y="2598"/>
                  <a:pt x="12727" y="2524"/>
                </a:cubicBezTo>
                <a:cubicBezTo>
                  <a:pt x="12637" y="2375"/>
                  <a:pt x="12637" y="2598"/>
                  <a:pt x="12637" y="2672"/>
                </a:cubicBezTo>
                <a:cubicBezTo>
                  <a:pt x="12637" y="2672"/>
                  <a:pt x="12637" y="2598"/>
                  <a:pt x="12637" y="2524"/>
                </a:cubicBezTo>
                <a:cubicBezTo>
                  <a:pt x="12548" y="2598"/>
                  <a:pt x="12548" y="2821"/>
                  <a:pt x="12458" y="2895"/>
                </a:cubicBezTo>
                <a:cubicBezTo>
                  <a:pt x="12458" y="2821"/>
                  <a:pt x="12458" y="2747"/>
                  <a:pt x="12458" y="2747"/>
                </a:cubicBezTo>
                <a:cubicBezTo>
                  <a:pt x="12368" y="2821"/>
                  <a:pt x="12189" y="3266"/>
                  <a:pt x="12548" y="3192"/>
                </a:cubicBezTo>
                <a:cubicBezTo>
                  <a:pt x="12458" y="3266"/>
                  <a:pt x="12368" y="3192"/>
                  <a:pt x="12279" y="3192"/>
                </a:cubicBezTo>
                <a:cubicBezTo>
                  <a:pt x="12279" y="3192"/>
                  <a:pt x="12279" y="3340"/>
                  <a:pt x="12189" y="3415"/>
                </a:cubicBezTo>
                <a:cubicBezTo>
                  <a:pt x="12189" y="3489"/>
                  <a:pt x="12189" y="3489"/>
                  <a:pt x="12100" y="3563"/>
                </a:cubicBezTo>
                <a:cubicBezTo>
                  <a:pt x="12100" y="3563"/>
                  <a:pt x="12189" y="3489"/>
                  <a:pt x="12189" y="3489"/>
                </a:cubicBezTo>
                <a:cubicBezTo>
                  <a:pt x="12189" y="3489"/>
                  <a:pt x="12189" y="3415"/>
                  <a:pt x="12189" y="3415"/>
                </a:cubicBezTo>
                <a:cubicBezTo>
                  <a:pt x="12189" y="3266"/>
                  <a:pt x="12279" y="3192"/>
                  <a:pt x="12279" y="3118"/>
                </a:cubicBezTo>
                <a:cubicBezTo>
                  <a:pt x="12279" y="3044"/>
                  <a:pt x="12189" y="3044"/>
                  <a:pt x="12189" y="3044"/>
                </a:cubicBezTo>
                <a:cubicBezTo>
                  <a:pt x="12189" y="2969"/>
                  <a:pt x="12189" y="2895"/>
                  <a:pt x="12279" y="2895"/>
                </a:cubicBezTo>
                <a:cubicBezTo>
                  <a:pt x="12279" y="2821"/>
                  <a:pt x="12279" y="2821"/>
                  <a:pt x="12279" y="2747"/>
                </a:cubicBezTo>
                <a:cubicBezTo>
                  <a:pt x="12189" y="2747"/>
                  <a:pt x="12100" y="2821"/>
                  <a:pt x="12100" y="2821"/>
                </a:cubicBezTo>
                <a:cubicBezTo>
                  <a:pt x="12010" y="2821"/>
                  <a:pt x="12010" y="2821"/>
                  <a:pt x="11920" y="2821"/>
                </a:cubicBezTo>
                <a:cubicBezTo>
                  <a:pt x="11831" y="2821"/>
                  <a:pt x="11920" y="2821"/>
                  <a:pt x="11831" y="2895"/>
                </a:cubicBezTo>
                <a:cubicBezTo>
                  <a:pt x="11741" y="2895"/>
                  <a:pt x="11741" y="2895"/>
                  <a:pt x="11741" y="2969"/>
                </a:cubicBezTo>
                <a:cubicBezTo>
                  <a:pt x="11651" y="2969"/>
                  <a:pt x="11741" y="3044"/>
                  <a:pt x="11651" y="3044"/>
                </a:cubicBezTo>
                <a:cubicBezTo>
                  <a:pt x="11651" y="3118"/>
                  <a:pt x="11472" y="3266"/>
                  <a:pt x="11651" y="3340"/>
                </a:cubicBezTo>
                <a:cubicBezTo>
                  <a:pt x="11651" y="3340"/>
                  <a:pt x="11741" y="3266"/>
                  <a:pt x="11741" y="3266"/>
                </a:cubicBezTo>
                <a:cubicBezTo>
                  <a:pt x="11831" y="3266"/>
                  <a:pt x="11831" y="3266"/>
                  <a:pt x="11831" y="3340"/>
                </a:cubicBezTo>
                <a:cubicBezTo>
                  <a:pt x="11741" y="3340"/>
                  <a:pt x="11831" y="3266"/>
                  <a:pt x="11741" y="3340"/>
                </a:cubicBezTo>
                <a:cubicBezTo>
                  <a:pt x="11651" y="3340"/>
                  <a:pt x="11651" y="3415"/>
                  <a:pt x="11651" y="3489"/>
                </a:cubicBezTo>
                <a:cubicBezTo>
                  <a:pt x="11651" y="3489"/>
                  <a:pt x="11651" y="3489"/>
                  <a:pt x="11651" y="3489"/>
                </a:cubicBezTo>
                <a:cubicBezTo>
                  <a:pt x="11741" y="3563"/>
                  <a:pt x="11741" y="3563"/>
                  <a:pt x="11741" y="3563"/>
                </a:cubicBezTo>
                <a:cubicBezTo>
                  <a:pt x="11741" y="3637"/>
                  <a:pt x="11831" y="3563"/>
                  <a:pt x="11920" y="3637"/>
                </a:cubicBezTo>
                <a:cubicBezTo>
                  <a:pt x="11920" y="3637"/>
                  <a:pt x="12010" y="3712"/>
                  <a:pt x="12010" y="3786"/>
                </a:cubicBezTo>
                <a:cubicBezTo>
                  <a:pt x="12010" y="3786"/>
                  <a:pt x="12010" y="3860"/>
                  <a:pt x="12010" y="3860"/>
                </a:cubicBezTo>
                <a:cubicBezTo>
                  <a:pt x="12010" y="3860"/>
                  <a:pt x="12100" y="3934"/>
                  <a:pt x="12010" y="3934"/>
                </a:cubicBezTo>
                <a:cubicBezTo>
                  <a:pt x="12010" y="3934"/>
                  <a:pt x="12010" y="3860"/>
                  <a:pt x="12010" y="3860"/>
                </a:cubicBezTo>
                <a:cubicBezTo>
                  <a:pt x="11920" y="3860"/>
                  <a:pt x="11920" y="3934"/>
                  <a:pt x="11920" y="3934"/>
                </a:cubicBezTo>
                <a:cubicBezTo>
                  <a:pt x="11831" y="3934"/>
                  <a:pt x="11920" y="3860"/>
                  <a:pt x="11831" y="3860"/>
                </a:cubicBezTo>
                <a:cubicBezTo>
                  <a:pt x="11831" y="3860"/>
                  <a:pt x="11831" y="3860"/>
                  <a:pt x="11831" y="3860"/>
                </a:cubicBezTo>
                <a:cubicBezTo>
                  <a:pt x="11741" y="3786"/>
                  <a:pt x="11920" y="3860"/>
                  <a:pt x="11920" y="3786"/>
                </a:cubicBezTo>
                <a:cubicBezTo>
                  <a:pt x="12010" y="3712"/>
                  <a:pt x="11831" y="3712"/>
                  <a:pt x="11741" y="3712"/>
                </a:cubicBezTo>
                <a:cubicBezTo>
                  <a:pt x="11651" y="3637"/>
                  <a:pt x="11651" y="3563"/>
                  <a:pt x="11651" y="3489"/>
                </a:cubicBezTo>
                <a:cubicBezTo>
                  <a:pt x="11651" y="3489"/>
                  <a:pt x="11562" y="3489"/>
                  <a:pt x="11562" y="3489"/>
                </a:cubicBezTo>
                <a:cubicBezTo>
                  <a:pt x="11562" y="3489"/>
                  <a:pt x="11562" y="3415"/>
                  <a:pt x="11562" y="3415"/>
                </a:cubicBezTo>
                <a:cubicBezTo>
                  <a:pt x="11562" y="3415"/>
                  <a:pt x="11562" y="3415"/>
                  <a:pt x="11472" y="3415"/>
                </a:cubicBezTo>
                <a:cubicBezTo>
                  <a:pt x="11562" y="3266"/>
                  <a:pt x="11472" y="3266"/>
                  <a:pt x="11383" y="3340"/>
                </a:cubicBezTo>
                <a:cubicBezTo>
                  <a:pt x="11293" y="3340"/>
                  <a:pt x="11203" y="3340"/>
                  <a:pt x="11203" y="3340"/>
                </a:cubicBezTo>
                <a:cubicBezTo>
                  <a:pt x="11203" y="3340"/>
                  <a:pt x="11203" y="3489"/>
                  <a:pt x="11203" y="3415"/>
                </a:cubicBezTo>
                <a:cubicBezTo>
                  <a:pt x="11203" y="3489"/>
                  <a:pt x="11203" y="3489"/>
                  <a:pt x="11203" y="3489"/>
                </a:cubicBezTo>
                <a:cubicBezTo>
                  <a:pt x="11293" y="3563"/>
                  <a:pt x="11293" y="3489"/>
                  <a:pt x="11293" y="3563"/>
                </a:cubicBezTo>
                <a:cubicBezTo>
                  <a:pt x="11293" y="3563"/>
                  <a:pt x="11293" y="3563"/>
                  <a:pt x="11293" y="3637"/>
                </a:cubicBezTo>
                <a:cubicBezTo>
                  <a:pt x="11383" y="3712"/>
                  <a:pt x="11472" y="3637"/>
                  <a:pt x="11562" y="3712"/>
                </a:cubicBezTo>
                <a:cubicBezTo>
                  <a:pt x="11562" y="3712"/>
                  <a:pt x="11651" y="3786"/>
                  <a:pt x="11651" y="3786"/>
                </a:cubicBezTo>
                <a:cubicBezTo>
                  <a:pt x="11651" y="3860"/>
                  <a:pt x="11472" y="3712"/>
                  <a:pt x="11472" y="3712"/>
                </a:cubicBezTo>
                <a:cubicBezTo>
                  <a:pt x="11293" y="3712"/>
                  <a:pt x="11383" y="3786"/>
                  <a:pt x="11383" y="3860"/>
                </a:cubicBezTo>
                <a:cubicBezTo>
                  <a:pt x="11293" y="3786"/>
                  <a:pt x="11293" y="3712"/>
                  <a:pt x="11293" y="3637"/>
                </a:cubicBezTo>
                <a:cubicBezTo>
                  <a:pt x="11203" y="3712"/>
                  <a:pt x="11203" y="3860"/>
                  <a:pt x="11203" y="3934"/>
                </a:cubicBezTo>
                <a:cubicBezTo>
                  <a:pt x="11203" y="3860"/>
                  <a:pt x="11293" y="3563"/>
                  <a:pt x="11114" y="3637"/>
                </a:cubicBezTo>
                <a:cubicBezTo>
                  <a:pt x="11114" y="3563"/>
                  <a:pt x="11114" y="3489"/>
                  <a:pt x="11114" y="3489"/>
                </a:cubicBezTo>
                <a:cubicBezTo>
                  <a:pt x="11024" y="3415"/>
                  <a:pt x="11024" y="3415"/>
                  <a:pt x="11024" y="3415"/>
                </a:cubicBezTo>
                <a:cubicBezTo>
                  <a:pt x="10934" y="3489"/>
                  <a:pt x="10934" y="3489"/>
                  <a:pt x="10934" y="3489"/>
                </a:cubicBezTo>
                <a:cubicBezTo>
                  <a:pt x="10934" y="3563"/>
                  <a:pt x="10934" y="3563"/>
                  <a:pt x="10934" y="3637"/>
                </a:cubicBezTo>
                <a:cubicBezTo>
                  <a:pt x="10934" y="3712"/>
                  <a:pt x="10934" y="3712"/>
                  <a:pt x="10845" y="3786"/>
                </a:cubicBezTo>
                <a:cubicBezTo>
                  <a:pt x="10845" y="3786"/>
                  <a:pt x="10755" y="3860"/>
                  <a:pt x="10845" y="3934"/>
                </a:cubicBezTo>
                <a:cubicBezTo>
                  <a:pt x="10845" y="3934"/>
                  <a:pt x="10845" y="3860"/>
                  <a:pt x="10845" y="3934"/>
                </a:cubicBezTo>
                <a:cubicBezTo>
                  <a:pt x="10934" y="4008"/>
                  <a:pt x="10845" y="4008"/>
                  <a:pt x="10934" y="4083"/>
                </a:cubicBezTo>
                <a:cubicBezTo>
                  <a:pt x="10934" y="4083"/>
                  <a:pt x="10845" y="4083"/>
                  <a:pt x="10845" y="4083"/>
                </a:cubicBezTo>
                <a:cubicBezTo>
                  <a:pt x="10755" y="4083"/>
                  <a:pt x="10755" y="4083"/>
                  <a:pt x="10755" y="4083"/>
                </a:cubicBezTo>
                <a:cubicBezTo>
                  <a:pt x="10666" y="4157"/>
                  <a:pt x="10576" y="4083"/>
                  <a:pt x="10486" y="4157"/>
                </a:cubicBezTo>
                <a:cubicBezTo>
                  <a:pt x="10576" y="4157"/>
                  <a:pt x="10397" y="4305"/>
                  <a:pt x="10397" y="4380"/>
                </a:cubicBezTo>
                <a:cubicBezTo>
                  <a:pt x="10486" y="4380"/>
                  <a:pt x="10307" y="4528"/>
                  <a:pt x="10307" y="4528"/>
                </a:cubicBezTo>
                <a:cubicBezTo>
                  <a:pt x="10397" y="4528"/>
                  <a:pt x="10397" y="4528"/>
                  <a:pt x="10397" y="4528"/>
                </a:cubicBezTo>
                <a:cubicBezTo>
                  <a:pt x="10486" y="4528"/>
                  <a:pt x="10576" y="4528"/>
                  <a:pt x="10576" y="4454"/>
                </a:cubicBezTo>
                <a:cubicBezTo>
                  <a:pt x="10576" y="4528"/>
                  <a:pt x="10666" y="4528"/>
                  <a:pt x="10666" y="4528"/>
                </a:cubicBezTo>
                <a:cubicBezTo>
                  <a:pt x="10666" y="4602"/>
                  <a:pt x="10666" y="4602"/>
                  <a:pt x="10666" y="4602"/>
                </a:cubicBezTo>
                <a:cubicBezTo>
                  <a:pt x="10576" y="4602"/>
                  <a:pt x="10576" y="4528"/>
                  <a:pt x="10486" y="4602"/>
                </a:cubicBezTo>
                <a:cubicBezTo>
                  <a:pt x="10486" y="4602"/>
                  <a:pt x="10397" y="4677"/>
                  <a:pt x="10397" y="4677"/>
                </a:cubicBezTo>
                <a:cubicBezTo>
                  <a:pt x="10486" y="4677"/>
                  <a:pt x="10666" y="4751"/>
                  <a:pt x="10666" y="4825"/>
                </a:cubicBezTo>
                <a:cubicBezTo>
                  <a:pt x="10576" y="4825"/>
                  <a:pt x="10576" y="4825"/>
                  <a:pt x="10486" y="4751"/>
                </a:cubicBezTo>
                <a:cubicBezTo>
                  <a:pt x="10486" y="4751"/>
                  <a:pt x="10397" y="4751"/>
                  <a:pt x="10397" y="4751"/>
                </a:cubicBezTo>
                <a:cubicBezTo>
                  <a:pt x="10307" y="4751"/>
                  <a:pt x="10397" y="4751"/>
                  <a:pt x="10307" y="4751"/>
                </a:cubicBezTo>
                <a:cubicBezTo>
                  <a:pt x="10217" y="4751"/>
                  <a:pt x="10217" y="4825"/>
                  <a:pt x="10217" y="4825"/>
                </a:cubicBezTo>
                <a:cubicBezTo>
                  <a:pt x="10217" y="4825"/>
                  <a:pt x="10217" y="4825"/>
                  <a:pt x="10217" y="4825"/>
                </a:cubicBezTo>
                <a:cubicBezTo>
                  <a:pt x="10217" y="4899"/>
                  <a:pt x="10307" y="4825"/>
                  <a:pt x="10307" y="4825"/>
                </a:cubicBezTo>
                <a:cubicBezTo>
                  <a:pt x="10307" y="4825"/>
                  <a:pt x="10307" y="4825"/>
                  <a:pt x="10307" y="4825"/>
                </a:cubicBezTo>
                <a:cubicBezTo>
                  <a:pt x="10307" y="4825"/>
                  <a:pt x="10307" y="4899"/>
                  <a:pt x="10307" y="4899"/>
                </a:cubicBezTo>
                <a:cubicBezTo>
                  <a:pt x="10397" y="4899"/>
                  <a:pt x="10397" y="4899"/>
                  <a:pt x="10397" y="4973"/>
                </a:cubicBezTo>
                <a:cubicBezTo>
                  <a:pt x="10486" y="4973"/>
                  <a:pt x="10486" y="4973"/>
                  <a:pt x="10576" y="4973"/>
                </a:cubicBezTo>
                <a:cubicBezTo>
                  <a:pt x="10486" y="5048"/>
                  <a:pt x="10486" y="4973"/>
                  <a:pt x="10486" y="4973"/>
                </a:cubicBezTo>
                <a:cubicBezTo>
                  <a:pt x="10397" y="4973"/>
                  <a:pt x="10397" y="4973"/>
                  <a:pt x="10397" y="4973"/>
                </a:cubicBezTo>
                <a:cubicBezTo>
                  <a:pt x="10307" y="4973"/>
                  <a:pt x="10307" y="4973"/>
                  <a:pt x="10307" y="4899"/>
                </a:cubicBezTo>
                <a:cubicBezTo>
                  <a:pt x="10217" y="4899"/>
                  <a:pt x="10128" y="4825"/>
                  <a:pt x="10038" y="4899"/>
                </a:cubicBezTo>
                <a:cubicBezTo>
                  <a:pt x="10038" y="4973"/>
                  <a:pt x="10128" y="5048"/>
                  <a:pt x="10128" y="5048"/>
                </a:cubicBezTo>
                <a:cubicBezTo>
                  <a:pt x="10128" y="5122"/>
                  <a:pt x="10038" y="4973"/>
                  <a:pt x="10038" y="4899"/>
                </a:cubicBezTo>
                <a:cubicBezTo>
                  <a:pt x="9949" y="4899"/>
                  <a:pt x="9769" y="4973"/>
                  <a:pt x="9680" y="5048"/>
                </a:cubicBezTo>
                <a:cubicBezTo>
                  <a:pt x="9680" y="5048"/>
                  <a:pt x="9680" y="5048"/>
                  <a:pt x="9590" y="5122"/>
                </a:cubicBezTo>
                <a:cubicBezTo>
                  <a:pt x="9590" y="5122"/>
                  <a:pt x="9680" y="5196"/>
                  <a:pt x="9680" y="5196"/>
                </a:cubicBezTo>
                <a:cubicBezTo>
                  <a:pt x="9680" y="5270"/>
                  <a:pt x="9590" y="5196"/>
                  <a:pt x="9500" y="5270"/>
                </a:cubicBezTo>
                <a:cubicBezTo>
                  <a:pt x="9500" y="5270"/>
                  <a:pt x="9590" y="5345"/>
                  <a:pt x="9590" y="5419"/>
                </a:cubicBezTo>
                <a:cubicBezTo>
                  <a:pt x="9590" y="5419"/>
                  <a:pt x="9590" y="5419"/>
                  <a:pt x="9680" y="5419"/>
                </a:cubicBezTo>
                <a:cubicBezTo>
                  <a:pt x="9769" y="5419"/>
                  <a:pt x="9769" y="5419"/>
                  <a:pt x="9769" y="5419"/>
                </a:cubicBezTo>
                <a:cubicBezTo>
                  <a:pt x="9769" y="5419"/>
                  <a:pt x="9859" y="5419"/>
                  <a:pt x="9859" y="5419"/>
                </a:cubicBezTo>
                <a:cubicBezTo>
                  <a:pt x="9859" y="5419"/>
                  <a:pt x="9949" y="5270"/>
                  <a:pt x="9949" y="5270"/>
                </a:cubicBezTo>
                <a:cubicBezTo>
                  <a:pt x="10038" y="5270"/>
                  <a:pt x="10128" y="5419"/>
                  <a:pt x="9949" y="5419"/>
                </a:cubicBezTo>
                <a:cubicBezTo>
                  <a:pt x="10038" y="5419"/>
                  <a:pt x="10128" y="5419"/>
                  <a:pt x="10217" y="5345"/>
                </a:cubicBezTo>
                <a:cubicBezTo>
                  <a:pt x="10307" y="5345"/>
                  <a:pt x="10307" y="5270"/>
                  <a:pt x="10397" y="5270"/>
                </a:cubicBezTo>
                <a:cubicBezTo>
                  <a:pt x="10397" y="5270"/>
                  <a:pt x="10397" y="5345"/>
                  <a:pt x="10397" y="5419"/>
                </a:cubicBezTo>
                <a:cubicBezTo>
                  <a:pt x="10486" y="5419"/>
                  <a:pt x="10486" y="5419"/>
                  <a:pt x="10576" y="5419"/>
                </a:cubicBezTo>
                <a:cubicBezTo>
                  <a:pt x="10576" y="5419"/>
                  <a:pt x="10666" y="5493"/>
                  <a:pt x="10666" y="5493"/>
                </a:cubicBezTo>
                <a:cubicBezTo>
                  <a:pt x="10576" y="5567"/>
                  <a:pt x="10397" y="5345"/>
                  <a:pt x="10307" y="5493"/>
                </a:cubicBezTo>
                <a:cubicBezTo>
                  <a:pt x="10307" y="5493"/>
                  <a:pt x="10397" y="5493"/>
                  <a:pt x="10486" y="5567"/>
                </a:cubicBezTo>
                <a:cubicBezTo>
                  <a:pt x="10397" y="5567"/>
                  <a:pt x="10307" y="5419"/>
                  <a:pt x="10217" y="5493"/>
                </a:cubicBezTo>
                <a:cubicBezTo>
                  <a:pt x="10217" y="5493"/>
                  <a:pt x="10128" y="5493"/>
                  <a:pt x="10128" y="5567"/>
                </a:cubicBezTo>
                <a:cubicBezTo>
                  <a:pt x="10128" y="5567"/>
                  <a:pt x="10128" y="5641"/>
                  <a:pt x="10217" y="5641"/>
                </a:cubicBezTo>
                <a:cubicBezTo>
                  <a:pt x="10217" y="5716"/>
                  <a:pt x="10307" y="5716"/>
                  <a:pt x="10307" y="5790"/>
                </a:cubicBezTo>
                <a:cubicBezTo>
                  <a:pt x="10217" y="5790"/>
                  <a:pt x="10307" y="5864"/>
                  <a:pt x="10307" y="5864"/>
                </a:cubicBezTo>
                <a:cubicBezTo>
                  <a:pt x="10307" y="5864"/>
                  <a:pt x="10307" y="5938"/>
                  <a:pt x="10217" y="5938"/>
                </a:cubicBezTo>
                <a:cubicBezTo>
                  <a:pt x="10217" y="5938"/>
                  <a:pt x="10217" y="5864"/>
                  <a:pt x="10217" y="5790"/>
                </a:cubicBezTo>
                <a:cubicBezTo>
                  <a:pt x="10217" y="5790"/>
                  <a:pt x="10217" y="5790"/>
                  <a:pt x="10217" y="5716"/>
                </a:cubicBezTo>
                <a:cubicBezTo>
                  <a:pt x="10217" y="5716"/>
                  <a:pt x="10128" y="5716"/>
                  <a:pt x="10128" y="5641"/>
                </a:cubicBezTo>
                <a:cubicBezTo>
                  <a:pt x="10128" y="5641"/>
                  <a:pt x="10128" y="5567"/>
                  <a:pt x="10128" y="5567"/>
                </a:cubicBezTo>
                <a:cubicBezTo>
                  <a:pt x="10038" y="5493"/>
                  <a:pt x="9859" y="5641"/>
                  <a:pt x="9859" y="5641"/>
                </a:cubicBezTo>
                <a:cubicBezTo>
                  <a:pt x="9859" y="5567"/>
                  <a:pt x="9859" y="5567"/>
                  <a:pt x="9859" y="5567"/>
                </a:cubicBezTo>
                <a:cubicBezTo>
                  <a:pt x="9859" y="5493"/>
                  <a:pt x="9769" y="5493"/>
                  <a:pt x="9680" y="5493"/>
                </a:cubicBezTo>
                <a:cubicBezTo>
                  <a:pt x="9590" y="5493"/>
                  <a:pt x="9411" y="5567"/>
                  <a:pt x="9321" y="5567"/>
                </a:cubicBezTo>
                <a:cubicBezTo>
                  <a:pt x="9321" y="5567"/>
                  <a:pt x="9411" y="5567"/>
                  <a:pt x="9411" y="5567"/>
                </a:cubicBezTo>
                <a:cubicBezTo>
                  <a:pt x="9411" y="5567"/>
                  <a:pt x="9321" y="5641"/>
                  <a:pt x="9321" y="5641"/>
                </a:cubicBezTo>
                <a:cubicBezTo>
                  <a:pt x="9411" y="5641"/>
                  <a:pt x="9590" y="5641"/>
                  <a:pt x="9680" y="5716"/>
                </a:cubicBezTo>
                <a:cubicBezTo>
                  <a:pt x="9680" y="5790"/>
                  <a:pt x="9680" y="5790"/>
                  <a:pt x="9680" y="5864"/>
                </a:cubicBezTo>
                <a:cubicBezTo>
                  <a:pt x="9769" y="5938"/>
                  <a:pt x="9769" y="5938"/>
                  <a:pt x="9859" y="6013"/>
                </a:cubicBezTo>
                <a:cubicBezTo>
                  <a:pt x="9769" y="6013"/>
                  <a:pt x="9680" y="5938"/>
                  <a:pt x="9590" y="5864"/>
                </a:cubicBezTo>
                <a:cubicBezTo>
                  <a:pt x="9590" y="5864"/>
                  <a:pt x="9590" y="5790"/>
                  <a:pt x="9590" y="5790"/>
                </a:cubicBezTo>
                <a:cubicBezTo>
                  <a:pt x="9590" y="5790"/>
                  <a:pt x="9590" y="5716"/>
                  <a:pt x="9500" y="5716"/>
                </a:cubicBezTo>
                <a:cubicBezTo>
                  <a:pt x="9500" y="5716"/>
                  <a:pt x="9411" y="5716"/>
                  <a:pt x="9411" y="5716"/>
                </a:cubicBezTo>
                <a:cubicBezTo>
                  <a:pt x="9411" y="5716"/>
                  <a:pt x="9411" y="5641"/>
                  <a:pt x="9411" y="5641"/>
                </a:cubicBezTo>
                <a:cubicBezTo>
                  <a:pt x="9321" y="5641"/>
                  <a:pt x="9321" y="5641"/>
                  <a:pt x="9232" y="5641"/>
                </a:cubicBezTo>
                <a:cubicBezTo>
                  <a:pt x="9232" y="5716"/>
                  <a:pt x="9321" y="5716"/>
                  <a:pt x="9321" y="5790"/>
                </a:cubicBezTo>
                <a:cubicBezTo>
                  <a:pt x="9411" y="5790"/>
                  <a:pt x="9411" y="5790"/>
                  <a:pt x="9411" y="5790"/>
                </a:cubicBezTo>
                <a:cubicBezTo>
                  <a:pt x="9411" y="5790"/>
                  <a:pt x="9411" y="5790"/>
                  <a:pt x="9321" y="5790"/>
                </a:cubicBezTo>
                <a:cubicBezTo>
                  <a:pt x="9232" y="5864"/>
                  <a:pt x="9321" y="5864"/>
                  <a:pt x="9321" y="5864"/>
                </a:cubicBezTo>
                <a:cubicBezTo>
                  <a:pt x="9411" y="5864"/>
                  <a:pt x="9500" y="5864"/>
                  <a:pt x="9500" y="5790"/>
                </a:cubicBezTo>
                <a:cubicBezTo>
                  <a:pt x="9500" y="5864"/>
                  <a:pt x="9590" y="5864"/>
                  <a:pt x="9680" y="5938"/>
                </a:cubicBezTo>
                <a:cubicBezTo>
                  <a:pt x="9590" y="5938"/>
                  <a:pt x="9500" y="5938"/>
                  <a:pt x="9500" y="5864"/>
                </a:cubicBezTo>
                <a:cubicBezTo>
                  <a:pt x="9500" y="5864"/>
                  <a:pt x="9500" y="5938"/>
                  <a:pt x="9590" y="5938"/>
                </a:cubicBezTo>
                <a:cubicBezTo>
                  <a:pt x="9500" y="5938"/>
                  <a:pt x="9500" y="5938"/>
                  <a:pt x="9500" y="6013"/>
                </a:cubicBezTo>
                <a:cubicBezTo>
                  <a:pt x="9411" y="5938"/>
                  <a:pt x="9411" y="6013"/>
                  <a:pt x="9321" y="6013"/>
                </a:cubicBezTo>
                <a:cubicBezTo>
                  <a:pt x="9321" y="6013"/>
                  <a:pt x="9411" y="6013"/>
                  <a:pt x="9411" y="6013"/>
                </a:cubicBezTo>
                <a:cubicBezTo>
                  <a:pt x="9411" y="6013"/>
                  <a:pt x="9411" y="6087"/>
                  <a:pt x="9411" y="6087"/>
                </a:cubicBezTo>
                <a:cubicBezTo>
                  <a:pt x="9411" y="6087"/>
                  <a:pt x="9411" y="6087"/>
                  <a:pt x="9500" y="6013"/>
                </a:cubicBezTo>
                <a:cubicBezTo>
                  <a:pt x="9590" y="6013"/>
                  <a:pt x="9680" y="6087"/>
                  <a:pt x="9680" y="6087"/>
                </a:cubicBezTo>
                <a:cubicBezTo>
                  <a:pt x="9680" y="6087"/>
                  <a:pt x="9680" y="6087"/>
                  <a:pt x="9680" y="6087"/>
                </a:cubicBezTo>
                <a:cubicBezTo>
                  <a:pt x="9680" y="6087"/>
                  <a:pt x="9680" y="6087"/>
                  <a:pt x="9680" y="6161"/>
                </a:cubicBezTo>
                <a:cubicBezTo>
                  <a:pt x="9680" y="6161"/>
                  <a:pt x="9590" y="6087"/>
                  <a:pt x="9590" y="6087"/>
                </a:cubicBezTo>
                <a:cubicBezTo>
                  <a:pt x="9500" y="6087"/>
                  <a:pt x="9500" y="6161"/>
                  <a:pt x="9411" y="6161"/>
                </a:cubicBezTo>
                <a:cubicBezTo>
                  <a:pt x="9500" y="6161"/>
                  <a:pt x="9500" y="6161"/>
                  <a:pt x="9590" y="6235"/>
                </a:cubicBezTo>
                <a:cubicBezTo>
                  <a:pt x="9500" y="6235"/>
                  <a:pt x="9500" y="6310"/>
                  <a:pt x="9590" y="6310"/>
                </a:cubicBezTo>
                <a:cubicBezTo>
                  <a:pt x="9590" y="6310"/>
                  <a:pt x="9500" y="6310"/>
                  <a:pt x="9500" y="6310"/>
                </a:cubicBezTo>
                <a:cubicBezTo>
                  <a:pt x="9500" y="6310"/>
                  <a:pt x="9411" y="6161"/>
                  <a:pt x="9411" y="6235"/>
                </a:cubicBezTo>
                <a:cubicBezTo>
                  <a:pt x="9411" y="6235"/>
                  <a:pt x="9500" y="6310"/>
                  <a:pt x="9500" y="6310"/>
                </a:cubicBezTo>
                <a:cubicBezTo>
                  <a:pt x="9500" y="6310"/>
                  <a:pt x="9500" y="6310"/>
                  <a:pt x="9500" y="6384"/>
                </a:cubicBezTo>
                <a:cubicBezTo>
                  <a:pt x="9500" y="6384"/>
                  <a:pt x="9500" y="6384"/>
                  <a:pt x="9500" y="6384"/>
                </a:cubicBezTo>
                <a:cubicBezTo>
                  <a:pt x="9411" y="6384"/>
                  <a:pt x="9411" y="6161"/>
                  <a:pt x="9321" y="6235"/>
                </a:cubicBezTo>
                <a:cubicBezTo>
                  <a:pt x="9411" y="6310"/>
                  <a:pt x="9321" y="6384"/>
                  <a:pt x="9411" y="6458"/>
                </a:cubicBezTo>
                <a:cubicBezTo>
                  <a:pt x="9411" y="6458"/>
                  <a:pt x="9500" y="6458"/>
                  <a:pt x="9500" y="6532"/>
                </a:cubicBezTo>
                <a:cubicBezTo>
                  <a:pt x="9590" y="6532"/>
                  <a:pt x="9500" y="6532"/>
                  <a:pt x="9590" y="6606"/>
                </a:cubicBezTo>
                <a:cubicBezTo>
                  <a:pt x="9500" y="6606"/>
                  <a:pt x="9411" y="6458"/>
                  <a:pt x="9411" y="6458"/>
                </a:cubicBezTo>
                <a:cubicBezTo>
                  <a:pt x="9321" y="6384"/>
                  <a:pt x="9321" y="6458"/>
                  <a:pt x="9321" y="6384"/>
                </a:cubicBezTo>
                <a:cubicBezTo>
                  <a:pt x="9321" y="6384"/>
                  <a:pt x="9321" y="6310"/>
                  <a:pt x="9321" y="6235"/>
                </a:cubicBezTo>
                <a:cubicBezTo>
                  <a:pt x="9321" y="6235"/>
                  <a:pt x="9232" y="6235"/>
                  <a:pt x="9232" y="6161"/>
                </a:cubicBezTo>
                <a:cubicBezTo>
                  <a:pt x="9232" y="6161"/>
                  <a:pt x="9232" y="6161"/>
                  <a:pt x="9232" y="6087"/>
                </a:cubicBezTo>
                <a:cubicBezTo>
                  <a:pt x="9232" y="6087"/>
                  <a:pt x="9232" y="6013"/>
                  <a:pt x="9232" y="6013"/>
                </a:cubicBezTo>
                <a:cubicBezTo>
                  <a:pt x="9232" y="5938"/>
                  <a:pt x="9232" y="5938"/>
                  <a:pt x="9232" y="5938"/>
                </a:cubicBezTo>
                <a:cubicBezTo>
                  <a:pt x="9232" y="5938"/>
                  <a:pt x="9232" y="5938"/>
                  <a:pt x="9232" y="5938"/>
                </a:cubicBezTo>
                <a:cubicBezTo>
                  <a:pt x="9142" y="5864"/>
                  <a:pt x="9232" y="5790"/>
                  <a:pt x="9142" y="5790"/>
                </a:cubicBezTo>
                <a:cubicBezTo>
                  <a:pt x="9052" y="5716"/>
                  <a:pt x="9142" y="5864"/>
                  <a:pt x="9142" y="5864"/>
                </a:cubicBezTo>
                <a:cubicBezTo>
                  <a:pt x="8963" y="5864"/>
                  <a:pt x="9052" y="5938"/>
                  <a:pt x="9052" y="6013"/>
                </a:cubicBezTo>
                <a:cubicBezTo>
                  <a:pt x="9052" y="6013"/>
                  <a:pt x="9052" y="6013"/>
                  <a:pt x="9052" y="6013"/>
                </a:cubicBezTo>
                <a:cubicBezTo>
                  <a:pt x="9052" y="6087"/>
                  <a:pt x="8963" y="6087"/>
                  <a:pt x="8963" y="6087"/>
                </a:cubicBezTo>
                <a:cubicBezTo>
                  <a:pt x="8963" y="6087"/>
                  <a:pt x="8963" y="6087"/>
                  <a:pt x="8963" y="6087"/>
                </a:cubicBezTo>
                <a:cubicBezTo>
                  <a:pt x="8873" y="6087"/>
                  <a:pt x="8873" y="6087"/>
                  <a:pt x="8873" y="6161"/>
                </a:cubicBezTo>
                <a:cubicBezTo>
                  <a:pt x="8873" y="6161"/>
                  <a:pt x="8873" y="6087"/>
                  <a:pt x="8873" y="6087"/>
                </a:cubicBezTo>
                <a:cubicBezTo>
                  <a:pt x="8873" y="6013"/>
                  <a:pt x="8873" y="6087"/>
                  <a:pt x="8873" y="6087"/>
                </a:cubicBezTo>
                <a:cubicBezTo>
                  <a:pt x="8873" y="6087"/>
                  <a:pt x="8873" y="6087"/>
                  <a:pt x="8963" y="6087"/>
                </a:cubicBezTo>
                <a:cubicBezTo>
                  <a:pt x="8963" y="6087"/>
                  <a:pt x="8963" y="6013"/>
                  <a:pt x="8963" y="6013"/>
                </a:cubicBezTo>
                <a:cubicBezTo>
                  <a:pt x="8963" y="6013"/>
                  <a:pt x="8873" y="6013"/>
                  <a:pt x="8963" y="5938"/>
                </a:cubicBezTo>
                <a:cubicBezTo>
                  <a:pt x="8873" y="5938"/>
                  <a:pt x="8873" y="5938"/>
                  <a:pt x="8873" y="5938"/>
                </a:cubicBezTo>
                <a:cubicBezTo>
                  <a:pt x="8873" y="5938"/>
                  <a:pt x="8783" y="6087"/>
                  <a:pt x="8783" y="6087"/>
                </a:cubicBezTo>
                <a:cubicBezTo>
                  <a:pt x="8783" y="6013"/>
                  <a:pt x="8783" y="6013"/>
                  <a:pt x="8783" y="6013"/>
                </a:cubicBezTo>
                <a:cubicBezTo>
                  <a:pt x="8694" y="6013"/>
                  <a:pt x="8694" y="6013"/>
                  <a:pt x="8604" y="6087"/>
                </a:cubicBezTo>
                <a:cubicBezTo>
                  <a:pt x="8604" y="6087"/>
                  <a:pt x="8604" y="6161"/>
                  <a:pt x="8604" y="6161"/>
                </a:cubicBezTo>
                <a:cubicBezTo>
                  <a:pt x="8604" y="6161"/>
                  <a:pt x="8515" y="6161"/>
                  <a:pt x="8604" y="6235"/>
                </a:cubicBezTo>
                <a:cubicBezTo>
                  <a:pt x="8604" y="6235"/>
                  <a:pt x="8694" y="6235"/>
                  <a:pt x="8694" y="6235"/>
                </a:cubicBezTo>
                <a:cubicBezTo>
                  <a:pt x="8604" y="6235"/>
                  <a:pt x="8783" y="6087"/>
                  <a:pt x="8783" y="6087"/>
                </a:cubicBezTo>
                <a:cubicBezTo>
                  <a:pt x="8783" y="6087"/>
                  <a:pt x="8783" y="6161"/>
                  <a:pt x="8783" y="6161"/>
                </a:cubicBezTo>
                <a:cubicBezTo>
                  <a:pt x="8873" y="6161"/>
                  <a:pt x="8873" y="6161"/>
                  <a:pt x="8873" y="6161"/>
                </a:cubicBezTo>
                <a:cubicBezTo>
                  <a:pt x="8963" y="6161"/>
                  <a:pt x="8963" y="6161"/>
                  <a:pt x="9052" y="6087"/>
                </a:cubicBezTo>
                <a:cubicBezTo>
                  <a:pt x="9052" y="6087"/>
                  <a:pt x="9052" y="6087"/>
                  <a:pt x="9052" y="6087"/>
                </a:cubicBezTo>
                <a:cubicBezTo>
                  <a:pt x="8963" y="6161"/>
                  <a:pt x="9142" y="6161"/>
                  <a:pt x="9232" y="6235"/>
                </a:cubicBezTo>
                <a:cubicBezTo>
                  <a:pt x="9232" y="6235"/>
                  <a:pt x="9232" y="6235"/>
                  <a:pt x="9232" y="6235"/>
                </a:cubicBezTo>
                <a:cubicBezTo>
                  <a:pt x="9142" y="6161"/>
                  <a:pt x="9142" y="6235"/>
                  <a:pt x="9142" y="6310"/>
                </a:cubicBezTo>
                <a:cubicBezTo>
                  <a:pt x="9142" y="6310"/>
                  <a:pt x="9052" y="6384"/>
                  <a:pt x="9052" y="6384"/>
                </a:cubicBezTo>
                <a:cubicBezTo>
                  <a:pt x="8963" y="6458"/>
                  <a:pt x="9052" y="6384"/>
                  <a:pt x="9052" y="6384"/>
                </a:cubicBezTo>
                <a:cubicBezTo>
                  <a:pt x="8963" y="6310"/>
                  <a:pt x="8873" y="6310"/>
                  <a:pt x="8783" y="6384"/>
                </a:cubicBezTo>
                <a:cubicBezTo>
                  <a:pt x="8783" y="6458"/>
                  <a:pt x="8783" y="6458"/>
                  <a:pt x="8783" y="6532"/>
                </a:cubicBezTo>
                <a:cubicBezTo>
                  <a:pt x="8694" y="6458"/>
                  <a:pt x="8783" y="6384"/>
                  <a:pt x="8694" y="6384"/>
                </a:cubicBezTo>
                <a:cubicBezTo>
                  <a:pt x="8694" y="6384"/>
                  <a:pt x="8604" y="6458"/>
                  <a:pt x="8604" y="6384"/>
                </a:cubicBezTo>
                <a:cubicBezTo>
                  <a:pt x="8515" y="6458"/>
                  <a:pt x="8515" y="6532"/>
                  <a:pt x="8515" y="6532"/>
                </a:cubicBezTo>
                <a:cubicBezTo>
                  <a:pt x="8515" y="6532"/>
                  <a:pt x="8515" y="6458"/>
                  <a:pt x="8515" y="6458"/>
                </a:cubicBezTo>
                <a:cubicBezTo>
                  <a:pt x="8425" y="6384"/>
                  <a:pt x="8246" y="6458"/>
                  <a:pt x="8156" y="6532"/>
                </a:cubicBezTo>
                <a:cubicBezTo>
                  <a:pt x="8156" y="6532"/>
                  <a:pt x="8156" y="6532"/>
                  <a:pt x="8156" y="6532"/>
                </a:cubicBezTo>
                <a:cubicBezTo>
                  <a:pt x="8246" y="6532"/>
                  <a:pt x="8335" y="6458"/>
                  <a:pt x="8425" y="6532"/>
                </a:cubicBezTo>
                <a:cubicBezTo>
                  <a:pt x="8425" y="6532"/>
                  <a:pt x="8066" y="6532"/>
                  <a:pt x="8156" y="6606"/>
                </a:cubicBezTo>
                <a:cubicBezTo>
                  <a:pt x="8156" y="6606"/>
                  <a:pt x="8156" y="6606"/>
                  <a:pt x="8156" y="6606"/>
                </a:cubicBezTo>
                <a:cubicBezTo>
                  <a:pt x="8156" y="6606"/>
                  <a:pt x="8156" y="6606"/>
                  <a:pt x="8156" y="6681"/>
                </a:cubicBezTo>
                <a:cubicBezTo>
                  <a:pt x="8246" y="6606"/>
                  <a:pt x="8335" y="6606"/>
                  <a:pt x="8335" y="6606"/>
                </a:cubicBezTo>
                <a:cubicBezTo>
                  <a:pt x="8246" y="6681"/>
                  <a:pt x="8425" y="6681"/>
                  <a:pt x="8425" y="6681"/>
                </a:cubicBezTo>
                <a:cubicBezTo>
                  <a:pt x="8335" y="6681"/>
                  <a:pt x="8156" y="6681"/>
                  <a:pt x="8156" y="6755"/>
                </a:cubicBezTo>
                <a:cubicBezTo>
                  <a:pt x="8246" y="6755"/>
                  <a:pt x="8156" y="6829"/>
                  <a:pt x="8066" y="6829"/>
                </a:cubicBezTo>
                <a:cubicBezTo>
                  <a:pt x="8156" y="6903"/>
                  <a:pt x="8425" y="6829"/>
                  <a:pt x="8425" y="6755"/>
                </a:cubicBezTo>
                <a:cubicBezTo>
                  <a:pt x="8515" y="6755"/>
                  <a:pt x="8604" y="6681"/>
                  <a:pt x="8604" y="6606"/>
                </a:cubicBezTo>
                <a:cubicBezTo>
                  <a:pt x="8604" y="6532"/>
                  <a:pt x="8604" y="6532"/>
                  <a:pt x="8604" y="6458"/>
                </a:cubicBezTo>
                <a:cubicBezTo>
                  <a:pt x="8604" y="6532"/>
                  <a:pt x="8694" y="6532"/>
                  <a:pt x="8694" y="6532"/>
                </a:cubicBezTo>
                <a:cubicBezTo>
                  <a:pt x="8694" y="6532"/>
                  <a:pt x="8694" y="6532"/>
                  <a:pt x="8694" y="6458"/>
                </a:cubicBezTo>
                <a:cubicBezTo>
                  <a:pt x="8694" y="6532"/>
                  <a:pt x="8694" y="6532"/>
                  <a:pt x="8694" y="6606"/>
                </a:cubicBezTo>
                <a:cubicBezTo>
                  <a:pt x="8694" y="6606"/>
                  <a:pt x="8783" y="6606"/>
                  <a:pt x="8783" y="6606"/>
                </a:cubicBezTo>
                <a:cubicBezTo>
                  <a:pt x="8873" y="6606"/>
                  <a:pt x="8873" y="6606"/>
                  <a:pt x="8873" y="6606"/>
                </a:cubicBezTo>
                <a:cubicBezTo>
                  <a:pt x="8873" y="6606"/>
                  <a:pt x="8873" y="6606"/>
                  <a:pt x="8873" y="6681"/>
                </a:cubicBezTo>
                <a:cubicBezTo>
                  <a:pt x="8873" y="6681"/>
                  <a:pt x="8963" y="6681"/>
                  <a:pt x="8963" y="6755"/>
                </a:cubicBezTo>
                <a:cubicBezTo>
                  <a:pt x="8963" y="6755"/>
                  <a:pt x="8963" y="6755"/>
                  <a:pt x="9052" y="6755"/>
                </a:cubicBezTo>
                <a:cubicBezTo>
                  <a:pt x="8963" y="6829"/>
                  <a:pt x="8873" y="6755"/>
                  <a:pt x="8873" y="6681"/>
                </a:cubicBezTo>
                <a:cubicBezTo>
                  <a:pt x="8783" y="6681"/>
                  <a:pt x="8783" y="6681"/>
                  <a:pt x="8694" y="6681"/>
                </a:cubicBezTo>
                <a:cubicBezTo>
                  <a:pt x="8694" y="6755"/>
                  <a:pt x="8694" y="6755"/>
                  <a:pt x="8783" y="6755"/>
                </a:cubicBezTo>
                <a:cubicBezTo>
                  <a:pt x="8783" y="6755"/>
                  <a:pt x="8783" y="6755"/>
                  <a:pt x="8783" y="6755"/>
                </a:cubicBezTo>
                <a:cubicBezTo>
                  <a:pt x="8783" y="6755"/>
                  <a:pt x="8873" y="6829"/>
                  <a:pt x="8873" y="6829"/>
                </a:cubicBezTo>
                <a:cubicBezTo>
                  <a:pt x="8873" y="6829"/>
                  <a:pt x="8783" y="6829"/>
                  <a:pt x="8783" y="6755"/>
                </a:cubicBezTo>
                <a:cubicBezTo>
                  <a:pt x="8783" y="6829"/>
                  <a:pt x="8783" y="6829"/>
                  <a:pt x="8783" y="6829"/>
                </a:cubicBezTo>
                <a:cubicBezTo>
                  <a:pt x="8783" y="6829"/>
                  <a:pt x="8694" y="6829"/>
                  <a:pt x="8694" y="6829"/>
                </a:cubicBezTo>
                <a:cubicBezTo>
                  <a:pt x="8604" y="6755"/>
                  <a:pt x="8604" y="6755"/>
                  <a:pt x="8604" y="6755"/>
                </a:cubicBezTo>
                <a:cubicBezTo>
                  <a:pt x="8515" y="6755"/>
                  <a:pt x="8515" y="6829"/>
                  <a:pt x="8604" y="6829"/>
                </a:cubicBezTo>
                <a:cubicBezTo>
                  <a:pt x="8604" y="6829"/>
                  <a:pt x="8425" y="6903"/>
                  <a:pt x="8515" y="6903"/>
                </a:cubicBezTo>
                <a:cubicBezTo>
                  <a:pt x="8515" y="6978"/>
                  <a:pt x="8515" y="6903"/>
                  <a:pt x="8515" y="6903"/>
                </a:cubicBezTo>
                <a:cubicBezTo>
                  <a:pt x="8515" y="6903"/>
                  <a:pt x="8604" y="6978"/>
                  <a:pt x="8604" y="6978"/>
                </a:cubicBezTo>
                <a:cubicBezTo>
                  <a:pt x="8694" y="6903"/>
                  <a:pt x="8604" y="6829"/>
                  <a:pt x="8694" y="6903"/>
                </a:cubicBezTo>
                <a:cubicBezTo>
                  <a:pt x="8694" y="6903"/>
                  <a:pt x="8694" y="6978"/>
                  <a:pt x="8694" y="7052"/>
                </a:cubicBezTo>
                <a:cubicBezTo>
                  <a:pt x="8694" y="6978"/>
                  <a:pt x="8604" y="6978"/>
                  <a:pt x="8515" y="6978"/>
                </a:cubicBezTo>
                <a:cubicBezTo>
                  <a:pt x="8515" y="6978"/>
                  <a:pt x="8515" y="6978"/>
                  <a:pt x="8515" y="6978"/>
                </a:cubicBezTo>
                <a:cubicBezTo>
                  <a:pt x="8425" y="7052"/>
                  <a:pt x="8694" y="7126"/>
                  <a:pt x="8783" y="7126"/>
                </a:cubicBezTo>
                <a:cubicBezTo>
                  <a:pt x="8783" y="7126"/>
                  <a:pt x="9052" y="6903"/>
                  <a:pt x="9052" y="7052"/>
                </a:cubicBezTo>
                <a:cubicBezTo>
                  <a:pt x="8963" y="7052"/>
                  <a:pt x="8873" y="7052"/>
                  <a:pt x="8873" y="7126"/>
                </a:cubicBezTo>
                <a:cubicBezTo>
                  <a:pt x="8783" y="7126"/>
                  <a:pt x="8694" y="7200"/>
                  <a:pt x="8783" y="7200"/>
                </a:cubicBezTo>
                <a:cubicBezTo>
                  <a:pt x="8783" y="7274"/>
                  <a:pt x="8783" y="7274"/>
                  <a:pt x="8783" y="7349"/>
                </a:cubicBezTo>
                <a:cubicBezTo>
                  <a:pt x="8873" y="7349"/>
                  <a:pt x="8873" y="7423"/>
                  <a:pt x="8873" y="7423"/>
                </a:cubicBezTo>
                <a:cubicBezTo>
                  <a:pt x="8873" y="7497"/>
                  <a:pt x="8963" y="7497"/>
                  <a:pt x="8873" y="7571"/>
                </a:cubicBezTo>
                <a:cubicBezTo>
                  <a:pt x="8783" y="7571"/>
                  <a:pt x="8873" y="7497"/>
                  <a:pt x="8873" y="7497"/>
                </a:cubicBezTo>
                <a:cubicBezTo>
                  <a:pt x="8873" y="7423"/>
                  <a:pt x="8783" y="7349"/>
                  <a:pt x="8783" y="7349"/>
                </a:cubicBezTo>
                <a:cubicBezTo>
                  <a:pt x="8783" y="7274"/>
                  <a:pt x="8783" y="7200"/>
                  <a:pt x="8694" y="7200"/>
                </a:cubicBezTo>
                <a:cubicBezTo>
                  <a:pt x="8604" y="7126"/>
                  <a:pt x="8515" y="7200"/>
                  <a:pt x="8425" y="7274"/>
                </a:cubicBezTo>
                <a:cubicBezTo>
                  <a:pt x="8425" y="7274"/>
                  <a:pt x="8425" y="7200"/>
                  <a:pt x="8425" y="7200"/>
                </a:cubicBezTo>
                <a:cubicBezTo>
                  <a:pt x="8515" y="7200"/>
                  <a:pt x="8425" y="7200"/>
                  <a:pt x="8425" y="7200"/>
                </a:cubicBezTo>
                <a:cubicBezTo>
                  <a:pt x="8425" y="7200"/>
                  <a:pt x="8515" y="7200"/>
                  <a:pt x="8515" y="7200"/>
                </a:cubicBezTo>
                <a:cubicBezTo>
                  <a:pt x="8515" y="7126"/>
                  <a:pt x="8515" y="7126"/>
                  <a:pt x="8515" y="7126"/>
                </a:cubicBezTo>
                <a:cubicBezTo>
                  <a:pt x="8425" y="7126"/>
                  <a:pt x="8425" y="7126"/>
                  <a:pt x="8335" y="7200"/>
                </a:cubicBezTo>
                <a:cubicBezTo>
                  <a:pt x="8335" y="7200"/>
                  <a:pt x="8246" y="7200"/>
                  <a:pt x="8156" y="7200"/>
                </a:cubicBezTo>
                <a:cubicBezTo>
                  <a:pt x="8246" y="7126"/>
                  <a:pt x="8335" y="7200"/>
                  <a:pt x="8335" y="7126"/>
                </a:cubicBezTo>
                <a:cubicBezTo>
                  <a:pt x="8335" y="7052"/>
                  <a:pt x="8335" y="7052"/>
                  <a:pt x="8335" y="7052"/>
                </a:cubicBezTo>
                <a:cubicBezTo>
                  <a:pt x="8335" y="7052"/>
                  <a:pt x="8425" y="7126"/>
                  <a:pt x="8425" y="7052"/>
                </a:cubicBezTo>
                <a:cubicBezTo>
                  <a:pt x="8425" y="6903"/>
                  <a:pt x="8156" y="7052"/>
                  <a:pt x="8066" y="7126"/>
                </a:cubicBezTo>
                <a:cubicBezTo>
                  <a:pt x="8156" y="7200"/>
                  <a:pt x="8156" y="7200"/>
                  <a:pt x="8156" y="7200"/>
                </a:cubicBezTo>
                <a:cubicBezTo>
                  <a:pt x="8156" y="7200"/>
                  <a:pt x="8156" y="7200"/>
                  <a:pt x="8156" y="7200"/>
                </a:cubicBezTo>
                <a:cubicBezTo>
                  <a:pt x="8246" y="7200"/>
                  <a:pt x="8335" y="7200"/>
                  <a:pt x="8335" y="7200"/>
                </a:cubicBezTo>
                <a:cubicBezTo>
                  <a:pt x="8335" y="7274"/>
                  <a:pt x="8246" y="7274"/>
                  <a:pt x="8246" y="7274"/>
                </a:cubicBezTo>
                <a:cubicBezTo>
                  <a:pt x="8246" y="7349"/>
                  <a:pt x="8156" y="7349"/>
                  <a:pt x="8156" y="7349"/>
                </a:cubicBezTo>
                <a:cubicBezTo>
                  <a:pt x="8156" y="7349"/>
                  <a:pt x="8156" y="7274"/>
                  <a:pt x="8156" y="7274"/>
                </a:cubicBezTo>
                <a:cubicBezTo>
                  <a:pt x="8156" y="7274"/>
                  <a:pt x="8156" y="7274"/>
                  <a:pt x="8066" y="7274"/>
                </a:cubicBezTo>
                <a:cubicBezTo>
                  <a:pt x="7977" y="7274"/>
                  <a:pt x="8066" y="7274"/>
                  <a:pt x="7977" y="7349"/>
                </a:cubicBezTo>
                <a:cubicBezTo>
                  <a:pt x="7977" y="7349"/>
                  <a:pt x="7977" y="7349"/>
                  <a:pt x="7977" y="7349"/>
                </a:cubicBezTo>
                <a:cubicBezTo>
                  <a:pt x="8066" y="7349"/>
                  <a:pt x="7887" y="7423"/>
                  <a:pt x="7887" y="7497"/>
                </a:cubicBezTo>
                <a:cubicBezTo>
                  <a:pt x="7887" y="7497"/>
                  <a:pt x="7798" y="7571"/>
                  <a:pt x="7798" y="7571"/>
                </a:cubicBezTo>
                <a:cubicBezTo>
                  <a:pt x="7798" y="7571"/>
                  <a:pt x="7887" y="7571"/>
                  <a:pt x="7977" y="7571"/>
                </a:cubicBezTo>
                <a:cubicBezTo>
                  <a:pt x="7977" y="7571"/>
                  <a:pt x="8066" y="7497"/>
                  <a:pt x="8066" y="7497"/>
                </a:cubicBezTo>
                <a:cubicBezTo>
                  <a:pt x="8066" y="7571"/>
                  <a:pt x="8066" y="7571"/>
                  <a:pt x="7977" y="7646"/>
                </a:cubicBezTo>
                <a:cubicBezTo>
                  <a:pt x="8066" y="7646"/>
                  <a:pt x="8156" y="7571"/>
                  <a:pt x="8156" y="7571"/>
                </a:cubicBezTo>
                <a:cubicBezTo>
                  <a:pt x="8156" y="7571"/>
                  <a:pt x="8156" y="7571"/>
                  <a:pt x="8156" y="7571"/>
                </a:cubicBezTo>
                <a:cubicBezTo>
                  <a:pt x="8156" y="7571"/>
                  <a:pt x="8246" y="7571"/>
                  <a:pt x="8335" y="7571"/>
                </a:cubicBezTo>
                <a:cubicBezTo>
                  <a:pt x="8335" y="7571"/>
                  <a:pt x="8335" y="7497"/>
                  <a:pt x="8335" y="7497"/>
                </a:cubicBezTo>
                <a:cubicBezTo>
                  <a:pt x="8425" y="7497"/>
                  <a:pt x="8425" y="7497"/>
                  <a:pt x="8425" y="7497"/>
                </a:cubicBezTo>
                <a:cubicBezTo>
                  <a:pt x="8425" y="7571"/>
                  <a:pt x="8425" y="7497"/>
                  <a:pt x="8335" y="7571"/>
                </a:cubicBezTo>
                <a:cubicBezTo>
                  <a:pt x="8425" y="7571"/>
                  <a:pt x="8425" y="7571"/>
                  <a:pt x="8515" y="7571"/>
                </a:cubicBezTo>
                <a:cubicBezTo>
                  <a:pt x="8515" y="7571"/>
                  <a:pt x="8515" y="7571"/>
                  <a:pt x="8604" y="7571"/>
                </a:cubicBezTo>
                <a:cubicBezTo>
                  <a:pt x="8604" y="7646"/>
                  <a:pt x="8604" y="7646"/>
                  <a:pt x="8515" y="7646"/>
                </a:cubicBezTo>
                <a:cubicBezTo>
                  <a:pt x="8604" y="7646"/>
                  <a:pt x="8604" y="7646"/>
                  <a:pt x="8694" y="7646"/>
                </a:cubicBezTo>
                <a:cubicBezTo>
                  <a:pt x="8694" y="7571"/>
                  <a:pt x="8783" y="7646"/>
                  <a:pt x="8783" y="7646"/>
                </a:cubicBezTo>
                <a:cubicBezTo>
                  <a:pt x="8873" y="7646"/>
                  <a:pt x="8873" y="7646"/>
                  <a:pt x="8873" y="7646"/>
                </a:cubicBezTo>
                <a:cubicBezTo>
                  <a:pt x="8873" y="7646"/>
                  <a:pt x="8963" y="7646"/>
                  <a:pt x="8963" y="7720"/>
                </a:cubicBezTo>
                <a:cubicBezTo>
                  <a:pt x="8873" y="7720"/>
                  <a:pt x="8694" y="7571"/>
                  <a:pt x="8604" y="7646"/>
                </a:cubicBezTo>
                <a:cubicBezTo>
                  <a:pt x="8694" y="7720"/>
                  <a:pt x="8694" y="7720"/>
                  <a:pt x="8694" y="7794"/>
                </a:cubicBezTo>
                <a:cubicBezTo>
                  <a:pt x="8694" y="7868"/>
                  <a:pt x="8694" y="7868"/>
                  <a:pt x="8783" y="7868"/>
                </a:cubicBezTo>
                <a:cubicBezTo>
                  <a:pt x="8604" y="7868"/>
                  <a:pt x="8694" y="7794"/>
                  <a:pt x="8604" y="7720"/>
                </a:cubicBezTo>
                <a:cubicBezTo>
                  <a:pt x="8604" y="7720"/>
                  <a:pt x="8515" y="7720"/>
                  <a:pt x="8425" y="7646"/>
                </a:cubicBezTo>
                <a:cubicBezTo>
                  <a:pt x="8425" y="7646"/>
                  <a:pt x="8425" y="7646"/>
                  <a:pt x="8335" y="7646"/>
                </a:cubicBezTo>
                <a:cubicBezTo>
                  <a:pt x="8335" y="7646"/>
                  <a:pt x="8246" y="7720"/>
                  <a:pt x="8246" y="7794"/>
                </a:cubicBezTo>
                <a:cubicBezTo>
                  <a:pt x="8335" y="7794"/>
                  <a:pt x="8335" y="7868"/>
                  <a:pt x="8335" y="7868"/>
                </a:cubicBezTo>
                <a:cubicBezTo>
                  <a:pt x="8246" y="7794"/>
                  <a:pt x="8246" y="7794"/>
                  <a:pt x="8246" y="7720"/>
                </a:cubicBezTo>
                <a:cubicBezTo>
                  <a:pt x="8246" y="7720"/>
                  <a:pt x="8246" y="7720"/>
                  <a:pt x="8246" y="7720"/>
                </a:cubicBezTo>
                <a:cubicBezTo>
                  <a:pt x="8246" y="7646"/>
                  <a:pt x="8246" y="7646"/>
                  <a:pt x="8335" y="7646"/>
                </a:cubicBezTo>
                <a:cubicBezTo>
                  <a:pt x="8335" y="7646"/>
                  <a:pt x="8335" y="7646"/>
                  <a:pt x="8335" y="7646"/>
                </a:cubicBezTo>
                <a:cubicBezTo>
                  <a:pt x="8246" y="7646"/>
                  <a:pt x="8246" y="7646"/>
                  <a:pt x="8246" y="7646"/>
                </a:cubicBezTo>
                <a:cubicBezTo>
                  <a:pt x="8156" y="7646"/>
                  <a:pt x="8156" y="7646"/>
                  <a:pt x="8066" y="7646"/>
                </a:cubicBezTo>
                <a:cubicBezTo>
                  <a:pt x="8066" y="7646"/>
                  <a:pt x="8066" y="7720"/>
                  <a:pt x="8066" y="7720"/>
                </a:cubicBezTo>
                <a:cubicBezTo>
                  <a:pt x="8066" y="7720"/>
                  <a:pt x="7977" y="7646"/>
                  <a:pt x="7977" y="7646"/>
                </a:cubicBezTo>
                <a:cubicBezTo>
                  <a:pt x="7977" y="7646"/>
                  <a:pt x="7977" y="7646"/>
                  <a:pt x="7887" y="7720"/>
                </a:cubicBezTo>
                <a:cubicBezTo>
                  <a:pt x="7977" y="7720"/>
                  <a:pt x="8156" y="7720"/>
                  <a:pt x="8156" y="7794"/>
                </a:cubicBezTo>
                <a:cubicBezTo>
                  <a:pt x="8066" y="7720"/>
                  <a:pt x="7977" y="7720"/>
                  <a:pt x="7887" y="7720"/>
                </a:cubicBezTo>
                <a:cubicBezTo>
                  <a:pt x="7887" y="7794"/>
                  <a:pt x="7887" y="7794"/>
                  <a:pt x="7887" y="7794"/>
                </a:cubicBezTo>
                <a:cubicBezTo>
                  <a:pt x="7798" y="7794"/>
                  <a:pt x="7887" y="7794"/>
                  <a:pt x="7887" y="7720"/>
                </a:cubicBezTo>
                <a:cubicBezTo>
                  <a:pt x="7708" y="7720"/>
                  <a:pt x="7798" y="7794"/>
                  <a:pt x="7708" y="7868"/>
                </a:cubicBezTo>
                <a:cubicBezTo>
                  <a:pt x="7798" y="7942"/>
                  <a:pt x="7887" y="7868"/>
                  <a:pt x="7977" y="7942"/>
                </a:cubicBezTo>
                <a:cubicBezTo>
                  <a:pt x="7977" y="7942"/>
                  <a:pt x="7977" y="7942"/>
                  <a:pt x="7977" y="8017"/>
                </a:cubicBezTo>
                <a:cubicBezTo>
                  <a:pt x="7977" y="7942"/>
                  <a:pt x="7798" y="7868"/>
                  <a:pt x="7708" y="7942"/>
                </a:cubicBezTo>
                <a:cubicBezTo>
                  <a:pt x="7798" y="7942"/>
                  <a:pt x="7618" y="8091"/>
                  <a:pt x="7618" y="8091"/>
                </a:cubicBezTo>
                <a:cubicBezTo>
                  <a:pt x="7529" y="8017"/>
                  <a:pt x="7529" y="7942"/>
                  <a:pt x="7529" y="7942"/>
                </a:cubicBezTo>
                <a:cubicBezTo>
                  <a:pt x="7439" y="7942"/>
                  <a:pt x="7529" y="8017"/>
                  <a:pt x="7529" y="8017"/>
                </a:cubicBezTo>
                <a:cubicBezTo>
                  <a:pt x="7529" y="8091"/>
                  <a:pt x="7439" y="8091"/>
                  <a:pt x="7439" y="8165"/>
                </a:cubicBezTo>
                <a:cubicBezTo>
                  <a:pt x="7439" y="8165"/>
                  <a:pt x="7439" y="8165"/>
                  <a:pt x="7439" y="8165"/>
                </a:cubicBezTo>
                <a:cubicBezTo>
                  <a:pt x="7439" y="8165"/>
                  <a:pt x="7439" y="8091"/>
                  <a:pt x="7439" y="8091"/>
                </a:cubicBezTo>
                <a:cubicBezTo>
                  <a:pt x="7439" y="8091"/>
                  <a:pt x="7439" y="8091"/>
                  <a:pt x="7439" y="8017"/>
                </a:cubicBezTo>
                <a:cubicBezTo>
                  <a:pt x="7349" y="8017"/>
                  <a:pt x="7439" y="8091"/>
                  <a:pt x="7260" y="8091"/>
                </a:cubicBezTo>
                <a:cubicBezTo>
                  <a:pt x="7349" y="8165"/>
                  <a:pt x="7260" y="8091"/>
                  <a:pt x="7170" y="8165"/>
                </a:cubicBezTo>
                <a:cubicBezTo>
                  <a:pt x="7170" y="8165"/>
                  <a:pt x="7170" y="8165"/>
                  <a:pt x="7080" y="8165"/>
                </a:cubicBezTo>
                <a:cubicBezTo>
                  <a:pt x="7170" y="8239"/>
                  <a:pt x="7170" y="8165"/>
                  <a:pt x="7170" y="8239"/>
                </a:cubicBezTo>
                <a:cubicBezTo>
                  <a:pt x="7260" y="8239"/>
                  <a:pt x="7170" y="8239"/>
                  <a:pt x="7260" y="8239"/>
                </a:cubicBezTo>
                <a:cubicBezTo>
                  <a:pt x="7170" y="8314"/>
                  <a:pt x="7260" y="8314"/>
                  <a:pt x="7260" y="8314"/>
                </a:cubicBezTo>
                <a:cubicBezTo>
                  <a:pt x="7349" y="8314"/>
                  <a:pt x="7349" y="8314"/>
                  <a:pt x="7349" y="8388"/>
                </a:cubicBezTo>
                <a:cubicBezTo>
                  <a:pt x="7439" y="8388"/>
                  <a:pt x="7439" y="8388"/>
                  <a:pt x="7529" y="8388"/>
                </a:cubicBezTo>
                <a:cubicBezTo>
                  <a:pt x="7439" y="8388"/>
                  <a:pt x="7260" y="8314"/>
                  <a:pt x="7170" y="8388"/>
                </a:cubicBezTo>
                <a:cubicBezTo>
                  <a:pt x="6991" y="8388"/>
                  <a:pt x="7260" y="8388"/>
                  <a:pt x="7260" y="8462"/>
                </a:cubicBezTo>
                <a:cubicBezTo>
                  <a:pt x="7260" y="8462"/>
                  <a:pt x="7170" y="8388"/>
                  <a:pt x="7170" y="8462"/>
                </a:cubicBezTo>
                <a:cubicBezTo>
                  <a:pt x="7080" y="8462"/>
                  <a:pt x="7080" y="8462"/>
                  <a:pt x="7170" y="8536"/>
                </a:cubicBezTo>
                <a:cubicBezTo>
                  <a:pt x="7170" y="8536"/>
                  <a:pt x="7260" y="8462"/>
                  <a:pt x="7260" y="8462"/>
                </a:cubicBezTo>
                <a:cubicBezTo>
                  <a:pt x="7260" y="8462"/>
                  <a:pt x="7349" y="8462"/>
                  <a:pt x="7439" y="8462"/>
                </a:cubicBezTo>
                <a:cubicBezTo>
                  <a:pt x="7349" y="8536"/>
                  <a:pt x="7260" y="8536"/>
                  <a:pt x="7260" y="8536"/>
                </a:cubicBezTo>
                <a:cubicBezTo>
                  <a:pt x="7260" y="8536"/>
                  <a:pt x="7260" y="8536"/>
                  <a:pt x="7260" y="8536"/>
                </a:cubicBezTo>
                <a:cubicBezTo>
                  <a:pt x="7170" y="8611"/>
                  <a:pt x="6991" y="8388"/>
                  <a:pt x="6812" y="8536"/>
                </a:cubicBezTo>
                <a:cubicBezTo>
                  <a:pt x="6901" y="8536"/>
                  <a:pt x="7080" y="8611"/>
                  <a:pt x="7080" y="8685"/>
                </a:cubicBezTo>
                <a:cubicBezTo>
                  <a:pt x="7080" y="8611"/>
                  <a:pt x="7080" y="8611"/>
                  <a:pt x="7080" y="8611"/>
                </a:cubicBezTo>
                <a:cubicBezTo>
                  <a:pt x="6991" y="8611"/>
                  <a:pt x="6991" y="8611"/>
                  <a:pt x="6991" y="8611"/>
                </a:cubicBezTo>
                <a:cubicBezTo>
                  <a:pt x="6901" y="8611"/>
                  <a:pt x="6812" y="8611"/>
                  <a:pt x="6812" y="8611"/>
                </a:cubicBezTo>
                <a:cubicBezTo>
                  <a:pt x="6812" y="8685"/>
                  <a:pt x="6991" y="8685"/>
                  <a:pt x="6991" y="8685"/>
                </a:cubicBezTo>
                <a:cubicBezTo>
                  <a:pt x="6991" y="8685"/>
                  <a:pt x="6901" y="8685"/>
                  <a:pt x="6901" y="8685"/>
                </a:cubicBezTo>
                <a:cubicBezTo>
                  <a:pt x="6812" y="8759"/>
                  <a:pt x="6812" y="8759"/>
                  <a:pt x="6901" y="8833"/>
                </a:cubicBezTo>
                <a:cubicBezTo>
                  <a:pt x="6991" y="8833"/>
                  <a:pt x="7170" y="8611"/>
                  <a:pt x="7260" y="8685"/>
                </a:cubicBezTo>
                <a:cubicBezTo>
                  <a:pt x="7170" y="8685"/>
                  <a:pt x="7170" y="8685"/>
                  <a:pt x="7080" y="8759"/>
                </a:cubicBezTo>
                <a:cubicBezTo>
                  <a:pt x="7080" y="8833"/>
                  <a:pt x="7170" y="8759"/>
                  <a:pt x="7260" y="8833"/>
                </a:cubicBezTo>
                <a:cubicBezTo>
                  <a:pt x="7170" y="8833"/>
                  <a:pt x="6991" y="8759"/>
                  <a:pt x="6901" y="8833"/>
                </a:cubicBezTo>
                <a:cubicBezTo>
                  <a:pt x="6901" y="8833"/>
                  <a:pt x="6901" y="8907"/>
                  <a:pt x="6901" y="8907"/>
                </a:cubicBezTo>
                <a:cubicBezTo>
                  <a:pt x="6901" y="8907"/>
                  <a:pt x="6901" y="8907"/>
                  <a:pt x="6901" y="8982"/>
                </a:cubicBezTo>
                <a:cubicBezTo>
                  <a:pt x="6901" y="8982"/>
                  <a:pt x="6991" y="8982"/>
                  <a:pt x="6991" y="8907"/>
                </a:cubicBezTo>
                <a:cubicBezTo>
                  <a:pt x="6991" y="8982"/>
                  <a:pt x="6901" y="8982"/>
                  <a:pt x="6901" y="8982"/>
                </a:cubicBezTo>
                <a:cubicBezTo>
                  <a:pt x="6812" y="8982"/>
                  <a:pt x="6901" y="8907"/>
                  <a:pt x="6812" y="8833"/>
                </a:cubicBezTo>
                <a:cubicBezTo>
                  <a:pt x="6812" y="8833"/>
                  <a:pt x="6722" y="8833"/>
                  <a:pt x="6632" y="8833"/>
                </a:cubicBezTo>
                <a:cubicBezTo>
                  <a:pt x="6632" y="8833"/>
                  <a:pt x="6722" y="8907"/>
                  <a:pt x="6722" y="8907"/>
                </a:cubicBezTo>
                <a:cubicBezTo>
                  <a:pt x="6722" y="8907"/>
                  <a:pt x="6722" y="8907"/>
                  <a:pt x="6722" y="8907"/>
                </a:cubicBezTo>
                <a:cubicBezTo>
                  <a:pt x="6722" y="8907"/>
                  <a:pt x="6722" y="8907"/>
                  <a:pt x="6722" y="8907"/>
                </a:cubicBezTo>
                <a:cubicBezTo>
                  <a:pt x="6812" y="8907"/>
                  <a:pt x="6812" y="8907"/>
                  <a:pt x="6812" y="8982"/>
                </a:cubicBezTo>
                <a:cubicBezTo>
                  <a:pt x="6812" y="8982"/>
                  <a:pt x="6812" y="8982"/>
                  <a:pt x="6722" y="8982"/>
                </a:cubicBezTo>
                <a:cubicBezTo>
                  <a:pt x="6812" y="8982"/>
                  <a:pt x="6812" y="9056"/>
                  <a:pt x="6812" y="9056"/>
                </a:cubicBezTo>
                <a:cubicBezTo>
                  <a:pt x="6722" y="9130"/>
                  <a:pt x="6632" y="9130"/>
                  <a:pt x="6722" y="9130"/>
                </a:cubicBezTo>
                <a:cubicBezTo>
                  <a:pt x="6722" y="9279"/>
                  <a:pt x="6812" y="9130"/>
                  <a:pt x="6812" y="9204"/>
                </a:cubicBezTo>
                <a:cubicBezTo>
                  <a:pt x="6812" y="9204"/>
                  <a:pt x="6901" y="9204"/>
                  <a:pt x="6901" y="9204"/>
                </a:cubicBezTo>
                <a:cubicBezTo>
                  <a:pt x="6991" y="9130"/>
                  <a:pt x="6901" y="9130"/>
                  <a:pt x="6901" y="9130"/>
                </a:cubicBezTo>
                <a:cubicBezTo>
                  <a:pt x="6991" y="9204"/>
                  <a:pt x="6991" y="9130"/>
                  <a:pt x="7080" y="9130"/>
                </a:cubicBezTo>
                <a:cubicBezTo>
                  <a:pt x="6991" y="9204"/>
                  <a:pt x="6991" y="9204"/>
                  <a:pt x="6991" y="9204"/>
                </a:cubicBezTo>
                <a:cubicBezTo>
                  <a:pt x="7080" y="9204"/>
                  <a:pt x="7080" y="9204"/>
                  <a:pt x="7080" y="9204"/>
                </a:cubicBezTo>
                <a:cubicBezTo>
                  <a:pt x="7080" y="9279"/>
                  <a:pt x="6991" y="9204"/>
                  <a:pt x="6991" y="9204"/>
                </a:cubicBezTo>
                <a:cubicBezTo>
                  <a:pt x="6901" y="9204"/>
                  <a:pt x="6901" y="9279"/>
                  <a:pt x="6901" y="9279"/>
                </a:cubicBezTo>
                <a:cubicBezTo>
                  <a:pt x="6812" y="9279"/>
                  <a:pt x="6632" y="9427"/>
                  <a:pt x="6722" y="9427"/>
                </a:cubicBezTo>
                <a:cubicBezTo>
                  <a:pt x="6722" y="9427"/>
                  <a:pt x="6901" y="9353"/>
                  <a:pt x="6991" y="9353"/>
                </a:cubicBezTo>
                <a:cubicBezTo>
                  <a:pt x="6991" y="9279"/>
                  <a:pt x="6991" y="9353"/>
                  <a:pt x="7080" y="9279"/>
                </a:cubicBezTo>
                <a:cubicBezTo>
                  <a:pt x="7080" y="9279"/>
                  <a:pt x="7170" y="9204"/>
                  <a:pt x="7170" y="9279"/>
                </a:cubicBezTo>
                <a:cubicBezTo>
                  <a:pt x="7080" y="9279"/>
                  <a:pt x="7170" y="9353"/>
                  <a:pt x="7260" y="9353"/>
                </a:cubicBezTo>
                <a:cubicBezTo>
                  <a:pt x="7260" y="9279"/>
                  <a:pt x="7260" y="9279"/>
                  <a:pt x="7260" y="9204"/>
                </a:cubicBezTo>
                <a:cubicBezTo>
                  <a:pt x="7349" y="9279"/>
                  <a:pt x="7349" y="9279"/>
                  <a:pt x="7349" y="9279"/>
                </a:cubicBezTo>
                <a:cubicBezTo>
                  <a:pt x="7439" y="9279"/>
                  <a:pt x="7439" y="9279"/>
                  <a:pt x="7439" y="9279"/>
                </a:cubicBezTo>
                <a:cubicBezTo>
                  <a:pt x="7529" y="9204"/>
                  <a:pt x="7529" y="9204"/>
                  <a:pt x="7618" y="9130"/>
                </a:cubicBezTo>
                <a:cubicBezTo>
                  <a:pt x="7618" y="9204"/>
                  <a:pt x="7529" y="9279"/>
                  <a:pt x="7529" y="9279"/>
                </a:cubicBezTo>
                <a:cubicBezTo>
                  <a:pt x="7529" y="9279"/>
                  <a:pt x="7529" y="9353"/>
                  <a:pt x="7529" y="9353"/>
                </a:cubicBezTo>
                <a:cubicBezTo>
                  <a:pt x="7439" y="9353"/>
                  <a:pt x="7439" y="9353"/>
                  <a:pt x="7349" y="9353"/>
                </a:cubicBezTo>
                <a:cubicBezTo>
                  <a:pt x="7349" y="9353"/>
                  <a:pt x="7349" y="9427"/>
                  <a:pt x="7260" y="9427"/>
                </a:cubicBezTo>
                <a:cubicBezTo>
                  <a:pt x="7349" y="9353"/>
                  <a:pt x="7349" y="9353"/>
                  <a:pt x="7349" y="9353"/>
                </a:cubicBezTo>
                <a:cubicBezTo>
                  <a:pt x="7260" y="9279"/>
                  <a:pt x="7170" y="9353"/>
                  <a:pt x="7170" y="9427"/>
                </a:cubicBezTo>
                <a:cubicBezTo>
                  <a:pt x="7260" y="9427"/>
                  <a:pt x="7349" y="9427"/>
                  <a:pt x="7349" y="9427"/>
                </a:cubicBezTo>
                <a:cubicBezTo>
                  <a:pt x="7439" y="9501"/>
                  <a:pt x="7260" y="9501"/>
                  <a:pt x="7349" y="9501"/>
                </a:cubicBezTo>
                <a:cubicBezTo>
                  <a:pt x="7260" y="9501"/>
                  <a:pt x="7260" y="9501"/>
                  <a:pt x="7260" y="9501"/>
                </a:cubicBezTo>
                <a:cubicBezTo>
                  <a:pt x="7260" y="9501"/>
                  <a:pt x="7170" y="9501"/>
                  <a:pt x="7170" y="9501"/>
                </a:cubicBezTo>
                <a:cubicBezTo>
                  <a:pt x="7170" y="9501"/>
                  <a:pt x="7170" y="9575"/>
                  <a:pt x="7170" y="9575"/>
                </a:cubicBezTo>
                <a:cubicBezTo>
                  <a:pt x="7080" y="9575"/>
                  <a:pt x="7170" y="9427"/>
                  <a:pt x="7170" y="9427"/>
                </a:cubicBezTo>
                <a:cubicBezTo>
                  <a:pt x="7170" y="9427"/>
                  <a:pt x="7080" y="9427"/>
                  <a:pt x="7080" y="9427"/>
                </a:cubicBezTo>
                <a:cubicBezTo>
                  <a:pt x="7080" y="9427"/>
                  <a:pt x="7080" y="9427"/>
                  <a:pt x="7080" y="9427"/>
                </a:cubicBezTo>
                <a:cubicBezTo>
                  <a:pt x="7170" y="9427"/>
                  <a:pt x="7170" y="9353"/>
                  <a:pt x="7080" y="9353"/>
                </a:cubicBezTo>
                <a:cubicBezTo>
                  <a:pt x="6991" y="9353"/>
                  <a:pt x="6901" y="9427"/>
                  <a:pt x="6812" y="9427"/>
                </a:cubicBezTo>
                <a:cubicBezTo>
                  <a:pt x="6722" y="9501"/>
                  <a:pt x="6722" y="9501"/>
                  <a:pt x="6632" y="9501"/>
                </a:cubicBezTo>
                <a:cubicBezTo>
                  <a:pt x="6543" y="9501"/>
                  <a:pt x="6453" y="9575"/>
                  <a:pt x="6363" y="9650"/>
                </a:cubicBezTo>
                <a:cubicBezTo>
                  <a:pt x="6453" y="9650"/>
                  <a:pt x="6453" y="9650"/>
                  <a:pt x="6453" y="9650"/>
                </a:cubicBezTo>
                <a:cubicBezTo>
                  <a:pt x="6453" y="9650"/>
                  <a:pt x="6543" y="9650"/>
                  <a:pt x="6632" y="9650"/>
                </a:cubicBezTo>
                <a:cubicBezTo>
                  <a:pt x="6632" y="9650"/>
                  <a:pt x="6632" y="9575"/>
                  <a:pt x="6722" y="9575"/>
                </a:cubicBezTo>
                <a:cubicBezTo>
                  <a:pt x="6722" y="9650"/>
                  <a:pt x="6632" y="9650"/>
                  <a:pt x="6632" y="9650"/>
                </a:cubicBezTo>
                <a:cubicBezTo>
                  <a:pt x="6632" y="9650"/>
                  <a:pt x="6632" y="9650"/>
                  <a:pt x="6632" y="9724"/>
                </a:cubicBezTo>
                <a:cubicBezTo>
                  <a:pt x="6632" y="9724"/>
                  <a:pt x="6632" y="9724"/>
                  <a:pt x="6632" y="9798"/>
                </a:cubicBezTo>
                <a:cubicBezTo>
                  <a:pt x="6722" y="9798"/>
                  <a:pt x="6722" y="9798"/>
                  <a:pt x="6812" y="9872"/>
                </a:cubicBezTo>
                <a:cubicBezTo>
                  <a:pt x="6812" y="9872"/>
                  <a:pt x="6812" y="9947"/>
                  <a:pt x="6812" y="10021"/>
                </a:cubicBezTo>
                <a:cubicBezTo>
                  <a:pt x="6722" y="9947"/>
                  <a:pt x="6722" y="9872"/>
                  <a:pt x="6722" y="9872"/>
                </a:cubicBezTo>
                <a:cubicBezTo>
                  <a:pt x="6722" y="9872"/>
                  <a:pt x="6632" y="9872"/>
                  <a:pt x="6632" y="9872"/>
                </a:cubicBezTo>
                <a:cubicBezTo>
                  <a:pt x="6632" y="9872"/>
                  <a:pt x="6632" y="9798"/>
                  <a:pt x="6632" y="9798"/>
                </a:cubicBezTo>
                <a:cubicBezTo>
                  <a:pt x="6543" y="9798"/>
                  <a:pt x="6543" y="9798"/>
                  <a:pt x="6453" y="9798"/>
                </a:cubicBezTo>
                <a:cubicBezTo>
                  <a:pt x="6453" y="9798"/>
                  <a:pt x="6363" y="9947"/>
                  <a:pt x="6363" y="10021"/>
                </a:cubicBezTo>
                <a:cubicBezTo>
                  <a:pt x="6363" y="10095"/>
                  <a:pt x="6363" y="9947"/>
                  <a:pt x="6363" y="10021"/>
                </a:cubicBezTo>
                <a:cubicBezTo>
                  <a:pt x="6453" y="10021"/>
                  <a:pt x="6453" y="10095"/>
                  <a:pt x="6453" y="10095"/>
                </a:cubicBezTo>
                <a:cubicBezTo>
                  <a:pt x="6363" y="10021"/>
                  <a:pt x="6363" y="10095"/>
                  <a:pt x="6274" y="10169"/>
                </a:cubicBezTo>
                <a:cubicBezTo>
                  <a:pt x="6274" y="10169"/>
                  <a:pt x="6363" y="10169"/>
                  <a:pt x="6363" y="10244"/>
                </a:cubicBezTo>
                <a:cubicBezTo>
                  <a:pt x="6363" y="10244"/>
                  <a:pt x="6363" y="10318"/>
                  <a:pt x="6363" y="10318"/>
                </a:cubicBezTo>
                <a:cubicBezTo>
                  <a:pt x="6453" y="10318"/>
                  <a:pt x="6543" y="10318"/>
                  <a:pt x="6453" y="10318"/>
                </a:cubicBezTo>
                <a:cubicBezTo>
                  <a:pt x="6363" y="10318"/>
                  <a:pt x="6274" y="10318"/>
                  <a:pt x="6363" y="10244"/>
                </a:cubicBezTo>
                <a:cubicBezTo>
                  <a:pt x="6274" y="10244"/>
                  <a:pt x="6363" y="10244"/>
                  <a:pt x="6274" y="10169"/>
                </a:cubicBezTo>
                <a:cubicBezTo>
                  <a:pt x="6274" y="10169"/>
                  <a:pt x="6184" y="10244"/>
                  <a:pt x="6184" y="10244"/>
                </a:cubicBezTo>
                <a:cubicBezTo>
                  <a:pt x="6184" y="10244"/>
                  <a:pt x="6095" y="10466"/>
                  <a:pt x="6184" y="10392"/>
                </a:cubicBezTo>
                <a:cubicBezTo>
                  <a:pt x="6184" y="10466"/>
                  <a:pt x="6184" y="10540"/>
                  <a:pt x="6184" y="10540"/>
                </a:cubicBezTo>
                <a:cubicBezTo>
                  <a:pt x="6274" y="10540"/>
                  <a:pt x="6274" y="10466"/>
                  <a:pt x="6274" y="10466"/>
                </a:cubicBezTo>
                <a:cubicBezTo>
                  <a:pt x="6274" y="10466"/>
                  <a:pt x="6274" y="10466"/>
                  <a:pt x="6184" y="10540"/>
                </a:cubicBezTo>
                <a:cubicBezTo>
                  <a:pt x="6274" y="10540"/>
                  <a:pt x="6274" y="10540"/>
                  <a:pt x="6274" y="10540"/>
                </a:cubicBezTo>
                <a:cubicBezTo>
                  <a:pt x="6274" y="10540"/>
                  <a:pt x="6274" y="10466"/>
                  <a:pt x="6274" y="10392"/>
                </a:cubicBezTo>
                <a:cubicBezTo>
                  <a:pt x="6363" y="10466"/>
                  <a:pt x="6363" y="10466"/>
                  <a:pt x="6363" y="10540"/>
                </a:cubicBezTo>
                <a:cubicBezTo>
                  <a:pt x="6274" y="10540"/>
                  <a:pt x="6363" y="10615"/>
                  <a:pt x="6363" y="10615"/>
                </a:cubicBezTo>
                <a:cubicBezTo>
                  <a:pt x="6363" y="10615"/>
                  <a:pt x="6363" y="10615"/>
                  <a:pt x="6363" y="10615"/>
                </a:cubicBezTo>
                <a:cubicBezTo>
                  <a:pt x="6363" y="10615"/>
                  <a:pt x="6453" y="10615"/>
                  <a:pt x="6453" y="10615"/>
                </a:cubicBezTo>
                <a:cubicBezTo>
                  <a:pt x="6363" y="10689"/>
                  <a:pt x="6363" y="10689"/>
                  <a:pt x="6453" y="10763"/>
                </a:cubicBezTo>
                <a:cubicBezTo>
                  <a:pt x="6363" y="10763"/>
                  <a:pt x="6363" y="10689"/>
                  <a:pt x="6363" y="10689"/>
                </a:cubicBezTo>
                <a:cubicBezTo>
                  <a:pt x="6363" y="10689"/>
                  <a:pt x="6363" y="10689"/>
                  <a:pt x="6363" y="10689"/>
                </a:cubicBezTo>
                <a:cubicBezTo>
                  <a:pt x="6274" y="10689"/>
                  <a:pt x="6274" y="10615"/>
                  <a:pt x="6274" y="10689"/>
                </a:cubicBezTo>
                <a:cubicBezTo>
                  <a:pt x="6274" y="10689"/>
                  <a:pt x="6274" y="10763"/>
                  <a:pt x="6274" y="10763"/>
                </a:cubicBezTo>
                <a:cubicBezTo>
                  <a:pt x="6363" y="10837"/>
                  <a:pt x="6453" y="10763"/>
                  <a:pt x="6453" y="10837"/>
                </a:cubicBezTo>
                <a:cubicBezTo>
                  <a:pt x="6453" y="10912"/>
                  <a:pt x="6363" y="10837"/>
                  <a:pt x="6363" y="10837"/>
                </a:cubicBezTo>
                <a:cubicBezTo>
                  <a:pt x="6274" y="10837"/>
                  <a:pt x="6274" y="10837"/>
                  <a:pt x="6274" y="10763"/>
                </a:cubicBezTo>
                <a:cubicBezTo>
                  <a:pt x="6184" y="10837"/>
                  <a:pt x="6184" y="10837"/>
                  <a:pt x="6184" y="10837"/>
                </a:cubicBezTo>
                <a:cubicBezTo>
                  <a:pt x="6184" y="10837"/>
                  <a:pt x="6184" y="10837"/>
                  <a:pt x="6274" y="10837"/>
                </a:cubicBezTo>
                <a:cubicBezTo>
                  <a:pt x="6184" y="10912"/>
                  <a:pt x="6184" y="10837"/>
                  <a:pt x="6095" y="10912"/>
                </a:cubicBezTo>
                <a:cubicBezTo>
                  <a:pt x="6095" y="10912"/>
                  <a:pt x="6095" y="10986"/>
                  <a:pt x="6005" y="10986"/>
                </a:cubicBezTo>
                <a:cubicBezTo>
                  <a:pt x="6005" y="10986"/>
                  <a:pt x="6274" y="10912"/>
                  <a:pt x="6184" y="10986"/>
                </a:cubicBezTo>
                <a:cubicBezTo>
                  <a:pt x="6274" y="10912"/>
                  <a:pt x="6363" y="10912"/>
                  <a:pt x="6453" y="10986"/>
                </a:cubicBezTo>
                <a:cubicBezTo>
                  <a:pt x="6363" y="10986"/>
                  <a:pt x="6184" y="10986"/>
                  <a:pt x="6095" y="11060"/>
                </a:cubicBezTo>
                <a:cubicBezTo>
                  <a:pt x="6184" y="10986"/>
                  <a:pt x="6184" y="11060"/>
                  <a:pt x="6274" y="11060"/>
                </a:cubicBezTo>
                <a:cubicBezTo>
                  <a:pt x="6274" y="11134"/>
                  <a:pt x="6095" y="11134"/>
                  <a:pt x="6184" y="11134"/>
                </a:cubicBezTo>
                <a:cubicBezTo>
                  <a:pt x="6184" y="11208"/>
                  <a:pt x="6274" y="11134"/>
                  <a:pt x="6274" y="11134"/>
                </a:cubicBezTo>
                <a:cubicBezTo>
                  <a:pt x="6453" y="11060"/>
                  <a:pt x="6543" y="10912"/>
                  <a:pt x="6632" y="10837"/>
                </a:cubicBezTo>
                <a:cubicBezTo>
                  <a:pt x="6632" y="10912"/>
                  <a:pt x="6543" y="10986"/>
                  <a:pt x="6453" y="11060"/>
                </a:cubicBezTo>
                <a:cubicBezTo>
                  <a:pt x="6453" y="11060"/>
                  <a:pt x="6363" y="11134"/>
                  <a:pt x="6363" y="11134"/>
                </a:cubicBezTo>
                <a:cubicBezTo>
                  <a:pt x="6363" y="11134"/>
                  <a:pt x="6363" y="11134"/>
                  <a:pt x="6363" y="11208"/>
                </a:cubicBezTo>
                <a:cubicBezTo>
                  <a:pt x="6274" y="11208"/>
                  <a:pt x="6274" y="11208"/>
                  <a:pt x="6184" y="11283"/>
                </a:cubicBezTo>
                <a:cubicBezTo>
                  <a:pt x="6184" y="11283"/>
                  <a:pt x="6184" y="11208"/>
                  <a:pt x="6095" y="11283"/>
                </a:cubicBezTo>
                <a:cubicBezTo>
                  <a:pt x="6095" y="11283"/>
                  <a:pt x="6095" y="11283"/>
                  <a:pt x="6095" y="11283"/>
                </a:cubicBezTo>
                <a:cubicBezTo>
                  <a:pt x="6095" y="11283"/>
                  <a:pt x="6005" y="11283"/>
                  <a:pt x="6005" y="11283"/>
                </a:cubicBezTo>
                <a:cubicBezTo>
                  <a:pt x="6005" y="11357"/>
                  <a:pt x="6005" y="11357"/>
                  <a:pt x="6005" y="11357"/>
                </a:cubicBezTo>
                <a:cubicBezTo>
                  <a:pt x="6005" y="11431"/>
                  <a:pt x="6005" y="11357"/>
                  <a:pt x="6005" y="11357"/>
                </a:cubicBezTo>
                <a:cubicBezTo>
                  <a:pt x="6005" y="11357"/>
                  <a:pt x="6005" y="11357"/>
                  <a:pt x="5915" y="11283"/>
                </a:cubicBezTo>
                <a:cubicBezTo>
                  <a:pt x="5915" y="11283"/>
                  <a:pt x="5915" y="11357"/>
                  <a:pt x="5915" y="11283"/>
                </a:cubicBezTo>
                <a:cubicBezTo>
                  <a:pt x="5915" y="11283"/>
                  <a:pt x="5826" y="11357"/>
                  <a:pt x="5826" y="11357"/>
                </a:cubicBezTo>
                <a:cubicBezTo>
                  <a:pt x="5915" y="11208"/>
                  <a:pt x="5646" y="11357"/>
                  <a:pt x="5736" y="11431"/>
                </a:cubicBezTo>
                <a:cubicBezTo>
                  <a:pt x="5646" y="11431"/>
                  <a:pt x="5557" y="11505"/>
                  <a:pt x="5557" y="11431"/>
                </a:cubicBezTo>
                <a:cubicBezTo>
                  <a:pt x="5557" y="11431"/>
                  <a:pt x="5557" y="11431"/>
                  <a:pt x="5557" y="11505"/>
                </a:cubicBezTo>
                <a:cubicBezTo>
                  <a:pt x="5557" y="11431"/>
                  <a:pt x="5467" y="11431"/>
                  <a:pt x="5378" y="11505"/>
                </a:cubicBezTo>
                <a:cubicBezTo>
                  <a:pt x="5378" y="11580"/>
                  <a:pt x="5467" y="11505"/>
                  <a:pt x="5467" y="11505"/>
                </a:cubicBezTo>
                <a:cubicBezTo>
                  <a:pt x="5467" y="11580"/>
                  <a:pt x="5467" y="11505"/>
                  <a:pt x="5378" y="11505"/>
                </a:cubicBezTo>
                <a:cubicBezTo>
                  <a:pt x="5288" y="11505"/>
                  <a:pt x="5288" y="11580"/>
                  <a:pt x="5198" y="11654"/>
                </a:cubicBezTo>
                <a:cubicBezTo>
                  <a:pt x="5288" y="11580"/>
                  <a:pt x="5378" y="11580"/>
                  <a:pt x="5467" y="11580"/>
                </a:cubicBezTo>
                <a:cubicBezTo>
                  <a:pt x="5467" y="11580"/>
                  <a:pt x="5557" y="11505"/>
                  <a:pt x="5557" y="11505"/>
                </a:cubicBezTo>
                <a:cubicBezTo>
                  <a:pt x="5557" y="11580"/>
                  <a:pt x="5378" y="11580"/>
                  <a:pt x="5288" y="11654"/>
                </a:cubicBezTo>
                <a:cubicBezTo>
                  <a:pt x="5198" y="11654"/>
                  <a:pt x="5198" y="11654"/>
                  <a:pt x="5198" y="11654"/>
                </a:cubicBezTo>
                <a:cubicBezTo>
                  <a:pt x="5198" y="11654"/>
                  <a:pt x="5288" y="11728"/>
                  <a:pt x="5288" y="11728"/>
                </a:cubicBezTo>
                <a:cubicBezTo>
                  <a:pt x="5288" y="11728"/>
                  <a:pt x="5378" y="11728"/>
                  <a:pt x="5378" y="11654"/>
                </a:cubicBezTo>
                <a:cubicBezTo>
                  <a:pt x="5288" y="11728"/>
                  <a:pt x="5288" y="11802"/>
                  <a:pt x="5198" y="11802"/>
                </a:cubicBezTo>
                <a:cubicBezTo>
                  <a:pt x="5288" y="11877"/>
                  <a:pt x="5378" y="11728"/>
                  <a:pt x="5378" y="11728"/>
                </a:cubicBezTo>
                <a:cubicBezTo>
                  <a:pt x="5467" y="11654"/>
                  <a:pt x="5467" y="11654"/>
                  <a:pt x="5557" y="11654"/>
                </a:cubicBezTo>
                <a:cubicBezTo>
                  <a:pt x="5557" y="11654"/>
                  <a:pt x="5557" y="11580"/>
                  <a:pt x="5557" y="11580"/>
                </a:cubicBezTo>
                <a:cubicBezTo>
                  <a:pt x="5646" y="11505"/>
                  <a:pt x="5915" y="11357"/>
                  <a:pt x="6005" y="11505"/>
                </a:cubicBezTo>
                <a:cubicBezTo>
                  <a:pt x="5915" y="11431"/>
                  <a:pt x="5915" y="11431"/>
                  <a:pt x="5826" y="11505"/>
                </a:cubicBezTo>
                <a:cubicBezTo>
                  <a:pt x="5736" y="11505"/>
                  <a:pt x="5736" y="11580"/>
                  <a:pt x="5646" y="11580"/>
                </a:cubicBezTo>
                <a:cubicBezTo>
                  <a:pt x="5646" y="11580"/>
                  <a:pt x="5557" y="11654"/>
                  <a:pt x="5557" y="11654"/>
                </a:cubicBezTo>
                <a:cubicBezTo>
                  <a:pt x="5557" y="11654"/>
                  <a:pt x="5646" y="11654"/>
                  <a:pt x="5646" y="11654"/>
                </a:cubicBezTo>
                <a:cubicBezTo>
                  <a:pt x="5646" y="11654"/>
                  <a:pt x="5646" y="11654"/>
                  <a:pt x="5646" y="11654"/>
                </a:cubicBezTo>
                <a:cubicBezTo>
                  <a:pt x="5646" y="11654"/>
                  <a:pt x="5557" y="11654"/>
                  <a:pt x="5557" y="11654"/>
                </a:cubicBezTo>
                <a:cubicBezTo>
                  <a:pt x="5557" y="11654"/>
                  <a:pt x="5646" y="11654"/>
                  <a:pt x="5646" y="11728"/>
                </a:cubicBezTo>
                <a:cubicBezTo>
                  <a:pt x="5646" y="11728"/>
                  <a:pt x="5646" y="11728"/>
                  <a:pt x="5736" y="11728"/>
                </a:cubicBezTo>
                <a:cubicBezTo>
                  <a:pt x="5736" y="11728"/>
                  <a:pt x="5736" y="11728"/>
                  <a:pt x="5736" y="11728"/>
                </a:cubicBezTo>
                <a:cubicBezTo>
                  <a:pt x="5646" y="11728"/>
                  <a:pt x="5557" y="11728"/>
                  <a:pt x="5467" y="11728"/>
                </a:cubicBezTo>
                <a:cubicBezTo>
                  <a:pt x="5467" y="11802"/>
                  <a:pt x="5557" y="11802"/>
                  <a:pt x="5557" y="11802"/>
                </a:cubicBezTo>
                <a:cubicBezTo>
                  <a:pt x="5467" y="11802"/>
                  <a:pt x="5378" y="11802"/>
                  <a:pt x="5378" y="11877"/>
                </a:cubicBezTo>
                <a:cubicBezTo>
                  <a:pt x="5378" y="11877"/>
                  <a:pt x="5378" y="11951"/>
                  <a:pt x="5378" y="11951"/>
                </a:cubicBezTo>
                <a:cubicBezTo>
                  <a:pt x="5378" y="12025"/>
                  <a:pt x="5467" y="12173"/>
                  <a:pt x="5467" y="12025"/>
                </a:cubicBezTo>
                <a:cubicBezTo>
                  <a:pt x="5467" y="12025"/>
                  <a:pt x="5467" y="12025"/>
                  <a:pt x="5467" y="12025"/>
                </a:cubicBezTo>
                <a:cubicBezTo>
                  <a:pt x="5557" y="12025"/>
                  <a:pt x="5557" y="12025"/>
                  <a:pt x="5557" y="12025"/>
                </a:cubicBezTo>
                <a:cubicBezTo>
                  <a:pt x="5557" y="12025"/>
                  <a:pt x="5646" y="12025"/>
                  <a:pt x="5646" y="12025"/>
                </a:cubicBezTo>
                <a:cubicBezTo>
                  <a:pt x="5646" y="12099"/>
                  <a:pt x="5557" y="12173"/>
                  <a:pt x="5467" y="12099"/>
                </a:cubicBezTo>
                <a:cubicBezTo>
                  <a:pt x="5467" y="12099"/>
                  <a:pt x="5467" y="12099"/>
                  <a:pt x="5467" y="12099"/>
                </a:cubicBezTo>
                <a:cubicBezTo>
                  <a:pt x="5467" y="12099"/>
                  <a:pt x="5467" y="12099"/>
                  <a:pt x="5467" y="12099"/>
                </a:cubicBezTo>
                <a:cubicBezTo>
                  <a:pt x="5467" y="12099"/>
                  <a:pt x="5467" y="12173"/>
                  <a:pt x="5467" y="12173"/>
                </a:cubicBezTo>
                <a:cubicBezTo>
                  <a:pt x="5378" y="12173"/>
                  <a:pt x="5378" y="12173"/>
                  <a:pt x="5378" y="12248"/>
                </a:cubicBezTo>
                <a:cubicBezTo>
                  <a:pt x="5467" y="12248"/>
                  <a:pt x="5467" y="12248"/>
                  <a:pt x="5557" y="12248"/>
                </a:cubicBezTo>
                <a:cubicBezTo>
                  <a:pt x="5467" y="12248"/>
                  <a:pt x="5378" y="12322"/>
                  <a:pt x="5378" y="12248"/>
                </a:cubicBezTo>
                <a:cubicBezTo>
                  <a:pt x="5378" y="12322"/>
                  <a:pt x="5288" y="12322"/>
                  <a:pt x="5288" y="12322"/>
                </a:cubicBezTo>
                <a:cubicBezTo>
                  <a:pt x="5288" y="12322"/>
                  <a:pt x="5288" y="12322"/>
                  <a:pt x="5378" y="12322"/>
                </a:cubicBezTo>
                <a:cubicBezTo>
                  <a:pt x="5288" y="12396"/>
                  <a:pt x="5198" y="12470"/>
                  <a:pt x="5198" y="12470"/>
                </a:cubicBezTo>
                <a:cubicBezTo>
                  <a:pt x="5198" y="12396"/>
                  <a:pt x="5288" y="12322"/>
                  <a:pt x="5288" y="12248"/>
                </a:cubicBezTo>
                <a:cubicBezTo>
                  <a:pt x="5198" y="12248"/>
                  <a:pt x="5198" y="12248"/>
                  <a:pt x="5198" y="12248"/>
                </a:cubicBezTo>
                <a:cubicBezTo>
                  <a:pt x="5198" y="12248"/>
                  <a:pt x="5198" y="12322"/>
                  <a:pt x="5198" y="12248"/>
                </a:cubicBezTo>
                <a:cubicBezTo>
                  <a:pt x="5109" y="12248"/>
                  <a:pt x="5198" y="12248"/>
                  <a:pt x="5198" y="12248"/>
                </a:cubicBezTo>
                <a:cubicBezTo>
                  <a:pt x="5109" y="12173"/>
                  <a:pt x="5109" y="12173"/>
                  <a:pt x="5109" y="12173"/>
                </a:cubicBezTo>
                <a:cubicBezTo>
                  <a:pt x="5109" y="12173"/>
                  <a:pt x="5109" y="12099"/>
                  <a:pt x="5109" y="12099"/>
                </a:cubicBezTo>
                <a:cubicBezTo>
                  <a:pt x="5019" y="12025"/>
                  <a:pt x="5019" y="12025"/>
                  <a:pt x="4929" y="12025"/>
                </a:cubicBezTo>
                <a:cubicBezTo>
                  <a:pt x="4929" y="12099"/>
                  <a:pt x="4929" y="12173"/>
                  <a:pt x="5019" y="12173"/>
                </a:cubicBezTo>
                <a:cubicBezTo>
                  <a:pt x="4929" y="12173"/>
                  <a:pt x="4929" y="12173"/>
                  <a:pt x="5019" y="12248"/>
                </a:cubicBezTo>
                <a:cubicBezTo>
                  <a:pt x="4929" y="12173"/>
                  <a:pt x="4929" y="12173"/>
                  <a:pt x="4929" y="12248"/>
                </a:cubicBezTo>
                <a:cubicBezTo>
                  <a:pt x="4929" y="12173"/>
                  <a:pt x="4929" y="12173"/>
                  <a:pt x="4840" y="12173"/>
                </a:cubicBezTo>
                <a:cubicBezTo>
                  <a:pt x="4840" y="12173"/>
                  <a:pt x="4840" y="12248"/>
                  <a:pt x="4840" y="12248"/>
                </a:cubicBezTo>
                <a:cubicBezTo>
                  <a:pt x="4840" y="12248"/>
                  <a:pt x="4840" y="12173"/>
                  <a:pt x="4840" y="12248"/>
                </a:cubicBezTo>
                <a:cubicBezTo>
                  <a:pt x="4750" y="12248"/>
                  <a:pt x="4750" y="12248"/>
                  <a:pt x="4750" y="12322"/>
                </a:cubicBezTo>
                <a:cubicBezTo>
                  <a:pt x="4750" y="12322"/>
                  <a:pt x="4840" y="12248"/>
                  <a:pt x="4840" y="12322"/>
                </a:cubicBezTo>
                <a:cubicBezTo>
                  <a:pt x="4840" y="12322"/>
                  <a:pt x="4840" y="12322"/>
                  <a:pt x="4840" y="12322"/>
                </a:cubicBezTo>
                <a:cubicBezTo>
                  <a:pt x="4840" y="12322"/>
                  <a:pt x="4929" y="12396"/>
                  <a:pt x="4840" y="12396"/>
                </a:cubicBezTo>
                <a:cubicBezTo>
                  <a:pt x="4840" y="12396"/>
                  <a:pt x="4840" y="12396"/>
                  <a:pt x="4840" y="12322"/>
                </a:cubicBezTo>
                <a:cubicBezTo>
                  <a:pt x="4750" y="12322"/>
                  <a:pt x="4750" y="12322"/>
                  <a:pt x="4661" y="12248"/>
                </a:cubicBezTo>
                <a:cubicBezTo>
                  <a:pt x="4661" y="12322"/>
                  <a:pt x="4661" y="12322"/>
                  <a:pt x="4661" y="12322"/>
                </a:cubicBezTo>
                <a:cubicBezTo>
                  <a:pt x="4661" y="12322"/>
                  <a:pt x="4571" y="12248"/>
                  <a:pt x="4571" y="12322"/>
                </a:cubicBezTo>
                <a:cubicBezTo>
                  <a:pt x="4661" y="12322"/>
                  <a:pt x="4661" y="12396"/>
                  <a:pt x="4750" y="12396"/>
                </a:cubicBezTo>
                <a:cubicBezTo>
                  <a:pt x="4661" y="12470"/>
                  <a:pt x="4661" y="12396"/>
                  <a:pt x="4571" y="12396"/>
                </a:cubicBezTo>
                <a:cubicBezTo>
                  <a:pt x="4661" y="12396"/>
                  <a:pt x="4661" y="12470"/>
                  <a:pt x="4661" y="12470"/>
                </a:cubicBezTo>
                <a:cubicBezTo>
                  <a:pt x="4661" y="12470"/>
                  <a:pt x="4571" y="12396"/>
                  <a:pt x="4571" y="12396"/>
                </a:cubicBezTo>
                <a:cubicBezTo>
                  <a:pt x="4571" y="12396"/>
                  <a:pt x="4571" y="12396"/>
                  <a:pt x="4571" y="12396"/>
                </a:cubicBezTo>
                <a:cubicBezTo>
                  <a:pt x="4571" y="12396"/>
                  <a:pt x="4571" y="12396"/>
                  <a:pt x="4571" y="12396"/>
                </a:cubicBezTo>
                <a:cubicBezTo>
                  <a:pt x="4571" y="12470"/>
                  <a:pt x="4571" y="12545"/>
                  <a:pt x="4571" y="12545"/>
                </a:cubicBezTo>
                <a:cubicBezTo>
                  <a:pt x="4571" y="12545"/>
                  <a:pt x="4571" y="12545"/>
                  <a:pt x="4571" y="12545"/>
                </a:cubicBezTo>
                <a:cubicBezTo>
                  <a:pt x="4571" y="12545"/>
                  <a:pt x="4481" y="12545"/>
                  <a:pt x="4481" y="12545"/>
                </a:cubicBezTo>
                <a:cubicBezTo>
                  <a:pt x="4481" y="12545"/>
                  <a:pt x="4481" y="12545"/>
                  <a:pt x="4481" y="12545"/>
                </a:cubicBezTo>
                <a:cubicBezTo>
                  <a:pt x="4481" y="12619"/>
                  <a:pt x="4392" y="12545"/>
                  <a:pt x="4392" y="12619"/>
                </a:cubicBezTo>
                <a:cubicBezTo>
                  <a:pt x="4481" y="12619"/>
                  <a:pt x="4481" y="12619"/>
                  <a:pt x="4481" y="12693"/>
                </a:cubicBezTo>
                <a:cubicBezTo>
                  <a:pt x="4481" y="12693"/>
                  <a:pt x="4392" y="12619"/>
                  <a:pt x="4392" y="12693"/>
                </a:cubicBezTo>
                <a:cubicBezTo>
                  <a:pt x="4392" y="12693"/>
                  <a:pt x="4392" y="12693"/>
                  <a:pt x="4302" y="12693"/>
                </a:cubicBezTo>
                <a:cubicBezTo>
                  <a:pt x="4302" y="12693"/>
                  <a:pt x="4302" y="12693"/>
                  <a:pt x="4392" y="12767"/>
                </a:cubicBezTo>
                <a:cubicBezTo>
                  <a:pt x="4302" y="12767"/>
                  <a:pt x="4302" y="12767"/>
                  <a:pt x="4302" y="12767"/>
                </a:cubicBezTo>
                <a:cubicBezTo>
                  <a:pt x="4302" y="12767"/>
                  <a:pt x="4302" y="12767"/>
                  <a:pt x="4302" y="12767"/>
                </a:cubicBezTo>
                <a:cubicBezTo>
                  <a:pt x="4302" y="12767"/>
                  <a:pt x="4302" y="12767"/>
                  <a:pt x="4302" y="12767"/>
                </a:cubicBezTo>
                <a:cubicBezTo>
                  <a:pt x="4302" y="12767"/>
                  <a:pt x="4302" y="12767"/>
                  <a:pt x="4392" y="12767"/>
                </a:cubicBezTo>
                <a:cubicBezTo>
                  <a:pt x="4392" y="12841"/>
                  <a:pt x="4302" y="12841"/>
                  <a:pt x="4302" y="12841"/>
                </a:cubicBezTo>
                <a:cubicBezTo>
                  <a:pt x="4212" y="12841"/>
                  <a:pt x="4302" y="12841"/>
                  <a:pt x="4212" y="12841"/>
                </a:cubicBezTo>
                <a:cubicBezTo>
                  <a:pt x="4212" y="12841"/>
                  <a:pt x="4212" y="12767"/>
                  <a:pt x="4212" y="12841"/>
                </a:cubicBezTo>
                <a:cubicBezTo>
                  <a:pt x="4212" y="12841"/>
                  <a:pt x="4212" y="12916"/>
                  <a:pt x="4212" y="12916"/>
                </a:cubicBezTo>
                <a:cubicBezTo>
                  <a:pt x="4212" y="12916"/>
                  <a:pt x="4123" y="12990"/>
                  <a:pt x="4123" y="13064"/>
                </a:cubicBezTo>
                <a:cubicBezTo>
                  <a:pt x="4212" y="13064"/>
                  <a:pt x="4212" y="12990"/>
                  <a:pt x="4212" y="12990"/>
                </a:cubicBezTo>
                <a:cubicBezTo>
                  <a:pt x="4212" y="13064"/>
                  <a:pt x="4302" y="12990"/>
                  <a:pt x="4302" y="12990"/>
                </a:cubicBezTo>
                <a:cubicBezTo>
                  <a:pt x="4212" y="13064"/>
                  <a:pt x="4123" y="13064"/>
                  <a:pt x="4123" y="13138"/>
                </a:cubicBezTo>
                <a:cubicBezTo>
                  <a:pt x="4212" y="13064"/>
                  <a:pt x="4302" y="12990"/>
                  <a:pt x="4392" y="13064"/>
                </a:cubicBezTo>
                <a:cubicBezTo>
                  <a:pt x="4212" y="13064"/>
                  <a:pt x="4212" y="13138"/>
                  <a:pt x="4123" y="13138"/>
                </a:cubicBezTo>
                <a:cubicBezTo>
                  <a:pt x="4123" y="13138"/>
                  <a:pt x="4033" y="13138"/>
                  <a:pt x="4033" y="13138"/>
                </a:cubicBezTo>
                <a:cubicBezTo>
                  <a:pt x="4033" y="13213"/>
                  <a:pt x="4033" y="13213"/>
                  <a:pt x="4123" y="13213"/>
                </a:cubicBezTo>
                <a:cubicBezTo>
                  <a:pt x="4123" y="13213"/>
                  <a:pt x="4123" y="13213"/>
                  <a:pt x="4123" y="13213"/>
                </a:cubicBezTo>
                <a:cubicBezTo>
                  <a:pt x="4033" y="13213"/>
                  <a:pt x="3854" y="13287"/>
                  <a:pt x="3764" y="13361"/>
                </a:cubicBezTo>
                <a:cubicBezTo>
                  <a:pt x="3854" y="13361"/>
                  <a:pt x="3944" y="13361"/>
                  <a:pt x="4033" y="13361"/>
                </a:cubicBezTo>
                <a:cubicBezTo>
                  <a:pt x="4033" y="13361"/>
                  <a:pt x="4033" y="13361"/>
                  <a:pt x="4033" y="13361"/>
                </a:cubicBezTo>
                <a:cubicBezTo>
                  <a:pt x="3944" y="13361"/>
                  <a:pt x="3854" y="13361"/>
                  <a:pt x="3854" y="13435"/>
                </a:cubicBezTo>
                <a:cubicBezTo>
                  <a:pt x="3764" y="13435"/>
                  <a:pt x="3854" y="13510"/>
                  <a:pt x="3764" y="13510"/>
                </a:cubicBezTo>
                <a:cubicBezTo>
                  <a:pt x="3854" y="13435"/>
                  <a:pt x="3944" y="13435"/>
                  <a:pt x="3944" y="13435"/>
                </a:cubicBezTo>
                <a:cubicBezTo>
                  <a:pt x="4033" y="13435"/>
                  <a:pt x="4123" y="13361"/>
                  <a:pt x="4212" y="13287"/>
                </a:cubicBezTo>
                <a:cubicBezTo>
                  <a:pt x="4212" y="13361"/>
                  <a:pt x="4212" y="13361"/>
                  <a:pt x="4212" y="13361"/>
                </a:cubicBezTo>
                <a:cubicBezTo>
                  <a:pt x="4212" y="13361"/>
                  <a:pt x="4212" y="13361"/>
                  <a:pt x="4302" y="13361"/>
                </a:cubicBezTo>
                <a:cubicBezTo>
                  <a:pt x="4212" y="13361"/>
                  <a:pt x="4212" y="13361"/>
                  <a:pt x="4212" y="13435"/>
                </a:cubicBezTo>
                <a:cubicBezTo>
                  <a:pt x="4123" y="13435"/>
                  <a:pt x="4033" y="13435"/>
                  <a:pt x="4033" y="13435"/>
                </a:cubicBezTo>
                <a:cubicBezTo>
                  <a:pt x="4033" y="13510"/>
                  <a:pt x="4033" y="13510"/>
                  <a:pt x="4033" y="13510"/>
                </a:cubicBezTo>
                <a:cubicBezTo>
                  <a:pt x="4033" y="13510"/>
                  <a:pt x="4033" y="13584"/>
                  <a:pt x="4033" y="13584"/>
                </a:cubicBezTo>
                <a:cubicBezTo>
                  <a:pt x="4033" y="13584"/>
                  <a:pt x="4123" y="13584"/>
                  <a:pt x="4123" y="13584"/>
                </a:cubicBezTo>
                <a:cubicBezTo>
                  <a:pt x="4123" y="13658"/>
                  <a:pt x="4123" y="13658"/>
                  <a:pt x="4123" y="13658"/>
                </a:cubicBezTo>
                <a:cubicBezTo>
                  <a:pt x="4123" y="13732"/>
                  <a:pt x="4212" y="13806"/>
                  <a:pt x="4212" y="13732"/>
                </a:cubicBezTo>
                <a:cubicBezTo>
                  <a:pt x="4302" y="13732"/>
                  <a:pt x="4302" y="13658"/>
                  <a:pt x="4392" y="13658"/>
                </a:cubicBezTo>
                <a:cubicBezTo>
                  <a:pt x="4392" y="13658"/>
                  <a:pt x="4392" y="13658"/>
                  <a:pt x="4481" y="13658"/>
                </a:cubicBezTo>
                <a:cubicBezTo>
                  <a:pt x="4481" y="13658"/>
                  <a:pt x="4661" y="13584"/>
                  <a:pt x="4661" y="13510"/>
                </a:cubicBezTo>
                <a:cubicBezTo>
                  <a:pt x="4750" y="13510"/>
                  <a:pt x="4750" y="13510"/>
                  <a:pt x="4750" y="13435"/>
                </a:cubicBezTo>
                <a:cubicBezTo>
                  <a:pt x="4750" y="13435"/>
                  <a:pt x="4750" y="13435"/>
                  <a:pt x="4840" y="13435"/>
                </a:cubicBezTo>
                <a:cubicBezTo>
                  <a:pt x="4840" y="13435"/>
                  <a:pt x="4840" y="13435"/>
                  <a:pt x="4840" y="13435"/>
                </a:cubicBezTo>
                <a:cubicBezTo>
                  <a:pt x="4929" y="13361"/>
                  <a:pt x="4929" y="13435"/>
                  <a:pt x="5019" y="13361"/>
                </a:cubicBezTo>
                <a:cubicBezTo>
                  <a:pt x="5019" y="13361"/>
                  <a:pt x="5019" y="13287"/>
                  <a:pt x="5019" y="13287"/>
                </a:cubicBezTo>
                <a:cubicBezTo>
                  <a:pt x="5019" y="13213"/>
                  <a:pt x="5109" y="13213"/>
                  <a:pt x="5019" y="13213"/>
                </a:cubicBezTo>
                <a:cubicBezTo>
                  <a:pt x="5019" y="13138"/>
                  <a:pt x="4929" y="13138"/>
                  <a:pt x="4929" y="13138"/>
                </a:cubicBezTo>
                <a:cubicBezTo>
                  <a:pt x="4840" y="13213"/>
                  <a:pt x="4750" y="13287"/>
                  <a:pt x="4661" y="13287"/>
                </a:cubicBezTo>
                <a:cubicBezTo>
                  <a:pt x="4750" y="13213"/>
                  <a:pt x="4929" y="13138"/>
                  <a:pt x="5019" y="13064"/>
                </a:cubicBezTo>
                <a:cubicBezTo>
                  <a:pt x="5109" y="12990"/>
                  <a:pt x="5109" y="12990"/>
                  <a:pt x="5198" y="12916"/>
                </a:cubicBezTo>
                <a:cubicBezTo>
                  <a:pt x="5198" y="12841"/>
                  <a:pt x="5198" y="12841"/>
                  <a:pt x="5288" y="12767"/>
                </a:cubicBezTo>
                <a:cubicBezTo>
                  <a:pt x="5288" y="12841"/>
                  <a:pt x="5198" y="12841"/>
                  <a:pt x="5198" y="12916"/>
                </a:cubicBezTo>
                <a:cubicBezTo>
                  <a:pt x="5288" y="12916"/>
                  <a:pt x="5378" y="12916"/>
                  <a:pt x="5467" y="12916"/>
                </a:cubicBezTo>
                <a:cubicBezTo>
                  <a:pt x="5378" y="12990"/>
                  <a:pt x="5288" y="12990"/>
                  <a:pt x="5198" y="13064"/>
                </a:cubicBezTo>
                <a:cubicBezTo>
                  <a:pt x="5198" y="13064"/>
                  <a:pt x="5109" y="13138"/>
                  <a:pt x="5109" y="13138"/>
                </a:cubicBezTo>
                <a:cubicBezTo>
                  <a:pt x="5019" y="13287"/>
                  <a:pt x="5198" y="13213"/>
                  <a:pt x="5198" y="13213"/>
                </a:cubicBezTo>
                <a:cubicBezTo>
                  <a:pt x="5288" y="13213"/>
                  <a:pt x="5378" y="13213"/>
                  <a:pt x="5378" y="13287"/>
                </a:cubicBezTo>
                <a:cubicBezTo>
                  <a:pt x="5467" y="13287"/>
                  <a:pt x="5288" y="13287"/>
                  <a:pt x="5288" y="13361"/>
                </a:cubicBezTo>
                <a:cubicBezTo>
                  <a:pt x="5198" y="13361"/>
                  <a:pt x="5198" y="13361"/>
                  <a:pt x="5198" y="13435"/>
                </a:cubicBezTo>
                <a:cubicBezTo>
                  <a:pt x="5109" y="13435"/>
                  <a:pt x="5109" y="13435"/>
                  <a:pt x="5109" y="13435"/>
                </a:cubicBezTo>
                <a:cubicBezTo>
                  <a:pt x="5019" y="13435"/>
                  <a:pt x="4929" y="13510"/>
                  <a:pt x="4840" y="13510"/>
                </a:cubicBezTo>
                <a:cubicBezTo>
                  <a:pt x="4840" y="13584"/>
                  <a:pt x="4750" y="13658"/>
                  <a:pt x="4750" y="13658"/>
                </a:cubicBezTo>
                <a:cubicBezTo>
                  <a:pt x="4840" y="13658"/>
                  <a:pt x="4840" y="13584"/>
                  <a:pt x="4929" y="13584"/>
                </a:cubicBezTo>
                <a:cubicBezTo>
                  <a:pt x="4929" y="13658"/>
                  <a:pt x="4840" y="13658"/>
                  <a:pt x="4929" y="13658"/>
                </a:cubicBezTo>
                <a:cubicBezTo>
                  <a:pt x="4929" y="13658"/>
                  <a:pt x="4929" y="13658"/>
                  <a:pt x="4929" y="13658"/>
                </a:cubicBezTo>
                <a:cubicBezTo>
                  <a:pt x="4929" y="13658"/>
                  <a:pt x="4840" y="13658"/>
                  <a:pt x="4840" y="13732"/>
                </a:cubicBezTo>
                <a:cubicBezTo>
                  <a:pt x="4840" y="13806"/>
                  <a:pt x="4929" y="13806"/>
                  <a:pt x="4929" y="13806"/>
                </a:cubicBezTo>
                <a:cubicBezTo>
                  <a:pt x="4929" y="13881"/>
                  <a:pt x="4840" y="13806"/>
                  <a:pt x="4840" y="13881"/>
                </a:cubicBezTo>
                <a:cubicBezTo>
                  <a:pt x="4840" y="13881"/>
                  <a:pt x="4750" y="13806"/>
                  <a:pt x="4750" y="13806"/>
                </a:cubicBezTo>
                <a:cubicBezTo>
                  <a:pt x="4750" y="13806"/>
                  <a:pt x="4661" y="13881"/>
                  <a:pt x="4661" y="13881"/>
                </a:cubicBezTo>
                <a:cubicBezTo>
                  <a:pt x="4661" y="13881"/>
                  <a:pt x="4661" y="13806"/>
                  <a:pt x="4571" y="13806"/>
                </a:cubicBezTo>
                <a:cubicBezTo>
                  <a:pt x="4571" y="13806"/>
                  <a:pt x="4481" y="13881"/>
                  <a:pt x="4481" y="13806"/>
                </a:cubicBezTo>
                <a:cubicBezTo>
                  <a:pt x="4481" y="13806"/>
                  <a:pt x="4481" y="13806"/>
                  <a:pt x="4392" y="13806"/>
                </a:cubicBezTo>
                <a:cubicBezTo>
                  <a:pt x="4302" y="13806"/>
                  <a:pt x="4123" y="13881"/>
                  <a:pt x="4302" y="13955"/>
                </a:cubicBezTo>
                <a:cubicBezTo>
                  <a:pt x="4302" y="14029"/>
                  <a:pt x="4481" y="13955"/>
                  <a:pt x="4392" y="14103"/>
                </a:cubicBezTo>
                <a:cubicBezTo>
                  <a:pt x="4392" y="13955"/>
                  <a:pt x="4392" y="14029"/>
                  <a:pt x="4212" y="14029"/>
                </a:cubicBezTo>
                <a:cubicBezTo>
                  <a:pt x="4212" y="13955"/>
                  <a:pt x="4212" y="13955"/>
                  <a:pt x="4123" y="13955"/>
                </a:cubicBezTo>
                <a:cubicBezTo>
                  <a:pt x="4123" y="13955"/>
                  <a:pt x="4123" y="14029"/>
                  <a:pt x="4033" y="14029"/>
                </a:cubicBezTo>
                <a:cubicBezTo>
                  <a:pt x="4123" y="13955"/>
                  <a:pt x="4123" y="13955"/>
                  <a:pt x="4123" y="13881"/>
                </a:cubicBezTo>
                <a:cubicBezTo>
                  <a:pt x="4123" y="13806"/>
                  <a:pt x="4033" y="13732"/>
                  <a:pt x="4033" y="13732"/>
                </a:cubicBezTo>
                <a:cubicBezTo>
                  <a:pt x="4033" y="13658"/>
                  <a:pt x="3944" y="13584"/>
                  <a:pt x="3944" y="13510"/>
                </a:cubicBezTo>
                <a:cubicBezTo>
                  <a:pt x="3944" y="13510"/>
                  <a:pt x="3764" y="13584"/>
                  <a:pt x="3764" y="13584"/>
                </a:cubicBezTo>
                <a:cubicBezTo>
                  <a:pt x="3854" y="13584"/>
                  <a:pt x="3854" y="13658"/>
                  <a:pt x="3854" y="13658"/>
                </a:cubicBezTo>
                <a:cubicBezTo>
                  <a:pt x="3764" y="13584"/>
                  <a:pt x="3764" y="13658"/>
                  <a:pt x="3675" y="13732"/>
                </a:cubicBezTo>
                <a:cubicBezTo>
                  <a:pt x="3675" y="13732"/>
                  <a:pt x="3675" y="13658"/>
                  <a:pt x="3675" y="13658"/>
                </a:cubicBezTo>
                <a:cubicBezTo>
                  <a:pt x="3585" y="13658"/>
                  <a:pt x="3585" y="13732"/>
                  <a:pt x="3585" y="13732"/>
                </a:cubicBezTo>
                <a:cubicBezTo>
                  <a:pt x="3585" y="13732"/>
                  <a:pt x="3585" y="13732"/>
                  <a:pt x="3585" y="13732"/>
                </a:cubicBezTo>
                <a:cubicBezTo>
                  <a:pt x="3406" y="13732"/>
                  <a:pt x="3495" y="13806"/>
                  <a:pt x="3585" y="13806"/>
                </a:cubicBezTo>
                <a:cubicBezTo>
                  <a:pt x="3585" y="13806"/>
                  <a:pt x="3585" y="13806"/>
                  <a:pt x="3585" y="13732"/>
                </a:cubicBezTo>
                <a:cubicBezTo>
                  <a:pt x="3585" y="13806"/>
                  <a:pt x="3675" y="13806"/>
                  <a:pt x="3764" y="13806"/>
                </a:cubicBezTo>
                <a:cubicBezTo>
                  <a:pt x="3764" y="13881"/>
                  <a:pt x="3495" y="13806"/>
                  <a:pt x="3495" y="13881"/>
                </a:cubicBezTo>
                <a:cubicBezTo>
                  <a:pt x="3406" y="14029"/>
                  <a:pt x="3675" y="13881"/>
                  <a:pt x="3764" y="13881"/>
                </a:cubicBezTo>
                <a:cubicBezTo>
                  <a:pt x="3675" y="14029"/>
                  <a:pt x="3495" y="13955"/>
                  <a:pt x="3406" y="14103"/>
                </a:cubicBezTo>
                <a:cubicBezTo>
                  <a:pt x="3406" y="13955"/>
                  <a:pt x="3495" y="13955"/>
                  <a:pt x="3406" y="13881"/>
                </a:cubicBezTo>
                <a:cubicBezTo>
                  <a:pt x="3406" y="13881"/>
                  <a:pt x="3406" y="13806"/>
                  <a:pt x="3316" y="13806"/>
                </a:cubicBezTo>
                <a:cubicBezTo>
                  <a:pt x="3316" y="13806"/>
                  <a:pt x="3316" y="13881"/>
                  <a:pt x="3316" y="13881"/>
                </a:cubicBezTo>
                <a:cubicBezTo>
                  <a:pt x="3316" y="13881"/>
                  <a:pt x="3316" y="13881"/>
                  <a:pt x="3316" y="13881"/>
                </a:cubicBezTo>
                <a:cubicBezTo>
                  <a:pt x="3316" y="13881"/>
                  <a:pt x="3227" y="13881"/>
                  <a:pt x="3227" y="13881"/>
                </a:cubicBezTo>
                <a:cubicBezTo>
                  <a:pt x="3227" y="13881"/>
                  <a:pt x="3227" y="13881"/>
                  <a:pt x="3137" y="13881"/>
                </a:cubicBezTo>
                <a:cubicBezTo>
                  <a:pt x="3227" y="13881"/>
                  <a:pt x="3047" y="13881"/>
                  <a:pt x="3047" y="13881"/>
                </a:cubicBezTo>
                <a:cubicBezTo>
                  <a:pt x="3047" y="13881"/>
                  <a:pt x="3137" y="14029"/>
                  <a:pt x="3137" y="13955"/>
                </a:cubicBezTo>
                <a:cubicBezTo>
                  <a:pt x="3137" y="14029"/>
                  <a:pt x="2958" y="14029"/>
                  <a:pt x="2958" y="14103"/>
                </a:cubicBezTo>
                <a:cubicBezTo>
                  <a:pt x="2958" y="14103"/>
                  <a:pt x="2958" y="14178"/>
                  <a:pt x="3047" y="14178"/>
                </a:cubicBezTo>
                <a:cubicBezTo>
                  <a:pt x="3137" y="14252"/>
                  <a:pt x="3227" y="14178"/>
                  <a:pt x="3316" y="14178"/>
                </a:cubicBezTo>
                <a:cubicBezTo>
                  <a:pt x="3227" y="14178"/>
                  <a:pt x="3047" y="14178"/>
                  <a:pt x="3047" y="14252"/>
                </a:cubicBezTo>
                <a:cubicBezTo>
                  <a:pt x="2958" y="14326"/>
                  <a:pt x="3047" y="14326"/>
                  <a:pt x="3047" y="14326"/>
                </a:cubicBezTo>
                <a:cubicBezTo>
                  <a:pt x="2958" y="14326"/>
                  <a:pt x="2868" y="14326"/>
                  <a:pt x="2689" y="14252"/>
                </a:cubicBezTo>
                <a:cubicBezTo>
                  <a:pt x="2778" y="14326"/>
                  <a:pt x="2868" y="14400"/>
                  <a:pt x="2778" y="14400"/>
                </a:cubicBezTo>
                <a:cubicBezTo>
                  <a:pt x="2778" y="14400"/>
                  <a:pt x="2778" y="14326"/>
                  <a:pt x="2689" y="14326"/>
                </a:cubicBezTo>
                <a:cubicBezTo>
                  <a:pt x="2599" y="14326"/>
                  <a:pt x="2689" y="14400"/>
                  <a:pt x="2689" y="14400"/>
                </a:cubicBezTo>
                <a:cubicBezTo>
                  <a:pt x="2778" y="14474"/>
                  <a:pt x="2689" y="14474"/>
                  <a:pt x="2778" y="14474"/>
                </a:cubicBezTo>
                <a:cubicBezTo>
                  <a:pt x="2778" y="14474"/>
                  <a:pt x="2868" y="14474"/>
                  <a:pt x="2958" y="14474"/>
                </a:cubicBezTo>
                <a:cubicBezTo>
                  <a:pt x="2868" y="14474"/>
                  <a:pt x="2868" y="14474"/>
                  <a:pt x="2778" y="14549"/>
                </a:cubicBezTo>
                <a:cubicBezTo>
                  <a:pt x="2868" y="14623"/>
                  <a:pt x="2868" y="14474"/>
                  <a:pt x="3047" y="14474"/>
                </a:cubicBezTo>
                <a:cubicBezTo>
                  <a:pt x="2868" y="14549"/>
                  <a:pt x="3047" y="14549"/>
                  <a:pt x="3047" y="14549"/>
                </a:cubicBezTo>
                <a:cubicBezTo>
                  <a:pt x="3047" y="14623"/>
                  <a:pt x="2958" y="14549"/>
                  <a:pt x="2868" y="14549"/>
                </a:cubicBezTo>
                <a:cubicBezTo>
                  <a:pt x="2958" y="14697"/>
                  <a:pt x="3047" y="14697"/>
                  <a:pt x="3137" y="14771"/>
                </a:cubicBezTo>
                <a:cubicBezTo>
                  <a:pt x="3047" y="14771"/>
                  <a:pt x="2958" y="14697"/>
                  <a:pt x="2868" y="14697"/>
                </a:cubicBezTo>
                <a:cubicBezTo>
                  <a:pt x="2958" y="14697"/>
                  <a:pt x="2958" y="14697"/>
                  <a:pt x="2958" y="14771"/>
                </a:cubicBezTo>
                <a:cubicBezTo>
                  <a:pt x="2958" y="14697"/>
                  <a:pt x="2868" y="14623"/>
                  <a:pt x="2778" y="14697"/>
                </a:cubicBezTo>
                <a:cubicBezTo>
                  <a:pt x="2778" y="14697"/>
                  <a:pt x="2778" y="14623"/>
                  <a:pt x="2778" y="14623"/>
                </a:cubicBezTo>
                <a:cubicBezTo>
                  <a:pt x="2778" y="14549"/>
                  <a:pt x="2778" y="14549"/>
                  <a:pt x="2778" y="14549"/>
                </a:cubicBezTo>
                <a:cubicBezTo>
                  <a:pt x="2778" y="14474"/>
                  <a:pt x="2689" y="14474"/>
                  <a:pt x="2689" y="14474"/>
                </a:cubicBezTo>
                <a:cubicBezTo>
                  <a:pt x="2599" y="14474"/>
                  <a:pt x="2689" y="14400"/>
                  <a:pt x="2599" y="14400"/>
                </a:cubicBezTo>
                <a:cubicBezTo>
                  <a:pt x="2599" y="14326"/>
                  <a:pt x="2510" y="14326"/>
                  <a:pt x="2510" y="14400"/>
                </a:cubicBezTo>
                <a:cubicBezTo>
                  <a:pt x="2510" y="14474"/>
                  <a:pt x="2330" y="14549"/>
                  <a:pt x="2510" y="14474"/>
                </a:cubicBezTo>
                <a:cubicBezTo>
                  <a:pt x="2510" y="14474"/>
                  <a:pt x="2510" y="14474"/>
                  <a:pt x="2510" y="14474"/>
                </a:cubicBezTo>
                <a:cubicBezTo>
                  <a:pt x="2510" y="14474"/>
                  <a:pt x="2689" y="14623"/>
                  <a:pt x="2689" y="14623"/>
                </a:cubicBezTo>
                <a:cubicBezTo>
                  <a:pt x="2599" y="14697"/>
                  <a:pt x="2778" y="14771"/>
                  <a:pt x="2778" y="14846"/>
                </a:cubicBezTo>
                <a:cubicBezTo>
                  <a:pt x="2868" y="14846"/>
                  <a:pt x="3047" y="14920"/>
                  <a:pt x="2958" y="14994"/>
                </a:cubicBezTo>
                <a:cubicBezTo>
                  <a:pt x="2958" y="14994"/>
                  <a:pt x="2958" y="14994"/>
                  <a:pt x="2958" y="14920"/>
                </a:cubicBezTo>
                <a:cubicBezTo>
                  <a:pt x="2868" y="14920"/>
                  <a:pt x="2868" y="14846"/>
                  <a:pt x="2778" y="14846"/>
                </a:cubicBezTo>
                <a:cubicBezTo>
                  <a:pt x="2778" y="14846"/>
                  <a:pt x="2689" y="14846"/>
                  <a:pt x="2689" y="14846"/>
                </a:cubicBezTo>
                <a:cubicBezTo>
                  <a:pt x="2599" y="14771"/>
                  <a:pt x="2689" y="14771"/>
                  <a:pt x="2599" y="14697"/>
                </a:cubicBezTo>
                <a:cubicBezTo>
                  <a:pt x="2599" y="14623"/>
                  <a:pt x="2599" y="14549"/>
                  <a:pt x="2510" y="14549"/>
                </a:cubicBezTo>
                <a:cubicBezTo>
                  <a:pt x="2420" y="14549"/>
                  <a:pt x="2330" y="14697"/>
                  <a:pt x="2241" y="14623"/>
                </a:cubicBezTo>
                <a:cubicBezTo>
                  <a:pt x="2330" y="14623"/>
                  <a:pt x="2330" y="14474"/>
                  <a:pt x="2241" y="14549"/>
                </a:cubicBezTo>
                <a:cubicBezTo>
                  <a:pt x="2241" y="14549"/>
                  <a:pt x="2151" y="14623"/>
                  <a:pt x="2151" y="14623"/>
                </a:cubicBezTo>
                <a:cubicBezTo>
                  <a:pt x="2061" y="14623"/>
                  <a:pt x="2061" y="14623"/>
                  <a:pt x="2061" y="14623"/>
                </a:cubicBezTo>
                <a:cubicBezTo>
                  <a:pt x="1972" y="14549"/>
                  <a:pt x="1972" y="14474"/>
                  <a:pt x="1882" y="14474"/>
                </a:cubicBezTo>
                <a:cubicBezTo>
                  <a:pt x="1793" y="14549"/>
                  <a:pt x="1613" y="14623"/>
                  <a:pt x="1613" y="14623"/>
                </a:cubicBezTo>
                <a:cubicBezTo>
                  <a:pt x="1703" y="14623"/>
                  <a:pt x="1703" y="14697"/>
                  <a:pt x="1703" y="14771"/>
                </a:cubicBezTo>
                <a:cubicBezTo>
                  <a:pt x="1703" y="14771"/>
                  <a:pt x="1793" y="14771"/>
                  <a:pt x="1793" y="14771"/>
                </a:cubicBezTo>
                <a:cubicBezTo>
                  <a:pt x="1793" y="14771"/>
                  <a:pt x="1882" y="14771"/>
                  <a:pt x="1882" y="14771"/>
                </a:cubicBezTo>
                <a:cubicBezTo>
                  <a:pt x="1793" y="14771"/>
                  <a:pt x="1703" y="14771"/>
                  <a:pt x="1703" y="14846"/>
                </a:cubicBezTo>
                <a:cubicBezTo>
                  <a:pt x="1703" y="14846"/>
                  <a:pt x="1703" y="14920"/>
                  <a:pt x="1703" y="14920"/>
                </a:cubicBezTo>
                <a:cubicBezTo>
                  <a:pt x="1703" y="14920"/>
                  <a:pt x="1882" y="14920"/>
                  <a:pt x="1972" y="14846"/>
                </a:cubicBezTo>
                <a:cubicBezTo>
                  <a:pt x="2061" y="14846"/>
                  <a:pt x="2151" y="14846"/>
                  <a:pt x="2241" y="14846"/>
                </a:cubicBezTo>
                <a:cubicBezTo>
                  <a:pt x="2241" y="14846"/>
                  <a:pt x="2151" y="14846"/>
                  <a:pt x="2061" y="14846"/>
                </a:cubicBezTo>
                <a:cubicBezTo>
                  <a:pt x="2061" y="14846"/>
                  <a:pt x="2061" y="14920"/>
                  <a:pt x="1972" y="14920"/>
                </a:cubicBezTo>
                <a:cubicBezTo>
                  <a:pt x="2061" y="14920"/>
                  <a:pt x="2061" y="14994"/>
                  <a:pt x="1972" y="14994"/>
                </a:cubicBezTo>
                <a:cubicBezTo>
                  <a:pt x="2061" y="14994"/>
                  <a:pt x="2241" y="14920"/>
                  <a:pt x="2241" y="14920"/>
                </a:cubicBezTo>
                <a:cubicBezTo>
                  <a:pt x="2420" y="14920"/>
                  <a:pt x="2510" y="14846"/>
                  <a:pt x="2599" y="14846"/>
                </a:cubicBezTo>
                <a:cubicBezTo>
                  <a:pt x="2510" y="14920"/>
                  <a:pt x="2599" y="14920"/>
                  <a:pt x="2689" y="14994"/>
                </a:cubicBezTo>
                <a:cubicBezTo>
                  <a:pt x="2599" y="14994"/>
                  <a:pt x="2599" y="14920"/>
                  <a:pt x="2510" y="14920"/>
                </a:cubicBezTo>
                <a:cubicBezTo>
                  <a:pt x="2510" y="14920"/>
                  <a:pt x="2420" y="14920"/>
                  <a:pt x="2330" y="14920"/>
                </a:cubicBezTo>
                <a:cubicBezTo>
                  <a:pt x="2241" y="14994"/>
                  <a:pt x="2241" y="14994"/>
                  <a:pt x="2151" y="14994"/>
                </a:cubicBezTo>
                <a:cubicBezTo>
                  <a:pt x="2061" y="15068"/>
                  <a:pt x="2151" y="14994"/>
                  <a:pt x="2151" y="15142"/>
                </a:cubicBezTo>
                <a:cubicBezTo>
                  <a:pt x="2151" y="15142"/>
                  <a:pt x="2151" y="15068"/>
                  <a:pt x="2151" y="15068"/>
                </a:cubicBezTo>
                <a:cubicBezTo>
                  <a:pt x="2061" y="15068"/>
                  <a:pt x="2061" y="15068"/>
                  <a:pt x="2061" y="15142"/>
                </a:cubicBezTo>
                <a:cubicBezTo>
                  <a:pt x="2061" y="15217"/>
                  <a:pt x="2241" y="15068"/>
                  <a:pt x="2330" y="15142"/>
                </a:cubicBezTo>
                <a:cubicBezTo>
                  <a:pt x="2330" y="15142"/>
                  <a:pt x="2241" y="15142"/>
                  <a:pt x="2151" y="15217"/>
                </a:cubicBezTo>
                <a:cubicBezTo>
                  <a:pt x="2151" y="15217"/>
                  <a:pt x="2151" y="15217"/>
                  <a:pt x="2151" y="15291"/>
                </a:cubicBezTo>
                <a:cubicBezTo>
                  <a:pt x="2151" y="15217"/>
                  <a:pt x="2151" y="15217"/>
                  <a:pt x="2061" y="15217"/>
                </a:cubicBezTo>
                <a:cubicBezTo>
                  <a:pt x="2061" y="15217"/>
                  <a:pt x="2061" y="15217"/>
                  <a:pt x="2061" y="15217"/>
                </a:cubicBezTo>
                <a:cubicBezTo>
                  <a:pt x="2061" y="15217"/>
                  <a:pt x="2061" y="15142"/>
                  <a:pt x="2061" y="15142"/>
                </a:cubicBezTo>
                <a:cubicBezTo>
                  <a:pt x="1972" y="15142"/>
                  <a:pt x="1882" y="15068"/>
                  <a:pt x="1793" y="15068"/>
                </a:cubicBezTo>
                <a:cubicBezTo>
                  <a:pt x="1793" y="15142"/>
                  <a:pt x="1793" y="15142"/>
                  <a:pt x="1793" y="15217"/>
                </a:cubicBezTo>
                <a:cubicBezTo>
                  <a:pt x="1793" y="15217"/>
                  <a:pt x="1793" y="15142"/>
                  <a:pt x="1793" y="15142"/>
                </a:cubicBezTo>
                <a:cubicBezTo>
                  <a:pt x="1793" y="15142"/>
                  <a:pt x="1703" y="15068"/>
                  <a:pt x="1793" y="15068"/>
                </a:cubicBezTo>
                <a:cubicBezTo>
                  <a:pt x="1703" y="15068"/>
                  <a:pt x="1793" y="15068"/>
                  <a:pt x="1793" y="15068"/>
                </a:cubicBezTo>
                <a:cubicBezTo>
                  <a:pt x="1703" y="15068"/>
                  <a:pt x="1524" y="15068"/>
                  <a:pt x="1613" y="15068"/>
                </a:cubicBezTo>
                <a:cubicBezTo>
                  <a:pt x="1613" y="15068"/>
                  <a:pt x="1613" y="15142"/>
                  <a:pt x="1613" y="15142"/>
                </a:cubicBezTo>
                <a:cubicBezTo>
                  <a:pt x="1613" y="15142"/>
                  <a:pt x="1613" y="15068"/>
                  <a:pt x="1524" y="15068"/>
                </a:cubicBezTo>
                <a:cubicBezTo>
                  <a:pt x="1434" y="14994"/>
                  <a:pt x="1434" y="15068"/>
                  <a:pt x="1434" y="15068"/>
                </a:cubicBezTo>
                <a:cubicBezTo>
                  <a:pt x="1434" y="15068"/>
                  <a:pt x="1434" y="15068"/>
                  <a:pt x="1434" y="15068"/>
                </a:cubicBezTo>
                <a:cubicBezTo>
                  <a:pt x="1344" y="15142"/>
                  <a:pt x="1344" y="15142"/>
                  <a:pt x="1344" y="15142"/>
                </a:cubicBezTo>
                <a:cubicBezTo>
                  <a:pt x="1344" y="15068"/>
                  <a:pt x="1255" y="15068"/>
                  <a:pt x="1165" y="15068"/>
                </a:cubicBezTo>
                <a:cubicBezTo>
                  <a:pt x="1076" y="15142"/>
                  <a:pt x="1076" y="15142"/>
                  <a:pt x="1076" y="15217"/>
                </a:cubicBezTo>
                <a:cubicBezTo>
                  <a:pt x="1165" y="15217"/>
                  <a:pt x="1255" y="15217"/>
                  <a:pt x="1344" y="15217"/>
                </a:cubicBezTo>
                <a:cubicBezTo>
                  <a:pt x="1344" y="15217"/>
                  <a:pt x="1255" y="15217"/>
                  <a:pt x="1255" y="15217"/>
                </a:cubicBezTo>
                <a:cubicBezTo>
                  <a:pt x="1255" y="15217"/>
                  <a:pt x="1255" y="15217"/>
                  <a:pt x="1255" y="15217"/>
                </a:cubicBezTo>
                <a:cubicBezTo>
                  <a:pt x="1344" y="15217"/>
                  <a:pt x="1434" y="15217"/>
                  <a:pt x="1434" y="15291"/>
                </a:cubicBezTo>
                <a:cubicBezTo>
                  <a:pt x="1344" y="15291"/>
                  <a:pt x="1255" y="15217"/>
                  <a:pt x="1255" y="15291"/>
                </a:cubicBezTo>
                <a:cubicBezTo>
                  <a:pt x="1165" y="15291"/>
                  <a:pt x="1165" y="15291"/>
                  <a:pt x="1165" y="15291"/>
                </a:cubicBezTo>
                <a:cubicBezTo>
                  <a:pt x="1076" y="15291"/>
                  <a:pt x="1076" y="15291"/>
                  <a:pt x="1076" y="15291"/>
                </a:cubicBezTo>
                <a:cubicBezTo>
                  <a:pt x="1076" y="15365"/>
                  <a:pt x="1076" y="15365"/>
                  <a:pt x="1165" y="15365"/>
                </a:cubicBezTo>
                <a:cubicBezTo>
                  <a:pt x="1165" y="15365"/>
                  <a:pt x="1165" y="15365"/>
                  <a:pt x="1255" y="15365"/>
                </a:cubicBezTo>
                <a:cubicBezTo>
                  <a:pt x="1344" y="15365"/>
                  <a:pt x="1434" y="15291"/>
                  <a:pt x="1524" y="15291"/>
                </a:cubicBezTo>
                <a:cubicBezTo>
                  <a:pt x="1524" y="15291"/>
                  <a:pt x="1524" y="15291"/>
                  <a:pt x="1524" y="15291"/>
                </a:cubicBezTo>
                <a:cubicBezTo>
                  <a:pt x="1613" y="15291"/>
                  <a:pt x="1613" y="15365"/>
                  <a:pt x="1703" y="15439"/>
                </a:cubicBezTo>
                <a:cubicBezTo>
                  <a:pt x="1703" y="15439"/>
                  <a:pt x="1613" y="15439"/>
                  <a:pt x="1613" y="15439"/>
                </a:cubicBezTo>
                <a:cubicBezTo>
                  <a:pt x="1703" y="15514"/>
                  <a:pt x="1703" y="15588"/>
                  <a:pt x="1882" y="15588"/>
                </a:cubicBezTo>
                <a:cubicBezTo>
                  <a:pt x="1972" y="15588"/>
                  <a:pt x="2061" y="15588"/>
                  <a:pt x="2061" y="15662"/>
                </a:cubicBezTo>
                <a:cubicBezTo>
                  <a:pt x="1972" y="15662"/>
                  <a:pt x="1972" y="15588"/>
                  <a:pt x="1972" y="15588"/>
                </a:cubicBezTo>
                <a:cubicBezTo>
                  <a:pt x="1882" y="15588"/>
                  <a:pt x="1882" y="15588"/>
                  <a:pt x="1882" y="15588"/>
                </a:cubicBezTo>
                <a:cubicBezTo>
                  <a:pt x="1882" y="15662"/>
                  <a:pt x="1793" y="15588"/>
                  <a:pt x="1703" y="15588"/>
                </a:cubicBezTo>
                <a:cubicBezTo>
                  <a:pt x="1703" y="15662"/>
                  <a:pt x="1703" y="15736"/>
                  <a:pt x="1703" y="15736"/>
                </a:cubicBezTo>
                <a:cubicBezTo>
                  <a:pt x="1703" y="15736"/>
                  <a:pt x="1703" y="15811"/>
                  <a:pt x="1703" y="15811"/>
                </a:cubicBezTo>
                <a:cubicBezTo>
                  <a:pt x="1703" y="15885"/>
                  <a:pt x="1793" y="15736"/>
                  <a:pt x="1882" y="15885"/>
                </a:cubicBezTo>
                <a:cubicBezTo>
                  <a:pt x="1793" y="15811"/>
                  <a:pt x="1613" y="15959"/>
                  <a:pt x="1613" y="15811"/>
                </a:cubicBezTo>
                <a:cubicBezTo>
                  <a:pt x="1703" y="15736"/>
                  <a:pt x="1703" y="15736"/>
                  <a:pt x="1703" y="15662"/>
                </a:cubicBezTo>
                <a:cubicBezTo>
                  <a:pt x="1703" y="15588"/>
                  <a:pt x="1703" y="15588"/>
                  <a:pt x="1613" y="15514"/>
                </a:cubicBezTo>
                <a:cubicBezTo>
                  <a:pt x="1613" y="15514"/>
                  <a:pt x="1613" y="15514"/>
                  <a:pt x="1613" y="15514"/>
                </a:cubicBezTo>
                <a:cubicBezTo>
                  <a:pt x="1613" y="15439"/>
                  <a:pt x="1613" y="15439"/>
                  <a:pt x="1613" y="15365"/>
                </a:cubicBezTo>
                <a:cubicBezTo>
                  <a:pt x="1613" y="15365"/>
                  <a:pt x="1524" y="15365"/>
                  <a:pt x="1524" y="15365"/>
                </a:cubicBezTo>
                <a:cubicBezTo>
                  <a:pt x="1434" y="15365"/>
                  <a:pt x="1434" y="15365"/>
                  <a:pt x="1434" y="15365"/>
                </a:cubicBezTo>
                <a:cubicBezTo>
                  <a:pt x="1434" y="15365"/>
                  <a:pt x="1344" y="15365"/>
                  <a:pt x="1344" y="15365"/>
                </a:cubicBezTo>
                <a:cubicBezTo>
                  <a:pt x="1344" y="15439"/>
                  <a:pt x="1344" y="15439"/>
                  <a:pt x="1344" y="15514"/>
                </a:cubicBezTo>
                <a:cubicBezTo>
                  <a:pt x="1344" y="15439"/>
                  <a:pt x="1255" y="15365"/>
                  <a:pt x="1255" y="15439"/>
                </a:cubicBezTo>
                <a:cubicBezTo>
                  <a:pt x="1165" y="15439"/>
                  <a:pt x="1165" y="15514"/>
                  <a:pt x="1255" y="15514"/>
                </a:cubicBezTo>
                <a:cubicBezTo>
                  <a:pt x="1255" y="15588"/>
                  <a:pt x="1434" y="15811"/>
                  <a:pt x="1344" y="15811"/>
                </a:cubicBezTo>
                <a:cubicBezTo>
                  <a:pt x="1344" y="15736"/>
                  <a:pt x="1344" y="15736"/>
                  <a:pt x="1255" y="15662"/>
                </a:cubicBezTo>
                <a:cubicBezTo>
                  <a:pt x="1255" y="15662"/>
                  <a:pt x="1165" y="15514"/>
                  <a:pt x="1165" y="15439"/>
                </a:cubicBezTo>
                <a:cubicBezTo>
                  <a:pt x="1076" y="15439"/>
                  <a:pt x="896" y="15588"/>
                  <a:pt x="807" y="15662"/>
                </a:cubicBezTo>
                <a:cubicBezTo>
                  <a:pt x="896" y="15662"/>
                  <a:pt x="896" y="15662"/>
                  <a:pt x="896" y="15736"/>
                </a:cubicBezTo>
                <a:cubicBezTo>
                  <a:pt x="896" y="15662"/>
                  <a:pt x="807" y="15662"/>
                  <a:pt x="807" y="15662"/>
                </a:cubicBezTo>
                <a:cubicBezTo>
                  <a:pt x="807" y="15736"/>
                  <a:pt x="896" y="15736"/>
                  <a:pt x="896" y="15736"/>
                </a:cubicBezTo>
                <a:cubicBezTo>
                  <a:pt x="896" y="15811"/>
                  <a:pt x="896" y="15811"/>
                  <a:pt x="986" y="15811"/>
                </a:cubicBezTo>
                <a:cubicBezTo>
                  <a:pt x="986" y="15885"/>
                  <a:pt x="1076" y="15885"/>
                  <a:pt x="1165" y="15885"/>
                </a:cubicBezTo>
                <a:cubicBezTo>
                  <a:pt x="1165" y="15885"/>
                  <a:pt x="1165" y="15885"/>
                  <a:pt x="1165" y="15885"/>
                </a:cubicBezTo>
                <a:cubicBezTo>
                  <a:pt x="1076" y="15885"/>
                  <a:pt x="986" y="15885"/>
                  <a:pt x="896" y="15885"/>
                </a:cubicBezTo>
                <a:cubicBezTo>
                  <a:pt x="896" y="15885"/>
                  <a:pt x="896" y="15811"/>
                  <a:pt x="807" y="15811"/>
                </a:cubicBezTo>
                <a:cubicBezTo>
                  <a:pt x="807" y="15811"/>
                  <a:pt x="807" y="15959"/>
                  <a:pt x="717" y="15959"/>
                </a:cubicBezTo>
                <a:cubicBezTo>
                  <a:pt x="717" y="15885"/>
                  <a:pt x="896" y="15736"/>
                  <a:pt x="717" y="15736"/>
                </a:cubicBezTo>
                <a:cubicBezTo>
                  <a:pt x="717" y="15736"/>
                  <a:pt x="627" y="15736"/>
                  <a:pt x="627" y="15736"/>
                </a:cubicBezTo>
                <a:cubicBezTo>
                  <a:pt x="538" y="15811"/>
                  <a:pt x="627" y="15811"/>
                  <a:pt x="627" y="15885"/>
                </a:cubicBezTo>
                <a:cubicBezTo>
                  <a:pt x="627" y="15885"/>
                  <a:pt x="627" y="15811"/>
                  <a:pt x="627" y="15811"/>
                </a:cubicBezTo>
                <a:cubicBezTo>
                  <a:pt x="538" y="15811"/>
                  <a:pt x="627" y="15811"/>
                  <a:pt x="538" y="15736"/>
                </a:cubicBezTo>
                <a:cubicBezTo>
                  <a:pt x="538" y="15736"/>
                  <a:pt x="448" y="15736"/>
                  <a:pt x="448" y="15736"/>
                </a:cubicBezTo>
                <a:cubicBezTo>
                  <a:pt x="359" y="15736"/>
                  <a:pt x="359" y="15811"/>
                  <a:pt x="359" y="15811"/>
                </a:cubicBezTo>
                <a:cubicBezTo>
                  <a:pt x="448" y="15885"/>
                  <a:pt x="538" y="15811"/>
                  <a:pt x="538" y="15885"/>
                </a:cubicBezTo>
                <a:cubicBezTo>
                  <a:pt x="448" y="15811"/>
                  <a:pt x="448" y="15959"/>
                  <a:pt x="448" y="15959"/>
                </a:cubicBezTo>
                <a:cubicBezTo>
                  <a:pt x="448" y="15959"/>
                  <a:pt x="448" y="15959"/>
                  <a:pt x="448" y="15885"/>
                </a:cubicBezTo>
                <a:cubicBezTo>
                  <a:pt x="359" y="15885"/>
                  <a:pt x="269" y="15885"/>
                  <a:pt x="269" y="15811"/>
                </a:cubicBezTo>
                <a:cubicBezTo>
                  <a:pt x="269" y="15811"/>
                  <a:pt x="269" y="15736"/>
                  <a:pt x="179" y="15662"/>
                </a:cubicBezTo>
                <a:cubicBezTo>
                  <a:pt x="179" y="15662"/>
                  <a:pt x="90" y="15736"/>
                  <a:pt x="90" y="15736"/>
                </a:cubicBezTo>
                <a:cubicBezTo>
                  <a:pt x="90" y="15736"/>
                  <a:pt x="90" y="15811"/>
                  <a:pt x="179" y="15811"/>
                </a:cubicBezTo>
                <a:cubicBezTo>
                  <a:pt x="179" y="15811"/>
                  <a:pt x="90" y="15811"/>
                  <a:pt x="90" y="15811"/>
                </a:cubicBezTo>
                <a:cubicBezTo>
                  <a:pt x="179" y="15885"/>
                  <a:pt x="179" y="15811"/>
                  <a:pt x="179" y="15885"/>
                </a:cubicBezTo>
                <a:cubicBezTo>
                  <a:pt x="269" y="15885"/>
                  <a:pt x="269" y="15885"/>
                  <a:pt x="269" y="15885"/>
                </a:cubicBezTo>
                <a:cubicBezTo>
                  <a:pt x="269" y="15959"/>
                  <a:pt x="359" y="15959"/>
                  <a:pt x="359" y="15959"/>
                </a:cubicBezTo>
                <a:cubicBezTo>
                  <a:pt x="359" y="15959"/>
                  <a:pt x="359" y="15959"/>
                  <a:pt x="269" y="15959"/>
                </a:cubicBezTo>
                <a:cubicBezTo>
                  <a:pt x="269" y="16033"/>
                  <a:pt x="269" y="16033"/>
                  <a:pt x="269" y="16033"/>
                </a:cubicBezTo>
                <a:cubicBezTo>
                  <a:pt x="269" y="16033"/>
                  <a:pt x="179" y="16033"/>
                  <a:pt x="179" y="16033"/>
                </a:cubicBezTo>
                <a:cubicBezTo>
                  <a:pt x="179" y="16033"/>
                  <a:pt x="179" y="16033"/>
                  <a:pt x="179" y="16033"/>
                </a:cubicBezTo>
                <a:cubicBezTo>
                  <a:pt x="179" y="16033"/>
                  <a:pt x="179" y="16033"/>
                  <a:pt x="179" y="16033"/>
                </a:cubicBezTo>
                <a:cubicBezTo>
                  <a:pt x="90" y="16107"/>
                  <a:pt x="90" y="16107"/>
                  <a:pt x="179" y="16107"/>
                </a:cubicBezTo>
                <a:cubicBezTo>
                  <a:pt x="269" y="16107"/>
                  <a:pt x="359" y="16107"/>
                  <a:pt x="359" y="16107"/>
                </a:cubicBezTo>
                <a:cubicBezTo>
                  <a:pt x="448" y="16107"/>
                  <a:pt x="448" y="16107"/>
                  <a:pt x="448" y="16107"/>
                </a:cubicBezTo>
                <a:cubicBezTo>
                  <a:pt x="448" y="16107"/>
                  <a:pt x="448" y="16107"/>
                  <a:pt x="448" y="16107"/>
                </a:cubicBezTo>
                <a:cubicBezTo>
                  <a:pt x="538" y="16107"/>
                  <a:pt x="538" y="16107"/>
                  <a:pt x="538" y="16107"/>
                </a:cubicBezTo>
                <a:cubicBezTo>
                  <a:pt x="627" y="16107"/>
                  <a:pt x="717" y="16107"/>
                  <a:pt x="807" y="16107"/>
                </a:cubicBezTo>
                <a:cubicBezTo>
                  <a:pt x="807" y="16182"/>
                  <a:pt x="717" y="16182"/>
                  <a:pt x="627" y="16182"/>
                </a:cubicBezTo>
                <a:cubicBezTo>
                  <a:pt x="627" y="16182"/>
                  <a:pt x="717" y="16182"/>
                  <a:pt x="717" y="16182"/>
                </a:cubicBezTo>
                <a:cubicBezTo>
                  <a:pt x="717" y="16182"/>
                  <a:pt x="717" y="16182"/>
                  <a:pt x="807" y="16182"/>
                </a:cubicBezTo>
                <a:cubicBezTo>
                  <a:pt x="807" y="16182"/>
                  <a:pt x="807" y="16182"/>
                  <a:pt x="807" y="16182"/>
                </a:cubicBezTo>
                <a:cubicBezTo>
                  <a:pt x="896" y="16182"/>
                  <a:pt x="896" y="16182"/>
                  <a:pt x="986" y="16256"/>
                </a:cubicBezTo>
                <a:cubicBezTo>
                  <a:pt x="986" y="16256"/>
                  <a:pt x="1076" y="16182"/>
                  <a:pt x="1076" y="16182"/>
                </a:cubicBezTo>
                <a:cubicBezTo>
                  <a:pt x="1165" y="16182"/>
                  <a:pt x="1255" y="16256"/>
                  <a:pt x="1255" y="16256"/>
                </a:cubicBezTo>
                <a:cubicBezTo>
                  <a:pt x="1344" y="16256"/>
                  <a:pt x="1344" y="16182"/>
                  <a:pt x="1344" y="16182"/>
                </a:cubicBezTo>
                <a:cubicBezTo>
                  <a:pt x="1434" y="16107"/>
                  <a:pt x="1434" y="16182"/>
                  <a:pt x="1524" y="16182"/>
                </a:cubicBezTo>
                <a:cubicBezTo>
                  <a:pt x="1524" y="16256"/>
                  <a:pt x="1524" y="16182"/>
                  <a:pt x="1434" y="16182"/>
                </a:cubicBezTo>
                <a:cubicBezTo>
                  <a:pt x="1344" y="16182"/>
                  <a:pt x="1344" y="16256"/>
                  <a:pt x="1255" y="16256"/>
                </a:cubicBezTo>
                <a:cubicBezTo>
                  <a:pt x="1255" y="16330"/>
                  <a:pt x="1165" y="16256"/>
                  <a:pt x="1165" y="16256"/>
                </a:cubicBezTo>
                <a:cubicBezTo>
                  <a:pt x="1076" y="16256"/>
                  <a:pt x="986" y="16256"/>
                  <a:pt x="896" y="16256"/>
                </a:cubicBezTo>
                <a:cubicBezTo>
                  <a:pt x="986" y="16256"/>
                  <a:pt x="986" y="16330"/>
                  <a:pt x="986" y="16330"/>
                </a:cubicBezTo>
                <a:cubicBezTo>
                  <a:pt x="986" y="16330"/>
                  <a:pt x="896" y="16256"/>
                  <a:pt x="896" y="16256"/>
                </a:cubicBezTo>
                <a:cubicBezTo>
                  <a:pt x="807" y="16256"/>
                  <a:pt x="807" y="16330"/>
                  <a:pt x="807" y="16404"/>
                </a:cubicBezTo>
                <a:cubicBezTo>
                  <a:pt x="807" y="16330"/>
                  <a:pt x="896" y="16256"/>
                  <a:pt x="807" y="16182"/>
                </a:cubicBezTo>
                <a:cubicBezTo>
                  <a:pt x="807" y="16182"/>
                  <a:pt x="627" y="16256"/>
                  <a:pt x="538" y="16256"/>
                </a:cubicBezTo>
                <a:cubicBezTo>
                  <a:pt x="538" y="16256"/>
                  <a:pt x="627" y="16256"/>
                  <a:pt x="627" y="16256"/>
                </a:cubicBezTo>
                <a:cubicBezTo>
                  <a:pt x="627" y="16182"/>
                  <a:pt x="448" y="16107"/>
                  <a:pt x="359" y="16107"/>
                </a:cubicBezTo>
                <a:cubicBezTo>
                  <a:pt x="359" y="16107"/>
                  <a:pt x="269" y="16182"/>
                  <a:pt x="359" y="16256"/>
                </a:cubicBezTo>
                <a:cubicBezTo>
                  <a:pt x="269" y="16256"/>
                  <a:pt x="269" y="16256"/>
                  <a:pt x="269" y="16256"/>
                </a:cubicBezTo>
                <a:cubicBezTo>
                  <a:pt x="269" y="16256"/>
                  <a:pt x="269" y="16256"/>
                  <a:pt x="269" y="16256"/>
                </a:cubicBezTo>
                <a:cubicBezTo>
                  <a:pt x="179" y="16256"/>
                  <a:pt x="90" y="16330"/>
                  <a:pt x="90" y="16330"/>
                </a:cubicBezTo>
                <a:cubicBezTo>
                  <a:pt x="90" y="16330"/>
                  <a:pt x="179" y="16330"/>
                  <a:pt x="179" y="16330"/>
                </a:cubicBezTo>
                <a:cubicBezTo>
                  <a:pt x="179" y="16330"/>
                  <a:pt x="179" y="16330"/>
                  <a:pt x="179" y="16330"/>
                </a:cubicBezTo>
                <a:cubicBezTo>
                  <a:pt x="269" y="16404"/>
                  <a:pt x="179" y="16404"/>
                  <a:pt x="90" y="16404"/>
                </a:cubicBezTo>
                <a:cubicBezTo>
                  <a:pt x="90" y="16404"/>
                  <a:pt x="0" y="16330"/>
                  <a:pt x="0" y="16404"/>
                </a:cubicBezTo>
                <a:cubicBezTo>
                  <a:pt x="0" y="16404"/>
                  <a:pt x="0" y="16479"/>
                  <a:pt x="0" y="16553"/>
                </a:cubicBezTo>
                <a:cubicBezTo>
                  <a:pt x="90" y="16553"/>
                  <a:pt x="269" y="16479"/>
                  <a:pt x="359" y="16553"/>
                </a:cubicBezTo>
                <a:cubicBezTo>
                  <a:pt x="269" y="16553"/>
                  <a:pt x="269" y="16553"/>
                  <a:pt x="269" y="16553"/>
                </a:cubicBezTo>
                <a:cubicBezTo>
                  <a:pt x="269" y="16553"/>
                  <a:pt x="359" y="16553"/>
                  <a:pt x="359" y="16627"/>
                </a:cubicBezTo>
                <a:cubicBezTo>
                  <a:pt x="359" y="16627"/>
                  <a:pt x="359" y="16627"/>
                  <a:pt x="269" y="16627"/>
                </a:cubicBezTo>
                <a:cubicBezTo>
                  <a:pt x="269" y="16627"/>
                  <a:pt x="269" y="16627"/>
                  <a:pt x="359" y="16553"/>
                </a:cubicBezTo>
                <a:cubicBezTo>
                  <a:pt x="269" y="16553"/>
                  <a:pt x="179" y="16553"/>
                  <a:pt x="179" y="16553"/>
                </a:cubicBezTo>
                <a:cubicBezTo>
                  <a:pt x="179" y="16627"/>
                  <a:pt x="359" y="16627"/>
                  <a:pt x="359" y="16627"/>
                </a:cubicBezTo>
                <a:cubicBezTo>
                  <a:pt x="269" y="16627"/>
                  <a:pt x="179" y="16627"/>
                  <a:pt x="179" y="16627"/>
                </a:cubicBezTo>
                <a:cubicBezTo>
                  <a:pt x="179" y="16701"/>
                  <a:pt x="179" y="16701"/>
                  <a:pt x="269" y="16775"/>
                </a:cubicBezTo>
                <a:cubicBezTo>
                  <a:pt x="269" y="16775"/>
                  <a:pt x="359" y="16701"/>
                  <a:pt x="359" y="16775"/>
                </a:cubicBezTo>
                <a:cubicBezTo>
                  <a:pt x="448" y="16775"/>
                  <a:pt x="359" y="16775"/>
                  <a:pt x="448" y="16775"/>
                </a:cubicBezTo>
                <a:cubicBezTo>
                  <a:pt x="538" y="16850"/>
                  <a:pt x="627" y="16627"/>
                  <a:pt x="717" y="16775"/>
                </a:cubicBezTo>
                <a:cubicBezTo>
                  <a:pt x="627" y="16775"/>
                  <a:pt x="627" y="16701"/>
                  <a:pt x="627" y="16775"/>
                </a:cubicBezTo>
                <a:cubicBezTo>
                  <a:pt x="538" y="16775"/>
                  <a:pt x="538" y="16775"/>
                  <a:pt x="448" y="16775"/>
                </a:cubicBezTo>
                <a:cubicBezTo>
                  <a:pt x="448" y="16775"/>
                  <a:pt x="538" y="16850"/>
                  <a:pt x="448" y="16850"/>
                </a:cubicBezTo>
                <a:cubicBezTo>
                  <a:pt x="448" y="16850"/>
                  <a:pt x="359" y="16775"/>
                  <a:pt x="359" y="16775"/>
                </a:cubicBezTo>
                <a:cubicBezTo>
                  <a:pt x="269" y="16775"/>
                  <a:pt x="269" y="16775"/>
                  <a:pt x="179" y="16775"/>
                </a:cubicBezTo>
                <a:cubicBezTo>
                  <a:pt x="179" y="16775"/>
                  <a:pt x="0" y="16775"/>
                  <a:pt x="0" y="16850"/>
                </a:cubicBezTo>
                <a:cubicBezTo>
                  <a:pt x="90" y="16850"/>
                  <a:pt x="90" y="16850"/>
                  <a:pt x="179" y="16850"/>
                </a:cubicBezTo>
                <a:cubicBezTo>
                  <a:pt x="179" y="16850"/>
                  <a:pt x="179" y="16850"/>
                  <a:pt x="179" y="16850"/>
                </a:cubicBezTo>
                <a:cubicBezTo>
                  <a:pt x="90" y="16850"/>
                  <a:pt x="90" y="16850"/>
                  <a:pt x="90" y="16924"/>
                </a:cubicBezTo>
                <a:cubicBezTo>
                  <a:pt x="90" y="16850"/>
                  <a:pt x="0" y="16850"/>
                  <a:pt x="0" y="16924"/>
                </a:cubicBezTo>
                <a:cubicBezTo>
                  <a:pt x="90" y="16998"/>
                  <a:pt x="90" y="16924"/>
                  <a:pt x="179" y="16924"/>
                </a:cubicBezTo>
                <a:cubicBezTo>
                  <a:pt x="269" y="16924"/>
                  <a:pt x="538" y="16850"/>
                  <a:pt x="538" y="16924"/>
                </a:cubicBezTo>
                <a:cubicBezTo>
                  <a:pt x="448" y="16924"/>
                  <a:pt x="359" y="16924"/>
                  <a:pt x="269" y="16924"/>
                </a:cubicBezTo>
                <a:cubicBezTo>
                  <a:pt x="269" y="16998"/>
                  <a:pt x="359" y="17072"/>
                  <a:pt x="269" y="17072"/>
                </a:cubicBezTo>
                <a:cubicBezTo>
                  <a:pt x="269" y="17072"/>
                  <a:pt x="269" y="16998"/>
                  <a:pt x="269" y="16998"/>
                </a:cubicBezTo>
                <a:cubicBezTo>
                  <a:pt x="179" y="16924"/>
                  <a:pt x="179" y="16998"/>
                  <a:pt x="179" y="16998"/>
                </a:cubicBezTo>
                <a:cubicBezTo>
                  <a:pt x="179" y="16998"/>
                  <a:pt x="90" y="16998"/>
                  <a:pt x="90" y="16998"/>
                </a:cubicBezTo>
                <a:cubicBezTo>
                  <a:pt x="90" y="16998"/>
                  <a:pt x="0" y="17072"/>
                  <a:pt x="0" y="17072"/>
                </a:cubicBezTo>
                <a:cubicBezTo>
                  <a:pt x="0" y="17072"/>
                  <a:pt x="90" y="17147"/>
                  <a:pt x="90" y="17072"/>
                </a:cubicBezTo>
                <a:cubicBezTo>
                  <a:pt x="90" y="17072"/>
                  <a:pt x="90" y="17147"/>
                  <a:pt x="0" y="17147"/>
                </a:cubicBezTo>
                <a:cubicBezTo>
                  <a:pt x="90" y="17147"/>
                  <a:pt x="179" y="17072"/>
                  <a:pt x="269" y="17147"/>
                </a:cubicBezTo>
                <a:cubicBezTo>
                  <a:pt x="269" y="17147"/>
                  <a:pt x="269" y="17147"/>
                  <a:pt x="179" y="17147"/>
                </a:cubicBezTo>
                <a:cubicBezTo>
                  <a:pt x="269" y="17221"/>
                  <a:pt x="269" y="17221"/>
                  <a:pt x="269" y="17221"/>
                </a:cubicBezTo>
                <a:cubicBezTo>
                  <a:pt x="179" y="17221"/>
                  <a:pt x="0" y="17147"/>
                  <a:pt x="90" y="17221"/>
                </a:cubicBezTo>
                <a:cubicBezTo>
                  <a:pt x="90" y="17221"/>
                  <a:pt x="179" y="17221"/>
                  <a:pt x="269" y="17221"/>
                </a:cubicBezTo>
                <a:cubicBezTo>
                  <a:pt x="90" y="17221"/>
                  <a:pt x="269" y="17369"/>
                  <a:pt x="269" y="17221"/>
                </a:cubicBezTo>
                <a:cubicBezTo>
                  <a:pt x="359" y="17369"/>
                  <a:pt x="448" y="17295"/>
                  <a:pt x="448" y="17221"/>
                </a:cubicBezTo>
                <a:cubicBezTo>
                  <a:pt x="538" y="17221"/>
                  <a:pt x="627" y="17221"/>
                  <a:pt x="717" y="17147"/>
                </a:cubicBezTo>
                <a:cubicBezTo>
                  <a:pt x="627" y="17295"/>
                  <a:pt x="896" y="17147"/>
                  <a:pt x="896" y="17147"/>
                </a:cubicBezTo>
                <a:cubicBezTo>
                  <a:pt x="896" y="17147"/>
                  <a:pt x="896" y="17221"/>
                  <a:pt x="807" y="17221"/>
                </a:cubicBezTo>
                <a:cubicBezTo>
                  <a:pt x="896" y="17221"/>
                  <a:pt x="986" y="17221"/>
                  <a:pt x="986" y="17147"/>
                </a:cubicBezTo>
                <a:cubicBezTo>
                  <a:pt x="1076" y="17369"/>
                  <a:pt x="1434" y="17221"/>
                  <a:pt x="1255" y="17147"/>
                </a:cubicBezTo>
                <a:cubicBezTo>
                  <a:pt x="1255" y="17147"/>
                  <a:pt x="1255" y="17147"/>
                  <a:pt x="1344" y="17147"/>
                </a:cubicBezTo>
                <a:cubicBezTo>
                  <a:pt x="1344" y="17072"/>
                  <a:pt x="1255" y="17072"/>
                  <a:pt x="1344" y="16998"/>
                </a:cubicBezTo>
                <a:cubicBezTo>
                  <a:pt x="1344" y="17147"/>
                  <a:pt x="1434" y="16924"/>
                  <a:pt x="1434" y="16850"/>
                </a:cubicBezTo>
                <a:cubicBezTo>
                  <a:pt x="1434" y="16850"/>
                  <a:pt x="1434" y="16850"/>
                  <a:pt x="1434" y="16850"/>
                </a:cubicBezTo>
                <a:cubicBezTo>
                  <a:pt x="1434" y="16924"/>
                  <a:pt x="1344" y="16998"/>
                  <a:pt x="1344" y="17147"/>
                </a:cubicBezTo>
                <a:cubicBezTo>
                  <a:pt x="1434" y="17147"/>
                  <a:pt x="1613" y="17221"/>
                  <a:pt x="1703" y="17147"/>
                </a:cubicBezTo>
                <a:cubicBezTo>
                  <a:pt x="1703" y="17221"/>
                  <a:pt x="1613" y="17221"/>
                  <a:pt x="1613" y="17295"/>
                </a:cubicBezTo>
                <a:cubicBezTo>
                  <a:pt x="1703" y="17295"/>
                  <a:pt x="1793" y="17221"/>
                  <a:pt x="1793" y="17221"/>
                </a:cubicBezTo>
                <a:cubicBezTo>
                  <a:pt x="1882" y="17221"/>
                  <a:pt x="1882" y="17147"/>
                  <a:pt x="1882" y="17147"/>
                </a:cubicBezTo>
                <a:cubicBezTo>
                  <a:pt x="1972" y="17147"/>
                  <a:pt x="1972" y="17221"/>
                  <a:pt x="1972" y="17147"/>
                </a:cubicBezTo>
                <a:cubicBezTo>
                  <a:pt x="1972" y="17147"/>
                  <a:pt x="1972" y="17147"/>
                  <a:pt x="1972" y="17072"/>
                </a:cubicBezTo>
                <a:cubicBezTo>
                  <a:pt x="1972" y="17072"/>
                  <a:pt x="1882" y="16998"/>
                  <a:pt x="1882" y="16998"/>
                </a:cubicBezTo>
                <a:cubicBezTo>
                  <a:pt x="1882" y="16924"/>
                  <a:pt x="1972" y="16924"/>
                  <a:pt x="1882" y="16850"/>
                </a:cubicBezTo>
                <a:cubicBezTo>
                  <a:pt x="1972" y="16924"/>
                  <a:pt x="2151" y="16775"/>
                  <a:pt x="2151" y="16775"/>
                </a:cubicBezTo>
                <a:cubicBezTo>
                  <a:pt x="2151" y="16775"/>
                  <a:pt x="2061" y="16850"/>
                  <a:pt x="2061" y="16924"/>
                </a:cubicBezTo>
                <a:cubicBezTo>
                  <a:pt x="1972" y="16924"/>
                  <a:pt x="1972" y="16998"/>
                  <a:pt x="1972" y="16998"/>
                </a:cubicBezTo>
                <a:cubicBezTo>
                  <a:pt x="1972" y="17221"/>
                  <a:pt x="2151" y="17147"/>
                  <a:pt x="2241" y="17072"/>
                </a:cubicBezTo>
                <a:cubicBezTo>
                  <a:pt x="2241" y="17147"/>
                  <a:pt x="2151" y="17147"/>
                  <a:pt x="2061" y="17221"/>
                </a:cubicBezTo>
                <a:cubicBezTo>
                  <a:pt x="1972" y="17221"/>
                  <a:pt x="1972" y="17295"/>
                  <a:pt x="2061" y="17295"/>
                </a:cubicBezTo>
                <a:cubicBezTo>
                  <a:pt x="2061" y="17295"/>
                  <a:pt x="2061" y="17295"/>
                  <a:pt x="2061" y="17295"/>
                </a:cubicBezTo>
                <a:cubicBezTo>
                  <a:pt x="1972" y="17295"/>
                  <a:pt x="1972" y="17221"/>
                  <a:pt x="1882" y="17221"/>
                </a:cubicBezTo>
                <a:cubicBezTo>
                  <a:pt x="1882" y="17221"/>
                  <a:pt x="1793" y="17295"/>
                  <a:pt x="1793" y="17295"/>
                </a:cubicBezTo>
                <a:cubicBezTo>
                  <a:pt x="1793" y="17295"/>
                  <a:pt x="1703" y="17295"/>
                  <a:pt x="1703" y="17295"/>
                </a:cubicBezTo>
                <a:cubicBezTo>
                  <a:pt x="1703" y="17295"/>
                  <a:pt x="1793" y="17444"/>
                  <a:pt x="1793" y="17518"/>
                </a:cubicBezTo>
                <a:cubicBezTo>
                  <a:pt x="1793" y="17518"/>
                  <a:pt x="1793" y="17518"/>
                  <a:pt x="1882" y="17518"/>
                </a:cubicBezTo>
                <a:cubicBezTo>
                  <a:pt x="1882" y="17592"/>
                  <a:pt x="1793" y="17592"/>
                  <a:pt x="1793" y="17666"/>
                </a:cubicBezTo>
                <a:cubicBezTo>
                  <a:pt x="1793" y="17592"/>
                  <a:pt x="1793" y="17518"/>
                  <a:pt x="1793" y="17518"/>
                </a:cubicBezTo>
                <a:cubicBezTo>
                  <a:pt x="1703" y="17444"/>
                  <a:pt x="1703" y="17518"/>
                  <a:pt x="1613" y="17518"/>
                </a:cubicBezTo>
                <a:cubicBezTo>
                  <a:pt x="1613" y="17518"/>
                  <a:pt x="1703" y="17444"/>
                  <a:pt x="1703" y="17444"/>
                </a:cubicBezTo>
                <a:cubicBezTo>
                  <a:pt x="1703" y="17369"/>
                  <a:pt x="1703" y="17295"/>
                  <a:pt x="1703" y="17295"/>
                </a:cubicBezTo>
                <a:cubicBezTo>
                  <a:pt x="1703" y="17295"/>
                  <a:pt x="1613" y="17295"/>
                  <a:pt x="1613" y="17295"/>
                </a:cubicBezTo>
                <a:cubicBezTo>
                  <a:pt x="1613" y="17295"/>
                  <a:pt x="1613" y="17221"/>
                  <a:pt x="1524" y="17221"/>
                </a:cubicBezTo>
                <a:cubicBezTo>
                  <a:pt x="1524" y="17221"/>
                  <a:pt x="1434" y="17221"/>
                  <a:pt x="1344" y="17221"/>
                </a:cubicBezTo>
                <a:cubicBezTo>
                  <a:pt x="1344" y="17221"/>
                  <a:pt x="1344" y="17295"/>
                  <a:pt x="1344" y="17295"/>
                </a:cubicBezTo>
                <a:cubicBezTo>
                  <a:pt x="1344" y="17295"/>
                  <a:pt x="1255" y="17295"/>
                  <a:pt x="1255" y="17295"/>
                </a:cubicBezTo>
                <a:cubicBezTo>
                  <a:pt x="1255" y="17369"/>
                  <a:pt x="1165" y="17444"/>
                  <a:pt x="1165" y="17444"/>
                </a:cubicBezTo>
                <a:cubicBezTo>
                  <a:pt x="1255" y="17295"/>
                  <a:pt x="1165" y="17369"/>
                  <a:pt x="1076" y="17369"/>
                </a:cubicBezTo>
                <a:cubicBezTo>
                  <a:pt x="1165" y="17295"/>
                  <a:pt x="807" y="17221"/>
                  <a:pt x="717" y="17295"/>
                </a:cubicBezTo>
                <a:cubicBezTo>
                  <a:pt x="717" y="17295"/>
                  <a:pt x="717" y="17295"/>
                  <a:pt x="717" y="17295"/>
                </a:cubicBezTo>
                <a:cubicBezTo>
                  <a:pt x="717" y="17295"/>
                  <a:pt x="717" y="17295"/>
                  <a:pt x="717" y="17369"/>
                </a:cubicBezTo>
                <a:cubicBezTo>
                  <a:pt x="717" y="17221"/>
                  <a:pt x="627" y="17295"/>
                  <a:pt x="538" y="17295"/>
                </a:cubicBezTo>
                <a:cubicBezTo>
                  <a:pt x="538" y="17295"/>
                  <a:pt x="538" y="17369"/>
                  <a:pt x="538" y="17369"/>
                </a:cubicBezTo>
                <a:cubicBezTo>
                  <a:pt x="538" y="17369"/>
                  <a:pt x="448" y="17295"/>
                  <a:pt x="448" y="17369"/>
                </a:cubicBezTo>
                <a:cubicBezTo>
                  <a:pt x="448" y="17369"/>
                  <a:pt x="448" y="17444"/>
                  <a:pt x="448" y="17444"/>
                </a:cubicBezTo>
                <a:cubicBezTo>
                  <a:pt x="448" y="17369"/>
                  <a:pt x="359" y="17369"/>
                  <a:pt x="269" y="17369"/>
                </a:cubicBezTo>
                <a:cubicBezTo>
                  <a:pt x="269" y="17369"/>
                  <a:pt x="179" y="17295"/>
                  <a:pt x="90" y="17295"/>
                </a:cubicBezTo>
                <a:cubicBezTo>
                  <a:pt x="0" y="17369"/>
                  <a:pt x="90" y="17518"/>
                  <a:pt x="179" y="17444"/>
                </a:cubicBezTo>
                <a:cubicBezTo>
                  <a:pt x="179" y="17518"/>
                  <a:pt x="179" y="17444"/>
                  <a:pt x="90" y="17518"/>
                </a:cubicBezTo>
                <a:cubicBezTo>
                  <a:pt x="90" y="17518"/>
                  <a:pt x="90" y="17592"/>
                  <a:pt x="90" y="17592"/>
                </a:cubicBezTo>
                <a:cubicBezTo>
                  <a:pt x="90" y="17592"/>
                  <a:pt x="90" y="17444"/>
                  <a:pt x="0" y="17518"/>
                </a:cubicBezTo>
                <a:cubicBezTo>
                  <a:pt x="0" y="17518"/>
                  <a:pt x="90" y="17666"/>
                  <a:pt x="179" y="17666"/>
                </a:cubicBezTo>
                <a:cubicBezTo>
                  <a:pt x="179" y="17666"/>
                  <a:pt x="179" y="17666"/>
                  <a:pt x="179" y="17666"/>
                </a:cubicBezTo>
                <a:cubicBezTo>
                  <a:pt x="179" y="17666"/>
                  <a:pt x="179" y="17666"/>
                  <a:pt x="179" y="17666"/>
                </a:cubicBezTo>
                <a:cubicBezTo>
                  <a:pt x="179" y="17666"/>
                  <a:pt x="179" y="17666"/>
                  <a:pt x="269" y="17666"/>
                </a:cubicBezTo>
                <a:cubicBezTo>
                  <a:pt x="269" y="17666"/>
                  <a:pt x="269" y="17666"/>
                  <a:pt x="269" y="17666"/>
                </a:cubicBezTo>
                <a:cubicBezTo>
                  <a:pt x="359" y="17592"/>
                  <a:pt x="359" y="17592"/>
                  <a:pt x="448" y="17592"/>
                </a:cubicBezTo>
                <a:cubicBezTo>
                  <a:pt x="448" y="17592"/>
                  <a:pt x="448" y="17592"/>
                  <a:pt x="448" y="17592"/>
                </a:cubicBezTo>
                <a:cubicBezTo>
                  <a:pt x="448" y="17666"/>
                  <a:pt x="359" y="17592"/>
                  <a:pt x="359" y="17666"/>
                </a:cubicBezTo>
                <a:cubicBezTo>
                  <a:pt x="359" y="17666"/>
                  <a:pt x="359" y="17666"/>
                  <a:pt x="359" y="17666"/>
                </a:cubicBezTo>
                <a:cubicBezTo>
                  <a:pt x="359" y="17740"/>
                  <a:pt x="269" y="17740"/>
                  <a:pt x="269" y="17740"/>
                </a:cubicBezTo>
                <a:cubicBezTo>
                  <a:pt x="269" y="17815"/>
                  <a:pt x="359" y="17815"/>
                  <a:pt x="359" y="17815"/>
                </a:cubicBezTo>
                <a:cubicBezTo>
                  <a:pt x="359" y="17815"/>
                  <a:pt x="359" y="17889"/>
                  <a:pt x="448" y="17889"/>
                </a:cubicBezTo>
                <a:cubicBezTo>
                  <a:pt x="359" y="17889"/>
                  <a:pt x="359" y="17889"/>
                  <a:pt x="359" y="17889"/>
                </a:cubicBezTo>
                <a:cubicBezTo>
                  <a:pt x="359" y="17889"/>
                  <a:pt x="359" y="17963"/>
                  <a:pt x="448" y="17963"/>
                </a:cubicBezTo>
                <a:cubicBezTo>
                  <a:pt x="359" y="17963"/>
                  <a:pt x="359" y="17963"/>
                  <a:pt x="359" y="17889"/>
                </a:cubicBezTo>
                <a:cubicBezTo>
                  <a:pt x="359" y="17889"/>
                  <a:pt x="359" y="17963"/>
                  <a:pt x="359" y="17963"/>
                </a:cubicBezTo>
                <a:cubicBezTo>
                  <a:pt x="359" y="17963"/>
                  <a:pt x="359" y="17889"/>
                  <a:pt x="269" y="17889"/>
                </a:cubicBezTo>
                <a:cubicBezTo>
                  <a:pt x="269" y="17815"/>
                  <a:pt x="269" y="17815"/>
                  <a:pt x="179" y="17815"/>
                </a:cubicBezTo>
                <a:cubicBezTo>
                  <a:pt x="179" y="17740"/>
                  <a:pt x="0" y="17666"/>
                  <a:pt x="0" y="17740"/>
                </a:cubicBezTo>
                <a:cubicBezTo>
                  <a:pt x="0" y="17740"/>
                  <a:pt x="0" y="17740"/>
                  <a:pt x="90" y="17815"/>
                </a:cubicBezTo>
                <a:cubicBezTo>
                  <a:pt x="90" y="17815"/>
                  <a:pt x="179" y="17815"/>
                  <a:pt x="179" y="17815"/>
                </a:cubicBezTo>
                <a:cubicBezTo>
                  <a:pt x="179" y="17815"/>
                  <a:pt x="90" y="17815"/>
                  <a:pt x="90" y="17815"/>
                </a:cubicBezTo>
                <a:cubicBezTo>
                  <a:pt x="179" y="17889"/>
                  <a:pt x="179" y="17889"/>
                  <a:pt x="269" y="17963"/>
                </a:cubicBezTo>
                <a:cubicBezTo>
                  <a:pt x="269" y="17963"/>
                  <a:pt x="269" y="17963"/>
                  <a:pt x="269" y="17963"/>
                </a:cubicBezTo>
                <a:cubicBezTo>
                  <a:pt x="179" y="17963"/>
                  <a:pt x="179" y="17889"/>
                  <a:pt x="90" y="17889"/>
                </a:cubicBezTo>
                <a:cubicBezTo>
                  <a:pt x="179" y="18037"/>
                  <a:pt x="269" y="18112"/>
                  <a:pt x="448" y="17963"/>
                </a:cubicBezTo>
                <a:cubicBezTo>
                  <a:pt x="538" y="17963"/>
                  <a:pt x="448" y="17889"/>
                  <a:pt x="448" y="17889"/>
                </a:cubicBezTo>
                <a:cubicBezTo>
                  <a:pt x="448" y="17815"/>
                  <a:pt x="538" y="17889"/>
                  <a:pt x="538" y="17889"/>
                </a:cubicBezTo>
                <a:cubicBezTo>
                  <a:pt x="538" y="17815"/>
                  <a:pt x="538" y="17815"/>
                  <a:pt x="627" y="17740"/>
                </a:cubicBezTo>
                <a:cubicBezTo>
                  <a:pt x="627" y="17815"/>
                  <a:pt x="627" y="17815"/>
                  <a:pt x="627" y="17815"/>
                </a:cubicBezTo>
                <a:cubicBezTo>
                  <a:pt x="627" y="17815"/>
                  <a:pt x="627" y="17889"/>
                  <a:pt x="627" y="17815"/>
                </a:cubicBezTo>
                <a:cubicBezTo>
                  <a:pt x="627" y="17963"/>
                  <a:pt x="717" y="18260"/>
                  <a:pt x="538" y="18260"/>
                </a:cubicBezTo>
                <a:cubicBezTo>
                  <a:pt x="448" y="18260"/>
                  <a:pt x="359" y="18112"/>
                  <a:pt x="269" y="18112"/>
                </a:cubicBezTo>
                <a:cubicBezTo>
                  <a:pt x="179" y="18112"/>
                  <a:pt x="269" y="18260"/>
                  <a:pt x="269" y="18260"/>
                </a:cubicBezTo>
                <a:cubicBezTo>
                  <a:pt x="269" y="18334"/>
                  <a:pt x="179" y="18260"/>
                  <a:pt x="179" y="18334"/>
                </a:cubicBezTo>
                <a:cubicBezTo>
                  <a:pt x="179" y="18334"/>
                  <a:pt x="179" y="18334"/>
                  <a:pt x="269" y="18408"/>
                </a:cubicBezTo>
                <a:cubicBezTo>
                  <a:pt x="179" y="18408"/>
                  <a:pt x="179" y="18408"/>
                  <a:pt x="179" y="18408"/>
                </a:cubicBezTo>
                <a:cubicBezTo>
                  <a:pt x="179" y="18483"/>
                  <a:pt x="269" y="18483"/>
                  <a:pt x="269" y="18483"/>
                </a:cubicBezTo>
                <a:cubicBezTo>
                  <a:pt x="269" y="18483"/>
                  <a:pt x="269" y="18483"/>
                  <a:pt x="269" y="18557"/>
                </a:cubicBezTo>
                <a:cubicBezTo>
                  <a:pt x="269" y="18557"/>
                  <a:pt x="269" y="18483"/>
                  <a:pt x="359" y="18557"/>
                </a:cubicBezTo>
                <a:cubicBezTo>
                  <a:pt x="269" y="18557"/>
                  <a:pt x="359" y="18557"/>
                  <a:pt x="359" y="18631"/>
                </a:cubicBezTo>
                <a:cubicBezTo>
                  <a:pt x="359" y="18631"/>
                  <a:pt x="359" y="18631"/>
                  <a:pt x="359" y="18631"/>
                </a:cubicBezTo>
                <a:cubicBezTo>
                  <a:pt x="359" y="18557"/>
                  <a:pt x="448" y="18557"/>
                  <a:pt x="448" y="18483"/>
                </a:cubicBezTo>
                <a:cubicBezTo>
                  <a:pt x="538" y="18483"/>
                  <a:pt x="538" y="18408"/>
                  <a:pt x="538" y="18334"/>
                </a:cubicBezTo>
                <a:cubicBezTo>
                  <a:pt x="538" y="18334"/>
                  <a:pt x="538" y="18334"/>
                  <a:pt x="538" y="18334"/>
                </a:cubicBezTo>
                <a:cubicBezTo>
                  <a:pt x="627" y="18334"/>
                  <a:pt x="627" y="18260"/>
                  <a:pt x="627" y="18260"/>
                </a:cubicBezTo>
                <a:cubicBezTo>
                  <a:pt x="627" y="18334"/>
                  <a:pt x="627" y="18334"/>
                  <a:pt x="627" y="18334"/>
                </a:cubicBezTo>
                <a:cubicBezTo>
                  <a:pt x="538" y="18408"/>
                  <a:pt x="538" y="18483"/>
                  <a:pt x="538" y="18483"/>
                </a:cubicBezTo>
                <a:cubicBezTo>
                  <a:pt x="538" y="18483"/>
                  <a:pt x="538" y="18483"/>
                  <a:pt x="538" y="18483"/>
                </a:cubicBezTo>
                <a:cubicBezTo>
                  <a:pt x="538" y="18483"/>
                  <a:pt x="538" y="18483"/>
                  <a:pt x="538" y="18483"/>
                </a:cubicBezTo>
                <a:cubicBezTo>
                  <a:pt x="538" y="18483"/>
                  <a:pt x="627" y="18483"/>
                  <a:pt x="627" y="18483"/>
                </a:cubicBezTo>
                <a:cubicBezTo>
                  <a:pt x="627" y="18557"/>
                  <a:pt x="538" y="18557"/>
                  <a:pt x="538" y="18557"/>
                </a:cubicBezTo>
                <a:cubicBezTo>
                  <a:pt x="538" y="18557"/>
                  <a:pt x="538" y="18631"/>
                  <a:pt x="538" y="18631"/>
                </a:cubicBezTo>
                <a:cubicBezTo>
                  <a:pt x="538" y="18705"/>
                  <a:pt x="627" y="18557"/>
                  <a:pt x="717" y="18557"/>
                </a:cubicBezTo>
                <a:cubicBezTo>
                  <a:pt x="627" y="18631"/>
                  <a:pt x="627" y="18557"/>
                  <a:pt x="627" y="18631"/>
                </a:cubicBezTo>
                <a:cubicBezTo>
                  <a:pt x="627" y="18705"/>
                  <a:pt x="627" y="18705"/>
                  <a:pt x="627" y="18705"/>
                </a:cubicBezTo>
                <a:cubicBezTo>
                  <a:pt x="627" y="18705"/>
                  <a:pt x="717" y="18705"/>
                  <a:pt x="717" y="18705"/>
                </a:cubicBezTo>
                <a:cubicBezTo>
                  <a:pt x="717" y="18780"/>
                  <a:pt x="627" y="18705"/>
                  <a:pt x="627" y="18705"/>
                </a:cubicBezTo>
                <a:cubicBezTo>
                  <a:pt x="627" y="18780"/>
                  <a:pt x="627" y="18854"/>
                  <a:pt x="627" y="18854"/>
                </a:cubicBezTo>
                <a:cubicBezTo>
                  <a:pt x="717" y="18854"/>
                  <a:pt x="717" y="18780"/>
                  <a:pt x="717" y="18780"/>
                </a:cubicBezTo>
                <a:cubicBezTo>
                  <a:pt x="717" y="18780"/>
                  <a:pt x="717" y="18780"/>
                  <a:pt x="717" y="18780"/>
                </a:cubicBezTo>
                <a:cubicBezTo>
                  <a:pt x="717" y="18780"/>
                  <a:pt x="717" y="18780"/>
                  <a:pt x="717" y="18854"/>
                </a:cubicBezTo>
                <a:cubicBezTo>
                  <a:pt x="807" y="18854"/>
                  <a:pt x="717" y="18631"/>
                  <a:pt x="717" y="18631"/>
                </a:cubicBezTo>
                <a:cubicBezTo>
                  <a:pt x="807" y="18631"/>
                  <a:pt x="807" y="18483"/>
                  <a:pt x="896" y="18483"/>
                </a:cubicBezTo>
                <a:cubicBezTo>
                  <a:pt x="986" y="18483"/>
                  <a:pt x="986" y="18483"/>
                  <a:pt x="986" y="18483"/>
                </a:cubicBezTo>
                <a:cubicBezTo>
                  <a:pt x="986" y="18408"/>
                  <a:pt x="986" y="18408"/>
                  <a:pt x="986" y="18408"/>
                </a:cubicBezTo>
                <a:cubicBezTo>
                  <a:pt x="986" y="18408"/>
                  <a:pt x="986" y="18334"/>
                  <a:pt x="986" y="18334"/>
                </a:cubicBezTo>
                <a:cubicBezTo>
                  <a:pt x="986" y="18334"/>
                  <a:pt x="986" y="18334"/>
                  <a:pt x="986" y="18334"/>
                </a:cubicBezTo>
                <a:cubicBezTo>
                  <a:pt x="986" y="18334"/>
                  <a:pt x="1076" y="18334"/>
                  <a:pt x="1076" y="18334"/>
                </a:cubicBezTo>
                <a:cubicBezTo>
                  <a:pt x="1076" y="18260"/>
                  <a:pt x="986" y="18186"/>
                  <a:pt x="986" y="18186"/>
                </a:cubicBezTo>
                <a:cubicBezTo>
                  <a:pt x="1076" y="18186"/>
                  <a:pt x="1076" y="18260"/>
                  <a:pt x="1076" y="18260"/>
                </a:cubicBezTo>
                <a:cubicBezTo>
                  <a:pt x="1165" y="18334"/>
                  <a:pt x="1165" y="18260"/>
                  <a:pt x="1165" y="18260"/>
                </a:cubicBezTo>
                <a:cubicBezTo>
                  <a:pt x="1255" y="18186"/>
                  <a:pt x="1255" y="18186"/>
                  <a:pt x="1344" y="18186"/>
                </a:cubicBezTo>
                <a:cubicBezTo>
                  <a:pt x="1344" y="18186"/>
                  <a:pt x="1344" y="18112"/>
                  <a:pt x="1434" y="18112"/>
                </a:cubicBezTo>
                <a:cubicBezTo>
                  <a:pt x="1344" y="18186"/>
                  <a:pt x="1344" y="18260"/>
                  <a:pt x="1434" y="18186"/>
                </a:cubicBezTo>
                <a:cubicBezTo>
                  <a:pt x="1524" y="18186"/>
                  <a:pt x="1524" y="18112"/>
                  <a:pt x="1613" y="18112"/>
                </a:cubicBezTo>
                <a:cubicBezTo>
                  <a:pt x="1613" y="18112"/>
                  <a:pt x="1613" y="18037"/>
                  <a:pt x="1703" y="18037"/>
                </a:cubicBezTo>
                <a:cubicBezTo>
                  <a:pt x="1703" y="18037"/>
                  <a:pt x="1613" y="18112"/>
                  <a:pt x="1613" y="18112"/>
                </a:cubicBezTo>
                <a:cubicBezTo>
                  <a:pt x="1703" y="18112"/>
                  <a:pt x="1703" y="18112"/>
                  <a:pt x="1793" y="18112"/>
                </a:cubicBezTo>
                <a:cubicBezTo>
                  <a:pt x="1793" y="18186"/>
                  <a:pt x="1613" y="18112"/>
                  <a:pt x="1613" y="18186"/>
                </a:cubicBezTo>
                <a:cubicBezTo>
                  <a:pt x="1524" y="18186"/>
                  <a:pt x="1434" y="18260"/>
                  <a:pt x="1434" y="18334"/>
                </a:cubicBezTo>
                <a:cubicBezTo>
                  <a:pt x="1344" y="18408"/>
                  <a:pt x="1344" y="18631"/>
                  <a:pt x="1344" y="18705"/>
                </a:cubicBezTo>
                <a:cubicBezTo>
                  <a:pt x="1344" y="18557"/>
                  <a:pt x="1344" y="18408"/>
                  <a:pt x="1434" y="18260"/>
                </a:cubicBezTo>
                <a:cubicBezTo>
                  <a:pt x="1344" y="18260"/>
                  <a:pt x="1344" y="18186"/>
                  <a:pt x="1255" y="18260"/>
                </a:cubicBezTo>
                <a:cubicBezTo>
                  <a:pt x="1255" y="18260"/>
                  <a:pt x="1255" y="18260"/>
                  <a:pt x="1255" y="18260"/>
                </a:cubicBezTo>
                <a:cubicBezTo>
                  <a:pt x="1255" y="18334"/>
                  <a:pt x="1165" y="18334"/>
                  <a:pt x="1165" y="18334"/>
                </a:cubicBezTo>
                <a:cubicBezTo>
                  <a:pt x="1165" y="18334"/>
                  <a:pt x="1165" y="18408"/>
                  <a:pt x="1076" y="18408"/>
                </a:cubicBezTo>
                <a:cubicBezTo>
                  <a:pt x="1076" y="18483"/>
                  <a:pt x="986" y="18483"/>
                  <a:pt x="986" y="18557"/>
                </a:cubicBezTo>
                <a:cubicBezTo>
                  <a:pt x="986" y="18557"/>
                  <a:pt x="986" y="18557"/>
                  <a:pt x="896" y="18557"/>
                </a:cubicBezTo>
                <a:cubicBezTo>
                  <a:pt x="896" y="18631"/>
                  <a:pt x="986" y="18631"/>
                  <a:pt x="986" y="18705"/>
                </a:cubicBezTo>
                <a:cubicBezTo>
                  <a:pt x="986" y="18631"/>
                  <a:pt x="1076" y="18631"/>
                  <a:pt x="1076" y="18631"/>
                </a:cubicBezTo>
                <a:cubicBezTo>
                  <a:pt x="1076" y="18631"/>
                  <a:pt x="1076" y="18631"/>
                  <a:pt x="1076" y="18631"/>
                </a:cubicBezTo>
                <a:cubicBezTo>
                  <a:pt x="1076" y="18705"/>
                  <a:pt x="986" y="18705"/>
                  <a:pt x="896" y="18705"/>
                </a:cubicBezTo>
                <a:cubicBezTo>
                  <a:pt x="896" y="18705"/>
                  <a:pt x="896" y="18780"/>
                  <a:pt x="896" y="18780"/>
                </a:cubicBezTo>
                <a:cubicBezTo>
                  <a:pt x="896" y="18780"/>
                  <a:pt x="807" y="18780"/>
                  <a:pt x="807" y="18854"/>
                </a:cubicBezTo>
                <a:cubicBezTo>
                  <a:pt x="807" y="18854"/>
                  <a:pt x="896" y="18854"/>
                  <a:pt x="896" y="18854"/>
                </a:cubicBezTo>
                <a:cubicBezTo>
                  <a:pt x="807" y="18928"/>
                  <a:pt x="717" y="18854"/>
                  <a:pt x="717" y="18928"/>
                </a:cubicBezTo>
                <a:cubicBezTo>
                  <a:pt x="627" y="18928"/>
                  <a:pt x="627" y="19002"/>
                  <a:pt x="538" y="19002"/>
                </a:cubicBezTo>
                <a:cubicBezTo>
                  <a:pt x="627" y="19077"/>
                  <a:pt x="627" y="19077"/>
                  <a:pt x="627" y="19002"/>
                </a:cubicBezTo>
                <a:cubicBezTo>
                  <a:pt x="627" y="19077"/>
                  <a:pt x="717" y="19151"/>
                  <a:pt x="717" y="19151"/>
                </a:cubicBezTo>
                <a:cubicBezTo>
                  <a:pt x="807" y="19151"/>
                  <a:pt x="807" y="19077"/>
                  <a:pt x="807" y="19002"/>
                </a:cubicBezTo>
                <a:cubicBezTo>
                  <a:pt x="807" y="19077"/>
                  <a:pt x="807" y="19151"/>
                  <a:pt x="896" y="19151"/>
                </a:cubicBezTo>
                <a:cubicBezTo>
                  <a:pt x="896" y="19151"/>
                  <a:pt x="1076" y="19077"/>
                  <a:pt x="1165" y="19002"/>
                </a:cubicBezTo>
                <a:cubicBezTo>
                  <a:pt x="1076" y="19077"/>
                  <a:pt x="1076" y="19077"/>
                  <a:pt x="986" y="19077"/>
                </a:cubicBezTo>
                <a:cubicBezTo>
                  <a:pt x="986" y="19151"/>
                  <a:pt x="896" y="19151"/>
                  <a:pt x="896" y="19151"/>
                </a:cubicBezTo>
                <a:cubicBezTo>
                  <a:pt x="807" y="19151"/>
                  <a:pt x="807" y="19151"/>
                  <a:pt x="807" y="19151"/>
                </a:cubicBezTo>
                <a:cubicBezTo>
                  <a:pt x="717" y="19151"/>
                  <a:pt x="538" y="19373"/>
                  <a:pt x="807" y="19299"/>
                </a:cubicBezTo>
                <a:cubicBezTo>
                  <a:pt x="807" y="19299"/>
                  <a:pt x="807" y="19299"/>
                  <a:pt x="807" y="19299"/>
                </a:cubicBezTo>
                <a:cubicBezTo>
                  <a:pt x="627" y="19299"/>
                  <a:pt x="717" y="19373"/>
                  <a:pt x="627" y="19373"/>
                </a:cubicBezTo>
                <a:cubicBezTo>
                  <a:pt x="717" y="19225"/>
                  <a:pt x="538" y="19225"/>
                  <a:pt x="448" y="19299"/>
                </a:cubicBezTo>
                <a:cubicBezTo>
                  <a:pt x="448" y="19373"/>
                  <a:pt x="538" y="19373"/>
                  <a:pt x="448" y="19448"/>
                </a:cubicBezTo>
                <a:cubicBezTo>
                  <a:pt x="448" y="19448"/>
                  <a:pt x="448" y="19448"/>
                  <a:pt x="359" y="19522"/>
                </a:cubicBezTo>
                <a:cubicBezTo>
                  <a:pt x="359" y="19448"/>
                  <a:pt x="448" y="19448"/>
                  <a:pt x="448" y="19373"/>
                </a:cubicBezTo>
                <a:cubicBezTo>
                  <a:pt x="448" y="19373"/>
                  <a:pt x="448" y="19225"/>
                  <a:pt x="448" y="19151"/>
                </a:cubicBezTo>
                <a:cubicBezTo>
                  <a:pt x="448" y="19225"/>
                  <a:pt x="359" y="19225"/>
                  <a:pt x="359" y="19299"/>
                </a:cubicBezTo>
                <a:cubicBezTo>
                  <a:pt x="359" y="19299"/>
                  <a:pt x="359" y="19373"/>
                  <a:pt x="359" y="19373"/>
                </a:cubicBezTo>
                <a:cubicBezTo>
                  <a:pt x="359" y="19299"/>
                  <a:pt x="359" y="19299"/>
                  <a:pt x="269" y="19373"/>
                </a:cubicBezTo>
                <a:cubicBezTo>
                  <a:pt x="269" y="19373"/>
                  <a:pt x="179" y="19448"/>
                  <a:pt x="269" y="19448"/>
                </a:cubicBezTo>
                <a:cubicBezTo>
                  <a:pt x="90" y="19448"/>
                  <a:pt x="269" y="19670"/>
                  <a:pt x="269" y="19745"/>
                </a:cubicBezTo>
                <a:cubicBezTo>
                  <a:pt x="359" y="19670"/>
                  <a:pt x="269" y="19670"/>
                  <a:pt x="359" y="19596"/>
                </a:cubicBezTo>
                <a:cubicBezTo>
                  <a:pt x="359" y="19670"/>
                  <a:pt x="359" y="19745"/>
                  <a:pt x="359" y="19745"/>
                </a:cubicBezTo>
                <a:cubicBezTo>
                  <a:pt x="359" y="19745"/>
                  <a:pt x="359" y="19670"/>
                  <a:pt x="359" y="19596"/>
                </a:cubicBezTo>
                <a:cubicBezTo>
                  <a:pt x="448" y="19670"/>
                  <a:pt x="359" y="19819"/>
                  <a:pt x="448" y="19819"/>
                </a:cubicBezTo>
                <a:cubicBezTo>
                  <a:pt x="538" y="19819"/>
                  <a:pt x="538" y="19670"/>
                  <a:pt x="538" y="19596"/>
                </a:cubicBezTo>
                <a:cubicBezTo>
                  <a:pt x="538" y="19596"/>
                  <a:pt x="538" y="19596"/>
                  <a:pt x="538" y="19596"/>
                </a:cubicBezTo>
                <a:cubicBezTo>
                  <a:pt x="538" y="19670"/>
                  <a:pt x="538" y="19670"/>
                  <a:pt x="538" y="19745"/>
                </a:cubicBezTo>
                <a:cubicBezTo>
                  <a:pt x="538" y="19745"/>
                  <a:pt x="538" y="19745"/>
                  <a:pt x="538" y="19745"/>
                </a:cubicBezTo>
                <a:cubicBezTo>
                  <a:pt x="538" y="19819"/>
                  <a:pt x="538" y="19745"/>
                  <a:pt x="627" y="19745"/>
                </a:cubicBezTo>
                <a:cubicBezTo>
                  <a:pt x="627" y="19745"/>
                  <a:pt x="627" y="19745"/>
                  <a:pt x="627" y="19745"/>
                </a:cubicBezTo>
                <a:cubicBezTo>
                  <a:pt x="627" y="19745"/>
                  <a:pt x="627" y="19745"/>
                  <a:pt x="627" y="19745"/>
                </a:cubicBezTo>
                <a:cubicBezTo>
                  <a:pt x="717" y="19745"/>
                  <a:pt x="807" y="19745"/>
                  <a:pt x="717" y="19670"/>
                </a:cubicBezTo>
                <a:cubicBezTo>
                  <a:pt x="717" y="19522"/>
                  <a:pt x="627" y="19596"/>
                  <a:pt x="538" y="19596"/>
                </a:cubicBezTo>
                <a:cubicBezTo>
                  <a:pt x="627" y="19596"/>
                  <a:pt x="627" y="19596"/>
                  <a:pt x="627" y="19522"/>
                </a:cubicBezTo>
                <a:cubicBezTo>
                  <a:pt x="627" y="19596"/>
                  <a:pt x="717" y="19596"/>
                  <a:pt x="717" y="19522"/>
                </a:cubicBezTo>
                <a:cubicBezTo>
                  <a:pt x="717" y="19522"/>
                  <a:pt x="627" y="19448"/>
                  <a:pt x="717" y="19448"/>
                </a:cubicBezTo>
                <a:cubicBezTo>
                  <a:pt x="807" y="19522"/>
                  <a:pt x="717" y="19522"/>
                  <a:pt x="896" y="19522"/>
                </a:cubicBezTo>
                <a:cubicBezTo>
                  <a:pt x="896" y="19522"/>
                  <a:pt x="986" y="19522"/>
                  <a:pt x="986" y="19522"/>
                </a:cubicBezTo>
                <a:cubicBezTo>
                  <a:pt x="896" y="19522"/>
                  <a:pt x="717" y="19522"/>
                  <a:pt x="807" y="19670"/>
                </a:cubicBezTo>
                <a:cubicBezTo>
                  <a:pt x="807" y="19670"/>
                  <a:pt x="807" y="19745"/>
                  <a:pt x="896" y="19670"/>
                </a:cubicBezTo>
                <a:cubicBezTo>
                  <a:pt x="896" y="19670"/>
                  <a:pt x="807" y="19596"/>
                  <a:pt x="896" y="19596"/>
                </a:cubicBezTo>
                <a:cubicBezTo>
                  <a:pt x="896" y="19670"/>
                  <a:pt x="986" y="19596"/>
                  <a:pt x="986" y="19522"/>
                </a:cubicBezTo>
                <a:cubicBezTo>
                  <a:pt x="1076" y="19448"/>
                  <a:pt x="1076" y="19373"/>
                  <a:pt x="1165" y="19299"/>
                </a:cubicBezTo>
                <a:cubicBezTo>
                  <a:pt x="1076" y="19373"/>
                  <a:pt x="1076" y="19448"/>
                  <a:pt x="1076" y="19448"/>
                </a:cubicBezTo>
                <a:cubicBezTo>
                  <a:pt x="1165" y="19448"/>
                  <a:pt x="1255" y="19373"/>
                  <a:pt x="1344" y="19448"/>
                </a:cubicBezTo>
                <a:cubicBezTo>
                  <a:pt x="1255" y="19448"/>
                  <a:pt x="1165" y="19448"/>
                  <a:pt x="1076" y="19522"/>
                </a:cubicBezTo>
                <a:cubicBezTo>
                  <a:pt x="1076" y="19522"/>
                  <a:pt x="1076" y="19522"/>
                  <a:pt x="986" y="19596"/>
                </a:cubicBezTo>
                <a:cubicBezTo>
                  <a:pt x="986" y="19596"/>
                  <a:pt x="986" y="19596"/>
                  <a:pt x="986" y="19596"/>
                </a:cubicBezTo>
                <a:cubicBezTo>
                  <a:pt x="986" y="19596"/>
                  <a:pt x="896" y="19670"/>
                  <a:pt x="896" y="19745"/>
                </a:cubicBezTo>
                <a:cubicBezTo>
                  <a:pt x="896" y="19745"/>
                  <a:pt x="896" y="19745"/>
                  <a:pt x="896" y="19670"/>
                </a:cubicBezTo>
                <a:cubicBezTo>
                  <a:pt x="896" y="19745"/>
                  <a:pt x="986" y="19745"/>
                  <a:pt x="986" y="19745"/>
                </a:cubicBezTo>
                <a:cubicBezTo>
                  <a:pt x="986" y="19745"/>
                  <a:pt x="986" y="19745"/>
                  <a:pt x="986" y="19745"/>
                </a:cubicBezTo>
                <a:cubicBezTo>
                  <a:pt x="986" y="19745"/>
                  <a:pt x="1076" y="19745"/>
                  <a:pt x="1076" y="19670"/>
                </a:cubicBezTo>
                <a:cubicBezTo>
                  <a:pt x="1076" y="19745"/>
                  <a:pt x="1076" y="19745"/>
                  <a:pt x="1076" y="19745"/>
                </a:cubicBezTo>
                <a:cubicBezTo>
                  <a:pt x="986" y="19745"/>
                  <a:pt x="986" y="19745"/>
                  <a:pt x="986" y="19745"/>
                </a:cubicBezTo>
                <a:cubicBezTo>
                  <a:pt x="986" y="19819"/>
                  <a:pt x="986" y="19819"/>
                  <a:pt x="1076" y="19745"/>
                </a:cubicBezTo>
                <a:cubicBezTo>
                  <a:pt x="1165" y="19745"/>
                  <a:pt x="1165" y="19745"/>
                  <a:pt x="1255" y="19745"/>
                </a:cubicBezTo>
                <a:cubicBezTo>
                  <a:pt x="1255" y="19745"/>
                  <a:pt x="1165" y="19745"/>
                  <a:pt x="1165" y="19745"/>
                </a:cubicBezTo>
                <a:cubicBezTo>
                  <a:pt x="1165" y="19745"/>
                  <a:pt x="1076" y="19819"/>
                  <a:pt x="1076" y="19819"/>
                </a:cubicBezTo>
                <a:cubicBezTo>
                  <a:pt x="986" y="19893"/>
                  <a:pt x="896" y="19893"/>
                  <a:pt x="896" y="19967"/>
                </a:cubicBezTo>
                <a:cubicBezTo>
                  <a:pt x="896" y="19967"/>
                  <a:pt x="986" y="19967"/>
                  <a:pt x="986" y="19967"/>
                </a:cubicBezTo>
                <a:cubicBezTo>
                  <a:pt x="896" y="19967"/>
                  <a:pt x="717" y="20041"/>
                  <a:pt x="807" y="20116"/>
                </a:cubicBezTo>
                <a:cubicBezTo>
                  <a:pt x="807" y="20190"/>
                  <a:pt x="896" y="20116"/>
                  <a:pt x="896" y="20190"/>
                </a:cubicBezTo>
                <a:cubicBezTo>
                  <a:pt x="807" y="20190"/>
                  <a:pt x="896" y="20264"/>
                  <a:pt x="896" y="20264"/>
                </a:cubicBezTo>
                <a:cubicBezTo>
                  <a:pt x="986" y="20264"/>
                  <a:pt x="986" y="20190"/>
                  <a:pt x="1076" y="20190"/>
                </a:cubicBezTo>
                <a:cubicBezTo>
                  <a:pt x="1165" y="20116"/>
                  <a:pt x="1255" y="20116"/>
                  <a:pt x="1434" y="20116"/>
                </a:cubicBezTo>
                <a:cubicBezTo>
                  <a:pt x="1344" y="20190"/>
                  <a:pt x="1076" y="20190"/>
                  <a:pt x="986" y="20190"/>
                </a:cubicBezTo>
                <a:cubicBezTo>
                  <a:pt x="986" y="20264"/>
                  <a:pt x="896" y="20264"/>
                  <a:pt x="896" y="20338"/>
                </a:cubicBezTo>
                <a:cubicBezTo>
                  <a:pt x="896" y="20413"/>
                  <a:pt x="986" y="20338"/>
                  <a:pt x="1076" y="20413"/>
                </a:cubicBezTo>
                <a:cubicBezTo>
                  <a:pt x="986" y="20413"/>
                  <a:pt x="986" y="20413"/>
                  <a:pt x="896" y="20338"/>
                </a:cubicBezTo>
                <a:cubicBezTo>
                  <a:pt x="896" y="20338"/>
                  <a:pt x="807" y="20264"/>
                  <a:pt x="807" y="20190"/>
                </a:cubicBezTo>
                <a:cubicBezTo>
                  <a:pt x="717" y="20190"/>
                  <a:pt x="717" y="20264"/>
                  <a:pt x="717" y="20264"/>
                </a:cubicBezTo>
                <a:cubicBezTo>
                  <a:pt x="717" y="20264"/>
                  <a:pt x="627" y="20264"/>
                  <a:pt x="627" y="20264"/>
                </a:cubicBezTo>
                <a:cubicBezTo>
                  <a:pt x="627" y="20264"/>
                  <a:pt x="627" y="20338"/>
                  <a:pt x="627" y="20338"/>
                </a:cubicBezTo>
                <a:cubicBezTo>
                  <a:pt x="627" y="20338"/>
                  <a:pt x="627" y="20264"/>
                  <a:pt x="627" y="20190"/>
                </a:cubicBezTo>
                <a:cubicBezTo>
                  <a:pt x="627" y="20190"/>
                  <a:pt x="538" y="20116"/>
                  <a:pt x="538" y="20116"/>
                </a:cubicBezTo>
                <a:cubicBezTo>
                  <a:pt x="538" y="20116"/>
                  <a:pt x="448" y="20190"/>
                  <a:pt x="448" y="20190"/>
                </a:cubicBezTo>
                <a:cubicBezTo>
                  <a:pt x="538" y="20190"/>
                  <a:pt x="538" y="20190"/>
                  <a:pt x="538" y="20190"/>
                </a:cubicBezTo>
                <a:cubicBezTo>
                  <a:pt x="448" y="20190"/>
                  <a:pt x="538" y="20264"/>
                  <a:pt x="538" y="20264"/>
                </a:cubicBezTo>
                <a:cubicBezTo>
                  <a:pt x="538" y="20264"/>
                  <a:pt x="538" y="20264"/>
                  <a:pt x="448" y="20264"/>
                </a:cubicBezTo>
                <a:cubicBezTo>
                  <a:pt x="448" y="20264"/>
                  <a:pt x="538" y="20264"/>
                  <a:pt x="538" y="20338"/>
                </a:cubicBezTo>
                <a:cubicBezTo>
                  <a:pt x="538" y="20338"/>
                  <a:pt x="448" y="20338"/>
                  <a:pt x="448" y="20338"/>
                </a:cubicBezTo>
                <a:cubicBezTo>
                  <a:pt x="448" y="20413"/>
                  <a:pt x="448" y="20413"/>
                  <a:pt x="448" y="20487"/>
                </a:cubicBezTo>
                <a:cubicBezTo>
                  <a:pt x="448" y="20487"/>
                  <a:pt x="448" y="20487"/>
                  <a:pt x="448" y="20487"/>
                </a:cubicBezTo>
                <a:cubicBezTo>
                  <a:pt x="448" y="20561"/>
                  <a:pt x="538" y="20710"/>
                  <a:pt x="627" y="20784"/>
                </a:cubicBezTo>
                <a:cubicBezTo>
                  <a:pt x="627" y="20784"/>
                  <a:pt x="627" y="20784"/>
                  <a:pt x="627" y="20784"/>
                </a:cubicBezTo>
                <a:cubicBezTo>
                  <a:pt x="627" y="20784"/>
                  <a:pt x="717" y="20784"/>
                  <a:pt x="717" y="20784"/>
                </a:cubicBezTo>
                <a:cubicBezTo>
                  <a:pt x="717" y="20784"/>
                  <a:pt x="717" y="20858"/>
                  <a:pt x="717" y="20858"/>
                </a:cubicBezTo>
                <a:cubicBezTo>
                  <a:pt x="807" y="20858"/>
                  <a:pt x="807" y="20858"/>
                  <a:pt x="807" y="20932"/>
                </a:cubicBezTo>
                <a:cubicBezTo>
                  <a:pt x="896" y="21006"/>
                  <a:pt x="896" y="21006"/>
                  <a:pt x="986" y="21006"/>
                </a:cubicBezTo>
                <a:cubicBezTo>
                  <a:pt x="1076" y="21081"/>
                  <a:pt x="1165" y="21155"/>
                  <a:pt x="1344" y="21155"/>
                </a:cubicBezTo>
                <a:cubicBezTo>
                  <a:pt x="1434" y="21155"/>
                  <a:pt x="1434" y="21155"/>
                  <a:pt x="1344" y="21081"/>
                </a:cubicBezTo>
                <a:cubicBezTo>
                  <a:pt x="1434" y="21081"/>
                  <a:pt x="1434" y="21081"/>
                  <a:pt x="1434" y="21081"/>
                </a:cubicBezTo>
                <a:cubicBezTo>
                  <a:pt x="1344" y="21081"/>
                  <a:pt x="1434" y="21155"/>
                  <a:pt x="1434" y="21229"/>
                </a:cubicBezTo>
                <a:cubicBezTo>
                  <a:pt x="1434" y="21229"/>
                  <a:pt x="1524" y="21155"/>
                  <a:pt x="1613" y="21155"/>
                </a:cubicBezTo>
                <a:cubicBezTo>
                  <a:pt x="1524" y="21155"/>
                  <a:pt x="1434" y="21229"/>
                  <a:pt x="1434" y="21229"/>
                </a:cubicBezTo>
                <a:cubicBezTo>
                  <a:pt x="1344" y="21229"/>
                  <a:pt x="1344" y="21303"/>
                  <a:pt x="1344" y="21303"/>
                </a:cubicBezTo>
                <a:cubicBezTo>
                  <a:pt x="1344" y="21378"/>
                  <a:pt x="1434" y="21452"/>
                  <a:pt x="1524" y="21378"/>
                </a:cubicBezTo>
                <a:cubicBezTo>
                  <a:pt x="1524" y="21378"/>
                  <a:pt x="1434" y="21378"/>
                  <a:pt x="1434" y="21303"/>
                </a:cubicBezTo>
                <a:cubicBezTo>
                  <a:pt x="1434" y="21303"/>
                  <a:pt x="1434" y="21303"/>
                  <a:pt x="1434" y="21229"/>
                </a:cubicBezTo>
                <a:cubicBezTo>
                  <a:pt x="1524" y="21303"/>
                  <a:pt x="1434" y="21303"/>
                  <a:pt x="1524" y="21303"/>
                </a:cubicBezTo>
                <a:cubicBezTo>
                  <a:pt x="1613" y="21378"/>
                  <a:pt x="1524" y="21229"/>
                  <a:pt x="1524" y="21229"/>
                </a:cubicBezTo>
                <a:cubicBezTo>
                  <a:pt x="1613" y="21303"/>
                  <a:pt x="1613" y="21303"/>
                  <a:pt x="1703" y="21303"/>
                </a:cubicBezTo>
                <a:cubicBezTo>
                  <a:pt x="1703" y="21378"/>
                  <a:pt x="1613" y="21303"/>
                  <a:pt x="1524" y="21378"/>
                </a:cubicBezTo>
                <a:cubicBezTo>
                  <a:pt x="1524" y="21378"/>
                  <a:pt x="1613" y="21378"/>
                  <a:pt x="1613" y="21378"/>
                </a:cubicBezTo>
                <a:cubicBezTo>
                  <a:pt x="1613" y="21378"/>
                  <a:pt x="1613" y="21378"/>
                  <a:pt x="1613" y="21452"/>
                </a:cubicBezTo>
                <a:cubicBezTo>
                  <a:pt x="1613" y="21378"/>
                  <a:pt x="1703" y="21378"/>
                  <a:pt x="1703" y="21378"/>
                </a:cubicBezTo>
                <a:cubicBezTo>
                  <a:pt x="1703" y="21378"/>
                  <a:pt x="1703" y="21378"/>
                  <a:pt x="1703" y="21378"/>
                </a:cubicBezTo>
                <a:cubicBezTo>
                  <a:pt x="1703" y="21378"/>
                  <a:pt x="1703" y="21378"/>
                  <a:pt x="1613" y="21452"/>
                </a:cubicBezTo>
                <a:cubicBezTo>
                  <a:pt x="1703" y="21452"/>
                  <a:pt x="1793" y="21378"/>
                  <a:pt x="1793" y="21378"/>
                </a:cubicBezTo>
                <a:cubicBezTo>
                  <a:pt x="1793" y="21378"/>
                  <a:pt x="1793" y="21378"/>
                  <a:pt x="1793" y="21378"/>
                </a:cubicBezTo>
                <a:cubicBezTo>
                  <a:pt x="1793" y="21378"/>
                  <a:pt x="1703" y="21452"/>
                  <a:pt x="1703" y="21526"/>
                </a:cubicBezTo>
                <a:cubicBezTo>
                  <a:pt x="1703" y="21526"/>
                  <a:pt x="1793" y="21378"/>
                  <a:pt x="1882" y="21452"/>
                </a:cubicBezTo>
                <a:cubicBezTo>
                  <a:pt x="1882" y="21452"/>
                  <a:pt x="1882" y="21452"/>
                  <a:pt x="1882" y="21378"/>
                </a:cubicBezTo>
                <a:cubicBezTo>
                  <a:pt x="1882" y="21452"/>
                  <a:pt x="2151" y="21452"/>
                  <a:pt x="2151" y="21452"/>
                </a:cubicBezTo>
                <a:cubicBezTo>
                  <a:pt x="2151" y="21452"/>
                  <a:pt x="2151" y="21452"/>
                  <a:pt x="2151" y="21452"/>
                </a:cubicBezTo>
                <a:cubicBezTo>
                  <a:pt x="2241" y="21452"/>
                  <a:pt x="2241" y="21452"/>
                  <a:pt x="2241" y="21452"/>
                </a:cubicBezTo>
                <a:cubicBezTo>
                  <a:pt x="2241" y="21452"/>
                  <a:pt x="2241" y="21452"/>
                  <a:pt x="2241" y="21452"/>
                </a:cubicBezTo>
                <a:cubicBezTo>
                  <a:pt x="2241" y="21452"/>
                  <a:pt x="2241" y="21378"/>
                  <a:pt x="2241" y="21378"/>
                </a:cubicBezTo>
                <a:cubicBezTo>
                  <a:pt x="2330" y="21452"/>
                  <a:pt x="2420" y="21378"/>
                  <a:pt x="2510" y="21378"/>
                </a:cubicBezTo>
                <a:cubicBezTo>
                  <a:pt x="2420" y="21303"/>
                  <a:pt x="2599" y="21303"/>
                  <a:pt x="2510" y="21229"/>
                </a:cubicBezTo>
                <a:cubicBezTo>
                  <a:pt x="2599" y="21229"/>
                  <a:pt x="2599" y="21229"/>
                  <a:pt x="2599" y="21303"/>
                </a:cubicBezTo>
                <a:cubicBezTo>
                  <a:pt x="2599" y="21303"/>
                  <a:pt x="2510" y="21303"/>
                  <a:pt x="2599" y="21303"/>
                </a:cubicBezTo>
                <a:cubicBezTo>
                  <a:pt x="2689" y="21378"/>
                  <a:pt x="2689" y="21229"/>
                  <a:pt x="2689" y="21303"/>
                </a:cubicBezTo>
                <a:cubicBezTo>
                  <a:pt x="2689" y="21303"/>
                  <a:pt x="2778" y="21229"/>
                  <a:pt x="2689" y="21229"/>
                </a:cubicBezTo>
                <a:cubicBezTo>
                  <a:pt x="2778" y="21229"/>
                  <a:pt x="2778" y="21155"/>
                  <a:pt x="2868" y="21155"/>
                </a:cubicBezTo>
                <a:cubicBezTo>
                  <a:pt x="2868" y="21155"/>
                  <a:pt x="2868" y="21155"/>
                  <a:pt x="2868" y="21155"/>
                </a:cubicBezTo>
                <a:cubicBezTo>
                  <a:pt x="2868" y="21155"/>
                  <a:pt x="2868" y="21155"/>
                  <a:pt x="2868" y="21155"/>
                </a:cubicBezTo>
                <a:cubicBezTo>
                  <a:pt x="2868" y="21155"/>
                  <a:pt x="2958" y="21155"/>
                  <a:pt x="2958" y="21155"/>
                </a:cubicBezTo>
                <a:cubicBezTo>
                  <a:pt x="2958" y="21155"/>
                  <a:pt x="2958" y="21081"/>
                  <a:pt x="3047" y="21006"/>
                </a:cubicBezTo>
                <a:cubicBezTo>
                  <a:pt x="3047" y="21081"/>
                  <a:pt x="3137" y="21006"/>
                  <a:pt x="3137" y="20932"/>
                </a:cubicBezTo>
                <a:cubicBezTo>
                  <a:pt x="3227" y="20858"/>
                  <a:pt x="3406" y="20784"/>
                  <a:pt x="3316" y="20710"/>
                </a:cubicBezTo>
                <a:cubicBezTo>
                  <a:pt x="3316" y="20710"/>
                  <a:pt x="3406" y="20710"/>
                  <a:pt x="3406" y="20710"/>
                </a:cubicBezTo>
                <a:cubicBezTo>
                  <a:pt x="3495" y="20635"/>
                  <a:pt x="3585" y="20561"/>
                  <a:pt x="3406" y="20561"/>
                </a:cubicBezTo>
                <a:cubicBezTo>
                  <a:pt x="3495" y="20561"/>
                  <a:pt x="3585" y="20561"/>
                  <a:pt x="3406" y="20487"/>
                </a:cubicBezTo>
                <a:cubicBezTo>
                  <a:pt x="3495" y="20561"/>
                  <a:pt x="3495" y="20561"/>
                  <a:pt x="3495" y="20561"/>
                </a:cubicBezTo>
                <a:cubicBezTo>
                  <a:pt x="3406" y="20561"/>
                  <a:pt x="3316" y="20487"/>
                  <a:pt x="3495" y="20487"/>
                </a:cubicBezTo>
                <a:cubicBezTo>
                  <a:pt x="3585" y="20487"/>
                  <a:pt x="3585" y="20487"/>
                  <a:pt x="3675" y="20413"/>
                </a:cubicBezTo>
                <a:cubicBezTo>
                  <a:pt x="3675" y="20413"/>
                  <a:pt x="3675" y="20413"/>
                  <a:pt x="3675" y="20487"/>
                </a:cubicBezTo>
                <a:cubicBezTo>
                  <a:pt x="3675" y="20413"/>
                  <a:pt x="3675" y="20413"/>
                  <a:pt x="3764" y="20413"/>
                </a:cubicBezTo>
                <a:cubicBezTo>
                  <a:pt x="3675" y="20338"/>
                  <a:pt x="3675" y="20413"/>
                  <a:pt x="3585" y="20413"/>
                </a:cubicBezTo>
                <a:cubicBezTo>
                  <a:pt x="3585" y="20338"/>
                  <a:pt x="3585" y="20338"/>
                  <a:pt x="3585" y="20338"/>
                </a:cubicBezTo>
                <a:cubicBezTo>
                  <a:pt x="3675" y="20413"/>
                  <a:pt x="3764" y="20338"/>
                  <a:pt x="3675" y="20338"/>
                </a:cubicBezTo>
                <a:cubicBezTo>
                  <a:pt x="3675" y="20338"/>
                  <a:pt x="3675" y="20338"/>
                  <a:pt x="3764" y="20338"/>
                </a:cubicBezTo>
                <a:cubicBezTo>
                  <a:pt x="3764" y="20338"/>
                  <a:pt x="3764" y="20338"/>
                  <a:pt x="3764" y="20338"/>
                </a:cubicBezTo>
                <a:cubicBezTo>
                  <a:pt x="3764" y="20264"/>
                  <a:pt x="3764" y="20264"/>
                  <a:pt x="3764" y="20264"/>
                </a:cubicBezTo>
                <a:cubicBezTo>
                  <a:pt x="3764" y="20264"/>
                  <a:pt x="3854" y="20264"/>
                  <a:pt x="3854" y="20264"/>
                </a:cubicBezTo>
                <a:cubicBezTo>
                  <a:pt x="3854" y="20264"/>
                  <a:pt x="3854" y="20264"/>
                  <a:pt x="3944" y="20264"/>
                </a:cubicBezTo>
                <a:cubicBezTo>
                  <a:pt x="3944" y="20190"/>
                  <a:pt x="3944" y="20190"/>
                  <a:pt x="3944" y="20190"/>
                </a:cubicBezTo>
                <a:cubicBezTo>
                  <a:pt x="3944" y="20190"/>
                  <a:pt x="3944" y="20190"/>
                  <a:pt x="3944" y="20190"/>
                </a:cubicBezTo>
                <a:cubicBezTo>
                  <a:pt x="3944" y="20190"/>
                  <a:pt x="3944" y="20190"/>
                  <a:pt x="3944" y="20190"/>
                </a:cubicBezTo>
                <a:cubicBezTo>
                  <a:pt x="3944" y="20116"/>
                  <a:pt x="3854" y="20041"/>
                  <a:pt x="3764" y="20041"/>
                </a:cubicBezTo>
                <a:cubicBezTo>
                  <a:pt x="3854" y="20041"/>
                  <a:pt x="3854" y="20041"/>
                  <a:pt x="3854" y="19967"/>
                </a:cubicBezTo>
                <a:cubicBezTo>
                  <a:pt x="3854" y="20041"/>
                  <a:pt x="3854" y="20116"/>
                  <a:pt x="3944" y="20116"/>
                </a:cubicBezTo>
                <a:cubicBezTo>
                  <a:pt x="3944" y="20116"/>
                  <a:pt x="3944" y="20041"/>
                  <a:pt x="3944" y="20041"/>
                </a:cubicBezTo>
                <a:cubicBezTo>
                  <a:pt x="3944" y="20041"/>
                  <a:pt x="3944" y="20116"/>
                  <a:pt x="3944" y="20116"/>
                </a:cubicBezTo>
                <a:cubicBezTo>
                  <a:pt x="3944" y="20116"/>
                  <a:pt x="4033" y="20116"/>
                  <a:pt x="4033" y="20116"/>
                </a:cubicBezTo>
                <a:cubicBezTo>
                  <a:pt x="4033" y="20116"/>
                  <a:pt x="4123" y="20190"/>
                  <a:pt x="4033" y="20190"/>
                </a:cubicBezTo>
                <a:cubicBezTo>
                  <a:pt x="4123" y="20264"/>
                  <a:pt x="4212" y="20190"/>
                  <a:pt x="4212" y="20116"/>
                </a:cubicBezTo>
                <a:cubicBezTo>
                  <a:pt x="4212" y="20190"/>
                  <a:pt x="4302" y="20116"/>
                  <a:pt x="4302" y="20116"/>
                </a:cubicBezTo>
                <a:cubicBezTo>
                  <a:pt x="4392" y="20116"/>
                  <a:pt x="4302" y="20190"/>
                  <a:pt x="4302" y="20190"/>
                </a:cubicBezTo>
                <a:cubicBezTo>
                  <a:pt x="4392" y="20190"/>
                  <a:pt x="4392" y="20041"/>
                  <a:pt x="4392" y="20041"/>
                </a:cubicBezTo>
                <a:cubicBezTo>
                  <a:pt x="4392" y="20041"/>
                  <a:pt x="4392" y="20116"/>
                  <a:pt x="4392" y="20116"/>
                </a:cubicBezTo>
                <a:cubicBezTo>
                  <a:pt x="4392" y="20116"/>
                  <a:pt x="4392" y="20041"/>
                  <a:pt x="4392" y="20041"/>
                </a:cubicBezTo>
                <a:cubicBezTo>
                  <a:pt x="4392" y="20041"/>
                  <a:pt x="4392" y="20041"/>
                  <a:pt x="4481" y="20116"/>
                </a:cubicBezTo>
                <a:cubicBezTo>
                  <a:pt x="4392" y="20041"/>
                  <a:pt x="4392" y="20041"/>
                  <a:pt x="4392" y="19967"/>
                </a:cubicBezTo>
                <a:cubicBezTo>
                  <a:pt x="4392" y="19967"/>
                  <a:pt x="4481" y="19967"/>
                  <a:pt x="4481" y="19967"/>
                </a:cubicBezTo>
                <a:cubicBezTo>
                  <a:pt x="4481" y="19967"/>
                  <a:pt x="4481" y="19893"/>
                  <a:pt x="4481" y="19893"/>
                </a:cubicBezTo>
                <a:cubicBezTo>
                  <a:pt x="4481" y="19893"/>
                  <a:pt x="4481" y="19819"/>
                  <a:pt x="4481" y="19819"/>
                </a:cubicBezTo>
                <a:cubicBezTo>
                  <a:pt x="4481" y="19819"/>
                  <a:pt x="4571" y="19819"/>
                  <a:pt x="4571" y="19819"/>
                </a:cubicBezTo>
                <a:cubicBezTo>
                  <a:pt x="4571" y="19819"/>
                  <a:pt x="4571" y="19745"/>
                  <a:pt x="4571" y="19745"/>
                </a:cubicBezTo>
                <a:cubicBezTo>
                  <a:pt x="4571" y="19745"/>
                  <a:pt x="4571" y="19745"/>
                  <a:pt x="4571" y="19670"/>
                </a:cubicBezTo>
                <a:cubicBezTo>
                  <a:pt x="4571" y="19596"/>
                  <a:pt x="4571" y="19596"/>
                  <a:pt x="4571" y="19596"/>
                </a:cubicBezTo>
                <a:cubicBezTo>
                  <a:pt x="4571" y="19596"/>
                  <a:pt x="4481" y="19522"/>
                  <a:pt x="4481" y="19522"/>
                </a:cubicBezTo>
                <a:cubicBezTo>
                  <a:pt x="4392" y="19522"/>
                  <a:pt x="4392" y="19448"/>
                  <a:pt x="4392" y="19448"/>
                </a:cubicBezTo>
                <a:cubicBezTo>
                  <a:pt x="4392" y="19448"/>
                  <a:pt x="4481" y="19448"/>
                  <a:pt x="4481" y="19448"/>
                </a:cubicBezTo>
                <a:cubicBezTo>
                  <a:pt x="4481" y="19448"/>
                  <a:pt x="4481" y="19373"/>
                  <a:pt x="4481" y="19373"/>
                </a:cubicBezTo>
                <a:cubicBezTo>
                  <a:pt x="4481" y="19299"/>
                  <a:pt x="4481" y="19299"/>
                  <a:pt x="4392" y="19225"/>
                </a:cubicBezTo>
                <a:cubicBezTo>
                  <a:pt x="4302" y="19151"/>
                  <a:pt x="4392" y="19151"/>
                  <a:pt x="4481" y="19225"/>
                </a:cubicBezTo>
                <a:cubicBezTo>
                  <a:pt x="4571" y="19225"/>
                  <a:pt x="4481" y="19299"/>
                  <a:pt x="4571" y="19373"/>
                </a:cubicBezTo>
                <a:cubicBezTo>
                  <a:pt x="4571" y="19448"/>
                  <a:pt x="4571" y="19448"/>
                  <a:pt x="4571" y="19448"/>
                </a:cubicBezTo>
                <a:cubicBezTo>
                  <a:pt x="4571" y="19522"/>
                  <a:pt x="4661" y="19448"/>
                  <a:pt x="4661" y="19373"/>
                </a:cubicBezTo>
                <a:cubicBezTo>
                  <a:pt x="4750" y="19299"/>
                  <a:pt x="4661" y="19299"/>
                  <a:pt x="4571" y="19225"/>
                </a:cubicBezTo>
                <a:cubicBezTo>
                  <a:pt x="4571" y="19151"/>
                  <a:pt x="4571" y="19151"/>
                  <a:pt x="4571" y="19077"/>
                </a:cubicBezTo>
                <a:cubicBezTo>
                  <a:pt x="4571" y="19077"/>
                  <a:pt x="4571" y="19002"/>
                  <a:pt x="4571" y="19002"/>
                </a:cubicBezTo>
                <a:cubicBezTo>
                  <a:pt x="4571" y="18928"/>
                  <a:pt x="4750" y="19002"/>
                  <a:pt x="4750" y="18928"/>
                </a:cubicBezTo>
                <a:cubicBezTo>
                  <a:pt x="4840" y="19002"/>
                  <a:pt x="4840" y="19077"/>
                  <a:pt x="4750" y="19151"/>
                </a:cubicBezTo>
                <a:cubicBezTo>
                  <a:pt x="4750" y="19151"/>
                  <a:pt x="4750" y="19077"/>
                  <a:pt x="4750" y="19002"/>
                </a:cubicBezTo>
                <a:cubicBezTo>
                  <a:pt x="4661" y="19077"/>
                  <a:pt x="4661" y="19225"/>
                  <a:pt x="4661" y="19225"/>
                </a:cubicBezTo>
                <a:cubicBezTo>
                  <a:pt x="4661" y="19225"/>
                  <a:pt x="4661" y="19225"/>
                  <a:pt x="4661" y="19225"/>
                </a:cubicBezTo>
                <a:cubicBezTo>
                  <a:pt x="4750" y="19299"/>
                  <a:pt x="4750" y="19448"/>
                  <a:pt x="4750" y="19522"/>
                </a:cubicBezTo>
                <a:cubicBezTo>
                  <a:pt x="4750" y="19522"/>
                  <a:pt x="4750" y="19596"/>
                  <a:pt x="4750" y="19596"/>
                </a:cubicBezTo>
                <a:cubicBezTo>
                  <a:pt x="4750" y="19596"/>
                  <a:pt x="4750" y="19522"/>
                  <a:pt x="4750" y="19522"/>
                </a:cubicBezTo>
                <a:cubicBezTo>
                  <a:pt x="4750" y="19522"/>
                  <a:pt x="4661" y="19596"/>
                  <a:pt x="4661" y="19596"/>
                </a:cubicBezTo>
                <a:cubicBezTo>
                  <a:pt x="4661" y="19596"/>
                  <a:pt x="4750" y="19596"/>
                  <a:pt x="4750" y="19670"/>
                </a:cubicBezTo>
                <a:cubicBezTo>
                  <a:pt x="4750" y="19670"/>
                  <a:pt x="4750" y="19819"/>
                  <a:pt x="4750" y="19745"/>
                </a:cubicBezTo>
                <a:cubicBezTo>
                  <a:pt x="4840" y="19745"/>
                  <a:pt x="4840" y="19819"/>
                  <a:pt x="4840" y="19893"/>
                </a:cubicBezTo>
                <a:cubicBezTo>
                  <a:pt x="4840" y="19893"/>
                  <a:pt x="4840" y="19819"/>
                  <a:pt x="4840" y="19819"/>
                </a:cubicBezTo>
                <a:cubicBezTo>
                  <a:pt x="4840" y="19893"/>
                  <a:pt x="4840" y="19893"/>
                  <a:pt x="4840" y="19967"/>
                </a:cubicBezTo>
                <a:cubicBezTo>
                  <a:pt x="4929" y="19967"/>
                  <a:pt x="4840" y="19967"/>
                  <a:pt x="4929" y="19893"/>
                </a:cubicBezTo>
                <a:cubicBezTo>
                  <a:pt x="4929" y="19967"/>
                  <a:pt x="5019" y="20041"/>
                  <a:pt x="4929" y="19967"/>
                </a:cubicBezTo>
                <a:cubicBezTo>
                  <a:pt x="5019" y="19967"/>
                  <a:pt x="5019" y="19967"/>
                  <a:pt x="5019" y="19967"/>
                </a:cubicBezTo>
                <a:cubicBezTo>
                  <a:pt x="5109" y="20041"/>
                  <a:pt x="5109" y="19967"/>
                  <a:pt x="5109" y="19967"/>
                </a:cubicBezTo>
                <a:cubicBezTo>
                  <a:pt x="5109" y="20041"/>
                  <a:pt x="5198" y="19967"/>
                  <a:pt x="5109" y="19967"/>
                </a:cubicBezTo>
                <a:cubicBezTo>
                  <a:pt x="5109" y="19893"/>
                  <a:pt x="5109" y="19893"/>
                  <a:pt x="5198" y="19893"/>
                </a:cubicBezTo>
                <a:cubicBezTo>
                  <a:pt x="5198" y="19967"/>
                  <a:pt x="5198" y="19967"/>
                  <a:pt x="5198" y="19967"/>
                </a:cubicBezTo>
                <a:cubicBezTo>
                  <a:pt x="5109" y="20041"/>
                  <a:pt x="5288" y="20041"/>
                  <a:pt x="5288" y="20041"/>
                </a:cubicBezTo>
                <a:cubicBezTo>
                  <a:pt x="5378" y="20041"/>
                  <a:pt x="5378" y="20190"/>
                  <a:pt x="5378" y="20264"/>
                </a:cubicBezTo>
                <a:cubicBezTo>
                  <a:pt x="5378" y="20338"/>
                  <a:pt x="5378" y="20338"/>
                  <a:pt x="5467" y="20338"/>
                </a:cubicBezTo>
                <a:cubicBezTo>
                  <a:pt x="5467" y="20338"/>
                  <a:pt x="5557" y="20338"/>
                  <a:pt x="5557" y="20264"/>
                </a:cubicBezTo>
                <a:cubicBezTo>
                  <a:pt x="5646" y="20190"/>
                  <a:pt x="5646" y="20041"/>
                  <a:pt x="5646" y="19967"/>
                </a:cubicBezTo>
                <a:cubicBezTo>
                  <a:pt x="5736" y="19745"/>
                  <a:pt x="5646" y="19596"/>
                  <a:pt x="5557" y="19448"/>
                </a:cubicBezTo>
                <a:cubicBezTo>
                  <a:pt x="5557" y="19299"/>
                  <a:pt x="5646" y="19373"/>
                  <a:pt x="5736" y="19299"/>
                </a:cubicBezTo>
                <a:cubicBezTo>
                  <a:pt x="5736" y="19225"/>
                  <a:pt x="5736" y="19225"/>
                  <a:pt x="5736" y="19151"/>
                </a:cubicBezTo>
                <a:cubicBezTo>
                  <a:pt x="5736" y="19077"/>
                  <a:pt x="5736" y="19077"/>
                  <a:pt x="5736" y="19077"/>
                </a:cubicBezTo>
                <a:cubicBezTo>
                  <a:pt x="5736" y="18928"/>
                  <a:pt x="5826" y="19002"/>
                  <a:pt x="5915" y="18928"/>
                </a:cubicBezTo>
                <a:cubicBezTo>
                  <a:pt x="6005" y="18928"/>
                  <a:pt x="6095" y="18854"/>
                  <a:pt x="6184" y="18780"/>
                </a:cubicBezTo>
                <a:cubicBezTo>
                  <a:pt x="6184" y="18705"/>
                  <a:pt x="6274" y="18705"/>
                  <a:pt x="6274" y="18557"/>
                </a:cubicBezTo>
                <a:cubicBezTo>
                  <a:pt x="6274" y="18557"/>
                  <a:pt x="6274" y="18483"/>
                  <a:pt x="6274" y="18408"/>
                </a:cubicBezTo>
                <a:cubicBezTo>
                  <a:pt x="6274" y="18408"/>
                  <a:pt x="6274" y="18334"/>
                  <a:pt x="6274" y="18334"/>
                </a:cubicBezTo>
                <a:cubicBezTo>
                  <a:pt x="6363" y="18112"/>
                  <a:pt x="6274" y="17963"/>
                  <a:pt x="6184" y="17815"/>
                </a:cubicBezTo>
                <a:cubicBezTo>
                  <a:pt x="6184" y="17740"/>
                  <a:pt x="6095" y="17592"/>
                  <a:pt x="6095" y="17518"/>
                </a:cubicBezTo>
                <a:cubicBezTo>
                  <a:pt x="6095" y="17444"/>
                  <a:pt x="6095" y="17444"/>
                  <a:pt x="6184" y="17369"/>
                </a:cubicBezTo>
                <a:cubicBezTo>
                  <a:pt x="6184" y="17369"/>
                  <a:pt x="6274" y="17369"/>
                  <a:pt x="6274" y="17369"/>
                </a:cubicBezTo>
                <a:cubicBezTo>
                  <a:pt x="6363" y="17369"/>
                  <a:pt x="6363" y="17369"/>
                  <a:pt x="6453" y="17369"/>
                </a:cubicBezTo>
                <a:cubicBezTo>
                  <a:pt x="6453" y="17295"/>
                  <a:pt x="6543" y="17147"/>
                  <a:pt x="6543" y="17072"/>
                </a:cubicBezTo>
                <a:cubicBezTo>
                  <a:pt x="6543" y="16998"/>
                  <a:pt x="6632" y="16924"/>
                  <a:pt x="6543" y="16850"/>
                </a:cubicBezTo>
                <a:cubicBezTo>
                  <a:pt x="6453" y="16775"/>
                  <a:pt x="6363" y="16701"/>
                  <a:pt x="6363" y="16627"/>
                </a:cubicBezTo>
                <a:cubicBezTo>
                  <a:pt x="6274" y="16627"/>
                  <a:pt x="6184" y="16627"/>
                  <a:pt x="6184" y="16627"/>
                </a:cubicBezTo>
                <a:cubicBezTo>
                  <a:pt x="6184" y="16553"/>
                  <a:pt x="6095" y="16553"/>
                  <a:pt x="6095" y="16479"/>
                </a:cubicBezTo>
                <a:cubicBezTo>
                  <a:pt x="6005" y="16404"/>
                  <a:pt x="6005" y="16404"/>
                  <a:pt x="6005" y="16330"/>
                </a:cubicBezTo>
                <a:cubicBezTo>
                  <a:pt x="6005" y="16107"/>
                  <a:pt x="6095" y="15885"/>
                  <a:pt x="6095" y="15662"/>
                </a:cubicBezTo>
                <a:cubicBezTo>
                  <a:pt x="6095" y="15514"/>
                  <a:pt x="6005" y="15291"/>
                  <a:pt x="5915" y="15142"/>
                </a:cubicBezTo>
                <a:cubicBezTo>
                  <a:pt x="5915" y="15068"/>
                  <a:pt x="5915" y="14994"/>
                  <a:pt x="6005" y="14920"/>
                </a:cubicBezTo>
                <a:cubicBezTo>
                  <a:pt x="6005" y="14846"/>
                  <a:pt x="5915" y="14771"/>
                  <a:pt x="5915" y="14697"/>
                </a:cubicBezTo>
                <a:cubicBezTo>
                  <a:pt x="5915" y="14623"/>
                  <a:pt x="6005" y="14549"/>
                  <a:pt x="6005" y="14474"/>
                </a:cubicBezTo>
                <a:cubicBezTo>
                  <a:pt x="6005" y="14400"/>
                  <a:pt x="5915" y="14252"/>
                  <a:pt x="5915" y="14178"/>
                </a:cubicBezTo>
                <a:cubicBezTo>
                  <a:pt x="5826" y="14103"/>
                  <a:pt x="5826" y="14103"/>
                  <a:pt x="5915" y="14029"/>
                </a:cubicBezTo>
                <a:cubicBezTo>
                  <a:pt x="5915" y="13881"/>
                  <a:pt x="6005" y="13806"/>
                  <a:pt x="6005" y="13732"/>
                </a:cubicBezTo>
                <a:cubicBezTo>
                  <a:pt x="6005" y="13658"/>
                  <a:pt x="6005" y="13658"/>
                  <a:pt x="6005" y="13584"/>
                </a:cubicBezTo>
                <a:cubicBezTo>
                  <a:pt x="6095" y="13435"/>
                  <a:pt x="6184" y="13361"/>
                  <a:pt x="6274" y="13287"/>
                </a:cubicBezTo>
                <a:cubicBezTo>
                  <a:pt x="6363" y="13213"/>
                  <a:pt x="6363" y="13064"/>
                  <a:pt x="6453" y="12990"/>
                </a:cubicBezTo>
                <a:cubicBezTo>
                  <a:pt x="6543" y="12990"/>
                  <a:pt x="6632" y="12916"/>
                  <a:pt x="6722" y="12916"/>
                </a:cubicBezTo>
                <a:cubicBezTo>
                  <a:pt x="6812" y="12841"/>
                  <a:pt x="6812" y="12841"/>
                  <a:pt x="6901" y="12841"/>
                </a:cubicBezTo>
                <a:cubicBezTo>
                  <a:pt x="7080" y="12916"/>
                  <a:pt x="7260" y="12916"/>
                  <a:pt x="7349" y="12916"/>
                </a:cubicBezTo>
                <a:cubicBezTo>
                  <a:pt x="7529" y="12990"/>
                  <a:pt x="7439" y="12916"/>
                  <a:pt x="7529" y="12841"/>
                </a:cubicBezTo>
                <a:cubicBezTo>
                  <a:pt x="7529" y="12767"/>
                  <a:pt x="7618" y="12693"/>
                  <a:pt x="7618" y="12619"/>
                </a:cubicBezTo>
                <a:cubicBezTo>
                  <a:pt x="7618" y="12545"/>
                  <a:pt x="7618" y="12396"/>
                  <a:pt x="7618" y="12248"/>
                </a:cubicBezTo>
                <a:cubicBezTo>
                  <a:pt x="7529" y="12248"/>
                  <a:pt x="7439" y="12248"/>
                  <a:pt x="7439" y="12173"/>
                </a:cubicBezTo>
                <a:cubicBezTo>
                  <a:pt x="7349" y="12173"/>
                  <a:pt x="7170" y="12099"/>
                  <a:pt x="7170" y="12025"/>
                </a:cubicBezTo>
                <a:cubicBezTo>
                  <a:pt x="7170" y="12025"/>
                  <a:pt x="7349" y="11877"/>
                  <a:pt x="7349" y="11802"/>
                </a:cubicBezTo>
                <a:cubicBezTo>
                  <a:pt x="7439" y="11580"/>
                  <a:pt x="7618" y="11357"/>
                  <a:pt x="7708" y="11134"/>
                </a:cubicBezTo>
                <a:cubicBezTo>
                  <a:pt x="7798" y="11060"/>
                  <a:pt x="7798" y="11060"/>
                  <a:pt x="7798" y="10986"/>
                </a:cubicBezTo>
                <a:cubicBezTo>
                  <a:pt x="7887" y="10912"/>
                  <a:pt x="7887" y="10912"/>
                  <a:pt x="7887" y="10912"/>
                </a:cubicBezTo>
                <a:cubicBezTo>
                  <a:pt x="7977" y="10689"/>
                  <a:pt x="7887" y="10466"/>
                  <a:pt x="7887" y="10244"/>
                </a:cubicBezTo>
                <a:cubicBezTo>
                  <a:pt x="7887" y="10021"/>
                  <a:pt x="7887" y="9798"/>
                  <a:pt x="7977" y="9575"/>
                </a:cubicBezTo>
                <a:cubicBezTo>
                  <a:pt x="7977" y="9501"/>
                  <a:pt x="7977" y="9501"/>
                  <a:pt x="8066" y="9501"/>
                </a:cubicBezTo>
                <a:cubicBezTo>
                  <a:pt x="8156" y="9501"/>
                  <a:pt x="8246" y="9501"/>
                  <a:pt x="8335" y="9501"/>
                </a:cubicBezTo>
                <a:cubicBezTo>
                  <a:pt x="8425" y="9427"/>
                  <a:pt x="8604" y="9353"/>
                  <a:pt x="8694" y="9279"/>
                </a:cubicBezTo>
                <a:cubicBezTo>
                  <a:pt x="8783" y="9279"/>
                  <a:pt x="8694" y="9204"/>
                  <a:pt x="8694" y="9130"/>
                </a:cubicBezTo>
                <a:cubicBezTo>
                  <a:pt x="8694" y="9056"/>
                  <a:pt x="8694" y="8982"/>
                  <a:pt x="8694" y="8907"/>
                </a:cubicBezTo>
                <a:cubicBezTo>
                  <a:pt x="8694" y="8833"/>
                  <a:pt x="8783" y="8759"/>
                  <a:pt x="8873" y="8685"/>
                </a:cubicBezTo>
                <a:cubicBezTo>
                  <a:pt x="9052" y="8462"/>
                  <a:pt x="9232" y="8314"/>
                  <a:pt x="9411" y="8091"/>
                </a:cubicBezTo>
                <a:cubicBezTo>
                  <a:pt x="9411" y="8017"/>
                  <a:pt x="9500" y="8017"/>
                  <a:pt x="9500" y="7942"/>
                </a:cubicBezTo>
                <a:cubicBezTo>
                  <a:pt x="9500" y="7868"/>
                  <a:pt x="9500" y="7720"/>
                  <a:pt x="9500" y="7646"/>
                </a:cubicBezTo>
                <a:cubicBezTo>
                  <a:pt x="9500" y="7497"/>
                  <a:pt x="9232" y="7349"/>
                  <a:pt x="9321" y="7200"/>
                </a:cubicBezTo>
                <a:cubicBezTo>
                  <a:pt x="9321" y="7200"/>
                  <a:pt x="9321" y="7126"/>
                  <a:pt x="9321" y="7126"/>
                </a:cubicBezTo>
                <a:cubicBezTo>
                  <a:pt x="9411" y="7052"/>
                  <a:pt x="9500" y="7126"/>
                  <a:pt x="9500" y="7052"/>
                </a:cubicBezTo>
                <a:cubicBezTo>
                  <a:pt x="9590" y="7052"/>
                  <a:pt x="9590" y="6903"/>
                  <a:pt x="9590" y="6829"/>
                </a:cubicBezTo>
                <a:cubicBezTo>
                  <a:pt x="9680" y="6681"/>
                  <a:pt x="9769" y="6458"/>
                  <a:pt x="9859" y="6384"/>
                </a:cubicBezTo>
                <a:cubicBezTo>
                  <a:pt x="9949" y="6310"/>
                  <a:pt x="10128" y="6235"/>
                  <a:pt x="10128" y="6161"/>
                </a:cubicBezTo>
                <a:cubicBezTo>
                  <a:pt x="10217" y="6087"/>
                  <a:pt x="10217" y="6013"/>
                  <a:pt x="10307" y="6087"/>
                </a:cubicBezTo>
                <a:cubicBezTo>
                  <a:pt x="10397" y="6087"/>
                  <a:pt x="10576" y="6235"/>
                  <a:pt x="10666" y="6235"/>
                </a:cubicBezTo>
                <a:cubicBezTo>
                  <a:pt x="10755" y="6310"/>
                  <a:pt x="10755" y="6235"/>
                  <a:pt x="10755" y="6161"/>
                </a:cubicBezTo>
                <a:cubicBezTo>
                  <a:pt x="10845" y="6087"/>
                  <a:pt x="10934" y="6013"/>
                  <a:pt x="10934" y="5864"/>
                </a:cubicBezTo>
                <a:cubicBezTo>
                  <a:pt x="10934" y="5790"/>
                  <a:pt x="10934" y="5716"/>
                  <a:pt x="10934" y="5716"/>
                </a:cubicBezTo>
                <a:cubicBezTo>
                  <a:pt x="10934" y="5567"/>
                  <a:pt x="10934" y="5419"/>
                  <a:pt x="10934" y="5345"/>
                </a:cubicBezTo>
                <a:cubicBezTo>
                  <a:pt x="10934" y="5196"/>
                  <a:pt x="10934" y="5196"/>
                  <a:pt x="11114" y="5196"/>
                </a:cubicBezTo>
                <a:cubicBezTo>
                  <a:pt x="11114" y="5196"/>
                  <a:pt x="11114" y="5196"/>
                  <a:pt x="11203" y="5196"/>
                </a:cubicBezTo>
                <a:cubicBezTo>
                  <a:pt x="11203" y="5196"/>
                  <a:pt x="11293" y="5270"/>
                  <a:pt x="11293" y="5270"/>
                </a:cubicBezTo>
                <a:cubicBezTo>
                  <a:pt x="11383" y="5345"/>
                  <a:pt x="11562" y="5270"/>
                  <a:pt x="11651" y="5270"/>
                </a:cubicBezTo>
                <a:cubicBezTo>
                  <a:pt x="11741" y="5270"/>
                  <a:pt x="11741" y="5345"/>
                  <a:pt x="11831" y="5345"/>
                </a:cubicBezTo>
                <a:cubicBezTo>
                  <a:pt x="12010" y="5419"/>
                  <a:pt x="12100" y="5493"/>
                  <a:pt x="12279" y="5567"/>
                </a:cubicBezTo>
                <a:cubicBezTo>
                  <a:pt x="12368" y="5567"/>
                  <a:pt x="12368" y="5567"/>
                  <a:pt x="12458" y="5567"/>
                </a:cubicBezTo>
                <a:cubicBezTo>
                  <a:pt x="12548" y="5567"/>
                  <a:pt x="12637" y="5419"/>
                  <a:pt x="12637" y="5345"/>
                </a:cubicBezTo>
                <a:cubicBezTo>
                  <a:pt x="12548" y="5270"/>
                  <a:pt x="12548" y="5270"/>
                  <a:pt x="12458" y="5196"/>
                </a:cubicBezTo>
                <a:cubicBezTo>
                  <a:pt x="12458" y="5196"/>
                  <a:pt x="12637" y="5048"/>
                  <a:pt x="12637" y="4973"/>
                </a:cubicBezTo>
                <a:cubicBezTo>
                  <a:pt x="12727" y="4973"/>
                  <a:pt x="12727" y="4825"/>
                  <a:pt x="12727" y="4751"/>
                </a:cubicBezTo>
                <a:cubicBezTo>
                  <a:pt x="12727" y="4751"/>
                  <a:pt x="12727" y="4602"/>
                  <a:pt x="12727" y="4528"/>
                </a:cubicBezTo>
                <a:cubicBezTo>
                  <a:pt x="12727" y="4454"/>
                  <a:pt x="12637" y="4380"/>
                  <a:pt x="12548" y="4305"/>
                </a:cubicBezTo>
                <a:cubicBezTo>
                  <a:pt x="12637" y="4305"/>
                  <a:pt x="12817" y="4305"/>
                  <a:pt x="12996" y="4305"/>
                </a:cubicBezTo>
                <a:cubicBezTo>
                  <a:pt x="13085" y="4231"/>
                  <a:pt x="12996" y="4157"/>
                  <a:pt x="13175" y="4157"/>
                </a:cubicBezTo>
                <a:cubicBezTo>
                  <a:pt x="13265" y="4231"/>
                  <a:pt x="13444" y="4380"/>
                  <a:pt x="13444" y="4231"/>
                </a:cubicBezTo>
                <a:cubicBezTo>
                  <a:pt x="13444" y="4083"/>
                  <a:pt x="13265" y="4008"/>
                  <a:pt x="13354" y="3934"/>
                </a:cubicBezTo>
                <a:cubicBezTo>
                  <a:pt x="13444" y="3786"/>
                  <a:pt x="13534" y="3786"/>
                  <a:pt x="13713" y="3786"/>
                </a:cubicBezTo>
                <a:cubicBezTo>
                  <a:pt x="13802" y="3860"/>
                  <a:pt x="13802" y="3860"/>
                  <a:pt x="13892" y="3934"/>
                </a:cubicBezTo>
                <a:cubicBezTo>
                  <a:pt x="14071" y="4157"/>
                  <a:pt x="14161" y="4380"/>
                  <a:pt x="14340" y="4602"/>
                </a:cubicBezTo>
                <a:cubicBezTo>
                  <a:pt x="14430" y="4677"/>
                  <a:pt x="14430" y="4677"/>
                  <a:pt x="14430" y="4825"/>
                </a:cubicBezTo>
                <a:cubicBezTo>
                  <a:pt x="14430" y="4825"/>
                  <a:pt x="14430" y="4899"/>
                  <a:pt x="14520" y="4899"/>
                </a:cubicBezTo>
                <a:cubicBezTo>
                  <a:pt x="14520" y="4899"/>
                  <a:pt x="14520" y="4899"/>
                  <a:pt x="14609" y="4899"/>
                </a:cubicBezTo>
                <a:cubicBezTo>
                  <a:pt x="14609" y="4899"/>
                  <a:pt x="14609" y="4899"/>
                  <a:pt x="14609" y="4899"/>
                </a:cubicBezTo>
                <a:cubicBezTo>
                  <a:pt x="14699" y="4899"/>
                  <a:pt x="14788" y="4973"/>
                  <a:pt x="14788" y="4973"/>
                </a:cubicBezTo>
                <a:cubicBezTo>
                  <a:pt x="14878" y="4973"/>
                  <a:pt x="14968" y="4973"/>
                  <a:pt x="14968" y="4973"/>
                </a:cubicBezTo>
                <a:cubicBezTo>
                  <a:pt x="15147" y="5048"/>
                  <a:pt x="15057" y="5122"/>
                  <a:pt x="15237" y="5048"/>
                </a:cubicBezTo>
                <a:cubicBezTo>
                  <a:pt x="15237" y="4973"/>
                  <a:pt x="15326" y="4973"/>
                  <a:pt x="15326" y="4973"/>
                </a:cubicBezTo>
                <a:cubicBezTo>
                  <a:pt x="15416" y="4973"/>
                  <a:pt x="15505" y="4973"/>
                  <a:pt x="15505" y="4899"/>
                </a:cubicBezTo>
                <a:cubicBezTo>
                  <a:pt x="15595" y="4825"/>
                  <a:pt x="15595" y="4677"/>
                  <a:pt x="15685" y="4677"/>
                </a:cubicBezTo>
                <a:cubicBezTo>
                  <a:pt x="15864" y="4751"/>
                  <a:pt x="15864" y="4825"/>
                  <a:pt x="15954" y="4899"/>
                </a:cubicBezTo>
                <a:cubicBezTo>
                  <a:pt x="16133" y="4899"/>
                  <a:pt x="16222" y="4973"/>
                  <a:pt x="16312" y="5048"/>
                </a:cubicBezTo>
                <a:cubicBezTo>
                  <a:pt x="16402" y="5048"/>
                  <a:pt x="16402" y="5122"/>
                  <a:pt x="16491" y="5196"/>
                </a:cubicBezTo>
                <a:cubicBezTo>
                  <a:pt x="16581" y="5196"/>
                  <a:pt x="16491" y="5196"/>
                  <a:pt x="16581" y="5122"/>
                </a:cubicBezTo>
                <a:cubicBezTo>
                  <a:pt x="16581" y="5122"/>
                  <a:pt x="16581" y="5122"/>
                  <a:pt x="16671" y="5048"/>
                </a:cubicBezTo>
                <a:cubicBezTo>
                  <a:pt x="16671" y="5048"/>
                  <a:pt x="16671" y="5048"/>
                  <a:pt x="16760" y="4973"/>
                </a:cubicBezTo>
                <a:cubicBezTo>
                  <a:pt x="16760" y="4899"/>
                  <a:pt x="16760" y="4751"/>
                  <a:pt x="16760" y="4677"/>
                </a:cubicBezTo>
                <a:cubicBezTo>
                  <a:pt x="16850" y="4677"/>
                  <a:pt x="16939" y="4602"/>
                  <a:pt x="16939" y="4602"/>
                </a:cubicBezTo>
                <a:cubicBezTo>
                  <a:pt x="17029" y="4602"/>
                  <a:pt x="17119" y="4602"/>
                  <a:pt x="17119" y="4602"/>
                </a:cubicBezTo>
                <a:cubicBezTo>
                  <a:pt x="17119" y="4602"/>
                  <a:pt x="17298" y="4380"/>
                  <a:pt x="17298" y="4380"/>
                </a:cubicBezTo>
                <a:cubicBezTo>
                  <a:pt x="17298" y="4231"/>
                  <a:pt x="17208" y="4083"/>
                  <a:pt x="17208" y="4008"/>
                </a:cubicBezTo>
                <a:cubicBezTo>
                  <a:pt x="17208" y="3934"/>
                  <a:pt x="17298" y="3786"/>
                  <a:pt x="17298" y="3712"/>
                </a:cubicBezTo>
                <a:cubicBezTo>
                  <a:pt x="17298" y="3637"/>
                  <a:pt x="17298" y="3563"/>
                  <a:pt x="17298" y="3489"/>
                </a:cubicBezTo>
                <a:cubicBezTo>
                  <a:pt x="17298" y="3415"/>
                  <a:pt x="17298" y="3415"/>
                  <a:pt x="17388" y="3340"/>
                </a:cubicBezTo>
                <a:cubicBezTo>
                  <a:pt x="17388" y="3340"/>
                  <a:pt x="17388" y="3340"/>
                  <a:pt x="17388" y="3266"/>
                </a:cubicBezTo>
                <a:cubicBezTo>
                  <a:pt x="17477" y="3192"/>
                  <a:pt x="17388" y="3118"/>
                  <a:pt x="17477" y="3044"/>
                </a:cubicBezTo>
                <a:cubicBezTo>
                  <a:pt x="17477" y="2969"/>
                  <a:pt x="17567" y="2969"/>
                  <a:pt x="17567" y="2969"/>
                </a:cubicBezTo>
                <a:cubicBezTo>
                  <a:pt x="17656" y="2969"/>
                  <a:pt x="17656" y="2895"/>
                  <a:pt x="17656" y="2821"/>
                </a:cubicBezTo>
                <a:cubicBezTo>
                  <a:pt x="17746" y="2821"/>
                  <a:pt x="17746" y="2747"/>
                  <a:pt x="17836" y="2672"/>
                </a:cubicBezTo>
                <a:cubicBezTo>
                  <a:pt x="17836" y="2672"/>
                  <a:pt x="17836" y="2598"/>
                  <a:pt x="17836" y="2598"/>
                </a:cubicBezTo>
                <a:cubicBezTo>
                  <a:pt x="17925" y="2524"/>
                  <a:pt x="17925" y="2524"/>
                  <a:pt x="18015" y="2524"/>
                </a:cubicBezTo>
                <a:cubicBezTo>
                  <a:pt x="18015" y="2524"/>
                  <a:pt x="18105" y="2524"/>
                  <a:pt x="18194" y="2524"/>
                </a:cubicBezTo>
                <a:cubicBezTo>
                  <a:pt x="18284" y="2524"/>
                  <a:pt x="18284" y="2598"/>
                  <a:pt x="18373" y="2598"/>
                </a:cubicBezTo>
                <a:cubicBezTo>
                  <a:pt x="18463" y="2598"/>
                  <a:pt x="18553" y="2524"/>
                  <a:pt x="18553" y="2524"/>
                </a:cubicBezTo>
                <a:cubicBezTo>
                  <a:pt x="18553" y="2524"/>
                  <a:pt x="18553" y="2450"/>
                  <a:pt x="18553" y="2450"/>
                </a:cubicBezTo>
                <a:cubicBezTo>
                  <a:pt x="18553" y="2450"/>
                  <a:pt x="18642" y="2375"/>
                  <a:pt x="18642" y="2375"/>
                </a:cubicBezTo>
                <a:cubicBezTo>
                  <a:pt x="18642" y="2375"/>
                  <a:pt x="18642" y="2375"/>
                  <a:pt x="18732" y="2375"/>
                </a:cubicBezTo>
                <a:cubicBezTo>
                  <a:pt x="18732" y="2375"/>
                  <a:pt x="18732" y="2301"/>
                  <a:pt x="18732" y="2301"/>
                </a:cubicBezTo>
                <a:cubicBezTo>
                  <a:pt x="18822" y="2227"/>
                  <a:pt x="18822" y="2301"/>
                  <a:pt x="18911" y="2301"/>
                </a:cubicBezTo>
                <a:cubicBezTo>
                  <a:pt x="18911" y="2301"/>
                  <a:pt x="19001" y="2227"/>
                  <a:pt x="19001" y="2227"/>
                </a:cubicBezTo>
                <a:cubicBezTo>
                  <a:pt x="19001" y="2301"/>
                  <a:pt x="19090" y="2375"/>
                  <a:pt x="19090" y="2375"/>
                </a:cubicBezTo>
                <a:cubicBezTo>
                  <a:pt x="19180" y="2524"/>
                  <a:pt x="19180" y="2598"/>
                  <a:pt x="19359" y="2672"/>
                </a:cubicBezTo>
                <a:cubicBezTo>
                  <a:pt x="19449" y="2672"/>
                  <a:pt x="19359" y="2672"/>
                  <a:pt x="19449" y="2747"/>
                </a:cubicBezTo>
                <a:cubicBezTo>
                  <a:pt x="19449" y="2821"/>
                  <a:pt x="19449" y="2821"/>
                  <a:pt x="19449" y="2821"/>
                </a:cubicBezTo>
                <a:cubicBezTo>
                  <a:pt x="19628" y="2895"/>
                  <a:pt x="19807" y="2969"/>
                  <a:pt x="19897" y="3044"/>
                </a:cubicBezTo>
                <a:cubicBezTo>
                  <a:pt x="20076" y="3044"/>
                  <a:pt x="20076" y="3118"/>
                  <a:pt x="20076" y="3192"/>
                </a:cubicBezTo>
                <a:cubicBezTo>
                  <a:pt x="20166" y="3266"/>
                  <a:pt x="20256" y="3415"/>
                  <a:pt x="20166" y="3489"/>
                </a:cubicBezTo>
                <a:cubicBezTo>
                  <a:pt x="20166" y="3489"/>
                  <a:pt x="20076" y="3563"/>
                  <a:pt x="20076" y="3637"/>
                </a:cubicBezTo>
                <a:cubicBezTo>
                  <a:pt x="20076" y="3637"/>
                  <a:pt x="19987" y="3712"/>
                  <a:pt x="19897" y="3786"/>
                </a:cubicBezTo>
                <a:cubicBezTo>
                  <a:pt x="19807" y="3860"/>
                  <a:pt x="19807" y="3934"/>
                  <a:pt x="19807" y="4008"/>
                </a:cubicBezTo>
                <a:cubicBezTo>
                  <a:pt x="19807" y="4083"/>
                  <a:pt x="19807" y="4157"/>
                  <a:pt x="19807" y="4157"/>
                </a:cubicBezTo>
                <a:cubicBezTo>
                  <a:pt x="19807" y="4231"/>
                  <a:pt x="19807" y="4305"/>
                  <a:pt x="19897" y="4305"/>
                </a:cubicBezTo>
                <a:cubicBezTo>
                  <a:pt x="19897" y="4305"/>
                  <a:pt x="19987" y="4305"/>
                  <a:pt x="19987" y="4305"/>
                </a:cubicBezTo>
                <a:cubicBezTo>
                  <a:pt x="20076" y="4231"/>
                  <a:pt x="20076" y="4231"/>
                  <a:pt x="20076" y="4157"/>
                </a:cubicBezTo>
                <a:cubicBezTo>
                  <a:pt x="20166" y="4083"/>
                  <a:pt x="20166" y="3934"/>
                  <a:pt x="20256" y="3786"/>
                </a:cubicBezTo>
                <a:cubicBezTo>
                  <a:pt x="20256" y="3712"/>
                  <a:pt x="20345" y="3786"/>
                  <a:pt x="20435" y="3712"/>
                </a:cubicBezTo>
                <a:cubicBezTo>
                  <a:pt x="20524" y="3712"/>
                  <a:pt x="20524" y="3712"/>
                  <a:pt x="20614" y="3637"/>
                </a:cubicBezTo>
                <a:cubicBezTo>
                  <a:pt x="20614" y="3637"/>
                  <a:pt x="20704" y="3637"/>
                  <a:pt x="20704" y="3637"/>
                </a:cubicBezTo>
                <a:cubicBezTo>
                  <a:pt x="20793" y="3637"/>
                  <a:pt x="20793" y="3563"/>
                  <a:pt x="20883" y="3489"/>
                </a:cubicBezTo>
                <a:cubicBezTo>
                  <a:pt x="20883" y="3489"/>
                  <a:pt x="20883" y="3415"/>
                  <a:pt x="20883" y="3340"/>
                </a:cubicBezTo>
                <a:cubicBezTo>
                  <a:pt x="20883" y="3340"/>
                  <a:pt x="20973" y="3340"/>
                  <a:pt x="20883" y="3266"/>
                </a:cubicBezTo>
                <a:cubicBezTo>
                  <a:pt x="20883" y="3192"/>
                  <a:pt x="20973" y="3192"/>
                  <a:pt x="20883" y="3192"/>
                </a:cubicBezTo>
                <a:cubicBezTo>
                  <a:pt x="20883" y="3192"/>
                  <a:pt x="20883" y="3192"/>
                  <a:pt x="20883" y="3192"/>
                </a:cubicBezTo>
                <a:cubicBezTo>
                  <a:pt x="20883" y="3118"/>
                  <a:pt x="20883" y="3118"/>
                  <a:pt x="20883" y="3118"/>
                </a:cubicBezTo>
                <a:cubicBezTo>
                  <a:pt x="20973" y="3118"/>
                  <a:pt x="20973" y="3192"/>
                  <a:pt x="21062" y="3192"/>
                </a:cubicBezTo>
                <a:cubicBezTo>
                  <a:pt x="21152" y="3340"/>
                  <a:pt x="21152" y="3340"/>
                  <a:pt x="21331" y="3340"/>
                </a:cubicBezTo>
                <a:cubicBezTo>
                  <a:pt x="21421" y="3340"/>
                  <a:pt x="21421" y="3340"/>
                  <a:pt x="21510" y="3266"/>
                </a:cubicBezTo>
                <a:cubicBezTo>
                  <a:pt x="21510" y="3266"/>
                  <a:pt x="21510" y="3118"/>
                  <a:pt x="21510" y="3118"/>
                </a:cubicBezTo>
                <a:cubicBezTo>
                  <a:pt x="21510" y="2969"/>
                  <a:pt x="21421" y="2895"/>
                  <a:pt x="21421" y="2821"/>
                </a:cubicBezTo>
                <a:cubicBezTo>
                  <a:pt x="21421" y="2821"/>
                  <a:pt x="21331" y="2821"/>
                  <a:pt x="21331" y="2821"/>
                </a:cubicBezTo>
                <a:cubicBezTo>
                  <a:pt x="21331" y="2821"/>
                  <a:pt x="21331" y="2821"/>
                  <a:pt x="21331" y="2821"/>
                </a:cubicBezTo>
                <a:cubicBezTo>
                  <a:pt x="21331" y="2821"/>
                  <a:pt x="21331" y="2821"/>
                  <a:pt x="21241" y="2747"/>
                </a:cubicBezTo>
                <a:cubicBezTo>
                  <a:pt x="21241" y="2747"/>
                  <a:pt x="21152" y="2747"/>
                  <a:pt x="21152" y="2747"/>
                </a:cubicBezTo>
                <a:cubicBezTo>
                  <a:pt x="21062" y="2821"/>
                  <a:pt x="21152" y="3118"/>
                  <a:pt x="21062" y="3044"/>
                </a:cubicBezTo>
                <a:cubicBezTo>
                  <a:pt x="21152" y="3044"/>
                  <a:pt x="21062" y="2895"/>
                  <a:pt x="21062" y="2821"/>
                </a:cubicBezTo>
                <a:cubicBezTo>
                  <a:pt x="21062" y="2821"/>
                  <a:pt x="21062" y="2747"/>
                  <a:pt x="21062" y="2747"/>
                </a:cubicBezTo>
                <a:cubicBezTo>
                  <a:pt x="21062" y="2672"/>
                  <a:pt x="20973" y="2747"/>
                  <a:pt x="20973" y="2747"/>
                </a:cubicBezTo>
                <a:cubicBezTo>
                  <a:pt x="21062" y="2672"/>
                  <a:pt x="20973" y="2598"/>
                  <a:pt x="20883" y="2672"/>
                </a:cubicBezTo>
                <a:cubicBezTo>
                  <a:pt x="20883" y="2672"/>
                  <a:pt x="20883" y="2747"/>
                  <a:pt x="20883" y="2821"/>
                </a:cubicBezTo>
                <a:cubicBezTo>
                  <a:pt x="20883" y="2821"/>
                  <a:pt x="20973" y="2821"/>
                  <a:pt x="20883" y="2895"/>
                </a:cubicBezTo>
                <a:cubicBezTo>
                  <a:pt x="20883" y="2895"/>
                  <a:pt x="20883" y="2895"/>
                  <a:pt x="20883" y="2895"/>
                </a:cubicBezTo>
                <a:cubicBezTo>
                  <a:pt x="20793" y="2895"/>
                  <a:pt x="20883" y="2895"/>
                  <a:pt x="20883" y="2969"/>
                </a:cubicBezTo>
                <a:cubicBezTo>
                  <a:pt x="20883" y="3044"/>
                  <a:pt x="20883" y="3044"/>
                  <a:pt x="20883" y="2969"/>
                </a:cubicBezTo>
                <a:cubicBezTo>
                  <a:pt x="20793" y="2969"/>
                  <a:pt x="20883" y="2895"/>
                  <a:pt x="20793" y="2969"/>
                </a:cubicBezTo>
                <a:cubicBezTo>
                  <a:pt x="20793" y="2969"/>
                  <a:pt x="20704" y="2969"/>
                  <a:pt x="20704" y="3044"/>
                </a:cubicBezTo>
                <a:cubicBezTo>
                  <a:pt x="20704" y="2969"/>
                  <a:pt x="20793" y="2969"/>
                  <a:pt x="20793" y="2895"/>
                </a:cubicBezTo>
                <a:cubicBezTo>
                  <a:pt x="20793" y="2821"/>
                  <a:pt x="20704" y="2895"/>
                  <a:pt x="20704" y="2895"/>
                </a:cubicBezTo>
                <a:cubicBezTo>
                  <a:pt x="20614" y="2969"/>
                  <a:pt x="20524" y="2895"/>
                  <a:pt x="20524" y="2895"/>
                </a:cubicBezTo>
                <a:cubicBezTo>
                  <a:pt x="20435" y="2969"/>
                  <a:pt x="20345" y="3044"/>
                  <a:pt x="20345" y="3044"/>
                </a:cubicBezTo>
                <a:cubicBezTo>
                  <a:pt x="20345" y="3044"/>
                  <a:pt x="20345" y="3044"/>
                  <a:pt x="20345" y="2969"/>
                </a:cubicBezTo>
                <a:cubicBezTo>
                  <a:pt x="20345" y="2969"/>
                  <a:pt x="20345" y="2969"/>
                  <a:pt x="20345" y="2969"/>
                </a:cubicBezTo>
                <a:cubicBezTo>
                  <a:pt x="20435" y="2969"/>
                  <a:pt x="20435" y="2895"/>
                  <a:pt x="20524" y="2821"/>
                </a:cubicBezTo>
                <a:cubicBezTo>
                  <a:pt x="20524" y="2747"/>
                  <a:pt x="20524" y="2747"/>
                  <a:pt x="20524" y="2672"/>
                </a:cubicBezTo>
                <a:cubicBezTo>
                  <a:pt x="20524" y="2598"/>
                  <a:pt x="20524" y="2598"/>
                  <a:pt x="20524" y="2598"/>
                </a:cubicBezTo>
                <a:cubicBezTo>
                  <a:pt x="20524" y="2524"/>
                  <a:pt x="20524" y="2598"/>
                  <a:pt x="20524" y="2598"/>
                </a:cubicBezTo>
                <a:cubicBezTo>
                  <a:pt x="20524" y="2598"/>
                  <a:pt x="20435" y="2598"/>
                  <a:pt x="20435" y="2598"/>
                </a:cubicBezTo>
                <a:cubicBezTo>
                  <a:pt x="20435" y="2598"/>
                  <a:pt x="20345" y="2598"/>
                  <a:pt x="20345" y="2598"/>
                </a:cubicBezTo>
                <a:cubicBezTo>
                  <a:pt x="20345" y="2598"/>
                  <a:pt x="20345" y="2672"/>
                  <a:pt x="20256" y="2672"/>
                </a:cubicBezTo>
                <a:cubicBezTo>
                  <a:pt x="20256" y="2672"/>
                  <a:pt x="20256" y="2598"/>
                  <a:pt x="20345" y="2598"/>
                </a:cubicBezTo>
                <a:cubicBezTo>
                  <a:pt x="20345" y="2524"/>
                  <a:pt x="20435" y="2524"/>
                  <a:pt x="20524" y="2450"/>
                </a:cubicBezTo>
                <a:cubicBezTo>
                  <a:pt x="20435" y="2450"/>
                  <a:pt x="20345" y="2375"/>
                  <a:pt x="20256" y="2375"/>
                </a:cubicBezTo>
                <a:cubicBezTo>
                  <a:pt x="20166" y="2375"/>
                  <a:pt x="20076" y="2375"/>
                  <a:pt x="19987" y="2375"/>
                </a:cubicBezTo>
                <a:cubicBezTo>
                  <a:pt x="20076" y="2375"/>
                  <a:pt x="20076" y="2301"/>
                  <a:pt x="19987" y="2301"/>
                </a:cubicBezTo>
                <a:cubicBezTo>
                  <a:pt x="19987" y="2301"/>
                  <a:pt x="19987" y="2301"/>
                  <a:pt x="20076" y="2301"/>
                </a:cubicBezTo>
                <a:cubicBezTo>
                  <a:pt x="19897" y="2301"/>
                  <a:pt x="19807" y="2227"/>
                  <a:pt x="19718" y="2227"/>
                </a:cubicBezTo>
                <a:cubicBezTo>
                  <a:pt x="19718" y="2227"/>
                  <a:pt x="19718" y="2227"/>
                  <a:pt x="19807" y="2227"/>
                </a:cubicBezTo>
                <a:cubicBezTo>
                  <a:pt x="19718" y="2153"/>
                  <a:pt x="19718" y="2227"/>
                  <a:pt x="19628" y="2227"/>
                </a:cubicBezTo>
                <a:cubicBezTo>
                  <a:pt x="19539" y="2153"/>
                  <a:pt x="19718" y="2079"/>
                  <a:pt x="19718" y="2079"/>
                </a:cubicBezTo>
                <a:cubicBezTo>
                  <a:pt x="19628" y="2079"/>
                  <a:pt x="19628" y="2079"/>
                  <a:pt x="19628" y="2079"/>
                </a:cubicBezTo>
                <a:cubicBezTo>
                  <a:pt x="19628" y="2004"/>
                  <a:pt x="20076" y="2153"/>
                  <a:pt x="20076" y="2153"/>
                </a:cubicBezTo>
                <a:cubicBezTo>
                  <a:pt x="20345" y="2227"/>
                  <a:pt x="20614" y="2227"/>
                  <a:pt x="20883" y="2227"/>
                </a:cubicBezTo>
                <a:cubicBezTo>
                  <a:pt x="20793" y="2227"/>
                  <a:pt x="20973" y="2153"/>
                  <a:pt x="21062" y="2153"/>
                </a:cubicBezTo>
                <a:cubicBezTo>
                  <a:pt x="21062" y="2153"/>
                  <a:pt x="21062" y="2153"/>
                  <a:pt x="21062" y="2079"/>
                </a:cubicBezTo>
                <a:cubicBezTo>
                  <a:pt x="21062" y="2079"/>
                  <a:pt x="21062" y="2079"/>
                  <a:pt x="21062" y="2079"/>
                </a:cubicBezTo>
                <a:cubicBezTo>
                  <a:pt x="21062" y="2004"/>
                  <a:pt x="21062" y="2004"/>
                  <a:pt x="21152" y="2004"/>
                </a:cubicBezTo>
                <a:cubicBezTo>
                  <a:pt x="21152" y="2004"/>
                  <a:pt x="21152" y="1930"/>
                  <a:pt x="21152" y="1930"/>
                </a:cubicBezTo>
                <a:cubicBezTo>
                  <a:pt x="21241" y="1856"/>
                  <a:pt x="21331" y="1856"/>
                  <a:pt x="21331" y="1856"/>
                </a:cubicBezTo>
                <a:cubicBezTo>
                  <a:pt x="21421" y="1856"/>
                  <a:pt x="21421" y="1856"/>
                  <a:pt x="21510" y="1856"/>
                </a:cubicBezTo>
                <a:cubicBezTo>
                  <a:pt x="21600" y="1856"/>
                  <a:pt x="21600" y="1856"/>
                  <a:pt x="21600" y="1856"/>
                </a:cubicBezTo>
                <a:cubicBezTo>
                  <a:pt x="21600" y="1782"/>
                  <a:pt x="21600" y="1782"/>
                  <a:pt x="21600" y="1782"/>
                </a:cubicBezTo>
                <a:close/>
                <a:moveTo>
                  <a:pt x="16850" y="297"/>
                </a:moveTo>
                <a:cubicBezTo>
                  <a:pt x="16850" y="371"/>
                  <a:pt x="16939" y="297"/>
                  <a:pt x="16939" y="297"/>
                </a:cubicBezTo>
                <a:cubicBezTo>
                  <a:pt x="17029" y="297"/>
                  <a:pt x="17029" y="297"/>
                  <a:pt x="17029" y="297"/>
                </a:cubicBezTo>
                <a:cubicBezTo>
                  <a:pt x="17029" y="371"/>
                  <a:pt x="17029" y="371"/>
                  <a:pt x="16939" y="371"/>
                </a:cubicBezTo>
                <a:cubicBezTo>
                  <a:pt x="16939" y="446"/>
                  <a:pt x="17029" y="520"/>
                  <a:pt x="17029" y="520"/>
                </a:cubicBezTo>
                <a:cubicBezTo>
                  <a:pt x="17119" y="520"/>
                  <a:pt x="17208" y="446"/>
                  <a:pt x="17208" y="446"/>
                </a:cubicBezTo>
                <a:cubicBezTo>
                  <a:pt x="17208" y="446"/>
                  <a:pt x="17208" y="446"/>
                  <a:pt x="17208" y="371"/>
                </a:cubicBezTo>
                <a:cubicBezTo>
                  <a:pt x="17208" y="371"/>
                  <a:pt x="17298" y="446"/>
                  <a:pt x="17298" y="446"/>
                </a:cubicBezTo>
                <a:cubicBezTo>
                  <a:pt x="17388" y="446"/>
                  <a:pt x="17388" y="371"/>
                  <a:pt x="17388" y="371"/>
                </a:cubicBezTo>
                <a:cubicBezTo>
                  <a:pt x="17477" y="371"/>
                  <a:pt x="17477" y="371"/>
                  <a:pt x="17477" y="371"/>
                </a:cubicBezTo>
                <a:cubicBezTo>
                  <a:pt x="17477" y="371"/>
                  <a:pt x="17477" y="371"/>
                  <a:pt x="17567" y="371"/>
                </a:cubicBezTo>
                <a:cubicBezTo>
                  <a:pt x="17567" y="371"/>
                  <a:pt x="17656" y="223"/>
                  <a:pt x="17567" y="223"/>
                </a:cubicBezTo>
                <a:cubicBezTo>
                  <a:pt x="17567" y="223"/>
                  <a:pt x="17477" y="446"/>
                  <a:pt x="17388" y="297"/>
                </a:cubicBezTo>
                <a:cubicBezTo>
                  <a:pt x="17477" y="297"/>
                  <a:pt x="17388" y="223"/>
                  <a:pt x="17388" y="223"/>
                </a:cubicBezTo>
                <a:cubicBezTo>
                  <a:pt x="17388" y="223"/>
                  <a:pt x="17477" y="149"/>
                  <a:pt x="17477" y="74"/>
                </a:cubicBezTo>
                <a:cubicBezTo>
                  <a:pt x="17388" y="149"/>
                  <a:pt x="17388" y="149"/>
                  <a:pt x="17298" y="149"/>
                </a:cubicBezTo>
                <a:cubicBezTo>
                  <a:pt x="17298" y="149"/>
                  <a:pt x="17298" y="149"/>
                  <a:pt x="17298" y="74"/>
                </a:cubicBezTo>
                <a:cubicBezTo>
                  <a:pt x="17298" y="149"/>
                  <a:pt x="17298" y="149"/>
                  <a:pt x="17298" y="149"/>
                </a:cubicBezTo>
                <a:cubicBezTo>
                  <a:pt x="17208" y="149"/>
                  <a:pt x="17298" y="74"/>
                  <a:pt x="17298" y="0"/>
                </a:cubicBezTo>
                <a:cubicBezTo>
                  <a:pt x="17208" y="0"/>
                  <a:pt x="17208" y="0"/>
                  <a:pt x="17208" y="74"/>
                </a:cubicBezTo>
                <a:cubicBezTo>
                  <a:pt x="17208" y="-74"/>
                  <a:pt x="17119" y="74"/>
                  <a:pt x="17119" y="0"/>
                </a:cubicBezTo>
                <a:cubicBezTo>
                  <a:pt x="17029" y="74"/>
                  <a:pt x="17119" y="74"/>
                  <a:pt x="17119" y="149"/>
                </a:cubicBezTo>
                <a:cubicBezTo>
                  <a:pt x="17208" y="149"/>
                  <a:pt x="17208" y="149"/>
                  <a:pt x="17208" y="223"/>
                </a:cubicBezTo>
                <a:cubicBezTo>
                  <a:pt x="17208" y="223"/>
                  <a:pt x="17029" y="149"/>
                  <a:pt x="17029" y="149"/>
                </a:cubicBezTo>
                <a:cubicBezTo>
                  <a:pt x="16939" y="149"/>
                  <a:pt x="17029" y="149"/>
                  <a:pt x="17029" y="223"/>
                </a:cubicBezTo>
                <a:cubicBezTo>
                  <a:pt x="16939" y="223"/>
                  <a:pt x="16939" y="149"/>
                  <a:pt x="16850" y="223"/>
                </a:cubicBezTo>
                <a:cubicBezTo>
                  <a:pt x="16850" y="223"/>
                  <a:pt x="16850" y="223"/>
                  <a:pt x="16939" y="223"/>
                </a:cubicBezTo>
                <a:cubicBezTo>
                  <a:pt x="16850" y="223"/>
                  <a:pt x="16850" y="297"/>
                  <a:pt x="16850" y="297"/>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7" name="Shape 2696"/>
          <p:cNvSpPr/>
          <p:nvPr/>
        </p:nvSpPr>
        <p:spPr>
          <a:xfrm>
            <a:off x="16301738" y="10040431"/>
            <a:ext cx="659638" cy="419348"/>
          </a:xfrm>
          <a:custGeom>
            <a:avLst/>
            <a:gdLst/>
            <a:ahLst/>
            <a:cxnLst>
              <a:cxn ang="0">
                <a:pos x="wd2" y="hd2"/>
              </a:cxn>
              <a:cxn ang="5400000">
                <a:pos x="wd2" y="hd2"/>
              </a:cxn>
              <a:cxn ang="10800000">
                <a:pos x="wd2" y="hd2"/>
              </a:cxn>
              <a:cxn ang="16200000">
                <a:pos x="wd2" y="hd2"/>
              </a:cxn>
            </a:cxnLst>
            <a:rect l="0" t="0" r="r" b="b"/>
            <a:pathLst>
              <a:path w="21600" h="21400" extrusionOk="0">
                <a:moveTo>
                  <a:pt x="21600" y="12600"/>
                </a:moveTo>
                <a:cubicBezTo>
                  <a:pt x="21086" y="12600"/>
                  <a:pt x="21086" y="11800"/>
                  <a:pt x="21600" y="11000"/>
                </a:cubicBezTo>
                <a:cubicBezTo>
                  <a:pt x="21600" y="11000"/>
                  <a:pt x="21600" y="8600"/>
                  <a:pt x="21086" y="8600"/>
                </a:cubicBezTo>
                <a:cubicBezTo>
                  <a:pt x="21086" y="8600"/>
                  <a:pt x="21086" y="9400"/>
                  <a:pt x="21086" y="9400"/>
                </a:cubicBezTo>
                <a:cubicBezTo>
                  <a:pt x="20571" y="9400"/>
                  <a:pt x="20571" y="9400"/>
                  <a:pt x="20571" y="9400"/>
                </a:cubicBezTo>
                <a:cubicBezTo>
                  <a:pt x="20571" y="9400"/>
                  <a:pt x="20571" y="9400"/>
                  <a:pt x="20571" y="9400"/>
                </a:cubicBezTo>
                <a:cubicBezTo>
                  <a:pt x="20571" y="9400"/>
                  <a:pt x="20571" y="10200"/>
                  <a:pt x="20571" y="10200"/>
                </a:cubicBezTo>
                <a:cubicBezTo>
                  <a:pt x="20057" y="10200"/>
                  <a:pt x="20057" y="10200"/>
                  <a:pt x="19543" y="10200"/>
                </a:cubicBezTo>
                <a:cubicBezTo>
                  <a:pt x="19543" y="10200"/>
                  <a:pt x="19029" y="9400"/>
                  <a:pt x="19029" y="9400"/>
                </a:cubicBezTo>
                <a:cubicBezTo>
                  <a:pt x="18514" y="9400"/>
                  <a:pt x="19029" y="8600"/>
                  <a:pt x="18514" y="8600"/>
                </a:cubicBezTo>
                <a:cubicBezTo>
                  <a:pt x="18514" y="8600"/>
                  <a:pt x="18514" y="8600"/>
                  <a:pt x="18000" y="8600"/>
                </a:cubicBezTo>
                <a:cubicBezTo>
                  <a:pt x="18000" y="7800"/>
                  <a:pt x="17486" y="7800"/>
                  <a:pt x="17486" y="7800"/>
                </a:cubicBezTo>
                <a:cubicBezTo>
                  <a:pt x="16971" y="7800"/>
                  <a:pt x="16971" y="7800"/>
                  <a:pt x="16971" y="7800"/>
                </a:cubicBezTo>
                <a:cubicBezTo>
                  <a:pt x="16971" y="7000"/>
                  <a:pt x="17486" y="5400"/>
                  <a:pt x="17486" y="4600"/>
                </a:cubicBezTo>
                <a:cubicBezTo>
                  <a:pt x="18000" y="3800"/>
                  <a:pt x="17486" y="3000"/>
                  <a:pt x="16971" y="3000"/>
                </a:cubicBezTo>
                <a:cubicBezTo>
                  <a:pt x="16457" y="2200"/>
                  <a:pt x="15943" y="1400"/>
                  <a:pt x="15429" y="1400"/>
                </a:cubicBezTo>
                <a:cubicBezTo>
                  <a:pt x="14914" y="1400"/>
                  <a:pt x="14914" y="1400"/>
                  <a:pt x="14400" y="1400"/>
                </a:cubicBezTo>
                <a:cubicBezTo>
                  <a:pt x="14400" y="1400"/>
                  <a:pt x="13886" y="1400"/>
                  <a:pt x="13886" y="1400"/>
                </a:cubicBezTo>
                <a:cubicBezTo>
                  <a:pt x="13886" y="600"/>
                  <a:pt x="13371" y="600"/>
                  <a:pt x="13371" y="1400"/>
                </a:cubicBezTo>
                <a:cubicBezTo>
                  <a:pt x="13371" y="1400"/>
                  <a:pt x="13371" y="600"/>
                  <a:pt x="13371" y="600"/>
                </a:cubicBezTo>
                <a:cubicBezTo>
                  <a:pt x="12857" y="-200"/>
                  <a:pt x="12857" y="-200"/>
                  <a:pt x="12857" y="600"/>
                </a:cubicBezTo>
                <a:cubicBezTo>
                  <a:pt x="12857" y="-200"/>
                  <a:pt x="12343" y="-200"/>
                  <a:pt x="12343" y="600"/>
                </a:cubicBezTo>
                <a:cubicBezTo>
                  <a:pt x="12343" y="600"/>
                  <a:pt x="11829" y="600"/>
                  <a:pt x="11829" y="1400"/>
                </a:cubicBezTo>
                <a:cubicBezTo>
                  <a:pt x="11829" y="2200"/>
                  <a:pt x="12857" y="600"/>
                  <a:pt x="12857" y="2200"/>
                </a:cubicBezTo>
                <a:cubicBezTo>
                  <a:pt x="12343" y="1400"/>
                  <a:pt x="12857" y="2200"/>
                  <a:pt x="12857" y="2200"/>
                </a:cubicBezTo>
                <a:cubicBezTo>
                  <a:pt x="12343" y="2200"/>
                  <a:pt x="12343" y="2200"/>
                  <a:pt x="12343" y="2200"/>
                </a:cubicBezTo>
                <a:cubicBezTo>
                  <a:pt x="11829" y="2200"/>
                  <a:pt x="11829" y="2200"/>
                  <a:pt x="11829" y="2200"/>
                </a:cubicBezTo>
                <a:cubicBezTo>
                  <a:pt x="11829" y="2200"/>
                  <a:pt x="11314" y="2200"/>
                  <a:pt x="11314" y="2200"/>
                </a:cubicBezTo>
                <a:cubicBezTo>
                  <a:pt x="11314" y="2200"/>
                  <a:pt x="11314" y="2200"/>
                  <a:pt x="10800" y="2200"/>
                </a:cubicBezTo>
                <a:cubicBezTo>
                  <a:pt x="10800" y="2200"/>
                  <a:pt x="10286" y="2200"/>
                  <a:pt x="10286" y="2200"/>
                </a:cubicBezTo>
                <a:cubicBezTo>
                  <a:pt x="10286" y="3000"/>
                  <a:pt x="9771" y="3000"/>
                  <a:pt x="9771" y="3000"/>
                </a:cubicBezTo>
                <a:cubicBezTo>
                  <a:pt x="9257" y="2200"/>
                  <a:pt x="9257" y="2200"/>
                  <a:pt x="9257" y="2200"/>
                </a:cubicBezTo>
                <a:cubicBezTo>
                  <a:pt x="9257" y="2200"/>
                  <a:pt x="9257" y="2200"/>
                  <a:pt x="8743" y="2200"/>
                </a:cubicBezTo>
                <a:cubicBezTo>
                  <a:pt x="8743" y="3000"/>
                  <a:pt x="8229" y="3000"/>
                  <a:pt x="8229" y="2200"/>
                </a:cubicBezTo>
                <a:cubicBezTo>
                  <a:pt x="8229" y="2200"/>
                  <a:pt x="8229" y="2200"/>
                  <a:pt x="8229" y="2200"/>
                </a:cubicBezTo>
                <a:cubicBezTo>
                  <a:pt x="7714" y="2200"/>
                  <a:pt x="7714" y="2200"/>
                  <a:pt x="7200" y="3000"/>
                </a:cubicBezTo>
                <a:cubicBezTo>
                  <a:pt x="7714" y="3000"/>
                  <a:pt x="7200" y="3800"/>
                  <a:pt x="7200" y="3000"/>
                </a:cubicBezTo>
                <a:cubicBezTo>
                  <a:pt x="7714" y="4600"/>
                  <a:pt x="5657" y="4600"/>
                  <a:pt x="6171" y="3000"/>
                </a:cubicBezTo>
                <a:cubicBezTo>
                  <a:pt x="5657" y="3000"/>
                  <a:pt x="5143" y="3000"/>
                  <a:pt x="5143" y="3800"/>
                </a:cubicBezTo>
                <a:cubicBezTo>
                  <a:pt x="5143" y="3000"/>
                  <a:pt x="5143" y="3800"/>
                  <a:pt x="5143" y="3800"/>
                </a:cubicBezTo>
                <a:cubicBezTo>
                  <a:pt x="5143" y="3800"/>
                  <a:pt x="4629" y="3800"/>
                  <a:pt x="4629" y="3800"/>
                </a:cubicBezTo>
                <a:cubicBezTo>
                  <a:pt x="4629" y="4600"/>
                  <a:pt x="4629" y="4600"/>
                  <a:pt x="4629" y="4600"/>
                </a:cubicBezTo>
                <a:cubicBezTo>
                  <a:pt x="4629" y="4600"/>
                  <a:pt x="5143" y="4600"/>
                  <a:pt x="5143" y="5400"/>
                </a:cubicBezTo>
                <a:cubicBezTo>
                  <a:pt x="5143" y="5400"/>
                  <a:pt x="5143" y="5400"/>
                  <a:pt x="5143" y="5400"/>
                </a:cubicBezTo>
                <a:cubicBezTo>
                  <a:pt x="4629" y="5400"/>
                  <a:pt x="4629" y="6200"/>
                  <a:pt x="4629" y="6200"/>
                </a:cubicBezTo>
                <a:cubicBezTo>
                  <a:pt x="4629" y="7000"/>
                  <a:pt x="4114" y="7000"/>
                  <a:pt x="4114" y="7800"/>
                </a:cubicBezTo>
                <a:cubicBezTo>
                  <a:pt x="3600" y="7800"/>
                  <a:pt x="3600" y="8600"/>
                  <a:pt x="3086" y="8600"/>
                </a:cubicBezTo>
                <a:cubicBezTo>
                  <a:pt x="3086" y="9400"/>
                  <a:pt x="2571" y="9400"/>
                  <a:pt x="2571" y="9400"/>
                </a:cubicBezTo>
                <a:cubicBezTo>
                  <a:pt x="2571" y="9400"/>
                  <a:pt x="2571" y="9400"/>
                  <a:pt x="2571" y="10200"/>
                </a:cubicBezTo>
                <a:cubicBezTo>
                  <a:pt x="2571" y="11000"/>
                  <a:pt x="2571" y="11000"/>
                  <a:pt x="2057" y="11800"/>
                </a:cubicBezTo>
                <a:cubicBezTo>
                  <a:pt x="1543" y="12600"/>
                  <a:pt x="1029" y="12600"/>
                  <a:pt x="1029" y="13400"/>
                </a:cubicBezTo>
                <a:cubicBezTo>
                  <a:pt x="1029" y="13400"/>
                  <a:pt x="1029" y="13400"/>
                  <a:pt x="1029" y="13400"/>
                </a:cubicBezTo>
                <a:cubicBezTo>
                  <a:pt x="1029" y="14200"/>
                  <a:pt x="1029" y="14200"/>
                  <a:pt x="514" y="14200"/>
                </a:cubicBezTo>
                <a:cubicBezTo>
                  <a:pt x="514" y="14200"/>
                  <a:pt x="514" y="15000"/>
                  <a:pt x="514" y="15000"/>
                </a:cubicBezTo>
                <a:cubicBezTo>
                  <a:pt x="1029" y="15000"/>
                  <a:pt x="1029" y="16600"/>
                  <a:pt x="514" y="16600"/>
                </a:cubicBezTo>
                <a:cubicBezTo>
                  <a:pt x="514" y="16600"/>
                  <a:pt x="514" y="16600"/>
                  <a:pt x="0" y="17400"/>
                </a:cubicBezTo>
                <a:cubicBezTo>
                  <a:pt x="0" y="17400"/>
                  <a:pt x="514" y="17400"/>
                  <a:pt x="0" y="18200"/>
                </a:cubicBezTo>
                <a:cubicBezTo>
                  <a:pt x="514" y="18200"/>
                  <a:pt x="1029" y="18200"/>
                  <a:pt x="1543" y="17400"/>
                </a:cubicBezTo>
                <a:cubicBezTo>
                  <a:pt x="2057" y="16600"/>
                  <a:pt x="1543" y="17400"/>
                  <a:pt x="1543" y="15800"/>
                </a:cubicBezTo>
                <a:cubicBezTo>
                  <a:pt x="1543" y="15000"/>
                  <a:pt x="2057" y="15000"/>
                  <a:pt x="2571" y="15000"/>
                </a:cubicBezTo>
                <a:cubicBezTo>
                  <a:pt x="2571" y="15000"/>
                  <a:pt x="3600" y="14200"/>
                  <a:pt x="4114" y="15000"/>
                </a:cubicBezTo>
                <a:cubicBezTo>
                  <a:pt x="4114" y="15000"/>
                  <a:pt x="4114" y="15000"/>
                  <a:pt x="4114" y="15800"/>
                </a:cubicBezTo>
                <a:cubicBezTo>
                  <a:pt x="4114" y="15800"/>
                  <a:pt x="4114" y="16600"/>
                  <a:pt x="4114" y="16600"/>
                </a:cubicBezTo>
                <a:cubicBezTo>
                  <a:pt x="4114" y="16600"/>
                  <a:pt x="4114" y="17400"/>
                  <a:pt x="4114" y="18200"/>
                </a:cubicBezTo>
                <a:cubicBezTo>
                  <a:pt x="4114" y="18200"/>
                  <a:pt x="4629" y="18200"/>
                  <a:pt x="4629" y="18200"/>
                </a:cubicBezTo>
                <a:cubicBezTo>
                  <a:pt x="4629" y="18200"/>
                  <a:pt x="4629" y="18200"/>
                  <a:pt x="4629" y="18200"/>
                </a:cubicBezTo>
                <a:cubicBezTo>
                  <a:pt x="4629" y="18200"/>
                  <a:pt x="4629" y="19000"/>
                  <a:pt x="4629" y="19000"/>
                </a:cubicBezTo>
                <a:cubicBezTo>
                  <a:pt x="4629" y="19000"/>
                  <a:pt x="4629" y="19000"/>
                  <a:pt x="4629" y="19000"/>
                </a:cubicBezTo>
                <a:cubicBezTo>
                  <a:pt x="5143" y="19000"/>
                  <a:pt x="5143" y="20600"/>
                  <a:pt x="5657" y="20600"/>
                </a:cubicBezTo>
                <a:cubicBezTo>
                  <a:pt x="5657" y="20600"/>
                  <a:pt x="5657" y="20600"/>
                  <a:pt x="6171" y="20600"/>
                </a:cubicBezTo>
                <a:cubicBezTo>
                  <a:pt x="6171" y="20600"/>
                  <a:pt x="6686" y="20600"/>
                  <a:pt x="6686" y="20600"/>
                </a:cubicBezTo>
                <a:cubicBezTo>
                  <a:pt x="7200" y="19800"/>
                  <a:pt x="7714" y="19800"/>
                  <a:pt x="8229" y="19800"/>
                </a:cubicBezTo>
                <a:cubicBezTo>
                  <a:pt x="8229" y="19800"/>
                  <a:pt x="8743" y="20600"/>
                  <a:pt x="9257" y="20600"/>
                </a:cubicBezTo>
                <a:cubicBezTo>
                  <a:pt x="9257" y="20600"/>
                  <a:pt x="9257" y="19800"/>
                  <a:pt x="9257" y="19800"/>
                </a:cubicBezTo>
                <a:cubicBezTo>
                  <a:pt x="9257" y="19800"/>
                  <a:pt x="9771" y="19800"/>
                  <a:pt x="9771" y="19800"/>
                </a:cubicBezTo>
                <a:cubicBezTo>
                  <a:pt x="9771" y="19000"/>
                  <a:pt x="9771" y="19000"/>
                  <a:pt x="9771" y="18200"/>
                </a:cubicBezTo>
                <a:cubicBezTo>
                  <a:pt x="10286" y="18200"/>
                  <a:pt x="10286" y="18200"/>
                  <a:pt x="10286" y="18200"/>
                </a:cubicBezTo>
                <a:cubicBezTo>
                  <a:pt x="10800" y="17400"/>
                  <a:pt x="10286" y="16600"/>
                  <a:pt x="10286" y="16600"/>
                </a:cubicBezTo>
                <a:cubicBezTo>
                  <a:pt x="10286" y="16600"/>
                  <a:pt x="10800" y="15800"/>
                  <a:pt x="10800" y="15800"/>
                </a:cubicBezTo>
                <a:cubicBezTo>
                  <a:pt x="11314" y="15800"/>
                  <a:pt x="11314" y="15000"/>
                  <a:pt x="11314" y="15000"/>
                </a:cubicBezTo>
                <a:cubicBezTo>
                  <a:pt x="11829" y="14200"/>
                  <a:pt x="11829" y="14200"/>
                  <a:pt x="11829" y="15000"/>
                </a:cubicBezTo>
                <a:cubicBezTo>
                  <a:pt x="11829" y="15800"/>
                  <a:pt x="11829" y="16600"/>
                  <a:pt x="11829" y="16600"/>
                </a:cubicBezTo>
                <a:cubicBezTo>
                  <a:pt x="11829" y="17400"/>
                  <a:pt x="12343" y="17400"/>
                  <a:pt x="12343" y="17400"/>
                </a:cubicBezTo>
                <a:cubicBezTo>
                  <a:pt x="12857" y="17400"/>
                  <a:pt x="12857" y="18200"/>
                  <a:pt x="12857" y="18200"/>
                </a:cubicBezTo>
                <a:cubicBezTo>
                  <a:pt x="13371" y="18200"/>
                  <a:pt x="13371" y="18200"/>
                  <a:pt x="13371" y="18200"/>
                </a:cubicBezTo>
                <a:cubicBezTo>
                  <a:pt x="13886" y="18200"/>
                  <a:pt x="13886" y="19000"/>
                  <a:pt x="13371" y="19800"/>
                </a:cubicBezTo>
                <a:cubicBezTo>
                  <a:pt x="13886" y="19800"/>
                  <a:pt x="14400" y="20600"/>
                  <a:pt x="14400" y="21400"/>
                </a:cubicBezTo>
                <a:cubicBezTo>
                  <a:pt x="14400" y="21400"/>
                  <a:pt x="14914" y="21400"/>
                  <a:pt x="14914" y="20600"/>
                </a:cubicBezTo>
                <a:cubicBezTo>
                  <a:pt x="14914" y="20600"/>
                  <a:pt x="14400" y="19800"/>
                  <a:pt x="14400" y="19800"/>
                </a:cubicBezTo>
                <a:cubicBezTo>
                  <a:pt x="14400" y="19800"/>
                  <a:pt x="14400" y="19000"/>
                  <a:pt x="14400" y="19000"/>
                </a:cubicBezTo>
                <a:cubicBezTo>
                  <a:pt x="14914" y="19000"/>
                  <a:pt x="14914" y="19000"/>
                  <a:pt x="14914" y="19000"/>
                </a:cubicBezTo>
                <a:cubicBezTo>
                  <a:pt x="14914" y="18200"/>
                  <a:pt x="14914" y="18200"/>
                  <a:pt x="14914" y="18200"/>
                </a:cubicBezTo>
                <a:cubicBezTo>
                  <a:pt x="14914" y="18200"/>
                  <a:pt x="15429" y="17400"/>
                  <a:pt x="15429" y="17400"/>
                </a:cubicBezTo>
                <a:cubicBezTo>
                  <a:pt x="15429" y="17400"/>
                  <a:pt x="15943" y="16600"/>
                  <a:pt x="15943" y="15800"/>
                </a:cubicBezTo>
                <a:cubicBezTo>
                  <a:pt x="15943" y="15800"/>
                  <a:pt x="15943" y="15000"/>
                  <a:pt x="15943" y="15000"/>
                </a:cubicBezTo>
                <a:cubicBezTo>
                  <a:pt x="15943" y="13400"/>
                  <a:pt x="16457" y="15000"/>
                  <a:pt x="16457" y="14200"/>
                </a:cubicBezTo>
                <a:cubicBezTo>
                  <a:pt x="16971" y="15000"/>
                  <a:pt x="16971" y="15800"/>
                  <a:pt x="17486" y="16600"/>
                </a:cubicBezTo>
                <a:cubicBezTo>
                  <a:pt x="17486" y="16600"/>
                  <a:pt x="18000" y="16600"/>
                  <a:pt x="18000" y="15800"/>
                </a:cubicBezTo>
                <a:cubicBezTo>
                  <a:pt x="18000" y="15800"/>
                  <a:pt x="18000" y="15800"/>
                  <a:pt x="18000" y="15800"/>
                </a:cubicBezTo>
                <a:cubicBezTo>
                  <a:pt x="18000" y="15800"/>
                  <a:pt x="18000" y="15800"/>
                  <a:pt x="18514" y="15800"/>
                </a:cubicBezTo>
                <a:cubicBezTo>
                  <a:pt x="18514" y="15800"/>
                  <a:pt x="19029" y="15000"/>
                  <a:pt x="19029" y="15800"/>
                </a:cubicBezTo>
                <a:cubicBezTo>
                  <a:pt x="19543" y="15800"/>
                  <a:pt x="19543" y="16600"/>
                  <a:pt x="19543" y="16600"/>
                </a:cubicBezTo>
                <a:cubicBezTo>
                  <a:pt x="19543" y="16600"/>
                  <a:pt x="19543" y="17400"/>
                  <a:pt x="20057" y="16600"/>
                </a:cubicBezTo>
                <a:cubicBezTo>
                  <a:pt x="20057" y="16600"/>
                  <a:pt x="20057" y="16600"/>
                  <a:pt x="20057" y="15800"/>
                </a:cubicBezTo>
                <a:cubicBezTo>
                  <a:pt x="20057" y="15800"/>
                  <a:pt x="20057" y="15000"/>
                  <a:pt x="20057" y="15000"/>
                </a:cubicBezTo>
                <a:cubicBezTo>
                  <a:pt x="20057" y="15000"/>
                  <a:pt x="19543" y="15000"/>
                  <a:pt x="19543" y="15000"/>
                </a:cubicBezTo>
                <a:cubicBezTo>
                  <a:pt x="19543" y="14200"/>
                  <a:pt x="19543" y="13400"/>
                  <a:pt x="20057" y="12600"/>
                </a:cubicBezTo>
                <a:cubicBezTo>
                  <a:pt x="20571" y="12600"/>
                  <a:pt x="20571" y="13400"/>
                  <a:pt x="20571" y="13400"/>
                </a:cubicBezTo>
                <a:cubicBezTo>
                  <a:pt x="21086" y="14200"/>
                  <a:pt x="21600" y="13400"/>
                  <a:pt x="21600" y="1260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8" name="Shape 2697"/>
          <p:cNvSpPr/>
          <p:nvPr/>
        </p:nvSpPr>
        <p:spPr>
          <a:xfrm>
            <a:off x="17056784" y="3943581"/>
            <a:ext cx="1890798" cy="4336649"/>
          </a:xfrm>
          <a:custGeom>
            <a:avLst/>
            <a:gdLst/>
            <a:ahLst/>
            <a:cxnLst>
              <a:cxn ang="0">
                <a:pos x="wd2" y="hd2"/>
              </a:cxn>
              <a:cxn ang="5400000">
                <a:pos x="wd2" y="hd2"/>
              </a:cxn>
              <a:cxn ang="10800000">
                <a:pos x="wd2" y="hd2"/>
              </a:cxn>
              <a:cxn ang="16200000">
                <a:pos x="wd2" y="hd2"/>
              </a:cxn>
            </a:cxnLst>
            <a:rect l="0" t="0" r="r" b="b"/>
            <a:pathLst>
              <a:path w="21319" h="21557" extrusionOk="0">
                <a:moveTo>
                  <a:pt x="9738" y="18984"/>
                </a:moveTo>
                <a:cubicBezTo>
                  <a:pt x="9738" y="18984"/>
                  <a:pt x="9738" y="18984"/>
                  <a:pt x="9738" y="18984"/>
                </a:cubicBezTo>
                <a:cubicBezTo>
                  <a:pt x="9738" y="18984"/>
                  <a:pt x="9738" y="18984"/>
                  <a:pt x="9738" y="18984"/>
                </a:cubicBezTo>
                <a:cubicBezTo>
                  <a:pt x="9738" y="18906"/>
                  <a:pt x="9561" y="19140"/>
                  <a:pt x="9561" y="19140"/>
                </a:cubicBezTo>
                <a:cubicBezTo>
                  <a:pt x="9561" y="19140"/>
                  <a:pt x="9561" y="19140"/>
                  <a:pt x="9384" y="19218"/>
                </a:cubicBezTo>
                <a:cubicBezTo>
                  <a:pt x="9384" y="19218"/>
                  <a:pt x="9384" y="19296"/>
                  <a:pt x="9384" y="19374"/>
                </a:cubicBezTo>
                <a:cubicBezTo>
                  <a:pt x="9207" y="19452"/>
                  <a:pt x="9207" y="19530"/>
                  <a:pt x="9207" y="19530"/>
                </a:cubicBezTo>
                <a:cubicBezTo>
                  <a:pt x="9207" y="19608"/>
                  <a:pt x="9030" y="19530"/>
                  <a:pt x="9030" y="19608"/>
                </a:cubicBezTo>
                <a:cubicBezTo>
                  <a:pt x="8853" y="19608"/>
                  <a:pt x="8853" y="19763"/>
                  <a:pt x="8853" y="19841"/>
                </a:cubicBezTo>
                <a:cubicBezTo>
                  <a:pt x="8853" y="19919"/>
                  <a:pt x="8675" y="20465"/>
                  <a:pt x="8675" y="20465"/>
                </a:cubicBezTo>
                <a:cubicBezTo>
                  <a:pt x="8853" y="20465"/>
                  <a:pt x="9030" y="20075"/>
                  <a:pt x="9030" y="19997"/>
                </a:cubicBezTo>
                <a:cubicBezTo>
                  <a:pt x="9207" y="19841"/>
                  <a:pt x="9207" y="19763"/>
                  <a:pt x="9384" y="19686"/>
                </a:cubicBezTo>
                <a:cubicBezTo>
                  <a:pt x="9384" y="19608"/>
                  <a:pt x="9384" y="19452"/>
                  <a:pt x="9561" y="19374"/>
                </a:cubicBezTo>
                <a:cubicBezTo>
                  <a:pt x="9384" y="19374"/>
                  <a:pt x="9561" y="19374"/>
                  <a:pt x="9561" y="19374"/>
                </a:cubicBezTo>
                <a:cubicBezTo>
                  <a:pt x="9561" y="19296"/>
                  <a:pt x="9561" y="19218"/>
                  <a:pt x="9738" y="19218"/>
                </a:cubicBezTo>
                <a:cubicBezTo>
                  <a:pt x="9738" y="19140"/>
                  <a:pt x="9738" y="19140"/>
                  <a:pt x="9738" y="19140"/>
                </a:cubicBezTo>
                <a:cubicBezTo>
                  <a:pt x="9738" y="19140"/>
                  <a:pt x="9738" y="19062"/>
                  <a:pt x="9738" y="19062"/>
                </a:cubicBezTo>
                <a:cubicBezTo>
                  <a:pt x="9738" y="19062"/>
                  <a:pt x="9738" y="18984"/>
                  <a:pt x="9738" y="18984"/>
                </a:cubicBezTo>
                <a:close/>
                <a:moveTo>
                  <a:pt x="12925" y="18282"/>
                </a:moveTo>
                <a:cubicBezTo>
                  <a:pt x="12925" y="18282"/>
                  <a:pt x="12925" y="18204"/>
                  <a:pt x="12925" y="18204"/>
                </a:cubicBezTo>
                <a:cubicBezTo>
                  <a:pt x="12925" y="18204"/>
                  <a:pt x="12748" y="18282"/>
                  <a:pt x="12748" y="18204"/>
                </a:cubicBezTo>
                <a:cubicBezTo>
                  <a:pt x="12748" y="18204"/>
                  <a:pt x="12748" y="18204"/>
                  <a:pt x="12571" y="18204"/>
                </a:cubicBezTo>
                <a:cubicBezTo>
                  <a:pt x="12748" y="18282"/>
                  <a:pt x="12571" y="18282"/>
                  <a:pt x="12571" y="18282"/>
                </a:cubicBezTo>
                <a:cubicBezTo>
                  <a:pt x="12571" y="18282"/>
                  <a:pt x="12571" y="18204"/>
                  <a:pt x="12393" y="18204"/>
                </a:cubicBezTo>
                <a:cubicBezTo>
                  <a:pt x="12393" y="18204"/>
                  <a:pt x="12393" y="18204"/>
                  <a:pt x="12393" y="18282"/>
                </a:cubicBezTo>
                <a:cubicBezTo>
                  <a:pt x="12216" y="18282"/>
                  <a:pt x="12216" y="18282"/>
                  <a:pt x="12216" y="18282"/>
                </a:cubicBezTo>
                <a:cubicBezTo>
                  <a:pt x="12216" y="18282"/>
                  <a:pt x="12216" y="18282"/>
                  <a:pt x="12216" y="18282"/>
                </a:cubicBezTo>
                <a:cubicBezTo>
                  <a:pt x="12039" y="18360"/>
                  <a:pt x="11862" y="18360"/>
                  <a:pt x="11862" y="18438"/>
                </a:cubicBezTo>
                <a:cubicBezTo>
                  <a:pt x="11685" y="18516"/>
                  <a:pt x="11508" y="18594"/>
                  <a:pt x="11508" y="18672"/>
                </a:cubicBezTo>
                <a:cubicBezTo>
                  <a:pt x="11331" y="18750"/>
                  <a:pt x="11508" y="18828"/>
                  <a:pt x="11508" y="18906"/>
                </a:cubicBezTo>
                <a:cubicBezTo>
                  <a:pt x="11508" y="18984"/>
                  <a:pt x="11331" y="19062"/>
                  <a:pt x="11508" y="19062"/>
                </a:cubicBezTo>
                <a:cubicBezTo>
                  <a:pt x="11508" y="19062"/>
                  <a:pt x="11508" y="19140"/>
                  <a:pt x="11508" y="19140"/>
                </a:cubicBezTo>
                <a:cubicBezTo>
                  <a:pt x="11508" y="19140"/>
                  <a:pt x="11508" y="19140"/>
                  <a:pt x="11508" y="19218"/>
                </a:cubicBezTo>
                <a:cubicBezTo>
                  <a:pt x="11508" y="19218"/>
                  <a:pt x="11685" y="19218"/>
                  <a:pt x="11685" y="19296"/>
                </a:cubicBezTo>
                <a:cubicBezTo>
                  <a:pt x="11685" y="19296"/>
                  <a:pt x="11508" y="19374"/>
                  <a:pt x="11685" y="19296"/>
                </a:cubicBezTo>
                <a:cubicBezTo>
                  <a:pt x="11685" y="19374"/>
                  <a:pt x="11508" y="19452"/>
                  <a:pt x="11508" y="19530"/>
                </a:cubicBezTo>
                <a:cubicBezTo>
                  <a:pt x="11508" y="19608"/>
                  <a:pt x="11862" y="19452"/>
                  <a:pt x="11862" y="19452"/>
                </a:cubicBezTo>
                <a:cubicBezTo>
                  <a:pt x="11862" y="19452"/>
                  <a:pt x="11862" y="19452"/>
                  <a:pt x="11862" y="19452"/>
                </a:cubicBezTo>
                <a:cubicBezTo>
                  <a:pt x="11685" y="19374"/>
                  <a:pt x="11862" y="19296"/>
                  <a:pt x="12039" y="19218"/>
                </a:cubicBezTo>
                <a:cubicBezTo>
                  <a:pt x="12039" y="19218"/>
                  <a:pt x="11862" y="19218"/>
                  <a:pt x="11862" y="19218"/>
                </a:cubicBezTo>
                <a:cubicBezTo>
                  <a:pt x="12039" y="19218"/>
                  <a:pt x="12216" y="19218"/>
                  <a:pt x="12216" y="19140"/>
                </a:cubicBezTo>
                <a:cubicBezTo>
                  <a:pt x="12216" y="19140"/>
                  <a:pt x="12393" y="19140"/>
                  <a:pt x="12393" y="19140"/>
                </a:cubicBezTo>
                <a:cubicBezTo>
                  <a:pt x="12393" y="19062"/>
                  <a:pt x="12393" y="19062"/>
                  <a:pt x="12393" y="18984"/>
                </a:cubicBezTo>
                <a:cubicBezTo>
                  <a:pt x="12393" y="18984"/>
                  <a:pt x="12571" y="18906"/>
                  <a:pt x="12748" y="18906"/>
                </a:cubicBezTo>
                <a:cubicBezTo>
                  <a:pt x="12748" y="18906"/>
                  <a:pt x="12748" y="18906"/>
                  <a:pt x="12748" y="18906"/>
                </a:cubicBezTo>
                <a:cubicBezTo>
                  <a:pt x="12748" y="18906"/>
                  <a:pt x="12748" y="18828"/>
                  <a:pt x="12748" y="18828"/>
                </a:cubicBezTo>
                <a:cubicBezTo>
                  <a:pt x="12748" y="18828"/>
                  <a:pt x="12571" y="18828"/>
                  <a:pt x="12571" y="18828"/>
                </a:cubicBezTo>
                <a:cubicBezTo>
                  <a:pt x="12571" y="18828"/>
                  <a:pt x="12571" y="18828"/>
                  <a:pt x="12571" y="18828"/>
                </a:cubicBezTo>
                <a:cubicBezTo>
                  <a:pt x="12393" y="18828"/>
                  <a:pt x="12571" y="18672"/>
                  <a:pt x="12571" y="18594"/>
                </a:cubicBezTo>
                <a:cubicBezTo>
                  <a:pt x="12571" y="18594"/>
                  <a:pt x="12571" y="18594"/>
                  <a:pt x="12571" y="18594"/>
                </a:cubicBezTo>
                <a:cubicBezTo>
                  <a:pt x="12571" y="18516"/>
                  <a:pt x="12571" y="18516"/>
                  <a:pt x="12571" y="18438"/>
                </a:cubicBezTo>
                <a:cubicBezTo>
                  <a:pt x="12571" y="18438"/>
                  <a:pt x="12748" y="18438"/>
                  <a:pt x="12748" y="18438"/>
                </a:cubicBezTo>
                <a:cubicBezTo>
                  <a:pt x="12748" y="18438"/>
                  <a:pt x="12748" y="18360"/>
                  <a:pt x="12748" y="18360"/>
                </a:cubicBezTo>
                <a:cubicBezTo>
                  <a:pt x="12925" y="18360"/>
                  <a:pt x="12925" y="18360"/>
                  <a:pt x="12925" y="18360"/>
                </a:cubicBezTo>
                <a:cubicBezTo>
                  <a:pt x="12925" y="18360"/>
                  <a:pt x="12925" y="18282"/>
                  <a:pt x="13102" y="18282"/>
                </a:cubicBezTo>
                <a:cubicBezTo>
                  <a:pt x="13102" y="18282"/>
                  <a:pt x="12925" y="18282"/>
                  <a:pt x="12925" y="18282"/>
                </a:cubicBezTo>
                <a:close/>
                <a:moveTo>
                  <a:pt x="13456" y="18126"/>
                </a:moveTo>
                <a:cubicBezTo>
                  <a:pt x="13279" y="18126"/>
                  <a:pt x="13279" y="18126"/>
                  <a:pt x="13279" y="18126"/>
                </a:cubicBezTo>
                <a:cubicBezTo>
                  <a:pt x="13102" y="18126"/>
                  <a:pt x="13102" y="18126"/>
                  <a:pt x="13102" y="18126"/>
                </a:cubicBezTo>
                <a:cubicBezTo>
                  <a:pt x="12925" y="18204"/>
                  <a:pt x="12925" y="18282"/>
                  <a:pt x="13102" y="18282"/>
                </a:cubicBezTo>
                <a:cubicBezTo>
                  <a:pt x="13279" y="18282"/>
                  <a:pt x="13102" y="18204"/>
                  <a:pt x="13102" y="18204"/>
                </a:cubicBezTo>
                <a:cubicBezTo>
                  <a:pt x="13279" y="18126"/>
                  <a:pt x="13456" y="18204"/>
                  <a:pt x="13456" y="18126"/>
                </a:cubicBezTo>
                <a:cubicBezTo>
                  <a:pt x="13456" y="18126"/>
                  <a:pt x="13456" y="18126"/>
                  <a:pt x="13456" y="18126"/>
                </a:cubicBezTo>
                <a:close/>
                <a:moveTo>
                  <a:pt x="10800" y="16722"/>
                </a:moveTo>
                <a:cubicBezTo>
                  <a:pt x="10800" y="16644"/>
                  <a:pt x="10800" y="16644"/>
                  <a:pt x="10623" y="16644"/>
                </a:cubicBezTo>
                <a:cubicBezTo>
                  <a:pt x="10623" y="16644"/>
                  <a:pt x="10623" y="16800"/>
                  <a:pt x="10623" y="16800"/>
                </a:cubicBezTo>
                <a:cubicBezTo>
                  <a:pt x="10800" y="16800"/>
                  <a:pt x="10800" y="16800"/>
                  <a:pt x="10800" y="16878"/>
                </a:cubicBezTo>
                <a:cubicBezTo>
                  <a:pt x="10800" y="16800"/>
                  <a:pt x="10800" y="16722"/>
                  <a:pt x="10800" y="16722"/>
                </a:cubicBezTo>
                <a:close/>
                <a:moveTo>
                  <a:pt x="11685" y="16176"/>
                </a:moveTo>
                <a:cubicBezTo>
                  <a:pt x="11685" y="16176"/>
                  <a:pt x="11508" y="16176"/>
                  <a:pt x="11508" y="16176"/>
                </a:cubicBezTo>
                <a:cubicBezTo>
                  <a:pt x="11331" y="16254"/>
                  <a:pt x="11685" y="16254"/>
                  <a:pt x="11508" y="16176"/>
                </a:cubicBezTo>
                <a:cubicBezTo>
                  <a:pt x="11685" y="16176"/>
                  <a:pt x="11685" y="16176"/>
                  <a:pt x="11685" y="16176"/>
                </a:cubicBezTo>
                <a:close/>
                <a:moveTo>
                  <a:pt x="12925" y="15553"/>
                </a:moveTo>
                <a:cubicBezTo>
                  <a:pt x="12925" y="15397"/>
                  <a:pt x="12571" y="15553"/>
                  <a:pt x="12748" y="15631"/>
                </a:cubicBezTo>
                <a:cubicBezTo>
                  <a:pt x="12748" y="15631"/>
                  <a:pt x="12925" y="15553"/>
                  <a:pt x="12925" y="15553"/>
                </a:cubicBezTo>
                <a:cubicBezTo>
                  <a:pt x="12925" y="15553"/>
                  <a:pt x="12925" y="15553"/>
                  <a:pt x="12925" y="15553"/>
                </a:cubicBezTo>
                <a:close/>
                <a:moveTo>
                  <a:pt x="11862" y="14695"/>
                </a:moveTo>
                <a:cubicBezTo>
                  <a:pt x="11862" y="14773"/>
                  <a:pt x="12039" y="14851"/>
                  <a:pt x="12216" y="14851"/>
                </a:cubicBezTo>
                <a:cubicBezTo>
                  <a:pt x="12216" y="14851"/>
                  <a:pt x="12216" y="14773"/>
                  <a:pt x="12216" y="14773"/>
                </a:cubicBezTo>
                <a:cubicBezTo>
                  <a:pt x="12039" y="14773"/>
                  <a:pt x="12039" y="14695"/>
                  <a:pt x="11862" y="14617"/>
                </a:cubicBezTo>
                <a:cubicBezTo>
                  <a:pt x="12039" y="14617"/>
                  <a:pt x="12039" y="14695"/>
                  <a:pt x="12039" y="14695"/>
                </a:cubicBezTo>
                <a:cubicBezTo>
                  <a:pt x="12039" y="14617"/>
                  <a:pt x="12039" y="14539"/>
                  <a:pt x="11862" y="14539"/>
                </a:cubicBezTo>
                <a:cubicBezTo>
                  <a:pt x="11862" y="14539"/>
                  <a:pt x="11862" y="14695"/>
                  <a:pt x="11862" y="14695"/>
                </a:cubicBezTo>
                <a:close/>
                <a:moveTo>
                  <a:pt x="18236" y="6663"/>
                </a:moveTo>
                <a:cubicBezTo>
                  <a:pt x="18236" y="6585"/>
                  <a:pt x="18236" y="6585"/>
                  <a:pt x="18236" y="6585"/>
                </a:cubicBezTo>
                <a:cubicBezTo>
                  <a:pt x="18236" y="6585"/>
                  <a:pt x="18413" y="6663"/>
                  <a:pt x="18413" y="6585"/>
                </a:cubicBezTo>
                <a:cubicBezTo>
                  <a:pt x="18236" y="6585"/>
                  <a:pt x="18236" y="6507"/>
                  <a:pt x="18059" y="6585"/>
                </a:cubicBezTo>
                <a:cubicBezTo>
                  <a:pt x="18059" y="6585"/>
                  <a:pt x="18236" y="6663"/>
                  <a:pt x="18236" y="6663"/>
                </a:cubicBezTo>
                <a:close/>
                <a:moveTo>
                  <a:pt x="21246" y="5961"/>
                </a:moveTo>
                <a:cubicBezTo>
                  <a:pt x="21246" y="5805"/>
                  <a:pt x="21069" y="5649"/>
                  <a:pt x="20892" y="5493"/>
                </a:cubicBezTo>
                <a:cubicBezTo>
                  <a:pt x="20892" y="5415"/>
                  <a:pt x="20715" y="5415"/>
                  <a:pt x="20715" y="5415"/>
                </a:cubicBezTo>
                <a:cubicBezTo>
                  <a:pt x="20538" y="5338"/>
                  <a:pt x="20538" y="5260"/>
                  <a:pt x="20538" y="5182"/>
                </a:cubicBezTo>
                <a:cubicBezTo>
                  <a:pt x="20538" y="5104"/>
                  <a:pt x="20538" y="5026"/>
                  <a:pt x="20538" y="4948"/>
                </a:cubicBezTo>
                <a:cubicBezTo>
                  <a:pt x="20538" y="4870"/>
                  <a:pt x="20715" y="4870"/>
                  <a:pt x="20715" y="4792"/>
                </a:cubicBezTo>
                <a:cubicBezTo>
                  <a:pt x="20892" y="4792"/>
                  <a:pt x="20892" y="4714"/>
                  <a:pt x="20892" y="4714"/>
                </a:cubicBezTo>
                <a:cubicBezTo>
                  <a:pt x="20892" y="4636"/>
                  <a:pt x="20892" y="4480"/>
                  <a:pt x="20892" y="4402"/>
                </a:cubicBezTo>
                <a:cubicBezTo>
                  <a:pt x="20892" y="4402"/>
                  <a:pt x="20892" y="4324"/>
                  <a:pt x="20892" y="4324"/>
                </a:cubicBezTo>
                <a:cubicBezTo>
                  <a:pt x="21069" y="4324"/>
                  <a:pt x="21069" y="4324"/>
                  <a:pt x="21069" y="4324"/>
                </a:cubicBezTo>
                <a:cubicBezTo>
                  <a:pt x="21069" y="4246"/>
                  <a:pt x="20892" y="4168"/>
                  <a:pt x="20892" y="4090"/>
                </a:cubicBezTo>
                <a:cubicBezTo>
                  <a:pt x="20715" y="3934"/>
                  <a:pt x="20538" y="3856"/>
                  <a:pt x="20538" y="3700"/>
                </a:cubicBezTo>
                <a:cubicBezTo>
                  <a:pt x="20361" y="3622"/>
                  <a:pt x="20361" y="3622"/>
                  <a:pt x="20361" y="3544"/>
                </a:cubicBezTo>
                <a:cubicBezTo>
                  <a:pt x="20538" y="3544"/>
                  <a:pt x="20361" y="3466"/>
                  <a:pt x="20361" y="3466"/>
                </a:cubicBezTo>
                <a:cubicBezTo>
                  <a:pt x="20538" y="3388"/>
                  <a:pt x="20538" y="3466"/>
                  <a:pt x="20538" y="3388"/>
                </a:cubicBezTo>
                <a:cubicBezTo>
                  <a:pt x="20715" y="3388"/>
                  <a:pt x="20715" y="3310"/>
                  <a:pt x="20715" y="3232"/>
                </a:cubicBezTo>
                <a:cubicBezTo>
                  <a:pt x="20715" y="3154"/>
                  <a:pt x="20715" y="3154"/>
                  <a:pt x="20538" y="3076"/>
                </a:cubicBezTo>
                <a:cubicBezTo>
                  <a:pt x="20361" y="3076"/>
                  <a:pt x="20184" y="3154"/>
                  <a:pt x="20184" y="3076"/>
                </a:cubicBezTo>
                <a:cubicBezTo>
                  <a:pt x="20184" y="2998"/>
                  <a:pt x="20184" y="2920"/>
                  <a:pt x="20361" y="2842"/>
                </a:cubicBezTo>
                <a:cubicBezTo>
                  <a:pt x="20361" y="2764"/>
                  <a:pt x="20361" y="2530"/>
                  <a:pt x="20184" y="2374"/>
                </a:cubicBezTo>
                <a:cubicBezTo>
                  <a:pt x="20184" y="2296"/>
                  <a:pt x="20184" y="2296"/>
                  <a:pt x="20361" y="2218"/>
                </a:cubicBezTo>
                <a:cubicBezTo>
                  <a:pt x="20538" y="2218"/>
                  <a:pt x="20538" y="2218"/>
                  <a:pt x="20538" y="2218"/>
                </a:cubicBezTo>
                <a:cubicBezTo>
                  <a:pt x="20538" y="2140"/>
                  <a:pt x="20538" y="2140"/>
                  <a:pt x="20361" y="2140"/>
                </a:cubicBezTo>
                <a:cubicBezTo>
                  <a:pt x="20361" y="2062"/>
                  <a:pt x="20184" y="1984"/>
                  <a:pt x="20007" y="1984"/>
                </a:cubicBezTo>
                <a:cubicBezTo>
                  <a:pt x="20007" y="1906"/>
                  <a:pt x="20007" y="1751"/>
                  <a:pt x="19830" y="1751"/>
                </a:cubicBezTo>
                <a:cubicBezTo>
                  <a:pt x="19653" y="1751"/>
                  <a:pt x="19830" y="1828"/>
                  <a:pt x="19653" y="1751"/>
                </a:cubicBezTo>
                <a:cubicBezTo>
                  <a:pt x="19653" y="1751"/>
                  <a:pt x="19653" y="1673"/>
                  <a:pt x="19653" y="1595"/>
                </a:cubicBezTo>
                <a:cubicBezTo>
                  <a:pt x="19653" y="1517"/>
                  <a:pt x="19475" y="1439"/>
                  <a:pt x="19298" y="1439"/>
                </a:cubicBezTo>
                <a:cubicBezTo>
                  <a:pt x="19298" y="1361"/>
                  <a:pt x="19298" y="1361"/>
                  <a:pt x="19121" y="1361"/>
                </a:cubicBezTo>
                <a:cubicBezTo>
                  <a:pt x="19121" y="1361"/>
                  <a:pt x="19121" y="1283"/>
                  <a:pt x="19121" y="1283"/>
                </a:cubicBezTo>
                <a:cubicBezTo>
                  <a:pt x="19121" y="1283"/>
                  <a:pt x="19121" y="1283"/>
                  <a:pt x="18944" y="1283"/>
                </a:cubicBezTo>
                <a:cubicBezTo>
                  <a:pt x="18944" y="1283"/>
                  <a:pt x="18944" y="1283"/>
                  <a:pt x="18944" y="1205"/>
                </a:cubicBezTo>
                <a:cubicBezTo>
                  <a:pt x="18944" y="1205"/>
                  <a:pt x="18767" y="1205"/>
                  <a:pt x="18767" y="1205"/>
                </a:cubicBezTo>
                <a:cubicBezTo>
                  <a:pt x="18590" y="1205"/>
                  <a:pt x="18590" y="1205"/>
                  <a:pt x="18590" y="1205"/>
                </a:cubicBezTo>
                <a:cubicBezTo>
                  <a:pt x="18590" y="1205"/>
                  <a:pt x="18413" y="1205"/>
                  <a:pt x="18413" y="1205"/>
                </a:cubicBezTo>
                <a:cubicBezTo>
                  <a:pt x="18413" y="1205"/>
                  <a:pt x="18413" y="1127"/>
                  <a:pt x="18413" y="1127"/>
                </a:cubicBezTo>
                <a:cubicBezTo>
                  <a:pt x="18236" y="1127"/>
                  <a:pt x="18059" y="1127"/>
                  <a:pt x="17882" y="1127"/>
                </a:cubicBezTo>
                <a:cubicBezTo>
                  <a:pt x="17882" y="1127"/>
                  <a:pt x="17882" y="971"/>
                  <a:pt x="17705" y="971"/>
                </a:cubicBezTo>
                <a:cubicBezTo>
                  <a:pt x="17528" y="893"/>
                  <a:pt x="17528" y="971"/>
                  <a:pt x="17351" y="893"/>
                </a:cubicBezTo>
                <a:cubicBezTo>
                  <a:pt x="17351" y="893"/>
                  <a:pt x="17351" y="893"/>
                  <a:pt x="17351" y="815"/>
                </a:cubicBezTo>
                <a:cubicBezTo>
                  <a:pt x="17174" y="737"/>
                  <a:pt x="16997" y="737"/>
                  <a:pt x="16997" y="659"/>
                </a:cubicBezTo>
                <a:cubicBezTo>
                  <a:pt x="16820" y="659"/>
                  <a:pt x="16820" y="581"/>
                  <a:pt x="16820" y="581"/>
                </a:cubicBezTo>
                <a:cubicBezTo>
                  <a:pt x="16820" y="581"/>
                  <a:pt x="16643" y="581"/>
                  <a:pt x="16643" y="581"/>
                </a:cubicBezTo>
                <a:cubicBezTo>
                  <a:pt x="16466" y="503"/>
                  <a:pt x="16466" y="425"/>
                  <a:pt x="16289" y="347"/>
                </a:cubicBezTo>
                <a:cubicBezTo>
                  <a:pt x="16289" y="347"/>
                  <a:pt x="16112" y="347"/>
                  <a:pt x="15934" y="269"/>
                </a:cubicBezTo>
                <a:cubicBezTo>
                  <a:pt x="15934" y="269"/>
                  <a:pt x="16112" y="269"/>
                  <a:pt x="16112" y="191"/>
                </a:cubicBezTo>
                <a:cubicBezTo>
                  <a:pt x="16112" y="113"/>
                  <a:pt x="15934" y="113"/>
                  <a:pt x="15757" y="35"/>
                </a:cubicBezTo>
                <a:cubicBezTo>
                  <a:pt x="15403" y="-43"/>
                  <a:pt x="15049" y="35"/>
                  <a:pt x="14695" y="35"/>
                </a:cubicBezTo>
                <a:cubicBezTo>
                  <a:pt x="14872" y="113"/>
                  <a:pt x="15049" y="191"/>
                  <a:pt x="15049" y="269"/>
                </a:cubicBezTo>
                <a:cubicBezTo>
                  <a:pt x="15226" y="347"/>
                  <a:pt x="15049" y="503"/>
                  <a:pt x="15049" y="581"/>
                </a:cubicBezTo>
                <a:cubicBezTo>
                  <a:pt x="15049" y="737"/>
                  <a:pt x="14695" y="893"/>
                  <a:pt x="14518" y="971"/>
                </a:cubicBezTo>
                <a:cubicBezTo>
                  <a:pt x="14695" y="1049"/>
                  <a:pt x="14695" y="1049"/>
                  <a:pt x="14872" y="1127"/>
                </a:cubicBezTo>
                <a:cubicBezTo>
                  <a:pt x="14872" y="1205"/>
                  <a:pt x="14695" y="1361"/>
                  <a:pt x="14518" y="1361"/>
                </a:cubicBezTo>
                <a:cubicBezTo>
                  <a:pt x="14341" y="1361"/>
                  <a:pt x="14164" y="1361"/>
                  <a:pt x="14164" y="1283"/>
                </a:cubicBezTo>
                <a:cubicBezTo>
                  <a:pt x="13810" y="1283"/>
                  <a:pt x="13633" y="1205"/>
                  <a:pt x="13279" y="1127"/>
                </a:cubicBezTo>
                <a:cubicBezTo>
                  <a:pt x="13102" y="1127"/>
                  <a:pt x="13102" y="1049"/>
                  <a:pt x="12925" y="1049"/>
                </a:cubicBezTo>
                <a:cubicBezTo>
                  <a:pt x="12571" y="1049"/>
                  <a:pt x="12393" y="1127"/>
                  <a:pt x="12216" y="1049"/>
                </a:cubicBezTo>
                <a:cubicBezTo>
                  <a:pt x="12216" y="1049"/>
                  <a:pt x="12039" y="971"/>
                  <a:pt x="12039" y="971"/>
                </a:cubicBezTo>
                <a:cubicBezTo>
                  <a:pt x="11862" y="971"/>
                  <a:pt x="11862" y="971"/>
                  <a:pt x="11685" y="971"/>
                </a:cubicBezTo>
                <a:cubicBezTo>
                  <a:pt x="11508" y="1049"/>
                  <a:pt x="11508" y="1049"/>
                  <a:pt x="11508" y="1127"/>
                </a:cubicBezTo>
                <a:cubicBezTo>
                  <a:pt x="11508" y="1283"/>
                  <a:pt x="11508" y="1361"/>
                  <a:pt x="11508" y="1517"/>
                </a:cubicBezTo>
                <a:cubicBezTo>
                  <a:pt x="11508" y="1595"/>
                  <a:pt x="11508" y="1673"/>
                  <a:pt x="11508" y="1673"/>
                </a:cubicBezTo>
                <a:cubicBezTo>
                  <a:pt x="11508" y="1828"/>
                  <a:pt x="11331" y="1906"/>
                  <a:pt x="11154" y="2062"/>
                </a:cubicBezTo>
                <a:cubicBezTo>
                  <a:pt x="11154" y="2140"/>
                  <a:pt x="11154" y="2140"/>
                  <a:pt x="10977" y="2062"/>
                </a:cubicBezTo>
                <a:cubicBezTo>
                  <a:pt x="10800" y="1984"/>
                  <a:pt x="10446" y="1906"/>
                  <a:pt x="10269" y="1906"/>
                </a:cubicBezTo>
                <a:cubicBezTo>
                  <a:pt x="10092" y="1828"/>
                  <a:pt x="10092" y="1906"/>
                  <a:pt x="9915" y="1984"/>
                </a:cubicBezTo>
                <a:cubicBezTo>
                  <a:pt x="9738" y="2062"/>
                  <a:pt x="9561" y="2140"/>
                  <a:pt x="9384" y="2218"/>
                </a:cubicBezTo>
                <a:cubicBezTo>
                  <a:pt x="9030" y="2296"/>
                  <a:pt x="9030" y="2608"/>
                  <a:pt x="8853" y="2764"/>
                </a:cubicBezTo>
                <a:cubicBezTo>
                  <a:pt x="8853" y="2764"/>
                  <a:pt x="8853" y="2920"/>
                  <a:pt x="8675" y="2920"/>
                </a:cubicBezTo>
                <a:cubicBezTo>
                  <a:pt x="8675" y="2998"/>
                  <a:pt x="8498" y="2920"/>
                  <a:pt x="8498" y="2998"/>
                </a:cubicBezTo>
                <a:cubicBezTo>
                  <a:pt x="8321" y="2998"/>
                  <a:pt x="8321" y="2998"/>
                  <a:pt x="8321" y="3076"/>
                </a:cubicBezTo>
                <a:cubicBezTo>
                  <a:pt x="8144" y="3232"/>
                  <a:pt x="8675" y="3388"/>
                  <a:pt x="8675" y="3544"/>
                </a:cubicBezTo>
                <a:cubicBezTo>
                  <a:pt x="8675" y="3622"/>
                  <a:pt x="8675" y="3778"/>
                  <a:pt x="8675" y="3856"/>
                </a:cubicBezTo>
                <a:cubicBezTo>
                  <a:pt x="8675" y="3934"/>
                  <a:pt x="8498" y="3934"/>
                  <a:pt x="8498" y="4012"/>
                </a:cubicBezTo>
                <a:cubicBezTo>
                  <a:pt x="8144" y="4246"/>
                  <a:pt x="7790" y="4402"/>
                  <a:pt x="7436" y="4636"/>
                </a:cubicBezTo>
                <a:cubicBezTo>
                  <a:pt x="7259" y="4714"/>
                  <a:pt x="7082" y="4792"/>
                  <a:pt x="7082" y="4870"/>
                </a:cubicBezTo>
                <a:cubicBezTo>
                  <a:pt x="7082" y="4948"/>
                  <a:pt x="7082" y="5026"/>
                  <a:pt x="7082" y="5104"/>
                </a:cubicBezTo>
                <a:cubicBezTo>
                  <a:pt x="7082" y="5182"/>
                  <a:pt x="7259" y="5260"/>
                  <a:pt x="7082" y="5260"/>
                </a:cubicBezTo>
                <a:cubicBezTo>
                  <a:pt x="6905" y="5338"/>
                  <a:pt x="6551" y="5415"/>
                  <a:pt x="6374" y="5493"/>
                </a:cubicBezTo>
                <a:cubicBezTo>
                  <a:pt x="6197" y="5493"/>
                  <a:pt x="6020" y="5493"/>
                  <a:pt x="5666" y="5493"/>
                </a:cubicBezTo>
                <a:cubicBezTo>
                  <a:pt x="5489" y="5493"/>
                  <a:pt x="5666" y="5493"/>
                  <a:pt x="5666" y="5571"/>
                </a:cubicBezTo>
                <a:cubicBezTo>
                  <a:pt x="5489" y="5805"/>
                  <a:pt x="5666" y="6039"/>
                  <a:pt x="5666" y="6351"/>
                </a:cubicBezTo>
                <a:cubicBezTo>
                  <a:pt x="5489" y="6507"/>
                  <a:pt x="5666" y="6741"/>
                  <a:pt x="5489" y="6897"/>
                </a:cubicBezTo>
                <a:cubicBezTo>
                  <a:pt x="5489" y="7053"/>
                  <a:pt x="5312" y="7209"/>
                  <a:pt x="5134" y="7287"/>
                </a:cubicBezTo>
                <a:cubicBezTo>
                  <a:pt x="4780" y="7521"/>
                  <a:pt x="4603" y="7755"/>
                  <a:pt x="4249" y="7989"/>
                </a:cubicBezTo>
                <a:cubicBezTo>
                  <a:pt x="4249" y="8067"/>
                  <a:pt x="4072" y="8145"/>
                  <a:pt x="4072" y="8145"/>
                </a:cubicBezTo>
                <a:cubicBezTo>
                  <a:pt x="4072" y="8223"/>
                  <a:pt x="4603" y="8301"/>
                  <a:pt x="4603" y="8301"/>
                </a:cubicBezTo>
                <a:cubicBezTo>
                  <a:pt x="4780" y="8379"/>
                  <a:pt x="4957" y="8379"/>
                  <a:pt x="4957" y="8457"/>
                </a:cubicBezTo>
                <a:cubicBezTo>
                  <a:pt x="4957" y="8613"/>
                  <a:pt x="4957" y="8691"/>
                  <a:pt x="4957" y="8847"/>
                </a:cubicBezTo>
                <a:cubicBezTo>
                  <a:pt x="4957" y="8925"/>
                  <a:pt x="4780" y="9002"/>
                  <a:pt x="4780" y="9080"/>
                </a:cubicBezTo>
                <a:cubicBezTo>
                  <a:pt x="4603" y="9158"/>
                  <a:pt x="4603" y="9158"/>
                  <a:pt x="4249" y="9080"/>
                </a:cubicBezTo>
                <a:cubicBezTo>
                  <a:pt x="4072" y="9080"/>
                  <a:pt x="3718" y="9002"/>
                  <a:pt x="3541" y="9002"/>
                </a:cubicBezTo>
                <a:cubicBezTo>
                  <a:pt x="3364" y="9002"/>
                  <a:pt x="3187" y="9080"/>
                  <a:pt x="3010" y="9080"/>
                </a:cubicBezTo>
                <a:cubicBezTo>
                  <a:pt x="2833" y="9158"/>
                  <a:pt x="2656" y="9158"/>
                  <a:pt x="2656" y="9236"/>
                </a:cubicBezTo>
                <a:cubicBezTo>
                  <a:pt x="2479" y="9314"/>
                  <a:pt x="2302" y="9392"/>
                  <a:pt x="2125" y="9548"/>
                </a:cubicBezTo>
                <a:cubicBezTo>
                  <a:pt x="1948" y="9626"/>
                  <a:pt x="1771" y="9704"/>
                  <a:pt x="1771" y="9782"/>
                </a:cubicBezTo>
                <a:cubicBezTo>
                  <a:pt x="1771" y="9860"/>
                  <a:pt x="1771" y="9938"/>
                  <a:pt x="1771" y="10016"/>
                </a:cubicBezTo>
                <a:cubicBezTo>
                  <a:pt x="1771" y="10094"/>
                  <a:pt x="1593" y="10172"/>
                  <a:pt x="1416" y="10250"/>
                </a:cubicBezTo>
                <a:cubicBezTo>
                  <a:pt x="1416" y="10328"/>
                  <a:pt x="1593" y="10406"/>
                  <a:pt x="1593" y="10484"/>
                </a:cubicBezTo>
                <a:cubicBezTo>
                  <a:pt x="1593" y="10562"/>
                  <a:pt x="1771" y="10718"/>
                  <a:pt x="1771" y="10796"/>
                </a:cubicBezTo>
                <a:cubicBezTo>
                  <a:pt x="1771" y="10796"/>
                  <a:pt x="1593" y="10874"/>
                  <a:pt x="1593" y="10874"/>
                </a:cubicBezTo>
                <a:cubicBezTo>
                  <a:pt x="1593" y="10952"/>
                  <a:pt x="1593" y="10952"/>
                  <a:pt x="1593" y="11030"/>
                </a:cubicBezTo>
                <a:cubicBezTo>
                  <a:pt x="1593" y="11108"/>
                  <a:pt x="1771" y="11186"/>
                  <a:pt x="1593" y="11264"/>
                </a:cubicBezTo>
                <a:cubicBezTo>
                  <a:pt x="1593" y="11342"/>
                  <a:pt x="1593" y="11342"/>
                  <a:pt x="1593" y="11420"/>
                </a:cubicBezTo>
                <a:cubicBezTo>
                  <a:pt x="1593" y="11420"/>
                  <a:pt x="1593" y="11498"/>
                  <a:pt x="1771" y="11498"/>
                </a:cubicBezTo>
                <a:cubicBezTo>
                  <a:pt x="1771" y="11654"/>
                  <a:pt x="1948" y="11732"/>
                  <a:pt x="1948" y="11888"/>
                </a:cubicBezTo>
                <a:cubicBezTo>
                  <a:pt x="1948" y="11888"/>
                  <a:pt x="1948" y="11966"/>
                  <a:pt x="1948" y="12044"/>
                </a:cubicBezTo>
                <a:cubicBezTo>
                  <a:pt x="1948" y="12200"/>
                  <a:pt x="1771" y="12278"/>
                  <a:pt x="1771" y="12434"/>
                </a:cubicBezTo>
                <a:cubicBezTo>
                  <a:pt x="1771" y="12512"/>
                  <a:pt x="1593" y="12667"/>
                  <a:pt x="1771" y="12745"/>
                </a:cubicBezTo>
                <a:cubicBezTo>
                  <a:pt x="1771" y="12823"/>
                  <a:pt x="1948" y="12901"/>
                  <a:pt x="2125" y="12901"/>
                </a:cubicBezTo>
                <a:cubicBezTo>
                  <a:pt x="2302" y="12979"/>
                  <a:pt x="2302" y="12979"/>
                  <a:pt x="2479" y="13057"/>
                </a:cubicBezTo>
                <a:cubicBezTo>
                  <a:pt x="2656" y="13057"/>
                  <a:pt x="2833" y="13213"/>
                  <a:pt x="2833" y="13291"/>
                </a:cubicBezTo>
                <a:cubicBezTo>
                  <a:pt x="3010" y="13369"/>
                  <a:pt x="2833" y="13525"/>
                  <a:pt x="2833" y="13525"/>
                </a:cubicBezTo>
                <a:cubicBezTo>
                  <a:pt x="2656" y="13603"/>
                  <a:pt x="2656" y="13603"/>
                  <a:pt x="2656" y="13681"/>
                </a:cubicBezTo>
                <a:cubicBezTo>
                  <a:pt x="2656" y="13681"/>
                  <a:pt x="2656" y="13759"/>
                  <a:pt x="2479" y="13759"/>
                </a:cubicBezTo>
                <a:cubicBezTo>
                  <a:pt x="2479" y="13837"/>
                  <a:pt x="2125" y="13759"/>
                  <a:pt x="1948" y="13837"/>
                </a:cubicBezTo>
                <a:cubicBezTo>
                  <a:pt x="1771" y="13837"/>
                  <a:pt x="1948" y="13915"/>
                  <a:pt x="1948" y="13993"/>
                </a:cubicBezTo>
                <a:cubicBezTo>
                  <a:pt x="1948" y="14071"/>
                  <a:pt x="2125" y="14227"/>
                  <a:pt x="2125" y="14383"/>
                </a:cubicBezTo>
                <a:cubicBezTo>
                  <a:pt x="2302" y="14461"/>
                  <a:pt x="2302" y="14539"/>
                  <a:pt x="2479" y="14695"/>
                </a:cubicBezTo>
                <a:cubicBezTo>
                  <a:pt x="2479" y="14773"/>
                  <a:pt x="2302" y="14773"/>
                  <a:pt x="2302" y="14851"/>
                </a:cubicBezTo>
                <a:cubicBezTo>
                  <a:pt x="2125" y="14929"/>
                  <a:pt x="2302" y="15007"/>
                  <a:pt x="2302" y="15163"/>
                </a:cubicBezTo>
                <a:cubicBezTo>
                  <a:pt x="2125" y="15241"/>
                  <a:pt x="1948" y="15319"/>
                  <a:pt x="1771" y="15319"/>
                </a:cubicBezTo>
                <a:cubicBezTo>
                  <a:pt x="1771" y="15397"/>
                  <a:pt x="1771" y="15397"/>
                  <a:pt x="1593" y="15397"/>
                </a:cubicBezTo>
                <a:cubicBezTo>
                  <a:pt x="1593" y="15475"/>
                  <a:pt x="1416" y="15397"/>
                  <a:pt x="1416" y="15397"/>
                </a:cubicBezTo>
                <a:cubicBezTo>
                  <a:pt x="1062" y="15475"/>
                  <a:pt x="1239" y="15553"/>
                  <a:pt x="1239" y="15631"/>
                </a:cubicBezTo>
                <a:cubicBezTo>
                  <a:pt x="1239" y="15631"/>
                  <a:pt x="1239" y="15709"/>
                  <a:pt x="1239" y="15709"/>
                </a:cubicBezTo>
                <a:cubicBezTo>
                  <a:pt x="1239" y="15787"/>
                  <a:pt x="1062" y="15787"/>
                  <a:pt x="1062" y="15787"/>
                </a:cubicBezTo>
                <a:cubicBezTo>
                  <a:pt x="885" y="15865"/>
                  <a:pt x="885" y="15943"/>
                  <a:pt x="1062" y="16021"/>
                </a:cubicBezTo>
                <a:cubicBezTo>
                  <a:pt x="1062" y="16176"/>
                  <a:pt x="1062" y="16254"/>
                  <a:pt x="1062" y="16332"/>
                </a:cubicBezTo>
                <a:cubicBezTo>
                  <a:pt x="1062" y="16410"/>
                  <a:pt x="1062" y="16566"/>
                  <a:pt x="1062" y="16644"/>
                </a:cubicBezTo>
                <a:cubicBezTo>
                  <a:pt x="885" y="16722"/>
                  <a:pt x="885" y="16800"/>
                  <a:pt x="708" y="16878"/>
                </a:cubicBezTo>
                <a:cubicBezTo>
                  <a:pt x="531" y="16878"/>
                  <a:pt x="531" y="16800"/>
                  <a:pt x="531" y="16722"/>
                </a:cubicBezTo>
                <a:cubicBezTo>
                  <a:pt x="531" y="16644"/>
                  <a:pt x="354" y="16566"/>
                  <a:pt x="177" y="16566"/>
                </a:cubicBezTo>
                <a:cubicBezTo>
                  <a:pt x="177" y="16566"/>
                  <a:pt x="-177" y="16722"/>
                  <a:pt x="177" y="16722"/>
                </a:cubicBezTo>
                <a:cubicBezTo>
                  <a:pt x="0" y="16722"/>
                  <a:pt x="0" y="16722"/>
                  <a:pt x="0" y="16800"/>
                </a:cubicBezTo>
                <a:cubicBezTo>
                  <a:pt x="0" y="16800"/>
                  <a:pt x="177" y="16800"/>
                  <a:pt x="177" y="16800"/>
                </a:cubicBezTo>
                <a:cubicBezTo>
                  <a:pt x="177" y="16800"/>
                  <a:pt x="177" y="16800"/>
                  <a:pt x="177" y="16878"/>
                </a:cubicBezTo>
                <a:cubicBezTo>
                  <a:pt x="177" y="16878"/>
                  <a:pt x="177" y="16956"/>
                  <a:pt x="177" y="17034"/>
                </a:cubicBezTo>
                <a:cubicBezTo>
                  <a:pt x="177" y="17034"/>
                  <a:pt x="177" y="17034"/>
                  <a:pt x="177" y="17112"/>
                </a:cubicBezTo>
                <a:cubicBezTo>
                  <a:pt x="177" y="17112"/>
                  <a:pt x="177" y="17112"/>
                  <a:pt x="177" y="17112"/>
                </a:cubicBezTo>
                <a:cubicBezTo>
                  <a:pt x="177" y="17112"/>
                  <a:pt x="177" y="17112"/>
                  <a:pt x="177" y="17190"/>
                </a:cubicBezTo>
                <a:cubicBezTo>
                  <a:pt x="177" y="17190"/>
                  <a:pt x="177" y="17268"/>
                  <a:pt x="354" y="17268"/>
                </a:cubicBezTo>
                <a:cubicBezTo>
                  <a:pt x="177" y="17346"/>
                  <a:pt x="177" y="17424"/>
                  <a:pt x="354" y="17424"/>
                </a:cubicBezTo>
                <a:cubicBezTo>
                  <a:pt x="177" y="17424"/>
                  <a:pt x="177" y="17502"/>
                  <a:pt x="177" y="17502"/>
                </a:cubicBezTo>
                <a:cubicBezTo>
                  <a:pt x="0" y="17502"/>
                  <a:pt x="177" y="17580"/>
                  <a:pt x="177" y="17658"/>
                </a:cubicBezTo>
                <a:cubicBezTo>
                  <a:pt x="177" y="17580"/>
                  <a:pt x="354" y="17580"/>
                  <a:pt x="354" y="17580"/>
                </a:cubicBezTo>
                <a:cubicBezTo>
                  <a:pt x="354" y="17580"/>
                  <a:pt x="531" y="17502"/>
                  <a:pt x="531" y="17502"/>
                </a:cubicBezTo>
                <a:cubicBezTo>
                  <a:pt x="531" y="17502"/>
                  <a:pt x="354" y="17580"/>
                  <a:pt x="354" y="17580"/>
                </a:cubicBezTo>
                <a:cubicBezTo>
                  <a:pt x="531" y="17580"/>
                  <a:pt x="531" y="17580"/>
                  <a:pt x="531" y="17580"/>
                </a:cubicBezTo>
                <a:cubicBezTo>
                  <a:pt x="531" y="17580"/>
                  <a:pt x="531" y="17580"/>
                  <a:pt x="531" y="17580"/>
                </a:cubicBezTo>
                <a:cubicBezTo>
                  <a:pt x="354" y="17580"/>
                  <a:pt x="354" y="17658"/>
                  <a:pt x="531" y="17658"/>
                </a:cubicBezTo>
                <a:cubicBezTo>
                  <a:pt x="531" y="17658"/>
                  <a:pt x="531" y="17736"/>
                  <a:pt x="531" y="17736"/>
                </a:cubicBezTo>
                <a:cubicBezTo>
                  <a:pt x="531" y="17658"/>
                  <a:pt x="708" y="17580"/>
                  <a:pt x="708" y="17424"/>
                </a:cubicBezTo>
                <a:cubicBezTo>
                  <a:pt x="708" y="17502"/>
                  <a:pt x="708" y="17502"/>
                  <a:pt x="708" y="17502"/>
                </a:cubicBezTo>
                <a:cubicBezTo>
                  <a:pt x="708" y="17502"/>
                  <a:pt x="885" y="17424"/>
                  <a:pt x="885" y="17502"/>
                </a:cubicBezTo>
                <a:cubicBezTo>
                  <a:pt x="885" y="17502"/>
                  <a:pt x="885" y="17580"/>
                  <a:pt x="885" y="17580"/>
                </a:cubicBezTo>
                <a:cubicBezTo>
                  <a:pt x="708" y="17580"/>
                  <a:pt x="531" y="17736"/>
                  <a:pt x="708" y="17736"/>
                </a:cubicBezTo>
                <a:cubicBezTo>
                  <a:pt x="708" y="17736"/>
                  <a:pt x="708" y="17736"/>
                  <a:pt x="708" y="17736"/>
                </a:cubicBezTo>
                <a:cubicBezTo>
                  <a:pt x="708" y="17736"/>
                  <a:pt x="885" y="17736"/>
                  <a:pt x="885" y="17658"/>
                </a:cubicBezTo>
                <a:cubicBezTo>
                  <a:pt x="885" y="17658"/>
                  <a:pt x="1062" y="17580"/>
                  <a:pt x="1239" y="17658"/>
                </a:cubicBezTo>
                <a:cubicBezTo>
                  <a:pt x="1239" y="17658"/>
                  <a:pt x="1062" y="17658"/>
                  <a:pt x="1062" y="17658"/>
                </a:cubicBezTo>
                <a:cubicBezTo>
                  <a:pt x="1062" y="17736"/>
                  <a:pt x="1239" y="17814"/>
                  <a:pt x="1239" y="17814"/>
                </a:cubicBezTo>
                <a:cubicBezTo>
                  <a:pt x="1239" y="17814"/>
                  <a:pt x="1239" y="17892"/>
                  <a:pt x="1062" y="17970"/>
                </a:cubicBezTo>
                <a:cubicBezTo>
                  <a:pt x="1062" y="17970"/>
                  <a:pt x="1062" y="18048"/>
                  <a:pt x="1062" y="18048"/>
                </a:cubicBezTo>
                <a:cubicBezTo>
                  <a:pt x="1062" y="18126"/>
                  <a:pt x="1062" y="18126"/>
                  <a:pt x="1062" y="18204"/>
                </a:cubicBezTo>
                <a:cubicBezTo>
                  <a:pt x="1062" y="18204"/>
                  <a:pt x="1062" y="18204"/>
                  <a:pt x="1062" y="18204"/>
                </a:cubicBezTo>
                <a:cubicBezTo>
                  <a:pt x="1062" y="18204"/>
                  <a:pt x="1062" y="18204"/>
                  <a:pt x="1062" y="18204"/>
                </a:cubicBezTo>
                <a:cubicBezTo>
                  <a:pt x="885" y="18204"/>
                  <a:pt x="1062" y="18282"/>
                  <a:pt x="885" y="18282"/>
                </a:cubicBezTo>
                <a:cubicBezTo>
                  <a:pt x="1062" y="18282"/>
                  <a:pt x="1062" y="18360"/>
                  <a:pt x="1062" y="18360"/>
                </a:cubicBezTo>
                <a:cubicBezTo>
                  <a:pt x="1062" y="18438"/>
                  <a:pt x="885" y="18438"/>
                  <a:pt x="885" y="18516"/>
                </a:cubicBezTo>
                <a:cubicBezTo>
                  <a:pt x="885" y="18516"/>
                  <a:pt x="1062" y="18516"/>
                  <a:pt x="1062" y="18438"/>
                </a:cubicBezTo>
                <a:cubicBezTo>
                  <a:pt x="1062" y="18516"/>
                  <a:pt x="1239" y="18516"/>
                  <a:pt x="1239" y="18516"/>
                </a:cubicBezTo>
                <a:cubicBezTo>
                  <a:pt x="1239" y="18516"/>
                  <a:pt x="1239" y="18516"/>
                  <a:pt x="1239" y="18516"/>
                </a:cubicBezTo>
                <a:cubicBezTo>
                  <a:pt x="1239" y="18594"/>
                  <a:pt x="1239" y="18672"/>
                  <a:pt x="1239" y="18594"/>
                </a:cubicBezTo>
                <a:cubicBezTo>
                  <a:pt x="1416" y="18594"/>
                  <a:pt x="1239" y="18672"/>
                  <a:pt x="1416" y="18750"/>
                </a:cubicBezTo>
                <a:cubicBezTo>
                  <a:pt x="1416" y="18750"/>
                  <a:pt x="1239" y="18750"/>
                  <a:pt x="1239" y="18750"/>
                </a:cubicBezTo>
                <a:cubicBezTo>
                  <a:pt x="1239" y="18750"/>
                  <a:pt x="1416" y="18750"/>
                  <a:pt x="1416" y="18750"/>
                </a:cubicBezTo>
                <a:cubicBezTo>
                  <a:pt x="1239" y="18828"/>
                  <a:pt x="1239" y="18906"/>
                  <a:pt x="1416" y="18906"/>
                </a:cubicBezTo>
                <a:cubicBezTo>
                  <a:pt x="1416" y="18906"/>
                  <a:pt x="1416" y="18906"/>
                  <a:pt x="1416" y="18906"/>
                </a:cubicBezTo>
                <a:cubicBezTo>
                  <a:pt x="1416" y="18984"/>
                  <a:pt x="1416" y="18906"/>
                  <a:pt x="1416" y="18984"/>
                </a:cubicBezTo>
                <a:cubicBezTo>
                  <a:pt x="1416" y="18906"/>
                  <a:pt x="1416" y="18828"/>
                  <a:pt x="1593" y="18828"/>
                </a:cubicBezTo>
                <a:cubicBezTo>
                  <a:pt x="1593" y="18828"/>
                  <a:pt x="1593" y="18906"/>
                  <a:pt x="1593" y="18906"/>
                </a:cubicBezTo>
                <a:cubicBezTo>
                  <a:pt x="1593" y="18906"/>
                  <a:pt x="1593" y="18906"/>
                  <a:pt x="1593" y="18906"/>
                </a:cubicBezTo>
                <a:cubicBezTo>
                  <a:pt x="1416" y="18984"/>
                  <a:pt x="1593" y="18906"/>
                  <a:pt x="1593" y="18984"/>
                </a:cubicBezTo>
                <a:cubicBezTo>
                  <a:pt x="1771" y="19062"/>
                  <a:pt x="1593" y="19062"/>
                  <a:pt x="1593" y="19062"/>
                </a:cubicBezTo>
                <a:cubicBezTo>
                  <a:pt x="1593" y="19062"/>
                  <a:pt x="1593" y="19062"/>
                  <a:pt x="1771" y="19062"/>
                </a:cubicBezTo>
                <a:cubicBezTo>
                  <a:pt x="1593" y="19062"/>
                  <a:pt x="1593" y="19140"/>
                  <a:pt x="1593" y="19140"/>
                </a:cubicBezTo>
                <a:cubicBezTo>
                  <a:pt x="1593" y="19140"/>
                  <a:pt x="1771" y="19140"/>
                  <a:pt x="1771" y="19140"/>
                </a:cubicBezTo>
                <a:cubicBezTo>
                  <a:pt x="1771" y="19140"/>
                  <a:pt x="1771" y="19140"/>
                  <a:pt x="1771" y="19140"/>
                </a:cubicBezTo>
                <a:cubicBezTo>
                  <a:pt x="1771" y="19140"/>
                  <a:pt x="1771" y="19296"/>
                  <a:pt x="1771" y="19296"/>
                </a:cubicBezTo>
                <a:cubicBezTo>
                  <a:pt x="1948" y="19374"/>
                  <a:pt x="1948" y="19374"/>
                  <a:pt x="1948" y="19374"/>
                </a:cubicBezTo>
                <a:cubicBezTo>
                  <a:pt x="1948" y="19452"/>
                  <a:pt x="1948" y="19452"/>
                  <a:pt x="1948" y="19452"/>
                </a:cubicBezTo>
                <a:cubicBezTo>
                  <a:pt x="2125" y="19530"/>
                  <a:pt x="2125" y="19530"/>
                  <a:pt x="2302" y="19608"/>
                </a:cubicBezTo>
                <a:cubicBezTo>
                  <a:pt x="2479" y="19686"/>
                  <a:pt x="2479" y="19686"/>
                  <a:pt x="2479" y="19763"/>
                </a:cubicBezTo>
                <a:cubicBezTo>
                  <a:pt x="2479" y="19763"/>
                  <a:pt x="2479" y="19841"/>
                  <a:pt x="2656" y="19841"/>
                </a:cubicBezTo>
                <a:cubicBezTo>
                  <a:pt x="2656" y="19919"/>
                  <a:pt x="2656" y="19841"/>
                  <a:pt x="2833" y="19841"/>
                </a:cubicBezTo>
                <a:cubicBezTo>
                  <a:pt x="2833" y="19919"/>
                  <a:pt x="2833" y="19841"/>
                  <a:pt x="2833" y="19919"/>
                </a:cubicBezTo>
                <a:cubicBezTo>
                  <a:pt x="3010" y="19919"/>
                  <a:pt x="3010" y="19997"/>
                  <a:pt x="3010" y="20075"/>
                </a:cubicBezTo>
                <a:cubicBezTo>
                  <a:pt x="3010" y="20231"/>
                  <a:pt x="2656" y="20075"/>
                  <a:pt x="2656" y="20153"/>
                </a:cubicBezTo>
                <a:cubicBezTo>
                  <a:pt x="2302" y="20153"/>
                  <a:pt x="2656" y="20231"/>
                  <a:pt x="2656" y="20309"/>
                </a:cubicBezTo>
                <a:cubicBezTo>
                  <a:pt x="2833" y="20309"/>
                  <a:pt x="2833" y="20387"/>
                  <a:pt x="2656" y="20465"/>
                </a:cubicBezTo>
                <a:cubicBezTo>
                  <a:pt x="2479" y="20465"/>
                  <a:pt x="2302" y="20387"/>
                  <a:pt x="2125" y="20309"/>
                </a:cubicBezTo>
                <a:cubicBezTo>
                  <a:pt x="2479" y="20387"/>
                  <a:pt x="2479" y="20543"/>
                  <a:pt x="2656" y="20699"/>
                </a:cubicBezTo>
                <a:cubicBezTo>
                  <a:pt x="2656" y="20699"/>
                  <a:pt x="2656" y="20777"/>
                  <a:pt x="2656" y="20777"/>
                </a:cubicBezTo>
                <a:cubicBezTo>
                  <a:pt x="2833" y="20855"/>
                  <a:pt x="2833" y="20855"/>
                  <a:pt x="3010" y="20933"/>
                </a:cubicBezTo>
                <a:cubicBezTo>
                  <a:pt x="3010" y="21011"/>
                  <a:pt x="3010" y="21011"/>
                  <a:pt x="3010" y="21011"/>
                </a:cubicBezTo>
                <a:cubicBezTo>
                  <a:pt x="3010" y="21089"/>
                  <a:pt x="3187" y="21089"/>
                  <a:pt x="3187" y="21089"/>
                </a:cubicBezTo>
                <a:cubicBezTo>
                  <a:pt x="3187" y="21167"/>
                  <a:pt x="3010" y="21245"/>
                  <a:pt x="3010" y="21245"/>
                </a:cubicBezTo>
                <a:cubicBezTo>
                  <a:pt x="2833" y="21323"/>
                  <a:pt x="3010" y="21401"/>
                  <a:pt x="3010" y="21401"/>
                </a:cubicBezTo>
                <a:cubicBezTo>
                  <a:pt x="3010" y="21401"/>
                  <a:pt x="3010" y="21401"/>
                  <a:pt x="3010" y="21401"/>
                </a:cubicBezTo>
                <a:cubicBezTo>
                  <a:pt x="3010" y="21479"/>
                  <a:pt x="2833" y="21401"/>
                  <a:pt x="2833" y="21479"/>
                </a:cubicBezTo>
                <a:cubicBezTo>
                  <a:pt x="2833" y="21557"/>
                  <a:pt x="3010" y="21479"/>
                  <a:pt x="3010" y="21479"/>
                </a:cubicBezTo>
                <a:cubicBezTo>
                  <a:pt x="3187" y="21479"/>
                  <a:pt x="3364" y="21557"/>
                  <a:pt x="3541" y="21557"/>
                </a:cubicBezTo>
                <a:cubicBezTo>
                  <a:pt x="3718" y="21557"/>
                  <a:pt x="3718" y="21557"/>
                  <a:pt x="3718" y="21557"/>
                </a:cubicBezTo>
                <a:cubicBezTo>
                  <a:pt x="3895" y="21557"/>
                  <a:pt x="3895" y="21557"/>
                  <a:pt x="3895" y="21479"/>
                </a:cubicBezTo>
                <a:cubicBezTo>
                  <a:pt x="3895" y="21479"/>
                  <a:pt x="4072" y="21479"/>
                  <a:pt x="4072" y="21479"/>
                </a:cubicBezTo>
                <a:cubicBezTo>
                  <a:pt x="4072" y="21479"/>
                  <a:pt x="4072" y="21479"/>
                  <a:pt x="4072" y="21479"/>
                </a:cubicBezTo>
                <a:cubicBezTo>
                  <a:pt x="4249" y="21479"/>
                  <a:pt x="4426" y="21479"/>
                  <a:pt x="4426" y="21479"/>
                </a:cubicBezTo>
                <a:cubicBezTo>
                  <a:pt x="4603" y="21479"/>
                  <a:pt x="4603" y="21479"/>
                  <a:pt x="4780" y="21479"/>
                </a:cubicBezTo>
                <a:cubicBezTo>
                  <a:pt x="4780" y="21479"/>
                  <a:pt x="4957" y="21557"/>
                  <a:pt x="4957" y="21479"/>
                </a:cubicBezTo>
                <a:cubicBezTo>
                  <a:pt x="5134" y="21479"/>
                  <a:pt x="5312" y="21323"/>
                  <a:pt x="5312" y="21323"/>
                </a:cubicBezTo>
                <a:cubicBezTo>
                  <a:pt x="5312" y="21245"/>
                  <a:pt x="5134" y="21167"/>
                  <a:pt x="5134" y="21089"/>
                </a:cubicBezTo>
                <a:cubicBezTo>
                  <a:pt x="4957" y="21011"/>
                  <a:pt x="5134" y="20933"/>
                  <a:pt x="5312" y="20855"/>
                </a:cubicBezTo>
                <a:cubicBezTo>
                  <a:pt x="5312" y="20777"/>
                  <a:pt x="5489" y="20699"/>
                  <a:pt x="5666" y="20621"/>
                </a:cubicBezTo>
                <a:cubicBezTo>
                  <a:pt x="5666" y="20621"/>
                  <a:pt x="5666" y="20699"/>
                  <a:pt x="5666" y="20699"/>
                </a:cubicBezTo>
                <a:cubicBezTo>
                  <a:pt x="5666" y="20699"/>
                  <a:pt x="5666" y="20621"/>
                  <a:pt x="5666" y="20621"/>
                </a:cubicBezTo>
                <a:cubicBezTo>
                  <a:pt x="5666" y="20699"/>
                  <a:pt x="5666" y="20699"/>
                  <a:pt x="5666" y="20699"/>
                </a:cubicBezTo>
                <a:cubicBezTo>
                  <a:pt x="5843" y="20699"/>
                  <a:pt x="5843" y="20699"/>
                  <a:pt x="5843" y="20699"/>
                </a:cubicBezTo>
                <a:cubicBezTo>
                  <a:pt x="6020" y="20699"/>
                  <a:pt x="5843" y="20621"/>
                  <a:pt x="5843" y="20543"/>
                </a:cubicBezTo>
                <a:cubicBezTo>
                  <a:pt x="5843" y="20465"/>
                  <a:pt x="6020" y="20543"/>
                  <a:pt x="6020" y="20543"/>
                </a:cubicBezTo>
                <a:cubicBezTo>
                  <a:pt x="6197" y="20543"/>
                  <a:pt x="6374" y="20543"/>
                  <a:pt x="6374" y="20543"/>
                </a:cubicBezTo>
                <a:cubicBezTo>
                  <a:pt x="6374" y="20465"/>
                  <a:pt x="6551" y="20543"/>
                  <a:pt x="6551" y="20543"/>
                </a:cubicBezTo>
                <a:cubicBezTo>
                  <a:pt x="6728" y="20543"/>
                  <a:pt x="6728" y="20543"/>
                  <a:pt x="6905" y="20465"/>
                </a:cubicBezTo>
                <a:cubicBezTo>
                  <a:pt x="6905" y="20465"/>
                  <a:pt x="6905" y="20543"/>
                  <a:pt x="6905" y="20543"/>
                </a:cubicBezTo>
                <a:cubicBezTo>
                  <a:pt x="6905" y="20543"/>
                  <a:pt x="6905" y="20543"/>
                  <a:pt x="6905" y="20543"/>
                </a:cubicBezTo>
                <a:cubicBezTo>
                  <a:pt x="6905" y="20543"/>
                  <a:pt x="7082" y="20465"/>
                  <a:pt x="7082" y="20543"/>
                </a:cubicBezTo>
                <a:cubicBezTo>
                  <a:pt x="7082" y="20465"/>
                  <a:pt x="7259" y="20465"/>
                  <a:pt x="7259" y="20465"/>
                </a:cubicBezTo>
                <a:cubicBezTo>
                  <a:pt x="7259" y="20465"/>
                  <a:pt x="7259" y="20465"/>
                  <a:pt x="7259" y="20543"/>
                </a:cubicBezTo>
                <a:cubicBezTo>
                  <a:pt x="7436" y="20465"/>
                  <a:pt x="7436" y="20465"/>
                  <a:pt x="7436" y="20465"/>
                </a:cubicBezTo>
                <a:cubicBezTo>
                  <a:pt x="7436" y="20465"/>
                  <a:pt x="7790" y="20543"/>
                  <a:pt x="7613" y="20543"/>
                </a:cubicBezTo>
                <a:cubicBezTo>
                  <a:pt x="7790" y="20543"/>
                  <a:pt x="7613" y="20543"/>
                  <a:pt x="7613" y="20621"/>
                </a:cubicBezTo>
                <a:cubicBezTo>
                  <a:pt x="7790" y="20699"/>
                  <a:pt x="8144" y="20309"/>
                  <a:pt x="8144" y="20231"/>
                </a:cubicBezTo>
                <a:cubicBezTo>
                  <a:pt x="8144" y="20153"/>
                  <a:pt x="8144" y="20075"/>
                  <a:pt x="8321" y="19997"/>
                </a:cubicBezTo>
                <a:cubicBezTo>
                  <a:pt x="8321" y="19997"/>
                  <a:pt x="8321" y="19919"/>
                  <a:pt x="8321" y="19919"/>
                </a:cubicBezTo>
                <a:cubicBezTo>
                  <a:pt x="8321" y="19919"/>
                  <a:pt x="8321" y="19919"/>
                  <a:pt x="8321" y="19841"/>
                </a:cubicBezTo>
                <a:cubicBezTo>
                  <a:pt x="8498" y="19841"/>
                  <a:pt x="8498" y="19841"/>
                  <a:pt x="8498" y="19841"/>
                </a:cubicBezTo>
                <a:cubicBezTo>
                  <a:pt x="8498" y="19841"/>
                  <a:pt x="8498" y="19919"/>
                  <a:pt x="8675" y="19841"/>
                </a:cubicBezTo>
                <a:cubicBezTo>
                  <a:pt x="8675" y="19841"/>
                  <a:pt x="8498" y="19763"/>
                  <a:pt x="8498" y="19763"/>
                </a:cubicBezTo>
                <a:cubicBezTo>
                  <a:pt x="8675" y="19686"/>
                  <a:pt x="8675" y="19763"/>
                  <a:pt x="8853" y="19686"/>
                </a:cubicBezTo>
                <a:cubicBezTo>
                  <a:pt x="8853" y="19686"/>
                  <a:pt x="8675" y="19686"/>
                  <a:pt x="8675" y="19686"/>
                </a:cubicBezTo>
                <a:cubicBezTo>
                  <a:pt x="8675" y="19686"/>
                  <a:pt x="8675" y="19608"/>
                  <a:pt x="8675" y="19608"/>
                </a:cubicBezTo>
                <a:cubicBezTo>
                  <a:pt x="8675" y="19530"/>
                  <a:pt x="8675" y="19374"/>
                  <a:pt x="8853" y="19374"/>
                </a:cubicBezTo>
                <a:cubicBezTo>
                  <a:pt x="8675" y="19374"/>
                  <a:pt x="8675" y="19374"/>
                  <a:pt x="8675" y="19374"/>
                </a:cubicBezTo>
                <a:cubicBezTo>
                  <a:pt x="8675" y="19374"/>
                  <a:pt x="8853" y="19374"/>
                  <a:pt x="8853" y="19374"/>
                </a:cubicBezTo>
                <a:cubicBezTo>
                  <a:pt x="8853" y="19296"/>
                  <a:pt x="8853" y="19374"/>
                  <a:pt x="9030" y="19374"/>
                </a:cubicBezTo>
                <a:cubicBezTo>
                  <a:pt x="8853" y="19296"/>
                  <a:pt x="8853" y="19296"/>
                  <a:pt x="8853" y="19296"/>
                </a:cubicBezTo>
                <a:cubicBezTo>
                  <a:pt x="8853" y="19218"/>
                  <a:pt x="8853" y="19218"/>
                  <a:pt x="8853" y="19218"/>
                </a:cubicBezTo>
                <a:cubicBezTo>
                  <a:pt x="8675" y="19140"/>
                  <a:pt x="8853" y="19140"/>
                  <a:pt x="8853" y="19062"/>
                </a:cubicBezTo>
                <a:cubicBezTo>
                  <a:pt x="8853" y="19062"/>
                  <a:pt x="8675" y="19062"/>
                  <a:pt x="8853" y="18984"/>
                </a:cubicBezTo>
                <a:cubicBezTo>
                  <a:pt x="8853" y="18984"/>
                  <a:pt x="8853" y="18906"/>
                  <a:pt x="9030" y="18906"/>
                </a:cubicBezTo>
                <a:cubicBezTo>
                  <a:pt x="9030" y="18906"/>
                  <a:pt x="9030" y="18906"/>
                  <a:pt x="9030" y="18906"/>
                </a:cubicBezTo>
                <a:cubicBezTo>
                  <a:pt x="9030" y="18828"/>
                  <a:pt x="9030" y="18828"/>
                  <a:pt x="9030" y="18750"/>
                </a:cubicBezTo>
                <a:cubicBezTo>
                  <a:pt x="9030" y="18828"/>
                  <a:pt x="9030" y="18828"/>
                  <a:pt x="9030" y="18828"/>
                </a:cubicBezTo>
                <a:cubicBezTo>
                  <a:pt x="9030" y="18750"/>
                  <a:pt x="9030" y="18672"/>
                  <a:pt x="9030" y="18672"/>
                </a:cubicBezTo>
                <a:cubicBezTo>
                  <a:pt x="9030" y="18672"/>
                  <a:pt x="8853" y="18672"/>
                  <a:pt x="8853" y="18672"/>
                </a:cubicBezTo>
                <a:cubicBezTo>
                  <a:pt x="8853" y="18672"/>
                  <a:pt x="8853" y="18672"/>
                  <a:pt x="8853" y="18672"/>
                </a:cubicBezTo>
                <a:cubicBezTo>
                  <a:pt x="8853" y="18594"/>
                  <a:pt x="8853" y="18594"/>
                  <a:pt x="8853" y="18594"/>
                </a:cubicBezTo>
                <a:cubicBezTo>
                  <a:pt x="8853" y="18594"/>
                  <a:pt x="8853" y="18594"/>
                  <a:pt x="8853" y="18594"/>
                </a:cubicBezTo>
                <a:cubicBezTo>
                  <a:pt x="8853" y="18594"/>
                  <a:pt x="8853" y="18594"/>
                  <a:pt x="8853" y="18594"/>
                </a:cubicBezTo>
                <a:cubicBezTo>
                  <a:pt x="9030" y="18594"/>
                  <a:pt x="9030" y="18594"/>
                  <a:pt x="9030" y="18516"/>
                </a:cubicBezTo>
                <a:cubicBezTo>
                  <a:pt x="9030" y="18516"/>
                  <a:pt x="9030" y="18516"/>
                  <a:pt x="8853" y="18438"/>
                </a:cubicBezTo>
                <a:cubicBezTo>
                  <a:pt x="9030" y="18516"/>
                  <a:pt x="9030" y="18516"/>
                  <a:pt x="9207" y="18516"/>
                </a:cubicBezTo>
                <a:cubicBezTo>
                  <a:pt x="9207" y="18516"/>
                  <a:pt x="9207" y="18516"/>
                  <a:pt x="9207" y="18516"/>
                </a:cubicBezTo>
                <a:cubicBezTo>
                  <a:pt x="9207" y="18516"/>
                  <a:pt x="9207" y="18516"/>
                  <a:pt x="9207" y="18516"/>
                </a:cubicBezTo>
                <a:cubicBezTo>
                  <a:pt x="9030" y="18516"/>
                  <a:pt x="9207" y="18438"/>
                  <a:pt x="9207" y="18516"/>
                </a:cubicBezTo>
                <a:cubicBezTo>
                  <a:pt x="9207" y="18438"/>
                  <a:pt x="9207" y="18438"/>
                  <a:pt x="9030" y="18438"/>
                </a:cubicBezTo>
                <a:cubicBezTo>
                  <a:pt x="9030" y="18360"/>
                  <a:pt x="8675" y="18282"/>
                  <a:pt x="8675" y="18204"/>
                </a:cubicBezTo>
                <a:cubicBezTo>
                  <a:pt x="8853" y="18282"/>
                  <a:pt x="9030" y="18360"/>
                  <a:pt x="9207" y="18438"/>
                </a:cubicBezTo>
                <a:cubicBezTo>
                  <a:pt x="9207" y="18360"/>
                  <a:pt x="8853" y="18282"/>
                  <a:pt x="8675" y="18204"/>
                </a:cubicBezTo>
                <a:cubicBezTo>
                  <a:pt x="8675" y="18204"/>
                  <a:pt x="8853" y="18204"/>
                  <a:pt x="8853" y="18204"/>
                </a:cubicBezTo>
                <a:cubicBezTo>
                  <a:pt x="8853" y="18204"/>
                  <a:pt x="8853" y="18204"/>
                  <a:pt x="8853" y="18204"/>
                </a:cubicBezTo>
                <a:cubicBezTo>
                  <a:pt x="8853" y="18204"/>
                  <a:pt x="8853" y="18204"/>
                  <a:pt x="8853" y="18204"/>
                </a:cubicBezTo>
                <a:cubicBezTo>
                  <a:pt x="8853" y="18204"/>
                  <a:pt x="8853" y="18204"/>
                  <a:pt x="9030" y="18204"/>
                </a:cubicBezTo>
                <a:cubicBezTo>
                  <a:pt x="8853" y="18126"/>
                  <a:pt x="8675" y="18126"/>
                  <a:pt x="8853" y="18126"/>
                </a:cubicBezTo>
                <a:cubicBezTo>
                  <a:pt x="8853" y="18048"/>
                  <a:pt x="9030" y="18204"/>
                  <a:pt x="9030" y="18204"/>
                </a:cubicBezTo>
                <a:cubicBezTo>
                  <a:pt x="9030" y="18204"/>
                  <a:pt x="9030" y="18204"/>
                  <a:pt x="9030" y="18204"/>
                </a:cubicBezTo>
                <a:cubicBezTo>
                  <a:pt x="9030" y="18204"/>
                  <a:pt x="9207" y="18282"/>
                  <a:pt x="9030" y="18204"/>
                </a:cubicBezTo>
                <a:cubicBezTo>
                  <a:pt x="9207" y="18282"/>
                  <a:pt x="9384" y="18282"/>
                  <a:pt x="9207" y="18204"/>
                </a:cubicBezTo>
                <a:cubicBezTo>
                  <a:pt x="9207" y="18204"/>
                  <a:pt x="9207" y="18204"/>
                  <a:pt x="9207" y="18204"/>
                </a:cubicBezTo>
                <a:cubicBezTo>
                  <a:pt x="9207" y="18204"/>
                  <a:pt x="9207" y="18126"/>
                  <a:pt x="9207" y="18126"/>
                </a:cubicBezTo>
                <a:cubicBezTo>
                  <a:pt x="9207" y="18126"/>
                  <a:pt x="9207" y="18126"/>
                  <a:pt x="9207" y="18126"/>
                </a:cubicBezTo>
                <a:cubicBezTo>
                  <a:pt x="9030" y="18048"/>
                  <a:pt x="8853" y="17970"/>
                  <a:pt x="9207" y="18048"/>
                </a:cubicBezTo>
                <a:cubicBezTo>
                  <a:pt x="9030" y="18048"/>
                  <a:pt x="9207" y="18048"/>
                  <a:pt x="9207" y="18048"/>
                </a:cubicBezTo>
                <a:cubicBezTo>
                  <a:pt x="9207" y="18048"/>
                  <a:pt x="9207" y="18048"/>
                  <a:pt x="9030" y="17970"/>
                </a:cubicBezTo>
                <a:cubicBezTo>
                  <a:pt x="9207" y="17970"/>
                  <a:pt x="9207" y="17970"/>
                  <a:pt x="9207" y="17970"/>
                </a:cubicBezTo>
                <a:cubicBezTo>
                  <a:pt x="9207" y="17970"/>
                  <a:pt x="9030" y="17892"/>
                  <a:pt x="9030" y="17892"/>
                </a:cubicBezTo>
                <a:cubicBezTo>
                  <a:pt x="9030" y="17892"/>
                  <a:pt x="9030" y="17892"/>
                  <a:pt x="9030" y="17892"/>
                </a:cubicBezTo>
                <a:cubicBezTo>
                  <a:pt x="9030" y="17892"/>
                  <a:pt x="9030" y="17814"/>
                  <a:pt x="9030" y="17814"/>
                </a:cubicBezTo>
                <a:cubicBezTo>
                  <a:pt x="9030" y="17814"/>
                  <a:pt x="9207" y="17892"/>
                  <a:pt x="9207" y="17892"/>
                </a:cubicBezTo>
                <a:cubicBezTo>
                  <a:pt x="9384" y="17892"/>
                  <a:pt x="9384" y="17892"/>
                  <a:pt x="9207" y="17814"/>
                </a:cubicBezTo>
                <a:cubicBezTo>
                  <a:pt x="9384" y="17814"/>
                  <a:pt x="9384" y="17736"/>
                  <a:pt x="9384" y="17736"/>
                </a:cubicBezTo>
                <a:cubicBezTo>
                  <a:pt x="9207" y="17736"/>
                  <a:pt x="9207" y="17736"/>
                  <a:pt x="9207" y="17736"/>
                </a:cubicBezTo>
                <a:cubicBezTo>
                  <a:pt x="9207" y="17736"/>
                  <a:pt x="9207" y="17658"/>
                  <a:pt x="9384" y="17658"/>
                </a:cubicBezTo>
                <a:cubicBezTo>
                  <a:pt x="9207" y="17658"/>
                  <a:pt x="9207" y="17658"/>
                  <a:pt x="9207" y="17658"/>
                </a:cubicBezTo>
                <a:cubicBezTo>
                  <a:pt x="9207" y="17736"/>
                  <a:pt x="9030" y="17658"/>
                  <a:pt x="9030" y="17580"/>
                </a:cubicBezTo>
                <a:cubicBezTo>
                  <a:pt x="9030" y="17580"/>
                  <a:pt x="9207" y="17580"/>
                  <a:pt x="9207" y="17658"/>
                </a:cubicBezTo>
                <a:cubicBezTo>
                  <a:pt x="9207" y="17580"/>
                  <a:pt x="9207" y="17580"/>
                  <a:pt x="9207" y="17580"/>
                </a:cubicBezTo>
                <a:cubicBezTo>
                  <a:pt x="9207" y="17580"/>
                  <a:pt x="9207" y="17580"/>
                  <a:pt x="9207" y="17580"/>
                </a:cubicBezTo>
                <a:cubicBezTo>
                  <a:pt x="9207" y="17502"/>
                  <a:pt x="8853" y="17424"/>
                  <a:pt x="8675" y="17424"/>
                </a:cubicBezTo>
                <a:cubicBezTo>
                  <a:pt x="8853" y="17424"/>
                  <a:pt x="9030" y="17502"/>
                  <a:pt x="9207" y="17502"/>
                </a:cubicBezTo>
                <a:cubicBezTo>
                  <a:pt x="9207" y="17502"/>
                  <a:pt x="9384" y="17424"/>
                  <a:pt x="9384" y="17424"/>
                </a:cubicBezTo>
                <a:cubicBezTo>
                  <a:pt x="9384" y="17424"/>
                  <a:pt x="9384" y="17424"/>
                  <a:pt x="9384" y="17424"/>
                </a:cubicBezTo>
                <a:cubicBezTo>
                  <a:pt x="9384" y="17424"/>
                  <a:pt x="9561" y="17424"/>
                  <a:pt x="9561" y="17424"/>
                </a:cubicBezTo>
                <a:cubicBezTo>
                  <a:pt x="9384" y="17346"/>
                  <a:pt x="9384" y="17346"/>
                  <a:pt x="9384" y="17346"/>
                </a:cubicBezTo>
                <a:cubicBezTo>
                  <a:pt x="9384" y="17346"/>
                  <a:pt x="9384" y="17346"/>
                  <a:pt x="9384" y="17346"/>
                </a:cubicBezTo>
                <a:cubicBezTo>
                  <a:pt x="9384" y="17346"/>
                  <a:pt x="9384" y="17346"/>
                  <a:pt x="9384" y="17346"/>
                </a:cubicBezTo>
                <a:cubicBezTo>
                  <a:pt x="9207" y="17268"/>
                  <a:pt x="9384" y="17268"/>
                  <a:pt x="9207" y="17268"/>
                </a:cubicBezTo>
                <a:cubicBezTo>
                  <a:pt x="9207" y="17268"/>
                  <a:pt x="9207" y="17268"/>
                  <a:pt x="9207" y="17268"/>
                </a:cubicBezTo>
                <a:cubicBezTo>
                  <a:pt x="9207" y="17268"/>
                  <a:pt x="9030" y="17268"/>
                  <a:pt x="9030" y="17190"/>
                </a:cubicBezTo>
                <a:cubicBezTo>
                  <a:pt x="9030" y="17190"/>
                  <a:pt x="8853" y="17190"/>
                  <a:pt x="8853" y="17190"/>
                </a:cubicBezTo>
                <a:cubicBezTo>
                  <a:pt x="8675" y="17190"/>
                  <a:pt x="8675" y="17190"/>
                  <a:pt x="8675" y="17190"/>
                </a:cubicBezTo>
                <a:cubicBezTo>
                  <a:pt x="8675" y="17190"/>
                  <a:pt x="8675" y="17190"/>
                  <a:pt x="8675" y="17190"/>
                </a:cubicBezTo>
                <a:cubicBezTo>
                  <a:pt x="8675" y="17268"/>
                  <a:pt x="8675" y="17268"/>
                  <a:pt x="8675" y="17268"/>
                </a:cubicBezTo>
                <a:cubicBezTo>
                  <a:pt x="8675" y="17268"/>
                  <a:pt x="8675" y="17190"/>
                  <a:pt x="8498" y="17190"/>
                </a:cubicBezTo>
                <a:cubicBezTo>
                  <a:pt x="8498" y="17190"/>
                  <a:pt x="8498" y="17190"/>
                  <a:pt x="8498" y="17190"/>
                </a:cubicBezTo>
                <a:cubicBezTo>
                  <a:pt x="8498" y="17190"/>
                  <a:pt x="8321" y="17268"/>
                  <a:pt x="8321" y="17268"/>
                </a:cubicBezTo>
                <a:cubicBezTo>
                  <a:pt x="8321" y="17190"/>
                  <a:pt x="8321" y="17190"/>
                  <a:pt x="8321" y="17190"/>
                </a:cubicBezTo>
                <a:cubicBezTo>
                  <a:pt x="8321" y="17190"/>
                  <a:pt x="8498" y="17190"/>
                  <a:pt x="8321" y="17190"/>
                </a:cubicBezTo>
                <a:cubicBezTo>
                  <a:pt x="8853" y="17190"/>
                  <a:pt x="9207" y="17268"/>
                  <a:pt x="9738" y="17190"/>
                </a:cubicBezTo>
                <a:cubicBezTo>
                  <a:pt x="9738" y="17190"/>
                  <a:pt x="9561" y="17190"/>
                  <a:pt x="9561" y="17190"/>
                </a:cubicBezTo>
                <a:cubicBezTo>
                  <a:pt x="9561" y="17112"/>
                  <a:pt x="9915" y="17190"/>
                  <a:pt x="9915" y="17112"/>
                </a:cubicBezTo>
                <a:cubicBezTo>
                  <a:pt x="9915" y="17112"/>
                  <a:pt x="9738" y="17112"/>
                  <a:pt x="9738" y="17112"/>
                </a:cubicBezTo>
                <a:cubicBezTo>
                  <a:pt x="9738" y="17112"/>
                  <a:pt x="9738" y="17112"/>
                  <a:pt x="9738" y="17112"/>
                </a:cubicBezTo>
                <a:cubicBezTo>
                  <a:pt x="9738" y="17034"/>
                  <a:pt x="9738" y="17034"/>
                  <a:pt x="9738" y="17034"/>
                </a:cubicBezTo>
                <a:cubicBezTo>
                  <a:pt x="9738" y="17034"/>
                  <a:pt x="9738" y="17034"/>
                  <a:pt x="9915" y="17034"/>
                </a:cubicBezTo>
                <a:cubicBezTo>
                  <a:pt x="9915" y="17034"/>
                  <a:pt x="9915" y="17112"/>
                  <a:pt x="10092" y="17112"/>
                </a:cubicBezTo>
                <a:cubicBezTo>
                  <a:pt x="10092" y="17034"/>
                  <a:pt x="10446" y="17034"/>
                  <a:pt x="10092" y="16956"/>
                </a:cubicBezTo>
                <a:cubicBezTo>
                  <a:pt x="10269" y="16956"/>
                  <a:pt x="10269" y="17034"/>
                  <a:pt x="10446" y="16956"/>
                </a:cubicBezTo>
                <a:cubicBezTo>
                  <a:pt x="10269" y="16956"/>
                  <a:pt x="10446" y="16878"/>
                  <a:pt x="10446" y="16878"/>
                </a:cubicBezTo>
                <a:cubicBezTo>
                  <a:pt x="10446" y="16878"/>
                  <a:pt x="10446" y="16878"/>
                  <a:pt x="10623" y="16878"/>
                </a:cubicBezTo>
                <a:cubicBezTo>
                  <a:pt x="10623" y="16878"/>
                  <a:pt x="10623" y="16878"/>
                  <a:pt x="10623" y="16878"/>
                </a:cubicBezTo>
                <a:cubicBezTo>
                  <a:pt x="10623" y="16878"/>
                  <a:pt x="10623" y="16878"/>
                  <a:pt x="10623" y="16878"/>
                </a:cubicBezTo>
                <a:cubicBezTo>
                  <a:pt x="10623" y="16878"/>
                  <a:pt x="10446" y="16878"/>
                  <a:pt x="10446" y="16878"/>
                </a:cubicBezTo>
                <a:cubicBezTo>
                  <a:pt x="10800" y="16878"/>
                  <a:pt x="10623" y="16722"/>
                  <a:pt x="10623" y="16722"/>
                </a:cubicBezTo>
                <a:cubicBezTo>
                  <a:pt x="10623" y="16722"/>
                  <a:pt x="10623" y="16644"/>
                  <a:pt x="10623" y="16566"/>
                </a:cubicBezTo>
                <a:cubicBezTo>
                  <a:pt x="10623" y="16566"/>
                  <a:pt x="10800" y="16566"/>
                  <a:pt x="10623" y="16488"/>
                </a:cubicBezTo>
                <a:cubicBezTo>
                  <a:pt x="10800" y="16566"/>
                  <a:pt x="10623" y="16566"/>
                  <a:pt x="10800" y="16644"/>
                </a:cubicBezTo>
                <a:cubicBezTo>
                  <a:pt x="10800" y="16566"/>
                  <a:pt x="10977" y="16488"/>
                  <a:pt x="10800" y="16644"/>
                </a:cubicBezTo>
                <a:cubicBezTo>
                  <a:pt x="10800" y="16644"/>
                  <a:pt x="10800" y="16722"/>
                  <a:pt x="10800" y="16722"/>
                </a:cubicBezTo>
                <a:cubicBezTo>
                  <a:pt x="10800" y="16800"/>
                  <a:pt x="10977" y="16800"/>
                  <a:pt x="10977" y="16878"/>
                </a:cubicBezTo>
                <a:cubicBezTo>
                  <a:pt x="10977" y="16800"/>
                  <a:pt x="10977" y="16800"/>
                  <a:pt x="10977" y="16722"/>
                </a:cubicBezTo>
                <a:cubicBezTo>
                  <a:pt x="10977" y="16800"/>
                  <a:pt x="10977" y="16800"/>
                  <a:pt x="10977" y="16800"/>
                </a:cubicBezTo>
                <a:cubicBezTo>
                  <a:pt x="10977" y="16878"/>
                  <a:pt x="10977" y="16878"/>
                  <a:pt x="11154" y="16878"/>
                </a:cubicBezTo>
                <a:cubicBezTo>
                  <a:pt x="11154" y="16878"/>
                  <a:pt x="11154" y="16878"/>
                  <a:pt x="11154" y="16800"/>
                </a:cubicBezTo>
                <a:cubicBezTo>
                  <a:pt x="11331" y="16878"/>
                  <a:pt x="11154" y="16644"/>
                  <a:pt x="11331" y="16644"/>
                </a:cubicBezTo>
                <a:cubicBezTo>
                  <a:pt x="11331" y="16644"/>
                  <a:pt x="11331" y="16644"/>
                  <a:pt x="11331" y="16644"/>
                </a:cubicBezTo>
                <a:cubicBezTo>
                  <a:pt x="11508" y="16644"/>
                  <a:pt x="11508" y="16566"/>
                  <a:pt x="11685" y="16566"/>
                </a:cubicBezTo>
                <a:cubicBezTo>
                  <a:pt x="11685" y="16566"/>
                  <a:pt x="11685" y="16566"/>
                  <a:pt x="11685" y="16566"/>
                </a:cubicBezTo>
                <a:cubicBezTo>
                  <a:pt x="11685" y="16566"/>
                  <a:pt x="11685" y="16566"/>
                  <a:pt x="11508" y="16566"/>
                </a:cubicBezTo>
                <a:cubicBezTo>
                  <a:pt x="11685" y="16566"/>
                  <a:pt x="11862" y="16566"/>
                  <a:pt x="11685" y="16566"/>
                </a:cubicBezTo>
                <a:cubicBezTo>
                  <a:pt x="11862" y="16488"/>
                  <a:pt x="11862" y="16488"/>
                  <a:pt x="11862" y="16488"/>
                </a:cubicBezTo>
                <a:cubicBezTo>
                  <a:pt x="12039" y="16488"/>
                  <a:pt x="12039" y="16488"/>
                  <a:pt x="11862" y="16488"/>
                </a:cubicBezTo>
                <a:cubicBezTo>
                  <a:pt x="11862" y="16488"/>
                  <a:pt x="11862" y="16488"/>
                  <a:pt x="11862" y="16410"/>
                </a:cubicBezTo>
                <a:cubicBezTo>
                  <a:pt x="11862" y="16410"/>
                  <a:pt x="11862" y="16410"/>
                  <a:pt x="11862" y="16410"/>
                </a:cubicBezTo>
                <a:cubicBezTo>
                  <a:pt x="11862" y="16410"/>
                  <a:pt x="11862" y="16410"/>
                  <a:pt x="12039" y="16410"/>
                </a:cubicBezTo>
                <a:cubicBezTo>
                  <a:pt x="11862" y="16410"/>
                  <a:pt x="11685" y="16332"/>
                  <a:pt x="11862" y="16332"/>
                </a:cubicBezTo>
                <a:cubicBezTo>
                  <a:pt x="11685" y="16254"/>
                  <a:pt x="11685" y="16254"/>
                  <a:pt x="11862" y="16254"/>
                </a:cubicBezTo>
                <a:cubicBezTo>
                  <a:pt x="11862" y="16332"/>
                  <a:pt x="12748" y="16332"/>
                  <a:pt x="12216" y="16176"/>
                </a:cubicBezTo>
                <a:cubicBezTo>
                  <a:pt x="12393" y="16254"/>
                  <a:pt x="12039" y="16099"/>
                  <a:pt x="12039" y="16099"/>
                </a:cubicBezTo>
                <a:cubicBezTo>
                  <a:pt x="12039" y="16099"/>
                  <a:pt x="12039" y="16099"/>
                  <a:pt x="12039" y="16176"/>
                </a:cubicBezTo>
                <a:cubicBezTo>
                  <a:pt x="12039" y="16176"/>
                  <a:pt x="12039" y="16176"/>
                  <a:pt x="12039" y="16176"/>
                </a:cubicBezTo>
                <a:cubicBezTo>
                  <a:pt x="12039" y="16176"/>
                  <a:pt x="12039" y="16254"/>
                  <a:pt x="12039" y="16254"/>
                </a:cubicBezTo>
                <a:cubicBezTo>
                  <a:pt x="12039" y="16254"/>
                  <a:pt x="12039" y="16254"/>
                  <a:pt x="12039" y="16176"/>
                </a:cubicBezTo>
                <a:cubicBezTo>
                  <a:pt x="11685" y="16176"/>
                  <a:pt x="11685" y="16176"/>
                  <a:pt x="11685" y="16254"/>
                </a:cubicBezTo>
                <a:cubicBezTo>
                  <a:pt x="11508" y="16254"/>
                  <a:pt x="11508" y="16254"/>
                  <a:pt x="11331" y="16254"/>
                </a:cubicBezTo>
                <a:cubicBezTo>
                  <a:pt x="11331" y="16254"/>
                  <a:pt x="11331" y="16254"/>
                  <a:pt x="11331" y="16254"/>
                </a:cubicBezTo>
                <a:cubicBezTo>
                  <a:pt x="11508" y="16254"/>
                  <a:pt x="11508" y="16254"/>
                  <a:pt x="11508" y="16254"/>
                </a:cubicBezTo>
                <a:cubicBezTo>
                  <a:pt x="11508" y="16176"/>
                  <a:pt x="11331" y="16176"/>
                  <a:pt x="11331" y="16099"/>
                </a:cubicBezTo>
                <a:cubicBezTo>
                  <a:pt x="11331" y="16176"/>
                  <a:pt x="11331" y="16099"/>
                  <a:pt x="11508" y="16099"/>
                </a:cubicBezTo>
                <a:cubicBezTo>
                  <a:pt x="11508" y="16099"/>
                  <a:pt x="11508" y="16099"/>
                  <a:pt x="11508" y="16099"/>
                </a:cubicBezTo>
                <a:cubicBezTo>
                  <a:pt x="11508" y="16099"/>
                  <a:pt x="11685" y="16021"/>
                  <a:pt x="11685" y="16099"/>
                </a:cubicBezTo>
                <a:cubicBezTo>
                  <a:pt x="11508" y="16099"/>
                  <a:pt x="11508" y="16099"/>
                  <a:pt x="11508" y="16099"/>
                </a:cubicBezTo>
                <a:cubicBezTo>
                  <a:pt x="11508" y="16176"/>
                  <a:pt x="11685" y="16176"/>
                  <a:pt x="11862" y="16099"/>
                </a:cubicBezTo>
                <a:cubicBezTo>
                  <a:pt x="11685" y="16099"/>
                  <a:pt x="11685" y="16099"/>
                  <a:pt x="11685" y="16099"/>
                </a:cubicBezTo>
                <a:cubicBezTo>
                  <a:pt x="11685" y="16099"/>
                  <a:pt x="11685" y="16099"/>
                  <a:pt x="11685" y="16099"/>
                </a:cubicBezTo>
                <a:cubicBezTo>
                  <a:pt x="11685" y="16021"/>
                  <a:pt x="11685" y="16021"/>
                  <a:pt x="11685" y="16021"/>
                </a:cubicBezTo>
                <a:cubicBezTo>
                  <a:pt x="11862" y="16021"/>
                  <a:pt x="11862" y="16021"/>
                  <a:pt x="12039" y="15943"/>
                </a:cubicBezTo>
                <a:cubicBezTo>
                  <a:pt x="12216" y="15943"/>
                  <a:pt x="12393" y="15865"/>
                  <a:pt x="12393" y="15787"/>
                </a:cubicBezTo>
                <a:cubicBezTo>
                  <a:pt x="12393" y="15865"/>
                  <a:pt x="12393" y="15865"/>
                  <a:pt x="12393" y="15787"/>
                </a:cubicBezTo>
                <a:cubicBezTo>
                  <a:pt x="12393" y="15787"/>
                  <a:pt x="12393" y="15787"/>
                  <a:pt x="12393" y="15787"/>
                </a:cubicBezTo>
                <a:cubicBezTo>
                  <a:pt x="12393" y="15709"/>
                  <a:pt x="12748" y="15709"/>
                  <a:pt x="12748" y="15631"/>
                </a:cubicBezTo>
                <a:cubicBezTo>
                  <a:pt x="12748" y="15709"/>
                  <a:pt x="13102" y="15631"/>
                  <a:pt x="12925" y="15631"/>
                </a:cubicBezTo>
                <a:cubicBezTo>
                  <a:pt x="12925" y="15553"/>
                  <a:pt x="12571" y="15631"/>
                  <a:pt x="12393" y="15631"/>
                </a:cubicBezTo>
                <a:cubicBezTo>
                  <a:pt x="12571" y="15553"/>
                  <a:pt x="12571" y="15553"/>
                  <a:pt x="12748" y="15553"/>
                </a:cubicBezTo>
                <a:cubicBezTo>
                  <a:pt x="12748" y="15475"/>
                  <a:pt x="12748" y="15475"/>
                  <a:pt x="12748" y="15397"/>
                </a:cubicBezTo>
                <a:cubicBezTo>
                  <a:pt x="12748" y="15397"/>
                  <a:pt x="12925" y="15553"/>
                  <a:pt x="12925" y="15553"/>
                </a:cubicBezTo>
                <a:cubicBezTo>
                  <a:pt x="12925" y="15475"/>
                  <a:pt x="13102" y="15475"/>
                  <a:pt x="12925" y="15397"/>
                </a:cubicBezTo>
                <a:cubicBezTo>
                  <a:pt x="12925" y="15475"/>
                  <a:pt x="12925" y="15475"/>
                  <a:pt x="12925" y="15475"/>
                </a:cubicBezTo>
                <a:cubicBezTo>
                  <a:pt x="12925" y="15397"/>
                  <a:pt x="12748" y="15397"/>
                  <a:pt x="12748" y="15397"/>
                </a:cubicBezTo>
                <a:cubicBezTo>
                  <a:pt x="12748" y="15319"/>
                  <a:pt x="12571" y="15241"/>
                  <a:pt x="12571" y="15163"/>
                </a:cubicBezTo>
                <a:cubicBezTo>
                  <a:pt x="12571" y="15163"/>
                  <a:pt x="12571" y="15085"/>
                  <a:pt x="12571" y="15085"/>
                </a:cubicBezTo>
                <a:cubicBezTo>
                  <a:pt x="12393" y="15163"/>
                  <a:pt x="12571" y="15241"/>
                  <a:pt x="12571" y="15319"/>
                </a:cubicBezTo>
                <a:cubicBezTo>
                  <a:pt x="12571" y="15241"/>
                  <a:pt x="12571" y="15163"/>
                  <a:pt x="12393" y="15085"/>
                </a:cubicBezTo>
                <a:cubicBezTo>
                  <a:pt x="12216" y="15007"/>
                  <a:pt x="12216" y="15085"/>
                  <a:pt x="12216" y="15163"/>
                </a:cubicBezTo>
                <a:cubicBezTo>
                  <a:pt x="12216" y="15163"/>
                  <a:pt x="12216" y="15085"/>
                  <a:pt x="12216" y="15007"/>
                </a:cubicBezTo>
                <a:cubicBezTo>
                  <a:pt x="12039" y="15085"/>
                  <a:pt x="11862" y="15007"/>
                  <a:pt x="11862" y="14929"/>
                </a:cubicBezTo>
                <a:cubicBezTo>
                  <a:pt x="11862" y="15007"/>
                  <a:pt x="12039" y="15007"/>
                  <a:pt x="12039" y="15007"/>
                </a:cubicBezTo>
                <a:cubicBezTo>
                  <a:pt x="11862" y="14929"/>
                  <a:pt x="11862" y="14851"/>
                  <a:pt x="11862" y="14851"/>
                </a:cubicBezTo>
                <a:cubicBezTo>
                  <a:pt x="11862" y="14851"/>
                  <a:pt x="12039" y="15007"/>
                  <a:pt x="12216" y="14929"/>
                </a:cubicBezTo>
                <a:cubicBezTo>
                  <a:pt x="12216" y="14929"/>
                  <a:pt x="12039" y="14929"/>
                  <a:pt x="12039" y="14851"/>
                </a:cubicBezTo>
                <a:cubicBezTo>
                  <a:pt x="12039" y="14851"/>
                  <a:pt x="12039" y="14851"/>
                  <a:pt x="12039" y="14851"/>
                </a:cubicBezTo>
                <a:cubicBezTo>
                  <a:pt x="12039" y="14851"/>
                  <a:pt x="12039" y="14773"/>
                  <a:pt x="11862" y="14773"/>
                </a:cubicBezTo>
                <a:cubicBezTo>
                  <a:pt x="11862" y="14773"/>
                  <a:pt x="11685" y="14773"/>
                  <a:pt x="11685" y="14851"/>
                </a:cubicBezTo>
                <a:cubicBezTo>
                  <a:pt x="11508" y="14773"/>
                  <a:pt x="11685" y="14773"/>
                  <a:pt x="11685" y="14773"/>
                </a:cubicBezTo>
                <a:cubicBezTo>
                  <a:pt x="11508" y="14695"/>
                  <a:pt x="11508" y="14695"/>
                  <a:pt x="11508" y="14617"/>
                </a:cubicBezTo>
                <a:cubicBezTo>
                  <a:pt x="11331" y="14617"/>
                  <a:pt x="11331" y="14539"/>
                  <a:pt x="11154" y="14539"/>
                </a:cubicBezTo>
                <a:cubicBezTo>
                  <a:pt x="11508" y="14383"/>
                  <a:pt x="10623" y="14461"/>
                  <a:pt x="10800" y="14539"/>
                </a:cubicBezTo>
                <a:cubicBezTo>
                  <a:pt x="10623" y="14539"/>
                  <a:pt x="10446" y="14461"/>
                  <a:pt x="10623" y="14383"/>
                </a:cubicBezTo>
                <a:cubicBezTo>
                  <a:pt x="10623" y="14305"/>
                  <a:pt x="10446" y="14383"/>
                  <a:pt x="10269" y="14383"/>
                </a:cubicBezTo>
                <a:cubicBezTo>
                  <a:pt x="10269" y="14383"/>
                  <a:pt x="10092" y="14383"/>
                  <a:pt x="10269" y="14383"/>
                </a:cubicBezTo>
                <a:cubicBezTo>
                  <a:pt x="10269" y="14383"/>
                  <a:pt x="9915" y="14227"/>
                  <a:pt x="9915" y="14305"/>
                </a:cubicBezTo>
                <a:cubicBezTo>
                  <a:pt x="9915" y="14227"/>
                  <a:pt x="10092" y="14227"/>
                  <a:pt x="10092" y="14149"/>
                </a:cubicBezTo>
                <a:cubicBezTo>
                  <a:pt x="9915" y="14149"/>
                  <a:pt x="10092" y="13993"/>
                  <a:pt x="9915" y="13993"/>
                </a:cubicBezTo>
                <a:cubicBezTo>
                  <a:pt x="9915" y="13915"/>
                  <a:pt x="9738" y="13837"/>
                  <a:pt x="10092" y="13837"/>
                </a:cubicBezTo>
                <a:cubicBezTo>
                  <a:pt x="9915" y="13759"/>
                  <a:pt x="9915" y="13759"/>
                  <a:pt x="9915" y="13837"/>
                </a:cubicBezTo>
                <a:cubicBezTo>
                  <a:pt x="9915" y="13759"/>
                  <a:pt x="10092" y="13681"/>
                  <a:pt x="9915" y="13681"/>
                </a:cubicBezTo>
                <a:cubicBezTo>
                  <a:pt x="9915" y="13681"/>
                  <a:pt x="9915" y="13525"/>
                  <a:pt x="9915" y="13525"/>
                </a:cubicBezTo>
                <a:cubicBezTo>
                  <a:pt x="9915" y="13447"/>
                  <a:pt x="9915" y="13447"/>
                  <a:pt x="9915" y="13447"/>
                </a:cubicBezTo>
                <a:cubicBezTo>
                  <a:pt x="9915" y="13369"/>
                  <a:pt x="9738" y="13369"/>
                  <a:pt x="9738" y="13369"/>
                </a:cubicBezTo>
                <a:cubicBezTo>
                  <a:pt x="9915" y="13369"/>
                  <a:pt x="9915" y="13369"/>
                  <a:pt x="10092" y="13369"/>
                </a:cubicBezTo>
                <a:cubicBezTo>
                  <a:pt x="9915" y="13369"/>
                  <a:pt x="9915" y="13369"/>
                  <a:pt x="9915" y="13369"/>
                </a:cubicBezTo>
                <a:cubicBezTo>
                  <a:pt x="9915" y="13369"/>
                  <a:pt x="10092" y="13369"/>
                  <a:pt x="10092" y="13369"/>
                </a:cubicBezTo>
                <a:cubicBezTo>
                  <a:pt x="9915" y="13291"/>
                  <a:pt x="9738" y="13213"/>
                  <a:pt x="9915" y="13213"/>
                </a:cubicBezTo>
                <a:cubicBezTo>
                  <a:pt x="9915" y="13213"/>
                  <a:pt x="9915" y="13213"/>
                  <a:pt x="9915" y="13213"/>
                </a:cubicBezTo>
                <a:cubicBezTo>
                  <a:pt x="9915" y="13213"/>
                  <a:pt x="9915" y="13213"/>
                  <a:pt x="9915" y="13135"/>
                </a:cubicBezTo>
                <a:cubicBezTo>
                  <a:pt x="9915" y="13213"/>
                  <a:pt x="9915" y="13057"/>
                  <a:pt x="9915" y="13057"/>
                </a:cubicBezTo>
                <a:cubicBezTo>
                  <a:pt x="9915" y="13057"/>
                  <a:pt x="9915" y="13057"/>
                  <a:pt x="9915" y="13057"/>
                </a:cubicBezTo>
                <a:cubicBezTo>
                  <a:pt x="9915" y="13057"/>
                  <a:pt x="9738" y="13057"/>
                  <a:pt x="9738" y="12979"/>
                </a:cubicBezTo>
                <a:cubicBezTo>
                  <a:pt x="9738" y="12979"/>
                  <a:pt x="9915" y="12979"/>
                  <a:pt x="9915" y="12979"/>
                </a:cubicBezTo>
                <a:cubicBezTo>
                  <a:pt x="9915" y="12979"/>
                  <a:pt x="9738" y="12979"/>
                  <a:pt x="9738" y="12979"/>
                </a:cubicBezTo>
                <a:cubicBezTo>
                  <a:pt x="9738" y="12979"/>
                  <a:pt x="9738" y="12901"/>
                  <a:pt x="9915" y="12901"/>
                </a:cubicBezTo>
                <a:cubicBezTo>
                  <a:pt x="9738" y="12901"/>
                  <a:pt x="9915" y="12901"/>
                  <a:pt x="9738" y="12901"/>
                </a:cubicBezTo>
                <a:cubicBezTo>
                  <a:pt x="9738" y="12901"/>
                  <a:pt x="9738" y="12901"/>
                  <a:pt x="9738" y="12901"/>
                </a:cubicBezTo>
                <a:cubicBezTo>
                  <a:pt x="9915" y="12901"/>
                  <a:pt x="9915" y="12901"/>
                  <a:pt x="10092" y="12901"/>
                </a:cubicBezTo>
                <a:cubicBezTo>
                  <a:pt x="9915" y="12901"/>
                  <a:pt x="9915" y="12901"/>
                  <a:pt x="9738" y="12901"/>
                </a:cubicBezTo>
                <a:cubicBezTo>
                  <a:pt x="9915" y="12901"/>
                  <a:pt x="9915" y="12901"/>
                  <a:pt x="9915" y="12901"/>
                </a:cubicBezTo>
                <a:cubicBezTo>
                  <a:pt x="9915" y="12823"/>
                  <a:pt x="9915" y="12823"/>
                  <a:pt x="9915" y="12823"/>
                </a:cubicBezTo>
                <a:cubicBezTo>
                  <a:pt x="9915" y="12823"/>
                  <a:pt x="10092" y="12823"/>
                  <a:pt x="10092" y="12745"/>
                </a:cubicBezTo>
                <a:cubicBezTo>
                  <a:pt x="9915" y="12745"/>
                  <a:pt x="9915" y="12745"/>
                  <a:pt x="9915" y="12745"/>
                </a:cubicBezTo>
                <a:cubicBezTo>
                  <a:pt x="9915" y="12745"/>
                  <a:pt x="10092" y="12745"/>
                  <a:pt x="10092" y="12745"/>
                </a:cubicBezTo>
                <a:cubicBezTo>
                  <a:pt x="10092" y="12745"/>
                  <a:pt x="10092" y="12823"/>
                  <a:pt x="10269" y="12823"/>
                </a:cubicBezTo>
                <a:cubicBezTo>
                  <a:pt x="10269" y="12823"/>
                  <a:pt x="10269" y="12745"/>
                  <a:pt x="10092" y="12745"/>
                </a:cubicBezTo>
                <a:cubicBezTo>
                  <a:pt x="10269" y="12745"/>
                  <a:pt x="10269" y="12901"/>
                  <a:pt x="10446" y="12901"/>
                </a:cubicBezTo>
                <a:cubicBezTo>
                  <a:pt x="10446" y="12901"/>
                  <a:pt x="10446" y="12745"/>
                  <a:pt x="10446" y="12745"/>
                </a:cubicBezTo>
                <a:cubicBezTo>
                  <a:pt x="10446" y="12745"/>
                  <a:pt x="10269" y="12745"/>
                  <a:pt x="10269" y="12745"/>
                </a:cubicBezTo>
                <a:cubicBezTo>
                  <a:pt x="10269" y="12745"/>
                  <a:pt x="10269" y="12745"/>
                  <a:pt x="10269" y="12667"/>
                </a:cubicBezTo>
                <a:cubicBezTo>
                  <a:pt x="10269" y="12667"/>
                  <a:pt x="10269" y="12589"/>
                  <a:pt x="10269" y="12589"/>
                </a:cubicBezTo>
                <a:cubicBezTo>
                  <a:pt x="10092" y="12667"/>
                  <a:pt x="10269" y="12512"/>
                  <a:pt x="10269" y="12512"/>
                </a:cubicBezTo>
                <a:cubicBezTo>
                  <a:pt x="10269" y="12434"/>
                  <a:pt x="10092" y="12356"/>
                  <a:pt x="10446" y="12278"/>
                </a:cubicBezTo>
                <a:cubicBezTo>
                  <a:pt x="10269" y="12278"/>
                  <a:pt x="10446" y="12278"/>
                  <a:pt x="10446" y="12200"/>
                </a:cubicBezTo>
                <a:cubicBezTo>
                  <a:pt x="10446" y="12200"/>
                  <a:pt x="10446" y="12044"/>
                  <a:pt x="10446" y="11966"/>
                </a:cubicBezTo>
                <a:cubicBezTo>
                  <a:pt x="10446" y="11966"/>
                  <a:pt x="10623" y="11966"/>
                  <a:pt x="10446" y="12044"/>
                </a:cubicBezTo>
                <a:cubicBezTo>
                  <a:pt x="10623" y="11966"/>
                  <a:pt x="10623" y="11966"/>
                  <a:pt x="10623" y="11966"/>
                </a:cubicBezTo>
                <a:cubicBezTo>
                  <a:pt x="10623" y="11966"/>
                  <a:pt x="10446" y="11966"/>
                  <a:pt x="10446" y="11888"/>
                </a:cubicBezTo>
                <a:cubicBezTo>
                  <a:pt x="10446" y="11888"/>
                  <a:pt x="10269" y="11810"/>
                  <a:pt x="10269" y="11810"/>
                </a:cubicBezTo>
                <a:cubicBezTo>
                  <a:pt x="10269" y="11810"/>
                  <a:pt x="10269" y="11810"/>
                  <a:pt x="10269" y="11810"/>
                </a:cubicBezTo>
                <a:cubicBezTo>
                  <a:pt x="10269" y="11732"/>
                  <a:pt x="10269" y="11732"/>
                  <a:pt x="10092" y="11732"/>
                </a:cubicBezTo>
                <a:cubicBezTo>
                  <a:pt x="10269" y="11732"/>
                  <a:pt x="10092" y="11576"/>
                  <a:pt x="10092" y="11576"/>
                </a:cubicBezTo>
                <a:cubicBezTo>
                  <a:pt x="10092" y="11576"/>
                  <a:pt x="10269" y="11498"/>
                  <a:pt x="10269" y="11498"/>
                </a:cubicBezTo>
                <a:cubicBezTo>
                  <a:pt x="10446" y="11576"/>
                  <a:pt x="10446" y="11654"/>
                  <a:pt x="10800" y="11654"/>
                </a:cubicBezTo>
                <a:cubicBezTo>
                  <a:pt x="10800" y="11576"/>
                  <a:pt x="10623" y="11576"/>
                  <a:pt x="10800" y="11576"/>
                </a:cubicBezTo>
                <a:cubicBezTo>
                  <a:pt x="10800" y="11498"/>
                  <a:pt x="10977" y="11576"/>
                  <a:pt x="10977" y="11576"/>
                </a:cubicBezTo>
                <a:cubicBezTo>
                  <a:pt x="11154" y="11576"/>
                  <a:pt x="10977" y="11420"/>
                  <a:pt x="11154" y="11342"/>
                </a:cubicBezTo>
                <a:cubicBezTo>
                  <a:pt x="11154" y="11420"/>
                  <a:pt x="11154" y="11420"/>
                  <a:pt x="11154" y="11420"/>
                </a:cubicBezTo>
                <a:cubicBezTo>
                  <a:pt x="11331" y="11420"/>
                  <a:pt x="11331" y="11420"/>
                  <a:pt x="11331" y="11420"/>
                </a:cubicBezTo>
                <a:cubicBezTo>
                  <a:pt x="11331" y="11342"/>
                  <a:pt x="11154" y="11342"/>
                  <a:pt x="10977" y="11264"/>
                </a:cubicBezTo>
                <a:cubicBezTo>
                  <a:pt x="11154" y="11264"/>
                  <a:pt x="11154" y="11342"/>
                  <a:pt x="11331" y="11264"/>
                </a:cubicBezTo>
                <a:cubicBezTo>
                  <a:pt x="11331" y="11186"/>
                  <a:pt x="11154" y="11108"/>
                  <a:pt x="11154" y="11108"/>
                </a:cubicBezTo>
                <a:cubicBezTo>
                  <a:pt x="11154" y="11030"/>
                  <a:pt x="11154" y="11030"/>
                  <a:pt x="11154" y="11030"/>
                </a:cubicBezTo>
                <a:cubicBezTo>
                  <a:pt x="10977" y="11030"/>
                  <a:pt x="10977" y="10952"/>
                  <a:pt x="10977" y="10952"/>
                </a:cubicBezTo>
                <a:cubicBezTo>
                  <a:pt x="10977" y="10874"/>
                  <a:pt x="10977" y="10796"/>
                  <a:pt x="10800" y="10796"/>
                </a:cubicBezTo>
                <a:cubicBezTo>
                  <a:pt x="10800" y="10796"/>
                  <a:pt x="10800" y="10796"/>
                  <a:pt x="10977" y="10796"/>
                </a:cubicBezTo>
                <a:cubicBezTo>
                  <a:pt x="10977" y="10796"/>
                  <a:pt x="10977" y="10952"/>
                  <a:pt x="11154" y="10874"/>
                </a:cubicBezTo>
                <a:cubicBezTo>
                  <a:pt x="11154" y="10952"/>
                  <a:pt x="11154" y="11030"/>
                  <a:pt x="11154" y="11030"/>
                </a:cubicBezTo>
                <a:cubicBezTo>
                  <a:pt x="11154" y="11108"/>
                  <a:pt x="11331" y="11030"/>
                  <a:pt x="11331" y="10952"/>
                </a:cubicBezTo>
                <a:cubicBezTo>
                  <a:pt x="11331" y="11030"/>
                  <a:pt x="11508" y="11030"/>
                  <a:pt x="11508" y="11030"/>
                </a:cubicBezTo>
                <a:cubicBezTo>
                  <a:pt x="11508" y="11108"/>
                  <a:pt x="11331" y="11030"/>
                  <a:pt x="11331" y="11108"/>
                </a:cubicBezTo>
                <a:cubicBezTo>
                  <a:pt x="11331" y="11108"/>
                  <a:pt x="11331" y="11108"/>
                  <a:pt x="11331" y="11108"/>
                </a:cubicBezTo>
                <a:cubicBezTo>
                  <a:pt x="11508" y="11108"/>
                  <a:pt x="11508" y="11108"/>
                  <a:pt x="11508" y="11030"/>
                </a:cubicBezTo>
                <a:cubicBezTo>
                  <a:pt x="11508" y="11030"/>
                  <a:pt x="11508" y="11030"/>
                  <a:pt x="11508" y="11030"/>
                </a:cubicBezTo>
                <a:cubicBezTo>
                  <a:pt x="11508" y="11108"/>
                  <a:pt x="11508" y="11108"/>
                  <a:pt x="11508" y="11108"/>
                </a:cubicBezTo>
                <a:cubicBezTo>
                  <a:pt x="11685" y="11108"/>
                  <a:pt x="11685" y="11108"/>
                  <a:pt x="11685" y="11030"/>
                </a:cubicBezTo>
                <a:cubicBezTo>
                  <a:pt x="11685" y="10952"/>
                  <a:pt x="11685" y="11030"/>
                  <a:pt x="11685" y="11030"/>
                </a:cubicBezTo>
                <a:cubicBezTo>
                  <a:pt x="11685" y="11030"/>
                  <a:pt x="11685" y="11030"/>
                  <a:pt x="11685" y="11030"/>
                </a:cubicBezTo>
                <a:cubicBezTo>
                  <a:pt x="11685" y="10952"/>
                  <a:pt x="11685" y="10952"/>
                  <a:pt x="11685" y="10952"/>
                </a:cubicBezTo>
                <a:cubicBezTo>
                  <a:pt x="11685" y="10952"/>
                  <a:pt x="11685" y="10952"/>
                  <a:pt x="11685" y="10952"/>
                </a:cubicBezTo>
                <a:cubicBezTo>
                  <a:pt x="11685" y="10952"/>
                  <a:pt x="11685" y="10952"/>
                  <a:pt x="11685" y="10952"/>
                </a:cubicBezTo>
                <a:cubicBezTo>
                  <a:pt x="11862" y="10952"/>
                  <a:pt x="11862" y="11030"/>
                  <a:pt x="12039" y="11030"/>
                </a:cubicBezTo>
                <a:cubicBezTo>
                  <a:pt x="12039" y="10952"/>
                  <a:pt x="12039" y="10952"/>
                  <a:pt x="11862" y="10874"/>
                </a:cubicBezTo>
                <a:cubicBezTo>
                  <a:pt x="11862" y="10874"/>
                  <a:pt x="12216" y="10952"/>
                  <a:pt x="12039" y="10874"/>
                </a:cubicBezTo>
                <a:cubicBezTo>
                  <a:pt x="12039" y="10874"/>
                  <a:pt x="12039" y="10874"/>
                  <a:pt x="12039" y="10874"/>
                </a:cubicBezTo>
                <a:cubicBezTo>
                  <a:pt x="11862" y="10874"/>
                  <a:pt x="11862" y="10796"/>
                  <a:pt x="12039" y="10796"/>
                </a:cubicBezTo>
                <a:cubicBezTo>
                  <a:pt x="12039" y="10796"/>
                  <a:pt x="12039" y="10874"/>
                  <a:pt x="12216" y="10796"/>
                </a:cubicBezTo>
                <a:cubicBezTo>
                  <a:pt x="12216" y="10796"/>
                  <a:pt x="12216" y="10796"/>
                  <a:pt x="12216" y="10874"/>
                </a:cubicBezTo>
                <a:cubicBezTo>
                  <a:pt x="12216" y="10718"/>
                  <a:pt x="11685" y="10796"/>
                  <a:pt x="11685" y="10796"/>
                </a:cubicBezTo>
                <a:cubicBezTo>
                  <a:pt x="11685" y="10718"/>
                  <a:pt x="11862" y="10718"/>
                  <a:pt x="11862" y="10718"/>
                </a:cubicBezTo>
                <a:cubicBezTo>
                  <a:pt x="11862" y="10718"/>
                  <a:pt x="11862" y="10718"/>
                  <a:pt x="12039" y="10718"/>
                </a:cubicBezTo>
                <a:cubicBezTo>
                  <a:pt x="11862" y="10718"/>
                  <a:pt x="11862" y="10718"/>
                  <a:pt x="11862" y="10718"/>
                </a:cubicBezTo>
                <a:cubicBezTo>
                  <a:pt x="11862" y="10640"/>
                  <a:pt x="12039" y="10718"/>
                  <a:pt x="12039" y="10718"/>
                </a:cubicBezTo>
                <a:cubicBezTo>
                  <a:pt x="12039" y="10718"/>
                  <a:pt x="12039" y="10640"/>
                  <a:pt x="12216" y="10640"/>
                </a:cubicBezTo>
                <a:cubicBezTo>
                  <a:pt x="12216" y="10640"/>
                  <a:pt x="12216" y="10640"/>
                  <a:pt x="12039" y="10640"/>
                </a:cubicBezTo>
                <a:cubicBezTo>
                  <a:pt x="12216" y="10640"/>
                  <a:pt x="12216" y="10562"/>
                  <a:pt x="12216" y="10562"/>
                </a:cubicBezTo>
                <a:cubicBezTo>
                  <a:pt x="12216" y="10562"/>
                  <a:pt x="12216" y="10562"/>
                  <a:pt x="12393" y="10562"/>
                </a:cubicBezTo>
                <a:cubicBezTo>
                  <a:pt x="12393" y="10562"/>
                  <a:pt x="12216" y="10484"/>
                  <a:pt x="12216" y="10484"/>
                </a:cubicBezTo>
                <a:cubicBezTo>
                  <a:pt x="12216" y="10484"/>
                  <a:pt x="12216" y="10484"/>
                  <a:pt x="12216" y="10484"/>
                </a:cubicBezTo>
                <a:cubicBezTo>
                  <a:pt x="12216" y="10484"/>
                  <a:pt x="12393" y="10484"/>
                  <a:pt x="12571" y="10484"/>
                </a:cubicBezTo>
                <a:cubicBezTo>
                  <a:pt x="12393" y="10484"/>
                  <a:pt x="12393" y="10406"/>
                  <a:pt x="12393" y="10406"/>
                </a:cubicBezTo>
                <a:cubicBezTo>
                  <a:pt x="12393" y="10406"/>
                  <a:pt x="12571" y="10406"/>
                  <a:pt x="12571" y="10406"/>
                </a:cubicBezTo>
                <a:cubicBezTo>
                  <a:pt x="12571" y="10406"/>
                  <a:pt x="12571" y="10406"/>
                  <a:pt x="12571" y="10406"/>
                </a:cubicBezTo>
                <a:cubicBezTo>
                  <a:pt x="12393" y="10406"/>
                  <a:pt x="12571" y="10562"/>
                  <a:pt x="12571" y="10484"/>
                </a:cubicBezTo>
                <a:cubicBezTo>
                  <a:pt x="12571" y="10484"/>
                  <a:pt x="12748" y="10484"/>
                  <a:pt x="12748" y="10406"/>
                </a:cubicBezTo>
                <a:cubicBezTo>
                  <a:pt x="12748" y="10406"/>
                  <a:pt x="12571" y="10406"/>
                  <a:pt x="12393" y="10328"/>
                </a:cubicBezTo>
                <a:cubicBezTo>
                  <a:pt x="12571" y="10328"/>
                  <a:pt x="12571" y="10328"/>
                  <a:pt x="12748" y="10328"/>
                </a:cubicBezTo>
                <a:cubicBezTo>
                  <a:pt x="12748" y="10328"/>
                  <a:pt x="12748" y="10328"/>
                  <a:pt x="12748" y="10406"/>
                </a:cubicBezTo>
                <a:cubicBezTo>
                  <a:pt x="12925" y="10406"/>
                  <a:pt x="12925" y="10484"/>
                  <a:pt x="12925" y="10484"/>
                </a:cubicBezTo>
                <a:cubicBezTo>
                  <a:pt x="12925" y="10484"/>
                  <a:pt x="13102" y="10406"/>
                  <a:pt x="13102" y="10406"/>
                </a:cubicBezTo>
                <a:cubicBezTo>
                  <a:pt x="12925" y="10406"/>
                  <a:pt x="12925" y="10406"/>
                  <a:pt x="12925" y="10328"/>
                </a:cubicBezTo>
                <a:cubicBezTo>
                  <a:pt x="13102" y="10406"/>
                  <a:pt x="13102" y="10406"/>
                  <a:pt x="13102" y="10328"/>
                </a:cubicBezTo>
                <a:cubicBezTo>
                  <a:pt x="13102" y="10328"/>
                  <a:pt x="13102" y="10328"/>
                  <a:pt x="13102" y="10328"/>
                </a:cubicBezTo>
                <a:cubicBezTo>
                  <a:pt x="13102" y="10328"/>
                  <a:pt x="13102" y="10328"/>
                  <a:pt x="13102" y="10328"/>
                </a:cubicBezTo>
                <a:cubicBezTo>
                  <a:pt x="13102" y="10328"/>
                  <a:pt x="13102" y="10250"/>
                  <a:pt x="13102" y="10250"/>
                </a:cubicBezTo>
                <a:cubicBezTo>
                  <a:pt x="13102" y="10250"/>
                  <a:pt x="13279" y="10250"/>
                  <a:pt x="13279" y="10250"/>
                </a:cubicBezTo>
                <a:cubicBezTo>
                  <a:pt x="13279" y="10250"/>
                  <a:pt x="13279" y="10250"/>
                  <a:pt x="13279" y="10250"/>
                </a:cubicBezTo>
                <a:cubicBezTo>
                  <a:pt x="13456" y="10172"/>
                  <a:pt x="13279" y="10094"/>
                  <a:pt x="13456" y="10016"/>
                </a:cubicBezTo>
                <a:cubicBezTo>
                  <a:pt x="13456" y="10016"/>
                  <a:pt x="13456" y="10094"/>
                  <a:pt x="13456" y="10016"/>
                </a:cubicBezTo>
                <a:cubicBezTo>
                  <a:pt x="13456" y="10016"/>
                  <a:pt x="13456" y="10016"/>
                  <a:pt x="13456" y="10016"/>
                </a:cubicBezTo>
                <a:cubicBezTo>
                  <a:pt x="13633" y="10016"/>
                  <a:pt x="13633" y="10094"/>
                  <a:pt x="13810" y="10094"/>
                </a:cubicBezTo>
                <a:cubicBezTo>
                  <a:pt x="13810" y="10016"/>
                  <a:pt x="13633" y="10016"/>
                  <a:pt x="13810" y="10016"/>
                </a:cubicBezTo>
                <a:cubicBezTo>
                  <a:pt x="13633" y="9938"/>
                  <a:pt x="13633" y="9938"/>
                  <a:pt x="13633" y="9938"/>
                </a:cubicBezTo>
                <a:cubicBezTo>
                  <a:pt x="13633" y="9938"/>
                  <a:pt x="13456" y="9860"/>
                  <a:pt x="13633" y="9860"/>
                </a:cubicBezTo>
                <a:cubicBezTo>
                  <a:pt x="13633" y="9860"/>
                  <a:pt x="13810" y="9938"/>
                  <a:pt x="13810" y="9938"/>
                </a:cubicBezTo>
                <a:cubicBezTo>
                  <a:pt x="13987" y="9938"/>
                  <a:pt x="13810" y="10016"/>
                  <a:pt x="13987" y="10016"/>
                </a:cubicBezTo>
                <a:cubicBezTo>
                  <a:pt x="13987" y="10094"/>
                  <a:pt x="14164" y="10094"/>
                  <a:pt x="14164" y="10016"/>
                </a:cubicBezTo>
                <a:cubicBezTo>
                  <a:pt x="14164" y="10016"/>
                  <a:pt x="14164" y="9938"/>
                  <a:pt x="14164" y="9938"/>
                </a:cubicBezTo>
                <a:cubicBezTo>
                  <a:pt x="14164" y="9860"/>
                  <a:pt x="14164" y="9860"/>
                  <a:pt x="14341" y="9860"/>
                </a:cubicBezTo>
                <a:cubicBezTo>
                  <a:pt x="14341" y="9860"/>
                  <a:pt x="14341" y="9782"/>
                  <a:pt x="14341" y="9782"/>
                </a:cubicBezTo>
                <a:cubicBezTo>
                  <a:pt x="14518" y="9782"/>
                  <a:pt x="14518" y="9782"/>
                  <a:pt x="14518" y="9782"/>
                </a:cubicBezTo>
                <a:cubicBezTo>
                  <a:pt x="14518" y="9782"/>
                  <a:pt x="14518" y="9704"/>
                  <a:pt x="14695" y="9704"/>
                </a:cubicBezTo>
                <a:cubicBezTo>
                  <a:pt x="14695" y="9704"/>
                  <a:pt x="14695" y="9704"/>
                  <a:pt x="14695" y="9704"/>
                </a:cubicBezTo>
                <a:cubicBezTo>
                  <a:pt x="14695" y="9704"/>
                  <a:pt x="14872" y="9704"/>
                  <a:pt x="14872" y="9704"/>
                </a:cubicBezTo>
                <a:cubicBezTo>
                  <a:pt x="15049" y="9704"/>
                  <a:pt x="14872" y="9626"/>
                  <a:pt x="15049" y="9548"/>
                </a:cubicBezTo>
                <a:cubicBezTo>
                  <a:pt x="15049" y="9626"/>
                  <a:pt x="14872" y="9704"/>
                  <a:pt x="15049" y="9704"/>
                </a:cubicBezTo>
                <a:cubicBezTo>
                  <a:pt x="15049" y="9704"/>
                  <a:pt x="15049" y="9548"/>
                  <a:pt x="15049" y="9548"/>
                </a:cubicBezTo>
                <a:cubicBezTo>
                  <a:pt x="15226" y="9548"/>
                  <a:pt x="15049" y="9626"/>
                  <a:pt x="15226" y="9704"/>
                </a:cubicBezTo>
                <a:cubicBezTo>
                  <a:pt x="15226" y="9704"/>
                  <a:pt x="15226" y="9548"/>
                  <a:pt x="15226" y="9548"/>
                </a:cubicBezTo>
                <a:cubicBezTo>
                  <a:pt x="15226" y="9548"/>
                  <a:pt x="15226" y="9548"/>
                  <a:pt x="15226" y="9548"/>
                </a:cubicBezTo>
                <a:cubicBezTo>
                  <a:pt x="15226" y="9470"/>
                  <a:pt x="15403" y="9470"/>
                  <a:pt x="15403" y="9470"/>
                </a:cubicBezTo>
                <a:cubicBezTo>
                  <a:pt x="15403" y="9470"/>
                  <a:pt x="15403" y="9470"/>
                  <a:pt x="15403" y="9548"/>
                </a:cubicBezTo>
                <a:cubicBezTo>
                  <a:pt x="15580" y="9470"/>
                  <a:pt x="15580" y="9392"/>
                  <a:pt x="15580" y="9470"/>
                </a:cubicBezTo>
                <a:cubicBezTo>
                  <a:pt x="15580" y="9470"/>
                  <a:pt x="15757" y="9470"/>
                  <a:pt x="15757" y="9470"/>
                </a:cubicBezTo>
                <a:cubicBezTo>
                  <a:pt x="15580" y="9470"/>
                  <a:pt x="15580" y="9392"/>
                  <a:pt x="15580" y="9392"/>
                </a:cubicBezTo>
                <a:cubicBezTo>
                  <a:pt x="15580" y="9392"/>
                  <a:pt x="15757" y="9392"/>
                  <a:pt x="15757" y="9392"/>
                </a:cubicBezTo>
                <a:cubicBezTo>
                  <a:pt x="15934" y="9314"/>
                  <a:pt x="15934" y="9314"/>
                  <a:pt x="15934" y="9236"/>
                </a:cubicBezTo>
                <a:cubicBezTo>
                  <a:pt x="15934" y="9236"/>
                  <a:pt x="15934" y="9236"/>
                  <a:pt x="15934" y="9158"/>
                </a:cubicBezTo>
                <a:cubicBezTo>
                  <a:pt x="16112" y="9158"/>
                  <a:pt x="16112" y="9080"/>
                  <a:pt x="16112" y="9002"/>
                </a:cubicBezTo>
                <a:cubicBezTo>
                  <a:pt x="16112" y="8925"/>
                  <a:pt x="16112" y="8925"/>
                  <a:pt x="16112" y="8847"/>
                </a:cubicBezTo>
                <a:cubicBezTo>
                  <a:pt x="16289" y="8847"/>
                  <a:pt x="16289" y="8769"/>
                  <a:pt x="16289" y="8769"/>
                </a:cubicBezTo>
                <a:cubicBezTo>
                  <a:pt x="16289" y="8769"/>
                  <a:pt x="16289" y="8769"/>
                  <a:pt x="16466" y="8769"/>
                </a:cubicBezTo>
                <a:cubicBezTo>
                  <a:pt x="16466" y="8769"/>
                  <a:pt x="16466" y="8691"/>
                  <a:pt x="16466" y="8691"/>
                </a:cubicBezTo>
                <a:cubicBezTo>
                  <a:pt x="16643" y="8613"/>
                  <a:pt x="16643" y="8613"/>
                  <a:pt x="16643" y="8613"/>
                </a:cubicBezTo>
                <a:cubicBezTo>
                  <a:pt x="16643" y="8613"/>
                  <a:pt x="16643" y="8613"/>
                  <a:pt x="16643" y="8613"/>
                </a:cubicBezTo>
                <a:cubicBezTo>
                  <a:pt x="16643" y="8613"/>
                  <a:pt x="16643" y="8535"/>
                  <a:pt x="16643" y="8535"/>
                </a:cubicBezTo>
                <a:cubicBezTo>
                  <a:pt x="16643" y="8535"/>
                  <a:pt x="16820" y="8613"/>
                  <a:pt x="16820" y="8613"/>
                </a:cubicBezTo>
                <a:cubicBezTo>
                  <a:pt x="16820" y="8535"/>
                  <a:pt x="17351" y="8379"/>
                  <a:pt x="17174" y="8379"/>
                </a:cubicBezTo>
                <a:cubicBezTo>
                  <a:pt x="17174" y="8379"/>
                  <a:pt x="17174" y="8379"/>
                  <a:pt x="17174" y="8379"/>
                </a:cubicBezTo>
                <a:cubicBezTo>
                  <a:pt x="16997" y="8379"/>
                  <a:pt x="16997" y="8457"/>
                  <a:pt x="16997" y="8379"/>
                </a:cubicBezTo>
                <a:cubicBezTo>
                  <a:pt x="16997" y="8379"/>
                  <a:pt x="16997" y="8301"/>
                  <a:pt x="16997" y="8301"/>
                </a:cubicBezTo>
                <a:cubicBezTo>
                  <a:pt x="16997" y="8301"/>
                  <a:pt x="16820" y="8301"/>
                  <a:pt x="16820" y="8301"/>
                </a:cubicBezTo>
                <a:cubicBezTo>
                  <a:pt x="16820" y="8301"/>
                  <a:pt x="16820" y="8301"/>
                  <a:pt x="16820" y="8301"/>
                </a:cubicBezTo>
                <a:cubicBezTo>
                  <a:pt x="16643" y="8301"/>
                  <a:pt x="16643" y="8223"/>
                  <a:pt x="16820" y="8301"/>
                </a:cubicBezTo>
                <a:cubicBezTo>
                  <a:pt x="16820" y="8301"/>
                  <a:pt x="16820" y="8223"/>
                  <a:pt x="16997" y="8223"/>
                </a:cubicBezTo>
                <a:cubicBezTo>
                  <a:pt x="16997" y="8301"/>
                  <a:pt x="16997" y="8301"/>
                  <a:pt x="16997" y="8301"/>
                </a:cubicBezTo>
                <a:cubicBezTo>
                  <a:pt x="16997" y="8301"/>
                  <a:pt x="16997" y="8223"/>
                  <a:pt x="16997" y="8145"/>
                </a:cubicBezTo>
                <a:cubicBezTo>
                  <a:pt x="16997" y="8223"/>
                  <a:pt x="16997" y="8223"/>
                  <a:pt x="16997" y="8223"/>
                </a:cubicBezTo>
                <a:cubicBezTo>
                  <a:pt x="16820" y="8223"/>
                  <a:pt x="16820" y="8145"/>
                  <a:pt x="16820" y="8145"/>
                </a:cubicBezTo>
                <a:cubicBezTo>
                  <a:pt x="16820" y="8145"/>
                  <a:pt x="16820" y="8223"/>
                  <a:pt x="16820" y="8223"/>
                </a:cubicBezTo>
                <a:cubicBezTo>
                  <a:pt x="16643" y="8145"/>
                  <a:pt x="16466" y="8067"/>
                  <a:pt x="16643" y="8067"/>
                </a:cubicBezTo>
                <a:cubicBezTo>
                  <a:pt x="16643" y="8067"/>
                  <a:pt x="16289" y="7989"/>
                  <a:pt x="16289" y="7911"/>
                </a:cubicBezTo>
                <a:cubicBezTo>
                  <a:pt x="16466" y="7911"/>
                  <a:pt x="16643" y="7989"/>
                  <a:pt x="16643" y="8067"/>
                </a:cubicBezTo>
                <a:cubicBezTo>
                  <a:pt x="16643" y="7989"/>
                  <a:pt x="16643" y="7989"/>
                  <a:pt x="16643" y="7989"/>
                </a:cubicBezTo>
                <a:cubicBezTo>
                  <a:pt x="16643" y="7989"/>
                  <a:pt x="16643" y="7911"/>
                  <a:pt x="16466" y="7911"/>
                </a:cubicBezTo>
                <a:cubicBezTo>
                  <a:pt x="16820" y="7911"/>
                  <a:pt x="16643" y="7833"/>
                  <a:pt x="16466" y="7833"/>
                </a:cubicBezTo>
                <a:cubicBezTo>
                  <a:pt x="16466" y="7833"/>
                  <a:pt x="16466" y="7833"/>
                  <a:pt x="16289" y="7833"/>
                </a:cubicBezTo>
                <a:cubicBezTo>
                  <a:pt x="16289" y="7833"/>
                  <a:pt x="16289" y="7755"/>
                  <a:pt x="16289" y="7755"/>
                </a:cubicBezTo>
                <a:cubicBezTo>
                  <a:pt x="16289" y="7755"/>
                  <a:pt x="16289" y="7755"/>
                  <a:pt x="16289" y="7755"/>
                </a:cubicBezTo>
                <a:cubicBezTo>
                  <a:pt x="16466" y="7755"/>
                  <a:pt x="16289" y="7755"/>
                  <a:pt x="16466" y="7755"/>
                </a:cubicBezTo>
                <a:cubicBezTo>
                  <a:pt x="16466" y="7755"/>
                  <a:pt x="16466" y="7755"/>
                  <a:pt x="16466" y="7677"/>
                </a:cubicBezTo>
                <a:cubicBezTo>
                  <a:pt x="16466" y="7677"/>
                  <a:pt x="16466" y="7599"/>
                  <a:pt x="16643" y="7599"/>
                </a:cubicBezTo>
                <a:cubicBezTo>
                  <a:pt x="16643" y="7521"/>
                  <a:pt x="16820" y="7521"/>
                  <a:pt x="16820" y="7521"/>
                </a:cubicBezTo>
                <a:cubicBezTo>
                  <a:pt x="16820" y="7521"/>
                  <a:pt x="16820" y="7443"/>
                  <a:pt x="16820" y="7443"/>
                </a:cubicBezTo>
                <a:cubicBezTo>
                  <a:pt x="16820" y="7443"/>
                  <a:pt x="16997" y="7443"/>
                  <a:pt x="16997" y="7443"/>
                </a:cubicBezTo>
                <a:cubicBezTo>
                  <a:pt x="16997" y="7443"/>
                  <a:pt x="16997" y="7365"/>
                  <a:pt x="16997" y="7365"/>
                </a:cubicBezTo>
                <a:cubicBezTo>
                  <a:pt x="16997" y="7365"/>
                  <a:pt x="17174" y="7365"/>
                  <a:pt x="17174" y="7365"/>
                </a:cubicBezTo>
                <a:cubicBezTo>
                  <a:pt x="16997" y="7365"/>
                  <a:pt x="17174" y="7287"/>
                  <a:pt x="16997" y="7209"/>
                </a:cubicBezTo>
                <a:cubicBezTo>
                  <a:pt x="17351" y="7287"/>
                  <a:pt x="16997" y="7131"/>
                  <a:pt x="16997" y="7053"/>
                </a:cubicBezTo>
                <a:cubicBezTo>
                  <a:pt x="16820" y="6975"/>
                  <a:pt x="16820" y="6897"/>
                  <a:pt x="16643" y="6897"/>
                </a:cubicBezTo>
                <a:cubicBezTo>
                  <a:pt x="16643" y="6897"/>
                  <a:pt x="16820" y="6897"/>
                  <a:pt x="16643" y="6819"/>
                </a:cubicBezTo>
                <a:cubicBezTo>
                  <a:pt x="16820" y="6819"/>
                  <a:pt x="16997" y="7053"/>
                  <a:pt x="16997" y="7053"/>
                </a:cubicBezTo>
                <a:cubicBezTo>
                  <a:pt x="17174" y="7053"/>
                  <a:pt x="17351" y="7053"/>
                  <a:pt x="17351" y="6975"/>
                </a:cubicBezTo>
                <a:cubicBezTo>
                  <a:pt x="17351" y="6975"/>
                  <a:pt x="17174" y="6897"/>
                  <a:pt x="17174" y="6897"/>
                </a:cubicBezTo>
                <a:cubicBezTo>
                  <a:pt x="17174" y="6975"/>
                  <a:pt x="16997" y="6897"/>
                  <a:pt x="16820" y="6897"/>
                </a:cubicBezTo>
                <a:cubicBezTo>
                  <a:pt x="16997" y="6819"/>
                  <a:pt x="16997" y="6819"/>
                  <a:pt x="16997" y="6819"/>
                </a:cubicBezTo>
                <a:cubicBezTo>
                  <a:pt x="16820" y="6819"/>
                  <a:pt x="16997" y="6819"/>
                  <a:pt x="17174" y="6819"/>
                </a:cubicBezTo>
                <a:cubicBezTo>
                  <a:pt x="17174" y="6819"/>
                  <a:pt x="17174" y="6819"/>
                  <a:pt x="17174" y="6819"/>
                </a:cubicBezTo>
                <a:cubicBezTo>
                  <a:pt x="17174" y="6819"/>
                  <a:pt x="16997" y="6819"/>
                  <a:pt x="17174" y="6741"/>
                </a:cubicBezTo>
                <a:cubicBezTo>
                  <a:pt x="17174" y="6741"/>
                  <a:pt x="17174" y="6819"/>
                  <a:pt x="17351" y="6819"/>
                </a:cubicBezTo>
                <a:cubicBezTo>
                  <a:pt x="17351" y="6819"/>
                  <a:pt x="17351" y="6741"/>
                  <a:pt x="17351" y="6741"/>
                </a:cubicBezTo>
                <a:cubicBezTo>
                  <a:pt x="17351" y="6741"/>
                  <a:pt x="17528" y="6819"/>
                  <a:pt x="17528" y="6741"/>
                </a:cubicBezTo>
                <a:cubicBezTo>
                  <a:pt x="17705" y="6819"/>
                  <a:pt x="17705" y="6741"/>
                  <a:pt x="17705" y="6663"/>
                </a:cubicBezTo>
                <a:cubicBezTo>
                  <a:pt x="17882" y="6819"/>
                  <a:pt x="18059" y="6585"/>
                  <a:pt x="17705" y="6585"/>
                </a:cubicBezTo>
                <a:cubicBezTo>
                  <a:pt x="17705" y="6585"/>
                  <a:pt x="17705" y="6585"/>
                  <a:pt x="17705" y="6663"/>
                </a:cubicBezTo>
                <a:cubicBezTo>
                  <a:pt x="17705" y="6663"/>
                  <a:pt x="17528" y="6585"/>
                  <a:pt x="17528" y="6585"/>
                </a:cubicBezTo>
                <a:cubicBezTo>
                  <a:pt x="17705" y="6585"/>
                  <a:pt x="17882" y="6585"/>
                  <a:pt x="17882" y="6585"/>
                </a:cubicBezTo>
                <a:cubicBezTo>
                  <a:pt x="17882" y="6507"/>
                  <a:pt x="18059" y="6585"/>
                  <a:pt x="18059" y="6507"/>
                </a:cubicBezTo>
                <a:cubicBezTo>
                  <a:pt x="18059" y="6507"/>
                  <a:pt x="17882" y="6429"/>
                  <a:pt x="17705" y="6429"/>
                </a:cubicBezTo>
                <a:cubicBezTo>
                  <a:pt x="17528" y="6351"/>
                  <a:pt x="17528" y="6273"/>
                  <a:pt x="17351" y="6195"/>
                </a:cubicBezTo>
                <a:cubicBezTo>
                  <a:pt x="17528" y="6273"/>
                  <a:pt x="17528" y="6351"/>
                  <a:pt x="17705" y="6351"/>
                </a:cubicBezTo>
                <a:cubicBezTo>
                  <a:pt x="17882" y="6429"/>
                  <a:pt x="18059" y="6429"/>
                  <a:pt x="18236" y="6507"/>
                </a:cubicBezTo>
                <a:cubicBezTo>
                  <a:pt x="18236" y="6429"/>
                  <a:pt x="18590" y="6663"/>
                  <a:pt x="18413" y="6507"/>
                </a:cubicBezTo>
                <a:cubicBezTo>
                  <a:pt x="18413" y="6429"/>
                  <a:pt x="18413" y="6429"/>
                  <a:pt x="18413" y="6429"/>
                </a:cubicBezTo>
                <a:cubicBezTo>
                  <a:pt x="18413" y="6429"/>
                  <a:pt x="18413" y="6429"/>
                  <a:pt x="18413" y="6429"/>
                </a:cubicBezTo>
                <a:cubicBezTo>
                  <a:pt x="18413" y="6351"/>
                  <a:pt x="18236" y="6351"/>
                  <a:pt x="18236" y="6351"/>
                </a:cubicBezTo>
                <a:cubicBezTo>
                  <a:pt x="18236" y="6351"/>
                  <a:pt x="18413" y="6507"/>
                  <a:pt x="18059" y="6429"/>
                </a:cubicBezTo>
                <a:cubicBezTo>
                  <a:pt x="18413" y="6429"/>
                  <a:pt x="18236" y="6351"/>
                  <a:pt x="18236" y="6273"/>
                </a:cubicBezTo>
                <a:cubicBezTo>
                  <a:pt x="18236" y="6273"/>
                  <a:pt x="18413" y="6273"/>
                  <a:pt x="18413" y="6351"/>
                </a:cubicBezTo>
                <a:cubicBezTo>
                  <a:pt x="18413" y="6351"/>
                  <a:pt x="18413" y="6351"/>
                  <a:pt x="18413" y="6351"/>
                </a:cubicBezTo>
                <a:cubicBezTo>
                  <a:pt x="18413" y="6273"/>
                  <a:pt x="18413" y="6273"/>
                  <a:pt x="18413" y="6195"/>
                </a:cubicBezTo>
                <a:cubicBezTo>
                  <a:pt x="18236" y="6195"/>
                  <a:pt x="18236" y="6195"/>
                  <a:pt x="18059" y="6195"/>
                </a:cubicBezTo>
                <a:cubicBezTo>
                  <a:pt x="18236" y="6195"/>
                  <a:pt x="18236" y="6195"/>
                  <a:pt x="18413" y="6195"/>
                </a:cubicBezTo>
                <a:cubicBezTo>
                  <a:pt x="18413" y="6195"/>
                  <a:pt x="18413" y="6117"/>
                  <a:pt x="18413" y="6117"/>
                </a:cubicBezTo>
                <a:cubicBezTo>
                  <a:pt x="18413" y="6117"/>
                  <a:pt x="18413" y="6039"/>
                  <a:pt x="18413" y="6039"/>
                </a:cubicBezTo>
                <a:cubicBezTo>
                  <a:pt x="18413" y="6039"/>
                  <a:pt x="18413" y="5961"/>
                  <a:pt x="18413" y="5961"/>
                </a:cubicBezTo>
                <a:cubicBezTo>
                  <a:pt x="18590" y="5961"/>
                  <a:pt x="18590" y="6039"/>
                  <a:pt x="18590" y="6039"/>
                </a:cubicBezTo>
                <a:cubicBezTo>
                  <a:pt x="18767" y="6039"/>
                  <a:pt x="18590" y="6117"/>
                  <a:pt x="18590" y="6117"/>
                </a:cubicBezTo>
                <a:cubicBezTo>
                  <a:pt x="18767" y="6117"/>
                  <a:pt x="18944" y="6117"/>
                  <a:pt x="18944" y="6195"/>
                </a:cubicBezTo>
                <a:cubicBezTo>
                  <a:pt x="18944" y="6117"/>
                  <a:pt x="18944" y="5961"/>
                  <a:pt x="18767" y="5883"/>
                </a:cubicBezTo>
                <a:cubicBezTo>
                  <a:pt x="18944" y="5883"/>
                  <a:pt x="19121" y="5961"/>
                  <a:pt x="19121" y="6039"/>
                </a:cubicBezTo>
                <a:cubicBezTo>
                  <a:pt x="19298" y="6117"/>
                  <a:pt x="19121" y="6039"/>
                  <a:pt x="19298" y="6117"/>
                </a:cubicBezTo>
                <a:cubicBezTo>
                  <a:pt x="19298" y="6117"/>
                  <a:pt x="19475" y="6117"/>
                  <a:pt x="19475" y="6195"/>
                </a:cubicBezTo>
                <a:cubicBezTo>
                  <a:pt x="19475" y="6195"/>
                  <a:pt x="19475" y="6195"/>
                  <a:pt x="19653" y="6273"/>
                </a:cubicBezTo>
                <a:cubicBezTo>
                  <a:pt x="19653" y="6273"/>
                  <a:pt x="19653" y="6273"/>
                  <a:pt x="19653" y="6195"/>
                </a:cubicBezTo>
                <a:cubicBezTo>
                  <a:pt x="19653" y="6195"/>
                  <a:pt x="19653" y="6195"/>
                  <a:pt x="19830" y="6117"/>
                </a:cubicBezTo>
                <a:cubicBezTo>
                  <a:pt x="19830" y="6117"/>
                  <a:pt x="19653" y="6039"/>
                  <a:pt x="19830" y="6039"/>
                </a:cubicBezTo>
                <a:cubicBezTo>
                  <a:pt x="19830" y="6039"/>
                  <a:pt x="19830" y="6117"/>
                  <a:pt x="20007" y="6117"/>
                </a:cubicBezTo>
                <a:cubicBezTo>
                  <a:pt x="20007" y="6117"/>
                  <a:pt x="20007" y="6039"/>
                  <a:pt x="20007" y="6039"/>
                </a:cubicBezTo>
                <a:cubicBezTo>
                  <a:pt x="20007" y="6117"/>
                  <a:pt x="20007" y="6117"/>
                  <a:pt x="20184" y="6117"/>
                </a:cubicBezTo>
                <a:cubicBezTo>
                  <a:pt x="20184" y="6195"/>
                  <a:pt x="20184" y="6117"/>
                  <a:pt x="20184" y="6117"/>
                </a:cubicBezTo>
                <a:cubicBezTo>
                  <a:pt x="20184" y="6039"/>
                  <a:pt x="20184" y="6039"/>
                  <a:pt x="20184" y="6039"/>
                </a:cubicBezTo>
                <a:cubicBezTo>
                  <a:pt x="20184" y="6039"/>
                  <a:pt x="20538" y="6117"/>
                  <a:pt x="20538" y="6117"/>
                </a:cubicBezTo>
                <a:cubicBezTo>
                  <a:pt x="20538" y="6117"/>
                  <a:pt x="20538" y="6039"/>
                  <a:pt x="20538" y="6039"/>
                </a:cubicBezTo>
                <a:cubicBezTo>
                  <a:pt x="20715" y="6039"/>
                  <a:pt x="20715" y="6117"/>
                  <a:pt x="20892" y="6117"/>
                </a:cubicBezTo>
                <a:cubicBezTo>
                  <a:pt x="20892" y="6117"/>
                  <a:pt x="20892" y="6117"/>
                  <a:pt x="20892" y="6117"/>
                </a:cubicBezTo>
                <a:cubicBezTo>
                  <a:pt x="21069" y="6117"/>
                  <a:pt x="20892" y="6117"/>
                  <a:pt x="21069" y="6117"/>
                </a:cubicBezTo>
                <a:cubicBezTo>
                  <a:pt x="20892" y="6117"/>
                  <a:pt x="21069" y="6117"/>
                  <a:pt x="21069" y="6117"/>
                </a:cubicBezTo>
                <a:cubicBezTo>
                  <a:pt x="21069" y="6117"/>
                  <a:pt x="21069" y="6117"/>
                  <a:pt x="21246" y="6117"/>
                </a:cubicBezTo>
                <a:cubicBezTo>
                  <a:pt x="21069" y="6117"/>
                  <a:pt x="21069" y="6117"/>
                  <a:pt x="21069" y="6039"/>
                </a:cubicBezTo>
                <a:cubicBezTo>
                  <a:pt x="21246" y="6117"/>
                  <a:pt x="21423" y="6039"/>
                  <a:pt x="21246" y="5961"/>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9" name="Shape 2698"/>
          <p:cNvSpPr/>
          <p:nvPr/>
        </p:nvSpPr>
        <p:spPr>
          <a:xfrm>
            <a:off x="14095186" y="10866555"/>
            <a:ext cx="1830010" cy="1475940"/>
          </a:xfrm>
          <a:custGeom>
            <a:avLst/>
            <a:gdLst/>
            <a:ahLst/>
            <a:cxnLst>
              <a:cxn ang="0">
                <a:pos x="wd2" y="hd2"/>
              </a:cxn>
              <a:cxn ang="5400000">
                <a:pos x="wd2" y="hd2"/>
              </a:cxn>
              <a:cxn ang="10800000">
                <a:pos x="wd2" y="hd2"/>
              </a:cxn>
              <a:cxn ang="16200000">
                <a:pos x="wd2" y="hd2"/>
              </a:cxn>
            </a:cxnLst>
            <a:rect l="0" t="0" r="r" b="b"/>
            <a:pathLst>
              <a:path w="21497" h="21600" extrusionOk="0">
                <a:moveTo>
                  <a:pt x="14482" y="17004"/>
                </a:moveTo>
                <a:cubicBezTo>
                  <a:pt x="14482" y="17234"/>
                  <a:pt x="14666" y="17234"/>
                  <a:pt x="14666" y="17234"/>
                </a:cubicBezTo>
                <a:cubicBezTo>
                  <a:pt x="14482" y="17004"/>
                  <a:pt x="14666" y="17004"/>
                  <a:pt x="14482" y="16774"/>
                </a:cubicBezTo>
                <a:cubicBezTo>
                  <a:pt x="14482" y="17004"/>
                  <a:pt x="14482" y="17004"/>
                  <a:pt x="14482" y="17004"/>
                </a:cubicBezTo>
                <a:close/>
                <a:moveTo>
                  <a:pt x="19097" y="3906"/>
                </a:moveTo>
                <a:cubicBezTo>
                  <a:pt x="19282" y="3906"/>
                  <a:pt x="19282" y="3906"/>
                  <a:pt x="19282" y="3906"/>
                </a:cubicBezTo>
                <a:cubicBezTo>
                  <a:pt x="19282" y="3906"/>
                  <a:pt x="19282" y="3906"/>
                  <a:pt x="19097" y="3906"/>
                </a:cubicBezTo>
                <a:cubicBezTo>
                  <a:pt x="19097" y="3906"/>
                  <a:pt x="19097" y="3906"/>
                  <a:pt x="19097" y="3906"/>
                </a:cubicBezTo>
                <a:close/>
                <a:moveTo>
                  <a:pt x="20020" y="6664"/>
                </a:moveTo>
                <a:cubicBezTo>
                  <a:pt x="20205" y="6434"/>
                  <a:pt x="20574" y="6204"/>
                  <a:pt x="20759" y="5974"/>
                </a:cubicBezTo>
                <a:cubicBezTo>
                  <a:pt x="20943" y="5974"/>
                  <a:pt x="21128" y="5745"/>
                  <a:pt x="21128" y="5745"/>
                </a:cubicBezTo>
                <a:cubicBezTo>
                  <a:pt x="21128" y="5515"/>
                  <a:pt x="21312" y="5515"/>
                  <a:pt x="21312" y="5515"/>
                </a:cubicBezTo>
                <a:cubicBezTo>
                  <a:pt x="21312" y="5285"/>
                  <a:pt x="21312" y="5285"/>
                  <a:pt x="21312" y="5285"/>
                </a:cubicBezTo>
                <a:cubicBezTo>
                  <a:pt x="21312" y="5285"/>
                  <a:pt x="21312" y="5055"/>
                  <a:pt x="21312" y="5055"/>
                </a:cubicBezTo>
                <a:cubicBezTo>
                  <a:pt x="21312" y="5055"/>
                  <a:pt x="21128" y="4826"/>
                  <a:pt x="21128" y="4826"/>
                </a:cubicBezTo>
                <a:cubicBezTo>
                  <a:pt x="21128" y="4596"/>
                  <a:pt x="21128" y="4596"/>
                  <a:pt x="21312" y="4596"/>
                </a:cubicBezTo>
                <a:cubicBezTo>
                  <a:pt x="21312" y="4596"/>
                  <a:pt x="21312" y="4596"/>
                  <a:pt x="21312" y="4596"/>
                </a:cubicBezTo>
                <a:cubicBezTo>
                  <a:pt x="21497" y="4366"/>
                  <a:pt x="21497" y="4366"/>
                  <a:pt x="21497" y="4366"/>
                </a:cubicBezTo>
                <a:cubicBezTo>
                  <a:pt x="21312" y="4136"/>
                  <a:pt x="21128" y="4366"/>
                  <a:pt x="21312" y="3906"/>
                </a:cubicBezTo>
                <a:cubicBezTo>
                  <a:pt x="20943" y="3906"/>
                  <a:pt x="20943" y="3906"/>
                  <a:pt x="20759" y="3906"/>
                </a:cubicBezTo>
                <a:cubicBezTo>
                  <a:pt x="20574" y="3906"/>
                  <a:pt x="20574" y="3906"/>
                  <a:pt x="20389" y="4136"/>
                </a:cubicBezTo>
                <a:cubicBezTo>
                  <a:pt x="20389" y="4136"/>
                  <a:pt x="20389" y="4136"/>
                  <a:pt x="20389" y="4366"/>
                </a:cubicBezTo>
                <a:cubicBezTo>
                  <a:pt x="20205" y="4136"/>
                  <a:pt x="20205" y="4366"/>
                  <a:pt x="20020" y="4136"/>
                </a:cubicBezTo>
                <a:cubicBezTo>
                  <a:pt x="19835" y="4136"/>
                  <a:pt x="19651" y="3906"/>
                  <a:pt x="19466" y="4136"/>
                </a:cubicBezTo>
                <a:cubicBezTo>
                  <a:pt x="19282" y="4136"/>
                  <a:pt x="19282" y="4366"/>
                  <a:pt x="19097" y="4136"/>
                </a:cubicBezTo>
                <a:cubicBezTo>
                  <a:pt x="19097" y="3906"/>
                  <a:pt x="19097" y="3906"/>
                  <a:pt x="18912" y="3906"/>
                </a:cubicBezTo>
                <a:cubicBezTo>
                  <a:pt x="18912" y="3906"/>
                  <a:pt x="18728" y="3906"/>
                  <a:pt x="18728" y="3677"/>
                </a:cubicBezTo>
                <a:cubicBezTo>
                  <a:pt x="18543" y="3677"/>
                  <a:pt x="18359" y="4136"/>
                  <a:pt x="18174" y="3906"/>
                </a:cubicBezTo>
                <a:cubicBezTo>
                  <a:pt x="18359" y="3677"/>
                  <a:pt x="18359" y="3677"/>
                  <a:pt x="18174" y="3677"/>
                </a:cubicBezTo>
                <a:cubicBezTo>
                  <a:pt x="18359" y="3447"/>
                  <a:pt x="18174" y="3447"/>
                  <a:pt x="18174" y="3217"/>
                </a:cubicBezTo>
                <a:cubicBezTo>
                  <a:pt x="17989" y="3217"/>
                  <a:pt x="17805" y="3217"/>
                  <a:pt x="17805" y="3217"/>
                </a:cubicBezTo>
                <a:cubicBezTo>
                  <a:pt x="17805" y="3217"/>
                  <a:pt x="17620" y="2987"/>
                  <a:pt x="17620" y="2987"/>
                </a:cubicBezTo>
                <a:cubicBezTo>
                  <a:pt x="17620" y="2987"/>
                  <a:pt x="17435" y="2987"/>
                  <a:pt x="17435" y="2987"/>
                </a:cubicBezTo>
                <a:cubicBezTo>
                  <a:pt x="17435" y="2987"/>
                  <a:pt x="17066" y="2757"/>
                  <a:pt x="17066" y="2757"/>
                </a:cubicBezTo>
                <a:cubicBezTo>
                  <a:pt x="16882" y="2757"/>
                  <a:pt x="16882" y="2987"/>
                  <a:pt x="16882" y="2987"/>
                </a:cubicBezTo>
                <a:cubicBezTo>
                  <a:pt x="17066" y="3217"/>
                  <a:pt x="16697" y="3217"/>
                  <a:pt x="16697" y="3217"/>
                </a:cubicBezTo>
                <a:cubicBezTo>
                  <a:pt x="16697" y="3217"/>
                  <a:pt x="16512" y="3217"/>
                  <a:pt x="16512" y="3217"/>
                </a:cubicBezTo>
                <a:cubicBezTo>
                  <a:pt x="16512" y="3217"/>
                  <a:pt x="16512" y="3217"/>
                  <a:pt x="16512" y="3217"/>
                </a:cubicBezTo>
                <a:cubicBezTo>
                  <a:pt x="16512" y="3217"/>
                  <a:pt x="16328" y="3217"/>
                  <a:pt x="16328" y="3217"/>
                </a:cubicBezTo>
                <a:cubicBezTo>
                  <a:pt x="16328" y="3217"/>
                  <a:pt x="16328" y="3217"/>
                  <a:pt x="16328" y="3217"/>
                </a:cubicBezTo>
                <a:cubicBezTo>
                  <a:pt x="16328" y="3217"/>
                  <a:pt x="16143" y="3217"/>
                  <a:pt x="16143" y="3217"/>
                </a:cubicBezTo>
                <a:cubicBezTo>
                  <a:pt x="16143" y="3217"/>
                  <a:pt x="15959" y="3217"/>
                  <a:pt x="15774" y="3217"/>
                </a:cubicBezTo>
                <a:cubicBezTo>
                  <a:pt x="15774" y="3217"/>
                  <a:pt x="15589" y="3217"/>
                  <a:pt x="15589" y="2987"/>
                </a:cubicBezTo>
                <a:cubicBezTo>
                  <a:pt x="15405" y="2987"/>
                  <a:pt x="15405" y="2987"/>
                  <a:pt x="15220" y="2757"/>
                </a:cubicBezTo>
                <a:cubicBezTo>
                  <a:pt x="15220" y="2987"/>
                  <a:pt x="15220" y="2987"/>
                  <a:pt x="15035" y="2987"/>
                </a:cubicBezTo>
                <a:cubicBezTo>
                  <a:pt x="15035" y="2987"/>
                  <a:pt x="15035" y="2987"/>
                  <a:pt x="14851" y="2987"/>
                </a:cubicBezTo>
                <a:cubicBezTo>
                  <a:pt x="14851" y="2987"/>
                  <a:pt x="14851" y="2987"/>
                  <a:pt x="14851" y="2987"/>
                </a:cubicBezTo>
                <a:cubicBezTo>
                  <a:pt x="14851" y="2987"/>
                  <a:pt x="14666" y="2757"/>
                  <a:pt x="14482" y="2757"/>
                </a:cubicBezTo>
                <a:cubicBezTo>
                  <a:pt x="14482" y="2528"/>
                  <a:pt x="14482" y="2528"/>
                  <a:pt x="14297" y="2528"/>
                </a:cubicBezTo>
                <a:cubicBezTo>
                  <a:pt x="14297" y="2528"/>
                  <a:pt x="14112" y="2528"/>
                  <a:pt x="14112" y="2298"/>
                </a:cubicBezTo>
                <a:cubicBezTo>
                  <a:pt x="13928" y="2298"/>
                  <a:pt x="13374" y="2298"/>
                  <a:pt x="13559" y="2068"/>
                </a:cubicBezTo>
                <a:cubicBezTo>
                  <a:pt x="13374" y="2068"/>
                  <a:pt x="13559" y="2298"/>
                  <a:pt x="13374" y="2298"/>
                </a:cubicBezTo>
                <a:cubicBezTo>
                  <a:pt x="13189" y="2068"/>
                  <a:pt x="13559" y="1838"/>
                  <a:pt x="13374" y="1609"/>
                </a:cubicBezTo>
                <a:cubicBezTo>
                  <a:pt x="13374" y="1609"/>
                  <a:pt x="13189" y="1609"/>
                  <a:pt x="13189" y="1609"/>
                </a:cubicBezTo>
                <a:cubicBezTo>
                  <a:pt x="13189" y="1609"/>
                  <a:pt x="13189" y="1609"/>
                  <a:pt x="13189" y="1609"/>
                </a:cubicBezTo>
                <a:cubicBezTo>
                  <a:pt x="13005" y="1609"/>
                  <a:pt x="13005" y="1379"/>
                  <a:pt x="12820" y="1609"/>
                </a:cubicBezTo>
                <a:cubicBezTo>
                  <a:pt x="12820" y="1379"/>
                  <a:pt x="12820" y="1149"/>
                  <a:pt x="12820" y="1149"/>
                </a:cubicBezTo>
                <a:cubicBezTo>
                  <a:pt x="12635" y="1149"/>
                  <a:pt x="12635" y="1379"/>
                  <a:pt x="12635" y="1379"/>
                </a:cubicBezTo>
                <a:cubicBezTo>
                  <a:pt x="12635" y="1379"/>
                  <a:pt x="12635" y="1379"/>
                  <a:pt x="12635" y="1379"/>
                </a:cubicBezTo>
                <a:cubicBezTo>
                  <a:pt x="12635" y="1379"/>
                  <a:pt x="12635" y="1379"/>
                  <a:pt x="12635" y="1379"/>
                </a:cubicBezTo>
                <a:cubicBezTo>
                  <a:pt x="12451" y="1379"/>
                  <a:pt x="12451" y="1379"/>
                  <a:pt x="12266" y="1379"/>
                </a:cubicBezTo>
                <a:cubicBezTo>
                  <a:pt x="12082" y="1609"/>
                  <a:pt x="12082" y="1379"/>
                  <a:pt x="12082" y="1379"/>
                </a:cubicBezTo>
                <a:cubicBezTo>
                  <a:pt x="11897" y="1379"/>
                  <a:pt x="11897" y="1379"/>
                  <a:pt x="11712" y="1379"/>
                </a:cubicBezTo>
                <a:cubicBezTo>
                  <a:pt x="11712" y="1379"/>
                  <a:pt x="11712" y="1379"/>
                  <a:pt x="11528" y="1379"/>
                </a:cubicBezTo>
                <a:cubicBezTo>
                  <a:pt x="11528" y="1149"/>
                  <a:pt x="11159" y="1149"/>
                  <a:pt x="11159" y="1379"/>
                </a:cubicBezTo>
                <a:cubicBezTo>
                  <a:pt x="11159" y="919"/>
                  <a:pt x="10605" y="1149"/>
                  <a:pt x="10789" y="1379"/>
                </a:cubicBezTo>
                <a:cubicBezTo>
                  <a:pt x="10420" y="1149"/>
                  <a:pt x="10235" y="1379"/>
                  <a:pt x="9866" y="1149"/>
                </a:cubicBezTo>
                <a:cubicBezTo>
                  <a:pt x="9866" y="1149"/>
                  <a:pt x="9866" y="1149"/>
                  <a:pt x="9866" y="1149"/>
                </a:cubicBezTo>
                <a:cubicBezTo>
                  <a:pt x="9866" y="1149"/>
                  <a:pt x="9866" y="1149"/>
                  <a:pt x="9866" y="1149"/>
                </a:cubicBezTo>
                <a:cubicBezTo>
                  <a:pt x="9866" y="1149"/>
                  <a:pt x="10051" y="919"/>
                  <a:pt x="10051" y="1149"/>
                </a:cubicBezTo>
                <a:cubicBezTo>
                  <a:pt x="10051" y="919"/>
                  <a:pt x="9866" y="919"/>
                  <a:pt x="9866" y="919"/>
                </a:cubicBezTo>
                <a:cubicBezTo>
                  <a:pt x="9682" y="919"/>
                  <a:pt x="9682" y="919"/>
                  <a:pt x="9682" y="919"/>
                </a:cubicBezTo>
                <a:cubicBezTo>
                  <a:pt x="9497" y="919"/>
                  <a:pt x="9497" y="919"/>
                  <a:pt x="9497" y="919"/>
                </a:cubicBezTo>
                <a:cubicBezTo>
                  <a:pt x="9497" y="919"/>
                  <a:pt x="9497" y="1149"/>
                  <a:pt x="9497" y="1149"/>
                </a:cubicBezTo>
                <a:cubicBezTo>
                  <a:pt x="9312" y="919"/>
                  <a:pt x="9312" y="1149"/>
                  <a:pt x="9312" y="1149"/>
                </a:cubicBezTo>
                <a:cubicBezTo>
                  <a:pt x="9312" y="1149"/>
                  <a:pt x="9312" y="1149"/>
                  <a:pt x="9312" y="1149"/>
                </a:cubicBezTo>
                <a:cubicBezTo>
                  <a:pt x="9312" y="1149"/>
                  <a:pt x="9312" y="1149"/>
                  <a:pt x="9312" y="1149"/>
                </a:cubicBezTo>
                <a:cubicBezTo>
                  <a:pt x="9312" y="1149"/>
                  <a:pt x="9312" y="919"/>
                  <a:pt x="9312" y="919"/>
                </a:cubicBezTo>
                <a:cubicBezTo>
                  <a:pt x="9312" y="919"/>
                  <a:pt x="8943" y="919"/>
                  <a:pt x="9128" y="1149"/>
                </a:cubicBezTo>
                <a:cubicBezTo>
                  <a:pt x="8943" y="919"/>
                  <a:pt x="8574" y="1149"/>
                  <a:pt x="8389" y="1149"/>
                </a:cubicBezTo>
                <a:cubicBezTo>
                  <a:pt x="8389" y="1149"/>
                  <a:pt x="8389" y="1149"/>
                  <a:pt x="8205" y="1149"/>
                </a:cubicBezTo>
                <a:cubicBezTo>
                  <a:pt x="8205" y="1149"/>
                  <a:pt x="8205" y="1149"/>
                  <a:pt x="8205" y="1149"/>
                </a:cubicBezTo>
                <a:cubicBezTo>
                  <a:pt x="8020" y="1149"/>
                  <a:pt x="8020" y="1149"/>
                  <a:pt x="8020" y="1149"/>
                </a:cubicBezTo>
                <a:cubicBezTo>
                  <a:pt x="7651" y="1149"/>
                  <a:pt x="7466" y="1149"/>
                  <a:pt x="7282" y="919"/>
                </a:cubicBezTo>
                <a:cubicBezTo>
                  <a:pt x="7097" y="919"/>
                  <a:pt x="6728" y="689"/>
                  <a:pt x="6543" y="919"/>
                </a:cubicBezTo>
                <a:cubicBezTo>
                  <a:pt x="6728" y="689"/>
                  <a:pt x="6174" y="919"/>
                  <a:pt x="6174" y="689"/>
                </a:cubicBezTo>
                <a:cubicBezTo>
                  <a:pt x="5989" y="689"/>
                  <a:pt x="5989" y="460"/>
                  <a:pt x="5989" y="460"/>
                </a:cubicBezTo>
                <a:cubicBezTo>
                  <a:pt x="5805" y="460"/>
                  <a:pt x="5805" y="460"/>
                  <a:pt x="5805" y="460"/>
                </a:cubicBezTo>
                <a:cubicBezTo>
                  <a:pt x="5805" y="689"/>
                  <a:pt x="5620" y="689"/>
                  <a:pt x="5435" y="689"/>
                </a:cubicBezTo>
                <a:cubicBezTo>
                  <a:pt x="5251" y="689"/>
                  <a:pt x="5251" y="689"/>
                  <a:pt x="5251" y="689"/>
                </a:cubicBezTo>
                <a:cubicBezTo>
                  <a:pt x="5066" y="689"/>
                  <a:pt x="4882" y="689"/>
                  <a:pt x="4882" y="689"/>
                </a:cubicBezTo>
                <a:cubicBezTo>
                  <a:pt x="4882" y="689"/>
                  <a:pt x="4882" y="689"/>
                  <a:pt x="4882" y="689"/>
                </a:cubicBezTo>
                <a:cubicBezTo>
                  <a:pt x="4697" y="689"/>
                  <a:pt x="4697" y="689"/>
                  <a:pt x="4512" y="689"/>
                </a:cubicBezTo>
                <a:cubicBezTo>
                  <a:pt x="4512" y="689"/>
                  <a:pt x="4328" y="689"/>
                  <a:pt x="4328" y="689"/>
                </a:cubicBezTo>
                <a:cubicBezTo>
                  <a:pt x="3959" y="689"/>
                  <a:pt x="3959" y="689"/>
                  <a:pt x="3774" y="919"/>
                </a:cubicBezTo>
                <a:cubicBezTo>
                  <a:pt x="3774" y="919"/>
                  <a:pt x="3959" y="689"/>
                  <a:pt x="3774" y="689"/>
                </a:cubicBezTo>
                <a:cubicBezTo>
                  <a:pt x="3589" y="689"/>
                  <a:pt x="3589" y="689"/>
                  <a:pt x="3405" y="689"/>
                </a:cubicBezTo>
                <a:cubicBezTo>
                  <a:pt x="3405" y="689"/>
                  <a:pt x="3405" y="689"/>
                  <a:pt x="3405" y="689"/>
                </a:cubicBezTo>
                <a:cubicBezTo>
                  <a:pt x="3220" y="689"/>
                  <a:pt x="3220" y="460"/>
                  <a:pt x="3035" y="230"/>
                </a:cubicBezTo>
                <a:cubicBezTo>
                  <a:pt x="3035" y="230"/>
                  <a:pt x="2851" y="230"/>
                  <a:pt x="2851" y="460"/>
                </a:cubicBezTo>
                <a:cubicBezTo>
                  <a:pt x="2851" y="230"/>
                  <a:pt x="2851" y="230"/>
                  <a:pt x="2666" y="230"/>
                </a:cubicBezTo>
                <a:cubicBezTo>
                  <a:pt x="2666" y="230"/>
                  <a:pt x="2666" y="0"/>
                  <a:pt x="2666" y="0"/>
                </a:cubicBezTo>
                <a:cubicBezTo>
                  <a:pt x="2666" y="230"/>
                  <a:pt x="2482" y="230"/>
                  <a:pt x="2482" y="230"/>
                </a:cubicBezTo>
                <a:cubicBezTo>
                  <a:pt x="2482" y="230"/>
                  <a:pt x="2482" y="230"/>
                  <a:pt x="2482" y="230"/>
                </a:cubicBezTo>
                <a:cubicBezTo>
                  <a:pt x="2482" y="460"/>
                  <a:pt x="2482" y="460"/>
                  <a:pt x="2297" y="460"/>
                </a:cubicBezTo>
                <a:cubicBezTo>
                  <a:pt x="2297" y="460"/>
                  <a:pt x="2482" y="230"/>
                  <a:pt x="2482" y="230"/>
                </a:cubicBezTo>
                <a:cubicBezTo>
                  <a:pt x="2482" y="0"/>
                  <a:pt x="2297" y="230"/>
                  <a:pt x="2297" y="230"/>
                </a:cubicBezTo>
                <a:cubicBezTo>
                  <a:pt x="2112" y="230"/>
                  <a:pt x="1928" y="230"/>
                  <a:pt x="2112" y="460"/>
                </a:cubicBezTo>
                <a:cubicBezTo>
                  <a:pt x="2112" y="460"/>
                  <a:pt x="2112" y="460"/>
                  <a:pt x="2112" y="460"/>
                </a:cubicBezTo>
                <a:cubicBezTo>
                  <a:pt x="2112" y="460"/>
                  <a:pt x="2112" y="460"/>
                  <a:pt x="2112" y="460"/>
                </a:cubicBezTo>
                <a:cubicBezTo>
                  <a:pt x="1928" y="460"/>
                  <a:pt x="1743" y="689"/>
                  <a:pt x="1559" y="689"/>
                </a:cubicBezTo>
                <a:cubicBezTo>
                  <a:pt x="1743" y="919"/>
                  <a:pt x="1559" y="919"/>
                  <a:pt x="1559" y="919"/>
                </a:cubicBezTo>
                <a:cubicBezTo>
                  <a:pt x="1743" y="919"/>
                  <a:pt x="1743" y="919"/>
                  <a:pt x="1743" y="919"/>
                </a:cubicBezTo>
                <a:cubicBezTo>
                  <a:pt x="1743" y="919"/>
                  <a:pt x="1743" y="919"/>
                  <a:pt x="1743" y="919"/>
                </a:cubicBezTo>
                <a:cubicBezTo>
                  <a:pt x="1743" y="919"/>
                  <a:pt x="1743" y="919"/>
                  <a:pt x="1743" y="919"/>
                </a:cubicBezTo>
                <a:cubicBezTo>
                  <a:pt x="1743" y="919"/>
                  <a:pt x="1928" y="919"/>
                  <a:pt x="1928" y="919"/>
                </a:cubicBezTo>
                <a:cubicBezTo>
                  <a:pt x="1928" y="919"/>
                  <a:pt x="1743" y="919"/>
                  <a:pt x="1743" y="1149"/>
                </a:cubicBezTo>
                <a:cubicBezTo>
                  <a:pt x="1743" y="1149"/>
                  <a:pt x="1743" y="1149"/>
                  <a:pt x="1928" y="1149"/>
                </a:cubicBezTo>
                <a:cubicBezTo>
                  <a:pt x="1743" y="1149"/>
                  <a:pt x="1928" y="1379"/>
                  <a:pt x="1743" y="1379"/>
                </a:cubicBezTo>
                <a:cubicBezTo>
                  <a:pt x="1743" y="1379"/>
                  <a:pt x="1743" y="1149"/>
                  <a:pt x="1559" y="1149"/>
                </a:cubicBezTo>
                <a:cubicBezTo>
                  <a:pt x="1559" y="1149"/>
                  <a:pt x="1559" y="1379"/>
                  <a:pt x="1559" y="1379"/>
                </a:cubicBezTo>
                <a:cubicBezTo>
                  <a:pt x="1559" y="1149"/>
                  <a:pt x="1559" y="1149"/>
                  <a:pt x="1374" y="1379"/>
                </a:cubicBezTo>
                <a:cubicBezTo>
                  <a:pt x="1374" y="1379"/>
                  <a:pt x="1374" y="1379"/>
                  <a:pt x="1374" y="1379"/>
                </a:cubicBezTo>
                <a:cubicBezTo>
                  <a:pt x="1189" y="1379"/>
                  <a:pt x="1189" y="1379"/>
                  <a:pt x="1189" y="1379"/>
                </a:cubicBezTo>
                <a:cubicBezTo>
                  <a:pt x="1005" y="1379"/>
                  <a:pt x="1005" y="1379"/>
                  <a:pt x="820" y="1379"/>
                </a:cubicBezTo>
                <a:cubicBezTo>
                  <a:pt x="820" y="1379"/>
                  <a:pt x="820" y="1379"/>
                  <a:pt x="635" y="1379"/>
                </a:cubicBezTo>
                <a:cubicBezTo>
                  <a:pt x="635" y="1379"/>
                  <a:pt x="635" y="1609"/>
                  <a:pt x="451" y="1609"/>
                </a:cubicBezTo>
                <a:cubicBezTo>
                  <a:pt x="451" y="1609"/>
                  <a:pt x="635" y="1609"/>
                  <a:pt x="635" y="1609"/>
                </a:cubicBezTo>
                <a:cubicBezTo>
                  <a:pt x="635" y="1609"/>
                  <a:pt x="451" y="1609"/>
                  <a:pt x="451" y="1609"/>
                </a:cubicBezTo>
                <a:cubicBezTo>
                  <a:pt x="451" y="1609"/>
                  <a:pt x="451" y="1838"/>
                  <a:pt x="451" y="1838"/>
                </a:cubicBezTo>
                <a:cubicBezTo>
                  <a:pt x="266" y="1838"/>
                  <a:pt x="266" y="1838"/>
                  <a:pt x="266" y="1838"/>
                </a:cubicBezTo>
                <a:cubicBezTo>
                  <a:pt x="266" y="1838"/>
                  <a:pt x="82" y="1838"/>
                  <a:pt x="82" y="2068"/>
                </a:cubicBezTo>
                <a:cubicBezTo>
                  <a:pt x="82" y="2068"/>
                  <a:pt x="266" y="1838"/>
                  <a:pt x="266" y="1838"/>
                </a:cubicBezTo>
                <a:cubicBezTo>
                  <a:pt x="266" y="2068"/>
                  <a:pt x="266" y="2068"/>
                  <a:pt x="82" y="2068"/>
                </a:cubicBezTo>
                <a:cubicBezTo>
                  <a:pt x="82" y="2068"/>
                  <a:pt x="82" y="2068"/>
                  <a:pt x="82" y="2298"/>
                </a:cubicBezTo>
                <a:cubicBezTo>
                  <a:pt x="82" y="2298"/>
                  <a:pt x="-103" y="2528"/>
                  <a:pt x="82" y="2757"/>
                </a:cubicBezTo>
                <a:cubicBezTo>
                  <a:pt x="82" y="2528"/>
                  <a:pt x="82" y="2528"/>
                  <a:pt x="82" y="2528"/>
                </a:cubicBezTo>
                <a:cubicBezTo>
                  <a:pt x="266" y="2528"/>
                  <a:pt x="266" y="2757"/>
                  <a:pt x="266" y="2987"/>
                </a:cubicBezTo>
                <a:cubicBezTo>
                  <a:pt x="266" y="3217"/>
                  <a:pt x="266" y="2987"/>
                  <a:pt x="451" y="2987"/>
                </a:cubicBezTo>
                <a:cubicBezTo>
                  <a:pt x="451" y="2987"/>
                  <a:pt x="635" y="2987"/>
                  <a:pt x="635" y="2757"/>
                </a:cubicBezTo>
                <a:cubicBezTo>
                  <a:pt x="820" y="2987"/>
                  <a:pt x="451" y="2987"/>
                  <a:pt x="451" y="3217"/>
                </a:cubicBezTo>
                <a:cubicBezTo>
                  <a:pt x="266" y="3447"/>
                  <a:pt x="451" y="3447"/>
                  <a:pt x="451" y="3677"/>
                </a:cubicBezTo>
                <a:cubicBezTo>
                  <a:pt x="451" y="3677"/>
                  <a:pt x="635" y="3447"/>
                  <a:pt x="635" y="3447"/>
                </a:cubicBezTo>
                <a:cubicBezTo>
                  <a:pt x="635" y="3447"/>
                  <a:pt x="820" y="3447"/>
                  <a:pt x="820" y="3217"/>
                </a:cubicBezTo>
                <a:cubicBezTo>
                  <a:pt x="820" y="3447"/>
                  <a:pt x="820" y="3447"/>
                  <a:pt x="1005" y="3217"/>
                </a:cubicBezTo>
                <a:cubicBezTo>
                  <a:pt x="820" y="3447"/>
                  <a:pt x="820" y="3447"/>
                  <a:pt x="820" y="3677"/>
                </a:cubicBezTo>
                <a:cubicBezTo>
                  <a:pt x="820" y="3677"/>
                  <a:pt x="820" y="3906"/>
                  <a:pt x="635" y="3906"/>
                </a:cubicBezTo>
                <a:cubicBezTo>
                  <a:pt x="820" y="3677"/>
                  <a:pt x="635" y="3906"/>
                  <a:pt x="635" y="3906"/>
                </a:cubicBezTo>
                <a:cubicBezTo>
                  <a:pt x="635" y="3906"/>
                  <a:pt x="635" y="4136"/>
                  <a:pt x="820" y="4136"/>
                </a:cubicBezTo>
                <a:cubicBezTo>
                  <a:pt x="820" y="4136"/>
                  <a:pt x="1005" y="3906"/>
                  <a:pt x="1005" y="3906"/>
                </a:cubicBezTo>
                <a:cubicBezTo>
                  <a:pt x="1005" y="4136"/>
                  <a:pt x="635" y="4136"/>
                  <a:pt x="820" y="4366"/>
                </a:cubicBezTo>
                <a:cubicBezTo>
                  <a:pt x="820" y="4366"/>
                  <a:pt x="820" y="4366"/>
                  <a:pt x="635" y="4366"/>
                </a:cubicBezTo>
                <a:cubicBezTo>
                  <a:pt x="635" y="4366"/>
                  <a:pt x="635" y="4366"/>
                  <a:pt x="635" y="4596"/>
                </a:cubicBezTo>
                <a:cubicBezTo>
                  <a:pt x="820" y="4596"/>
                  <a:pt x="1005" y="4366"/>
                  <a:pt x="1189" y="4136"/>
                </a:cubicBezTo>
                <a:cubicBezTo>
                  <a:pt x="1189" y="4366"/>
                  <a:pt x="820" y="4596"/>
                  <a:pt x="820" y="4826"/>
                </a:cubicBezTo>
                <a:cubicBezTo>
                  <a:pt x="820" y="4826"/>
                  <a:pt x="635" y="4826"/>
                  <a:pt x="635" y="4826"/>
                </a:cubicBezTo>
                <a:cubicBezTo>
                  <a:pt x="635" y="4826"/>
                  <a:pt x="635" y="5055"/>
                  <a:pt x="635" y="5055"/>
                </a:cubicBezTo>
                <a:cubicBezTo>
                  <a:pt x="635" y="5055"/>
                  <a:pt x="635" y="5515"/>
                  <a:pt x="635" y="5515"/>
                </a:cubicBezTo>
                <a:cubicBezTo>
                  <a:pt x="635" y="5515"/>
                  <a:pt x="820" y="5515"/>
                  <a:pt x="820" y="5285"/>
                </a:cubicBezTo>
                <a:cubicBezTo>
                  <a:pt x="1005" y="5285"/>
                  <a:pt x="1005" y="5055"/>
                  <a:pt x="1189" y="5055"/>
                </a:cubicBezTo>
                <a:cubicBezTo>
                  <a:pt x="1374" y="5055"/>
                  <a:pt x="1559" y="4826"/>
                  <a:pt x="1743" y="4826"/>
                </a:cubicBezTo>
                <a:cubicBezTo>
                  <a:pt x="1743" y="4826"/>
                  <a:pt x="1743" y="5055"/>
                  <a:pt x="1743" y="5055"/>
                </a:cubicBezTo>
                <a:cubicBezTo>
                  <a:pt x="1928" y="5055"/>
                  <a:pt x="1928" y="5055"/>
                  <a:pt x="1928" y="5055"/>
                </a:cubicBezTo>
                <a:cubicBezTo>
                  <a:pt x="1928" y="5055"/>
                  <a:pt x="1928" y="5055"/>
                  <a:pt x="1928" y="5055"/>
                </a:cubicBezTo>
                <a:cubicBezTo>
                  <a:pt x="1928" y="5285"/>
                  <a:pt x="1743" y="5285"/>
                  <a:pt x="1743" y="5515"/>
                </a:cubicBezTo>
                <a:cubicBezTo>
                  <a:pt x="1743" y="5745"/>
                  <a:pt x="1928" y="5515"/>
                  <a:pt x="1928" y="5745"/>
                </a:cubicBezTo>
                <a:cubicBezTo>
                  <a:pt x="2112" y="5745"/>
                  <a:pt x="2297" y="5745"/>
                  <a:pt x="2297" y="5515"/>
                </a:cubicBezTo>
                <a:cubicBezTo>
                  <a:pt x="2297" y="5745"/>
                  <a:pt x="2482" y="5515"/>
                  <a:pt x="2482" y="5515"/>
                </a:cubicBezTo>
                <a:cubicBezTo>
                  <a:pt x="2666" y="5515"/>
                  <a:pt x="2666" y="5515"/>
                  <a:pt x="2851" y="5515"/>
                </a:cubicBezTo>
                <a:cubicBezTo>
                  <a:pt x="2666" y="5745"/>
                  <a:pt x="3035" y="5745"/>
                  <a:pt x="3035" y="5745"/>
                </a:cubicBezTo>
                <a:cubicBezTo>
                  <a:pt x="3035" y="5745"/>
                  <a:pt x="3035" y="5515"/>
                  <a:pt x="3220" y="5745"/>
                </a:cubicBezTo>
                <a:cubicBezTo>
                  <a:pt x="3220" y="5515"/>
                  <a:pt x="3405" y="5745"/>
                  <a:pt x="3405" y="5515"/>
                </a:cubicBezTo>
                <a:cubicBezTo>
                  <a:pt x="3589" y="5515"/>
                  <a:pt x="3589" y="5285"/>
                  <a:pt x="3589" y="5285"/>
                </a:cubicBezTo>
                <a:cubicBezTo>
                  <a:pt x="3589" y="5285"/>
                  <a:pt x="3774" y="5285"/>
                  <a:pt x="3774" y="5285"/>
                </a:cubicBezTo>
                <a:cubicBezTo>
                  <a:pt x="3774" y="5285"/>
                  <a:pt x="3959" y="5285"/>
                  <a:pt x="3959" y="5285"/>
                </a:cubicBezTo>
                <a:cubicBezTo>
                  <a:pt x="3959" y="5285"/>
                  <a:pt x="4143" y="5515"/>
                  <a:pt x="4143" y="5285"/>
                </a:cubicBezTo>
                <a:cubicBezTo>
                  <a:pt x="4328" y="5285"/>
                  <a:pt x="4328" y="5285"/>
                  <a:pt x="4328" y="5515"/>
                </a:cubicBezTo>
                <a:cubicBezTo>
                  <a:pt x="4328" y="5515"/>
                  <a:pt x="4512" y="5285"/>
                  <a:pt x="4512" y="5285"/>
                </a:cubicBezTo>
                <a:cubicBezTo>
                  <a:pt x="4512" y="5285"/>
                  <a:pt x="4512" y="5285"/>
                  <a:pt x="4697" y="5285"/>
                </a:cubicBezTo>
                <a:cubicBezTo>
                  <a:pt x="4697" y="5515"/>
                  <a:pt x="4512" y="5515"/>
                  <a:pt x="4697" y="5515"/>
                </a:cubicBezTo>
                <a:cubicBezTo>
                  <a:pt x="4697" y="5745"/>
                  <a:pt x="4512" y="5974"/>
                  <a:pt x="4697" y="6204"/>
                </a:cubicBezTo>
                <a:cubicBezTo>
                  <a:pt x="4697" y="6204"/>
                  <a:pt x="4882" y="6204"/>
                  <a:pt x="4882" y="6204"/>
                </a:cubicBezTo>
                <a:cubicBezTo>
                  <a:pt x="5066" y="6204"/>
                  <a:pt x="5251" y="6434"/>
                  <a:pt x="5251" y="6434"/>
                </a:cubicBezTo>
                <a:cubicBezTo>
                  <a:pt x="5251" y="6664"/>
                  <a:pt x="5066" y="6894"/>
                  <a:pt x="5066" y="6894"/>
                </a:cubicBezTo>
                <a:cubicBezTo>
                  <a:pt x="4882" y="6894"/>
                  <a:pt x="4882" y="6894"/>
                  <a:pt x="4882" y="7123"/>
                </a:cubicBezTo>
                <a:cubicBezTo>
                  <a:pt x="4882" y="7123"/>
                  <a:pt x="4882" y="7123"/>
                  <a:pt x="4697" y="7123"/>
                </a:cubicBezTo>
                <a:cubicBezTo>
                  <a:pt x="4697" y="7353"/>
                  <a:pt x="4512" y="7353"/>
                  <a:pt x="4512" y="7353"/>
                </a:cubicBezTo>
                <a:cubicBezTo>
                  <a:pt x="4328" y="7353"/>
                  <a:pt x="4328" y="7583"/>
                  <a:pt x="4328" y="7583"/>
                </a:cubicBezTo>
                <a:cubicBezTo>
                  <a:pt x="4328" y="7813"/>
                  <a:pt x="4328" y="7813"/>
                  <a:pt x="4143" y="7813"/>
                </a:cubicBezTo>
                <a:cubicBezTo>
                  <a:pt x="4143" y="7813"/>
                  <a:pt x="4143" y="7813"/>
                  <a:pt x="3959" y="7813"/>
                </a:cubicBezTo>
                <a:cubicBezTo>
                  <a:pt x="3959" y="8043"/>
                  <a:pt x="4143" y="8272"/>
                  <a:pt x="4143" y="8502"/>
                </a:cubicBezTo>
                <a:cubicBezTo>
                  <a:pt x="4143" y="8502"/>
                  <a:pt x="4143" y="8732"/>
                  <a:pt x="4143" y="8962"/>
                </a:cubicBezTo>
                <a:cubicBezTo>
                  <a:pt x="4143" y="8962"/>
                  <a:pt x="4143" y="9191"/>
                  <a:pt x="4143" y="9191"/>
                </a:cubicBezTo>
                <a:cubicBezTo>
                  <a:pt x="4143" y="9191"/>
                  <a:pt x="4143" y="9421"/>
                  <a:pt x="4143" y="9421"/>
                </a:cubicBezTo>
                <a:cubicBezTo>
                  <a:pt x="4143" y="9421"/>
                  <a:pt x="4143" y="9651"/>
                  <a:pt x="4143" y="9651"/>
                </a:cubicBezTo>
                <a:cubicBezTo>
                  <a:pt x="4143" y="9651"/>
                  <a:pt x="4328" y="9881"/>
                  <a:pt x="4328" y="9881"/>
                </a:cubicBezTo>
                <a:cubicBezTo>
                  <a:pt x="4143" y="9881"/>
                  <a:pt x="4143" y="10111"/>
                  <a:pt x="3959" y="10111"/>
                </a:cubicBezTo>
                <a:cubicBezTo>
                  <a:pt x="3589" y="10570"/>
                  <a:pt x="4143" y="10570"/>
                  <a:pt x="4143" y="10800"/>
                </a:cubicBezTo>
                <a:cubicBezTo>
                  <a:pt x="4143" y="11030"/>
                  <a:pt x="3959" y="11260"/>
                  <a:pt x="3959" y="11260"/>
                </a:cubicBezTo>
                <a:cubicBezTo>
                  <a:pt x="3959" y="11260"/>
                  <a:pt x="3959" y="11260"/>
                  <a:pt x="3959" y="11489"/>
                </a:cubicBezTo>
                <a:cubicBezTo>
                  <a:pt x="3959" y="11489"/>
                  <a:pt x="3959" y="11489"/>
                  <a:pt x="3959" y="11719"/>
                </a:cubicBezTo>
                <a:cubicBezTo>
                  <a:pt x="3774" y="11719"/>
                  <a:pt x="3035" y="11719"/>
                  <a:pt x="2851" y="11719"/>
                </a:cubicBezTo>
                <a:cubicBezTo>
                  <a:pt x="3035" y="11949"/>
                  <a:pt x="3035" y="11949"/>
                  <a:pt x="3220" y="12179"/>
                </a:cubicBezTo>
                <a:cubicBezTo>
                  <a:pt x="3220" y="12179"/>
                  <a:pt x="3405" y="12179"/>
                  <a:pt x="3405" y="12409"/>
                </a:cubicBezTo>
                <a:cubicBezTo>
                  <a:pt x="3405" y="12409"/>
                  <a:pt x="3405" y="12409"/>
                  <a:pt x="3405" y="12638"/>
                </a:cubicBezTo>
                <a:cubicBezTo>
                  <a:pt x="3405" y="12638"/>
                  <a:pt x="3405" y="12638"/>
                  <a:pt x="3405" y="12868"/>
                </a:cubicBezTo>
                <a:cubicBezTo>
                  <a:pt x="3405" y="12868"/>
                  <a:pt x="3405" y="12868"/>
                  <a:pt x="3405" y="13098"/>
                </a:cubicBezTo>
                <a:cubicBezTo>
                  <a:pt x="3405" y="13098"/>
                  <a:pt x="3589" y="13098"/>
                  <a:pt x="3589" y="13098"/>
                </a:cubicBezTo>
                <a:cubicBezTo>
                  <a:pt x="3589" y="13098"/>
                  <a:pt x="3589" y="13328"/>
                  <a:pt x="3589" y="13328"/>
                </a:cubicBezTo>
                <a:cubicBezTo>
                  <a:pt x="3774" y="13328"/>
                  <a:pt x="3774" y="13098"/>
                  <a:pt x="3774" y="13328"/>
                </a:cubicBezTo>
                <a:cubicBezTo>
                  <a:pt x="3959" y="13328"/>
                  <a:pt x="3959" y="13557"/>
                  <a:pt x="3959" y="13557"/>
                </a:cubicBezTo>
                <a:cubicBezTo>
                  <a:pt x="3774" y="13787"/>
                  <a:pt x="3774" y="14017"/>
                  <a:pt x="3774" y="14017"/>
                </a:cubicBezTo>
                <a:cubicBezTo>
                  <a:pt x="3589" y="14247"/>
                  <a:pt x="3405" y="14247"/>
                  <a:pt x="3405" y="14477"/>
                </a:cubicBezTo>
                <a:cubicBezTo>
                  <a:pt x="3405" y="14477"/>
                  <a:pt x="3405" y="14477"/>
                  <a:pt x="3405" y="14477"/>
                </a:cubicBezTo>
                <a:cubicBezTo>
                  <a:pt x="3405" y="14706"/>
                  <a:pt x="3405" y="14706"/>
                  <a:pt x="3405" y="14936"/>
                </a:cubicBezTo>
                <a:cubicBezTo>
                  <a:pt x="3220" y="14936"/>
                  <a:pt x="3220" y="14936"/>
                  <a:pt x="3405" y="15166"/>
                </a:cubicBezTo>
                <a:cubicBezTo>
                  <a:pt x="3405" y="15166"/>
                  <a:pt x="3589" y="15626"/>
                  <a:pt x="3774" y="15855"/>
                </a:cubicBezTo>
                <a:cubicBezTo>
                  <a:pt x="3774" y="15855"/>
                  <a:pt x="3959" y="15626"/>
                  <a:pt x="3959" y="15626"/>
                </a:cubicBezTo>
                <a:cubicBezTo>
                  <a:pt x="3959" y="15855"/>
                  <a:pt x="3959" y="16085"/>
                  <a:pt x="3774" y="16315"/>
                </a:cubicBezTo>
                <a:cubicBezTo>
                  <a:pt x="3774" y="16315"/>
                  <a:pt x="3774" y="16085"/>
                  <a:pt x="3589" y="16085"/>
                </a:cubicBezTo>
                <a:cubicBezTo>
                  <a:pt x="3774" y="16085"/>
                  <a:pt x="3405" y="16315"/>
                  <a:pt x="3589" y="16315"/>
                </a:cubicBezTo>
                <a:cubicBezTo>
                  <a:pt x="3405" y="16315"/>
                  <a:pt x="3405" y="16315"/>
                  <a:pt x="3405" y="16545"/>
                </a:cubicBezTo>
                <a:cubicBezTo>
                  <a:pt x="3405" y="16774"/>
                  <a:pt x="3220" y="17004"/>
                  <a:pt x="3035" y="17004"/>
                </a:cubicBezTo>
                <a:cubicBezTo>
                  <a:pt x="3035" y="17234"/>
                  <a:pt x="3035" y="17464"/>
                  <a:pt x="3035" y="17464"/>
                </a:cubicBezTo>
                <a:cubicBezTo>
                  <a:pt x="3035" y="17464"/>
                  <a:pt x="3035" y="17464"/>
                  <a:pt x="3035" y="17694"/>
                </a:cubicBezTo>
                <a:cubicBezTo>
                  <a:pt x="3035" y="17694"/>
                  <a:pt x="3035" y="17923"/>
                  <a:pt x="3220" y="17923"/>
                </a:cubicBezTo>
                <a:cubicBezTo>
                  <a:pt x="3220" y="18153"/>
                  <a:pt x="3220" y="18383"/>
                  <a:pt x="3220" y="18383"/>
                </a:cubicBezTo>
                <a:cubicBezTo>
                  <a:pt x="3220" y="18383"/>
                  <a:pt x="3405" y="18383"/>
                  <a:pt x="3405" y="18383"/>
                </a:cubicBezTo>
                <a:cubicBezTo>
                  <a:pt x="3589" y="18383"/>
                  <a:pt x="3589" y="18383"/>
                  <a:pt x="3774" y="18383"/>
                </a:cubicBezTo>
                <a:cubicBezTo>
                  <a:pt x="3774" y="18383"/>
                  <a:pt x="3774" y="18383"/>
                  <a:pt x="3589" y="18383"/>
                </a:cubicBezTo>
                <a:cubicBezTo>
                  <a:pt x="3774" y="18383"/>
                  <a:pt x="3959" y="18383"/>
                  <a:pt x="3959" y="18383"/>
                </a:cubicBezTo>
                <a:cubicBezTo>
                  <a:pt x="3959" y="18383"/>
                  <a:pt x="3959" y="18383"/>
                  <a:pt x="3959" y="18383"/>
                </a:cubicBezTo>
                <a:cubicBezTo>
                  <a:pt x="3959" y="18383"/>
                  <a:pt x="4143" y="18153"/>
                  <a:pt x="4143" y="18153"/>
                </a:cubicBezTo>
                <a:cubicBezTo>
                  <a:pt x="3959" y="18383"/>
                  <a:pt x="3959" y="18383"/>
                  <a:pt x="4143" y="18613"/>
                </a:cubicBezTo>
                <a:cubicBezTo>
                  <a:pt x="4328" y="18843"/>
                  <a:pt x="4697" y="18843"/>
                  <a:pt x="4697" y="19072"/>
                </a:cubicBezTo>
                <a:cubicBezTo>
                  <a:pt x="4882" y="19302"/>
                  <a:pt x="4882" y="19532"/>
                  <a:pt x="5066" y="19302"/>
                </a:cubicBezTo>
                <a:cubicBezTo>
                  <a:pt x="5066" y="19302"/>
                  <a:pt x="4882" y="19302"/>
                  <a:pt x="5066" y="19072"/>
                </a:cubicBezTo>
                <a:cubicBezTo>
                  <a:pt x="5066" y="19072"/>
                  <a:pt x="5251" y="19302"/>
                  <a:pt x="5251" y="19072"/>
                </a:cubicBezTo>
                <a:cubicBezTo>
                  <a:pt x="5251" y="19302"/>
                  <a:pt x="5066" y="19072"/>
                  <a:pt x="5066" y="19072"/>
                </a:cubicBezTo>
                <a:cubicBezTo>
                  <a:pt x="5066" y="19302"/>
                  <a:pt x="5066" y="19302"/>
                  <a:pt x="5066" y="19302"/>
                </a:cubicBezTo>
                <a:cubicBezTo>
                  <a:pt x="4882" y="19532"/>
                  <a:pt x="4882" y="19532"/>
                  <a:pt x="4882" y="19762"/>
                </a:cubicBezTo>
                <a:cubicBezTo>
                  <a:pt x="4882" y="19991"/>
                  <a:pt x="5066" y="19762"/>
                  <a:pt x="5251" y="19991"/>
                </a:cubicBezTo>
                <a:cubicBezTo>
                  <a:pt x="5251" y="20221"/>
                  <a:pt x="5251" y="20221"/>
                  <a:pt x="5251" y="20221"/>
                </a:cubicBezTo>
                <a:cubicBezTo>
                  <a:pt x="5251" y="20451"/>
                  <a:pt x="5251" y="20221"/>
                  <a:pt x="5066" y="20221"/>
                </a:cubicBezTo>
                <a:cubicBezTo>
                  <a:pt x="5251" y="20451"/>
                  <a:pt x="5251" y="20681"/>
                  <a:pt x="5435" y="20911"/>
                </a:cubicBezTo>
                <a:cubicBezTo>
                  <a:pt x="5620" y="21140"/>
                  <a:pt x="5620" y="21140"/>
                  <a:pt x="5805" y="21140"/>
                </a:cubicBezTo>
                <a:cubicBezTo>
                  <a:pt x="5805" y="21140"/>
                  <a:pt x="5989" y="21370"/>
                  <a:pt x="5989" y="21370"/>
                </a:cubicBezTo>
                <a:cubicBezTo>
                  <a:pt x="6174" y="21370"/>
                  <a:pt x="6174" y="21600"/>
                  <a:pt x="6359" y="21600"/>
                </a:cubicBezTo>
                <a:cubicBezTo>
                  <a:pt x="6359" y="21600"/>
                  <a:pt x="6543" y="21370"/>
                  <a:pt x="6543" y="21370"/>
                </a:cubicBezTo>
                <a:cubicBezTo>
                  <a:pt x="6543" y="21140"/>
                  <a:pt x="6543" y="20911"/>
                  <a:pt x="6728" y="21140"/>
                </a:cubicBezTo>
                <a:cubicBezTo>
                  <a:pt x="6728" y="20911"/>
                  <a:pt x="6728" y="20911"/>
                  <a:pt x="6912" y="20681"/>
                </a:cubicBezTo>
                <a:cubicBezTo>
                  <a:pt x="7097" y="20451"/>
                  <a:pt x="7097" y="20451"/>
                  <a:pt x="7282" y="20221"/>
                </a:cubicBezTo>
                <a:cubicBezTo>
                  <a:pt x="7466" y="20221"/>
                  <a:pt x="7651" y="20221"/>
                  <a:pt x="7835" y="20221"/>
                </a:cubicBezTo>
                <a:cubicBezTo>
                  <a:pt x="7835" y="20221"/>
                  <a:pt x="8020" y="20221"/>
                  <a:pt x="8020" y="19991"/>
                </a:cubicBezTo>
                <a:cubicBezTo>
                  <a:pt x="8020" y="19991"/>
                  <a:pt x="8020" y="19991"/>
                  <a:pt x="8205" y="19991"/>
                </a:cubicBezTo>
                <a:cubicBezTo>
                  <a:pt x="8205" y="19762"/>
                  <a:pt x="8205" y="19762"/>
                  <a:pt x="8389" y="19762"/>
                </a:cubicBezTo>
                <a:cubicBezTo>
                  <a:pt x="8389" y="19532"/>
                  <a:pt x="8574" y="19762"/>
                  <a:pt x="8574" y="19762"/>
                </a:cubicBezTo>
                <a:cubicBezTo>
                  <a:pt x="8759" y="19762"/>
                  <a:pt x="8759" y="19532"/>
                  <a:pt x="8759" y="19532"/>
                </a:cubicBezTo>
                <a:cubicBezTo>
                  <a:pt x="8943" y="19532"/>
                  <a:pt x="8943" y="19762"/>
                  <a:pt x="9128" y="19762"/>
                </a:cubicBezTo>
                <a:cubicBezTo>
                  <a:pt x="9128" y="19762"/>
                  <a:pt x="9312" y="19532"/>
                  <a:pt x="9312" y="19532"/>
                </a:cubicBezTo>
                <a:cubicBezTo>
                  <a:pt x="9312" y="19532"/>
                  <a:pt x="9497" y="19532"/>
                  <a:pt x="9497" y="19762"/>
                </a:cubicBezTo>
                <a:cubicBezTo>
                  <a:pt x="9497" y="19762"/>
                  <a:pt x="9682" y="19532"/>
                  <a:pt x="9682" y="19532"/>
                </a:cubicBezTo>
                <a:cubicBezTo>
                  <a:pt x="9682" y="19762"/>
                  <a:pt x="9866" y="19762"/>
                  <a:pt x="9866" y="19762"/>
                </a:cubicBezTo>
                <a:cubicBezTo>
                  <a:pt x="10051" y="19762"/>
                  <a:pt x="10235" y="19532"/>
                  <a:pt x="10235" y="19532"/>
                </a:cubicBezTo>
                <a:cubicBezTo>
                  <a:pt x="10605" y="19532"/>
                  <a:pt x="10789" y="19532"/>
                  <a:pt x="10974" y="19762"/>
                </a:cubicBezTo>
                <a:cubicBezTo>
                  <a:pt x="10974" y="19762"/>
                  <a:pt x="11159" y="19762"/>
                  <a:pt x="11159" y="19762"/>
                </a:cubicBezTo>
                <a:cubicBezTo>
                  <a:pt x="11343" y="19762"/>
                  <a:pt x="11343" y="19532"/>
                  <a:pt x="11528" y="19532"/>
                </a:cubicBezTo>
                <a:cubicBezTo>
                  <a:pt x="11528" y="19302"/>
                  <a:pt x="11712" y="19302"/>
                  <a:pt x="11897" y="19302"/>
                </a:cubicBezTo>
                <a:cubicBezTo>
                  <a:pt x="12082" y="19532"/>
                  <a:pt x="12082" y="19762"/>
                  <a:pt x="12266" y="19532"/>
                </a:cubicBezTo>
                <a:cubicBezTo>
                  <a:pt x="12266" y="19532"/>
                  <a:pt x="12266" y="19302"/>
                  <a:pt x="12451" y="19302"/>
                </a:cubicBezTo>
                <a:cubicBezTo>
                  <a:pt x="12451" y="19072"/>
                  <a:pt x="12635" y="19072"/>
                  <a:pt x="12635" y="19072"/>
                </a:cubicBezTo>
                <a:cubicBezTo>
                  <a:pt x="12635" y="19072"/>
                  <a:pt x="12635" y="18843"/>
                  <a:pt x="12635" y="18843"/>
                </a:cubicBezTo>
                <a:cubicBezTo>
                  <a:pt x="12635" y="18613"/>
                  <a:pt x="12820" y="18153"/>
                  <a:pt x="13005" y="17923"/>
                </a:cubicBezTo>
                <a:cubicBezTo>
                  <a:pt x="13005" y="17923"/>
                  <a:pt x="13189" y="17923"/>
                  <a:pt x="13189" y="17694"/>
                </a:cubicBezTo>
                <a:cubicBezTo>
                  <a:pt x="13374" y="17694"/>
                  <a:pt x="13374" y="17464"/>
                  <a:pt x="13559" y="17464"/>
                </a:cubicBezTo>
                <a:cubicBezTo>
                  <a:pt x="13743" y="17464"/>
                  <a:pt x="13743" y="17464"/>
                  <a:pt x="13928" y="17464"/>
                </a:cubicBezTo>
                <a:cubicBezTo>
                  <a:pt x="13928" y="17234"/>
                  <a:pt x="14666" y="17464"/>
                  <a:pt x="14666" y="17234"/>
                </a:cubicBezTo>
                <a:cubicBezTo>
                  <a:pt x="14666" y="17234"/>
                  <a:pt x="14482" y="17234"/>
                  <a:pt x="14482" y="17004"/>
                </a:cubicBezTo>
                <a:cubicBezTo>
                  <a:pt x="14297" y="17004"/>
                  <a:pt x="14482" y="17004"/>
                  <a:pt x="14482" y="16774"/>
                </a:cubicBezTo>
                <a:cubicBezTo>
                  <a:pt x="14482" y="16774"/>
                  <a:pt x="14482" y="16774"/>
                  <a:pt x="14482" y="16774"/>
                </a:cubicBezTo>
                <a:cubicBezTo>
                  <a:pt x="14482" y="16545"/>
                  <a:pt x="14666" y="16545"/>
                  <a:pt x="14666" y="16315"/>
                </a:cubicBezTo>
                <a:cubicBezTo>
                  <a:pt x="14666" y="16315"/>
                  <a:pt x="14666" y="16315"/>
                  <a:pt x="14666" y="16315"/>
                </a:cubicBezTo>
                <a:cubicBezTo>
                  <a:pt x="14666" y="16315"/>
                  <a:pt x="14666" y="16085"/>
                  <a:pt x="14666" y="16085"/>
                </a:cubicBezTo>
                <a:cubicBezTo>
                  <a:pt x="14666" y="15855"/>
                  <a:pt x="14666" y="15855"/>
                  <a:pt x="14851" y="15855"/>
                </a:cubicBezTo>
                <a:cubicBezTo>
                  <a:pt x="14851" y="15855"/>
                  <a:pt x="14851" y="15855"/>
                  <a:pt x="14851" y="15855"/>
                </a:cubicBezTo>
                <a:cubicBezTo>
                  <a:pt x="15035" y="15626"/>
                  <a:pt x="15035" y="15396"/>
                  <a:pt x="15035" y="15396"/>
                </a:cubicBezTo>
                <a:cubicBezTo>
                  <a:pt x="15035" y="15396"/>
                  <a:pt x="15035" y="15396"/>
                  <a:pt x="15220" y="15166"/>
                </a:cubicBezTo>
                <a:cubicBezTo>
                  <a:pt x="15220" y="14936"/>
                  <a:pt x="15220" y="14936"/>
                  <a:pt x="15589" y="14936"/>
                </a:cubicBezTo>
                <a:cubicBezTo>
                  <a:pt x="15589" y="14936"/>
                  <a:pt x="15589" y="14706"/>
                  <a:pt x="15774" y="14706"/>
                </a:cubicBezTo>
                <a:cubicBezTo>
                  <a:pt x="15774" y="14706"/>
                  <a:pt x="15774" y="14477"/>
                  <a:pt x="15959" y="14477"/>
                </a:cubicBezTo>
                <a:cubicBezTo>
                  <a:pt x="15959" y="14477"/>
                  <a:pt x="16512" y="14247"/>
                  <a:pt x="16143" y="14017"/>
                </a:cubicBezTo>
                <a:cubicBezTo>
                  <a:pt x="16143" y="14017"/>
                  <a:pt x="16143" y="14017"/>
                  <a:pt x="16143" y="14017"/>
                </a:cubicBezTo>
                <a:cubicBezTo>
                  <a:pt x="15959" y="14017"/>
                  <a:pt x="15959" y="14017"/>
                  <a:pt x="15774" y="14017"/>
                </a:cubicBezTo>
                <a:cubicBezTo>
                  <a:pt x="15774" y="13787"/>
                  <a:pt x="15774" y="13787"/>
                  <a:pt x="15774" y="13787"/>
                </a:cubicBezTo>
                <a:cubicBezTo>
                  <a:pt x="15589" y="13557"/>
                  <a:pt x="15589" y="13328"/>
                  <a:pt x="15405" y="13328"/>
                </a:cubicBezTo>
                <a:cubicBezTo>
                  <a:pt x="15405" y="13098"/>
                  <a:pt x="15405" y="13098"/>
                  <a:pt x="15405" y="13098"/>
                </a:cubicBezTo>
                <a:cubicBezTo>
                  <a:pt x="15405" y="12868"/>
                  <a:pt x="15220" y="12638"/>
                  <a:pt x="15220" y="12179"/>
                </a:cubicBezTo>
                <a:cubicBezTo>
                  <a:pt x="15220" y="11949"/>
                  <a:pt x="15405" y="11719"/>
                  <a:pt x="15589" y="11719"/>
                </a:cubicBezTo>
                <a:cubicBezTo>
                  <a:pt x="15774" y="11030"/>
                  <a:pt x="15959" y="10570"/>
                  <a:pt x="16328" y="10111"/>
                </a:cubicBezTo>
                <a:cubicBezTo>
                  <a:pt x="16512" y="9881"/>
                  <a:pt x="16697" y="8962"/>
                  <a:pt x="17066" y="8962"/>
                </a:cubicBezTo>
                <a:cubicBezTo>
                  <a:pt x="17066" y="9191"/>
                  <a:pt x="16882" y="9191"/>
                  <a:pt x="16882" y="9191"/>
                </a:cubicBezTo>
                <a:cubicBezTo>
                  <a:pt x="16882" y="9421"/>
                  <a:pt x="16882" y="9191"/>
                  <a:pt x="17066" y="9191"/>
                </a:cubicBezTo>
                <a:cubicBezTo>
                  <a:pt x="17066" y="9191"/>
                  <a:pt x="17251" y="8962"/>
                  <a:pt x="17251" y="8962"/>
                </a:cubicBezTo>
                <a:cubicBezTo>
                  <a:pt x="17251" y="8732"/>
                  <a:pt x="17251" y="8732"/>
                  <a:pt x="17066" y="8732"/>
                </a:cubicBezTo>
                <a:cubicBezTo>
                  <a:pt x="17066" y="8732"/>
                  <a:pt x="17066" y="8732"/>
                  <a:pt x="17066" y="8732"/>
                </a:cubicBezTo>
                <a:cubicBezTo>
                  <a:pt x="17066" y="8732"/>
                  <a:pt x="17066" y="8732"/>
                  <a:pt x="17066" y="8732"/>
                </a:cubicBezTo>
                <a:cubicBezTo>
                  <a:pt x="17251" y="8502"/>
                  <a:pt x="17435" y="8043"/>
                  <a:pt x="17620" y="7813"/>
                </a:cubicBezTo>
                <a:cubicBezTo>
                  <a:pt x="17620" y="7813"/>
                  <a:pt x="17805" y="7813"/>
                  <a:pt x="17805" y="7813"/>
                </a:cubicBezTo>
                <a:cubicBezTo>
                  <a:pt x="17805" y="7813"/>
                  <a:pt x="17805" y="7813"/>
                  <a:pt x="17989" y="7813"/>
                </a:cubicBezTo>
                <a:cubicBezTo>
                  <a:pt x="17989" y="7813"/>
                  <a:pt x="18174" y="7583"/>
                  <a:pt x="18174" y="7583"/>
                </a:cubicBezTo>
                <a:cubicBezTo>
                  <a:pt x="18543" y="7583"/>
                  <a:pt x="19097" y="7353"/>
                  <a:pt x="19466" y="7123"/>
                </a:cubicBezTo>
                <a:cubicBezTo>
                  <a:pt x="19466" y="7123"/>
                  <a:pt x="19466" y="7123"/>
                  <a:pt x="19651" y="6894"/>
                </a:cubicBezTo>
                <a:cubicBezTo>
                  <a:pt x="19651" y="6664"/>
                  <a:pt x="19835" y="6664"/>
                  <a:pt x="20020" y="6664"/>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0" name="Shape 2699"/>
          <p:cNvSpPr/>
          <p:nvPr/>
        </p:nvSpPr>
        <p:spPr>
          <a:xfrm>
            <a:off x="17239277" y="10833575"/>
            <a:ext cx="21989" cy="21989"/>
          </a:xfrm>
          <a:custGeom>
            <a:avLst/>
            <a:gdLst/>
            <a:ahLst/>
            <a:cxnLst>
              <a:cxn ang="0">
                <a:pos x="wd2" y="hd2"/>
              </a:cxn>
              <a:cxn ang="5400000">
                <a:pos x="wd2" y="hd2"/>
              </a:cxn>
              <a:cxn ang="10800000">
                <a:pos x="wd2" y="hd2"/>
              </a:cxn>
              <a:cxn ang="16200000">
                <a:pos x="wd2" y="hd2"/>
              </a:cxn>
            </a:cxnLst>
            <a:rect l="0" t="0" r="r" b="b"/>
            <a:pathLst>
              <a:path w="15274" h="21600" extrusionOk="0">
                <a:moveTo>
                  <a:pt x="15274" y="0"/>
                </a:moveTo>
                <a:cubicBezTo>
                  <a:pt x="4474" y="0"/>
                  <a:pt x="-6326" y="0"/>
                  <a:pt x="4474" y="21600"/>
                </a:cubicBezTo>
                <a:cubicBezTo>
                  <a:pt x="4474" y="21600"/>
                  <a:pt x="15274" y="0"/>
                  <a:pt x="15274" y="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1" name="Shape 2700"/>
          <p:cNvSpPr/>
          <p:nvPr/>
        </p:nvSpPr>
        <p:spPr>
          <a:xfrm>
            <a:off x="17387392" y="10239899"/>
            <a:ext cx="456250" cy="299588"/>
          </a:xfrm>
          <a:custGeom>
            <a:avLst/>
            <a:gdLst/>
            <a:ahLst/>
            <a:cxnLst>
              <a:cxn ang="0">
                <a:pos x="wd2" y="hd2"/>
              </a:cxn>
              <a:cxn ang="5400000">
                <a:pos x="wd2" y="hd2"/>
              </a:cxn>
              <a:cxn ang="10800000">
                <a:pos x="wd2" y="hd2"/>
              </a:cxn>
              <a:cxn ang="16200000">
                <a:pos x="wd2" y="hd2"/>
              </a:cxn>
            </a:cxnLst>
            <a:rect l="0" t="0" r="r" b="b"/>
            <a:pathLst>
              <a:path w="21600" h="21600" extrusionOk="0">
                <a:moveTo>
                  <a:pt x="21600" y="4547"/>
                </a:moveTo>
                <a:cubicBezTo>
                  <a:pt x="20855" y="4547"/>
                  <a:pt x="20855" y="3411"/>
                  <a:pt x="20855" y="3411"/>
                </a:cubicBezTo>
                <a:cubicBezTo>
                  <a:pt x="20110" y="3411"/>
                  <a:pt x="20855" y="3411"/>
                  <a:pt x="20855" y="2274"/>
                </a:cubicBezTo>
                <a:cubicBezTo>
                  <a:pt x="20855" y="2274"/>
                  <a:pt x="20110" y="2274"/>
                  <a:pt x="20110" y="2274"/>
                </a:cubicBezTo>
                <a:cubicBezTo>
                  <a:pt x="20110" y="1137"/>
                  <a:pt x="20110" y="1137"/>
                  <a:pt x="20110" y="0"/>
                </a:cubicBezTo>
                <a:cubicBezTo>
                  <a:pt x="20110" y="0"/>
                  <a:pt x="18621" y="0"/>
                  <a:pt x="17876" y="0"/>
                </a:cubicBezTo>
                <a:cubicBezTo>
                  <a:pt x="17876" y="1137"/>
                  <a:pt x="17876" y="2274"/>
                  <a:pt x="17876" y="3411"/>
                </a:cubicBezTo>
                <a:cubicBezTo>
                  <a:pt x="17131" y="1137"/>
                  <a:pt x="16386" y="2274"/>
                  <a:pt x="15641" y="2274"/>
                </a:cubicBezTo>
                <a:cubicBezTo>
                  <a:pt x="15641" y="3411"/>
                  <a:pt x="14897" y="2274"/>
                  <a:pt x="14897" y="3411"/>
                </a:cubicBezTo>
                <a:cubicBezTo>
                  <a:pt x="14152" y="3411"/>
                  <a:pt x="14897" y="3411"/>
                  <a:pt x="14152" y="3411"/>
                </a:cubicBezTo>
                <a:cubicBezTo>
                  <a:pt x="13407" y="3411"/>
                  <a:pt x="11172" y="2274"/>
                  <a:pt x="11172" y="4547"/>
                </a:cubicBezTo>
                <a:cubicBezTo>
                  <a:pt x="10428" y="3411"/>
                  <a:pt x="10428" y="3411"/>
                  <a:pt x="10428" y="3411"/>
                </a:cubicBezTo>
                <a:cubicBezTo>
                  <a:pt x="9683" y="4547"/>
                  <a:pt x="9683" y="4547"/>
                  <a:pt x="9683" y="4547"/>
                </a:cubicBezTo>
                <a:cubicBezTo>
                  <a:pt x="9683" y="5684"/>
                  <a:pt x="9683" y="5684"/>
                  <a:pt x="9683" y="5684"/>
                </a:cubicBezTo>
                <a:cubicBezTo>
                  <a:pt x="8938" y="5684"/>
                  <a:pt x="8938" y="5684"/>
                  <a:pt x="8938" y="5684"/>
                </a:cubicBezTo>
                <a:cubicBezTo>
                  <a:pt x="8938" y="5684"/>
                  <a:pt x="8193" y="6821"/>
                  <a:pt x="8193" y="6821"/>
                </a:cubicBezTo>
                <a:cubicBezTo>
                  <a:pt x="8193" y="6821"/>
                  <a:pt x="8193" y="6821"/>
                  <a:pt x="8193" y="6821"/>
                </a:cubicBezTo>
                <a:cubicBezTo>
                  <a:pt x="8193" y="6821"/>
                  <a:pt x="7448" y="6821"/>
                  <a:pt x="6703" y="6821"/>
                </a:cubicBezTo>
                <a:cubicBezTo>
                  <a:pt x="6703" y="6821"/>
                  <a:pt x="5959" y="6821"/>
                  <a:pt x="5214" y="6821"/>
                </a:cubicBezTo>
                <a:cubicBezTo>
                  <a:pt x="4469" y="5684"/>
                  <a:pt x="4469" y="5684"/>
                  <a:pt x="3724" y="5684"/>
                </a:cubicBezTo>
                <a:cubicBezTo>
                  <a:pt x="3724" y="5684"/>
                  <a:pt x="2979" y="5684"/>
                  <a:pt x="2234" y="5684"/>
                </a:cubicBezTo>
                <a:cubicBezTo>
                  <a:pt x="2234" y="6821"/>
                  <a:pt x="1490" y="6821"/>
                  <a:pt x="745" y="6821"/>
                </a:cubicBezTo>
                <a:cubicBezTo>
                  <a:pt x="745" y="7958"/>
                  <a:pt x="0" y="7958"/>
                  <a:pt x="0" y="7958"/>
                </a:cubicBezTo>
                <a:cubicBezTo>
                  <a:pt x="0" y="9095"/>
                  <a:pt x="0" y="10232"/>
                  <a:pt x="0" y="10232"/>
                </a:cubicBezTo>
                <a:cubicBezTo>
                  <a:pt x="0" y="10232"/>
                  <a:pt x="0" y="10232"/>
                  <a:pt x="0" y="9095"/>
                </a:cubicBezTo>
                <a:cubicBezTo>
                  <a:pt x="745" y="10232"/>
                  <a:pt x="1490" y="10232"/>
                  <a:pt x="1490" y="10232"/>
                </a:cubicBezTo>
                <a:cubicBezTo>
                  <a:pt x="2234" y="11368"/>
                  <a:pt x="1490" y="11368"/>
                  <a:pt x="745" y="12505"/>
                </a:cubicBezTo>
                <a:cubicBezTo>
                  <a:pt x="745" y="12505"/>
                  <a:pt x="745" y="12505"/>
                  <a:pt x="745" y="13642"/>
                </a:cubicBezTo>
                <a:cubicBezTo>
                  <a:pt x="745" y="13642"/>
                  <a:pt x="1490" y="12505"/>
                  <a:pt x="1490" y="13642"/>
                </a:cubicBezTo>
                <a:cubicBezTo>
                  <a:pt x="1490" y="14779"/>
                  <a:pt x="745" y="14779"/>
                  <a:pt x="1490" y="15916"/>
                </a:cubicBezTo>
                <a:cubicBezTo>
                  <a:pt x="1490" y="15916"/>
                  <a:pt x="2234" y="17053"/>
                  <a:pt x="2979" y="17053"/>
                </a:cubicBezTo>
                <a:cubicBezTo>
                  <a:pt x="2979" y="17053"/>
                  <a:pt x="3724" y="18189"/>
                  <a:pt x="3724" y="18189"/>
                </a:cubicBezTo>
                <a:cubicBezTo>
                  <a:pt x="3724" y="19326"/>
                  <a:pt x="2234" y="19326"/>
                  <a:pt x="2234" y="19326"/>
                </a:cubicBezTo>
                <a:cubicBezTo>
                  <a:pt x="2234" y="19326"/>
                  <a:pt x="2234" y="19326"/>
                  <a:pt x="2234" y="19326"/>
                </a:cubicBezTo>
                <a:cubicBezTo>
                  <a:pt x="2234" y="19326"/>
                  <a:pt x="1490" y="20463"/>
                  <a:pt x="1490" y="20463"/>
                </a:cubicBezTo>
                <a:cubicBezTo>
                  <a:pt x="1490" y="20463"/>
                  <a:pt x="1490" y="20463"/>
                  <a:pt x="1490" y="20463"/>
                </a:cubicBezTo>
                <a:cubicBezTo>
                  <a:pt x="1490" y="21600"/>
                  <a:pt x="2234" y="20463"/>
                  <a:pt x="2234" y="21600"/>
                </a:cubicBezTo>
                <a:cubicBezTo>
                  <a:pt x="2979" y="21600"/>
                  <a:pt x="2979" y="21600"/>
                  <a:pt x="3724" y="21600"/>
                </a:cubicBezTo>
                <a:cubicBezTo>
                  <a:pt x="3724" y="21600"/>
                  <a:pt x="3724" y="20463"/>
                  <a:pt x="3724" y="20463"/>
                </a:cubicBezTo>
                <a:cubicBezTo>
                  <a:pt x="4469" y="20463"/>
                  <a:pt x="3724" y="20463"/>
                  <a:pt x="4469" y="20463"/>
                </a:cubicBezTo>
                <a:cubicBezTo>
                  <a:pt x="5214" y="20463"/>
                  <a:pt x="5214" y="20463"/>
                  <a:pt x="5959" y="20463"/>
                </a:cubicBezTo>
                <a:cubicBezTo>
                  <a:pt x="5959" y="20463"/>
                  <a:pt x="6703" y="20463"/>
                  <a:pt x="6703" y="20463"/>
                </a:cubicBezTo>
                <a:cubicBezTo>
                  <a:pt x="7448" y="20463"/>
                  <a:pt x="7448" y="20463"/>
                  <a:pt x="7448" y="19326"/>
                </a:cubicBezTo>
                <a:cubicBezTo>
                  <a:pt x="8193" y="18189"/>
                  <a:pt x="8193" y="18189"/>
                  <a:pt x="8938" y="19326"/>
                </a:cubicBezTo>
                <a:cubicBezTo>
                  <a:pt x="8938" y="19326"/>
                  <a:pt x="8938" y="20463"/>
                  <a:pt x="8938" y="20463"/>
                </a:cubicBezTo>
                <a:cubicBezTo>
                  <a:pt x="8938" y="20463"/>
                  <a:pt x="9683" y="20463"/>
                  <a:pt x="9683" y="20463"/>
                </a:cubicBezTo>
                <a:cubicBezTo>
                  <a:pt x="9683" y="20463"/>
                  <a:pt x="9683" y="21600"/>
                  <a:pt x="10428" y="21600"/>
                </a:cubicBezTo>
                <a:cubicBezTo>
                  <a:pt x="10428" y="20463"/>
                  <a:pt x="10428" y="20463"/>
                  <a:pt x="10428" y="20463"/>
                </a:cubicBezTo>
                <a:cubicBezTo>
                  <a:pt x="10428" y="20463"/>
                  <a:pt x="11172" y="20463"/>
                  <a:pt x="11172" y="20463"/>
                </a:cubicBezTo>
                <a:cubicBezTo>
                  <a:pt x="11917" y="21600"/>
                  <a:pt x="11917" y="21600"/>
                  <a:pt x="12662" y="21600"/>
                </a:cubicBezTo>
                <a:cubicBezTo>
                  <a:pt x="12662" y="21600"/>
                  <a:pt x="13407" y="21600"/>
                  <a:pt x="13407" y="20463"/>
                </a:cubicBezTo>
                <a:cubicBezTo>
                  <a:pt x="12662" y="20463"/>
                  <a:pt x="12662" y="18189"/>
                  <a:pt x="13407" y="18189"/>
                </a:cubicBezTo>
                <a:cubicBezTo>
                  <a:pt x="13407" y="17053"/>
                  <a:pt x="13407" y="18189"/>
                  <a:pt x="12662" y="17053"/>
                </a:cubicBezTo>
                <a:cubicBezTo>
                  <a:pt x="12662" y="17053"/>
                  <a:pt x="13407" y="17053"/>
                  <a:pt x="14152" y="15916"/>
                </a:cubicBezTo>
                <a:cubicBezTo>
                  <a:pt x="14152" y="15916"/>
                  <a:pt x="14152" y="15916"/>
                  <a:pt x="14897" y="15916"/>
                </a:cubicBezTo>
                <a:cubicBezTo>
                  <a:pt x="15641" y="15916"/>
                  <a:pt x="15641" y="15916"/>
                  <a:pt x="15641" y="14779"/>
                </a:cubicBezTo>
                <a:cubicBezTo>
                  <a:pt x="15641" y="13642"/>
                  <a:pt x="15641" y="13642"/>
                  <a:pt x="15641" y="12505"/>
                </a:cubicBezTo>
                <a:cubicBezTo>
                  <a:pt x="15641" y="12505"/>
                  <a:pt x="15641" y="12505"/>
                  <a:pt x="15641" y="12505"/>
                </a:cubicBezTo>
                <a:cubicBezTo>
                  <a:pt x="15641" y="11368"/>
                  <a:pt x="14897" y="11368"/>
                  <a:pt x="14897" y="11368"/>
                </a:cubicBezTo>
                <a:cubicBezTo>
                  <a:pt x="14897" y="10232"/>
                  <a:pt x="15641" y="10232"/>
                  <a:pt x="15641" y="10232"/>
                </a:cubicBezTo>
                <a:cubicBezTo>
                  <a:pt x="15641" y="10232"/>
                  <a:pt x="16386" y="10232"/>
                  <a:pt x="16386" y="10232"/>
                </a:cubicBezTo>
                <a:cubicBezTo>
                  <a:pt x="16386" y="10232"/>
                  <a:pt x="17131" y="9095"/>
                  <a:pt x="17131" y="9095"/>
                </a:cubicBezTo>
                <a:cubicBezTo>
                  <a:pt x="17876" y="9095"/>
                  <a:pt x="18621" y="7958"/>
                  <a:pt x="18621" y="6821"/>
                </a:cubicBezTo>
                <a:cubicBezTo>
                  <a:pt x="18621" y="7958"/>
                  <a:pt x="18621" y="6821"/>
                  <a:pt x="18621" y="6821"/>
                </a:cubicBezTo>
                <a:cubicBezTo>
                  <a:pt x="19366" y="6821"/>
                  <a:pt x="19366" y="7958"/>
                  <a:pt x="19366" y="7958"/>
                </a:cubicBezTo>
                <a:cubicBezTo>
                  <a:pt x="20110" y="6821"/>
                  <a:pt x="19366" y="6821"/>
                  <a:pt x="19366" y="5684"/>
                </a:cubicBezTo>
                <a:cubicBezTo>
                  <a:pt x="20110" y="4547"/>
                  <a:pt x="20855" y="4547"/>
                  <a:pt x="21600" y="5684"/>
                </a:cubicBezTo>
                <a:cubicBezTo>
                  <a:pt x="21600" y="5684"/>
                  <a:pt x="21600" y="4547"/>
                  <a:pt x="21600" y="4547"/>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2" name="Shape 2701"/>
          <p:cNvSpPr/>
          <p:nvPr/>
        </p:nvSpPr>
        <p:spPr>
          <a:xfrm>
            <a:off x="17890364" y="9652230"/>
            <a:ext cx="824064" cy="400777"/>
          </a:xfrm>
          <a:custGeom>
            <a:avLst/>
            <a:gdLst/>
            <a:ahLst/>
            <a:cxnLst>
              <a:cxn ang="0">
                <a:pos x="wd2" y="hd2"/>
              </a:cxn>
              <a:cxn ang="5400000">
                <a:pos x="wd2" y="hd2"/>
              </a:cxn>
              <a:cxn ang="10800000">
                <a:pos x="wd2" y="hd2"/>
              </a:cxn>
              <a:cxn ang="16200000">
                <a:pos x="wd2" y="hd2"/>
              </a:cxn>
            </a:cxnLst>
            <a:rect l="0" t="0" r="r" b="b"/>
            <a:pathLst>
              <a:path w="21374" h="21138" extrusionOk="0">
                <a:moveTo>
                  <a:pt x="21192" y="5353"/>
                </a:moveTo>
                <a:cubicBezTo>
                  <a:pt x="20785" y="5353"/>
                  <a:pt x="20377" y="4523"/>
                  <a:pt x="19970" y="4523"/>
                </a:cubicBezTo>
                <a:cubicBezTo>
                  <a:pt x="19155" y="4523"/>
                  <a:pt x="19562" y="3692"/>
                  <a:pt x="19155" y="2861"/>
                </a:cubicBezTo>
                <a:cubicBezTo>
                  <a:pt x="19155" y="2861"/>
                  <a:pt x="18747" y="2030"/>
                  <a:pt x="18340" y="2861"/>
                </a:cubicBezTo>
                <a:cubicBezTo>
                  <a:pt x="18340" y="2030"/>
                  <a:pt x="18340" y="2030"/>
                  <a:pt x="17932" y="2030"/>
                </a:cubicBezTo>
                <a:cubicBezTo>
                  <a:pt x="17525" y="2030"/>
                  <a:pt x="17525" y="2030"/>
                  <a:pt x="17117" y="2030"/>
                </a:cubicBezTo>
                <a:cubicBezTo>
                  <a:pt x="17117" y="2030"/>
                  <a:pt x="16709" y="1200"/>
                  <a:pt x="16709" y="1200"/>
                </a:cubicBezTo>
                <a:cubicBezTo>
                  <a:pt x="16709" y="1200"/>
                  <a:pt x="16709" y="2030"/>
                  <a:pt x="16302" y="2030"/>
                </a:cubicBezTo>
                <a:cubicBezTo>
                  <a:pt x="16302" y="2030"/>
                  <a:pt x="15894" y="1200"/>
                  <a:pt x="15894" y="2030"/>
                </a:cubicBezTo>
                <a:cubicBezTo>
                  <a:pt x="15894" y="2030"/>
                  <a:pt x="15894" y="2030"/>
                  <a:pt x="15894" y="2861"/>
                </a:cubicBezTo>
                <a:cubicBezTo>
                  <a:pt x="15487" y="2861"/>
                  <a:pt x="15487" y="2861"/>
                  <a:pt x="15487" y="2861"/>
                </a:cubicBezTo>
                <a:cubicBezTo>
                  <a:pt x="15079" y="2861"/>
                  <a:pt x="14672" y="2861"/>
                  <a:pt x="14672" y="2861"/>
                </a:cubicBezTo>
                <a:cubicBezTo>
                  <a:pt x="14672" y="2030"/>
                  <a:pt x="14672" y="2030"/>
                  <a:pt x="14264" y="2030"/>
                </a:cubicBezTo>
                <a:cubicBezTo>
                  <a:pt x="14264" y="2030"/>
                  <a:pt x="13857" y="2030"/>
                  <a:pt x="13857" y="2030"/>
                </a:cubicBezTo>
                <a:cubicBezTo>
                  <a:pt x="13857" y="2030"/>
                  <a:pt x="13857" y="2030"/>
                  <a:pt x="13449" y="2030"/>
                </a:cubicBezTo>
                <a:cubicBezTo>
                  <a:pt x="13449" y="2030"/>
                  <a:pt x="13449" y="2030"/>
                  <a:pt x="13449" y="2030"/>
                </a:cubicBezTo>
                <a:cubicBezTo>
                  <a:pt x="13042" y="2030"/>
                  <a:pt x="13042" y="2030"/>
                  <a:pt x="13042" y="2030"/>
                </a:cubicBezTo>
                <a:cubicBezTo>
                  <a:pt x="13042" y="2030"/>
                  <a:pt x="13042" y="2861"/>
                  <a:pt x="13042" y="2861"/>
                </a:cubicBezTo>
                <a:cubicBezTo>
                  <a:pt x="13042" y="2861"/>
                  <a:pt x="12226" y="2861"/>
                  <a:pt x="12226" y="2861"/>
                </a:cubicBezTo>
                <a:cubicBezTo>
                  <a:pt x="12226" y="3692"/>
                  <a:pt x="12226" y="4523"/>
                  <a:pt x="12226" y="4523"/>
                </a:cubicBezTo>
                <a:cubicBezTo>
                  <a:pt x="11819" y="4523"/>
                  <a:pt x="11819" y="4523"/>
                  <a:pt x="11819" y="4523"/>
                </a:cubicBezTo>
                <a:cubicBezTo>
                  <a:pt x="11411" y="3692"/>
                  <a:pt x="11411" y="4523"/>
                  <a:pt x="11411" y="4523"/>
                </a:cubicBezTo>
                <a:cubicBezTo>
                  <a:pt x="11004" y="4523"/>
                  <a:pt x="11004" y="4523"/>
                  <a:pt x="11004" y="4523"/>
                </a:cubicBezTo>
                <a:cubicBezTo>
                  <a:pt x="11004" y="3692"/>
                  <a:pt x="11004" y="3692"/>
                  <a:pt x="11004" y="3692"/>
                </a:cubicBezTo>
                <a:cubicBezTo>
                  <a:pt x="11004" y="3692"/>
                  <a:pt x="11004" y="2861"/>
                  <a:pt x="11004" y="2861"/>
                </a:cubicBezTo>
                <a:cubicBezTo>
                  <a:pt x="11004" y="2861"/>
                  <a:pt x="11004" y="2030"/>
                  <a:pt x="11004" y="2030"/>
                </a:cubicBezTo>
                <a:cubicBezTo>
                  <a:pt x="11004" y="2030"/>
                  <a:pt x="11004" y="2030"/>
                  <a:pt x="10596" y="2030"/>
                </a:cubicBezTo>
                <a:cubicBezTo>
                  <a:pt x="10596" y="2030"/>
                  <a:pt x="10189" y="2030"/>
                  <a:pt x="10596" y="1200"/>
                </a:cubicBezTo>
                <a:cubicBezTo>
                  <a:pt x="10189" y="2030"/>
                  <a:pt x="10189" y="369"/>
                  <a:pt x="10189" y="369"/>
                </a:cubicBezTo>
                <a:cubicBezTo>
                  <a:pt x="9781" y="-462"/>
                  <a:pt x="9781" y="369"/>
                  <a:pt x="9374" y="369"/>
                </a:cubicBezTo>
                <a:cubicBezTo>
                  <a:pt x="9374" y="369"/>
                  <a:pt x="8966" y="369"/>
                  <a:pt x="8966" y="1200"/>
                </a:cubicBezTo>
                <a:cubicBezTo>
                  <a:pt x="8966" y="1200"/>
                  <a:pt x="8966" y="1200"/>
                  <a:pt x="8966" y="1200"/>
                </a:cubicBezTo>
                <a:cubicBezTo>
                  <a:pt x="8558" y="2030"/>
                  <a:pt x="8558" y="2030"/>
                  <a:pt x="8151" y="2030"/>
                </a:cubicBezTo>
                <a:cubicBezTo>
                  <a:pt x="8151" y="2030"/>
                  <a:pt x="8151" y="2030"/>
                  <a:pt x="7743" y="2030"/>
                </a:cubicBezTo>
                <a:cubicBezTo>
                  <a:pt x="7743" y="2030"/>
                  <a:pt x="8151" y="1200"/>
                  <a:pt x="7743" y="1200"/>
                </a:cubicBezTo>
                <a:cubicBezTo>
                  <a:pt x="7743" y="369"/>
                  <a:pt x="7336" y="369"/>
                  <a:pt x="7336" y="1200"/>
                </a:cubicBezTo>
                <a:cubicBezTo>
                  <a:pt x="6928" y="1200"/>
                  <a:pt x="6928" y="1200"/>
                  <a:pt x="6928" y="1200"/>
                </a:cubicBezTo>
                <a:cubicBezTo>
                  <a:pt x="6521" y="1200"/>
                  <a:pt x="6521" y="1200"/>
                  <a:pt x="6521" y="1200"/>
                </a:cubicBezTo>
                <a:cubicBezTo>
                  <a:pt x="6113" y="1200"/>
                  <a:pt x="6113" y="2030"/>
                  <a:pt x="5706" y="2030"/>
                </a:cubicBezTo>
                <a:cubicBezTo>
                  <a:pt x="5706" y="2861"/>
                  <a:pt x="5298" y="2861"/>
                  <a:pt x="4891" y="3692"/>
                </a:cubicBezTo>
                <a:cubicBezTo>
                  <a:pt x="4891" y="3692"/>
                  <a:pt x="4891" y="4523"/>
                  <a:pt x="4891" y="5353"/>
                </a:cubicBezTo>
                <a:cubicBezTo>
                  <a:pt x="4483" y="6184"/>
                  <a:pt x="4891" y="6184"/>
                  <a:pt x="4483" y="6184"/>
                </a:cubicBezTo>
                <a:cubicBezTo>
                  <a:pt x="4483" y="6184"/>
                  <a:pt x="4075" y="6184"/>
                  <a:pt x="4075" y="6184"/>
                </a:cubicBezTo>
                <a:cubicBezTo>
                  <a:pt x="4075" y="7015"/>
                  <a:pt x="4075" y="7015"/>
                  <a:pt x="4075" y="7015"/>
                </a:cubicBezTo>
                <a:cubicBezTo>
                  <a:pt x="3668" y="7015"/>
                  <a:pt x="4075" y="7015"/>
                  <a:pt x="3668" y="7846"/>
                </a:cubicBezTo>
                <a:cubicBezTo>
                  <a:pt x="3668" y="7846"/>
                  <a:pt x="3668" y="7846"/>
                  <a:pt x="3668" y="7846"/>
                </a:cubicBezTo>
                <a:cubicBezTo>
                  <a:pt x="3260" y="8676"/>
                  <a:pt x="2853" y="8676"/>
                  <a:pt x="2038" y="8676"/>
                </a:cubicBezTo>
                <a:cubicBezTo>
                  <a:pt x="2038" y="8676"/>
                  <a:pt x="2038" y="8676"/>
                  <a:pt x="1630" y="8676"/>
                </a:cubicBezTo>
                <a:cubicBezTo>
                  <a:pt x="1630" y="8676"/>
                  <a:pt x="1223" y="7846"/>
                  <a:pt x="1223" y="8676"/>
                </a:cubicBezTo>
                <a:cubicBezTo>
                  <a:pt x="815" y="8676"/>
                  <a:pt x="815" y="8676"/>
                  <a:pt x="815" y="9507"/>
                </a:cubicBezTo>
                <a:cubicBezTo>
                  <a:pt x="408" y="10338"/>
                  <a:pt x="408" y="10338"/>
                  <a:pt x="408" y="11169"/>
                </a:cubicBezTo>
                <a:cubicBezTo>
                  <a:pt x="408" y="12000"/>
                  <a:pt x="408" y="12000"/>
                  <a:pt x="408" y="12000"/>
                </a:cubicBezTo>
                <a:cubicBezTo>
                  <a:pt x="0" y="12830"/>
                  <a:pt x="0" y="12830"/>
                  <a:pt x="0" y="13661"/>
                </a:cubicBezTo>
                <a:cubicBezTo>
                  <a:pt x="0" y="14492"/>
                  <a:pt x="0" y="13661"/>
                  <a:pt x="0" y="14492"/>
                </a:cubicBezTo>
                <a:cubicBezTo>
                  <a:pt x="408" y="14492"/>
                  <a:pt x="408" y="15323"/>
                  <a:pt x="408" y="16153"/>
                </a:cubicBezTo>
                <a:cubicBezTo>
                  <a:pt x="408" y="16153"/>
                  <a:pt x="815" y="16153"/>
                  <a:pt x="815" y="16984"/>
                </a:cubicBezTo>
                <a:cubicBezTo>
                  <a:pt x="815" y="17815"/>
                  <a:pt x="815" y="17815"/>
                  <a:pt x="1223" y="17815"/>
                </a:cubicBezTo>
                <a:cubicBezTo>
                  <a:pt x="1223" y="17815"/>
                  <a:pt x="1630" y="17815"/>
                  <a:pt x="1630" y="17815"/>
                </a:cubicBezTo>
                <a:cubicBezTo>
                  <a:pt x="1630" y="17815"/>
                  <a:pt x="1630" y="18646"/>
                  <a:pt x="2038" y="18646"/>
                </a:cubicBezTo>
                <a:cubicBezTo>
                  <a:pt x="2038" y="18646"/>
                  <a:pt x="2445" y="19476"/>
                  <a:pt x="2853" y="20307"/>
                </a:cubicBezTo>
                <a:cubicBezTo>
                  <a:pt x="3260" y="21138"/>
                  <a:pt x="4075" y="21138"/>
                  <a:pt x="4891" y="21138"/>
                </a:cubicBezTo>
                <a:cubicBezTo>
                  <a:pt x="5298" y="21138"/>
                  <a:pt x="6113" y="21138"/>
                  <a:pt x="6521" y="21138"/>
                </a:cubicBezTo>
                <a:cubicBezTo>
                  <a:pt x="6928" y="21138"/>
                  <a:pt x="6928" y="20307"/>
                  <a:pt x="7336" y="20307"/>
                </a:cubicBezTo>
                <a:cubicBezTo>
                  <a:pt x="6928" y="19476"/>
                  <a:pt x="7336" y="17815"/>
                  <a:pt x="7743" y="17815"/>
                </a:cubicBezTo>
                <a:cubicBezTo>
                  <a:pt x="8151" y="17815"/>
                  <a:pt x="8558" y="17815"/>
                  <a:pt x="8966" y="17815"/>
                </a:cubicBezTo>
                <a:cubicBezTo>
                  <a:pt x="9374" y="16984"/>
                  <a:pt x="9781" y="16984"/>
                  <a:pt x="9781" y="16153"/>
                </a:cubicBezTo>
                <a:cubicBezTo>
                  <a:pt x="10189" y="16153"/>
                  <a:pt x="9781" y="16153"/>
                  <a:pt x="10189" y="16153"/>
                </a:cubicBezTo>
                <a:cubicBezTo>
                  <a:pt x="10596" y="15323"/>
                  <a:pt x="10596" y="16153"/>
                  <a:pt x="10596" y="16153"/>
                </a:cubicBezTo>
                <a:cubicBezTo>
                  <a:pt x="10596" y="16153"/>
                  <a:pt x="11004" y="16153"/>
                  <a:pt x="11004" y="16153"/>
                </a:cubicBezTo>
                <a:cubicBezTo>
                  <a:pt x="11004" y="16153"/>
                  <a:pt x="11004" y="16153"/>
                  <a:pt x="11004" y="16153"/>
                </a:cubicBezTo>
                <a:cubicBezTo>
                  <a:pt x="11004" y="16153"/>
                  <a:pt x="11004" y="16153"/>
                  <a:pt x="11004" y="16153"/>
                </a:cubicBezTo>
                <a:cubicBezTo>
                  <a:pt x="11411" y="16984"/>
                  <a:pt x="11819" y="16984"/>
                  <a:pt x="12226" y="16153"/>
                </a:cubicBezTo>
                <a:cubicBezTo>
                  <a:pt x="12226" y="15323"/>
                  <a:pt x="12634" y="15323"/>
                  <a:pt x="12634" y="15323"/>
                </a:cubicBezTo>
                <a:cubicBezTo>
                  <a:pt x="13042" y="15323"/>
                  <a:pt x="13042" y="15323"/>
                  <a:pt x="13042" y="15323"/>
                </a:cubicBezTo>
                <a:cubicBezTo>
                  <a:pt x="13042" y="14492"/>
                  <a:pt x="13449" y="14492"/>
                  <a:pt x="13449" y="13661"/>
                </a:cubicBezTo>
                <a:cubicBezTo>
                  <a:pt x="13449" y="13661"/>
                  <a:pt x="13449" y="12830"/>
                  <a:pt x="13857" y="12830"/>
                </a:cubicBezTo>
                <a:cubicBezTo>
                  <a:pt x="13857" y="12000"/>
                  <a:pt x="13449" y="12830"/>
                  <a:pt x="13857" y="12000"/>
                </a:cubicBezTo>
                <a:cubicBezTo>
                  <a:pt x="14264" y="12000"/>
                  <a:pt x="14672" y="12000"/>
                  <a:pt x="15079" y="12000"/>
                </a:cubicBezTo>
                <a:cubicBezTo>
                  <a:pt x="15487" y="12000"/>
                  <a:pt x="15894" y="12830"/>
                  <a:pt x="15894" y="12830"/>
                </a:cubicBezTo>
                <a:cubicBezTo>
                  <a:pt x="16302" y="12830"/>
                  <a:pt x="16709" y="12000"/>
                  <a:pt x="17117" y="12000"/>
                </a:cubicBezTo>
                <a:cubicBezTo>
                  <a:pt x="17117" y="12000"/>
                  <a:pt x="17525" y="12000"/>
                  <a:pt x="17525" y="12830"/>
                </a:cubicBezTo>
                <a:cubicBezTo>
                  <a:pt x="17932" y="12830"/>
                  <a:pt x="17932" y="12830"/>
                  <a:pt x="17932" y="13661"/>
                </a:cubicBezTo>
                <a:cubicBezTo>
                  <a:pt x="17932" y="13661"/>
                  <a:pt x="18340" y="14492"/>
                  <a:pt x="18340" y="14492"/>
                </a:cubicBezTo>
                <a:cubicBezTo>
                  <a:pt x="18747" y="14492"/>
                  <a:pt x="19562" y="14492"/>
                  <a:pt x="19562" y="13661"/>
                </a:cubicBezTo>
                <a:cubicBezTo>
                  <a:pt x="19970" y="13661"/>
                  <a:pt x="19562" y="12830"/>
                  <a:pt x="19970" y="12000"/>
                </a:cubicBezTo>
                <a:cubicBezTo>
                  <a:pt x="19970" y="11169"/>
                  <a:pt x="20377" y="11169"/>
                  <a:pt x="20377" y="10338"/>
                </a:cubicBezTo>
                <a:cubicBezTo>
                  <a:pt x="20377" y="10338"/>
                  <a:pt x="20377" y="10338"/>
                  <a:pt x="20785" y="9507"/>
                </a:cubicBezTo>
                <a:cubicBezTo>
                  <a:pt x="20785" y="8676"/>
                  <a:pt x="20785" y="7846"/>
                  <a:pt x="21192" y="7015"/>
                </a:cubicBezTo>
                <a:cubicBezTo>
                  <a:pt x="21192" y="7015"/>
                  <a:pt x="21600" y="6184"/>
                  <a:pt x="21192" y="5353"/>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3" name="Shape 2702"/>
          <p:cNvSpPr/>
          <p:nvPr/>
        </p:nvSpPr>
        <p:spPr>
          <a:xfrm>
            <a:off x="18173459" y="10382822"/>
            <a:ext cx="612915" cy="872856"/>
          </a:xfrm>
          <a:custGeom>
            <a:avLst/>
            <a:gdLst/>
            <a:ahLst/>
            <a:cxnLst>
              <a:cxn ang="0">
                <a:pos x="wd2" y="hd2"/>
              </a:cxn>
              <a:cxn ang="5400000">
                <a:pos x="wd2" y="hd2"/>
              </a:cxn>
              <a:cxn ang="10800000">
                <a:pos x="wd2" y="hd2"/>
              </a:cxn>
              <a:cxn ang="16200000">
                <a:pos x="wd2" y="hd2"/>
              </a:cxn>
            </a:cxnLst>
            <a:rect l="0" t="0" r="r" b="b"/>
            <a:pathLst>
              <a:path w="21600" h="21504" extrusionOk="0">
                <a:moveTo>
                  <a:pt x="21600" y="15043"/>
                </a:moveTo>
                <a:cubicBezTo>
                  <a:pt x="21046" y="14657"/>
                  <a:pt x="20492" y="14271"/>
                  <a:pt x="19938" y="13886"/>
                </a:cubicBezTo>
                <a:cubicBezTo>
                  <a:pt x="19385" y="13886"/>
                  <a:pt x="19385" y="13886"/>
                  <a:pt x="18831" y="13500"/>
                </a:cubicBezTo>
                <a:cubicBezTo>
                  <a:pt x="18831" y="13114"/>
                  <a:pt x="18831" y="13114"/>
                  <a:pt x="18831" y="12729"/>
                </a:cubicBezTo>
                <a:cubicBezTo>
                  <a:pt x="18831" y="12343"/>
                  <a:pt x="18277" y="12343"/>
                  <a:pt x="18277" y="11957"/>
                </a:cubicBezTo>
                <a:cubicBezTo>
                  <a:pt x="18277" y="11957"/>
                  <a:pt x="18277" y="11186"/>
                  <a:pt x="18277" y="11186"/>
                </a:cubicBezTo>
                <a:cubicBezTo>
                  <a:pt x="18831" y="10800"/>
                  <a:pt x="19385" y="10800"/>
                  <a:pt x="19385" y="10800"/>
                </a:cubicBezTo>
                <a:cubicBezTo>
                  <a:pt x="19385" y="10414"/>
                  <a:pt x="19385" y="10414"/>
                  <a:pt x="19385" y="10029"/>
                </a:cubicBezTo>
                <a:cubicBezTo>
                  <a:pt x="19938" y="10029"/>
                  <a:pt x="19938" y="9643"/>
                  <a:pt x="19938" y="9643"/>
                </a:cubicBezTo>
                <a:cubicBezTo>
                  <a:pt x="19938" y="9257"/>
                  <a:pt x="19385" y="9257"/>
                  <a:pt x="19385" y="9257"/>
                </a:cubicBezTo>
                <a:cubicBezTo>
                  <a:pt x="18831" y="9257"/>
                  <a:pt x="18831" y="8871"/>
                  <a:pt x="18831" y="8871"/>
                </a:cubicBezTo>
                <a:cubicBezTo>
                  <a:pt x="18831" y="8486"/>
                  <a:pt x="18831" y="8486"/>
                  <a:pt x="19385" y="8486"/>
                </a:cubicBezTo>
                <a:cubicBezTo>
                  <a:pt x="19385" y="8486"/>
                  <a:pt x="19385" y="8100"/>
                  <a:pt x="19385" y="8100"/>
                </a:cubicBezTo>
                <a:cubicBezTo>
                  <a:pt x="19938" y="8100"/>
                  <a:pt x="19938" y="8486"/>
                  <a:pt x="19938" y="8100"/>
                </a:cubicBezTo>
                <a:cubicBezTo>
                  <a:pt x="20492" y="8100"/>
                  <a:pt x="19938" y="7714"/>
                  <a:pt x="19385" y="7714"/>
                </a:cubicBezTo>
                <a:cubicBezTo>
                  <a:pt x="19385" y="7714"/>
                  <a:pt x="18831" y="7329"/>
                  <a:pt x="18831" y="7329"/>
                </a:cubicBezTo>
                <a:cubicBezTo>
                  <a:pt x="18277" y="7329"/>
                  <a:pt x="17723" y="7714"/>
                  <a:pt x="17723" y="8100"/>
                </a:cubicBezTo>
                <a:cubicBezTo>
                  <a:pt x="17723" y="8100"/>
                  <a:pt x="17169" y="8486"/>
                  <a:pt x="16615" y="8486"/>
                </a:cubicBezTo>
                <a:cubicBezTo>
                  <a:pt x="16615" y="8486"/>
                  <a:pt x="16615" y="8100"/>
                  <a:pt x="16615" y="7714"/>
                </a:cubicBezTo>
                <a:cubicBezTo>
                  <a:pt x="16062" y="7329"/>
                  <a:pt x="15508" y="7714"/>
                  <a:pt x="14954" y="7714"/>
                </a:cubicBezTo>
                <a:cubicBezTo>
                  <a:pt x="14400" y="7714"/>
                  <a:pt x="14400" y="7329"/>
                  <a:pt x="14400" y="7329"/>
                </a:cubicBezTo>
                <a:cubicBezTo>
                  <a:pt x="13846" y="6943"/>
                  <a:pt x="13292" y="7329"/>
                  <a:pt x="13292" y="6943"/>
                </a:cubicBezTo>
                <a:cubicBezTo>
                  <a:pt x="12738" y="6557"/>
                  <a:pt x="13846" y="6943"/>
                  <a:pt x="13846" y="6557"/>
                </a:cubicBezTo>
                <a:cubicBezTo>
                  <a:pt x="14400" y="6171"/>
                  <a:pt x="13292" y="6171"/>
                  <a:pt x="13292" y="6171"/>
                </a:cubicBezTo>
                <a:cubicBezTo>
                  <a:pt x="12738" y="5786"/>
                  <a:pt x="13292" y="6171"/>
                  <a:pt x="13292" y="5786"/>
                </a:cubicBezTo>
                <a:cubicBezTo>
                  <a:pt x="13292" y="5786"/>
                  <a:pt x="13846" y="5400"/>
                  <a:pt x="13846" y="5400"/>
                </a:cubicBezTo>
                <a:cubicBezTo>
                  <a:pt x="13846" y="5400"/>
                  <a:pt x="13846" y="5014"/>
                  <a:pt x="13292" y="5014"/>
                </a:cubicBezTo>
                <a:cubicBezTo>
                  <a:pt x="13292" y="5014"/>
                  <a:pt x="12738" y="5014"/>
                  <a:pt x="12738" y="5014"/>
                </a:cubicBezTo>
                <a:cubicBezTo>
                  <a:pt x="12185" y="4629"/>
                  <a:pt x="12185" y="4629"/>
                  <a:pt x="12185" y="4629"/>
                </a:cubicBezTo>
                <a:cubicBezTo>
                  <a:pt x="11631" y="4629"/>
                  <a:pt x="11631" y="4629"/>
                  <a:pt x="11631" y="4629"/>
                </a:cubicBezTo>
                <a:cubicBezTo>
                  <a:pt x="11631" y="4629"/>
                  <a:pt x="11631" y="4243"/>
                  <a:pt x="11077" y="4243"/>
                </a:cubicBezTo>
                <a:cubicBezTo>
                  <a:pt x="11077" y="4243"/>
                  <a:pt x="9969" y="3857"/>
                  <a:pt x="9969" y="3471"/>
                </a:cubicBezTo>
                <a:cubicBezTo>
                  <a:pt x="9969" y="3471"/>
                  <a:pt x="9969" y="3471"/>
                  <a:pt x="9969" y="3471"/>
                </a:cubicBezTo>
                <a:cubicBezTo>
                  <a:pt x="9969" y="3086"/>
                  <a:pt x="9969" y="3086"/>
                  <a:pt x="9969" y="3086"/>
                </a:cubicBezTo>
                <a:cubicBezTo>
                  <a:pt x="9969" y="2700"/>
                  <a:pt x="10523" y="2314"/>
                  <a:pt x="9969" y="2314"/>
                </a:cubicBezTo>
                <a:cubicBezTo>
                  <a:pt x="9969" y="2314"/>
                  <a:pt x="9969" y="2314"/>
                  <a:pt x="9415" y="1929"/>
                </a:cubicBezTo>
                <a:cubicBezTo>
                  <a:pt x="9415" y="1929"/>
                  <a:pt x="9415" y="1929"/>
                  <a:pt x="9415" y="1543"/>
                </a:cubicBezTo>
                <a:cubicBezTo>
                  <a:pt x="8862" y="1543"/>
                  <a:pt x="8862" y="1543"/>
                  <a:pt x="8862" y="1543"/>
                </a:cubicBezTo>
                <a:cubicBezTo>
                  <a:pt x="8308" y="1157"/>
                  <a:pt x="7754" y="1157"/>
                  <a:pt x="7754" y="771"/>
                </a:cubicBezTo>
                <a:cubicBezTo>
                  <a:pt x="7200" y="386"/>
                  <a:pt x="7200" y="386"/>
                  <a:pt x="6646" y="0"/>
                </a:cubicBezTo>
                <a:cubicBezTo>
                  <a:pt x="6092" y="0"/>
                  <a:pt x="5538" y="386"/>
                  <a:pt x="5538" y="386"/>
                </a:cubicBezTo>
                <a:cubicBezTo>
                  <a:pt x="4985" y="386"/>
                  <a:pt x="4431" y="0"/>
                  <a:pt x="3877" y="0"/>
                </a:cubicBezTo>
                <a:cubicBezTo>
                  <a:pt x="3323" y="386"/>
                  <a:pt x="3323" y="386"/>
                  <a:pt x="3323" y="771"/>
                </a:cubicBezTo>
                <a:cubicBezTo>
                  <a:pt x="2769" y="771"/>
                  <a:pt x="2215" y="1157"/>
                  <a:pt x="2215" y="1157"/>
                </a:cubicBezTo>
                <a:cubicBezTo>
                  <a:pt x="1662" y="1157"/>
                  <a:pt x="1662" y="771"/>
                  <a:pt x="1108" y="771"/>
                </a:cubicBezTo>
                <a:cubicBezTo>
                  <a:pt x="1662" y="771"/>
                  <a:pt x="1108" y="1157"/>
                  <a:pt x="1108" y="1157"/>
                </a:cubicBezTo>
                <a:cubicBezTo>
                  <a:pt x="1108" y="1157"/>
                  <a:pt x="1108" y="1157"/>
                  <a:pt x="1108" y="1543"/>
                </a:cubicBezTo>
                <a:cubicBezTo>
                  <a:pt x="1108" y="1157"/>
                  <a:pt x="554" y="1157"/>
                  <a:pt x="554" y="1157"/>
                </a:cubicBezTo>
                <a:cubicBezTo>
                  <a:pt x="554" y="1157"/>
                  <a:pt x="554" y="1543"/>
                  <a:pt x="554" y="1543"/>
                </a:cubicBezTo>
                <a:cubicBezTo>
                  <a:pt x="554" y="1543"/>
                  <a:pt x="0" y="1543"/>
                  <a:pt x="0" y="1929"/>
                </a:cubicBezTo>
                <a:cubicBezTo>
                  <a:pt x="0" y="1929"/>
                  <a:pt x="554" y="2314"/>
                  <a:pt x="554" y="2314"/>
                </a:cubicBezTo>
                <a:cubicBezTo>
                  <a:pt x="554" y="2700"/>
                  <a:pt x="554" y="2700"/>
                  <a:pt x="554" y="2700"/>
                </a:cubicBezTo>
                <a:cubicBezTo>
                  <a:pt x="554" y="2700"/>
                  <a:pt x="0" y="3086"/>
                  <a:pt x="554" y="3086"/>
                </a:cubicBezTo>
                <a:cubicBezTo>
                  <a:pt x="1108" y="3471"/>
                  <a:pt x="1108" y="3086"/>
                  <a:pt x="1108" y="3086"/>
                </a:cubicBezTo>
                <a:cubicBezTo>
                  <a:pt x="1662" y="3471"/>
                  <a:pt x="1662" y="3471"/>
                  <a:pt x="1662" y="3471"/>
                </a:cubicBezTo>
                <a:cubicBezTo>
                  <a:pt x="1108" y="3471"/>
                  <a:pt x="1108" y="3471"/>
                  <a:pt x="1108" y="3471"/>
                </a:cubicBezTo>
                <a:cubicBezTo>
                  <a:pt x="1108" y="3857"/>
                  <a:pt x="1108" y="3857"/>
                  <a:pt x="1108" y="3857"/>
                </a:cubicBezTo>
                <a:cubicBezTo>
                  <a:pt x="1108" y="3857"/>
                  <a:pt x="1108" y="3857"/>
                  <a:pt x="1108" y="3857"/>
                </a:cubicBezTo>
                <a:cubicBezTo>
                  <a:pt x="1108" y="4243"/>
                  <a:pt x="1108" y="4243"/>
                  <a:pt x="1662" y="4243"/>
                </a:cubicBezTo>
                <a:cubicBezTo>
                  <a:pt x="1662" y="4243"/>
                  <a:pt x="1662" y="4629"/>
                  <a:pt x="1662" y="4629"/>
                </a:cubicBezTo>
                <a:cubicBezTo>
                  <a:pt x="2215" y="4629"/>
                  <a:pt x="3323" y="4629"/>
                  <a:pt x="3323" y="5014"/>
                </a:cubicBezTo>
                <a:cubicBezTo>
                  <a:pt x="3323" y="5400"/>
                  <a:pt x="2769" y="5014"/>
                  <a:pt x="2215" y="5014"/>
                </a:cubicBezTo>
                <a:cubicBezTo>
                  <a:pt x="2215" y="5014"/>
                  <a:pt x="2215" y="5400"/>
                  <a:pt x="2215" y="5014"/>
                </a:cubicBezTo>
                <a:cubicBezTo>
                  <a:pt x="1662" y="5014"/>
                  <a:pt x="1662" y="5014"/>
                  <a:pt x="1662" y="5014"/>
                </a:cubicBezTo>
                <a:cubicBezTo>
                  <a:pt x="2215" y="5400"/>
                  <a:pt x="1662" y="5014"/>
                  <a:pt x="1108" y="5400"/>
                </a:cubicBezTo>
                <a:cubicBezTo>
                  <a:pt x="1108" y="5400"/>
                  <a:pt x="1662" y="5400"/>
                  <a:pt x="1662" y="5400"/>
                </a:cubicBezTo>
                <a:cubicBezTo>
                  <a:pt x="1662" y="5786"/>
                  <a:pt x="1662" y="6171"/>
                  <a:pt x="1662" y="6171"/>
                </a:cubicBezTo>
                <a:cubicBezTo>
                  <a:pt x="1662" y="6171"/>
                  <a:pt x="1662" y="6171"/>
                  <a:pt x="1662" y="6171"/>
                </a:cubicBezTo>
                <a:cubicBezTo>
                  <a:pt x="1662" y="6557"/>
                  <a:pt x="1108" y="6557"/>
                  <a:pt x="1108" y="6557"/>
                </a:cubicBezTo>
                <a:cubicBezTo>
                  <a:pt x="554" y="6943"/>
                  <a:pt x="2215" y="6557"/>
                  <a:pt x="2215" y="6557"/>
                </a:cubicBezTo>
                <a:cubicBezTo>
                  <a:pt x="2215" y="6557"/>
                  <a:pt x="2769" y="6557"/>
                  <a:pt x="2769" y="6557"/>
                </a:cubicBezTo>
                <a:cubicBezTo>
                  <a:pt x="3323" y="6943"/>
                  <a:pt x="2769" y="7329"/>
                  <a:pt x="2769" y="7329"/>
                </a:cubicBezTo>
                <a:cubicBezTo>
                  <a:pt x="2215" y="7714"/>
                  <a:pt x="2215" y="8100"/>
                  <a:pt x="1662" y="8486"/>
                </a:cubicBezTo>
                <a:cubicBezTo>
                  <a:pt x="1662" y="8486"/>
                  <a:pt x="1662" y="8486"/>
                  <a:pt x="1662" y="8486"/>
                </a:cubicBezTo>
                <a:cubicBezTo>
                  <a:pt x="1662" y="8486"/>
                  <a:pt x="1662" y="8871"/>
                  <a:pt x="1662" y="8871"/>
                </a:cubicBezTo>
                <a:cubicBezTo>
                  <a:pt x="1662" y="9257"/>
                  <a:pt x="1662" y="9257"/>
                  <a:pt x="1662" y="9257"/>
                </a:cubicBezTo>
                <a:cubicBezTo>
                  <a:pt x="1662" y="9643"/>
                  <a:pt x="2215" y="9643"/>
                  <a:pt x="2769" y="9643"/>
                </a:cubicBezTo>
                <a:cubicBezTo>
                  <a:pt x="2769" y="9643"/>
                  <a:pt x="2769" y="10029"/>
                  <a:pt x="3323" y="10029"/>
                </a:cubicBezTo>
                <a:cubicBezTo>
                  <a:pt x="3323" y="10414"/>
                  <a:pt x="3323" y="10414"/>
                  <a:pt x="3323" y="10414"/>
                </a:cubicBezTo>
                <a:cubicBezTo>
                  <a:pt x="3323" y="10414"/>
                  <a:pt x="3877" y="10800"/>
                  <a:pt x="3877" y="10800"/>
                </a:cubicBezTo>
                <a:cubicBezTo>
                  <a:pt x="3877" y="10800"/>
                  <a:pt x="4431" y="10800"/>
                  <a:pt x="4431" y="10800"/>
                </a:cubicBezTo>
                <a:cubicBezTo>
                  <a:pt x="3877" y="11186"/>
                  <a:pt x="3323" y="11186"/>
                  <a:pt x="3323" y="11186"/>
                </a:cubicBezTo>
                <a:cubicBezTo>
                  <a:pt x="2769" y="11186"/>
                  <a:pt x="2215" y="10800"/>
                  <a:pt x="2215" y="11186"/>
                </a:cubicBezTo>
                <a:cubicBezTo>
                  <a:pt x="2215" y="11571"/>
                  <a:pt x="3323" y="11957"/>
                  <a:pt x="3323" y="12343"/>
                </a:cubicBezTo>
                <a:cubicBezTo>
                  <a:pt x="3323" y="12729"/>
                  <a:pt x="3877" y="13114"/>
                  <a:pt x="3323" y="13114"/>
                </a:cubicBezTo>
                <a:cubicBezTo>
                  <a:pt x="3323" y="13114"/>
                  <a:pt x="3323" y="13114"/>
                  <a:pt x="3323" y="13114"/>
                </a:cubicBezTo>
                <a:cubicBezTo>
                  <a:pt x="2769" y="13114"/>
                  <a:pt x="2769" y="12729"/>
                  <a:pt x="2215" y="13114"/>
                </a:cubicBezTo>
                <a:cubicBezTo>
                  <a:pt x="2215" y="13114"/>
                  <a:pt x="2215" y="13500"/>
                  <a:pt x="1662" y="13500"/>
                </a:cubicBezTo>
                <a:cubicBezTo>
                  <a:pt x="1662" y="13886"/>
                  <a:pt x="2215" y="13886"/>
                  <a:pt x="2769" y="13886"/>
                </a:cubicBezTo>
                <a:cubicBezTo>
                  <a:pt x="2769" y="14271"/>
                  <a:pt x="3323" y="14271"/>
                  <a:pt x="3323" y="14657"/>
                </a:cubicBezTo>
                <a:cubicBezTo>
                  <a:pt x="3877" y="14657"/>
                  <a:pt x="3877" y="15043"/>
                  <a:pt x="4431" y="15043"/>
                </a:cubicBezTo>
                <a:cubicBezTo>
                  <a:pt x="4431" y="15043"/>
                  <a:pt x="4431" y="15043"/>
                  <a:pt x="4431" y="15043"/>
                </a:cubicBezTo>
                <a:cubicBezTo>
                  <a:pt x="4985" y="15043"/>
                  <a:pt x="4985" y="15429"/>
                  <a:pt x="4985" y="15429"/>
                </a:cubicBezTo>
                <a:cubicBezTo>
                  <a:pt x="5538" y="15429"/>
                  <a:pt x="5538" y="15429"/>
                  <a:pt x="5538" y="15429"/>
                </a:cubicBezTo>
                <a:cubicBezTo>
                  <a:pt x="6092" y="15429"/>
                  <a:pt x="6646" y="15814"/>
                  <a:pt x="6646" y="16200"/>
                </a:cubicBezTo>
                <a:cubicBezTo>
                  <a:pt x="7200" y="16200"/>
                  <a:pt x="7754" y="16200"/>
                  <a:pt x="7754" y="16200"/>
                </a:cubicBezTo>
                <a:cubicBezTo>
                  <a:pt x="8308" y="16586"/>
                  <a:pt x="7754" y="16586"/>
                  <a:pt x="7200" y="16971"/>
                </a:cubicBezTo>
                <a:cubicBezTo>
                  <a:pt x="7200" y="16971"/>
                  <a:pt x="7200" y="16971"/>
                  <a:pt x="7200" y="16971"/>
                </a:cubicBezTo>
                <a:cubicBezTo>
                  <a:pt x="7200" y="16971"/>
                  <a:pt x="7200" y="16971"/>
                  <a:pt x="6646" y="16971"/>
                </a:cubicBezTo>
                <a:cubicBezTo>
                  <a:pt x="6646" y="17357"/>
                  <a:pt x="6092" y="16971"/>
                  <a:pt x="6092" y="17357"/>
                </a:cubicBezTo>
                <a:cubicBezTo>
                  <a:pt x="6646" y="17357"/>
                  <a:pt x="6646" y="17357"/>
                  <a:pt x="6646" y="17743"/>
                </a:cubicBezTo>
                <a:cubicBezTo>
                  <a:pt x="6646" y="17743"/>
                  <a:pt x="6646" y="17743"/>
                  <a:pt x="6646" y="18129"/>
                </a:cubicBezTo>
                <a:cubicBezTo>
                  <a:pt x="6646" y="18129"/>
                  <a:pt x="6646" y="18129"/>
                  <a:pt x="6646" y="18514"/>
                </a:cubicBezTo>
                <a:cubicBezTo>
                  <a:pt x="7200" y="18514"/>
                  <a:pt x="7200" y="18900"/>
                  <a:pt x="7200" y="19286"/>
                </a:cubicBezTo>
                <a:cubicBezTo>
                  <a:pt x="7200" y="19286"/>
                  <a:pt x="7754" y="19286"/>
                  <a:pt x="7754" y="19286"/>
                </a:cubicBezTo>
                <a:cubicBezTo>
                  <a:pt x="8308" y="19286"/>
                  <a:pt x="8308" y="19671"/>
                  <a:pt x="8862" y="19671"/>
                </a:cubicBezTo>
                <a:cubicBezTo>
                  <a:pt x="8862" y="20057"/>
                  <a:pt x="8862" y="20057"/>
                  <a:pt x="8862" y="20443"/>
                </a:cubicBezTo>
                <a:cubicBezTo>
                  <a:pt x="8862" y="20443"/>
                  <a:pt x="9415" y="20829"/>
                  <a:pt x="9415" y="20829"/>
                </a:cubicBezTo>
                <a:cubicBezTo>
                  <a:pt x="9415" y="21214"/>
                  <a:pt x="8862" y="21214"/>
                  <a:pt x="8862" y="21214"/>
                </a:cubicBezTo>
                <a:cubicBezTo>
                  <a:pt x="8862" y="21600"/>
                  <a:pt x="9415" y="21600"/>
                  <a:pt x="9415" y="21214"/>
                </a:cubicBezTo>
                <a:cubicBezTo>
                  <a:pt x="9969" y="21600"/>
                  <a:pt x="9969" y="20829"/>
                  <a:pt x="9969" y="20829"/>
                </a:cubicBezTo>
                <a:cubicBezTo>
                  <a:pt x="9969" y="20057"/>
                  <a:pt x="10523" y="20057"/>
                  <a:pt x="11077" y="20057"/>
                </a:cubicBezTo>
                <a:cubicBezTo>
                  <a:pt x="11631" y="20057"/>
                  <a:pt x="11631" y="19671"/>
                  <a:pt x="11631" y="19671"/>
                </a:cubicBezTo>
                <a:cubicBezTo>
                  <a:pt x="12185" y="20057"/>
                  <a:pt x="12185" y="20443"/>
                  <a:pt x="12738" y="20443"/>
                </a:cubicBezTo>
                <a:cubicBezTo>
                  <a:pt x="12738" y="20443"/>
                  <a:pt x="12738" y="19286"/>
                  <a:pt x="13292" y="19671"/>
                </a:cubicBezTo>
                <a:cubicBezTo>
                  <a:pt x="13292" y="19671"/>
                  <a:pt x="13846" y="19671"/>
                  <a:pt x="13846" y="19671"/>
                </a:cubicBezTo>
                <a:cubicBezTo>
                  <a:pt x="13846" y="19671"/>
                  <a:pt x="14400" y="19671"/>
                  <a:pt x="14400" y="19671"/>
                </a:cubicBezTo>
                <a:cubicBezTo>
                  <a:pt x="14954" y="19671"/>
                  <a:pt x="14954" y="19286"/>
                  <a:pt x="15508" y="19286"/>
                </a:cubicBezTo>
                <a:cubicBezTo>
                  <a:pt x="15508" y="19286"/>
                  <a:pt x="16062" y="19286"/>
                  <a:pt x="16062" y="19286"/>
                </a:cubicBezTo>
                <a:cubicBezTo>
                  <a:pt x="16062" y="19286"/>
                  <a:pt x="16615" y="19286"/>
                  <a:pt x="16615" y="19286"/>
                </a:cubicBezTo>
                <a:cubicBezTo>
                  <a:pt x="17169" y="19286"/>
                  <a:pt x="17169" y="18900"/>
                  <a:pt x="17723" y="18900"/>
                </a:cubicBezTo>
                <a:cubicBezTo>
                  <a:pt x="17723" y="18900"/>
                  <a:pt x="17723" y="18900"/>
                  <a:pt x="17723" y="18900"/>
                </a:cubicBezTo>
                <a:cubicBezTo>
                  <a:pt x="17723" y="18900"/>
                  <a:pt x="17723" y="19286"/>
                  <a:pt x="17723" y="19286"/>
                </a:cubicBezTo>
                <a:cubicBezTo>
                  <a:pt x="18277" y="19286"/>
                  <a:pt x="18831" y="19286"/>
                  <a:pt x="18831" y="18900"/>
                </a:cubicBezTo>
                <a:cubicBezTo>
                  <a:pt x="19385" y="18129"/>
                  <a:pt x="18831" y="18129"/>
                  <a:pt x="18831" y="17743"/>
                </a:cubicBezTo>
                <a:cubicBezTo>
                  <a:pt x="18277" y="17743"/>
                  <a:pt x="18831" y="17357"/>
                  <a:pt x="18831" y="17357"/>
                </a:cubicBezTo>
                <a:cubicBezTo>
                  <a:pt x="18831" y="17357"/>
                  <a:pt x="18831" y="17357"/>
                  <a:pt x="18831" y="17357"/>
                </a:cubicBezTo>
                <a:cubicBezTo>
                  <a:pt x="18831" y="16971"/>
                  <a:pt x="18831" y="16971"/>
                  <a:pt x="18831" y="16971"/>
                </a:cubicBezTo>
                <a:cubicBezTo>
                  <a:pt x="18831" y="16586"/>
                  <a:pt x="18831" y="16586"/>
                  <a:pt x="19385" y="16586"/>
                </a:cubicBezTo>
                <a:cubicBezTo>
                  <a:pt x="19385" y="16586"/>
                  <a:pt x="19938" y="16586"/>
                  <a:pt x="19938" y="16586"/>
                </a:cubicBezTo>
                <a:cubicBezTo>
                  <a:pt x="20492" y="16200"/>
                  <a:pt x="20492" y="16200"/>
                  <a:pt x="20492" y="15814"/>
                </a:cubicBezTo>
                <a:cubicBezTo>
                  <a:pt x="21046" y="15814"/>
                  <a:pt x="21046" y="15429"/>
                  <a:pt x="21600" y="15043"/>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4" name="Shape 2703"/>
          <p:cNvSpPr/>
          <p:nvPr/>
        </p:nvSpPr>
        <p:spPr>
          <a:xfrm>
            <a:off x="18283400" y="2758514"/>
            <a:ext cx="6147580" cy="8627508"/>
          </a:xfrm>
          <a:custGeom>
            <a:avLst/>
            <a:gdLst/>
            <a:ahLst/>
            <a:cxnLst>
              <a:cxn ang="0">
                <a:pos x="wd2" y="hd2"/>
              </a:cxn>
              <a:cxn ang="5400000">
                <a:pos x="wd2" y="hd2"/>
              </a:cxn>
              <a:cxn ang="10800000">
                <a:pos x="wd2" y="hd2"/>
              </a:cxn>
              <a:cxn ang="16200000">
                <a:pos x="wd2" y="hd2"/>
              </a:cxn>
            </a:cxnLst>
            <a:rect l="0" t="0" r="r" b="b"/>
            <a:pathLst>
              <a:path w="21559" h="21600" extrusionOk="0">
                <a:moveTo>
                  <a:pt x="14602" y="3024"/>
                </a:moveTo>
                <a:cubicBezTo>
                  <a:pt x="14602" y="3024"/>
                  <a:pt x="14602" y="3024"/>
                  <a:pt x="14602" y="3024"/>
                </a:cubicBezTo>
                <a:cubicBezTo>
                  <a:pt x="14657" y="3063"/>
                  <a:pt x="14547" y="3103"/>
                  <a:pt x="14602" y="3142"/>
                </a:cubicBezTo>
                <a:cubicBezTo>
                  <a:pt x="14602" y="3103"/>
                  <a:pt x="14657" y="3103"/>
                  <a:pt x="14657" y="3142"/>
                </a:cubicBezTo>
                <a:cubicBezTo>
                  <a:pt x="14602" y="3142"/>
                  <a:pt x="14657" y="3181"/>
                  <a:pt x="14712" y="3220"/>
                </a:cubicBezTo>
                <a:cubicBezTo>
                  <a:pt x="14712" y="3220"/>
                  <a:pt x="14767" y="3299"/>
                  <a:pt x="14822" y="3299"/>
                </a:cubicBezTo>
                <a:cubicBezTo>
                  <a:pt x="14822" y="3260"/>
                  <a:pt x="14822" y="3260"/>
                  <a:pt x="14878" y="3260"/>
                </a:cubicBezTo>
                <a:cubicBezTo>
                  <a:pt x="14878" y="3260"/>
                  <a:pt x="14878" y="3299"/>
                  <a:pt x="14878" y="3299"/>
                </a:cubicBezTo>
                <a:cubicBezTo>
                  <a:pt x="14933" y="3299"/>
                  <a:pt x="15043" y="3260"/>
                  <a:pt x="15098" y="3260"/>
                </a:cubicBezTo>
                <a:cubicBezTo>
                  <a:pt x="15098" y="3220"/>
                  <a:pt x="15153" y="3220"/>
                  <a:pt x="15153" y="3181"/>
                </a:cubicBezTo>
                <a:cubicBezTo>
                  <a:pt x="15208" y="3181"/>
                  <a:pt x="15208" y="3220"/>
                  <a:pt x="15263" y="3181"/>
                </a:cubicBezTo>
                <a:cubicBezTo>
                  <a:pt x="15263" y="3181"/>
                  <a:pt x="15263" y="3142"/>
                  <a:pt x="15318" y="3142"/>
                </a:cubicBezTo>
                <a:cubicBezTo>
                  <a:pt x="15318" y="3142"/>
                  <a:pt x="15318" y="3142"/>
                  <a:pt x="15373" y="3103"/>
                </a:cubicBezTo>
                <a:cubicBezTo>
                  <a:pt x="15373" y="3103"/>
                  <a:pt x="15373" y="3063"/>
                  <a:pt x="15429" y="3063"/>
                </a:cubicBezTo>
                <a:cubicBezTo>
                  <a:pt x="15429" y="3063"/>
                  <a:pt x="15484" y="2985"/>
                  <a:pt x="15429" y="2985"/>
                </a:cubicBezTo>
                <a:cubicBezTo>
                  <a:pt x="15429" y="2985"/>
                  <a:pt x="15484" y="2945"/>
                  <a:pt x="15484" y="2906"/>
                </a:cubicBezTo>
                <a:cubicBezTo>
                  <a:pt x="15539" y="2906"/>
                  <a:pt x="15594" y="2867"/>
                  <a:pt x="15594" y="2867"/>
                </a:cubicBezTo>
                <a:cubicBezTo>
                  <a:pt x="15649" y="2867"/>
                  <a:pt x="15594" y="2906"/>
                  <a:pt x="15594" y="2945"/>
                </a:cubicBezTo>
                <a:cubicBezTo>
                  <a:pt x="15594" y="2945"/>
                  <a:pt x="15594" y="2985"/>
                  <a:pt x="15539" y="3024"/>
                </a:cubicBezTo>
                <a:cubicBezTo>
                  <a:pt x="15649" y="2945"/>
                  <a:pt x="15704" y="2867"/>
                  <a:pt x="15594" y="2788"/>
                </a:cubicBezTo>
                <a:cubicBezTo>
                  <a:pt x="15594" y="2749"/>
                  <a:pt x="15484" y="2710"/>
                  <a:pt x="15484" y="2710"/>
                </a:cubicBezTo>
                <a:cubicBezTo>
                  <a:pt x="15373" y="2631"/>
                  <a:pt x="15318" y="2592"/>
                  <a:pt x="15208" y="2553"/>
                </a:cubicBezTo>
                <a:cubicBezTo>
                  <a:pt x="15208" y="2553"/>
                  <a:pt x="15153" y="2513"/>
                  <a:pt x="15098" y="2474"/>
                </a:cubicBezTo>
                <a:cubicBezTo>
                  <a:pt x="15043" y="2474"/>
                  <a:pt x="14988" y="2474"/>
                  <a:pt x="14933" y="2513"/>
                </a:cubicBezTo>
                <a:cubicBezTo>
                  <a:pt x="14878" y="2513"/>
                  <a:pt x="14767" y="2592"/>
                  <a:pt x="14712" y="2631"/>
                </a:cubicBezTo>
                <a:cubicBezTo>
                  <a:pt x="14712" y="2631"/>
                  <a:pt x="14712" y="2671"/>
                  <a:pt x="14657" y="2710"/>
                </a:cubicBezTo>
                <a:cubicBezTo>
                  <a:pt x="14657" y="2788"/>
                  <a:pt x="14602" y="2867"/>
                  <a:pt x="14602" y="2945"/>
                </a:cubicBezTo>
                <a:cubicBezTo>
                  <a:pt x="14602" y="2945"/>
                  <a:pt x="14602" y="2945"/>
                  <a:pt x="14602" y="2945"/>
                </a:cubicBezTo>
                <a:cubicBezTo>
                  <a:pt x="14602" y="2945"/>
                  <a:pt x="14602" y="2985"/>
                  <a:pt x="14602" y="2985"/>
                </a:cubicBezTo>
                <a:cubicBezTo>
                  <a:pt x="14602" y="2985"/>
                  <a:pt x="14602" y="2985"/>
                  <a:pt x="14602" y="3024"/>
                </a:cubicBezTo>
                <a:close/>
                <a:moveTo>
                  <a:pt x="15924" y="3613"/>
                </a:moveTo>
                <a:cubicBezTo>
                  <a:pt x="15924" y="3613"/>
                  <a:pt x="15980" y="3613"/>
                  <a:pt x="15980" y="3613"/>
                </a:cubicBezTo>
                <a:cubicBezTo>
                  <a:pt x="15980" y="3613"/>
                  <a:pt x="15980" y="3574"/>
                  <a:pt x="16035" y="3574"/>
                </a:cubicBezTo>
                <a:cubicBezTo>
                  <a:pt x="16035" y="3574"/>
                  <a:pt x="16035" y="3574"/>
                  <a:pt x="16035" y="3574"/>
                </a:cubicBezTo>
                <a:cubicBezTo>
                  <a:pt x="16090" y="3574"/>
                  <a:pt x="16090" y="3574"/>
                  <a:pt x="16090" y="3574"/>
                </a:cubicBezTo>
                <a:cubicBezTo>
                  <a:pt x="16145" y="3535"/>
                  <a:pt x="16255" y="3574"/>
                  <a:pt x="16255" y="3535"/>
                </a:cubicBezTo>
                <a:cubicBezTo>
                  <a:pt x="16200" y="3535"/>
                  <a:pt x="16145" y="3495"/>
                  <a:pt x="16090" y="3535"/>
                </a:cubicBezTo>
                <a:cubicBezTo>
                  <a:pt x="16035" y="3535"/>
                  <a:pt x="15924" y="3574"/>
                  <a:pt x="15924" y="3613"/>
                </a:cubicBezTo>
                <a:cubicBezTo>
                  <a:pt x="15924" y="3613"/>
                  <a:pt x="15924" y="3613"/>
                  <a:pt x="15924" y="3613"/>
                </a:cubicBezTo>
                <a:close/>
                <a:moveTo>
                  <a:pt x="1653" y="14138"/>
                </a:moveTo>
                <a:cubicBezTo>
                  <a:pt x="1653" y="14099"/>
                  <a:pt x="1653" y="14099"/>
                  <a:pt x="1653" y="14099"/>
                </a:cubicBezTo>
                <a:cubicBezTo>
                  <a:pt x="1598" y="14099"/>
                  <a:pt x="1653" y="14099"/>
                  <a:pt x="1598" y="14099"/>
                </a:cubicBezTo>
                <a:cubicBezTo>
                  <a:pt x="1598" y="14060"/>
                  <a:pt x="1598" y="14060"/>
                  <a:pt x="1543" y="14060"/>
                </a:cubicBezTo>
                <a:cubicBezTo>
                  <a:pt x="1543" y="14060"/>
                  <a:pt x="1543" y="14020"/>
                  <a:pt x="1543" y="14020"/>
                </a:cubicBezTo>
                <a:cubicBezTo>
                  <a:pt x="1488" y="13981"/>
                  <a:pt x="1488" y="14020"/>
                  <a:pt x="1488" y="14020"/>
                </a:cubicBezTo>
                <a:cubicBezTo>
                  <a:pt x="1433" y="14020"/>
                  <a:pt x="1378" y="13981"/>
                  <a:pt x="1378" y="13981"/>
                </a:cubicBezTo>
                <a:cubicBezTo>
                  <a:pt x="1322" y="14020"/>
                  <a:pt x="1322" y="14020"/>
                  <a:pt x="1267" y="14020"/>
                </a:cubicBezTo>
                <a:cubicBezTo>
                  <a:pt x="1267" y="14020"/>
                  <a:pt x="1267" y="13981"/>
                  <a:pt x="1212" y="13981"/>
                </a:cubicBezTo>
                <a:cubicBezTo>
                  <a:pt x="1212" y="13981"/>
                  <a:pt x="1212" y="13981"/>
                  <a:pt x="1212" y="13981"/>
                </a:cubicBezTo>
                <a:cubicBezTo>
                  <a:pt x="1212" y="13981"/>
                  <a:pt x="1212" y="13981"/>
                  <a:pt x="1157" y="13981"/>
                </a:cubicBezTo>
                <a:cubicBezTo>
                  <a:pt x="1157" y="13981"/>
                  <a:pt x="1102" y="13942"/>
                  <a:pt x="1102" y="13942"/>
                </a:cubicBezTo>
                <a:cubicBezTo>
                  <a:pt x="1047" y="13942"/>
                  <a:pt x="1047" y="13942"/>
                  <a:pt x="992" y="13903"/>
                </a:cubicBezTo>
                <a:cubicBezTo>
                  <a:pt x="937" y="13903"/>
                  <a:pt x="937" y="13824"/>
                  <a:pt x="882" y="13863"/>
                </a:cubicBezTo>
                <a:cubicBezTo>
                  <a:pt x="882" y="13903"/>
                  <a:pt x="882" y="13903"/>
                  <a:pt x="882" y="13903"/>
                </a:cubicBezTo>
                <a:cubicBezTo>
                  <a:pt x="882" y="13903"/>
                  <a:pt x="827" y="13903"/>
                  <a:pt x="827" y="13903"/>
                </a:cubicBezTo>
                <a:cubicBezTo>
                  <a:pt x="827" y="13942"/>
                  <a:pt x="827" y="14020"/>
                  <a:pt x="882" y="14060"/>
                </a:cubicBezTo>
                <a:cubicBezTo>
                  <a:pt x="882" y="14060"/>
                  <a:pt x="882" y="14060"/>
                  <a:pt x="827" y="14099"/>
                </a:cubicBezTo>
                <a:cubicBezTo>
                  <a:pt x="827" y="14099"/>
                  <a:pt x="771" y="14099"/>
                  <a:pt x="771" y="14099"/>
                </a:cubicBezTo>
                <a:cubicBezTo>
                  <a:pt x="716" y="14138"/>
                  <a:pt x="661" y="14099"/>
                  <a:pt x="606" y="14099"/>
                </a:cubicBezTo>
                <a:cubicBezTo>
                  <a:pt x="551" y="14060"/>
                  <a:pt x="496" y="14099"/>
                  <a:pt x="496" y="14060"/>
                </a:cubicBezTo>
                <a:cubicBezTo>
                  <a:pt x="551" y="13981"/>
                  <a:pt x="606" y="13942"/>
                  <a:pt x="661" y="13903"/>
                </a:cubicBezTo>
                <a:cubicBezTo>
                  <a:pt x="716" y="13903"/>
                  <a:pt x="716" y="13903"/>
                  <a:pt x="716" y="13863"/>
                </a:cubicBezTo>
                <a:cubicBezTo>
                  <a:pt x="661" y="13824"/>
                  <a:pt x="551" y="14020"/>
                  <a:pt x="496" y="14060"/>
                </a:cubicBezTo>
                <a:cubicBezTo>
                  <a:pt x="441" y="14099"/>
                  <a:pt x="331" y="14060"/>
                  <a:pt x="220" y="14060"/>
                </a:cubicBezTo>
                <a:cubicBezTo>
                  <a:pt x="220" y="14060"/>
                  <a:pt x="220" y="14060"/>
                  <a:pt x="220" y="14060"/>
                </a:cubicBezTo>
                <a:cubicBezTo>
                  <a:pt x="220" y="14060"/>
                  <a:pt x="165" y="14099"/>
                  <a:pt x="165" y="14099"/>
                </a:cubicBezTo>
                <a:cubicBezTo>
                  <a:pt x="165" y="14177"/>
                  <a:pt x="220" y="14177"/>
                  <a:pt x="165" y="14217"/>
                </a:cubicBezTo>
                <a:cubicBezTo>
                  <a:pt x="165" y="14295"/>
                  <a:pt x="55" y="14335"/>
                  <a:pt x="0" y="14374"/>
                </a:cubicBezTo>
                <a:cubicBezTo>
                  <a:pt x="55" y="14413"/>
                  <a:pt x="220" y="14413"/>
                  <a:pt x="276" y="14413"/>
                </a:cubicBezTo>
                <a:cubicBezTo>
                  <a:pt x="441" y="14413"/>
                  <a:pt x="661" y="14413"/>
                  <a:pt x="827" y="14413"/>
                </a:cubicBezTo>
                <a:cubicBezTo>
                  <a:pt x="992" y="14413"/>
                  <a:pt x="1212" y="14452"/>
                  <a:pt x="1378" y="14452"/>
                </a:cubicBezTo>
                <a:cubicBezTo>
                  <a:pt x="1433" y="14452"/>
                  <a:pt x="1543" y="14492"/>
                  <a:pt x="1653" y="14452"/>
                </a:cubicBezTo>
                <a:cubicBezTo>
                  <a:pt x="1598" y="14374"/>
                  <a:pt x="1598" y="14335"/>
                  <a:pt x="1598" y="14256"/>
                </a:cubicBezTo>
                <a:cubicBezTo>
                  <a:pt x="1598" y="14217"/>
                  <a:pt x="1598" y="14217"/>
                  <a:pt x="1653" y="14217"/>
                </a:cubicBezTo>
                <a:cubicBezTo>
                  <a:pt x="1653" y="14177"/>
                  <a:pt x="1653" y="14177"/>
                  <a:pt x="1653" y="14138"/>
                </a:cubicBezTo>
                <a:close/>
                <a:moveTo>
                  <a:pt x="17192" y="589"/>
                </a:moveTo>
                <a:cubicBezTo>
                  <a:pt x="17192" y="589"/>
                  <a:pt x="17247" y="589"/>
                  <a:pt x="17247" y="589"/>
                </a:cubicBezTo>
                <a:cubicBezTo>
                  <a:pt x="17192" y="550"/>
                  <a:pt x="17137" y="471"/>
                  <a:pt x="17137" y="471"/>
                </a:cubicBezTo>
                <a:cubicBezTo>
                  <a:pt x="17082" y="511"/>
                  <a:pt x="17192" y="550"/>
                  <a:pt x="17192" y="589"/>
                </a:cubicBezTo>
                <a:close/>
                <a:moveTo>
                  <a:pt x="16200" y="39"/>
                </a:moveTo>
                <a:cubicBezTo>
                  <a:pt x="16255" y="79"/>
                  <a:pt x="16255" y="118"/>
                  <a:pt x="16255" y="157"/>
                </a:cubicBezTo>
                <a:cubicBezTo>
                  <a:pt x="16310" y="196"/>
                  <a:pt x="16255" y="275"/>
                  <a:pt x="16310" y="275"/>
                </a:cubicBezTo>
                <a:cubicBezTo>
                  <a:pt x="16365" y="314"/>
                  <a:pt x="16365" y="314"/>
                  <a:pt x="16420" y="353"/>
                </a:cubicBezTo>
                <a:cubicBezTo>
                  <a:pt x="16420" y="393"/>
                  <a:pt x="16420" y="393"/>
                  <a:pt x="16476" y="353"/>
                </a:cubicBezTo>
                <a:cubicBezTo>
                  <a:pt x="16476" y="353"/>
                  <a:pt x="16476" y="353"/>
                  <a:pt x="16531" y="353"/>
                </a:cubicBezTo>
                <a:cubicBezTo>
                  <a:pt x="16531" y="353"/>
                  <a:pt x="16531" y="353"/>
                  <a:pt x="16531" y="353"/>
                </a:cubicBezTo>
                <a:cubicBezTo>
                  <a:pt x="16586" y="353"/>
                  <a:pt x="16641" y="353"/>
                  <a:pt x="16641" y="353"/>
                </a:cubicBezTo>
                <a:cubicBezTo>
                  <a:pt x="16586" y="314"/>
                  <a:pt x="16586" y="275"/>
                  <a:pt x="16641" y="236"/>
                </a:cubicBezTo>
                <a:cubicBezTo>
                  <a:pt x="16641" y="275"/>
                  <a:pt x="16641" y="353"/>
                  <a:pt x="16751" y="353"/>
                </a:cubicBezTo>
                <a:cubicBezTo>
                  <a:pt x="16696" y="353"/>
                  <a:pt x="16696" y="314"/>
                  <a:pt x="16696" y="275"/>
                </a:cubicBezTo>
                <a:cubicBezTo>
                  <a:pt x="16696" y="275"/>
                  <a:pt x="16696" y="275"/>
                  <a:pt x="16751" y="275"/>
                </a:cubicBezTo>
                <a:cubicBezTo>
                  <a:pt x="16806" y="236"/>
                  <a:pt x="16751" y="196"/>
                  <a:pt x="16806" y="157"/>
                </a:cubicBezTo>
                <a:cubicBezTo>
                  <a:pt x="16806" y="196"/>
                  <a:pt x="16806" y="196"/>
                  <a:pt x="16806" y="236"/>
                </a:cubicBezTo>
                <a:cubicBezTo>
                  <a:pt x="16806" y="236"/>
                  <a:pt x="16806" y="236"/>
                  <a:pt x="16861" y="275"/>
                </a:cubicBezTo>
                <a:cubicBezTo>
                  <a:pt x="16861" y="314"/>
                  <a:pt x="16806" y="353"/>
                  <a:pt x="16861" y="353"/>
                </a:cubicBezTo>
                <a:cubicBezTo>
                  <a:pt x="16861" y="353"/>
                  <a:pt x="16861" y="353"/>
                  <a:pt x="16861" y="353"/>
                </a:cubicBezTo>
                <a:cubicBezTo>
                  <a:pt x="16861" y="353"/>
                  <a:pt x="16861" y="393"/>
                  <a:pt x="16916" y="393"/>
                </a:cubicBezTo>
                <a:cubicBezTo>
                  <a:pt x="16916" y="393"/>
                  <a:pt x="16916" y="353"/>
                  <a:pt x="16916" y="353"/>
                </a:cubicBezTo>
                <a:cubicBezTo>
                  <a:pt x="16971" y="353"/>
                  <a:pt x="16971" y="432"/>
                  <a:pt x="16971" y="432"/>
                </a:cubicBezTo>
                <a:cubicBezTo>
                  <a:pt x="16971" y="471"/>
                  <a:pt x="16971" y="432"/>
                  <a:pt x="17027" y="432"/>
                </a:cubicBezTo>
                <a:cubicBezTo>
                  <a:pt x="17027" y="432"/>
                  <a:pt x="17027" y="393"/>
                  <a:pt x="17027" y="393"/>
                </a:cubicBezTo>
                <a:cubicBezTo>
                  <a:pt x="17027" y="393"/>
                  <a:pt x="17027" y="393"/>
                  <a:pt x="17027" y="393"/>
                </a:cubicBezTo>
                <a:cubicBezTo>
                  <a:pt x="17082" y="353"/>
                  <a:pt x="17027" y="353"/>
                  <a:pt x="17027" y="314"/>
                </a:cubicBezTo>
                <a:cubicBezTo>
                  <a:pt x="17027" y="353"/>
                  <a:pt x="17082" y="393"/>
                  <a:pt x="17082" y="432"/>
                </a:cubicBezTo>
                <a:cubicBezTo>
                  <a:pt x="17137" y="393"/>
                  <a:pt x="17082" y="393"/>
                  <a:pt x="17082" y="353"/>
                </a:cubicBezTo>
                <a:cubicBezTo>
                  <a:pt x="17137" y="353"/>
                  <a:pt x="17137" y="314"/>
                  <a:pt x="17192" y="275"/>
                </a:cubicBezTo>
                <a:cubicBezTo>
                  <a:pt x="17192" y="275"/>
                  <a:pt x="17192" y="236"/>
                  <a:pt x="17192" y="236"/>
                </a:cubicBezTo>
                <a:cubicBezTo>
                  <a:pt x="17302" y="275"/>
                  <a:pt x="17192" y="314"/>
                  <a:pt x="17192" y="314"/>
                </a:cubicBezTo>
                <a:cubicBezTo>
                  <a:pt x="17192" y="353"/>
                  <a:pt x="17137" y="353"/>
                  <a:pt x="17192" y="432"/>
                </a:cubicBezTo>
                <a:cubicBezTo>
                  <a:pt x="17192" y="432"/>
                  <a:pt x="17192" y="550"/>
                  <a:pt x="17302" y="550"/>
                </a:cubicBezTo>
                <a:cubicBezTo>
                  <a:pt x="17302" y="550"/>
                  <a:pt x="17302" y="511"/>
                  <a:pt x="17302" y="471"/>
                </a:cubicBezTo>
                <a:cubicBezTo>
                  <a:pt x="17302" y="471"/>
                  <a:pt x="17302" y="471"/>
                  <a:pt x="17357" y="432"/>
                </a:cubicBezTo>
                <a:cubicBezTo>
                  <a:pt x="17412" y="432"/>
                  <a:pt x="17412" y="393"/>
                  <a:pt x="17467" y="393"/>
                </a:cubicBezTo>
                <a:cubicBezTo>
                  <a:pt x="17467" y="393"/>
                  <a:pt x="17522" y="353"/>
                  <a:pt x="17522" y="393"/>
                </a:cubicBezTo>
                <a:cubicBezTo>
                  <a:pt x="17522" y="432"/>
                  <a:pt x="17412" y="432"/>
                  <a:pt x="17357" y="432"/>
                </a:cubicBezTo>
                <a:cubicBezTo>
                  <a:pt x="17357" y="471"/>
                  <a:pt x="17357" y="511"/>
                  <a:pt x="17357" y="511"/>
                </a:cubicBezTo>
                <a:cubicBezTo>
                  <a:pt x="17357" y="550"/>
                  <a:pt x="17357" y="550"/>
                  <a:pt x="17302" y="550"/>
                </a:cubicBezTo>
                <a:cubicBezTo>
                  <a:pt x="17302" y="550"/>
                  <a:pt x="17302" y="589"/>
                  <a:pt x="17247" y="589"/>
                </a:cubicBezTo>
                <a:cubicBezTo>
                  <a:pt x="17247" y="589"/>
                  <a:pt x="17302" y="628"/>
                  <a:pt x="17302" y="668"/>
                </a:cubicBezTo>
                <a:cubicBezTo>
                  <a:pt x="17357" y="668"/>
                  <a:pt x="17357" y="668"/>
                  <a:pt x="17357" y="668"/>
                </a:cubicBezTo>
                <a:cubicBezTo>
                  <a:pt x="17412" y="668"/>
                  <a:pt x="17357" y="707"/>
                  <a:pt x="17412" y="707"/>
                </a:cubicBezTo>
                <a:cubicBezTo>
                  <a:pt x="17467" y="707"/>
                  <a:pt x="17467" y="668"/>
                  <a:pt x="17412" y="668"/>
                </a:cubicBezTo>
                <a:cubicBezTo>
                  <a:pt x="17522" y="668"/>
                  <a:pt x="17467" y="746"/>
                  <a:pt x="17522" y="668"/>
                </a:cubicBezTo>
                <a:cubicBezTo>
                  <a:pt x="17578" y="589"/>
                  <a:pt x="17578" y="628"/>
                  <a:pt x="17633" y="668"/>
                </a:cubicBezTo>
                <a:cubicBezTo>
                  <a:pt x="17578" y="668"/>
                  <a:pt x="17578" y="668"/>
                  <a:pt x="17578" y="668"/>
                </a:cubicBezTo>
                <a:cubicBezTo>
                  <a:pt x="17578" y="668"/>
                  <a:pt x="17578" y="668"/>
                  <a:pt x="17578" y="668"/>
                </a:cubicBezTo>
                <a:cubicBezTo>
                  <a:pt x="17522" y="668"/>
                  <a:pt x="17578" y="707"/>
                  <a:pt x="17522" y="707"/>
                </a:cubicBezTo>
                <a:cubicBezTo>
                  <a:pt x="17522" y="707"/>
                  <a:pt x="17578" y="746"/>
                  <a:pt x="17578" y="746"/>
                </a:cubicBezTo>
                <a:cubicBezTo>
                  <a:pt x="17633" y="746"/>
                  <a:pt x="17633" y="746"/>
                  <a:pt x="17633" y="746"/>
                </a:cubicBezTo>
                <a:cubicBezTo>
                  <a:pt x="17688" y="746"/>
                  <a:pt x="17633" y="746"/>
                  <a:pt x="17633" y="785"/>
                </a:cubicBezTo>
                <a:cubicBezTo>
                  <a:pt x="17578" y="785"/>
                  <a:pt x="17522" y="785"/>
                  <a:pt x="17522" y="785"/>
                </a:cubicBezTo>
                <a:cubicBezTo>
                  <a:pt x="17467" y="746"/>
                  <a:pt x="17522" y="746"/>
                  <a:pt x="17578" y="746"/>
                </a:cubicBezTo>
                <a:cubicBezTo>
                  <a:pt x="17522" y="707"/>
                  <a:pt x="17467" y="746"/>
                  <a:pt x="17412" y="746"/>
                </a:cubicBezTo>
                <a:cubicBezTo>
                  <a:pt x="17467" y="785"/>
                  <a:pt x="17467" y="785"/>
                  <a:pt x="17522" y="825"/>
                </a:cubicBezTo>
                <a:cubicBezTo>
                  <a:pt x="17467" y="825"/>
                  <a:pt x="17357" y="746"/>
                  <a:pt x="17357" y="785"/>
                </a:cubicBezTo>
                <a:cubicBezTo>
                  <a:pt x="17357" y="825"/>
                  <a:pt x="17302" y="785"/>
                  <a:pt x="17302" y="785"/>
                </a:cubicBezTo>
                <a:cubicBezTo>
                  <a:pt x="17247" y="825"/>
                  <a:pt x="17357" y="864"/>
                  <a:pt x="17412" y="943"/>
                </a:cubicBezTo>
                <a:cubicBezTo>
                  <a:pt x="17412" y="943"/>
                  <a:pt x="17357" y="982"/>
                  <a:pt x="17357" y="1021"/>
                </a:cubicBezTo>
                <a:cubicBezTo>
                  <a:pt x="17357" y="1021"/>
                  <a:pt x="17412" y="1060"/>
                  <a:pt x="17357" y="1060"/>
                </a:cubicBezTo>
                <a:cubicBezTo>
                  <a:pt x="17357" y="1060"/>
                  <a:pt x="17357" y="1060"/>
                  <a:pt x="17357" y="1021"/>
                </a:cubicBezTo>
                <a:cubicBezTo>
                  <a:pt x="17302" y="1021"/>
                  <a:pt x="17357" y="1021"/>
                  <a:pt x="17302" y="1021"/>
                </a:cubicBezTo>
                <a:cubicBezTo>
                  <a:pt x="17302" y="1021"/>
                  <a:pt x="17247" y="1021"/>
                  <a:pt x="17247" y="1021"/>
                </a:cubicBezTo>
                <a:cubicBezTo>
                  <a:pt x="17247" y="1021"/>
                  <a:pt x="17192" y="1021"/>
                  <a:pt x="17192" y="1021"/>
                </a:cubicBezTo>
                <a:cubicBezTo>
                  <a:pt x="17192" y="1060"/>
                  <a:pt x="17247" y="1060"/>
                  <a:pt x="17247" y="1060"/>
                </a:cubicBezTo>
                <a:cubicBezTo>
                  <a:pt x="17247" y="1060"/>
                  <a:pt x="17302" y="1100"/>
                  <a:pt x="17302" y="1100"/>
                </a:cubicBezTo>
                <a:cubicBezTo>
                  <a:pt x="17302" y="1100"/>
                  <a:pt x="17302" y="1060"/>
                  <a:pt x="17302" y="1060"/>
                </a:cubicBezTo>
                <a:cubicBezTo>
                  <a:pt x="17302" y="1060"/>
                  <a:pt x="17302" y="1060"/>
                  <a:pt x="17302" y="1060"/>
                </a:cubicBezTo>
                <a:cubicBezTo>
                  <a:pt x="17302" y="1060"/>
                  <a:pt x="17357" y="1100"/>
                  <a:pt x="17412" y="1100"/>
                </a:cubicBezTo>
                <a:cubicBezTo>
                  <a:pt x="17412" y="1100"/>
                  <a:pt x="17412" y="1100"/>
                  <a:pt x="17412" y="1100"/>
                </a:cubicBezTo>
                <a:cubicBezTo>
                  <a:pt x="17467" y="1100"/>
                  <a:pt x="17467" y="1139"/>
                  <a:pt x="17467" y="1139"/>
                </a:cubicBezTo>
                <a:cubicBezTo>
                  <a:pt x="17467" y="1100"/>
                  <a:pt x="17467" y="1100"/>
                  <a:pt x="17467" y="1100"/>
                </a:cubicBezTo>
                <a:cubicBezTo>
                  <a:pt x="17467" y="1100"/>
                  <a:pt x="17522" y="1139"/>
                  <a:pt x="17522" y="1139"/>
                </a:cubicBezTo>
                <a:cubicBezTo>
                  <a:pt x="17522" y="1139"/>
                  <a:pt x="17522" y="1178"/>
                  <a:pt x="17578" y="1178"/>
                </a:cubicBezTo>
                <a:cubicBezTo>
                  <a:pt x="17578" y="1178"/>
                  <a:pt x="17578" y="1178"/>
                  <a:pt x="17578" y="1178"/>
                </a:cubicBezTo>
                <a:cubicBezTo>
                  <a:pt x="17633" y="1178"/>
                  <a:pt x="17633" y="1178"/>
                  <a:pt x="17688" y="1178"/>
                </a:cubicBezTo>
                <a:cubicBezTo>
                  <a:pt x="17688" y="1178"/>
                  <a:pt x="17633" y="1139"/>
                  <a:pt x="17688" y="1139"/>
                </a:cubicBezTo>
                <a:cubicBezTo>
                  <a:pt x="17688" y="1139"/>
                  <a:pt x="17743" y="1178"/>
                  <a:pt x="17743" y="1178"/>
                </a:cubicBezTo>
                <a:cubicBezTo>
                  <a:pt x="17743" y="1178"/>
                  <a:pt x="17798" y="1217"/>
                  <a:pt x="17798" y="1217"/>
                </a:cubicBezTo>
                <a:cubicBezTo>
                  <a:pt x="17798" y="1217"/>
                  <a:pt x="17798" y="1257"/>
                  <a:pt x="17853" y="1257"/>
                </a:cubicBezTo>
                <a:cubicBezTo>
                  <a:pt x="17853" y="1257"/>
                  <a:pt x="17908" y="1257"/>
                  <a:pt x="17908" y="1296"/>
                </a:cubicBezTo>
                <a:cubicBezTo>
                  <a:pt x="17908" y="1257"/>
                  <a:pt x="17853" y="1257"/>
                  <a:pt x="17853" y="1217"/>
                </a:cubicBezTo>
                <a:cubicBezTo>
                  <a:pt x="17853" y="1217"/>
                  <a:pt x="17798" y="1178"/>
                  <a:pt x="17798" y="1178"/>
                </a:cubicBezTo>
                <a:cubicBezTo>
                  <a:pt x="17743" y="1139"/>
                  <a:pt x="17798" y="1100"/>
                  <a:pt x="17798" y="1139"/>
                </a:cubicBezTo>
                <a:cubicBezTo>
                  <a:pt x="17798" y="1139"/>
                  <a:pt x="17798" y="1100"/>
                  <a:pt x="17798" y="1100"/>
                </a:cubicBezTo>
                <a:cubicBezTo>
                  <a:pt x="17798" y="1100"/>
                  <a:pt x="17853" y="1139"/>
                  <a:pt x="17853" y="1139"/>
                </a:cubicBezTo>
                <a:cubicBezTo>
                  <a:pt x="17908" y="1178"/>
                  <a:pt x="17908" y="1139"/>
                  <a:pt x="17908" y="1178"/>
                </a:cubicBezTo>
                <a:cubicBezTo>
                  <a:pt x="17908" y="1257"/>
                  <a:pt x="17963" y="1257"/>
                  <a:pt x="18018" y="1296"/>
                </a:cubicBezTo>
                <a:cubicBezTo>
                  <a:pt x="18018" y="1296"/>
                  <a:pt x="18018" y="1296"/>
                  <a:pt x="18018" y="1296"/>
                </a:cubicBezTo>
                <a:cubicBezTo>
                  <a:pt x="18018" y="1296"/>
                  <a:pt x="18018" y="1296"/>
                  <a:pt x="18018" y="1296"/>
                </a:cubicBezTo>
                <a:cubicBezTo>
                  <a:pt x="18073" y="1335"/>
                  <a:pt x="18073" y="1375"/>
                  <a:pt x="18129" y="1375"/>
                </a:cubicBezTo>
                <a:cubicBezTo>
                  <a:pt x="18129" y="1375"/>
                  <a:pt x="18129" y="1375"/>
                  <a:pt x="18129" y="1375"/>
                </a:cubicBezTo>
                <a:cubicBezTo>
                  <a:pt x="18184" y="1375"/>
                  <a:pt x="18129" y="1375"/>
                  <a:pt x="18129" y="1335"/>
                </a:cubicBezTo>
                <a:cubicBezTo>
                  <a:pt x="18184" y="1335"/>
                  <a:pt x="18184" y="1335"/>
                  <a:pt x="18184" y="1335"/>
                </a:cubicBezTo>
                <a:cubicBezTo>
                  <a:pt x="18184" y="1335"/>
                  <a:pt x="18184" y="1335"/>
                  <a:pt x="18184" y="1335"/>
                </a:cubicBezTo>
                <a:cubicBezTo>
                  <a:pt x="18184" y="1296"/>
                  <a:pt x="18129" y="1257"/>
                  <a:pt x="18184" y="1217"/>
                </a:cubicBezTo>
                <a:cubicBezTo>
                  <a:pt x="18184" y="1257"/>
                  <a:pt x="18239" y="1257"/>
                  <a:pt x="18239" y="1217"/>
                </a:cubicBezTo>
                <a:cubicBezTo>
                  <a:pt x="18239" y="1257"/>
                  <a:pt x="18294" y="1257"/>
                  <a:pt x="18294" y="1257"/>
                </a:cubicBezTo>
                <a:cubicBezTo>
                  <a:pt x="18294" y="1257"/>
                  <a:pt x="18239" y="1217"/>
                  <a:pt x="18239" y="1217"/>
                </a:cubicBezTo>
                <a:cubicBezTo>
                  <a:pt x="18239" y="1217"/>
                  <a:pt x="18239" y="1178"/>
                  <a:pt x="18239" y="1178"/>
                </a:cubicBezTo>
                <a:cubicBezTo>
                  <a:pt x="18294" y="1178"/>
                  <a:pt x="18294" y="1178"/>
                  <a:pt x="18294" y="1178"/>
                </a:cubicBezTo>
                <a:cubicBezTo>
                  <a:pt x="18294" y="1217"/>
                  <a:pt x="18294" y="1217"/>
                  <a:pt x="18349" y="1217"/>
                </a:cubicBezTo>
                <a:cubicBezTo>
                  <a:pt x="18404" y="1217"/>
                  <a:pt x="18404" y="1257"/>
                  <a:pt x="18404" y="1296"/>
                </a:cubicBezTo>
                <a:cubicBezTo>
                  <a:pt x="18404" y="1257"/>
                  <a:pt x="18404" y="1217"/>
                  <a:pt x="18404" y="1217"/>
                </a:cubicBezTo>
                <a:cubicBezTo>
                  <a:pt x="18349" y="1217"/>
                  <a:pt x="18349" y="1217"/>
                  <a:pt x="18349" y="1178"/>
                </a:cubicBezTo>
                <a:cubicBezTo>
                  <a:pt x="18349" y="1217"/>
                  <a:pt x="18404" y="1217"/>
                  <a:pt x="18404" y="1217"/>
                </a:cubicBezTo>
                <a:cubicBezTo>
                  <a:pt x="18404" y="1217"/>
                  <a:pt x="18459" y="1257"/>
                  <a:pt x="18459" y="1257"/>
                </a:cubicBezTo>
                <a:cubicBezTo>
                  <a:pt x="18459" y="1296"/>
                  <a:pt x="18459" y="1296"/>
                  <a:pt x="18404" y="1296"/>
                </a:cubicBezTo>
                <a:cubicBezTo>
                  <a:pt x="18404" y="1296"/>
                  <a:pt x="18404" y="1296"/>
                  <a:pt x="18404" y="1296"/>
                </a:cubicBezTo>
                <a:cubicBezTo>
                  <a:pt x="18404" y="1296"/>
                  <a:pt x="18349" y="1296"/>
                  <a:pt x="18349" y="1296"/>
                </a:cubicBezTo>
                <a:cubicBezTo>
                  <a:pt x="18349" y="1335"/>
                  <a:pt x="18459" y="1335"/>
                  <a:pt x="18459" y="1335"/>
                </a:cubicBezTo>
                <a:cubicBezTo>
                  <a:pt x="18459" y="1335"/>
                  <a:pt x="18514" y="1335"/>
                  <a:pt x="18514" y="1335"/>
                </a:cubicBezTo>
                <a:cubicBezTo>
                  <a:pt x="18514" y="1335"/>
                  <a:pt x="18514" y="1335"/>
                  <a:pt x="18514" y="1335"/>
                </a:cubicBezTo>
                <a:cubicBezTo>
                  <a:pt x="18514" y="1335"/>
                  <a:pt x="18569" y="1335"/>
                  <a:pt x="18569" y="1375"/>
                </a:cubicBezTo>
                <a:cubicBezTo>
                  <a:pt x="18624" y="1335"/>
                  <a:pt x="18569" y="1296"/>
                  <a:pt x="18514" y="1296"/>
                </a:cubicBezTo>
                <a:cubicBezTo>
                  <a:pt x="18459" y="1257"/>
                  <a:pt x="18459" y="1257"/>
                  <a:pt x="18459" y="1217"/>
                </a:cubicBezTo>
                <a:cubicBezTo>
                  <a:pt x="18514" y="1257"/>
                  <a:pt x="18569" y="1335"/>
                  <a:pt x="18624" y="1335"/>
                </a:cubicBezTo>
                <a:cubicBezTo>
                  <a:pt x="18624" y="1335"/>
                  <a:pt x="18624" y="1335"/>
                  <a:pt x="18624" y="1335"/>
                </a:cubicBezTo>
                <a:cubicBezTo>
                  <a:pt x="18624" y="1296"/>
                  <a:pt x="18624" y="1296"/>
                  <a:pt x="18569" y="1296"/>
                </a:cubicBezTo>
                <a:cubicBezTo>
                  <a:pt x="18569" y="1257"/>
                  <a:pt x="18569" y="1257"/>
                  <a:pt x="18624" y="1257"/>
                </a:cubicBezTo>
                <a:cubicBezTo>
                  <a:pt x="18624" y="1296"/>
                  <a:pt x="18680" y="1335"/>
                  <a:pt x="18790" y="1335"/>
                </a:cubicBezTo>
                <a:cubicBezTo>
                  <a:pt x="18790" y="1335"/>
                  <a:pt x="18845" y="1335"/>
                  <a:pt x="18845" y="1375"/>
                </a:cubicBezTo>
                <a:cubicBezTo>
                  <a:pt x="18845" y="1375"/>
                  <a:pt x="18790" y="1375"/>
                  <a:pt x="18790" y="1375"/>
                </a:cubicBezTo>
                <a:cubicBezTo>
                  <a:pt x="18790" y="1375"/>
                  <a:pt x="18790" y="1375"/>
                  <a:pt x="18790" y="1375"/>
                </a:cubicBezTo>
                <a:cubicBezTo>
                  <a:pt x="18790" y="1375"/>
                  <a:pt x="18790" y="1375"/>
                  <a:pt x="18735" y="1375"/>
                </a:cubicBezTo>
                <a:cubicBezTo>
                  <a:pt x="18790" y="1375"/>
                  <a:pt x="18900" y="1414"/>
                  <a:pt x="18900" y="1335"/>
                </a:cubicBezTo>
                <a:cubicBezTo>
                  <a:pt x="18900" y="1335"/>
                  <a:pt x="18790" y="1296"/>
                  <a:pt x="18790" y="1296"/>
                </a:cubicBezTo>
                <a:cubicBezTo>
                  <a:pt x="18790" y="1296"/>
                  <a:pt x="18790" y="1296"/>
                  <a:pt x="18845" y="1296"/>
                </a:cubicBezTo>
                <a:cubicBezTo>
                  <a:pt x="18790" y="1257"/>
                  <a:pt x="18790" y="1257"/>
                  <a:pt x="18735" y="1257"/>
                </a:cubicBezTo>
                <a:cubicBezTo>
                  <a:pt x="18790" y="1296"/>
                  <a:pt x="18680" y="1296"/>
                  <a:pt x="18680" y="1257"/>
                </a:cubicBezTo>
                <a:cubicBezTo>
                  <a:pt x="18680" y="1257"/>
                  <a:pt x="18680" y="1257"/>
                  <a:pt x="18680" y="1257"/>
                </a:cubicBezTo>
                <a:cubicBezTo>
                  <a:pt x="18680" y="1257"/>
                  <a:pt x="18680" y="1217"/>
                  <a:pt x="18680" y="1217"/>
                </a:cubicBezTo>
                <a:cubicBezTo>
                  <a:pt x="18680" y="1217"/>
                  <a:pt x="18680" y="1217"/>
                  <a:pt x="18735" y="1217"/>
                </a:cubicBezTo>
                <a:cubicBezTo>
                  <a:pt x="18735" y="1217"/>
                  <a:pt x="18624" y="1178"/>
                  <a:pt x="18680" y="1178"/>
                </a:cubicBezTo>
                <a:cubicBezTo>
                  <a:pt x="18735" y="1178"/>
                  <a:pt x="18735" y="1217"/>
                  <a:pt x="18790" y="1217"/>
                </a:cubicBezTo>
                <a:cubicBezTo>
                  <a:pt x="18790" y="1217"/>
                  <a:pt x="18790" y="1178"/>
                  <a:pt x="18790" y="1178"/>
                </a:cubicBezTo>
                <a:cubicBezTo>
                  <a:pt x="18900" y="1139"/>
                  <a:pt x="18790" y="1217"/>
                  <a:pt x="18790" y="1217"/>
                </a:cubicBezTo>
                <a:cubicBezTo>
                  <a:pt x="18790" y="1257"/>
                  <a:pt x="18845" y="1296"/>
                  <a:pt x="18900" y="1296"/>
                </a:cubicBezTo>
                <a:cubicBezTo>
                  <a:pt x="18900" y="1296"/>
                  <a:pt x="18845" y="1257"/>
                  <a:pt x="18845" y="1257"/>
                </a:cubicBezTo>
                <a:cubicBezTo>
                  <a:pt x="18900" y="1257"/>
                  <a:pt x="18900" y="1296"/>
                  <a:pt x="18900" y="1296"/>
                </a:cubicBezTo>
                <a:cubicBezTo>
                  <a:pt x="18955" y="1296"/>
                  <a:pt x="19010" y="1296"/>
                  <a:pt x="19065" y="1335"/>
                </a:cubicBezTo>
                <a:cubicBezTo>
                  <a:pt x="19065" y="1335"/>
                  <a:pt x="19176" y="1375"/>
                  <a:pt x="19231" y="1375"/>
                </a:cubicBezTo>
                <a:cubicBezTo>
                  <a:pt x="19231" y="1335"/>
                  <a:pt x="19176" y="1335"/>
                  <a:pt x="19176" y="1296"/>
                </a:cubicBezTo>
                <a:cubicBezTo>
                  <a:pt x="19120" y="1296"/>
                  <a:pt x="19176" y="1296"/>
                  <a:pt x="19120" y="1296"/>
                </a:cubicBezTo>
                <a:cubicBezTo>
                  <a:pt x="19120" y="1296"/>
                  <a:pt x="19065" y="1296"/>
                  <a:pt x="19065" y="1296"/>
                </a:cubicBezTo>
                <a:cubicBezTo>
                  <a:pt x="19065" y="1296"/>
                  <a:pt x="19010" y="1296"/>
                  <a:pt x="19010" y="1296"/>
                </a:cubicBezTo>
                <a:cubicBezTo>
                  <a:pt x="19010" y="1257"/>
                  <a:pt x="18955" y="1257"/>
                  <a:pt x="18955" y="1217"/>
                </a:cubicBezTo>
                <a:cubicBezTo>
                  <a:pt x="18955" y="1178"/>
                  <a:pt x="19010" y="1257"/>
                  <a:pt x="19010" y="1257"/>
                </a:cubicBezTo>
                <a:cubicBezTo>
                  <a:pt x="19065" y="1296"/>
                  <a:pt x="19065" y="1257"/>
                  <a:pt x="19065" y="1257"/>
                </a:cubicBezTo>
                <a:cubicBezTo>
                  <a:pt x="19120" y="1257"/>
                  <a:pt x="19231" y="1296"/>
                  <a:pt x="19286" y="1335"/>
                </a:cubicBezTo>
                <a:cubicBezTo>
                  <a:pt x="19286" y="1335"/>
                  <a:pt x="19286" y="1296"/>
                  <a:pt x="19286" y="1296"/>
                </a:cubicBezTo>
                <a:cubicBezTo>
                  <a:pt x="19286" y="1296"/>
                  <a:pt x="19286" y="1296"/>
                  <a:pt x="19286" y="1257"/>
                </a:cubicBezTo>
                <a:cubicBezTo>
                  <a:pt x="19341" y="1217"/>
                  <a:pt x="19341" y="1217"/>
                  <a:pt x="19341" y="1217"/>
                </a:cubicBezTo>
                <a:cubicBezTo>
                  <a:pt x="19286" y="1178"/>
                  <a:pt x="19286" y="1178"/>
                  <a:pt x="19286" y="1178"/>
                </a:cubicBezTo>
                <a:cubicBezTo>
                  <a:pt x="19341" y="1178"/>
                  <a:pt x="19341" y="1178"/>
                  <a:pt x="19396" y="1178"/>
                </a:cubicBezTo>
                <a:cubicBezTo>
                  <a:pt x="19341" y="1178"/>
                  <a:pt x="19286" y="1139"/>
                  <a:pt x="19286" y="1100"/>
                </a:cubicBezTo>
                <a:cubicBezTo>
                  <a:pt x="19286" y="1100"/>
                  <a:pt x="19231" y="1100"/>
                  <a:pt x="19231" y="1100"/>
                </a:cubicBezTo>
                <a:cubicBezTo>
                  <a:pt x="19176" y="1100"/>
                  <a:pt x="19176" y="1060"/>
                  <a:pt x="19120" y="1060"/>
                </a:cubicBezTo>
                <a:cubicBezTo>
                  <a:pt x="19065" y="1021"/>
                  <a:pt x="19065" y="982"/>
                  <a:pt x="19010" y="943"/>
                </a:cubicBezTo>
                <a:cubicBezTo>
                  <a:pt x="18955" y="903"/>
                  <a:pt x="18900" y="864"/>
                  <a:pt x="18900" y="825"/>
                </a:cubicBezTo>
                <a:cubicBezTo>
                  <a:pt x="18735" y="589"/>
                  <a:pt x="18569" y="353"/>
                  <a:pt x="18404" y="157"/>
                </a:cubicBezTo>
                <a:cubicBezTo>
                  <a:pt x="18404" y="118"/>
                  <a:pt x="18349" y="39"/>
                  <a:pt x="18294" y="0"/>
                </a:cubicBezTo>
                <a:cubicBezTo>
                  <a:pt x="18294" y="0"/>
                  <a:pt x="18129" y="0"/>
                  <a:pt x="18073" y="0"/>
                </a:cubicBezTo>
                <a:cubicBezTo>
                  <a:pt x="17743" y="0"/>
                  <a:pt x="17357" y="0"/>
                  <a:pt x="17027" y="0"/>
                </a:cubicBezTo>
                <a:cubicBezTo>
                  <a:pt x="16751" y="0"/>
                  <a:pt x="16476" y="0"/>
                  <a:pt x="16200" y="0"/>
                </a:cubicBezTo>
                <a:cubicBezTo>
                  <a:pt x="16200" y="39"/>
                  <a:pt x="16200" y="39"/>
                  <a:pt x="16200" y="39"/>
                </a:cubicBezTo>
                <a:close/>
                <a:moveTo>
                  <a:pt x="19782" y="1728"/>
                </a:moveTo>
                <a:cubicBezTo>
                  <a:pt x="19837" y="1728"/>
                  <a:pt x="19837" y="1767"/>
                  <a:pt x="19782" y="1767"/>
                </a:cubicBezTo>
                <a:cubicBezTo>
                  <a:pt x="19837" y="1767"/>
                  <a:pt x="19837" y="1767"/>
                  <a:pt x="19837" y="1807"/>
                </a:cubicBezTo>
                <a:cubicBezTo>
                  <a:pt x="19892" y="1767"/>
                  <a:pt x="19837" y="1807"/>
                  <a:pt x="19892" y="1846"/>
                </a:cubicBezTo>
                <a:cubicBezTo>
                  <a:pt x="19892" y="1846"/>
                  <a:pt x="19837" y="1846"/>
                  <a:pt x="19837" y="1846"/>
                </a:cubicBezTo>
                <a:cubicBezTo>
                  <a:pt x="19892" y="1846"/>
                  <a:pt x="19837" y="1846"/>
                  <a:pt x="19837" y="1885"/>
                </a:cubicBezTo>
                <a:cubicBezTo>
                  <a:pt x="19892" y="1924"/>
                  <a:pt x="19947" y="1964"/>
                  <a:pt x="19947" y="2003"/>
                </a:cubicBezTo>
                <a:cubicBezTo>
                  <a:pt x="20002" y="2003"/>
                  <a:pt x="20112" y="2121"/>
                  <a:pt x="20112" y="2121"/>
                </a:cubicBezTo>
                <a:cubicBezTo>
                  <a:pt x="20112" y="2121"/>
                  <a:pt x="20167" y="2121"/>
                  <a:pt x="20112" y="2121"/>
                </a:cubicBezTo>
                <a:cubicBezTo>
                  <a:pt x="20112" y="2081"/>
                  <a:pt x="20057" y="2042"/>
                  <a:pt x="20057" y="2042"/>
                </a:cubicBezTo>
                <a:cubicBezTo>
                  <a:pt x="20057" y="2042"/>
                  <a:pt x="20112" y="2042"/>
                  <a:pt x="20112" y="2081"/>
                </a:cubicBezTo>
                <a:cubicBezTo>
                  <a:pt x="20167" y="2081"/>
                  <a:pt x="20167" y="2081"/>
                  <a:pt x="20222" y="2081"/>
                </a:cubicBezTo>
                <a:cubicBezTo>
                  <a:pt x="20222" y="2121"/>
                  <a:pt x="20278" y="2081"/>
                  <a:pt x="20333" y="2121"/>
                </a:cubicBezTo>
                <a:cubicBezTo>
                  <a:pt x="20333" y="2121"/>
                  <a:pt x="20388" y="2160"/>
                  <a:pt x="20388" y="2199"/>
                </a:cubicBezTo>
                <a:cubicBezTo>
                  <a:pt x="20388" y="2199"/>
                  <a:pt x="20388" y="2199"/>
                  <a:pt x="20333" y="2239"/>
                </a:cubicBezTo>
                <a:cubicBezTo>
                  <a:pt x="20333" y="2239"/>
                  <a:pt x="20388" y="2239"/>
                  <a:pt x="20388" y="2278"/>
                </a:cubicBezTo>
                <a:cubicBezTo>
                  <a:pt x="20388" y="2278"/>
                  <a:pt x="20443" y="2278"/>
                  <a:pt x="20498" y="2317"/>
                </a:cubicBezTo>
                <a:cubicBezTo>
                  <a:pt x="20498" y="2317"/>
                  <a:pt x="20498" y="2278"/>
                  <a:pt x="20553" y="2317"/>
                </a:cubicBezTo>
                <a:cubicBezTo>
                  <a:pt x="20553" y="2317"/>
                  <a:pt x="20553" y="2317"/>
                  <a:pt x="20553" y="2317"/>
                </a:cubicBezTo>
                <a:cubicBezTo>
                  <a:pt x="20553" y="2317"/>
                  <a:pt x="20553" y="2278"/>
                  <a:pt x="20608" y="2278"/>
                </a:cubicBezTo>
                <a:cubicBezTo>
                  <a:pt x="20663" y="2278"/>
                  <a:pt x="20663" y="2278"/>
                  <a:pt x="20663" y="2317"/>
                </a:cubicBezTo>
                <a:cubicBezTo>
                  <a:pt x="20718" y="2317"/>
                  <a:pt x="20718" y="2278"/>
                  <a:pt x="20773" y="2278"/>
                </a:cubicBezTo>
                <a:cubicBezTo>
                  <a:pt x="20773" y="2278"/>
                  <a:pt x="20773" y="2278"/>
                  <a:pt x="20829" y="2278"/>
                </a:cubicBezTo>
                <a:cubicBezTo>
                  <a:pt x="20773" y="2199"/>
                  <a:pt x="20884" y="2199"/>
                  <a:pt x="20829" y="2121"/>
                </a:cubicBezTo>
                <a:cubicBezTo>
                  <a:pt x="20829" y="2121"/>
                  <a:pt x="20829" y="2121"/>
                  <a:pt x="20829" y="2081"/>
                </a:cubicBezTo>
                <a:cubicBezTo>
                  <a:pt x="20829" y="2042"/>
                  <a:pt x="20829" y="2003"/>
                  <a:pt x="20773" y="2042"/>
                </a:cubicBezTo>
                <a:cubicBezTo>
                  <a:pt x="20773" y="2003"/>
                  <a:pt x="20718" y="1964"/>
                  <a:pt x="20663" y="1924"/>
                </a:cubicBezTo>
                <a:cubicBezTo>
                  <a:pt x="20663" y="1924"/>
                  <a:pt x="20608" y="1885"/>
                  <a:pt x="20608" y="1885"/>
                </a:cubicBezTo>
                <a:cubicBezTo>
                  <a:pt x="20608" y="1885"/>
                  <a:pt x="20608" y="1885"/>
                  <a:pt x="20553" y="1885"/>
                </a:cubicBezTo>
                <a:cubicBezTo>
                  <a:pt x="20553" y="1846"/>
                  <a:pt x="20498" y="1846"/>
                  <a:pt x="20498" y="1846"/>
                </a:cubicBezTo>
                <a:cubicBezTo>
                  <a:pt x="20443" y="1807"/>
                  <a:pt x="20498" y="1807"/>
                  <a:pt x="20443" y="1807"/>
                </a:cubicBezTo>
                <a:cubicBezTo>
                  <a:pt x="20443" y="1807"/>
                  <a:pt x="20388" y="1767"/>
                  <a:pt x="20388" y="1767"/>
                </a:cubicBezTo>
                <a:cubicBezTo>
                  <a:pt x="20388" y="1767"/>
                  <a:pt x="20388" y="1767"/>
                  <a:pt x="20333" y="1767"/>
                </a:cubicBezTo>
                <a:cubicBezTo>
                  <a:pt x="20333" y="1767"/>
                  <a:pt x="20333" y="1728"/>
                  <a:pt x="20333" y="1689"/>
                </a:cubicBezTo>
                <a:cubicBezTo>
                  <a:pt x="20333" y="1689"/>
                  <a:pt x="20333" y="1689"/>
                  <a:pt x="20278" y="1649"/>
                </a:cubicBezTo>
                <a:cubicBezTo>
                  <a:pt x="20222" y="1610"/>
                  <a:pt x="20112" y="1532"/>
                  <a:pt x="20112" y="1453"/>
                </a:cubicBezTo>
                <a:cubicBezTo>
                  <a:pt x="20057" y="1492"/>
                  <a:pt x="20057" y="1492"/>
                  <a:pt x="20002" y="1492"/>
                </a:cubicBezTo>
                <a:cubicBezTo>
                  <a:pt x="20002" y="1532"/>
                  <a:pt x="19947" y="1492"/>
                  <a:pt x="19947" y="1532"/>
                </a:cubicBezTo>
                <a:cubicBezTo>
                  <a:pt x="19947" y="1532"/>
                  <a:pt x="19947" y="1571"/>
                  <a:pt x="19947" y="1571"/>
                </a:cubicBezTo>
                <a:cubicBezTo>
                  <a:pt x="19947" y="1610"/>
                  <a:pt x="19892" y="1610"/>
                  <a:pt x="19892" y="1610"/>
                </a:cubicBezTo>
                <a:cubicBezTo>
                  <a:pt x="19892" y="1610"/>
                  <a:pt x="19837" y="1610"/>
                  <a:pt x="19837" y="1610"/>
                </a:cubicBezTo>
                <a:cubicBezTo>
                  <a:pt x="19892" y="1610"/>
                  <a:pt x="19947" y="1689"/>
                  <a:pt x="20002" y="1728"/>
                </a:cubicBezTo>
                <a:cubicBezTo>
                  <a:pt x="19947" y="1728"/>
                  <a:pt x="19892" y="1689"/>
                  <a:pt x="19837" y="1689"/>
                </a:cubicBezTo>
                <a:cubicBezTo>
                  <a:pt x="19782" y="1689"/>
                  <a:pt x="19782" y="1689"/>
                  <a:pt x="19782" y="1728"/>
                </a:cubicBezTo>
                <a:close/>
                <a:moveTo>
                  <a:pt x="17137" y="668"/>
                </a:moveTo>
                <a:cubicBezTo>
                  <a:pt x="17082" y="628"/>
                  <a:pt x="17137" y="628"/>
                  <a:pt x="17137" y="589"/>
                </a:cubicBezTo>
                <a:cubicBezTo>
                  <a:pt x="17082" y="589"/>
                  <a:pt x="17082" y="589"/>
                  <a:pt x="17082" y="628"/>
                </a:cubicBezTo>
                <a:cubicBezTo>
                  <a:pt x="17082" y="589"/>
                  <a:pt x="17082" y="628"/>
                  <a:pt x="17082" y="628"/>
                </a:cubicBezTo>
                <a:cubicBezTo>
                  <a:pt x="17082" y="668"/>
                  <a:pt x="16916" y="550"/>
                  <a:pt x="16916" y="511"/>
                </a:cubicBezTo>
                <a:cubicBezTo>
                  <a:pt x="16971" y="550"/>
                  <a:pt x="16916" y="471"/>
                  <a:pt x="16916" y="471"/>
                </a:cubicBezTo>
                <a:cubicBezTo>
                  <a:pt x="16971" y="432"/>
                  <a:pt x="16971" y="589"/>
                  <a:pt x="17027" y="589"/>
                </a:cubicBezTo>
                <a:cubicBezTo>
                  <a:pt x="17027" y="511"/>
                  <a:pt x="16971" y="471"/>
                  <a:pt x="16916" y="471"/>
                </a:cubicBezTo>
                <a:cubicBezTo>
                  <a:pt x="16861" y="432"/>
                  <a:pt x="16861" y="432"/>
                  <a:pt x="16916" y="511"/>
                </a:cubicBezTo>
                <a:cubicBezTo>
                  <a:pt x="16916" y="511"/>
                  <a:pt x="16861" y="511"/>
                  <a:pt x="16861" y="511"/>
                </a:cubicBezTo>
                <a:cubicBezTo>
                  <a:pt x="16861" y="471"/>
                  <a:pt x="16861" y="471"/>
                  <a:pt x="16806" y="471"/>
                </a:cubicBezTo>
                <a:cubicBezTo>
                  <a:pt x="16806" y="432"/>
                  <a:pt x="16806" y="471"/>
                  <a:pt x="16751" y="471"/>
                </a:cubicBezTo>
                <a:cubicBezTo>
                  <a:pt x="16751" y="471"/>
                  <a:pt x="16696" y="471"/>
                  <a:pt x="16696" y="471"/>
                </a:cubicBezTo>
                <a:cubicBezTo>
                  <a:pt x="16641" y="511"/>
                  <a:pt x="16641" y="511"/>
                  <a:pt x="16641" y="511"/>
                </a:cubicBezTo>
                <a:cubicBezTo>
                  <a:pt x="16641" y="550"/>
                  <a:pt x="16696" y="628"/>
                  <a:pt x="16751" y="628"/>
                </a:cubicBezTo>
                <a:cubicBezTo>
                  <a:pt x="16751" y="628"/>
                  <a:pt x="16751" y="589"/>
                  <a:pt x="16806" y="628"/>
                </a:cubicBezTo>
                <a:cubicBezTo>
                  <a:pt x="16806" y="628"/>
                  <a:pt x="16861" y="628"/>
                  <a:pt x="16861" y="668"/>
                </a:cubicBezTo>
                <a:cubicBezTo>
                  <a:pt x="16916" y="707"/>
                  <a:pt x="16916" y="707"/>
                  <a:pt x="16916" y="746"/>
                </a:cubicBezTo>
                <a:cubicBezTo>
                  <a:pt x="16916" y="785"/>
                  <a:pt x="16971" y="785"/>
                  <a:pt x="17027" y="825"/>
                </a:cubicBezTo>
                <a:cubicBezTo>
                  <a:pt x="17027" y="864"/>
                  <a:pt x="17027" y="943"/>
                  <a:pt x="17082" y="943"/>
                </a:cubicBezTo>
                <a:cubicBezTo>
                  <a:pt x="17137" y="903"/>
                  <a:pt x="17027" y="864"/>
                  <a:pt x="17027" y="825"/>
                </a:cubicBezTo>
                <a:cubicBezTo>
                  <a:pt x="17027" y="785"/>
                  <a:pt x="17082" y="825"/>
                  <a:pt x="17082" y="785"/>
                </a:cubicBezTo>
                <a:cubicBezTo>
                  <a:pt x="17137" y="746"/>
                  <a:pt x="17082" y="746"/>
                  <a:pt x="17082" y="746"/>
                </a:cubicBezTo>
                <a:cubicBezTo>
                  <a:pt x="17137" y="746"/>
                  <a:pt x="17137" y="746"/>
                  <a:pt x="17137" y="707"/>
                </a:cubicBezTo>
                <a:cubicBezTo>
                  <a:pt x="17137" y="707"/>
                  <a:pt x="17137" y="668"/>
                  <a:pt x="17137" y="668"/>
                </a:cubicBezTo>
                <a:close/>
                <a:moveTo>
                  <a:pt x="10359" y="6991"/>
                </a:moveTo>
                <a:cubicBezTo>
                  <a:pt x="10304" y="6991"/>
                  <a:pt x="10304" y="6991"/>
                  <a:pt x="10304" y="6991"/>
                </a:cubicBezTo>
                <a:cubicBezTo>
                  <a:pt x="10359" y="6991"/>
                  <a:pt x="10414" y="7030"/>
                  <a:pt x="10414" y="7030"/>
                </a:cubicBezTo>
                <a:cubicBezTo>
                  <a:pt x="10469" y="7030"/>
                  <a:pt x="10469" y="7069"/>
                  <a:pt x="10469" y="7069"/>
                </a:cubicBezTo>
                <a:cubicBezTo>
                  <a:pt x="10524" y="7108"/>
                  <a:pt x="10635" y="7108"/>
                  <a:pt x="10635" y="7069"/>
                </a:cubicBezTo>
                <a:cubicBezTo>
                  <a:pt x="10635" y="7069"/>
                  <a:pt x="10580" y="7069"/>
                  <a:pt x="10580" y="7030"/>
                </a:cubicBezTo>
                <a:cubicBezTo>
                  <a:pt x="10524" y="7030"/>
                  <a:pt x="10524" y="6991"/>
                  <a:pt x="10524" y="6991"/>
                </a:cubicBezTo>
                <a:cubicBezTo>
                  <a:pt x="10469" y="6991"/>
                  <a:pt x="10469" y="6991"/>
                  <a:pt x="10469" y="6991"/>
                </a:cubicBezTo>
                <a:cubicBezTo>
                  <a:pt x="10469" y="6991"/>
                  <a:pt x="10414" y="6991"/>
                  <a:pt x="10414" y="6991"/>
                </a:cubicBezTo>
                <a:cubicBezTo>
                  <a:pt x="10414" y="6991"/>
                  <a:pt x="10359" y="6991"/>
                  <a:pt x="10359" y="6991"/>
                </a:cubicBezTo>
                <a:close/>
                <a:moveTo>
                  <a:pt x="6502" y="4831"/>
                </a:moveTo>
                <a:cubicBezTo>
                  <a:pt x="6502" y="4831"/>
                  <a:pt x="6502" y="4831"/>
                  <a:pt x="6557" y="4870"/>
                </a:cubicBezTo>
                <a:cubicBezTo>
                  <a:pt x="6557" y="4831"/>
                  <a:pt x="6557" y="4831"/>
                  <a:pt x="6502" y="4831"/>
                </a:cubicBezTo>
                <a:close/>
                <a:moveTo>
                  <a:pt x="21214" y="14649"/>
                </a:moveTo>
                <a:cubicBezTo>
                  <a:pt x="21269" y="14649"/>
                  <a:pt x="21269" y="14609"/>
                  <a:pt x="21269" y="14649"/>
                </a:cubicBezTo>
                <a:cubicBezTo>
                  <a:pt x="21324" y="14649"/>
                  <a:pt x="21324" y="14649"/>
                  <a:pt x="21324" y="14649"/>
                </a:cubicBezTo>
                <a:cubicBezTo>
                  <a:pt x="21324" y="14649"/>
                  <a:pt x="21380" y="14688"/>
                  <a:pt x="21380" y="14688"/>
                </a:cubicBezTo>
                <a:cubicBezTo>
                  <a:pt x="21380" y="14688"/>
                  <a:pt x="21380" y="14688"/>
                  <a:pt x="21380" y="14688"/>
                </a:cubicBezTo>
                <a:cubicBezTo>
                  <a:pt x="21435" y="14688"/>
                  <a:pt x="21435" y="14688"/>
                  <a:pt x="21435" y="14688"/>
                </a:cubicBezTo>
                <a:cubicBezTo>
                  <a:pt x="21435" y="14649"/>
                  <a:pt x="21490" y="14688"/>
                  <a:pt x="21490" y="14688"/>
                </a:cubicBezTo>
                <a:cubicBezTo>
                  <a:pt x="21490" y="14688"/>
                  <a:pt x="21490" y="14649"/>
                  <a:pt x="21545" y="14688"/>
                </a:cubicBezTo>
                <a:cubicBezTo>
                  <a:pt x="21545" y="14688"/>
                  <a:pt x="21545" y="14688"/>
                  <a:pt x="21545" y="14688"/>
                </a:cubicBezTo>
                <a:cubicBezTo>
                  <a:pt x="21545" y="14570"/>
                  <a:pt x="21545" y="14452"/>
                  <a:pt x="21545" y="14335"/>
                </a:cubicBezTo>
                <a:cubicBezTo>
                  <a:pt x="21545" y="14020"/>
                  <a:pt x="21545" y="13706"/>
                  <a:pt x="21545" y="13392"/>
                </a:cubicBezTo>
                <a:cubicBezTo>
                  <a:pt x="21545" y="12921"/>
                  <a:pt x="21545" y="12449"/>
                  <a:pt x="21545" y="11978"/>
                </a:cubicBezTo>
                <a:cubicBezTo>
                  <a:pt x="21545" y="11428"/>
                  <a:pt x="21545" y="10839"/>
                  <a:pt x="21545" y="10289"/>
                </a:cubicBezTo>
                <a:cubicBezTo>
                  <a:pt x="21545" y="9661"/>
                  <a:pt x="21545" y="9033"/>
                  <a:pt x="21545" y="8404"/>
                </a:cubicBezTo>
                <a:cubicBezTo>
                  <a:pt x="21545" y="7815"/>
                  <a:pt x="21545" y="7187"/>
                  <a:pt x="21545" y="6559"/>
                </a:cubicBezTo>
                <a:cubicBezTo>
                  <a:pt x="21545" y="6009"/>
                  <a:pt x="21545" y="5420"/>
                  <a:pt x="21545" y="4870"/>
                </a:cubicBezTo>
                <a:cubicBezTo>
                  <a:pt x="21545" y="4399"/>
                  <a:pt x="21545" y="3927"/>
                  <a:pt x="21545" y="3495"/>
                </a:cubicBezTo>
                <a:cubicBezTo>
                  <a:pt x="21545" y="3181"/>
                  <a:pt x="21545" y="2867"/>
                  <a:pt x="21545" y="2553"/>
                </a:cubicBezTo>
                <a:cubicBezTo>
                  <a:pt x="21545" y="2474"/>
                  <a:pt x="21545" y="2396"/>
                  <a:pt x="21545" y="2317"/>
                </a:cubicBezTo>
                <a:cubicBezTo>
                  <a:pt x="21545" y="2239"/>
                  <a:pt x="21600" y="2239"/>
                  <a:pt x="21490" y="2239"/>
                </a:cubicBezTo>
                <a:cubicBezTo>
                  <a:pt x="21435" y="2199"/>
                  <a:pt x="21324" y="2199"/>
                  <a:pt x="21269" y="2199"/>
                </a:cubicBezTo>
                <a:cubicBezTo>
                  <a:pt x="21269" y="2199"/>
                  <a:pt x="21269" y="2160"/>
                  <a:pt x="21269" y="2160"/>
                </a:cubicBezTo>
                <a:cubicBezTo>
                  <a:pt x="21214" y="2160"/>
                  <a:pt x="21214" y="2160"/>
                  <a:pt x="21214" y="2160"/>
                </a:cubicBezTo>
                <a:cubicBezTo>
                  <a:pt x="21159" y="2160"/>
                  <a:pt x="21159" y="2160"/>
                  <a:pt x="21159" y="2121"/>
                </a:cubicBezTo>
                <a:cubicBezTo>
                  <a:pt x="21104" y="2160"/>
                  <a:pt x="21104" y="2121"/>
                  <a:pt x="21104" y="2121"/>
                </a:cubicBezTo>
                <a:cubicBezTo>
                  <a:pt x="21104" y="2121"/>
                  <a:pt x="21049" y="2121"/>
                  <a:pt x="21049" y="2121"/>
                </a:cubicBezTo>
                <a:cubicBezTo>
                  <a:pt x="21049" y="2121"/>
                  <a:pt x="20994" y="2121"/>
                  <a:pt x="20994" y="2121"/>
                </a:cubicBezTo>
                <a:cubicBezTo>
                  <a:pt x="20884" y="2160"/>
                  <a:pt x="20994" y="2239"/>
                  <a:pt x="20939" y="2278"/>
                </a:cubicBezTo>
                <a:cubicBezTo>
                  <a:pt x="20939" y="2278"/>
                  <a:pt x="20939" y="2239"/>
                  <a:pt x="20939" y="2278"/>
                </a:cubicBezTo>
                <a:cubicBezTo>
                  <a:pt x="20884" y="2317"/>
                  <a:pt x="20939" y="2317"/>
                  <a:pt x="20884" y="2317"/>
                </a:cubicBezTo>
                <a:cubicBezTo>
                  <a:pt x="20829" y="2356"/>
                  <a:pt x="20718" y="2278"/>
                  <a:pt x="20663" y="2356"/>
                </a:cubicBezTo>
                <a:cubicBezTo>
                  <a:pt x="20663" y="2356"/>
                  <a:pt x="20663" y="2396"/>
                  <a:pt x="20663" y="2435"/>
                </a:cubicBezTo>
                <a:cubicBezTo>
                  <a:pt x="20663" y="2435"/>
                  <a:pt x="20663" y="2435"/>
                  <a:pt x="20718" y="2435"/>
                </a:cubicBezTo>
                <a:cubicBezTo>
                  <a:pt x="20718" y="2474"/>
                  <a:pt x="20718" y="2474"/>
                  <a:pt x="20718" y="2474"/>
                </a:cubicBezTo>
                <a:cubicBezTo>
                  <a:pt x="20773" y="2553"/>
                  <a:pt x="20773" y="2592"/>
                  <a:pt x="20829" y="2671"/>
                </a:cubicBezTo>
                <a:cubicBezTo>
                  <a:pt x="20829" y="2671"/>
                  <a:pt x="20829" y="2671"/>
                  <a:pt x="20884" y="2710"/>
                </a:cubicBezTo>
                <a:cubicBezTo>
                  <a:pt x="20884" y="2749"/>
                  <a:pt x="20884" y="2788"/>
                  <a:pt x="20884" y="2828"/>
                </a:cubicBezTo>
                <a:cubicBezTo>
                  <a:pt x="20884" y="2867"/>
                  <a:pt x="20884" y="2867"/>
                  <a:pt x="20884" y="2906"/>
                </a:cubicBezTo>
                <a:cubicBezTo>
                  <a:pt x="20939" y="2906"/>
                  <a:pt x="20939" y="2906"/>
                  <a:pt x="20939" y="2906"/>
                </a:cubicBezTo>
                <a:cubicBezTo>
                  <a:pt x="20994" y="2906"/>
                  <a:pt x="20939" y="2906"/>
                  <a:pt x="20939" y="2867"/>
                </a:cubicBezTo>
                <a:cubicBezTo>
                  <a:pt x="20939" y="2828"/>
                  <a:pt x="20939" y="2828"/>
                  <a:pt x="20994" y="2867"/>
                </a:cubicBezTo>
                <a:cubicBezTo>
                  <a:pt x="21049" y="2867"/>
                  <a:pt x="21049" y="2906"/>
                  <a:pt x="21049" y="2906"/>
                </a:cubicBezTo>
                <a:cubicBezTo>
                  <a:pt x="21049" y="2945"/>
                  <a:pt x="21049" y="3103"/>
                  <a:pt x="21104" y="3103"/>
                </a:cubicBezTo>
                <a:cubicBezTo>
                  <a:pt x="20994" y="3103"/>
                  <a:pt x="20939" y="3181"/>
                  <a:pt x="20884" y="3260"/>
                </a:cubicBezTo>
                <a:cubicBezTo>
                  <a:pt x="20829" y="3299"/>
                  <a:pt x="20773" y="3299"/>
                  <a:pt x="20663" y="3338"/>
                </a:cubicBezTo>
                <a:cubicBezTo>
                  <a:pt x="20608" y="3338"/>
                  <a:pt x="20553" y="3260"/>
                  <a:pt x="20498" y="3338"/>
                </a:cubicBezTo>
                <a:cubicBezTo>
                  <a:pt x="20443" y="3377"/>
                  <a:pt x="20553" y="3456"/>
                  <a:pt x="20553" y="3495"/>
                </a:cubicBezTo>
                <a:cubicBezTo>
                  <a:pt x="20553" y="3574"/>
                  <a:pt x="20553" y="3652"/>
                  <a:pt x="20443" y="3652"/>
                </a:cubicBezTo>
                <a:cubicBezTo>
                  <a:pt x="20388" y="3692"/>
                  <a:pt x="20278" y="3652"/>
                  <a:pt x="20167" y="3613"/>
                </a:cubicBezTo>
                <a:cubicBezTo>
                  <a:pt x="20057" y="3613"/>
                  <a:pt x="20167" y="3535"/>
                  <a:pt x="20112" y="3495"/>
                </a:cubicBezTo>
                <a:cubicBezTo>
                  <a:pt x="20112" y="3456"/>
                  <a:pt x="20112" y="3417"/>
                  <a:pt x="20112" y="3417"/>
                </a:cubicBezTo>
                <a:cubicBezTo>
                  <a:pt x="20112" y="3377"/>
                  <a:pt x="20167" y="3338"/>
                  <a:pt x="20167" y="3299"/>
                </a:cubicBezTo>
                <a:cubicBezTo>
                  <a:pt x="20222" y="3299"/>
                  <a:pt x="20278" y="3338"/>
                  <a:pt x="20278" y="3299"/>
                </a:cubicBezTo>
                <a:cubicBezTo>
                  <a:pt x="20333" y="3299"/>
                  <a:pt x="20278" y="3260"/>
                  <a:pt x="20278" y="3220"/>
                </a:cubicBezTo>
                <a:cubicBezTo>
                  <a:pt x="20222" y="3181"/>
                  <a:pt x="20112" y="3063"/>
                  <a:pt x="20002" y="3063"/>
                </a:cubicBezTo>
                <a:cubicBezTo>
                  <a:pt x="20057" y="3063"/>
                  <a:pt x="20112" y="3024"/>
                  <a:pt x="20167" y="3024"/>
                </a:cubicBezTo>
                <a:cubicBezTo>
                  <a:pt x="20167" y="3024"/>
                  <a:pt x="20222" y="3024"/>
                  <a:pt x="20222" y="3024"/>
                </a:cubicBezTo>
                <a:cubicBezTo>
                  <a:pt x="20167" y="3024"/>
                  <a:pt x="20167" y="3024"/>
                  <a:pt x="20167" y="3024"/>
                </a:cubicBezTo>
                <a:cubicBezTo>
                  <a:pt x="20057" y="2985"/>
                  <a:pt x="19947" y="3024"/>
                  <a:pt x="19837" y="3063"/>
                </a:cubicBezTo>
                <a:cubicBezTo>
                  <a:pt x="19727" y="3103"/>
                  <a:pt x="19671" y="3103"/>
                  <a:pt x="19727" y="3181"/>
                </a:cubicBezTo>
                <a:cubicBezTo>
                  <a:pt x="19727" y="3181"/>
                  <a:pt x="19727" y="3220"/>
                  <a:pt x="19727" y="3220"/>
                </a:cubicBezTo>
                <a:cubicBezTo>
                  <a:pt x="19727" y="3220"/>
                  <a:pt x="19727" y="3220"/>
                  <a:pt x="19782" y="3220"/>
                </a:cubicBezTo>
                <a:cubicBezTo>
                  <a:pt x="19782" y="3260"/>
                  <a:pt x="19782" y="3260"/>
                  <a:pt x="19782" y="3260"/>
                </a:cubicBezTo>
                <a:cubicBezTo>
                  <a:pt x="19782" y="3260"/>
                  <a:pt x="19782" y="3299"/>
                  <a:pt x="19727" y="3260"/>
                </a:cubicBezTo>
                <a:cubicBezTo>
                  <a:pt x="19782" y="3260"/>
                  <a:pt x="19727" y="3260"/>
                  <a:pt x="19727" y="3220"/>
                </a:cubicBezTo>
                <a:cubicBezTo>
                  <a:pt x="19671" y="3220"/>
                  <a:pt x="19671" y="3181"/>
                  <a:pt x="19671" y="3181"/>
                </a:cubicBezTo>
                <a:cubicBezTo>
                  <a:pt x="19671" y="3181"/>
                  <a:pt x="19727" y="3142"/>
                  <a:pt x="19671" y="3142"/>
                </a:cubicBezTo>
                <a:cubicBezTo>
                  <a:pt x="19671" y="3103"/>
                  <a:pt x="19616" y="3142"/>
                  <a:pt x="19616" y="3142"/>
                </a:cubicBezTo>
                <a:cubicBezTo>
                  <a:pt x="19561" y="3181"/>
                  <a:pt x="19561" y="3181"/>
                  <a:pt x="19561" y="3181"/>
                </a:cubicBezTo>
                <a:cubicBezTo>
                  <a:pt x="19561" y="3220"/>
                  <a:pt x="19561" y="3220"/>
                  <a:pt x="19561" y="3260"/>
                </a:cubicBezTo>
                <a:cubicBezTo>
                  <a:pt x="19506" y="3299"/>
                  <a:pt x="19396" y="3260"/>
                  <a:pt x="19341" y="3260"/>
                </a:cubicBezTo>
                <a:cubicBezTo>
                  <a:pt x="19286" y="3299"/>
                  <a:pt x="19286" y="3377"/>
                  <a:pt x="19286" y="3417"/>
                </a:cubicBezTo>
                <a:cubicBezTo>
                  <a:pt x="19231" y="3456"/>
                  <a:pt x="19176" y="3456"/>
                  <a:pt x="19120" y="3456"/>
                </a:cubicBezTo>
                <a:cubicBezTo>
                  <a:pt x="19010" y="3456"/>
                  <a:pt x="18955" y="3417"/>
                  <a:pt x="18900" y="3417"/>
                </a:cubicBezTo>
                <a:cubicBezTo>
                  <a:pt x="18845" y="3338"/>
                  <a:pt x="18845" y="3377"/>
                  <a:pt x="18790" y="3417"/>
                </a:cubicBezTo>
                <a:cubicBezTo>
                  <a:pt x="18845" y="3377"/>
                  <a:pt x="18790" y="3377"/>
                  <a:pt x="18735" y="3377"/>
                </a:cubicBezTo>
                <a:cubicBezTo>
                  <a:pt x="18735" y="3377"/>
                  <a:pt x="18680" y="3417"/>
                  <a:pt x="18680" y="3377"/>
                </a:cubicBezTo>
                <a:cubicBezTo>
                  <a:pt x="18624" y="3377"/>
                  <a:pt x="18624" y="3377"/>
                  <a:pt x="18569" y="3377"/>
                </a:cubicBezTo>
                <a:cubicBezTo>
                  <a:pt x="18514" y="3338"/>
                  <a:pt x="18569" y="3338"/>
                  <a:pt x="18514" y="3377"/>
                </a:cubicBezTo>
                <a:cubicBezTo>
                  <a:pt x="18514" y="3377"/>
                  <a:pt x="18459" y="3417"/>
                  <a:pt x="18459" y="3417"/>
                </a:cubicBezTo>
                <a:cubicBezTo>
                  <a:pt x="18404" y="3456"/>
                  <a:pt x="18349" y="3417"/>
                  <a:pt x="18294" y="3456"/>
                </a:cubicBezTo>
                <a:cubicBezTo>
                  <a:pt x="18239" y="3456"/>
                  <a:pt x="18184" y="3456"/>
                  <a:pt x="18184" y="3495"/>
                </a:cubicBezTo>
                <a:cubicBezTo>
                  <a:pt x="18129" y="3495"/>
                  <a:pt x="18129" y="3495"/>
                  <a:pt x="18129" y="3535"/>
                </a:cubicBezTo>
                <a:cubicBezTo>
                  <a:pt x="18129" y="3535"/>
                  <a:pt x="18129" y="3535"/>
                  <a:pt x="18073" y="3535"/>
                </a:cubicBezTo>
                <a:cubicBezTo>
                  <a:pt x="18073" y="3535"/>
                  <a:pt x="18073" y="3574"/>
                  <a:pt x="18073" y="3574"/>
                </a:cubicBezTo>
                <a:cubicBezTo>
                  <a:pt x="18073" y="3574"/>
                  <a:pt x="18073" y="3574"/>
                  <a:pt x="18073" y="3574"/>
                </a:cubicBezTo>
                <a:cubicBezTo>
                  <a:pt x="18018" y="3574"/>
                  <a:pt x="18018" y="3574"/>
                  <a:pt x="18018" y="3613"/>
                </a:cubicBezTo>
                <a:cubicBezTo>
                  <a:pt x="18018" y="3613"/>
                  <a:pt x="18018" y="3692"/>
                  <a:pt x="17963" y="3692"/>
                </a:cubicBezTo>
                <a:cubicBezTo>
                  <a:pt x="18018" y="3731"/>
                  <a:pt x="18018" y="3809"/>
                  <a:pt x="17963" y="3849"/>
                </a:cubicBezTo>
                <a:cubicBezTo>
                  <a:pt x="17853" y="3888"/>
                  <a:pt x="17853" y="3770"/>
                  <a:pt x="17798" y="3731"/>
                </a:cubicBezTo>
                <a:cubicBezTo>
                  <a:pt x="17798" y="3731"/>
                  <a:pt x="17798" y="3692"/>
                  <a:pt x="17798" y="3692"/>
                </a:cubicBezTo>
                <a:cubicBezTo>
                  <a:pt x="17743" y="3692"/>
                  <a:pt x="17688" y="3770"/>
                  <a:pt x="17688" y="3770"/>
                </a:cubicBezTo>
                <a:cubicBezTo>
                  <a:pt x="17578" y="3809"/>
                  <a:pt x="17633" y="3731"/>
                  <a:pt x="17633" y="3692"/>
                </a:cubicBezTo>
                <a:cubicBezTo>
                  <a:pt x="17578" y="3692"/>
                  <a:pt x="17578" y="3770"/>
                  <a:pt x="17522" y="3770"/>
                </a:cubicBezTo>
                <a:cubicBezTo>
                  <a:pt x="17467" y="3809"/>
                  <a:pt x="17467" y="3770"/>
                  <a:pt x="17467" y="3770"/>
                </a:cubicBezTo>
                <a:cubicBezTo>
                  <a:pt x="17412" y="3770"/>
                  <a:pt x="17412" y="3770"/>
                  <a:pt x="17357" y="3770"/>
                </a:cubicBezTo>
                <a:cubicBezTo>
                  <a:pt x="17357" y="3770"/>
                  <a:pt x="17302" y="3731"/>
                  <a:pt x="17247" y="3731"/>
                </a:cubicBezTo>
                <a:cubicBezTo>
                  <a:pt x="17247" y="3770"/>
                  <a:pt x="17247" y="3770"/>
                  <a:pt x="17192" y="3770"/>
                </a:cubicBezTo>
                <a:cubicBezTo>
                  <a:pt x="17082" y="3770"/>
                  <a:pt x="17192" y="3692"/>
                  <a:pt x="17192" y="3652"/>
                </a:cubicBezTo>
                <a:cubicBezTo>
                  <a:pt x="17247" y="3692"/>
                  <a:pt x="17192" y="3652"/>
                  <a:pt x="17247" y="3652"/>
                </a:cubicBezTo>
                <a:cubicBezTo>
                  <a:pt x="17247" y="3652"/>
                  <a:pt x="17302" y="3652"/>
                  <a:pt x="17302" y="3652"/>
                </a:cubicBezTo>
                <a:cubicBezTo>
                  <a:pt x="17302" y="3652"/>
                  <a:pt x="17357" y="3692"/>
                  <a:pt x="17357" y="3652"/>
                </a:cubicBezTo>
                <a:cubicBezTo>
                  <a:pt x="17412" y="3652"/>
                  <a:pt x="17357" y="3613"/>
                  <a:pt x="17302" y="3613"/>
                </a:cubicBezTo>
                <a:cubicBezTo>
                  <a:pt x="17357" y="3574"/>
                  <a:pt x="17412" y="3652"/>
                  <a:pt x="17412" y="3652"/>
                </a:cubicBezTo>
                <a:cubicBezTo>
                  <a:pt x="17467" y="3652"/>
                  <a:pt x="17467" y="3652"/>
                  <a:pt x="17467" y="3613"/>
                </a:cubicBezTo>
                <a:cubicBezTo>
                  <a:pt x="17467" y="3613"/>
                  <a:pt x="17467" y="3613"/>
                  <a:pt x="17522" y="3613"/>
                </a:cubicBezTo>
                <a:cubicBezTo>
                  <a:pt x="17522" y="3613"/>
                  <a:pt x="17467" y="3574"/>
                  <a:pt x="17467" y="3535"/>
                </a:cubicBezTo>
                <a:cubicBezTo>
                  <a:pt x="17467" y="3495"/>
                  <a:pt x="17412" y="3456"/>
                  <a:pt x="17412" y="3417"/>
                </a:cubicBezTo>
                <a:cubicBezTo>
                  <a:pt x="17412" y="3338"/>
                  <a:pt x="17412" y="3377"/>
                  <a:pt x="17412" y="3338"/>
                </a:cubicBezTo>
                <a:cubicBezTo>
                  <a:pt x="17467" y="3299"/>
                  <a:pt x="17467" y="3299"/>
                  <a:pt x="17467" y="3260"/>
                </a:cubicBezTo>
                <a:cubicBezTo>
                  <a:pt x="17467" y="3220"/>
                  <a:pt x="17522" y="3220"/>
                  <a:pt x="17522" y="3181"/>
                </a:cubicBezTo>
                <a:cubicBezTo>
                  <a:pt x="17578" y="3142"/>
                  <a:pt x="17522" y="3142"/>
                  <a:pt x="17467" y="3142"/>
                </a:cubicBezTo>
                <a:cubicBezTo>
                  <a:pt x="17467" y="3142"/>
                  <a:pt x="17302" y="3103"/>
                  <a:pt x="17412" y="3142"/>
                </a:cubicBezTo>
                <a:cubicBezTo>
                  <a:pt x="17357" y="3181"/>
                  <a:pt x="17302" y="3103"/>
                  <a:pt x="17357" y="3103"/>
                </a:cubicBezTo>
                <a:cubicBezTo>
                  <a:pt x="17357" y="3063"/>
                  <a:pt x="17522" y="3063"/>
                  <a:pt x="17522" y="3063"/>
                </a:cubicBezTo>
                <a:cubicBezTo>
                  <a:pt x="17578" y="3063"/>
                  <a:pt x="17633" y="3063"/>
                  <a:pt x="17688" y="3063"/>
                </a:cubicBezTo>
                <a:cubicBezTo>
                  <a:pt x="17743" y="3063"/>
                  <a:pt x="17798" y="3024"/>
                  <a:pt x="17798" y="3024"/>
                </a:cubicBezTo>
                <a:cubicBezTo>
                  <a:pt x="17853" y="2985"/>
                  <a:pt x="17688" y="3024"/>
                  <a:pt x="17633" y="3024"/>
                </a:cubicBezTo>
                <a:cubicBezTo>
                  <a:pt x="17522" y="3063"/>
                  <a:pt x="17357" y="3142"/>
                  <a:pt x="17247" y="3181"/>
                </a:cubicBezTo>
                <a:cubicBezTo>
                  <a:pt x="17082" y="3220"/>
                  <a:pt x="16971" y="3299"/>
                  <a:pt x="16806" y="3338"/>
                </a:cubicBezTo>
                <a:cubicBezTo>
                  <a:pt x="16806" y="3338"/>
                  <a:pt x="16586" y="3417"/>
                  <a:pt x="16696" y="3417"/>
                </a:cubicBezTo>
                <a:cubicBezTo>
                  <a:pt x="16751" y="3456"/>
                  <a:pt x="16751" y="3377"/>
                  <a:pt x="16806" y="3377"/>
                </a:cubicBezTo>
                <a:cubicBezTo>
                  <a:pt x="16806" y="3377"/>
                  <a:pt x="16861" y="3338"/>
                  <a:pt x="16861" y="3377"/>
                </a:cubicBezTo>
                <a:cubicBezTo>
                  <a:pt x="16861" y="3377"/>
                  <a:pt x="16806" y="3377"/>
                  <a:pt x="16806" y="3377"/>
                </a:cubicBezTo>
                <a:cubicBezTo>
                  <a:pt x="16751" y="3417"/>
                  <a:pt x="16751" y="3417"/>
                  <a:pt x="16751" y="3417"/>
                </a:cubicBezTo>
                <a:cubicBezTo>
                  <a:pt x="16806" y="3456"/>
                  <a:pt x="16806" y="3456"/>
                  <a:pt x="16806" y="3495"/>
                </a:cubicBezTo>
                <a:cubicBezTo>
                  <a:pt x="16861" y="3495"/>
                  <a:pt x="16916" y="3495"/>
                  <a:pt x="16861" y="3574"/>
                </a:cubicBezTo>
                <a:cubicBezTo>
                  <a:pt x="16861" y="3574"/>
                  <a:pt x="16861" y="3574"/>
                  <a:pt x="16806" y="3574"/>
                </a:cubicBezTo>
                <a:cubicBezTo>
                  <a:pt x="16806" y="3613"/>
                  <a:pt x="16751" y="3613"/>
                  <a:pt x="16751" y="3652"/>
                </a:cubicBezTo>
                <a:cubicBezTo>
                  <a:pt x="16751" y="3652"/>
                  <a:pt x="16696" y="3692"/>
                  <a:pt x="16641" y="3692"/>
                </a:cubicBezTo>
                <a:cubicBezTo>
                  <a:pt x="16641" y="3692"/>
                  <a:pt x="16586" y="3652"/>
                  <a:pt x="16586" y="3613"/>
                </a:cubicBezTo>
                <a:cubicBezTo>
                  <a:pt x="16586" y="3613"/>
                  <a:pt x="16641" y="3613"/>
                  <a:pt x="16641" y="3613"/>
                </a:cubicBezTo>
                <a:cubicBezTo>
                  <a:pt x="16696" y="3574"/>
                  <a:pt x="16641" y="3535"/>
                  <a:pt x="16696" y="3535"/>
                </a:cubicBezTo>
                <a:cubicBezTo>
                  <a:pt x="16696" y="3495"/>
                  <a:pt x="16586" y="3535"/>
                  <a:pt x="16531" y="3535"/>
                </a:cubicBezTo>
                <a:cubicBezTo>
                  <a:pt x="16531" y="3495"/>
                  <a:pt x="16641" y="3456"/>
                  <a:pt x="16641" y="3417"/>
                </a:cubicBezTo>
                <a:cubicBezTo>
                  <a:pt x="16531" y="3456"/>
                  <a:pt x="16476" y="3495"/>
                  <a:pt x="16365" y="3535"/>
                </a:cubicBezTo>
                <a:cubicBezTo>
                  <a:pt x="16365" y="3535"/>
                  <a:pt x="16310" y="3535"/>
                  <a:pt x="16310" y="3535"/>
                </a:cubicBezTo>
                <a:cubicBezTo>
                  <a:pt x="16310" y="3535"/>
                  <a:pt x="16255" y="3574"/>
                  <a:pt x="16310" y="3574"/>
                </a:cubicBezTo>
                <a:cubicBezTo>
                  <a:pt x="16255" y="3613"/>
                  <a:pt x="16255" y="3574"/>
                  <a:pt x="16200" y="3574"/>
                </a:cubicBezTo>
                <a:cubicBezTo>
                  <a:pt x="16200" y="3574"/>
                  <a:pt x="16200" y="3613"/>
                  <a:pt x="16145" y="3613"/>
                </a:cubicBezTo>
                <a:cubicBezTo>
                  <a:pt x="16145" y="3613"/>
                  <a:pt x="16090" y="3613"/>
                  <a:pt x="16090" y="3652"/>
                </a:cubicBezTo>
                <a:cubicBezTo>
                  <a:pt x="16035" y="3652"/>
                  <a:pt x="15980" y="3692"/>
                  <a:pt x="15980" y="3652"/>
                </a:cubicBezTo>
                <a:cubicBezTo>
                  <a:pt x="15924" y="3652"/>
                  <a:pt x="15924" y="3613"/>
                  <a:pt x="15869" y="3652"/>
                </a:cubicBezTo>
                <a:cubicBezTo>
                  <a:pt x="15814" y="3652"/>
                  <a:pt x="15759" y="3731"/>
                  <a:pt x="15759" y="3770"/>
                </a:cubicBezTo>
                <a:cubicBezTo>
                  <a:pt x="15704" y="3770"/>
                  <a:pt x="15649" y="3809"/>
                  <a:pt x="15649" y="3809"/>
                </a:cubicBezTo>
                <a:cubicBezTo>
                  <a:pt x="15594" y="3849"/>
                  <a:pt x="15539" y="3888"/>
                  <a:pt x="15539" y="3927"/>
                </a:cubicBezTo>
                <a:cubicBezTo>
                  <a:pt x="15484" y="3967"/>
                  <a:pt x="15484" y="3967"/>
                  <a:pt x="15429" y="4006"/>
                </a:cubicBezTo>
                <a:cubicBezTo>
                  <a:pt x="15429" y="3967"/>
                  <a:pt x="15484" y="3967"/>
                  <a:pt x="15484" y="3927"/>
                </a:cubicBezTo>
                <a:cubicBezTo>
                  <a:pt x="15484" y="3927"/>
                  <a:pt x="15429" y="3967"/>
                  <a:pt x="15373" y="3967"/>
                </a:cubicBezTo>
                <a:cubicBezTo>
                  <a:pt x="15263" y="4006"/>
                  <a:pt x="15153" y="4045"/>
                  <a:pt x="15098" y="4084"/>
                </a:cubicBezTo>
                <a:cubicBezTo>
                  <a:pt x="15043" y="4124"/>
                  <a:pt x="14988" y="4163"/>
                  <a:pt x="14933" y="4124"/>
                </a:cubicBezTo>
                <a:cubicBezTo>
                  <a:pt x="14878" y="4124"/>
                  <a:pt x="14822" y="4045"/>
                  <a:pt x="14767" y="4084"/>
                </a:cubicBezTo>
                <a:cubicBezTo>
                  <a:pt x="14822" y="4084"/>
                  <a:pt x="14878" y="4124"/>
                  <a:pt x="14878" y="4163"/>
                </a:cubicBezTo>
                <a:cubicBezTo>
                  <a:pt x="14878" y="4202"/>
                  <a:pt x="14878" y="4202"/>
                  <a:pt x="14878" y="4241"/>
                </a:cubicBezTo>
                <a:cubicBezTo>
                  <a:pt x="14878" y="4281"/>
                  <a:pt x="14878" y="4241"/>
                  <a:pt x="14933" y="4281"/>
                </a:cubicBezTo>
                <a:cubicBezTo>
                  <a:pt x="14933" y="4281"/>
                  <a:pt x="15043" y="4320"/>
                  <a:pt x="14988" y="4320"/>
                </a:cubicBezTo>
                <a:cubicBezTo>
                  <a:pt x="15043" y="4320"/>
                  <a:pt x="15043" y="4359"/>
                  <a:pt x="15043" y="4359"/>
                </a:cubicBezTo>
                <a:cubicBezTo>
                  <a:pt x="15043" y="4359"/>
                  <a:pt x="14988" y="4359"/>
                  <a:pt x="14988" y="4320"/>
                </a:cubicBezTo>
                <a:cubicBezTo>
                  <a:pt x="14988" y="4320"/>
                  <a:pt x="14988" y="4320"/>
                  <a:pt x="14988" y="4320"/>
                </a:cubicBezTo>
                <a:cubicBezTo>
                  <a:pt x="14933" y="4281"/>
                  <a:pt x="14878" y="4281"/>
                  <a:pt x="14822" y="4281"/>
                </a:cubicBezTo>
                <a:cubicBezTo>
                  <a:pt x="14822" y="4281"/>
                  <a:pt x="14878" y="4281"/>
                  <a:pt x="14878" y="4281"/>
                </a:cubicBezTo>
                <a:cubicBezTo>
                  <a:pt x="14822" y="4241"/>
                  <a:pt x="14822" y="4281"/>
                  <a:pt x="14767" y="4320"/>
                </a:cubicBezTo>
                <a:cubicBezTo>
                  <a:pt x="14712" y="4320"/>
                  <a:pt x="14712" y="4320"/>
                  <a:pt x="14657" y="4320"/>
                </a:cubicBezTo>
                <a:cubicBezTo>
                  <a:pt x="14602" y="4281"/>
                  <a:pt x="14602" y="4359"/>
                  <a:pt x="14492" y="4399"/>
                </a:cubicBezTo>
                <a:cubicBezTo>
                  <a:pt x="14547" y="4359"/>
                  <a:pt x="14547" y="4320"/>
                  <a:pt x="14437" y="4359"/>
                </a:cubicBezTo>
                <a:cubicBezTo>
                  <a:pt x="14382" y="4399"/>
                  <a:pt x="14382" y="4399"/>
                  <a:pt x="14437" y="4438"/>
                </a:cubicBezTo>
                <a:cubicBezTo>
                  <a:pt x="14437" y="4477"/>
                  <a:pt x="14492" y="4516"/>
                  <a:pt x="14437" y="4556"/>
                </a:cubicBezTo>
                <a:cubicBezTo>
                  <a:pt x="14437" y="4595"/>
                  <a:pt x="14382" y="4595"/>
                  <a:pt x="14382" y="4634"/>
                </a:cubicBezTo>
                <a:cubicBezTo>
                  <a:pt x="14382" y="4673"/>
                  <a:pt x="14382" y="4673"/>
                  <a:pt x="14382" y="4713"/>
                </a:cubicBezTo>
                <a:cubicBezTo>
                  <a:pt x="14382" y="4713"/>
                  <a:pt x="14327" y="4752"/>
                  <a:pt x="14327" y="4752"/>
                </a:cubicBezTo>
                <a:cubicBezTo>
                  <a:pt x="14327" y="4791"/>
                  <a:pt x="14327" y="4831"/>
                  <a:pt x="14327" y="4831"/>
                </a:cubicBezTo>
                <a:cubicBezTo>
                  <a:pt x="14327" y="4870"/>
                  <a:pt x="14327" y="4948"/>
                  <a:pt x="14327" y="4988"/>
                </a:cubicBezTo>
                <a:cubicBezTo>
                  <a:pt x="14271" y="4988"/>
                  <a:pt x="14271" y="4988"/>
                  <a:pt x="14271" y="5027"/>
                </a:cubicBezTo>
                <a:cubicBezTo>
                  <a:pt x="14271" y="5027"/>
                  <a:pt x="14271" y="5066"/>
                  <a:pt x="14271" y="5066"/>
                </a:cubicBezTo>
                <a:cubicBezTo>
                  <a:pt x="14327" y="4948"/>
                  <a:pt x="13996" y="5066"/>
                  <a:pt x="13941" y="5066"/>
                </a:cubicBezTo>
                <a:cubicBezTo>
                  <a:pt x="13886" y="5105"/>
                  <a:pt x="13831" y="5105"/>
                  <a:pt x="13776" y="5105"/>
                </a:cubicBezTo>
                <a:cubicBezTo>
                  <a:pt x="13720" y="5145"/>
                  <a:pt x="13720" y="5184"/>
                  <a:pt x="13665" y="5184"/>
                </a:cubicBezTo>
                <a:cubicBezTo>
                  <a:pt x="13720" y="5145"/>
                  <a:pt x="13720" y="5145"/>
                  <a:pt x="13720" y="5105"/>
                </a:cubicBezTo>
                <a:cubicBezTo>
                  <a:pt x="13776" y="5105"/>
                  <a:pt x="13776" y="5105"/>
                  <a:pt x="13776" y="5066"/>
                </a:cubicBezTo>
                <a:cubicBezTo>
                  <a:pt x="13776" y="5066"/>
                  <a:pt x="13720" y="5066"/>
                  <a:pt x="13720" y="5066"/>
                </a:cubicBezTo>
                <a:cubicBezTo>
                  <a:pt x="13665" y="5066"/>
                  <a:pt x="13610" y="5105"/>
                  <a:pt x="13555" y="5105"/>
                </a:cubicBezTo>
                <a:cubicBezTo>
                  <a:pt x="13500" y="5105"/>
                  <a:pt x="13500" y="5105"/>
                  <a:pt x="13445" y="5066"/>
                </a:cubicBezTo>
                <a:cubicBezTo>
                  <a:pt x="13390" y="5066"/>
                  <a:pt x="13390" y="5066"/>
                  <a:pt x="13335" y="5027"/>
                </a:cubicBezTo>
                <a:cubicBezTo>
                  <a:pt x="13335" y="4948"/>
                  <a:pt x="13280" y="4909"/>
                  <a:pt x="13280" y="4870"/>
                </a:cubicBezTo>
                <a:cubicBezTo>
                  <a:pt x="13280" y="4831"/>
                  <a:pt x="13280" y="4831"/>
                  <a:pt x="13224" y="4791"/>
                </a:cubicBezTo>
                <a:cubicBezTo>
                  <a:pt x="13169" y="4752"/>
                  <a:pt x="13114" y="4713"/>
                  <a:pt x="13059" y="4713"/>
                </a:cubicBezTo>
                <a:cubicBezTo>
                  <a:pt x="13004" y="4673"/>
                  <a:pt x="12949" y="4673"/>
                  <a:pt x="12949" y="4634"/>
                </a:cubicBezTo>
                <a:cubicBezTo>
                  <a:pt x="12894" y="4634"/>
                  <a:pt x="12894" y="4556"/>
                  <a:pt x="12894" y="4516"/>
                </a:cubicBezTo>
                <a:cubicBezTo>
                  <a:pt x="12949" y="4477"/>
                  <a:pt x="12949" y="4438"/>
                  <a:pt x="13004" y="4438"/>
                </a:cubicBezTo>
                <a:cubicBezTo>
                  <a:pt x="13059" y="4399"/>
                  <a:pt x="13059" y="4399"/>
                  <a:pt x="13059" y="4399"/>
                </a:cubicBezTo>
                <a:cubicBezTo>
                  <a:pt x="13114" y="4399"/>
                  <a:pt x="13114" y="4399"/>
                  <a:pt x="13114" y="4359"/>
                </a:cubicBezTo>
                <a:cubicBezTo>
                  <a:pt x="13169" y="4320"/>
                  <a:pt x="13059" y="4281"/>
                  <a:pt x="13169" y="4241"/>
                </a:cubicBezTo>
                <a:cubicBezTo>
                  <a:pt x="13335" y="4241"/>
                  <a:pt x="13445" y="4202"/>
                  <a:pt x="13610" y="4202"/>
                </a:cubicBezTo>
                <a:cubicBezTo>
                  <a:pt x="13665" y="4202"/>
                  <a:pt x="13720" y="4163"/>
                  <a:pt x="13720" y="4163"/>
                </a:cubicBezTo>
                <a:cubicBezTo>
                  <a:pt x="13831" y="4202"/>
                  <a:pt x="13831" y="4163"/>
                  <a:pt x="13831" y="4124"/>
                </a:cubicBezTo>
                <a:cubicBezTo>
                  <a:pt x="13776" y="4084"/>
                  <a:pt x="13776" y="4045"/>
                  <a:pt x="13776" y="4006"/>
                </a:cubicBezTo>
                <a:cubicBezTo>
                  <a:pt x="13720" y="3967"/>
                  <a:pt x="13776" y="3888"/>
                  <a:pt x="13720" y="3888"/>
                </a:cubicBezTo>
                <a:cubicBezTo>
                  <a:pt x="13776" y="3888"/>
                  <a:pt x="13720" y="3849"/>
                  <a:pt x="13665" y="3809"/>
                </a:cubicBezTo>
                <a:cubicBezTo>
                  <a:pt x="13665" y="3809"/>
                  <a:pt x="13610" y="3809"/>
                  <a:pt x="13610" y="3770"/>
                </a:cubicBezTo>
                <a:cubicBezTo>
                  <a:pt x="13555" y="3770"/>
                  <a:pt x="13500" y="3731"/>
                  <a:pt x="13500" y="3692"/>
                </a:cubicBezTo>
                <a:cubicBezTo>
                  <a:pt x="13445" y="3652"/>
                  <a:pt x="13445" y="3652"/>
                  <a:pt x="13445" y="3613"/>
                </a:cubicBezTo>
                <a:cubicBezTo>
                  <a:pt x="13445" y="3574"/>
                  <a:pt x="13445" y="3574"/>
                  <a:pt x="13390" y="3574"/>
                </a:cubicBezTo>
                <a:cubicBezTo>
                  <a:pt x="13390" y="3535"/>
                  <a:pt x="13335" y="3535"/>
                  <a:pt x="13280" y="3535"/>
                </a:cubicBezTo>
                <a:cubicBezTo>
                  <a:pt x="13114" y="3535"/>
                  <a:pt x="13004" y="3535"/>
                  <a:pt x="12839" y="3495"/>
                </a:cubicBezTo>
                <a:cubicBezTo>
                  <a:pt x="12729" y="3495"/>
                  <a:pt x="12618" y="3495"/>
                  <a:pt x="12453" y="3456"/>
                </a:cubicBezTo>
                <a:cubicBezTo>
                  <a:pt x="12398" y="3456"/>
                  <a:pt x="12398" y="3417"/>
                  <a:pt x="12343" y="3417"/>
                </a:cubicBezTo>
                <a:cubicBezTo>
                  <a:pt x="12288" y="3377"/>
                  <a:pt x="12233" y="3338"/>
                  <a:pt x="12178" y="3338"/>
                </a:cubicBezTo>
                <a:cubicBezTo>
                  <a:pt x="12122" y="3338"/>
                  <a:pt x="12067" y="3338"/>
                  <a:pt x="12122" y="3377"/>
                </a:cubicBezTo>
                <a:cubicBezTo>
                  <a:pt x="12178" y="3456"/>
                  <a:pt x="12233" y="3495"/>
                  <a:pt x="12343" y="3535"/>
                </a:cubicBezTo>
                <a:cubicBezTo>
                  <a:pt x="12398" y="3613"/>
                  <a:pt x="12563" y="3652"/>
                  <a:pt x="12563" y="3731"/>
                </a:cubicBezTo>
                <a:cubicBezTo>
                  <a:pt x="12563" y="3809"/>
                  <a:pt x="12563" y="3888"/>
                  <a:pt x="12563" y="3967"/>
                </a:cubicBezTo>
                <a:cubicBezTo>
                  <a:pt x="12563" y="3967"/>
                  <a:pt x="12618" y="3927"/>
                  <a:pt x="12673" y="3927"/>
                </a:cubicBezTo>
                <a:cubicBezTo>
                  <a:pt x="12618" y="3927"/>
                  <a:pt x="12508" y="3967"/>
                  <a:pt x="12508" y="4006"/>
                </a:cubicBezTo>
                <a:cubicBezTo>
                  <a:pt x="12508" y="4006"/>
                  <a:pt x="12563" y="4006"/>
                  <a:pt x="12563" y="4006"/>
                </a:cubicBezTo>
                <a:cubicBezTo>
                  <a:pt x="12563" y="4006"/>
                  <a:pt x="12508" y="4006"/>
                  <a:pt x="12508" y="4045"/>
                </a:cubicBezTo>
                <a:cubicBezTo>
                  <a:pt x="12508" y="4045"/>
                  <a:pt x="12508" y="4084"/>
                  <a:pt x="12508" y="4084"/>
                </a:cubicBezTo>
                <a:cubicBezTo>
                  <a:pt x="12563" y="4084"/>
                  <a:pt x="12618" y="4045"/>
                  <a:pt x="12563" y="4084"/>
                </a:cubicBezTo>
                <a:cubicBezTo>
                  <a:pt x="12563" y="4124"/>
                  <a:pt x="12508" y="4084"/>
                  <a:pt x="12508" y="4124"/>
                </a:cubicBezTo>
                <a:cubicBezTo>
                  <a:pt x="12453" y="4124"/>
                  <a:pt x="12508" y="4202"/>
                  <a:pt x="12508" y="4202"/>
                </a:cubicBezTo>
                <a:cubicBezTo>
                  <a:pt x="12508" y="4241"/>
                  <a:pt x="12453" y="4281"/>
                  <a:pt x="12453" y="4281"/>
                </a:cubicBezTo>
                <a:cubicBezTo>
                  <a:pt x="12508" y="4281"/>
                  <a:pt x="12508" y="4281"/>
                  <a:pt x="12508" y="4281"/>
                </a:cubicBezTo>
                <a:cubicBezTo>
                  <a:pt x="12508" y="4320"/>
                  <a:pt x="12508" y="4320"/>
                  <a:pt x="12508" y="4320"/>
                </a:cubicBezTo>
                <a:cubicBezTo>
                  <a:pt x="12508" y="4320"/>
                  <a:pt x="12508" y="4281"/>
                  <a:pt x="12453" y="4320"/>
                </a:cubicBezTo>
                <a:cubicBezTo>
                  <a:pt x="12453" y="4320"/>
                  <a:pt x="12453" y="4399"/>
                  <a:pt x="12453" y="4399"/>
                </a:cubicBezTo>
                <a:cubicBezTo>
                  <a:pt x="12398" y="4477"/>
                  <a:pt x="12398" y="4556"/>
                  <a:pt x="12343" y="4595"/>
                </a:cubicBezTo>
                <a:cubicBezTo>
                  <a:pt x="12343" y="4634"/>
                  <a:pt x="12343" y="4713"/>
                  <a:pt x="12343" y="4752"/>
                </a:cubicBezTo>
                <a:cubicBezTo>
                  <a:pt x="12343" y="4791"/>
                  <a:pt x="12398" y="4791"/>
                  <a:pt x="12453" y="4791"/>
                </a:cubicBezTo>
                <a:cubicBezTo>
                  <a:pt x="12508" y="4791"/>
                  <a:pt x="12508" y="4831"/>
                  <a:pt x="12563" y="4831"/>
                </a:cubicBezTo>
                <a:cubicBezTo>
                  <a:pt x="12563" y="4870"/>
                  <a:pt x="12563" y="4870"/>
                  <a:pt x="12618" y="4870"/>
                </a:cubicBezTo>
                <a:cubicBezTo>
                  <a:pt x="12563" y="4909"/>
                  <a:pt x="12618" y="4909"/>
                  <a:pt x="12618" y="4948"/>
                </a:cubicBezTo>
                <a:cubicBezTo>
                  <a:pt x="12673" y="4948"/>
                  <a:pt x="12673" y="5027"/>
                  <a:pt x="12729" y="5027"/>
                </a:cubicBezTo>
                <a:cubicBezTo>
                  <a:pt x="12673" y="5027"/>
                  <a:pt x="12673" y="5066"/>
                  <a:pt x="12673" y="5105"/>
                </a:cubicBezTo>
                <a:cubicBezTo>
                  <a:pt x="12673" y="5105"/>
                  <a:pt x="12673" y="5105"/>
                  <a:pt x="12618" y="5145"/>
                </a:cubicBezTo>
                <a:cubicBezTo>
                  <a:pt x="12618" y="5145"/>
                  <a:pt x="12673" y="5223"/>
                  <a:pt x="12673" y="5263"/>
                </a:cubicBezTo>
                <a:cubicBezTo>
                  <a:pt x="12729" y="5263"/>
                  <a:pt x="12729" y="5223"/>
                  <a:pt x="12729" y="5263"/>
                </a:cubicBezTo>
                <a:cubicBezTo>
                  <a:pt x="12729" y="5263"/>
                  <a:pt x="12673" y="5263"/>
                  <a:pt x="12673" y="5302"/>
                </a:cubicBezTo>
                <a:cubicBezTo>
                  <a:pt x="12618" y="5302"/>
                  <a:pt x="12618" y="5380"/>
                  <a:pt x="12618" y="5420"/>
                </a:cubicBezTo>
                <a:cubicBezTo>
                  <a:pt x="12563" y="5498"/>
                  <a:pt x="12453" y="5616"/>
                  <a:pt x="12508" y="5695"/>
                </a:cubicBezTo>
                <a:cubicBezTo>
                  <a:pt x="12508" y="5734"/>
                  <a:pt x="12508" y="5773"/>
                  <a:pt x="12508" y="5773"/>
                </a:cubicBezTo>
                <a:cubicBezTo>
                  <a:pt x="12508" y="5812"/>
                  <a:pt x="12508" y="5812"/>
                  <a:pt x="12508" y="5852"/>
                </a:cubicBezTo>
                <a:cubicBezTo>
                  <a:pt x="12508" y="5891"/>
                  <a:pt x="12563" y="5930"/>
                  <a:pt x="12508" y="5969"/>
                </a:cubicBezTo>
                <a:cubicBezTo>
                  <a:pt x="12508" y="5930"/>
                  <a:pt x="12453" y="5891"/>
                  <a:pt x="12453" y="5812"/>
                </a:cubicBezTo>
                <a:cubicBezTo>
                  <a:pt x="12453" y="5773"/>
                  <a:pt x="12453" y="5773"/>
                  <a:pt x="12453" y="5773"/>
                </a:cubicBezTo>
                <a:cubicBezTo>
                  <a:pt x="12398" y="5734"/>
                  <a:pt x="12398" y="5695"/>
                  <a:pt x="12343" y="5695"/>
                </a:cubicBezTo>
                <a:cubicBezTo>
                  <a:pt x="12288" y="5695"/>
                  <a:pt x="12288" y="5695"/>
                  <a:pt x="12288" y="5734"/>
                </a:cubicBezTo>
                <a:cubicBezTo>
                  <a:pt x="12233" y="5734"/>
                  <a:pt x="12178" y="5734"/>
                  <a:pt x="12178" y="5773"/>
                </a:cubicBezTo>
                <a:cubicBezTo>
                  <a:pt x="12122" y="5773"/>
                  <a:pt x="12122" y="5773"/>
                  <a:pt x="12178" y="5812"/>
                </a:cubicBezTo>
                <a:cubicBezTo>
                  <a:pt x="12233" y="5812"/>
                  <a:pt x="12178" y="5852"/>
                  <a:pt x="12178" y="5891"/>
                </a:cubicBezTo>
                <a:cubicBezTo>
                  <a:pt x="12178" y="5852"/>
                  <a:pt x="12178" y="5852"/>
                  <a:pt x="12178" y="5812"/>
                </a:cubicBezTo>
                <a:cubicBezTo>
                  <a:pt x="12122" y="5812"/>
                  <a:pt x="12122" y="5812"/>
                  <a:pt x="12122" y="5812"/>
                </a:cubicBezTo>
                <a:cubicBezTo>
                  <a:pt x="12122" y="5812"/>
                  <a:pt x="12067" y="5773"/>
                  <a:pt x="12067" y="5773"/>
                </a:cubicBezTo>
                <a:cubicBezTo>
                  <a:pt x="12067" y="5773"/>
                  <a:pt x="12122" y="5773"/>
                  <a:pt x="12122" y="5773"/>
                </a:cubicBezTo>
                <a:cubicBezTo>
                  <a:pt x="12122" y="5734"/>
                  <a:pt x="12178" y="5734"/>
                  <a:pt x="12178" y="5695"/>
                </a:cubicBezTo>
                <a:cubicBezTo>
                  <a:pt x="12178" y="5695"/>
                  <a:pt x="12233" y="5695"/>
                  <a:pt x="12233" y="5655"/>
                </a:cubicBezTo>
                <a:cubicBezTo>
                  <a:pt x="12288" y="5655"/>
                  <a:pt x="12288" y="5616"/>
                  <a:pt x="12233" y="5577"/>
                </a:cubicBezTo>
                <a:cubicBezTo>
                  <a:pt x="12233" y="5577"/>
                  <a:pt x="12233" y="5577"/>
                  <a:pt x="12178" y="5577"/>
                </a:cubicBezTo>
                <a:cubicBezTo>
                  <a:pt x="12178" y="5577"/>
                  <a:pt x="12122" y="5577"/>
                  <a:pt x="12122" y="5537"/>
                </a:cubicBezTo>
                <a:cubicBezTo>
                  <a:pt x="12067" y="5537"/>
                  <a:pt x="12122" y="5459"/>
                  <a:pt x="12067" y="5459"/>
                </a:cubicBezTo>
                <a:cubicBezTo>
                  <a:pt x="12012" y="5459"/>
                  <a:pt x="11902" y="5498"/>
                  <a:pt x="11847" y="5498"/>
                </a:cubicBezTo>
                <a:cubicBezTo>
                  <a:pt x="11792" y="5498"/>
                  <a:pt x="11737" y="5498"/>
                  <a:pt x="11682" y="5498"/>
                </a:cubicBezTo>
                <a:cubicBezTo>
                  <a:pt x="11737" y="5498"/>
                  <a:pt x="11792" y="5498"/>
                  <a:pt x="11737" y="5459"/>
                </a:cubicBezTo>
                <a:cubicBezTo>
                  <a:pt x="11737" y="5420"/>
                  <a:pt x="11571" y="5380"/>
                  <a:pt x="11571" y="5380"/>
                </a:cubicBezTo>
                <a:cubicBezTo>
                  <a:pt x="11461" y="5380"/>
                  <a:pt x="11406" y="5498"/>
                  <a:pt x="11406" y="5537"/>
                </a:cubicBezTo>
                <a:cubicBezTo>
                  <a:pt x="11351" y="5577"/>
                  <a:pt x="11296" y="5655"/>
                  <a:pt x="11241" y="5695"/>
                </a:cubicBezTo>
                <a:cubicBezTo>
                  <a:pt x="11186" y="5734"/>
                  <a:pt x="11186" y="5773"/>
                  <a:pt x="11131" y="5773"/>
                </a:cubicBezTo>
                <a:cubicBezTo>
                  <a:pt x="11076" y="5812"/>
                  <a:pt x="11076" y="5812"/>
                  <a:pt x="11020" y="5812"/>
                </a:cubicBezTo>
                <a:cubicBezTo>
                  <a:pt x="10910" y="5852"/>
                  <a:pt x="10800" y="5852"/>
                  <a:pt x="10745" y="5891"/>
                </a:cubicBezTo>
                <a:cubicBezTo>
                  <a:pt x="10635" y="5969"/>
                  <a:pt x="10524" y="6048"/>
                  <a:pt x="10414" y="6127"/>
                </a:cubicBezTo>
                <a:cubicBezTo>
                  <a:pt x="10359" y="6166"/>
                  <a:pt x="10304" y="6205"/>
                  <a:pt x="10249" y="6284"/>
                </a:cubicBezTo>
                <a:cubicBezTo>
                  <a:pt x="10249" y="6362"/>
                  <a:pt x="10249" y="6401"/>
                  <a:pt x="10304" y="6480"/>
                </a:cubicBezTo>
                <a:cubicBezTo>
                  <a:pt x="10359" y="6519"/>
                  <a:pt x="10414" y="6598"/>
                  <a:pt x="10469" y="6637"/>
                </a:cubicBezTo>
                <a:cubicBezTo>
                  <a:pt x="10469" y="6676"/>
                  <a:pt x="10524" y="6676"/>
                  <a:pt x="10524" y="6716"/>
                </a:cubicBezTo>
                <a:cubicBezTo>
                  <a:pt x="10580" y="6755"/>
                  <a:pt x="10580" y="6794"/>
                  <a:pt x="10580" y="6833"/>
                </a:cubicBezTo>
                <a:cubicBezTo>
                  <a:pt x="10635" y="6873"/>
                  <a:pt x="10635" y="6873"/>
                  <a:pt x="10635" y="6912"/>
                </a:cubicBezTo>
                <a:cubicBezTo>
                  <a:pt x="10635" y="6912"/>
                  <a:pt x="10690" y="6912"/>
                  <a:pt x="10690" y="6951"/>
                </a:cubicBezTo>
                <a:cubicBezTo>
                  <a:pt x="10635" y="6912"/>
                  <a:pt x="10635" y="6912"/>
                  <a:pt x="10635" y="6951"/>
                </a:cubicBezTo>
                <a:cubicBezTo>
                  <a:pt x="10635" y="6951"/>
                  <a:pt x="10635" y="6991"/>
                  <a:pt x="10635" y="6991"/>
                </a:cubicBezTo>
                <a:cubicBezTo>
                  <a:pt x="10635" y="7030"/>
                  <a:pt x="10690" y="7069"/>
                  <a:pt x="10690" y="7108"/>
                </a:cubicBezTo>
                <a:cubicBezTo>
                  <a:pt x="10690" y="7148"/>
                  <a:pt x="10635" y="7108"/>
                  <a:pt x="10635" y="7108"/>
                </a:cubicBezTo>
                <a:cubicBezTo>
                  <a:pt x="10580" y="7108"/>
                  <a:pt x="10524" y="7108"/>
                  <a:pt x="10524" y="7108"/>
                </a:cubicBezTo>
                <a:cubicBezTo>
                  <a:pt x="10469" y="7108"/>
                  <a:pt x="10469" y="7069"/>
                  <a:pt x="10414" y="7069"/>
                </a:cubicBezTo>
                <a:cubicBezTo>
                  <a:pt x="10414" y="7069"/>
                  <a:pt x="10359" y="6991"/>
                  <a:pt x="10359" y="7030"/>
                </a:cubicBezTo>
                <a:cubicBezTo>
                  <a:pt x="10304" y="7030"/>
                  <a:pt x="10304" y="7069"/>
                  <a:pt x="10304" y="7069"/>
                </a:cubicBezTo>
                <a:cubicBezTo>
                  <a:pt x="10304" y="7069"/>
                  <a:pt x="10359" y="7069"/>
                  <a:pt x="10359" y="7069"/>
                </a:cubicBezTo>
                <a:cubicBezTo>
                  <a:pt x="10359" y="7069"/>
                  <a:pt x="10359" y="7069"/>
                  <a:pt x="10359" y="7069"/>
                </a:cubicBezTo>
                <a:cubicBezTo>
                  <a:pt x="10359" y="7069"/>
                  <a:pt x="10304" y="7108"/>
                  <a:pt x="10304" y="7108"/>
                </a:cubicBezTo>
                <a:cubicBezTo>
                  <a:pt x="10304" y="7108"/>
                  <a:pt x="10194" y="7108"/>
                  <a:pt x="10139" y="7108"/>
                </a:cubicBezTo>
                <a:cubicBezTo>
                  <a:pt x="10139" y="7108"/>
                  <a:pt x="10084" y="7069"/>
                  <a:pt x="10084" y="7069"/>
                </a:cubicBezTo>
                <a:cubicBezTo>
                  <a:pt x="10029" y="7030"/>
                  <a:pt x="10084" y="7030"/>
                  <a:pt x="10029" y="7030"/>
                </a:cubicBezTo>
                <a:cubicBezTo>
                  <a:pt x="9918" y="6991"/>
                  <a:pt x="9753" y="6951"/>
                  <a:pt x="9643" y="6912"/>
                </a:cubicBezTo>
                <a:cubicBezTo>
                  <a:pt x="9643" y="6912"/>
                  <a:pt x="9588" y="6873"/>
                  <a:pt x="9588" y="6912"/>
                </a:cubicBezTo>
                <a:cubicBezTo>
                  <a:pt x="9588" y="6912"/>
                  <a:pt x="9643" y="6951"/>
                  <a:pt x="9643" y="6951"/>
                </a:cubicBezTo>
                <a:cubicBezTo>
                  <a:pt x="9588" y="6951"/>
                  <a:pt x="9588" y="6951"/>
                  <a:pt x="9588" y="6951"/>
                </a:cubicBezTo>
                <a:cubicBezTo>
                  <a:pt x="9588" y="6951"/>
                  <a:pt x="9478" y="6951"/>
                  <a:pt x="9478" y="6951"/>
                </a:cubicBezTo>
                <a:cubicBezTo>
                  <a:pt x="9478" y="6991"/>
                  <a:pt x="9478" y="6991"/>
                  <a:pt x="9478" y="7030"/>
                </a:cubicBezTo>
                <a:cubicBezTo>
                  <a:pt x="9478" y="7030"/>
                  <a:pt x="9422" y="7030"/>
                  <a:pt x="9422" y="7030"/>
                </a:cubicBezTo>
                <a:cubicBezTo>
                  <a:pt x="9422" y="7030"/>
                  <a:pt x="9422" y="7030"/>
                  <a:pt x="9422" y="6991"/>
                </a:cubicBezTo>
                <a:cubicBezTo>
                  <a:pt x="9478" y="6951"/>
                  <a:pt x="9367" y="6951"/>
                  <a:pt x="9422" y="6912"/>
                </a:cubicBezTo>
                <a:cubicBezTo>
                  <a:pt x="9478" y="6912"/>
                  <a:pt x="9478" y="6912"/>
                  <a:pt x="9533" y="6912"/>
                </a:cubicBezTo>
                <a:cubicBezTo>
                  <a:pt x="9533" y="6912"/>
                  <a:pt x="9533" y="6912"/>
                  <a:pt x="9533" y="6912"/>
                </a:cubicBezTo>
                <a:cubicBezTo>
                  <a:pt x="9533" y="6912"/>
                  <a:pt x="9588" y="6912"/>
                  <a:pt x="9588" y="6912"/>
                </a:cubicBezTo>
                <a:cubicBezTo>
                  <a:pt x="9588" y="6912"/>
                  <a:pt x="9588" y="6873"/>
                  <a:pt x="9588" y="6873"/>
                </a:cubicBezTo>
                <a:cubicBezTo>
                  <a:pt x="9533" y="6833"/>
                  <a:pt x="9478" y="6873"/>
                  <a:pt x="9478" y="6873"/>
                </a:cubicBezTo>
                <a:cubicBezTo>
                  <a:pt x="9422" y="6873"/>
                  <a:pt x="9422" y="6833"/>
                  <a:pt x="9367" y="6833"/>
                </a:cubicBezTo>
                <a:cubicBezTo>
                  <a:pt x="9367" y="6833"/>
                  <a:pt x="9257" y="6794"/>
                  <a:pt x="9257" y="6755"/>
                </a:cubicBezTo>
                <a:cubicBezTo>
                  <a:pt x="9202" y="6716"/>
                  <a:pt x="9257" y="6716"/>
                  <a:pt x="9202" y="6676"/>
                </a:cubicBezTo>
                <a:cubicBezTo>
                  <a:pt x="9147" y="6676"/>
                  <a:pt x="9037" y="6637"/>
                  <a:pt x="8982" y="6637"/>
                </a:cubicBezTo>
                <a:cubicBezTo>
                  <a:pt x="8927" y="6598"/>
                  <a:pt x="8927" y="6598"/>
                  <a:pt x="8871" y="6598"/>
                </a:cubicBezTo>
                <a:cubicBezTo>
                  <a:pt x="8761" y="6598"/>
                  <a:pt x="8816" y="6637"/>
                  <a:pt x="8816" y="6676"/>
                </a:cubicBezTo>
                <a:cubicBezTo>
                  <a:pt x="8816" y="6676"/>
                  <a:pt x="8816" y="6755"/>
                  <a:pt x="8761" y="6755"/>
                </a:cubicBezTo>
                <a:cubicBezTo>
                  <a:pt x="8761" y="6794"/>
                  <a:pt x="8706" y="6794"/>
                  <a:pt x="8706" y="6794"/>
                </a:cubicBezTo>
                <a:cubicBezTo>
                  <a:pt x="8706" y="6794"/>
                  <a:pt x="8706" y="6794"/>
                  <a:pt x="8706" y="6794"/>
                </a:cubicBezTo>
                <a:cubicBezTo>
                  <a:pt x="8651" y="6833"/>
                  <a:pt x="8651" y="6794"/>
                  <a:pt x="8651" y="6794"/>
                </a:cubicBezTo>
                <a:cubicBezTo>
                  <a:pt x="8541" y="6794"/>
                  <a:pt x="8596" y="6873"/>
                  <a:pt x="8651" y="6873"/>
                </a:cubicBezTo>
                <a:cubicBezTo>
                  <a:pt x="8651" y="6873"/>
                  <a:pt x="8651" y="6873"/>
                  <a:pt x="8651" y="6873"/>
                </a:cubicBezTo>
                <a:cubicBezTo>
                  <a:pt x="8651" y="6912"/>
                  <a:pt x="8651" y="6951"/>
                  <a:pt x="8651" y="6991"/>
                </a:cubicBezTo>
                <a:cubicBezTo>
                  <a:pt x="8651" y="6991"/>
                  <a:pt x="8706" y="6991"/>
                  <a:pt x="8706" y="6991"/>
                </a:cubicBezTo>
                <a:cubicBezTo>
                  <a:pt x="8761" y="6991"/>
                  <a:pt x="8761" y="6991"/>
                  <a:pt x="8761" y="7030"/>
                </a:cubicBezTo>
                <a:cubicBezTo>
                  <a:pt x="8761" y="7069"/>
                  <a:pt x="8816" y="7108"/>
                  <a:pt x="8871" y="7148"/>
                </a:cubicBezTo>
                <a:cubicBezTo>
                  <a:pt x="8871" y="7187"/>
                  <a:pt x="8927" y="7226"/>
                  <a:pt x="8927" y="7265"/>
                </a:cubicBezTo>
                <a:cubicBezTo>
                  <a:pt x="8982" y="7265"/>
                  <a:pt x="9037" y="7305"/>
                  <a:pt x="9092" y="7265"/>
                </a:cubicBezTo>
                <a:cubicBezTo>
                  <a:pt x="9092" y="7265"/>
                  <a:pt x="9092" y="7265"/>
                  <a:pt x="9147" y="7265"/>
                </a:cubicBezTo>
                <a:cubicBezTo>
                  <a:pt x="9147" y="7265"/>
                  <a:pt x="9202" y="7265"/>
                  <a:pt x="9202" y="7265"/>
                </a:cubicBezTo>
                <a:cubicBezTo>
                  <a:pt x="9202" y="7226"/>
                  <a:pt x="9202" y="7226"/>
                  <a:pt x="9257" y="7226"/>
                </a:cubicBezTo>
                <a:cubicBezTo>
                  <a:pt x="9257" y="7187"/>
                  <a:pt x="9257" y="7226"/>
                  <a:pt x="9312" y="7226"/>
                </a:cubicBezTo>
                <a:cubicBezTo>
                  <a:pt x="9312" y="7226"/>
                  <a:pt x="9257" y="7265"/>
                  <a:pt x="9312" y="7265"/>
                </a:cubicBezTo>
                <a:cubicBezTo>
                  <a:pt x="9312" y="7265"/>
                  <a:pt x="9312" y="7265"/>
                  <a:pt x="9367" y="7265"/>
                </a:cubicBezTo>
                <a:cubicBezTo>
                  <a:pt x="9312" y="7305"/>
                  <a:pt x="9422" y="7305"/>
                  <a:pt x="9367" y="7344"/>
                </a:cubicBezTo>
                <a:cubicBezTo>
                  <a:pt x="9367" y="7383"/>
                  <a:pt x="9312" y="7344"/>
                  <a:pt x="9367" y="7383"/>
                </a:cubicBezTo>
                <a:cubicBezTo>
                  <a:pt x="9367" y="7423"/>
                  <a:pt x="9422" y="7423"/>
                  <a:pt x="9422" y="7462"/>
                </a:cubicBezTo>
                <a:cubicBezTo>
                  <a:pt x="9422" y="7501"/>
                  <a:pt x="9422" y="7580"/>
                  <a:pt x="9367" y="7619"/>
                </a:cubicBezTo>
                <a:cubicBezTo>
                  <a:pt x="9367" y="7619"/>
                  <a:pt x="9367" y="7658"/>
                  <a:pt x="9312" y="7658"/>
                </a:cubicBezTo>
                <a:cubicBezTo>
                  <a:pt x="9312" y="7658"/>
                  <a:pt x="9257" y="7658"/>
                  <a:pt x="9202" y="7658"/>
                </a:cubicBezTo>
                <a:cubicBezTo>
                  <a:pt x="9202" y="7658"/>
                  <a:pt x="9202" y="7697"/>
                  <a:pt x="9202" y="7737"/>
                </a:cubicBezTo>
                <a:cubicBezTo>
                  <a:pt x="9202" y="7737"/>
                  <a:pt x="9147" y="7737"/>
                  <a:pt x="9092" y="7737"/>
                </a:cubicBezTo>
                <a:cubicBezTo>
                  <a:pt x="9037" y="7737"/>
                  <a:pt x="9037" y="7697"/>
                  <a:pt x="8982" y="7658"/>
                </a:cubicBezTo>
                <a:cubicBezTo>
                  <a:pt x="8927" y="7658"/>
                  <a:pt x="8927" y="7658"/>
                  <a:pt x="8871" y="7658"/>
                </a:cubicBezTo>
                <a:cubicBezTo>
                  <a:pt x="8871" y="7658"/>
                  <a:pt x="8871" y="7658"/>
                  <a:pt x="8871" y="7658"/>
                </a:cubicBezTo>
                <a:cubicBezTo>
                  <a:pt x="8871" y="7619"/>
                  <a:pt x="8871" y="7619"/>
                  <a:pt x="8816" y="7619"/>
                </a:cubicBezTo>
                <a:cubicBezTo>
                  <a:pt x="8816" y="7619"/>
                  <a:pt x="8816" y="7658"/>
                  <a:pt x="8816" y="7658"/>
                </a:cubicBezTo>
                <a:cubicBezTo>
                  <a:pt x="8816" y="7658"/>
                  <a:pt x="8761" y="7619"/>
                  <a:pt x="8761" y="7619"/>
                </a:cubicBezTo>
                <a:cubicBezTo>
                  <a:pt x="8761" y="7619"/>
                  <a:pt x="8761" y="7658"/>
                  <a:pt x="8706" y="7619"/>
                </a:cubicBezTo>
                <a:cubicBezTo>
                  <a:pt x="8706" y="7619"/>
                  <a:pt x="8651" y="7619"/>
                  <a:pt x="8651" y="7580"/>
                </a:cubicBezTo>
                <a:cubicBezTo>
                  <a:pt x="8596" y="7580"/>
                  <a:pt x="8541" y="7580"/>
                  <a:pt x="8541" y="7580"/>
                </a:cubicBezTo>
                <a:cubicBezTo>
                  <a:pt x="8486" y="7540"/>
                  <a:pt x="8541" y="7540"/>
                  <a:pt x="8541" y="7540"/>
                </a:cubicBezTo>
                <a:cubicBezTo>
                  <a:pt x="8541" y="7540"/>
                  <a:pt x="8486" y="7501"/>
                  <a:pt x="8486" y="7501"/>
                </a:cubicBezTo>
                <a:cubicBezTo>
                  <a:pt x="8486" y="7501"/>
                  <a:pt x="8486" y="7462"/>
                  <a:pt x="8486" y="7462"/>
                </a:cubicBezTo>
                <a:cubicBezTo>
                  <a:pt x="8486" y="7423"/>
                  <a:pt x="8431" y="7423"/>
                  <a:pt x="8376" y="7383"/>
                </a:cubicBezTo>
                <a:cubicBezTo>
                  <a:pt x="8376" y="7423"/>
                  <a:pt x="8376" y="7423"/>
                  <a:pt x="8376" y="7383"/>
                </a:cubicBezTo>
                <a:cubicBezTo>
                  <a:pt x="8320" y="7383"/>
                  <a:pt x="8320" y="7344"/>
                  <a:pt x="8320" y="7344"/>
                </a:cubicBezTo>
                <a:cubicBezTo>
                  <a:pt x="8320" y="7344"/>
                  <a:pt x="8320" y="7344"/>
                  <a:pt x="8320" y="7305"/>
                </a:cubicBezTo>
                <a:cubicBezTo>
                  <a:pt x="8265" y="7305"/>
                  <a:pt x="8210" y="7265"/>
                  <a:pt x="8210" y="7265"/>
                </a:cubicBezTo>
                <a:cubicBezTo>
                  <a:pt x="8100" y="7226"/>
                  <a:pt x="8210" y="7265"/>
                  <a:pt x="8155" y="7305"/>
                </a:cubicBezTo>
                <a:cubicBezTo>
                  <a:pt x="8155" y="7305"/>
                  <a:pt x="8100" y="7344"/>
                  <a:pt x="8045" y="7344"/>
                </a:cubicBezTo>
                <a:cubicBezTo>
                  <a:pt x="7990" y="7305"/>
                  <a:pt x="8045" y="7265"/>
                  <a:pt x="7990" y="7265"/>
                </a:cubicBezTo>
                <a:cubicBezTo>
                  <a:pt x="7990" y="7265"/>
                  <a:pt x="7935" y="7265"/>
                  <a:pt x="7935" y="7226"/>
                </a:cubicBezTo>
                <a:cubicBezTo>
                  <a:pt x="7935" y="7226"/>
                  <a:pt x="7880" y="7226"/>
                  <a:pt x="7880" y="7226"/>
                </a:cubicBezTo>
                <a:cubicBezTo>
                  <a:pt x="7824" y="7187"/>
                  <a:pt x="7880" y="7187"/>
                  <a:pt x="7824" y="7148"/>
                </a:cubicBezTo>
                <a:cubicBezTo>
                  <a:pt x="7824" y="7148"/>
                  <a:pt x="7769" y="7148"/>
                  <a:pt x="7769" y="7108"/>
                </a:cubicBezTo>
                <a:cubicBezTo>
                  <a:pt x="7769" y="7108"/>
                  <a:pt x="7769" y="7108"/>
                  <a:pt x="7714" y="7108"/>
                </a:cubicBezTo>
                <a:cubicBezTo>
                  <a:pt x="7769" y="7108"/>
                  <a:pt x="7824" y="7108"/>
                  <a:pt x="7824" y="7069"/>
                </a:cubicBezTo>
                <a:cubicBezTo>
                  <a:pt x="7880" y="7030"/>
                  <a:pt x="7769" y="6991"/>
                  <a:pt x="7769" y="6991"/>
                </a:cubicBezTo>
                <a:cubicBezTo>
                  <a:pt x="7769" y="6991"/>
                  <a:pt x="7935" y="6951"/>
                  <a:pt x="7824" y="6912"/>
                </a:cubicBezTo>
                <a:cubicBezTo>
                  <a:pt x="7824" y="6912"/>
                  <a:pt x="7769" y="6951"/>
                  <a:pt x="7714" y="6912"/>
                </a:cubicBezTo>
                <a:cubicBezTo>
                  <a:pt x="7769" y="6912"/>
                  <a:pt x="7824" y="6873"/>
                  <a:pt x="7824" y="6873"/>
                </a:cubicBezTo>
                <a:cubicBezTo>
                  <a:pt x="7769" y="6833"/>
                  <a:pt x="7769" y="6755"/>
                  <a:pt x="7714" y="6755"/>
                </a:cubicBezTo>
                <a:cubicBezTo>
                  <a:pt x="7714" y="6716"/>
                  <a:pt x="7769" y="6716"/>
                  <a:pt x="7769" y="6716"/>
                </a:cubicBezTo>
                <a:cubicBezTo>
                  <a:pt x="7769" y="6676"/>
                  <a:pt x="7769" y="6716"/>
                  <a:pt x="7714" y="6676"/>
                </a:cubicBezTo>
                <a:cubicBezTo>
                  <a:pt x="7714" y="6676"/>
                  <a:pt x="7769" y="6637"/>
                  <a:pt x="7769" y="6637"/>
                </a:cubicBezTo>
                <a:cubicBezTo>
                  <a:pt x="7714" y="6637"/>
                  <a:pt x="7714" y="6637"/>
                  <a:pt x="7714" y="6637"/>
                </a:cubicBezTo>
                <a:cubicBezTo>
                  <a:pt x="7714" y="6637"/>
                  <a:pt x="7659" y="6598"/>
                  <a:pt x="7659" y="6598"/>
                </a:cubicBezTo>
                <a:cubicBezTo>
                  <a:pt x="7659" y="6598"/>
                  <a:pt x="7659" y="6598"/>
                  <a:pt x="7659" y="6598"/>
                </a:cubicBezTo>
                <a:cubicBezTo>
                  <a:pt x="7659" y="6598"/>
                  <a:pt x="7714" y="6598"/>
                  <a:pt x="7714" y="6598"/>
                </a:cubicBezTo>
                <a:cubicBezTo>
                  <a:pt x="7714" y="6559"/>
                  <a:pt x="7714" y="6519"/>
                  <a:pt x="7659" y="6519"/>
                </a:cubicBezTo>
                <a:cubicBezTo>
                  <a:pt x="7714" y="6519"/>
                  <a:pt x="7604" y="6519"/>
                  <a:pt x="7604" y="6480"/>
                </a:cubicBezTo>
                <a:cubicBezTo>
                  <a:pt x="7604" y="6480"/>
                  <a:pt x="7604" y="6441"/>
                  <a:pt x="7604" y="6441"/>
                </a:cubicBezTo>
                <a:cubicBezTo>
                  <a:pt x="7549" y="6401"/>
                  <a:pt x="7549" y="6401"/>
                  <a:pt x="7494" y="6401"/>
                </a:cubicBezTo>
                <a:cubicBezTo>
                  <a:pt x="7494" y="6401"/>
                  <a:pt x="7549" y="6401"/>
                  <a:pt x="7549" y="6362"/>
                </a:cubicBezTo>
                <a:cubicBezTo>
                  <a:pt x="7549" y="6362"/>
                  <a:pt x="7604" y="6401"/>
                  <a:pt x="7604" y="6362"/>
                </a:cubicBezTo>
                <a:cubicBezTo>
                  <a:pt x="7604" y="6362"/>
                  <a:pt x="7604" y="6362"/>
                  <a:pt x="7604" y="6323"/>
                </a:cubicBezTo>
                <a:cubicBezTo>
                  <a:pt x="7659" y="6323"/>
                  <a:pt x="7659" y="6362"/>
                  <a:pt x="7714" y="6362"/>
                </a:cubicBezTo>
                <a:cubicBezTo>
                  <a:pt x="7714" y="6323"/>
                  <a:pt x="7714" y="6323"/>
                  <a:pt x="7659" y="6323"/>
                </a:cubicBezTo>
                <a:cubicBezTo>
                  <a:pt x="7714" y="6244"/>
                  <a:pt x="7769" y="6205"/>
                  <a:pt x="7714" y="6127"/>
                </a:cubicBezTo>
                <a:cubicBezTo>
                  <a:pt x="7714" y="6127"/>
                  <a:pt x="7714" y="6127"/>
                  <a:pt x="7714" y="6127"/>
                </a:cubicBezTo>
                <a:cubicBezTo>
                  <a:pt x="7714" y="6087"/>
                  <a:pt x="7714" y="6127"/>
                  <a:pt x="7714" y="6087"/>
                </a:cubicBezTo>
                <a:cubicBezTo>
                  <a:pt x="7714" y="6087"/>
                  <a:pt x="7714" y="6048"/>
                  <a:pt x="7714" y="6009"/>
                </a:cubicBezTo>
                <a:cubicBezTo>
                  <a:pt x="7714" y="6048"/>
                  <a:pt x="7824" y="6166"/>
                  <a:pt x="7824" y="6087"/>
                </a:cubicBezTo>
                <a:cubicBezTo>
                  <a:pt x="7824" y="6087"/>
                  <a:pt x="7824" y="6087"/>
                  <a:pt x="7769" y="6048"/>
                </a:cubicBezTo>
                <a:cubicBezTo>
                  <a:pt x="7769" y="6048"/>
                  <a:pt x="7824" y="6009"/>
                  <a:pt x="7824" y="6009"/>
                </a:cubicBezTo>
                <a:cubicBezTo>
                  <a:pt x="7769" y="6048"/>
                  <a:pt x="7824" y="5969"/>
                  <a:pt x="7769" y="5930"/>
                </a:cubicBezTo>
                <a:cubicBezTo>
                  <a:pt x="7769" y="5930"/>
                  <a:pt x="7659" y="5969"/>
                  <a:pt x="7714" y="5930"/>
                </a:cubicBezTo>
                <a:cubicBezTo>
                  <a:pt x="7659" y="5891"/>
                  <a:pt x="7714" y="5891"/>
                  <a:pt x="7714" y="5891"/>
                </a:cubicBezTo>
                <a:cubicBezTo>
                  <a:pt x="7714" y="5852"/>
                  <a:pt x="7714" y="5891"/>
                  <a:pt x="7714" y="5852"/>
                </a:cubicBezTo>
                <a:cubicBezTo>
                  <a:pt x="7714" y="5812"/>
                  <a:pt x="7659" y="5812"/>
                  <a:pt x="7659" y="5812"/>
                </a:cubicBezTo>
                <a:cubicBezTo>
                  <a:pt x="7659" y="5773"/>
                  <a:pt x="7659" y="5773"/>
                  <a:pt x="7604" y="5773"/>
                </a:cubicBezTo>
                <a:cubicBezTo>
                  <a:pt x="7604" y="5773"/>
                  <a:pt x="7604" y="5773"/>
                  <a:pt x="7604" y="5773"/>
                </a:cubicBezTo>
                <a:cubicBezTo>
                  <a:pt x="7604" y="5734"/>
                  <a:pt x="7549" y="5734"/>
                  <a:pt x="7549" y="5734"/>
                </a:cubicBezTo>
                <a:cubicBezTo>
                  <a:pt x="7494" y="5695"/>
                  <a:pt x="7439" y="5695"/>
                  <a:pt x="7439" y="5695"/>
                </a:cubicBezTo>
                <a:cubicBezTo>
                  <a:pt x="7439" y="5655"/>
                  <a:pt x="7439" y="5655"/>
                  <a:pt x="7439" y="5655"/>
                </a:cubicBezTo>
                <a:cubicBezTo>
                  <a:pt x="7384" y="5616"/>
                  <a:pt x="7329" y="5616"/>
                  <a:pt x="7329" y="5655"/>
                </a:cubicBezTo>
                <a:cubicBezTo>
                  <a:pt x="7273" y="5616"/>
                  <a:pt x="7273" y="5616"/>
                  <a:pt x="7273" y="5616"/>
                </a:cubicBezTo>
                <a:cubicBezTo>
                  <a:pt x="7218" y="5616"/>
                  <a:pt x="7218" y="5577"/>
                  <a:pt x="7163" y="5577"/>
                </a:cubicBezTo>
                <a:cubicBezTo>
                  <a:pt x="7218" y="5537"/>
                  <a:pt x="6998" y="5577"/>
                  <a:pt x="6998" y="5577"/>
                </a:cubicBezTo>
                <a:cubicBezTo>
                  <a:pt x="7053" y="5537"/>
                  <a:pt x="7108" y="5577"/>
                  <a:pt x="7163" y="5537"/>
                </a:cubicBezTo>
                <a:cubicBezTo>
                  <a:pt x="7218" y="5537"/>
                  <a:pt x="7163" y="5498"/>
                  <a:pt x="7108" y="5498"/>
                </a:cubicBezTo>
                <a:cubicBezTo>
                  <a:pt x="7163" y="5459"/>
                  <a:pt x="7163" y="5498"/>
                  <a:pt x="7218" y="5459"/>
                </a:cubicBezTo>
                <a:cubicBezTo>
                  <a:pt x="7218" y="5459"/>
                  <a:pt x="7163" y="5459"/>
                  <a:pt x="7163" y="5459"/>
                </a:cubicBezTo>
                <a:cubicBezTo>
                  <a:pt x="7163" y="5420"/>
                  <a:pt x="7163" y="5420"/>
                  <a:pt x="7163" y="5420"/>
                </a:cubicBezTo>
                <a:cubicBezTo>
                  <a:pt x="7108" y="5420"/>
                  <a:pt x="7108" y="5420"/>
                  <a:pt x="7108" y="5459"/>
                </a:cubicBezTo>
                <a:cubicBezTo>
                  <a:pt x="7108" y="5459"/>
                  <a:pt x="6998" y="5420"/>
                  <a:pt x="6998" y="5420"/>
                </a:cubicBezTo>
                <a:cubicBezTo>
                  <a:pt x="6998" y="5380"/>
                  <a:pt x="6998" y="5380"/>
                  <a:pt x="6943" y="5380"/>
                </a:cubicBezTo>
                <a:cubicBezTo>
                  <a:pt x="6888" y="5380"/>
                  <a:pt x="6833" y="5420"/>
                  <a:pt x="6833" y="5380"/>
                </a:cubicBezTo>
                <a:cubicBezTo>
                  <a:pt x="6833" y="5341"/>
                  <a:pt x="6888" y="5380"/>
                  <a:pt x="6943" y="5341"/>
                </a:cubicBezTo>
                <a:cubicBezTo>
                  <a:pt x="6943" y="5341"/>
                  <a:pt x="6943" y="5341"/>
                  <a:pt x="6943" y="5341"/>
                </a:cubicBezTo>
                <a:cubicBezTo>
                  <a:pt x="6998" y="5302"/>
                  <a:pt x="7053" y="5420"/>
                  <a:pt x="7108" y="5380"/>
                </a:cubicBezTo>
                <a:cubicBezTo>
                  <a:pt x="7053" y="5341"/>
                  <a:pt x="7053" y="5302"/>
                  <a:pt x="6943" y="5302"/>
                </a:cubicBezTo>
                <a:cubicBezTo>
                  <a:pt x="6943" y="5302"/>
                  <a:pt x="6943" y="5302"/>
                  <a:pt x="6943" y="5302"/>
                </a:cubicBezTo>
                <a:cubicBezTo>
                  <a:pt x="6943" y="5341"/>
                  <a:pt x="6888" y="5302"/>
                  <a:pt x="6888" y="5341"/>
                </a:cubicBezTo>
                <a:cubicBezTo>
                  <a:pt x="6833" y="5341"/>
                  <a:pt x="6778" y="5341"/>
                  <a:pt x="6778" y="5302"/>
                </a:cubicBezTo>
                <a:cubicBezTo>
                  <a:pt x="6833" y="5302"/>
                  <a:pt x="6888" y="5341"/>
                  <a:pt x="6888" y="5302"/>
                </a:cubicBezTo>
                <a:cubicBezTo>
                  <a:pt x="6888" y="5302"/>
                  <a:pt x="6888" y="5263"/>
                  <a:pt x="6943" y="5263"/>
                </a:cubicBezTo>
                <a:cubicBezTo>
                  <a:pt x="6943" y="5263"/>
                  <a:pt x="6998" y="5302"/>
                  <a:pt x="6998" y="5302"/>
                </a:cubicBezTo>
                <a:cubicBezTo>
                  <a:pt x="6998" y="5263"/>
                  <a:pt x="6943" y="5223"/>
                  <a:pt x="6888" y="5223"/>
                </a:cubicBezTo>
                <a:cubicBezTo>
                  <a:pt x="6833" y="5223"/>
                  <a:pt x="6778" y="5223"/>
                  <a:pt x="6722" y="5184"/>
                </a:cubicBezTo>
                <a:cubicBezTo>
                  <a:pt x="6778" y="5184"/>
                  <a:pt x="6833" y="5184"/>
                  <a:pt x="6778" y="5184"/>
                </a:cubicBezTo>
                <a:cubicBezTo>
                  <a:pt x="6778" y="5145"/>
                  <a:pt x="6722" y="5145"/>
                  <a:pt x="6722" y="5145"/>
                </a:cubicBezTo>
                <a:cubicBezTo>
                  <a:pt x="6667" y="5145"/>
                  <a:pt x="6667" y="5105"/>
                  <a:pt x="6667" y="5105"/>
                </a:cubicBezTo>
                <a:cubicBezTo>
                  <a:pt x="6612" y="5066"/>
                  <a:pt x="6612" y="5066"/>
                  <a:pt x="6557" y="5066"/>
                </a:cubicBezTo>
                <a:cubicBezTo>
                  <a:pt x="6612" y="5027"/>
                  <a:pt x="6612" y="5027"/>
                  <a:pt x="6557" y="4988"/>
                </a:cubicBezTo>
                <a:cubicBezTo>
                  <a:pt x="6557" y="4988"/>
                  <a:pt x="6612" y="4988"/>
                  <a:pt x="6612" y="4948"/>
                </a:cubicBezTo>
                <a:cubicBezTo>
                  <a:pt x="6612" y="4948"/>
                  <a:pt x="6557" y="4909"/>
                  <a:pt x="6557" y="4909"/>
                </a:cubicBezTo>
                <a:cubicBezTo>
                  <a:pt x="6502" y="4909"/>
                  <a:pt x="6502" y="4909"/>
                  <a:pt x="6502" y="4870"/>
                </a:cubicBezTo>
                <a:cubicBezTo>
                  <a:pt x="6502" y="4870"/>
                  <a:pt x="6502" y="4870"/>
                  <a:pt x="6502" y="4870"/>
                </a:cubicBezTo>
                <a:cubicBezTo>
                  <a:pt x="6502" y="4870"/>
                  <a:pt x="6447" y="4831"/>
                  <a:pt x="6447" y="4831"/>
                </a:cubicBezTo>
                <a:cubicBezTo>
                  <a:pt x="6392" y="4831"/>
                  <a:pt x="6392" y="4831"/>
                  <a:pt x="6392" y="4831"/>
                </a:cubicBezTo>
                <a:cubicBezTo>
                  <a:pt x="6337" y="4831"/>
                  <a:pt x="6337" y="4831"/>
                  <a:pt x="6282" y="4831"/>
                </a:cubicBezTo>
                <a:cubicBezTo>
                  <a:pt x="6282" y="4831"/>
                  <a:pt x="6282" y="4831"/>
                  <a:pt x="6282" y="4791"/>
                </a:cubicBezTo>
                <a:cubicBezTo>
                  <a:pt x="6282" y="4791"/>
                  <a:pt x="6282" y="4791"/>
                  <a:pt x="6282" y="4791"/>
                </a:cubicBezTo>
                <a:cubicBezTo>
                  <a:pt x="6282" y="4791"/>
                  <a:pt x="6337" y="4831"/>
                  <a:pt x="6392" y="4831"/>
                </a:cubicBezTo>
                <a:cubicBezTo>
                  <a:pt x="6392" y="4831"/>
                  <a:pt x="6447" y="4831"/>
                  <a:pt x="6447" y="4831"/>
                </a:cubicBezTo>
                <a:cubicBezTo>
                  <a:pt x="6502" y="4791"/>
                  <a:pt x="6502" y="4791"/>
                  <a:pt x="6557" y="4791"/>
                </a:cubicBezTo>
                <a:cubicBezTo>
                  <a:pt x="6557" y="4791"/>
                  <a:pt x="6557" y="4831"/>
                  <a:pt x="6612" y="4831"/>
                </a:cubicBezTo>
                <a:cubicBezTo>
                  <a:pt x="6612" y="4831"/>
                  <a:pt x="6667" y="4831"/>
                  <a:pt x="6667" y="4831"/>
                </a:cubicBezTo>
                <a:cubicBezTo>
                  <a:pt x="6722" y="4831"/>
                  <a:pt x="6722" y="4870"/>
                  <a:pt x="6722" y="4870"/>
                </a:cubicBezTo>
                <a:cubicBezTo>
                  <a:pt x="6778" y="4870"/>
                  <a:pt x="6778" y="4831"/>
                  <a:pt x="6833" y="4870"/>
                </a:cubicBezTo>
                <a:cubicBezTo>
                  <a:pt x="6833" y="4870"/>
                  <a:pt x="6778" y="4870"/>
                  <a:pt x="6778" y="4909"/>
                </a:cubicBezTo>
                <a:cubicBezTo>
                  <a:pt x="6722" y="4909"/>
                  <a:pt x="6722" y="4948"/>
                  <a:pt x="6778" y="4948"/>
                </a:cubicBezTo>
                <a:cubicBezTo>
                  <a:pt x="6778" y="4988"/>
                  <a:pt x="6833" y="4988"/>
                  <a:pt x="6833" y="5027"/>
                </a:cubicBezTo>
                <a:cubicBezTo>
                  <a:pt x="6888" y="5066"/>
                  <a:pt x="6943" y="5105"/>
                  <a:pt x="6998" y="5145"/>
                </a:cubicBezTo>
                <a:cubicBezTo>
                  <a:pt x="7053" y="5145"/>
                  <a:pt x="7108" y="5223"/>
                  <a:pt x="7108" y="5184"/>
                </a:cubicBezTo>
                <a:cubicBezTo>
                  <a:pt x="7108" y="5184"/>
                  <a:pt x="7108" y="5184"/>
                  <a:pt x="7108" y="5145"/>
                </a:cubicBezTo>
                <a:cubicBezTo>
                  <a:pt x="7108" y="5184"/>
                  <a:pt x="7108" y="5184"/>
                  <a:pt x="7108" y="5184"/>
                </a:cubicBezTo>
                <a:cubicBezTo>
                  <a:pt x="7108" y="5184"/>
                  <a:pt x="7108" y="5145"/>
                  <a:pt x="7108" y="5145"/>
                </a:cubicBezTo>
                <a:cubicBezTo>
                  <a:pt x="7108" y="5145"/>
                  <a:pt x="7163" y="5184"/>
                  <a:pt x="7163" y="5184"/>
                </a:cubicBezTo>
                <a:cubicBezTo>
                  <a:pt x="7163" y="5145"/>
                  <a:pt x="7108" y="5145"/>
                  <a:pt x="7108" y="5105"/>
                </a:cubicBezTo>
                <a:cubicBezTo>
                  <a:pt x="7108" y="5105"/>
                  <a:pt x="7163" y="5145"/>
                  <a:pt x="7163" y="5145"/>
                </a:cubicBezTo>
                <a:cubicBezTo>
                  <a:pt x="7163" y="5145"/>
                  <a:pt x="7163" y="5105"/>
                  <a:pt x="7163" y="5105"/>
                </a:cubicBezTo>
                <a:cubicBezTo>
                  <a:pt x="7163" y="5145"/>
                  <a:pt x="7218" y="5145"/>
                  <a:pt x="7218" y="5184"/>
                </a:cubicBezTo>
                <a:cubicBezTo>
                  <a:pt x="7273" y="5184"/>
                  <a:pt x="7273" y="5263"/>
                  <a:pt x="7273" y="5223"/>
                </a:cubicBezTo>
                <a:cubicBezTo>
                  <a:pt x="7329" y="5223"/>
                  <a:pt x="7329" y="5263"/>
                  <a:pt x="7384" y="5223"/>
                </a:cubicBezTo>
                <a:cubicBezTo>
                  <a:pt x="7384" y="5263"/>
                  <a:pt x="7439" y="5184"/>
                  <a:pt x="7439" y="5145"/>
                </a:cubicBezTo>
                <a:cubicBezTo>
                  <a:pt x="7439" y="5184"/>
                  <a:pt x="7439" y="5223"/>
                  <a:pt x="7384" y="5263"/>
                </a:cubicBezTo>
                <a:cubicBezTo>
                  <a:pt x="7439" y="5263"/>
                  <a:pt x="7439" y="5223"/>
                  <a:pt x="7439" y="5223"/>
                </a:cubicBezTo>
                <a:cubicBezTo>
                  <a:pt x="7439" y="5223"/>
                  <a:pt x="7494" y="5263"/>
                  <a:pt x="7494" y="5263"/>
                </a:cubicBezTo>
                <a:cubicBezTo>
                  <a:pt x="7549" y="5263"/>
                  <a:pt x="7549" y="5263"/>
                  <a:pt x="7604" y="5263"/>
                </a:cubicBezTo>
                <a:cubicBezTo>
                  <a:pt x="7604" y="5263"/>
                  <a:pt x="7604" y="5263"/>
                  <a:pt x="7604" y="5263"/>
                </a:cubicBezTo>
                <a:cubicBezTo>
                  <a:pt x="7659" y="5302"/>
                  <a:pt x="7549" y="5263"/>
                  <a:pt x="7549" y="5263"/>
                </a:cubicBezTo>
                <a:cubicBezTo>
                  <a:pt x="7494" y="5302"/>
                  <a:pt x="7549" y="5341"/>
                  <a:pt x="7604" y="5380"/>
                </a:cubicBezTo>
                <a:cubicBezTo>
                  <a:pt x="7659" y="5380"/>
                  <a:pt x="7714" y="5341"/>
                  <a:pt x="7714" y="5341"/>
                </a:cubicBezTo>
                <a:cubicBezTo>
                  <a:pt x="7769" y="5302"/>
                  <a:pt x="7769" y="5302"/>
                  <a:pt x="7824" y="5341"/>
                </a:cubicBezTo>
                <a:cubicBezTo>
                  <a:pt x="7880" y="5380"/>
                  <a:pt x="7935" y="5420"/>
                  <a:pt x="7990" y="5420"/>
                </a:cubicBezTo>
                <a:cubicBezTo>
                  <a:pt x="7990" y="5459"/>
                  <a:pt x="7990" y="5459"/>
                  <a:pt x="8045" y="5459"/>
                </a:cubicBezTo>
                <a:cubicBezTo>
                  <a:pt x="8045" y="5459"/>
                  <a:pt x="8045" y="5498"/>
                  <a:pt x="8045" y="5498"/>
                </a:cubicBezTo>
                <a:cubicBezTo>
                  <a:pt x="8100" y="5498"/>
                  <a:pt x="8210" y="5498"/>
                  <a:pt x="8265" y="5537"/>
                </a:cubicBezTo>
                <a:cubicBezTo>
                  <a:pt x="8320" y="5537"/>
                  <a:pt x="8431" y="5577"/>
                  <a:pt x="8486" y="5577"/>
                </a:cubicBezTo>
                <a:cubicBezTo>
                  <a:pt x="8596" y="5616"/>
                  <a:pt x="8651" y="5577"/>
                  <a:pt x="8761" y="5577"/>
                </a:cubicBezTo>
                <a:cubicBezTo>
                  <a:pt x="8871" y="5616"/>
                  <a:pt x="8982" y="5655"/>
                  <a:pt x="9092" y="5695"/>
                </a:cubicBezTo>
                <a:cubicBezTo>
                  <a:pt x="9147" y="5695"/>
                  <a:pt x="9147" y="5734"/>
                  <a:pt x="9147" y="5734"/>
                </a:cubicBezTo>
                <a:cubicBezTo>
                  <a:pt x="9202" y="5734"/>
                  <a:pt x="9312" y="5734"/>
                  <a:pt x="9367" y="5773"/>
                </a:cubicBezTo>
                <a:cubicBezTo>
                  <a:pt x="9478" y="5773"/>
                  <a:pt x="9588" y="5812"/>
                  <a:pt x="9698" y="5812"/>
                </a:cubicBezTo>
                <a:cubicBezTo>
                  <a:pt x="9753" y="5812"/>
                  <a:pt x="9808" y="5773"/>
                  <a:pt x="9863" y="5773"/>
                </a:cubicBezTo>
                <a:cubicBezTo>
                  <a:pt x="9918" y="5773"/>
                  <a:pt x="9918" y="5773"/>
                  <a:pt x="9973" y="5734"/>
                </a:cubicBezTo>
                <a:cubicBezTo>
                  <a:pt x="10084" y="5695"/>
                  <a:pt x="10249" y="5655"/>
                  <a:pt x="10359" y="5577"/>
                </a:cubicBezTo>
                <a:cubicBezTo>
                  <a:pt x="10469" y="5577"/>
                  <a:pt x="10580" y="5537"/>
                  <a:pt x="10635" y="5498"/>
                </a:cubicBezTo>
                <a:cubicBezTo>
                  <a:pt x="10690" y="5459"/>
                  <a:pt x="10690" y="5459"/>
                  <a:pt x="10690" y="5459"/>
                </a:cubicBezTo>
                <a:cubicBezTo>
                  <a:pt x="10690" y="5420"/>
                  <a:pt x="10690" y="5420"/>
                  <a:pt x="10690" y="5420"/>
                </a:cubicBezTo>
                <a:cubicBezTo>
                  <a:pt x="10745" y="5420"/>
                  <a:pt x="10745" y="5420"/>
                  <a:pt x="10745" y="5380"/>
                </a:cubicBezTo>
                <a:cubicBezTo>
                  <a:pt x="10800" y="5380"/>
                  <a:pt x="10800" y="5341"/>
                  <a:pt x="10800" y="5302"/>
                </a:cubicBezTo>
                <a:cubicBezTo>
                  <a:pt x="10855" y="5223"/>
                  <a:pt x="10965" y="5184"/>
                  <a:pt x="11020" y="5105"/>
                </a:cubicBezTo>
                <a:cubicBezTo>
                  <a:pt x="11020" y="5066"/>
                  <a:pt x="11076" y="5027"/>
                  <a:pt x="11076" y="4988"/>
                </a:cubicBezTo>
                <a:cubicBezTo>
                  <a:pt x="11076" y="4988"/>
                  <a:pt x="11076" y="4948"/>
                  <a:pt x="11076" y="4948"/>
                </a:cubicBezTo>
                <a:cubicBezTo>
                  <a:pt x="11076" y="4948"/>
                  <a:pt x="11076" y="4948"/>
                  <a:pt x="11076" y="4948"/>
                </a:cubicBezTo>
                <a:cubicBezTo>
                  <a:pt x="11076" y="4948"/>
                  <a:pt x="11076" y="4948"/>
                  <a:pt x="11076" y="4909"/>
                </a:cubicBezTo>
                <a:cubicBezTo>
                  <a:pt x="11076" y="4909"/>
                  <a:pt x="11076" y="4870"/>
                  <a:pt x="11076" y="4870"/>
                </a:cubicBezTo>
                <a:cubicBezTo>
                  <a:pt x="11076" y="4831"/>
                  <a:pt x="11131" y="4831"/>
                  <a:pt x="11131" y="4831"/>
                </a:cubicBezTo>
                <a:cubicBezTo>
                  <a:pt x="11131" y="4831"/>
                  <a:pt x="11076" y="4831"/>
                  <a:pt x="11076" y="4791"/>
                </a:cubicBezTo>
                <a:cubicBezTo>
                  <a:pt x="11076" y="4791"/>
                  <a:pt x="11076" y="4791"/>
                  <a:pt x="11076" y="4791"/>
                </a:cubicBezTo>
                <a:cubicBezTo>
                  <a:pt x="11076" y="4752"/>
                  <a:pt x="11131" y="4752"/>
                  <a:pt x="11076" y="4752"/>
                </a:cubicBezTo>
                <a:cubicBezTo>
                  <a:pt x="11076" y="4713"/>
                  <a:pt x="11076" y="4752"/>
                  <a:pt x="11020" y="4752"/>
                </a:cubicBezTo>
                <a:cubicBezTo>
                  <a:pt x="11020" y="4752"/>
                  <a:pt x="10965" y="4713"/>
                  <a:pt x="10965" y="4713"/>
                </a:cubicBezTo>
                <a:cubicBezTo>
                  <a:pt x="10965" y="4673"/>
                  <a:pt x="10965" y="4595"/>
                  <a:pt x="10965" y="4595"/>
                </a:cubicBezTo>
                <a:cubicBezTo>
                  <a:pt x="10965" y="4556"/>
                  <a:pt x="10965" y="4516"/>
                  <a:pt x="10965" y="4516"/>
                </a:cubicBezTo>
                <a:cubicBezTo>
                  <a:pt x="10910" y="4516"/>
                  <a:pt x="10910" y="4516"/>
                  <a:pt x="10910" y="4516"/>
                </a:cubicBezTo>
                <a:cubicBezTo>
                  <a:pt x="10910" y="4516"/>
                  <a:pt x="10910" y="4477"/>
                  <a:pt x="10910" y="4477"/>
                </a:cubicBezTo>
                <a:cubicBezTo>
                  <a:pt x="10910" y="4438"/>
                  <a:pt x="10910" y="4438"/>
                  <a:pt x="10910" y="4438"/>
                </a:cubicBezTo>
                <a:cubicBezTo>
                  <a:pt x="10910" y="4359"/>
                  <a:pt x="10965" y="4359"/>
                  <a:pt x="10910" y="4320"/>
                </a:cubicBezTo>
                <a:cubicBezTo>
                  <a:pt x="10910" y="4281"/>
                  <a:pt x="10910" y="4281"/>
                  <a:pt x="10855" y="4241"/>
                </a:cubicBezTo>
                <a:cubicBezTo>
                  <a:pt x="10855" y="4241"/>
                  <a:pt x="10855" y="4281"/>
                  <a:pt x="10800" y="4241"/>
                </a:cubicBezTo>
                <a:cubicBezTo>
                  <a:pt x="10745" y="4241"/>
                  <a:pt x="10745" y="4163"/>
                  <a:pt x="10745" y="4202"/>
                </a:cubicBezTo>
                <a:cubicBezTo>
                  <a:pt x="10690" y="4202"/>
                  <a:pt x="10690" y="4241"/>
                  <a:pt x="10635" y="4241"/>
                </a:cubicBezTo>
                <a:cubicBezTo>
                  <a:pt x="10635" y="4241"/>
                  <a:pt x="10580" y="4163"/>
                  <a:pt x="10580" y="4163"/>
                </a:cubicBezTo>
                <a:cubicBezTo>
                  <a:pt x="10635" y="4163"/>
                  <a:pt x="10580" y="4084"/>
                  <a:pt x="10580" y="4084"/>
                </a:cubicBezTo>
                <a:cubicBezTo>
                  <a:pt x="10524" y="4045"/>
                  <a:pt x="10469" y="4006"/>
                  <a:pt x="10414" y="4006"/>
                </a:cubicBezTo>
                <a:cubicBezTo>
                  <a:pt x="10414" y="3967"/>
                  <a:pt x="10414" y="3967"/>
                  <a:pt x="10414" y="3967"/>
                </a:cubicBezTo>
                <a:cubicBezTo>
                  <a:pt x="10359" y="3927"/>
                  <a:pt x="10359" y="3888"/>
                  <a:pt x="10359" y="3888"/>
                </a:cubicBezTo>
                <a:cubicBezTo>
                  <a:pt x="10304" y="3849"/>
                  <a:pt x="10249" y="3809"/>
                  <a:pt x="10304" y="3849"/>
                </a:cubicBezTo>
                <a:cubicBezTo>
                  <a:pt x="10304" y="3888"/>
                  <a:pt x="10359" y="3927"/>
                  <a:pt x="10304" y="3967"/>
                </a:cubicBezTo>
                <a:cubicBezTo>
                  <a:pt x="10304" y="3967"/>
                  <a:pt x="10194" y="3927"/>
                  <a:pt x="10139" y="3927"/>
                </a:cubicBezTo>
                <a:cubicBezTo>
                  <a:pt x="10084" y="3927"/>
                  <a:pt x="10084" y="3849"/>
                  <a:pt x="10029" y="3849"/>
                </a:cubicBezTo>
                <a:cubicBezTo>
                  <a:pt x="9973" y="3809"/>
                  <a:pt x="9863" y="3770"/>
                  <a:pt x="9863" y="3731"/>
                </a:cubicBezTo>
                <a:cubicBezTo>
                  <a:pt x="9863" y="3731"/>
                  <a:pt x="9863" y="3692"/>
                  <a:pt x="9863" y="3692"/>
                </a:cubicBezTo>
                <a:cubicBezTo>
                  <a:pt x="9808" y="3692"/>
                  <a:pt x="9808" y="3692"/>
                  <a:pt x="9753" y="3652"/>
                </a:cubicBezTo>
                <a:cubicBezTo>
                  <a:pt x="9753" y="3652"/>
                  <a:pt x="9753" y="3613"/>
                  <a:pt x="9698" y="3613"/>
                </a:cubicBezTo>
                <a:cubicBezTo>
                  <a:pt x="9698" y="3613"/>
                  <a:pt x="9698" y="3652"/>
                  <a:pt x="9698" y="3652"/>
                </a:cubicBezTo>
                <a:cubicBezTo>
                  <a:pt x="9698" y="3652"/>
                  <a:pt x="9643" y="3652"/>
                  <a:pt x="9643" y="3652"/>
                </a:cubicBezTo>
                <a:cubicBezTo>
                  <a:pt x="9643" y="3652"/>
                  <a:pt x="9753" y="3692"/>
                  <a:pt x="9753" y="3731"/>
                </a:cubicBezTo>
                <a:cubicBezTo>
                  <a:pt x="9753" y="3731"/>
                  <a:pt x="9643" y="3692"/>
                  <a:pt x="9588" y="3652"/>
                </a:cubicBezTo>
                <a:cubicBezTo>
                  <a:pt x="9588" y="3652"/>
                  <a:pt x="9588" y="3652"/>
                  <a:pt x="9588" y="3692"/>
                </a:cubicBezTo>
                <a:cubicBezTo>
                  <a:pt x="9588" y="3652"/>
                  <a:pt x="9588" y="3613"/>
                  <a:pt x="9588" y="3613"/>
                </a:cubicBezTo>
                <a:cubicBezTo>
                  <a:pt x="9588" y="3574"/>
                  <a:pt x="9533" y="3574"/>
                  <a:pt x="9533" y="3535"/>
                </a:cubicBezTo>
                <a:cubicBezTo>
                  <a:pt x="9478" y="3535"/>
                  <a:pt x="9478" y="3535"/>
                  <a:pt x="9478" y="3495"/>
                </a:cubicBezTo>
                <a:cubicBezTo>
                  <a:pt x="9478" y="3495"/>
                  <a:pt x="9422" y="3495"/>
                  <a:pt x="9422" y="3495"/>
                </a:cubicBezTo>
                <a:cubicBezTo>
                  <a:pt x="9422" y="3495"/>
                  <a:pt x="9422" y="3495"/>
                  <a:pt x="9422" y="3495"/>
                </a:cubicBezTo>
                <a:cubicBezTo>
                  <a:pt x="9367" y="3417"/>
                  <a:pt x="9312" y="3338"/>
                  <a:pt x="9202" y="3299"/>
                </a:cubicBezTo>
                <a:cubicBezTo>
                  <a:pt x="9202" y="3260"/>
                  <a:pt x="9147" y="3260"/>
                  <a:pt x="9092" y="3260"/>
                </a:cubicBezTo>
                <a:cubicBezTo>
                  <a:pt x="9037" y="3220"/>
                  <a:pt x="9037" y="3220"/>
                  <a:pt x="8982" y="3181"/>
                </a:cubicBezTo>
                <a:cubicBezTo>
                  <a:pt x="8982" y="3181"/>
                  <a:pt x="8982" y="3181"/>
                  <a:pt x="8982" y="3181"/>
                </a:cubicBezTo>
                <a:cubicBezTo>
                  <a:pt x="8927" y="3142"/>
                  <a:pt x="8927" y="3142"/>
                  <a:pt x="8927" y="3142"/>
                </a:cubicBezTo>
                <a:cubicBezTo>
                  <a:pt x="8871" y="3142"/>
                  <a:pt x="8871" y="3103"/>
                  <a:pt x="8816" y="3063"/>
                </a:cubicBezTo>
                <a:cubicBezTo>
                  <a:pt x="8816" y="3063"/>
                  <a:pt x="8816" y="3063"/>
                  <a:pt x="8761" y="3063"/>
                </a:cubicBezTo>
                <a:cubicBezTo>
                  <a:pt x="8761" y="3063"/>
                  <a:pt x="8761" y="3024"/>
                  <a:pt x="8761" y="3024"/>
                </a:cubicBezTo>
                <a:cubicBezTo>
                  <a:pt x="8706" y="2985"/>
                  <a:pt x="8596" y="2985"/>
                  <a:pt x="8541" y="2945"/>
                </a:cubicBezTo>
                <a:cubicBezTo>
                  <a:pt x="8486" y="2945"/>
                  <a:pt x="8541" y="2906"/>
                  <a:pt x="8486" y="2906"/>
                </a:cubicBezTo>
                <a:cubicBezTo>
                  <a:pt x="8486" y="2867"/>
                  <a:pt x="8431" y="2906"/>
                  <a:pt x="8376" y="2867"/>
                </a:cubicBezTo>
                <a:cubicBezTo>
                  <a:pt x="8376" y="2867"/>
                  <a:pt x="8376" y="2828"/>
                  <a:pt x="8320" y="2828"/>
                </a:cubicBezTo>
                <a:cubicBezTo>
                  <a:pt x="8265" y="2788"/>
                  <a:pt x="8210" y="2788"/>
                  <a:pt x="8210" y="2788"/>
                </a:cubicBezTo>
                <a:cubicBezTo>
                  <a:pt x="8155" y="2788"/>
                  <a:pt x="7990" y="2710"/>
                  <a:pt x="7935" y="2749"/>
                </a:cubicBezTo>
                <a:cubicBezTo>
                  <a:pt x="7935" y="2749"/>
                  <a:pt x="7990" y="2788"/>
                  <a:pt x="7990" y="2788"/>
                </a:cubicBezTo>
                <a:cubicBezTo>
                  <a:pt x="7990" y="2788"/>
                  <a:pt x="7935" y="2828"/>
                  <a:pt x="7935" y="2828"/>
                </a:cubicBezTo>
                <a:cubicBezTo>
                  <a:pt x="7935" y="2828"/>
                  <a:pt x="7935" y="2788"/>
                  <a:pt x="7935" y="2788"/>
                </a:cubicBezTo>
                <a:cubicBezTo>
                  <a:pt x="7880" y="2788"/>
                  <a:pt x="7880" y="2828"/>
                  <a:pt x="7824" y="2828"/>
                </a:cubicBezTo>
                <a:cubicBezTo>
                  <a:pt x="7824" y="2788"/>
                  <a:pt x="7824" y="2788"/>
                  <a:pt x="7880" y="2788"/>
                </a:cubicBezTo>
                <a:cubicBezTo>
                  <a:pt x="7824" y="2788"/>
                  <a:pt x="7714" y="2788"/>
                  <a:pt x="7659" y="2749"/>
                </a:cubicBezTo>
                <a:cubicBezTo>
                  <a:pt x="7659" y="2749"/>
                  <a:pt x="7659" y="2749"/>
                  <a:pt x="7659" y="2749"/>
                </a:cubicBezTo>
                <a:cubicBezTo>
                  <a:pt x="7604" y="2749"/>
                  <a:pt x="7604" y="2710"/>
                  <a:pt x="7549" y="2710"/>
                </a:cubicBezTo>
                <a:cubicBezTo>
                  <a:pt x="7549" y="2710"/>
                  <a:pt x="7549" y="2710"/>
                  <a:pt x="7549" y="2710"/>
                </a:cubicBezTo>
                <a:cubicBezTo>
                  <a:pt x="7549" y="2671"/>
                  <a:pt x="7494" y="2671"/>
                  <a:pt x="7439" y="2671"/>
                </a:cubicBezTo>
                <a:cubicBezTo>
                  <a:pt x="7384" y="2671"/>
                  <a:pt x="7329" y="2671"/>
                  <a:pt x="7273" y="2671"/>
                </a:cubicBezTo>
                <a:cubicBezTo>
                  <a:pt x="7329" y="2710"/>
                  <a:pt x="7218" y="2671"/>
                  <a:pt x="7218" y="2710"/>
                </a:cubicBezTo>
                <a:cubicBezTo>
                  <a:pt x="7218" y="2671"/>
                  <a:pt x="7218" y="2671"/>
                  <a:pt x="7163" y="2671"/>
                </a:cubicBezTo>
                <a:cubicBezTo>
                  <a:pt x="7163" y="2671"/>
                  <a:pt x="7108" y="2710"/>
                  <a:pt x="7108" y="2749"/>
                </a:cubicBezTo>
                <a:cubicBezTo>
                  <a:pt x="7163" y="2749"/>
                  <a:pt x="7163" y="2828"/>
                  <a:pt x="7108" y="2828"/>
                </a:cubicBezTo>
                <a:cubicBezTo>
                  <a:pt x="7108" y="2828"/>
                  <a:pt x="7108" y="2867"/>
                  <a:pt x="7053" y="2867"/>
                </a:cubicBezTo>
                <a:cubicBezTo>
                  <a:pt x="7053" y="2906"/>
                  <a:pt x="7053" y="2906"/>
                  <a:pt x="7053" y="2906"/>
                </a:cubicBezTo>
                <a:cubicBezTo>
                  <a:pt x="6998" y="2945"/>
                  <a:pt x="6943" y="2906"/>
                  <a:pt x="6888" y="2945"/>
                </a:cubicBezTo>
                <a:cubicBezTo>
                  <a:pt x="6833" y="2945"/>
                  <a:pt x="6888" y="3024"/>
                  <a:pt x="6833" y="3063"/>
                </a:cubicBezTo>
                <a:cubicBezTo>
                  <a:pt x="6833" y="3024"/>
                  <a:pt x="6833" y="2985"/>
                  <a:pt x="6888" y="2945"/>
                </a:cubicBezTo>
                <a:cubicBezTo>
                  <a:pt x="6888" y="2906"/>
                  <a:pt x="6943" y="2906"/>
                  <a:pt x="6998" y="2906"/>
                </a:cubicBezTo>
                <a:cubicBezTo>
                  <a:pt x="6998" y="2867"/>
                  <a:pt x="7108" y="2867"/>
                  <a:pt x="7108" y="2828"/>
                </a:cubicBezTo>
                <a:cubicBezTo>
                  <a:pt x="7163" y="2788"/>
                  <a:pt x="7108" y="2788"/>
                  <a:pt x="7053" y="2788"/>
                </a:cubicBezTo>
                <a:cubicBezTo>
                  <a:pt x="7053" y="2788"/>
                  <a:pt x="6998" y="2788"/>
                  <a:pt x="6998" y="2788"/>
                </a:cubicBezTo>
                <a:cubicBezTo>
                  <a:pt x="6998" y="2749"/>
                  <a:pt x="7108" y="2749"/>
                  <a:pt x="7053" y="2710"/>
                </a:cubicBezTo>
                <a:cubicBezTo>
                  <a:pt x="7053" y="2710"/>
                  <a:pt x="6998" y="2749"/>
                  <a:pt x="6943" y="2749"/>
                </a:cubicBezTo>
                <a:cubicBezTo>
                  <a:pt x="6943" y="2710"/>
                  <a:pt x="6998" y="2710"/>
                  <a:pt x="7053" y="2710"/>
                </a:cubicBezTo>
                <a:cubicBezTo>
                  <a:pt x="7053" y="2671"/>
                  <a:pt x="7053" y="2631"/>
                  <a:pt x="7108" y="2631"/>
                </a:cubicBezTo>
                <a:cubicBezTo>
                  <a:pt x="7108" y="2631"/>
                  <a:pt x="7053" y="2631"/>
                  <a:pt x="7053" y="2631"/>
                </a:cubicBezTo>
                <a:cubicBezTo>
                  <a:pt x="7053" y="2592"/>
                  <a:pt x="7163" y="2553"/>
                  <a:pt x="7053" y="2553"/>
                </a:cubicBezTo>
                <a:cubicBezTo>
                  <a:pt x="7053" y="2553"/>
                  <a:pt x="6998" y="2553"/>
                  <a:pt x="6998" y="2553"/>
                </a:cubicBezTo>
                <a:cubicBezTo>
                  <a:pt x="6998" y="2553"/>
                  <a:pt x="6998" y="2553"/>
                  <a:pt x="6998" y="2553"/>
                </a:cubicBezTo>
                <a:cubicBezTo>
                  <a:pt x="6998" y="2553"/>
                  <a:pt x="6998" y="2553"/>
                  <a:pt x="6943" y="2553"/>
                </a:cubicBezTo>
                <a:cubicBezTo>
                  <a:pt x="6888" y="2592"/>
                  <a:pt x="6833" y="2592"/>
                  <a:pt x="6833" y="2631"/>
                </a:cubicBezTo>
                <a:cubicBezTo>
                  <a:pt x="6778" y="2671"/>
                  <a:pt x="6778" y="2710"/>
                  <a:pt x="6722" y="2710"/>
                </a:cubicBezTo>
                <a:cubicBezTo>
                  <a:pt x="6778" y="2631"/>
                  <a:pt x="6833" y="2592"/>
                  <a:pt x="6888" y="2513"/>
                </a:cubicBezTo>
                <a:cubicBezTo>
                  <a:pt x="6778" y="2553"/>
                  <a:pt x="6778" y="2553"/>
                  <a:pt x="6722" y="2592"/>
                </a:cubicBezTo>
                <a:cubicBezTo>
                  <a:pt x="6722" y="2553"/>
                  <a:pt x="6778" y="2553"/>
                  <a:pt x="6778" y="2513"/>
                </a:cubicBezTo>
                <a:cubicBezTo>
                  <a:pt x="6778" y="2513"/>
                  <a:pt x="6778" y="2513"/>
                  <a:pt x="6722" y="2513"/>
                </a:cubicBezTo>
                <a:cubicBezTo>
                  <a:pt x="6722" y="2513"/>
                  <a:pt x="6722" y="2513"/>
                  <a:pt x="6667" y="2513"/>
                </a:cubicBezTo>
                <a:cubicBezTo>
                  <a:pt x="6667" y="2513"/>
                  <a:pt x="6667" y="2513"/>
                  <a:pt x="6667" y="2513"/>
                </a:cubicBezTo>
                <a:cubicBezTo>
                  <a:pt x="6667" y="2513"/>
                  <a:pt x="6612" y="2513"/>
                  <a:pt x="6612" y="2513"/>
                </a:cubicBezTo>
                <a:cubicBezTo>
                  <a:pt x="6612" y="2513"/>
                  <a:pt x="6612" y="2474"/>
                  <a:pt x="6612" y="2474"/>
                </a:cubicBezTo>
                <a:cubicBezTo>
                  <a:pt x="6612" y="2513"/>
                  <a:pt x="6612" y="2513"/>
                  <a:pt x="6557" y="2513"/>
                </a:cubicBezTo>
                <a:cubicBezTo>
                  <a:pt x="6557" y="2513"/>
                  <a:pt x="6557" y="2513"/>
                  <a:pt x="6557" y="2553"/>
                </a:cubicBezTo>
                <a:cubicBezTo>
                  <a:pt x="6502" y="2553"/>
                  <a:pt x="6447" y="2592"/>
                  <a:pt x="6447" y="2553"/>
                </a:cubicBezTo>
                <a:cubicBezTo>
                  <a:pt x="6502" y="2553"/>
                  <a:pt x="6502" y="2513"/>
                  <a:pt x="6557" y="2513"/>
                </a:cubicBezTo>
                <a:cubicBezTo>
                  <a:pt x="6557" y="2474"/>
                  <a:pt x="6557" y="2513"/>
                  <a:pt x="6612" y="2474"/>
                </a:cubicBezTo>
                <a:cubicBezTo>
                  <a:pt x="6612" y="2474"/>
                  <a:pt x="6557" y="2474"/>
                  <a:pt x="6557" y="2474"/>
                </a:cubicBezTo>
                <a:cubicBezTo>
                  <a:pt x="6557" y="2435"/>
                  <a:pt x="6557" y="2435"/>
                  <a:pt x="6557" y="2435"/>
                </a:cubicBezTo>
                <a:cubicBezTo>
                  <a:pt x="6557" y="2396"/>
                  <a:pt x="6502" y="2435"/>
                  <a:pt x="6502" y="2435"/>
                </a:cubicBezTo>
                <a:cubicBezTo>
                  <a:pt x="6392" y="2435"/>
                  <a:pt x="6392" y="2356"/>
                  <a:pt x="6337" y="2435"/>
                </a:cubicBezTo>
                <a:cubicBezTo>
                  <a:pt x="6337" y="2396"/>
                  <a:pt x="6392" y="2396"/>
                  <a:pt x="6392" y="2396"/>
                </a:cubicBezTo>
                <a:cubicBezTo>
                  <a:pt x="6337" y="2356"/>
                  <a:pt x="6337" y="2356"/>
                  <a:pt x="6337" y="2356"/>
                </a:cubicBezTo>
                <a:cubicBezTo>
                  <a:pt x="6392" y="2356"/>
                  <a:pt x="6392" y="2317"/>
                  <a:pt x="6392" y="2278"/>
                </a:cubicBezTo>
                <a:cubicBezTo>
                  <a:pt x="6392" y="2239"/>
                  <a:pt x="6392" y="2199"/>
                  <a:pt x="6392" y="2278"/>
                </a:cubicBezTo>
                <a:cubicBezTo>
                  <a:pt x="6447" y="2278"/>
                  <a:pt x="6392" y="2317"/>
                  <a:pt x="6447" y="2356"/>
                </a:cubicBezTo>
                <a:cubicBezTo>
                  <a:pt x="6447" y="2356"/>
                  <a:pt x="6502" y="2356"/>
                  <a:pt x="6557" y="2356"/>
                </a:cubicBezTo>
                <a:cubicBezTo>
                  <a:pt x="6612" y="2356"/>
                  <a:pt x="6667" y="2356"/>
                  <a:pt x="6667" y="2396"/>
                </a:cubicBezTo>
                <a:cubicBezTo>
                  <a:pt x="6722" y="2396"/>
                  <a:pt x="6778" y="2435"/>
                  <a:pt x="6833" y="2396"/>
                </a:cubicBezTo>
                <a:cubicBezTo>
                  <a:pt x="6888" y="2396"/>
                  <a:pt x="6943" y="2278"/>
                  <a:pt x="6888" y="2239"/>
                </a:cubicBezTo>
                <a:cubicBezTo>
                  <a:pt x="6888" y="2239"/>
                  <a:pt x="6888" y="2239"/>
                  <a:pt x="6888" y="2239"/>
                </a:cubicBezTo>
                <a:cubicBezTo>
                  <a:pt x="6833" y="2239"/>
                  <a:pt x="6833" y="2239"/>
                  <a:pt x="6833" y="2199"/>
                </a:cubicBezTo>
                <a:cubicBezTo>
                  <a:pt x="6778" y="2199"/>
                  <a:pt x="6722" y="2199"/>
                  <a:pt x="6722" y="2199"/>
                </a:cubicBezTo>
                <a:cubicBezTo>
                  <a:pt x="6667" y="2199"/>
                  <a:pt x="6612" y="2199"/>
                  <a:pt x="6612" y="2160"/>
                </a:cubicBezTo>
                <a:cubicBezTo>
                  <a:pt x="6612" y="2160"/>
                  <a:pt x="6612" y="2160"/>
                  <a:pt x="6612" y="2160"/>
                </a:cubicBezTo>
                <a:cubicBezTo>
                  <a:pt x="6557" y="2121"/>
                  <a:pt x="6557" y="2121"/>
                  <a:pt x="6502" y="2121"/>
                </a:cubicBezTo>
                <a:cubicBezTo>
                  <a:pt x="6502" y="2121"/>
                  <a:pt x="6502" y="2121"/>
                  <a:pt x="6447" y="2121"/>
                </a:cubicBezTo>
                <a:cubicBezTo>
                  <a:pt x="6447" y="2081"/>
                  <a:pt x="6447" y="2081"/>
                  <a:pt x="6447" y="2081"/>
                </a:cubicBezTo>
                <a:cubicBezTo>
                  <a:pt x="6392" y="2042"/>
                  <a:pt x="6337" y="2003"/>
                  <a:pt x="6337" y="2003"/>
                </a:cubicBezTo>
                <a:cubicBezTo>
                  <a:pt x="6282" y="2042"/>
                  <a:pt x="6337" y="2081"/>
                  <a:pt x="6337" y="2081"/>
                </a:cubicBezTo>
                <a:cubicBezTo>
                  <a:pt x="6337" y="2081"/>
                  <a:pt x="6337" y="2121"/>
                  <a:pt x="6337" y="2121"/>
                </a:cubicBezTo>
                <a:cubicBezTo>
                  <a:pt x="6337" y="2121"/>
                  <a:pt x="6392" y="2160"/>
                  <a:pt x="6392" y="2160"/>
                </a:cubicBezTo>
                <a:cubicBezTo>
                  <a:pt x="6392" y="2239"/>
                  <a:pt x="6337" y="2199"/>
                  <a:pt x="6337" y="2199"/>
                </a:cubicBezTo>
                <a:cubicBezTo>
                  <a:pt x="6282" y="2160"/>
                  <a:pt x="6282" y="2121"/>
                  <a:pt x="6227" y="2121"/>
                </a:cubicBezTo>
                <a:cubicBezTo>
                  <a:pt x="6171" y="2121"/>
                  <a:pt x="6171" y="2199"/>
                  <a:pt x="6171" y="2199"/>
                </a:cubicBezTo>
                <a:cubicBezTo>
                  <a:pt x="6171" y="2239"/>
                  <a:pt x="6171" y="2239"/>
                  <a:pt x="6171" y="2239"/>
                </a:cubicBezTo>
                <a:cubicBezTo>
                  <a:pt x="6171" y="2278"/>
                  <a:pt x="6227" y="2278"/>
                  <a:pt x="6227" y="2317"/>
                </a:cubicBezTo>
                <a:cubicBezTo>
                  <a:pt x="6227" y="2317"/>
                  <a:pt x="6171" y="2278"/>
                  <a:pt x="6116" y="2278"/>
                </a:cubicBezTo>
                <a:cubicBezTo>
                  <a:pt x="6116" y="2278"/>
                  <a:pt x="6116" y="2278"/>
                  <a:pt x="6116" y="2278"/>
                </a:cubicBezTo>
                <a:cubicBezTo>
                  <a:pt x="6116" y="2278"/>
                  <a:pt x="6061" y="2317"/>
                  <a:pt x="6061" y="2317"/>
                </a:cubicBezTo>
                <a:cubicBezTo>
                  <a:pt x="6061" y="2317"/>
                  <a:pt x="6006" y="2356"/>
                  <a:pt x="5951" y="2396"/>
                </a:cubicBezTo>
                <a:cubicBezTo>
                  <a:pt x="6006" y="2356"/>
                  <a:pt x="6061" y="2278"/>
                  <a:pt x="5951" y="2239"/>
                </a:cubicBezTo>
                <a:cubicBezTo>
                  <a:pt x="5951" y="2239"/>
                  <a:pt x="5951" y="2239"/>
                  <a:pt x="5951" y="2239"/>
                </a:cubicBezTo>
                <a:cubicBezTo>
                  <a:pt x="5896" y="2239"/>
                  <a:pt x="5896" y="2199"/>
                  <a:pt x="5896" y="2199"/>
                </a:cubicBezTo>
                <a:cubicBezTo>
                  <a:pt x="5896" y="2199"/>
                  <a:pt x="5841" y="2199"/>
                  <a:pt x="5841" y="2199"/>
                </a:cubicBezTo>
                <a:cubicBezTo>
                  <a:pt x="5786" y="2199"/>
                  <a:pt x="5786" y="2199"/>
                  <a:pt x="5731" y="2199"/>
                </a:cubicBezTo>
                <a:cubicBezTo>
                  <a:pt x="5731" y="2239"/>
                  <a:pt x="5731" y="2278"/>
                  <a:pt x="5731" y="2317"/>
                </a:cubicBezTo>
                <a:cubicBezTo>
                  <a:pt x="5786" y="2356"/>
                  <a:pt x="5786" y="2435"/>
                  <a:pt x="5786" y="2435"/>
                </a:cubicBezTo>
                <a:cubicBezTo>
                  <a:pt x="5731" y="2474"/>
                  <a:pt x="5620" y="2474"/>
                  <a:pt x="5620" y="2474"/>
                </a:cubicBezTo>
                <a:cubicBezTo>
                  <a:pt x="5510" y="2435"/>
                  <a:pt x="5510" y="2396"/>
                  <a:pt x="5455" y="2356"/>
                </a:cubicBezTo>
                <a:cubicBezTo>
                  <a:pt x="5455" y="2356"/>
                  <a:pt x="5400" y="2356"/>
                  <a:pt x="5400" y="2356"/>
                </a:cubicBezTo>
                <a:cubicBezTo>
                  <a:pt x="5345" y="2356"/>
                  <a:pt x="5400" y="2356"/>
                  <a:pt x="5400" y="2396"/>
                </a:cubicBezTo>
                <a:cubicBezTo>
                  <a:pt x="5400" y="2396"/>
                  <a:pt x="5400" y="2396"/>
                  <a:pt x="5400" y="2396"/>
                </a:cubicBezTo>
                <a:cubicBezTo>
                  <a:pt x="5455" y="2396"/>
                  <a:pt x="5455" y="2435"/>
                  <a:pt x="5455" y="2435"/>
                </a:cubicBezTo>
                <a:cubicBezTo>
                  <a:pt x="5400" y="2474"/>
                  <a:pt x="5400" y="2474"/>
                  <a:pt x="5400" y="2474"/>
                </a:cubicBezTo>
                <a:cubicBezTo>
                  <a:pt x="5400" y="2513"/>
                  <a:pt x="5400" y="2553"/>
                  <a:pt x="5345" y="2592"/>
                </a:cubicBezTo>
                <a:cubicBezTo>
                  <a:pt x="5290" y="2631"/>
                  <a:pt x="5290" y="2631"/>
                  <a:pt x="5290" y="2631"/>
                </a:cubicBezTo>
                <a:cubicBezTo>
                  <a:pt x="5235" y="2671"/>
                  <a:pt x="5235" y="2631"/>
                  <a:pt x="5180" y="2631"/>
                </a:cubicBezTo>
                <a:cubicBezTo>
                  <a:pt x="5180" y="2671"/>
                  <a:pt x="5124" y="2671"/>
                  <a:pt x="5124" y="2710"/>
                </a:cubicBezTo>
                <a:cubicBezTo>
                  <a:pt x="5069" y="2710"/>
                  <a:pt x="5069" y="2671"/>
                  <a:pt x="5014" y="2710"/>
                </a:cubicBezTo>
                <a:cubicBezTo>
                  <a:pt x="4959" y="2710"/>
                  <a:pt x="4959" y="2749"/>
                  <a:pt x="4959" y="2788"/>
                </a:cubicBezTo>
                <a:cubicBezTo>
                  <a:pt x="4904" y="2867"/>
                  <a:pt x="4904" y="2906"/>
                  <a:pt x="4849" y="2945"/>
                </a:cubicBezTo>
                <a:cubicBezTo>
                  <a:pt x="4849" y="2985"/>
                  <a:pt x="4794" y="2985"/>
                  <a:pt x="4794" y="2985"/>
                </a:cubicBezTo>
                <a:cubicBezTo>
                  <a:pt x="4684" y="3024"/>
                  <a:pt x="4629" y="3063"/>
                  <a:pt x="4573" y="3103"/>
                </a:cubicBezTo>
                <a:cubicBezTo>
                  <a:pt x="4518" y="3103"/>
                  <a:pt x="4463" y="3142"/>
                  <a:pt x="4518" y="3142"/>
                </a:cubicBezTo>
                <a:cubicBezTo>
                  <a:pt x="4573" y="3181"/>
                  <a:pt x="4684" y="3103"/>
                  <a:pt x="4684" y="3181"/>
                </a:cubicBezTo>
                <a:cubicBezTo>
                  <a:pt x="4739" y="3220"/>
                  <a:pt x="4629" y="3260"/>
                  <a:pt x="4629" y="3299"/>
                </a:cubicBezTo>
                <a:cubicBezTo>
                  <a:pt x="4573" y="3377"/>
                  <a:pt x="4518" y="3456"/>
                  <a:pt x="4518" y="3535"/>
                </a:cubicBezTo>
                <a:cubicBezTo>
                  <a:pt x="4573" y="3613"/>
                  <a:pt x="4573" y="3652"/>
                  <a:pt x="4629" y="3731"/>
                </a:cubicBezTo>
                <a:cubicBezTo>
                  <a:pt x="4629" y="3731"/>
                  <a:pt x="4629" y="3809"/>
                  <a:pt x="4629" y="3809"/>
                </a:cubicBezTo>
                <a:cubicBezTo>
                  <a:pt x="4684" y="3849"/>
                  <a:pt x="4794" y="3888"/>
                  <a:pt x="4849" y="3888"/>
                </a:cubicBezTo>
                <a:cubicBezTo>
                  <a:pt x="4904" y="3927"/>
                  <a:pt x="4959" y="3927"/>
                  <a:pt x="5014" y="3967"/>
                </a:cubicBezTo>
                <a:cubicBezTo>
                  <a:pt x="5014" y="3967"/>
                  <a:pt x="5014" y="4006"/>
                  <a:pt x="5069" y="4045"/>
                </a:cubicBezTo>
                <a:cubicBezTo>
                  <a:pt x="5124" y="4084"/>
                  <a:pt x="5180" y="4124"/>
                  <a:pt x="5180" y="4202"/>
                </a:cubicBezTo>
                <a:cubicBezTo>
                  <a:pt x="5235" y="4202"/>
                  <a:pt x="5290" y="4281"/>
                  <a:pt x="5345" y="4320"/>
                </a:cubicBezTo>
                <a:cubicBezTo>
                  <a:pt x="5345" y="4320"/>
                  <a:pt x="5290" y="4399"/>
                  <a:pt x="5290" y="4438"/>
                </a:cubicBezTo>
                <a:cubicBezTo>
                  <a:pt x="5235" y="4516"/>
                  <a:pt x="5180" y="4595"/>
                  <a:pt x="5124" y="4634"/>
                </a:cubicBezTo>
                <a:cubicBezTo>
                  <a:pt x="5014" y="4752"/>
                  <a:pt x="4959" y="4831"/>
                  <a:pt x="4849" y="4948"/>
                </a:cubicBezTo>
                <a:cubicBezTo>
                  <a:pt x="4849" y="4988"/>
                  <a:pt x="4849" y="5027"/>
                  <a:pt x="4849" y="5066"/>
                </a:cubicBezTo>
                <a:cubicBezTo>
                  <a:pt x="4959" y="5263"/>
                  <a:pt x="5069" y="5498"/>
                  <a:pt x="5180" y="5695"/>
                </a:cubicBezTo>
                <a:cubicBezTo>
                  <a:pt x="5235" y="5812"/>
                  <a:pt x="5290" y="5930"/>
                  <a:pt x="5345" y="6048"/>
                </a:cubicBezTo>
                <a:cubicBezTo>
                  <a:pt x="5345" y="6087"/>
                  <a:pt x="5345" y="6087"/>
                  <a:pt x="5345" y="6127"/>
                </a:cubicBezTo>
                <a:cubicBezTo>
                  <a:pt x="5345" y="6166"/>
                  <a:pt x="5400" y="6166"/>
                  <a:pt x="5345" y="6166"/>
                </a:cubicBezTo>
                <a:cubicBezTo>
                  <a:pt x="5345" y="6166"/>
                  <a:pt x="5345" y="6127"/>
                  <a:pt x="5290" y="6127"/>
                </a:cubicBezTo>
                <a:cubicBezTo>
                  <a:pt x="5290" y="6127"/>
                  <a:pt x="5290" y="6166"/>
                  <a:pt x="5290" y="6166"/>
                </a:cubicBezTo>
                <a:cubicBezTo>
                  <a:pt x="5235" y="6166"/>
                  <a:pt x="5180" y="6166"/>
                  <a:pt x="5180" y="6205"/>
                </a:cubicBezTo>
                <a:cubicBezTo>
                  <a:pt x="5235" y="6244"/>
                  <a:pt x="5235" y="6244"/>
                  <a:pt x="5180" y="6284"/>
                </a:cubicBezTo>
                <a:cubicBezTo>
                  <a:pt x="5180" y="6323"/>
                  <a:pt x="5180" y="6362"/>
                  <a:pt x="5180" y="6401"/>
                </a:cubicBezTo>
                <a:cubicBezTo>
                  <a:pt x="5180" y="6441"/>
                  <a:pt x="5180" y="6441"/>
                  <a:pt x="5124" y="6519"/>
                </a:cubicBezTo>
                <a:cubicBezTo>
                  <a:pt x="5069" y="6559"/>
                  <a:pt x="5124" y="6519"/>
                  <a:pt x="5180" y="6559"/>
                </a:cubicBezTo>
                <a:cubicBezTo>
                  <a:pt x="5290" y="6559"/>
                  <a:pt x="5235" y="6598"/>
                  <a:pt x="5235" y="6598"/>
                </a:cubicBezTo>
                <a:cubicBezTo>
                  <a:pt x="5235" y="6637"/>
                  <a:pt x="5235" y="6637"/>
                  <a:pt x="5180" y="6637"/>
                </a:cubicBezTo>
                <a:cubicBezTo>
                  <a:pt x="5124" y="6676"/>
                  <a:pt x="5124" y="6676"/>
                  <a:pt x="5124" y="6716"/>
                </a:cubicBezTo>
                <a:cubicBezTo>
                  <a:pt x="5124" y="6755"/>
                  <a:pt x="5124" y="6794"/>
                  <a:pt x="5124" y="6833"/>
                </a:cubicBezTo>
                <a:cubicBezTo>
                  <a:pt x="5180" y="6873"/>
                  <a:pt x="5180" y="6912"/>
                  <a:pt x="5235" y="6912"/>
                </a:cubicBezTo>
                <a:cubicBezTo>
                  <a:pt x="5290" y="6912"/>
                  <a:pt x="5290" y="6912"/>
                  <a:pt x="5345" y="6912"/>
                </a:cubicBezTo>
                <a:cubicBezTo>
                  <a:pt x="5400" y="6912"/>
                  <a:pt x="5345" y="6912"/>
                  <a:pt x="5400" y="6951"/>
                </a:cubicBezTo>
                <a:cubicBezTo>
                  <a:pt x="5400" y="6951"/>
                  <a:pt x="5400" y="6991"/>
                  <a:pt x="5400" y="6991"/>
                </a:cubicBezTo>
                <a:cubicBezTo>
                  <a:pt x="5400" y="6991"/>
                  <a:pt x="5400" y="7030"/>
                  <a:pt x="5400" y="7030"/>
                </a:cubicBezTo>
                <a:cubicBezTo>
                  <a:pt x="5400" y="7069"/>
                  <a:pt x="5290" y="7069"/>
                  <a:pt x="5290" y="7108"/>
                </a:cubicBezTo>
                <a:cubicBezTo>
                  <a:pt x="5290" y="7108"/>
                  <a:pt x="5290" y="7148"/>
                  <a:pt x="5290" y="7148"/>
                </a:cubicBezTo>
                <a:cubicBezTo>
                  <a:pt x="5345" y="7148"/>
                  <a:pt x="5345" y="7187"/>
                  <a:pt x="5345" y="7187"/>
                </a:cubicBezTo>
                <a:cubicBezTo>
                  <a:pt x="5345" y="7187"/>
                  <a:pt x="5345" y="7226"/>
                  <a:pt x="5345" y="7226"/>
                </a:cubicBezTo>
                <a:cubicBezTo>
                  <a:pt x="5345" y="7265"/>
                  <a:pt x="5455" y="7305"/>
                  <a:pt x="5455" y="7305"/>
                </a:cubicBezTo>
                <a:cubicBezTo>
                  <a:pt x="5510" y="7305"/>
                  <a:pt x="5510" y="7305"/>
                  <a:pt x="5510" y="7344"/>
                </a:cubicBezTo>
                <a:cubicBezTo>
                  <a:pt x="5510" y="7344"/>
                  <a:pt x="5510" y="7344"/>
                  <a:pt x="5565" y="7344"/>
                </a:cubicBezTo>
                <a:cubicBezTo>
                  <a:pt x="5565" y="7383"/>
                  <a:pt x="5565" y="7383"/>
                  <a:pt x="5565" y="7383"/>
                </a:cubicBezTo>
                <a:cubicBezTo>
                  <a:pt x="5620" y="7383"/>
                  <a:pt x="5565" y="7383"/>
                  <a:pt x="5565" y="7423"/>
                </a:cubicBezTo>
                <a:cubicBezTo>
                  <a:pt x="5565" y="7462"/>
                  <a:pt x="5620" y="7462"/>
                  <a:pt x="5620" y="7501"/>
                </a:cubicBezTo>
                <a:cubicBezTo>
                  <a:pt x="5620" y="7540"/>
                  <a:pt x="5565" y="7540"/>
                  <a:pt x="5565" y="7580"/>
                </a:cubicBezTo>
                <a:cubicBezTo>
                  <a:pt x="5510" y="7619"/>
                  <a:pt x="5455" y="7697"/>
                  <a:pt x="5455" y="7737"/>
                </a:cubicBezTo>
                <a:cubicBezTo>
                  <a:pt x="5400" y="7776"/>
                  <a:pt x="5345" y="7776"/>
                  <a:pt x="5290" y="7776"/>
                </a:cubicBezTo>
                <a:cubicBezTo>
                  <a:pt x="5400" y="7855"/>
                  <a:pt x="5510" y="7933"/>
                  <a:pt x="5620" y="8012"/>
                </a:cubicBezTo>
                <a:cubicBezTo>
                  <a:pt x="5731" y="8090"/>
                  <a:pt x="5786" y="8129"/>
                  <a:pt x="5841" y="8169"/>
                </a:cubicBezTo>
                <a:cubicBezTo>
                  <a:pt x="5896" y="8208"/>
                  <a:pt x="5951" y="8208"/>
                  <a:pt x="5951" y="8247"/>
                </a:cubicBezTo>
                <a:cubicBezTo>
                  <a:pt x="5951" y="8287"/>
                  <a:pt x="5951" y="8287"/>
                  <a:pt x="5951" y="8326"/>
                </a:cubicBezTo>
                <a:cubicBezTo>
                  <a:pt x="6006" y="8326"/>
                  <a:pt x="6061" y="8365"/>
                  <a:pt x="6061" y="8404"/>
                </a:cubicBezTo>
                <a:cubicBezTo>
                  <a:pt x="6116" y="8444"/>
                  <a:pt x="6116" y="8444"/>
                  <a:pt x="6116" y="8483"/>
                </a:cubicBezTo>
                <a:cubicBezTo>
                  <a:pt x="6061" y="8561"/>
                  <a:pt x="6006" y="8640"/>
                  <a:pt x="6006" y="8679"/>
                </a:cubicBezTo>
                <a:cubicBezTo>
                  <a:pt x="5951" y="8719"/>
                  <a:pt x="5951" y="8758"/>
                  <a:pt x="5951" y="8797"/>
                </a:cubicBezTo>
                <a:cubicBezTo>
                  <a:pt x="5786" y="8954"/>
                  <a:pt x="5620" y="9072"/>
                  <a:pt x="5455" y="9229"/>
                </a:cubicBezTo>
                <a:cubicBezTo>
                  <a:pt x="5180" y="9465"/>
                  <a:pt x="4959" y="9661"/>
                  <a:pt x="4684" y="9897"/>
                </a:cubicBezTo>
                <a:cubicBezTo>
                  <a:pt x="4684" y="9897"/>
                  <a:pt x="4629" y="9936"/>
                  <a:pt x="4629" y="9936"/>
                </a:cubicBezTo>
                <a:cubicBezTo>
                  <a:pt x="4573" y="9975"/>
                  <a:pt x="4518" y="9975"/>
                  <a:pt x="4518" y="10015"/>
                </a:cubicBezTo>
                <a:cubicBezTo>
                  <a:pt x="4408" y="10093"/>
                  <a:pt x="4353" y="10132"/>
                  <a:pt x="4243" y="10211"/>
                </a:cubicBezTo>
                <a:cubicBezTo>
                  <a:pt x="4243" y="10211"/>
                  <a:pt x="4188" y="10250"/>
                  <a:pt x="4188" y="10250"/>
                </a:cubicBezTo>
                <a:cubicBezTo>
                  <a:pt x="4188" y="10289"/>
                  <a:pt x="4243" y="10289"/>
                  <a:pt x="4243" y="10250"/>
                </a:cubicBezTo>
                <a:cubicBezTo>
                  <a:pt x="4243" y="10289"/>
                  <a:pt x="4353" y="10289"/>
                  <a:pt x="4353" y="10289"/>
                </a:cubicBezTo>
                <a:cubicBezTo>
                  <a:pt x="4353" y="10289"/>
                  <a:pt x="4353" y="10250"/>
                  <a:pt x="4353" y="10250"/>
                </a:cubicBezTo>
                <a:cubicBezTo>
                  <a:pt x="4408" y="10250"/>
                  <a:pt x="4408" y="10289"/>
                  <a:pt x="4408" y="10250"/>
                </a:cubicBezTo>
                <a:cubicBezTo>
                  <a:pt x="4408" y="10250"/>
                  <a:pt x="4463" y="10211"/>
                  <a:pt x="4463" y="10250"/>
                </a:cubicBezTo>
                <a:cubicBezTo>
                  <a:pt x="4463" y="10211"/>
                  <a:pt x="4463" y="10211"/>
                  <a:pt x="4463" y="10211"/>
                </a:cubicBezTo>
                <a:cubicBezTo>
                  <a:pt x="4463" y="10211"/>
                  <a:pt x="4463" y="10211"/>
                  <a:pt x="4518" y="10211"/>
                </a:cubicBezTo>
                <a:cubicBezTo>
                  <a:pt x="4518" y="10172"/>
                  <a:pt x="4463" y="10211"/>
                  <a:pt x="4518" y="10172"/>
                </a:cubicBezTo>
                <a:cubicBezTo>
                  <a:pt x="4573" y="10172"/>
                  <a:pt x="4629" y="10172"/>
                  <a:pt x="4629" y="10132"/>
                </a:cubicBezTo>
                <a:cubicBezTo>
                  <a:pt x="4684" y="10132"/>
                  <a:pt x="4684" y="10211"/>
                  <a:pt x="4629" y="10172"/>
                </a:cubicBezTo>
                <a:cubicBezTo>
                  <a:pt x="4629" y="10172"/>
                  <a:pt x="4629" y="10211"/>
                  <a:pt x="4629" y="10211"/>
                </a:cubicBezTo>
                <a:cubicBezTo>
                  <a:pt x="4573" y="10250"/>
                  <a:pt x="4684" y="10329"/>
                  <a:pt x="4629" y="10329"/>
                </a:cubicBezTo>
                <a:cubicBezTo>
                  <a:pt x="4629" y="10329"/>
                  <a:pt x="4573" y="10250"/>
                  <a:pt x="4518" y="10250"/>
                </a:cubicBezTo>
                <a:cubicBezTo>
                  <a:pt x="4518" y="10250"/>
                  <a:pt x="4573" y="10368"/>
                  <a:pt x="4629" y="10368"/>
                </a:cubicBezTo>
                <a:cubicBezTo>
                  <a:pt x="4629" y="10407"/>
                  <a:pt x="4739" y="10447"/>
                  <a:pt x="4684" y="10407"/>
                </a:cubicBezTo>
                <a:cubicBezTo>
                  <a:pt x="4739" y="10407"/>
                  <a:pt x="4739" y="10447"/>
                  <a:pt x="4739" y="10447"/>
                </a:cubicBezTo>
                <a:cubicBezTo>
                  <a:pt x="4739" y="10447"/>
                  <a:pt x="4794" y="10486"/>
                  <a:pt x="4794" y="10486"/>
                </a:cubicBezTo>
                <a:cubicBezTo>
                  <a:pt x="4849" y="10525"/>
                  <a:pt x="4849" y="10525"/>
                  <a:pt x="4904" y="10525"/>
                </a:cubicBezTo>
                <a:cubicBezTo>
                  <a:pt x="4959" y="10525"/>
                  <a:pt x="5014" y="10564"/>
                  <a:pt x="5014" y="10525"/>
                </a:cubicBezTo>
                <a:cubicBezTo>
                  <a:pt x="5069" y="10525"/>
                  <a:pt x="5069" y="10525"/>
                  <a:pt x="5069" y="10525"/>
                </a:cubicBezTo>
                <a:cubicBezTo>
                  <a:pt x="5124" y="10525"/>
                  <a:pt x="5235" y="10525"/>
                  <a:pt x="5235" y="10564"/>
                </a:cubicBezTo>
                <a:cubicBezTo>
                  <a:pt x="5290" y="10604"/>
                  <a:pt x="5235" y="10643"/>
                  <a:pt x="5290" y="10643"/>
                </a:cubicBezTo>
                <a:cubicBezTo>
                  <a:pt x="5345" y="10682"/>
                  <a:pt x="5400" y="10643"/>
                  <a:pt x="5400" y="10682"/>
                </a:cubicBezTo>
                <a:cubicBezTo>
                  <a:pt x="5455" y="10682"/>
                  <a:pt x="5455" y="10682"/>
                  <a:pt x="5400" y="10721"/>
                </a:cubicBezTo>
                <a:cubicBezTo>
                  <a:pt x="5400" y="10721"/>
                  <a:pt x="5455" y="10761"/>
                  <a:pt x="5400" y="10761"/>
                </a:cubicBezTo>
                <a:cubicBezTo>
                  <a:pt x="5345" y="10761"/>
                  <a:pt x="5235" y="10721"/>
                  <a:pt x="5180" y="10721"/>
                </a:cubicBezTo>
                <a:cubicBezTo>
                  <a:pt x="5069" y="10721"/>
                  <a:pt x="5014" y="10682"/>
                  <a:pt x="4904" y="10682"/>
                </a:cubicBezTo>
                <a:cubicBezTo>
                  <a:pt x="4849" y="10682"/>
                  <a:pt x="4849" y="10721"/>
                  <a:pt x="4794" y="10721"/>
                </a:cubicBezTo>
                <a:cubicBezTo>
                  <a:pt x="4904" y="10761"/>
                  <a:pt x="4684" y="10839"/>
                  <a:pt x="4684" y="10800"/>
                </a:cubicBezTo>
                <a:cubicBezTo>
                  <a:pt x="4629" y="10800"/>
                  <a:pt x="4629" y="10800"/>
                  <a:pt x="4573" y="10800"/>
                </a:cubicBezTo>
                <a:cubicBezTo>
                  <a:pt x="4573" y="10761"/>
                  <a:pt x="4573" y="10761"/>
                  <a:pt x="4573" y="10761"/>
                </a:cubicBezTo>
                <a:cubicBezTo>
                  <a:pt x="4463" y="10800"/>
                  <a:pt x="4518" y="10879"/>
                  <a:pt x="4518" y="10918"/>
                </a:cubicBezTo>
                <a:cubicBezTo>
                  <a:pt x="4463" y="10918"/>
                  <a:pt x="4408" y="10879"/>
                  <a:pt x="4408" y="10879"/>
                </a:cubicBezTo>
                <a:cubicBezTo>
                  <a:pt x="4408" y="10879"/>
                  <a:pt x="4408" y="10839"/>
                  <a:pt x="4353" y="10839"/>
                </a:cubicBezTo>
                <a:cubicBezTo>
                  <a:pt x="4298" y="10800"/>
                  <a:pt x="4298" y="10879"/>
                  <a:pt x="4298" y="10918"/>
                </a:cubicBezTo>
                <a:cubicBezTo>
                  <a:pt x="4298" y="10918"/>
                  <a:pt x="4353" y="10957"/>
                  <a:pt x="4353" y="10957"/>
                </a:cubicBezTo>
                <a:cubicBezTo>
                  <a:pt x="4353" y="10996"/>
                  <a:pt x="4298" y="11036"/>
                  <a:pt x="4298" y="11036"/>
                </a:cubicBezTo>
                <a:cubicBezTo>
                  <a:pt x="4298" y="11075"/>
                  <a:pt x="4408" y="11075"/>
                  <a:pt x="4408" y="11114"/>
                </a:cubicBezTo>
                <a:cubicBezTo>
                  <a:pt x="4353" y="11114"/>
                  <a:pt x="4298" y="11153"/>
                  <a:pt x="4298" y="11153"/>
                </a:cubicBezTo>
                <a:cubicBezTo>
                  <a:pt x="4298" y="11153"/>
                  <a:pt x="4353" y="11153"/>
                  <a:pt x="4353" y="11153"/>
                </a:cubicBezTo>
                <a:cubicBezTo>
                  <a:pt x="4353" y="11193"/>
                  <a:pt x="4298" y="11153"/>
                  <a:pt x="4298" y="11153"/>
                </a:cubicBezTo>
                <a:cubicBezTo>
                  <a:pt x="4243" y="11153"/>
                  <a:pt x="4243" y="11193"/>
                  <a:pt x="4243" y="11193"/>
                </a:cubicBezTo>
                <a:cubicBezTo>
                  <a:pt x="4188" y="11232"/>
                  <a:pt x="4188" y="11311"/>
                  <a:pt x="4188" y="11350"/>
                </a:cubicBezTo>
                <a:cubicBezTo>
                  <a:pt x="4133" y="11389"/>
                  <a:pt x="4133" y="11389"/>
                  <a:pt x="4078" y="11428"/>
                </a:cubicBezTo>
                <a:cubicBezTo>
                  <a:pt x="4022" y="11468"/>
                  <a:pt x="4022" y="11507"/>
                  <a:pt x="4022" y="11546"/>
                </a:cubicBezTo>
                <a:cubicBezTo>
                  <a:pt x="3967" y="11625"/>
                  <a:pt x="4078" y="11703"/>
                  <a:pt x="4078" y="11821"/>
                </a:cubicBezTo>
                <a:cubicBezTo>
                  <a:pt x="4078" y="11860"/>
                  <a:pt x="4022" y="11860"/>
                  <a:pt x="4078" y="11939"/>
                </a:cubicBezTo>
                <a:cubicBezTo>
                  <a:pt x="4078" y="11939"/>
                  <a:pt x="4078" y="11978"/>
                  <a:pt x="4133" y="12017"/>
                </a:cubicBezTo>
                <a:cubicBezTo>
                  <a:pt x="4133" y="12017"/>
                  <a:pt x="4133" y="12057"/>
                  <a:pt x="4133" y="12057"/>
                </a:cubicBezTo>
                <a:cubicBezTo>
                  <a:pt x="4133" y="12057"/>
                  <a:pt x="4133" y="12057"/>
                  <a:pt x="4133" y="12096"/>
                </a:cubicBezTo>
                <a:cubicBezTo>
                  <a:pt x="4133" y="12096"/>
                  <a:pt x="4133" y="12135"/>
                  <a:pt x="4133" y="12135"/>
                </a:cubicBezTo>
                <a:cubicBezTo>
                  <a:pt x="4133" y="12135"/>
                  <a:pt x="4188" y="12135"/>
                  <a:pt x="4188" y="12135"/>
                </a:cubicBezTo>
                <a:cubicBezTo>
                  <a:pt x="4243" y="12175"/>
                  <a:pt x="4078" y="12214"/>
                  <a:pt x="4078" y="12214"/>
                </a:cubicBezTo>
                <a:cubicBezTo>
                  <a:pt x="4078" y="12214"/>
                  <a:pt x="4078" y="12214"/>
                  <a:pt x="4078" y="12214"/>
                </a:cubicBezTo>
                <a:cubicBezTo>
                  <a:pt x="4022" y="12214"/>
                  <a:pt x="4078" y="12253"/>
                  <a:pt x="4022" y="12253"/>
                </a:cubicBezTo>
                <a:cubicBezTo>
                  <a:pt x="4022" y="12292"/>
                  <a:pt x="4022" y="12292"/>
                  <a:pt x="4022" y="12292"/>
                </a:cubicBezTo>
                <a:cubicBezTo>
                  <a:pt x="3967" y="12292"/>
                  <a:pt x="3967" y="12292"/>
                  <a:pt x="3967" y="12332"/>
                </a:cubicBezTo>
                <a:cubicBezTo>
                  <a:pt x="3967" y="12332"/>
                  <a:pt x="3967" y="12332"/>
                  <a:pt x="3967" y="12332"/>
                </a:cubicBezTo>
                <a:cubicBezTo>
                  <a:pt x="3967" y="12371"/>
                  <a:pt x="3967" y="12332"/>
                  <a:pt x="3967" y="12371"/>
                </a:cubicBezTo>
                <a:cubicBezTo>
                  <a:pt x="3967" y="12410"/>
                  <a:pt x="4022" y="12410"/>
                  <a:pt x="4078" y="12410"/>
                </a:cubicBezTo>
                <a:cubicBezTo>
                  <a:pt x="4078" y="12410"/>
                  <a:pt x="4022" y="12449"/>
                  <a:pt x="4078" y="12449"/>
                </a:cubicBezTo>
                <a:cubicBezTo>
                  <a:pt x="4078" y="12489"/>
                  <a:pt x="4133" y="12489"/>
                  <a:pt x="4133" y="12528"/>
                </a:cubicBezTo>
                <a:cubicBezTo>
                  <a:pt x="4188" y="12528"/>
                  <a:pt x="4188" y="12528"/>
                  <a:pt x="4188" y="12528"/>
                </a:cubicBezTo>
                <a:cubicBezTo>
                  <a:pt x="4243" y="12567"/>
                  <a:pt x="4243" y="12646"/>
                  <a:pt x="4188" y="12646"/>
                </a:cubicBezTo>
                <a:cubicBezTo>
                  <a:pt x="4188" y="12646"/>
                  <a:pt x="4133" y="12646"/>
                  <a:pt x="4133" y="12685"/>
                </a:cubicBezTo>
                <a:cubicBezTo>
                  <a:pt x="4133" y="12685"/>
                  <a:pt x="4188" y="12685"/>
                  <a:pt x="4188" y="12724"/>
                </a:cubicBezTo>
                <a:cubicBezTo>
                  <a:pt x="4188" y="12764"/>
                  <a:pt x="4133" y="12803"/>
                  <a:pt x="4133" y="12842"/>
                </a:cubicBezTo>
                <a:cubicBezTo>
                  <a:pt x="4133" y="12842"/>
                  <a:pt x="4188" y="12842"/>
                  <a:pt x="4243" y="12842"/>
                </a:cubicBezTo>
                <a:cubicBezTo>
                  <a:pt x="4298" y="12881"/>
                  <a:pt x="4243" y="12881"/>
                  <a:pt x="4243" y="12921"/>
                </a:cubicBezTo>
                <a:cubicBezTo>
                  <a:pt x="4243" y="12921"/>
                  <a:pt x="4298" y="12960"/>
                  <a:pt x="4298" y="12960"/>
                </a:cubicBezTo>
                <a:cubicBezTo>
                  <a:pt x="4298" y="12960"/>
                  <a:pt x="4298" y="12999"/>
                  <a:pt x="4298" y="12999"/>
                </a:cubicBezTo>
                <a:cubicBezTo>
                  <a:pt x="4298" y="13039"/>
                  <a:pt x="4353" y="13039"/>
                  <a:pt x="4353" y="13039"/>
                </a:cubicBezTo>
                <a:cubicBezTo>
                  <a:pt x="4353" y="13078"/>
                  <a:pt x="4353" y="13078"/>
                  <a:pt x="4353" y="13078"/>
                </a:cubicBezTo>
                <a:cubicBezTo>
                  <a:pt x="4353" y="13078"/>
                  <a:pt x="4353" y="13117"/>
                  <a:pt x="4408" y="13117"/>
                </a:cubicBezTo>
                <a:cubicBezTo>
                  <a:pt x="4408" y="13156"/>
                  <a:pt x="4408" y="13196"/>
                  <a:pt x="4408" y="13235"/>
                </a:cubicBezTo>
                <a:cubicBezTo>
                  <a:pt x="4408" y="13274"/>
                  <a:pt x="4353" y="13274"/>
                  <a:pt x="4408" y="13313"/>
                </a:cubicBezTo>
                <a:cubicBezTo>
                  <a:pt x="4408" y="13353"/>
                  <a:pt x="4463" y="13392"/>
                  <a:pt x="4463" y="13353"/>
                </a:cubicBezTo>
                <a:cubicBezTo>
                  <a:pt x="4463" y="13353"/>
                  <a:pt x="4518" y="13353"/>
                  <a:pt x="4518" y="13353"/>
                </a:cubicBezTo>
                <a:cubicBezTo>
                  <a:pt x="4518" y="13353"/>
                  <a:pt x="4573" y="13353"/>
                  <a:pt x="4573" y="13353"/>
                </a:cubicBezTo>
                <a:cubicBezTo>
                  <a:pt x="4629" y="13353"/>
                  <a:pt x="4629" y="13392"/>
                  <a:pt x="4629" y="13431"/>
                </a:cubicBezTo>
                <a:cubicBezTo>
                  <a:pt x="4684" y="13471"/>
                  <a:pt x="4739" y="13392"/>
                  <a:pt x="4849" y="13392"/>
                </a:cubicBezTo>
                <a:cubicBezTo>
                  <a:pt x="4849" y="13392"/>
                  <a:pt x="4959" y="13431"/>
                  <a:pt x="4959" y="13431"/>
                </a:cubicBezTo>
                <a:cubicBezTo>
                  <a:pt x="5014" y="13431"/>
                  <a:pt x="5014" y="13431"/>
                  <a:pt x="5014" y="13471"/>
                </a:cubicBezTo>
                <a:cubicBezTo>
                  <a:pt x="5014" y="13471"/>
                  <a:pt x="5014" y="13471"/>
                  <a:pt x="5014" y="13471"/>
                </a:cubicBezTo>
                <a:cubicBezTo>
                  <a:pt x="5014" y="13510"/>
                  <a:pt x="4959" y="13549"/>
                  <a:pt x="5014" y="13549"/>
                </a:cubicBezTo>
                <a:cubicBezTo>
                  <a:pt x="5014" y="13588"/>
                  <a:pt x="5014" y="13628"/>
                  <a:pt x="5069" y="13588"/>
                </a:cubicBezTo>
                <a:cubicBezTo>
                  <a:pt x="5124" y="13588"/>
                  <a:pt x="5124" y="13549"/>
                  <a:pt x="5180" y="13549"/>
                </a:cubicBezTo>
                <a:cubicBezTo>
                  <a:pt x="5180" y="13549"/>
                  <a:pt x="5180" y="13549"/>
                  <a:pt x="5235" y="13549"/>
                </a:cubicBezTo>
                <a:cubicBezTo>
                  <a:pt x="5235" y="13549"/>
                  <a:pt x="5235" y="13549"/>
                  <a:pt x="5235" y="13549"/>
                </a:cubicBezTo>
                <a:cubicBezTo>
                  <a:pt x="5235" y="13510"/>
                  <a:pt x="5235" y="13510"/>
                  <a:pt x="5290" y="13510"/>
                </a:cubicBezTo>
                <a:cubicBezTo>
                  <a:pt x="5290" y="13510"/>
                  <a:pt x="5345" y="13510"/>
                  <a:pt x="5400" y="13510"/>
                </a:cubicBezTo>
                <a:cubicBezTo>
                  <a:pt x="5400" y="13510"/>
                  <a:pt x="5400" y="13510"/>
                  <a:pt x="5400" y="13510"/>
                </a:cubicBezTo>
                <a:cubicBezTo>
                  <a:pt x="5455" y="13510"/>
                  <a:pt x="5510" y="13510"/>
                  <a:pt x="5510" y="13510"/>
                </a:cubicBezTo>
                <a:cubicBezTo>
                  <a:pt x="5510" y="13510"/>
                  <a:pt x="5565" y="13549"/>
                  <a:pt x="5565" y="13549"/>
                </a:cubicBezTo>
                <a:cubicBezTo>
                  <a:pt x="5565" y="13549"/>
                  <a:pt x="5565" y="13549"/>
                  <a:pt x="5565" y="13549"/>
                </a:cubicBezTo>
                <a:cubicBezTo>
                  <a:pt x="5565" y="13588"/>
                  <a:pt x="5620" y="13588"/>
                  <a:pt x="5620" y="13588"/>
                </a:cubicBezTo>
                <a:cubicBezTo>
                  <a:pt x="5620" y="13588"/>
                  <a:pt x="5620" y="13628"/>
                  <a:pt x="5620" y="13628"/>
                </a:cubicBezTo>
                <a:cubicBezTo>
                  <a:pt x="5620" y="13628"/>
                  <a:pt x="5676" y="13628"/>
                  <a:pt x="5676" y="13628"/>
                </a:cubicBezTo>
                <a:cubicBezTo>
                  <a:pt x="5676" y="13628"/>
                  <a:pt x="5676" y="13667"/>
                  <a:pt x="5676" y="13667"/>
                </a:cubicBezTo>
                <a:cubicBezTo>
                  <a:pt x="5731" y="13667"/>
                  <a:pt x="5786" y="13628"/>
                  <a:pt x="5786" y="13667"/>
                </a:cubicBezTo>
                <a:cubicBezTo>
                  <a:pt x="5786" y="13706"/>
                  <a:pt x="5786" y="13745"/>
                  <a:pt x="5786" y="13745"/>
                </a:cubicBezTo>
                <a:cubicBezTo>
                  <a:pt x="5786" y="13745"/>
                  <a:pt x="5786" y="13745"/>
                  <a:pt x="5786" y="13745"/>
                </a:cubicBezTo>
                <a:cubicBezTo>
                  <a:pt x="5786" y="13745"/>
                  <a:pt x="5786" y="13785"/>
                  <a:pt x="5786" y="13785"/>
                </a:cubicBezTo>
                <a:cubicBezTo>
                  <a:pt x="5786" y="13785"/>
                  <a:pt x="5786" y="13785"/>
                  <a:pt x="5731" y="13824"/>
                </a:cubicBezTo>
                <a:cubicBezTo>
                  <a:pt x="5731" y="13824"/>
                  <a:pt x="5731" y="13824"/>
                  <a:pt x="5731" y="13863"/>
                </a:cubicBezTo>
                <a:cubicBezTo>
                  <a:pt x="5731" y="13863"/>
                  <a:pt x="5731" y="13863"/>
                  <a:pt x="5731" y="13903"/>
                </a:cubicBezTo>
                <a:cubicBezTo>
                  <a:pt x="5786" y="13903"/>
                  <a:pt x="5786" y="13942"/>
                  <a:pt x="5786" y="13942"/>
                </a:cubicBezTo>
                <a:cubicBezTo>
                  <a:pt x="5786" y="13981"/>
                  <a:pt x="5841" y="13981"/>
                  <a:pt x="5841" y="14020"/>
                </a:cubicBezTo>
                <a:cubicBezTo>
                  <a:pt x="5841" y="14020"/>
                  <a:pt x="5841" y="14020"/>
                  <a:pt x="5841" y="14020"/>
                </a:cubicBezTo>
                <a:cubicBezTo>
                  <a:pt x="5786" y="14020"/>
                  <a:pt x="5786" y="14020"/>
                  <a:pt x="5786" y="14020"/>
                </a:cubicBezTo>
                <a:cubicBezTo>
                  <a:pt x="5786" y="14020"/>
                  <a:pt x="5786" y="14020"/>
                  <a:pt x="5786" y="14060"/>
                </a:cubicBezTo>
                <a:cubicBezTo>
                  <a:pt x="5786" y="14060"/>
                  <a:pt x="5786" y="14060"/>
                  <a:pt x="5786" y="14060"/>
                </a:cubicBezTo>
                <a:cubicBezTo>
                  <a:pt x="5786" y="14099"/>
                  <a:pt x="5731" y="14060"/>
                  <a:pt x="5731" y="14099"/>
                </a:cubicBezTo>
                <a:cubicBezTo>
                  <a:pt x="5731" y="14099"/>
                  <a:pt x="5731" y="14099"/>
                  <a:pt x="5731" y="14138"/>
                </a:cubicBezTo>
                <a:cubicBezTo>
                  <a:pt x="5731" y="14138"/>
                  <a:pt x="5676" y="14138"/>
                  <a:pt x="5731" y="14177"/>
                </a:cubicBezTo>
                <a:cubicBezTo>
                  <a:pt x="5731" y="14177"/>
                  <a:pt x="5786" y="14217"/>
                  <a:pt x="5841" y="14256"/>
                </a:cubicBezTo>
                <a:cubicBezTo>
                  <a:pt x="5841" y="14256"/>
                  <a:pt x="5841" y="14256"/>
                  <a:pt x="5841" y="14256"/>
                </a:cubicBezTo>
                <a:cubicBezTo>
                  <a:pt x="5841" y="14256"/>
                  <a:pt x="5896" y="14256"/>
                  <a:pt x="5896" y="14256"/>
                </a:cubicBezTo>
                <a:cubicBezTo>
                  <a:pt x="5896" y="14256"/>
                  <a:pt x="5896" y="14295"/>
                  <a:pt x="5896" y="14295"/>
                </a:cubicBezTo>
                <a:cubicBezTo>
                  <a:pt x="5896" y="14295"/>
                  <a:pt x="5841" y="14335"/>
                  <a:pt x="5841" y="14374"/>
                </a:cubicBezTo>
                <a:cubicBezTo>
                  <a:pt x="5841" y="14374"/>
                  <a:pt x="5896" y="14374"/>
                  <a:pt x="5896" y="14374"/>
                </a:cubicBezTo>
                <a:cubicBezTo>
                  <a:pt x="5951" y="14413"/>
                  <a:pt x="5951" y="14452"/>
                  <a:pt x="5951" y="14492"/>
                </a:cubicBezTo>
                <a:cubicBezTo>
                  <a:pt x="6006" y="14531"/>
                  <a:pt x="6006" y="14531"/>
                  <a:pt x="6061" y="14570"/>
                </a:cubicBezTo>
                <a:cubicBezTo>
                  <a:pt x="6116" y="14570"/>
                  <a:pt x="6171" y="14570"/>
                  <a:pt x="6171" y="14609"/>
                </a:cubicBezTo>
                <a:cubicBezTo>
                  <a:pt x="6227" y="14609"/>
                  <a:pt x="6227" y="14649"/>
                  <a:pt x="6227" y="14649"/>
                </a:cubicBezTo>
                <a:cubicBezTo>
                  <a:pt x="6227" y="14649"/>
                  <a:pt x="6282" y="14649"/>
                  <a:pt x="6282" y="14688"/>
                </a:cubicBezTo>
                <a:cubicBezTo>
                  <a:pt x="6282" y="14727"/>
                  <a:pt x="6227" y="14767"/>
                  <a:pt x="6227" y="14806"/>
                </a:cubicBezTo>
                <a:cubicBezTo>
                  <a:pt x="6282" y="14806"/>
                  <a:pt x="6282" y="14806"/>
                  <a:pt x="6337" y="14806"/>
                </a:cubicBezTo>
                <a:cubicBezTo>
                  <a:pt x="6392" y="14806"/>
                  <a:pt x="6447" y="14806"/>
                  <a:pt x="6502" y="14806"/>
                </a:cubicBezTo>
                <a:cubicBezTo>
                  <a:pt x="6502" y="14806"/>
                  <a:pt x="6502" y="14845"/>
                  <a:pt x="6502" y="14845"/>
                </a:cubicBezTo>
                <a:cubicBezTo>
                  <a:pt x="6557" y="14845"/>
                  <a:pt x="6557" y="14845"/>
                  <a:pt x="6557" y="14845"/>
                </a:cubicBezTo>
                <a:cubicBezTo>
                  <a:pt x="6612" y="14884"/>
                  <a:pt x="6557" y="14884"/>
                  <a:pt x="6557" y="14884"/>
                </a:cubicBezTo>
                <a:cubicBezTo>
                  <a:pt x="6557" y="14924"/>
                  <a:pt x="6612" y="14963"/>
                  <a:pt x="6612" y="14963"/>
                </a:cubicBezTo>
                <a:cubicBezTo>
                  <a:pt x="6612" y="14963"/>
                  <a:pt x="6667" y="15002"/>
                  <a:pt x="6667" y="14963"/>
                </a:cubicBezTo>
                <a:cubicBezTo>
                  <a:pt x="6612" y="14963"/>
                  <a:pt x="6667" y="15002"/>
                  <a:pt x="6667" y="15002"/>
                </a:cubicBezTo>
                <a:cubicBezTo>
                  <a:pt x="6722" y="15002"/>
                  <a:pt x="6667" y="15002"/>
                  <a:pt x="6722" y="15041"/>
                </a:cubicBezTo>
                <a:cubicBezTo>
                  <a:pt x="6722" y="15081"/>
                  <a:pt x="6667" y="15081"/>
                  <a:pt x="6612" y="15081"/>
                </a:cubicBezTo>
                <a:cubicBezTo>
                  <a:pt x="6612" y="15081"/>
                  <a:pt x="6612" y="15081"/>
                  <a:pt x="6612" y="15081"/>
                </a:cubicBezTo>
                <a:cubicBezTo>
                  <a:pt x="6612" y="15081"/>
                  <a:pt x="6557" y="15081"/>
                  <a:pt x="6557" y="15120"/>
                </a:cubicBezTo>
                <a:cubicBezTo>
                  <a:pt x="6557" y="15120"/>
                  <a:pt x="6557" y="15159"/>
                  <a:pt x="6502" y="15159"/>
                </a:cubicBezTo>
                <a:cubicBezTo>
                  <a:pt x="6502" y="15159"/>
                  <a:pt x="6502" y="15199"/>
                  <a:pt x="6502" y="15199"/>
                </a:cubicBezTo>
                <a:cubicBezTo>
                  <a:pt x="6447" y="15199"/>
                  <a:pt x="6447" y="15199"/>
                  <a:pt x="6447" y="15199"/>
                </a:cubicBezTo>
                <a:cubicBezTo>
                  <a:pt x="6447" y="15199"/>
                  <a:pt x="6447" y="15199"/>
                  <a:pt x="6392" y="15238"/>
                </a:cubicBezTo>
                <a:cubicBezTo>
                  <a:pt x="6392" y="15238"/>
                  <a:pt x="6337" y="15238"/>
                  <a:pt x="6337" y="15199"/>
                </a:cubicBezTo>
                <a:cubicBezTo>
                  <a:pt x="6282" y="15199"/>
                  <a:pt x="6282" y="15238"/>
                  <a:pt x="6282" y="15199"/>
                </a:cubicBezTo>
                <a:cubicBezTo>
                  <a:pt x="6227" y="15199"/>
                  <a:pt x="6227" y="15199"/>
                  <a:pt x="6227" y="15199"/>
                </a:cubicBezTo>
                <a:cubicBezTo>
                  <a:pt x="6227" y="15199"/>
                  <a:pt x="6227" y="15159"/>
                  <a:pt x="6227" y="15159"/>
                </a:cubicBezTo>
                <a:cubicBezTo>
                  <a:pt x="6171" y="15159"/>
                  <a:pt x="6061" y="15159"/>
                  <a:pt x="6006" y="15159"/>
                </a:cubicBezTo>
                <a:cubicBezTo>
                  <a:pt x="6006" y="15159"/>
                  <a:pt x="6006" y="15199"/>
                  <a:pt x="6006" y="15238"/>
                </a:cubicBezTo>
                <a:cubicBezTo>
                  <a:pt x="6006" y="15238"/>
                  <a:pt x="5951" y="15238"/>
                  <a:pt x="5951" y="15277"/>
                </a:cubicBezTo>
                <a:cubicBezTo>
                  <a:pt x="5951" y="15277"/>
                  <a:pt x="6006" y="15316"/>
                  <a:pt x="6006" y="15316"/>
                </a:cubicBezTo>
                <a:cubicBezTo>
                  <a:pt x="6061" y="15356"/>
                  <a:pt x="6061" y="15356"/>
                  <a:pt x="6061" y="15356"/>
                </a:cubicBezTo>
                <a:cubicBezTo>
                  <a:pt x="6116" y="15356"/>
                  <a:pt x="6116" y="15395"/>
                  <a:pt x="6116" y="15434"/>
                </a:cubicBezTo>
                <a:cubicBezTo>
                  <a:pt x="6116" y="15473"/>
                  <a:pt x="6061" y="15434"/>
                  <a:pt x="6061" y="15473"/>
                </a:cubicBezTo>
                <a:cubicBezTo>
                  <a:pt x="6061" y="15473"/>
                  <a:pt x="6227" y="15552"/>
                  <a:pt x="6116" y="15552"/>
                </a:cubicBezTo>
                <a:cubicBezTo>
                  <a:pt x="6116" y="15552"/>
                  <a:pt x="6116" y="15552"/>
                  <a:pt x="6116" y="15552"/>
                </a:cubicBezTo>
                <a:cubicBezTo>
                  <a:pt x="6116" y="15552"/>
                  <a:pt x="6116" y="15552"/>
                  <a:pt x="6116" y="15591"/>
                </a:cubicBezTo>
                <a:cubicBezTo>
                  <a:pt x="6116" y="15591"/>
                  <a:pt x="6116" y="15631"/>
                  <a:pt x="6116" y="15631"/>
                </a:cubicBezTo>
                <a:cubicBezTo>
                  <a:pt x="6116" y="15670"/>
                  <a:pt x="6116" y="15709"/>
                  <a:pt x="6171" y="15709"/>
                </a:cubicBezTo>
                <a:cubicBezTo>
                  <a:pt x="6171" y="15748"/>
                  <a:pt x="6171" y="15748"/>
                  <a:pt x="6227" y="15788"/>
                </a:cubicBezTo>
                <a:cubicBezTo>
                  <a:pt x="6227" y="15788"/>
                  <a:pt x="6227" y="15788"/>
                  <a:pt x="6227" y="15827"/>
                </a:cubicBezTo>
                <a:cubicBezTo>
                  <a:pt x="6227" y="15827"/>
                  <a:pt x="6282" y="15788"/>
                  <a:pt x="6282" y="15827"/>
                </a:cubicBezTo>
                <a:cubicBezTo>
                  <a:pt x="6282" y="15827"/>
                  <a:pt x="6282" y="15827"/>
                  <a:pt x="6282" y="15827"/>
                </a:cubicBezTo>
                <a:cubicBezTo>
                  <a:pt x="6282" y="15866"/>
                  <a:pt x="6282" y="15827"/>
                  <a:pt x="6337" y="15827"/>
                </a:cubicBezTo>
                <a:cubicBezTo>
                  <a:pt x="6392" y="15827"/>
                  <a:pt x="6447" y="15827"/>
                  <a:pt x="6502" y="15788"/>
                </a:cubicBezTo>
                <a:cubicBezTo>
                  <a:pt x="6502" y="15788"/>
                  <a:pt x="6502" y="15748"/>
                  <a:pt x="6502" y="15748"/>
                </a:cubicBezTo>
                <a:cubicBezTo>
                  <a:pt x="6502" y="15709"/>
                  <a:pt x="6502" y="15709"/>
                  <a:pt x="6502" y="15670"/>
                </a:cubicBezTo>
                <a:cubicBezTo>
                  <a:pt x="6557" y="15670"/>
                  <a:pt x="6667" y="15709"/>
                  <a:pt x="6667" y="15709"/>
                </a:cubicBezTo>
                <a:cubicBezTo>
                  <a:pt x="6722" y="15709"/>
                  <a:pt x="6778" y="15709"/>
                  <a:pt x="6833" y="15709"/>
                </a:cubicBezTo>
                <a:cubicBezTo>
                  <a:pt x="6888" y="15709"/>
                  <a:pt x="6888" y="15670"/>
                  <a:pt x="6943" y="15670"/>
                </a:cubicBezTo>
                <a:cubicBezTo>
                  <a:pt x="6998" y="15631"/>
                  <a:pt x="7053" y="15670"/>
                  <a:pt x="7108" y="15670"/>
                </a:cubicBezTo>
                <a:cubicBezTo>
                  <a:pt x="7108" y="15709"/>
                  <a:pt x="7108" y="15709"/>
                  <a:pt x="7163" y="15670"/>
                </a:cubicBezTo>
                <a:cubicBezTo>
                  <a:pt x="7218" y="15670"/>
                  <a:pt x="7218" y="15670"/>
                  <a:pt x="7273" y="15670"/>
                </a:cubicBezTo>
                <a:cubicBezTo>
                  <a:pt x="7329" y="15709"/>
                  <a:pt x="7384" y="15748"/>
                  <a:pt x="7384" y="15788"/>
                </a:cubicBezTo>
                <a:cubicBezTo>
                  <a:pt x="7384" y="15788"/>
                  <a:pt x="7384" y="15827"/>
                  <a:pt x="7384" y="15866"/>
                </a:cubicBezTo>
                <a:cubicBezTo>
                  <a:pt x="7384" y="15866"/>
                  <a:pt x="7384" y="15866"/>
                  <a:pt x="7384" y="15905"/>
                </a:cubicBezTo>
                <a:cubicBezTo>
                  <a:pt x="7439" y="15905"/>
                  <a:pt x="7439" y="15945"/>
                  <a:pt x="7494" y="15945"/>
                </a:cubicBezTo>
                <a:cubicBezTo>
                  <a:pt x="7494" y="15945"/>
                  <a:pt x="7494" y="15945"/>
                  <a:pt x="7494" y="15945"/>
                </a:cubicBezTo>
                <a:cubicBezTo>
                  <a:pt x="7494" y="15945"/>
                  <a:pt x="7549" y="15945"/>
                  <a:pt x="7549" y="15984"/>
                </a:cubicBezTo>
                <a:cubicBezTo>
                  <a:pt x="7604" y="16063"/>
                  <a:pt x="7494" y="16023"/>
                  <a:pt x="7439" y="16063"/>
                </a:cubicBezTo>
                <a:cubicBezTo>
                  <a:pt x="7384" y="16063"/>
                  <a:pt x="7384" y="16063"/>
                  <a:pt x="7439" y="16102"/>
                </a:cubicBezTo>
                <a:cubicBezTo>
                  <a:pt x="7439" y="16102"/>
                  <a:pt x="7439" y="16141"/>
                  <a:pt x="7439" y="16141"/>
                </a:cubicBezTo>
                <a:cubicBezTo>
                  <a:pt x="7494" y="16180"/>
                  <a:pt x="7439" y="16259"/>
                  <a:pt x="7494" y="16220"/>
                </a:cubicBezTo>
                <a:cubicBezTo>
                  <a:pt x="7494" y="16259"/>
                  <a:pt x="7494" y="16298"/>
                  <a:pt x="7439" y="16298"/>
                </a:cubicBezTo>
                <a:cubicBezTo>
                  <a:pt x="7439" y="16298"/>
                  <a:pt x="7494" y="16337"/>
                  <a:pt x="7494" y="16337"/>
                </a:cubicBezTo>
                <a:cubicBezTo>
                  <a:pt x="7494" y="16337"/>
                  <a:pt x="7494" y="16298"/>
                  <a:pt x="7549" y="16298"/>
                </a:cubicBezTo>
                <a:cubicBezTo>
                  <a:pt x="7549" y="16298"/>
                  <a:pt x="7604" y="16298"/>
                  <a:pt x="7604" y="16337"/>
                </a:cubicBezTo>
                <a:cubicBezTo>
                  <a:pt x="7604" y="16337"/>
                  <a:pt x="7659" y="16298"/>
                  <a:pt x="7659" y="16337"/>
                </a:cubicBezTo>
                <a:cubicBezTo>
                  <a:pt x="7659" y="16337"/>
                  <a:pt x="7659" y="16337"/>
                  <a:pt x="7714" y="16337"/>
                </a:cubicBezTo>
                <a:cubicBezTo>
                  <a:pt x="7714" y="16377"/>
                  <a:pt x="7824" y="16337"/>
                  <a:pt x="7880" y="16337"/>
                </a:cubicBezTo>
                <a:cubicBezTo>
                  <a:pt x="7935" y="16337"/>
                  <a:pt x="7880" y="16377"/>
                  <a:pt x="7935" y="16416"/>
                </a:cubicBezTo>
                <a:cubicBezTo>
                  <a:pt x="7935" y="16416"/>
                  <a:pt x="7935" y="16416"/>
                  <a:pt x="7990" y="16416"/>
                </a:cubicBezTo>
                <a:cubicBezTo>
                  <a:pt x="7990" y="16416"/>
                  <a:pt x="8045" y="16416"/>
                  <a:pt x="8045" y="16416"/>
                </a:cubicBezTo>
                <a:cubicBezTo>
                  <a:pt x="8045" y="16455"/>
                  <a:pt x="8045" y="16455"/>
                  <a:pt x="8045" y="16455"/>
                </a:cubicBezTo>
                <a:cubicBezTo>
                  <a:pt x="7990" y="16455"/>
                  <a:pt x="7990" y="16455"/>
                  <a:pt x="7990" y="16495"/>
                </a:cubicBezTo>
                <a:cubicBezTo>
                  <a:pt x="7990" y="16495"/>
                  <a:pt x="7990" y="16495"/>
                  <a:pt x="7990" y="16495"/>
                </a:cubicBezTo>
                <a:cubicBezTo>
                  <a:pt x="7990" y="16495"/>
                  <a:pt x="8045" y="16495"/>
                  <a:pt x="8045" y="16495"/>
                </a:cubicBezTo>
                <a:cubicBezTo>
                  <a:pt x="8045" y="16534"/>
                  <a:pt x="8045" y="16534"/>
                  <a:pt x="8045" y="16534"/>
                </a:cubicBezTo>
                <a:cubicBezTo>
                  <a:pt x="8045" y="16573"/>
                  <a:pt x="8045" y="16573"/>
                  <a:pt x="8045" y="16573"/>
                </a:cubicBezTo>
                <a:cubicBezTo>
                  <a:pt x="8045" y="16573"/>
                  <a:pt x="8100" y="16573"/>
                  <a:pt x="8100" y="16573"/>
                </a:cubicBezTo>
                <a:cubicBezTo>
                  <a:pt x="8100" y="16612"/>
                  <a:pt x="8100" y="16612"/>
                  <a:pt x="8100" y="16652"/>
                </a:cubicBezTo>
                <a:cubicBezTo>
                  <a:pt x="8045" y="16652"/>
                  <a:pt x="8045" y="16730"/>
                  <a:pt x="8100" y="16769"/>
                </a:cubicBezTo>
                <a:cubicBezTo>
                  <a:pt x="8100" y="16769"/>
                  <a:pt x="8155" y="16769"/>
                  <a:pt x="8155" y="16769"/>
                </a:cubicBezTo>
                <a:cubicBezTo>
                  <a:pt x="8155" y="16769"/>
                  <a:pt x="8155" y="16809"/>
                  <a:pt x="8155" y="16809"/>
                </a:cubicBezTo>
                <a:cubicBezTo>
                  <a:pt x="8155" y="16809"/>
                  <a:pt x="8210" y="16848"/>
                  <a:pt x="8210" y="16809"/>
                </a:cubicBezTo>
                <a:cubicBezTo>
                  <a:pt x="8265" y="16809"/>
                  <a:pt x="8265" y="16769"/>
                  <a:pt x="8265" y="16769"/>
                </a:cubicBezTo>
                <a:cubicBezTo>
                  <a:pt x="8320" y="16769"/>
                  <a:pt x="8376" y="16769"/>
                  <a:pt x="8431" y="16769"/>
                </a:cubicBezTo>
                <a:cubicBezTo>
                  <a:pt x="8486" y="16809"/>
                  <a:pt x="8486" y="16848"/>
                  <a:pt x="8541" y="16848"/>
                </a:cubicBezTo>
                <a:cubicBezTo>
                  <a:pt x="8541" y="16887"/>
                  <a:pt x="8541" y="16848"/>
                  <a:pt x="8596" y="16848"/>
                </a:cubicBezTo>
                <a:cubicBezTo>
                  <a:pt x="8651" y="16848"/>
                  <a:pt x="8596" y="16887"/>
                  <a:pt x="8651" y="16887"/>
                </a:cubicBezTo>
                <a:cubicBezTo>
                  <a:pt x="8651" y="16927"/>
                  <a:pt x="8706" y="16887"/>
                  <a:pt x="8706" y="16887"/>
                </a:cubicBezTo>
                <a:cubicBezTo>
                  <a:pt x="8761" y="16887"/>
                  <a:pt x="8761" y="16848"/>
                  <a:pt x="8816" y="16848"/>
                </a:cubicBezTo>
                <a:cubicBezTo>
                  <a:pt x="8871" y="16809"/>
                  <a:pt x="8927" y="16809"/>
                  <a:pt x="8982" y="16809"/>
                </a:cubicBezTo>
                <a:cubicBezTo>
                  <a:pt x="9037" y="16809"/>
                  <a:pt x="9037" y="16769"/>
                  <a:pt x="9092" y="16769"/>
                </a:cubicBezTo>
                <a:cubicBezTo>
                  <a:pt x="9092" y="16769"/>
                  <a:pt x="9092" y="16809"/>
                  <a:pt x="9147" y="16848"/>
                </a:cubicBezTo>
                <a:cubicBezTo>
                  <a:pt x="9147" y="16848"/>
                  <a:pt x="9202" y="16848"/>
                  <a:pt x="9202" y="16848"/>
                </a:cubicBezTo>
                <a:cubicBezTo>
                  <a:pt x="9202" y="16848"/>
                  <a:pt x="9202" y="16887"/>
                  <a:pt x="9202" y="16887"/>
                </a:cubicBezTo>
                <a:cubicBezTo>
                  <a:pt x="9202" y="16927"/>
                  <a:pt x="9202" y="16966"/>
                  <a:pt x="9257" y="16966"/>
                </a:cubicBezTo>
                <a:cubicBezTo>
                  <a:pt x="9312" y="17005"/>
                  <a:pt x="9367" y="17005"/>
                  <a:pt x="9367" y="17084"/>
                </a:cubicBezTo>
                <a:cubicBezTo>
                  <a:pt x="9422" y="17044"/>
                  <a:pt x="9478" y="17084"/>
                  <a:pt x="9478" y="17044"/>
                </a:cubicBezTo>
                <a:cubicBezTo>
                  <a:pt x="9478" y="17044"/>
                  <a:pt x="9422" y="16966"/>
                  <a:pt x="9533" y="17005"/>
                </a:cubicBezTo>
                <a:cubicBezTo>
                  <a:pt x="9588" y="17005"/>
                  <a:pt x="9588" y="17044"/>
                  <a:pt x="9588" y="17044"/>
                </a:cubicBezTo>
                <a:cubicBezTo>
                  <a:pt x="9643" y="17044"/>
                  <a:pt x="9698" y="17044"/>
                  <a:pt x="9753" y="17044"/>
                </a:cubicBezTo>
                <a:cubicBezTo>
                  <a:pt x="9753" y="17084"/>
                  <a:pt x="9753" y="17084"/>
                  <a:pt x="9808" y="17084"/>
                </a:cubicBezTo>
                <a:cubicBezTo>
                  <a:pt x="9808" y="17123"/>
                  <a:pt x="9863" y="17123"/>
                  <a:pt x="9918" y="17123"/>
                </a:cubicBezTo>
                <a:cubicBezTo>
                  <a:pt x="9918" y="17123"/>
                  <a:pt x="9973" y="17084"/>
                  <a:pt x="9973" y="17084"/>
                </a:cubicBezTo>
                <a:cubicBezTo>
                  <a:pt x="10029" y="17123"/>
                  <a:pt x="10029" y="17162"/>
                  <a:pt x="10029" y="17162"/>
                </a:cubicBezTo>
                <a:cubicBezTo>
                  <a:pt x="10084" y="17162"/>
                  <a:pt x="10084" y="17162"/>
                  <a:pt x="10139" y="17162"/>
                </a:cubicBezTo>
                <a:cubicBezTo>
                  <a:pt x="10194" y="17162"/>
                  <a:pt x="10194" y="17201"/>
                  <a:pt x="10194" y="17241"/>
                </a:cubicBezTo>
                <a:cubicBezTo>
                  <a:pt x="10249" y="17241"/>
                  <a:pt x="10249" y="17280"/>
                  <a:pt x="10304" y="17280"/>
                </a:cubicBezTo>
                <a:cubicBezTo>
                  <a:pt x="10359" y="17280"/>
                  <a:pt x="10359" y="17241"/>
                  <a:pt x="10414" y="17241"/>
                </a:cubicBezTo>
                <a:cubicBezTo>
                  <a:pt x="10414" y="17241"/>
                  <a:pt x="10469" y="17241"/>
                  <a:pt x="10469" y="17280"/>
                </a:cubicBezTo>
                <a:cubicBezTo>
                  <a:pt x="10469" y="17280"/>
                  <a:pt x="10414" y="17280"/>
                  <a:pt x="10414" y="17280"/>
                </a:cubicBezTo>
                <a:cubicBezTo>
                  <a:pt x="10414" y="17319"/>
                  <a:pt x="10414" y="17319"/>
                  <a:pt x="10469" y="17319"/>
                </a:cubicBezTo>
                <a:cubicBezTo>
                  <a:pt x="10469" y="17359"/>
                  <a:pt x="10469" y="17398"/>
                  <a:pt x="10469" y="17437"/>
                </a:cubicBezTo>
                <a:cubicBezTo>
                  <a:pt x="10469" y="17476"/>
                  <a:pt x="10414" y="17476"/>
                  <a:pt x="10414" y="17516"/>
                </a:cubicBezTo>
                <a:cubicBezTo>
                  <a:pt x="10359" y="17516"/>
                  <a:pt x="10359" y="17555"/>
                  <a:pt x="10359" y="17555"/>
                </a:cubicBezTo>
                <a:cubicBezTo>
                  <a:pt x="10359" y="17555"/>
                  <a:pt x="10249" y="17555"/>
                  <a:pt x="10249" y="17555"/>
                </a:cubicBezTo>
                <a:cubicBezTo>
                  <a:pt x="10249" y="17594"/>
                  <a:pt x="10249" y="17633"/>
                  <a:pt x="10304" y="17633"/>
                </a:cubicBezTo>
                <a:cubicBezTo>
                  <a:pt x="10304" y="17633"/>
                  <a:pt x="10359" y="17633"/>
                  <a:pt x="10359" y="17633"/>
                </a:cubicBezTo>
                <a:cubicBezTo>
                  <a:pt x="10359" y="17633"/>
                  <a:pt x="10359" y="17673"/>
                  <a:pt x="10359" y="17673"/>
                </a:cubicBezTo>
                <a:cubicBezTo>
                  <a:pt x="10414" y="17673"/>
                  <a:pt x="10414" y="17633"/>
                  <a:pt x="10414" y="17673"/>
                </a:cubicBezTo>
                <a:cubicBezTo>
                  <a:pt x="10414" y="17712"/>
                  <a:pt x="10359" y="17673"/>
                  <a:pt x="10359" y="17673"/>
                </a:cubicBezTo>
                <a:cubicBezTo>
                  <a:pt x="10249" y="17673"/>
                  <a:pt x="10249" y="17751"/>
                  <a:pt x="10194" y="17791"/>
                </a:cubicBezTo>
                <a:cubicBezTo>
                  <a:pt x="10249" y="17791"/>
                  <a:pt x="10304" y="17791"/>
                  <a:pt x="10304" y="17791"/>
                </a:cubicBezTo>
                <a:cubicBezTo>
                  <a:pt x="10359" y="17830"/>
                  <a:pt x="10304" y="17830"/>
                  <a:pt x="10304" y="17869"/>
                </a:cubicBezTo>
                <a:cubicBezTo>
                  <a:pt x="10359" y="17869"/>
                  <a:pt x="10359" y="17869"/>
                  <a:pt x="10359" y="17908"/>
                </a:cubicBezTo>
                <a:cubicBezTo>
                  <a:pt x="10359" y="17948"/>
                  <a:pt x="10359" y="17948"/>
                  <a:pt x="10304" y="17948"/>
                </a:cubicBezTo>
                <a:cubicBezTo>
                  <a:pt x="10359" y="17987"/>
                  <a:pt x="10414" y="17948"/>
                  <a:pt x="10414" y="17987"/>
                </a:cubicBezTo>
                <a:cubicBezTo>
                  <a:pt x="10359" y="18026"/>
                  <a:pt x="10304" y="18026"/>
                  <a:pt x="10304" y="18065"/>
                </a:cubicBezTo>
                <a:cubicBezTo>
                  <a:pt x="10304" y="18065"/>
                  <a:pt x="10304" y="18105"/>
                  <a:pt x="10304" y="18105"/>
                </a:cubicBezTo>
                <a:cubicBezTo>
                  <a:pt x="10304" y="18105"/>
                  <a:pt x="10304" y="18105"/>
                  <a:pt x="10304" y="18105"/>
                </a:cubicBezTo>
                <a:cubicBezTo>
                  <a:pt x="10304" y="18105"/>
                  <a:pt x="10304" y="18105"/>
                  <a:pt x="10304" y="18144"/>
                </a:cubicBezTo>
                <a:cubicBezTo>
                  <a:pt x="10304" y="18144"/>
                  <a:pt x="10304" y="18183"/>
                  <a:pt x="10304" y="18223"/>
                </a:cubicBezTo>
                <a:cubicBezTo>
                  <a:pt x="10249" y="18223"/>
                  <a:pt x="10194" y="18223"/>
                  <a:pt x="10139" y="18223"/>
                </a:cubicBezTo>
                <a:cubicBezTo>
                  <a:pt x="10084" y="18223"/>
                  <a:pt x="9973" y="18223"/>
                  <a:pt x="9918" y="18223"/>
                </a:cubicBezTo>
                <a:cubicBezTo>
                  <a:pt x="9863" y="18183"/>
                  <a:pt x="9808" y="18183"/>
                  <a:pt x="9808" y="18262"/>
                </a:cubicBezTo>
                <a:cubicBezTo>
                  <a:pt x="9753" y="18262"/>
                  <a:pt x="9753" y="18301"/>
                  <a:pt x="9753" y="18301"/>
                </a:cubicBezTo>
                <a:cubicBezTo>
                  <a:pt x="9753" y="18301"/>
                  <a:pt x="9753" y="18301"/>
                  <a:pt x="9753" y="18301"/>
                </a:cubicBezTo>
                <a:cubicBezTo>
                  <a:pt x="9698" y="18301"/>
                  <a:pt x="9698" y="18301"/>
                  <a:pt x="9698" y="18340"/>
                </a:cubicBezTo>
                <a:cubicBezTo>
                  <a:pt x="9588" y="18340"/>
                  <a:pt x="9533" y="18301"/>
                  <a:pt x="9533" y="18380"/>
                </a:cubicBezTo>
                <a:cubicBezTo>
                  <a:pt x="9533" y="18419"/>
                  <a:pt x="9533" y="18458"/>
                  <a:pt x="9478" y="18458"/>
                </a:cubicBezTo>
                <a:cubicBezTo>
                  <a:pt x="9478" y="18458"/>
                  <a:pt x="9478" y="18497"/>
                  <a:pt x="9478" y="18497"/>
                </a:cubicBezTo>
                <a:cubicBezTo>
                  <a:pt x="9478" y="18497"/>
                  <a:pt x="9533" y="18497"/>
                  <a:pt x="9533" y="18497"/>
                </a:cubicBezTo>
                <a:cubicBezTo>
                  <a:pt x="9533" y="18537"/>
                  <a:pt x="9533" y="18497"/>
                  <a:pt x="9533" y="18537"/>
                </a:cubicBezTo>
                <a:cubicBezTo>
                  <a:pt x="9478" y="18576"/>
                  <a:pt x="9478" y="18576"/>
                  <a:pt x="9478" y="18615"/>
                </a:cubicBezTo>
                <a:cubicBezTo>
                  <a:pt x="9533" y="18576"/>
                  <a:pt x="9588" y="18615"/>
                  <a:pt x="9588" y="18576"/>
                </a:cubicBezTo>
                <a:cubicBezTo>
                  <a:pt x="9643" y="18576"/>
                  <a:pt x="9643" y="18576"/>
                  <a:pt x="9643" y="18537"/>
                </a:cubicBezTo>
                <a:cubicBezTo>
                  <a:pt x="9698" y="18537"/>
                  <a:pt x="9753" y="18537"/>
                  <a:pt x="9808" y="18497"/>
                </a:cubicBezTo>
                <a:cubicBezTo>
                  <a:pt x="9808" y="18537"/>
                  <a:pt x="9698" y="18537"/>
                  <a:pt x="9643" y="18537"/>
                </a:cubicBezTo>
                <a:cubicBezTo>
                  <a:pt x="9643" y="18576"/>
                  <a:pt x="9643" y="18615"/>
                  <a:pt x="9698" y="18615"/>
                </a:cubicBezTo>
                <a:cubicBezTo>
                  <a:pt x="9698" y="18576"/>
                  <a:pt x="9698" y="18576"/>
                  <a:pt x="9698" y="18576"/>
                </a:cubicBezTo>
                <a:cubicBezTo>
                  <a:pt x="9698" y="18576"/>
                  <a:pt x="9808" y="18576"/>
                  <a:pt x="9863" y="18576"/>
                </a:cubicBezTo>
                <a:cubicBezTo>
                  <a:pt x="9863" y="18537"/>
                  <a:pt x="9863" y="18537"/>
                  <a:pt x="9863" y="18537"/>
                </a:cubicBezTo>
                <a:cubicBezTo>
                  <a:pt x="9863" y="18537"/>
                  <a:pt x="9973" y="18497"/>
                  <a:pt x="9973" y="18497"/>
                </a:cubicBezTo>
                <a:cubicBezTo>
                  <a:pt x="9973" y="18497"/>
                  <a:pt x="10029" y="18537"/>
                  <a:pt x="10029" y="18537"/>
                </a:cubicBezTo>
                <a:cubicBezTo>
                  <a:pt x="10029" y="18576"/>
                  <a:pt x="10029" y="18576"/>
                  <a:pt x="10029" y="18576"/>
                </a:cubicBezTo>
                <a:cubicBezTo>
                  <a:pt x="10029" y="18576"/>
                  <a:pt x="10029" y="18615"/>
                  <a:pt x="10029" y="18615"/>
                </a:cubicBezTo>
                <a:cubicBezTo>
                  <a:pt x="10029" y="18576"/>
                  <a:pt x="10084" y="18576"/>
                  <a:pt x="10084" y="18615"/>
                </a:cubicBezTo>
                <a:cubicBezTo>
                  <a:pt x="10029" y="18615"/>
                  <a:pt x="10084" y="18615"/>
                  <a:pt x="10029" y="18655"/>
                </a:cubicBezTo>
                <a:cubicBezTo>
                  <a:pt x="10029" y="18655"/>
                  <a:pt x="9973" y="18655"/>
                  <a:pt x="9973" y="18655"/>
                </a:cubicBezTo>
                <a:cubicBezTo>
                  <a:pt x="9918" y="18655"/>
                  <a:pt x="9918" y="18655"/>
                  <a:pt x="9863" y="18694"/>
                </a:cubicBezTo>
                <a:cubicBezTo>
                  <a:pt x="9863" y="18694"/>
                  <a:pt x="9863" y="18694"/>
                  <a:pt x="9808" y="18694"/>
                </a:cubicBezTo>
                <a:cubicBezTo>
                  <a:pt x="9808" y="18694"/>
                  <a:pt x="9808" y="18694"/>
                  <a:pt x="9808" y="18733"/>
                </a:cubicBezTo>
                <a:cubicBezTo>
                  <a:pt x="9753" y="18733"/>
                  <a:pt x="9698" y="18733"/>
                  <a:pt x="9698" y="18733"/>
                </a:cubicBezTo>
                <a:cubicBezTo>
                  <a:pt x="9643" y="18733"/>
                  <a:pt x="9643" y="18733"/>
                  <a:pt x="9588" y="18733"/>
                </a:cubicBezTo>
                <a:cubicBezTo>
                  <a:pt x="9588" y="18772"/>
                  <a:pt x="9588" y="18812"/>
                  <a:pt x="9588" y="18812"/>
                </a:cubicBezTo>
                <a:cubicBezTo>
                  <a:pt x="9588" y="18772"/>
                  <a:pt x="9698" y="18812"/>
                  <a:pt x="9698" y="18851"/>
                </a:cubicBezTo>
                <a:cubicBezTo>
                  <a:pt x="9643" y="18890"/>
                  <a:pt x="9533" y="18812"/>
                  <a:pt x="9533" y="18812"/>
                </a:cubicBezTo>
                <a:cubicBezTo>
                  <a:pt x="9478" y="18812"/>
                  <a:pt x="9478" y="18812"/>
                  <a:pt x="9478" y="18812"/>
                </a:cubicBezTo>
                <a:cubicBezTo>
                  <a:pt x="9422" y="18851"/>
                  <a:pt x="9422" y="18851"/>
                  <a:pt x="9367" y="18851"/>
                </a:cubicBezTo>
                <a:cubicBezTo>
                  <a:pt x="9312" y="18851"/>
                  <a:pt x="9312" y="18851"/>
                  <a:pt x="9257" y="18812"/>
                </a:cubicBezTo>
                <a:cubicBezTo>
                  <a:pt x="9257" y="18851"/>
                  <a:pt x="9312" y="19008"/>
                  <a:pt x="9422" y="19008"/>
                </a:cubicBezTo>
                <a:cubicBezTo>
                  <a:pt x="9367" y="18969"/>
                  <a:pt x="9367" y="18969"/>
                  <a:pt x="9422" y="18969"/>
                </a:cubicBezTo>
                <a:cubicBezTo>
                  <a:pt x="9422" y="18969"/>
                  <a:pt x="9422" y="19008"/>
                  <a:pt x="9478" y="19008"/>
                </a:cubicBezTo>
                <a:cubicBezTo>
                  <a:pt x="9533" y="19047"/>
                  <a:pt x="9533" y="19047"/>
                  <a:pt x="9588" y="19087"/>
                </a:cubicBezTo>
                <a:cubicBezTo>
                  <a:pt x="9588" y="19087"/>
                  <a:pt x="9753" y="19126"/>
                  <a:pt x="9643" y="19165"/>
                </a:cubicBezTo>
                <a:cubicBezTo>
                  <a:pt x="9643" y="19204"/>
                  <a:pt x="9588" y="19126"/>
                  <a:pt x="9533" y="19126"/>
                </a:cubicBezTo>
                <a:cubicBezTo>
                  <a:pt x="9478" y="19087"/>
                  <a:pt x="9478" y="19165"/>
                  <a:pt x="9422" y="19204"/>
                </a:cubicBezTo>
                <a:cubicBezTo>
                  <a:pt x="9422" y="19204"/>
                  <a:pt x="9422" y="19283"/>
                  <a:pt x="9422" y="19283"/>
                </a:cubicBezTo>
                <a:cubicBezTo>
                  <a:pt x="9367" y="19283"/>
                  <a:pt x="9422" y="19204"/>
                  <a:pt x="9422" y="19204"/>
                </a:cubicBezTo>
                <a:cubicBezTo>
                  <a:pt x="9422" y="19204"/>
                  <a:pt x="9422" y="19165"/>
                  <a:pt x="9422" y="19204"/>
                </a:cubicBezTo>
                <a:cubicBezTo>
                  <a:pt x="9422" y="19165"/>
                  <a:pt x="9422" y="19165"/>
                  <a:pt x="9422" y="19165"/>
                </a:cubicBezTo>
                <a:cubicBezTo>
                  <a:pt x="9422" y="19165"/>
                  <a:pt x="9422" y="19165"/>
                  <a:pt x="9422" y="19165"/>
                </a:cubicBezTo>
                <a:cubicBezTo>
                  <a:pt x="9312" y="19165"/>
                  <a:pt x="9367" y="19244"/>
                  <a:pt x="9312" y="19283"/>
                </a:cubicBezTo>
                <a:cubicBezTo>
                  <a:pt x="9312" y="19322"/>
                  <a:pt x="9202" y="19361"/>
                  <a:pt x="9257" y="19401"/>
                </a:cubicBezTo>
                <a:cubicBezTo>
                  <a:pt x="9257" y="19361"/>
                  <a:pt x="9257" y="19361"/>
                  <a:pt x="9202" y="19361"/>
                </a:cubicBezTo>
                <a:cubicBezTo>
                  <a:pt x="9202" y="19401"/>
                  <a:pt x="9202" y="19401"/>
                  <a:pt x="9202" y="19401"/>
                </a:cubicBezTo>
                <a:cubicBezTo>
                  <a:pt x="9202" y="19401"/>
                  <a:pt x="9202" y="19361"/>
                  <a:pt x="9202" y="19361"/>
                </a:cubicBezTo>
                <a:cubicBezTo>
                  <a:pt x="9202" y="19361"/>
                  <a:pt x="9202" y="19361"/>
                  <a:pt x="9202" y="19361"/>
                </a:cubicBezTo>
                <a:cubicBezTo>
                  <a:pt x="9202" y="19361"/>
                  <a:pt x="9147" y="19479"/>
                  <a:pt x="9202" y="19479"/>
                </a:cubicBezTo>
                <a:cubicBezTo>
                  <a:pt x="9202" y="19479"/>
                  <a:pt x="9202" y="19440"/>
                  <a:pt x="9202" y="19440"/>
                </a:cubicBezTo>
                <a:cubicBezTo>
                  <a:pt x="9202" y="19440"/>
                  <a:pt x="9202" y="19401"/>
                  <a:pt x="9202" y="19401"/>
                </a:cubicBezTo>
                <a:cubicBezTo>
                  <a:pt x="9202" y="19401"/>
                  <a:pt x="9202" y="19401"/>
                  <a:pt x="9202" y="19401"/>
                </a:cubicBezTo>
                <a:cubicBezTo>
                  <a:pt x="9202" y="19401"/>
                  <a:pt x="9202" y="19401"/>
                  <a:pt x="9257" y="19440"/>
                </a:cubicBezTo>
                <a:cubicBezTo>
                  <a:pt x="9257" y="19440"/>
                  <a:pt x="9202" y="19440"/>
                  <a:pt x="9257" y="19479"/>
                </a:cubicBezTo>
                <a:cubicBezTo>
                  <a:pt x="9257" y="19479"/>
                  <a:pt x="9257" y="19479"/>
                  <a:pt x="9257" y="19479"/>
                </a:cubicBezTo>
                <a:cubicBezTo>
                  <a:pt x="9257" y="19479"/>
                  <a:pt x="9257" y="19479"/>
                  <a:pt x="9257" y="19519"/>
                </a:cubicBezTo>
                <a:cubicBezTo>
                  <a:pt x="9257" y="19519"/>
                  <a:pt x="9257" y="19479"/>
                  <a:pt x="9257" y="19479"/>
                </a:cubicBezTo>
                <a:cubicBezTo>
                  <a:pt x="9257" y="19519"/>
                  <a:pt x="9257" y="19519"/>
                  <a:pt x="9257" y="19519"/>
                </a:cubicBezTo>
                <a:cubicBezTo>
                  <a:pt x="9257" y="19519"/>
                  <a:pt x="9257" y="19558"/>
                  <a:pt x="9257" y="19558"/>
                </a:cubicBezTo>
                <a:cubicBezTo>
                  <a:pt x="9257" y="19558"/>
                  <a:pt x="9202" y="19558"/>
                  <a:pt x="9202" y="19519"/>
                </a:cubicBezTo>
                <a:cubicBezTo>
                  <a:pt x="9202" y="19558"/>
                  <a:pt x="9202" y="19558"/>
                  <a:pt x="9147" y="19558"/>
                </a:cubicBezTo>
                <a:cubicBezTo>
                  <a:pt x="9202" y="19519"/>
                  <a:pt x="9147" y="19519"/>
                  <a:pt x="9147" y="19519"/>
                </a:cubicBezTo>
                <a:cubicBezTo>
                  <a:pt x="9147" y="19519"/>
                  <a:pt x="9147" y="19519"/>
                  <a:pt x="9147" y="19519"/>
                </a:cubicBezTo>
                <a:cubicBezTo>
                  <a:pt x="9147" y="19519"/>
                  <a:pt x="9092" y="19519"/>
                  <a:pt x="9092" y="19558"/>
                </a:cubicBezTo>
                <a:cubicBezTo>
                  <a:pt x="9037" y="19519"/>
                  <a:pt x="8982" y="19519"/>
                  <a:pt x="8982" y="19519"/>
                </a:cubicBezTo>
                <a:cubicBezTo>
                  <a:pt x="8982" y="19558"/>
                  <a:pt x="9037" y="19558"/>
                  <a:pt x="9037" y="19558"/>
                </a:cubicBezTo>
                <a:cubicBezTo>
                  <a:pt x="8982" y="19558"/>
                  <a:pt x="8982" y="19597"/>
                  <a:pt x="8927" y="19597"/>
                </a:cubicBezTo>
                <a:cubicBezTo>
                  <a:pt x="8927" y="19558"/>
                  <a:pt x="8927" y="19519"/>
                  <a:pt x="8927" y="19519"/>
                </a:cubicBezTo>
                <a:cubicBezTo>
                  <a:pt x="8871" y="19519"/>
                  <a:pt x="8706" y="19440"/>
                  <a:pt x="8706" y="19519"/>
                </a:cubicBezTo>
                <a:cubicBezTo>
                  <a:pt x="8761" y="19519"/>
                  <a:pt x="8761" y="19519"/>
                  <a:pt x="8816" y="19519"/>
                </a:cubicBezTo>
                <a:cubicBezTo>
                  <a:pt x="8816" y="19519"/>
                  <a:pt x="8761" y="19519"/>
                  <a:pt x="8761" y="19558"/>
                </a:cubicBezTo>
                <a:cubicBezTo>
                  <a:pt x="8761" y="19519"/>
                  <a:pt x="8761" y="19519"/>
                  <a:pt x="8761" y="19519"/>
                </a:cubicBezTo>
                <a:cubicBezTo>
                  <a:pt x="8706" y="19558"/>
                  <a:pt x="8871" y="19519"/>
                  <a:pt x="8871" y="19558"/>
                </a:cubicBezTo>
                <a:cubicBezTo>
                  <a:pt x="8871" y="19558"/>
                  <a:pt x="8761" y="19597"/>
                  <a:pt x="8761" y="19597"/>
                </a:cubicBezTo>
                <a:cubicBezTo>
                  <a:pt x="8706" y="19597"/>
                  <a:pt x="8596" y="19597"/>
                  <a:pt x="8706" y="19636"/>
                </a:cubicBezTo>
                <a:cubicBezTo>
                  <a:pt x="8761" y="19636"/>
                  <a:pt x="8761" y="19636"/>
                  <a:pt x="8816" y="19636"/>
                </a:cubicBezTo>
                <a:cubicBezTo>
                  <a:pt x="8816" y="19636"/>
                  <a:pt x="8816" y="19676"/>
                  <a:pt x="8871" y="19676"/>
                </a:cubicBezTo>
                <a:cubicBezTo>
                  <a:pt x="8871" y="19676"/>
                  <a:pt x="8982" y="19715"/>
                  <a:pt x="9037" y="19754"/>
                </a:cubicBezTo>
                <a:cubicBezTo>
                  <a:pt x="9037" y="19754"/>
                  <a:pt x="9037" y="19754"/>
                  <a:pt x="9037" y="19793"/>
                </a:cubicBezTo>
                <a:cubicBezTo>
                  <a:pt x="9037" y="19793"/>
                  <a:pt x="9037" y="19833"/>
                  <a:pt x="9092" y="19833"/>
                </a:cubicBezTo>
                <a:cubicBezTo>
                  <a:pt x="9147" y="19872"/>
                  <a:pt x="9147" y="19872"/>
                  <a:pt x="9202" y="19872"/>
                </a:cubicBezTo>
                <a:cubicBezTo>
                  <a:pt x="9257" y="19872"/>
                  <a:pt x="9312" y="19911"/>
                  <a:pt x="9257" y="19833"/>
                </a:cubicBezTo>
                <a:cubicBezTo>
                  <a:pt x="9312" y="19833"/>
                  <a:pt x="9312" y="19872"/>
                  <a:pt x="9367" y="19872"/>
                </a:cubicBezTo>
                <a:cubicBezTo>
                  <a:pt x="9367" y="19911"/>
                  <a:pt x="9367" y="19911"/>
                  <a:pt x="9367" y="19911"/>
                </a:cubicBezTo>
                <a:cubicBezTo>
                  <a:pt x="9367" y="19911"/>
                  <a:pt x="9422" y="19911"/>
                  <a:pt x="9422" y="19911"/>
                </a:cubicBezTo>
                <a:cubicBezTo>
                  <a:pt x="9422" y="19951"/>
                  <a:pt x="9422" y="19951"/>
                  <a:pt x="9478" y="19951"/>
                </a:cubicBezTo>
                <a:cubicBezTo>
                  <a:pt x="9478" y="19990"/>
                  <a:pt x="9478" y="19990"/>
                  <a:pt x="9533" y="20029"/>
                </a:cubicBezTo>
                <a:cubicBezTo>
                  <a:pt x="9588" y="20029"/>
                  <a:pt x="9698" y="20029"/>
                  <a:pt x="9753" y="20068"/>
                </a:cubicBezTo>
                <a:cubicBezTo>
                  <a:pt x="9808" y="20068"/>
                  <a:pt x="9808" y="20108"/>
                  <a:pt x="9863" y="20108"/>
                </a:cubicBezTo>
                <a:cubicBezTo>
                  <a:pt x="9863" y="20147"/>
                  <a:pt x="9863" y="20108"/>
                  <a:pt x="9863" y="20147"/>
                </a:cubicBezTo>
                <a:cubicBezTo>
                  <a:pt x="9918" y="20147"/>
                  <a:pt x="9918" y="20147"/>
                  <a:pt x="9918" y="20147"/>
                </a:cubicBezTo>
                <a:cubicBezTo>
                  <a:pt x="10029" y="20225"/>
                  <a:pt x="10139" y="20304"/>
                  <a:pt x="10249" y="20383"/>
                </a:cubicBezTo>
                <a:cubicBezTo>
                  <a:pt x="10249" y="20422"/>
                  <a:pt x="10304" y="20422"/>
                  <a:pt x="10304" y="20461"/>
                </a:cubicBezTo>
                <a:cubicBezTo>
                  <a:pt x="10359" y="20461"/>
                  <a:pt x="10359" y="20500"/>
                  <a:pt x="10359" y="20500"/>
                </a:cubicBezTo>
                <a:cubicBezTo>
                  <a:pt x="10414" y="20500"/>
                  <a:pt x="10414" y="20461"/>
                  <a:pt x="10414" y="20461"/>
                </a:cubicBezTo>
                <a:cubicBezTo>
                  <a:pt x="10469" y="20422"/>
                  <a:pt x="10469" y="20422"/>
                  <a:pt x="10524" y="20422"/>
                </a:cubicBezTo>
                <a:cubicBezTo>
                  <a:pt x="10580" y="20422"/>
                  <a:pt x="10635" y="20461"/>
                  <a:pt x="10635" y="20461"/>
                </a:cubicBezTo>
                <a:cubicBezTo>
                  <a:pt x="10690" y="20461"/>
                  <a:pt x="10690" y="20422"/>
                  <a:pt x="10745" y="20422"/>
                </a:cubicBezTo>
                <a:cubicBezTo>
                  <a:pt x="10800" y="20461"/>
                  <a:pt x="10855" y="20500"/>
                  <a:pt x="10965" y="20540"/>
                </a:cubicBezTo>
                <a:cubicBezTo>
                  <a:pt x="11020" y="20540"/>
                  <a:pt x="11020" y="20540"/>
                  <a:pt x="11076" y="20540"/>
                </a:cubicBezTo>
                <a:cubicBezTo>
                  <a:pt x="11076" y="20540"/>
                  <a:pt x="11076" y="20540"/>
                  <a:pt x="11076" y="20540"/>
                </a:cubicBezTo>
                <a:cubicBezTo>
                  <a:pt x="11131" y="20540"/>
                  <a:pt x="11131" y="20540"/>
                  <a:pt x="11131" y="20579"/>
                </a:cubicBezTo>
                <a:cubicBezTo>
                  <a:pt x="11186" y="20618"/>
                  <a:pt x="11296" y="20618"/>
                  <a:pt x="11351" y="20618"/>
                </a:cubicBezTo>
                <a:cubicBezTo>
                  <a:pt x="11406" y="20618"/>
                  <a:pt x="11461" y="20618"/>
                  <a:pt x="11461" y="20618"/>
                </a:cubicBezTo>
                <a:cubicBezTo>
                  <a:pt x="11516" y="20618"/>
                  <a:pt x="11571" y="20579"/>
                  <a:pt x="11627" y="20579"/>
                </a:cubicBezTo>
                <a:cubicBezTo>
                  <a:pt x="11627" y="20579"/>
                  <a:pt x="11627" y="20618"/>
                  <a:pt x="11682" y="20618"/>
                </a:cubicBezTo>
                <a:cubicBezTo>
                  <a:pt x="11737" y="20657"/>
                  <a:pt x="11737" y="20618"/>
                  <a:pt x="11792" y="20618"/>
                </a:cubicBezTo>
                <a:cubicBezTo>
                  <a:pt x="11847" y="20618"/>
                  <a:pt x="11847" y="20618"/>
                  <a:pt x="11902" y="20657"/>
                </a:cubicBezTo>
                <a:cubicBezTo>
                  <a:pt x="11957" y="20657"/>
                  <a:pt x="11902" y="20657"/>
                  <a:pt x="11957" y="20697"/>
                </a:cubicBezTo>
                <a:cubicBezTo>
                  <a:pt x="12012" y="20736"/>
                  <a:pt x="12122" y="20736"/>
                  <a:pt x="12178" y="20775"/>
                </a:cubicBezTo>
                <a:cubicBezTo>
                  <a:pt x="12233" y="20775"/>
                  <a:pt x="12233" y="20815"/>
                  <a:pt x="12288" y="20815"/>
                </a:cubicBezTo>
                <a:cubicBezTo>
                  <a:pt x="12288" y="20815"/>
                  <a:pt x="12343" y="20815"/>
                  <a:pt x="12343" y="20815"/>
                </a:cubicBezTo>
                <a:cubicBezTo>
                  <a:pt x="12343" y="20854"/>
                  <a:pt x="12343" y="20854"/>
                  <a:pt x="12343" y="20854"/>
                </a:cubicBezTo>
                <a:cubicBezTo>
                  <a:pt x="12288" y="20893"/>
                  <a:pt x="12288" y="20893"/>
                  <a:pt x="12343" y="20893"/>
                </a:cubicBezTo>
                <a:cubicBezTo>
                  <a:pt x="12343" y="20893"/>
                  <a:pt x="12398" y="20932"/>
                  <a:pt x="12398" y="20932"/>
                </a:cubicBezTo>
                <a:cubicBezTo>
                  <a:pt x="12453" y="20932"/>
                  <a:pt x="12453" y="20893"/>
                  <a:pt x="12453" y="20893"/>
                </a:cubicBezTo>
                <a:cubicBezTo>
                  <a:pt x="12453" y="20893"/>
                  <a:pt x="12508" y="20893"/>
                  <a:pt x="12563" y="20893"/>
                </a:cubicBezTo>
                <a:cubicBezTo>
                  <a:pt x="12563" y="20893"/>
                  <a:pt x="12563" y="20854"/>
                  <a:pt x="12563" y="20854"/>
                </a:cubicBezTo>
                <a:cubicBezTo>
                  <a:pt x="12618" y="20854"/>
                  <a:pt x="12618" y="20854"/>
                  <a:pt x="12673" y="20854"/>
                </a:cubicBezTo>
                <a:cubicBezTo>
                  <a:pt x="12784" y="20815"/>
                  <a:pt x="12784" y="20854"/>
                  <a:pt x="12839" y="20893"/>
                </a:cubicBezTo>
                <a:cubicBezTo>
                  <a:pt x="12839" y="20854"/>
                  <a:pt x="12839" y="20815"/>
                  <a:pt x="12894" y="20815"/>
                </a:cubicBezTo>
                <a:cubicBezTo>
                  <a:pt x="12949" y="20815"/>
                  <a:pt x="12949" y="20854"/>
                  <a:pt x="12949" y="20854"/>
                </a:cubicBezTo>
                <a:cubicBezTo>
                  <a:pt x="13004" y="20854"/>
                  <a:pt x="13004" y="20854"/>
                  <a:pt x="13004" y="20854"/>
                </a:cubicBezTo>
                <a:cubicBezTo>
                  <a:pt x="13059" y="20854"/>
                  <a:pt x="13059" y="20932"/>
                  <a:pt x="13114" y="20932"/>
                </a:cubicBezTo>
                <a:cubicBezTo>
                  <a:pt x="13169" y="20932"/>
                  <a:pt x="13169" y="20932"/>
                  <a:pt x="13224" y="20932"/>
                </a:cubicBezTo>
                <a:cubicBezTo>
                  <a:pt x="13224" y="20932"/>
                  <a:pt x="13335" y="20932"/>
                  <a:pt x="13335" y="20972"/>
                </a:cubicBezTo>
                <a:cubicBezTo>
                  <a:pt x="13335" y="21011"/>
                  <a:pt x="13280" y="21050"/>
                  <a:pt x="13280" y="21089"/>
                </a:cubicBezTo>
                <a:cubicBezTo>
                  <a:pt x="13280" y="21129"/>
                  <a:pt x="13335" y="21129"/>
                  <a:pt x="13335" y="21129"/>
                </a:cubicBezTo>
                <a:cubicBezTo>
                  <a:pt x="13390" y="21129"/>
                  <a:pt x="13390" y="21129"/>
                  <a:pt x="13390" y="21168"/>
                </a:cubicBezTo>
                <a:cubicBezTo>
                  <a:pt x="13445" y="21168"/>
                  <a:pt x="13445" y="21168"/>
                  <a:pt x="13445" y="21168"/>
                </a:cubicBezTo>
                <a:cubicBezTo>
                  <a:pt x="13445" y="21207"/>
                  <a:pt x="13445" y="21168"/>
                  <a:pt x="13445" y="21168"/>
                </a:cubicBezTo>
                <a:cubicBezTo>
                  <a:pt x="13500" y="21168"/>
                  <a:pt x="13500" y="21207"/>
                  <a:pt x="13500" y="21207"/>
                </a:cubicBezTo>
                <a:cubicBezTo>
                  <a:pt x="13500" y="21207"/>
                  <a:pt x="13555" y="21207"/>
                  <a:pt x="13555" y="21207"/>
                </a:cubicBezTo>
                <a:cubicBezTo>
                  <a:pt x="13610" y="21207"/>
                  <a:pt x="13610" y="21207"/>
                  <a:pt x="13610" y="21207"/>
                </a:cubicBezTo>
                <a:cubicBezTo>
                  <a:pt x="13665" y="21247"/>
                  <a:pt x="13720" y="21247"/>
                  <a:pt x="13720" y="21247"/>
                </a:cubicBezTo>
                <a:cubicBezTo>
                  <a:pt x="13776" y="21286"/>
                  <a:pt x="13720" y="21286"/>
                  <a:pt x="13776" y="21286"/>
                </a:cubicBezTo>
                <a:cubicBezTo>
                  <a:pt x="13776" y="21286"/>
                  <a:pt x="13831" y="21286"/>
                  <a:pt x="13831" y="21286"/>
                </a:cubicBezTo>
                <a:cubicBezTo>
                  <a:pt x="13886" y="21286"/>
                  <a:pt x="13831" y="21247"/>
                  <a:pt x="13831" y="21286"/>
                </a:cubicBezTo>
                <a:cubicBezTo>
                  <a:pt x="13886" y="21286"/>
                  <a:pt x="13886" y="21325"/>
                  <a:pt x="13886" y="21325"/>
                </a:cubicBezTo>
                <a:cubicBezTo>
                  <a:pt x="13886" y="21325"/>
                  <a:pt x="13941" y="21325"/>
                  <a:pt x="13941" y="21364"/>
                </a:cubicBezTo>
                <a:cubicBezTo>
                  <a:pt x="13941" y="21364"/>
                  <a:pt x="13941" y="21404"/>
                  <a:pt x="13996" y="21404"/>
                </a:cubicBezTo>
                <a:cubicBezTo>
                  <a:pt x="13996" y="21404"/>
                  <a:pt x="13996" y="21404"/>
                  <a:pt x="14051" y="21404"/>
                </a:cubicBezTo>
                <a:cubicBezTo>
                  <a:pt x="14051" y="21404"/>
                  <a:pt x="14051" y="21443"/>
                  <a:pt x="14106" y="21482"/>
                </a:cubicBezTo>
                <a:cubicBezTo>
                  <a:pt x="14106" y="21521"/>
                  <a:pt x="14106" y="21521"/>
                  <a:pt x="14161" y="21561"/>
                </a:cubicBezTo>
                <a:cubicBezTo>
                  <a:pt x="14161" y="21561"/>
                  <a:pt x="14161" y="21561"/>
                  <a:pt x="14216" y="21561"/>
                </a:cubicBezTo>
                <a:cubicBezTo>
                  <a:pt x="14216" y="21561"/>
                  <a:pt x="14216" y="21561"/>
                  <a:pt x="14271" y="21600"/>
                </a:cubicBezTo>
                <a:cubicBezTo>
                  <a:pt x="14271" y="21600"/>
                  <a:pt x="14271" y="21561"/>
                  <a:pt x="14271" y="21561"/>
                </a:cubicBezTo>
                <a:cubicBezTo>
                  <a:pt x="14327" y="21561"/>
                  <a:pt x="14327" y="21600"/>
                  <a:pt x="14327" y="21600"/>
                </a:cubicBezTo>
                <a:cubicBezTo>
                  <a:pt x="14382" y="21600"/>
                  <a:pt x="14382" y="21600"/>
                  <a:pt x="14437" y="21561"/>
                </a:cubicBezTo>
                <a:cubicBezTo>
                  <a:pt x="14437" y="21561"/>
                  <a:pt x="14437" y="21561"/>
                  <a:pt x="14437" y="21561"/>
                </a:cubicBezTo>
                <a:cubicBezTo>
                  <a:pt x="14437" y="21561"/>
                  <a:pt x="14437" y="21521"/>
                  <a:pt x="14437" y="21521"/>
                </a:cubicBezTo>
                <a:cubicBezTo>
                  <a:pt x="14437" y="21521"/>
                  <a:pt x="14492" y="21521"/>
                  <a:pt x="14492" y="21521"/>
                </a:cubicBezTo>
                <a:cubicBezTo>
                  <a:pt x="14492" y="21482"/>
                  <a:pt x="14492" y="21482"/>
                  <a:pt x="14547" y="21443"/>
                </a:cubicBezTo>
                <a:cubicBezTo>
                  <a:pt x="14602" y="21443"/>
                  <a:pt x="14657" y="21404"/>
                  <a:pt x="14657" y="21404"/>
                </a:cubicBezTo>
                <a:cubicBezTo>
                  <a:pt x="14712" y="21364"/>
                  <a:pt x="14767" y="21325"/>
                  <a:pt x="14767" y="21286"/>
                </a:cubicBezTo>
                <a:cubicBezTo>
                  <a:pt x="14767" y="21247"/>
                  <a:pt x="14767" y="21286"/>
                  <a:pt x="14712" y="21247"/>
                </a:cubicBezTo>
                <a:cubicBezTo>
                  <a:pt x="14657" y="21247"/>
                  <a:pt x="14657" y="21207"/>
                  <a:pt x="14657" y="21168"/>
                </a:cubicBezTo>
                <a:cubicBezTo>
                  <a:pt x="14602" y="21089"/>
                  <a:pt x="14492" y="21011"/>
                  <a:pt x="14437" y="20932"/>
                </a:cubicBezTo>
                <a:cubicBezTo>
                  <a:pt x="14437" y="20932"/>
                  <a:pt x="14437" y="20932"/>
                  <a:pt x="14382" y="20893"/>
                </a:cubicBezTo>
                <a:cubicBezTo>
                  <a:pt x="14327" y="20854"/>
                  <a:pt x="14327" y="20893"/>
                  <a:pt x="14327" y="20815"/>
                </a:cubicBezTo>
                <a:cubicBezTo>
                  <a:pt x="14327" y="20775"/>
                  <a:pt x="14327" y="20775"/>
                  <a:pt x="14271" y="20736"/>
                </a:cubicBezTo>
                <a:cubicBezTo>
                  <a:pt x="14271" y="20736"/>
                  <a:pt x="14216" y="20697"/>
                  <a:pt x="14216" y="20697"/>
                </a:cubicBezTo>
                <a:cubicBezTo>
                  <a:pt x="14216" y="20657"/>
                  <a:pt x="14216" y="20618"/>
                  <a:pt x="14216" y="20579"/>
                </a:cubicBezTo>
                <a:cubicBezTo>
                  <a:pt x="14216" y="20579"/>
                  <a:pt x="14271" y="20579"/>
                  <a:pt x="14271" y="20540"/>
                </a:cubicBezTo>
                <a:cubicBezTo>
                  <a:pt x="14271" y="20540"/>
                  <a:pt x="14216" y="20540"/>
                  <a:pt x="14216" y="20540"/>
                </a:cubicBezTo>
                <a:cubicBezTo>
                  <a:pt x="14216" y="20540"/>
                  <a:pt x="14216" y="20579"/>
                  <a:pt x="14216" y="20540"/>
                </a:cubicBezTo>
                <a:cubicBezTo>
                  <a:pt x="14216" y="20540"/>
                  <a:pt x="14216" y="20500"/>
                  <a:pt x="14216" y="20500"/>
                </a:cubicBezTo>
                <a:cubicBezTo>
                  <a:pt x="14216" y="20461"/>
                  <a:pt x="14271" y="20383"/>
                  <a:pt x="14271" y="20343"/>
                </a:cubicBezTo>
                <a:cubicBezTo>
                  <a:pt x="14271" y="20343"/>
                  <a:pt x="14327" y="20265"/>
                  <a:pt x="14327" y="20265"/>
                </a:cubicBezTo>
                <a:cubicBezTo>
                  <a:pt x="14271" y="20225"/>
                  <a:pt x="14271" y="20304"/>
                  <a:pt x="14216" y="20304"/>
                </a:cubicBezTo>
                <a:cubicBezTo>
                  <a:pt x="14216" y="20343"/>
                  <a:pt x="14216" y="20422"/>
                  <a:pt x="14216" y="20461"/>
                </a:cubicBezTo>
                <a:cubicBezTo>
                  <a:pt x="14161" y="20461"/>
                  <a:pt x="14161" y="20422"/>
                  <a:pt x="14161" y="20383"/>
                </a:cubicBezTo>
                <a:cubicBezTo>
                  <a:pt x="14161" y="20383"/>
                  <a:pt x="14161" y="20383"/>
                  <a:pt x="14161" y="20422"/>
                </a:cubicBezTo>
                <a:cubicBezTo>
                  <a:pt x="14161" y="20383"/>
                  <a:pt x="14216" y="20383"/>
                  <a:pt x="14216" y="20383"/>
                </a:cubicBezTo>
                <a:cubicBezTo>
                  <a:pt x="14216" y="20343"/>
                  <a:pt x="14216" y="20343"/>
                  <a:pt x="14216" y="20343"/>
                </a:cubicBezTo>
                <a:cubicBezTo>
                  <a:pt x="14216" y="20304"/>
                  <a:pt x="14216" y="20343"/>
                  <a:pt x="14216" y="20304"/>
                </a:cubicBezTo>
                <a:cubicBezTo>
                  <a:pt x="14216" y="20304"/>
                  <a:pt x="14216" y="20304"/>
                  <a:pt x="14216" y="20304"/>
                </a:cubicBezTo>
                <a:cubicBezTo>
                  <a:pt x="14216" y="20265"/>
                  <a:pt x="14106" y="20147"/>
                  <a:pt x="14106" y="20147"/>
                </a:cubicBezTo>
                <a:cubicBezTo>
                  <a:pt x="14106" y="20068"/>
                  <a:pt x="14106" y="20108"/>
                  <a:pt x="14051" y="20108"/>
                </a:cubicBezTo>
                <a:cubicBezTo>
                  <a:pt x="13996" y="20068"/>
                  <a:pt x="13996" y="20029"/>
                  <a:pt x="13941" y="20029"/>
                </a:cubicBezTo>
                <a:cubicBezTo>
                  <a:pt x="13886" y="19990"/>
                  <a:pt x="13831" y="20029"/>
                  <a:pt x="13831" y="19990"/>
                </a:cubicBezTo>
                <a:cubicBezTo>
                  <a:pt x="13776" y="19951"/>
                  <a:pt x="13831" y="19951"/>
                  <a:pt x="13831" y="19911"/>
                </a:cubicBezTo>
                <a:cubicBezTo>
                  <a:pt x="13831" y="19911"/>
                  <a:pt x="13831" y="19872"/>
                  <a:pt x="13886" y="19833"/>
                </a:cubicBezTo>
                <a:cubicBezTo>
                  <a:pt x="13886" y="19833"/>
                  <a:pt x="13886" y="19872"/>
                  <a:pt x="13886" y="19872"/>
                </a:cubicBezTo>
                <a:cubicBezTo>
                  <a:pt x="13886" y="19833"/>
                  <a:pt x="13886" y="19833"/>
                  <a:pt x="13941" y="19833"/>
                </a:cubicBezTo>
                <a:cubicBezTo>
                  <a:pt x="13941" y="19833"/>
                  <a:pt x="13941" y="19833"/>
                  <a:pt x="13941" y="19833"/>
                </a:cubicBezTo>
                <a:cubicBezTo>
                  <a:pt x="13941" y="19793"/>
                  <a:pt x="13941" y="19793"/>
                  <a:pt x="13996" y="19754"/>
                </a:cubicBezTo>
                <a:cubicBezTo>
                  <a:pt x="13996" y="19754"/>
                  <a:pt x="13941" y="19754"/>
                  <a:pt x="13996" y="19754"/>
                </a:cubicBezTo>
                <a:cubicBezTo>
                  <a:pt x="13996" y="19754"/>
                  <a:pt x="13996" y="19793"/>
                  <a:pt x="13996" y="19793"/>
                </a:cubicBezTo>
                <a:cubicBezTo>
                  <a:pt x="14051" y="19793"/>
                  <a:pt x="14051" y="19754"/>
                  <a:pt x="13996" y="19715"/>
                </a:cubicBezTo>
                <a:cubicBezTo>
                  <a:pt x="14051" y="19715"/>
                  <a:pt x="14051" y="19715"/>
                  <a:pt x="14051" y="19754"/>
                </a:cubicBezTo>
                <a:cubicBezTo>
                  <a:pt x="14051" y="19715"/>
                  <a:pt x="14051" y="19715"/>
                  <a:pt x="14051" y="19715"/>
                </a:cubicBezTo>
                <a:cubicBezTo>
                  <a:pt x="14106" y="19676"/>
                  <a:pt x="14106" y="19676"/>
                  <a:pt x="14106" y="19636"/>
                </a:cubicBezTo>
                <a:cubicBezTo>
                  <a:pt x="14106" y="19636"/>
                  <a:pt x="14106" y="19597"/>
                  <a:pt x="14106" y="19597"/>
                </a:cubicBezTo>
                <a:cubicBezTo>
                  <a:pt x="14106" y="19597"/>
                  <a:pt x="14161" y="19597"/>
                  <a:pt x="14161" y="19597"/>
                </a:cubicBezTo>
                <a:cubicBezTo>
                  <a:pt x="14161" y="19597"/>
                  <a:pt x="14161" y="19519"/>
                  <a:pt x="14216" y="19479"/>
                </a:cubicBezTo>
                <a:cubicBezTo>
                  <a:pt x="14216" y="19479"/>
                  <a:pt x="14161" y="19479"/>
                  <a:pt x="14161" y="19479"/>
                </a:cubicBezTo>
                <a:cubicBezTo>
                  <a:pt x="14161" y="19479"/>
                  <a:pt x="14216" y="19479"/>
                  <a:pt x="14216" y="19479"/>
                </a:cubicBezTo>
                <a:cubicBezTo>
                  <a:pt x="14216" y="19479"/>
                  <a:pt x="14216" y="19440"/>
                  <a:pt x="14271" y="19440"/>
                </a:cubicBezTo>
                <a:cubicBezTo>
                  <a:pt x="14216" y="19440"/>
                  <a:pt x="14216" y="19401"/>
                  <a:pt x="14216" y="19401"/>
                </a:cubicBezTo>
                <a:cubicBezTo>
                  <a:pt x="14216" y="19401"/>
                  <a:pt x="14216" y="19401"/>
                  <a:pt x="14271" y="19440"/>
                </a:cubicBezTo>
                <a:cubicBezTo>
                  <a:pt x="14327" y="19401"/>
                  <a:pt x="14216" y="19361"/>
                  <a:pt x="14161" y="19361"/>
                </a:cubicBezTo>
                <a:cubicBezTo>
                  <a:pt x="14161" y="19322"/>
                  <a:pt x="14161" y="19322"/>
                  <a:pt x="14216" y="19322"/>
                </a:cubicBezTo>
                <a:cubicBezTo>
                  <a:pt x="14216" y="19322"/>
                  <a:pt x="14216" y="19322"/>
                  <a:pt x="14216" y="19361"/>
                </a:cubicBezTo>
                <a:cubicBezTo>
                  <a:pt x="14216" y="19361"/>
                  <a:pt x="14216" y="19361"/>
                  <a:pt x="14271" y="19361"/>
                </a:cubicBezTo>
                <a:cubicBezTo>
                  <a:pt x="14271" y="19361"/>
                  <a:pt x="14271" y="19401"/>
                  <a:pt x="14327" y="19401"/>
                </a:cubicBezTo>
                <a:cubicBezTo>
                  <a:pt x="14327" y="19401"/>
                  <a:pt x="14327" y="19401"/>
                  <a:pt x="14327" y="19401"/>
                </a:cubicBezTo>
                <a:cubicBezTo>
                  <a:pt x="14327" y="19361"/>
                  <a:pt x="14271" y="19361"/>
                  <a:pt x="14271" y="19361"/>
                </a:cubicBezTo>
                <a:cubicBezTo>
                  <a:pt x="14271" y="19361"/>
                  <a:pt x="14271" y="19361"/>
                  <a:pt x="14271" y="19361"/>
                </a:cubicBezTo>
                <a:cubicBezTo>
                  <a:pt x="14271" y="19361"/>
                  <a:pt x="14271" y="19322"/>
                  <a:pt x="14271" y="19322"/>
                </a:cubicBezTo>
                <a:cubicBezTo>
                  <a:pt x="14271" y="19322"/>
                  <a:pt x="14271" y="19322"/>
                  <a:pt x="14271" y="19322"/>
                </a:cubicBezTo>
                <a:cubicBezTo>
                  <a:pt x="14216" y="19283"/>
                  <a:pt x="14327" y="19322"/>
                  <a:pt x="14327" y="19322"/>
                </a:cubicBezTo>
                <a:cubicBezTo>
                  <a:pt x="14327" y="19361"/>
                  <a:pt x="14382" y="19361"/>
                  <a:pt x="14382" y="19401"/>
                </a:cubicBezTo>
                <a:cubicBezTo>
                  <a:pt x="14382" y="19361"/>
                  <a:pt x="14382" y="19283"/>
                  <a:pt x="14437" y="19361"/>
                </a:cubicBezTo>
                <a:cubicBezTo>
                  <a:pt x="14437" y="19322"/>
                  <a:pt x="14492" y="19322"/>
                  <a:pt x="14492" y="19322"/>
                </a:cubicBezTo>
                <a:cubicBezTo>
                  <a:pt x="14492" y="19322"/>
                  <a:pt x="14547" y="19322"/>
                  <a:pt x="14547" y="19322"/>
                </a:cubicBezTo>
                <a:cubicBezTo>
                  <a:pt x="14547" y="19322"/>
                  <a:pt x="14602" y="19322"/>
                  <a:pt x="14602" y="19322"/>
                </a:cubicBezTo>
                <a:cubicBezTo>
                  <a:pt x="14602" y="19322"/>
                  <a:pt x="14602" y="19322"/>
                  <a:pt x="14602" y="19283"/>
                </a:cubicBezTo>
                <a:cubicBezTo>
                  <a:pt x="14657" y="19283"/>
                  <a:pt x="14602" y="19283"/>
                  <a:pt x="14657" y="19283"/>
                </a:cubicBezTo>
                <a:cubicBezTo>
                  <a:pt x="14657" y="19244"/>
                  <a:pt x="14657" y="19283"/>
                  <a:pt x="14712" y="19283"/>
                </a:cubicBezTo>
                <a:cubicBezTo>
                  <a:pt x="14657" y="19244"/>
                  <a:pt x="14657" y="19244"/>
                  <a:pt x="14657" y="19244"/>
                </a:cubicBezTo>
                <a:cubicBezTo>
                  <a:pt x="14712" y="19244"/>
                  <a:pt x="14712" y="19204"/>
                  <a:pt x="14767" y="19204"/>
                </a:cubicBezTo>
                <a:cubicBezTo>
                  <a:pt x="14822" y="19204"/>
                  <a:pt x="14822" y="19244"/>
                  <a:pt x="14822" y="19244"/>
                </a:cubicBezTo>
                <a:cubicBezTo>
                  <a:pt x="14822" y="19244"/>
                  <a:pt x="14822" y="19283"/>
                  <a:pt x="14822" y="19283"/>
                </a:cubicBezTo>
                <a:cubicBezTo>
                  <a:pt x="14822" y="19283"/>
                  <a:pt x="14878" y="19244"/>
                  <a:pt x="14878" y="19283"/>
                </a:cubicBezTo>
                <a:cubicBezTo>
                  <a:pt x="14878" y="19244"/>
                  <a:pt x="14878" y="19165"/>
                  <a:pt x="14822" y="19204"/>
                </a:cubicBezTo>
                <a:cubicBezTo>
                  <a:pt x="14822" y="19204"/>
                  <a:pt x="14822" y="19204"/>
                  <a:pt x="14822" y="19165"/>
                </a:cubicBezTo>
                <a:cubicBezTo>
                  <a:pt x="14878" y="19165"/>
                  <a:pt x="14822" y="19126"/>
                  <a:pt x="14822" y="19126"/>
                </a:cubicBezTo>
                <a:cubicBezTo>
                  <a:pt x="14822" y="19126"/>
                  <a:pt x="14822" y="19126"/>
                  <a:pt x="14822" y="19126"/>
                </a:cubicBezTo>
                <a:cubicBezTo>
                  <a:pt x="14878" y="19126"/>
                  <a:pt x="14878" y="19126"/>
                  <a:pt x="14878" y="19165"/>
                </a:cubicBezTo>
                <a:cubicBezTo>
                  <a:pt x="14933" y="19126"/>
                  <a:pt x="14878" y="19126"/>
                  <a:pt x="14878" y="19126"/>
                </a:cubicBezTo>
                <a:cubicBezTo>
                  <a:pt x="14878" y="19126"/>
                  <a:pt x="14933" y="19126"/>
                  <a:pt x="14933" y="19165"/>
                </a:cubicBezTo>
                <a:cubicBezTo>
                  <a:pt x="14933" y="19165"/>
                  <a:pt x="14933" y="19126"/>
                  <a:pt x="14933" y="19126"/>
                </a:cubicBezTo>
                <a:cubicBezTo>
                  <a:pt x="14933" y="19126"/>
                  <a:pt x="14933" y="19126"/>
                  <a:pt x="14933" y="19126"/>
                </a:cubicBezTo>
                <a:cubicBezTo>
                  <a:pt x="14933" y="19126"/>
                  <a:pt x="14933" y="19126"/>
                  <a:pt x="14933" y="19126"/>
                </a:cubicBezTo>
                <a:cubicBezTo>
                  <a:pt x="14933" y="19126"/>
                  <a:pt x="14933" y="19126"/>
                  <a:pt x="14933" y="19087"/>
                </a:cubicBezTo>
                <a:cubicBezTo>
                  <a:pt x="14933" y="19126"/>
                  <a:pt x="14933" y="19126"/>
                  <a:pt x="14933" y="19126"/>
                </a:cubicBezTo>
                <a:cubicBezTo>
                  <a:pt x="14988" y="19126"/>
                  <a:pt x="14933" y="19126"/>
                  <a:pt x="14988" y="19087"/>
                </a:cubicBezTo>
                <a:cubicBezTo>
                  <a:pt x="15043" y="19087"/>
                  <a:pt x="15043" y="19087"/>
                  <a:pt x="15043" y="19087"/>
                </a:cubicBezTo>
                <a:cubicBezTo>
                  <a:pt x="15043" y="19087"/>
                  <a:pt x="15043" y="19047"/>
                  <a:pt x="15043" y="19047"/>
                </a:cubicBezTo>
                <a:cubicBezTo>
                  <a:pt x="15043" y="19047"/>
                  <a:pt x="15043" y="19008"/>
                  <a:pt x="15098" y="19008"/>
                </a:cubicBezTo>
                <a:cubicBezTo>
                  <a:pt x="15043" y="19047"/>
                  <a:pt x="15153" y="19047"/>
                  <a:pt x="15153" y="19047"/>
                </a:cubicBezTo>
                <a:cubicBezTo>
                  <a:pt x="15153" y="19047"/>
                  <a:pt x="15043" y="19008"/>
                  <a:pt x="15043" y="18969"/>
                </a:cubicBezTo>
                <a:cubicBezTo>
                  <a:pt x="14988" y="18969"/>
                  <a:pt x="14988" y="18929"/>
                  <a:pt x="14933" y="18929"/>
                </a:cubicBezTo>
                <a:cubicBezTo>
                  <a:pt x="14933" y="18929"/>
                  <a:pt x="14933" y="18929"/>
                  <a:pt x="14878" y="18929"/>
                </a:cubicBezTo>
                <a:cubicBezTo>
                  <a:pt x="14878" y="18929"/>
                  <a:pt x="14878" y="18890"/>
                  <a:pt x="14822" y="18890"/>
                </a:cubicBezTo>
                <a:cubicBezTo>
                  <a:pt x="14822" y="18890"/>
                  <a:pt x="14767" y="18890"/>
                  <a:pt x="14767" y="18890"/>
                </a:cubicBezTo>
                <a:cubicBezTo>
                  <a:pt x="14767" y="18851"/>
                  <a:pt x="14767" y="18851"/>
                  <a:pt x="14712" y="18851"/>
                </a:cubicBezTo>
                <a:cubicBezTo>
                  <a:pt x="14712" y="18812"/>
                  <a:pt x="14767" y="18772"/>
                  <a:pt x="14822" y="18812"/>
                </a:cubicBezTo>
                <a:cubicBezTo>
                  <a:pt x="14878" y="18812"/>
                  <a:pt x="14822" y="18812"/>
                  <a:pt x="14878" y="18812"/>
                </a:cubicBezTo>
                <a:cubicBezTo>
                  <a:pt x="14933" y="18812"/>
                  <a:pt x="14988" y="18812"/>
                  <a:pt x="14988" y="18772"/>
                </a:cubicBezTo>
                <a:cubicBezTo>
                  <a:pt x="14988" y="18772"/>
                  <a:pt x="14933" y="18694"/>
                  <a:pt x="14933" y="18694"/>
                </a:cubicBezTo>
                <a:cubicBezTo>
                  <a:pt x="14878" y="18615"/>
                  <a:pt x="14822" y="18537"/>
                  <a:pt x="14767" y="18497"/>
                </a:cubicBezTo>
                <a:cubicBezTo>
                  <a:pt x="14767" y="18497"/>
                  <a:pt x="14767" y="18458"/>
                  <a:pt x="14767" y="18458"/>
                </a:cubicBezTo>
                <a:cubicBezTo>
                  <a:pt x="14712" y="18419"/>
                  <a:pt x="14712" y="18458"/>
                  <a:pt x="14712" y="18419"/>
                </a:cubicBezTo>
                <a:cubicBezTo>
                  <a:pt x="14657" y="18419"/>
                  <a:pt x="14602" y="18340"/>
                  <a:pt x="14547" y="18301"/>
                </a:cubicBezTo>
                <a:cubicBezTo>
                  <a:pt x="14547" y="18262"/>
                  <a:pt x="14492" y="18262"/>
                  <a:pt x="14437" y="18262"/>
                </a:cubicBezTo>
                <a:cubicBezTo>
                  <a:pt x="14382" y="18262"/>
                  <a:pt x="14327" y="18262"/>
                  <a:pt x="14327" y="18262"/>
                </a:cubicBezTo>
                <a:cubicBezTo>
                  <a:pt x="14271" y="18262"/>
                  <a:pt x="14271" y="18223"/>
                  <a:pt x="14216" y="18223"/>
                </a:cubicBezTo>
                <a:cubicBezTo>
                  <a:pt x="14161" y="18223"/>
                  <a:pt x="14216" y="18223"/>
                  <a:pt x="14161" y="18223"/>
                </a:cubicBezTo>
                <a:cubicBezTo>
                  <a:pt x="14161" y="18223"/>
                  <a:pt x="14161" y="18301"/>
                  <a:pt x="14161" y="18301"/>
                </a:cubicBezTo>
                <a:cubicBezTo>
                  <a:pt x="14161" y="18301"/>
                  <a:pt x="14051" y="18223"/>
                  <a:pt x="14051" y="18223"/>
                </a:cubicBezTo>
                <a:cubicBezTo>
                  <a:pt x="14051" y="18223"/>
                  <a:pt x="14051" y="18183"/>
                  <a:pt x="14051" y="18183"/>
                </a:cubicBezTo>
                <a:cubicBezTo>
                  <a:pt x="14051" y="18183"/>
                  <a:pt x="14051" y="18183"/>
                  <a:pt x="13996" y="18144"/>
                </a:cubicBezTo>
                <a:cubicBezTo>
                  <a:pt x="13996" y="18144"/>
                  <a:pt x="13996" y="18144"/>
                  <a:pt x="14051" y="18105"/>
                </a:cubicBezTo>
                <a:cubicBezTo>
                  <a:pt x="14051" y="18105"/>
                  <a:pt x="14051" y="18105"/>
                  <a:pt x="14051" y="18065"/>
                </a:cubicBezTo>
                <a:cubicBezTo>
                  <a:pt x="14051" y="18065"/>
                  <a:pt x="14051" y="18065"/>
                  <a:pt x="14051" y="18065"/>
                </a:cubicBezTo>
                <a:cubicBezTo>
                  <a:pt x="13996" y="18065"/>
                  <a:pt x="14051" y="18065"/>
                  <a:pt x="14051" y="18026"/>
                </a:cubicBezTo>
                <a:cubicBezTo>
                  <a:pt x="14051" y="18026"/>
                  <a:pt x="13996" y="18026"/>
                  <a:pt x="13996" y="18026"/>
                </a:cubicBezTo>
                <a:cubicBezTo>
                  <a:pt x="13996" y="18026"/>
                  <a:pt x="13996" y="17987"/>
                  <a:pt x="14051" y="17987"/>
                </a:cubicBezTo>
                <a:cubicBezTo>
                  <a:pt x="13996" y="17987"/>
                  <a:pt x="14051" y="17987"/>
                  <a:pt x="13996" y="17987"/>
                </a:cubicBezTo>
                <a:cubicBezTo>
                  <a:pt x="13996" y="17948"/>
                  <a:pt x="13941" y="17948"/>
                  <a:pt x="13886" y="17948"/>
                </a:cubicBezTo>
                <a:cubicBezTo>
                  <a:pt x="13886" y="17948"/>
                  <a:pt x="13831" y="17948"/>
                  <a:pt x="13776" y="17908"/>
                </a:cubicBezTo>
                <a:cubicBezTo>
                  <a:pt x="13720" y="17908"/>
                  <a:pt x="13720" y="17908"/>
                  <a:pt x="13720" y="17869"/>
                </a:cubicBezTo>
                <a:cubicBezTo>
                  <a:pt x="13776" y="17791"/>
                  <a:pt x="13776" y="17751"/>
                  <a:pt x="13831" y="17673"/>
                </a:cubicBezTo>
                <a:cubicBezTo>
                  <a:pt x="13831" y="17673"/>
                  <a:pt x="13831" y="17633"/>
                  <a:pt x="13831" y="17633"/>
                </a:cubicBezTo>
                <a:cubicBezTo>
                  <a:pt x="13886" y="17594"/>
                  <a:pt x="13886" y="17594"/>
                  <a:pt x="13941" y="17594"/>
                </a:cubicBezTo>
                <a:cubicBezTo>
                  <a:pt x="13941" y="17555"/>
                  <a:pt x="13996" y="17516"/>
                  <a:pt x="13996" y="17476"/>
                </a:cubicBezTo>
                <a:cubicBezTo>
                  <a:pt x="13941" y="17437"/>
                  <a:pt x="13886" y="17398"/>
                  <a:pt x="13886" y="17398"/>
                </a:cubicBezTo>
                <a:cubicBezTo>
                  <a:pt x="13831" y="17359"/>
                  <a:pt x="13886" y="17319"/>
                  <a:pt x="13886" y="17319"/>
                </a:cubicBezTo>
                <a:cubicBezTo>
                  <a:pt x="13886" y="17280"/>
                  <a:pt x="13886" y="17241"/>
                  <a:pt x="13886" y="17201"/>
                </a:cubicBezTo>
                <a:cubicBezTo>
                  <a:pt x="13941" y="17162"/>
                  <a:pt x="13886" y="17123"/>
                  <a:pt x="13941" y="17084"/>
                </a:cubicBezTo>
                <a:cubicBezTo>
                  <a:pt x="13996" y="17044"/>
                  <a:pt x="14106" y="17044"/>
                  <a:pt x="14106" y="17005"/>
                </a:cubicBezTo>
                <a:cubicBezTo>
                  <a:pt x="14161" y="16966"/>
                  <a:pt x="14106" y="16966"/>
                  <a:pt x="14106" y="16927"/>
                </a:cubicBezTo>
                <a:cubicBezTo>
                  <a:pt x="14106" y="16927"/>
                  <a:pt x="14106" y="16927"/>
                  <a:pt x="14161" y="16887"/>
                </a:cubicBezTo>
                <a:cubicBezTo>
                  <a:pt x="14161" y="16887"/>
                  <a:pt x="14106" y="16887"/>
                  <a:pt x="14106" y="16848"/>
                </a:cubicBezTo>
                <a:cubicBezTo>
                  <a:pt x="14106" y="16848"/>
                  <a:pt x="14161" y="16848"/>
                  <a:pt x="14161" y="16848"/>
                </a:cubicBezTo>
                <a:cubicBezTo>
                  <a:pt x="14161" y="16809"/>
                  <a:pt x="14216" y="16809"/>
                  <a:pt x="14216" y="16769"/>
                </a:cubicBezTo>
                <a:cubicBezTo>
                  <a:pt x="14327" y="16730"/>
                  <a:pt x="14437" y="16887"/>
                  <a:pt x="14437" y="16927"/>
                </a:cubicBezTo>
                <a:cubicBezTo>
                  <a:pt x="14492" y="16966"/>
                  <a:pt x="14547" y="17044"/>
                  <a:pt x="14602" y="17084"/>
                </a:cubicBezTo>
                <a:cubicBezTo>
                  <a:pt x="14602" y="17084"/>
                  <a:pt x="14602" y="17084"/>
                  <a:pt x="14657" y="17084"/>
                </a:cubicBezTo>
                <a:cubicBezTo>
                  <a:pt x="14657" y="17123"/>
                  <a:pt x="14657" y="17123"/>
                  <a:pt x="14712" y="17123"/>
                </a:cubicBezTo>
                <a:cubicBezTo>
                  <a:pt x="14712" y="17123"/>
                  <a:pt x="14712" y="17123"/>
                  <a:pt x="14712" y="17123"/>
                </a:cubicBezTo>
                <a:cubicBezTo>
                  <a:pt x="14767" y="17084"/>
                  <a:pt x="14878" y="17084"/>
                  <a:pt x="14878" y="17044"/>
                </a:cubicBezTo>
                <a:cubicBezTo>
                  <a:pt x="14933" y="17005"/>
                  <a:pt x="14933" y="17005"/>
                  <a:pt x="14933" y="16966"/>
                </a:cubicBezTo>
                <a:cubicBezTo>
                  <a:pt x="14933" y="16966"/>
                  <a:pt x="14878" y="16966"/>
                  <a:pt x="14878" y="16966"/>
                </a:cubicBezTo>
                <a:cubicBezTo>
                  <a:pt x="14878" y="16927"/>
                  <a:pt x="14878" y="16887"/>
                  <a:pt x="14878" y="16848"/>
                </a:cubicBezTo>
                <a:cubicBezTo>
                  <a:pt x="14878" y="16848"/>
                  <a:pt x="14822" y="16809"/>
                  <a:pt x="14822" y="16769"/>
                </a:cubicBezTo>
                <a:cubicBezTo>
                  <a:pt x="14822" y="16730"/>
                  <a:pt x="14822" y="16730"/>
                  <a:pt x="14822" y="16691"/>
                </a:cubicBezTo>
                <a:cubicBezTo>
                  <a:pt x="14822" y="16691"/>
                  <a:pt x="14767" y="16691"/>
                  <a:pt x="14767" y="16652"/>
                </a:cubicBezTo>
                <a:cubicBezTo>
                  <a:pt x="14767" y="16652"/>
                  <a:pt x="14878" y="16691"/>
                  <a:pt x="14878" y="16691"/>
                </a:cubicBezTo>
                <a:cubicBezTo>
                  <a:pt x="14988" y="16652"/>
                  <a:pt x="14988" y="16612"/>
                  <a:pt x="15043" y="16573"/>
                </a:cubicBezTo>
                <a:cubicBezTo>
                  <a:pt x="15098" y="16573"/>
                  <a:pt x="15208" y="16573"/>
                  <a:pt x="15208" y="16495"/>
                </a:cubicBezTo>
                <a:cubicBezTo>
                  <a:pt x="15208" y="16495"/>
                  <a:pt x="15153" y="16495"/>
                  <a:pt x="15153" y="16455"/>
                </a:cubicBezTo>
                <a:cubicBezTo>
                  <a:pt x="15153" y="16455"/>
                  <a:pt x="15208" y="16377"/>
                  <a:pt x="15208" y="16377"/>
                </a:cubicBezTo>
                <a:cubicBezTo>
                  <a:pt x="15263" y="16377"/>
                  <a:pt x="15373" y="16416"/>
                  <a:pt x="15429" y="16377"/>
                </a:cubicBezTo>
                <a:cubicBezTo>
                  <a:pt x="15484" y="16337"/>
                  <a:pt x="15484" y="16298"/>
                  <a:pt x="15594" y="16298"/>
                </a:cubicBezTo>
                <a:cubicBezTo>
                  <a:pt x="15704" y="16259"/>
                  <a:pt x="15649" y="16259"/>
                  <a:pt x="15704" y="16220"/>
                </a:cubicBezTo>
                <a:cubicBezTo>
                  <a:pt x="15704" y="16220"/>
                  <a:pt x="15704" y="16220"/>
                  <a:pt x="15704" y="16220"/>
                </a:cubicBezTo>
                <a:cubicBezTo>
                  <a:pt x="15759" y="16220"/>
                  <a:pt x="15759" y="16180"/>
                  <a:pt x="15759" y="16180"/>
                </a:cubicBezTo>
                <a:cubicBezTo>
                  <a:pt x="15759" y="16180"/>
                  <a:pt x="15759" y="16141"/>
                  <a:pt x="15759" y="16102"/>
                </a:cubicBezTo>
                <a:cubicBezTo>
                  <a:pt x="15759" y="16102"/>
                  <a:pt x="15814" y="16102"/>
                  <a:pt x="15814" y="16102"/>
                </a:cubicBezTo>
                <a:cubicBezTo>
                  <a:pt x="15814" y="16102"/>
                  <a:pt x="15814" y="16102"/>
                  <a:pt x="15869" y="16102"/>
                </a:cubicBezTo>
                <a:cubicBezTo>
                  <a:pt x="15814" y="16141"/>
                  <a:pt x="15869" y="16141"/>
                  <a:pt x="15869" y="16102"/>
                </a:cubicBezTo>
                <a:cubicBezTo>
                  <a:pt x="15924" y="16102"/>
                  <a:pt x="15869" y="16063"/>
                  <a:pt x="15869" y="16023"/>
                </a:cubicBezTo>
                <a:cubicBezTo>
                  <a:pt x="15924" y="15984"/>
                  <a:pt x="15924" y="16063"/>
                  <a:pt x="15980" y="16063"/>
                </a:cubicBezTo>
                <a:cubicBezTo>
                  <a:pt x="16035" y="16063"/>
                  <a:pt x="16090" y="16063"/>
                  <a:pt x="16090" y="16063"/>
                </a:cubicBezTo>
                <a:cubicBezTo>
                  <a:pt x="16145" y="16063"/>
                  <a:pt x="16145" y="16063"/>
                  <a:pt x="16145" y="16102"/>
                </a:cubicBezTo>
                <a:cubicBezTo>
                  <a:pt x="16200" y="16102"/>
                  <a:pt x="16200" y="16102"/>
                  <a:pt x="16200" y="16102"/>
                </a:cubicBezTo>
                <a:cubicBezTo>
                  <a:pt x="16200" y="16141"/>
                  <a:pt x="16145" y="16141"/>
                  <a:pt x="16145" y="16141"/>
                </a:cubicBezTo>
                <a:cubicBezTo>
                  <a:pt x="16145" y="16180"/>
                  <a:pt x="16145" y="16180"/>
                  <a:pt x="16200" y="16180"/>
                </a:cubicBezTo>
                <a:cubicBezTo>
                  <a:pt x="16200" y="16180"/>
                  <a:pt x="16255" y="16180"/>
                  <a:pt x="16255" y="16180"/>
                </a:cubicBezTo>
                <a:cubicBezTo>
                  <a:pt x="16255" y="16180"/>
                  <a:pt x="16255" y="16141"/>
                  <a:pt x="16310" y="16141"/>
                </a:cubicBezTo>
                <a:cubicBezTo>
                  <a:pt x="16310" y="16141"/>
                  <a:pt x="16310" y="16141"/>
                  <a:pt x="16310" y="16180"/>
                </a:cubicBezTo>
                <a:cubicBezTo>
                  <a:pt x="16365" y="16180"/>
                  <a:pt x="16310" y="16180"/>
                  <a:pt x="16365" y="16180"/>
                </a:cubicBezTo>
                <a:cubicBezTo>
                  <a:pt x="16365" y="16180"/>
                  <a:pt x="16420" y="16180"/>
                  <a:pt x="16420" y="16180"/>
                </a:cubicBezTo>
                <a:cubicBezTo>
                  <a:pt x="16420" y="16141"/>
                  <a:pt x="16365" y="16141"/>
                  <a:pt x="16420" y="16102"/>
                </a:cubicBezTo>
                <a:cubicBezTo>
                  <a:pt x="16420" y="16102"/>
                  <a:pt x="16420" y="16063"/>
                  <a:pt x="16476" y="16063"/>
                </a:cubicBezTo>
                <a:cubicBezTo>
                  <a:pt x="16476" y="16063"/>
                  <a:pt x="16531" y="16063"/>
                  <a:pt x="16586" y="16063"/>
                </a:cubicBezTo>
                <a:cubicBezTo>
                  <a:pt x="16586" y="16063"/>
                  <a:pt x="16586" y="16063"/>
                  <a:pt x="16586" y="16023"/>
                </a:cubicBezTo>
                <a:cubicBezTo>
                  <a:pt x="16586" y="16023"/>
                  <a:pt x="16641" y="16023"/>
                  <a:pt x="16641" y="16023"/>
                </a:cubicBezTo>
                <a:cubicBezTo>
                  <a:pt x="16641" y="16023"/>
                  <a:pt x="16696" y="16023"/>
                  <a:pt x="16641" y="16023"/>
                </a:cubicBezTo>
                <a:cubicBezTo>
                  <a:pt x="16696" y="16023"/>
                  <a:pt x="16641" y="15984"/>
                  <a:pt x="16696" y="16023"/>
                </a:cubicBezTo>
                <a:cubicBezTo>
                  <a:pt x="16696" y="16023"/>
                  <a:pt x="16751" y="16102"/>
                  <a:pt x="16751" y="16102"/>
                </a:cubicBezTo>
                <a:cubicBezTo>
                  <a:pt x="16751" y="16102"/>
                  <a:pt x="16751" y="16180"/>
                  <a:pt x="16806" y="16180"/>
                </a:cubicBezTo>
                <a:cubicBezTo>
                  <a:pt x="16806" y="16180"/>
                  <a:pt x="16861" y="16180"/>
                  <a:pt x="16861" y="16180"/>
                </a:cubicBezTo>
                <a:cubicBezTo>
                  <a:pt x="16916" y="16141"/>
                  <a:pt x="16916" y="16180"/>
                  <a:pt x="16971" y="16180"/>
                </a:cubicBezTo>
                <a:cubicBezTo>
                  <a:pt x="16971" y="16180"/>
                  <a:pt x="16971" y="16180"/>
                  <a:pt x="16971" y="16180"/>
                </a:cubicBezTo>
                <a:cubicBezTo>
                  <a:pt x="17027" y="16220"/>
                  <a:pt x="16971" y="16180"/>
                  <a:pt x="17027" y="16180"/>
                </a:cubicBezTo>
                <a:cubicBezTo>
                  <a:pt x="17027" y="16180"/>
                  <a:pt x="17082" y="16180"/>
                  <a:pt x="17082" y="16180"/>
                </a:cubicBezTo>
                <a:cubicBezTo>
                  <a:pt x="17082" y="16141"/>
                  <a:pt x="17137" y="16180"/>
                  <a:pt x="17137" y="16180"/>
                </a:cubicBezTo>
                <a:cubicBezTo>
                  <a:pt x="17137" y="16180"/>
                  <a:pt x="17192" y="16141"/>
                  <a:pt x="17192" y="16180"/>
                </a:cubicBezTo>
                <a:cubicBezTo>
                  <a:pt x="17247" y="16180"/>
                  <a:pt x="17247" y="16180"/>
                  <a:pt x="17302" y="16220"/>
                </a:cubicBezTo>
                <a:cubicBezTo>
                  <a:pt x="17302" y="16220"/>
                  <a:pt x="17357" y="16220"/>
                  <a:pt x="17302" y="16259"/>
                </a:cubicBezTo>
                <a:cubicBezTo>
                  <a:pt x="17357" y="16259"/>
                  <a:pt x="17357" y="16298"/>
                  <a:pt x="17357" y="16298"/>
                </a:cubicBezTo>
                <a:cubicBezTo>
                  <a:pt x="17357" y="16337"/>
                  <a:pt x="17357" y="16337"/>
                  <a:pt x="17412" y="16337"/>
                </a:cubicBezTo>
                <a:cubicBezTo>
                  <a:pt x="17467" y="16337"/>
                  <a:pt x="17467" y="16337"/>
                  <a:pt x="17522" y="16337"/>
                </a:cubicBezTo>
                <a:cubicBezTo>
                  <a:pt x="17522" y="16337"/>
                  <a:pt x="17522" y="16377"/>
                  <a:pt x="17522" y="16377"/>
                </a:cubicBezTo>
                <a:cubicBezTo>
                  <a:pt x="17578" y="16416"/>
                  <a:pt x="17578" y="16377"/>
                  <a:pt x="17578" y="16416"/>
                </a:cubicBezTo>
                <a:cubicBezTo>
                  <a:pt x="17633" y="16455"/>
                  <a:pt x="17633" y="16455"/>
                  <a:pt x="17633" y="16455"/>
                </a:cubicBezTo>
                <a:cubicBezTo>
                  <a:pt x="17633" y="16495"/>
                  <a:pt x="17688" y="16495"/>
                  <a:pt x="17688" y="16534"/>
                </a:cubicBezTo>
                <a:cubicBezTo>
                  <a:pt x="17743" y="16534"/>
                  <a:pt x="17798" y="16534"/>
                  <a:pt x="17798" y="16534"/>
                </a:cubicBezTo>
                <a:cubicBezTo>
                  <a:pt x="17798" y="16573"/>
                  <a:pt x="17743" y="16573"/>
                  <a:pt x="17743" y="16573"/>
                </a:cubicBezTo>
                <a:cubicBezTo>
                  <a:pt x="17743" y="16612"/>
                  <a:pt x="17743" y="16652"/>
                  <a:pt x="17743" y="16652"/>
                </a:cubicBezTo>
                <a:cubicBezTo>
                  <a:pt x="17743" y="16691"/>
                  <a:pt x="17798" y="16730"/>
                  <a:pt x="17853" y="16691"/>
                </a:cubicBezTo>
                <a:cubicBezTo>
                  <a:pt x="17908" y="16691"/>
                  <a:pt x="17853" y="16612"/>
                  <a:pt x="17853" y="16573"/>
                </a:cubicBezTo>
                <a:cubicBezTo>
                  <a:pt x="17853" y="16573"/>
                  <a:pt x="17853" y="16573"/>
                  <a:pt x="17853" y="16573"/>
                </a:cubicBezTo>
                <a:cubicBezTo>
                  <a:pt x="17853" y="16534"/>
                  <a:pt x="17853" y="16534"/>
                  <a:pt x="17853" y="16534"/>
                </a:cubicBezTo>
                <a:cubicBezTo>
                  <a:pt x="17853" y="16495"/>
                  <a:pt x="17853" y="16495"/>
                  <a:pt x="17798" y="16495"/>
                </a:cubicBezTo>
                <a:cubicBezTo>
                  <a:pt x="17853" y="16495"/>
                  <a:pt x="17798" y="16455"/>
                  <a:pt x="17853" y="16455"/>
                </a:cubicBezTo>
                <a:cubicBezTo>
                  <a:pt x="17908" y="16455"/>
                  <a:pt x="17963" y="16495"/>
                  <a:pt x="17963" y="16495"/>
                </a:cubicBezTo>
                <a:cubicBezTo>
                  <a:pt x="18018" y="16495"/>
                  <a:pt x="18018" y="16495"/>
                  <a:pt x="18073" y="16495"/>
                </a:cubicBezTo>
                <a:cubicBezTo>
                  <a:pt x="18073" y="16534"/>
                  <a:pt x="18073" y="16534"/>
                  <a:pt x="18073" y="16534"/>
                </a:cubicBezTo>
                <a:cubicBezTo>
                  <a:pt x="18129" y="16573"/>
                  <a:pt x="18129" y="16612"/>
                  <a:pt x="18184" y="16652"/>
                </a:cubicBezTo>
                <a:cubicBezTo>
                  <a:pt x="18239" y="16652"/>
                  <a:pt x="18239" y="16652"/>
                  <a:pt x="18294" y="16652"/>
                </a:cubicBezTo>
                <a:cubicBezTo>
                  <a:pt x="18349" y="16691"/>
                  <a:pt x="18349" y="16730"/>
                  <a:pt x="18404" y="16730"/>
                </a:cubicBezTo>
                <a:cubicBezTo>
                  <a:pt x="18459" y="16691"/>
                  <a:pt x="18514" y="16652"/>
                  <a:pt x="18569" y="16612"/>
                </a:cubicBezTo>
                <a:cubicBezTo>
                  <a:pt x="18624" y="16573"/>
                  <a:pt x="18624" y="16573"/>
                  <a:pt x="18624" y="16534"/>
                </a:cubicBezTo>
                <a:cubicBezTo>
                  <a:pt x="18624" y="16455"/>
                  <a:pt x="18624" y="16534"/>
                  <a:pt x="18735" y="16534"/>
                </a:cubicBezTo>
                <a:cubicBezTo>
                  <a:pt x="18735" y="16495"/>
                  <a:pt x="18735" y="16495"/>
                  <a:pt x="18735" y="16495"/>
                </a:cubicBezTo>
                <a:cubicBezTo>
                  <a:pt x="18735" y="16495"/>
                  <a:pt x="18735" y="16495"/>
                  <a:pt x="18735" y="16495"/>
                </a:cubicBezTo>
                <a:cubicBezTo>
                  <a:pt x="18735" y="16455"/>
                  <a:pt x="18735" y="16495"/>
                  <a:pt x="18790" y="16455"/>
                </a:cubicBezTo>
                <a:cubicBezTo>
                  <a:pt x="18790" y="16455"/>
                  <a:pt x="18735" y="16416"/>
                  <a:pt x="18790" y="16416"/>
                </a:cubicBezTo>
                <a:cubicBezTo>
                  <a:pt x="18845" y="16416"/>
                  <a:pt x="18900" y="16495"/>
                  <a:pt x="18900" y="16455"/>
                </a:cubicBezTo>
                <a:cubicBezTo>
                  <a:pt x="18955" y="16455"/>
                  <a:pt x="18845" y="16416"/>
                  <a:pt x="18955" y="16416"/>
                </a:cubicBezTo>
                <a:cubicBezTo>
                  <a:pt x="18955" y="16416"/>
                  <a:pt x="18955" y="16416"/>
                  <a:pt x="19010" y="16416"/>
                </a:cubicBezTo>
                <a:cubicBezTo>
                  <a:pt x="19010" y="16416"/>
                  <a:pt x="19065" y="16416"/>
                  <a:pt x="19120" y="16416"/>
                </a:cubicBezTo>
                <a:cubicBezTo>
                  <a:pt x="19176" y="16377"/>
                  <a:pt x="19120" y="16416"/>
                  <a:pt x="19176" y="16455"/>
                </a:cubicBezTo>
                <a:cubicBezTo>
                  <a:pt x="19176" y="16455"/>
                  <a:pt x="19176" y="16455"/>
                  <a:pt x="19231" y="16455"/>
                </a:cubicBezTo>
                <a:cubicBezTo>
                  <a:pt x="19231" y="16495"/>
                  <a:pt x="19231" y="16495"/>
                  <a:pt x="19231" y="16495"/>
                </a:cubicBezTo>
                <a:cubicBezTo>
                  <a:pt x="19286" y="16573"/>
                  <a:pt x="19286" y="16495"/>
                  <a:pt x="19341" y="16495"/>
                </a:cubicBezTo>
                <a:cubicBezTo>
                  <a:pt x="19396" y="16495"/>
                  <a:pt x="19396" y="16534"/>
                  <a:pt x="19451" y="16455"/>
                </a:cubicBezTo>
                <a:cubicBezTo>
                  <a:pt x="19451" y="16455"/>
                  <a:pt x="19396" y="16377"/>
                  <a:pt x="19451" y="16377"/>
                </a:cubicBezTo>
                <a:cubicBezTo>
                  <a:pt x="19451" y="16377"/>
                  <a:pt x="19506" y="16377"/>
                  <a:pt x="19506" y="16377"/>
                </a:cubicBezTo>
                <a:cubicBezTo>
                  <a:pt x="19561" y="16416"/>
                  <a:pt x="19561" y="16416"/>
                  <a:pt x="19561" y="16416"/>
                </a:cubicBezTo>
                <a:cubicBezTo>
                  <a:pt x="19616" y="16416"/>
                  <a:pt x="19616" y="16416"/>
                  <a:pt x="19616" y="16416"/>
                </a:cubicBezTo>
                <a:cubicBezTo>
                  <a:pt x="19616" y="16416"/>
                  <a:pt x="19616" y="16416"/>
                  <a:pt x="19671" y="16416"/>
                </a:cubicBezTo>
                <a:cubicBezTo>
                  <a:pt x="19671" y="16416"/>
                  <a:pt x="19671" y="16337"/>
                  <a:pt x="19727" y="16377"/>
                </a:cubicBezTo>
                <a:cubicBezTo>
                  <a:pt x="19782" y="16377"/>
                  <a:pt x="19782" y="16416"/>
                  <a:pt x="19782" y="16416"/>
                </a:cubicBezTo>
                <a:cubicBezTo>
                  <a:pt x="19782" y="16416"/>
                  <a:pt x="19837" y="16416"/>
                  <a:pt x="19837" y="16416"/>
                </a:cubicBezTo>
                <a:cubicBezTo>
                  <a:pt x="19837" y="16416"/>
                  <a:pt x="19892" y="16416"/>
                  <a:pt x="19892" y="16455"/>
                </a:cubicBezTo>
                <a:cubicBezTo>
                  <a:pt x="19892" y="16455"/>
                  <a:pt x="19837" y="16495"/>
                  <a:pt x="19837" y="16495"/>
                </a:cubicBezTo>
                <a:cubicBezTo>
                  <a:pt x="19837" y="16534"/>
                  <a:pt x="19892" y="16534"/>
                  <a:pt x="19892" y="16534"/>
                </a:cubicBezTo>
                <a:cubicBezTo>
                  <a:pt x="19892" y="16534"/>
                  <a:pt x="19892" y="16573"/>
                  <a:pt x="19892" y="16573"/>
                </a:cubicBezTo>
                <a:cubicBezTo>
                  <a:pt x="19892" y="16573"/>
                  <a:pt x="19947" y="16573"/>
                  <a:pt x="19947" y="16573"/>
                </a:cubicBezTo>
                <a:cubicBezTo>
                  <a:pt x="19947" y="16573"/>
                  <a:pt x="19947" y="16573"/>
                  <a:pt x="20002" y="16612"/>
                </a:cubicBezTo>
                <a:cubicBezTo>
                  <a:pt x="20002" y="16652"/>
                  <a:pt x="20057" y="16652"/>
                  <a:pt x="20112" y="16652"/>
                </a:cubicBezTo>
                <a:cubicBezTo>
                  <a:pt x="20167" y="16652"/>
                  <a:pt x="20167" y="16652"/>
                  <a:pt x="20167" y="16652"/>
                </a:cubicBezTo>
                <a:cubicBezTo>
                  <a:pt x="20222" y="16652"/>
                  <a:pt x="20222" y="16652"/>
                  <a:pt x="20222" y="16652"/>
                </a:cubicBezTo>
                <a:cubicBezTo>
                  <a:pt x="20222" y="16691"/>
                  <a:pt x="20278" y="16652"/>
                  <a:pt x="20278" y="16652"/>
                </a:cubicBezTo>
                <a:cubicBezTo>
                  <a:pt x="20333" y="16652"/>
                  <a:pt x="20388" y="16691"/>
                  <a:pt x="20388" y="16691"/>
                </a:cubicBezTo>
                <a:cubicBezTo>
                  <a:pt x="20388" y="16730"/>
                  <a:pt x="20278" y="16691"/>
                  <a:pt x="20333" y="16730"/>
                </a:cubicBezTo>
                <a:cubicBezTo>
                  <a:pt x="20333" y="16769"/>
                  <a:pt x="20333" y="16730"/>
                  <a:pt x="20388" y="16730"/>
                </a:cubicBezTo>
                <a:cubicBezTo>
                  <a:pt x="20388" y="16730"/>
                  <a:pt x="20443" y="16730"/>
                  <a:pt x="20443" y="16730"/>
                </a:cubicBezTo>
                <a:cubicBezTo>
                  <a:pt x="20498" y="16691"/>
                  <a:pt x="20553" y="16652"/>
                  <a:pt x="20553" y="16612"/>
                </a:cubicBezTo>
                <a:cubicBezTo>
                  <a:pt x="20553" y="16612"/>
                  <a:pt x="20553" y="16534"/>
                  <a:pt x="20608" y="16534"/>
                </a:cubicBezTo>
                <a:cubicBezTo>
                  <a:pt x="20663" y="16534"/>
                  <a:pt x="20663" y="16573"/>
                  <a:pt x="20718" y="16612"/>
                </a:cubicBezTo>
                <a:cubicBezTo>
                  <a:pt x="20773" y="16652"/>
                  <a:pt x="20939" y="16652"/>
                  <a:pt x="20994" y="16652"/>
                </a:cubicBezTo>
                <a:cubicBezTo>
                  <a:pt x="21104" y="16652"/>
                  <a:pt x="21159" y="16612"/>
                  <a:pt x="21214" y="16612"/>
                </a:cubicBezTo>
                <a:cubicBezTo>
                  <a:pt x="21269" y="16573"/>
                  <a:pt x="21324" y="16573"/>
                  <a:pt x="21324" y="16534"/>
                </a:cubicBezTo>
                <a:cubicBezTo>
                  <a:pt x="21380" y="16455"/>
                  <a:pt x="21324" y="16337"/>
                  <a:pt x="21435" y="16298"/>
                </a:cubicBezTo>
                <a:cubicBezTo>
                  <a:pt x="21380" y="16298"/>
                  <a:pt x="21380" y="16259"/>
                  <a:pt x="21324" y="16220"/>
                </a:cubicBezTo>
                <a:cubicBezTo>
                  <a:pt x="21324" y="16180"/>
                  <a:pt x="21324" y="16180"/>
                  <a:pt x="21269" y="16180"/>
                </a:cubicBezTo>
                <a:cubicBezTo>
                  <a:pt x="21159" y="16180"/>
                  <a:pt x="21049" y="16180"/>
                  <a:pt x="21049" y="16102"/>
                </a:cubicBezTo>
                <a:cubicBezTo>
                  <a:pt x="21049" y="16102"/>
                  <a:pt x="20994" y="16102"/>
                  <a:pt x="20939" y="16102"/>
                </a:cubicBezTo>
                <a:cubicBezTo>
                  <a:pt x="20939" y="16102"/>
                  <a:pt x="20884" y="16102"/>
                  <a:pt x="20884" y="16102"/>
                </a:cubicBezTo>
                <a:cubicBezTo>
                  <a:pt x="20829" y="16102"/>
                  <a:pt x="20829" y="16102"/>
                  <a:pt x="20829" y="16063"/>
                </a:cubicBezTo>
                <a:cubicBezTo>
                  <a:pt x="20829" y="16063"/>
                  <a:pt x="20773" y="16063"/>
                  <a:pt x="20773" y="16063"/>
                </a:cubicBezTo>
                <a:cubicBezTo>
                  <a:pt x="20773" y="16063"/>
                  <a:pt x="20829" y="16023"/>
                  <a:pt x="20829" y="16023"/>
                </a:cubicBezTo>
                <a:cubicBezTo>
                  <a:pt x="20829" y="15984"/>
                  <a:pt x="20829" y="15984"/>
                  <a:pt x="20773" y="15984"/>
                </a:cubicBezTo>
                <a:cubicBezTo>
                  <a:pt x="20773" y="15984"/>
                  <a:pt x="20718" y="15945"/>
                  <a:pt x="20663" y="15945"/>
                </a:cubicBezTo>
                <a:cubicBezTo>
                  <a:pt x="20608" y="15945"/>
                  <a:pt x="20663" y="15984"/>
                  <a:pt x="20608" y="15945"/>
                </a:cubicBezTo>
                <a:cubicBezTo>
                  <a:pt x="20608" y="15945"/>
                  <a:pt x="20553" y="15905"/>
                  <a:pt x="20608" y="15866"/>
                </a:cubicBezTo>
                <a:cubicBezTo>
                  <a:pt x="20608" y="15866"/>
                  <a:pt x="20663" y="15866"/>
                  <a:pt x="20718" y="15866"/>
                </a:cubicBezTo>
                <a:cubicBezTo>
                  <a:pt x="20718" y="15866"/>
                  <a:pt x="20773" y="15827"/>
                  <a:pt x="20829" y="15788"/>
                </a:cubicBezTo>
                <a:cubicBezTo>
                  <a:pt x="20829" y="15788"/>
                  <a:pt x="20884" y="15788"/>
                  <a:pt x="20884" y="15788"/>
                </a:cubicBezTo>
                <a:cubicBezTo>
                  <a:pt x="20939" y="15788"/>
                  <a:pt x="20939" y="15788"/>
                  <a:pt x="20994" y="15748"/>
                </a:cubicBezTo>
                <a:cubicBezTo>
                  <a:pt x="20994" y="15748"/>
                  <a:pt x="21104" y="15709"/>
                  <a:pt x="21104" y="15670"/>
                </a:cubicBezTo>
                <a:cubicBezTo>
                  <a:pt x="21104" y="15670"/>
                  <a:pt x="21104" y="15670"/>
                  <a:pt x="21104" y="15631"/>
                </a:cubicBezTo>
                <a:cubicBezTo>
                  <a:pt x="21049" y="15631"/>
                  <a:pt x="21104" y="15591"/>
                  <a:pt x="21049" y="15591"/>
                </a:cubicBezTo>
                <a:cubicBezTo>
                  <a:pt x="21049" y="15591"/>
                  <a:pt x="21049" y="15591"/>
                  <a:pt x="21049" y="15591"/>
                </a:cubicBezTo>
                <a:cubicBezTo>
                  <a:pt x="21049" y="15552"/>
                  <a:pt x="20994" y="15552"/>
                  <a:pt x="20994" y="15552"/>
                </a:cubicBezTo>
                <a:cubicBezTo>
                  <a:pt x="20994" y="15552"/>
                  <a:pt x="20994" y="15513"/>
                  <a:pt x="20994" y="15513"/>
                </a:cubicBezTo>
                <a:cubicBezTo>
                  <a:pt x="20994" y="15473"/>
                  <a:pt x="20939" y="15513"/>
                  <a:pt x="20939" y="15473"/>
                </a:cubicBezTo>
                <a:cubicBezTo>
                  <a:pt x="20939" y="15434"/>
                  <a:pt x="20939" y="15434"/>
                  <a:pt x="20994" y="15434"/>
                </a:cubicBezTo>
                <a:cubicBezTo>
                  <a:pt x="20994" y="15395"/>
                  <a:pt x="21049" y="15395"/>
                  <a:pt x="21104" y="15356"/>
                </a:cubicBezTo>
                <a:cubicBezTo>
                  <a:pt x="21104" y="15316"/>
                  <a:pt x="21159" y="15316"/>
                  <a:pt x="21104" y="15277"/>
                </a:cubicBezTo>
                <a:cubicBezTo>
                  <a:pt x="21104" y="15277"/>
                  <a:pt x="21104" y="15277"/>
                  <a:pt x="21159" y="15277"/>
                </a:cubicBezTo>
                <a:cubicBezTo>
                  <a:pt x="21159" y="15277"/>
                  <a:pt x="21159" y="15277"/>
                  <a:pt x="21159" y="15277"/>
                </a:cubicBezTo>
                <a:cubicBezTo>
                  <a:pt x="21214" y="15277"/>
                  <a:pt x="21214" y="15277"/>
                  <a:pt x="21269" y="15277"/>
                </a:cubicBezTo>
                <a:cubicBezTo>
                  <a:pt x="21269" y="15277"/>
                  <a:pt x="21269" y="15277"/>
                  <a:pt x="21324" y="15277"/>
                </a:cubicBezTo>
                <a:cubicBezTo>
                  <a:pt x="21324" y="15277"/>
                  <a:pt x="21324" y="15277"/>
                  <a:pt x="21380" y="15277"/>
                </a:cubicBezTo>
                <a:cubicBezTo>
                  <a:pt x="21380" y="15277"/>
                  <a:pt x="21380" y="15316"/>
                  <a:pt x="21380" y="15316"/>
                </a:cubicBezTo>
                <a:cubicBezTo>
                  <a:pt x="21435" y="15316"/>
                  <a:pt x="21380" y="15316"/>
                  <a:pt x="21435" y="15316"/>
                </a:cubicBezTo>
                <a:cubicBezTo>
                  <a:pt x="21490" y="15277"/>
                  <a:pt x="21490" y="15277"/>
                  <a:pt x="21545" y="15316"/>
                </a:cubicBezTo>
                <a:cubicBezTo>
                  <a:pt x="21545" y="15277"/>
                  <a:pt x="21545" y="15238"/>
                  <a:pt x="21545" y="15199"/>
                </a:cubicBezTo>
                <a:cubicBezTo>
                  <a:pt x="21545" y="15159"/>
                  <a:pt x="21545" y="15199"/>
                  <a:pt x="21490" y="15159"/>
                </a:cubicBezTo>
                <a:cubicBezTo>
                  <a:pt x="21490" y="15159"/>
                  <a:pt x="21435" y="15120"/>
                  <a:pt x="21435" y="15120"/>
                </a:cubicBezTo>
                <a:cubicBezTo>
                  <a:pt x="21380" y="15120"/>
                  <a:pt x="21380" y="15159"/>
                  <a:pt x="21324" y="15120"/>
                </a:cubicBezTo>
                <a:cubicBezTo>
                  <a:pt x="21324" y="15120"/>
                  <a:pt x="21269" y="15120"/>
                  <a:pt x="21269" y="15120"/>
                </a:cubicBezTo>
                <a:cubicBezTo>
                  <a:pt x="21269" y="15120"/>
                  <a:pt x="21214" y="15120"/>
                  <a:pt x="21214" y="15120"/>
                </a:cubicBezTo>
                <a:cubicBezTo>
                  <a:pt x="21214" y="15120"/>
                  <a:pt x="21159" y="15081"/>
                  <a:pt x="21159" y="15041"/>
                </a:cubicBezTo>
                <a:cubicBezTo>
                  <a:pt x="21159" y="15041"/>
                  <a:pt x="21214" y="15002"/>
                  <a:pt x="21214" y="15002"/>
                </a:cubicBezTo>
                <a:cubicBezTo>
                  <a:pt x="21214" y="14963"/>
                  <a:pt x="21214" y="14963"/>
                  <a:pt x="21269" y="14963"/>
                </a:cubicBezTo>
                <a:cubicBezTo>
                  <a:pt x="21324" y="15002"/>
                  <a:pt x="21269" y="15002"/>
                  <a:pt x="21324" y="15002"/>
                </a:cubicBezTo>
                <a:cubicBezTo>
                  <a:pt x="21380" y="14963"/>
                  <a:pt x="21435" y="14963"/>
                  <a:pt x="21380" y="14924"/>
                </a:cubicBezTo>
                <a:cubicBezTo>
                  <a:pt x="21324" y="14924"/>
                  <a:pt x="21269" y="14924"/>
                  <a:pt x="21269" y="14924"/>
                </a:cubicBezTo>
                <a:cubicBezTo>
                  <a:pt x="21269" y="14924"/>
                  <a:pt x="21269" y="14963"/>
                  <a:pt x="21269" y="14963"/>
                </a:cubicBezTo>
                <a:cubicBezTo>
                  <a:pt x="21214" y="14963"/>
                  <a:pt x="21214" y="14924"/>
                  <a:pt x="21159" y="14924"/>
                </a:cubicBezTo>
                <a:cubicBezTo>
                  <a:pt x="21159" y="14924"/>
                  <a:pt x="21159" y="14924"/>
                  <a:pt x="21104" y="14924"/>
                </a:cubicBezTo>
                <a:cubicBezTo>
                  <a:pt x="21049" y="14884"/>
                  <a:pt x="20994" y="14884"/>
                  <a:pt x="21049" y="14884"/>
                </a:cubicBezTo>
                <a:cubicBezTo>
                  <a:pt x="21104" y="14884"/>
                  <a:pt x="21104" y="14884"/>
                  <a:pt x="21104" y="14884"/>
                </a:cubicBezTo>
                <a:cubicBezTo>
                  <a:pt x="21104" y="14884"/>
                  <a:pt x="21104" y="14845"/>
                  <a:pt x="21104" y="14845"/>
                </a:cubicBezTo>
                <a:cubicBezTo>
                  <a:pt x="21159" y="14845"/>
                  <a:pt x="21159" y="14845"/>
                  <a:pt x="21159" y="14845"/>
                </a:cubicBezTo>
                <a:cubicBezTo>
                  <a:pt x="21159" y="14845"/>
                  <a:pt x="21159" y="14806"/>
                  <a:pt x="21159" y="14806"/>
                </a:cubicBezTo>
                <a:cubicBezTo>
                  <a:pt x="21214" y="14767"/>
                  <a:pt x="21214" y="14767"/>
                  <a:pt x="21159" y="14727"/>
                </a:cubicBezTo>
                <a:cubicBezTo>
                  <a:pt x="21104" y="14727"/>
                  <a:pt x="21049" y="14727"/>
                  <a:pt x="21104" y="14688"/>
                </a:cubicBezTo>
                <a:cubicBezTo>
                  <a:pt x="21104" y="14688"/>
                  <a:pt x="21159" y="14688"/>
                  <a:pt x="21159" y="14688"/>
                </a:cubicBezTo>
                <a:cubicBezTo>
                  <a:pt x="21159" y="14688"/>
                  <a:pt x="21214" y="14727"/>
                  <a:pt x="21214" y="14727"/>
                </a:cubicBezTo>
                <a:cubicBezTo>
                  <a:pt x="21214" y="14727"/>
                  <a:pt x="21214" y="14688"/>
                  <a:pt x="21214" y="14649"/>
                </a:cubicBezTo>
                <a:cubicBezTo>
                  <a:pt x="21214" y="14649"/>
                  <a:pt x="21214" y="14649"/>
                  <a:pt x="21214" y="14649"/>
                </a:cubicBezTo>
                <a:close/>
                <a:moveTo>
                  <a:pt x="10414" y="6951"/>
                </a:moveTo>
                <a:cubicBezTo>
                  <a:pt x="10359" y="6951"/>
                  <a:pt x="10359" y="6951"/>
                  <a:pt x="10359" y="6951"/>
                </a:cubicBezTo>
                <a:cubicBezTo>
                  <a:pt x="10414" y="6951"/>
                  <a:pt x="10414" y="6951"/>
                  <a:pt x="10414" y="6951"/>
                </a:cubicBezTo>
                <a:close/>
                <a:moveTo>
                  <a:pt x="10469" y="6951"/>
                </a:moveTo>
                <a:cubicBezTo>
                  <a:pt x="10524" y="6991"/>
                  <a:pt x="10635" y="7108"/>
                  <a:pt x="10635" y="6991"/>
                </a:cubicBezTo>
                <a:cubicBezTo>
                  <a:pt x="10580" y="6951"/>
                  <a:pt x="10580" y="6951"/>
                  <a:pt x="10580" y="6912"/>
                </a:cubicBezTo>
                <a:cubicBezTo>
                  <a:pt x="10524" y="6912"/>
                  <a:pt x="10469" y="6912"/>
                  <a:pt x="10414" y="6951"/>
                </a:cubicBezTo>
                <a:cubicBezTo>
                  <a:pt x="10469" y="6951"/>
                  <a:pt x="10469" y="6951"/>
                  <a:pt x="10469" y="6951"/>
                </a:cubicBezTo>
                <a:close/>
                <a:moveTo>
                  <a:pt x="14437" y="19401"/>
                </a:moveTo>
                <a:cubicBezTo>
                  <a:pt x="14437" y="19440"/>
                  <a:pt x="14437" y="19440"/>
                  <a:pt x="14492" y="19479"/>
                </a:cubicBezTo>
                <a:cubicBezTo>
                  <a:pt x="14492" y="19440"/>
                  <a:pt x="14492" y="19401"/>
                  <a:pt x="14437" y="19361"/>
                </a:cubicBezTo>
                <a:cubicBezTo>
                  <a:pt x="14437" y="19361"/>
                  <a:pt x="14437" y="19401"/>
                  <a:pt x="14437" y="19401"/>
                </a:cubicBezTo>
                <a:close/>
                <a:moveTo>
                  <a:pt x="4629" y="10250"/>
                </a:moveTo>
                <a:cubicBezTo>
                  <a:pt x="4629" y="10250"/>
                  <a:pt x="4629" y="10172"/>
                  <a:pt x="4573" y="10211"/>
                </a:cubicBezTo>
                <a:cubicBezTo>
                  <a:pt x="4573" y="10211"/>
                  <a:pt x="4573" y="10250"/>
                  <a:pt x="4629" y="10250"/>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5" name="Shape 2704"/>
          <p:cNvSpPr/>
          <p:nvPr/>
        </p:nvSpPr>
        <p:spPr>
          <a:xfrm>
            <a:off x="18386051" y="9943063"/>
            <a:ext cx="1373288" cy="956475"/>
          </a:xfrm>
          <a:custGeom>
            <a:avLst/>
            <a:gdLst/>
            <a:ahLst/>
            <a:cxnLst>
              <a:cxn ang="0">
                <a:pos x="wd2" y="hd2"/>
              </a:cxn>
              <a:cxn ang="5400000">
                <a:pos x="wd2" y="hd2"/>
              </a:cxn>
              <a:cxn ang="10800000">
                <a:pos x="wd2" y="hd2"/>
              </a:cxn>
              <a:cxn ang="16200000">
                <a:pos x="wd2" y="hd2"/>
              </a:cxn>
            </a:cxnLst>
            <a:rect l="0" t="0" r="r" b="b"/>
            <a:pathLst>
              <a:path w="21456" h="21600" extrusionOk="0">
                <a:moveTo>
                  <a:pt x="21211" y="14872"/>
                </a:moveTo>
                <a:cubicBezTo>
                  <a:pt x="21211" y="14518"/>
                  <a:pt x="21211" y="14518"/>
                  <a:pt x="21211" y="14518"/>
                </a:cubicBezTo>
                <a:cubicBezTo>
                  <a:pt x="21456" y="14518"/>
                  <a:pt x="21211" y="13810"/>
                  <a:pt x="20965" y="13456"/>
                </a:cubicBezTo>
                <a:cubicBezTo>
                  <a:pt x="20720" y="13456"/>
                  <a:pt x="20474" y="13456"/>
                  <a:pt x="20229" y="13456"/>
                </a:cubicBezTo>
                <a:cubicBezTo>
                  <a:pt x="20229" y="13810"/>
                  <a:pt x="19983" y="13810"/>
                  <a:pt x="19983" y="13810"/>
                </a:cubicBezTo>
                <a:cubicBezTo>
                  <a:pt x="19983" y="13810"/>
                  <a:pt x="19738" y="13810"/>
                  <a:pt x="19738" y="13810"/>
                </a:cubicBezTo>
                <a:cubicBezTo>
                  <a:pt x="19738" y="14164"/>
                  <a:pt x="19738" y="14164"/>
                  <a:pt x="19738" y="14164"/>
                </a:cubicBezTo>
                <a:cubicBezTo>
                  <a:pt x="19492" y="14164"/>
                  <a:pt x="19492" y="13810"/>
                  <a:pt x="19247" y="13810"/>
                </a:cubicBezTo>
                <a:cubicBezTo>
                  <a:pt x="19247" y="14164"/>
                  <a:pt x="19247" y="14164"/>
                  <a:pt x="19247" y="14164"/>
                </a:cubicBezTo>
                <a:cubicBezTo>
                  <a:pt x="19001" y="14518"/>
                  <a:pt x="18511" y="14164"/>
                  <a:pt x="18265" y="13810"/>
                </a:cubicBezTo>
                <a:cubicBezTo>
                  <a:pt x="18265" y="13810"/>
                  <a:pt x="18265" y="13456"/>
                  <a:pt x="18265" y="13456"/>
                </a:cubicBezTo>
                <a:cubicBezTo>
                  <a:pt x="18020" y="13456"/>
                  <a:pt x="18020" y="13456"/>
                  <a:pt x="18020" y="13456"/>
                </a:cubicBezTo>
                <a:cubicBezTo>
                  <a:pt x="17774" y="13102"/>
                  <a:pt x="18020" y="12748"/>
                  <a:pt x="17774" y="12748"/>
                </a:cubicBezTo>
                <a:cubicBezTo>
                  <a:pt x="17774" y="12393"/>
                  <a:pt x="18020" y="12748"/>
                  <a:pt x="17774" y="12039"/>
                </a:cubicBezTo>
                <a:cubicBezTo>
                  <a:pt x="17774" y="11685"/>
                  <a:pt x="17774" y="11685"/>
                  <a:pt x="17774" y="11331"/>
                </a:cubicBezTo>
                <a:cubicBezTo>
                  <a:pt x="17774" y="10977"/>
                  <a:pt x="17774" y="10623"/>
                  <a:pt x="17774" y="10623"/>
                </a:cubicBezTo>
                <a:cubicBezTo>
                  <a:pt x="17774" y="10269"/>
                  <a:pt x="18020" y="9915"/>
                  <a:pt x="17774" y="9561"/>
                </a:cubicBezTo>
                <a:cubicBezTo>
                  <a:pt x="17774" y="9561"/>
                  <a:pt x="18020" y="9207"/>
                  <a:pt x="18020" y="8852"/>
                </a:cubicBezTo>
                <a:cubicBezTo>
                  <a:pt x="18020" y="8498"/>
                  <a:pt x="18020" y="8498"/>
                  <a:pt x="18020" y="8144"/>
                </a:cubicBezTo>
                <a:cubicBezTo>
                  <a:pt x="18020" y="8144"/>
                  <a:pt x="18020" y="8144"/>
                  <a:pt x="18020" y="7790"/>
                </a:cubicBezTo>
                <a:cubicBezTo>
                  <a:pt x="18020" y="7082"/>
                  <a:pt x="17774" y="6728"/>
                  <a:pt x="17774" y="6374"/>
                </a:cubicBezTo>
                <a:cubicBezTo>
                  <a:pt x="17529" y="6020"/>
                  <a:pt x="17529" y="6020"/>
                  <a:pt x="17283" y="5666"/>
                </a:cubicBezTo>
                <a:cubicBezTo>
                  <a:pt x="17283" y="5666"/>
                  <a:pt x="17283" y="5311"/>
                  <a:pt x="17038" y="5311"/>
                </a:cubicBezTo>
                <a:cubicBezTo>
                  <a:pt x="17038" y="4957"/>
                  <a:pt x="16792" y="4957"/>
                  <a:pt x="16792" y="4603"/>
                </a:cubicBezTo>
                <a:cubicBezTo>
                  <a:pt x="16792" y="4603"/>
                  <a:pt x="16547" y="4249"/>
                  <a:pt x="16547" y="4249"/>
                </a:cubicBezTo>
                <a:cubicBezTo>
                  <a:pt x="16547" y="4249"/>
                  <a:pt x="16547" y="3895"/>
                  <a:pt x="16547" y="3895"/>
                </a:cubicBezTo>
                <a:cubicBezTo>
                  <a:pt x="16547" y="3895"/>
                  <a:pt x="16547" y="3895"/>
                  <a:pt x="16301" y="3895"/>
                </a:cubicBezTo>
                <a:cubicBezTo>
                  <a:pt x="16301" y="3541"/>
                  <a:pt x="16301" y="3541"/>
                  <a:pt x="16301" y="3541"/>
                </a:cubicBezTo>
                <a:cubicBezTo>
                  <a:pt x="16056" y="3187"/>
                  <a:pt x="16056" y="2833"/>
                  <a:pt x="15811" y="2479"/>
                </a:cubicBezTo>
                <a:cubicBezTo>
                  <a:pt x="16056" y="2479"/>
                  <a:pt x="15811" y="2125"/>
                  <a:pt x="15811" y="2125"/>
                </a:cubicBezTo>
                <a:cubicBezTo>
                  <a:pt x="15811" y="2125"/>
                  <a:pt x="15811" y="2125"/>
                  <a:pt x="15811" y="2125"/>
                </a:cubicBezTo>
                <a:cubicBezTo>
                  <a:pt x="15811" y="2125"/>
                  <a:pt x="15565" y="1416"/>
                  <a:pt x="15565" y="1416"/>
                </a:cubicBezTo>
                <a:cubicBezTo>
                  <a:pt x="15811" y="1416"/>
                  <a:pt x="15565" y="1062"/>
                  <a:pt x="15565" y="1062"/>
                </a:cubicBezTo>
                <a:cubicBezTo>
                  <a:pt x="15565" y="1062"/>
                  <a:pt x="15320" y="708"/>
                  <a:pt x="15320" y="708"/>
                </a:cubicBezTo>
                <a:cubicBezTo>
                  <a:pt x="15320" y="708"/>
                  <a:pt x="15320" y="708"/>
                  <a:pt x="15320" y="708"/>
                </a:cubicBezTo>
                <a:cubicBezTo>
                  <a:pt x="15320" y="708"/>
                  <a:pt x="15074" y="354"/>
                  <a:pt x="15074" y="354"/>
                </a:cubicBezTo>
                <a:cubicBezTo>
                  <a:pt x="15320" y="354"/>
                  <a:pt x="15074" y="354"/>
                  <a:pt x="15074" y="354"/>
                </a:cubicBezTo>
                <a:cubicBezTo>
                  <a:pt x="15074" y="354"/>
                  <a:pt x="15074" y="354"/>
                  <a:pt x="15074" y="354"/>
                </a:cubicBezTo>
                <a:cubicBezTo>
                  <a:pt x="15074" y="0"/>
                  <a:pt x="14829" y="0"/>
                  <a:pt x="14583" y="0"/>
                </a:cubicBezTo>
                <a:cubicBezTo>
                  <a:pt x="14338" y="0"/>
                  <a:pt x="13847" y="354"/>
                  <a:pt x="13601" y="354"/>
                </a:cubicBezTo>
                <a:cubicBezTo>
                  <a:pt x="13601" y="354"/>
                  <a:pt x="13601" y="1062"/>
                  <a:pt x="13356" y="1062"/>
                </a:cubicBezTo>
                <a:cubicBezTo>
                  <a:pt x="13356" y="1416"/>
                  <a:pt x="13111" y="1416"/>
                  <a:pt x="12865" y="1416"/>
                </a:cubicBezTo>
                <a:cubicBezTo>
                  <a:pt x="12620" y="1416"/>
                  <a:pt x="12129" y="1416"/>
                  <a:pt x="11883" y="1770"/>
                </a:cubicBezTo>
                <a:cubicBezTo>
                  <a:pt x="11638" y="1770"/>
                  <a:pt x="11392" y="1770"/>
                  <a:pt x="11392" y="1770"/>
                </a:cubicBezTo>
                <a:cubicBezTo>
                  <a:pt x="10901" y="2125"/>
                  <a:pt x="10901" y="3187"/>
                  <a:pt x="10411" y="2479"/>
                </a:cubicBezTo>
                <a:cubicBezTo>
                  <a:pt x="10411" y="2479"/>
                  <a:pt x="10165" y="2125"/>
                  <a:pt x="10165" y="2125"/>
                </a:cubicBezTo>
                <a:cubicBezTo>
                  <a:pt x="10165" y="2125"/>
                  <a:pt x="9920" y="2125"/>
                  <a:pt x="9920" y="1770"/>
                </a:cubicBezTo>
                <a:cubicBezTo>
                  <a:pt x="9920" y="1770"/>
                  <a:pt x="9674" y="1416"/>
                  <a:pt x="9429" y="1416"/>
                </a:cubicBezTo>
                <a:cubicBezTo>
                  <a:pt x="9183" y="1416"/>
                  <a:pt x="8938" y="1770"/>
                  <a:pt x="8692" y="1770"/>
                </a:cubicBezTo>
                <a:cubicBezTo>
                  <a:pt x="8692" y="1416"/>
                  <a:pt x="8447" y="1416"/>
                  <a:pt x="8447" y="1416"/>
                </a:cubicBezTo>
                <a:cubicBezTo>
                  <a:pt x="8201" y="1416"/>
                  <a:pt x="8201" y="1416"/>
                  <a:pt x="8201" y="1416"/>
                </a:cubicBezTo>
                <a:cubicBezTo>
                  <a:pt x="8201" y="1416"/>
                  <a:pt x="7956" y="1416"/>
                  <a:pt x="7956" y="1416"/>
                </a:cubicBezTo>
                <a:cubicBezTo>
                  <a:pt x="7956" y="1062"/>
                  <a:pt x="7711" y="1062"/>
                  <a:pt x="7465" y="1416"/>
                </a:cubicBezTo>
                <a:cubicBezTo>
                  <a:pt x="7465" y="1416"/>
                  <a:pt x="7220" y="1416"/>
                  <a:pt x="7220" y="1416"/>
                </a:cubicBezTo>
                <a:cubicBezTo>
                  <a:pt x="6974" y="1416"/>
                  <a:pt x="6974" y="1062"/>
                  <a:pt x="6729" y="1062"/>
                </a:cubicBezTo>
                <a:cubicBezTo>
                  <a:pt x="6729" y="1062"/>
                  <a:pt x="6729" y="708"/>
                  <a:pt x="6483" y="708"/>
                </a:cubicBezTo>
                <a:cubicBezTo>
                  <a:pt x="6483" y="708"/>
                  <a:pt x="6483" y="1062"/>
                  <a:pt x="6483" y="1062"/>
                </a:cubicBezTo>
                <a:cubicBezTo>
                  <a:pt x="6238" y="1062"/>
                  <a:pt x="6238" y="1416"/>
                  <a:pt x="6238" y="1416"/>
                </a:cubicBezTo>
                <a:cubicBezTo>
                  <a:pt x="6238" y="1416"/>
                  <a:pt x="5992" y="1062"/>
                  <a:pt x="5992" y="1062"/>
                </a:cubicBezTo>
                <a:cubicBezTo>
                  <a:pt x="5992" y="1062"/>
                  <a:pt x="5992" y="1416"/>
                  <a:pt x="5992" y="1416"/>
                </a:cubicBezTo>
                <a:cubicBezTo>
                  <a:pt x="5992" y="1416"/>
                  <a:pt x="5747" y="1770"/>
                  <a:pt x="5747" y="1770"/>
                </a:cubicBezTo>
                <a:cubicBezTo>
                  <a:pt x="5747" y="1770"/>
                  <a:pt x="5747" y="1770"/>
                  <a:pt x="5747" y="1770"/>
                </a:cubicBezTo>
                <a:cubicBezTo>
                  <a:pt x="5747" y="1770"/>
                  <a:pt x="5747" y="2125"/>
                  <a:pt x="5747" y="2125"/>
                </a:cubicBezTo>
                <a:cubicBezTo>
                  <a:pt x="5501" y="2125"/>
                  <a:pt x="5501" y="2125"/>
                  <a:pt x="5501" y="2125"/>
                </a:cubicBezTo>
                <a:cubicBezTo>
                  <a:pt x="5256" y="2479"/>
                  <a:pt x="5256" y="2479"/>
                  <a:pt x="5011" y="2479"/>
                </a:cubicBezTo>
                <a:cubicBezTo>
                  <a:pt x="5011" y="2479"/>
                  <a:pt x="5011" y="2125"/>
                  <a:pt x="4765" y="2479"/>
                </a:cubicBezTo>
                <a:cubicBezTo>
                  <a:pt x="5011" y="2479"/>
                  <a:pt x="4765" y="2479"/>
                  <a:pt x="4765" y="2479"/>
                </a:cubicBezTo>
                <a:cubicBezTo>
                  <a:pt x="4765" y="2479"/>
                  <a:pt x="4520" y="2479"/>
                  <a:pt x="4520" y="2833"/>
                </a:cubicBezTo>
                <a:cubicBezTo>
                  <a:pt x="4520" y="2833"/>
                  <a:pt x="4520" y="3187"/>
                  <a:pt x="4274" y="3187"/>
                </a:cubicBezTo>
                <a:cubicBezTo>
                  <a:pt x="4274" y="3187"/>
                  <a:pt x="4274" y="3187"/>
                  <a:pt x="4029" y="3541"/>
                </a:cubicBezTo>
                <a:cubicBezTo>
                  <a:pt x="3783" y="3541"/>
                  <a:pt x="4029" y="3895"/>
                  <a:pt x="3783" y="4249"/>
                </a:cubicBezTo>
                <a:cubicBezTo>
                  <a:pt x="3783" y="4249"/>
                  <a:pt x="3783" y="4249"/>
                  <a:pt x="3783" y="4603"/>
                </a:cubicBezTo>
                <a:cubicBezTo>
                  <a:pt x="3538" y="4603"/>
                  <a:pt x="3538" y="4957"/>
                  <a:pt x="3538" y="4957"/>
                </a:cubicBezTo>
                <a:cubicBezTo>
                  <a:pt x="3538" y="5311"/>
                  <a:pt x="3538" y="5311"/>
                  <a:pt x="3538" y="5311"/>
                </a:cubicBezTo>
                <a:cubicBezTo>
                  <a:pt x="3292" y="5666"/>
                  <a:pt x="3292" y="5666"/>
                  <a:pt x="3292" y="5666"/>
                </a:cubicBezTo>
                <a:cubicBezTo>
                  <a:pt x="3047" y="6020"/>
                  <a:pt x="3292" y="6020"/>
                  <a:pt x="3047" y="6374"/>
                </a:cubicBezTo>
                <a:cubicBezTo>
                  <a:pt x="3047" y="6374"/>
                  <a:pt x="3047" y="6728"/>
                  <a:pt x="3047" y="6728"/>
                </a:cubicBezTo>
                <a:cubicBezTo>
                  <a:pt x="3047" y="6728"/>
                  <a:pt x="2801" y="6728"/>
                  <a:pt x="2801" y="6728"/>
                </a:cubicBezTo>
                <a:cubicBezTo>
                  <a:pt x="2801" y="7082"/>
                  <a:pt x="2801" y="7082"/>
                  <a:pt x="2801" y="7436"/>
                </a:cubicBezTo>
                <a:cubicBezTo>
                  <a:pt x="2801" y="7436"/>
                  <a:pt x="2801" y="7436"/>
                  <a:pt x="2801" y="7436"/>
                </a:cubicBezTo>
                <a:cubicBezTo>
                  <a:pt x="2801" y="7436"/>
                  <a:pt x="2556" y="7790"/>
                  <a:pt x="2556" y="7790"/>
                </a:cubicBezTo>
                <a:cubicBezTo>
                  <a:pt x="2556" y="7790"/>
                  <a:pt x="2311" y="7790"/>
                  <a:pt x="2311" y="7790"/>
                </a:cubicBezTo>
                <a:cubicBezTo>
                  <a:pt x="2311" y="8144"/>
                  <a:pt x="2311" y="8498"/>
                  <a:pt x="2311" y="8852"/>
                </a:cubicBezTo>
                <a:cubicBezTo>
                  <a:pt x="2311" y="8852"/>
                  <a:pt x="2311" y="8852"/>
                  <a:pt x="2311" y="8852"/>
                </a:cubicBezTo>
                <a:cubicBezTo>
                  <a:pt x="2311" y="8852"/>
                  <a:pt x="2065" y="8852"/>
                  <a:pt x="2065" y="8852"/>
                </a:cubicBezTo>
                <a:cubicBezTo>
                  <a:pt x="2065" y="9207"/>
                  <a:pt x="2065" y="9207"/>
                  <a:pt x="2065" y="9207"/>
                </a:cubicBezTo>
                <a:cubicBezTo>
                  <a:pt x="1820" y="9561"/>
                  <a:pt x="1820" y="9561"/>
                  <a:pt x="1574" y="9561"/>
                </a:cubicBezTo>
                <a:cubicBezTo>
                  <a:pt x="1574" y="9561"/>
                  <a:pt x="1329" y="9561"/>
                  <a:pt x="1329" y="9561"/>
                </a:cubicBezTo>
                <a:cubicBezTo>
                  <a:pt x="1083" y="9561"/>
                  <a:pt x="1083" y="9915"/>
                  <a:pt x="1083" y="9915"/>
                </a:cubicBezTo>
                <a:cubicBezTo>
                  <a:pt x="838" y="10269"/>
                  <a:pt x="838" y="10269"/>
                  <a:pt x="592" y="9915"/>
                </a:cubicBezTo>
                <a:cubicBezTo>
                  <a:pt x="592" y="9915"/>
                  <a:pt x="101" y="9915"/>
                  <a:pt x="101" y="10269"/>
                </a:cubicBezTo>
                <a:cubicBezTo>
                  <a:pt x="-144" y="10269"/>
                  <a:pt x="101" y="10623"/>
                  <a:pt x="347" y="10977"/>
                </a:cubicBezTo>
                <a:cubicBezTo>
                  <a:pt x="347" y="11331"/>
                  <a:pt x="592" y="11331"/>
                  <a:pt x="838" y="11685"/>
                </a:cubicBezTo>
                <a:cubicBezTo>
                  <a:pt x="838" y="11685"/>
                  <a:pt x="838" y="12039"/>
                  <a:pt x="1083" y="12039"/>
                </a:cubicBezTo>
                <a:cubicBezTo>
                  <a:pt x="1083" y="12039"/>
                  <a:pt x="1083" y="11685"/>
                  <a:pt x="1083" y="12039"/>
                </a:cubicBezTo>
                <a:cubicBezTo>
                  <a:pt x="1329" y="12039"/>
                  <a:pt x="1083" y="12393"/>
                  <a:pt x="1083" y="12393"/>
                </a:cubicBezTo>
                <a:cubicBezTo>
                  <a:pt x="1083" y="12748"/>
                  <a:pt x="1083" y="12748"/>
                  <a:pt x="1083" y="12748"/>
                </a:cubicBezTo>
                <a:cubicBezTo>
                  <a:pt x="1083" y="12748"/>
                  <a:pt x="1083" y="13102"/>
                  <a:pt x="1083" y="13102"/>
                </a:cubicBezTo>
                <a:cubicBezTo>
                  <a:pt x="1083" y="13456"/>
                  <a:pt x="1574" y="13810"/>
                  <a:pt x="1574" y="13810"/>
                </a:cubicBezTo>
                <a:cubicBezTo>
                  <a:pt x="1820" y="14164"/>
                  <a:pt x="1820" y="14164"/>
                  <a:pt x="1820" y="14164"/>
                </a:cubicBezTo>
                <a:cubicBezTo>
                  <a:pt x="1820" y="14164"/>
                  <a:pt x="1820" y="14164"/>
                  <a:pt x="2065" y="14164"/>
                </a:cubicBezTo>
                <a:cubicBezTo>
                  <a:pt x="2065" y="14164"/>
                  <a:pt x="2065" y="14164"/>
                  <a:pt x="2065" y="14164"/>
                </a:cubicBezTo>
                <a:cubicBezTo>
                  <a:pt x="2311" y="14164"/>
                  <a:pt x="2311" y="14518"/>
                  <a:pt x="2311" y="14518"/>
                </a:cubicBezTo>
                <a:cubicBezTo>
                  <a:pt x="2556" y="14518"/>
                  <a:pt x="2556" y="14518"/>
                  <a:pt x="2556" y="14518"/>
                </a:cubicBezTo>
                <a:cubicBezTo>
                  <a:pt x="2801" y="14872"/>
                  <a:pt x="2801" y="14872"/>
                  <a:pt x="2556" y="14872"/>
                </a:cubicBezTo>
                <a:cubicBezTo>
                  <a:pt x="2556" y="15226"/>
                  <a:pt x="2556" y="15226"/>
                  <a:pt x="2556" y="15226"/>
                </a:cubicBezTo>
                <a:cubicBezTo>
                  <a:pt x="2556" y="15580"/>
                  <a:pt x="2556" y="15226"/>
                  <a:pt x="2556" y="15580"/>
                </a:cubicBezTo>
                <a:cubicBezTo>
                  <a:pt x="2556" y="15580"/>
                  <a:pt x="2801" y="15580"/>
                  <a:pt x="2801" y="15934"/>
                </a:cubicBezTo>
                <a:cubicBezTo>
                  <a:pt x="3047" y="16289"/>
                  <a:pt x="2556" y="15934"/>
                  <a:pt x="2556" y="15934"/>
                </a:cubicBezTo>
                <a:cubicBezTo>
                  <a:pt x="2311" y="16289"/>
                  <a:pt x="2556" y="16289"/>
                  <a:pt x="2801" y="16289"/>
                </a:cubicBezTo>
                <a:cubicBezTo>
                  <a:pt x="3047" y="16643"/>
                  <a:pt x="3047" y="16997"/>
                  <a:pt x="3292" y="16997"/>
                </a:cubicBezTo>
                <a:cubicBezTo>
                  <a:pt x="3538" y="16997"/>
                  <a:pt x="3783" y="16643"/>
                  <a:pt x="4029" y="16997"/>
                </a:cubicBezTo>
                <a:cubicBezTo>
                  <a:pt x="4029" y="17351"/>
                  <a:pt x="4029" y="17705"/>
                  <a:pt x="4274" y="17705"/>
                </a:cubicBezTo>
                <a:cubicBezTo>
                  <a:pt x="4520" y="17705"/>
                  <a:pt x="4520" y="16643"/>
                  <a:pt x="5011" y="16643"/>
                </a:cubicBezTo>
                <a:cubicBezTo>
                  <a:pt x="5256" y="16643"/>
                  <a:pt x="5256" y="16997"/>
                  <a:pt x="5256" y="16997"/>
                </a:cubicBezTo>
                <a:cubicBezTo>
                  <a:pt x="5501" y="17351"/>
                  <a:pt x="5501" y="16997"/>
                  <a:pt x="5747" y="17351"/>
                </a:cubicBezTo>
                <a:cubicBezTo>
                  <a:pt x="5747" y="17705"/>
                  <a:pt x="5256" y="17351"/>
                  <a:pt x="5256" y="17351"/>
                </a:cubicBezTo>
                <a:cubicBezTo>
                  <a:pt x="5256" y="17351"/>
                  <a:pt x="5256" y="17705"/>
                  <a:pt x="5256" y="17705"/>
                </a:cubicBezTo>
                <a:cubicBezTo>
                  <a:pt x="5011" y="17705"/>
                  <a:pt x="5011" y="17705"/>
                  <a:pt x="5011" y="18059"/>
                </a:cubicBezTo>
                <a:cubicBezTo>
                  <a:pt x="5011" y="18059"/>
                  <a:pt x="5256" y="18413"/>
                  <a:pt x="5256" y="18413"/>
                </a:cubicBezTo>
                <a:cubicBezTo>
                  <a:pt x="5501" y="18767"/>
                  <a:pt x="5501" y="18767"/>
                  <a:pt x="5501" y="19121"/>
                </a:cubicBezTo>
                <a:cubicBezTo>
                  <a:pt x="5747" y="19121"/>
                  <a:pt x="6238" y="19475"/>
                  <a:pt x="6238" y="19830"/>
                </a:cubicBezTo>
                <a:cubicBezTo>
                  <a:pt x="6238" y="19830"/>
                  <a:pt x="5992" y="19830"/>
                  <a:pt x="5992" y="20184"/>
                </a:cubicBezTo>
                <a:cubicBezTo>
                  <a:pt x="5992" y="20184"/>
                  <a:pt x="5992" y="20184"/>
                  <a:pt x="5992" y="20538"/>
                </a:cubicBezTo>
                <a:cubicBezTo>
                  <a:pt x="5992" y="20892"/>
                  <a:pt x="5992" y="20892"/>
                  <a:pt x="6238" y="20892"/>
                </a:cubicBezTo>
                <a:cubicBezTo>
                  <a:pt x="6483" y="20538"/>
                  <a:pt x="6729" y="20538"/>
                  <a:pt x="7220" y="20538"/>
                </a:cubicBezTo>
                <a:cubicBezTo>
                  <a:pt x="7465" y="20538"/>
                  <a:pt x="7465" y="20892"/>
                  <a:pt x="7711" y="20892"/>
                </a:cubicBezTo>
                <a:cubicBezTo>
                  <a:pt x="7956" y="20892"/>
                  <a:pt x="7956" y="20892"/>
                  <a:pt x="8201" y="20892"/>
                </a:cubicBezTo>
                <a:cubicBezTo>
                  <a:pt x="8692" y="20892"/>
                  <a:pt x="8938" y="21246"/>
                  <a:pt x="9183" y="21246"/>
                </a:cubicBezTo>
                <a:cubicBezTo>
                  <a:pt x="9429" y="21246"/>
                  <a:pt x="9429" y="20892"/>
                  <a:pt x="9674" y="20892"/>
                </a:cubicBezTo>
                <a:cubicBezTo>
                  <a:pt x="9920" y="20892"/>
                  <a:pt x="10165" y="21246"/>
                  <a:pt x="10411" y="21246"/>
                </a:cubicBezTo>
                <a:cubicBezTo>
                  <a:pt x="10656" y="21246"/>
                  <a:pt x="11147" y="21246"/>
                  <a:pt x="11392" y="21246"/>
                </a:cubicBezTo>
                <a:cubicBezTo>
                  <a:pt x="11638" y="21600"/>
                  <a:pt x="11883" y="21600"/>
                  <a:pt x="11883" y="21600"/>
                </a:cubicBezTo>
                <a:cubicBezTo>
                  <a:pt x="12129" y="21600"/>
                  <a:pt x="12129" y="21246"/>
                  <a:pt x="12374" y="21246"/>
                </a:cubicBezTo>
                <a:cubicBezTo>
                  <a:pt x="12374" y="21246"/>
                  <a:pt x="12374" y="21246"/>
                  <a:pt x="12620" y="21246"/>
                </a:cubicBezTo>
                <a:cubicBezTo>
                  <a:pt x="12865" y="20892"/>
                  <a:pt x="12865" y="20538"/>
                  <a:pt x="13111" y="20184"/>
                </a:cubicBezTo>
                <a:cubicBezTo>
                  <a:pt x="13601" y="19830"/>
                  <a:pt x="14092" y="19830"/>
                  <a:pt x="14583" y="19475"/>
                </a:cubicBezTo>
                <a:cubicBezTo>
                  <a:pt x="15074" y="19475"/>
                  <a:pt x="15320" y="19121"/>
                  <a:pt x="15811" y="19475"/>
                </a:cubicBezTo>
                <a:cubicBezTo>
                  <a:pt x="15811" y="19475"/>
                  <a:pt x="16056" y="19830"/>
                  <a:pt x="16056" y="19830"/>
                </a:cubicBezTo>
                <a:cubicBezTo>
                  <a:pt x="16056" y="19830"/>
                  <a:pt x="16056" y="19830"/>
                  <a:pt x="16301" y="19830"/>
                </a:cubicBezTo>
                <a:cubicBezTo>
                  <a:pt x="16301" y="19830"/>
                  <a:pt x="16547" y="19830"/>
                  <a:pt x="16547" y="19830"/>
                </a:cubicBezTo>
                <a:cubicBezTo>
                  <a:pt x="16792" y="19830"/>
                  <a:pt x="16792" y="19830"/>
                  <a:pt x="16792" y="20184"/>
                </a:cubicBezTo>
                <a:cubicBezTo>
                  <a:pt x="17038" y="20184"/>
                  <a:pt x="16792" y="20184"/>
                  <a:pt x="17038" y="20184"/>
                </a:cubicBezTo>
                <a:cubicBezTo>
                  <a:pt x="17283" y="20184"/>
                  <a:pt x="17283" y="20184"/>
                  <a:pt x="17283" y="20184"/>
                </a:cubicBezTo>
                <a:cubicBezTo>
                  <a:pt x="17529" y="20184"/>
                  <a:pt x="17529" y="20538"/>
                  <a:pt x="17529" y="20538"/>
                </a:cubicBezTo>
                <a:cubicBezTo>
                  <a:pt x="17529" y="20892"/>
                  <a:pt x="17774" y="20892"/>
                  <a:pt x="17774" y="20892"/>
                </a:cubicBezTo>
                <a:cubicBezTo>
                  <a:pt x="18020" y="21246"/>
                  <a:pt x="18265" y="21246"/>
                  <a:pt x="18511" y="21246"/>
                </a:cubicBezTo>
                <a:cubicBezTo>
                  <a:pt x="19001" y="21246"/>
                  <a:pt x="18756" y="21246"/>
                  <a:pt x="19001" y="20892"/>
                </a:cubicBezTo>
                <a:cubicBezTo>
                  <a:pt x="19001" y="20538"/>
                  <a:pt x="19001" y="20184"/>
                  <a:pt x="19001" y="19830"/>
                </a:cubicBezTo>
                <a:cubicBezTo>
                  <a:pt x="19001" y="19830"/>
                  <a:pt x="18756" y="19121"/>
                  <a:pt x="19001" y="19121"/>
                </a:cubicBezTo>
                <a:cubicBezTo>
                  <a:pt x="19001" y="19121"/>
                  <a:pt x="19001" y="18767"/>
                  <a:pt x="19001" y="18767"/>
                </a:cubicBezTo>
                <a:cubicBezTo>
                  <a:pt x="19001" y="18413"/>
                  <a:pt x="19001" y="18413"/>
                  <a:pt x="19001" y="18413"/>
                </a:cubicBezTo>
                <a:cubicBezTo>
                  <a:pt x="19247" y="18059"/>
                  <a:pt x="19492" y="17705"/>
                  <a:pt x="19738" y="17351"/>
                </a:cubicBezTo>
                <a:cubicBezTo>
                  <a:pt x="19492" y="17351"/>
                  <a:pt x="19247" y="17705"/>
                  <a:pt x="19247" y="18059"/>
                </a:cubicBezTo>
                <a:cubicBezTo>
                  <a:pt x="19247" y="17705"/>
                  <a:pt x="19247" y="17351"/>
                  <a:pt x="19247" y="17351"/>
                </a:cubicBezTo>
                <a:cubicBezTo>
                  <a:pt x="19247" y="17351"/>
                  <a:pt x="19247" y="17351"/>
                  <a:pt x="19247" y="17351"/>
                </a:cubicBezTo>
                <a:cubicBezTo>
                  <a:pt x="19247" y="17351"/>
                  <a:pt x="19247" y="16997"/>
                  <a:pt x="19247" y="16997"/>
                </a:cubicBezTo>
                <a:cubicBezTo>
                  <a:pt x="19247" y="17351"/>
                  <a:pt x="19247" y="17351"/>
                  <a:pt x="19247" y="17351"/>
                </a:cubicBezTo>
                <a:cubicBezTo>
                  <a:pt x="19492" y="16997"/>
                  <a:pt x="19738" y="16997"/>
                  <a:pt x="19738" y="16997"/>
                </a:cubicBezTo>
                <a:cubicBezTo>
                  <a:pt x="19738" y="16997"/>
                  <a:pt x="19738" y="16997"/>
                  <a:pt x="19738" y="16997"/>
                </a:cubicBezTo>
                <a:cubicBezTo>
                  <a:pt x="19983" y="16997"/>
                  <a:pt x="19738" y="16643"/>
                  <a:pt x="19492" y="16643"/>
                </a:cubicBezTo>
                <a:cubicBezTo>
                  <a:pt x="19738" y="16997"/>
                  <a:pt x="19247" y="17351"/>
                  <a:pt x="19247" y="16997"/>
                </a:cubicBezTo>
                <a:cubicBezTo>
                  <a:pt x="19247" y="16997"/>
                  <a:pt x="19247" y="16997"/>
                  <a:pt x="19247" y="16997"/>
                </a:cubicBezTo>
                <a:cubicBezTo>
                  <a:pt x="19247" y="16643"/>
                  <a:pt x="19492" y="16643"/>
                  <a:pt x="19738" y="16643"/>
                </a:cubicBezTo>
                <a:cubicBezTo>
                  <a:pt x="19738" y="16289"/>
                  <a:pt x="19738" y="16289"/>
                  <a:pt x="19738" y="16289"/>
                </a:cubicBezTo>
                <a:cubicBezTo>
                  <a:pt x="19738" y="16289"/>
                  <a:pt x="19738" y="16289"/>
                  <a:pt x="19738" y="16289"/>
                </a:cubicBezTo>
                <a:cubicBezTo>
                  <a:pt x="19492" y="15934"/>
                  <a:pt x="19492" y="15934"/>
                  <a:pt x="19492" y="15934"/>
                </a:cubicBezTo>
                <a:cubicBezTo>
                  <a:pt x="19492" y="15580"/>
                  <a:pt x="19492" y="15580"/>
                  <a:pt x="19492" y="15580"/>
                </a:cubicBezTo>
                <a:cubicBezTo>
                  <a:pt x="19492" y="15580"/>
                  <a:pt x="19738" y="15226"/>
                  <a:pt x="19738" y="15580"/>
                </a:cubicBezTo>
                <a:cubicBezTo>
                  <a:pt x="19983" y="15226"/>
                  <a:pt x="19983" y="15580"/>
                  <a:pt x="19983" y="15580"/>
                </a:cubicBezTo>
                <a:cubicBezTo>
                  <a:pt x="19983" y="15580"/>
                  <a:pt x="19983" y="15934"/>
                  <a:pt x="19983" y="15934"/>
                </a:cubicBezTo>
                <a:cubicBezTo>
                  <a:pt x="19983" y="15934"/>
                  <a:pt x="19983" y="16289"/>
                  <a:pt x="19983" y="16289"/>
                </a:cubicBezTo>
                <a:cubicBezTo>
                  <a:pt x="19983" y="16289"/>
                  <a:pt x="19983" y="16289"/>
                  <a:pt x="19983" y="16289"/>
                </a:cubicBezTo>
                <a:cubicBezTo>
                  <a:pt x="19983" y="16289"/>
                  <a:pt x="19983" y="15934"/>
                  <a:pt x="19983" y="15934"/>
                </a:cubicBezTo>
                <a:cubicBezTo>
                  <a:pt x="20229" y="16289"/>
                  <a:pt x="19983" y="16643"/>
                  <a:pt x="19738" y="16643"/>
                </a:cubicBezTo>
                <a:cubicBezTo>
                  <a:pt x="19738" y="16643"/>
                  <a:pt x="19738" y="16643"/>
                  <a:pt x="19738" y="16997"/>
                </a:cubicBezTo>
                <a:cubicBezTo>
                  <a:pt x="19983" y="16643"/>
                  <a:pt x="20229" y="16289"/>
                  <a:pt x="20474" y="16289"/>
                </a:cubicBezTo>
                <a:cubicBezTo>
                  <a:pt x="20474" y="16289"/>
                  <a:pt x="20965" y="16289"/>
                  <a:pt x="20965" y="16289"/>
                </a:cubicBezTo>
                <a:cubicBezTo>
                  <a:pt x="21456" y="15934"/>
                  <a:pt x="21211" y="15226"/>
                  <a:pt x="21456" y="14872"/>
                </a:cubicBezTo>
                <a:cubicBezTo>
                  <a:pt x="21456" y="14872"/>
                  <a:pt x="21456" y="14872"/>
                  <a:pt x="21211" y="14872"/>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6" name="Shape 2705"/>
          <p:cNvSpPr/>
          <p:nvPr/>
        </p:nvSpPr>
        <p:spPr>
          <a:xfrm>
            <a:off x="14064942" y="11196373"/>
            <a:ext cx="477766" cy="972967"/>
          </a:xfrm>
          <a:custGeom>
            <a:avLst/>
            <a:gdLst/>
            <a:ahLst/>
            <a:cxnLst>
              <a:cxn ang="0">
                <a:pos x="wd2" y="hd2"/>
              </a:cxn>
              <a:cxn ang="5400000">
                <a:pos x="wd2" y="hd2"/>
              </a:cxn>
              <a:cxn ang="10800000">
                <a:pos x="wd2" y="hd2"/>
              </a:cxn>
              <a:cxn ang="16200000">
                <a:pos x="wd2" y="hd2"/>
              </a:cxn>
            </a:cxnLst>
            <a:rect l="0" t="0" r="r" b="b"/>
            <a:pathLst>
              <a:path w="21213" h="21600" extrusionOk="0">
                <a:moveTo>
                  <a:pt x="10761" y="21252"/>
                </a:moveTo>
                <a:cubicBezTo>
                  <a:pt x="10761" y="21600"/>
                  <a:pt x="10065" y="21600"/>
                  <a:pt x="10065" y="21600"/>
                </a:cubicBezTo>
                <a:cubicBezTo>
                  <a:pt x="10065" y="21600"/>
                  <a:pt x="10761" y="21600"/>
                  <a:pt x="10761" y="21252"/>
                </a:cubicBezTo>
                <a:close/>
                <a:moveTo>
                  <a:pt x="3097" y="13935"/>
                </a:moveTo>
                <a:cubicBezTo>
                  <a:pt x="3097" y="13935"/>
                  <a:pt x="3097" y="13935"/>
                  <a:pt x="3097" y="13935"/>
                </a:cubicBezTo>
                <a:cubicBezTo>
                  <a:pt x="3097" y="13935"/>
                  <a:pt x="3097" y="13935"/>
                  <a:pt x="2400" y="13935"/>
                </a:cubicBezTo>
                <a:cubicBezTo>
                  <a:pt x="3097" y="13935"/>
                  <a:pt x="3097" y="13935"/>
                  <a:pt x="3097" y="13935"/>
                </a:cubicBezTo>
                <a:close/>
                <a:moveTo>
                  <a:pt x="21213" y="2439"/>
                </a:moveTo>
                <a:cubicBezTo>
                  <a:pt x="21213" y="2090"/>
                  <a:pt x="20516" y="2090"/>
                  <a:pt x="20516" y="2090"/>
                </a:cubicBezTo>
                <a:cubicBezTo>
                  <a:pt x="20516" y="2090"/>
                  <a:pt x="19819" y="2090"/>
                  <a:pt x="19819" y="2090"/>
                </a:cubicBezTo>
                <a:cubicBezTo>
                  <a:pt x="19819" y="2090"/>
                  <a:pt x="19123" y="2090"/>
                  <a:pt x="19123" y="2090"/>
                </a:cubicBezTo>
                <a:cubicBezTo>
                  <a:pt x="18426" y="2090"/>
                  <a:pt x="19123" y="1394"/>
                  <a:pt x="19123" y="1045"/>
                </a:cubicBezTo>
                <a:cubicBezTo>
                  <a:pt x="18426" y="1045"/>
                  <a:pt x="19123" y="1045"/>
                  <a:pt x="19123" y="697"/>
                </a:cubicBezTo>
                <a:cubicBezTo>
                  <a:pt x="18426" y="697"/>
                  <a:pt x="18426" y="697"/>
                  <a:pt x="18426" y="697"/>
                </a:cubicBezTo>
                <a:cubicBezTo>
                  <a:pt x="18426" y="697"/>
                  <a:pt x="17729" y="1045"/>
                  <a:pt x="17729" y="1045"/>
                </a:cubicBezTo>
                <a:cubicBezTo>
                  <a:pt x="17729" y="697"/>
                  <a:pt x="17729" y="697"/>
                  <a:pt x="17032" y="697"/>
                </a:cubicBezTo>
                <a:cubicBezTo>
                  <a:pt x="17032" y="1045"/>
                  <a:pt x="16336" y="697"/>
                  <a:pt x="16336" y="697"/>
                </a:cubicBezTo>
                <a:cubicBezTo>
                  <a:pt x="16336" y="697"/>
                  <a:pt x="15639" y="697"/>
                  <a:pt x="15639" y="697"/>
                </a:cubicBezTo>
                <a:cubicBezTo>
                  <a:pt x="15639" y="697"/>
                  <a:pt x="14942" y="697"/>
                  <a:pt x="14942" y="697"/>
                </a:cubicBezTo>
                <a:cubicBezTo>
                  <a:pt x="14245" y="697"/>
                  <a:pt x="14942" y="1045"/>
                  <a:pt x="14942" y="1045"/>
                </a:cubicBezTo>
                <a:cubicBezTo>
                  <a:pt x="14245" y="1394"/>
                  <a:pt x="13548" y="1045"/>
                  <a:pt x="13548" y="1394"/>
                </a:cubicBezTo>
                <a:cubicBezTo>
                  <a:pt x="12852" y="1045"/>
                  <a:pt x="12852" y="1394"/>
                  <a:pt x="12852" y="1394"/>
                </a:cubicBezTo>
                <a:cubicBezTo>
                  <a:pt x="12852" y="1394"/>
                  <a:pt x="11458" y="1394"/>
                  <a:pt x="12155" y="1045"/>
                </a:cubicBezTo>
                <a:cubicBezTo>
                  <a:pt x="12155" y="1045"/>
                  <a:pt x="11458" y="1045"/>
                  <a:pt x="11458" y="1045"/>
                </a:cubicBezTo>
                <a:cubicBezTo>
                  <a:pt x="11458" y="1045"/>
                  <a:pt x="10761" y="1045"/>
                  <a:pt x="10761" y="1045"/>
                </a:cubicBezTo>
                <a:cubicBezTo>
                  <a:pt x="10761" y="1045"/>
                  <a:pt x="10065" y="1394"/>
                  <a:pt x="10065" y="1045"/>
                </a:cubicBezTo>
                <a:cubicBezTo>
                  <a:pt x="10065" y="1394"/>
                  <a:pt x="9368" y="1394"/>
                  <a:pt x="8671" y="1394"/>
                </a:cubicBezTo>
                <a:cubicBezTo>
                  <a:pt x="8671" y="1045"/>
                  <a:pt x="7974" y="1045"/>
                  <a:pt x="7974" y="1045"/>
                </a:cubicBezTo>
                <a:cubicBezTo>
                  <a:pt x="7974" y="697"/>
                  <a:pt x="9368" y="697"/>
                  <a:pt x="8671" y="348"/>
                </a:cubicBezTo>
                <a:cubicBezTo>
                  <a:pt x="8671" y="348"/>
                  <a:pt x="8671" y="348"/>
                  <a:pt x="8671" y="348"/>
                </a:cubicBezTo>
                <a:cubicBezTo>
                  <a:pt x="8671" y="348"/>
                  <a:pt x="8671" y="348"/>
                  <a:pt x="7974" y="348"/>
                </a:cubicBezTo>
                <a:cubicBezTo>
                  <a:pt x="7974" y="348"/>
                  <a:pt x="7974" y="0"/>
                  <a:pt x="7974" y="0"/>
                </a:cubicBezTo>
                <a:cubicBezTo>
                  <a:pt x="7278" y="348"/>
                  <a:pt x="5884" y="348"/>
                  <a:pt x="5187" y="697"/>
                </a:cubicBezTo>
                <a:cubicBezTo>
                  <a:pt x="4490" y="1045"/>
                  <a:pt x="3794" y="1045"/>
                  <a:pt x="3794" y="1394"/>
                </a:cubicBezTo>
                <a:cubicBezTo>
                  <a:pt x="3794" y="2090"/>
                  <a:pt x="4490" y="1742"/>
                  <a:pt x="5187" y="1742"/>
                </a:cubicBezTo>
                <a:cubicBezTo>
                  <a:pt x="5187" y="1742"/>
                  <a:pt x="4490" y="1742"/>
                  <a:pt x="4490" y="2090"/>
                </a:cubicBezTo>
                <a:cubicBezTo>
                  <a:pt x="4490" y="2090"/>
                  <a:pt x="4490" y="2090"/>
                  <a:pt x="4490" y="2090"/>
                </a:cubicBezTo>
                <a:cubicBezTo>
                  <a:pt x="4490" y="2439"/>
                  <a:pt x="4490" y="2787"/>
                  <a:pt x="4490" y="3135"/>
                </a:cubicBezTo>
                <a:cubicBezTo>
                  <a:pt x="4490" y="3484"/>
                  <a:pt x="4490" y="4181"/>
                  <a:pt x="5187" y="4181"/>
                </a:cubicBezTo>
                <a:cubicBezTo>
                  <a:pt x="5187" y="4529"/>
                  <a:pt x="5187" y="4877"/>
                  <a:pt x="5187" y="5226"/>
                </a:cubicBezTo>
                <a:cubicBezTo>
                  <a:pt x="5187" y="5574"/>
                  <a:pt x="5187" y="5923"/>
                  <a:pt x="4490" y="6271"/>
                </a:cubicBezTo>
                <a:cubicBezTo>
                  <a:pt x="5187" y="6271"/>
                  <a:pt x="5187" y="5923"/>
                  <a:pt x="5187" y="5574"/>
                </a:cubicBezTo>
                <a:cubicBezTo>
                  <a:pt x="5187" y="5574"/>
                  <a:pt x="5187" y="5574"/>
                  <a:pt x="5187" y="5574"/>
                </a:cubicBezTo>
                <a:cubicBezTo>
                  <a:pt x="5187" y="5574"/>
                  <a:pt x="5187" y="5574"/>
                  <a:pt x="5187" y="5574"/>
                </a:cubicBezTo>
                <a:cubicBezTo>
                  <a:pt x="5187" y="5574"/>
                  <a:pt x="5187" y="6271"/>
                  <a:pt x="5884" y="5923"/>
                </a:cubicBezTo>
                <a:cubicBezTo>
                  <a:pt x="5884" y="5923"/>
                  <a:pt x="5187" y="5923"/>
                  <a:pt x="5187" y="5923"/>
                </a:cubicBezTo>
                <a:cubicBezTo>
                  <a:pt x="5187" y="6271"/>
                  <a:pt x="5187" y="6271"/>
                  <a:pt x="5187" y="6271"/>
                </a:cubicBezTo>
                <a:cubicBezTo>
                  <a:pt x="5187" y="6271"/>
                  <a:pt x="5187" y="6271"/>
                  <a:pt x="5187" y="6271"/>
                </a:cubicBezTo>
                <a:cubicBezTo>
                  <a:pt x="5187" y="6271"/>
                  <a:pt x="5187" y="6271"/>
                  <a:pt x="4490" y="6619"/>
                </a:cubicBezTo>
                <a:cubicBezTo>
                  <a:pt x="4490" y="6619"/>
                  <a:pt x="4490" y="6271"/>
                  <a:pt x="4490" y="6271"/>
                </a:cubicBezTo>
                <a:cubicBezTo>
                  <a:pt x="4490" y="6968"/>
                  <a:pt x="4490" y="7316"/>
                  <a:pt x="3794" y="8013"/>
                </a:cubicBezTo>
                <a:cubicBezTo>
                  <a:pt x="3794" y="8013"/>
                  <a:pt x="3794" y="8361"/>
                  <a:pt x="3794" y="8361"/>
                </a:cubicBezTo>
                <a:cubicBezTo>
                  <a:pt x="3794" y="8361"/>
                  <a:pt x="4490" y="8361"/>
                  <a:pt x="4490" y="8710"/>
                </a:cubicBezTo>
                <a:cubicBezTo>
                  <a:pt x="4490" y="8710"/>
                  <a:pt x="4490" y="8710"/>
                  <a:pt x="3794" y="8361"/>
                </a:cubicBezTo>
                <a:cubicBezTo>
                  <a:pt x="3794" y="9406"/>
                  <a:pt x="3097" y="10452"/>
                  <a:pt x="2400" y="11148"/>
                </a:cubicBezTo>
                <a:cubicBezTo>
                  <a:pt x="2400" y="11148"/>
                  <a:pt x="2400" y="11148"/>
                  <a:pt x="1703" y="11148"/>
                </a:cubicBezTo>
                <a:cubicBezTo>
                  <a:pt x="1703" y="11148"/>
                  <a:pt x="1703" y="11497"/>
                  <a:pt x="1703" y="11497"/>
                </a:cubicBezTo>
                <a:cubicBezTo>
                  <a:pt x="1703" y="11497"/>
                  <a:pt x="1703" y="11497"/>
                  <a:pt x="1703" y="11497"/>
                </a:cubicBezTo>
                <a:cubicBezTo>
                  <a:pt x="1703" y="11497"/>
                  <a:pt x="1703" y="11497"/>
                  <a:pt x="1703" y="11497"/>
                </a:cubicBezTo>
                <a:cubicBezTo>
                  <a:pt x="1007" y="11497"/>
                  <a:pt x="1007" y="11845"/>
                  <a:pt x="310" y="11845"/>
                </a:cubicBezTo>
                <a:cubicBezTo>
                  <a:pt x="1703" y="12194"/>
                  <a:pt x="310" y="12890"/>
                  <a:pt x="310" y="13239"/>
                </a:cubicBezTo>
                <a:cubicBezTo>
                  <a:pt x="310" y="13587"/>
                  <a:pt x="310" y="13587"/>
                  <a:pt x="310" y="13935"/>
                </a:cubicBezTo>
                <a:cubicBezTo>
                  <a:pt x="310" y="13935"/>
                  <a:pt x="-387" y="14284"/>
                  <a:pt x="310" y="14284"/>
                </a:cubicBezTo>
                <a:cubicBezTo>
                  <a:pt x="310" y="14632"/>
                  <a:pt x="310" y="14284"/>
                  <a:pt x="310" y="14632"/>
                </a:cubicBezTo>
                <a:cubicBezTo>
                  <a:pt x="1007" y="14632"/>
                  <a:pt x="1007" y="14632"/>
                  <a:pt x="1007" y="14632"/>
                </a:cubicBezTo>
                <a:cubicBezTo>
                  <a:pt x="1703" y="14632"/>
                  <a:pt x="1703" y="14632"/>
                  <a:pt x="1703" y="14632"/>
                </a:cubicBezTo>
                <a:cubicBezTo>
                  <a:pt x="3097" y="14284"/>
                  <a:pt x="2400" y="14284"/>
                  <a:pt x="2400" y="13935"/>
                </a:cubicBezTo>
                <a:cubicBezTo>
                  <a:pt x="2400" y="13935"/>
                  <a:pt x="3097" y="13239"/>
                  <a:pt x="3794" y="13239"/>
                </a:cubicBezTo>
                <a:cubicBezTo>
                  <a:pt x="3794" y="12890"/>
                  <a:pt x="4490" y="12890"/>
                  <a:pt x="4490" y="12890"/>
                </a:cubicBezTo>
                <a:cubicBezTo>
                  <a:pt x="4490" y="13239"/>
                  <a:pt x="3794" y="13239"/>
                  <a:pt x="3794" y="13239"/>
                </a:cubicBezTo>
                <a:cubicBezTo>
                  <a:pt x="3097" y="13239"/>
                  <a:pt x="3097" y="13935"/>
                  <a:pt x="3097" y="13935"/>
                </a:cubicBezTo>
                <a:cubicBezTo>
                  <a:pt x="3097" y="14284"/>
                  <a:pt x="3794" y="13935"/>
                  <a:pt x="3097" y="14284"/>
                </a:cubicBezTo>
                <a:cubicBezTo>
                  <a:pt x="3097" y="14632"/>
                  <a:pt x="2400" y="14632"/>
                  <a:pt x="2400" y="14632"/>
                </a:cubicBezTo>
                <a:cubicBezTo>
                  <a:pt x="2400" y="14632"/>
                  <a:pt x="1703" y="14632"/>
                  <a:pt x="1703" y="14632"/>
                </a:cubicBezTo>
                <a:cubicBezTo>
                  <a:pt x="1703" y="14632"/>
                  <a:pt x="1703" y="14981"/>
                  <a:pt x="1703" y="15329"/>
                </a:cubicBezTo>
                <a:cubicBezTo>
                  <a:pt x="1703" y="15329"/>
                  <a:pt x="1703" y="15677"/>
                  <a:pt x="1703" y="15677"/>
                </a:cubicBezTo>
                <a:cubicBezTo>
                  <a:pt x="1703" y="15677"/>
                  <a:pt x="3097" y="15677"/>
                  <a:pt x="3097" y="15329"/>
                </a:cubicBezTo>
                <a:cubicBezTo>
                  <a:pt x="3097" y="14981"/>
                  <a:pt x="3794" y="15329"/>
                  <a:pt x="4490" y="15329"/>
                </a:cubicBezTo>
                <a:cubicBezTo>
                  <a:pt x="4490" y="15329"/>
                  <a:pt x="4490" y="15329"/>
                  <a:pt x="4490" y="15329"/>
                </a:cubicBezTo>
                <a:cubicBezTo>
                  <a:pt x="4490" y="15329"/>
                  <a:pt x="4490" y="14981"/>
                  <a:pt x="4490" y="14981"/>
                </a:cubicBezTo>
                <a:cubicBezTo>
                  <a:pt x="4490" y="14981"/>
                  <a:pt x="4490" y="14981"/>
                  <a:pt x="4490" y="14981"/>
                </a:cubicBezTo>
                <a:cubicBezTo>
                  <a:pt x="5187" y="15329"/>
                  <a:pt x="4490" y="15329"/>
                  <a:pt x="5884" y="15677"/>
                </a:cubicBezTo>
                <a:cubicBezTo>
                  <a:pt x="5187" y="15677"/>
                  <a:pt x="4490" y="15677"/>
                  <a:pt x="4490" y="15677"/>
                </a:cubicBezTo>
                <a:cubicBezTo>
                  <a:pt x="4490" y="15677"/>
                  <a:pt x="3794" y="15329"/>
                  <a:pt x="3794" y="15329"/>
                </a:cubicBezTo>
                <a:cubicBezTo>
                  <a:pt x="4490" y="15677"/>
                  <a:pt x="4490" y="16026"/>
                  <a:pt x="4490" y="16374"/>
                </a:cubicBezTo>
                <a:cubicBezTo>
                  <a:pt x="4490" y="16723"/>
                  <a:pt x="4490" y="17419"/>
                  <a:pt x="3794" y="17419"/>
                </a:cubicBezTo>
                <a:cubicBezTo>
                  <a:pt x="4490" y="17768"/>
                  <a:pt x="4490" y="17768"/>
                  <a:pt x="4490" y="18116"/>
                </a:cubicBezTo>
                <a:cubicBezTo>
                  <a:pt x="4490" y="18116"/>
                  <a:pt x="3794" y="18465"/>
                  <a:pt x="4490" y="18465"/>
                </a:cubicBezTo>
                <a:cubicBezTo>
                  <a:pt x="4490" y="18465"/>
                  <a:pt x="4490" y="18813"/>
                  <a:pt x="4490" y="19161"/>
                </a:cubicBezTo>
                <a:cubicBezTo>
                  <a:pt x="4490" y="19161"/>
                  <a:pt x="4490" y="19510"/>
                  <a:pt x="4490" y="19858"/>
                </a:cubicBezTo>
                <a:cubicBezTo>
                  <a:pt x="3794" y="20206"/>
                  <a:pt x="3794" y="20903"/>
                  <a:pt x="3097" y="21252"/>
                </a:cubicBezTo>
                <a:cubicBezTo>
                  <a:pt x="3794" y="21252"/>
                  <a:pt x="3794" y="21252"/>
                  <a:pt x="4490" y="21252"/>
                </a:cubicBezTo>
                <a:cubicBezTo>
                  <a:pt x="5187" y="20903"/>
                  <a:pt x="5884" y="20903"/>
                  <a:pt x="5884" y="20903"/>
                </a:cubicBezTo>
                <a:cubicBezTo>
                  <a:pt x="7278" y="20903"/>
                  <a:pt x="9368" y="20903"/>
                  <a:pt x="10065" y="21600"/>
                </a:cubicBezTo>
                <a:cubicBezTo>
                  <a:pt x="10065" y="21252"/>
                  <a:pt x="10065" y="21252"/>
                  <a:pt x="9368" y="21252"/>
                </a:cubicBezTo>
                <a:cubicBezTo>
                  <a:pt x="10065" y="21600"/>
                  <a:pt x="10761" y="21252"/>
                  <a:pt x="11458" y="21252"/>
                </a:cubicBezTo>
                <a:cubicBezTo>
                  <a:pt x="12155" y="20903"/>
                  <a:pt x="12852" y="20555"/>
                  <a:pt x="13548" y="20903"/>
                </a:cubicBezTo>
                <a:cubicBezTo>
                  <a:pt x="13548" y="20555"/>
                  <a:pt x="13548" y="20206"/>
                  <a:pt x="12852" y="19858"/>
                </a:cubicBezTo>
                <a:cubicBezTo>
                  <a:pt x="12852" y="19858"/>
                  <a:pt x="12852" y="19510"/>
                  <a:pt x="12852" y="19510"/>
                </a:cubicBezTo>
                <a:cubicBezTo>
                  <a:pt x="12852" y="19161"/>
                  <a:pt x="12852" y="19161"/>
                  <a:pt x="12852" y="19161"/>
                </a:cubicBezTo>
                <a:cubicBezTo>
                  <a:pt x="12852" y="19161"/>
                  <a:pt x="12852" y="18813"/>
                  <a:pt x="12852" y="18813"/>
                </a:cubicBezTo>
                <a:cubicBezTo>
                  <a:pt x="12852" y="18813"/>
                  <a:pt x="12852" y="18465"/>
                  <a:pt x="13548" y="18465"/>
                </a:cubicBezTo>
                <a:cubicBezTo>
                  <a:pt x="13548" y="18116"/>
                  <a:pt x="13548" y="18116"/>
                  <a:pt x="14245" y="18116"/>
                </a:cubicBezTo>
                <a:cubicBezTo>
                  <a:pt x="14245" y="17768"/>
                  <a:pt x="14245" y="17419"/>
                  <a:pt x="14245" y="17419"/>
                </a:cubicBezTo>
                <a:cubicBezTo>
                  <a:pt x="14245" y="17419"/>
                  <a:pt x="14942" y="17419"/>
                  <a:pt x="14942" y="17419"/>
                </a:cubicBezTo>
                <a:cubicBezTo>
                  <a:pt x="14942" y="17419"/>
                  <a:pt x="14942" y="17419"/>
                  <a:pt x="14942" y="17419"/>
                </a:cubicBezTo>
                <a:cubicBezTo>
                  <a:pt x="14942" y="17419"/>
                  <a:pt x="15639" y="17071"/>
                  <a:pt x="15639" y="17419"/>
                </a:cubicBezTo>
                <a:cubicBezTo>
                  <a:pt x="15639" y="17071"/>
                  <a:pt x="15639" y="17419"/>
                  <a:pt x="16336" y="17071"/>
                </a:cubicBezTo>
                <a:cubicBezTo>
                  <a:pt x="16336" y="16723"/>
                  <a:pt x="16336" y="16723"/>
                  <a:pt x="16336" y="16374"/>
                </a:cubicBezTo>
                <a:cubicBezTo>
                  <a:pt x="16336" y="16374"/>
                  <a:pt x="15639" y="16723"/>
                  <a:pt x="15639" y="16723"/>
                </a:cubicBezTo>
                <a:cubicBezTo>
                  <a:pt x="14942" y="16723"/>
                  <a:pt x="15639" y="16723"/>
                  <a:pt x="14942" y="16374"/>
                </a:cubicBezTo>
                <a:cubicBezTo>
                  <a:pt x="14942" y="16374"/>
                  <a:pt x="14245" y="15677"/>
                  <a:pt x="13548" y="15677"/>
                </a:cubicBezTo>
                <a:cubicBezTo>
                  <a:pt x="14245" y="15329"/>
                  <a:pt x="14245" y="14981"/>
                  <a:pt x="14245" y="14632"/>
                </a:cubicBezTo>
                <a:cubicBezTo>
                  <a:pt x="14245" y="14284"/>
                  <a:pt x="14245" y="14284"/>
                  <a:pt x="14942" y="13935"/>
                </a:cubicBezTo>
                <a:cubicBezTo>
                  <a:pt x="15639" y="13935"/>
                  <a:pt x="15639" y="13935"/>
                  <a:pt x="15639" y="13935"/>
                </a:cubicBezTo>
                <a:cubicBezTo>
                  <a:pt x="15639" y="13587"/>
                  <a:pt x="15639" y="13587"/>
                  <a:pt x="15639" y="13587"/>
                </a:cubicBezTo>
                <a:cubicBezTo>
                  <a:pt x="15639" y="13587"/>
                  <a:pt x="15639" y="13587"/>
                  <a:pt x="15639" y="13587"/>
                </a:cubicBezTo>
                <a:cubicBezTo>
                  <a:pt x="16336" y="13239"/>
                  <a:pt x="16336" y="12890"/>
                  <a:pt x="15639" y="12890"/>
                </a:cubicBezTo>
                <a:cubicBezTo>
                  <a:pt x="15639" y="12890"/>
                  <a:pt x="15639" y="12890"/>
                  <a:pt x="14942" y="12890"/>
                </a:cubicBezTo>
                <a:cubicBezTo>
                  <a:pt x="14942" y="12890"/>
                  <a:pt x="14942" y="12542"/>
                  <a:pt x="14942" y="12542"/>
                </a:cubicBezTo>
                <a:cubicBezTo>
                  <a:pt x="14942" y="12542"/>
                  <a:pt x="14245" y="12542"/>
                  <a:pt x="14245" y="12194"/>
                </a:cubicBezTo>
                <a:cubicBezTo>
                  <a:pt x="14245" y="12194"/>
                  <a:pt x="14245" y="12194"/>
                  <a:pt x="14245" y="12194"/>
                </a:cubicBezTo>
                <a:cubicBezTo>
                  <a:pt x="14245" y="12194"/>
                  <a:pt x="14245" y="11845"/>
                  <a:pt x="14245" y="11845"/>
                </a:cubicBezTo>
                <a:cubicBezTo>
                  <a:pt x="14245" y="11845"/>
                  <a:pt x="14245" y="11497"/>
                  <a:pt x="14245" y="11497"/>
                </a:cubicBezTo>
                <a:cubicBezTo>
                  <a:pt x="13548" y="11148"/>
                  <a:pt x="14245" y="11497"/>
                  <a:pt x="13548" y="11148"/>
                </a:cubicBezTo>
                <a:cubicBezTo>
                  <a:pt x="12852" y="11148"/>
                  <a:pt x="12852" y="10800"/>
                  <a:pt x="12155" y="10452"/>
                </a:cubicBezTo>
                <a:cubicBezTo>
                  <a:pt x="13548" y="10452"/>
                  <a:pt x="14245" y="10452"/>
                  <a:pt x="15639" y="10452"/>
                </a:cubicBezTo>
                <a:cubicBezTo>
                  <a:pt x="16336" y="10452"/>
                  <a:pt x="15639" y="10452"/>
                  <a:pt x="16336" y="10103"/>
                </a:cubicBezTo>
                <a:cubicBezTo>
                  <a:pt x="16336" y="10103"/>
                  <a:pt x="16336" y="10103"/>
                  <a:pt x="16336" y="9755"/>
                </a:cubicBezTo>
                <a:cubicBezTo>
                  <a:pt x="16336" y="9755"/>
                  <a:pt x="16336" y="9755"/>
                  <a:pt x="16336" y="9755"/>
                </a:cubicBezTo>
                <a:cubicBezTo>
                  <a:pt x="16336" y="9755"/>
                  <a:pt x="17032" y="9406"/>
                  <a:pt x="17032" y="9058"/>
                </a:cubicBezTo>
                <a:cubicBezTo>
                  <a:pt x="17032" y="9058"/>
                  <a:pt x="17032" y="9058"/>
                  <a:pt x="17032" y="9058"/>
                </a:cubicBezTo>
                <a:cubicBezTo>
                  <a:pt x="17032" y="9058"/>
                  <a:pt x="16336" y="8710"/>
                  <a:pt x="16336" y="8710"/>
                </a:cubicBezTo>
                <a:cubicBezTo>
                  <a:pt x="16336" y="8361"/>
                  <a:pt x="15639" y="8361"/>
                  <a:pt x="15639" y="8361"/>
                </a:cubicBezTo>
                <a:cubicBezTo>
                  <a:pt x="16336" y="8013"/>
                  <a:pt x="16336" y="8013"/>
                  <a:pt x="17032" y="8013"/>
                </a:cubicBezTo>
                <a:cubicBezTo>
                  <a:pt x="17032" y="8013"/>
                  <a:pt x="17032" y="7665"/>
                  <a:pt x="17032" y="7665"/>
                </a:cubicBezTo>
                <a:cubicBezTo>
                  <a:pt x="17032" y="7316"/>
                  <a:pt x="17032" y="7665"/>
                  <a:pt x="17032" y="7316"/>
                </a:cubicBezTo>
                <a:cubicBezTo>
                  <a:pt x="17032" y="7316"/>
                  <a:pt x="17032" y="7316"/>
                  <a:pt x="17032" y="7316"/>
                </a:cubicBezTo>
                <a:cubicBezTo>
                  <a:pt x="17032" y="6968"/>
                  <a:pt x="17032" y="6968"/>
                  <a:pt x="17032" y="6968"/>
                </a:cubicBezTo>
                <a:cubicBezTo>
                  <a:pt x="17032" y="6968"/>
                  <a:pt x="17032" y="6968"/>
                  <a:pt x="17032" y="6619"/>
                </a:cubicBezTo>
                <a:cubicBezTo>
                  <a:pt x="17032" y="6271"/>
                  <a:pt x="17729" y="5923"/>
                  <a:pt x="17032" y="5574"/>
                </a:cubicBezTo>
                <a:cubicBezTo>
                  <a:pt x="17032" y="5226"/>
                  <a:pt x="16336" y="4877"/>
                  <a:pt x="16336" y="4877"/>
                </a:cubicBezTo>
                <a:cubicBezTo>
                  <a:pt x="17032" y="4529"/>
                  <a:pt x="17032" y="4877"/>
                  <a:pt x="17032" y="4529"/>
                </a:cubicBezTo>
                <a:cubicBezTo>
                  <a:pt x="17729" y="4529"/>
                  <a:pt x="17729" y="4181"/>
                  <a:pt x="17729" y="4181"/>
                </a:cubicBezTo>
                <a:cubicBezTo>
                  <a:pt x="18426" y="3832"/>
                  <a:pt x="18426" y="3832"/>
                  <a:pt x="19123" y="3832"/>
                </a:cubicBezTo>
                <a:cubicBezTo>
                  <a:pt x="19123" y="3484"/>
                  <a:pt x="19819" y="3484"/>
                  <a:pt x="19819" y="3135"/>
                </a:cubicBezTo>
                <a:cubicBezTo>
                  <a:pt x="20516" y="3135"/>
                  <a:pt x="21213" y="2787"/>
                  <a:pt x="21213" y="2439"/>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7" name="Shape 2706"/>
          <p:cNvSpPr/>
          <p:nvPr/>
        </p:nvSpPr>
        <p:spPr>
          <a:xfrm>
            <a:off x="17497332" y="8403909"/>
            <a:ext cx="1445706" cy="1382491"/>
          </a:xfrm>
          <a:custGeom>
            <a:avLst/>
            <a:gdLst/>
            <a:ahLst/>
            <a:cxnLst>
              <a:cxn ang="0">
                <a:pos x="wd2" y="hd2"/>
              </a:cxn>
              <a:cxn ang="5400000">
                <a:pos x="wd2" y="hd2"/>
              </a:cxn>
              <a:cxn ang="10800000">
                <a:pos x="wd2" y="hd2"/>
              </a:cxn>
              <a:cxn ang="16200000">
                <a:pos x="wd2" y="hd2"/>
              </a:cxn>
            </a:cxnLst>
            <a:rect l="0" t="0" r="r" b="b"/>
            <a:pathLst>
              <a:path w="21600" h="21600" extrusionOk="0">
                <a:moveTo>
                  <a:pt x="21365" y="14973"/>
                </a:moveTo>
                <a:cubicBezTo>
                  <a:pt x="21365" y="14973"/>
                  <a:pt x="21600" y="15218"/>
                  <a:pt x="21600" y="14973"/>
                </a:cubicBezTo>
                <a:cubicBezTo>
                  <a:pt x="21600" y="14973"/>
                  <a:pt x="21365" y="14727"/>
                  <a:pt x="21365" y="14727"/>
                </a:cubicBezTo>
                <a:cubicBezTo>
                  <a:pt x="21365" y="14482"/>
                  <a:pt x="20896" y="13991"/>
                  <a:pt x="21130" y="13991"/>
                </a:cubicBezTo>
                <a:cubicBezTo>
                  <a:pt x="20896" y="13745"/>
                  <a:pt x="20896" y="13745"/>
                  <a:pt x="20661" y="13500"/>
                </a:cubicBezTo>
                <a:cubicBezTo>
                  <a:pt x="20661" y="13255"/>
                  <a:pt x="20661" y="13500"/>
                  <a:pt x="20661" y="13255"/>
                </a:cubicBezTo>
                <a:cubicBezTo>
                  <a:pt x="20661" y="13255"/>
                  <a:pt x="20661" y="13255"/>
                  <a:pt x="20661" y="13255"/>
                </a:cubicBezTo>
                <a:cubicBezTo>
                  <a:pt x="20661" y="13009"/>
                  <a:pt x="20661" y="12518"/>
                  <a:pt x="20426" y="12518"/>
                </a:cubicBezTo>
                <a:cubicBezTo>
                  <a:pt x="20426" y="12518"/>
                  <a:pt x="20426" y="12518"/>
                  <a:pt x="20426" y="12518"/>
                </a:cubicBezTo>
                <a:cubicBezTo>
                  <a:pt x="20426" y="12273"/>
                  <a:pt x="20426" y="12027"/>
                  <a:pt x="20426" y="12027"/>
                </a:cubicBezTo>
                <a:cubicBezTo>
                  <a:pt x="20426" y="11782"/>
                  <a:pt x="20426" y="11782"/>
                  <a:pt x="20426" y="11782"/>
                </a:cubicBezTo>
                <a:cubicBezTo>
                  <a:pt x="20426" y="11782"/>
                  <a:pt x="20426" y="11536"/>
                  <a:pt x="20661" y="11536"/>
                </a:cubicBezTo>
                <a:cubicBezTo>
                  <a:pt x="20661" y="11536"/>
                  <a:pt x="20426" y="11291"/>
                  <a:pt x="20426" y="11291"/>
                </a:cubicBezTo>
                <a:cubicBezTo>
                  <a:pt x="20661" y="11045"/>
                  <a:pt x="20661" y="10800"/>
                  <a:pt x="20661" y="10555"/>
                </a:cubicBezTo>
                <a:cubicBezTo>
                  <a:pt x="20426" y="10309"/>
                  <a:pt x="20191" y="10309"/>
                  <a:pt x="20191" y="10064"/>
                </a:cubicBezTo>
                <a:cubicBezTo>
                  <a:pt x="20191" y="10309"/>
                  <a:pt x="20191" y="10064"/>
                  <a:pt x="20191" y="10064"/>
                </a:cubicBezTo>
                <a:cubicBezTo>
                  <a:pt x="20191" y="10064"/>
                  <a:pt x="20191" y="10064"/>
                  <a:pt x="19957" y="10064"/>
                </a:cubicBezTo>
                <a:cubicBezTo>
                  <a:pt x="20191" y="10064"/>
                  <a:pt x="19957" y="10064"/>
                  <a:pt x="19957" y="10064"/>
                </a:cubicBezTo>
                <a:cubicBezTo>
                  <a:pt x="19722" y="10064"/>
                  <a:pt x="19722" y="10064"/>
                  <a:pt x="19487" y="9818"/>
                </a:cubicBezTo>
                <a:cubicBezTo>
                  <a:pt x="19487" y="9573"/>
                  <a:pt x="19957" y="9082"/>
                  <a:pt x="19957" y="8836"/>
                </a:cubicBezTo>
                <a:cubicBezTo>
                  <a:pt x="20426" y="8591"/>
                  <a:pt x="20896" y="8591"/>
                  <a:pt x="21130" y="8345"/>
                </a:cubicBezTo>
                <a:cubicBezTo>
                  <a:pt x="21365" y="8100"/>
                  <a:pt x="21130" y="7609"/>
                  <a:pt x="21130" y="7364"/>
                </a:cubicBezTo>
                <a:cubicBezTo>
                  <a:pt x="21130" y="7364"/>
                  <a:pt x="21130" y="7118"/>
                  <a:pt x="21130" y="7118"/>
                </a:cubicBezTo>
                <a:cubicBezTo>
                  <a:pt x="21130" y="7118"/>
                  <a:pt x="21130" y="6873"/>
                  <a:pt x="21130" y="6873"/>
                </a:cubicBezTo>
                <a:cubicBezTo>
                  <a:pt x="21130" y="6873"/>
                  <a:pt x="21130" y="6627"/>
                  <a:pt x="21130" y="6627"/>
                </a:cubicBezTo>
                <a:cubicBezTo>
                  <a:pt x="21130" y="6136"/>
                  <a:pt x="20896" y="5645"/>
                  <a:pt x="20661" y="5400"/>
                </a:cubicBezTo>
                <a:cubicBezTo>
                  <a:pt x="20661" y="4664"/>
                  <a:pt x="20191" y="3927"/>
                  <a:pt x="20191" y="3191"/>
                </a:cubicBezTo>
                <a:cubicBezTo>
                  <a:pt x="20191" y="3191"/>
                  <a:pt x="20191" y="3191"/>
                  <a:pt x="20191" y="3191"/>
                </a:cubicBezTo>
                <a:cubicBezTo>
                  <a:pt x="20191" y="2945"/>
                  <a:pt x="20191" y="2945"/>
                  <a:pt x="20191" y="2700"/>
                </a:cubicBezTo>
                <a:cubicBezTo>
                  <a:pt x="20191" y="2700"/>
                  <a:pt x="19957" y="2455"/>
                  <a:pt x="19957" y="2455"/>
                </a:cubicBezTo>
                <a:cubicBezTo>
                  <a:pt x="19722" y="2209"/>
                  <a:pt x="19487" y="2209"/>
                  <a:pt x="19487" y="2209"/>
                </a:cubicBezTo>
                <a:cubicBezTo>
                  <a:pt x="19487" y="2209"/>
                  <a:pt x="19252" y="2209"/>
                  <a:pt x="19252" y="2209"/>
                </a:cubicBezTo>
                <a:cubicBezTo>
                  <a:pt x="19252" y="2209"/>
                  <a:pt x="19252" y="1964"/>
                  <a:pt x="19252" y="1964"/>
                </a:cubicBezTo>
                <a:cubicBezTo>
                  <a:pt x="19252" y="1964"/>
                  <a:pt x="19252" y="1964"/>
                  <a:pt x="19252" y="1964"/>
                </a:cubicBezTo>
                <a:cubicBezTo>
                  <a:pt x="19017" y="1718"/>
                  <a:pt x="19252" y="1964"/>
                  <a:pt x="19017" y="1718"/>
                </a:cubicBezTo>
                <a:cubicBezTo>
                  <a:pt x="18783" y="1718"/>
                  <a:pt x="18783" y="1718"/>
                  <a:pt x="18783" y="1964"/>
                </a:cubicBezTo>
                <a:cubicBezTo>
                  <a:pt x="18548" y="1964"/>
                  <a:pt x="18313" y="1964"/>
                  <a:pt x="18078" y="1964"/>
                </a:cubicBezTo>
                <a:cubicBezTo>
                  <a:pt x="16200" y="1964"/>
                  <a:pt x="14322" y="1718"/>
                  <a:pt x="12443" y="1718"/>
                </a:cubicBezTo>
                <a:cubicBezTo>
                  <a:pt x="12209" y="1718"/>
                  <a:pt x="11974" y="1473"/>
                  <a:pt x="11974" y="1473"/>
                </a:cubicBezTo>
                <a:cubicBezTo>
                  <a:pt x="11739" y="1473"/>
                  <a:pt x="11739" y="1718"/>
                  <a:pt x="11504" y="1718"/>
                </a:cubicBezTo>
                <a:cubicBezTo>
                  <a:pt x="11504" y="1718"/>
                  <a:pt x="11035" y="1964"/>
                  <a:pt x="10800" y="1964"/>
                </a:cubicBezTo>
                <a:cubicBezTo>
                  <a:pt x="10565" y="1964"/>
                  <a:pt x="10565" y="1964"/>
                  <a:pt x="10330" y="1964"/>
                </a:cubicBezTo>
                <a:cubicBezTo>
                  <a:pt x="10330" y="1964"/>
                  <a:pt x="10096" y="1964"/>
                  <a:pt x="10096" y="1964"/>
                </a:cubicBezTo>
                <a:cubicBezTo>
                  <a:pt x="9861" y="1718"/>
                  <a:pt x="9861" y="1718"/>
                  <a:pt x="9861" y="1718"/>
                </a:cubicBezTo>
                <a:cubicBezTo>
                  <a:pt x="9626" y="1473"/>
                  <a:pt x="9626" y="1718"/>
                  <a:pt x="9626" y="1227"/>
                </a:cubicBezTo>
                <a:cubicBezTo>
                  <a:pt x="9626" y="1227"/>
                  <a:pt x="9391" y="982"/>
                  <a:pt x="9391" y="736"/>
                </a:cubicBezTo>
                <a:cubicBezTo>
                  <a:pt x="9391" y="982"/>
                  <a:pt x="9391" y="736"/>
                  <a:pt x="9391" y="736"/>
                </a:cubicBezTo>
                <a:cubicBezTo>
                  <a:pt x="9391" y="491"/>
                  <a:pt x="9157" y="245"/>
                  <a:pt x="9391" y="245"/>
                </a:cubicBezTo>
                <a:cubicBezTo>
                  <a:pt x="9391" y="245"/>
                  <a:pt x="9626" y="491"/>
                  <a:pt x="9861" y="491"/>
                </a:cubicBezTo>
                <a:cubicBezTo>
                  <a:pt x="9861" y="736"/>
                  <a:pt x="10096" y="736"/>
                  <a:pt x="10096" y="982"/>
                </a:cubicBezTo>
                <a:cubicBezTo>
                  <a:pt x="10096" y="982"/>
                  <a:pt x="10096" y="982"/>
                  <a:pt x="10096" y="982"/>
                </a:cubicBezTo>
                <a:cubicBezTo>
                  <a:pt x="10096" y="736"/>
                  <a:pt x="9861" y="491"/>
                  <a:pt x="9861" y="491"/>
                </a:cubicBezTo>
                <a:cubicBezTo>
                  <a:pt x="9626" y="491"/>
                  <a:pt x="9157" y="0"/>
                  <a:pt x="9157" y="0"/>
                </a:cubicBezTo>
                <a:cubicBezTo>
                  <a:pt x="8922" y="0"/>
                  <a:pt x="8687" y="245"/>
                  <a:pt x="8452" y="245"/>
                </a:cubicBezTo>
                <a:cubicBezTo>
                  <a:pt x="8217" y="245"/>
                  <a:pt x="7983" y="245"/>
                  <a:pt x="7513" y="491"/>
                </a:cubicBezTo>
                <a:cubicBezTo>
                  <a:pt x="7278" y="491"/>
                  <a:pt x="6574" y="491"/>
                  <a:pt x="6104" y="736"/>
                </a:cubicBezTo>
                <a:cubicBezTo>
                  <a:pt x="6104" y="736"/>
                  <a:pt x="6104" y="982"/>
                  <a:pt x="6104" y="982"/>
                </a:cubicBezTo>
                <a:cubicBezTo>
                  <a:pt x="5870" y="982"/>
                  <a:pt x="5635" y="982"/>
                  <a:pt x="5635" y="982"/>
                </a:cubicBezTo>
                <a:cubicBezTo>
                  <a:pt x="5400" y="1227"/>
                  <a:pt x="5165" y="1227"/>
                  <a:pt x="4930" y="1473"/>
                </a:cubicBezTo>
                <a:cubicBezTo>
                  <a:pt x="4930" y="1473"/>
                  <a:pt x="4930" y="1473"/>
                  <a:pt x="5165" y="1473"/>
                </a:cubicBezTo>
                <a:cubicBezTo>
                  <a:pt x="4930" y="1473"/>
                  <a:pt x="4930" y="1473"/>
                  <a:pt x="4930" y="1473"/>
                </a:cubicBezTo>
                <a:cubicBezTo>
                  <a:pt x="4930" y="1473"/>
                  <a:pt x="4930" y="1473"/>
                  <a:pt x="4930" y="1473"/>
                </a:cubicBezTo>
                <a:cubicBezTo>
                  <a:pt x="4930" y="1473"/>
                  <a:pt x="4696" y="1718"/>
                  <a:pt x="4696" y="1964"/>
                </a:cubicBezTo>
                <a:cubicBezTo>
                  <a:pt x="4696" y="1718"/>
                  <a:pt x="4696" y="1964"/>
                  <a:pt x="4461" y="1964"/>
                </a:cubicBezTo>
                <a:cubicBezTo>
                  <a:pt x="4461" y="1964"/>
                  <a:pt x="4696" y="1964"/>
                  <a:pt x="4696" y="1964"/>
                </a:cubicBezTo>
                <a:cubicBezTo>
                  <a:pt x="4461" y="1964"/>
                  <a:pt x="4461" y="2209"/>
                  <a:pt x="4226" y="2209"/>
                </a:cubicBezTo>
                <a:cubicBezTo>
                  <a:pt x="4461" y="2209"/>
                  <a:pt x="4461" y="2209"/>
                  <a:pt x="4461" y="2209"/>
                </a:cubicBezTo>
                <a:cubicBezTo>
                  <a:pt x="4461" y="2209"/>
                  <a:pt x="4461" y="2209"/>
                  <a:pt x="4461" y="2209"/>
                </a:cubicBezTo>
                <a:cubicBezTo>
                  <a:pt x="4461" y="2209"/>
                  <a:pt x="4461" y="2209"/>
                  <a:pt x="4461" y="2209"/>
                </a:cubicBezTo>
                <a:cubicBezTo>
                  <a:pt x="4461" y="2209"/>
                  <a:pt x="4461" y="2209"/>
                  <a:pt x="4461" y="2209"/>
                </a:cubicBezTo>
                <a:cubicBezTo>
                  <a:pt x="4226" y="2209"/>
                  <a:pt x="4226" y="2455"/>
                  <a:pt x="4226" y="2209"/>
                </a:cubicBezTo>
                <a:cubicBezTo>
                  <a:pt x="4226" y="2209"/>
                  <a:pt x="4226" y="2209"/>
                  <a:pt x="4226" y="2209"/>
                </a:cubicBezTo>
                <a:cubicBezTo>
                  <a:pt x="3522" y="2455"/>
                  <a:pt x="2817" y="2700"/>
                  <a:pt x="2113" y="2945"/>
                </a:cubicBezTo>
                <a:cubicBezTo>
                  <a:pt x="1643" y="3191"/>
                  <a:pt x="1174" y="3191"/>
                  <a:pt x="704" y="3436"/>
                </a:cubicBezTo>
                <a:cubicBezTo>
                  <a:pt x="704" y="3436"/>
                  <a:pt x="235" y="3682"/>
                  <a:pt x="235" y="3436"/>
                </a:cubicBezTo>
                <a:cubicBezTo>
                  <a:pt x="235" y="3682"/>
                  <a:pt x="0" y="3682"/>
                  <a:pt x="0" y="3682"/>
                </a:cubicBezTo>
                <a:cubicBezTo>
                  <a:pt x="235" y="3682"/>
                  <a:pt x="235" y="3927"/>
                  <a:pt x="470" y="3927"/>
                </a:cubicBezTo>
                <a:cubicBezTo>
                  <a:pt x="470" y="3927"/>
                  <a:pt x="470" y="3927"/>
                  <a:pt x="470" y="3927"/>
                </a:cubicBezTo>
                <a:cubicBezTo>
                  <a:pt x="470" y="3927"/>
                  <a:pt x="704" y="3682"/>
                  <a:pt x="470" y="3682"/>
                </a:cubicBezTo>
                <a:cubicBezTo>
                  <a:pt x="470" y="3682"/>
                  <a:pt x="470" y="3682"/>
                  <a:pt x="704" y="3682"/>
                </a:cubicBezTo>
                <a:cubicBezTo>
                  <a:pt x="470" y="3927"/>
                  <a:pt x="704" y="3682"/>
                  <a:pt x="939" y="3927"/>
                </a:cubicBezTo>
                <a:cubicBezTo>
                  <a:pt x="939" y="3927"/>
                  <a:pt x="939" y="3927"/>
                  <a:pt x="939" y="3927"/>
                </a:cubicBezTo>
                <a:cubicBezTo>
                  <a:pt x="939" y="3927"/>
                  <a:pt x="939" y="3927"/>
                  <a:pt x="939" y="3927"/>
                </a:cubicBezTo>
                <a:cubicBezTo>
                  <a:pt x="939" y="3927"/>
                  <a:pt x="1174" y="4173"/>
                  <a:pt x="939" y="4173"/>
                </a:cubicBezTo>
                <a:cubicBezTo>
                  <a:pt x="939" y="4418"/>
                  <a:pt x="939" y="4418"/>
                  <a:pt x="939" y="4664"/>
                </a:cubicBezTo>
                <a:cubicBezTo>
                  <a:pt x="939" y="4664"/>
                  <a:pt x="939" y="4664"/>
                  <a:pt x="939" y="4664"/>
                </a:cubicBezTo>
                <a:cubicBezTo>
                  <a:pt x="939" y="4664"/>
                  <a:pt x="939" y="4909"/>
                  <a:pt x="939" y="4909"/>
                </a:cubicBezTo>
                <a:cubicBezTo>
                  <a:pt x="704" y="4664"/>
                  <a:pt x="470" y="4418"/>
                  <a:pt x="235" y="4173"/>
                </a:cubicBezTo>
                <a:cubicBezTo>
                  <a:pt x="235" y="4173"/>
                  <a:pt x="235" y="4173"/>
                  <a:pt x="235" y="4418"/>
                </a:cubicBezTo>
                <a:cubicBezTo>
                  <a:pt x="470" y="4418"/>
                  <a:pt x="235" y="4418"/>
                  <a:pt x="235" y="4418"/>
                </a:cubicBezTo>
                <a:cubicBezTo>
                  <a:pt x="235" y="4418"/>
                  <a:pt x="235" y="4418"/>
                  <a:pt x="235" y="4664"/>
                </a:cubicBezTo>
                <a:cubicBezTo>
                  <a:pt x="235" y="4909"/>
                  <a:pt x="470" y="5155"/>
                  <a:pt x="470" y="5645"/>
                </a:cubicBezTo>
                <a:cubicBezTo>
                  <a:pt x="470" y="5645"/>
                  <a:pt x="470" y="5891"/>
                  <a:pt x="470" y="5891"/>
                </a:cubicBezTo>
                <a:cubicBezTo>
                  <a:pt x="470" y="5891"/>
                  <a:pt x="704" y="6136"/>
                  <a:pt x="704" y="6136"/>
                </a:cubicBezTo>
                <a:cubicBezTo>
                  <a:pt x="704" y="6136"/>
                  <a:pt x="470" y="6136"/>
                  <a:pt x="470" y="6382"/>
                </a:cubicBezTo>
                <a:cubicBezTo>
                  <a:pt x="470" y="6382"/>
                  <a:pt x="470" y="6627"/>
                  <a:pt x="470" y="6627"/>
                </a:cubicBezTo>
                <a:cubicBezTo>
                  <a:pt x="470" y="7118"/>
                  <a:pt x="235" y="6873"/>
                  <a:pt x="0" y="7118"/>
                </a:cubicBezTo>
                <a:cubicBezTo>
                  <a:pt x="0" y="7364"/>
                  <a:pt x="0" y="7609"/>
                  <a:pt x="0" y="7609"/>
                </a:cubicBezTo>
                <a:cubicBezTo>
                  <a:pt x="0" y="7855"/>
                  <a:pt x="235" y="7855"/>
                  <a:pt x="235" y="7855"/>
                </a:cubicBezTo>
                <a:cubicBezTo>
                  <a:pt x="235" y="7855"/>
                  <a:pt x="470" y="7855"/>
                  <a:pt x="470" y="8100"/>
                </a:cubicBezTo>
                <a:cubicBezTo>
                  <a:pt x="704" y="8100"/>
                  <a:pt x="704" y="8345"/>
                  <a:pt x="939" y="8591"/>
                </a:cubicBezTo>
                <a:cubicBezTo>
                  <a:pt x="939" y="8591"/>
                  <a:pt x="1174" y="8836"/>
                  <a:pt x="939" y="8836"/>
                </a:cubicBezTo>
                <a:cubicBezTo>
                  <a:pt x="939" y="9082"/>
                  <a:pt x="939" y="9082"/>
                  <a:pt x="939" y="9082"/>
                </a:cubicBezTo>
                <a:cubicBezTo>
                  <a:pt x="939" y="9327"/>
                  <a:pt x="939" y="9327"/>
                  <a:pt x="939" y="9573"/>
                </a:cubicBezTo>
                <a:cubicBezTo>
                  <a:pt x="939" y="9573"/>
                  <a:pt x="939" y="9573"/>
                  <a:pt x="939" y="9818"/>
                </a:cubicBezTo>
                <a:cubicBezTo>
                  <a:pt x="939" y="9818"/>
                  <a:pt x="1174" y="9818"/>
                  <a:pt x="1174" y="9818"/>
                </a:cubicBezTo>
                <a:cubicBezTo>
                  <a:pt x="1409" y="10064"/>
                  <a:pt x="1174" y="10064"/>
                  <a:pt x="1174" y="10309"/>
                </a:cubicBezTo>
                <a:cubicBezTo>
                  <a:pt x="1174" y="10309"/>
                  <a:pt x="1409" y="10555"/>
                  <a:pt x="1409" y="10555"/>
                </a:cubicBezTo>
                <a:cubicBezTo>
                  <a:pt x="1409" y="10555"/>
                  <a:pt x="1174" y="10800"/>
                  <a:pt x="1174" y="10800"/>
                </a:cubicBezTo>
                <a:cubicBezTo>
                  <a:pt x="1174" y="11045"/>
                  <a:pt x="1174" y="11045"/>
                  <a:pt x="1174" y="11291"/>
                </a:cubicBezTo>
                <a:cubicBezTo>
                  <a:pt x="1174" y="11291"/>
                  <a:pt x="939" y="11291"/>
                  <a:pt x="939" y="11536"/>
                </a:cubicBezTo>
                <a:cubicBezTo>
                  <a:pt x="939" y="11536"/>
                  <a:pt x="1174" y="11782"/>
                  <a:pt x="1174" y="12027"/>
                </a:cubicBezTo>
                <a:cubicBezTo>
                  <a:pt x="1174" y="12027"/>
                  <a:pt x="1409" y="12027"/>
                  <a:pt x="1174" y="12273"/>
                </a:cubicBezTo>
                <a:cubicBezTo>
                  <a:pt x="1174" y="12273"/>
                  <a:pt x="1174" y="12518"/>
                  <a:pt x="1174" y="12518"/>
                </a:cubicBezTo>
                <a:cubicBezTo>
                  <a:pt x="1409" y="12764"/>
                  <a:pt x="1643" y="12764"/>
                  <a:pt x="1643" y="12764"/>
                </a:cubicBezTo>
                <a:cubicBezTo>
                  <a:pt x="1878" y="13009"/>
                  <a:pt x="1643" y="13009"/>
                  <a:pt x="1643" y="13255"/>
                </a:cubicBezTo>
                <a:cubicBezTo>
                  <a:pt x="1878" y="13255"/>
                  <a:pt x="1878" y="13255"/>
                  <a:pt x="1878" y="13500"/>
                </a:cubicBezTo>
                <a:cubicBezTo>
                  <a:pt x="1878" y="13991"/>
                  <a:pt x="1409" y="14482"/>
                  <a:pt x="1409" y="14973"/>
                </a:cubicBezTo>
                <a:cubicBezTo>
                  <a:pt x="1643" y="14973"/>
                  <a:pt x="1878" y="14973"/>
                  <a:pt x="1878" y="14727"/>
                </a:cubicBezTo>
                <a:cubicBezTo>
                  <a:pt x="1878" y="14482"/>
                  <a:pt x="1643" y="14482"/>
                  <a:pt x="1878" y="14482"/>
                </a:cubicBezTo>
                <a:cubicBezTo>
                  <a:pt x="1878" y="14482"/>
                  <a:pt x="2113" y="14482"/>
                  <a:pt x="2113" y="14482"/>
                </a:cubicBezTo>
                <a:cubicBezTo>
                  <a:pt x="2113" y="14482"/>
                  <a:pt x="2113" y="14482"/>
                  <a:pt x="2113" y="14482"/>
                </a:cubicBezTo>
                <a:cubicBezTo>
                  <a:pt x="2113" y="14482"/>
                  <a:pt x="2348" y="14482"/>
                  <a:pt x="2348" y="14482"/>
                </a:cubicBezTo>
                <a:cubicBezTo>
                  <a:pt x="2348" y="14727"/>
                  <a:pt x="2348" y="14727"/>
                  <a:pt x="2348" y="14727"/>
                </a:cubicBezTo>
                <a:cubicBezTo>
                  <a:pt x="2348" y="14973"/>
                  <a:pt x="2583" y="14973"/>
                  <a:pt x="2583" y="14973"/>
                </a:cubicBezTo>
                <a:cubicBezTo>
                  <a:pt x="2583" y="14973"/>
                  <a:pt x="2583" y="15218"/>
                  <a:pt x="2583" y="15218"/>
                </a:cubicBezTo>
                <a:cubicBezTo>
                  <a:pt x="2583" y="15218"/>
                  <a:pt x="2583" y="15218"/>
                  <a:pt x="2583" y="15218"/>
                </a:cubicBezTo>
                <a:cubicBezTo>
                  <a:pt x="2583" y="15218"/>
                  <a:pt x="2817" y="15218"/>
                  <a:pt x="2817" y="15218"/>
                </a:cubicBezTo>
                <a:cubicBezTo>
                  <a:pt x="3052" y="15218"/>
                  <a:pt x="3052" y="15218"/>
                  <a:pt x="3287" y="15218"/>
                </a:cubicBezTo>
                <a:cubicBezTo>
                  <a:pt x="3287" y="15464"/>
                  <a:pt x="3287" y="15464"/>
                  <a:pt x="3287" y="15464"/>
                </a:cubicBezTo>
                <a:cubicBezTo>
                  <a:pt x="3522" y="15464"/>
                  <a:pt x="3522" y="15464"/>
                  <a:pt x="3522" y="15464"/>
                </a:cubicBezTo>
                <a:cubicBezTo>
                  <a:pt x="3757" y="15464"/>
                  <a:pt x="3522" y="15709"/>
                  <a:pt x="3757" y="15709"/>
                </a:cubicBezTo>
                <a:cubicBezTo>
                  <a:pt x="3757" y="15709"/>
                  <a:pt x="3757" y="15464"/>
                  <a:pt x="3991" y="15464"/>
                </a:cubicBezTo>
                <a:cubicBezTo>
                  <a:pt x="3991" y="15709"/>
                  <a:pt x="3991" y="15709"/>
                  <a:pt x="3991" y="15955"/>
                </a:cubicBezTo>
                <a:cubicBezTo>
                  <a:pt x="3991" y="15955"/>
                  <a:pt x="3991" y="15709"/>
                  <a:pt x="4226" y="15709"/>
                </a:cubicBezTo>
                <a:cubicBezTo>
                  <a:pt x="4226" y="15709"/>
                  <a:pt x="4226" y="15709"/>
                  <a:pt x="4226" y="15709"/>
                </a:cubicBezTo>
                <a:cubicBezTo>
                  <a:pt x="4226" y="15709"/>
                  <a:pt x="4461" y="15709"/>
                  <a:pt x="4461" y="15709"/>
                </a:cubicBezTo>
                <a:cubicBezTo>
                  <a:pt x="4461" y="15709"/>
                  <a:pt x="4461" y="15709"/>
                  <a:pt x="4461" y="15709"/>
                </a:cubicBezTo>
                <a:cubicBezTo>
                  <a:pt x="4696" y="15709"/>
                  <a:pt x="4930" y="15955"/>
                  <a:pt x="4930" y="15955"/>
                </a:cubicBezTo>
                <a:cubicBezTo>
                  <a:pt x="4930" y="15955"/>
                  <a:pt x="4930" y="15955"/>
                  <a:pt x="4930" y="16200"/>
                </a:cubicBezTo>
                <a:cubicBezTo>
                  <a:pt x="4696" y="16445"/>
                  <a:pt x="4461" y="16200"/>
                  <a:pt x="4461" y="16445"/>
                </a:cubicBezTo>
                <a:cubicBezTo>
                  <a:pt x="4461" y="16445"/>
                  <a:pt x="4461" y="16691"/>
                  <a:pt x="4461" y="16691"/>
                </a:cubicBezTo>
                <a:cubicBezTo>
                  <a:pt x="4461" y="16691"/>
                  <a:pt x="4696" y="16691"/>
                  <a:pt x="4696" y="16691"/>
                </a:cubicBezTo>
                <a:cubicBezTo>
                  <a:pt x="4696" y="16691"/>
                  <a:pt x="4696" y="16691"/>
                  <a:pt x="4696" y="16691"/>
                </a:cubicBezTo>
                <a:cubicBezTo>
                  <a:pt x="4696" y="16691"/>
                  <a:pt x="4696" y="16936"/>
                  <a:pt x="4696" y="16936"/>
                </a:cubicBezTo>
                <a:cubicBezTo>
                  <a:pt x="4930" y="16936"/>
                  <a:pt x="4930" y="16936"/>
                  <a:pt x="4930" y="16936"/>
                </a:cubicBezTo>
                <a:cubicBezTo>
                  <a:pt x="5165" y="17182"/>
                  <a:pt x="5165" y="17427"/>
                  <a:pt x="5165" y="17427"/>
                </a:cubicBezTo>
                <a:cubicBezTo>
                  <a:pt x="5400" y="17918"/>
                  <a:pt x="5635" y="17427"/>
                  <a:pt x="5870" y="17427"/>
                </a:cubicBezTo>
                <a:cubicBezTo>
                  <a:pt x="5870" y="17182"/>
                  <a:pt x="6104" y="17182"/>
                  <a:pt x="6104" y="17182"/>
                </a:cubicBezTo>
                <a:cubicBezTo>
                  <a:pt x="6339" y="17182"/>
                  <a:pt x="5635" y="16445"/>
                  <a:pt x="6104" y="16445"/>
                </a:cubicBezTo>
                <a:cubicBezTo>
                  <a:pt x="6104" y="16445"/>
                  <a:pt x="6574" y="16691"/>
                  <a:pt x="6574" y="16691"/>
                </a:cubicBezTo>
                <a:cubicBezTo>
                  <a:pt x="6574" y="16691"/>
                  <a:pt x="6809" y="16936"/>
                  <a:pt x="6809" y="16936"/>
                </a:cubicBezTo>
                <a:cubicBezTo>
                  <a:pt x="6809" y="16936"/>
                  <a:pt x="6809" y="16936"/>
                  <a:pt x="6809" y="16936"/>
                </a:cubicBezTo>
                <a:cubicBezTo>
                  <a:pt x="6809" y="16936"/>
                  <a:pt x="6809" y="17182"/>
                  <a:pt x="7043" y="17182"/>
                </a:cubicBezTo>
                <a:cubicBezTo>
                  <a:pt x="7043" y="16936"/>
                  <a:pt x="7043" y="17182"/>
                  <a:pt x="7043" y="17182"/>
                </a:cubicBezTo>
                <a:cubicBezTo>
                  <a:pt x="7043" y="17182"/>
                  <a:pt x="7278" y="17182"/>
                  <a:pt x="7278" y="17182"/>
                </a:cubicBezTo>
                <a:cubicBezTo>
                  <a:pt x="7278" y="17182"/>
                  <a:pt x="7278" y="17182"/>
                  <a:pt x="7513" y="17182"/>
                </a:cubicBezTo>
                <a:cubicBezTo>
                  <a:pt x="7513" y="17182"/>
                  <a:pt x="7513" y="17182"/>
                  <a:pt x="7513" y="17182"/>
                </a:cubicBezTo>
                <a:cubicBezTo>
                  <a:pt x="7513" y="17182"/>
                  <a:pt x="7513" y="16936"/>
                  <a:pt x="7748" y="16936"/>
                </a:cubicBezTo>
                <a:cubicBezTo>
                  <a:pt x="7748" y="16936"/>
                  <a:pt x="7748" y="16936"/>
                  <a:pt x="7748" y="16936"/>
                </a:cubicBezTo>
                <a:cubicBezTo>
                  <a:pt x="7748" y="16936"/>
                  <a:pt x="7748" y="17182"/>
                  <a:pt x="7748" y="17182"/>
                </a:cubicBezTo>
                <a:cubicBezTo>
                  <a:pt x="7748" y="17427"/>
                  <a:pt x="7748" y="17182"/>
                  <a:pt x="7748" y="17427"/>
                </a:cubicBezTo>
                <a:cubicBezTo>
                  <a:pt x="7748" y="17427"/>
                  <a:pt x="7513" y="17427"/>
                  <a:pt x="7513" y="17427"/>
                </a:cubicBezTo>
                <a:cubicBezTo>
                  <a:pt x="7278" y="17673"/>
                  <a:pt x="7748" y="17673"/>
                  <a:pt x="7748" y="17673"/>
                </a:cubicBezTo>
                <a:cubicBezTo>
                  <a:pt x="7748" y="17673"/>
                  <a:pt x="7748" y="17918"/>
                  <a:pt x="7983" y="17918"/>
                </a:cubicBezTo>
                <a:cubicBezTo>
                  <a:pt x="7983" y="18164"/>
                  <a:pt x="8217" y="18164"/>
                  <a:pt x="8217" y="17918"/>
                </a:cubicBezTo>
                <a:cubicBezTo>
                  <a:pt x="8452" y="17918"/>
                  <a:pt x="8452" y="17918"/>
                  <a:pt x="8452" y="17918"/>
                </a:cubicBezTo>
                <a:cubicBezTo>
                  <a:pt x="8452" y="17918"/>
                  <a:pt x="8452" y="17918"/>
                  <a:pt x="8452" y="17918"/>
                </a:cubicBezTo>
                <a:cubicBezTo>
                  <a:pt x="8452" y="17918"/>
                  <a:pt x="8452" y="17918"/>
                  <a:pt x="8687" y="18164"/>
                </a:cubicBezTo>
                <a:cubicBezTo>
                  <a:pt x="8687" y="18164"/>
                  <a:pt x="8687" y="18164"/>
                  <a:pt x="8922" y="18164"/>
                </a:cubicBezTo>
                <a:cubicBezTo>
                  <a:pt x="8922" y="18164"/>
                  <a:pt x="8922" y="18409"/>
                  <a:pt x="9157" y="18164"/>
                </a:cubicBezTo>
                <a:cubicBezTo>
                  <a:pt x="9157" y="18164"/>
                  <a:pt x="9391" y="18409"/>
                  <a:pt x="9391" y="18409"/>
                </a:cubicBezTo>
                <a:cubicBezTo>
                  <a:pt x="9391" y="18409"/>
                  <a:pt x="9626" y="18409"/>
                  <a:pt x="9626" y="18409"/>
                </a:cubicBezTo>
                <a:cubicBezTo>
                  <a:pt x="9626" y="18409"/>
                  <a:pt x="9626" y="18409"/>
                  <a:pt x="9626" y="18655"/>
                </a:cubicBezTo>
                <a:cubicBezTo>
                  <a:pt x="9626" y="18655"/>
                  <a:pt x="9626" y="18900"/>
                  <a:pt x="9626" y="19145"/>
                </a:cubicBezTo>
                <a:cubicBezTo>
                  <a:pt x="9861" y="19145"/>
                  <a:pt x="10096" y="19145"/>
                  <a:pt x="10096" y="19391"/>
                </a:cubicBezTo>
                <a:cubicBezTo>
                  <a:pt x="10096" y="19391"/>
                  <a:pt x="10096" y="19636"/>
                  <a:pt x="10096" y="19636"/>
                </a:cubicBezTo>
                <a:cubicBezTo>
                  <a:pt x="10330" y="19882"/>
                  <a:pt x="10330" y="19636"/>
                  <a:pt x="10330" y="19882"/>
                </a:cubicBezTo>
                <a:cubicBezTo>
                  <a:pt x="10565" y="19882"/>
                  <a:pt x="10330" y="19882"/>
                  <a:pt x="10330" y="20127"/>
                </a:cubicBezTo>
                <a:cubicBezTo>
                  <a:pt x="10565" y="20127"/>
                  <a:pt x="10565" y="20127"/>
                  <a:pt x="10565" y="20127"/>
                </a:cubicBezTo>
                <a:cubicBezTo>
                  <a:pt x="10800" y="20127"/>
                  <a:pt x="10800" y="20127"/>
                  <a:pt x="11035" y="19882"/>
                </a:cubicBezTo>
                <a:cubicBezTo>
                  <a:pt x="11035" y="19882"/>
                  <a:pt x="11035" y="19882"/>
                  <a:pt x="11035" y="19636"/>
                </a:cubicBezTo>
                <a:cubicBezTo>
                  <a:pt x="11035" y="19636"/>
                  <a:pt x="11270" y="19636"/>
                  <a:pt x="11270" y="19636"/>
                </a:cubicBezTo>
                <a:cubicBezTo>
                  <a:pt x="11504" y="19636"/>
                  <a:pt x="11504" y="19391"/>
                  <a:pt x="11504" y="19636"/>
                </a:cubicBezTo>
                <a:cubicBezTo>
                  <a:pt x="11739" y="19636"/>
                  <a:pt x="11739" y="20127"/>
                  <a:pt x="11974" y="19882"/>
                </a:cubicBezTo>
                <a:cubicBezTo>
                  <a:pt x="11739" y="20127"/>
                  <a:pt x="11974" y="20127"/>
                  <a:pt x="11974" y="20127"/>
                </a:cubicBezTo>
                <a:cubicBezTo>
                  <a:pt x="12209" y="20127"/>
                  <a:pt x="12209" y="20127"/>
                  <a:pt x="12209" y="20127"/>
                </a:cubicBezTo>
                <a:cubicBezTo>
                  <a:pt x="12209" y="20127"/>
                  <a:pt x="12209" y="20373"/>
                  <a:pt x="12209" y="20373"/>
                </a:cubicBezTo>
                <a:cubicBezTo>
                  <a:pt x="12209" y="20373"/>
                  <a:pt x="12209" y="20618"/>
                  <a:pt x="12209" y="20618"/>
                </a:cubicBezTo>
                <a:cubicBezTo>
                  <a:pt x="12209" y="20618"/>
                  <a:pt x="12209" y="20618"/>
                  <a:pt x="12209" y="20864"/>
                </a:cubicBezTo>
                <a:cubicBezTo>
                  <a:pt x="12209" y="21109"/>
                  <a:pt x="12443" y="20618"/>
                  <a:pt x="12678" y="20618"/>
                </a:cubicBezTo>
                <a:cubicBezTo>
                  <a:pt x="12678" y="20864"/>
                  <a:pt x="12678" y="20864"/>
                  <a:pt x="12913" y="20864"/>
                </a:cubicBezTo>
                <a:cubicBezTo>
                  <a:pt x="12913" y="20864"/>
                  <a:pt x="12913" y="20618"/>
                  <a:pt x="12913" y="20373"/>
                </a:cubicBezTo>
                <a:cubicBezTo>
                  <a:pt x="12913" y="20373"/>
                  <a:pt x="13148" y="20373"/>
                  <a:pt x="13383" y="20373"/>
                </a:cubicBezTo>
                <a:cubicBezTo>
                  <a:pt x="13383" y="20373"/>
                  <a:pt x="13383" y="20127"/>
                  <a:pt x="13383" y="20127"/>
                </a:cubicBezTo>
                <a:cubicBezTo>
                  <a:pt x="13383" y="20127"/>
                  <a:pt x="13383" y="20127"/>
                  <a:pt x="13617" y="20127"/>
                </a:cubicBezTo>
                <a:cubicBezTo>
                  <a:pt x="13617" y="20127"/>
                  <a:pt x="13617" y="20127"/>
                  <a:pt x="13617" y="20127"/>
                </a:cubicBezTo>
                <a:cubicBezTo>
                  <a:pt x="13852" y="20127"/>
                  <a:pt x="13852" y="20127"/>
                  <a:pt x="13852" y="20127"/>
                </a:cubicBezTo>
                <a:cubicBezTo>
                  <a:pt x="13852" y="20127"/>
                  <a:pt x="14087" y="20127"/>
                  <a:pt x="14087" y="20127"/>
                </a:cubicBezTo>
                <a:cubicBezTo>
                  <a:pt x="14322" y="20127"/>
                  <a:pt x="14322" y="20373"/>
                  <a:pt x="14322" y="20373"/>
                </a:cubicBezTo>
                <a:cubicBezTo>
                  <a:pt x="14322" y="20373"/>
                  <a:pt x="14557" y="20373"/>
                  <a:pt x="14791" y="20373"/>
                </a:cubicBezTo>
                <a:cubicBezTo>
                  <a:pt x="14791" y="20373"/>
                  <a:pt x="14791" y="20373"/>
                  <a:pt x="15026" y="20373"/>
                </a:cubicBezTo>
                <a:cubicBezTo>
                  <a:pt x="15026" y="20127"/>
                  <a:pt x="15261" y="20127"/>
                  <a:pt x="15026" y="20127"/>
                </a:cubicBezTo>
                <a:cubicBezTo>
                  <a:pt x="15026" y="19882"/>
                  <a:pt x="15026" y="20127"/>
                  <a:pt x="15261" y="20127"/>
                </a:cubicBezTo>
                <a:cubicBezTo>
                  <a:pt x="15261" y="20127"/>
                  <a:pt x="15261" y="19882"/>
                  <a:pt x="15496" y="19882"/>
                </a:cubicBezTo>
                <a:cubicBezTo>
                  <a:pt x="15496" y="19882"/>
                  <a:pt x="15730" y="20127"/>
                  <a:pt x="15730" y="20127"/>
                </a:cubicBezTo>
                <a:cubicBezTo>
                  <a:pt x="15965" y="20127"/>
                  <a:pt x="15965" y="20127"/>
                  <a:pt x="16200" y="20127"/>
                </a:cubicBezTo>
                <a:cubicBezTo>
                  <a:pt x="16200" y="20127"/>
                  <a:pt x="16435" y="20127"/>
                  <a:pt x="16435" y="20373"/>
                </a:cubicBezTo>
                <a:cubicBezTo>
                  <a:pt x="16670" y="19882"/>
                  <a:pt x="16904" y="20618"/>
                  <a:pt x="17139" y="20618"/>
                </a:cubicBezTo>
                <a:cubicBezTo>
                  <a:pt x="17139" y="20864"/>
                  <a:pt x="17139" y="20864"/>
                  <a:pt x="17374" y="20864"/>
                </a:cubicBezTo>
                <a:cubicBezTo>
                  <a:pt x="17374" y="20864"/>
                  <a:pt x="17374" y="20864"/>
                  <a:pt x="17374" y="20864"/>
                </a:cubicBezTo>
                <a:cubicBezTo>
                  <a:pt x="17609" y="20864"/>
                  <a:pt x="17374" y="21109"/>
                  <a:pt x="17609" y="21109"/>
                </a:cubicBezTo>
                <a:cubicBezTo>
                  <a:pt x="17609" y="21109"/>
                  <a:pt x="17609" y="21109"/>
                  <a:pt x="17843" y="21109"/>
                </a:cubicBezTo>
                <a:cubicBezTo>
                  <a:pt x="17843" y="21109"/>
                  <a:pt x="17843" y="21109"/>
                  <a:pt x="17843" y="21109"/>
                </a:cubicBezTo>
                <a:cubicBezTo>
                  <a:pt x="18078" y="21109"/>
                  <a:pt x="18313" y="21109"/>
                  <a:pt x="18313" y="21109"/>
                </a:cubicBezTo>
                <a:cubicBezTo>
                  <a:pt x="18313" y="21355"/>
                  <a:pt x="18548" y="21355"/>
                  <a:pt x="18548" y="21355"/>
                </a:cubicBezTo>
                <a:cubicBezTo>
                  <a:pt x="18548" y="21355"/>
                  <a:pt x="18783" y="21355"/>
                  <a:pt x="18783" y="21355"/>
                </a:cubicBezTo>
                <a:cubicBezTo>
                  <a:pt x="18783" y="21355"/>
                  <a:pt x="18783" y="21600"/>
                  <a:pt x="18783" y="21600"/>
                </a:cubicBezTo>
                <a:cubicBezTo>
                  <a:pt x="19017" y="21355"/>
                  <a:pt x="18783" y="20864"/>
                  <a:pt x="18548" y="20864"/>
                </a:cubicBezTo>
                <a:cubicBezTo>
                  <a:pt x="18548" y="20618"/>
                  <a:pt x="18783" y="20373"/>
                  <a:pt x="18548" y="20127"/>
                </a:cubicBezTo>
                <a:cubicBezTo>
                  <a:pt x="18548" y="19882"/>
                  <a:pt x="18313" y="19636"/>
                  <a:pt x="18548" y="19391"/>
                </a:cubicBezTo>
                <a:cubicBezTo>
                  <a:pt x="18783" y="19145"/>
                  <a:pt x="19017" y="18655"/>
                  <a:pt x="19252" y="18409"/>
                </a:cubicBezTo>
                <a:cubicBezTo>
                  <a:pt x="19722" y="17918"/>
                  <a:pt x="19957" y="17427"/>
                  <a:pt x="20426" y="17182"/>
                </a:cubicBezTo>
                <a:cubicBezTo>
                  <a:pt x="20661" y="16936"/>
                  <a:pt x="20661" y="16691"/>
                  <a:pt x="20896" y="16691"/>
                </a:cubicBezTo>
                <a:cubicBezTo>
                  <a:pt x="21130" y="16691"/>
                  <a:pt x="21365" y="16691"/>
                  <a:pt x="21365" y="16445"/>
                </a:cubicBezTo>
                <a:cubicBezTo>
                  <a:pt x="21365" y="16445"/>
                  <a:pt x="21365" y="16445"/>
                  <a:pt x="21365" y="16200"/>
                </a:cubicBezTo>
                <a:cubicBezTo>
                  <a:pt x="21365" y="16200"/>
                  <a:pt x="21600" y="16200"/>
                  <a:pt x="21600" y="16200"/>
                </a:cubicBezTo>
                <a:cubicBezTo>
                  <a:pt x="21600" y="15955"/>
                  <a:pt x="21600" y="15709"/>
                  <a:pt x="21600" y="15464"/>
                </a:cubicBezTo>
                <a:cubicBezTo>
                  <a:pt x="21600" y="15464"/>
                  <a:pt x="21365" y="15218"/>
                  <a:pt x="21365" y="15218"/>
                </a:cubicBezTo>
                <a:cubicBezTo>
                  <a:pt x="21365" y="15218"/>
                  <a:pt x="21130" y="15218"/>
                  <a:pt x="21365" y="14973"/>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8" name="Shape 2707"/>
          <p:cNvSpPr/>
          <p:nvPr/>
        </p:nvSpPr>
        <p:spPr>
          <a:xfrm>
            <a:off x="15925196" y="8750219"/>
            <a:ext cx="566190" cy="643147"/>
          </a:xfrm>
          <a:custGeom>
            <a:avLst/>
            <a:gdLst/>
            <a:ahLst/>
            <a:cxnLst>
              <a:cxn ang="0">
                <a:pos x="wd2" y="hd2"/>
              </a:cxn>
              <a:cxn ang="5400000">
                <a:pos x="wd2" y="hd2"/>
              </a:cxn>
              <a:cxn ang="10800000">
                <a:pos x="wd2" y="hd2"/>
              </a:cxn>
              <a:cxn ang="16200000">
                <a:pos x="wd2" y="hd2"/>
              </a:cxn>
            </a:cxnLst>
            <a:rect l="0" t="0" r="r" b="b"/>
            <a:pathLst>
              <a:path w="21600" h="21600" extrusionOk="0">
                <a:moveTo>
                  <a:pt x="4800" y="16332"/>
                </a:moveTo>
                <a:cubicBezTo>
                  <a:pt x="4200" y="16859"/>
                  <a:pt x="4200" y="16332"/>
                  <a:pt x="3600" y="16332"/>
                </a:cubicBezTo>
                <a:cubicBezTo>
                  <a:pt x="3600" y="16332"/>
                  <a:pt x="3600" y="16859"/>
                  <a:pt x="3600" y="16859"/>
                </a:cubicBezTo>
                <a:cubicBezTo>
                  <a:pt x="3000" y="16859"/>
                  <a:pt x="3000" y="16859"/>
                  <a:pt x="2400" y="16859"/>
                </a:cubicBezTo>
                <a:cubicBezTo>
                  <a:pt x="1800" y="16859"/>
                  <a:pt x="1800" y="16332"/>
                  <a:pt x="1200" y="16332"/>
                </a:cubicBezTo>
                <a:cubicBezTo>
                  <a:pt x="600" y="16332"/>
                  <a:pt x="0" y="16332"/>
                  <a:pt x="0" y="16332"/>
                </a:cubicBezTo>
                <a:cubicBezTo>
                  <a:pt x="0" y="16859"/>
                  <a:pt x="0" y="17385"/>
                  <a:pt x="0" y="17385"/>
                </a:cubicBezTo>
                <a:cubicBezTo>
                  <a:pt x="600" y="17385"/>
                  <a:pt x="600" y="17912"/>
                  <a:pt x="1200" y="17385"/>
                </a:cubicBezTo>
                <a:cubicBezTo>
                  <a:pt x="1200" y="17385"/>
                  <a:pt x="1200" y="17385"/>
                  <a:pt x="1200" y="17385"/>
                </a:cubicBezTo>
                <a:cubicBezTo>
                  <a:pt x="1800" y="17385"/>
                  <a:pt x="2400" y="17385"/>
                  <a:pt x="2400" y="17385"/>
                </a:cubicBezTo>
                <a:cubicBezTo>
                  <a:pt x="2400" y="17385"/>
                  <a:pt x="2400" y="17912"/>
                  <a:pt x="2400" y="17912"/>
                </a:cubicBezTo>
                <a:cubicBezTo>
                  <a:pt x="3000" y="17912"/>
                  <a:pt x="3600" y="17912"/>
                  <a:pt x="4200" y="17385"/>
                </a:cubicBezTo>
                <a:cubicBezTo>
                  <a:pt x="4200" y="17385"/>
                  <a:pt x="5400" y="16859"/>
                  <a:pt x="4800" y="16332"/>
                </a:cubicBezTo>
                <a:close/>
                <a:moveTo>
                  <a:pt x="21600" y="2107"/>
                </a:moveTo>
                <a:cubicBezTo>
                  <a:pt x="21600" y="2107"/>
                  <a:pt x="21600" y="2107"/>
                  <a:pt x="21600" y="1580"/>
                </a:cubicBezTo>
                <a:cubicBezTo>
                  <a:pt x="21600" y="1580"/>
                  <a:pt x="21000" y="1580"/>
                  <a:pt x="21000" y="1580"/>
                </a:cubicBezTo>
                <a:cubicBezTo>
                  <a:pt x="21000" y="1580"/>
                  <a:pt x="20400" y="1580"/>
                  <a:pt x="21000" y="1054"/>
                </a:cubicBezTo>
                <a:cubicBezTo>
                  <a:pt x="20400" y="1580"/>
                  <a:pt x="19800" y="1054"/>
                  <a:pt x="19800" y="527"/>
                </a:cubicBezTo>
                <a:cubicBezTo>
                  <a:pt x="19800" y="0"/>
                  <a:pt x="19800" y="0"/>
                  <a:pt x="19200" y="0"/>
                </a:cubicBezTo>
                <a:cubicBezTo>
                  <a:pt x="18600" y="0"/>
                  <a:pt x="18600" y="0"/>
                  <a:pt x="18600" y="0"/>
                </a:cubicBezTo>
                <a:cubicBezTo>
                  <a:pt x="18000" y="0"/>
                  <a:pt x="17400" y="0"/>
                  <a:pt x="16800" y="527"/>
                </a:cubicBezTo>
                <a:cubicBezTo>
                  <a:pt x="16800" y="527"/>
                  <a:pt x="16800" y="527"/>
                  <a:pt x="16200" y="527"/>
                </a:cubicBezTo>
                <a:cubicBezTo>
                  <a:pt x="15600" y="527"/>
                  <a:pt x="15000" y="527"/>
                  <a:pt x="14400" y="527"/>
                </a:cubicBezTo>
                <a:cubicBezTo>
                  <a:pt x="13800" y="527"/>
                  <a:pt x="12600" y="1054"/>
                  <a:pt x="12000" y="1580"/>
                </a:cubicBezTo>
                <a:cubicBezTo>
                  <a:pt x="12000" y="1580"/>
                  <a:pt x="12000" y="2107"/>
                  <a:pt x="11400" y="2107"/>
                </a:cubicBezTo>
                <a:cubicBezTo>
                  <a:pt x="11400" y="2634"/>
                  <a:pt x="11400" y="2634"/>
                  <a:pt x="10800" y="3161"/>
                </a:cubicBezTo>
                <a:cubicBezTo>
                  <a:pt x="10200" y="3161"/>
                  <a:pt x="10200" y="3688"/>
                  <a:pt x="9600" y="4215"/>
                </a:cubicBezTo>
                <a:cubicBezTo>
                  <a:pt x="9000" y="4215"/>
                  <a:pt x="7800" y="4741"/>
                  <a:pt x="8400" y="3688"/>
                </a:cubicBezTo>
                <a:cubicBezTo>
                  <a:pt x="7800" y="3688"/>
                  <a:pt x="7200" y="4741"/>
                  <a:pt x="7200" y="5268"/>
                </a:cubicBezTo>
                <a:cubicBezTo>
                  <a:pt x="6600" y="6322"/>
                  <a:pt x="6000" y="7902"/>
                  <a:pt x="5400" y="8956"/>
                </a:cubicBezTo>
                <a:cubicBezTo>
                  <a:pt x="5400" y="9483"/>
                  <a:pt x="5400" y="10010"/>
                  <a:pt x="4800" y="10537"/>
                </a:cubicBezTo>
                <a:cubicBezTo>
                  <a:pt x="4800" y="11063"/>
                  <a:pt x="4800" y="11590"/>
                  <a:pt x="4800" y="11590"/>
                </a:cubicBezTo>
                <a:cubicBezTo>
                  <a:pt x="4200" y="11590"/>
                  <a:pt x="4200" y="11590"/>
                  <a:pt x="3600" y="11590"/>
                </a:cubicBezTo>
                <a:cubicBezTo>
                  <a:pt x="3600" y="12117"/>
                  <a:pt x="4200" y="12644"/>
                  <a:pt x="4200" y="12644"/>
                </a:cubicBezTo>
                <a:cubicBezTo>
                  <a:pt x="4200" y="13171"/>
                  <a:pt x="3600" y="12644"/>
                  <a:pt x="3600" y="12644"/>
                </a:cubicBezTo>
                <a:cubicBezTo>
                  <a:pt x="3000" y="12644"/>
                  <a:pt x="3000" y="13171"/>
                  <a:pt x="3000" y="13171"/>
                </a:cubicBezTo>
                <a:cubicBezTo>
                  <a:pt x="3600" y="13171"/>
                  <a:pt x="3600" y="13171"/>
                  <a:pt x="4200" y="13698"/>
                </a:cubicBezTo>
                <a:cubicBezTo>
                  <a:pt x="4200" y="13698"/>
                  <a:pt x="4200" y="13698"/>
                  <a:pt x="4200" y="13698"/>
                </a:cubicBezTo>
                <a:cubicBezTo>
                  <a:pt x="4200" y="14224"/>
                  <a:pt x="4800" y="14224"/>
                  <a:pt x="4800" y="14224"/>
                </a:cubicBezTo>
                <a:cubicBezTo>
                  <a:pt x="3600" y="14224"/>
                  <a:pt x="4800" y="14751"/>
                  <a:pt x="4800" y="14751"/>
                </a:cubicBezTo>
                <a:cubicBezTo>
                  <a:pt x="4800" y="14751"/>
                  <a:pt x="4200" y="14751"/>
                  <a:pt x="3600" y="14751"/>
                </a:cubicBezTo>
                <a:cubicBezTo>
                  <a:pt x="3600" y="14751"/>
                  <a:pt x="4200" y="15278"/>
                  <a:pt x="4200" y="15278"/>
                </a:cubicBezTo>
                <a:cubicBezTo>
                  <a:pt x="4200" y="15278"/>
                  <a:pt x="4800" y="15278"/>
                  <a:pt x="4800" y="15278"/>
                </a:cubicBezTo>
                <a:cubicBezTo>
                  <a:pt x="5400" y="15805"/>
                  <a:pt x="5400" y="15805"/>
                  <a:pt x="5400" y="15805"/>
                </a:cubicBezTo>
                <a:cubicBezTo>
                  <a:pt x="4800" y="16332"/>
                  <a:pt x="4200" y="15805"/>
                  <a:pt x="4200" y="15805"/>
                </a:cubicBezTo>
                <a:cubicBezTo>
                  <a:pt x="4200" y="15805"/>
                  <a:pt x="4200" y="15278"/>
                  <a:pt x="3600" y="15278"/>
                </a:cubicBezTo>
                <a:cubicBezTo>
                  <a:pt x="3600" y="15278"/>
                  <a:pt x="3600" y="15278"/>
                  <a:pt x="3000" y="15278"/>
                </a:cubicBezTo>
                <a:cubicBezTo>
                  <a:pt x="3600" y="14751"/>
                  <a:pt x="3000" y="14751"/>
                  <a:pt x="3000" y="14751"/>
                </a:cubicBezTo>
                <a:cubicBezTo>
                  <a:pt x="2400" y="14751"/>
                  <a:pt x="1800" y="14751"/>
                  <a:pt x="1200" y="14751"/>
                </a:cubicBezTo>
                <a:cubicBezTo>
                  <a:pt x="600" y="15278"/>
                  <a:pt x="600" y="15278"/>
                  <a:pt x="600" y="15278"/>
                </a:cubicBezTo>
                <a:cubicBezTo>
                  <a:pt x="1200" y="15805"/>
                  <a:pt x="1200" y="15805"/>
                  <a:pt x="1800" y="15805"/>
                </a:cubicBezTo>
                <a:cubicBezTo>
                  <a:pt x="2400" y="15805"/>
                  <a:pt x="2400" y="16332"/>
                  <a:pt x="3000" y="16332"/>
                </a:cubicBezTo>
                <a:cubicBezTo>
                  <a:pt x="3000" y="16332"/>
                  <a:pt x="3000" y="16332"/>
                  <a:pt x="3600" y="16332"/>
                </a:cubicBezTo>
                <a:cubicBezTo>
                  <a:pt x="3600" y="15805"/>
                  <a:pt x="3600" y="15805"/>
                  <a:pt x="4200" y="16332"/>
                </a:cubicBezTo>
                <a:cubicBezTo>
                  <a:pt x="4200" y="16332"/>
                  <a:pt x="4800" y="16332"/>
                  <a:pt x="4800" y="16332"/>
                </a:cubicBezTo>
                <a:cubicBezTo>
                  <a:pt x="5400" y="16332"/>
                  <a:pt x="5400" y="16859"/>
                  <a:pt x="6000" y="16859"/>
                </a:cubicBezTo>
                <a:cubicBezTo>
                  <a:pt x="6000" y="16859"/>
                  <a:pt x="6000" y="16332"/>
                  <a:pt x="6000" y="15805"/>
                </a:cubicBezTo>
                <a:cubicBezTo>
                  <a:pt x="6000" y="15805"/>
                  <a:pt x="6600" y="15805"/>
                  <a:pt x="6600" y="15805"/>
                </a:cubicBezTo>
                <a:cubicBezTo>
                  <a:pt x="6600" y="15805"/>
                  <a:pt x="6600" y="16332"/>
                  <a:pt x="7200" y="16332"/>
                </a:cubicBezTo>
                <a:cubicBezTo>
                  <a:pt x="7800" y="16332"/>
                  <a:pt x="7800" y="15805"/>
                  <a:pt x="7800" y="15805"/>
                </a:cubicBezTo>
                <a:cubicBezTo>
                  <a:pt x="8400" y="15805"/>
                  <a:pt x="8400" y="15805"/>
                  <a:pt x="8400" y="16332"/>
                </a:cubicBezTo>
                <a:cubicBezTo>
                  <a:pt x="7800" y="16332"/>
                  <a:pt x="8400" y="16332"/>
                  <a:pt x="7800" y="16332"/>
                </a:cubicBezTo>
                <a:cubicBezTo>
                  <a:pt x="8400" y="16332"/>
                  <a:pt x="8400" y="16332"/>
                  <a:pt x="9000" y="16332"/>
                </a:cubicBezTo>
                <a:cubicBezTo>
                  <a:pt x="9000" y="15805"/>
                  <a:pt x="9600" y="15278"/>
                  <a:pt x="9600" y="15805"/>
                </a:cubicBezTo>
                <a:cubicBezTo>
                  <a:pt x="9600" y="16332"/>
                  <a:pt x="9600" y="16859"/>
                  <a:pt x="10200" y="16859"/>
                </a:cubicBezTo>
                <a:cubicBezTo>
                  <a:pt x="10200" y="16859"/>
                  <a:pt x="10200" y="16859"/>
                  <a:pt x="10200" y="16859"/>
                </a:cubicBezTo>
                <a:cubicBezTo>
                  <a:pt x="10800" y="17385"/>
                  <a:pt x="10200" y="17385"/>
                  <a:pt x="10800" y="17385"/>
                </a:cubicBezTo>
                <a:cubicBezTo>
                  <a:pt x="10800" y="17912"/>
                  <a:pt x="11400" y="17385"/>
                  <a:pt x="12000" y="17385"/>
                </a:cubicBezTo>
                <a:cubicBezTo>
                  <a:pt x="12600" y="17385"/>
                  <a:pt x="12000" y="17385"/>
                  <a:pt x="12600" y="17912"/>
                </a:cubicBezTo>
                <a:cubicBezTo>
                  <a:pt x="12600" y="17912"/>
                  <a:pt x="12600" y="17912"/>
                  <a:pt x="13200" y="17912"/>
                </a:cubicBezTo>
                <a:cubicBezTo>
                  <a:pt x="13200" y="17912"/>
                  <a:pt x="13200" y="17912"/>
                  <a:pt x="13200" y="17912"/>
                </a:cubicBezTo>
                <a:cubicBezTo>
                  <a:pt x="13200" y="17912"/>
                  <a:pt x="13800" y="18439"/>
                  <a:pt x="13800" y="18439"/>
                </a:cubicBezTo>
                <a:cubicBezTo>
                  <a:pt x="13800" y="18439"/>
                  <a:pt x="13800" y="17912"/>
                  <a:pt x="13800" y="18439"/>
                </a:cubicBezTo>
                <a:cubicBezTo>
                  <a:pt x="13800" y="18439"/>
                  <a:pt x="13800" y="18439"/>
                  <a:pt x="13800" y="18439"/>
                </a:cubicBezTo>
                <a:cubicBezTo>
                  <a:pt x="13800" y="18439"/>
                  <a:pt x="13800" y="18439"/>
                  <a:pt x="13800" y="18439"/>
                </a:cubicBezTo>
                <a:cubicBezTo>
                  <a:pt x="13800" y="18966"/>
                  <a:pt x="13800" y="18966"/>
                  <a:pt x="13800" y="18966"/>
                </a:cubicBezTo>
                <a:cubicBezTo>
                  <a:pt x="13800" y="18966"/>
                  <a:pt x="13200" y="19493"/>
                  <a:pt x="13200" y="20020"/>
                </a:cubicBezTo>
                <a:cubicBezTo>
                  <a:pt x="13200" y="19493"/>
                  <a:pt x="13200" y="20020"/>
                  <a:pt x="13800" y="20020"/>
                </a:cubicBezTo>
                <a:cubicBezTo>
                  <a:pt x="13200" y="20020"/>
                  <a:pt x="12600" y="20546"/>
                  <a:pt x="12600" y="20546"/>
                </a:cubicBezTo>
                <a:cubicBezTo>
                  <a:pt x="12600" y="20546"/>
                  <a:pt x="12600" y="20546"/>
                  <a:pt x="13200" y="21073"/>
                </a:cubicBezTo>
                <a:cubicBezTo>
                  <a:pt x="12600" y="20546"/>
                  <a:pt x="13200" y="21600"/>
                  <a:pt x="13200" y="21073"/>
                </a:cubicBezTo>
                <a:cubicBezTo>
                  <a:pt x="13200" y="21600"/>
                  <a:pt x="13200" y="21073"/>
                  <a:pt x="13200" y="21073"/>
                </a:cubicBezTo>
                <a:cubicBezTo>
                  <a:pt x="13800" y="21073"/>
                  <a:pt x="13800" y="21073"/>
                  <a:pt x="13800" y="21600"/>
                </a:cubicBezTo>
                <a:cubicBezTo>
                  <a:pt x="14400" y="21600"/>
                  <a:pt x="15000" y="21600"/>
                  <a:pt x="14400" y="21073"/>
                </a:cubicBezTo>
                <a:cubicBezTo>
                  <a:pt x="15000" y="21073"/>
                  <a:pt x="15000" y="20546"/>
                  <a:pt x="15000" y="20546"/>
                </a:cubicBezTo>
                <a:cubicBezTo>
                  <a:pt x="15600" y="20020"/>
                  <a:pt x="14400" y="20020"/>
                  <a:pt x="15000" y="19493"/>
                </a:cubicBezTo>
                <a:cubicBezTo>
                  <a:pt x="14400" y="19493"/>
                  <a:pt x="14400" y="19493"/>
                  <a:pt x="14400" y="19493"/>
                </a:cubicBezTo>
                <a:cubicBezTo>
                  <a:pt x="14400" y="19493"/>
                  <a:pt x="13800" y="18966"/>
                  <a:pt x="13800" y="18966"/>
                </a:cubicBezTo>
                <a:cubicBezTo>
                  <a:pt x="14400" y="18966"/>
                  <a:pt x="14400" y="19493"/>
                  <a:pt x="14400" y="18966"/>
                </a:cubicBezTo>
                <a:cubicBezTo>
                  <a:pt x="15000" y="18966"/>
                  <a:pt x="15600" y="18439"/>
                  <a:pt x="15600" y="18439"/>
                </a:cubicBezTo>
                <a:cubicBezTo>
                  <a:pt x="15600" y="18439"/>
                  <a:pt x="15600" y="18439"/>
                  <a:pt x="15600" y="17912"/>
                </a:cubicBezTo>
                <a:cubicBezTo>
                  <a:pt x="15600" y="17912"/>
                  <a:pt x="15600" y="17912"/>
                  <a:pt x="15600" y="17912"/>
                </a:cubicBezTo>
                <a:cubicBezTo>
                  <a:pt x="15600" y="17912"/>
                  <a:pt x="15000" y="18439"/>
                  <a:pt x="15000" y="17912"/>
                </a:cubicBezTo>
                <a:cubicBezTo>
                  <a:pt x="15000" y="17385"/>
                  <a:pt x="15600" y="17385"/>
                  <a:pt x="16200" y="16859"/>
                </a:cubicBezTo>
                <a:cubicBezTo>
                  <a:pt x="16200" y="16332"/>
                  <a:pt x="16200" y="15805"/>
                  <a:pt x="16200" y="15805"/>
                </a:cubicBezTo>
                <a:cubicBezTo>
                  <a:pt x="15600" y="15278"/>
                  <a:pt x="15600" y="15278"/>
                  <a:pt x="15600" y="14751"/>
                </a:cubicBezTo>
                <a:cubicBezTo>
                  <a:pt x="15000" y="14751"/>
                  <a:pt x="15600" y="14751"/>
                  <a:pt x="15600" y="14224"/>
                </a:cubicBezTo>
                <a:cubicBezTo>
                  <a:pt x="15600" y="14224"/>
                  <a:pt x="15000" y="14224"/>
                  <a:pt x="15000" y="14224"/>
                </a:cubicBezTo>
                <a:cubicBezTo>
                  <a:pt x="15000" y="14224"/>
                  <a:pt x="15000" y="14224"/>
                  <a:pt x="15000" y="13698"/>
                </a:cubicBezTo>
                <a:cubicBezTo>
                  <a:pt x="15000" y="13698"/>
                  <a:pt x="15000" y="13698"/>
                  <a:pt x="15000" y="13698"/>
                </a:cubicBezTo>
                <a:cubicBezTo>
                  <a:pt x="15000" y="13698"/>
                  <a:pt x="14400" y="13698"/>
                  <a:pt x="14400" y="13698"/>
                </a:cubicBezTo>
                <a:cubicBezTo>
                  <a:pt x="14400" y="13698"/>
                  <a:pt x="14400" y="13171"/>
                  <a:pt x="14400" y="13171"/>
                </a:cubicBezTo>
                <a:cubicBezTo>
                  <a:pt x="14400" y="12644"/>
                  <a:pt x="15600" y="12644"/>
                  <a:pt x="15600" y="12644"/>
                </a:cubicBezTo>
                <a:cubicBezTo>
                  <a:pt x="15600" y="12644"/>
                  <a:pt x="15600" y="12644"/>
                  <a:pt x="15600" y="12644"/>
                </a:cubicBezTo>
                <a:cubicBezTo>
                  <a:pt x="15600" y="12644"/>
                  <a:pt x="16800" y="12644"/>
                  <a:pt x="16800" y="13171"/>
                </a:cubicBezTo>
                <a:cubicBezTo>
                  <a:pt x="16800" y="13171"/>
                  <a:pt x="16800" y="13171"/>
                  <a:pt x="16800" y="12644"/>
                </a:cubicBezTo>
                <a:cubicBezTo>
                  <a:pt x="17400" y="13171"/>
                  <a:pt x="19200" y="12644"/>
                  <a:pt x="19200" y="12117"/>
                </a:cubicBezTo>
                <a:cubicBezTo>
                  <a:pt x="19200" y="11590"/>
                  <a:pt x="19200" y="11590"/>
                  <a:pt x="18600" y="11590"/>
                </a:cubicBezTo>
                <a:cubicBezTo>
                  <a:pt x="18600" y="11063"/>
                  <a:pt x="18600" y="11590"/>
                  <a:pt x="18600" y="11063"/>
                </a:cubicBezTo>
                <a:cubicBezTo>
                  <a:pt x="19200" y="10537"/>
                  <a:pt x="19200" y="11063"/>
                  <a:pt x="19200" y="10537"/>
                </a:cubicBezTo>
                <a:cubicBezTo>
                  <a:pt x="19800" y="10537"/>
                  <a:pt x="20400" y="10010"/>
                  <a:pt x="20400" y="10010"/>
                </a:cubicBezTo>
                <a:cubicBezTo>
                  <a:pt x="20400" y="9483"/>
                  <a:pt x="20400" y="9483"/>
                  <a:pt x="20400" y="9483"/>
                </a:cubicBezTo>
                <a:cubicBezTo>
                  <a:pt x="20400" y="8429"/>
                  <a:pt x="20400" y="8429"/>
                  <a:pt x="20400" y="7902"/>
                </a:cubicBezTo>
                <a:cubicBezTo>
                  <a:pt x="19800" y="8429"/>
                  <a:pt x="19200" y="8429"/>
                  <a:pt x="19200" y="7902"/>
                </a:cubicBezTo>
                <a:cubicBezTo>
                  <a:pt x="18600" y="7902"/>
                  <a:pt x="18600" y="7902"/>
                  <a:pt x="18600" y="7376"/>
                </a:cubicBezTo>
                <a:cubicBezTo>
                  <a:pt x="18600" y="7376"/>
                  <a:pt x="18600" y="7376"/>
                  <a:pt x="19200" y="7376"/>
                </a:cubicBezTo>
                <a:cubicBezTo>
                  <a:pt x="18600" y="6849"/>
                  <a:pt x="18600" y="6849"/>
                  <a:pt x="19200" y="6849"/>
                </a:cubicBezTo>
                <a:cubicBezTo>
                  <a:pt x="19200" y="6322"/>
                  <a:pt x="20400" y="6322"/>
                  <a:pt x="20400" y="6849"/>
                </a:cubicBezTo>
                <a:cubicBezTo>
                  <a:pt x="21000" y="5795"/>
                  <a:pt x="21000" y="5268"/>
                  <a:pt x="21000" y="4215"/>
                </a:cubicBezTo>
                <a:cubicBezTo>
                  <a:pt x="21600" y="3688"/>
                  <a:pt x="21000" y="2634"/>
                  <a:pt x="21600" y="2107"/>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9" name="Shape 2708"/>
          <p:cNvSpPr/>
          <p:nvPr/>
        </p:nvSpPr>
        <p:spPr>
          <a:xfrm>
            <a:off x="18118981" y="10916028"/>
            <a:ext cx="274359" cy="343563"/>
          </a:xfrm>
          <a:custGeom>
            <a:avLst/>
            <a:gdLst/>
            <a:ahLst/>
            <a:cxnLst>
              <a:cxn ang="0">
                <a:pos x="wd2" y="hd2"/>
              </a:cxn>
              <a:cxn ang="5400000">
                <a:pos x="wd2" y="hd2"/>
              </a:cxn>
              <a:cxn ang="10800000">
                <a:pos x="wd2" y="hd2"/>
              </a:cxn>
              <a:cxn ang="16200000">
                <a:pos x="wd2" y="hd2"/>
              </a:cxn>
            </a:cxnLst>
            <a:rect l="0" t="0" r="r" b="b"/>
            <a:pathLst>
              <a:path w="20933" h="21600" extrusionOk="0">
                <a:moveTo>
                  <a:pt x="20933" y="8836"/>
                </a:moveTo>
                <a:cubicBezTo>
                  <a:pt x="20933" y="7855"/>
                  <a:pt x="19733" y="7855"/>
                  <a:pt x="19733" y="7855"/>
                </a:cubicBezTo>
                <a:cubicBezTo>
                  <a:pt x="18533" y="6873"/>
                  <a:pt x="18533" y="6873"/>
                  <a:pt x="17333" y="5891"/>
                </a:cubicBezTo>
                <a:cubicBezTo>
                  <a:pt x="16133" y="5891"/>
                  <a:pt x="17333" y="5891"/>
                  <a:pt x="16133" y="5891"/>
                </a:cubicBezTo>
                <a:cubicBezTo>
                  <a:pt x="14933" y="5891"/>
                  <a:pt x="14933" y="5891"/>
                  <a:pt x="13733" y="4909"/>
                </a:cubicBezTo>
                <a:cubicBezTo>
                  <a:pt x="13733" y="4909"/>
                  <a:pt x="13733" y="4909"/>
                  <a:pt x="12533" y="4909"/>
                </a:cubicBezTo>
                <a:cubicBezTo>
                  <a:pt x="12533" y="3927"/>
                  <a:pt x="11333" y="2945"/>
                  <a:pt x="11333" y="2945"/>
                </a:cubicBezTo>
                <a:cubicBezTo>
                  <a:pt x="10133" y="1964"/>
                  <a:pt x="7733" y="1964"/>
                  <a:pt x="8933" y="982"/>
                </a:cubicBezTo>
                <a:cubicBezTo>
                  <a:pt x="7733" y="0"/>
                  <a:pt x="7733" y="982"/>
                  <a:pt x="6533" y="982"/>
                </a:cubicBezTo>
                <a:cubicBezTo>
                  <a:pt x="6533" y="982"/>
                  <a:pt x="6533" y="0"/>
                  <a:pt x="6533" y="0"/>
                </a:cubicBezTo>
                <a:cubicBezTo>
                  <a:pt x="5333" y="0"/>
                  <a:pt x="5333" y="982"/>
                  <a:pt x="5333" y="1964"/>
                </a:cubicBezTo>
                <a:cubicBezTo>
                  <a:pt x="6533" y="1964"/>
                  <a:pt x="6533" y="2945"/>
                  <a:pt x="6533" y="2945"/>
                </a:cubicBezTo>
                <a:cubicBezTo>
                  <a:pt x="6533" y="2945"/>
                  <a:pt x="6533" y="3927"/>
                  <a:pt x="6533" y="3927"/>
                </a:cubicBezTo>
                <a:cubicBezTo>
                  <a:pt x="5333" y="2945"/>
                  <a:pt x="5333" y="1964"/>
                  <a:pt x="4133" y="2945"/>
                </a:cubicBezTo>
                <a:cubicBezTo>
                  <a:pt x="4133" y="2945"/>
                  <a:pt x="2933" y="3927"/>
                  <a:pt x="2933" y="3927"/>
                </a:cubicBezTo>
                <a:cubicBezTo>
                  <a:pt x="2933" y="3927"/>
                  <a:pt x="2933" y="3927"/>
                  <a:pt x="2933" y="3927"/>
                </a:cubicBezTo>
                <a:cubicBezTo>
                  <a:pt x="1733" y="4909"/>
                  <a:pt x="1733" y="5891"/>
                  <a:pt x="2933" y="6873"/>
                </a:cubicBezTo>
                <a:cubicBezTo>
                  <a:pt x="1733" y="6873"/>
                  <a:pt x="533" y="6873"/>
                  <a:pt x="533" y="6873"/>
                </a:cubicBezTo>
                <a:cubicBezTo>
                  <a:pt x="-667" y="7855"/>
                  <a:pt x="533" y="7855"/>
                  <a:pt x="533" y="8836"/>
                </a:cubicBezTo>
                <a:cubicBezTo>
                  <a:pt x="533" y="8836"/>
                  <a:pt x="533" y="8836"/>
                  <a:pt x="533" y="8836"/>
                </a:cubicBezTo>
                <a:cubicBezTo>
                  <a:pt x="533" y="9818"/>
                  <a:pt x="1733" y="10800"/>
                  <a:pt x="1733" y="11782"/>
                </a:cubicBezTo>
                <a:cubicBezTo>
                  <a:pt x="1733" y="11782"/>
                  <a:pt x="533" y="11782"/>
                  <a:pt x="533" y="12764"/>
                </a:cubicBezTo>
                <a:cubicBezTo>
                  <a:pt x="-667" y="11782"/>
                  <a:pt x="533" y="13745"/>
                  <a:pt x="1733" y="14727"/>
                </a:cubicBezTo>
                <a:cubicBezTo>
                  <a:pt x="533" y="14727"/>
                  <a:pt x="533" y="13745"/>
                  <a:pt x="533" y="13745"/>
                </a:cubicBezTo>
                <a:cubicBezTo>
                  <a:pt x="1733" y="13745"/>
                  <a:pt x="2933" y="13745"/>
                  <a:pt x="2933" y="13745"/>
                </a:cubicBezTo>
                <a:cubicBezTo>
                  <a:pt x="2933" y="13745"/>
                  <a:pt x="2933" y="13745"/>
                  <a:pt x="2933" y="14727"/>
                </a:cubicBezTo>
                <a:cubicBezTo>
                  <a:pt x="2933" y="14727"/>
                  <a:pt x="1733" y="13745"/>
                  <a:pt x="1733" y="14727"/>
                </a:cubicBezTo>
                <a:cubicBezTo>
                  <a:pt x="1733" y="14727"/>
                  <a:pt x="2933" y="14727"/>
                  <a:pt x="2933" y="14727"/>
                </a:cubicBezTo>
                <a:cubicBezTo>
                  <a:pt x="2933" y="14727"/>
                  <a:pt x="2933" y="14727"/>
                  <a:pt x="2933" y="14727"/>
                </a:cubicBezTo>
                <a:cubicBezTo>
                  <a:pt x="2933" y="14727"/>
                  <a:pt x="2933" y="15709"/>
                  <a:pt x="4133" y="15709"/>
                </a:cubicBezTo>
                <a:cubicBezTo>
                  <a:pt x="4133" y="15709"/>
                  <a:pt x="4133" y="15709"/>
                  <a:pt x="5333" y="15709"/>
                </a:cubicBezTo>
                <a:cubicBezTo>
                  <a:pt x="5333" y="15709"/>
                  <a:pt x="5333" y="16691"/>
                  <a:pt x="5333" y="16691"/>
                </a:cubicBezTo>
                <a:cubicBezTo>
                  <a:pt x="6533" y="16691"/>
                  <a:pt x="6533" y="17673"/>
                  <a:pt x="6533" y="17673"/>
                </a:cubicBezTo>
                <a:cubicBezTo>
                  <a:pt x="6533" y="17673"/>
                  <a:pt x="6533" y="17673"/>
                  <a:pt x="7733" y="18655"/>
                </a:cubicBezTo>
                <a:cubicBezTo>
                  <a:pt x="7733" y="18655"/>
                  <a:pt x="7733" y="19636"/>
                  <a:pt x="7733" y="19636"/>
                </a:cubicBezTo>
                <a:cubicBezTo>
                  <a:pt x="8933" y="20618"/>
                  <a:pt x="10133" y="20618"/>
                  <a:pt x="10133" y="21600"/>
                </a:cubicBezTo>
                <a:cubicBezTo>
                  <a:pt x="10133" y="20618"/>
                  <a:pt x="10133" y="18655"/>
                  <a:pt x="10133" y="17673"/>
                </a:cubicBezTo>
                <a:cubicBezTo>
                  <a:pt x="8933" y="16691"/>
                  <a:pt x="8933" y="17673"/>
                  <a:pt x="10133" y="15709"/>
                </a:cubicBezTo>
                <a:cubicBezTo>
                  <a:pt x="10133" y="15709"/>
                  <a:pt x="11333" y="14727"/>
                  <a:pt x="11333" y="14727"/>
                </a:cubicBezTo>
                <a:cubicBezTo>
                  <a:pt x="11333" y="13745"/>
                  <a:pt x="13733" y="11782"/>
                  <a:pt x="13733" y="11782"/>
                </a:cubicBezTo>
                <a:cubicBezTo>
                  <a:pt x="14933" y="11782"/>
                  <a:pt x="14933" y="11782"/>
                  <a:pt x="14933" y="12764"/>
                </a:cubicBezTo>
                <a:cubicBezTo>
                  <a:pt x="14933" y="13745"/>
                  <a:pt x="14933" y="13745"/>
                  <a:pt x="16133" y="13745"/>
                </a:cubicBezTo>
                <a:cubicBezTo>
                  <a:pt x="16133" y="12764"/>
                  <a:pt x="17333" y="12764"/>
                  <a:pt x="18533" y="12764"/>
                </a:cubicBezTo>
                <a:cubicBezTo>
                  <a:pt x="18533" y="12764"/>
                  <a:pt x="18533" y="11782"/>
                  <a:pt x="18533" y="10800"/>
                </a:cubicBezTo>
                <a:cubicBezTo>
                  <a:pt x="18533" y="10800"/>
                  <a:pt x="17333" y="9818"/>
                  <a:pt x="18533" y="9818"/>
                </a:cubicBezTo>
                <a:cubicBezTo>
                  <a:pt x="18533" y="9818"/>
                  <a:pt x="19733" y="10800"/>
                  <a:pt x="19733" y="9818"/>
                </a:cubicBezTo>
                <a:cubicBezTo>
                  <a:pt x="19733" y="9818"/>
                  <a:pt x="19733" y="9818"/>
                  <a:pt x="19733" y="9818"/>
                </a:cubicBezTo>
                <a:cubicBezTo>
                  <a:pt x="20933" y="8836"/>
                  <a:pt x="20933" y="9818"/>
                  <a:pt x="20933" y="8836"/>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20" name="Shape 2709"/>
          <p:cNvSpPr/>
          <p:nvPr/>
        </p:nvSpPr>
        <p:spPr>
          <a:xfrm>
            <a:off x="16503754" y="10868388"/>
            <a:ext cx="21988" cy="21988"/>
          </a:xfrm>
          <a:custGeom>
            <a:avLst/>
            <a:gdLst/>
            <a:ahLst/>
            <a:cxnLst>
              <a:cxn ang="0">
                <a:pos x="wd2" y="hd2"/>
              </a:cxn>
              <a:cxn ang="5400000">
                <a:pos x="wd2" y="hd2"/>
              </a:cxn>
              <a:cxn ang="10800000">
                <a:pos x="wd2" y="hd2"/>
              </a:cxn>
              <a:cxn ang="16200000">
                <a:pos x="wd2" y="hd2"/>
              </a:cxn>
            </a:cxnLst>
            <a:rect l="0" t="0" r="r" b="b"/>
            <a:pathLst>
              <a:path w="21600" h="9600" extrusionOk="0">
                <a:moveTo>
                  <a:pt x="21600" y="9600"/>
                </a:moveTo>
                <a:cubicBezTo>
                  <a:pt x="21600" y="9600"/>
                  <a:pt x="21600" y="9600"/>
                  <a:pt x="0" y="9600"/>
                </a:cubicBezTo>
                <a:cubicBezTo>
                  <a:pt x="0" y="9600"/>
                  <a:pt x="21600" y="-12000"/>
                  <a:pt x="21600" y="960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21" name="Shape 2710"/>
          <p:cNvSpPr/>
          <p:nvPr/>
        </p:nvSpPr>
        <p:spPr>
          <a:xfrm>
            <a:off x="19303088" y="9896340"/>
            <a:ext cx="519466" cy="643148"/>
          </a:xfrm>
          <a:custGeom>
            <a:avLst/>
            <a:gdLst/>
            <a:ahLst/>
            <a:cxnLst>
              <a:cxn ang="0">
                <a:pos x="wd2" y="hd2"/>
              </a:cxn>
              <a:cxn ang="5400000">
                <a:pos x="wd2" y="hd2"/>
              </a:cxn>
              <a:cxn ang="10800000">
                <a:pos x="wd2" y="hd2"/>
              </a:cxn>
              <a:cxn ang="16200000">
                <a:pos x="wd2" y="hd2"/>
              </a:cxn>
            </a:cxnLst>
            <a:rect l="0" t="0" r="r" b="b"/>
            <a:pathLst>
              <a:path w="21600" h="21600" extrusionOk="0">
                <a:moveTo>
                  <a:pt x="5891" y="0"/>
                </a:moveTo>
                <a:cubicBezTo>
                  <a:pt x="6545" y="0"/>
                  <a:pt x="6545" y="0"/>
                  <a:pt x="7200" y="0"/>
                </a:cubicBezTo>
                <a:cubicBezTo>
                  <a:pt x="7855" y="527"/>
                  <a:pt x="7855" y="1054"/>
                  <a:pt x="8509" y="1054"/>
                </a:cubicBezTo>
                <a:cubicBezTo>
                  <a:pt x="8509" y="1054"/>
                  <a:pt x="9164" y="1054"/>
                  <a:pt x="9164" y="1054"/>
                </a:cubicBezTo>
                <a:cubicBezTo>
                  <a:pt x="9164" y="1054"/>
                  <a:pt x="9164" y="1580"/>
                  <a:pt x="9164" y="1580"/>
                </a:cubicBezTo>
                <a:cubicBezTo>
                  <a:pt x="9164" y="1580"/>
                  <a:pt x="9164" y="1580"/>
                  <a:pt x="9164" y="1580"/>
                </a:cubicBezTo>
                <a:cubicBezTo>
                  <a:pt x="9164" y="1580"/>
                  <a:pt x="9818" y="1580"/>
                  <a:pt x="9818" y="1580"/>
                </a:cubicBezTo>
                <a:cubicBezTo>
                  <a:pt x="9818" y="2107"/>
                  <a:pt x="10473" y="1580"/>
                  <a:pt x="10473" y="1580"/>
                </a:cubicBezTo>
                <a:cubicBezTo>
                  <a:pt x="11127" y="2107"/>
                  <a:pt x="9818" y="2107"/>
                  <a:pt x="10473" y="2634"/>
                </a:cubicBezTo>
                <a:cubicBezTo>
                  <a:pt x="11127" y="2634"/>
                  <a:pt x="10473" y="2107"/>
                  <a:pt x="11127" y="2634"/>
                </a:cubicBezTo>
                <a:cubicBezTo>
                  <a:pt x="11127" y="2634"/>
                  <a:pt x="11127" y="2634"/>
                  <a:pt x="11127" y="2634"/>
                </a:cubicBezTo>
                <a:cubicBezTo>
                  <a:pt x="11782" y="3161"/>
                  <a:pt x="11127" y="2634"/>
                  <a:pt x="11782" y="2107"/>
                </a:cubicBezTo>
                <a:cubicBezTo>
                  <a:pt x="11782" y="2107"/>
                  <a:pt x="13091" y="2634"/>
                  <a:pt x="13091" y="2634"/>
                </a:cubicBezTo>
                <a:cubicBezTo>
                  <a:pt x="13745" y="3161"/>
                  <a:pt x="13745" y="4215"/>
                  <a:pt x="14400" y="3688"/>
                </a:cubicBezTo>
                <a:cubicBezTo>
                  <a:pt x="15055" y="3688"/>
                  <a:pt x="15055" y="3688"/>
                  <a:pt x="15055" y="3688"/>
                </a:cubicBezTo>
                <a:cubicBezTo>
                  <a:pt x="15709" y="3688"/>
                  <a:pt x="15709" y="4215"/>
                  <a:pt x="15709" y="4215"/>
                </a:cubicBezTo>
                <a:cubicBezTo>
                  <a:pt x="15709" y="4215"/>
                  <a:pt x="15709" y="4215"/>
                  <a:pt x="15709" y="4741"/>
                </a:cubicBezTo>
                <a:cubicBezTo>
                  <a:pt x="15709" y="4741"/>
                  <a:pt x="15709" y="4741"/>
                  <a:pt x="15709" y="4741"/>
                </a:cubicBezTo>
                <a:cubicBezTo>
                  <a:pt x="15709" y="4741"/>
                  <a:pt x="15709" y="5268"/>
                  <a:pt x="15709" y="5268"/>
                </a:cubicBezTo>
                <a:cubicBezTo>
                  <a:pt x="15709" y="5268"/>
                  <a:pt x="15709" y="6322"/>
                  <a:pt x="15709" y="6322"/>
                </a:cubicBezTo>
                <a:cubicBezTo>
                  <a:pt x="15055" y="6849"/>
                  <a:pt x="15055" y="7376"/>
                  <a:pt x="15709" y="7376"/>
                </a:cubicBezTo>
                <a:cubicBezTo>
                  <a:pt x="15709" y="7376"/>
                  <a:pt x="15709" y="7376"/>
                  <a:pt x="16364" y="7376"/>
                </a:cubicBezTo>
                <a:cubicBezTo>
                  <a:pt x="16364" y="7376"/>
                  <a:pt x="16364" y="7902"/>
                  <a:pt x="16364" y="7902"/>
                </a:cubicBezTo>
                <a:cubicBezTo>
                  <a:pt x="17018" y="8429"/>
                  <a:pt x="17018" y="8429"/>
                  <a:pt x="17018" y="8429"/>
                </a:cubicBezTo>
                <a:cubicBezTo>
                  <a:pt x="17018" y="8429"/>
                  <a:pt x="17018" y="8429"/>
                  <a:pt x="17673" y="8429"/>
                </a:cubicBezTo>
                <a:cubicBezTo>
                  <a:pt x="17673" y="8429"/>
                  <a:pt x="17673" y="7902"/>
                  <a:pt x="17673" y="8429"/>
                </a:cubicBezTo>
                <a:cubicBezTo>
                  <a:pt x="18327" y="8429"/>
                  <a:pt x="17673" y="8956"/>
                  <a:pt x="17673" y="8956"/>
                </a:cubicBezTo>
                <a:cubicBezTo>
                  <a:pt x="17673" y="8956"/>
                  <a:pt x="17673" y="9483"/>
                  <a:pt x="17673" y="9483"/>
                </a:cubicBezTo>
                <a:cubicBezTo>
                  <a:pt x="17673" y="10010"/>
                  <a:pt x="17018" y="9483"/>
                  <a:pt x="17673" y="10010"/>
                </a:cubicBezTo>
                <a:cubicBezTo>
                  <a:pt x="17673" y="10010"/>
                  <a:pt x="18327" y="10010"/>
                  <a:pt x="18327" y="10537"/>
                </a:cubicBezTo>
                <a:cubicBezTo>
                  <a:pt x="18327" y="10537"/>
                  <a:pt x="17673" y="11063"/>
                  <a:pt x="18327" y="11063"/>
                </a:cubicBezTo>
                <a:cubicBezTo>
                  <a:pt x="18327" y="11063"/>
                  <a:pt x="18982" y="11590"/>
                  <a:pt x="19636" y="11590"/>
                </a:cubicBezTo>
                <a:cubicBezTo>
                  <a:pt x="19636" y="11590"/>
                  <a:pt x="20291" y="12117"/>
                  <a:pt x="20291" y="12117"/>
                </a:cubicBezTo>
                <a:cubicBezTo>
                  <a:pt x="20291" y="12117"/>
                  <a:pt x="20291" y="13171"/>
                  <a:pt x="20291" y="13698"/>
                </a:cubicBezTo>
                <a:cubicBezTo>
                  <a:pt x="20291" y="13698"/>
                  <a:pt x="19636" y="13698"/>
                  <a:pt x="20291" y="14224"/>
                </a:cubicBezTo>
                <a:cubicBezTo>
                  <a:pt x="20291" y="14224"/>
                  <a:pt x="20291" y="14224"/>
                  <a:pt x="20291" y="14224"/>
                </a:cubicBezTo>
                <a:cubicBezTo>
                  <a:pt x="20291" y="14224"/>
                  <a:pt x="20945" y="14224"/>
                  <a:pt x="20945" y="14224"/>
                </a:cubicBezTo>
                <a:cubicBezTo>
                  <a:pt x="20945" y="14751"/>
                  <a:pt x="20945" y="14751"/>
                  <a:pt x="21600" y="14751"/>
                </a:cubicBezTo>
                <a:cubicBezTo>
                  <a:pt x="20945" y="15278"/>
                  <a:pt x="20945" y="14751"/>
                  <a:pt x="20945" y="15278"/>
                </a:cubicBezTo>
                <a:cubicBezTo>
                  <a:pt x="20945" y="15278"/>
                  <a:pt x="19636" y="15278"/>
                  <a:pt x="19636" y="15278"/>
                </a:cubicBezTo>
                <a:cubicBezTo>
                  <a:pt x="19636" y="15278"/>
                  <a:pt x="18982" y="14751"/>
                  <a:pt x="18982" y="14224"/>
                </a:cubicBezTo>
                <a:cubicBezTo>
                  <a:pt x="18982" y="14751"/>
                  <a:pt x="18327" y="14751"/>
                  <a:pt x="18327" y="14751"/>
                </a:cubicBezTo>
                <a:cubicBezTo>
                  <a:pt x="18327" y="14751"/>
                  <a:pt x="18327" y="15278"/>
                  <a:pt x="18327" y="15278"/>
                </a:cubicBezTo>
                <a:cubicBezTo>
                  <a:pt x="18327" y="15278"/>
                  <a:pt x="17673" y="14751"/>
                  <a:pt x="17673" y="14751"/>
                </a:cubicBezTo>
                <a:cubicBezTo>
                  <a:pt x="17673" y="14751"/>
                  <a:pt x="17673" y="14751"/>
                  <a:pt x="17673" y="14751"/>
                </a:cubicBezTo>
                <a:cubicBezTo>
                  <a:pt x="17673" y="14751"/>
                  <a:pt x="17673" y="14224"/>
                  <a:pt x="17673" y="14224"/>
                </a:cubicBezTo>
                <a:cubicBezTo>
                  <a:pt x="17018" y="14224"/>
                  <a:pt x="17673" y="14224"/>
                  <a:pt x="17018" y="14751"/>
                </a:cubicBezTo>
                <a:cubicBezTo>
                  <a:pt x="17018" y="14751"/>
                  <a:pt x="17018" y="14751"/>
                  <a:pt x="17018" y="14751"/>
                </a:cubicBezTo>
                <a:cubicBezTo>
                  <a:pt x="16364" y="14751"/>
                  <a:pt x="16364" y="14224"/>
                  <a:pt x="16364" y="14224"/>
                </a:cubicBezTo>
                <a:cubicBezTo>
                  <a:pt x="16364" y="14224"/>
                  <a:pt x="15709" y="15278"/>
                  <a:pt x="15709" y="14751"/>
                </a:cubicBezTo>
                <a:cubicBezTo>
                  <a:pt x="15709" y="14751"/>
                  <a:pt x="15709" y="14224"/>
                  <a:pt x="15709" y="14224"/>
                </a:cubicBezTo>
                <a:cubicBezTo>
                  <a:pt x="15709" y="13698"/>
                  <a:pt x="15709" y="13698"/>
                  <a:pt x="15055" y="14224"/>
                </a:cubicBezTo>
                <a:cubicBezTo>
                  <a:pt x="14400" y="14224"/>
                  <a:pt x="13745" y="14751"/>
                  <a:pt x="14400" y="15805"/>
                </a:cubicBezTo>
                <a:cubicBezTo>
                  <a:pt x="14400" y="15805"/>
                  <a:pt x="14400" y="15805"/>
                  <a:pt x="14400" y="16332"/>
                </a:cubicBezTo>
                <a:cubicBezTo>
                  <a:pt x="14400" y="16332"/>
                  <a:pt x="14400" y="16859"/>
                  <a:pt x="14400" y="16859"/>
                </a:cubicBezTo>
                <a:cubicBezTo>
                  <a:pt x="14400" y="17385"/>
                  <a:pt x="14400" y="17385"/>
                  <a:pt x="13745" y="17912"/>
                </a:cubicBezTo>
                <a:cubicBezTo>
                  <a:pt x="13745" y="17912"/>
                  <a:pt x="13091" y="17912"/>
                  <a:pt x="13091" y="17912"/>
                </a:cubicBezTo>
                <a:cubicBezTo>
                  <a:pt x="13091" y="18439"/>
                  <a:pt x="13091" y="18439"/>
                  <a:pt x="13091" y="18439"/>
                </a:cubicBezTo>
                <a:cubicBezTo>
                  <a:pt x="13091" y="18966"/>
                  <a:pt x="13091" y="18966"/>
                  <a:pt x="13091" y="18966"/>
                </a:cubicBezTo>
                <a:cubicBezTo>
                  <a:pt x="12436" y="18966"/>
                  <a:pt x="12436" y="18966"/>
                  <a:pt x="12436" y="19493"/>
                </a:cubicBezTo>
                <a:cubicBezTo>
                  <a:pt x="11782" y="19493"/>
                  <a:pt x="11782" y="19493"/>
                  <a:pt x="11782" y="20020"/>
                </a:cubicBezTo>
                <a:cubicBezTo>
                  <a:pt x="11127" y="20020"/>
                  <a:pt x="11782" y="20020"/>
                  <a:pt x="11782" y="20546"/>
                </a:cubicBezTo>
                <a:cubicBezTo>
                  <a:pt x="11127" y="20546"/>
                  <a:pt x="11782" y="21073"/>
                  <a:pt x="11127" y="21073"/>
                </a:cubicBezTo>
                <a:cubicBezTo>
                  <a:pt x="11127" y="21073"/>
                  <a:pt x="9818" y="20546"/>
                  <a:pt x="9818" y="21600"/>
                </a:cubicBezTo>
                <a:cubicBezTo>
                  <a:pt x="9164" y="21073"/>
                  <a:pt x="9818" y="20546"/>
                  <a:pt x="9164" y="20546"/>
                </a:cubicBezTo>
                <a:cubicBezTo>
                  <a:pt x="9164" y="20020"/>
                  <a:pt x="9818" y="20546"/>
                  <a:pt x="9164" y="19493"/>
                </a:cubicBezTo>
                <a:cubicBezTo>
                  <a:pt x="9164" y="18966"/>
                  <a:pt x="9164" y="18966"/>
                  <a:pt x="9164" y="18439"/>
                </a:cubicBezTo>
                <a:cubicBezTo>
                  <a:pt x="9164" y="17912"/>
                  <a:pt x="9164" y="17385"/>
                  <a:pt x="9164" y="17385"/>
                </a:cubicBezTo>
                <a:cubicBezTo>
                  <a:pt x="9164" y="16859"/>
                  <a:pt x="9818" y="16332"/>
                  <a:pt x="9164" y="15805"/>
                </a:cubicBezTo>
                <a:cubicBezTo>
                  <a:pt x="9164" y="15805"/>
                  <a:pt x="9818" y="15278"/>
                  <a:pt x="9818" y="14751"/>
                </a:cubicBezTo>
                <a:cubicBezTo>
                  <a:pt x="9818" y="14224"/>
                  <a:pt x="9818" y="14224"/>
                  <a:pt x="9818" y="13698"/>
                </a:cubicBezTo>
                <a:cubicBezTo>
                  <a:pt x="9818" y="13698"/>
                  <a:pt x="9818" y="13698"/>
                  <a:pt x="9818" y="13171"/>
                </a:cubicBezTo>
                <a:cubicBezTo>
                  <a:pt x="9818" y="12117"/>
                  <a:pt x="9164" y="11590"/>
                  <a:pt x="9164" y="11063"/>
                </a:cubicBezTo>
                <a:cubicBezTo>
                  <a:pt x="8509" y="10537"/>
                  <a:pt x="8509" y="10537"/>
                  <a:pt x="7855" y="10010"/>
                </a:cubicBezTo>
                <a:cubicBezTo>
                  <a:pt x="7855" y="10010"/>
                  <a:pt x="7855" y="9483"/>
                  <a:pt x="7200" y="9483"/>
                </a:cubicBezTo>
                <a:cubicBezTo>
                  <a:pt x="7200" y="8956"/>
                  <a:pt x="6545" y="8956"/>
                  <a:pt x="6545" y="8429"/>
                </a:cubicBezTo>
                <a:cubicBezTo>
                  <a:pt x="6545" y="8429"/>
                  <a:pt x="5891" y="7902"/>
                  <a:pt x="5891" y="7902"/>
                </a:cubicBezTo>
                <a:cubicBezTo>
                  <a:pt x="5891" y="7902"/>
                  <a:pt x="5891" y="7376"/>
                  <a:pt x="5891" y="7376"/>
                </a:cubicBezTo>
                <a:cubicBezTo>
                  <a:pt x="5891" y="7376"/>
                  <a:pt x="5891" y="7376"/>
                  <a:pt x="5236" y="7376"/>
                </a:cubicBezTo>
                <a:cubicBezTo>
                  <a:pt x="5236" y="6849"/>
                  <a:pt x="5236" y="6849"/>
                  <a:pt x="5236" y="6849"/>
                </a:cubicBezTo>
                <a:cubicBezTo>
                  <a:pt x="4582" y="6322"/>
                  <a:pt x="4582" y="5795"/>
                  <a:pt x="3927" y="5268"/>
                </a:cubicBezTo>
                <a:cubicBezTo>
                  <a:pt x="4582" y="5268"/>
                  <a:pt x="3927" y="4741"/>
                  <a:pt x="3927" y="4741"/>
                </a:cubicBezTo>
                <a:cubicBezTo>
                  <a:pt x="3927" y="4741"/>
                  <a:pt x="3927" y="4741"/>
                  <a:pt x="3927" y="4741"/>
                </a:cubicBezTo>
                <a:cubicBezTo>
                  <a:pt x="3927" y="4741"/>
                  <a:pt x="3273" y="3688"/>
                  <a:pt x="3273" y="3688"/>
                </a:cubicBezTo>
                <a:cubicBezTo>
                  <a:pt x="3927" y="3688"/>
                  <a:pt x="3273" y="3161"/>
                  <a:pt x="3273" y="3161"/>
                </a:cubicBezTo>
                <a:cubicBezTo>
                  <a:pt x="3273" y="3161"/>
                  <a:pt x="2618" y="2634"/>
                  <a:pt x="2618" y="2634"/>
                </a:cubicBezTo>
                <a:cubicBezTo>
                  <a:pt x="2618" y="2634"/>
                  <a:pt x="2618" y="2634"/>
                  <a:pt x="2618" y="2634"/>
                </a:cubicBezTo>
                <a:cubicBezTo>
                  <a:pt x="2618" y="2634"/>
                  <a:pt x="1964" y="2107"/>
                  <a:pt x="1964" y="2107"/>
                </a:cubicBezTo>
                <a:cubicBezTo>
                  <a:pt x="2618" y="2107"/>
                  <a:pt x="1964" y="2107"/>
                  <a:pt x="1964" y="2107"/>
                </a:cubicBezTo>
                <a:cubicBezTo>
                  <a:pt x="1964" y="2107"/>
                  <a:pt x="1964" y="2107"/>
                  <a:pt x="1964" y="2107"/>
                </a:cubicBezTo>
                <a:cubicBezTo>
                  <a:pt x="1964" y="1580"/>
                  <a:pt x="1309" y="1580"/>
                  <a:pt x="655" y="1580"/>
                </a:cubicBezTo>
                <a:cubicBezTo>
                  <a:pt x="655" y="1580"/>
                  <a:pt x="655" y="1580"/>
                  <a:pt x="0" y="1580"/>
                </a:cubicBezTo>
                <a:cubicBezTo>
                  <a:pt x="0" y="1580"/>
                  <a:pt x="655" y="1054"/>
                  <a:pt x="655" y="1054"/>
                </a:cubicBezTo>
                <a:cubicBezTo>
                  <a:pt x="1309" y="1580"/>
                  <a:pt x="655" y="1054"/>
                  <a:pt x="1309" y="527"/>
                </a:cubicBezTo>
                <a:cubicBezTo>
                  <a:pt x="1964" y="527"/>
                  <a:pt x="1964" y="1054"/>
                  <a:pt x="1964" y="1054"/>
                </a:cubicBezTo>
                <a:cubicBezTo>
                  <a:pt x="2618" y="1054"/>
                  <a:pt x="2618" y="1054"/>
                  <a:pt x="2618" y="527"/>
                </a:cubicBezTo>
                <a:cubicBezTo>
                  <a:pt x="3273" y="527"/>
                  <a:pt x="3273" y="1054"/>
                  <a:pt x="3927" y="527"/>
                </a:cubicBezTo>
                <a:cubicBezTo>
                  <a:pt x="3927" y="527"/>
                  <a:pt x="4582" y="527"/>
                  <a:pt x="4582" y="527"/>
                </a:cubicBezTo>
                <a:cubicBezTo>
                  <a:pt x="4582" y="0"/>
                  <a:pt x="4582" y="527"/>
                  <a:pt x="4582" y="527"/>
                </a:cubicBezTo>
                <a:cubicBezTo>
                  <a:pt x="5236" y="527"/>
                  <a:pt x="5236" y="0"/>
                  <a:pt x="5236" y="0"/>
                </a:cubicBezTo>
                <a:cubicBezTo>
                  <a:pt x="5891" y="0"/>
                  <a:pt x="5891" y="0"/>
                  <a:pt x="5891" y="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22" name="Shape 2711"/>
          <p:cNvSpPr/>
          <p:nvPr/>
        </p:nvSpPr>
        <p:spPr>
          <a:xfrm>
            <a:off x="18407080" y="11153594"/>
            <a:ext cx="379292" cy="295645"/>
          </a:xfrm>
          <a:custGeom>
            <a:avLst/>
            <a:gdLst/>
            <a:ahLst/>
            <a:cxnLst>
              <a:cxn ang="0">
                <a:pos x="wd2" y="hd2"/>
              </a:cxn>
              <a:cxn ang="5400000">
                <a:pos x="wd2" y="hd2"/>
              </a:cxn>
              <a:cxn ang="10800000">
                <a:pos x="wd2" y="hd2"/>
              </a:cxn>
              <a:cxn ang="16200000">
                <a:pos x="wd2" y="hd2"/>
              </a:cxn>
            </a:cxnLst>
            <a:rect l="0" t="0" r="r" b="b"/>
            <a:pathLst>
              <a:path w="21600" h="21316" extrusionOk="0">
                <a:moveTo>
                  <a:pt x="21600" y="8811"/>
                </a:moveTo>
                <a:cubicBezTo>
                  <a:pt x="20700" y="7674"/>
                  <a:pt x="20700" y="5400"/>
                  <a:pt x="19800" y="4263"/>
                </a:cubicBezTo>
                <a:cubicBezTo>
                  <a:pt x="18900" y="4263"/>
                  <a:pt x="18000" y="4263"/>
                  <a:pt x="18000" y="3127"/>
                </a:cubicBezTo>
                <a:cubicBezTo>
                  <a:pt x="17100" y="3127"/>
                  <a:pt x="16200" y="1990"/>
                  <a:pt x="16200" y="853"/>
                </a:cubicBezTo>
                <a:cubicBezTo>
                  <a:pt x="15300" y="-284"/>
                  <a:pt x="15300" y="-284"/>
                  <a:pt x="14400" y="853"/>
                </a:cubicBezTo>
                <a:cubicBezTo>
                  <a:pt x="13500" y="853"/>
                  <a:pt x="12600" y="-284"/>
                  <a:pt x="11700" y="853"/>
                </a:cubicBezTo>
                <a:cubicBezTo>
                  <a:pt x="11700" y="853"/>
                  <a:pt x="10800" y="1990"/>
                  <a:pt x="10800" y="1990"/>
                </a:cubicBezTo>
                <a:cubicBezTo>
                  <a:pt x="9900" y="1990"/>
                  <a:pt x="9900" y="1990"/>
                  <a:pt x="9000" y="1990"/>
                </a:cubicBezTo>
                <a:cubicBezTo>
                  <a:pt x="9000" y="1990"/>
                  <a:pt x="8100" y="1990"/>
                  <a:pt x="8100" y="1990"/>
                </a:cubicBezTo>
                <a:cubicBezTo>
                  <a:pt x="7200" y="853"/>
                  <a:pt x="7200" y="3127"/>
                  <a:pt x="7200" y="4263"/>
                </a:cubicBezTo>
                <a:cubicBezTo>
                  <a:pt x="6300" y="4263"/>
                  <a:pt x="6300" y="3127"/>
                  <a:pt x="6300" y="3127"/>
                </a:cubicBezTo>
                <a:cubicBezTo>
                  <a:pt x="5400" y="1990"/>
                  <a:pt x="5400" y="1990"/>
                  <a:pt x="5400" y="3127"/>
                </a:cubicBezTo>
                <a:cubicBezTo>
                  <a:pt x="3600" y="3127"/>
                  <a:pt x="2700" y="3127"/>
                  <a:pt x="2700" y="4263"/>
                </a:cubicBezTo>
                <a:cubicBezTo>
                  <a:pt x="2700" y="5400"/>
                  <a:pt x="2700" y="8811"/>
                  <a:pt x="1800" y="6537"/>
                </a:cubicBezTo>
                <a:cubicBezTo>
                  <a:pt x="1800" y="7674"/>
                  <a:pt x="1800" y="6537"/>
                  <a:pt x="900" y="6537"/>
                </a:cubicBezTo>
                <a:cubicBezTo>
                  <a:pt x="900" y="7674"/>
                  <a:pt x="900" y="6537"/>
                  <a:pt x="900" y="7674"/>
                </a:cubicBezTo>
                <a:cubicBezTo>
                  <a:pt x="900" y="8811"/>
                  <a:pt x="900" y="8811"/>
                  <a:pt x="900" y="9948"/>
                </a:cubicBezTo>
                <a:cubicBezTo>
                  <a:pt x="900" y="9948"/>
                  <a:pt x="900" y="11084"/>
                  <a:pt x="900" y="11084"/>
                </a:cubicBezTo>
                <a:cubicBezTo>
                  <a:pt x="900" y="11084"/>
                  <a:pt x="0" y="11084"/>
                  <a:pt x="0" y="11084"/>
                </a:cubicBezTo>
                <a:cubicBezTo>
                  <a:pt x="0" y="12221"/>
                  <a:pt x="0" y="12221"/>
                  <a:pt x="900" y="13358"/>
                </a:cubicBezTo>
                <a:cubicBezTo>
                  <a:pt x="900" y="13358"/>
                  <a:pt x="900" y="14495"/>
                  <a:pt x="900" y="14495"/>
                </a:cubicBezTo>
                <a:cubicBezTo>
                  <a:pt x="900" y="15632"/>
                  <a:pt x="900" y="16769"/>
                  <a:pt x="900" y="16769"/>
                </a:cubicBezTo>
                <a:cubicBezTo>
                  <a:pt x="1800" y="17905"/>
                  <a:pt x="1800" y="17905"/>
                  <a:pt x="1800" y="17905"/>
                </a:cubicBezTo>
                <a:cubicBezTo>
                  <a:pt x="2700" y="19042"/>
                  <a:pt x="1800" y="20179"/>
                  <a:pt x="2700" y="20179"/>
                </a:cubicBezTo>
                <a:cubicBezTo>
                  <a:pt x="2700" y="20179"/>
                  <a:pt x="3600" y="20179"/>
                  <a:pt x="3600" y="20179"/>
                </a:cubicBezTo>
                <a:cubicBezTo>
                  <a:pt x="4500" y="20179"/>
                  <a:pt x="4500" y="21316"/>
                  <a:pt x="4500" y="21316"/>
                </a:cubicBezTo>
                <a:cubicBezTo>
                  <a:pt x="5400" y="21316"/>
                  <a:pt x="7200" y="21316"/>
                  <a:pt x="7200" y="21316"/>
                </a:cubicBezTo>
                <a:cubicBezTo>
                  <a:pt x="8100" y="20179"/>
                  <a:pt x="8100" y="20179"/>
                  <a:pt x="9000" y="20179"/>
                </a:cubicBezTo>
                <a:cubicBezTo>
                  <a:pt x="9000" y="20179"/>
                  <a:pt x="9000" y="21316"/>
                  <a:pt x="9000" y="21316"/>
                </a:cubicBezTo>
                <a:cubicBezTo>
                  <a:pt x="9900" y="21316"/>
                  <a:pt x="9900" y="20179"/>
                  <a:pt x="9900" y="20179"/>
                </a:cubicBezTo>
                <a:cubicBezTo>
                  <a:pt x="10800" y="20179"/>
                  <a:pt x="10800" y="20179"/>
                  <a:pt x="11700" y="19042"/>
                </a:cubicBezTo>
                <a:cubicBezTo>
                  <a:pt x="11700" y="17905"/>
                  <a:pt x="12600" y="17905"/>
                  <a:pt x="12600" y="17905"/>
                </a:cubicBezTo>
                <a:cubicBezTo>
                  <a:pt x="13500" y="16769"/>
                  <a:pt x="13500" y="17905"/>
                  <a:pt x="14400" y="16769"/>
                </a:cubicBezTo>
                <a:cubicBezTo>
                  <a:pt x="14400" y="16769"/>
                  <a:pt x="14400" y="16769"/>
                  <a:pt x="15300" y="16769"/>
                </a:cubicBezTo>
                <a:cubicBezTo>
                  <a:pt x="15300" y="16769"/>
                  <a:pt x="15300" y="16769"/>
                  <a:pt x="15300" y="16769"/>
                </a:cubicBezTo>
                <a:cubicBezTo>
                  <a:pt x="16200" y="17905"/>
                  <a:pt x="16200" y="17905"/>
                  <a:pt x="17100" y="17905"/>
                </a:cubicBezTo>
                <a:cubicBezTo>
                  <a:pt x="17100" y="17905"/>
                  <a:pt x="18000" y="17905"/>
                  <a:pt x="18000" y="17905"/>
                </a:cubicBezTo>
                <a:cubicBezTo>
                  <a:pt x="18000" y="16769"/>
                  <a:pt x="18000" y="16769"/>
                  <a:pt x="18000" y="16769"/>
                </a:cubicBezTo>
                <a:cubicBezTo>
                  <a:pt x="18900" y="16769"/>
                  <a:pt x="18900" y="16769"/>
                  <a:pt x="18900" y="16769"/>
                </a:cubicBezTo>
                <a:cubicBezTo>
                  <a:pt x="19800" y="16769"/>
                  <a:pt x="18900" y="14495"/>
                  <a:pt x="19800" y="14495"/>
                </a:cubicBezTo>
                <a:cubicBezTo>
                  <a:pt x="20700" y="13358"/>
                  <a:pt x="20700" y="14495"/>
                  <a:pt x="20700" y="13358"/>
                </a:cubicBezTo>
                <a:cubicBezTo>
                  <a:pt x="20700" y="12221"/>
                  <a:pt x="20700" y="11084"/>
                  <a:pt x="20700" y="9948"/>
                </a:cubicBezTo>
                <a:cubicBezTo>
                  <a:pt x="20700" y="9948"/>
                  <a:pt x="21600" y="9948"/>
                  <a:pt x="21600" y="8811"/>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23" name="Shape 2712"/>
          <p:cNvSpPr/>
          <p:nvPr/>
        </p:nvSpPr>
        <p:spPr>
          <a:xfrm>
            <a:off x="16271506" y="9519795"/>
            <a:ext cx="109941" cy="156666"/>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18514" y="10800"/>
                  <a:pt x="15429" y="8640"/>
                  <a:pt x="12343" y="6480"/>
                </a:cubicBezTo>
                <a:cubicBezTo>
                  <a:pt x="12343" y="6480"/>
                  <a:pt x="12343" y="6480"/>
                  <a:pt x="12343" y="6480"/>
                </a:cubicBezTo>
                <a:cubicBezTo>
                  <a:pt x="12343" y="6480"/>
                  <a:pt x="12343" y="4320"/>
                  <a:pt x="12343" y="2160"/>
                </a:cubicBezTo>
                <a:cubicBezTo>
                  <a:pt x="12343" y="2160"/>
                  <a:pt x="12343" y="2160"/>
                  <a:pt x="12343" y="0"/>
                </a:cubicBezTo>
                <a:cubicBezTo>
                  <a:pt x="9257" y="0"/>
                  <a:pt x="9257" y="2160"/>
                  <a:pt x="9257" y="0"/>
                </a:cubicBezTo>
                <a:cubicBezTo>
                  <a:pt x="6171" y="0"/>
                  <a:pt x="3086" y="4320"/>
                  <a:pt x="3086" y="4320"/>
                </a:cubicBezTo>
                <a:cubicBezTo>
                  <a:pt x="3086" y="6480"/>
                  <a:pt x="0" y="8640"/>
                  <a:pt x="0" y="8640"/>
                </a:cubicBezTo>
                <a:cubicBezTo>
                  <a:pt x="0" y="8640"/>
                  <a:pt x="0" y="8640"/>
                  <a:pt x="0" y="8640"/>
                </a:cubicBezTo>
                <a:cubicBezTo>
                  <a:pt x="0" y="10800"/>
                  <a:pt x="0" y="10800"/>
                  <a:pt x="0" y="10800"/>
                </a:cubicBezTo>
                <a:cubicBezTo>
                  <a:pt x="3086" y="12960"/>
                  <a:pt x="3086" y="12960"/>
                  <a:pt x="3086" y="12960"/>
                </a:cubicBezTo>
                <a:cubicBezTo>
                  <a:pt x="3086" y="12960"/>
                  <a:pt x="3086" y="12960"/>
                  <a:pt x="3086" y="15120"/>
                </a:cubicBezTo>
                <a:cubicBezTo>
                  <a:pt x="3086" y="15120"/>
                  <a:pt x="3086" y="15120"/>
                  <a:pt x="3086" y="15120"/>
                </a:cubicBezTo>
                <a:cubicBezTo>
                  <a:pt x="3086" y="15120"/>
                  <a:pt x="6171" y="15120"/>
                  <a:pt x="6171" y="15120"/>
                </a:cubicBezTo>
                <a:cubicBezTo>
                  <a:pt x="6171" y="17280"/>
                  <a:pt x="3086" y="17280"/>
                  <a:pt x="3086" y="17280"/>
                </a:cubicBezTo>
                <a:cubicBezTo>
                  <a:pt x="3086" y="19440"/>
                  <a:pt x="3086" y="19440"/>
                  <a:pt x="3086" y="19440"/>
                </a:cubicBezTo>
                <a:cubicBezTo>
                  <a:pt x="3086" y="19440"/>
                  <a:pt x="6171" y="21600"/>
                  <a:pt x="9257" y="21600"/>
                </a:cubicBezTo>
                <a:cubicBezTo>
                  <a:pt x="9257" y="21600"/>
                  <a:pt x="12343" y="21600"/>
                  <a:pt x="12343" y="21600"/>
                </a:cubicBezTo>
                <a:cubicBezTo>
                  <a:pt x="15429" y="19440"/>
                  <a:pt x="15429" y="21600"/>
                  <a:pt x="18514" y="21600"/>
                </a:cubicBezTo>
                <a:cubicBezTo>
                  <a:pt x="18514" y="19440"/>
                  <a:pt x="18514" y="17280"/>
                  <a:pt x="21600" y="15120"/>
                </a:cubicBezTo>
                <a:cubicBezTo>
                  <a:pt x="21600" y="15120"/>
                  <a:pt x="21600" y="15120"/>
                  <a:pt x="21600" y="15120"/>
                </a:cubicBezTo>
                <a:cubicBezTo>
                  <a:pt x="21600" y="12960"/>
                  <a:pt x="21600" y="12960"/>
                  <a:pt x="21600" y="1080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24" name="Shape 2713"/>
          <p:cNvSpPr/>
          <p:nvPr/>
        </p:nvSpPr>
        <p:spPr>
          <a:xfrm>
            <a:off x="18486787" y="7997133"/>
            <a:ext cx="849285" cy="643148"/>
          </a:xfrm>
          <a:custGeom>
            <a:avLst/>
            <a:gdLst/>
            <a:ahLst/>
            <a:cxnLst>
              <a:cxn ang="0">
                <a:pos x="wd2" y="hd2"/>
              </a:cxn>
              <a:cxn ang="5400000">
                <a:pos x="wd2" y="hd2"/>
              </a:cxn>
              <a:cxn ang="10800000">
                <a:pos x="wd2" y="hd2"/>
              </a:cxn>
              <a:cxn ang="16200000">
                <a:pos x="wd2" y="hd2"/>
              </a:cxn>
            </a:cxnLst>
            <a:rect l="0" t="0" r="r" b="b"/>
            <a:pathLst>
              <a:path w="21600" h="21600" extrusionOk="0">
                <a:moveTo>
                  <a:pt x="400" y="6322"/>
                </a:moveTo>
                <a:cubicBezTo>
                  <a:pt x="400" y="6322"/>
                  <a:pt x="400" y="6322"/>
                  <a:pt x="400" y="6322"/>
                </a:cubicBezTo>
                <a:cubicBezTo>
                  <a:pt x="400" y="7376"/>
                  <a:pt x="0" y="8956"/>
                  <a:pt x="0" y="10010"/>
                </a:cubicBezTo>
                <a:cubicBezTo>
                  <a:pt x="0" y="10010"/>
                  <a:pt x="0" y="10010"/>
                  <a:pt x="0" y="10010"/>
                </a:cubicBezTo>
                <a:cubicBezTo>
                  <a:pt x="0" y="10010"/>
                  <a:pt x="400" y="9483"/>
                  <a:pt x="400" y="9483"/>
                </a:cubicBezTo>
                <a:cubicBezTo>
                  <a:pt x="400" y="8956"/>
                  <a:pt x="400" y="8956"/>
                  <a:pt x="400" y="8429"/>
                </a:cubicBezTo>
                <a:cubicBezTo>
                  <a:pt x="400" y="7902"/>
                  <a:pt x="400" y="7376"/>
                  <a:pt x="400" y="6322"/>
                </a:cubicBezTo>
                <a:close/>
                <a:moveTo>
                  <a:pt x="21600" y="10010"/>
                </a:moveTo>
                <a:cubicBezTo>
                  <a:pt x="21200" y="9483"/>
                  <a:pt x="20400" y="10010"/>
                  <a:pt x="20400" y="9483"/>
                </a:cubicBezTo>
                <a:cubicBezTo>
                  <a:pt x="20400" y="8956"/>
                  <a:pt x="20400" y="8956"/>
                  <a:pt x="20800" y="8429"/>
                </a:cubicBezTo>
                <a:cubicBezTo>
                  <a:pt x="20800" y="8429"/>
                  <a:pt x="20400" y="8429"/>
                  <a:pt x="20400" y="7902"/>
                </a:cubicBezTo>
                <a:cubicBezTo>
                  <a:pt x="20800" y="7902"/>
                  <a:pt x="20800" y="7902"/>
                  <a:pt x="20800" y="7376"/>
                </a:cubicBezTo>
                <a:cubicBezTo>
                  <a:pt x="21200" y="6322"/>
                  <a:pt x="20000" y="6322"/>
                  <a:pt x="19600" y="6322"/>
                </a:cubicBezTo>
                <a:cubicBezTo>
                  <a:pt x="19200" y="5795"/>
                  <a:pt x="18800" y="4741"/>
                  <a:pt x="18400" y="4215"/>
                </a:cubicBezTo>
                <a:cubicBezTo>
                  <a:pt x="18000" y="3688"/>
                  <a:pt x="17600" y="2634"/>
                  <a:pt x="17200" y="2634"/>
                </a:cubicBezTo>
                <a:cubicBezTo>
                  <a:pt x="16800" y="2107"/>
                  <a:pt x="16000" y="2634"/>
                  <a:pt x="15200" y="2107"/>
                </a:cubicBezTo>
                <a:cubicBezTo>
                  <a:pt x="15200" y="2107"/>
                  <a:pt x="15200" y="2107"/>
                  <a:pt x="15200" y="1580"/>
                </a:cubicBezTo>
                <a:cubicBezTo>
                  <a:pt x="14800" y="1580"/>
                  <a:pt x="14800" y="527"/>
                  <a:pt x="14400" y="0"/>
                </a:cubicBezTo>
                <a:cubicBezTo>
                  <a:pt x="14400" y="0"/>
                  <a:pt x="14400" y="0"/>
                  <a:pt x="14400" y="527"/>
                </a:cubicBezTo>
                <a:cubicBezTo>
                  <a:pt x="14400" y="527"/>
                  <a:pt x="14000" y="527"/>
                  <a:pt x="13600" y="527"/>
                </a:cubicBezTo>
                <a:cubicBezTo>
                  <a:pt x="13600" y="527"/>
                  <a:pt x="13200" y="1580"/>
                  <a:pt x="12800" y="1580"/>
                </a:cubicBezTo>
                <a:cubicBezTo>
                  <a:pt x="12800" y="1580"/>
                  <a:pt x="12400" y="1054"/>
                  <a:pt x="12000" y="1580"/>
                </a:cubicBezTo>
                <a:cubicBezTo>
                  <a:pt x="11600" y="1580"/>
                  <a:pt x="11600" y="1580"/>
                  <a:pt x="11200" y="1054"/>
                </a:cubicBezTo>
                <a:cubicBezTo>
                  <a:pt x="10800" y="1054"/>
                  <a:pt x="10800" y="1054"/>
                  <a:pt x="10400" y="1054"/>
                </a:cubicBezTo>
                <a:cubicBezTo>
                  <a:pt x="10400" y="527"/>
                  <a:pt x="10000" y="527"/>
                  <a:pt x="9600" y="527"/>
                </a:cubicBezTo>
                <a:cubicBezTo>
                  <a:pt x="9600" y="1054"/>
                  <a:pt x="9600" y="1054"/>
                  <a:pt x="9600" y="1054"/>
                </a:cubicBezTo>
                <a:cubicBezTo>
                  <a:pt x="9200" y="1054"/>
                  <a:pt x="9200" y="527"/>
                  <a:pt x="8800" y="527"/>
                </a:cubicBezTo>
                <a:cubicBezTo>
                  <a:pt x="8800" y="527"/>
                  <a:pt x="8400" y="527"/>
                  <a:pt x="8000" y="527"/>
                </a:cubicBezTo>
                <a:cubicBezTo>
                  <a:pt x="8000" y="1054"/>
                  <a:pt x="8000" y="1580"/>
                  <a:pt x="7600" y="1054"/>
                </a:cubicBezTo>
                <a:cubicBezTo>
                  <a:pt x="7600" y="1054"/>
                  <a:pt x="7600" y="527"/>
                  <a:pt x="7200" y="527"/>
                </a:cubicBezTo>
                <a:cubicBezTo>
                  <a:pt x="7200" y="0"/>
                  <a:pt x="6800" y="527"/>
                  <a:pt x="6400" y="527"/>
                </a:cubicBezTo>
                <a:cubicBezTo>
                  <a:pt x="6000" y="527"/>
                  <a:pt x="6000" y="527"/>
                  <a:pt x="6000" y="527"/>
                </a:cubicBezTo>
                <a:cubicBezTo>
                  <a:pt x="5600" y="527"/>
                  <a:pt x="5200" y="527"/>
                  <a:pt x="4800" y="527"/>
                </a:cubicBezTo>
                <a:cubicBezTo>
                  <a:pt x="4400" y="527"/>
                  <a:pt x="4400" y="0"/>
                  <a:pt x="4000" y="0"/>
                </a:cubicBezTo>
                <a:cubicBezTo>
                  <a:pt x="4000" y="0"/>
                  <a:pt x="3200" y="527"/>
                  <a:pt x="3200" y="1054"/>
                </a:cubicBezTo>
                <a:cubicBezTo>
                  <a:pt x="2800" y="1054"/>
                  <a:pt x="2800" y="1054"/>
                  <a:pt x="2400" y="1054"/>
                </a:cubicBezTo>
                <a:cubicBezTo>
                  <a:pt x="2000" y="1054"/>
                  <a:pt x="2000" y="1580"/>
                  <a:pt x="1600" y="1580"/>
                </a:cubicBezTo>
                <a:cubicBezTo>
                  <a:pt x="1600" y="2107"/>
                  <a:pt x="1200" y="2107"/>
                  <a:pt x="1200" y="2107"/>
                </a:cubicBezTo>
                <a:cubicBezTo>
                  <a:pt x="800" y="2634"/>
                  <a:pt x="800" y="3161"/>
                  <a:pt x="800" y="3161"/>
                </a:cubicBezTo>
                <a:cubicBezTo>
                  <a:pt x="400" y="3161"/>
                  <a:pt x="400" y="3161"/>
                  <a:pt x="400" y="3688"/>
                </a:cubicBezTo>
                <a:cubicBezTo>
                  <a:pt x="400" y="4215"/>
                  <a:pt x="400" y="4741"/>
                  <a:pt x="400" y="5268"/>
                </a:cubicBezTo>
                <a:cubicBezTo>
                  <a:pt x="400" y="6322"/>
                  <a:pt x="800" y="6849"/>
                  <a:pt x="800" y="7902"/>
                </a:cubicBezTo>
                <a:cubicBezTo>
                  <a:pt x="800" y="7902"/>
                  <a:pt x="1200" y="8429"/>
                  <a:pt x="1200" y="8956"/>
                </a:cubicBezTo>
                <a:cubicBezTo>
                  <a:pt x="1200" y="8956"/>
                  <a:pt x="800" y="9483"/>
                  <a:pt x="800" y="9483"/>
                </a:cubicBezTo>
                <a:cubicBezTo>
                  <a:pt x="800" y="9483"/>
                  <a:pt x="1200" y="9483"/>
                  <a:pt x="1200" y="9483"/>
                </a:cubicBezTo>
                <a:cubicBezTo>
                  <a:pt x="1200" y="9483"/>
                  <a:pt x="1200" y="9483"/>
                  <a:pt x="1200" y="10010"/>
                </a:cubicBezTo>
                <a:cubicBezTo>
                  <a:pt x="1200" y="10010"/>
                  <a:pt x="1200" y="10010"/>
                  <a:pt x="1200" y="10537"/>
                </a:cubicBezTo>
                <a:cubicBezTo>
                  <a:pt x="1600" y="9483"/>
                  <a:pt x="1600" y="10537"/>
                  <a:pt x="2000" y="10537"/>
                </a:cubicBezTo>
                <a:cubicBezTo>
                  <a:pt x="2000" y="11063"/>
                  <a:pt x="2400" y="10537"/>
                  <a:pt x="2400" y="11063"/>
                </a:cubicBezTo>
                <a:cubicBezTo>
                  <a:pt x="2800" y="11063"/>
                  <a:pt x="2800" y="11063"/>
                  <a:pt x="3200" y="11590"/>
                </a:cubicBezTo>
                <a:cubicBezTo>
                  <a:pt x="3200" y="11590"/>
                  <a:pt x="3600" y="11590"/>
                  <a:pt x="3600" y="11590"/>
                </a:cubicBezTo>
                <a:cubicBezTo>
                  <a:pt x="3600" y="11590"/>
                  <a:pt x="3600" y="11590"/>
                  <a:pt x="4000" y="11590"/>
                </a:cubicBezTo>
                <a:cubicBezTo>
                  <a:pt x="4000" y="12117"/>
                  <a:pt x="4000" y="12117"/>
                  <a:pt x="4000" y="12117"/>
                </a:cubicBezTo>
                <a:cubicBezTo>
                  <a:pt x="4400" y="12117"/>
                  <a:pt x="4400" y="12117"/>
                  <a:pt x="4400" y="12117"/>
                </a:cubicBezTo>
                <a:cubicBezTo>
                  <a:pt x="4800" y="11590"/>
                  <a:pt x="4800" y="12117"/>
                  <a:pt x="5200" y="12117"/>
                </a:cubicBezTo>
                <a:cubicBezTo>
                  <a:pt x="5200" y="12117"/>
                  <a:pt x="5600" y="11590"/>
                  <a:pt x="5600" y="11590"/>
                </a:cubicBezTo>
                <a:cubicBezTo>
                  <a:pt x="6000" y="12117"/>
                  <a:pt x="6000" y="12644"/>
                  <a:pt x="6400" y="12644"/>
                </a:cubicBezTo>
                <a:cubicBezTo>
                  <a:pt x="6400" y="12644"/>
                  <a:pt x="6400" y="13171"/>
                  <a:pt x="6400" y="13171"/>
                </a:cubicBezTo>
                <a:cubicBezTo>
                  <a:pt x="6400" y="13171"/>
                  <a:pt x="6800" y="13171"/>
                  <a:pt x="6800" y="13171"/>
                </a:cubicBezTo>
                <a:cubicBezTo>
                  <a:pt x="7200" y="13698"/>
                  <a:pt x="6800" y="14224"/>
                  <a:pt x="6800" y="14751"/>
                </a:cubicBezTo>
                <a:cubicBezTo>
                  <a:pt x="6000" y="15805"/>
                  <a:pt x="6400" y="16859"/>
                  <a:pt x="6800" y="17912"/>
                </a:cubicBezTo>
                <a:cubicBezTo>
                  <a:pt x="6800" y="17385"/>
                  <a:pt x="7200" y="17385"/>
                  <a:pt x="7600" y="17912"/>
                </a:cubicBezTo>
                <a:cubicBezTo>
                  <a:pt x="7600" y="17912"/>
                  <a:pt x="7600" y="17912"/>
                  <a:pt x="7600" y="17912"/>
                </a:cubicBezTo>
                <a:cubicBezTo>
                  <a:pt x="7600" y="17912"/>
                  <a:pt x="7600" y="17912"/>
                  <a:pt x="7600" y="17912"/>
                </a:cubicBezTo>
                <a:cubicBezTo>
                  <a:pt x="7600" y="17912"/>
                  <a:pt x="7600" y="18439"/>
                  <a:pt x="7600" y="18439"/>
                </a:cubicBezTo>
                <a:cubicBezTo>
                  <a:pt x="7600" y="18439"/>
                  <a:pt x="8000" y="18439"/>
                  <a:pt x="8000" y="18439"/>
                </a:cubicBezTo>
                <a:cubicBezTo>
                  <a:pt x="8400" y="18439"/>
                  <a:pt x="8400" y="18966"/>
                  <a:pt x="8800" y="18966"/>
                </a:cubicBezTo>
                <a:cubicBezTo>
                  <a:pt x="9200" y="19493"/>
                  <a:pt x="9200" y="20020"/>
                  <a:pt x="9200" y="20546"/>
                </a:cubicBezTo>
                <a:cubicBezTo>
                  <a:pt x="9200" y="21073"/>
                  <a:pt x="9200" y="21073"/>
                  <a:pt x="9200" y="21073"/>
                </a:cubicBezTo>
                <a:cubicBezTo>
                  <a:pt x="9600" y="21600"/>
                  <a:pt x="10000" y="21600"/>
                  <a:pt x="10400" y="21600"/>
                </a:cubicBezTo>
                <a:cubicBezTo>
                  <a:pt x="10400" y="21600"/>
                  <a:pt x="10800" y="21073"/>
                  <a:pt x="10800" y="21073"/>
                </a:cubicBezTo>
                <a:cubicBezTo>
                  <a:pt x="11200" y="21073"/>
                  <a:pt x="11200" y="21600"/>
                  <a:pt x="11200" y="21600"/>
                </a:cubicBezTo>
                <a:cubicBezTo>
                  <a:pt x="11600" y="21600"/>
                  <a:pt x="11600" y="21073"/>
                  <a:pt x="12000" y="21073"/>
                </a:cubicBezTo>
                <a:cubicBezTo>
                  <a:pt x="12000" y="21073"/>
                  <a:pt x="12000" y="21600"/>
                  <a:pt x="12400" y="21600"/>
                </a:cubicBezTo>
                <a:cubicBezTo>
                  <a:pt x="12800" y="21600"/>
                  <a:pt x="12800" y="21600"/>
                  <a:pt x="13200" y="21073"/>
                </a:cubicBezTo>
                <a:cubicBezTo>
                  <a:pt x="13600" y="21073"/>
                  <a:pt x="13600" y="21073"/>
                  <a:pt x="13600" y="21073"/>
                </a:cubicBezTo>
                <a:cubicBezTo>
                  <a:pt x="14000" y="21073"/>
                  <a:pt x="14000" y="21073"/>
                  <a:pt x="14400" y="21073"/>
                </a:cubicBezTo>
                <a:cubicBezTo>
                  <a:pt x="14400" y="20546"/>
                  <a:pt x="14000" y="20020"/>
                  <a:pt x="14400" y="19493"/>
                </a:cubicBezTo>
                <a:cubicBezTo>
                  <a:pt x="14800" y="19493"/>
                  <a:pt x="14800" y="20020"/>
                  <a:pt x="15200" y="19493"/>
                </a:cubicBezTo>
                <a:cubicBezTo>
                  <a:pt x="15600" y="19493"/>
                  <a:pt x="15600" y="18966"/>
                  <a:pt x="15600" y="18439"/>
                </a:cubicBezTo>
                <a:cubicBezTo>
                  <a:pt x="15600" y="18439"/>
                  <a:pt x="16000" y="18966"/>
                  <a:pt x="16000" y="18966"/>
                </a:cubicBezTo>
                <a:cubicBezTo>
                  <a:pt x="16400" y="18966"/>
                  <a:pt x="16400" y="18439"/>
                  <a:pt x="16400" y="18439"/>
                </a:cubicBezTo>
                <a:cubicBezTo>
                  <a:pt x="16400" y="18439"/>
                  <a:pt x="16400" y="18439"/>
                  <a:pt x="16800" y="18439"/>
                </a:cubicBezTo>
                <a:cubicBezTo>
                  <a:pt x="16800" y="18439"/>
                  <a:pt x="16800" y="18966"/>
                  <a:pt x="16800" y="18966"/>
                </a:cubicBezTo>
                <a:cubicBezTo>
                  <a:pt x="16800" y="18966"/>
                  <a:pt x="16800" y="18966"/>
                  <a:pt x="16800" y="18966"/>
                </a:cubicBezTo>
                <a:cubicBezTo>
                  <a:pt x="16800" y="18966"/>
                  <a:pt x="16800" y="19493"/>
                  <a:pt x="16800" y="19493"/>
                </a:cubicBezTo>
                <a:cubicBezTo>
                  <a:pt x="16800" y="20020"/>
                  <a:pt x="17600" y="19493"/>
                  <a:pt x="17600" y="19493"/>
                </a:cubicBezTo>
                <a:cubicBezTo>
                  <a:pt x="18000" y="19493"/>
                  <a:pt x="17600" y="18966"/>
                  <a:pt x="17600" y="18439"/>
                </a:cubicBezTo>
                <a:cubicBezTo>
                  <a:pt x="17600" y="18439"/>
                  <a:pt x="17600" y="17912"/>
                  <a:pt x="17600" y="17912"/>
                </a:cubicBezTo>
                <a:cubicBezTo>
                  <a:pt x="17200" y="17912"/>
                  <a:pt x="17200" y="18439"/>
                  <a:pt x="16800" y="18439"/>
                </a:cubicBezTo>
                <a:cubicBezTo>
                  <a:pt x="16800" y="17912"/>
                  <a:pt x="17200" y="17385"/>
                  <a:pt x="17200" y="17385"/>
                </a:cubicBezTo>
                <a:cubicBezTo>
                  <a:pt x="17200" y="16859"/>
                  <a:pt x="17200" y="16859"/>
                  <a:pt x="17200" y="16332"/>
                </a:cubicBezTo>
                <a:cubicBezTo>
                  <a:pt x="17600" y="16332"/>
                  <a:pt x="17600" y="16332"/>
                  <a:pt x="17600" y="15805"/>
                </a:cubicBezTo>
                <a:cubicBezTo>
                  <a:pt x="17600" y="15278"/>
                  <a:pt x="17600" y="14751"/>
                  <a:pt x="17600" y="14751"/>
                </a:cubicBezTo>
                <a:cubicBezTo>
                  <a:pt x="17600" y="14224"/>
                  <a:pt x="17600" y="14224"/>
                  <a:pt x="17600" y="14224"/>
                </a:cubicBezTo>
                <a:cubicBezTo>
                  <a:pt x="18000" y="13698"/>
                  <a:pt x="18000" y="13698"/>
                  <a:pt x="18000" y="13171"/>
                </a:cubicBezTo>
                <a:cubicBezTo>
                  <a:pt x="18400" y="12644"/>
                  <a:pt x="18400" y="13171"/>
                  <a:pt x="18800" y="12644"/>
                </a:cubicBezTo>
                <a:cubicBezTo>
                  <a:pt x="18800" y="12644"/>
                  <a:pt x="19200" y="12644"/>
                  <a:pt x="19200" y="12644"/>
                </a:cubicBezTo>
                <a:cubicBezTo>
                  <a:pt x="19600" y="12117"/>
                  <a:pt x="19200" y="11590"/>
                  <a:pt x="19600" y="11590"/>
                </a:cubicBezTo>
                <a:cubicBezTo>
                  <a:pt x="19600" y="11063"/>
                  <a:pt x="20000" y="11063"/>
                  <a:pt x="20000" y="11590"/>
                </a:cubicBezTo>
                <a:cubicBezTo>
                  <a:pt x="20400" y="11590"/>
                  <a:pt x="20400" y="11063"/>
                  <a:pt x="20400" y="11063"/>
                </a:cubicBezTo>
                <a:cubicBezTo>
                  <a:pt x="20400" y="11063"/>
                  <a:pt x="20800" y="11590"/>
                  <a:pt x="20800" y="11590"/>
                </a:cubicBezTo>
                <a:cubicBezTo>
                  <a:pt x="20800" y="11590"/>
                  <a:pt x="20800" y="11063"/>
                  <a:pt x="21200" y="10537"/>
                </a:cubicBezTo>
                <a:cubicBezTo>
                  <a:pt x="21200" y="10537"/>
                  <a:pt x="21600" y="10537"/>
                  <a:pt x="21600" y="1001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25" name="Shape 2714"/>
          <p:cNvSpPr/>
          <p:nvPr/>
        </p:nvSpPr>
        <p:spPr>
          <a:xfrm>
            <a:off x="16818454" y="10162942"/>
            <a:ext cx="21989" cy="3023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0" y="21600"/>
                  <a:pt x="0" y="21600"/>
                </a:cubicBezTo>
                <a:cubicBezTo>
                  <a:pt x="0" y="21600"/>
                  <a:pt x="0" y="21600"/>
                  <a:pt x="0" y="21600"/>
                </a:cubicBezTo>
                <a:cubicBezTo>
                  <a:pt x="0" y="10800"/>
                  <a:pt x="0" y="0"/>
                  <a:pt x="0" y="0"/>
                </a:cubicBezTo>
                <a:cubicBezTo>
                  <a:pt x="21600" y="0"/>
                  <a:pt x="21600" y="10800"/>
                  <a:pt x="21600" y="10800"/>
                </a:cubicBezTo>
                <a:cubicBezTo>
                  <a:pt x="21600" y="10800"/>
                  <a:pt x="21600" y="21600"/>
                  <a:pt x="21600" y="2160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26" name="Shape 2715"/>
          <p:cNvSpPr/>
          <p:nvPr/>
        </p:nvSpPr>
        <p:spPr>
          <a:xfrm>
            <a:off x="18495516" y="7557374"/>
            <a:ext cx="1043944" cy="643148"/>
          </a:xfrm>
          <a:custGeom>
            <a:avLst/>
            <a:gdLst/>
            <a:ahLst/>
            <a:cxnLst>
              <a:cxn ang="0">
                <a:pos x="wd2" y="hd2"/>
              </a:cxn>
              <a:cxn ang="5400000">
                <a:pos x="wd2" y="hd2"/>
              </a:cxn>
              <a:cxn ang="10800000">
                <a:pos x="wd2" y="hd2"/>
              </a:cxn>
              <a:cxn ang="16200000">
                <a:pos x="wd2" y="hd2"/>
              </a:cxn>
            </a:cxnLst>
            <a:rect l="0" t="0" r="r" b="b"/>
            <a:pathLst>
              <a:path w="21421" h="21600" extrusionOk="0">
                <a:moveTo>
                  <a:pt x="21421" y="16332"/>
                </a:moveTo>
                <a:cubicBezTo>
                  <a:pt x="21421" y="15805"/>
                  <a:pt x="21421" y="15278"/>
                  <a:pt x="21421" y="14751"/>
                </a:cubicBezTo>
                <a:cubicBezTo>
                  <a:pt x="21099" y="14751"/>
                  <a:pt x="21099" y="14751"/>
                  <a:pt x="21099" y="14224"/>
                </a:cubicBezTo>
                <a:cubicBezTo>
                  <a:pt x="21099" y="14224"/>
                  <a:pt x="21099" y="14224"/>
                  <a:pt x="21099" y="13698"/>
                </a:cubicBezTo>
                <a:cubicBezTo>
                  <a:pt x="21099" y="13698"/>
                  <a:pt x="20776" y="13698"/>
                  <a:pt x="20776" y="13171"/>
                </a:cubicBezTo>
                <a:cubicBezTo>
                  <a:pt x="20776" y="13171"/>
                  <a:pt x="20776" y="12644"/>
                  <a:pt x="20776" y="12644"/>
                </a:cubicBezTo>
                <a:cubicBezTo>
                  <a:pt x="20776" y="12644"/>
                  <a:pt x="20454" y="12644"/>
                  <a:pt x="20454" y="12117"/>
                </a:cubicBezTo>
                <a:cubicBezTo>
                  <a:pt x="20454" y="12117"/>
                  <a:pt x="20454" y="12117"/>
                  <a:pt x="20454" y="11590"/>
                </a:cubicBezTo>
                <a:cubicBezTo>
                  <a:pt x="20454" y="10537"/>
                  <a:pt x="19809" y="11063"/>
                  <a:pt x="19809" y="11063"/>
                </a:cubicBezTo>
                <a:cubicBezTo>
                  <a:pt x="19809" y="10537"/>
                  <a:pt x="20131" y="10010"/>
                  <a:pt x="20131" y="9483"/>
                </a:cubicBezTo>
                <a:cubicBezTo>
                  <a:pt x="20131" y="8956"/>
                  <a:pt x="19809" y="8956"/>
                  <a:pt x="19809" y="8956"/>
                </a:cubicBezTo>
                <a:cubicBezTo>
                  <a:pt x="19809" y="8429"/>
                  <a:pt x="20131" y="8429"/>
                  <a:pt x="20131" y="8429"/>
                </a:cubicBezTo>
                <a:cubicBezTo>
                  <a:pt x="20454" y="7376"/>
                  <a:pt x="20131" y="6849"/>
                  <a:pt x="19809" y="6849"/>
                </a:cubicBezTo>
                <a:cubicBezTo>
                  <a:pt x="19809" y="6322"/>
                  <a:pt x="19487" y="6322"/>
                  <a:pt x="19487" y="5795"/>
                </a:cubicBezTo>
                <a:cubicBezTo>
                  <a:pt x="19164" y="5795"/>
                  <a:pt x="19487" y="5268"/>
                  <a:pt x="19487" y="5268"/>
                </a:cubicBezTo>
                <a:cubicBezTo>
                  <a:pt x="18842" y="5268"/>
                  <a:pt x="18520" y="5268"/>
                  <a:pt x="17875" y="4741"/>
                </a:cubicBezTo>
                <a:cubicBezTo>
                  <a:pt x="17875" y="4741"/>
                  <a:pt x="17552" y="4215"/>
                  <a:pt x="17552" y="4215"/>
                </a:cubicBezTo>
                <a:cubicBezTo>
                  <a:pt x="17230" y="4215"/>
                  <a:pt x="17230" y="4215"/>
                  <a:pt x="17230" y="4741"/>
                </a:cubicBezTo>
                <a:cubicBezTo>
                  <a:pt x="17230" y="4741"/>
                  <a:pt x="17230" y="4741"/>
                  <a:pt x="16908" y="4741"/>
                </a:cubicBezTo>
                <a:cubicBezTo>
                  <a:pt x="16908" y="4741"/>
                  <a:pt x="16585" y="5268"/>
                  <a:pt x="16585" y="5268"/>
                </a:cubicBezTo>
                <a:cubicBezTo>
                  <a:pt x="16263" y="5268"/>
                  <a:pt x="16263" y="4741"/>
                  <a:pt x="15940" y="4741"/>
                </a:cubicBezTo>
                <a:cubicBezTo>
                  <a:pt x="15618" y="4215"/>
                  <a:pt x="14973" y="3688"/>
                  <a:pt x="14973" y="2634"/>
                </a:cubicBezTo>
                <a:cubicBezTo>
                  <a:pt x="14973" y="2634"/>
                  <a:pt x="14973" y="2107"/>
                  <a:pt x="14973" y="2107"/>
                </a:cubicBezTo>
                <a:cubicBezTo>
                  <a:pt x="14651" y="2107"/>
                  <a:pt x="14328" y="2107"/>
                  <a:pt x="14006" y="2107"/>
                </a:cubicBezTo>
                <a:cubicBezTo>
                  <a:pt x="14006" y="1580"/>
                  <a:pt x="14006" y="1580"/>
                  <a:pt x="14006" y="1580"/>
                </a:cubicBezTo>
                <a:cubicBezTo>
                  <a:pt x="14006" y="1580"/>
                  <a:pt x="13684" y="1580"/>
                  <a:pt x="13684" y="1580"/>
                </a:cubicBezTo>
                <a:cubicBezTo>
                  <a:pt x="13684" y="1580"/>
                  <a:pt x="13684" y="1580"/>
                  <a:pt x="13361" y="1054"/>
                </a:cubicBezTo>
                <a:cubicBezTo>
                  <a:pt x="13361" y="1054"/>
                  <a:pt x="12717" y="0"/>
                  <a:pt x="12717" y="0"/>
                </a:cubicBezTo>
                <a:cubicBezTo>
                  <a:pt x="12394" y="0"/>
                  <a:pt x="12717" y="527"/>
                  <a:pt x="12717" y="1054"/>
                </a:cubicBezTo>
                <a:cubicBezTo>
                  <a:pt x="12394" y="1054"/>
                  <a:pt x="12394" y="527"/>
                  <a:pt x="12394" y="0"/>
                </a:cubicBezTo>
                <a:cubicBezTo>
                  <a:pt x="12072" y="0"/>
                  <a:pt x="11749" y="527"/>
                  <a:pt x="11749" y="527"/>
                </a:cubicBezTo>
                <a:cubicBezTo>
                  <a:pt x="11749" y="527"/>
                  <a:pt x="11427" y="1054"/>
                  <a:pt x="11427" y="1054"/>
                </a:cubicBezTo>
                <a:cubicBezTo>
                  <a:pt x="11105" y="1054"/>
                  <a:pt x="11105" y="1054"/>
                  <a:pt x="11105" y="1054"/>
                </a:cubicBezTo>
                <a:cubicBezTo>
                  <a:pt x="11105" y="1054"/>
                  <a:pt x="11105" y="1054"/>
                  <a:pt x="11105" y="1054"/>
                </a:cubicBezTo>
                <a:cubicBezTo>
                  <a:pt x="11105" y="1054"/>
                  <a:pt x="11105" y="1054"/>
                  <a:pt x="11105" y="1054"/>
                </a:cubicBezTo>
                <a:cubicBezTo>
                  <a:pt x="10782" y="1054"/>
                  <a:pt x="10460" y="1054"/>
                  <a:pt x="10460" y="1580"/>
                </a:cubicBezTo>
                <a:cubicBezTo>
                  <a:pt x="10137" y="1580"/>
                  <a:pt x="10137" y="2107"/>
                  <a:pt x="9815" y="2107"/>
                </a:cubicBezTo>
                <a:cubicBezTo>
                  <a:pt x="9493" y="2634"/>
                  <a:pt x="9815" y="3161"/>
                  <a:pt x="9815" y="3688"/>
                </a:cubicBezTo>
                <a:cubicBezTo>
                  <a:pt x="10137" y="4215"/>
                  <a:pt x="9815" y="4741"/>
                  <a:pt x="9815" y="5268"/>
                </a:cubicBezTo>
                <a:cubicBezTo>
                  <a:pt x="9815" y="5795"/>
                  <a:pt x="10137" y="6849"/>
                  <a:pt x="10137" y="7376"/>
                </a:cubicBezTo>
                <a:cubicBezTo>
                  <a:pt x="9815" y="7902"/>
                  <a:pt x="9815" y="8429"/>
                  <a:pt x="9493" y="8429"/>
                </a:cubicBezTo>
                <a:cubicBezTo>
                  <a:pt x="9493" y="8956"/>
                  <a:pt x="9170" y="8956"/>
                  <a:pt x="8848" y="9483"/>
                </a:cubicBezTo>
                <a:cubicBezTo>
                  <a:pt x="8525" y="10010"/>
                  <a:pt x="8203" y="10010"/>
                  <a:pt x="7881" y="10010"/>
                </a:cubicBezTo>
                <a:cubicBezTo>
                  <a:pt x="7558" y="10010"/>
                  <a:pt x="7558" y="10010"/>
                  <a:pt x="7558" y="9483"/>
                </a:cubicBezTo>
                <a:cubicBezTo>
                  <a:pt x="7236" y="9483"/>
                  <a:pt x="6914" y="9483"/>
                  <a:pt x="6914" y="9483"/>
                </a:cubicBezTo>
                <a:cubicBezTo>
                  <a:pt x="6591" y="8956"/>
                  <a:pt x="6591" y="8429"/>
                  <a:pt x="6591" y="7902"/>
                </a:cubicBezTo>
                <a:cubicBezTo>
                  <a:pt x="6591" y="7376"/>
                  <a:pt x="6269" y="6849"/>
                  <a:pt x="6269" y="6322"/>
                </a:cubicBezTo>
                <a:cubicBezTo>
                  <a:pt x="5946" y="5795"/>
                  <a:pt x="5624" y="5268"/>
                  <a:pt x="5302" y="5268"/>
                </a:cubicBezTo>
                <a:cubicBezTo>
                  <a:pt x="4979" y="4741"/>
                  <a:pt x="4657" y="4215"/>
                  <a:pt x="4657" y="3688"/>
                </a:cubicBezTo>
                <a:cubicBezTo>
                  <a:pt x="4657" y="3161"/>
                  <a:pt x="4979" y="3161"/>
                  <a:pt x="4657" y="3161"/>
                </a:cubicBezTo>
                <a:cubicBezTo>
                  <a:pt x="4334" y="3161"/>
                  <a:pt x="4334" y="3161"/>
                  <a:pt x="4012" y="3688"/>
                </a:cubicBezTo>
                <a:cubicBezTo>
                  <a:pt x="3690" y="3688"/>
                  <a:pt x="3690" y="3688"/>
                  <a:pt x="3367" y="4215"/>
                </a:cubicBezTo>
                <a:cubicBezTo>
                  <a:pt x="3045" y="4215"/>
                  <a:pt x="2722" y="4215"/>
                  <a:pt x="2400" y="4741"/>
                </a:cubicBezTo>
                <a:cubicBezTo>
                  <a:pt x="2078" y="4741"/>
                  <a:pt x="2078" y="5268"/>
                  <a:pt x="1755" y="5795"/>
                </a:cubicBezTo>
                <a:cubicBezTo>
                  <a:pt x="1755" y="6322"/>
                  <a:pt x="1433" y="6849"/>
                  <a:pt x="1111" y="6849"/>
                </a:cubicBezTo>
                <a:cubicBezTo>
                  <a:pt x="1111" y="7902"/>
                  <a:pt x="1433" y="8429"/>
                  <a:pt x="1111" y="9483"/>
                </a:cubicBezTo>
                <a:cubicBezTo>
                  <a:pt x="1111" y="10010"/>
                  <a:pt x="788" y="10537"/>
                  <a:pt x="466" y="10537"/>
                </a:cubicBezTo>
                <a:cubicBezTo>
                  <a:pt x="143" y="11063"/>
                  <a:pt x="143" y="11590"/>
                  <a:pt x="143" y="12117"/>
                </a:cubicBezTo>
                <a:cubicBezTo>
                  <a:pt x="143" y="12644"/>
                  <a:pt x="-179" y="13698"/>
                  <a:pt x="143" y="14224"/>
                </a:cubicBezTo>
                <a:cubicBezTo>
                  <a:pt x="-179" y="14224"/>
                  <a:pt x="143" y="15278"/>
                  <a:pt x="143" y="15805"/>
                </a:cubicBezTo>
                <a:cubicBezTo>
                  <a:pt x="143" y="16332"/>
                  <a:pt x="143" y="17385"/>
                  <a:pt x="143" y="17912"/>
                </a:cubicBezTo>
                <a:cubicBezTo>
                  <a:pt x="143" y="17912"/>
                  <a:pt x="466" y="17912"/>
                  <a:pt x="466" y="17912"/>
                </a:cubicBezTo>
                <a:cubicBezTo>
                  <a:pt x="466" y="17912"/>
                  <a:pt x="466" y="17385"/>
                  <a:pt x="788" y="16859"/>
                </a:cubicBezTo>
                <a:cubicBezTo>
                  <a:pt x="788" y="16859"/>
                  <a:pt x="1111" y="16332"/>
                  <a:pt x="1433" y="16332"/>
                </a:cubicBezTo>
                <a:cubicBezTo>
                  <a:pt x="1755" y="15805"/>
                  <a:pt x="1755" y="15805"/>
                  <a:pt x="2078" y="15805"/>
                </a:cubicBezTo>
                <a:cubicBezTo>
                  <a:pt x="2400" y="15278"/>
                  <a:pt x="3045" y="14751"/>
                  <a:pt x="3367" y="14751"/>
                </a:cubicBezTo>
                <a:cubicBezTo>
                  <a:pt x="3367" y="14751"/>
                  <a:pt x="3367" y="15278"/>
                  <a:pt x="3690" y="15278"/>
                </a:cubicBezTo>
                <a:cubicBezTo>
                  <a:pt x="3690" y="15278"/>
                  <a:pt x="4012" y="15278"/>
                  <a:pt x="4012" y="15278"/>
                </a:cubicBezTo>
                <a:cubicBezTo>
                  <a:pt x="4334" y="15278"/>
                  <a:pt x="4334" y="15278"/>
                  <a:pt x="4657" y="15278"/>
                </a:cubicBezTo>
                <a:cubicBezTo>
                  <a:pt x="4657" y="15278"/>
                  <a:pt x="4657" y="15278"/>
                  <a:pt x="4979" y="15278"/>
                </a:cubicBezTo>
                <a:cubicBezTo>
                  <a:pt x="5302" y="15278"/>
                  <a:pt x="5624" y="14751"/>
                  <a:pt x="5946" y="15278"/>
                </a:cubicBezTo>
                <a:cubicBezTo>
                  <a:pt x="5946" y="15278"/>
                  <a:pt x="5946" y="15805"/>
                  <a:pt x="5946" y="15805"/>
                </a:cubicBezTo>
                <a:cubicBezTo>
                  <a:pt x="6269" y="15805"/>
                  <a:pt x="6269" y="15805"/>
                  <a:pt x="6269" y="15805"/>
                </a:cubicBezTo>
                <a:cubicBezTo>
                  <a:pt x="6591" y="15278"/>
                  <a:pt x="6914" y="15805"/>
                  <a:pt x="7236" y="15805"/>
                </a:cubicBezTo>
                <a:cubicBezTo>
                  <a:pt x="7558" y="15805"/>
                  <a:pt x="8203" y="15278"/>
                  <a:pt x="8203" y="15805"/>
                </a:cubicBezTo>
                <a:cubicBezTo>
                  <a:pt x="8525" y="15805"/>
                  <a:pt x="8525" y="15805"/>
                  <a:pt x="8848" y="16332"/>
                </a:cubicBezTo>
                <a:cubicBezTo>
                  <a:pt x="9170" y="16332"/>
                  <a:pt x="9170" y="16332"/>
                  <a:pt x="9170" y="16332"/>
                </a:cubicBezTo>
                <a:cubicBezTo>
                  <a:pt x="9493" y="16332"/>
                  <a:pt x="9493" y="15805"/>
                  <a:pt x="9815" y="15805"/>
                </a:cubicBezTo>
                <a:cubicBezTo>
                  <a:pt x="10137" y="15805"/>
                  <a:pt x="10137" y="16332"/>
                  <a:pt x="10460" y="15805"/>
                </a:cubicBezTo>
                <a:cubicBezTo>
                  <a:pt x="10460" y="15805"/>
                  <a:pt x="10782" y="15805"/>
                  <a:pt x="10782" y="15278"/>
                </a:cubicBezTo>
                <a:cubicBezTo>
                  <a:pt x="10782" y="15278"/>
                  <a:pt x="11105" y="15278"/>
                  <a:pt x="11105" y="15278"/>
                </a:cubicBezTo>
                <a:cubicBezTo>
                  <a:pt x="11427" y="14751"/>
                  <a:pt x="11427" y="15278"/>
                  <a:pt x="11427" y="14751"/>
                </a:cubicBezTo>
                <a:cubicBezTo>
                  <a:pt x="11427" y="14751"/>
                  <a:pt x="11427" y="14751"/>
                  <a:pt x="11427" y="14751"/>
                </a:cubicBezTo>
                <a:cubicBezTo>
                  <a:pt x="11749" y="14751"/>
                  <a:pt x="11749" y="16332"/>
                  <a:pt x="12072" y="16332"/>
                </a:cubicBezTo>
                <a:cubicBezTo>
                  <a:pt x="12072" y="16859"/>
                  <a:pt x="12072" y="16859"/>
                  <a:pt x="12394" y="16859"/>
                </a:cubicBezTo>
                <a:cubicBezTo>
                  <a:pt x="12717" y="17385"/>
                  <a:pt x="13039" y="17385"/>
                  <a:pt x="13361" y="17385"/>
                </a:cubicBezTo>
                <a:cubicBezTo>
                  <a:pt x="13361" y="17385"/>
                  <a:pt x="13684" y="17385"/>
                  <a:pt x="13684" y="17385"/>
                </a:cubicBezTo>
                <a:cubicBezTo>
                  <a:pt x="14006" y="17385"/>
                  <a:pt x="13684" y="17385"/>
                  <a:pt x="14006" y="17912"/>
                </a:cubicBezTo>
                <a:cubicBezTo>
                  <a:pt x="14006" y="18439"/>
                  <a:pt x="14328" y="18439"/>
                  <a:pt x="14651" y="18966"/>
                </a:cubicBezTo>
                <a:cubicBezTo>
                  <a:pt x="14973" y="18966"/>
                  <a:pt x="15296" y="19493"/>
                  <a:pt x="15296" y="20020"/>
                </a:cubicBezTo>
                <a:cubicBezTo>
                  <a:pt x="15618" y="20546"/>
                  <a:pt x="15618" y="20546"/>
                  <a:pt x="15940" y="21073"/>
                </a:cubicBezTo>
                <a:cubicBezTo>
                  <a:pt x="15940" y="21073"/>
                  <a:pt x="16263" y="21073"/>
                  <a:pt x="16263" y="21600"/>
                </a:cubicBezTo>
                <a:cubicBezTo>
                  <a:pt x="16585" y="21600"/>
                  <a:pt x="16585" y="21600"/>
                  <a:pt x="16585" y="21600"/>
                </a:cubicBezTo>
                <a:cubicBezTo>
                  <a:pt x="16585" y="21600"/>
                  <a:pt x="16585" y="21073"/>
                  <a:pt x="16585" y="21073"/>
                </a:cubicBezTo>
                <a:cubicBezTo>
                  <a:pt x="16908" y="21073"/>
                  <a:pt x="16908" y="21600"/>
                  <a:pt x="17230" y="21073"/>
                </a:cubicBezTo>
                <a:cubicBezTo>
                  <a:pt x="17552" y="21073"/>
                  <a:pt x="17552" y="20020"/>
                  <a:pt x="17875" y="20020"/>
                </a:cubicBezTo>
                <a:cubicBezTo>
                  <a:pt x="17875" y="20020"/>
                  <a:pt x="18197" y="20020"/>
                  <a:pt x="18197" y="20020"/>
                </a:cubicBezTo>
                <a:cubicBezTo>
                  <a:pt x="18197" y="20020"/>
                  <a:pt x="18520" y="20546"/>
                  <a:pt x="18520" y="20546"/>
                </a:cubicBezTo>
                <a:cubicBezTo>
                  <a:pt x="18842" y="20546"/>
                  <a:pt x="18842" y="20020"/>
                  <a:pt x="18842" y="20020"/>
                </a:cubicBezTo>
                <a:cubicBezTo>
                  <a:pt x="18842" y="20020"/>
                  <a:pt x="19164" y="20546"/>
                  <a:pt x="19487" y="20546"/>
                </a:cubicBezTo>
                <a:cubicBezTo>
                  <a:pt x="19487" y="20546"/>
                  <a:pt x="19487" y="20546"/>
                  <a:pt x="19487" y="20020"/>
                </a:cubicBezTo>
                <a:cubicBezTo>
                  <a:pt x="19809" y="19493"/>
                  <a:pt x="19809" y="19493"/>
                  <a:pt x="19809" y="18966"/>
                </a:cubicBezTo>
                <a:cubicBezTo>
                  <a:pt x="19809" y="18966"/>
                  <a:pt x="20131" y="18966"/>
                  <a:pt x="20131" y="18439"/>
                </a:cubicBezTo>
                <a:cubicBezTo>
                  <a:pt x="20131" y="18439"/>
                  <a:pt x="20131" y="18439"/>
                  <a:pt x="20454" y="17912"/>
                </a:cubicBezTo>
                <a:cubicBezTo>
                  <a:pt x="20454" y="17912"/>
                  <a:pt x="21099" y="16859"/>
                  <a:pt x="21099" y="17385"/>
                </a:cubicBezTo>
                <a:cubicBezTo>
                  <a:pt x="21421" y="16859"/>
                  <a:pt x="21421" y="16332"/>
                  <a:pt x="21421" y="16332"/>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27" name="Shape 2716"/>
          <p:cNvSpPr/>
          <p:nvPr/>
        </p:nvSpPr>
        <p:spPr>
          <a:xfrm>
            <a:off x="18352668" y="10976494"/>
            <a:ext cx="248668" cy="279878"/>
          </a:xfrm>
          <a:custGeom>
            <a:avLst/>
            <a:gdLst/>
            <a:ahLst/>
            <a:cxnLst>
              <a:cxn ang="0">
                <a:pos x="wd2" y="hd2"/>
              </a:cxn>
              <a:cxn ang="5400000">
                <a:pos x="wd2" y="hd2"/>
              </a:cxn>
              <a:cxn ang="10800000">
                <a:pos x="wd2" y="hd2"/>
              </a:cxn>
              <a:cxn ang="16200000">
                <a:pos x="wd2" y="hd2"/>
              </a:cxn>
            </a:cxnLst>
            <a:rect l="0" t="0" r="r" b="b"/>
            <a:pathLst>
              <a:path w="19941" h="20179" extrusionOk="0">
                <a:moveTo>
                  <a:pt x="9459" y="1137"/>
                </a:moveTo>
                <a:cubicBezTo>
                  <a:pt x="8188" y="1137"/>
                  <a:pt x="10729" y="2274"/>
                  <a:pt x="10729" y="2274"/>
                </a:cubicBezTo>
                <a:cubicBezTo>
                  <a:pt x="12000" y="2274"/>
                  <a:pt x="12000" y="2274"/>
                  <a:pt x="12000" y="2274"/>
                </a:cubicBezTo>
                <a:cubicBezTo>
                  <a:pt x="13270" y="3411"/>
                  <a:pt x="13270" y="3411"/>
                  <a:pt x="13270" y="3411"/>
                </a:cubicBezTo>
                <a:cubicBezTo>
                  <a:pt x="13270" y="3411"/>
                  <a:pt x="13270" y="3411"/>
                  <a:pt x="13270" y="3411"/>
                </a:cubicBezTo>
                <a:cubicBezTo>
                  <a:pt x="13270" y="3411"/>
                  <a:pt x="13270" y="4547"/>
                  <a:pt x="13270" y="4547"/>
                </a:cubicBezTo>
                <a:cubicBezTo>
                  <a:pt x="14541" y="4547"/>
                  <a:pt x="13270" y="4547"/>
                  <a:pt x="14541" y="5684"/>
                </a:cubicBezTo>
                <a:cubicBezTo>
                  <a:pt x="15812" y="5684"/>
                  <a:pt x="15812" y="5684"/>
                  <a:pt x="15812" y="6821"/>
                </a:cubicBezTo>
                <a:cubicBezTo>
                  <a:pt x="17082" y="7958"/>
                  <a:pt x="18353" y="7958"/>
                  <a:pt x="18353" y="7958"/>
                </a:cubicBezTo>
                <a:cubicBezTo>
                  <a:pt x="20894" y="9095"/>
                  <a:pt x="19623" y="7958"/>
                  <a:pt x="19623" y="9095"/>
                </a:cubicBezTo>
                <a:cubicBezTo>
                  <a:pt x="19623" y="10232"/>
                  <a:pt x="19623" y="10232"/>
                  <a:pt x="19623" y="10232"/>
                </a:cubicBezTo>
                <a:cubicBezTo>
                  <a:pt x="18353" y="11368"/>
                  <a:pt x="18353" y="11368"/>
                  <a:pt x="18353" y="12505"/>
                </a:cubicBezTo>
                <a:cubicBezTo>
                  <a:pt x="17082" y="13642"/>
                  <a:pt x="17082" y="12505"/>
                  <a:pt x="18353" y="14779"/>
                </a:cubicBezTo>
                <a:cubicBezTo>
                  <a:pt x="17082" y="14779"/>
                  <a:pt x="15812" y="13642"/>
                  <a:pt x="15812" y="14779"/>
                </a:cubicBezTo>
                <a:cubicBezTo>
                  <a:pt x="14541" y="13642"/>
                  <a:pt x="14541" y="15916"/>
                  <a:pt x="14541" y="17053"/>
                </a:cubicBezTo>
                <a:cubicBezTo>
                  <a:pt x="13270" y="17053"/>
                  <a:pt x="13270" y="15916"/>
                  <a:pt x="13270" y="15916"/>
                </a:cubicBezTo>
                <a:cubicBezTo>
                  <a:pt x="12000" y="14779"/>
                  <a:pt x="12000" y="14779"/>
                  <a:pt x="12000" y="15916"/>
                </a:cubicBezTo>
                <a:cubicBezTo>
                  <a:pt x="9459" y="15916"/>
                  <a:pt x="8188" y="15916"/>
                  <a:pt x="8188" y="17053"/>
                </a:cubicBezTo>
                <a:cubicBezTo>
                  <a:pt x="8188" y="18189"/>
                  <a:pt x="8188" y="21600"/>
                  <a:pt x="6918" y="19326"/>
                </a:cubicBezTo>
                <a:cubicBezTo>
                  <a:pt x="6918" y="20463"/>
                  <a:pt x="6918" y="20463"/>
                  <a:pt x="5647" y="19326"/>
                </a:cubicBezTo>
                <a:cubicBezTo>
                  <a:pt x="5647" y="19326"/>
                  <a:pt x="6918" y="19326"/>
                  <a:pt x="6918" y="18189"/>
                </a:cubicBezTo>
                <a:cubicBezTo>
                  <a:pt x="6918" y="17053"/>
                  <a:pt x="5647" y="14779"/>
                  <a:pt x="4376" y="14779"/>
                </a:cubicBezTo>
                <a:cubicBezTo>
                  <a:pt x="4376" y="13642"/>
                  <a:pt x="3106" y="13642"/>
                  <a:pt x="3106" y="13642"/>
                </a:cubicBezTo>
                <a:cubicBezTo>
                  <a:pt x="1835" y="12505"/>
                  <a:pt x="1835" y="13642"/>
                  <a:pt x="1835" y="12505"/>
                </a:cubicBezTo>
                <a:cubicBezTo>
                  <a:pt x="1835" y="12505"/>
                  <a:pt x="1835" y="11368"/>
                  <a:pt x="565" y="11368"/>
                </a:cubicBezTo>
                <a:cubicBezTo>
                  <a:pt x="565" y="10232"/>
                  <a:pt x="565" y="10232"/>
                  <a:pt x="565" y="10232"/>
                </a:cubicBezTo>
                <a:cubicBezTo>
                  <a:pt x="565" y="9095"/>
                  <a:pt x="565" y="9095"/>
                  <a:pt x="565" y="9095"/>
                </a:cubicBezTo>
                <a:cubicBezTo>
                  <a:pt x="565" y="9095"/>
                  <a:pt x="565" y="9095"/>
                  <a:pt x="565" y="7958"/>
                </a:cubicBezTo>
                <a:cubicBezTo>
                  <a:pt x="565" y="7958"/>
                  <a:pt x="-706" y="6821"/>
                  <a:pt x="565" y="6821"/>
                </a:cubicBezTo>
                <a:cubicBezTo>
                  <a:pt x="565" y="6821"/>
                  <a:pt x="565" y="6821"/>
                  <a:pt x="1835" y="6821"/>
                </a:cubicBezTo>
                <a:cubicBezTo>
                  <a:pt x="1835" y="6821"/>
                  <a:pt x="1835" y="6821"/>
                  <a:pt x="1835" y="6821"/>
                </a:cubicBezTo>
                <a:cubicBezTo>
                  <a:pt x="1835" y="6821"/>
                  <a:pt x="1835" y="6821"/>
                  <a:pt x="3106" y="6821"/>
                </a:cubicBezTo>
                <a:cubicBezTo>
                  <a:pt x="3106" y="5684"/>
                  <a:pt x="4376" y="5684"/>
                  <a:pt x="5647" y="5684"/>
                </a:cubicBezTo>
                <a:cubicBezTo>
                  <a:pt x="5647" y="4547"/>
                  <a:pt x="4376" y="4547"/>
                  <a:pt x="4376" y="4547"/>
                </a:cubicBezTo>
                <a:cubicBezTo>
                  <a:pt x="4376" y="4547"/>
                  <a:pt x="5647" y="3411"/>
                  <a:pt x="5647" y="3411"/>
                </a:cubicBezTo>
                <a:cubicBezTo>
                  <a:pt x="6918" y="3411"/>
                  <a:pt x="6918" y="3411"/>
                  <a:pt x="6918" y="2274"/>
                </a:cubicBezTo>
                <a:cubicBezTo>
                  <a:pt x="6918" y="2274"/>
                  <a:pt x="5647" y="1137"/>
                  <a:pt x="6918" y="1137"/>
                </a:cubicBezTo>
                <a:cubicBezTo>
                  <a:pt x="6918" y="1137"/>
                  <a:pt x="8188" y="0"/>
                  <a:pt x="8188" y="0"/>
                </a:cubicBezTo>
                <a:cubicBezTo>
                  <a:pt x="8188" y="0"/>
                  <a:pt x="9459" y="0"/>
                  <a:pt x="9459" y="1137"/>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28" name="Shape 2717"/>
          <p:cNvSpPr/>
          <p:nvPr/>
        </p:nvSpPr>
        <p:spPr>
          <a:xfrm>
            <a:off x="16401858" y="10193177"/>
            <a:ext cx="1722129" cy="2022889"/>
          </a:xfrm>
          <a:custGeom>
            <a:avLst/>
            <a:gdLst/>
            <a:ahLst/>
            <a:cxnLst>
              <a:cxn ang="0">
                <a:pos x="wd2" y="hd2"/>
              </a:cxn>
              <a:cxn ang="5400000">
                <a:pos x="wd2" y="hd2"/>
              </a:cxn>
              <a:cxn ang="10800000">
                <a:pos x="wd2" y="hd2"/>
              </a:cxn>
              <a:cxn ang="16200000">
                <a:pos x="wd2" y="hd2"/>
              </a:cxn>
            </a:cxnLst>
            <a:rect l="0" t="0" r="r" b="b"/>
            <a:pathLst>
              <a:path w="21551" h="21600" extrusionOk="0">
                <a:moveTo>
                  <a:pt x="3093" y="16744"/>
                </a:moveTo>
                <a:cubicBezTo>
                  <a:pt x="3093" y="16744"/>
                  <a:pt x="3093" y="16744"/>
                  <a:pt x="3093" y="16744"/>
                </a:cubicBezTo>
                <a:moveTo>
                  <a:pt x="5842" y="14065"/>
                </a:moveTo>
                <a:cubicBezTo>
                  <a:pt x="5646" y="13898"/>
                  <a:pt x="5646" y="13730"/>
                  <a:pt x="5646" y="13395"/>
                </a:cubicBezTo>
                <a:cubicBezTo>
                  <a:pt x="5646" y="13395"/>
                  <a:pt x="5646" y="13563"/>
                  <a:pt x="5646" y="13563"/>
                </a:cubicBezTo>
                <a:cubicBezTo>
                  <a:pt x="5646" y="13563"/>
                  <a:pt x="5646" y="13563"/>
                  <a:pt x="5646" y="13395"/>
                </a:cubicBezTo>
                <a:cubicBezTo>
                  <a:pt x="5646" y="13395"/>
                  <a:pt x="5646" y="13395"/>
                  <a:pt x="5646" y="13395"/>
                </a:cubicBezTo>
                <a:cubicBezTo>
                  <a:pt x="5646" y="13395"/>
                  <a:pt x="5646" y="13395"/>
                  <a:pt x="5646" y="13395"/>
                </a:cubicBezTo>
                <a:cubicBezTo>
                  <a:pt x="5646" y="13395"/>
                  <a:pt x="5449" y="13395"/>
                  <a:pt x="5449" y="13228"/>
                </a:cubicBezTo>
                <a:cubicBezTo>
                  <a:pt x="5449" y="13228"/>
                  <a:pt x="5449" y="13228"/>
                  <a:pt x="5449" y="13228"/>
                </a:cubicBezTo>
                <a:cubicBezTo>
                  <a:pt x="5449" y="13228"/>
                  <a:pt x="5253" y="13228"/>
                  <a:pt x="5253" y="13228"/>
                </a:cubicBezTo>
                <a:cubicBezTo>
                  <a:pt x="5449" y="13228"/>
                  <a:pt x="5449" y="13060"/>
                  <a:pt x="5449" y="13060"/>
                </a:cubicBezTo>
                <a:cubicBezTo>
                  <a:pt x="5646" y="13060"/>
                  <a:pt x="5646" y="13060"/>
                  <a:pt x="5646" y="13060"/>
                </a:cubicBezTo>
                <a:cubicBezTo>
                  <a:pt x="5449" y="13060"/>
                  <a:pt x="5449" y="13060"/>
                  <a:pt x="5449" y="13060"/>
                </a:cubicBezTo>
                <a:cubicBezTo>
                  <a:pt x="5449" y="12893"/>
                  <a:pt x="5253" y="13060"/>
                  <a:pt x="5253" y="13060"/>
                </a:cubicBezTo>
                <a:cubicBezTo>
                  <a:pt x="5253" y="13060"/>
                  <a:pt x="5253" y="13060"/>
                  <a:pt x="5253" y="13060"/>
                </a:cubicBezTo>
                <a:cubicBezTo>
                  <a:pt x="5253" y="13060"/>
                  <a:pt x="5253" y="12893"/>
                  <a:pt x="5253" y="12893"/>
                </a:cubicBezTo>
                <a:cubicBezTo>
                  <a:pt x="5253" y="12893"/>
                  <a:pt x="5253" y="12893"/>
                  <a:pt x="5253" y="12893"/>
                </a:cubicBezTo>
                <a:cubicBezTo>
                  <a:pt x="5449" y="12893"/>
                  <a:pt x="5449" y="12726"/>
                  <a:pt x="5253" y="12726"/>
                </a:cubicBezTo>
                <a:cubicBezTo>
                  <a:pt x="5253" y="12726"/>
                  <a:pt x="5253" y="12726"/>
                  <a:pt x="5253" y="12726"/>
                </a:cubicBezTo>
                <a:cubicBezTo>
                  <a:pt x="5253" y="12893"/>
                  <a:pt x="5253" y="12726"/>
                  <a:pt x="5253" y="12893"/>
                </a:cubicBezTo>
                <a:cubicBezTo>
                  <a:pt x="5253" y="12726"/>
                  <a:pt x="5056" y="12726"/>
                  <a:pt x="5056" y="12726"/>
                </a:cubicBezTo>
                <a:cubicBezTo>
                  <a:pt x="5056" y="12726"/>
                  <a:pt x="5056" y="12726"/>
                  <a:pt x="5056" y="12558"/>
                </a:cubicBezTo>
                <a:cubicBezTo>
                  <a:pt x="5056" y="12726"/>
                  <a:pt x="5056" y="12726"/>
                  <a:pt x="5056" y="12726"/>
                </a:cubicBezTo>
                <a:cubicBezTo>
                  <a:pt x="4860" y="12726"/>
                  <a:pt x="4860" y="12726"/>
                  <a:pt x="4860" y="12726"/>
                </a:cubicBezTo>
                <a:cubicBezTo>
                  <a:pt x="4860" y="12726"/>
                  <a:pt x="4860" y="12558"/>
                  <a:pt x="4860" y="12558"/>
                </a:cubicBezTo>
                <a:cubicBezTo>
                  <a:pt x="4860" y="12558"/>
                  <a:pt x="4860" y="12558"/>
                  <a:pt x="4860" y="12726"/>
                </a:cubicBezTo>
                <a:cubicBezTo>
                  <a:pt x="4860" y="12558"/>
                  <a:pt x="4860" y="12558"/>
                  <a:pt x="4860" y="12558"/>
                </a:cubicBezTo>
                <a:cubicBezTo>
                  <a:pt x="4664" y="12558"/>
                  <a:pt x="4664" y="12726"/>
                  <a:pt x="4664" y="12726"/>
                </a:cubicBezTo>
                <a:cubicBezTo>
                  <a:pt x="4664" y="12726"/>
                  <a:pt x="4467" y="12726"/>
                  <a:pt x="4467" y="12893"/>
                </a:cubicBezTo>
                <a:cubicBezTo>
                  <a:pt x="4271" y="12893"/>
                  <a:pt x="4271" y="13060"/>
                  <a:pt x="4075" y="13060"/>
                </a:cubicBezTo>
                <a:cubicBezTo>
                  <a:pt x="4075" y="13060"/>
                  <a:pt x="3878" y="13228"/>
                  <a:pt x="3878" y="13228"/>
                </a:cubicBezTo>
                <a:cubicBezTo>
                  <a:pt x="3878" y="13228"/>
                  <a:pt x="3682" y="13228"/>
                  <a:pt x="3682" y="13228"/>
                </a:cubicBezTo>
                <a:cubicBezTo>
                  <a:pt x="3682" y="13395"/>
                  <a:pt x="3486" y="13395"/>
                  <a:pt x="3486" y="13395"/>
                </a:cubicBezTo>
                <a:cubicBezTo>
                  <a:pt x="3289" y="13395"/>
                  <a:pt x="3093" y="13395"/>
                  <a:pt x="3093" y="13395"/>
                </a:cubicBezTo>
                <a:cubicBezTo>
                  <a:pt x="2896" y="13228"/>
                  <a:pt x="2896" y="13228"/>
                  <a:pt x="2896" y="13060"/>
                </a:cubicBezTo>
                <a:cubicBezTo>
                  <a:pt x="2896" y="13228"/>
                  <a:pt x="2896" y="13228"/>
                  <a:pt x="2896" y="13228"/>
                </a:cubicBezTo>
                <a:cubicBezTo>
                  <a:pt x="2896" y="13395"/>
                  <a:pt x="2700" y="13563"/>
                  <a:pt x="2896" y="13563"/>
                </a:cubicBezTo>
                <a:cubicBezTo>
                  <a:pt x="2896" y="13730"/>
                  <a:pt x="2896" y="13730"/>
                  <a:pt x="2896" y="13730"/>
                </a:cubicBezTo>
                <a:cubicBezTo>
                  <a:pt x="2896" y="13898"/>
                  <a:pt x="2700" y="13898"/>
                  <a:pt x="2896" y="13898"/>
                </a:cubicBezTo>
                <a:cubicBezTo>
                  <a:pt x="2896" y="13898"/>
                  <a:pt x="2896" y="13898"/>
                  <a:pt x="2896" y="13898"/>
                </a:cubicBezTo>
                <a:cubicBezTo>
                  <a:pt x="2896" y="13898"/>
                  <a:pt x="2896" y="13898"/>
                  <a:pt x="2896" y="13898"/>
                </a:cubicBezTo>
                <a:cubicBezTo>
                  <a:pt x="3093" y="13898"/>
                  <a:pt x="3093" y="13898"/>
                  <a:pt x="3093" y="14065"/>
                </a:cubicBezTo>
                <a:cubicBezTo>
                  <a:pt x="3289" y="14233"/>
                  <a:pt x="3289" y="14400"/>
                  <a:pt x="3289" y="14400"/>
                </a:cubicBezTo>
                <a:cubicBezTo>
                  <a:pt x="3289" y="14400"/>
                  <a:pt x="3289" y="14400"/>
                  <a:pt x="3486" y="14567"/>
                </a:cubicBezTo>
                <a:cubicBezTo>
                  <a:pt x="3486" y="14567"/>
                  <a:pt x="3486" y="14735"/>
                  <a:pt x="3486" y="14735"/>
                </a:cubicBezTo>
                <a:cubicBezTo>
                  <a:pt x="3486" y="14902"/>
                  <a:pt x="3486" y="14902"/>
                  <a:pt x="3289" y="15070"/>
                </a:cubicBezTo>
                <a:cubicBezTo>
                  <a:pt x="3289" y="15070"/>
                  <a:pt x="3289" y="15237"/>
                  <a:pt x="3289" y="15405"/>
                </a:cubicBezTo>
                <a:cubicBezTo>
                  <a:pt x="3289" y="15405"/>
                  <a:pt x="3289" y="15237"/>
                  <a:pt x="3289" y="15237"/>
                </a:cubicBezTo>
                <a:cubicBezTo>
                  <a:pt x="3289" y="15237"/>
                  <a:pt x="3289" y="15237"/>
                  <a:pt x="3289" y="15237"/>
                </a:cubicBezTo>
                <a:cubicBezTo>
                  <a:pt x="3486" y="15070"/>
                  <a:pt x="3486" y="15405"/>
                  <a:pt x="3486" y="15572"/>
                </a:cubicBezTo>
                <a:cubicBezTo>
                  <a:pt x="3486" y="15572"/>
                  <a:pt x="3486" y="15572"/>
                  <a:pt x="3486" y="15572"/>
                </a:cubicBezTo>
                <a:cubicBezTo>
                  <a:pt x="3486" y="15572"/>
                  <a:pt x="3486" y="15740"/>
                  <a:pt x="3486" y="15740"/>
                </a:cubicBezTo>
                <a:cubicBezTo>
                  <a:pt x="3486" y="15740"/>
                  <a:pt x="3486" y="15572"/>
                  <a:pt x="3289" y="15572"/>
                </a:cubicBezTo>
                <a:cubicBezTo>
                  <a:pt x="3289" y="15740"/>
                  <a:pt x="3486" y="15907"/>
                  <a:pt x="3289" y="15907"/>
                </a:cubicBezTo>
                <a:cubicBezTo>
                  <a:pt x="3289" y="16074"/>
                  <a:pt x="3289" y="16242"/>
                  <a:pt x="3289" y="16242"/>
                </a:cubicBezTo>
                <a:cubicBezTo>
                  <a:pt x="3289" y="16409"/>
                  <a:pt x="3289" y="16409"/>
                  <a:pt x="3289" y="16577"/>
                </a:cubicBezTo>
                <a:cubicBezTo>
                  <a:pt x="3289" y="16577"/>
                  <a:pt x="3289" y="16577"/>
                  <a:pt x="3289" y="16744"/>
                </a:cubicBezTo>
                <a:cubicBezTo>
                  <a:pt x="3289" y="16744"/>
                  <a:pt x="3289" y="16744"/>
                  <a:pt x="3289" y="16744"/>
                </a:cubicBezTo>
                <a:cubicBezTo>
                  <a:pt x="3289" y="16744"/>
                  <a:pt x="3289" y="16744"/>
                  <a:pt x="3289" y="16744"/>
                </a:cubicBezTo>
                <a:cubicBezTo>
                  <a:pt x="3289" y="16744"/>
                  <a:pt x="3289" y="16744"/>
                  <a:pt x="3289" y="16912"/>
                </a:cubicBezTo>
                <a:cubicBezTo>
                  <a:pt x="3486" y="16912"/>
                  <a:pt x="3289" y="16912"/>
                  <a:pt x="3486" y="16912"/>
                </a:cubicBezTo>
                <a:cubicBezTo>
                  <a:pt x="3486" y="16912"/>
                  <a:pt x="3486" y="16912"/>
                  <a:pt x="3486" y="16912"/>
                </a:cubicBezTo>
                <a:cubicBezTo>
                  <a:pt x="3486" y="16912"/>
                  <a:pt x="3486" y="16912"/>
                  <a:pt x="3486" y="16912"/>
                </a:cubicBezTo>
                <a:cubicBezTo>
                  <a:pt x="3682" y="16912"/>
                  <a:pt x="3486" y="17079"/>
                  <a:pt x="3682" y="17247"/>
                </a:cubicBezTo>
                <a:cubicBezTo>
                  <a:pt x="3682" y="17247"/>
                  <a:pt x="3682" y="17247"/>
                  <a:pt x="3682" y="17247"/>
                </a:cubicBezTo>
                <a:cubicBezTo>
                  <a:pt x="3682" y="17247"/>
                  <a:pt x="3682" y="17247"/>
                  <a:pt x="3682" y="17414"/>
                </a:cubicBezTo>
                <a:cubicBezTo>
                  <a:pt x="3682" y="17247"/>
                  <a:pt x="3878" y="17247"/>
                  <a:pt x="4075" y="17247"/>
                </a:cubicBezTo>
                <a:cubicBezTo>
                  <a:pt x="4075" y="17247"/>
                  <a:pt x="4075" y="17247"/>
                  <a:pt x="4075" y="17247"/>
                </a:cubicBezTo>
                <a:cubicBezTo>
                  <a:pt x="4075" y="17414"/>
                  <a:pt x="4271" y="17079"/>
                  <a:pt x="4467" y="17079"/>
                </a:cubicBezTo>
                <a:cubicBezTo>
                  <a:pt x="4467" y="17079"/>
                  <a:pt x="4467" y="16912"/>
                  <a:pt x="4467" y="16912"/>
                </a:cubicBezTo>
                <a:cubicBezTo>
                  <a:pt x="4467" y="16912"/>
                  <a:pt x="4467" y="16912"/>
                  <a:pt x="4467" y="16744"/>
                </a:cubicBezTo>
                <a:cubicBezTo>
                  <a:pt x="4467" y="16744"/>
                  <a:pt x="4467" y="16744"/>
                  <a:pt x="4467" y="16744"/>
                </a:cubicBezTo>
                <a:cubicBezTo>
                  <a:pt x="4467" y="16577"/>
                  <a:pt x="4467" y="16577"/>
                  <a:pt x="4467" y="16577"/>
                </a:cubicBezTo>
                <a:cubicBezTo>
                  <a:pt x="4467" y="16577"/>
                  <a:pt x="4467" y="16744"/>
                  <a:pt x="4664" y="16744"/>
                </a:cubicBezTo>
                <a:cubicBezTo>
                  <a:pt x="4664" y="16744"/>
                  <a:pt x="4664" y="16577"/>
                  <a:pt x="4860" y="16744"/>
                </a:cubicBezTo>
                <a:cubicBezTo>
                  <a:pt x="5056" y="16744"/>
                  <a:pt x="5056" y="16744"/>
                  <a:pt x="5253" y="16912"/>
                </a:cubicBezTo>
                <a:cubicBezTo>
                  <a:pt x="5253" y="16912"/>
                  <a:pt x="5253" y="16744"/>
                  <a:pt x="5253" y="16912"/>
                </a:cubicBezTo>
                <a:cubicBezTo>
                  <a:pt x="5449" y="16744"/>
                  <a:pt x="5449" y="16577"/>
                  <a:pt x="5449" y="16577"/>
                </a:cubicBezTo>
                <a:cubicBezTo>
                  <a:pt x="5449" y="16409"/>
                  <a:pt x="5449" y="16242"/>
                  <a:pt x="5449" y="16074"/>
                </a:cubicBezTo>
                <a:cubicBezTo>
                  <a:pt x="5449" y="16074"/>
                  <a:pt x="5449" y="15907"/>
                  <a:pt x="5646" y="15740"/>
                </a:cubicBezTo>
                <a:cubicBezTo>
                  <a:pt x="5646" y="15572"/>
                  <a:pt x="5646" y="15405"/>
                  <a:pt x="5646" y="15237"/>
                </a:cubicBezTo>
                <a:cubicBezTo>
                  <a:pt x="5646" y="15237"/>
                  <a:pt x="5646" y="15237"/>
                  <a:pt x="5646" y="15237"/>
                </a:cubicBezTo>
                <a:cubicBezTo>
                  <a:pt x="5646" y="15070"/>
                  <a:pt x="5646" y="15070"/>
                  <a:pt x="5646" y="14902"/>
                </a:cubicBezTo>
                <a:cubicBezTo>
                  <a:pt x="5646" y="14735"/>
                  <a:pt x="5449" y="14735"/>
                  <a:pt x="5449" y="14567"/>
                </a:cubicBezTo>
                <a:cubicBezTo>
                  <a:pt x="5449" y="14400"/>
                  <a:pt x="5842" y="14233"/>
                  <a:pt x="5842" y="14065"/>
                </a:cubicBezTo>
                <a:close/>
                <a:moveTo>
                  <a:pt x="3486" y="16912"/>
                </a:moveTo>
                <a:cubicBezTo>
                  <a:pt x="3289" y="16912"/>
                  <a:pt x="3289" y="16912"/>
                  <a:pt x="3289" y="16912"/>
                </a:cubicBezTo>
                <a:cubicBezTo>
                  <a:pt x="3093" y="16912"/>
                  <a:pt x="3289" y="17247"/>
                  <a:pt x="3289" y="17247"/>
                </a:cubicBezTo>
                <a:cubicBezTo>
                  <a:pt x="3289" y="17247"/>
                  <a:pt x="3486" y="16912"/>
                  <a:pt x="3486" y="16912"/>
                </a:cubicBezTo>
                <a:close/>
                <a:moveTo>
                  <a:pt x="3093" y="12893"/>
                </a:moveTo>
                <a:cubicBezTo>
                  <a:pt x="2896" y="12893"/>
                  <a:pt x="2896" y="13060"/>
                  <a:pt x="2896" y="13060"/>
                </a:cubicBezTo>
                <a:cubicBezTo>
                  <a:pt x="2896" y="13060"/>
                  <a:pt x="2896" y="13060"/>
                  <a:pt x="2896" y="13060"/>
                </a:cubicBezTo>
                <a:cubicBezTo>
                  <a:pt x="2896" y="12893"/>
                  <a:pt x="3289" y="12893"/>
                  <a:pt x="3093" y="12726"/>
                </a:cubicBezTo>
                <a:cubicBezTo>
                  <a:pt x="3093" y="12893"/>
                  <a:pt x="3093" y="12893"/>
                  <a:pt x="3093" y="12893"/>
                </a:cubicBezTo>
                <a:close/>
                <a:moveTo>
                  <a:pt x="5253" y="12726"/>
                </a:moveTo>
                <a:cubicBezTo>
                  <a:pt x="5253" y="12726"/>
                  <a:pt x="5253" y="12726"/>
                  <a:pt x="5253" y="12726"/>
                </a:cubicBezTo>
                <a:cubicBezTo>
                  <a:pt x="5253" y="12726"/>
                  <a:pt x="5253" y="12558"/>
                  <a:pt x="5253" y="12558"/>
                </a:cubicBezTo>
                <a:cubicBezTo>
                  <a:pt x="5253" y="12558"/>
                  <a:pt x="5253" y="12726"/>
                  <a:pt x="5253" y="12726"/>
                </a:cubicBezTo>
                <a:close/>
                <a:moveTo>
                  <a:pt x="5056" y="12558"/>
                </a:moveTo>
                <a:cubicBezTo>
                  <a:pt x="5056" y="12558"/>
                  <a:pt x="5056" y="12726"/>
                  <a:pt x="5056" y="12558"/>
                </a:cubicBezTo>
                <a:cubicBezTo>
                  <a:pt x="5056" y="12558"/>
                  <a:pt x="5056" y="12558"/>
                  <a:pt x="5056" y="12558"/>
                </a:cubicBezTo>
                <a:close/>
                <a:moveTo>
                  <a:pt x="21551" y="14902"/>
                </a:moveTo>
                <a:cubicBezTo>
                  <a:pt x="21551" y="14735"/>
                  <a:pt x="21355" y="14233"/>
                  <a:pt x="21158" y="14233"/>
                </a:cubicBezTo>
                <a:cubicBezTo>
                  <a:pt x="20962" y="14065"/>
                  <a:pt x="20766" y="14065"/>
                  <a:pt x="20766" y="13898"/>
                </a:cubicBezTo>
                <a:cubicBezTo>
                  <a:pt x="20766" y="13898"/>
                  <a:pt x="20766" y="13730"/>
                  <a:pt x="20569" y="13730"/>
                </a:cubicBezTo>
                <a:cubicBezTo>
                  <a:pt x="20569" y="13730"/>
                  <a:pt x="20176" y="13563"/>
                  <a:pt x="19980" y="13395"/>
                </a:cubicBezTo>
                <a:cubicBezTo>
                  <a:pt x="19587" y="13228"/>
                  <a:pt x="19391" y="13060"/>
                  <a:pt x="18998" y="12893"/>
                </a:cubicBezTo>
                <a:cubicBezTo>
                  <a:pt x="18606" y="12726"/>
                  <a:pt x="18016" y="12558"/>
                  <a:pt x="17624" y="12391"/>
                </a:cubicBezTo>
                <a:cubicBezTo>
                  <a:pt x="17427" y="12223"/>
                  <a:pt x="17035" y="12223"/>
                  <a:pt x="16838" y="12056"/>
                </a:cubicBezTo>
                <a:cubicBezTo>
                  <a:pt x="16642" y="11721"/>
                  <a:pt x="17231" y="11721"/>
                  <a:pt x="17427" y="11386"/>
                </a:cubicBezTo>
                <a:cubicBezTo>
                  <a:pt x="17624" y="11051"/>
                  <a:pt x="16446" y="11219"/>
                  <a:pt x="16053" y="11219"/>
                </a:cubicBezTo>
                <a:cubicBezTo>
                  <a:pt x="15856" y="11219"/>
                  <a:pt x="15660" y="11219"/>
                  <a:pt x="15267" y="11051"/>
                </a:cubicBezTo>
                <a:cubicBezTo>
                  <a:pt x="15267" y="11051"/>
                  <a:pt x="15267" y="11051"/>
                  <a:pt x="15071" y="10884"/>
                </a:cubicBezTo>
                <a:cubicBezTo>
                  <a:pt x="15071" y="10884"/>
                  <a:pt x="14875" y="10884"/>
                  <a:pt x="14875" y="10884"/>
                </a:cubicBezTo>
                <a:cubicBezTo>
                  <a:pt x="14678" y="10884"/>
                  <a:pt x="14875" y="10716"/>
                  <a:pt x="14678" y="10716"/>
                </a:cubicBezTo>
                <a:cubicBezTo>
                  <a:pt x="14678" y="10549"/>
                  <a:pt x="14482" y="10549"/>
                  <a:pt x="14286" y="10381"/>
                </a:cubicBezTo>
                <a:cubicBezTo>
                  <a:pt x="14089" y="10214"/>
                  <a:pt x="13696" y="9879"/>
                  <a:pt x="13500" y="9712"/>
                </a:cubicBezTo>
                <a:cubicBezTo>
                  <a:pt x="13500" y="9544"/>
                  <a:pt x="13304" y="9377"/>
                  <a:pt x="13304" y="9209"/>
                </a:cubicBezTo>
                <a:cubicBezTo>
                  <a:pt x="13107" y="8874"/>
                  <a:pt x="13107" y="8540"/>
                  <a:pt x="12911" y="8205"/>
                </a:cubicBezTo>
                <a:cubicBezTo>
                  <a:pt x="12911" y="8037"/>
                  <a:pt x="12715" y="7870"/>
                  <a:pt x="12715" y="7702"/>
                </a:cubicBezTo>
                <a:cubicBezTo>
                  <a:pt x="12715" y="7535"/>
                  <a:pt x="12518" y="7535"/>
                  <a:pt x="12322" y="7535"/>
                </a:cubicBezTo>
                <a:cubicBezTo>
                  <a:pt x="12126" y="7367"/>
                  <a:pt x="11733" y="7200"/>
                  <a:pt x="11536" y="7033"/>
                </a:cubicBezTo>
                <a:cubicBezTo>
                  <a:pt x="11340" y="6865"/>
                  <a:pt x="11144" y="6865"/>
                  <a:pt x="11144" y="6865"/>
                </a:cubicBezTo>
                <a:cubicBezTo>
                  <a:pt x="10947" y="6698"/>
                  <a:pt x="10947" y="6698"/>
                  <a:pt x="10751" y="6530"/>
                </a:cubicBezTo>
                <a:cubicBezTo>
                  <a:pt x="10751" y="6530"/>
                  <a:pt x="10555" y="6363"/>
                  <a:pt x="10555" y="6195"/>
                </a:cubicBezTo>
                <a:cubicBezTo>
                  <a:pt x="10358" y="6195"/>
                  <a:pt x="10358" y="5860"/>
                  <a:pt x="10358" y="5860"/>
                </a:cubicBezTo>
                <a:cubicBezTo>
                  <a:pt x="10358" y="5693"/>
                  <a:pt x="10358" y="5526"/>
                  <a:pt x="10162" y="5358"/>
                </a:cubicBezTo>
                <a:cubicBezTo>
                  <a:pt x="10162" y="5191"/>
                  <a:pt x="10358" y="5023"/>
                  <a:pt x="10358" y="5023"/>
                </a:cubicBezTo>
                <a:cubicBezTo>
                  <a:pt x="10358" y="4856"/>
                  <a:pt x="10555" y="5191"/>
                  <a:pt x="10555" y="5023"/>
                </a:cubicBezTo>
                <a:cubicBezTo>
                  <a:pt x="10555" y="5023"/>
                  <a:pt x="10555" y="5023"/>
                  <a:pt x="10555" y="5023"/>
                </a:cubicBezTo>
                <a:cubicBezTo>
                  <a:pt x="10555" y="4856"/>
                  <a:pt x="10555" y="4856"/>
                  <a:pt x="10555" y="4856"/>
                </a:cubicBezTo>
                <a:cubicBezTo>
                  <a:pt x="10555" y="4856"/>
                  <a:pt x="10555" y="5023"/>
                  <a:pt x="10555" y="5023"/>
                </a:cubicBezTo>
                <a:cubicBezTo>
                  <a:pt x="10751" y="5023"/>
                  <a:pt x="10947" y="4688"/>
                  <a:pt x="10751" y="4688"/>
                </a:cubicBezTo>
                <a:cubicBezTo>
                  <a:pt x="10751" y="4688"/>
                  <a:pt x="10751" y="4688"/>
                  <a:pt x="10751" y="4688"/>
                </a:cubicBezTo>
                <a:cubicBezTo>
                  <a:pt x="10555" y="4688"/>
                  <a:pt x="10555" y="4521"/>
                  <a:pt x="10555" y="4521"/>
                </a:cubicBezTo>
                <a:cubicBezTo>
                  <a:pt x="10555" y="4521"/>
                  <a:pt x="10555" y="4521"/>
                  <a:pt x="10555" y="4688"/>
                </a:cubicBezTo>
                <a:cubicBezTo>
                  <a:pt x="10555" y="4521"/>
                  <a:pt x="10358" y="4521"/>
                  <a:pt x="10358" y="4521"/>
                </a:cubicBezTo>
                <a:cubicBezTo>
                  <a:pt x="10555" y="4521"/>
                  <a:pt x="10358" y="4521"/>
                  <a:pt x="10358" y="4353"/>
                </a:cubicBezTo>
                <a:cubicBezTo>
                  <a:pt x="10358" y="4353"/>
                  <a:pt x="10358" y="4521"/>
                  <a:pt x="10358" y="4521"/>
                </a:cubicBezTo>
                <a:cubicBezTo>
                  <a:pt x="10358" y="4353"/>
                  <a:pt x="10358" y="4353"/>
                  <a:pt x="10358" y="4353"/>
                </a:cubicBezTo>
                <a:cubicBezTo>
                  <a:pt x="10358" y="4353"/>
                  <a:pt x="10358" y="4353"/>
                  <a:pt x="10358" y="4353"/>
                </a:cubicBezTo>
                <a:cubicBezTo>
                  <a:pt x="10358" y="4353"/>
                  <a:pt x="10358" y="4186"/>
                  <a:pt x="10358" y="4186"/>
                </a:cubicBezTo>
                <a:cubicBezTo>
                  <a:pt x="10358" y="4186"/>
                  <a:pt x="10358" y="4186"/>
                  <a:pt x="10358" y="4186"/>
                </a:cubicBezTo>
                <a:cubicBezTo>
                  <a:pt x="10162" y="4186"/>
                  <a:pt x="10358" y="4019"/>
                  <a:pt x="10162" y="4019"/>
                </a:cubicBezTo>
                <a:cubicBezTo>
                  <a:pt x="10162" y="4186"/>
                  <a:pt x="9966" y="4019"/>
                  <a:pt x="10162" y="4019"/>
                </a:cubicBezTo>
                <a:cubicBezTo>
                  <a:pt x="10162" y="4019"/>
                  <a:pt x="10162" y="4019"/>
                  <a:pt x="10162" y="4019"/>
                </a:cubicBezTo>
                <a:cubicBezTo>
                  <a:pt x="10162" y="4019"/>
                  <a:pt x="10162" y="3851"/>
                  <a:pt x="10162" y="3851"/>
                </a:cubicBezTo>
                <a:cubicBezTo>
                  <a:pt x="10162" y="3851"/>
                  <a:pt x="10162" y="3851"/>
                  <a:pt x="10162" y="3851"/>
                </a:cubicBezTo>
                <a:cubicBezTo>
                  <a:pt x="10358" y="3684"/>
                  <a:pt x="10162" y="3684"/>
                  <a:pt x="10358" y="3516"/>
                </a:cubicBezTo>
                <a:cubicBezTo>
                  <a:pt x="10555" y="3516"/>
                  <a:pt x="10555" y="3516"/>
                  <a:pt x="10555" y="3516"/>
                </a:cubicBezTo>
                <a:cubicBezTo>
                  <a:pt x="10555" y="3516"/>
                  <a:pt x="10555" y="3516"/>
                  <a:pt x="10555" y="3516"/>
                </a:cubicBezTo>
                <a:cubicBezTo>
                  <a:pt x="10555" y="3516"/>
                  <a:pt x="10555" y="3516"/>
                  <a:pt x="10555" y="3516"/>
                </a:cubicBezTo>
                <a:cubicBezTo>
                  <a:pt x="10555" y="3516"/>
                  <a:pt x="10751" y="3349"/>
                  <a:pt x="10751" y="3349"/>
                </a:cubicBezTo>
                <a:cubicBezTo>
                  <a:pt x="10751" y="3516"/>
                  <a:pt x="10751" y="3516"/>
                  <a:pt x="10947" y="3349"/>
                </a:cubicBezTo>
                <a:cubicBezTo>
                  <a:pt x="10751" y="3516"/>
                  <a:pt x="10751" y="3516"/>
                  <a:pt x="10751" y="3516"/>
                </a:cubicBezTo>
                <a:cubicBezTo>
                  <a:pt x="10751" y="3516"/>
                  <a:pt x="10751" y="3516"/>
                  <a:pt x="10751" y="3516"/>
                </a:cubicBezTo>
                <a:cubicBezTo>
                  <a:pt x="10751" y="3516"/>
                  <a:pt x="10751" y="3516"/>
                  <a:pt x="10555" y="3516"/>
                </a:cubicBezTo>
                <a:cubicBezTo>
                  <a:pt x="10751" y="3516"/>
                  <a:pt x="10751" y="3516"/>
                  <a:pt x="10751" y="3516"/>
                </a:cubicBezTo>
                <a:cubicBezTo>
                  <a:pt x="10555" y="3516"/>
                  <a:pt x="10555" y="3516"/>
                  <a:pt x="10555" y="3516"/>
                </a:cubicBezTo>
                <a:cubicBezTo>
                  <a:pt x="10555" y="3516"/>
                  <a:pt x="10555" y="3516"/>
                  <a:pt x="10555" y="3516"/>
                </a:cubicBezTo>
                <a:cubicBezTo>
                  <a:pt x="10555" y="3516"/>
                  <a:pt x="10555" y="3684"/>
                  <a:pt x="10555" y="3684"/>
                </a:cubicBezTo>
                <a:cubicBezTo>
                  <a:pt x="10751" y="3516"/>
                  <a:pt x="11144" y="3516"/>
                  <a:pt x="11340" y="3349"/>
                </a:cubicBezTo>
                <a:cubicBezTo>
                  <a:pt x="11536" y="3349"/>
                  <a:pt x="11536" y="3181"/>
                  <a:pt x="11536" y="3181"/>
                </a:cubicBezTo>
                <a:cubicBezTo>
                  <a:pt x="11733" y="3181"/>
                  <a:pt x="11733" y="3181"/>
                  <a:pt x="11929" y="3014"/>
                </a:cubicBezTo>
                <a:cubicBezTo>
                  <a:pt x="11733" y="3181"/>
                  <a:pt x="11733" y="3014"/>
                  <a:pt x="11929" y="3014"/>
                </a:cubicBezTo>
                <a:cubicBezTo>
                  <a:pt x="11733" y="3014"/>
                  <a:pt x="11929" y="3014"/>
                  <a:pt x="11929" y="3014"/>
                </a:cubicBezTo>
                <a:cubicBezTo>
                  <a:pt x="11929" y="3014"/>
                  <a:pt x="11929" y="3014"/>
                  <a:pt x="11929" y="3014"/>
                </a:cubicBezTo>
                <a:cubicBezTo>
                  <a:pt x="11929" y="3014"/>
                  <a:pt x="12126" y="3014"/>
                  <a:pt x="12126" y="3014"/>
                </a:cubicBezTo>
                <a:cubicBezTo>
                  <a:pt x="12322" y="3014"/>
                  <a:pt x="12518" y="3014"/>
                  <a:pt x="12322" y="3181"/>
                </a:cubicBezTo>
                <a:cubicBezTo>
                  <a:pt x="12322" y="3181"/>
                  <a:pt x="12518" y="3014"/>
                  <a:pt x="12715" y="3014"/>
                </a:cubicBezTo>
                <a:cubicBezTo>
                  <a:pt x="12518" y="3014"/>
                  <a:pt x="12518" y="2847"/>
                  <a:pt x="12715" y="3014"/>
                </a:cubicBezTo>
                <a:cubicBezTo>
                  <a:pt x="12911" y="3014"/>
                  <a:pt x="13107" y="3181"/>
                  <a:pt x="12911" y="3181"/>
                </a:cubicBezTo>
                <a:cubicBezTo>
                  <a:pt x="12911" y="3181"/>
                  <a:pt x="13107" y="3181"/>
                  <a:pt x="13107" y="3349"/>
                </a:cubicBezTo>
                <a:cubicBezTo>
                  <a:pt x="13107" y="3181"/>
                  <a:pt x="12911" y="3349"/>
                  <a:pt x="12911" y="3349"/>
                </a:cubicBezTo>
                <a:cubicBezTo>
                  <a:pt x="12911" y="3349"/>
                  <a:pt x="13304" y="3349"/>
                  <a:pt x="13304" y="3181"/>
                </a:cubicBezTo>
                <a:cubicBezTo>
                  <a:pt x="13304" y="3181"/>
                  <a:pt x="13107" y="3014"/>
                  <a:pt x="13107" y="3014"/>
                </a:cubicBezTo>
                <a:cubicBezTo>
                  <a:pt x="12911" y="3014"/>
                  <a:pt x="12715" y="3014"/>
                  <a:pt x="12715" y="2847"/>
                </a:cubicBezTo>
                <a:cubicBezTo>
                  <a:pt x="12518" y="2679"/>
                  <a:pt x="12715" y="2679"/>
                  <a:pt x="12715" y="2512"/>
                </a:cubicBezTo>
                <a:cubicBezTo>
                  <a:pt x="12715" y="2344"/>
                  <a:pt x="12518" y="2512"/>
                  <a:pt x="12518" y="2512"/>
                </a:cubicBezTo>
                <a:cubicBezTo>
                  <a:pt x="12518" y="2344"/>
                  <a:pt x="12518" y="2344"/>
                  <a:pt x="12518" y="2177"/>
                </a:cubicBezTo>
                <a:cubicBezTo>
                  <a:pt x="12715" y="2177"/>
                  <a:pt x="12911" y="2177"/>
                  <a:pt x="12715" y="2009"/>
                </a:cubicBezTo>
                <a:cubicBezTo>
                  <a:pt x="12715" y="2009"/>
                  <a:pt x="12322" y="1842"/>
                  <a:pt x="12322" y="1842"/>
                </a:cubicBezTo>
                <a:cubicBezTo>
                  <a:pt x="12322" y="2009"/>
                  <a:pt x="12322" y="2009"/>
                  <a:pt x="12322" y="2009"/>
                </a:cubicBezTo>
                <a:cubicBezTo>
                  <a:pt x="12322" y="2009"/>
                  <a:pt x="12322" y="1842"/>
                  <a:pt x="12322" y="1842"/>
                </a:cubicBezTo>
                <a:cubicBezTo>
                  <a:pt x="12322" y="1674"/>
                  <a:pt x="12322" y="1674"/>
                  <a:pt x="12518" y="1674"/>
                </a:cubicBezTo>
                <a:cubicBezTo>
                  <a:pt x="12518" y="1507"/>
                  <a:pt x="12715" y="1507"/>
                  <a:pt x="12715" y="1507"/>
                </a:cubicBezTo>
                <a:cubicBezTo>
                  <a:pt x="12715" y="1340"/>
                  <a:pt x="12911" y="1507"/>
                  <a:pt x="12911" y="1340"/>
                </a:cubicBezTo>
                <a:cubicBezTo>
                  <a:pt x="12911" y="1172"/>
                  <a:pt x="12715" y="1172"/>
                  <a:pt x="12518" y="1172"/>
                </a:cubicBezTo>
                <a:cubicBezTo>
                  <a:pt x="12322" y="1172"/>
                  <a:pt x="12322" y="1172"/>
                  <a:pt x="12126" y="1172"/>
                </a:cubicBezTo>
                <a:cubicBezTo>
                  <a:pt x="12126" y="1172"/>
                  <a:pt x="12126" y="1172"/>
                  <a:pt x="11929" y="1172"/>
                </a:cubicBezTo>
                <a:cubicBezTo>
                  <a:pt x="11536" y="1005"/>
                  <a:pt x="11144" y="1005"/>
                  <a:pt x="10751" y="1005"/>
                </a:cubicBezTo>
                <a:cubicBezTo>
                  <a:pt x="10555" y="837"/>
                  <a:pt x="10555" y="837"/>
                  <a:pt x="10555" y="837"/>
                </a:cubicBezTo>
                <a:cubicBezTo>
                  <a:pt x="10358" y="837"/>
                  <a:pt x="10358" y="670"/>
                  <a:pt x="10358" y="670"/>
                </a:cubicBezTo>
                <a:cubicBezTo>
                  <a:pt x="10358" y="670"/>
                  <a:pt x="10358" y="670"/>
                  <a:pt x="10358" y="670"/>
                </a:cubicBezTo>
                <a:cubicBezTo>
                  <a:pt x="10162" y="670"/>
                  <a:pt x="10358" y="502"/>
                  <a:pt x="10358" y="502"/>
                </a:cubicBezTo>
                <a:cubicBezTo>
                  <a:pt x="10162" y="502"/>
                  <a:pt x="10162" y="335"/>
                  <a:pt x="9966" y="335"/>
                </a:cubicBezTo>
                <a:cubicBezTo>
                  <a:pt x="10162" y="335"/>
                  <a:pt x="9966" y="335"/>
                  <a:pt x="9966" y="167"/>
                </a:cubicBezTo>
                <a:cubicBezTo>
                  <a:pt x="9966" y="167"/>
                  <a:pt x="10162" y="167"/>
                  <a:pt x="10162" y="0"/>
                </a:cubicBezTo>
                <a:cubicBezTo>
                  <a:pt x="10162" y="0"/>
                  <a:pt x="9769" y="167"/>
                  <a:pt x="9573" y="167"/>
                </a:cubicBezTo>
                <a:cubicBezTo>
                  <a:pt x="9376" y="167"/>
                  <a:pt x="9376" y="167"/>
                  <a:pt x="8984" y="167"/>
                </a:cubicBezTo>
                <a:cubicBezTo>
                  <a:pt x="8984" y="167"/>
                  <a:pt x="8984" y="167"/>
                  <a:pt x="8984" y="167"/>
                </a:cubicBezTo>
                <a:cubicBezTo>
                  <a:pt x="8787" y="167"/>
                  <a:pt x="8787" y="167"/>
                  <a:pt x="8591" y="167"/>
                </a:cubicBezTo>
                <a:cubicBezTo>
                  <a:pt x="8395" y="335"/>
                  <a:pt x="8198" y="167"/>
                  <a:pt x="8198" y="335"/>
                </a:cubicBezTo>
                <a:cubicBezTo>
                  <a:pt x="8002" y="502"/>
                  <a:pt x="8002" y="670"/>
                  <a:pt x="7806" y="670"/>
                </a:cubicBezTo>
                <a:cubicBezTo>
                  <a:pt x="7806" y="670"/>
                  <a:pt x="7609" y="670"/>
                  <a:pt x="7609" y="670"/>
                </a:cubicBezTo>
                <a:cubicBezTo>
                  <a:pt x="7609" y="670"/>
                  <a:pt x="7413" y="670"/>
                  <a:pt x="7413" y="670"/>
                </a:cubicBezTo>
                <a:cubicBezTo>
                  <a:pt x="7413" y="670"/>
                  <a:pt x="7609" y="670"/>
                  <a:pt x="7609" y="670"/>
                </a:cubicBezTo>
                <a:cubicBezTo>
                  <a:pt x="7413" y="502"/>
                  <a:pt x="7216" y="670"/>
                  <a:pt x="7020" y="502"/>
                </a:cubicBezTo>
                <a:cubicBezTo>
                  <a:pt x="7020" y="670"/>
                  <a:pt x="6824" y="670"/>
                  <a:pt x="6824" y="837"/>
                </a:cubicBezTo>
                <a:cubicBezTo>
                  <a:pt x="6824" y="1005"/>
                  <a:pt x="6824" y="837"/>
                  <a:pt x="6824" y="1005"/>
                </a:cubicBezTo>
                <a:cubicBezTo>
                  <a:pt x="7020" y="1005"/>
                  <a:pt x="7020" y="1005"/>
                  <a:pt x="7020" y="1172"/>
                </a:cubicBezTo>
                <a:cubicBezTo>
                  <a:pt x="7020" y="1340"/>
                  <a:pt x="6627" y="1172"/>
                  <a:pt x="6627" y="1172"/>
                </a:cubicBezTo>
                <a:cubicBezTo>
                  <a:pt x="6431" y="1005"/>
                  <a:pt x="6627" y="1005"/>
                  <a:pt x="6431" y="1005"/>
                </a:cubicBezTo>
                <a:cubicBezTo>
                  <a:pt x="6431" y="1005"/>
                  <a:pt x="6431" y="1172"/>
                  <a:pt x="6235" y="1172"/>
                </a:cubicBezTo>
                <a:cubicBezTo>
                  <a:pt x="6235" y="1340"/>
                  <a:pt x="6235" y="1340"/>
                  <a:pt x="6235" y="1507"/>
                </a:cubicBezTo>
                <a:cubicBezTo>
                  <a:pt x="6431" y="1507"/>
                  <a:pt x="6431" y="1507"/>
                  <a:pt x="6431" y="1507"/>
                </a:cubicBezTo>
                <a:cubicBezTo>
                  <a:pt x="6431" y="1674"/>
                  <a:pt x="6431" y="1674"/>
                  <a:pt x="6431" y="1674"/>
                </a:cubicBezTo>
                <a:cubicBezTo>
                  <a:pt x="6431" y="1674"/>
                  <a:pt x="6431" y="1842"/>
                  <a:pt x="6431" y="1842"/>
                </a:cubicBezTo>
                <a:cubicBezTo>
                  <a:pt x="6431" y="1842"/>
                  <a:pt x="6431" y="2009"/>
                  <a:pt x="6235" y="2009"/>
                </a:cubicBezTo>
                <a:cubicBezTo>
                  <a:pt x="6235" y="2009"/>
                  <a:pt x="6235" y="1842"/>
                  <a:pt x="6235" y="1842"/>
                </a:cubicBezTo>
                <a:cubicBezTo>
                  <a:pt x="6235" y="1842"/>
                  <a:pt x="6038" y="1674"/>
                  <a:pt x="6038" y="1674"/>
                </a:cubicBezTo>
                <a:cubicBezTo>
                  <a:pt x="6038" y="1507"/>
                  <a:pt x="5842" y="1674"/>
                  <a:pt x="5842" y="1674"/>
                </a:cubicBezTo>
                <a:cubicBezTo>
                  <a:pt x="5646" y="1674"/>
                  <a:pt x="5646" y="1674"/>
                  <a:pt x="5646" y="1674"/>
                </a:cubicBezTo>
                <a:cubicBezTo>
                  <a:pt x="5646" y="1674"/>
                  <a:pt x="5646" y="1674"/>
                  <a:pt x="5646" y="1674"/>
                </a:cubicBezTo>
                <a:cubicBezTo>
                  <a:pt x="5646" y="1842"/>
                  <a:pt x="5449" y="1842"/>
                  <a:pt x="5449" y="1842"/>
                </a:cubicBezTo>
                <a:cubicBezTo>
                  <a:pt x="5253" y="1674"/>
                  <a:pt x="5253" y="1507"/>
                  <a:pt x="5056" y="1340"/>
                </a:cubicBezTo>
                <a:cubicBezTo>
                  <a:pt x="5056" y="1507"/>
                  <a:pt x="4860" y="1172"/>
                  <a:pt x="4860" y="1507"/>
                </a:cubicBezTo>
                <a:cubicBezTo>
                  <a:pt x="4860" y="1507"/>
                  <a:pt x="4860" y="1674"/>
                  <a:pt x="4860" y="1674"/>
                </a:cubicBezTo>
                <a:cubicBezTo>
                  <a:pt x="4860" y="1842"/>
                  <a:pt x="4664" y="2009"/>
                  <a:pt x="4664" y="2009"/>
                </a:cubicBezTo>
                <a:cubicBezTo>
                  <a:pt x="4467" y="2177"/>
                  <a:pt x="4467" y="2177"/>
                  <a:pt x="4467" y="2344"/>
                </a:cubicBezTo>
                <a:cubicBezTo>
                  <a:pt x="4467" y="2344"/>
                  <a:pt x="4467" y="2344"/>
                  <a:pt x="4271" y="2344"/>
                </a:cubicBezTo>
                <a:cubicBezTo>
                  <a:pt x="4467" y="2344"/>
                  <a:pt x="4271" y="2512"/>
                  <a:pt x="4271" y="2512"/>
                </a:cubicBezTo>
                <a:cubicBezTo>
                  <a:pt x="4271" y="2512"/>
                  <a:pt x="4467" y="2679"/>
                  <a:pt x="4467" y="2679"/>
                </a:cubicBezTo>
                <a:cubicBezTo>
                  <a:pt x="4467" y="2847"/>
                  <a:pt x="4271" y="2847"/>
                  <a:pt x="4271" y="2847"/>
                </a:cubicBezTo>
                <a:cubicBezTo>
                  <a:pt x="4271" y="2679"/>
                  <a:pt x="4075" y="2512"/>
                  <a:pt x="3878" y="2512"/>
                </a:cubicBezTo>
                <a:cubicBezTo>
                  <a:pt x="4075" y="2344"/>
                  <a:pt x="4075" y="2177"/>
                  <a:pt x="3878" y="2177"/>
                </a:cubicBezTo>
                <a:cubicBezTo>
                  <a:pt x="3682" y="2177"/>
                  <a:pt x="3878" y="2177"/>
                  <a:pt x="3682" y="2177"/>
                </a:cubicBezTo>
                <a:cubicBezTo>
                  <a:pt x="3486" y="2177"/>
                  <a:pt x="3486" y="2009"/>
                  <a:pt x="3486" y="2009"/>
                </a:cubicBezTo>
                <a:cubicBezTo>
                  <a:pt x="3289" y="1842"/>
                  <a:pt x="3289" y="2009"/>
                  <a:pt x="3289" y="1842"/>
                </a:cubicBezTo>
                <a:cubicBezTo>
                  <a:pt x="3289" y="1674"/>
                  <a:pt x="3486" y="1507"/>
                  <a:pt x="3289" y="1507"/>
                </a:cubicBezTo>
                <a:cubicBezTo>
                  <a:pt x="3289" y="1340"/>
                  <a:pt x="3093" y="1507"/>
                  <a:pt x="3093" y="1507"/>
                </a:cubicBezTo>
                <a:cubicBezTo>
                  <a:pt x="3093" y="1507"/>
                  <a:pt x="2896" y="1674"/>
                  <a:pt x="2896" y="1674"/>
                </a:cubicBezTo>
                <a:cubicBezTo>
                  <a:pt x="2896" y="1674"/>
                  <a:pt x="2700" y="1842"/>
                  <a:pt x="2700" y="1842"/>
                </a:cubicBezTo>
                <a:cubicBezTo>
                  <a:pt x="2700" y="1842"/>
                  <a:pt x="2896" y="2009"/>
                  <a:pt x="2700" y="2009"/>
                </a:cubicBezTo>
                <a:cubicBezTo>
                  <a:pt x="2700" y="2177"/>
                  <a:pt x="2700" y="2177"/>
                  <a:pt x="2504" y="2177"/>
                </a:cubicBezTo>
                <a:cubicBezTo>
                  <a:pt x="2504" y="2344"/>
                  <a:pt x="2504" y="2344"/>
                  <a:pt x="2504" y="2344"/>
                </a:cubicBezTo>
                <a:cubicBezTo>
                  <a:pt x="2504" y="2512"/>
                  <a:pt x="2307" y="2512"/>
                  <a:pt x="2307" y="2512"/>
                </a:cubicBezTo>
                <a:cubicBezTo>
                  <a:pt x="2307" y="2512"/>
                  <a:pt x="2307" y="2512"/>
                  <a:pt x="2307" y="2679"/>
                </a:cubicBezTo>
                <a:cubicBezTo>
                  <a:pt x="2111" y="2679"/>
                  <a:pt x="1915" y="2512"/>
                  <a:pt x="1915" y="2512"/>
                </a:cubicBezTo>
                <a:cubicBezTo>
                  <a:pt x="1915" y="2512"/>
                  <a:pt x="1915" y="2512"/>
                  <a:pt x="1718" y="2512"/>
                </a:cubicBezTo>
                <a:cubicBezTo>
                  <a:pt x="1718" y="2512"/>
                  <a:pt x="1522" y="2512"/>
                  <a:pt x="1522" y="2512"/>
                </a:cubicBezTo>
                <a:cubicBezTo>
                  <a:pt x="1326" y="2679"/>
                  <a:pt x="1326" y="2679"/>
                  <a:pt x="1129" y="2679"/>
                </a:cubicBezTo>
                <a:cubicBezTo>
                  <a:pt x="1129" y="2679"/>
                  <a:pt x="933" y="2679"/>
                  <a:pt x="933" y="2679"/>
                </a:cubicBezTo>
                <a:cubicBezTo>
                  <a:pt x="736" y="2679"/>
                  <a:pt x="736" y="2679"/>
                  <a:pt x="736" y="2679"/>
                </a:cubicBezTo>
                <a:cubicBezTo>
                  <a:pt x="736" y="2679"/>
                  <a:pt x="736" y="2679"/>
                  <a:pt x="736" y="2679"/>
                </a:cubicBezTo>
                <a:cubicBezTo>
                  <a:pt x="540" y="2679"/>
                  <a:pt x="540" y="2679"/>
                  <a:pt x="540" y="2847"/>
                </a:cubicBezTo>
                <a:cubicBezTo>
                  <a:pt x="344" y="2847"/>
                  <a:pt x="344" y="2847"/>
                  <a:pt x="344" y="3014"/>
                </a:cubicBezTo>
                <a:cubicBezTo>
                  <a:pt x="344" y="3181"/>
                  <a:pt x="540" y="3181"/>
                  <a:pt x="736" y="3181"/>
                </a:cubicBezTo>
                <a:cubicBezTo>
                  <a:pt x="736" y="3349"/>
                  <a:pt x="540" y="3349"/>
                  <a:pt x="736" y="3516"/>
                </a:cubicBezTo>
                <a:cubicBezTo>
                  <a:pt x="736" y="3516"/>
                  <a:pt x="933" y="3684"/>
                  <a:pt x="933" y="3684"/>
                </a:cubicBezTo>
                <a:cubicBezTo>
                  <a:pt x="933" y="3684"/>
                  <a:pt x="933" y="3684"/>
                  <a:pt x="933" y="3851"/>
                </a:cubicBezTo>
                <a:cubicBezTo>
                  <a:pt x="933" y="3851"/>
                  <a:pt x="933" y="3851"/>
                  <a:pt x="933" y="3851"/>
                </a:cubicBezTo>
                <a:cubicBezTo>
                  <a:pt x="933" y="4019"/>
                  <a:pt x="933" y="4019"/>
                  <a:pt x="933" y="4019"/>
                </a:cubicBezTo>
                <a:cubicBezTo>
                  <a:pt x="933" y="4186"/>
                  <a:pt x="736" y="4186"/>
                  <a:pt x="540" y="4186"/>
                </a:cubicBezTo>
                <a:cubicBezTo>
                  <a:pt x="540" y="4353"/>
                  <a:pt x="540" y="4353"/>
                  <a:pt x="344" y="4353"/>
                </a:cubicBezTo>
                <a:cubicBezTo>
                  <a:pt x="344" y="4353"/>
                  <a:pt x="344" y="4353"/>
                  <a:pt x="147" y="4353"/>
                </a:cubicBezTo>
                <a:cubicBezTo>
                  <a:pt x="-49" y="4353"/>
                  <a:pt x="-49" y="4353"/>
                  <a:pt x="147" y="4521"/>
                </a:cubicBezTo>
                <a:cubicBezTo>
                  <a:pt x="147" y="4521"/>
                  <a:pt x="147" y="4521"/>
                  <a:pt x="147" y="4521"/>
                </a:cubicBezTo>
                <a:cubicBezTo>
                  <a:pt x="344" y="4688"/>
                  <a:pt x="147" y="4688"/>
                  <a:pt x="344" y="4856"/>
                </a:cubicBezTo>
                <a:cubicBezTo>
                  <a:pt x="344" y="5023"/>
                  <a:pt x="540" y="4856"/>
                  <a:pt x="540" y="4856"/>
                </a:cubicBezTo>
                <a:cubicBezTo>
                  <a:pt x="736" y="5023"/>
                  <a:pt x="736" y="5191"/>
                  <a:pt x="736" y="5358"/>
                </a:cubicBezTo>
                <a:cubicBezTo>
                  <a:pt x="540" y="5191"/>
                  <a:pt x="736" y="5358"/>
                  <a:pt x="540" y="5526"/>
                </a:cubicBezTo>
                <a:cubicBezTo>
                  <a:pt x="540" y="5693"/>
                  <a:pt x="344" y="5693"/>
                  <a:pt x="540" y="5860"/>
                </a:cubicBezTo>
                <a:cubicBezTo>
                  <a:pt x="344" y="5860"/>
                  <a:pt x="540" y="6195"/>
                  <a:pt x="736" y="6195"/>
                </a:cubicBezTo>
                <a:cubicBezTo>
                  <a:pt x="736" y="6363"/>
                  <a:pt x="933" y="6363"/>
                  <a:pt x="933" y="6363"/>
                </a:cubicBezTo>
                <a:cubicBezTo>
                  <a:pt x="1129" y="6363"/>
                  <a:pt x="1326" y="6530"/>
                  <a:pt x="1326" y="6530"/>
                </a:cubicBezTo>
                <a:cubicBezTo>
                  <a:pt x="1522" y="6530"/>
                  <a:pt x="1718" y="6363"/>
                  <a:pt x="1915" y="6363"/>
                </a:cubicBezTo>
                <a:cubicBezTo>
                  <a:pt x="1915" y="6530"/>
                  <a:pt x="1915" y="6530"/>
                  <a:pt x="1915" y="6698"/>
                </a:cubicBezTo>
                <a:cubicBezTo>
                  <a:pt x="1915" y="6698"/>
                  <a:pt x="1915" y="6698"/>
                  <a:pt x="1915" y="6865"/>
                </a:cubicBezTo>
                <a:cubicBezTo>
                  <a:pt x="1718" y="6865"/>
                  <a:pt x="1522" y="7200"/>
                  <a:pt x="1718" y="7200"/>
                </a:cubicBezTo>
                <a:cubicBezTo>
                  <a:pt x="1718" y="7367"/>
                  <a:pt x="2111" y="7200"/>
                  <a:pt x="2307" y="7200"/>
                </a:cubicBezTo>
                <a:cubicBezTo>
                  <a:pt x="2307" y="7033"/>
                  <a:pt x="2504" y="7033"/>
                  <a:pt x="2700" y="7033"/>
                </a:cubicBezTo>
                <a:cubicBezTo>
                  <a:pt x="2896" y="6865"/>
                  <a:pt x="2896" y="6865"/>
                  <a:pt x="2896" y="6698"/>
                </a:cubicBezTo>
                <a:cubicBezTo>
                  <a:pt x="2896" y="6698"/>
                  <a:pt x="2896" y="6530"/>
                  <a:pt x="3093" y="6530"/>
                </a:cubicBezTo>
                <a:cubicBezTo>
                  <a:pt x="3093" y="6530"/>
                  <a:pt x="3093" y="6530"/>
                  <a:pt x="3289" y="6363"/>
                </a:cubicBezTo>
                <a:cubicBezTo>
                  <a:pt x="3289" y="6363"/>
                  <a:pt x="3289" y="6195"/>
                  <a:pt x="3289" y="6195"/>
                </a:cubicBezTo>
                <a:cubicBezTo>
                  <a:pt x="3486" y="6028"/>
                  <a:pt x="3682" y="6028"/>
                  <a:pt x="3682" y="5860"/>
                </a:cubicBezTo>
                <a:cubicBezTo>
                  <a:pt x="3878" y="5860"/>
                  <a:pt x="4075" y="5860"/>
                  <a:pt x="4271" y="5860"/>
                </a:cubicBezTo>
                <a:cubicBezTo>
                  <a:pt x="4271" y="5860"/>
                  <a:pt x="4467" y="6028"/>
                  <a:pt x="4664" y="6028"/>
                </a:cubicBezTo>
                <a:cubicBezTo>
                  <a:pt x="4664" y="6028"/>
                  <a:pt x="4664" y="6195"/>
                  <a:pt x="4664" y="6195"/>
                </a:cubicBezTo>
                <a:cubicBezTo>
                  <a:pt x="4664" y="6028"/>
                  <a:pt x="4860" y="6028"/>
                  <a:pt x="4860" y="6028"/>
                </a:cubicBezTo>
                <a:cubicBezTo>
                  <a:pt x="5056" y="6195"/>
                  <a:pt x="5253" y="6195"/>
                  <a:pt x="5253" y="6363"/>
                </a:cubicBezTo>
                <a:cubicBezTo>
                  <a:pt x="5449" y="6530"/>
                  <a:pt x="5842" y="6530"/>
                  <a:pt x="5842" y="6698"/>
                </a:cubicBezTo>
                <a:cubicBezTo>
                  <a:pt x="5842" y="6698"/>
                  <a:pt x="5842" y="6530"/>
                  <a:pt x="5842" y="6530"/>
                </a:cubicBezTo>
                <a:cubicBezTo>
                  <a:pt x="6038" y="6530"/>
                  <a:pt x="6038" y="6698"/>
                  <a:pt x="6235" y="6698"/>
                </a:cubicBezTo>
                <a:cubicBezTo>
                  <a:pt x="6235" y="6698"/>
                  <a:pt x="6431" y="6698"/>
                  <a:pt x="6431" y="6865"/>
                </a:cubicBezTo>
                <a:cubicBezTo>
                  <a:pt x="6627" y="7033"/>
                  <a:pt x="6627" y="7535"/>
                  <a:pt x="6824" y="7870"/>
                </a:cubicBezTo>
                <a:cubicBezTo>
                  <a:pt x="6824" y="8037"/>
                  <a:pt x="7020" y="8205"/>
                  <a:pt x="7216" y="8372"/>
                </a:cubicBezTo>
                <a:cubicBezTo>
                  <a:pt x="7216" y="8540"/>
                  <a:pt x="7216" y="8707"/>
                  <a:pt x="7020" y="8874"/>
                </a:cubicBezTo>
                <a:cubicBezTo>
                  <a:pt x="7020" y="8874"/>
                  <a:pt x="7020" y="9042"/>
                  <a:pt x="7020" y="9042"/>
                </a:cubicBezTo>
                <a:cubicBezTo>
                  <a:pt x="7216" y="9042"/>
                  <a:pt x="7216" y="9042"/>
                  <a:pt x="7216" y="9042"/>
                </a:cubicBezTo>
                <a:cubicBezTo>
                  <a:pt x="7413" y="9042"/>
                  <a:pt x="7806" y="9209"/>
                  <a:pt x="7413" y="9377"/>
                </a:cubicBezTo>
                <a:cubicBezTo>
                  <a:pt x="7609" y="9377"/>
                  <a:pt x="7806" y="9377"/>
                  <a:pt x="7806" y="9377"/>
                </a:cubicBezTo>
                <a:cubicBezTo>
                  <a:pt x="8002" y="9544"/>
                  <a:pt x="8002" y="9544"/>
                  <a:pt x="8002" y="9544"/>
                </a:cubicBezTo>
                <a:cubicBezTo>
                  <a:pt x="8002" y="9712"/>
                  <a:pt x="8002" y="9712"/>
                  <a:pt x="8198" y="9712"/>
                </a:cubicBezTo>
                <a:cubicBezTo>
                  <a:pt x="8198" y="9712"/>
                  <a:pt x="8198" y="9879"/>
                  <a:pt x="8198" y="9879"/>
                </a:cubicBezTo>
                <a:cubicBezTo>
                  <a:pt x="8395" y="9879"/>
                  <a:pt x="8395" y="10047"/>
                  <a:pt x="8395" y="10047"/>
                </a:cubicBezTo>
                <a:cubicBezTo>
                  <a:pt x="8198" y="10047"/>
                  <a:pt x="8198" y="10047"/>
                  <a:pt x="8198" y="10047"/>
                </a:cubicBezTo>
                <a:cubicBezTo>
                  <a:pt x="8198" y="10214"/>
                  <a:pt x="8198" y="10214"/>
                  <a:pt x="8395" y="10214"/>
                </a:cubicBezTo>
                <a:cubicBezTo>
                  <a:pt x="8395" y="10047"/>
                  <a:pt x="8591" y="10214"/>
                  <a:pt x="8591" y="10214"/>
                </a:cubicBezTo>
                <a:cubicBezTo>
                  <a:pt x="8787" y="10214"/>
                  <a:pt x="9180" y="10381"/>
                  <a:pt x="9180" y="10549"/>
                </a:cubicBezTo>
                <a:cubicBezTo>
                  <a:pt x="9376" y="10716"/>
                  <a:pt x="9376" y="10884"/>
                  <a:pt x="9573" y="10884"/>
                </a:cubicBezTo>
                <a:cubicBezTo>
                  <a:pt x="9573" y="10884"/>
                  <a:pt x="9573" y="10884"/>
                  <a:pt x="9573" y="10884"/>
                </a:cubicBezTo>
                <a:cubicBezTo>
                  <a:pt x="9769" y="10884"/>
                  <a:pt x="9769" y="11051"/>
                  <a:pt x="9769" y="11051"/>
                </a:cubicBezTo>
                <a:cubicBezTo>
                  <a:pt x="9966" y="11051"/>
                  <a:pt x="10162" y="11219"/>
                  <a:pt x="10162" y="11219"/>
                </a:cubicBezTo>
                <a:cubicBezTo>
                  <a:pt x="10162" y="11386"/>
                  <a:pt x="10162" y="11386"/>
                  <a:pt x="10162" y="11553"/>
                </a:cubicBezTo>
                <a:cubicBezTo>
                  <a:pt x="10162" y="11553"/>
                  <a:pt x="10358" y="11553"/>
                  <a:pt x="10358" y="11553"/>
                </a:cubicBezTo>
                <a:cubicBezTo>
                  <a:pt x="10555" y="11721"/>
                  <a:pt x="10751" y="11888"/>
                  <a:pt x="10947" y="12223"/>
                </a:cubicBezTo>
                <a:cubicBezTo>
                  <a:pt x="10947" y="12056"/>
                  <a:pt x="11340" y="12223"/>
                  <a:pt x="11340" y="12223"/>
                </a:cubicBezTo>
                <a:cubicBezTo>
                  <a:pt x="11536" y="12223"/>
                  <a:pt x="11536" y="12558"/>
                  <a:pt x="11733" y="12558"/>
                </a:cubicBezTo>
                <a:cubicBezTo>
                  <a:pt x="11733" y="12558"/>
                  <a:pt x="11929" y="12558"/>
                  <a:pt x="11929" y="12558"/>
                </a:cubicBezTo>
                <a:cubicBezTo>
                  <a:pt x="11929" y="12558"/>
                  <a:pt x="12126" y="12391"/>
                  <a:pt x="12126" y="12391"/>
                </a:cubicBezTo>
                <a:cubicBezTo>
                  <a:pt x="12322" y="12558"/>
                  <a:pt x="12518" y="12558"/>
                  <a:pt x="12715" y="12558"/>
                </a:cubicBezTo>
                <a:cubicBezTo>
                  <a:pt x="12715" y="12558"/>
                  <a:pt x="12911" y="12558"/>
                  <a:pt x="12911" y="12558"/>
                </a:cubicBezTo>
                <a:cubicBezTo>
                  <a:pt x="13107" y="12558"/>
                  <a:pt x="13107" y="12893"/>
                  <a:pt x="13304" y="12893"/>
                </a:cubicBezTo>
                <a:cubicBezTo>
                  <a:pt x="13304" y="13060"/>
                  <a:pt x="13500" y="13563"/>
                  <a:pt x="13500" y="13563"/>
                </a:cubicBezTo>
                <a:cubicBezTo>
                  <a:pt x="13500" y="13395"/>
                  <a:pt x="13696" y="13395"/>
                  <a:pt x="13696" y="13395"/>
                </a:cubicBezTo>
                <a:cubicBezTo>
                  <a:pt x="13893" y="13395"/>
                  <a:pt x="13893" y="13395"/>
                  <a:pt x="13893" y="13395"/>
                </a:cubicBezTo>
                <a:cubicBezTo>
                  <a:pt x="14089" y="13395"/>
                  <a:pt x="14089" y="13563"/>
                  <a:pt x="14286" y="13563"/>
                </a:cubicBezTo>
                <a:cubicBezTo>
                  <a:pt x="14482" y="13730"/>
                  <a:pt x="13893" y="13730"/>
                  <a:pt x="14089" y="13898"/>
                </a:cubicBezTo>
                <a:cubicBezTo>
                  <a:pt x="14089" y="13898"/>
                  <a:pt x="14089" y="13898"/>
                  <a:pt x="14286" y="13898"/>
                </a:cubicBezTo>
                <a:cubicBezTo>
                  <a:pt x="14286" y="13898"/>
                  <a:pt x="14286" y="13898"/>
                  <a:pt x="14482" y="13898"/>
                </a:cubicBezTo>
                <a:cubicBezTo>
                  <a:pt x="14482" y="13898"/>
                  <a:pt x="14678" y="13730"/>
                  <a:pt x="14678" y="13730"/>
                </a:cubicBezTo>
                <a:cubicBezTo>
                  <a:pt x="14875" y="13730"/>
                  <a:pt x="14875" y="13730"/>
                  <a:pt x="14875" y="13898"/>
                </a:cubicBezTo>
                <a:cubicBezTo>
                  <a:pt x="15071" y="13898"/>
                  <a:pt x="15267" y="14233"/>
                  <a:pt x="15267" y="14233"/>
                </a:cubicBezTo>
                <a:cubicBezTo>
                  <a:pt x="15267" y="14400"/>
                  <a:pt x="15267" y="14400"/>
                  <a:pt x="15071" y="14400"/>
                </a:cubicBezTo>
                <a:cubicBezTo>
                  <a:pt x="15071" y="14567"/>
                  <a:pt x="15071" y="14567"/>
                  <a:pt x="15071" y="14567"/>
                </a:cubicBezTo>
                <a:cubicBezTo>
                  <a:pt x="15267" y="14735"/>
                  <a:pt x="15267" y="14735"/>
                  <a:pt x="15464" y="14735"/>
                </a:cubicBezTo>
                <a:cubicBezTo>
                  <a:pt x="15464" y="14735"/>
                  <a:pt x="15660" y="14902"/>
                  <a:pt x="15660" y="15070"/>
                </a:cubicBezTo>
                <a:cubicBezTo>
                  <a:pt x="15660" y="15070"/>
                  <a:pt x="15660" y="15070"/>
                  <a:pt x="15660" y="15070"/>
                </a:cubicBezTo>
                <a:cubicBezTo>
                  <a:pt x="15856" y="15070"/>
                  <a:pt x="15856" y="15070"/>
                  <a:pt x="16053" y="15070"/>
                </a:cubicBezTo>
                <a:cubicBezTo>
                  <a:pt x="16053" y="15070"/>
                  <a:pt x="16053" y="14902"/>
                  <a:pt x="16249" y="14902"/>
                </a:cubicBezTo>
                <a:cubicBezTo>
                  <a:pt x="16249" y="14902"/>
                  <a:pt x="16249" y="14902"/>
                  <a:pt x="16446" y="14902"/>
                </a:cubicBezTo>
                <a:cubicBezTo>
                  <a:pt x="16446" y="15070"/>
                  <a:pt x="16446" y="15070"/>
                  <a:pt x="16642" y="15237"/>
                </a:cubicBezTo>
                <a:cubicBezTo>
                  <a:pt x="16642" y="15405"/>
                  <a:pt x="16642" y="15405"/>
                  <a:pt x="16642" y="15572"/>
                </a:cubicBezTo>
                <a:cubicBezTo>
                  <a:pt x="16642" y="15572"/>
                  <a:pt x="16838" y="15740"/>
                  <a:pt x="16838" y="15907"/>
                </a:cubicBezTo>
                <a:cubicBezTo>
                  <a:pt x="16838" y="16074"/>
                  <a:pt x="17035" y="16074"/>
                  <a:pt x="17035" y="16242"/>
                </a:cubicBezTo>
                <a:cubicBezTo>
                  <a:pt x="17231" y="16577"/>
                  <a:pt x="17231" y="16912"/>
                  <a:pt x="17427" y="17247"/>
                </a:cubicBezTo>
                <a:cubicBezTo>
                  <a:pt x="17427" y="17247"/>
                  <a:pt x="17427" y="17247"/>
                  <a:pt x="17427" y="17414"/>
                </a:cubicBezTo>
                <a:cubicBezTo>
                  <a:pt x="17427" y="17581"/>
                  <a:pt x="17427" y="17581"/>
                  <a:pt x="17231" y="17581"/>
                </a:cubicBezTo>
                <a:cubicBezTo>
                  <a:pt x="17035" y="17581"/>
                  <a:pt x="16838" y="17581"/>
                  <a:pt x="16838" y="17749"/>
                </a:cubicBezTo>
                <a:cubicBezTo>
                  <a:pt x="16838" y="17916"/>
                  <a:pt x="16838" y="17916"/>
                  <a:pt x="16838" y="18084"/>
                </a:cubicBezTo>
                <a:cubicBezTo>
                  <a:pt x="16838" y="18084"/>
                  <a:pt x="16838" y="18419"/>
                  <a:pt x="16642" y="18419"/>
                </a:cubicBezTo>
                <a:cubicBezTo>
                  <a:pt x="16642" y="18586"/>
                  <a:pt x="16446" y="18586"/>
                  <a:pt x="16446" y="18753"/>
                </a:cubicBezTo>
                <a:cubicBezTo>
                  <a:pt x="16446" y="18753"/>
                  <a:pt x="16446" y="18921"/>
                  <a:pt x="16446" y="18921"/>
                </a:cubicBezTo>
                <a:cubicBezTo>
                  <a:pt x="16446" y="19088"/>
                  <a:pt x="16446" y="19088"/>
                  <a:pt x="16446" y="19088"/>
                </a:cubicBezTo>
                <a:cubicBezTo>
                  <a:pt x="16446" y="19088"/>
                  <a:pt x="16642" y="19256"/>
                  <a:pt x="16642" y="19256"/>
                </a:cubicBezTo>
                <a:cubicBezTo>
                  <a:pt x="16642" y="19256"/>
                  <a:pt x="17035" y="19256"/>
                  <a:pt x="17231" y="19256"/>
                </a:cubicBezTo>
                <a:cubicBezTo>
                  <a:pt x="17231" y="19088"/>
                  <a:pt x="17231" y="18921"/>
                  <a:pt x="17427" y="18921"/>
                </a:cubicBezTo>
                <a:cubicBezTo>
                  <a:pt x="17427" y="18586"/>
                  <a:pt x="18016" y="18419"/>
                  <a:pt x="18016" y="18251"/>
                </a:cubicBezTo>
                <a:cubicBezTo>
                  <a:pt x="18213" y="17916"/>
                  <a:pt x="17820" y="17749"/>
                  <a:pt x="18213" y="17414"/>
                </a:cubicBezTo>
                <a:cubicBezTo>
                  <a:pt x="18213" y="17414"/>
                  <a:pt x="18606" y="17247"/>
                  <a:pt x="18802" y="17247"/>
                </a:cubicBezTo>
                <a:cubicBezTo>
                  <a:pt x="18802" y="17247"/>
                  <a:pt x="18802" y="17247"/>
                  <a:pt x="18802" y="17247"/>
                </a:cubicBezTo>
                <a:cubicBezTo>
                  <a:pt x="18998" y="17247"/>
                  <a:pt x="18998" y="17247"/>
                  <a:pt x="18998" y="17247"/>
                </a:cubicBezTo>
                <a:cubicBezTo>
                  <a:pt x="19195" y="17247"/>
                  <a:pt x="19195" y="17079"/>
                  <a:pt x="19195" y="17079"/>
                </a:cubicBezTo>
                <a:cubicBezTo>
                  <a:pt x="18998" y="17079"/>
                  <a:pt x="19195" y="16409"/>
                  <a:pt x="19195" y="16242"/>
                </a:cubicBezTo>
                <a:cubicBezTo>
                  <a:pt x="18998" y="16242"/>
                  <a:pt x="18802" y="16074"/>
                  <a:pt x="18606" y="16074"/>
                </a:cubicBezTo>
                <a:cubicBezTo>
                  <a:pt x="18606" y="15907"/>
                  <a:pt x="18606" y="15907"/>
                  <a:pt x="18606" y="15907"/>
                </a:cubicBezTo>
                <a:cubicBezTo>
                  <a:pt x="18409" y="15907"/>
                  <a:pt x="18409" y="15907"/>
                  <a:pt x="18213" y="15907"/>
                </a:cubicBezTo>
                <a:cubicBezTo>
                  <a:pt x="18016" y="15740"/>
                  <a:pt x="18016" y="15740"/>
                  <a:pt x="18016" y="15572"/>
                </a:cubicBezTo>
                <a:cubicBezTo>
                  <a:pt x="18016" y="15405"/>
                  <a:pt x="18213" y="15237"/>
                  <a:pt x="18213" y="15237"/>
                </a:cubicBezTo>
                <a:cubicBezTo>
                  <a:pt x="18213" y="15070"/>
                  <a:pt x="18213" y="15070"/>
                  <a:pt x="18213" y="14902"/>
                </a:cubicBezTo>
                <a:cubicBezTo>
                  <a:pt x="18213" y="14902"/>
                  <a:pt x="18213" y="14902"/>
                  <a:pt x="18213" y="14902"/>
                </a:cubicBezTo>
                <a:cubicBezTo>
                  <a:pt x="18409" y="14567"/>
                  <a:pt x="18606" y="14400"/>
                  <a:pt x="18606" y="14233"/>
                </a:cubicBezTo>
                <a:cubicBezTo>
                  <a:pt x="18802" y="14233"/>
                  <a:pt x="18802" y="14065"/>
                  <a:pt x="18998" y="14065"/>
                </a:cubicBezTo>
                <a:cubicBezTo>
                  <a:pt x="19195" y="14065"/>
                  <a:pt x="19195" y="14065"/>
                  <a:pt x="19195" y="14065"/>
                </a:cubicBezTo>
                <a:cubicBezTo>
                  <a:pt x="19195" y="14065"/>
                  <a:pt x="19391" y="14065"/>
                  <a:pt x="19391" y="14065"/>
                </a:cubicBezTo>
                <a:cubicBezTo>
                  <a:pt x="19391" y="14065"/>
                  <a:pt x="19391" y="14065"/>
                  <a:pt x="19391" y="14065"/>
                </a:cubicBezTo>
                <a:cubicBezTo>
                  <a:pt x="19391" y="14065"/>
                  <a:pt x="19391" y="14065"/>
                  <a:pt x="19195" y="14065"/>
                </a:cubicBezTo>
                <a:cubicBezTo>
                  <a:pt x="19391" y="14233"/>
                  <a:pt x="19391" y="14233"/>
                  <a:pt x="19195" y="14233"/>
                </a:cubicBezTo>
                <a:cubicBezTo>
                  <a:pt x="19391" y="14400"/>
                  <a:pt x="19587" y="14400"/>
                  <a:pt x="19784" y="14400"/>
                </a:cubicBezTo>
                <a:cubicBezTo>
                  <a:pt x="19980" y="14567"/>
                  <a:pt x="20569" y="14400"/>
                  <a:pt x="20569" y="14567"/>
                </a:cubicBezTo>
                <a:cubicBezTo>
                  <a:pt x="20569" y="14567"/>
                  <a:pt x="20569" y="14735"/>
                  <a:pt x="20569" y="14735"/>
                </a:cubicBezTo>
                <a:cubicBezTo>
                  <a:pt x="20569" y="14902"/>
                  <a:pt x="20766" y="14902"/>
                  <a:pt x="20569" y="14902"/>
                </a:cubicBezTo>
                <a:cubicBezTo>
                  <a:pt x="20766" y="15070"/>
                  <a:pt x="20766" y="15070"/>
                  <a:pt x="20766" y="15070"/>
                </a:cubicBezTo>
                <a:cubicBezTo>
                  <a:pt x="20766" y="15237"/>
                  <a:pt x="21158" y="15572"/>
                  <a:pt x="21355" y="15405"/>
                </a:cubicBezTo>
                <a:cubicBezTo>
                  <a:pt x="21355" y="15405"/>
                  <a:pt x="21355" y="15237"/>
                  <a:pt x="21355" y="15070"/>
                </a:cubicBezTo>
                <a:cubicBezTo>
                  <a:pt x="21551" y="15070"/>
                  <a:pt x="21551" y="14902"/>
                  <a:pt x="21551" y="14902"/>
                </a:cubicBezTo>
                <a:close/>
                <a:moveTo>
                  <a:pt x="10358" y="3684"/>
                </a:moveTo>
                <a:cubicBezTo>
                  <a:pt x="10358" y="3684"/>
                  <a:pt x="10358" y="3684"/>
                  <a:pt x="10358" y="3684"/>
                </a:cubicBezTo>
                <a:moveTo>
                  <a:pt x="10555" y="3684"/>
                </a:moveTo>
                <a:cubicBezTo>
                  <a:pt x="10555" y="3684"/>
                  <a:pt x="10555" y="3684"/>
                  <a:pt x="10555" y="3684"/>
                </a:cubicBezTo>
                <a:cubicBezTo>
                  <a:pt x="10555" y="3684"/>
                  <a:pt x="10358" y="3851"/>
                  <a:pt x="10358" y="3851"/>
                </a:cubicBezTo>
                <a:cubicBezTo>
                  <a:pt x="10358" y="3851"/>
                  <a:pt x="10358" y="3684"/>
                  <a:pt x="10555" y="3684"/>
                </a:cubicBezTo>
                <a:close/>
                <a:moveTo>
                  <a:pt x="16249" y="18586"/>
                </a:moveTo>
                <a:cubicBezTo>
                  <a:pt x="16249" y="18586"/>
                  <a:pt x="16446" y="18586"/>
                  <a:pt x="16446" y="18586"/>
                </a:cubicBezTo>
                <a:cubicBezTo>
                  <a:pt x="16249" y="18419"/>
                  <a:pt x="16249" y="18419"/>
                  <a:pt x="16249" y="18419"/>
                </a:cubicBezTo>
                <a:cubicBezTo>
                  <a:pt x="16053" y="18419"/>
                  <a:pt x="15856" y="18586"/>
                  <a:pt x="15856" y="18586"/>
                </a:cubicBezTo>
                <a:cubicBezTo>
                  <a:pt x="15660" y="18586"/>
                  <a:pt x="15660" y="18586"/>
                  <a:pt x="15660" y="18586"/>
                </a:cubicBezTo>
                <a:cubicBezTo>
                  <a:pt x="15660" y="18753"/>
                  <a:pt x="15464" y="18753"/>
                  <a:pt x="15267" y="18753"/>
                </a:cubicBezTo>
                <a:cubicBezTo>
                  <a:pt x="15267" y="18753"/>
                  <a:pt x="15267" y="18753"/>
                  <a:pt x="15071" y="18753"/>
                </a:cubicBezTo>
                <a:cubicBezTo>
                  <a:pt x="15071" y="18753"/>
                  <a:pt x="14875" y="18753"/>
                  <a:pt x="14678" y="18753"/>
                </a:cubicBezTo>
                <a:cubicBezTo>
                  <a:pt x="14678" y="18753"/>
                  <a:pt x="14678" y="18921"/>
                  <a:pt x="14482" y="18921"/>
                </a:cubicBezTo>
                <a:cubicBezTo>
                  <a:pt x="14482" y="18921"/>
                  <a:pt x="14286" y="18921"/>
                  <a:pt x="14286" y="18921"/>
                </a:cubicBezTo>
                <a:cubicBezTo>
                  <a:pt x="13893" y="19088"/>
                  <a:pt x="13893" y="19088"/>
                  <a:pt x="13500" y="18921"/>
                </a:cubicBezTo>
                <a:cubicBezTo>
                  <a:pt x="13500" y="18921"/>
                  <a:pt x="13500" y="18921"/>
                  <a:pt x="13304" y="19088"/>
                </a:cubicBezTo>
                <a:cubicBezTo>
                  <a:pt x="13304" y="19088"/>
                  <a:pt x="13107" y="19088"/>
                  <a:pt x="12911" y="19088"/>
                </a:cubicBezTo>
                <a:cubicBezTo>
                  <a:pt x="12911" y="19088"/>
                  <a:pt x="12911" y="19088"/>
                  <a:pt x="12715" y="19088"/>
                </a:cubicBezTo>
                <a:cubicBezTo>
                  <a:pt x="12715" y="18921"/>
                  <a:pt x="12715" y="18921"/>
                  <a:pt x="12518" y="18921"/>
                </a:cubicBezTo>
                <a:cubicBezTo>
                  <a:pt x="12518" y="18921"/>
                  <a:pt x="12518" y="18921"/>
                  <a:pt x="12518" y="18921"/>
                </a:cubicBezTo>
                <a:cubicBezTo>
                  <a:pt x="12518" y="18753"/>
                  <a:pt x="12322" y="18921"/>
                  <a:pt x="12322" y="18753"/>
                </a:cubicBezTo>
                <a:cubicBezTo>
                  <a:pt x="12322" y="18753"/>
                  <a:pt x="12322" y="18586"/>
                  <a:pt x="12126" y="18586"/>
                </a:cubicBezTo>
                <a:cubicBezTo>
                  <a:pt x="12126" y="18586"/>
                  <a:pt x="12126" y="18586"/>
                  <a:pt x="12126" y="18753"/>
                </a:cubicBezTo>
                <a:cubicBezTo>
                  <a:pt x="11929" y="18753"/>
                  <a:pt x="11929" y="18753"/>
                  <a:pt x="11929" y="18753"/>
                </a:cubicBezTo>
                <a:cubicBezTo>
                  <a:pt x="11929" y="18753"/>
                  <a:pt x="11929" y="18586"/>
                  <a:pt x="11733" y="18753"/>
                </a:cubicBezTo>
                <a:cubicBezTo>
                  <a:pt x="11733" y="18753"/>
                  <a:pt x="11733" y="18921"/>
                  <a:pt x="11536" y="18921"/>
                </a:cubicBezTo>
                <a:cubicBezTo>
                  <a:pt x="11340" y="19088"/>
                  <a:pt x="11340" y="18753"/>
                  <a:pt x="11144" y="18753"/>
                </a:cubicBezTo>
                <a:cubicBezTo>
                  <a:pt x="11144" y="18753"/>
                  <a:pt x="11144" y="18753"/>
                  <a:pt x="10947" y="18921"/>
                </a:cubicBezTo>
                <a:cubicBezTo>
                  <a:pt x="10947" y="18921"/>
                  <a:pt x="10751" y="18921"/>
                  <a:pt x="10751" y="19088"/>
                </a:cubicBezTo>
                <a:cubicBezTo>
                  <a:pt x="10751" y="19088"/>
                  <a:pt x="10751" y="19256"/>
                  <a:pt x="10751" y="19256"/>
                </a:cubicBezTo>
                <a:cubicBezTo>
                  <a:pt x="10555" y="19256"/>
                  <a:pt x="10555" y="19423"/>
                  <a:pt x="10555" y="19423"/>
                </a:cubicBezTo>
                <a:cubicBezTo>
                  <a:pt x="10555" y="19423"/>
                  <a:pt x="10555" y="19591"/>
                  <a:pt x="10751" y="19758"/>
                </a:cubicBezTo>
                <a:cubicBezTo>
                  <a:pt x="10751" y="19758"/>
                  <a:pt x="10751" y="19758"/>
                  <a:pt x="10751" y="19758"/>
                </a:cubicBezTo>
                <a:cubicBezTo>
                  <a:pt x="10947" y="19758"/>
                  <a:pt x="10947" y="19926"/>
                  <a:pt x="10947" y="19926"/>
                </a:cubicBezTo>
                <a:cubicBezTo>
                  <a:pt x="11144" y="19926"/>
                  <a:pt x="11340" y="19926"/>
                  <a:pt x="11536" y="19926"/>
                </a:cubicBezTo>
                <a:cubicBezTo>
                  <a:pt x="11536" y="19926"/>
                  <a:pt x="11536" y="19926"/>
                  <a:pt x="11536" y="19926"/>
                </a:cubicBezTo>
                <a:cubicBezTo>
                  <a:pt x="11733" y="19926"/>
                  <a:pt x="11536" y="20093"/>
                  <a:pt x="11733" y="20093"/>
                </a:cubicBezTo>
                <a:cubicBezTo>
                  <a:pt x="11733" y="20093"/>
                  <a:pt x="11733" y="20093"/>
                  <a:pt x="11733" y="20093"/>
                </a:cubicBezTo>
                <a:cubicBezTo>
                  <a:pt x="11929" y="20093"/>
                  <a:pt x="11929" y="20093"/>
                  <a:pt x="11929" y="20093"/>
                </a:cubicBezTo>
                <a:cubicBezTo>
                  <a:pt x="12126" y="20093"/>
                  <a:pt x="12126" y="20260"/>
                  <a:pt x="12322" y="20260"/>
                </a:cubicBezTo>
                <a:cubicBezTo>
                  <a:pt x="12518" y="20428"/>
                  <a:pt x="12715" y="20428"/>
                  <a:pt x="12911" y="20595"/>
                </a:cubicBezTo>
                <a:cubicBezTo>
                  <a:pt x="12911" y="20595"/>
                  <a:pt x="13107" y="20763"/>
                  <a:pt x="13304" y="20763"/>
                </a:cubicBezTo>
                <a:cubicBezTo>
                  <a:pt x="13304" y="20763"/>
                  <a:pt x="13500" y="20763"/>
                  <a:pt x="13500" y="20763"/>
                </a:cubicBezTo>
                <a:cubicBezTo>
                  <a:pt x="13696" y="20763"/>
                  <a:pt x="13893" y="20930"/>
                  <a:pt x="14089" y="21098"/>
                </a:cubicBezTo>
                <a:cubicBezTo>
                  <a:pt x="14089" y="21098"/>
                  <a:pt x="14286" y="21265"/>
                  <a:pt x="14286" y="21433"/>
                </a:cubicBezTo>
                <a:cubicBezTo>
                  <a:pt x="14286" y="21433"/>
                  <a:pt x="14482" y="21433"/>
                  <a:pt x="14482" y="21433"/>
                </a:cubicBezTo>
                <a:cubicBezTo>
                  <a:pt x="14678" y="21433"/>
                  <a:pt x="14678" y="21600"/>
                  <a:pt x="14875" y="21600"/>
                </a:cubicBezTo>
                <a:cubicBezTo>
                  <a:pt x="15071" y="21600"/>
                  <a:pt x="15071" y="21600"/>
                  <a:pt x="15267" y="21600"/>
                </a:cubicBezTo>
                <a:cubicBezTo>
                  <a:pt x="15267" y="21600"/>
                  <a:pt x="15267" y="21600"/>
                  <a:pt x="15267" y="21600"/>
                </a:cubicBezTo>
                <a:cubicBezTo>
                  <a:pt x="15267" y="21600"/>
                  <a:pt x="15267" y="21600"/>
                  <a:pt x="15464" y="21600"/>
                </a:cubicBezTo>
                <a:cubicBezTo>
                  <a:pt x="15660" y="21600"/>
                  <a:pt x="15464" y="21433"/>
                  <a:pt x="15464" y="21433"/>
                </a:cubicBezTo>
                <a:cubicBezTo>
                  <a:pt x="15464" y="21265"/>
                  <a:pt x="15660" y="21098"/>
                  <a:pt x="15660" y="21098"/>
                </a:cubicBezTo>
                <a:cubicBezTo>
                  <a:pt x="15660" y="21098"/>
                  <a:pt x="15660" y="20930"/>
                  <a:pt x="15856" y="20930"/>
                </a:cubicBezTo>
                <a:cubicBezTo>
                  <a:pt x="15856" y="20930"/>
                  <a:pt x="15660" y="20930"/>
                  <a:pt x="15856" y="20930"/>
                </a:cubicBezTo>
                <a:cubicBezTo>
                  <a:pt x="15856" y="20763"/>
                  <a:pt x="15660" y="20763"/>
                  <a:pt x="15660" y="20763"/>
                </a:cubicBezTo>
                <a:cubicBezTo>
                  <a:pt x="15464" y="20763"/>
                  <a:pt x="15660" y="20428"/>
                  <a:pt x="15660" y="20595"/>
                </a:cubicBezTo>
                <a:cubicBezTo>
                  <a:pt x="15660" y="20595"/>
                  <a:pt x="15660" y="20595"/>
                  <a:pt x="15660" y="20595"/>
                </a:cubicBezTo>
                <a:cubicBezTo>
                  <a:pt x="15660" y="20428"/>
                  <a:pt x="15464" y="20428"/>
                  <a:pt x="15464" y="20428"/>
                </a:cubicBezTo>
                <a:cubicBezTo>
                  <a:pt x="15464" y="20260"/>
                  <a:pt x="15464" y="20260"/>
                  <a:pt x="15464" y="20260"/>
                </a:cubicBezTo>
                <a:cubicBezTo>
                  <a:pt x="15464" y="19926"/>
                  <a:pt x="15660" y="19926"/>
                  <a:pt x="15660" y="19591"/>
                </a:cubicBezTo>
                <a:cubicBezTo>
                  <a:pt x="15660" y="19256"/>
                  <a:pt x="16053" y="18921"/>
                  <a:pt x="16249" y="18586"/>
                </a:cubicBezTo>
                <a:cubicBezTo>
                  <a:pt x="16249" y="18586"/>
                  <a:pt x="16249" y="18586"/>
                  <a:pt x="16249" y="18586"/>
                </a:cubicBezTo>
                <a:cubicBezTo>
                  <a:pt x="16249" y="18586"/>
                  <a:pt x="16249" y="18586"/>
                  <a:pt x="16249" y="18586"/>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29" name="Shape 2718"/>
          <p:cNvSpPr/>
          <p:nvPr/>
        </p:nvSpPr>
        <p:spPr>
          <a:xfrm>
            <a:off x="13918692" y="8263738"/>
            <a:ext cx="654249" cy="956475"/>
          </a:xfrm>
          <a:custGeom>
            <a:avLst/>
            <a:gdLst/>
            <a:ahLst/>
            <a:cxnLst>
              <a:cxn ang="0">
                <a:pos x="wd2" y="hd2"/>
              </a:cxn>
              <a:cxn ang="5400000">
                <a:pos x="wd2" y="hd2"/>
              </a:cxn>
              <a:cxn ang="10800000">
                <a:pos x="wd2" y="hd2"/>
              </a:cxn>
              <a:cxn ang="16200000">
                <a:pos x="wd2" y="hd2"/>
              </a:cxn>
            </a:cxnLst>
            <a:rect l="0" t="0" r="r" b="b"/>
            <a:pathLst>
              <a:path w="21424" h="21600" extrusionOk="0">
                <a:moveTo>
                  <a:pt x="3424" y="20892"/>
                </a:moveTo>
                <a:cubicBezTo>
                  <a:pt x="3424" y="20892"/>
                  <a:pt x="3424" y="20892"/>
                  <a:pt x="3424" y="20892"/>
                </a:cubicBezTo>
                <a:moveTo>
                  <a:pt x="853" y="19475"/>
                </a:moveTo>
                <a:cubicBezTo>
                  <a:pt x="853" y="19121"/>
                  <a:pt x="338" y="19121"/>
                  <a:pt x="338" y="19475"/>
                </a:cubicBezTo>
                <a:cubicBezTo>
                  <a:pt x="338" y="19475"/>
                  <a:pt x="853" y="19475"/>
                  <a:pt x="853" y="19475"/>
                </a:cubicBezTo>
                <a:close/>
                <a:moveTo>
                  <a:pt x="21424" y="13810"/>
                </a:moveTo>
                <a:cubicBezTo>
                  <a:pt x="20910" y="13456"/>
                  <a:pt x="21424" y="13102"/>
                  <a:pt x="21424" y="12748"/>
                </a:cubicBezTo>
                <a:cubicBezTo>
                  <a:pt x="20910" y="12748"/>
                  <a:pt x="20910" y="12393"/>
                  <a:pt x="20910" y="12393"/>
                </a:cubicBezTo>
                <a:cubicBezTo>
                  <a:pt x="20910" y="12393"/>
                  <a:pt x="20910" y="12039"/>
                  <a:pt x="20910" y="12039"/>
                </a:cubicBezTo>
                <a:cubicBezTo>
                  <a:pt x="20910" y="11685"/>
                  <a:pt x="19881" y="11331"/>
                  <a:pt x="20910" y="11331"/>
                </a:cubicBezTo>
                <a:cubicBezTo>
                  <a:pt x="20910" y="11331"/>
                  <a:pt x="20910" y="11331"/>
                  <a:pt x="20910" y="11331"/>
                </a:cubicBezTo>
                <a:cubicBezTo>
                  <a:pt x="20910" y="11331"/>
                  <a:pt x="20910" y="11331"/>
                  <a:pt x="20910" y="11331"/>
                </a:cubicBezTo>
                <a:cubicBezTo>
                  <a:pt x="20910" y="10977"/>
                  <a:pt x="20910" y="10977"/>
                  <a:pt x="20395" y="10977"/>
                </a:cubicBezTo>
                <a:cubicBezTo>
                  <a:pt x="20910" y="10977"/>
                  <a:pt x="20395" y="10977"/>
                  <a:pt x="20910" y="10977"/>
                </a:cubicBezTo>
                <a:cubicBezTo>
                  <a:pt x="20910" y="10269"/>
                  <a:pt x="20910" y="10269"/>
                  <a:pt x="20395" y="9915"/>
                </a:cubicBezTo>
                <a:cubicBezTo>
                  <a:pt x="20395" y="9915"/>
                  <a:pt x="19881" y="9207"/>
                  <a:pt x="20395" y="9207"/>
                </a:cubicBezTo>
                <a:cubicBezTo>
                  <a:pt x="19881" y="8852"/>
                  <a:pt x="20395" y="8852"/>
                  <a:pt x="20395" y="8852"/>
                </a:cubicBezTo>
                <a:cubicBezTo>
                  <a:pt x="19881" y="8852"/>
                  <a:pt x="19881" y="8852"/>
                  <a:pt x="19881" y="8498"/>
                </a:cubicBezTo>
                <a:cubicBezTo>
                  <a:pt x="19367" y="8498"/>
                  <a:pt x="19881" y="8144"/>
                  <a:pt x="19881" y="7790"/>
                </a:cubicBezTo>
                <a:cubicBezTo>
                  <a:pt x="19881" y="7790"/>
                  <a:pt x="20395" y="8144"/>
                  <a:pt x="20395" y="8144"/>
                </a:cubicBezTo>
                <a:cubicBezTo>
                  <a:pt x="20910" y="7790"/>
                  <a:pt x="20395" y="7790"/>
                  <a:pt x="20395" y="7436"/>
                </a:cubicBezTo>
                <a:cubicBezTo>
                  <a:pt x="20395" y="7436"/>
                  <a:pt x="19881" y="7436"/>
                  <a:pt x="19881" y="7436"/>
                </a:cubicBezTo>
                <a:cubicBezTo>
                  <a:pt x="19881" y="7436"/>
                  <a:pt x="19881" y="7436"/>
                  <a:pt x="19367" y="7436"/>
                </a:cubicBezTo>
                <a:cubicBezTo>
                  <a:pt x="19367" y="7790"/>
                  <a:pt x="19367" y="7436"/>
                  <a:pt x="19367" y="7790"/>
                </a:cubicBezTo>
                <a:cubicBezTo>
                  <a:pt x="19367" y="7790"/>
                  <a:pt x="18338" y="7790"/>
                  <a:pt x="18338" y="7790"/>
                </a:cubicBezTo>
                <a:cubicBezTo>
                  <a:pt x="17824" y="7790"/>
                  <a:pt x="18338" y="7436"/>
                  <a:pt x="18338" y="7082"/>
                </a:cubicBezTo>
                <a:cubicBezTo>
                  <a:pt x="18338" y="7082"/>
                  <a:pt x="18338" y="7082"/>
                  <a:pt x="18338" y="7082"/>
                </a:cubicBezTo>
                <a:cubicBezTo>
                  <a:pt x="17824" y="6728"/>
                  <a:pt x="17824" y="7082"/>
                  <a:pt x="17824" y="7082"/>
                </a:cubicBezTo>
                <a:cubicBezTo>
                  <a:pt x="17310" y="6728"/>
                  <a:pt x="17310" y="6374"/>
                  <a:pt x="17310" y="6374"/>
                </a:cubicBezTo>
                <a:cubicBezTo>
                  <a:pt x="17824" y="6374"/>
                  <a:pt x="16795" y="5666"/>
                  <a:pt x="16281" y="5666"/>
                </a:cubicBezTo>
                <a:cubicBezTo>
                  <a:pt x="16281" y="5666"/>
                  <a:pt x="15767" y="6020"/>
                  <a:pt x="15767" y="6374"/>
                </a:cubicBezTo>
                <a:cubicBezTo>
                  <a:pt x="15767" y="6374"/>
                  <a:pt x="15767" y="6374"/>
                  <a:pt x="15767" y="6728"/>
                </a:cubicBezTo>
                <a:cubicBezTo>
                  <a:pt x="15767" y="6728"/>
                  <a:pt x="15767" y="6728"/>
                  <a:pt x="15253" y="6728"/>
                </a:cubicBezTo>
                <a:cubicBezTo>
                  <a:pt x="15253" y="7082"/>
                  <a:pt x="15253" y="7082"/>
                  <a:pt x="15253" y="7436"/>
                </a:cubicBezTo>
                <a:cubicBezTo>
                  <a:pt x="15253" y="7082"/>
                  <a:pt x="15253" y="7082"/>
                  <a:pt x="15253" y="7082"/>
                </a:cubicBezTo>
                <a:cubicBezTo>
                  <a:pt x="14738" y="7082"/>
                  <a:pt x="14738" y="7082"/>
                  <a:pt x="15253" y="7436"/>
                </a:cubicBezTo>
                <a:cubicBezTo>
                  <a:pt x="14738" y="7436"/>
                  <a:pt x="14738" y="7436"/>
                  <a:pt x="14738" y="7082"/>
                </a:cubicBezTo>
                <a:cubicBezTo>
                  <a:pt x="14738" y="7082"/>
                  <a:pt x="14738" y="7082"/>
                  <a:pt x="14738" y="7082"/>
                </a:cubicBezTo>
                <a:cubicBezTo>
                  <a:pt x="14224" y="7082"/>
                  <a:pt x="14224" y="7436"/>
                  <a:pt x="13710" y="7082"/>
                </a:cubicBezTo>
                <a:cubicBezTo>
                  <a:pt x="13710" y="7082"/>
                  <a:pt x="13195" y="6728"/>
                  <a:pt x="13195" y="6728"/>
                </a:cubicBezTo>
                <a:cubicBezTo>
                  <a:pt x="12681" y="6728"/>
                  <a:pt x="12681" y="6728"/>
                  <a:pt x="12681" y="6728"/>
                </a:cubicBezTo>
                <a:cubicBezTo>
                  <a:pt x="12167" y="6728"/>
                  <a:pt x="12681" y="6374"/>
                  <a:pt x="12167" y="6374"/>
                </a:cubicBezTo>
                <a:cubicBezTo>
                  <a:pt x="12167" y="6374"/>
                  <a:pt x="12167" y="6374"/>
                  <a:pt x="12167" y="6374"/>
                </a:cubicBezTo>
                <a:cubicBezTo>
                  <a:pt x="12167" y="6020"/>
                  <a:pt x="12167" y="6020"/>
                  <a:pt x="11653" y="6020"/>
                </a:cubicBezTo>
                <a:cubicBezTo>
                  <a:pt x="11653" y="5666"/>
                  <a:pt x="11138" y="5666"/>
                  <a:pt x="11138" y="5311"/>
                </a:cubicBezTo>
                <a:cubicBezTo>
                  <a:pt x="11653" y="5311"/>
                  <a:pt x="11653" y="4957"/>
                  <a:pt x="12167" y="4957"/>
                </a:cubicBezTo>
                <a:cubicBezTo>
                  <a:pt x="12167" y="4957"/>
                  <a:pt x="12167" y="4957"/>
                  <a:pt x="12681" y="4957"/>
                </a:cubicBezTo>
                <a:cubicBezTo>
                  <a:pt x="12681" y="4957"/>
                  <a:pt x="13195" y="4603"/>
                  <a:pt x="13195" y="4603"/>
                </a:cubicBezTo>
                <a:cubicBezTo>
                  <a:pt x="13195" y="4249"/>
                  <a:pt x="13195" y="4603"/>
                  <a:pt x="12681" y="4249"/>
                </a:cubicBezTo>
                <a:cubicBezTo>
                  <a:pt x="12681" y="4249"/>
                  <a:pt x="12167" y="4249"/>
                  <a:pt x="12167" y="3895"/>
                </a:cubicBezTo>
                <a:cubicBezTo>
                  <a:pt x="12681" y="3895"/>
                  <a:pt x="12681" y="3895"/>
                  <a:pt x="12681" y="3895"/>
                </a:cubicBezTo>
                <a:cubicBezTo>
                  <a:pt x="12681" y="3895"/>
                  <a:pt x="12681" y="3895"/>
                  <a:pt x="13195" y="3895"/>
                </a:cubicBezTo>
                <a:cubicBezTo>
                  <a:pt x="13195" y="3895"/>
                  <a:pt x="13195" y="3895"/>
                  <a:pt x="13195" y="3895"/>
                </a:cubicBezTo>
                <a:cubicBezTo>
                  <a:pt x="13710" y="3895"/>
                  <a:pt x="13710" y="3895"/>
                  <a:pt x="14224" y="3541"/>
                </a:cubicBezTo>
                <a:cubicBezTo>
                  <a:pt x="14224" y="3541"/>
                  <a:pt x="14224" y="3541"/>
                  <a:pt x="14224" y="3541"/>
                </a:cubicBezTo>
                <a:cubicBezTo>
                  <a:pt x="14224" y="3187"/>
                  <a:pt x="14224" y="3187"/>
                  <a:pt x="14224" y="3187"/>
                </a:cubicBezTo>
                <a:cubicBezTo>
                  <a:pt x="14738" y="3187"/>
                  <a:pt x="14224" y="2833"/>
                  <a:pt x="14738" y="2833"/>
                </a:cubicBezTo>
                <a:cubicBezTo>
                  <a:pt x="14738" y="2833"/>
                  <a:pt x="14738" y="2479"/>
                  <a:pt x="14738" y="2479"/>
                </a:cubicBezTo>
                <a:cubicBezTo>
                  <a:pt x="14738" y="2479"/>
                  <a:pt x="14738" y="2479"/>
                  <a:pt x="14738" y="2125"/>
                </a:cubicBezTo>
                <a:cubicBezTo>
                  <a:pt x="14738" y="2125"/>
                  <a:pt x="15253" y="2125"/>
                  <a:pt x="15767" y="1770"/>
                </a:cubicBezTo>
                <a:cubicBezTo>
                  <a:pt x="15767" y="1416"/>
                  <a:pt x="15767" y="1416"/>
                  <a:pt x="16281" y="1416"/>
                </a:cubicBezTo>
                <a:cubicBezTo>
                  <a:pt x="16281" y="1416"/>
                  <a:pt x="16795" y="1062"/>
                  <a:pt x="16795" y="1062"/>
                </a:cubicBezTo>
                <a:cubicBezTo>
                  <a:pt x="16795" y="708"/>
                  <a:pt x="16281" y="708"/>
                  <a:pt x="15767" y="708"/>
                </a:cubicBezTo>
                <a:cubicBezTo>
                  <a:pt x="15767" y="354"/>
                  <a:pt x="15253" y="0"/>
                  <a:pt x="14738" y="0"/>
                </a:cubicBezTo>
                <a:cubicBezTo>
                  <a:pt x="14738" y="354"/>
                  <a:pt x="15253" y="708"/>
                  <a:pt x="15253" y="708"/>
                </a:cubicBezTo>
                <a:cubicBezTo>
                  <a:pt x="15253" y="708"/>
                  <a:pt x="15253" y="708"/>
                  <a:pt x="14738" y="708"/>
                </a:cubicBezTo>
                <a:cubicBezTo>
                  <a:pt x="15253" y="708"/>
                  <a:pt x="15253" y="708"/>
                  <a:pt x="15253" y="708"/>
                </a:cubicBezTo>
                <a:cubicBezTo>
                  <a:pt x="14738" y="354"/>
                  <a:pt x="14738" y="708"/>
                  <a:pt x="14224" y="708"/>
                </a:cubicBezTo>
                <a:cubicBezTo>
                  <a:pt x="14224" y="708"/>
                  <a:pt x="14224" y="708"/>
                  <a:pt x="14224" y="708"/>
                </a:cubicBezTo>
                <a:cubicBezTo>
                  <a:pt x="14224" y="708"/>
                  <a:pt x="13710" y="1062"/>
                  <a:pt x="14224" y="1062"/>
                </a:cubicBezTo>
                <a:cubicBezTo>
                  <a:pt x="14224" y="1416"/>
                  <a:pt x="14224" y="1416"/>
                  <a:pt x="14224" y="1416"/>
                </a:cubicBezTo>
                <a:cubicBezTo>
                  <a:pt x="14224" y="1416"/>
                  <a:pt x="14224" y="1770"/>
                  <a:pt x="14224" y="1770"/>
                </a:cubicBezTo>
                <a:cubicBezTo>
                  <a:pt x="14224" y="2125"/>
                  <a:pt x="14224" y="2125"/>
                  <a:pt x="14224" y="2125"/>
                </a:cubicBezTo>
                <a:cubicBezTo>
                  <a:pt x="13710" y="2479"/>
                  <a:pt x="13710" y="2479"/>
                  <a:pt x="13195" y="2479"/>
                </a:cubicBezTo>
                <a:cubicBezTo>
                  <a:pt x="13195" y="2479"/>
                  <a:pt x="14224" y="1770"/>
                  <a:pt x="13710" y="2125"/>
                </a:cubicBezTo>
                <a:cubicBezTo>
                  <a:pt x="13710" y="1770"/>
                  <a:pt x="14224" y="1770"/>
                  <a:pt x="14224" y="1416"/>
                </a:cubicBezTo>
                <a:cubicBezTo>
                  <a:pt x="14224" y="1416"/>
                  <a:pt x="13710" y="1416"/>
                  <a:pt x="13710" y="1416"/>
                </a:cubicBezTo>
                <a:cubicBezTo>
                  <a:pt x="13710" y="1416"/>
                  <a:pt x="13710" y="1416"/>
                  <a:pt x="13710" y="1062"/>
                </a:cubicBezTo>
                <a:cubicBezTo>
                  <a:pt x="13710" y="1062"/>
                  <a:pt x="13710" y="1062"/>
                  <a:pt x="13710" y="1062"/>
                </a:cubicBezTo>
                <a:cubicBezTo>
                  <a:pt x="13710" y="708"/>
                  <a:pt x="13710" y="708"/>
                  <a:pt x="13195" y="708"/>
                </a:cubicBezTo>
                <a:cubicBezTo>
                  <a:pt x="13710" y="708"/>
                  <a:pt x="12681" y="1062"/>
                  <a:pt x="13195" y="708"/>
                </a:cubicBezTo>
                <a:cubicBezTo>
                  <a:pt x="12681" y="1062"/>
                  <a:pt x="13195" y="1062"/>
                  <a:pt x="13195" y="1416"/>
                </a:cubicBezTo>
                <a:cubicBezTo>
                  <a:pt x="13195" y="1416"/>
                  <a:pt x="13195" y="1062"/>
                  <a:pt x="13195" y="1062"/>
                </a:cubicBezTo>
                <a:cubicBezTo>
                  <a:pt x="13710" y="1416"/>
                  <a:pt x="13195" y="1416"/>
                  <a:pt x="13195" y="1770"/>
                </a:cubicBezTo>
                <a:cubicBezTo>
                  <a:pt x="13195" y="1416"/>
                  <a:pt x="13195" y="1416"/>
                  <a:pt x="12681" y="1416"/>
                </a:cubicBezTo>
                <a:cubicBezTo>
                  <a:pt x="12681" y="1062"/>
                  <a:pt x="12681" y="1062"/>
                  <a:pt x="12681" y="708"/>
                </a:cubicBezTo>
                <a:cubicBezTo>
                  <a:pt x="12681" y="1062"/>
                  <a:pt x="12681" y="1062"/>
                  <a:pt x="12681" y="1416"/>
                </a:cubicBezTo>
                <a:cubicBezTo>
                  <a:pt x="12681" y="1416"/>
                  <a:pt x="12681" y="1416"/>
                  <a:pt x="12167" y="1416"/>
                </a:cubicBezTo>
                <a:cubicBezTo>
                  <a:pt x="12167" y="1416"/>
                  <a:pt x="12681" y="1416"/>
                  <a:pt x="12681" y="1416"/>
                </a:cubicBezTo>
                <a:cubicBezTo>
                  <a:pt x="12681" y="1416"/>
                  <a:pt x="12167" y="1416"/>
                  <a:pt x="12167" y="1416"/>
                </a:cubicBezTo>
                <a:cubicBezTo>
                  <a:pt x="12167" y="1062"/>
                  <a:pt x="12167" y="1416"/>
                  <a:pt x="11653" y="1416"/>
                </a:cubicBezTo>
                <a:cubicBezTo>
                  <a:pt x="12167" y="1416"/>
                  <a:pt x="12167" y="1062"/>
                  <a:pt x="11653" y="1062"/>
                </a:cubicBezTo>
                <a:cubicBezTo>
                  <a:pt x="11653" y="1062"/>
                  <a:pt x="11653" y="1416"/>
                  <a:pt x="11653" y="1416"/>
                </a:cubicBezTo>
                <a:cubicBezTo>
                  <a:pt x="11653" y="1416"/>
                  <a:pt x="11138" y="1416"/>
                  <a:pt x="11138" y="1770"/>
                </a:cubicBezTo>
                <a:cubicBezTo>
                  <a:pt x="11138" y="1416"/>
                  <a:pt x="11138" y="1416"/>
                  <a:pt x="11138" y="1416"/>
                </a:cubicBezTo>
                <a:cubicBezTo>
                  <a:pt x="10624" y="1770"/>
                  <a:pt x="10624" y="1062"/>
                  <a:pt x="10624" y="1770"/>
                </a:cubicBezTo>
                <a:cubicBezTo>
                  <a:pt x="10110" y="1770"/>
                  <a:pt x="10624" y="2125"/>
                  <a:pt x="10110" y="2125"/>
                </a:cubicBezTo>
                <a:cubicBezTo>
                  <a:pt x="10110" y="2125"/>
                  <a:pt x="10110" y="2125"/>
                  <a:pt x="10110" y="2125"/>
                </a:cubicBezTo>
                <a:cubicBezTo>
                  <a:pt x="10110" y="2125"/>
                  <a:pt x="10110" y="2125"/>
                  <a:pt x="10110" y="2479"/>
                </a:cubicBezTo>
                <a:cubicBezTo>
                  <a:pt x="9595" y="2125"/>
                  <a:pt x="10110" y="2479"/>
                  <a:pt x="10110" y="2479"/>
                </a:cubicBezTo>
                <a:cubicBezTo>
                  <a:pt x="10110" y="2833"/>
                  <a:pt x="9595" y="2833"/>
                  <a:pt x="9595" y="2833"/>
                </a:cubicBezTo>
                <a:cubicBezTo>
                  <a:pt x="9595" y="2833"/>
                  <a:pt x="9595" y="2833"/>
                  <a:pt x="10110" y="2833"/>
                </a:cubicBezTo>
                <a:cubicBezTo>
                  <a:pt x="10110" y="2833"/>
                  <a:pt x="10110" y="2833"/>
                  <a:pt x="10110" y="2833"/>
                </a:cubicBezTo>
                <a:cubicBezTo>
                  <a:pt x="10110" y="2833"/>
                  <a:pt x="10110" y="2833"/>
                  <a:pt x="10110" y="3187"/>
                </a:cubicBezTo>
                <a:cubicBezTo>
                  <a:pt x="10110" y="2833"/>
                  <a:pt x="10110" y="3187"/>
                  <a:pt x="10110" y="3187"/>
                </a:cubicBezTo>
                <a:cubicBezTo>
                  <a:pt x="10110" y="3187"/>
                  <a:pt x="9595" y="3187"/>
                  <a:pt x="9595" y="3187"/>
                </a:cubicBezTo>
                <a:cubicBezTo>
                  <a:pt x="9595" y="3187"/>
                  <a:pt x="9081" y="3187"/>
                  <a:pt x="9081" y="3541"/>
                </a:cubicBezTo>
                <a:cubicBezTo>
                  <a:pt x="9595" y="3541"/>
                  <a:pt x="9595" y="3541"/>
                  <a:pt x="10110" y="3541"/>
                </a:cubicBezTo>
                <a:cubicBezTo>
                  <a:pt x="9595" y="3895"/>
                  <a:pt x="9595" y="3541"/>
                  <a:pt x="9081" y="3541"/>
                </a:cubicBezTo>
                <a:cubicBezTo>
                  <a:pt x="9595" y="3541"/>
                  <a:pt x="9595" y="3541"/>
                  <a:pt x="9595" y="3541"/>
                </a:cubicBezTo>
                <a:cubicBezTo>
                  <a:pt x="9081" y="3541"/>
                  <a:pt x="8567" y="3541"/>
                  <a:pt x="8053" y="3895"/>
                </a:cubicBezTo>
                <a:cubicBezTo>
                  <a:pt x="8053" y="3895"/>
                  <a:pt x="8053" y="4249"/>
                  <a:pt x="8053" y="4249"/>
                </a:cubicBezTo>
                <a:cubicBezTo>
                  <a:pt x="8053" y="4249"/>
                  <a:pt x="8567" y="4249"/>
                  <a:pt x="8567" y="4249"/>
                </a:cubicBezTo>
                <a:cubicBezTo>
                  <a:pt x="8567" y="4603"/>
                  <a:pt x="9081" y="4603"/>
                  <a:pt x="9081" y="4603"/>
                </a:cubicBezTo>
                <a:cubicBezTo>
                  <a:pt x="9081" y="4249"/>
                  <a:pt x="9595" y="4249"/>
                  <a:pt x="9595" y="4603"/>
                </a:cubicBezTo>
                <a:cubicBezTo>
                  <a:pt x="9595" y="4603"/>
                  <a:pt x="9595" y="4249"/>
                  <a:pt x="10110" y="4249"/>
                </a:cubicBezTo>
                <a:cubicBezTo>
                  <a:pt x="10110" y="4249"/>
                  <a:pt x="9595" y="4603"/>
                  <a:pt x="9595" y="4603"/>
                </a:cubicBezTo>
                <a:cubicBezTo>
                  <a:pt x="10110" y="4603"/>
                  <a:pt x="10110" y="4603"/>
                  <a:pt x="10110" y="4603"/>
                </a:cubicBezTo>
                <a:cubicBezTo>
                  <a:pt x="10110" y="4603"/>
                  <a:pt x="9595" y="4603"/>
                  <a:pt x="9595" y="4957"/>
                </a:cubicBezTo>
                <a:cubicBezTo>
                  <a:pt x="9595" y="4603"/>
                  <a:pt x="10624" y="4249"/>
                  <a:pt x="10624" y="4603"/>
                </a:cubicBezTo>
                <a:cubicBezTo>
                  <a:pt x="10624" y="4249"/>
                  <a:pt x="11138" y="4603"/>
                  <a:pt x="11138" y="4249"/>
                </a:cubicBezTo>
                <a:cubicBezTo>
                  <a:pt x="11138" y="4249"/>
                  <a:pt x="11138" y="4603"/>
                  <a:pt x="11138" y="4603"/>
                </a:cubicBezTo>
                <a:cubicBezTo>
                  <a:pt x="11138" y="4603"/>
                  <a:pt x="11138" y="4603"/>
                  <a:pt x="11138" y="4603"/>
                </a:cubicBezTo>
                <a:cubicBezTo>
                  <a:pt x="11138" y="4603"/>
                  <a:pt x="10624" y="4957"/>
                  <a:pt x="10624" y="4957"/>
                </a:cubicBezTo>
                <a:cubicBezTo>
                  <a:pt x="10624" y="4957"/>
                  <a:pt x="10624" y="4957"/>
                  <a:pt x="10624" y="4957"/>
                </a:cubicBezTo>
                <a:cubicBezTo>
                  <a:pt x="10624" y="5311"/>
                  <a:pt x="10110" y="5311"/>
                  <a:pt x="9595" y="5311"/>
                </a:cubicBezTo>
                <a:cubicBezTo>
                  <a:pt x="9595" y="5311"/>
                  <a:pt x="9595" y="5311"/>
                  <a:pt x="9595" y="5311"/>
                </a:cubicBezTo>
                <a:cubicBezTo>
                  <a:pt x="9595" y="5666"/>
                  <a:pt x="8567" y="5666"/>
                  <a:pt x="8567" y="6020"/>
                </a:cubicBezTo>
                <a:cubicBezTo>
                  <a:pt x="8567" y="6020"/>
                  <a:pt x="9081" y="6020"/>
                  <a:pt x="9595" y="6020"/>
                </a:cubicBezTo>
                <a:cubicBezTo>
                  <a:pt x="9595" y="6020"/>
                  <a:pt x="9081" y="6020"/>
                  <a:pt x="9081" y="6020"/>
                </a:cubicBezTo>
                <a:cubicBezTo>
                  <a:pt x="9081" y="6374"/>
                  <a:pt x="9595" y="6374"/>
                  <a:pt x="9595" y="6374"/>
                </a:cubicBezTo>
                <a:cubicBezTo>
                  <a:pt x="9595" y="6374"/>
                  <a:pt x="9081" y="6374"/>
                  <a:pt x="9081" y="6374"/>
                </a:cubicBezTo>
                <a:cubicBezTo>
                  <a:pt x="9081" y="6728"/>
                  <a:pt x="9081" y="6728"/>
                  <a:pt x="9595" y="6728"/>
                </a:cubicBezTo>
                <a:cubicBezTo>
                  <a:pt x="9081" y="7082"/>
                  <a:pt x="9081" y="6728"/>
                  <a:pt x="8567" y="6374"/>
                </a:cubicBezTo>
                <a:cubicBezTo>
                  <a:pt x="8567" y="6374"/>
                  <a:pt x="8053" y="6374"/>
                  <a:pt x="7538" y="6374"/>
                </a:cubicBezTo>
                <a:cubicBezTo>
                  <a:pt x="7538" y="6374"/>
                  <a:pt x="7024" y="6374"/>
                  <a:pt x="7024" y="6374"/>
                </a:cubicBezTo>
                <a:cubicBezTo>
                  <a:pt x="6510" y="6374"/>
                  <a:pt x="6510" y="7082"/>
                  <a:pt x="6510" y="7082"/>
                </a:cubicBezTo>
                <a:cubicBezTo>
                  <a:pt x="6510" y="7082"/>
                  <a:pt x="5995" y="6728"/>
                  <a:pt x="5995" y="6728"/>
                </a:cubicBezTo>
                <a:cubicBezTo>
                  <a:pt x="5995" y="6728"/>
                  <a:pt x="5995" y="6374"/>
                  <a:pt x="5995" y="6374"/>
                </a:cubicBezTo>
                <a:cubicBezTo>
                  <a:pt x="5995" y="6374"/>
                  <a:pt x="5995" y="6374"/>
                  <a:pt x="5481" y="6020"/>
                </a:cubicBezTo>
                <a:cubicBezTo>
                  <a:pt x="5481" y="6020"/>
                  <a:pt x="4967" y="6374"/>
                  <a:pt x="4967" y="6374"/>
                </a:cubicBezTo>
                <a:cubicBezTo>
                  <a:pt x="4967" y="6374"/>
                  <a:pt x="4967" y="6374"/>
                  <a:pt x="4453" y="6374"/>
                </a:cubicBezTo>
                <a:cubicBezTo>
                  <a:pt x="4453" y="6020"/>
                  <a:pt x="3938" y="6020"/>
                  <a:pt x="3424" y="6020"/>
                </a:cubicBezTo>
                <a:cubicBezTo>
                  <a:pt x="2910" y="6020"/>
                  <a:pt x="2910" y="6374"/>
                  <a:pt x="3424" y="6374"/>
                </a:cubicBezTo>
                <a:cubicBezTo>
                  <a:pt x="3424" y="6374"/>
                  <a:pt x="3424" y="6374"/>
                  <a:pt x="3424" y="6374"/>
                </a:cubicBezTo>
                <a:cubicBezTo>
                  <a:pt x="3424" y="6374"/>
                  <a:pt x="3424" y="6374"/>
                  <a:pt x="3424" y="6374"/>
                </a:cubicBezTo>
                <a:cubicBezTo>
                  <a:pt x="2910" y="6374"/>
                  <a:pt x="3424" y="6374"/>
                  <a:pt x="2910" y="6728"/>
                </a:cubicBezTo>
                <a:cubicBezTo>
                  <a:pt x="2910" y="6728"/>
                  <a:pt x="2910" y="6728"/>
                  <a:pt x="2395" y="6728"/>
                </a:cubicBezTo>
                <a:cubicBezTo>
                  <a:pt x="2395" y="6728"/>
                  <a:pt x="2395" y="6728"/>
                  <a:pt x="2395" y="6728"/>
                </a:cubicBezTo>
                <a:cubicBezTo>
                  <a:pt x="2910" y="6728"/>
                  <a:pt x="2910" y="6728"/>
                  <a:pt x="2910" y="6374"/>
                </a:cubicBezTo>
                <a:cubicBezTo>
                  <a:pt x="2910" y="6374"/>
                  <a:pt x="2395" y="6374"/>
                  <a:pt x="2395" y="6374"/>
                </a:cubicBezTo>
                <a:cubicBezTo>
                  <a:pt x="2395" y="6374"/>
                  <a:pt x="1881" y="6728"/>
                  <a:pt x="1881" y="6728"/>
                </a:cubicBezTo>
                <a:cubicBezTo>
                  <a:pt x="1881" y="6728"/>
                  <a:pt x="1881" y="6728"/>
                  <a:pt x="1881" y="6728"/>
                </a:cubicBezTo>
                <a:cubicBezTo>
                  <a:pt x="1881" y="7082"/>
                  <a:pt x="1881" y="7082"/>
                  <a:pt x="1881" y="7436"/>
                </a:cubicBezTo>
                <a:cubicBezTo>
                  <a:pt x="1881" y="7436"/>
                  <a:pt x="2395" y="7436"/>
                  <a:pt x="1881" y="7436"/>
                </a:cubicBezTo>
                <a:cubicBezTo>
                  <a:pt x="2395" y="7082"/>
                  <a:pt x="1881" y="7082"/>
                  <a:pt x="2395" y="7082"/>
                </a:cubicBezTo>
                <a:cubicBezTo>
                  <a:pt x="1881" y="7082"/>
                  <a:pt x="1881" y="7082"/>
                  <a:pt x="1881" y="7082"/>
                </a:cubicBezTo>
                <a:cubicBezTo>
                  <a:pt x="2395" y="7082"/>
                  <a:pt x="2395" y="6728"/>
                  <a:pt x="2395" y="6728"/>
                </a:cubicBezTo>
                <a:cubicBezTo>
                  <a:pt x="2395" y="6728"/>
                  <a:pt x="2910" y="7082"/>
                  <a:pt x="2395" y="7082"/>
                </a:cubicBezTo>
                <a:cubicBezTo>
                  <a:pt x="2395" y="7082"/>
                  <a:pt x="2395" y="7082"/>
                  <a:pt x="2910" y="7082"/>
                </a:cubicBezTo>
                <a:cubicBezTo>
                  <a:pt x="2395" y="7082"/>
                  <a:pt x="2395" y="7082"/>
                  <a:pt x="2395" y="7082"/>
                </a:cubicBezTo>
                <a:cubicBezTo>
                  <a:pt x="2395" y="7082"/>
                  <a:pt x="2910" y="7082"/>
                  <a:pt x="2910" y="7436"/>
                </a:cubicBezTo>
                <a:cubicBezTo>
                  <a:pt x="2395" y="7436"/>
                  <a:pt x="2395" y="7436"/>
                  <a:pt x="2395" y="7436"/>
                </a:cubicBezTo>
                <a:cubicBezTo>
                  <a:pt x="2395" y="7790"/>
                  <a:pt x="2910" y="7436"/>
                  <a:pt x="2910" y="7436"/>
                </a:cubicBezTo>
                <a:cubicBezTo>
                  <a:pt x="2910" y="7436"/>
                  <a:pt x="2910" y="7436"/>
                  <a:pt x="2910" y="7436"/>
                </a:cubicBezTo>
                <a:cubicBezTo>
                  <a:pt x="2395" y="7790"/>
                  <a:pt x="2910" y="8144"/>
                  <a:pt x="3424" y="8144"/>
                </a:cubicBezTo>
                <a:cubicBezTo>
                  <a:pt x="3424" y="8144"/>
                  <a:pt x="3424" y="8144"/>
                  <a:pt x="3424" y="8144"/>
                </a:cubicBezTo>
                <a:cubicBezTo>
                  <a:pt x="3424" y="8144"/>
                  <a:pt x="3424" y="8144"/>
                  <a:pt x="3424" y="8498"/>
                </a:cubicBezTo>
                <a:cubicBezTo>
                  <a:pt x="3424" y="8144"/>
                  <a:pt x="2910" y="8144"/>
                  <a:pt x="2910" y="8144"/>
                </a:cubicBezTo>
                <a:cubicBezTo>
                  <a:pt x="2910" y="8498"/>
                  <a:pt x="2395" y="8852"/>
                  <a:pt x="2910" y="8498"/>
                </a:cubicBezTo>
                <a:cubicBezTo>
                  <a:pt x="3424" y="8498"/>
                  <a:pt x="3424" y="8498"/>
                  <a:pt x="3938" y="8498"/>
                </a:cubicBezTo>
                <a:cubicBezTo>
                  <a:pt x="3938" y="8498"/>
                  <a:pt x="4453" y="8498"/>
                  <a:pt x="4453" y="8498"/>
                </a:cubicBezTo>
                <a:cubicBezTo>
                  <a:pt x="4453" y="8498"/>
                  <a:pt x="4453" y="8498"/>
                  <a:pt x="4453" y="8498"/>
                </a:cubicBezTo>
                <a:cubicBezTo>
                  <a:pt x="4453" y="8498"/>
                  <a:pt x="4453" y="8852"/>
                  <a:pt x="4453" y="8852"/>
                </a:cubicBezTo>
                <a:cubicBezTo>
                  <a:pt x="4453" y="8852"/>
                  <a:pt x="4453" y="8852"/>
                  <a:pt x="3938" y="8852"/>
                </a:cubicBezTo>
                <a:cubicBezTo>
                  <a:pt x="4453" y="8852"/>
                  <a:pt x="4453" y="9207"/>
                  <a:pt x="4453" y="9207"/>
                </a:cubicBezTo>
                <a:cubicBezTo>
                  <a:pt x="3938" y="9207"/>
                  <a:pt x="2910" y="9207"/>
                  <a:pt x="2910" y="9207"/>
                </a:cubicBezTo>
                <a:cubicBezTo>
                  <a:pt x="2395" y="9561"/>
                  <a:pt x="2910" y="9915"/>
                  <a:pt x="2910" y="9915"/>
                </a:cubicBezTo>
                <a:cubicBezTo>
                  <a:pt x="3424" y="10269"/>
                  <a:pt x="3424" y="9915"/>
                  <a:pt x="3938" y="10269"/>
                </a:cubicBezTo>
                <a:cubicBezTo>
                  <a:pt x="3424" y="10269"/>
                  <a:pt x="3424" y="9915"/>
                  <a:pt x="2910" y="9915"/>
                </a:cubicBezTo>
                <a:cubicBezTo>
                  <a:pt x="2910" y="9915"/>
                  <a:pt x="2395" y="10269"/>
                  <a:pt x="1881" y="10269"/>
                </a:cubicBezTo>
                <a:cubicBezTo>
                  <a:pt x="2395" y="10269"/>
                  <a:pt x="2395" y="10269"/>
                  <a:pt x="2395" y="10269"/>
                </a:cubicBezTo>
                <a:cubicBezTo>
                  <a:pt x="2395" y="10269"/>
                  <a:pt x="2395" y="10623"/>
                  <a:pt x="2395" y="10623"/>
                </a:cubicBezTo>
                <a:cubicBezTo>
                  <a:pt x="2395" y="10269"/>
                  <a:pt x="1881" y="10269"/>
                  <a:pt x="1881" y="10269"/>
                </a:cubicBezTo>
                <a:cubicBezTo>
                  <a:pt x="1881" y="10269"/>
                  <a:pt x="1881" y="10269"/>
                  <a:pt x="1881" y="10269"/>
                </a:cubicBezTo>
                <a:cubicBezTo>
                  <a:pt x="1881" y="10269"/>
                  <a:pt x="1367" y="10269"/>
                  <a:pt x="1367" y="10623"/>
                </a:cubicBezTo>
                <a:cubicBezTo>
                  <a:pt x="1881" y="10269"/>
                  <a:pt x="1881" y="10977"/>
                  <a:pt x="2395" y="10977"/>
                </a:cubicBezTo>
                <a:cubicBezTo>
                  <a:pt x="2395" y="10977"/>
                  <a:pt x="2395" y="10977"/>
                  <a:pt x="2395" y="10977"/>
                </a:cubicBezTo>
                <a:cubicBezTo>
                  <a:pt x="2395" y="10977"/>
                  <a:pt x="1881" y="10977"/>
                  <a:pt x="1881" y="10977"/>
                </a:cubicBezTo>
                <a:cubicBezTo>
                  <a:pt x="2395" y="10977"/>
                  <a:pt x="1367" y="10977"/>
                  <a:pt x="1367" y="11331"/>
                </a:cubicBezTo>
                <a:cubicBezTo>
                  <a:pt x="1881" y="11331"/>
                  <a:pt x="1881" y="11331"/>
                  <a:pt x="1881" y="11331"/>
                </a:cubicBezTo>
                <a:cubicBezTo>
                  <a:pt x="1881" y="11331"/>
                  <a:pt x="2395" y="11331"/>
                  <a:pt x="2395" y="11331"/>
                </a:cubicBezTo>
                <a:cubicBezTo>
                  <a:pt x="2910" y="11331"/>
                  <a:pt x="2910" y="10977"/>
                  <a:pt x="2910" y="10977"/>
                </a:cubicBezTo>
                <a:cubicBezTo>
                  <a:pt x="2910" y="11331"/>
                  <a:pt x="2910" y="11331"/>
                  <a:pt x="3424" y="11331"/>
                </a:cubicBezTo>
                <a:cubicBezTo>
                  <a:pt x="3424" y="11331"/>
                  <a:pt x="3424" y="11331"/>
                  <a:pt x="3424" y="11331"/>
                </a:cubicBezTo>
                <a:cubicBezTo>
                  <a:pt x="3424" y="11331"/>
                  <a:pt x="3424" y="11331"/>
                  <a:pt x="3424" y="11331"/>
                </a:cubicBezTo>
                <a:cubicBezTo>
                  <a:pt x="3424" y="11331"/>
                  <a:pt x="2910" y="11331"/>
                  <a:pt x="2910" y="11331"/>
                </a:cubicBezTo>
                <a:cubicBezTo>
                  <a:pt x="2395" y="11685"/>
                  <a:pt x="2910" y="11685"/>
                  <a:pt x="2910" y="11685"/>
                </a:cubicBezTo>
                <a:cubicBezTo>
                  <a:pt x="3424" y="11685"/>
                  <a:pt x="3424" y="12039"/>
                  <a:pt x="3424" y="11685"/>
                </a:cubicBezTo>
                <a:cubicBezTo>
                  <a:pt x="3938" y="11685"/>
                  <a:pt x="3938" y="11331"/>
                  <a:pt x="3938" y="11331"/>
                </a:cubicBezTo>
                <a:cubicBezTo>
                  <a:pt x="3938" y="11331"/>
                  <a:pt x="3938" y="11685"/>
                  <a:pt x="3938" y="11685"/>
                </a:cubicBezTo>
                <a:cubicBezTo>
                  <a:pt x="4453" y="11685"/>
                  <a:pt x="3938" y="11331"/>
                  <a:pt x="3938" y="11331"/>
                </a:cubicBezTo>
                <a:cubicBezTo>
                  <a:pt x="4453" y="11331"/>
                  <a:pt x="4453" y="11331"/>
                  <a:pt x="4453" y="11331"/>
                </a:cubicBezTo>
                <a:cubicBezTo>
                  <a:pt x="4453" y="11331"/>
                  <a:pt x="4453" y="11331"/>
                  <a:pt x="4453" y="11331"/>
                </a:cubicBezTo>
                <a:cubicBezTo>
                  <a:pt x="4453" y="11685"/>
                  <a:pt x="3938" y="11685"/>
                  <a:pt x="3938" y="12039"/>
                </a:cubicBezTo>
                <a:cubicBezTo>
                  <a:pt x="3938" y="12039"/>
                  <a:pt x="3938" y="12039"/>
                  <a:pt x="4453" y="12039"/>
                </a:cubicBezTo>
                <a:cubicBezTo>
                  <a:pt x="4453" y="12039"/>
                  <a:pt x="3938" y="11685"/>
                  <a:pt x="4453" y="12039"/>
                </a:cubicBezTo>
                <a:cubicBezTo>
                  <a:pt x="4453" y="12039"/>
                  <a:pt x="4453" y="12039"/>
                  <a:pt x="4967" y="12039"/>
                </a:cubicBezTo>
                <a:cubicBezTo>
                  <a:pt x="4967" y="12393"/>
                  <a:pt x="4967" y="12039"/>
                  <a:pt x="5481" y="12039"/>
                </a:cubicBezTo>
                <a:cubicBezTo>
                  <a:pt x="5995" y="12039"/>
                  <a:pt x="6510" y="12039"/>
                  <a:pt x="7538" y="12039"/>
                </a:cubicBezTo>
                <a:cubicBezTo>
                  <a:pt x="7538" y="12039"/>
                  <a:pt x="7024" y="12039"/>
                  <a:pt x="7024" y="12039"/>
                </a:cubicBezTo>
                <a:cubicBezTo>
                  <a:pt x="7024" y="12039"/>
                  <a:pt x="7024" y="12039"/>
                  <a:pt x="7024" y="12039"/>
                </a:cubicBezTo>
                <a:cubicBezTo>
                  <a:pt x="7024" y="12039"/>
                  <a:pt x="7024" y="12039"/>
                  <a:pt x="7024" y="12393"/>
                </a:cubicBezTo>
                <a:cubicBezTo>
                  <a:pt x="7024" y="12393"/>
                  <a:pt x="7538" y="12393"/>
                  <a:pt x="7538" y="12393"/>
                </a:cubicBezTo>
                <a:cubicBezTo>
                  <a:pt x="7538" y="12393"/>
                  <a:pt x="7024" y="12393"/>
                  <a:pt x="7538" y="12748"/>
                </a:cubicBezTo>
                <a:cubicBezTo>
                  <a:pt x="7024" y="12748"/>
                  <a:pt x="7024" y="12748"/>
                  <a:pt x="7024" y="12393"/>
                </a:cubicBezTo>
                <a:cubicBezTo>
                  <a:pt x="7024" y="12393"/>
                  <a:pt x="7024" y="12393"/>
                  <a:pt x="7024" y="12393"/>
                </a:cubicBezTo>
                <a:cubicBezTo>
                  <a:pt x="7024" y="12393"/>
                  <a:pt x="7024" y="12748"/>
                  <a:pt x="7024" y="12748"/>
                </a:cubicBezTo>
                <a:cubicBezTo>
                  <a:pt x="7024" y="12748"/>
                  <a:pt x="6510" y="12393"/>
                  <a:pt x="6510" y="12748"/>
                </a:cubicBezTo>
                <a:cubicBezTo>
                  <a:pt x="6510" y="12748"/>
                  <a:pt x="6510" y="12748"/>
                  <a:pt x="6510" y="12748"/>
                </a:cubicBezTo>
                <a:cubicBezTo>
                  <a:pt x="6510" y="12748"/>
                  <a:pt x="6510" y="12748"/>
                  <a:pt x="6510" y="12748"/>
                </a:cubicBezTo>
                <a:cubicBezTo>
                  <a:pt x="6510" y="12748"/>
                  <a:pt x="5995" y="12748"/>
                  <a:pt x="5995" y="12748"/>
                </a:cubicBezTo>
                <a:cubicBezTo>
                  <a:pt x="5481" y="12748"/>
                  <a:pt x="5995" y="12748"/>
                  <a:pt x="5481" y="12748"/>
                </a:cubicBezTo>
                <a:cubicBezTo>
                  <a:pt x="5481" y="13102"/>
                  <a:pt x="4967" y="13456"/>
                  <a:pt x="4967" y="13810"/>
                </a:cubicBezTo>
                <a:cubicBezTo>
                  <a:pt x="4967" y="13810"/>
                  <a:pt x="4967" y="13810"/>
                  <a:pt x="5481" y="13810"/>
                </a:cubicBezTo>
                <a:cubicBezTo>
                  <a:pt x="5481" y="14164"/>
                  <a:pt x="4967" y="14164"/>
                  <a:pt x="4967" y="14518"/>
                </a:cubicBezTo>
                <a:cubicBezTo>
                  <a:pt x="4967" y="14518"/>
                  <a:pt x="4967" y="14872"/>
                  <a:pt x="4453" y="14872"/>
                </a:cubicBezTo>
                <a:cubicBezTo>
                  <a:pt x="4453" y="14872"/>
                  <a:pt x="4453" y="14872"/>
                  <a:pt x="3938" y="14872"/>
                </a:cubicBezTo>
                <a:cubicBezTo>
                  <a:pt x="3938" y="14872"/>
                  <a:pt x="3938" y="15226"/>
                  <a:pt x="3938" y="15226"/>
                </a:cubicBezTo>
                <a:cubicBezTo>
                  <a:pt x="3424" y="15226"/>
                  <a:pt x="2910" y="15580"/>
                  <a:pt x="2395" y="15934"/>
                </a:cubicBezTo>
                <a:cubicBezTo>
                  <a:pt x="2910" y="15934"/>
                  <a:pt x="3424" y="15934"/>
                  <a:pt x="3424" y="15580"/>
                </a:cubicBezTo>
                <a:cubicBezTo>
                  <a:pt x="3938" y="15580"/>
                  <a:pt x="3938" y="15580"/>
                  <a:pt x="4453" y="15226"/>
                </a:cubicBezTo>
                <a:cubicBezTo>
                  <a:pt x="4453" y="15226"/>
                  <a:pt x="4453" y="15226"/>
                  <a:pt x="4453" y="15226"/>
                </a:cubicBezTo>
                <a:cubicBezTo>
                  <a:pt x="4453" y="15226"/>
                  <a:pt x="4453" y="15226"/>
                  <a:pt x="4967" y="15580"/>
                </a:cubicBezTo>
                <a:cubicBezTo>
                  <a:pt x="4967" y="15580"/>
                  <a:pt x="5481" y="15580"/>
                  <a:pt x="5995" y="15226"/>
                </a:cubicBezTo>
                <a:cubicBezTo>
                  <a:pt x="5481" y="15580"/>
                  <a:pt x="5481" y="15580"/>
                  <a:pt x="5481" y="15580"/>
                </a:cubicBezTo>
                <a:cubicBezTo>
                  <a:pt x="5481" y="15580"/>
                  <a:pt x="6510" y="15580"/>
                  <a:pt x="6510" y="15226"/>
                </a:cubicBezTo>
                <a:cubicBezTo>
                  <a:pt x="7024" y="15226"/>
                  <a:pt x="7024" y="14872"/>
                  <a:pt x="7538" y="14518"/>
                </a:cubicBezTo>
                <a:cubicBezTo>
                  <a:pt x="7024" y="15226"/>
                  <a:pt x="7538" y="15226"/>
                  <a:pt x="8053" y="15226"/>
                </a:cubicBezTo>
                <a:cubicBezTo>
                  <a:pt x="7024" y="15226"/>
                  <a:pt x="6510" y="15580"/>
                  <a:pt x="5995" y="15580"/>
                </a:cubicBezTo>
                <a:cubicBezTo>
                  <a:pt x="5481" y="15580"/>
                  <a:pt x="4967" y="15934"/>
                  <a:pt x="4967" y="15934"/>
                </a:cubicBezTo>
                <a:cubicBezTo>
                  <a:pt x="4967" y="15934"/>
                  <a:pt x="4453" y="15580"/>
                  <a:pt x="4453" y="15580"/>
                </a:cubicBezTo>
                <a:cubicBezTo>
                  <a:pt x="3938" y="15934"/>
                  <a:pt x="3938" y="15934"/>
                  <a:pt x="3938" y="16289"/>
                </a:cubicBezTo>
                <a:cubicBezTo>
                  <a:pt x="3938" y="16289"/>
                  <a:pt x="3938" y="16289"/>
                  <a:pt x="3938" y="16289"/>
                </a:cubicBezTo>
                <a:cubicBezTo>
                  <a:pt x="3938" y="16289"/>
                  <a:pt x="2910" y="16643"/>
                  <a:pt x="2395" y="16643"/>
                </a:cubicBezTo>
                <a:cubicBezTo>
                  <a:pt x="2395" y="16643"/>
                  <a:pt x="2910" y="16643"/>
                  <a:pt x="2910" y="16643"/>
                </a:cubicBezTo>
                <a:cubicBezTo>
                  <a:pt x="3424" y="16997"/>
                  <a:pt x="2910" y="16997"/>
                  <a:pt x="3424" y="16997"/>
                </a:cubicBezTo>
                <a:cubicBezTo>
                  <a:pt x="2910" y="16997"/>
                  <a:pt x="2910" y="17351"/>
                  <a:pt x="2910" y="17351"/>
                </a:cubicBezTo>
                <a:cubicBezTo>
                  <a:pt x="2910" y="17351"/>
                  <a:pt x="2910" y="17351"/>
                  <a:pt x="2910" y="17351"/>
                </a:cubicBezTo>
                <a:cubicBezTo>
                  <a:pt x="2910" y="17351"/>
                  <a:pt x="2910" y="17351"/>
                  <a:pt x="2910" y="17351"/>
                </a:cubicBezTo>
                <a:cubicBezTo>
                  <a:pt x="2910" y="17351"/>
                  <a:pt x="3424" y="17351"/>
                  <a:pt x="3424" y="17351"/>
                </a:cubicBezTo>
                <a:cubicBezTo>
                  <a:pt x="3424" y="17351"/>
                  <a:pt x="3424" y="17351"/>
                  <a:pt x="3424" y="17351"/>
                </a:cubicBezTo>
                <a:cubicBezTo>
                  <a:pt x="3424" y="17351"/>
                  <a:pt x="3424" y="17351"/>
                  <a:pt x="3424" y="17351"/>
                </a:cubicBezTo>
                <a:cubicBezTo>
                  <a:pt x="2910" y="17705"/>
                  <a:pt x="2910" y="17705"/>
                  <a:pt x="2395" y="17351"/>
                </a:cubicBezTo>
                <a:cubicBezTo>
                  <a:pt x="2395" y="17351"/>
                  <a:pt x="2395" y="16997"/>
                  <a:pt x="1881" y="16997"/>
                </a:cubicBezTo>
                <a:cubicBezTo>
                  <a:pt x="2395" y="17351"/>
                  <a:pt x="1881" y="17705"/>
                  <a:pt x="1367" y="17705"/>
                </a:cubicBezTo>
                <a:cubicBezTo>
                  <a:pt x="1881" y="16997"/>
                  <a:pt x="853" y="17351"/>
                  <a:pt x="853" y="17705"/>
                </a:cubicBezTo>
                <a:cubicBezTo>
                  <a:pt x="338" y="17705"/>
                  <a:pt x="338" y="18059"/>
                  <a:pt x="338" y="17705"/>
                </a:cubicBezTo>
                <a:cubicBezTo>
                  <a:pt x="-176" y="17705"/>
                  <a:pt x="-176" y="18413"/>
                  <a:pt x="853" y="18059"/>
                </a:cubicBezTo>
                <a:cubicBezTo>
                  <a:pt x="338" y="18059"/>
                  <a:pt x="853" y="18059"/>
                  <a:pt x="338" y="18059"/>
                </a:cubicBezTo>
                <a:cubicBezTo>
                  <a:pt x="853" y="18059"/>
                  <a:pt x="853" y="18059"/>
                  <a:pt x="853" y="18059"/>
                </a:cubicBezTo>
                <a:cubicBezTo>
                  <a:pt x="853" y="18059"/>
                  <a:pt x="853" y="18059"/>
                  <a:pt x="853" y="18059"/>
                </a:cubicBezTo>
                <a:cubicBezTo>
                  <a:pt x="1367" y="18059"/>
                  <a:pt x="1367" y="18059"/>
                  <a:pt x="1367" y="18059"/>
                </a:cubicBezTo>
                <a:cubicBezTo>
                  <a:pt x="1881" y="18059"/>
                  <a:pt x="2395" y="18059"/>
                  <a:pt x="2395" y="18059"/>
                </a:cubicBezTo>
                <a:cubicBezTo>
                  <a:pt x="2395" y="18059"/>
                  <a:pt x="2395" y="18059"/>
                  <a:pt x="2395" y="18059"/>
                </a:cubicBezTo>
                <a:cubicBezTo>
                  <a:pt x="2910" y="18059"/>
                  <a:pt x="3424" y="18059"/>
                  <a:pt x="3424" y="18059"/>
                </a:cubicBezTo>
                <a:cubicBezTo>
                  <a:pt x="3424" y="18059"/>
                  <a:pt x="3424" y="18059"/>
                  <a:pt x="3424" y="18059"/>
                </a:cubicBezTo>
                <a:cubicBezTo>
                  <a:pt x="3424" y="18059"/>
                  <a:pt x="3424" y="18059"/>
                  <a:pt x="3424" y="18059"/>
                </a:cubicBezTo>
                <a:cubicBezTo>
                  <a:pt x="3424" y="18059"/>
                  <a:pt x="2910" y="18059"/>
                  <a:pt x="2910" y="18059"/>
                </a:cubicBezTo>
                <a:cubicBezTo>
                  <a:pt x="2910" y="18059"/>
                  <a:pt x="2910" y="18413"/>
                  <a:pt x="2910" y="18413"/>
                </a:cubicBezTo>
                <a:cubicBezTo>
                  <a:pt x="2395" y="18413"/>
                  <a:pt x="2395" y="18413"/>
                  <a:pt x="2395" y="18413"/>
                </a:cubicBezTo>
                <a:cubicBezTo>
                  <a:pt x="2395" y="18413"/>
                  <a:pt x="1881" y="18767"/>
                  <a:pt x="1881" y="18767"/>
                </a:cubicBezTo>
                <a:cubicBezTo>
                  <a:pt x="1367" y="18767"/>
                  <a:pt x="1367" y="18767"/>
                  <a:pt x="853" y="19121"/>
                </a:cubicBezTo>
                <a:cubicBezTo>
                  <a:pt x="1367" y="19121"/>
                  <a:pt x="853" y="19475"/>
                  <a:pt x="338" y="19475"/>
                </a:cubicBezTo>
                <a:cubicBezTo>
                  <a:pt x="338" y="19475"/>
                  <a:pt x="338" y="19475"/>
                  <a:pt x="338" y="19475"/>
                </a:cubicBezTo>
                <a:cubicBezTo>
                  <a:pt x="338" y="19475"/>
                  <a:pt x="338" y="19475"/>
                  <a:pt x="338" y="19475"/>
                </a:cubicBezTo>
                <a:cubicBezTo>
                  <a:pt x="853" y="19475"/>
                  <a:pt x="853" y="19830"/>
                  <a:pt x="853" y="19830"/>
                </a:cubicBezTo>
                <a:cubicBezTo>
                  <a:pt x="853" y="19830"/>
                  <a:pt x="1367" y="19475"/>
                  <a:pt x="1367" y="19475"/>
                </a:cubicBezTo>
                <a:cubicBezTo>
                  <a:pt x="1367" y="19830"/>
                  <a:pt x="1367" y="19830"/>
                  <a:pt x="1367" y="19830"/>
                </a:cubicBezTo>
                <a:cubicBezTo>
                  <a:pt x="1367" y="20184"/>
                  <a:pt x="1881" y="20184"/>
                  <a:pt x="1881" y="20184"/>
                </a:cubicBezTo>
                <a:cubicBezTo>
                  <a:pt x="1881" y="19830"/>
                  <a:pt x="2395" y="19830"/>
                  <a:pt x="2910" y="19830"/>
                </a:cubicBezTo>
                <a:cubicBezTo>
                  <a:pt x="2910" y="19830"/>
                  <a:pt x="2910" y="19830"/>
                  <a:pt x="2910" y="19830"/>
                </a:cubicBezTo>
                <a:cubicBezTo>
                  <a:pt x="2910" y="19830"/>
                  <a:pt x="2910" y="19830"/>
                  <a:pt x="2910" y="19830"/>
                </a:cubicBezTo>
                <a:cubicBezTo>
                  <a:pt x="3424" y="19830"/>
                  <a:pt x="3938" y="19475"/>
                  <a:pt x="4453" y="19475"/>
                </a:cubicBezTo>
                <a:cubicBezTo>
                  <a:pt x="4453" y="19475"/>
                  <a:pt x="2910" y="19830"/>
                  <a:pt x="3424" y="20184"/>
                </a:cubicBezTo>
                <a:cubicBezTo>
                  <a:pt x="3424" y="19830"/>
                  <a:pt x="2910" y="20184"/>
                  <a:pt x="2910" y="19830"/>
                </a:cubicBezTo>
                <a:cubicBezTo>
                  <a:pt x="2910" y="20184"/>
                  <a:pt x="2910" y="20184"/>
                  <a:pt x="2910" y="20184"/>
                </a:cubicBezTo>
                <a:cubicBezTo>
                  <a:pt x="2910" y="20184"/>
                  <a:pt x="2910" y="20184"/>
                  <a:pt x="2910" y="20184"/>
                </a:cubicBezTo>
                <a:cubicBezTo>
                  <a:pt x="2910" y="20184"/>
                  <a:pt x="2395" y="20184"/>
                  <a:pt x="2395" y="20184"/>
                </a:cubicBezTo>
                <a:cubicBezTo>
                  <a:pt x="2395" y="20184"/>
                  <a:pt x="2395" y="20184"/>
                  <a:pt x="2395" y="20184"/>
                </a:cubicBezTo>
                <a:cubicBezTo>
                  <a:pt x="2395" y="20538"/>
                  <a:pt x="1881" y="20538"/>
                  <a:pt x="1881" y="20538"/>
                </a:cubicBezTo>
                <a:cubicBezTo>
                  <a:pt x="2395" y="20538"/>
                  <a:pt x="1367" y="20892"/>
                  <a:pt x="1367" y="20892"/>
                </a:cubicBezTo>
                <a:cubicBezTo>
                  <a:pt x="1881" y="20892"/>
                  <a:pt x="1881" y="20892"/>
                  <a:pt x="2395" y="20892"/>
                </a:cubicBezTo>
                <a:cubicBezTo>
                  <a:pt x="2395" y="20892"/>
                  <a:pt x="2395" y="20892"/>
                  <a:pt x="2910" y="20538"/>
                </a:cubicBezTo>
                <a:cubicBezTo>
                  <a:pt x="2910" y="20538"/>
                  <a:pt x="3424" y="20538"/>
                  <a:pt x="3938" y="20538"/>
                </a:cubicBezTo>
                <a:cubicBezTo>
                  <a:pt x="3938" y="20538"/>
                  <a:pt x="4453" y="20184"/>
                  <a:pt x="4453" y="20184"/>
                </a:cubicBezTo>
                <a:cubicBezTo>
                  <a:pt x="4453" y="20184"/>
                  <a:pt x="4453" y="20184"/>
                  <a:pt x="4453" y="20184"/>
                </a:cubicBezTo>
                <a:cubicBezTo>
                  <a:pt x="4453" y="20184"/>
                  <a:pt x="4967" y="20184"/>
                  <a:pt x="4967" y="20538"/>
                </a:cubicBezTo>
                <a:cubicBezTo>
                  <a:pt x="4453" y="20538"/>
                  <a:pt x="4453" y="20538"/>
                  <a:pt x="3938" y="20892"/>
                </a:cubicBezTo>
                <a:cubicBezTo>
                  <a:pt x="3424" y="20892"/>
                  <a:pt x="3424" y="21246"/>
                  <a:pt x="2910" y="21246"/>
                </a:cubicBezTo>
                <a:cubicBezTo>
                  <a:pt x="3424" y="21246"/>
                  <a:pt x="3938" y="20892"/>
                  <a:pt x="4453" y="20892"/>
                </a:cubicBezTo>
                <a:cubicBezTo>
                  <a:pt x="3938" y="21246"/>
                  <a:pt x="2910" y="21246"/>
                  <a:pt x="3424" y="21600"/>
                </a:cubicBezTo>
                <a:cubicBezTo>
                  <a:pt x="3424" y="21600"/>
                  <a:pt x="3424" y="21600"/>
                  <a:pt x="3424" y="21600"/>
                </a:cubicBezTo>
                <a:cubicBezTo>
                  <a:pt x="3424" y="21600"/>
                  <a:pt x="3424" y="21600"/>
                  <a:pt x="3424" y="21600"/>
                </a:cubicBezTo>
                <a:cubicBezTo>
                  <a:pt x="3424" y="21600"/>
                  <a:pt x="3424" y="21600"/>
                  <a:pt x="3938" y="21600"/>
                </a:cubicBezTo>
                <a:cubicBezTo>
                  <a:pt x="3938" y="21600"/>
                  <a:pt x="3938" y="21246"/>
                  <a:pt x="3938" y="21246"/>
                </a:cubicBezTo>
                <a:cubicBezTo>
                  <a:pt x="3938" y="21600"/>
                  <a:pt x="4453" y="21246"/>
                  <a:pt x="4967" y="21246"/>
                </a:cubicBezTo>
                <a:cubicBezTo>
                  <a:pt x="4967" y="20892"/>
                  <a:pt x="4967" y="21246"/>
                  <a:pt x="4967" y="21600"/>
                </a:cubicBezTo>
                <a:cubicBezTo>
                  <a:pt x="5481" y="21246"/>
                  <a:pt x="5481" y="21246"/>
                  <a:pt x="5481" y="21246"/>
                </a:cubicBezTo>
                <a:cubicBezTo>
                  <a:pt x="5481" y="21246"/>
                  <a:pt x="5481" y="21246"/>
                  <a:pt x="5481" y="21246"/>
                </a:cubicBezTo>
                <a:cubicBezTo>
                  <a:pt x="5481" y="21246"/>
                  <a:pt x="5481" y="21246"/>
                  <a:pt x="5481" y="21600"/>
                </a:cubicBezTo>
                <a:cubicBezTo>
                  <a:pt x="5481" y="21600"/>
                  <a:pt x="5481" y="21600"/>
                  <a:pt x="5481" y="21600"/>
                </a:cubicBezTo>
                <a:cubicBezTo>
                  <a:pt x="5481" y="21600"/>
                  <a:pt x="5481" y="21600"/>
                  <a:pt x="5481" y="21600"/>
                </a:cubicBezTo>
                <a:cubicBezTo>
                  <a:pt x="5481" y="21600"/>
                  <a:pt x="5481" y="21600"/>
                  <a:pt x="5995" y="21246"/>
                </a:cubicBezTo>
                <a:cubicBezTo>
                  <a:pt x="5995" y="21600"/>
                  <a:pt x="5995" y="21600"/>
                  <a:pt x="5995" y="21246"/>
                </a:cubicBezTo>
                <a:cubicBezTo>
                  <a:pt x="6510" y="21246"/>
                  <a:pt x="6510" y="21246"/>
                  <a:pt x="6510" y="21246"/>
                </a:cubicBezTo>
                <a:cubicBezTo>
                  <a:pt x="7024" y="21246"/>
                  <a:pt x="7024" y="20892"/>
                  <a:pt x="7538" y="21246"/>
                </a:cubicBezTo>
                <a:cubicBezTo>
                  <a:pt x="7538" y="21246"/>
                  <a:pt x="7538" y="20892"/>
                  <a:pt x="8053" y="20892"/>
                </a:cubicBezTo>
                <a:cubicBezTo>
                  <a:pt x="8053" y="20892"/>
                  <a:pt x="8053" y="20892"/>
                  <a:pt x="8567" y="20892"/>
                </a:cubicBezTo>
                <a:cubicBezTo>
                  <a:pt x="8567" y="20892"/>
                  <a:pt x="8567" y="20892"/>
                  <a:pt x="8567" y="20892"/>
                </a:cubicBezTo>
                <a:cubicBezTo>
                  <a:pt x="8567" y="20892"/>
                  <a:pt x="8567" y="20892"/>
                  <a:pt x="8567" y="20892"/>
                </a:cubicBezTo>
                <a:cubicBezTo>
                  <a:pt x="8567" y="20892"/>
                  <a:pt x="8567" y="20892"/>
                  <a:pt x="8567" y="20892"/>
                </a:cubicBezTo>
                <a:cubicBezTo>
                  <a:pt x="8567" y="20892"/>
                  <a:pt x="8567" y="20892"/>
                  <a:pt x="8053" y="20538"/>
                </a:cubicBezTo>
                <a:cubicBezTo>
                  <a:pt x="8567" y="20538"/>
                  <a:pt x="9081" y="20538"/>
                  <a:pt x="9081" y="20892"/>
                </a:cubicBezTo>
                <a:cubicBezTo>
                  <a:pt x="9081" y="20538"/>
                  <a:pt x="9595" y="20538"/>
                  <a:pt x="9595" y="20538"/>
                </a:cubicBezTo>
                <a:cubicBezTo>
                  <a:pt x="9081" y="20538"/>
                  <a:pt x="9081" y="20538"/>
                  <a:pt x="9081" y="20184"/>
                </a:cubicBezTo>
                <a:cubicBezTo>
                  <a:pt x="9595" y="20184"/>
                  <a:pt x="9595" y="20538"/>
                  <a:pt x="9595" y="20538"/>
                </a:cubicBezTo>
                <a:cubicBezTo>
                  <a:pt x="9595" y="20538"/>
                  <a:pt x="9595" y="20538"/>
                  <a:pt x="9595" y="20184"/>
                </a:cubicBezTo>
                <a:cubicBezTo>
                  <a:pt x="9595" y="20538"/>
                  <a:pt x="9595" y="20184"/>
                  <a:pt x="9595" y="20538"/>
                </a:cubicBezTo>
                <a:cubicBezTo>
                  <a:pt x="10110" y="20184"/>
                  <a:pt x="10110" y="20184"/>
                  <a:pt x="10624" y="19830"/>
                </a:cubicBezTo>
                <a:cubicBezTo>
                  <a:pt x="10624" y="19830"/>
                  <a:pt x="10624" y="19830"/>
                  <a:pt x="10110" y="19830"/>
                </a:cubicBezTo>
                <a:cubicBezTo>
                  <a:pt x="10624" y="19830"/>
                  <a:pt x="10624" y="19830"/>
                  <a:pt x="10624" y="19830"/>
                </a:cubicBezTo>
                <a:cubicBezTo>
                  <a:pt x="10624" y="19830"/>
                  <a:pt x="10624" y="19830"/>
                  <a:pt x="10624" y="19830"/>
                </a:cubicBezTo>
                <a:cubicBezTo>
                  <a:pt x="10624" y="19830"/>
                  <a:pt x="10110" y="19830"/>
                  <a:pt x="10110" y="19830"/>
                </a:cubicBezTo>
                <a:cubicBezTo>
                  <a:pt x="10624" y="19475"/>
                  <a:pt x="10110" y="19475"/>
                  <a:pt x="9595" y="19475"/>
                </a:cubicBezTo>
                <a:cubicBezTo>
                  <a:pt x="10110" y="19121"/>
                  <a:pt x="10624" y="19475"/>
                  <a:pt x="11138" y="19475"/>
                </a:cubicBezTo>
                <a:cubicBezTo>
                  <a:pt x="11138" y="19475"/>
                  <a:pt x="11138" y="19475"/>
                  <a:pt x="11138" y="19475"/>
                </a:cubicBezTo>
                <a:cubicBezTo>
                  <a:pt x="11138" y="19475"/>
                  <a:pt x="11138" y="19475"/>
                  <a:pt x="11138" y="19475"/>
                </a:cubicBezTo>
                <a:cubicBezTo>
                  <a:pt x="11138" y="19475"/>
                  <a:pt x="10624" y="19830"/>
                  <a:pt x="10624" y="19830"/>
                </a:cubicBezTo>
                <a:cubicBezTo>
                  <a:pt x="10624" y="19830"/>
                  <a:pt x="11653" y="19830"/>
                  <a:pt x="11653" y="19830"/>
                </a:cubicBezTo>
                <a:cubicBezTo>
                  <a:pt x="11653" y="19475"/>
                  <a:pt x="12167" y="19475"/>
                  <a:pt x="12167" y="19475"/>
                </a:cubicBezTo>
                <a:cubicBezTo>
                  <a:pt x="12167" y="19475"/>
                  <a:pt x="12167" y="19475"/>
                  <a:pt x="12167" y="19121"/>
                </a:cubicBezTo>
                <a:cubicBezTo>
                  <a:pt x="12681" y="19121"/>
                  <a:pt x="12681" y="19121"/>
                  <a:pt x="12681" y="18767"/>
                </a:cubicBezTo>
                <a:cubicBezTo>
                  <a:pt x="12681" y="19121"/>
                  <a:pt x="13195" y="19121"/>
                  <a:pt x="13195" y="19121"/>
                </a:cubicBezTo>
                <a:cubicBezTo>
                  <a:pt x="13195" y="19121"/>
                  <a:pt x="13195" y="19121"/>
                  <a:pt x="13195" y="18767"/>
                </a:cubicBezTo>
                <a:cubicBezTo>
                  <a:pt x="13195" y="18767"/>
                  <a:pt x="13710" y="19121"/>
                  <a:pt x="13710" y="18767"/>
                </a:cubicBezTo>
                <a:cubicBezTo>
                  <a:pt x="13710" y="18767"/>
                  <a:pt x="14224" y="18059"/>
                  <a:pt x="13710" y="18413"/>
                </a:cubicBezTo>
                <a:cubicBezTo>
                  <a:pt x="13710" y="18413"/>
                  <a:pt x="13710" y="18413"/>
                  <a:pt x="13710" y="18413"/>
                </a:cubicBezTo>
                <a:cubicBezTo>
                  <a:pt x="13710" y="18413"/>
                  <a:pt x="14224" y="18413"/>
                  <a:pt x="14224" y="18413"/>
                </a:cubicBezTo>
                <a:cubicBezTo>
                  <a:pt x="14224" y="18413"/>
                  <a:pt x="14224" y="18059"/>
                  <a:pt x="14224" y="18059"/>
                </a:cubicBezTo>
                <a:cubicBezTo>
                  <a:pt x="14738" y="18059"/>
                  <a:pt x="15253" y="18059"/>
                  <a:pt x="15767" y="18059"/>
                </a:cubicBezTo>
                <a:cubicBezTo>
                  <a:pt x="15767" y="18059"/>
                  <a:pt x="15767" y="18059"/>
                  <a:pt x="16281" y="18059"/>
                </a:cubicBezTo>
                <a:cubicBezTo>
                  <a:pt x="16281" y="18059"/>
                  <a:pt x="16281" y="18059"/>
                  <a:pt x="16281" y="18059"/>
                </a:cubicBezTo>
                <a:cubicBezTo>
                  <a:pt x="16281" y="18059"/>
                  <a:pt x="16281" y="18059"/>
                  <a:pt x="16281" y="18059"/>
                </a:cubicBezTo>
                <a:cubicBezTo>
                  <a:pt x="16281" y="18059"/>
                  <a:pt x="16281" y="18059"/>
                  <a:pt x="16281" y="18059"/>
                </a:cubicBezTo>
                <a:cubicBezTo>
                  <a:pt x="16281" y="18059"/>
                  <a:pt x="16795" y="18059"/>
                  <a:pt x="16795" y="17705"/>
                </a:cubicBezTo>
                <a:cubicBezTo>
                  <a:pt x="16795" y="17705"/>
                  <a:pt x="16795" y="17351"/>
                  <a:pt x="16795" y="17351"/>
                </a:cubicBezTo>
                <a:cubicBezTo>
                  <a:pt x="16795" y="17705"/>
                  <a:pt x="17310" y="17705"/>
                  <a:pt x="16795" y="18059"/>
                </a:cubicBezTo>
                <a:cubicBezTo>
                  <a:pt x="16795" y="18059"/>
                  <a:pt x="16795" y="18059"/>
                  <a:pt x="16795" y="18059"/>
                </a:cubicBezTo>
                <a:cubicBezTo>
                  <a:pt x="17310" y="18059"/>
                  <a:pt x="17310" y="18059"/>
                  <a:pt x="17310" y="17705"/>
                </a:cubicBezTo>
                <a:cubicBezTo>
                  <a:pt x="17310" y="17705"/>
                  <a:pt x="17310" y="17705"/>
                  <a:pt x="17310" y="17705"/>
                </a:cubicBezTo>
                <a:cubicBezTo>
                  <a:pt x="17310" y="17705"/>
                  <a:pt x="17310" y="17705"/>
                  <a:pt x="17310" y="17705"/>
                </a:cubicBezTo>
                <a:cubicBezTo>
                  <a:pt x="17310" y="17705"/>
                  <a:pt x="17310" y="17705"/>
                  <a:pt x="17310" y="17705"/>
                </a:cubicBezTo>
                <a:cubicBezTo>
                  <a:pt x="17310" y="17351"/>
                  <a:pt x="17310" y="17705"/>
                  <a:pt x="17824" y="17351"/>
                </a:cubicBezTo>
                <a:cubicBezTo>
                  <a:pt x="17824" y="17351"/>
                  <a:pt x="17824" y="17705"/>
                  <a:pt x="17310" y="17705"/>
                </a:cubicBezTo>
                <a:cubicBezTo>
                  <a:pt x="17824" y="17705"/>
                  <a:pt x="18338" y="17705"/>
                  <a:pt x="18338" y="17705"/>
                </a:cubicBezTo>
                <a:cubicBezTo>
                  <a:pt x="18853" y="17705"/>
                  <a:pt x="18853" y="17705"/>
                  <a:pt x="19367" y="17705"/>
                </a:cubicBezTo>
                <a:cubicBezTo>
                  <a:pt x="19367" y="17705"/>
                  <a:pt x="19367" y="17705"/>
                  <a:pt x="19367" y="17705"/>
                </a:cubicBezTo>
                <a:cubicBezTo>
                  <a:pt x="19367" y="17705"/>
                  <a:pt x="19367" y="17705"/>
                  <a:pt x="19367" y="17705"/>
                </a:cubicBezTo>
                <a:cubicBezTo>
                  <a:pt x="19367" y="18059"/>
                  <a:pt x="19881" y="17705"/>
                  <a:pt x="19881" y="17705"/>
                </a:cubicBezTo>
                <a:cubicBezTo>
                  <a:pt x="19881" y="17351"/>
                  <a:pt x="19367" y="17351"/>
                  <a:pt x="19367" y="16997"/>
                </a:cubicBezTo>
                <a:cubicBezTo>
                  <a:pt x="19367" y="16997"/>
                  <a:pt x="19367" y="17351"/>
                  <a:pt x="19367" y="17351"/>
                </a:cubicBezTo>
                <a:cubicBezTo>
                  <a:pt x="19367" y="16997"/>
                  <a:pt x="18853" y="16997"/>
                  <a:pt x="19367" y="16643"/>
                </a:cubicBezTo>
                <a:cubicBezTo>
                  <a:pt x="18853" y="16997"/>
                  <a:pt x="19367" y="16997"/>
                  <a:pt x="19367" y="16997"/>
                </a:cubicBezTo>
                <a:cubicBezTo>
                  <a:pt x="19881" y="16643"/>
                  <a:pt x="19881" y="16289"/>
                  <a:pt x="20395" y="15934"/>
                </a:cubicBezTo>
                <a:cubicBezTo>
                  <a:pt x="20395" y="15934"/>
                  <a:pt x="20395" y="15580"/>
                  <a:pt x="20395" y="15226"/>
                </a:cubicBezTo>
                <a:cubicBezTo>
                  <a:pt x="20910" y="14518"/>
                  <a:pt x="20910" y="14164"/>
                  <a:pt x="21424" y="1381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30" name="Shape 2719"/>
          <p:cNvSpPr/>
          <p:nvPr/>
        </p:nvSpPr>
        <p:spPr>
          <a:xfrm>
            <a:off x="11879905" y="4907831"/>
            <a:ext cx="1601399" cy="1066415"/>
          </a:xfrm>
          <a:custGeom>
            <a:avLst/>
            <a:gdLst/>
            <a:ahLst/>
            <a:cxnLst>
              <a:cxn ang="0">
                <a:pos x="wd2" y="hd2"/>
              </a:cxn>
              <a:cxn ang="5400000">
                <a:pos x="wd2" y="hd2"/>
              </a:cxn>
              <a:cxn ang="10800000">
                <a:pos x="wd2" y="hd2"/>
              </a:cxn>
              <a:cxn ang="16200000">
                <a:pos x="wd2" y="hd2"/>
              </a:cxn>
            </a:cxnLst>
            <a:rect l="0" t="0" r="r" b="b"/>
            <a:pathLst>
              <a:path w="21367" h="21600" extrusionOk="0">
                <a:moveTo>
                  <a:pt x="13095" y="19694"/>
                </a:moveTo>
                <a:cubicBezTo>
                  <a:pt x="13095" y="19694"/>
                  <a:pt x="13095" y="19694"/>
                  <a:pt x="13095" y="19694"/>
                </a:cubicBezTo>
                <a:cubicBezTo>
                  <a:pt x="13095" y="19694"/>
                  <a:pt x="13095" y="19694"/>
                  <a:pt x="13095" y="20012"/>
                </a:cubicBezTo>
                <a:cubicBezTo>
                  <a:pt x="13095" y="19694"/>
                  <a:pt x="13095" y="19694"/>
                  <a:pt x="13095" y="19694"/>
                </a:cubicBezTo>
                <a:close/>
                <a:moveTo>
                  <a:pt x="21273" y="10165"/>
                </a:moveTo>
                <a:cubicBezTo>
                  <a:pt x="21273" y="10165"/>
                  <a:pt x="21273" y="9847"/>
                  <a:pt x="21273" y="9847"/>
                </a:cubicBezTo>
                <a:cubicBezTo>
                  <a:pt x="21273" y="9847"/>
                  <a:pt x="21273" y="10165"/>
                  <a:pt x="21064" y="10165"/>
                </a:cubicBezTo>
                <a:cubicBezTo>
                  <a:pt x="21064" y="10165"/>
                  <a:pt x="21064" y="10165"/>
                  <a:pt x="21064" y="10165"/>
                </a:cubicBezTo>
                <a:cubicBezTo>
                  <a:pt x="21064" y="9847"/>
                  <a:pt x="21064" y="9847"/>
                  <a:pt x="20854" y="9847"/>
                </a:cubicBezTo>
                <a:cubicBezTo>
                  <a:pt x="20854" y="9847"/>
                  <a:pt x="21273" y="9847"/>
                  <a:pt x="21064" y="9529"/>
                </a:cubicBezTo>
                <a:cubicBezTo>
                  <a:pt x="20854" y="9212"/>
                  <a:pt x="20434" y="9847"/>
                  <a:pt x="20434" y="9529"/>
                </a:cubicBezTo>
                <a:cubicBezTo>
                  <a:pt x="20434" y="9529"/>
                  <a:pt x="21273" y="9529"/>
                  <a:pt x="21273" y="8894"/>
                </a:cubicBezTo>
                <a:cubicBezTo>
                  <a:pt x="21064" y="8576"/>
                  <a:pt x="20644" y="9212"/>
                  <a:pt x="20434" y="8894"/>
                </a:cubicBezTo>
                <a:cubicBezTo>
                  <a:pt x="20434" y="8894"/>
                  <a:pt x="20854" y="8894"/>
                  <a:pt x="20854" y="8894"/>
                </a:cubicBezTo>
                <a:cubicBezTo>
                  <a:pt x="21064" y="8576"/>
                  <a:pt x="20854" y="8576"/>
                  <a:pt x="20644" y="8259"/>
                </a:cubicBezTo>
                <a:cubicBezTo>
                  <a:pt x="20854" y="8259"/>
                  <a:pt x="21064" y="8576"/>
                  <a:pt x="21064" y="8259"/>
                </a:cubicBezTo>
                <a:cubicBezTo>
                  <a:pt x="21064" y="7941"/>
                  <a:pt x="21064" y="7941"/>
                  <a:pt x="21064" y="7624"/>
                </a:cubicBezTo>
                <a:cubicBezTo>
                  <a:pt x="21273" y="7306"/>
                  <a:pt x="21064" y="7306"/>
                  <a:pt x="21064" y="7306"/>
                </a:cubicBezTo>
                <a:cubicBezTo>
                  <a:pt x="20854" y="6988"/>
                  <a:pt x="21064" y="6988"/>
                  <a:pt x="20854" y="7306"/>
                </a:cubicBezTo>
                <a:cubicBezTo>
                  <a:pt x="20644" y="7306"/>
                  <a:pt x="20854" y="6988"/>
                  <a:pt x="20644" y="6988"/>
                </a:cubicBezTo>
                <a:cubicBezTo>
                  <a:pt x="20854" y="6671"/>
                  <a:pt x="20644" y="6671"/>
                  <a:pt x="20644" y="6671"/>
                </a:cubicBezTo>
                <a:cubicBezTo>
                  <a:pt x="20434" y="6671"/>
                  <a:pt x="20434" y="6671"/>
                  <a:pt x="20225" y="6671"/>
                </a:cubicBezTo>
                <a:cubicBezTo>
                  <a:pt x="20225" y="6671"/>
                  <a:pt x="20015" y="6353"/>
                  <a:pt x="20015" y="6353"/>
                </a:cubicBezTo>
                <a:cubicBezTo>
                  <a:pt x="20015" y="6353"/>
                  <a:pt x="20015" y="6353"/>
                  <a:pt x="20015" y="6353"/>
                </a:cubicBezTo>
                <a:cubicBezTo>
                  <a:pt x="19805" y="6353"/>
                  <a:pt x="19805" y="6353"/>
                  <a:pt x="19805" y="6671"/>
                </a:cubicBezTo>
                <a:cubicBezTo>
                  <a:pt x="19596" y="6988"/>
                  <a:pt x="19386" y="7306"/>
                  <a:pt x="19386" y="7306"/>
                </a:cubicBezTo>
                <a:cubicBezTo>
                  <a:pt x="19386" y="6988"/>
                  <a:pt x="19596" y="6353"/>
                  <a:pt x="19805" y="6353"/>
                </a:cubicBezTo>
                <a:cubicBezTo>
                  <a:pt x="19805" y="6035"/>
                  <a:pt x="19596" y="6035"/>
                  <a:pt x="19805" y="5718"/>
                </a:cubicBezTo>
                <a:cubicBezTo>
                  <a:pt x="19805" y="5400"/>
                  <a:pt x="19805" y="5400"/>
                  <a:pt x="19596" y="5400"/>
                </a:cubicBezTo>
                <a:cubicBezTo>
                  <a:pt x="19386" y="5400"/>
                  <a:pt x="19176" y="5718"/>
                  <a:pt x="18966" y="5718"/>
                </a:cubicBezTo>
                <a:cubicBezTo>
                  <a:pt x="18757" y="5718"/>
                  <a:pt x="18757" y="5718"/>
                  <a:pt x="18966" y="5400"/>
                </a:cubicBezTo>
                <a:cubicBezTo>
                  <a:pt x="18757" y="5400"/>
                  <a:pt x="18757" y="5718"/>
                  <a:pt x="18757" y="5718"/>
                </a:cubicBezTo>
                <a:cubicBezTo>
                  <a:pt x="18757" y="5400"/>
                  <a:pt x="18757" y="5400"/>
                  <a:pt x="18757" y="5082"/>
                </a:cubicBezTo>
                <a:cubicBezTo>
                  <a:pt x="18966" y="5082"/>
                  <a:pt x="19176" y="4765"/>
                  <a:pt x="19176" y="4765"/>
                </a:cubicBezTo>
                <a:cubicBezTo>
                  <a:pt x="19176" y="4447"/>
                  <a:pt x="19176" y="4129"/>
                  <a:pt x="19176" y="3812"/>
                </a:cubicBezTo>
                <a:cubicBezTo>
                  <a:pt x="19176" y="3494"/>
                  <a:pt x="19176" y="3176"/>
                  <a:pt x="18966" y="3494"/>
                </a:cubicBezTo>
                <a:cubicBezTo>
                  <a:pt x="18757" y="3494"/>
                  <a:pt x="18757" y="3494"/>
                  <a:pt x="18547" y="3494"/>
                </a:cubicBezTo>
                <a:cubicBezTo>
                  <a:pt x="18547" y="3494"/>
                  <a:pt x="18337" y="3494"/>
                  <a:pt x="18337" y="3494"/>
                </a:cubicBezTo>
                <a:cubicBezTo>
                  <a:pt x="18337" y="3494"/>
                  <a:pt x="18337" y="3176"/>
                  <a:pt x="18337" y="3176"/>
                </a:cubicBezTo>
                <a:cubicBezTo>
                  <a:pt x="18337" y="3176"/>
                  <a:pt x="18337" y="3176"/>
                  <a:pt x="18128" y="3176"/>
                </a:cubicBezTo>
                <a:cubicBezTo>
                  <a:pt x="18128" y="2859"/>
                  <a:pt x="18128" y="2859"/>
                  <a:pt x="18337" y="2859"/>
                </a:cubicBezTo>
                <a:cubicBezTo>
                  <a:pt x="18547" y="2541"/>
                  <a:pt x="18757" y="2224"/>
                  <a:pt x="18547" y="1906"/>
                </a:cubicBezTo>
                <a:cubicBezTo>
                  <a:pt x="18547" y="1588"/>
                  <a:pt x="19176" y="1588"/>
                  <a:pt x="19386" y="953"/>
                </a:cubicBezTo>
                <a:cubicBezTo>
                  <a:pt x="19176" y="953"/>
                  <a:pt x="19176" y="1271"/>
                  <a:pt x="18966" y="1271"/>
                </a:cubicBezTo>
                <a:cubicBezTo>
                  <a:pt x="18966" y="1271"/>
                  <a:pt x="18757" y="953"/>
                  <a:pt x="18757" y="953"/>
                </a:cubicBezTo>
                <a:cubicBezTo>
                  <a:pt x="18547" y="953"/>
                  <a:pt x="18547" y="1271"/>
                  <a:pt x="18547" y="1271"/>
                </a:cubicBezTo>
                <a:cubicBezTo>
                  <a:pt x="18337" y="1588"/>
                  <a:pt x="18337" y="1588"/>
                  <a:pt x="18337" y="1588"/>
                </a:cubicBezTo>
                <a:cubicBezTo>
                  <a:pt x="18128" y="1906"/>
                  <a:pt x="18337" y="1906"/>
                  <a:pt x="18128" y="1906"/>
                </a:cubicBezTo>
                <a:cubicBezTo>
                  <a:pt x="17918" y="1906"/>
                  <a:pt x="17918" y="1906"/>
                  <a:pt x="17918" y="1906"/>
                </a:cubicBezTo>
                <a:cubicBezTo>
                  <a:pt x="17708" y="2224"/>
                  <a:pt x="17708" y="2541"/>
                  <a:pt x="17708" y="2859"/>
                </a:cubicBezTo>
                <a:cubicBezTo>
                  <a:pt x="17708" y="2859"/>
                  <a:pt x="17708" y="2859"/>
                  <a:pt x="17708" y="2859"/>
                </a:cubicBezTo>
                <a:cubicBezTo>
                  <a:pt x="17708" y="2541"/>
                  <a:pt x="17499" y="2541"/>
                  <a:pt x="17499" y="2224"/>
                </a:cubicBezTo>
                <a:cubicBezTo>
                  <a:pt x="17499" y="2224"/>
                  <a:pt x="17289" y="2224"/>
                  <a:pt x="17079" y="2224"/>
                </a:cubicBezTo>
                <a:cubicBezTo>
                  <a:pt x="17079" y="2224"/>
                  <a:pt x="17289" y="1588"/>
                  <a:pt x="17079" y="1906"/>
                </a:cubicBezTo>
                <a:cubicBezTo>
                  <a:pt x="16869" y="1588"/>
                  <a:pt x="17079" y="1588"/>
                  <a:pt x="17079" y="1271"/>
                </a:cubicBezTo>
                <a:cubicBezTo>
                  <a:pt x="17079" y="953"/>
                  <a:pt x="17079" y="953"/>
                  <a:pt x="16869" y="953"/>
                </a:cubicBezTo>
                <a:cubicBezTo>
                  <a:pt x="16869" y="953"/>
                  <a:pt x="16869" y="953"/>
                  <a:pt x="16869" y="635"/>
                </a:cubicBezTo>
                <a:cubicBezTo>
                  <a:pt x="16869" y="635"/>
                  <a:pt x="16660" y="635"/>
                  <a:pt x="16660" y="635"/>
                </a:cubicBezTo>
                <a:cubicBezTo>
                  <a:pt x="16660" y="635"/>
                  <a:pt x="16660" y="318"/>
                  <a:pt x="16660" y="318"/>
                </a:cubicBezTo>
                <a:cubicBezTo>
                  <a:pt x="16660" y="318"/>
                  <a:pt x="16660" y="0"/>
                  <a:pt x="16450" y="0"/>
                </a:cubicBezTo>
                <a:cubicBezTo>
                  <a:pt x="16450" y="0"/>
                  <a:pt x="16450" y="0"/>
                  <a:pt x="16240" y="0"/>
                </a:cubicBezTo>
                <a:cubicBezTo>
                  <a:pt x="16240" y="0"/>
                  <a:pt x="16240" y="0"/>
                  <a:pt x="16031" y="318"/>
                </a:cubicBezTo>
                <a:cubicBezTo>
                  <a:pt x="16031" y="318"/>
                  <a:pt x="16031" y="0"/>
                  <a:pt x="16031" y="0"/>
                </a:cubicBezTo>
                <a:cubicBezTo>
                  <a:pt x="16031" y="318"/>
                  <a:pt x="16031" y="318"/>
                  <a:pt x="15821" y="318"/>
                </a:cubicBezTo>
                <a:cubicBezTo>
                  <a:pt x="15821" y="318"/>
                  <a:pt x="16031" y="318"/>
                  <a:pt x="16031" y="318"/>
                </a:cubicBezTo>
                <a:cubicBezTo>
                  <a:pt x="15821" y="0"/>
                  <a:pt x="15611" y="0"/>
                  <a:pt x="15821" y="318"/>
                </a:cubicBezTo>
                <a:cubicBezTo>
                  <a:pt x="15611" y="318"/>
                  <a:pt x="15611" y="318"/>
                  <a:pt x="15611" y="0"/>
                </a:cubicBezTo>
                <a:cubicBezTo>
                  <a:pt x="15611" y="0"/>
                  <a:pt x="15611" y="318"/>
                  <a:pt x="15611" y="318"/>
                </a:cubicBezTo>
                <a:cubicBezTo>
                  <a:pt x="15611" y="318"/>
                  <a:pt x="15611" y="318"/>
                  <a:pt x="15611" y="318"/>
                </a:cubicBezTo>
                <a:cubicBezTo>
                  <a:pt x="15401" y="318"/>
                  <a:pt x="15611" y="635"/>
                  <a:pt x="15611" y="953"/>
                </a:cubicBezTo>
                <a:cubicBezTo>
                  <a:pt x="15611" y="953"/>
                  <a:pt x="15611" y="953"/>
                  <a:pt x="15611" y="953"/>
                </a:cubicBezTo>
                <a:cubicBezTo>
                  <a:pt x="15611" y="1271"/>
                  <a:pt x="15611" y="1588"/>
                  <a:pt x="15821" y="1906"/>
                </a:cubicBezTo>
                <a:cubicBezTo>
                  <a:pt x="15821" y="2224"/>
                  <a:pt x="15611" y="2224"/>
                  <a:pt x="15611" y="2224"/>
                </a:cubicBezTo>
                <a:cubicBezTo>
                  <a:pt x="15611" y="2541"/>
                  <a:pt x="15611" y="2541"/>
                  <a:pt x="15821" y="2859"/>
                </a:cubicBezTo>
                <a:cubicBezTo>
                  <a:pt x="15401" y="2859"/>
                  <a:pt x="15611" y="2541"/>
                  <a:pt x="15401" y="2541"/>
                </a:cubicBezTo>
                <a:cubicBezTo>
                  <a:pt x="15401" y="2541"/>
                  <a:pt x="15401" y="2541"/>
                  <a:pt x="15611" y="2541"/>
                </a:cubicBezTo>
                <a:cubicBezTo>
                  <a:pt x="15401" y="2541"/>
                  <a:pt x="15401" y="2541"/>
                  <a:pt x="15192" y="2541"/>
                </a:cubicBezTo>
                <a:cubicBezTo>
                  <a:pt x="15401" y="2859"/>
                  <a:pt x="15401" y="3176"/>
                  <a:pt x="15401" y="3176"/>
                </a:cubicBezTo>
                <a:cubicBezTo>
                  <a:pt x="15192" y="3176"/>
                  <a:pt x="15192" y="2859"/>
                  <a:pt x="15192" y="2859"/>
                </a:cubicBezTo>
                <a:cubicBezTo>
                  <a:pt x="15192" y="2859"/>
                  <a:pt x="15192" y="2859"/>
                  <a:pt x="15192" y="3176"/>
                </a:cubicBezTo>
                <a:cubicBezTo>
                  <a:pt x="14982" y="3176"/>
                  <a:pt x="14982" y="2859"/>
                  <a:pt x="14982" y="2859"/>
                </a:cubicBezTo>
                <a:cubicBezTo>
                  <a:pt x="14982" y="2859"/>
                  <a:pt x="14982" y="2859"/>
                  <a:pt x="15192" y="2859"/>
                </a:cubicBezTo>
                <a:cubicBezTo>
                  <a:pt x="14982" y="2859"/>
                  <a:pt x="14772" y="2859"/>
                  <a:pt x="14772" y="2859"/>
                </a:cubicBezTo>
                <a:cubicBezTo>
                  <a:pt x="14772" y="2859"/>
                  <a:pt x="14772" y="2859"/>
                  <a:pt x="14772" y="3176"/>
                </a:cubicBezTo>
                <a:cubicBezTo>
                  <a:pt x="14772" y="3176"/>
                  <a:pt x="14772" y="2859"/>
                  <a:pt x="14772" y="2859"/>
                </a:cubicBezTo>
                <a:cubicBezTo>
                  <a:pt x="14563" y="2224"/>
                  <a:pt x="14563" y="2541"/>
                  <a:pt x="14353" y="2224"/>
                </a:cubicBezTo>
                <a:cubicBezTo>
                  <a:pt x="14353" y="2541"/>
                  <a:pt x="14143" y="2541"/>
                  <a:pt x="14143" y="2859"/>
                </a:cubicBezTo>
                <a:cubicBezTo>
                  <a:pt x="14143" y="2859"/>
                  <a:pt x="14143" y="2859"/>
                  <a:pt x="14143" y="2859"/>
                </a:cubicBezTo>
                <a:cubicBezTo>
                  <a:pt x="14143" y="2859"/>
                  <a:pt x="13933" y="3176"/>
                  <a:pt x="13933" y="3176"/>
                </a:cubicBezTo>
                <a:cubicBezTo>
                  <a:pt x="13933" y="3494"/>
                  <a:pt x="13933" y="3812"/>
                  <a:pt x="13724" y="4129"/>
                </a:cubicBezTo>
                <a:cubicBezTo>
                  <a:pt x="13724" y="3812"/>
                  <a:pt x="13514" y="3812"/>
                  <a:pt x="13514" y="3812"/>
                </a:cubicBezTo>
                <a:cubicBezTo>
                  <a:pt x="13514" y="4129"/>
                  <a:pt x="13514" y="4129"/>
                  <a:pt x="13724" y="3812"/>
                </a:cubicBezTo>
                <a:cubicBezTo>
                  <a:pt x="13514" y="4129"/>
                  <a:pt x="13514" y="4129"/>
                  <a:pt x="13514" y="4129"/>
                </a:cubicBezTo>
                <a:cubicBezTo>
                  <a:pt x="13514" y="4129"/>
                  <a:pt x="13514" y="4447"/>
                  <a:pt x="13514" y="4447"/>
                </a:cubicBezTo>
                <a:cubicBezTo>
                  <a:pt x="13514" y="4129"/>
                  <a:pt x="13304" y="4129"/>
                  <a:pt x="13304" y="3812"/>
                </a:cubicBezTo>
                <a:cubicBezTo>
                  <a:pt x="13304" y="3494"/>
                  <a:pt x="13095" y="3176"/>
                  <a:pt x="13095" y="3176"/>
                </a:cubicBezTo>
                <a:cubicBezTo>
                  <a:pt x="12885" y="2859"/>
                  <a:pt x="12885" y="3176"/>
                  <a:pt x="12885" y="2859"/>
                </a:cubicBezTo>
                <a:cubicBezTo>
                  <a:pt x="12885" y="2859"/>
                  <a:pt x="12885" y="2859"/>
                  <a:pt x="12675" y="2859"/>
                </a:cubicBezTo>
                <a:cubicBezTo>
                  <a:pt x="12675" y="2541"/>
                  <a:pt x="12675" y="2859"/>
                  <a:pt x="12466" y="2859"/>
                </a:cubicBezTo>
                <a:cubicBezTo>
                  <a:pt x="12466" y="2859"/>
                  <a:pt x="12466" y="2541"/>
                  <a:pt x="12466" y="2541"/>
                </a:cubicBezTo>
                <a:cubicBezTo>
                  <a:pt x="12466" y="2541"/>
                  <a:pt x="12256" y="2541"/>
                  <a:pt x="12046" y="2541"/>
                </a:cubicBezTo>
                <a:cubicBezTo>
                  <a:pt x="12046" y="2859"/>
                  <a:pt x="12046" y="3176"/>
                  <a:pt x="12046" y="3494"/>
                </a:cubicBezTo>
                <a:cubicBezTo>
                  <a:pt x="12046" y="3812"/>
                  <a:pt x="12046" y="3812"/>
                  <a:pt x="12256" y="4129"/>
                </a:cubicBezTo>
                <a:cubicBezTo>
                  <a:pt x="12256" y="4129"/>
                  <a:pt x="12256" y="4447"/>
                  <a:pt x="12256" y="4447"/>
                </a:cubicBezTo>
                <a:cubicBezTo>
                  <a:pt x="12256" y="4447"/>
                  <a:pt x="12256" y="4447"/>
                  <a:pt x="12466" y="4447"/>
                </a:cubicBezTo>
                <a:cubicBezTo>
                  <a:pt x="12466" y="4447"/>
                  <a:pt x="12466" y="4447"/>
                  <a:pt x="12466" y="4765"/>
                </a:cubicBezTo>
                <a:cubicBezTo>
                  <a:pt x="12466" y="4765"/>
                  <a:pt x="12466" y="5082"/>
                  <a:pt x="12466" y="5400"/>
                </a:cubicBezTo>
                <a:cubicBezTo>
                  <a:pt x="12466" y="5400"/>
                  <a:pt x="12466" y="5718"/>
                  <a:pt x="12466" y="5718"/>
                </a:cubicBezTo>
                <a:cubicBezTo>
                  <a:pt x="12466" y="6035"/>
                  <a:pt x="12675" y="6035"/>
                  <a:pt x="12466" y="6353"/>
                </a:cubicBezTo>
                <a:cubicBezTo>
                  <a:pt x="12466" y="6353"/>
                  <a:pt x="12466" y="6035"/>
                  <a:pt x="12466" y="6035"/>
                </a:cubicBezTo>
                <a:cubicBezTo>
                  <a:pt x="12466" y="5718"/>
                  <a:pt x="12256" y="5718"/>
                  <a:pt x="12256" y="5718"/>
                </a:cubicBezTo>
                <a:cubicBezTo>
                  <a:pt x="12256" y="5400"/>
                  <a:pt x="12256" y="5082"/>
                  <a:pt x="12256" y="4765"/>
                </a:cubicBezTo>
                <a:cubicBezTo>
                  <a:pt x="12256" y="4765"/>
                  <a:pt x="12256" y="4765"/>
                  <a:pt x="12256" y="4765"/>
                </a:cubicBezTo>
                <a:cubicBezTo>
                  <a:pt x="12046" y="4447"/>
                  <a:pt x="12046" y="4447"/>
                  <a:pt x="12046" y="4447"/>
                </a:cubicBezTo>
                <a:cubicBezTo>
                  <a:pt x="12046" y="4129"/>
                  <a:pt x="11836" y="4129"/>
                  <a:pt x="11627" y="4129"/>
                </a:cubicBezTo>
                <a:cubicBezTo>
                  <a:pt x="11627" y="3812"/>
                  <a:pt x="11836" y="3494"/>
                  <a:pt x="11417" y="3176"/>
                </a:cubicBezTo>
                <a:cubicBezTo>
                  <a:pt x="11417" y="3176"/>
                  <a:pt x="11417" y="3176"/>
                  <a:pt x="11417" y="3176"/>
                </a:cubicBezTo>
                <a:cubicBezTo>
                  <a:pt x="11417" y="3176"/>
                  <a:pt x="11417" y="2859"/>
                  <a:pt x="11417" y="2859"/>
                </a:cubicBezTo>
                <a:cubicBezTo>
                  <a:pt x="11207" y="2541"/>
                  <a:pt x="11207" y="2859"/>
                  <a:pt x="11207" y="2859"/>
                </a:cubicBezTo>
                <a:cubicBezTo>
                  <a:pt x="11207" y="2859"/>
                  <a:pt x="11207" y="2224"/>
                  <a:pt x="10998" y="2541"/>
                </a:cubicBezTo>
                <a:cubicBezTo>
                  <a:pt x="10998" y="2541"/>
                  <a:pt x="10998" y="2541"/>
                  <a:pt x="10788" y="2859"/>
                </a:cubicBezTo>
                <a:cubicBezTo>
                  <a:pt x="10998" y="2224"/>
                  <a:pt x="10578" y="2541"/>
                  <a:pt x="10578" y="2859"/>
                </a:cubicBezTo>
                <a:cubicBezTo>
                  <a:pt x="10578" y="2859"/>
                  <a:pt x="10578" y="3176"/>
                  <a:pt x="10578" y="3494"/>
                </a:cubicBezTo>
                <a:cubicBezTo>
                  <a:pt x="10578" y="3176"/>
                  <a:pt x="10578" y="3176"/>
                  <a:pt x="10578" y="3176"/>
                </a:cubicBezTo>
                <a:cubicBezTo>
                  <a:pt x="10368" y="3176"/>
                  <a:pt x="10368" y="3176"/>
                  <a:pt x="10368" y="3176"/>
                </a:cubicBezTo>
                <a:cubicBezTo>
                  <a:pt x="10368" y="3176"/>
                  <a:pt x="9949" y="3176"/>
                  <a:pt x="9949" y="3494"/>
                </a:cubicBezTo>
                <a:cubicBezTo>
                  <a:pt x="9739" y="3494"/>
                  <a:pt x="9949" y="3812"/>
                  <a:pt x="9949" y="3812"/>
                </a:cubicBezTo>
                <a:cubicBezTo>
                  <a:pt x="9949" y="3812"/>
                  <a:pt x="9739" y="3812"/>
                  <a:pt x="9739" y="4129"/>
                </a:cubicBezTo>
                <a:cubicBezTo>
                  <a:pt x="9739" y="4129"/>
                  <a:pt x="9739" y="4129"/>
                  <a:pt x="9949" y="4447"/>
                </a:cubicBezTo>
                <a:cubicBezTo>
                  <a:pt x="9949" y="4447"/>
                  <a:pt x="9949" y="4765"/>
                  <a:pt x="9949" y="5082"/>
                </a:cubicBezTo>
                <a:cubicBezTo>
                  <a:pt x="9949" y="5082"/>
                  <a:pt x="9949" y="5718"/>
                  <a:pt x="9739" y="5718"/>
                </a:cubicBezTo>
                <a:cubicBezTo>
                  <a:pt x="9949" y="5718"/>
                  <a:pt x="9739" y="5718"/>
                  <a:pt x="9949" y="5718"/>
                </a:cubicBezTo>
                <a:cubicBezTo>
                  <a:pt x="9739" y="5718"/>
                  <a:pt x="9530" y="5400"/>
                  <a:pt x="9739" y="5718"/>
                </a:cubicBezTo>
                <a:cubicBezTo>
                  <a:pt x="9530" y="5718"/>
                  <a:pt x="9530" y="5718"/>
                  <a:pt x="9530" y="5400"/>
                </a:cubicBezTo>
                <a:cubicBezTo>
                  <a:pt x="9320" y="5400"/>
                  <a:pt x="9530" y="5082"/>
                  <a:pt x="9320" y="4765"/>
                </a:cubicBezTo>
                <a:cubicBezTo>
                  <a:pt x="9320" y="4765"/>
                  <a:pt x="9320" y="4765"/>
                  <a:pt x="9110" y="4765"/>
                </a:cubicBezTo>
                <a:cubicBezTo>
                  <a:pt x="9110" y="4447"/>
                  <a:pt x="9110" y="4447"/>
                  <a:pt x="9110" y="4447"/>
                </a:cubicBezTo>
                <a:cubicBezTo>
                  <a:pt x="8900" y="4129"/>
                  <a:pt x="8900" y="3812"/>
                  <a:pt x="8900" y="3494"/>
                </a:cubicBezTo>
                <a:cubicBezTo>
                  <a:pt x="8691" y="3494"/>
                  <a:pt x="8691" y="3176"/>
                  <a:pt x="8691" y="2859"/>
                </a:cubicBezTo>
                <a:cubicBezTo>
                  <a:pt x="8481" y="3176"/>
                  <a:pt x="8481" y="2859"/>
                  <a:pt x="8481" y="2859"/>
                </a:cubicBezTo>
                <a:cubicBezTo>
                  <a:pt x="8481" y="2859"/>
                  <a:pt x="8271" y="3176"/>
                  <a:pt x="8271" y="3176"/>
                </a:cubicBezTo>
                <a:cubicBezTo>
                  <a:pt x="8271" y="3176"/>
                  <a:pt x="8062" y="3176"/>
                  <a:pt x="8062" y="3176"/>
                </a:cubicBezTo>
                <a:cubicBezTo>
                  <a:pt x="7852" y="3494"/>
                  <a:pt x="8062" y="3812"/>
                  <a:pt x="8062" y="4129"/>
                </a:cubicBezTo>
                <a:cubicBezTo>
                  <a:pt x="8062" y="4447"/>
                  <a:pt x="8062" y="4765"/>
                  <a:pt x="8271" y="5082"/>
                </a:cubicBezTo>
                <a:cubicBezTo>
                  <a:pt x="8271" y="5082"/>
                  <a:pt x="8062" y="5082"/>
                  <a:pt x="8062" y="5082"/>
                </a:cubicBezTo>
                <a:cubicBezTo>
                  <a:pt x="8062" y="5082"/>
                  <a:pt x="8271" y="5400"/>
                  <a:pt x="8271" y="5400"/>
                </a:cubicBezTo>
                <a:cubicBezTo>
                  <a:pt x="8271" y="5400"/>
                  <a:pt x="8271" y="6353"/>
                  <a:pt x="8271" y="6353"/>
                </a:cubicBezTo>
                <a:cubicBezTo>
                  <a:pt x="8062" y="6353"/>
                  <a:pt x="8062" y="6988"/>
                  <a:pt x="8062" y="7306"/>
                </a:cubicBezTo>
                <a:cubicBezTo>
                  <a:pt x="7852" y="6988"/>
                  <a:pt x="8062" y="6671"/>
                  <a:pt x="7852" y="6988"/>
                </a:cubicBezTo>
                <a:cubicBezTo>
                  <a:pt x="7852" y="6988"/>
                  <a:pt x="7852" y="6988"/>
                  <a:pt x="7852" y="6988"/>
                </a:cubicBezTo>
                <a:cubicBezTo>
                  <a:pt x="8062" y="6988"/>
                  <a:pt x="7852" y="7306"/>
                  <a:pt x="7852" y="7624"/>
                </a:cubicBezTo>
                <a:cubicBezTo>
                  <a:pt x="7642" y="7624"/>
                  <a:pt x="7642" y="6988"/>
                  <a:pt x="7642" y="6671"/>
                </a:cubicBezTo>
                <a:cubicBezTo>
                  <a:pt x="7642" y="6988"/>
                  <a:pt x="7642" y="6988"/>
                  <a:pt x="7642" y="6988"/>
                </a:cubicBezTo>
                <a:cubicBezTo>
                  <a:pt x="7433" y="6988"/>
                  <a:pt x="7642" y="6353"/>
                  <a:pt x="7642" y="6353"/>
                </a:cubicBezTo>
                <a:cubicBezTo>
                  <a:pt x="7433" y="6035"/>
                  <a:pt x="7223" y="6353"/>
                  <a:pt x="7223" y="6353"/>
                </a:cubicBezTo>
                <a:cubicBezTo>
                  <a:pt x="7013" y="6671"/>
                  <a:pt x="6803" y="6988"/>
                  <a:pt x="6803" y="7306"/>
                </a:cubicBezTo>
                <a:cubicBezTo>
                  <a:pt x="6803" y="7624"/>
                  <a:pt x="7013" y="8259"/>
                  <a:pt x="7013" y="8576"/>
                </a:cubicBezTo>
                <a:cubicBezTo>
                  <a:pt x="6803" y="8576"/>
                  <a:pt x="6803" y="7941"/>
                  <a:pt x="6594" y="7624"/>
                </a:cubicBezTo>
                <a:cubicBezTo>
                  <a:pt x="6594" y="7941"/>
                  <a:pt x="6803" y="8576"/>
                  <a:pt x="6594" y="8894"/>
                </a:cubicBezTo>
                <a:cubicBezTo>
                  <a:pt x="6594" y="9212"/>
                  <a:pt x="6594" y="9212"/>
                  <a:pt x="6594" y="9212"/>
                </a:cubicBezTo>
                <a:cubicBezTo>
                  <a:pt x="6594" y="9529"/>
                  <a:pt x="6803" y="9529"/>
                  <a:pt x="6594" y="9847"/>
                </a:cubicBezTo>
                <a:cubicBezTo>
                  <a:pt x="6594" y="9212"/>
                  <a:pt x="6594" y="8894"/>
                  <a:pt x="6594" y="8259"/>
                </a:cubicBezTo>
                <a:cubicBezTo>
                  <a:pt x="6384" y="7941"/>
                  <a:pt x="6384" y="7624"/>
                  <a:pt x="6384" y="7624"/>
                </a:cubicBezTo>
                <a:cubicBezTo>
                  <a:pt x="6174" y="7624"/>
                  <a:pt x="6174" y="7624"/>
                  <a:pt x="5965" y="7941"/>
                </a:cubicBezTo>
                <a:cubicBezTo>
                  <a:pt x="6174" y="7624"/>
                  <a:pt x="6384" y="7306"/>
                  <a:pt x="6174" y="6671"/>
                </a:cubicBezTo>
                <a:cubicBezTo>
                  <a:pt x="6174" y="6671"/>
                  <a:pt x="5965" y="6988"/>
                  <a:pt x="5965" y="6988"/>
                </a:cubicBezTo>
                <a:cubicBezTo>
                  <a:pt x="5965" y="6988"/>
                  <a:pt x="6174" y="6671"/>
                  <a:pt x="5965" y="6353"/>
                </a:cubicBezTo>
                <a:cubicBezTo>
                  <a:pt x="5965" y="6353"/>
                  <a:pt x="5755" y="6353"/>
                  <a:pt x="5755" y="6353"/>
                </a:cubicBezTo>
                <a:cubicBezTo>
                  <a:pt x="5335" y="6353"/>
                  <a:pt x="5755" y="5718"/>
                  <a:pt x="5335" y="5400"/>
                </a:cubicBezTo>
                <a:cubicBezTo>
                  <a:pt x="5545" y="5400"/>
                  <a:pt x="5545" y="6035"/>
                  <a:pt x="5755" y="6035"/>
                </a:cubicBezTo>
                <a:cubicBezTo>
                  <a:pt x="5965" y="6353"/>
                  <a:pt x="6174" y="6035"/>
                  <a:pt x="6174" y="5718"/>
                </a:cubicBezTo>
                <a:cubicBezTo>
                  <a:pt x="6174" y="5718"/>
                  <a:pt x="5965" y="5400"/>
                  <a:pt x="5965" y="5718"/>
                </a:cubicBezTo>
                <a:cubicBezTo>
                  <a:pt x="5965" y="5400"/>
                  <a:pt x="6174" y="5400"/>
                  <a:pt x="6174" y="5400"/>
                </a:cubicBezTo>
                <a:cubicBezTo>
                  <a:pt x="6174" y="5082"/>
                  <a:pt x="6384" y="4765"/>
                  <a:pt x="6174" y="4765"/>
                </a:cubicBezTo>
                <a:cubicBezTo>
                  <a:pt x="6384" y="4765"/>
                  <a:pt x="6384" y="4447"/>
                  <a:pt x="6174" y="4447"/>
                </a:cubicBezTo>
                <a:cubicBezTo>
                  <a:pt x="6174" y="4129"/>
                  <a:pt x="6174" y="4447"/>
                  <a:pt x="5965" y="4447"/>
                </a:cubicBezTo>
                <a:cubicBezTo>
                  <a:pt x="5965" y="4447"/>
                  <a:pt x="6174" y="4129"/>
                  <a:pt x="6174" y="4129"/>
                </a:cubicBezTo>
                <a:cubicBezTo>
                  <a:pt x="5965" y="4129"/>
                  <a:pt x="5755" y="4447"/>
                  <a:pt x="5755" y="4129"/>
                </a:cubicBezTo>
                <a:cubicBezTo>
                  <a:pt x="5965" y="4129"/>
                  <a:pt x="5965" y="4129"/>
                  <a:pt x="6174" y="3812"/>
                </a:cubicBezTo>
                <a:cubicBezTo>
                  <a:pt x="6174" y="3494"/>
                  <a:pt x="5965" y="3812"/>
                  <a:pt x="5965" y="3812"/>
                </a:cubicBezTo>
                <a:cubicBezTo>
                  <a:pt x="5755" y="3812"/>
                  <a:pt x="5755" y="3494"/>
                  <a:pt x="5965" y="3494"/>
                </a:cubicBezTo>
                <a:cubicBezTo>
                  <a:pt x="5755" y="3176"/>
                  <a:pt x="5755" y="3176"/>
                  <a:pt x="5545" y="3176"/>
                </a:cubicBezTo>
                <a:cubicBezTo>
                  <a:pt x="5545" y="3494"/>
                  <a:pt x="5755" y="3494"/>
                  <a:pt x="5545" y="3812"/>
                </a:cubicBezTo>
                <a:cubicBezTo>
                  <a:pt x="5545" y="3494"/>
                  <a:pt x="5545" y="3494"/>
                  <a:pt x="5545" y="3494"/>
                </a:cubicBezTo>
                <a:cubicBezTo>
                  <a:pt x="5545" y="3176"/>
                  <a:pt x="5545" y="3494"/>
                  <a:pt x="5545" y="3176"/>
                </a:cubicBezTo>
                <a:cubicBezTo>
                  <a:pt x="5335" y="3176"/>
                  <a:pt x="5545" y="2859"/>
                  <a:pt x="5335" y="2859"/>
                </a:cubicBezTo>
                <a:cubicBezTo>
                  <a:pt x="5335" y="2859"/>
                  <a:pt x="5335" y="2541"/>
                  <a:pt x="5335" y="2541"/>
                </a:cubicBezTo>
                <a:cubicBezTo>
                  <a:pt x="5335" y="2541"/>
                  <a:pt x="5335" y="2541"/>
                  <a:pt x="5126" y="2541"/>
                </a:cubicBezTo>
                <a:cubicBezTo>
                  <a:pt x="5126" y="2541"/>
                  <a:pt x="5126" y="2224"/>
                  <a:pt x="4916" y="2224"/>
                </a:cubicBezTo>
                <a:cubicBezTo>
                  <a:pt x="5126" y="2224"/>
                  <a:pt x="5126" y="1906"/>
                  <a:pt x="4916" y="1906"/>
                </a:cubicBezTo>
                <a:cubicBezTo>
                  <a:pt x="4916" y="1906"/>
                  <a:pt x="4706" y="1906"/>
                  <a:pt x="4706" y="1906"/>
                </a:cubicBezTo>
                <a:cubicBezTo>
                  <a:pt x="4706" y="1906"/>
                  <a:pt x="4706" y="1906"/>
                  <a:pt x="4706" y="1906"/>
                </a:cubicBezTo>
                <a:cubicBezTo>
                  <a:pt x="4706" y="1906"/>
                  <a:pt x="4706" y="1906"/>
                  <a:pt x="4706" y="1906"/>
                </a:cubicBezTo>
                <a:cubicBezTo>
                  <a:pt x="4706" y="1906"/>
                  <a:pt x="4497" y="1906"/>
                  <a:pt x="4497" y="1906"/>
                </a:cubicBezTo>
                <a:cubicBezTo>
                  <a:pt x="4497" y="1906"/>
                  <a:pt x="4497" y="1588"/>
                  <a:pt x="4497" y="1588"/>
                </a:cubicBezTo>
                <a:cubicBezTo>
                  <a:pt x="4497" y="1271"/>
                  <a:pt x="4497" y="1271"/>
                  <a:pt x="4287" y="953"/>
                </a:cubicBezTo>
                <a:cubicBezTo>
                  <a:pt x="4287" y="953"/>
                  <a:pt x="4077" y="635"/>
                  <a:pt x="4077" y="318"/>
                </a:cubicBezTo>
                <a:cubicBezTo>
                  <a:pt x="4077" y="635"/>
                  <a:pt x="4077" y="635"/>
                  <a:pt x="4077" y="635"/>
                </a:cubicBezTo>
                <a:cubicBezTo>
                  <a:pt x="4077" y="635"/>
                  <a:pt x="3867" y="635"/>
                  <a:pt x="3867" y="635"/>
                </a:cubicBezTo>
                <a:cubicBezTo>
                  <a:pt x="3658" y="635"/>
                  <a:pt x="3867" y="635"/>
                  <a:pt x="3658" y="635"/>
                </a:cubicBezTo>
                <a:cubicBezTo>
                  <a:pt x="3658" y="953"/>
                  <a:pt x="3658" y="953"/>
                  <a:pt x="3448" y="635"/>
                </a:cubicBezTo>
                <a:cubicBezTo>
                  <a:pt x="3238" y="635"/>
                  <a:pt x="3238" y="318"/>
                  <a:pt x="3029" y="318"/>
                </a:cubicBezTo>
                <a:cubicBezTo>
                  <a:pt x="3238" y="635"/>
                  <a:pt x="3238" y="635"/>
                  <a:pt x="3238" y="635"/>
                </a:cubicBezTo>
                <a:cubicBezTo>
                  <a:pt x="3238" y="635"/>
                  <a:pt x="3029" y="635"/>
                  <a:pt x="2819" y="635"/>
                </a:cubicBezTo>
                <a:cubicBezTo>
                  <a:pt x="3029" y="635"/>
                  <a:pt x="3029" y="635"/>
                  <a:pt x="3029" y="953"/>
                </a:cubicBezTo>
                <a:cubicBezTo>
                  <a:pt x="2819" y="635"/>
                  <a:pt x="2819" y="635"/>
                  <a:pt x="2819" y="635"/>
                </a:cubicBezTo>
                <a:cubicBezTo>
                  <a:pt x="2819" y="953"/>
                  <a:pt x="2819" y="953"/>
                  <a:pt x="3029" y="953"/>
                </a:cubicBezTo>
                <a:cubicBezTo>
                  <a:pt x="3029" y="1588"/>
                  <a:pt x="2819" y="1271"/>
                  <a:pt x="2609" y="1271"/>
                </a:cubicBezTo>
                <a:cubicBezTo>
                  <a:pt x="2609" y="1271"/>
                  <a:pt x="2609" y="1271"/>
                  <a:pt x="2819" y="1588"/>
                </a:cubicBezTo>
                <a:cubicBezTo>
                  <a:pt x="2819" y="1588"/>
                  <a:pt x="3029" y="1588"/>
                  <a:pt x="3029" y="1588"/>
                </a:cubicBezTo>
                <a:cubicBezTo>
                  <a:pt x="3238" y="1588"/>
                  <a:pt x="3238" y="1271"/>
                  <a:pt x="3448" y="1271"/>
                </a:cubicBezTo>
                <a:cubicBezTo>
                  <a:pt x="3448" y="1271"/>
                  <a:pt x="3238" y="1588"/>
                  <a:pt x="3448" y="1588"/>
                </a:cubicBezTo>
                <a:cubicBezTo>
                  <a:pt x="3448" y="1588"/>
                  <a:pt x="3658" y="1271"/>
                  <a:pt x="3658" y="1271"/>
                </a:cubicBezTo>
                <a:cubicBezTo>
                  <a:pt x="3658" y="1271"/>
                  <a:pt x="3448" y="1588"/>
                  <a:pt x="3658" y="1588"/>
                </a:cubicBezTo>
                <a:cubicBezTo>
                  <a:pt x="3658" y="1906"/>
                  <a:pt x="3867" y="1271"/>
                  <a:pt x="4077" y="1588"/>
                </a:cubicBezTo>
                <a:cubicBezTo>
                  <a:pt x="3867" y="1588"/>
                  <a:pt x="3867" y="1906"/>
                  <a:pt x="3867" y="1906"/>
                </a:cubicBezTo>
                <a:cubicBezTo>
                  <a:pt x="3867" y="1906"/>
                  <a:pt x="4077" y="1906"/>
                  <a:pt x="4287" y="1906"/>
                </a:cubicBezTo>
                <a:cubicBezTo>
                  <a:pt x="4077" y="1906"/>
                  <a:pt x="3867" y="2224"/>
                  <a:pt x="3867" y="2224"/>
                </a:cubicBezTo>
                <a:cubicBezTo>
                  <a:pt x="3867" y="2541"/>
                  <a:pt x="3658" y="1906"/>
                  <a:pt x="3448" y="1906"/>
                </a:cubicBezTo>
                <a:cubicBezTo>
                  <a:pt x="3448" y="1906"/>
                  <a:pt x="3029" y="1906"/>
                  <a:pt x="3029" y="2224"/>
                </a:cubicBezTo>
                <a:cubicBezTo>
                  <a:pt x="3029" y="2541"/>
                  <a:pt x="3448" y="2859"/>
                  <a:pt x="3658" y="2859"/>
                </a:cubicBezTo>
                <a:cubicBezTo>
                  <a:pt x="3658" y="3176"/>
                  <a:pt x="3867" y="3176"/>
                  <a:pt x="3867" y="3176"/>
                </a:cubicBezTo>
                <a:cubicBezTo>
                  <a:pt x="4077" y="3176"/>
                  <a:pt x="4077" y="3176"/>
                  <a:pt x="4287" y="3176"/>
                </a:cubicBezTo>
                <a:cubicBezTo>
                  <a:pt x="4077" y="3176"/>
                  <a:pt x="4077" y="3176"/>
                  <a:pt x="4077" y="3494"/>
                </a:cubicBezTo>
                <a:cubicBezTo>
                  <a:pt x="3867" y="3494"/>
                  <a:pt x="4077" y="3812"/>
                  <a:pt x="4077" y="4129"/>
                </a:cubicBezTo>
                <a:cubicBezTo>
                  <a:pt x="4077" y="4129"/>
                  <a:pt x="4287" y="4447"/>
                  <a:pt x="4287" y="4447"/>
                </a:cubicBezTo>
                <a:cubicBezTo>
                  <a:pt x="4287" y="4447"/>
                  <a:pt x="4077" y="5082"/>
                  <a:pt x="4077" y="5082"/>
                </a:cubicBezTo>
                <a:cubicBezTo>
                  <a:pt x="4077" y="4765"/>
                  <a:pt x="4077" y="4447"/>
                  <a:pt x="4077" y="4447"/>
                </a:cubicBezTo>
                <a:cubicBezTo>
                  <a:pt x="4077" y="4447"/>
                  <a:pt x="4077" y="4447"/>
                  <a:pt x="4077" y="4447"/>
                </a:cubicBezTo>
                <a:cubicBezTo>
                  <a:pt x="4077" y="4447"/>
                  <a:pt x="4077" y="4129"/>
                  <a:pt x="3867" y="4129"/>
                </a:cubicBezTo>
                <a:cubicBezTo>
                  <a:pt x="3867" y="4129"/>
                  <a:pt x="3658" y="4765"/>
                  <a:pt x="3658" y="5082"/>
                </a:cubicBezTo>
                <a:cubicBezTo>
                  <a:pt x="3658" y="4765"/>
                  <a:pt x="3658" y="4765"/>
                  <a:pt x="3867" y="4447"/>
                </a:cubicBezTo>
                <a:cubicBezTo>
                  <a:pt x="3867" y="4129"/>
                  <a:pt x="3867" y="3812"/>
                  <a:pt x="3658" y="3812"/>
                </a:cubicBezTo>
                <a:cubicBezTo>
                  <a:pt x="3658" y="3494"/>
                  <a:pt x="3658" y="3176"/>
                  <a:pt x="3448" y="3494"/>
                </a:cubicBezTo>
                <a:cubicBezTo>
                  <a:pt x="3448" y="3812"/>
                  <a:pt x="3448" y="4129"/>
                  <a:pt x="3238" y="4447"/>
                </a:cubicBezTo>
                <a:cubicBezTo>
                  <a:pt x="3238" y="4129"/>
                  <a:pt x="3238" y="4129"/>
                  <a:pt x="3238" y="3812"/>
                </a:cubicBezTo>
                <a:cubicBezTo>
                  <a:pt x="3238" y="4129"/>
                  <a:pt x="3238" y="4129"/>
                  <a:pt x="3029" y="4129"/>
                </a:cubicBezTo>
                <a:cubicBezTo>
                  <a:pt x="3238" y="4129"/>
                  <a:pt x="3238" y="3812"/>
                  <a:pt x="3238" y="3812"/>
                </a:cubicBezTo>
                <a:cubicBezTo>
                  <a:pt x="3238" y="3812"/>
                  <a:pt x="3238" y="3812"/>
                  <a:pt x="3238" y="3812"/>
                </a:cubicBezTo>
                <a:cubicBezTo>
                  <a:pt x="3238" y="3176"/>
                  <a:pt x="2819" y="4129"/>
                  <a:pt x="2819" y="4129"/>
                </a:cubicBezTo>
                <a:cubicBezTo>
                  <a:pt x="3029" y="3812"/>
                  <a:pt x="3029" y="3494"/>
                  <a:pt x="3029" y="3176"/>
                </a:cubicBezTo>
                <a:cubicBezTo>
                  <a:pt x="3029" y="2859"/>
                  <a:pt x="2819" y="3176"/>
                  <a:pt x="2819" y="3176"/>
                </a:cubicBezTo>
                <a:cubicBezTo>
                  <a:pt x="2819" y="2859"/>
                  <a:pt x="2400" y="2224"/>
                  <a:pt x="1980" y="2541"/>
                </a:cubicBezTo>
                <a:cubicBezTo>
                  <a:pt x="2190" y="2541"/>
                  <a:pt x="1980" y="2541"/>
                  <a:pt x="1980" y="2541"/>
                </a:cubicBezTo>
                <a:cubicBezTo>
                  <a:pt x="1980" y="2541"/>
                  <a:pt x="1770" y="2859"/>
                  <a:pt x="1770" y="2859"/>
                </a:cubicBezTo>
                <a:cubicBezTo>
                  <a:pt x="1770" y="2859"/>
                  <a:pt x="1980" y="2859"/>
                  <a:pt x="1980" y="2859"/>
                </a:cubicBezTo>
                <a:cubicBezTo>
                  <a:pt x="2190" y="2859"/>
                  <a:pt x="2190" y="3176"/>
                  <a:pt x="2190" y="3176"/>
                </a:cubicBezTo>
                <a:cubicBezTo>
                  <a:pt x="1980" y="2859"/>
                  <a:pt x="1770" y="2859"/>
                  <a:pt x="1770" y="3176"/>
                </a:cubicBezTo>
                <a:cubicBezTo>
                  <a:pt x="1770" y="3176"/>
                  <a:pt x="1980" y="3494"/>
                  <a:pt x="1980" y="3494"/>
                </a:cubicBezTo>
                <a:cubicBezTo>
                  <a:pt x="2190" y="3812"/>
                  <a:pt x="2190" y="3812"/>
                  <a:pt x="2190" y="3812"/>
                </a:cubicBezTo>
                <a:cubicBezTo>
                  <a:pt x="2190" y="3812"/>
                  <a:pt x="2190" y="3812"/>
                  <a:pt x="2190" y="3812"/>
                </a:cubicBezTo>
                <a:cubicBezTo>
                  <a:pt x="1980" y="3812"/>
                  <a:pt x="1770" y="3176"/>
                  <a:pt x="1561" y="3176"/>
                </a:cubicBezTo>
                <a:cubicBezTo>
                  <a:pt x="1141" y="3494"/>
                  <a:pt x="1561" y="4129"/>
                  <a:pt x="1561" y="4129"/>
                </a:cubicBezTo>
                <a:cubicBezTo>
                  <a:pt x="1561" y="4129"/>
                  <a:pt x="1770" y="4129"/>
                  <a:pt x="1770" y="4447"/>
                </a:cubicBezTo>
                <a:cubicBezTo>
                  <a:pt x="1980" y="4447"/>
                  <a:pt x="1980" y="4447"/>
                  <a:pt x="1980" y="4765"/>
                </a:cubicBezTo>
                <a:cubicBezTo>
                  <a:pt x="2190" y="4765"/>
                  <a:pt x="2400" y="5082"/>
                  <a:pt x="2609" y="5082"/>
                </a:cubicBezTo>
                <a:cubicBezTo>
                  <a:pt x="2400" y="5082"/>
                  <a:pt x="2400" y="4765"/>
                  <a:pt x="2190" y="4765"/>
                </a:cubicBezTo>
                <a:cubicBezTo>
                  <a:pt x="2190" y="4765"/>
                  <a:pt x="1980" y="4765"/>
                  <a:pt x="1980" y="4765"/>
                </a:cubicBezTo>
                <a:cubicBezTo>
                  <a:pt x="1980" y="4765"/>
                  <a:pt x="1980" y="4765"/>
                  <a:pt x="1770" y="4765"/>
                </a:cubicBezTo>
                <a:cubicBezTo>
                  <a:pt x="1561" y="4765"/>
                  <a:pt x="1351" y="4129"/>
                  <a:pt x="1351" y="4765"/>
                </a:cubicBezTo>
                <a:cubicBezTo>
                  <a:pt x="1351" y="5400"/>
                  <a:pt x="1561" y="5400"/>
                  <a:pt x="1770" y="5718"/>
                </a:cubicBezTo>
                <a:cubicBezTo>
                  <a:pt x="1980" y="5718"/>
                  <a:pt x="2190" y="5718"/>
                  <a:pt x="2400" y="5718"/>
                </a:cubicBezTo>
                <a:cubicBezTo>
                  <a:pt x="2400" y="5718"/>
                  <a:pt x="2400" y="5400"/>
                  <a:pt x="2609" y="5400"/>
                </a:cubicBezTo>
                <a:cubicBezTo>
                  <a:pt x="2609" y="5400"/>
                  <a:pt x="2400" y="5718"/>
                  <a:pt x="2609" y="5718"/>
                </a:cubicBezTo>
                <a:cubicBezTo>
                  <a:pt x="2400" y="5718"/>
                  <a:pt x="2190" y="5718"/>
                  <a:pt x="1980" y="5718"/>
                </a:cubicBezTo>
                <a:cubicBezTo>
                  <a:pt x="1770" y="6035"/>
                  <a:pt x="2400" y="6035"/>
                  <a:pt x="2400" y="6035"/>
                </a:cubicBezTo>
                <a:cubicBezTo>
                  <a:pt x="2400" y="6353"/>
                  <a:pt x="2190" y="6353"/>
                  <a:pt x="2190" y="6353"/>
                </a:cubicBezTo>
                <a:cubicBezTo>
                  <a:pt x="2190" y="6671"/>
                  <a:pt x="2190" y="6353"/>
                  <a:pt x="1980" y="6353"/>
                </a:cubicBezTo>
                <a:cubicBezTo>
                  <a:pt x="1980" y="6353"/>
                  <a:pt x="1980" y="6353"/>
                  <a:pt x="1980" y="6353"/>
                </a:cubicBezTo>
                <a:cubicBezTo>
                  <a:pt x="1770" y="6988"/>
                  <a:pt x="1980" y="6353"/>
                  <a:pt x="1770" y="6035"/>
                </a:cubicBezTo>
                <a:cubicBezTo>
                  <a:pt x="1561" y="5718"/>
                  <a:pt x="1351" y="5400"/>
                  <a:pt x="932" y="5400"/>
                </a:cubicBezTo>
                <a:cubicBezTo>
                  <a:pt x="722" y="5082"/>
                  <a:pt x="722" y="5400"/>
                  <a:pt x="932" y="5718"/>
                </a:cubicBezTo>
                <a:cubicBezTo>
                  <a:pt x="932" y="6353"/>
                  <a:pt x="1351" y="6353"/>
                  <a:pt x="1351" y="6671"/>
                </a:cubicBezTo>
                <a:cubicBezTo>
                  <a:pt x="1141" y="6671"/>
                  <a:pt x="1141" y="6353"/>
                  <a:pt x="932" y="6353"/>
                </a:cubicBezTo>
                <a:cubicBezTo>
                  <a:pt x="932" y="6671"/>
                  <a:pt x="1141" y="7306"/>
                  <a:pt x="1351" y="7306"/>
                </a:cubicBezTo>
                <a:cubicBezTo>
                  <a:pt x="1141" y="7624"/>
                  <a:pt x="512" y="6035"/>
                  <a:pt x="302" y="6671"/>
                </a:cubicBezTo>
                <a:cubicBezTo>
                  <a:pt x="302" y="6671"/>
                  <a:pt x="302" y="6988"/>
                  <a:pt x="302" y="6988"/>
                </a:cubicBezTo>
                <a:cubicBezTo>
                  <a:pt x="302" y="6988"/>
                  <a:pt x="93" y="6988"/>
                  <a:pt x="93" y="7306"/>
                </a:cubicBezTo>
                <a:cubicBezTo>
                  <a:pt x="93" y="7306"/>
                  <a:pt x="-117" y="7306"/>
                  <a:pt x="93" y="7624"/>
                </a:cubicBezTo>
                <a:cubicBezTo>
                  <a:pt x="302" y="7624"/>
                  <a:pt x="722" y="7306"/>
                  <a:pt x="932" y="7624"/>
                </a:cubicBezTo>
                <a:cubicBezTo>
                  <a:pt x="1141" y="7624"/>
                  <a:pt x="1141" y="7624"/>
                  <a:pt x="1141" y="7941"/>
                </a:cubicBezTo>
                <a:cubicBezTo>
                  <a:pt x="1141" y="7624"/>
                  <a:pt x="1141" y="7941"/>
                  <a:pt x="1141" y="7624"/>
                </a:cubicBezTo>
                <a:cubicBezTo>
                  <a:pt x="1141" y="7941"/>
                  <a:pt x="1141" y="7941"/>
                  <a:pt x="1141" y="7941"/>
                </a:cubicBezTo>
                <a:cubicBezTo>
                  <a:pt x="1141" y="8259"/>
                  <a:pt x="1351" y="7941"/>
                  <a:pt x="1351" y="7941"/>
                </a:cubicBezTo>
                <a:cubicBezTo>
                  <a:pt x="1561" y="7941"/>
                  <a:pt x="1770" y="7941"/>
                  <a:pt x="1770" y="7624"/>
                </a:cubicBezTo>
                <a:cubicBezTo>
                  <a:pt x="1770" y="7624"/>
                  <a:pt x="1980" y="7624"/>
                  <a:pt x="2190" y="7624"/>
                </a:cubicBezTo>
                <a:cubicBezTo>
                  <a:pt x="2190" y="7624"/>
                  <a:pt x="2190" y="7306"/>
                  <a:pt x="2190" y="7306"/>
                </a:cubicBezTo>
                <a:cubicBezTo>
                  <a:pt x="2190" y="7306"/>
                  <a:pt x="2190" y="7306"/>
                  <a:pt x="2190" y="7306"/>
                </a:cubicBezTo>
                <a:cubicBezTo>
                  <a:pt x="2400" y="7624"/>
                  <a:pt x="2609" y="7624"/>
                  <a:pt x="2609" y="7306"/>
                </a:cubicBezTo>
                <a:cubicBezTo>
                  <a:pt x="2609" y="7306"/>
                  <a:pt x="2609" y="6988"/>
                  <a:pt x="2609" y="6988"/>
                </a:cubicBezTo>
                <a:cubicBezTo>
                  <a:pt x="2609" y="6988"/>
                  <a:pt x="2819" y="7306"/>
                  <a:pt x="3029" y="6988"/>
                </a:cubicBezTo>
                <a:cubicBezTo>
                  <a:pt x="3029" y="6988"/>
                  <a:pt x="3029" y="6988"/>
                  <a:pt x="3029" y="6671"/>
                </a:cubicBezTo>
                <a:cubicBezTo>
                  <a:pt x="3238" y="6988"/>
                  <a:pt x="3238" y="6988"/>
                  <a:pt x="3238" y="6671"/>
                </a:cubicBezTo>
                <a:cubicBezTo>
                  <a:pt x="3448" y="6671"/>
                  <a:pt x="3238" y="6988"/>
                  <a:pt x="3238" y="6988"/>
                </a:cubicBezTo>
                <a:cubicBezTo>
                  <a:pt x="3238" y="7306"/>
                  <a:pt x="3238" y="7306"/>
                  <a:pt x="3448" y="7306"/>
                </a:cubicBezTo>
                <a:cubicBezTo>
                  <a:pt x="3448" y="7306"/>
                  <a:pt x="3448" y="7624"/>
                  <a:pt x="3448" y="7306"/>
                </a:cubicBezTo>
                <a:cubicBezTo>
                  <a:pt x="3658" y="6988"/>
                  <a:pt x="3238" y="6353"/>
                  <a:pt x="3658" y="6671"/>
                </a:cubicBezTo>
                <a:cubicBezTo>
                  <a:pt x="3658" y="6671"/>
                  <a:pt x="3448" y="6988"/>
                  <a:pt x="3658" y="6988"/>
                </a:cubicBezTo>
                <a:cubicBezTo>
                  <a:pt x="3658" y="7306"/>
                  <a:pt x="3658" y="7306"/>
                  <a:pt x="3658" y="6988"/>
                </a:cubicBezTo>
                <a:cubicBezTo>
                  <a:pt x="3867" y="7624"/>
                  <a:pt x="3867" y="6671"/>
                  <a:pt x="3867" y="6353"/>
                </a:cubicBezTo>
                <a:cubicBezTo>
                  <a:pt x="3867" y="6671"/>
                  <a:pt x="3867" y="7306"/>
                  <a:pt x="4077" y="7306"/>
                </a:cubicBezTo>
                <a:cubicBezTo>
                  <a:pt x="4077" y="7306"/>
                  <a:pt x="4077" y="7306"/>
                  <a:pt x="4077" y="6988"/>
                </a:cubicBezTo>
                <a:cubicBezTo>
                  <a:pt x="4287" y="7306"/>
                  <a:pt x="4287" y="6988"/>
                  <a:pt x="4287" y="6988"/>
                </a:cubicBezTo>
                <a:cubicBezTo>
                  <a:pt x="4287" y="6988"/>
                  <a:pt x="4287" y="7306"/>
                  <a:pt x="4287" y="7306"/>
                </a:cubicBezTo>
                <a:cubicBezTo>
                  <a:pt x="4497" y="7306"/>
                  <a:pt x="4497" y="6988"/>
                  <a:pt x="4706" y="6671"/>
                </a:cubicBezTo>
                <a:cubicBezTo>
                  <a:pt x="4706" y="6988"/>
                  <a:pt x="4706" y="6988"/>
                  <a:pt x="4706" y="6988"/>
                </a:cubicBezTo>
                <a:cubicBezTo>
                  <a:pt x="4497" y="7306"/>
                  <a:pt x="4497" y="7306"/>
                  <a:pt x="4287" y="7306"/>
                </a:cubicBezTo>
                <a:cubicBezTo>
                  <a:pt x="4077" y="7306"/>
                  <a:pt x="4077" y="7306"/>
                  <a:pt x="4287" y="7624"/>
                </a:cubicBezTo>
                <a:cubicBezTo>
                  <a:pt x="4497" y="8259"/>
                  <a:pt x="4706" y="7624"/>
                  <a:pt x="4706" y="7306"/>
                </a:cubicBezTo>
                <a:cubicBezTo>
                  <a:pt x="4706" y="7306"/>
                  <a:pt x="4916" y="7624"/>
                  <a:pt x="4916" y="7306"/>
                </a:cubicBezTo>
                <a:cubicBezTo>
                  <a:pt x="4916" y="7306"/>
                  <a:pt x="4916" y="7306"/>
                  <a:pt x="4916" y="7306"/>
                </a:cubicBezTo>
                <a:cubicBezTo>
                  <a:pt x="4916" y="7624"/>
                  <a:pt x="5126" y="7624"/>
                  <a:pt x="4916" y="7941"/>
                </a:cubicBezTo>
                <a:cubicBezTo>
                  <a:pt x="5126" y="7941"/>
                  <a:pt x="5335" y="7941"/>
                  <a:pt x="5545" y="7624"/>
                </a:cubicBezTo>
                <a:cubicBezTo>
                  <a:pt x="5335" y="7941"/>
                  <a:pt x="4916" y="7941"/>
                  <a:pt x="5126" y="8259"/>
                </a:cubicBezTo>
                <a:cubicBezTo>
                  <a:pt x="5126" y="8259"/>
                  <a:pt x="4916" y="8259"/>
                  <a:pt x="4916" y="8259"/>
                </a:cubicBezTo>
                <a:cubicBezTo>
                  <a:pt x="4916" y="8576"/>
                  <a:pt x="4497" y="8576"/>
                  <a:pt x="4287" y="8894"/>
                </a:cubicBezTo>
                <a:cubicBezTo>
                  <a:pt x="4287" y="8894"/>
                  <a:pt x="4287" y="8894"/>
                  <a:pt x="4287" y="9212"/>
                </a:cubicBezTo>
                <a:cubicBezTo>
                  <a:pt x="4287" y="9212"/>
                  <a:pt x="4077" y="9212"/>
                  <a:pt x="4077" y="9212"/>
                </a:cubicBezTo>
                <a:cubicBezTo>
                  <a:pt x="4077" y="9212"/>
                  <a:pt x="3867" y="9529"/>
                  <a:pt x="3867" y="9529"/>
                </a:cubicBezTo>
                <a:cubicBezTo>
                  <a:pt x="3867" y="9529"/>
                  <a:pt x="4077" y="9529"/>
                  <a:pt x="4077" y="9847"/>
                </a:cubicBezTo>
                <a:cubicBezTo>
                  <a:pt x="3867" y="9529"/>
                  <a:pt x="3867" y="9529"/>
                  <a:pt x="3867" y="9847"/>
                </a:cubicBezTo>
                <a:cubicBezTo>
                  <a:pt x="3867" y="9847"/>
                  <a:pt x="4077" y="9847"/>
                  <a:pt x="4077" y="9847"/>
                </a:cubicBezTo>
                <a:cubicBezTo>
                  <a:pt x="4077" y="9847"/>
                  <a:pt x="4287" y="9847"/>
                  <a:pt x="4287" y="9847"/>
                </a:cubicBezTo>
                <a:cubicBezTo>
                  <a:pt x="4497" y="10165"/>
                  <a:pt x="4916" y="10165"/>
                  <a:pt x="5126" y="9847"/>
                </a:cubicBezTo>
                <a:cubicBezTo>
                  <a:pt x="5126" y="9847"/>
                  <a:pt x="5335" y="9529"/>
                  <a:pt x="5335" y="9529"/>
                </a:cubicBezTo>
                <a:cubicBezTo>
                  <a:pt x="5545" y="9529"/>
                  <a:pt x="5335" y="10165"/>
                  <a:pt x="5126" y="10482"/>
                </a:cubicBezTo>
                <a:cubicBezTo>
                  <a:pt x="5545" y="10482"/>
                  <a:pt x="5126" y="10800"/>
                  <a:pt x="4916" y="10800"/>
                </a:cubicBezTo>
                <a:cubicBezTo>
                  <a:pt x="4916" y="10800"/>
                  <a:pt x="4706" y="10800"/>
                  <a:pt x="4497" y="10800"/>
                </a:cubicBezTo>
                <a:cubicBezTo>
                  <a:pt x="4287" y="10482"/>
                  <a:pt x="4077" y="10482"/>
                  <a:pt x="3867" y="10482"/>
                </a:cubicBezTo>
                <a:cubicBezTo>
                  <a:pt x="3867" y="10482"/>
                  <a:pt x="3658" y="10800"/>
                  <a:pt x="3658" y="10800"/>
                </a:cubicBezTo>
                <a:cubicBezTo>
                  <a:pt x="3658" y="10800"/>
                  <a:pt x="3867" y="11118"/>
                  <a:pt x="3867" y="11118"/>
                </a:cubicBezTo>
                <a:cubicBezTo>
                  <a:pt x="3658" y="11118"/>
                  <a:pt x="3658" y="10800"/>
                  <a:pt x="3658" y="10800"/>
                </a:cubicBezTo>
                <a:cubicBezTo>
                  <a:pt x="3448" y="10800"/>
                  <a:pt x="3448" y="10800"/>
                  <a:pt x="3448" y="10800"/>
                </a:cubicBezTo>
                <a:cubicBezTo>
                  <a:pt x="3658" y="10800"/>
                  <a:pt x="3658" y="10482"/>
                  <a:pt x="3448" y="10482"/>
                </a:cubicBezTo>
                <a:cubicBezTo>
                  <a:pt x="3448" y="10482"/>
                  <a:pt x="3448" y="10800"/>
                  <a:pt x="3238" y="10800"/>
                </a:cubicBezTo>
                <a:cubicBezTo>
                  <a:pt x="3238" y="10800"/>
                  <a:pt x="3238" y="10800"/>
                  <a:pt x="3238" y="10800"/>
                </a:cubicBezTo>
                <a:cubicBezTo>
                  <a:pt x="3238" y="10800"/>
                  <a:pt x="3448" y="10800"/>
                  <a:pt x="3448" y="10800"/>
                </a:cubicBezTo>
                <a:cubicBezTo>
                  <a:pt x="3238" y="10800"/>
                  <a:pt x="3238" y="10800"/>
                  <a:pt x="3029" y="11118"/>
                </a:cubicBezTo>
                <a:cubicBezTo>
                  <a:pt x="3029" y="10482"/>
                  <a:pt x="2819" y="11118"/>
                  <a:pt x="2819" y="11435"/>
                </a:cubicBezTo>
                <a:cubicBezTo>
                  <a:pt x="2609" y="11118"/>
                  <a:pt x="2609" y="11118"/>
                  <a:pt x="2819" y="10800"/>
                </a:cubicBezTo>
                <a:cubicBezTo>
                  <a:pt x="2609" y="10800"/>
                  <a:pt x="2609" y="10800"/>
                  <a:pt x="2609" y="11118"/>
                </a:cubicBezTo>
                <a:cubicBezTo>
                  <a:pt x="2609" y="11435"/>
                  <a:pt x="2609" y="11435"/>
                  <a:pt x="2400" y="11435"/>
                </a:cubicBezTo>
                <a:cubicBezTo>
                  <a:pt x="2400" y="11435"/>
                  <a:pt x="2400" y="11435"/>
                  <a:pt x="2400" y="11118"/>
                </a:cubicBezTo>
                <a:cubicBezTo>
                  <a:pt x="2400" y="11435"/>
                  <a:pt x="2400" y="11435"/>
                  <a:pt x="2400" y="11435"/>
                </a:cubicBezTo>
                <a:cubicBezTo>
                  <a:pt x="2400" y="11118"/>
                  <a:pt x="2400" y="11118"/>
                  <a:pt x="2190" y="11118"/>
                </a:cubicBezTo>
                <a:cubicBezTo>
                  <a:pt x="2190" y="11118"/>
                  <a:pt x="2190" y="11118"/>
                  <a:pt x="2190" y="11435"/>
                </a:cubicBezTo>
                <a:cubicBezTo>
                  <a:pt x="1980" y="11118"/>
                  <a:pt x="1770" y="11753"/>
                  <a:pt x="1561" y="11435"/>
                </a:cubicBezTo>
                <a:cubicBezTo>
                  <a:pt x="1351" y="11435"/>
                  <a:pt x="1351" y="11435"/>
                  <a:pt x="1141" y="11435"/>
                </a:cubicBezTo>
                <a:cubicBezTo>
                  <a:pt x="1141" y="11435"/>
                  <a:pt x="932" y="11753"/>
                  <a:pt x="932" y="11753"/>
                </a:cubicBezTo>
                <a:cubicBezTo>
                  <a:pt x="932" y="12071"/>
                  <a:pt x="1141" y="12706"/>
                  <a:pt x="1351" y="12706"/>
                </a:cubicBezTo>
                <a:cubicBezTo>
                  <a:pt x="1351" y="12706"/>
                  <a:pt x="1561" y="12706"/>
                  <a:pt x="1770" y="12706"/>
                </a:cubicBezTo>
                <a:cubicBezTo>
                  <a:pt x="1770" y="12706"/>
                  <a:pt x="1770" y="12071"/>
                  <a:pt x="1980" y="12071"/>
                </a:cubicBezTo>
                <a:cubicBezTo>
                  <a:pt x="1980" y="12071"/>
                  <a:pt x="1980" y="12388"/>
                  <a:pt x="1770" y="12388"/>
                </a:cubicBezTo>
                <a:cubicBezTo>
                  <a:pt x="2190" y="12388"/>
                  <a:pt x="1980" y="12388"/>
                  <a:pt x="2190" y="12071"/>
                </a:cubicBezTo>
                <a:cubicBezTo>
                  <a:pt x="2400" y="12071"/>
                  <a:pt x="2400" y="12071"/>
                  <a:pt x="2609" y="12071"/>
                </a:cubicBezTo>
                <a:cubicBezTo>
                  <a:pt x="2609" y="12071"/>
                  <a:pt x="2609" y="12388"/>
                  <a:pt x="2609" y="12388"/>
                </a:cubicBezTo>
                <a:cubicBezTo>
                  <a:pt x="2819" y="12388"/>
                  <a:pt x="2819" y="12388"/>
                  <a:pt x="2819" y="12388"/>
                </a:cubicBezTo>
                <a:cubicBezTo>
                  <a:pt x="3029" y="12388"/>
                  <a:pt x="3238" y="12388"/>
                  <a:pt x="3448" y="12388"/>
                </a:cubicBezTo>
                <a:cubicBezTo>
                  <a:pt x="3448" y="12388"/>
                  <a:pt x="3448" y="12388"/>
                  <a:pt x="3448" y="12388"/>
                </a:cubicBezTo>
                <a:cubicBezTo>
                  <a:pt x="3448" y="12388"/>
                  <a:pt x="3448" y="12388"/>
                  <a:pt x="3448" y="12388"/>
                </a:cubicBezTo>
                <a:cubicBezTo>
                  <a:pt x="3448" y="12388"/>
                  <a:pt x="3658" y="12388"/>
                  <a:pt x="3658" y="12388"/>
                </a:cubicBezTo>
                <a:cubicBezTo>
                  <a:pt x="3658" y="12388"/>
                  <a:pt x="3658" y="12388"/>
                  <a:pt x="3658" y="12388"/>
                </a:cubicBezTo>
                <a:cubicBezTo>
                  <a:pt x="3658" y="12706"/>
                  <a:pt x="3658" y="12388"/>
                  <a:pt x="3867" y="12388"/>
                </a:cubicBezTo>
                <a:cubicBezTo>
                  <a:pt x="3658" y="12388"/>
                  <a:pt x="3867" y="12071"/>
                  <a:pt x="4077" y="12388"/>
                </a:cubicBezTo>
                <a:cubicBezTo>
                  <a:pt x="4077" y="12388"/>
                  <a:pt x="4077" y="12071"/>
                  <a:pt x="4077" y="12388"/>
                </a:cubicBezTo>
                <a:cubicBezTo>
                  <a:pt x="4077" y="12388"/>
                  <a:pt x="4077" y="12071"/>
                  <a:pt x="4077" y="12071"/>
                </a:cubicBezTo>
                <a:cubicBezTo>
                  <a:pt x="4077" y="12388"/>
                  <a:pt x="4077" y="12388"/>
                  <a:pt x="4077" y="12388"/>
                </a:cubicBezTo>
                <a:cubicBezTo>
                  <a:pt x="4077" y="12388"/>
                  <a:pt x="4077" y="12388"/>
                  <a:pt x="4077" y="12388"/>
                </a:cubicBezTo>
                <a:cubicBezTo>
                  <a:pt x="4077" y="12388"/>
                  <a:pt x="4077" y="12388"/>
                  <a:pt x="4077" y="12388"/>
                </a:cubicBezTo>
                <a:cubicBezTo>
                  <a:pt x="4497" y="12388"/>
                  <a:pt x="4287" y="13024"/>
                  <a:pt x="4077" y="13024"/>
                </a:cubicBezTo>
                <a:cubicBezTo>
                  <a:pt x="4287" y="13341"/>
                  <a:pt x="4497" y="12706"/>
                  <a:pt x="4497" y="12706"/>
                </a:cubicBezTo>
                <a:cubicBezTo>
                  <a:pt x="4497" y="13024"/>
                  <a:pt x="4287" y="13024"/>
                  <a:pt x="4287" y="13024"/>
                </a:cubicBezTo>
                <a:cubicBezTo>
                  <a:pt x="4287" y="13024"/>
                  <a:pt x="4287" y="13341"/>
                  <a:pt x="4287" y="13341"/>
                </a:cubicBezTo>
                <a:cubicBezTo>
                  <a:pt x="4287" y="13341"/>
                  <a:pt x="4287" y="13341"/>
                  <a:pt x="4287" y="13341"/>
                </a:cubicBezTo>
                <a:cubicBezTo>
                  <a:pt x="4287" y="13341"/>
                  <a:pt x="4077" y="13341"/>
                  <a:pt x="4077" y="13341"/>
                </a:cubicBezTo>
                <a:cubicBezTo>
                  <a:pt x="4077" y="13341"/>
                  <a:pt x="4287" y="13659"/>
                  <a:pt x="4287" y="13659"/>
                </a:cubicBezTo>
                <a:cubicBezTo>
                  <a:pt x="4287" y="13976"/>
                  <a:pt x="4287" y="14294"/>
                  <a:pt x="4497" y="13976"/>
                </a:cubicBezTo>
                <a:cubicBezTo>
                  <a:pt x="4497" y="13976"/>
                  <a:pt x="4497" y="13976"/>
                  <a:pt x="4497" y="13976"/>
                </a:cubicBezTo>
                <a:cubicBezTo>
                  <a:pt x="4497" y="13976"/>
                  <a:pt x="4497" y="14294"/>
                  <a:pt x="4497" y="14612"/>
                </a:cubicBezTo>
                <a:cubicBezTo>
                  <a:pt x="4497" y="14294"/>
                  <a:pt x="4497" y="14294"/>
                  <a:pt x="4497" y="14294"/>
                </a:cubicBezTo>
                <a:cubicBezTo>
                  <a:pt x="4497" y="14612"/>
                  <a:pt x="4497" y="14612"/>
                  <a:pt x="4706" y="14612"/>
                </a:cubicBezTo>
                <a:cubicBezTo>
                  <a:pt x="4916" y="14294"/>
                  <a:pt x="4706" y="13976"/>
                  <a:pt x="4916" y="13976"/>
                </a:cubicBezTo>
                <a:cubicBezTo>
                  <a:pt x="4706" y="14612"/>
                  <a:pt x="5126" y="13976"/>
                  <a:pt x="5126" y="13976"/>
                </a:cubicBezTo>
                <a:cubicBezTo>
                  <a:pt x="5126" y="13659"/>
                  <a:pt x="5335" y="13659"/>
                  <a:pt x="5335" y="13659"/>
                </a:cubicBezTo>
                <a:cubicBezTo>
                  <a:pt x="5545" y="13341"/>
                  <a:pt x="5545" y="13341"/>
                  <a:pt x="5545" y="13341"/>
                </a:cubicBezTo>
                <a:cubicBezTo>
                  <a:pt x="5545" y="13341"/>
                  <a:pt x="5545" y="13341"/>
                  <a:pt x="5545" y="13341"/>
                </a:cubicBezTo>
                <a:cubicBezTo>
                  <a:pt x="5755" y="13341"/>
                  <a:pt x="5545" y="13341"/>
                  <a:pt x="5965" y="13341"/>
                </a:cubicBezTo>
                <a:cubicBezTo>
                  <a:pt x="5965" y="13341"/>
                  <a:pt x="5965" y="13341"/>
                  <a:pt x="5965" y="13341"/>
                </a:cubicBezTo>
                <a:cubicBezTo>
                  <a:pt x="5755" y="13341"/>
                  <a:pt x="5545" y="13341"/>
                  <a:pt x="5545" y="13659"/>
                </a:cubicBezTo>
                <a:cubicBezTo>
                  <a:pt x="5545" y="13659"/>
                  <a:pt x="5755" y="13659"/>
                  <a:pt x="5755" y="13659"/>
                </a:cubicBezTo>
                <a:cubicBezTo>
                  <a:pt x="5755" y="13659"/>
                  <a:pt x="5755" y="13659"/>
                  <a:pt x="5755" y="13659"/>
                </a:cubicBezTo>
                <a:cubicBezTo>
                  <a:pt x="5755" y="13659"/>
                  <a:pt x="5755" y="13976"/>
                  <a:pt x="5965" y="13976"/>
                </a:cubicBezTo>
                <a:cubicBezTo>
                  <a:pt x="5755" y="13976"/>
                  <a:pt x="5545" y="13659"/>
                  <a:pt x="5545" y="13659"/>
                </a:cubicBezTo>
                <a:cubicBezTo>
                  <a:pt x="5545" y="13659"/>
                  <a:pt x="5335" y="13659"/>
                  <a:pt x="5335" y="13976"/>
                </a:cubicBezTo>
                <a:cubicBezTo>
                  <a:pt x="5335" y="13976"/>
                  <a:pt x="5335" y="13976"/>
                  <a:pt x="5335" y="13976"/>
                </a:cubicBezTo>
                <a:cubicBezTo>
                  <a:pt x="5126" y="13976"/>
                  <a:pt x="4916" y="14294"/>
                  <a:pt x="4916" y="14612"/>
                </a:cubicBezTo>
                <a:cubicBezTo>
                  <a:pt x="4916" y="14612"/>
                  <a:pt x="4916" y="14929"/>
                  <a:pt x="4916" y="14929"/>
                </a:cubicBezTo>
                <a:cubicBezTo>
                  <a:pt x="4916" y="15247"/>
                  <a:pt x="5126" y="14929"/>
                  <a:pt x="5126" y="15247"/>
                </a:cubicBezTo>
                <a:cubicBezTo>
                  <a:pt x="5126" y="15247"/>
                  <a:pt x="4916" y="15247"/>
                  <a:pt x="4706" y="15565"/>
                </a:cubicBezTo>
                <a:cubicBezTo>
                  <a:pt x="4706" y="15882"/>
                  <a:pt x="4916" y="15882"/>
                  <a:pt x="5126" y="15565"/>
                </a:cubicBezTo>
                <a:cubicBezTo>
                  <a:pt x="5126" y="15565"/>
                  <a:pt x="5335" y="15247"/>
                  <a:pt x="5335" y="15247"/>
                </a:cubicBezTo>
                <a:cubicBezTo>
                  <a:pt x="5545" y="14929"/>
                  <a:pt x="5755" y="14929"/>
                  <a:pt x="5965" y="14929"/>
                </a:cubicBezTo>
                <a:cubicBezTo>
                  <a:pt x="5965" y="15247"/>
                  <a:pt x="5965" y="15247"/>
                  <a:pt x="5965" y="15247"/>
                </a:cubicBezTo>
                <a:cubicBezTo>
                  <a:pt x="5965" y="15565"/>
                  <a:pt x="5755" y="14929"/>
                  <a:pt x="5545" y="15247"/>
                </a:cubicBezTo>
                <a:cubicBezTo>
                  <a:pt x="5545" y="15247"/>
                  <a:pt x="5545" y="15247"/>
                  <a:pt x="5545" y="15247"/>
                </a:cubicBezTo>
                <a:cubicBezTo>
                  <a:pt x="5335" y="15247"/>
                  <a:pt x="5126" y="15882"/>
                  <a:pt x="5126" y="16200"/>
                </a:cubicBezTo>
                <a:cubicBezTo>
                  <a:pt x="5126" y="16200"/>
                  <a:pt x="5335" y="15882"/>
                  <a:pt x="5335" y="16200"/>
                </a:cubicBezTo>
                <a:cubicBezTo>
                  <a:pt x="5335" y="16200"/>
                  <a:pt x="5335" y="16200"/>
                  <a:pt x="5545" y="16200"/>
                </a:cubicBezTo>
                <a:cubicBezTo>
                  <a:pt x="5335" y="16518"/>
                  <a:pt x="5335" y="16518"/>
                  <a:pt x="5545" y="16518"/>
                </a:cubicBezTo>
                <a:cubicBezTo>
                  <a:pt x="5545" y="16518"/>
                  <a:pt x="5335" y="16518"/>
                  <a:pt x="5335" y="16518"/>
                </a:cubicBezTo>
                <a:cubicBezTo>
                  <a:pt x="5335" y="16518"/>
                  <a:pt x="5335" y="16518"/>
                  <a:pt x="5335" y="16518"/>
                </a:cubicBezTo>
                <a:cubicBezTo>
                  <a:pt x="5335" y="16518"/>
                  <a:pt x="5335" y="16835"/>
                  <a:pt x="5335" y="16835"/>
                </a:cubicBezTo>
                <a:cubicBezTo>
                  <a:pt x="5335" y="16835"/>
                  <a:pt x="5335" y="16835"/>
                  <a:pt x="5335" y="16835"/>
                </a:cubicBezTo>
                <a:cubicBezTo>
                  <a:pt x="5126" y="16835"/>
                  <a:pt x="4916" y="16518"/>
                  <a:pt x="4916" y="16835"/>
                </a:cubicBezTo>
                <a:cubicBezTo>
                  <a:pt x="4916" y="16835"/>
                  <a:pt x="4916" y="16835"/>
                  <a:pt x="5126" y="16835"/>
                </a:cubicBezTo>
                <a:cubicBezTo>
                  <a:pt x="5126" y="16835"/>
                  <a:pt x="5126" y="16835"/>
                  <a:pt x="5126" y="16835"/>
                </a:cubicBezTo>
                <a:cubicBezTo>
                  <a:pt x="5126" y="16835"/>
                  <a:pt x="5126" y="16835"/>
                  <a:pt x="5126" y="16835"/>
                </a:cubicBezTo>
                <a:cubicBezTo>
                  <a:pt x="5126" y="17153"/>
                  <a:pt x="4916" y="17153"/>
                  <a:pt x="4916" y="17153"/>
                </a:cubicBezTo>
                <a:cubicBezTo>
                  <a:pt x="4916" y="17153"/>
                  <a:pt x="4916" y="16835"/>
                  <a:pt x="4916" y="16835"/>
                </a:cubicBezTo>
                <a:cubicBezTo>
                  <a:pt x="4916" y="16835"/>
                  <a:pt x="4916" y="16835"/>
                  <a:pt x="4916" y="17153"/>
                </a:cubicBezTo>
                <a:cubicBezTo>
                  <a:pt x="4916" y="17153"/>
                  <a:pt x="5126" y="17153"/>
                  <a:pt x="4916" y="17153"/>
                </a:cubicBezTo>
                <a:cubicBezTo>
                  <a:pt x="4916" y="17471"/>
                  <a:pt x="4497" y="17471"/>
                  <a:pt x="4287" y="17471"/>
                </a:cubicBezTo>
                <a:cubicBezTo>
                  <a:pt x="4287" y="17788"/>
                  <a:pt x="4077" y="18106"/>
                  <a:pt x="3867" y="17788"/>
                </a:cubicBezTo>
                <a:cubicBezTo>
                  <a:pt x="3867" y="17788"/>
                  <a:pt x="3867" y="17788"/>
                  <a:pt x="3867" y="17788"/>
                </a:cubicBezTo>
                <a:cubicBezTo>
                  <a:pt x="3867" y="17471"/>
                  <a:pt x="3658" y="16835"/>
                  <a:pt x="3658" y="17153"/>
                </a:cubicBezTo>
                <a:cubicBezTo>
                  <a:pt x="3448" y="17471"/>
                  <a:pt x="3448" y="18106"/>
                  <a:pt x="3658" y="18106"/>
                </a:cubicBezTo>
                <a:cubicBezTo>
                  <a:pt x="3658" y="18106"/>
                  <a:pt x="3448" y="18106"/>
                  <a:pt x="3448" y="18424"/>
                </a:cubicBezTo>
                <a:cubicBezTo>
                  <a:pt x="3448" y="18424"/>
                  <a:pt x="3658" y="18741"/>
                  <a:pt x="3658" y="18741"/>
                </a:cubicBezTo>
                <a:cubicBezTo>
                  <a:pt x="3658" y="18741"/>
                  <a:pt x="3448" y="18741"/>
                  <a:pt x="3658" y="19059"/>
                </a:cubicBezTo>
                <a:cubicBezTo>
                  <a:pt x="3658" y="19059"/>
                  <a:pt x="3658" y="19059"/>
                  <a:pt x="3867" y="19059"/>
                </a:cubicBezTo>
                <a:cubicBezTo>
                  <a:pt x="3867" y="18741"/>
                  <a:pt x="3867" y="19059"/>
                  <a:pt x="3867" y="18741"/>
                </a:cubicBezTo>
                <a:cubicBezTo>
                  <a:pt x="4077" y="18741"/>
                  <a:pt x="4077" y="18741"/>
                  <a:pt x="4077" y="18741"/>
                </a:cubicBezTo>
                <a:cubicBezTo>
                  <a:pt x="4077" y="19059"/>
                  <a:pt x="4287" y="18741"/>
                  <a:pt x="4287" y="18741"/>
                </a:cubicBezTo>
                <a:cubicBezTo>
                  <a:pt x="4287" y="18741"/>
                  <a:pt x="4497" y="18741"/>
                  <a:pt x="4706" y="18741"/>
                </a:cubicBezTo>
                <a:cubicBezTo>
                  <a:pt x="4916" y="18741"/>
                  <a:pt x="5126" y="18424"/>
                  <a:pt x="5335" y="18741"/>
                </a:cubicBezTo>
                <a:cubicBezTo>
                  <a:pt x="5545" y="18741"/>
                  <a:pt x="5545" y="18741"/>
                  <a:pt x="5545" y="18741"/>
                </a:cubicBezTo>
                <a:cubicBezTo>
                  <a:pt x="5755" y="18741"/>
                  <a:pt x="5965" y="18741"/>
                  <a:pt x="6174" y="18741"/>
                </a:cubicBezTo>
                <a:cubicBezTo>
                  <a:pt x="6174" y="18741"/>
                  <a:pt x="6174" y="18424"/>
                  <a:pt x="6384" y="18424"/>
                </a:cubicBezTo>
                <a:cubicBezTo>
                  <a:pt x="6384" y="18424"/>
                  <a:pt x="6174" y="18424"/>
                  <a:pt x="6384" y="18106"/>
                </a:cubicBezTo>
                <a:cubicBezTo>
                  <a:pt x="6384" y="17788"/>
                  <a:pt x="6594" y="18106"/>
                  <a:pt x="6803" y="18106"/>
                </a:cubicBezTo>
                <a:cubicBezTo>
                  <a:pt x="6594" y="18106"/>
                  <a:pt x="6594" y="18106"/>
                  <a:pt x="6384" y="18106"/>
                </a:cubicBezTo>
                <a:cubicBezTo>
                  <a:pt x="6594" y="18741"/>
                  <a:pt x="7013" y="19059"/>
                  <a:pt x="7223" y="19059"/>
                </a:cubicBezTo>
                <a:cubicBezTo>
                  <a:pt x="7223" y="19059"/>
                  <a:pt x="7223" y="19059"/>
                  <a:pt x="7223" y="19059"/>
                </a:cubicBezTo>
                <a:cubicBezTo>
                  <a:pt x="7223" y="19059"/>
                  <a:pt x="7433" y="18741"/>
                  <a:pt x="7433" y="18741"/>
                </a:cubicBezTo>
                <a:cubicBezTo>
                  <a:pt x="7642" y="18741"/>
                  <a:pt x="7223" y="19376"/>
                  <a:pt x="7642" y="19059"/>
                </a:cubicBezTo>
                <a:cubicBezTo>
                  <a:pt x="7642" y="19059"/>
                  <a:pt x="7642" y="19059"/>
                  <a:pt x="7642" y="19059"/>
                </a:cubicBezTo>
                <a:cubicBezTo>
                  <a:pt x="7642" y="19059"/>
                  <a:pt x="7642" y="19376"/>
                  <a:pt x="7642" y="19376"/>
                </a:cubicBezTo>
                <a:cubicBezTo>
                  <a:pt x="7642" y="19376"/>
                  <a:pt x="7642" y="19376"/>
                  <a:pt x="7642" y="19376"/>
                </a:cubicBezTo>
                <a:cubicBezTo>
                  <a:pt x="7642" y="19376"/>
                  <a:pt x="7642" y="19376"/>
                  <a:pt x="7642" y="19376"/>
                </a:cubicBezTo>
                <a:cubicBezTo>
                  <a:pt x="7433" y="19376"/>
                  <a:pt x="7433" y="19059"/>
                  <a:pt x="7223" y="19376"/>
                </a:cubicBezTo>
                <a:cubicBezTo>
                  <a:pt x="7433" y="19376"/>
                  <a:pt x="7642" y="19376"/>
                  <a:pt x="7642" y="19694"/>
                </a:cubicBezTo>
                <a:cubicBezTo>
                  <a:pt x="7642" y="19376"/>
                  <a:pt x="7642" y="19376"/>
                  <a:pt x="7852" y="19376"/>
                </a:cubicBezTo>
                <a:cubicBezTo>
                  <a:pt x="7852" y="19059"/>
                  <a:pt x="8062" y="19059"/>
                  <a:pt x="8062" y="18741"/>
                </a:cubicBezTo>
                <a:cubicBezTo>
                  <a:pt x="8062" y="19059"/>
                  <a:pt x="7852" y="19059"/>
                  <a:pt x="7852" y="19059"/>
                </a:cubicBezTo>
                <a:cubicBezTo>
                  <a:pt x="8062" y="19376"/>
                  <a:pt x="8062" y="19376"/>
                  <a:pt x="8271" y="19376"/>
                </a:cubicBezTo>
                <a:cubicBezTo>
                  <a:pt x="8062" y="19376"/>
                  <a:pt x="7852" y="19059"/>
                  <a:pt x="7642" y="19376"/>
                </a:cubicBezTo>
                <a:cubicBezTo>
                  <a:pt x="7642" y="19694"/>
                  <a:pt x="7852" y="20012"/>
                  <a:pt x="7852" y="20012"/>
                </a:cubicBezTo>
                <a:cubicBezTo>
                  <a:pt x="7852" y="20012"/>
                  <a:pt x="7852" y="19694"/>
                  <a:pt x="7852" y="19694"/>
                </a:cubicBezTo>
                <a:cubicBezTo>
                  <a:pt x="7852" y="19694"/>
                  <a:pt x="8062" y="20012"/>
                  <a:pt x="8062" y="20329"/>
                </a:cubicBezTo>
                <a:cubicBezTo>
                  <a:pt x="8062" y="20329"/>
                  <a:pt x="8062" y="20329"/>
                  <a:pt x="8062" y="20012"/>
                </a:cubicBezTo>
                <a:cubicBezTo>
                  <a:pt x="8062" y="20329"/>
                  <a:pt x="8062" y="20329"/>
                  <a:pt x="8062" y="20012"/>
                </a:cubicBezTo>
                <a:cubicBezTo>
                  <a:pt x="8062" y="20329"/>
                  <a:pt x="8062" y="20329"/>
                  <a:pt x="8271" y="20329"/>
                </a:cubicBezTo>
                <a:cubicBezTo>
                  <a:pt x="8062" y="20329"/>
                  <a:pt x="8271" y="20329"/>
                  <a:pt x="8062" y="20329"/>
                </a:cubicBezTo>
                <a:cubicBezTo>
                  <a:pt x="8271" y="20647"/>
                  <a:pt x="8481" y="20647"/>
                  <a:pt x="8691" y="20647"/>
                </a:cubicBezTo>
                <a:cubicBezTo>
                  <a:pt x="8691" y="20647"/>
                  <a:pt x="8691" y="20647"/>
                  <a:pt x="8691" y="20647"/>
                </a:cubicBezTo>
                <a:cubicBezTo>
                  <a:pt x="8691" y="20647"/>
                  <a:pt x="8691" y="20647"/>
                  <a:pt x="8691" y="20647"/>
                </a:cubicBezTo>
                <a:cubicBezTo>
                  <a:pt x="8691" y="20965"/>
                  <a:pt x="9110" y="20965"/>
                  <a:pt x="9320" y="20965"/>
                </a:cubicBezTo>
                <a:cubicBezTo>
                  <a:pt x="9110" y="20965"/>
                  <a:pt x="9110" y="20965"/>
                  <a:pt x="9110" y="20647"/>
                </a:cubicBezTo>
                <a:cubicBezTo>
                  <a:pt x="9110" y="20647"/>
                  <a:pt x="9320" y="20647"/>
                  <a:pt x="9320" y="20965"/>
                </a:cubicBezTo>
                <a:cubicBezTo>
                  <a:pt x="9530" y="20965"/>
                  <a:pt x="10368" y="21600"/>
                  <a:pt x="10578" y="21600"/>
                </a:cubicBezTo>
                <a:cubicBezTo>
                  <a:pt x="10578" y="21600"/>
                  <a:pt x="10578" y="21600"/>
                  <a:pt x="10578" y="21600"/>
                </a:cubicBezTo>
                <a:cubicBezTo>
                  <a:pt x="10578" y="21600"/>
                  <a:pt x="10578" y="21600"/>
                  <a:pt x="10578" y="21600"/>
                </a:cubicBezTo>
                <a:cubicBezTo>
                  <a:pt x="10578" y="21600"/>
                  <a:pt x="10788" y="21600"/>
                  <a:pt x="10998" y="21600"/>
                </a:cubicBezTo>
                <a:cubicBezTo>
                  <a:pt x="10998" y="21600"/>
                  <a:pt x="11207" y="21600"/>
                  <a:pt x="11207" y="21600"/>
                </a:cubicBezTo>
                <a:cubicBezTo>
                  <a:pt x="11627" y="21600"/>
                  <a:pt x="12046" y="21282"/>
                  <a:pt x="12256" y="21282"/>
                </a:cubicBezTo>
                <a:cubicBezTo>
                  <a:pt x="12256" y="21282"/>
                  <a:pt x="12046" y="20965"/>
                  <a:pt x="12046" y="20647"/>
                </a:cubicBezTo>
                <a:cubicBezTo>
                  <a:pt x="12256" y="20965"/>
                  <a:pt x="12256" y="20965"/>
                  <a:pt x="12466" y="20965"/>
                </a:cubicBezTo>
                <a:cubicBezTo>
                  <a:pt x="12466" y="20965"/>
                  <a:pt x="12466" y="20965"/>
                  <a:pt x="12466" y="20965"/>
                </a:cubicBezTo>
                <a:cubicBezTo>
                  <a:pt x="12466" y="20965"/>
                  <a:pt x="12256" y="20965"/>
                  <a:pt x="12256" y="20965"/>
                </a:cubicBezTo>
                <a:cubicBezTo>
                  <a:pt x="12256" y="21282"/>
                  <a:pt x="12256" y="21282"/>
                  <a:pt x="12466" y="21282"/>
                </a:cubicBezTo>
                <a:cubicBezTo>
                  <a:pt x="12675" y="20965"/>
                  <a:pt x="12885" y="20647"/>
                  <a:pt x="12885" y="20329"/>
                </a:cubicBezTo>
                <a:cubicBezTo>
                  <a:pt x="12885" y="20329"/>
                  <a:pt x="12885" y="20329"/>
                  <a:pt x="12675" y="20329"/>
                </a:cubicBezTo>
                <a:cubicBezTo>
                  <a:pt x="12675" y="20329"/>
                  <a:pt x="12675" y="20329"/>
                  <a:pt x="12675" y="20329"/>
                </a:cubicBezTo>
                <a:cubicBezTo>
                  <a:pt x="12885" y="20329"/>
                  <a:pt x="12885" y="20329"/>
                  <a:pt x="12885" y="20012"/>
                </a:cubicBezTo>
                <a:cubicBezTo>
                  <a:pt x="12885" y="20329"/>
                  <a:pt x="13095" y="20012"/>
                  <a:pt x="13095" y="20012"/>
                </a:cubicBezTo>
                <a:cubicBezTo>
                  <a:pt x="12885" y="20012"/>
                  <a:pt x="12675" y="20012"/>
                  <a:pt x="12675" y="19694"/>
                </a:cubicBezTo>
                <a:cubicBezTo>
                  <a:pt x="12885" y="20012"/>
                  <a:pt x="12885" y="19376"/>
                  <a:pt x="13095" y="19376"/>
                </a:cubicBezTo>
                <a:cubicBezTo>
                  <a:pt x="13095" y="19376"/>
                  <a:pt x="13095" y="19376"/>
                  <a:pt x="13095" y="19376"/>
                </a:cubicBezTo>
                <a:cubicBezTo>
                  <a:pt x="13095" y="19376"/>
                  <a:pt x="13304" y="19376"/>
                  <a:pt x="13304" y="19059"/>
                </a:cubicBezTo>
                <a:cubicBezTo>
                  <a:pt x="13304" y="19376"/>
                  <a:pt x="13514" y="19376"/>
                  <a:pt x="13304" y="19376"/>
                </a:cubicBezTo>
                <a:cubicBezTo>
                  <a:pt x="13304" y="19376"/>
                  <a:pt x="13304" y="19376"/>
                  <a:pt x="13304" y="19694"/>
                </a:cubicBezTo>
                <a:cubicBezTo>
                  <a:pt x="13304" y="19694"/>
                  <a:pt x="13514" y="19376"/>
                  <a:pt x="13514" y="19376"/>
                </a:cubicBezTo>
                <a:cubicBezTo>
                  <a:pt x="13514" y="19376"/>
                  <a:pt x="13514" y="19376"/>
                  <a:pt x="13514" y="19059"/>
                </a:cubicBezTo>
                <a:cubicBezTo>
                  <a:pt x="13514" y="19376"/>
                  <a:pt x="13514" y="19376"/>
                  <a:pt x="13514" y="19376"/>
                </a:cubicBezTo>
                <a:cubicBezTo>
                  <a:pt x="13724" y="19376"/>
                  <a:pt x="13933" y="19059"/>
                  <a:pt x="14143" y="19059"/>
                </a:cubicBezTo>
                <a:cubicBezTo>
                  <a:pt x="14143" y="19059"/>
                  <a:pt x="14143" y="19059"/>
                  <a:pt x="14143" y="19059"/>
                </a:cubicBezTo>
                <a:cubicBezTo>
                  <a:pt x="14353" y="19059"/>
                  <a:pt x="14563" y="19376"/>
                  <a:pt x="14563" y="19059"/>
                </a:cubicBezTo>
                <a:cubicBezTo>
                  <a:pt x="14563" y="18741"/>
                  <a:pt x="14563" y="18741"/>
                  <a:pt x="14563" y="18741"/>
                </a:cubicBezTo>
                <a:cubicBezTo>
                  <a:pt x="14563" y="18741"/>
                  <a:pt x="14563" y="18741"/>
                  <a:pt x="14563" y="18741"/>
                </a:cubicBezTo>
                <a:cubicBezTo>
                  <a:pt x="14563" y="18424"/>
                  <a:pt x="14563" y="18424"/>
                  <a:pt x="14772" y="18424"/>
                </a:cubicBezTo>
                <a:cubicBezTo>
                  <a:pt x="14772" y="18424"/>
                  <a:pt x="14772" y="19059"/>
                  <a:pt x="14772" y="19059"/>
                </a:cubicBezTo>
                <a:cubicBezTo>
                  <a:pt x="14772" y="19059"/>
                  <a:pt x="14772" y="18741"/>
                  <a:pt x="14772" y="18741"/>
                </a:cubicBezTo>
                <a:cubicBezTo>
                  <a:pt x="14772" y="18741"/>
                  <a:pt x="14772" y="19059"/>
                  <a:pt x="14772" y="19059"/>
                </a:cubicBezTo>
                <a:cubicBezTo>
                  <a:pt x="14772" y="19059"/>
                  <a:pt x="14772" y="18741"/>
                  <a:pt x="14772" y="18741"/>
                </a:cubicBezTo>
                <a:cubicBezTo>
                  <a:pt x="14982" y="18741"/>
                  <a:pt x="14982" y="19059"/>
                  <a:pt x="14982" y="19059"/>
                </a:cubicBezTo>
                <a:cubicBezTo>
                  <a:pt x="14982" y="19059"/>
                  <a:pt x="14982" y="18741"/>
                  <a:pt x="15192" y="18741"/>
                </a:cubicBezTo>
                <a:cubicBezTo>
                  <a:pt x="14982" y="18741"/>
                  <a:pt x="14982" y="18741"/>
                  <a:pt x="14982" y="18741"/>
                </a:cubicBezTo>
                <a:cubicBezTo>
                  <a:pt x="15192" y="19059"/>
                  <a:pt x="15611" y="18424"/>
                  <a:pt x="15611" y="18106"/>
                </a:cubicBezTo>
                <a:cubicBezTo>
                  <a:pt x="15611" y="18424"/>
                  <a:pt x="15611" y="18424"/>
                  <a:pt x="15611" y="18424"/>
                </a:cubicBezTo>
                <a:cubicBezTo>
                  <a:pt x="15821" y="18424"/>
                  <a:pt x="15821" y="18106"/>
                  <a:pt x="16031" y="17788"/>
                </a:cubicBezTo>
                <a:cubicBezTo>
                  <a:pt x="15821" y="17788"/>
                  <a:pt x="15821" y="17788"/>
                  <a:pt x="15821" y="17788"/>
                </a:cubicBezTo>
                <a:cubicBezTo>
                  <a:pt x="15821" y="17788"/>
                  <a:pt x="16031" y="17471"/>
                  <a:pt x="16031" y="17471"/>
                </a:cubicBezTo>
                <a:cubicBezTo>
                  <a:pt x="16031" y="17471"/>
                  <a:pt x="16031" y="17471"/>
                  <a:pt x="16031" y="17471"/>
                </a:cubicBezTo>
                <a:cubicBezTo>
                  <a:pt x="16240" y="17471"/>
                  <a:pt x="16240" y="17471"/>
                  <a:pt x="16240" y="17153"/>
                </a:cubicBezTo>
                <a:cubicBezTo>
                  <a:pt x="16240" y="17153"/>
                  <a:pt x="16240" y="17471"/>
                  <a:pt x="16240" y="17471"/>
                </a:cubicBezTo>
                <a:cubicBezTo>
                  <a:pt x="16450" y="17153"/>
                  <a:pt x="16450" y="17153"/>
                  <a:pt x="16660" y="16835"/>
                </a:cubicBezTo>
                <a:cubicBezTo>
                  <a:pt x="16450" y="16835"/>
                  <a:pt x="16450" y="16835"/>
                  <a:pt x="16450" y="16835"/>
                </a:cubicBezTo>
                <a:cubicBezTo>
                  <a:pt x="16660" y="16518"/>
                  <a:pt x="16869" y="16835"/>
                  <a:pt x="17079" y="16518"/>
                </a:cubicBezTo>
                <a:cubicBezTo>
                  <a:pt x="17079" y="16518"/>
                  <a:pt x="17079" y="16518"/>
                  <a:pt x="16869" y="16518"/>
                </a:cubicBezTo>
                <a:cubicBezTo>
                  <a:pt x="17079" y="16518"/>
                  <a:pt x="17079" y="16200"/>
                  <a:pt x="17079" y="16200"/>
                </a:cubicBezTo>
                <a:cubicBezTo>
                  <a:pt x="17289" y="16518"/>
                  <a:pt x="17499" y="16200"/>
                  <a:pt x="17708" y="15882"/>
                </a:cubicBezTo>
                <a:cubicBezTo>
                  <a:pt x="17499" y="15882"/>
                  <a:pt x="17499" y="15882"/>
                  <a:pt x="17499" y="15882"/>
                </a:cubicBezTo>
                <a:cubicBezTo>
                  <a:pt x="17708" y="15882"/>
                  <a:pt x="17708" y="15882"/>
                  <a:pt x="17708" y="15882"/>
                </a:cubicBezTo>
                <a:cubicBezTo>
                  <a:pt x="17708" y="15882"/>
                  <a:pt x="17708" y="15565"/>
                  <a:pt x="17708" y="15565"/>
                </a:cubicBezTo>
                <a:cubicBezTo>
                  <a:pt x="17918" y="15565"/>
                  <a:pt x="17708" y="15247"/>
                  <a:pt x="17499" y="14929"/>
                </a:cubicBezTo>
                <a:cubicBezTo>
                  <a:pt x="17918" y="15247"/>
                  <a:pt x="17708" y="15565"/>
                  <a:pt x="17918" y="15882"/>
                </a:cubicBezTo>
                <a:cubicBezTo>
                  <a:pt x="17918" y="15882"/>
                  <a:pt x="17918" y="15565"/>
                  <a:pt x="17918" y="15565"/>
                </a:cubicBezTo>
                <a:cubicBezTo>
                  <a:pt x="18128" y="15565"/>
                  <a:pt x="17918" y="15882"/>
                  <a:pt x="18128" y="15882"/>
                </a:cubicBezTo>
                <a:cubicBezTo>
                  <a:pt x="18128" y="15882"/>
                  <a:pt x="18128" y="15882"/>
                  <a:pt x="18128" y="15882"/>
                </a:cubicBezTo>
                <a:cubicBezTo>
                  <a:pt x="18128" y="15882"/>
                  <a:pt x="18128" y="15882"/>
                  <a:pt x="18128" y="15882"/>
                </a:cubicBezTo>
                <a:cubicBezTo>
                  <a:pt x="18128" y="15882"/>
                  <a:pt x="18337" y="15882"/>
                  <a:pt x="18337" y="15882"/>
                </a:cubicBezTo>
                <a:cubicBezTo>
                  <a:pt x="18547" y="15882"/>
                  <a:pt x="18547" y="16200"/>
                  <a:pt x="18757" y="15882"/>
                </a:cubicBezTo>
                <a:cubicBezTo>
                  <a:pt x="18757" y="15882"/>
                  <a:pt x="18757" y="15565"/>
                  <a:pt x="18757" y="15565"/>
                </a:cubicBezTo>
                <a:cubicBezTo>
                  <a:pt x="18547" y="15882"/>
                  <a:pt x="18757" y="15565"/>
                  <a:pt x="18757" y="15247"/>
                </a:cubicBezTo>
                <a:cubicBezTo>
                  <a:pt x="18757" y="15565"/>
                  <a:pt x="18757" y="15565"/>
                  <a:pt x="18757" y="15565"/>
                </a:cubicBezTo>
                <a:cubicBezTo>
                  <a:pt x="18757" y="15247"/>
                  <a:pt x="18966" y="15247"/>
                  <a:pt x="18966" y="14929"/>
                </a:cubicBezTo>
                <a:cubicBezTo>
                  <a:pt x="19176" y="14929"/>
                  <a:pt x="19176" y="14612"/>
                  <a:pt x="19386" y="14929"/>
                </a:cubicBezTo>
                <a:cubicBezTo>
                  <a:pt x="19176" y="14929"/>
                  <a:pt x="18966" y="14929"/>
                  <a:pt x="18966" y="15247"/>
                </a:cubicBezTo>
                <a:cubicBezTo>
                  <a:pt x="18966" y="15247"/>
                  <a:pt x="19386" y="15247"/>
                  <a:pt x="19386" y="14929"/>
                </a:cubicBezTo>
                <a:cubicBezTo>
                  <a:pt x="19386" y="14929"/>
                  <a:pt x="19386" y="14612"/>
                  <a:pt x="19386" y="14612"/>
                </a:cubicBezTo>
                <a:cubicBezTo>
                  <a:pt x="19596" y="14294"/>
                  <a:pt x="19805" y="13976"/>
                  <a:pt x="19805" y="13659"/>
                </a:cubicBezTo>
                <a:cubicBezTo>
                  <a:pt x="19596" y="13659"/>
                  <a:pt x="19596" y="13976"/>
                  <a:pt x="19386" y="13976"/>
                </a:cubicBezTo>
                <a:cubicBezTo>
                  <a:pt x="19386" y="13976"/>
                  <a:pt x="19176" y="13976"/>
                  <a:pt x="19386" y="13659"/>
                </a:cubicBezTo>
                <a:cubicBezTo>
                  <a:pt x="19386" y="13659"/>
                  <a:pt x="19596" y="13659"/>
                  <a:pt x="19596" y="13659"/>
                </a:cubicBezTo>
                <a:cubicBezTo>
                  <a:pt x="19596" y="13341"/>
                  <a:pt x="19596" y="13341"/>
                  <a:pt x="19386" y="13341"/>
                </a:cubicBezTo>
                <a:cubicBezTo>
                  <a:pt x="19596" y="13024"/>
                  <a:pt x="19805" y="13341"/>
                  <a:pt x="19805" y="13341"/>
                </a:cubicBezTo>
                <a:cubicBezTo>
                  <a:pt x="20015" y="13024"/>
                  <a:pt x="19805" y="13341"/>
                  <a:pt x="19805" y="13024"/>
                </a:cubicBezTo>
                <a:cubicBezTo>
                  <a:pt x="19805" y="13024"/>
                  <a:pt x="19596" y="12706"/>
                  <a:pt x="19596" y="12706"/>
                </a:cubicBezTo>
                <a:cubicBezTo>
                  <a:pt x="19596" y="12706"/>
                  <a:pt x="19596" y="12706"/>
                  <a:pt x="19596" y="12706"/>
                </a:cubicBezTo>
                <a:cubicBezTo>
                  <a:pt x="19596" y="12706"/>
                  <a:pt x="19596" y="12388"/>
                  <a:pt x="19596" y="12388"/>
                </a:cubicBezTo>
                <a:cubicBezTo>
                  <a:pt x="19596" y="12388"/>
                  <a:pt x="19386" y="12388"/>
                  <a:pt x="19386" y="12388"/>
                </a:cubicBezTo>
                <a:cubicBezTo>
                  <a:pt x="19805" y="12388"/>
                  <a:pt x="19596" y="13024"/>
                  <a:pt x="19805" y="13024"/>
                </a:cubicBezTo>
                <a:cubicBezTo>
                  <a:pt x="20015" y="13024"/>
                  <a:pt x="20434" y="13024"/>
                  <a:pt x="20434" y="12706"/>
                </a:cubicBezTo>
                <a:cubicBezTo>
                  <a:pt x="20225" y="12388"/>
                  <a:pt x="20225" y="12388"/>
                  <a:pt x="20644" y="12388"/>
                </a:cubicBezTo>
                <a:cubicBezTo>
                  <a:pt x="20854" y="12388"/>
                  <a:pt x="20644" y="12071"/>
                  <a:pt x="20434" y="12071"/>
                </a:cubicBezTo>
                <a:cubicBezTo>
                  <a:pt x="20644" y="12071"/>
                  <a:pt x="20854" y="12388"/>
                  <a:pt x="20854" y="11753"/>
                </a:cubicBezTo>
                <a:cubicBezTo>
                  <a:pt x="20854" y="11435"/>
                  <a:pt x="20434" y="11753"/>
                  <a:pt x="20225" y="11435"/>
                </a:cubicBezTo>
                <a:cubicBezTo>
                  <a:pt x="20434" y="11435"/>
                  <a:pt x="20644" y="11435"/>
                  <a:pt x="20644" y="11435"/>
                </a:cubicBezTo>
                <a:cubicBezTo>
                  <a:pt x="20854" y="11435"/>
                  <a:pt x="21064" y="11753"/>
                  <a:pt x="20854" y="11435"/>
                </a:cubicBezTo>
                <a:cubicBezTo>
                  <a:pt x="20854" y="11118"/>
                  <a:pt x="20644" y="11118"/>
                  <a:pt x="20644" y="11118"/>
                </a:cubicBezTo>
                <a:cubicBezTo>
                  <a:pt x="20644" y="11118"/>
                  <a:pt x="20644" y="10800"/>
                  <a:pt x="20644" y="10800"/>
                </a:cubicBezTo>
                <a:cubicBezTo>
                  <a:pt x="20434" y="10800"/>
                  <a:pt x="20225" y="10800"/>
                  <a:pt x="20015" y="10800"/>
                </a:cubicBezTo>
                <a:cubicBezTo>
                  <a:pt x="20015" y="10800"/>
                  <a:pt x="20015" y="10800"/>
                  <a:pt x="20015" y="10800"/>
                </a:cubicBezTo>
                <a:cubicBezTo>
                  <a:pt x="20015" y="10800"/>
                  <a:pt x="20434" y="10800"/>
                  <a:pt x="20434" y="10482"/>
                </a:cubicBezTo>
                <a:cubicBezTo>
                  <a:pt x="20434" y="10482"/>
                  <a:pt x="20434" y="10482"/>
                  <a:pt x="20434" y="10482"/>
                </a:cubicBezTo>
                <a:cubicBezTo>
                  <a:pt x="20434" y="10482"/>
                  <a:pt x="20644" y="10800"/>
                  <a:pt x="20854" y="10800"/>
                </a:cubicBezTo>
                <a:cubicBezTo>
                  <a:pt x="20854" y="10800"/>
                  <a:pt x="20854" y="10800"/>
                  <a:pt x="20854" y="11118"/>
                </a:cubicBezTo>
                <a:cubicBezTo>
                  <a:pt x="20854" y="11118"/>
                  <a:pt x="21064" y="11118"/>
                  <a:pt x="21064" y="11118"/>
                </a:cubicBezTo>
                <a:cubicBezTo>
                  <a:pt x="21273" y="10800"/>
                  <a:pt x="21064" y="10800"/>
                  <a:pt x="21273" y="10800"/>
                </a:cubicBezTo>
                <a:cubicBezTo>
                  <a:pt x="21273" y="10482"/>
                  <a:pt x="21483" y="10482"/>
                  <a:pt x="21273" y="10165"/>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31" name="Shape 2720"/>
          <p:cNvSpPr/>
          <p:nvPr/>
        </p:nvSpPr>
        <p:spPr>
          <a:xfrm>
            <a:off x="17780425" y="9872565"/>
            <a:ext cx="980731" cy="603709"/>
          </a:xfrm>
          <a:custGeom>
            <a:avLst/>
            <a:gdLst/>
            <a:ahLst/>
            <a:cxnLst>
              <a:cxn ang="0">
                <a:pos x="wd2" y="hd2"/>
              </a:cxn>
              <a:cxn ang="5400000">
                <a:pos x="wd2" y="hd2"/>
              </a:cxn>
              <a:cxn ang="10800000">
                <a:pos x="wd2" y="hd2"/>
              </a:cxn>
              <a:cxn ang="16200000">
                <a:pos x="wd2" y="hd2"/>
              </a:cxn>
            </a:cxnLst>
            <a:rect l="0" t="0" r="r" b="b"/>
            <a:pathLst>
              <a:path w="21410" h="21276" extrusionOk="0">
                <a:moveTo>
                  <a:pt x="21257" y="4661"/>
                </a:moveTo>
                <a:cubicBezTo>
                  <a:pt x="21257" y="4107"/>
                  <a:pt x="21600" y="3553"/>
                  <a:pt x="21257" y="3553"/>
                </a:cubicBezTo>
                <a:cubicBezTo>
                  <a:pt x="20914" y="3553"/>
                  <a:pt x="20914" y="3553"/>
                  <a:pt x="20571" y="3553"/>
                </a:cubicBezTo>
                <a:cubicBezTo>
                  <a:pt x="20571" y="3553"/>
                  <a:pt x="20571" y="3553"/>
                  <a:pt x="20571" y="3553"/>
                </a:cubicBezTo>
                <a:cubicBezTo>
                  <a:pt x="20571" y="2999"/>
                  <a:pt x="20229" y="2445"/>
                  <a:pt x="20229" y="2445"/>
                </a:cubicBezTo>
                <a:cubicBezTo>
                  <a:pt x="20229" y="2445"/>
                  <a:pt x="19886" y="2445"/>
                  <a:pt x="19886" y="2445"/>
                </a:cubicBezTo>
                <a:cubicBezTo>
                  <a:pt x="19543" y="2445"/>
                  <a:pt x="19886" y="1891"/>
                  <a:pt x="19543" y="1891"/>
                </a:cubicBezTo>
                <a:cubicBezTo>
                  <a:pt x="19543" y="1338"/>
                  <a:pt x="19200" y="1338"/>
                  <a:pt x="19200" y="1338"/>
                </a:cubicBezTo>
                <a:cubicBezTo>
                  <a:pt x="18857" y="1338"/>
                  <a:pt x="18514" y="1338"/>
                  <a:pt x="18171" y="1891"/>
                </a:cubicBezTo>
                <a:cubicBezTo>
                  <a:pt x="17829" y="1891"/>
                  <a:pt x="17829" y="1891"/>
                  <a:pt x="17829" y="1338"/>
                </a:cubicBezTo>
                <a:cubicBezTo>
                  <a:pt x="17486" y="1338"/>
                  <a:pt x="17486" y="784"/>
                  <a:pt x="17486" y="784"/>
                </a:cubicBezTo>
                <a:cubicBezTo>
                  <a:pt x="17486" y="784"/>
                  <a:pt x="17143" y="784"/>
                  <a:pt x="17143" y="784"/>
                </a:cubicBezTo>
                <a:cubicBezTo>
                  <a:pt x="17143" y="230"/>
                  <a:pt x="17143" y="-324"/>
                  <a:pt x="16800" y="230"/>
                </a:cubicBezTo>
                <a:cubicBezTo>
                  <a:pt x="16457" y="230"/>
                  <a:pt x="16114" y="784"/>
                  <a:pt x="15771" y="784"/>
                </a:cubicBezTo>
                <a:cubicBezTo>
                  <a:pt x="15429" y="784"/>
                  <a:pt x="15086" y="230"/>
                  <a:pt x="14743" y="230"/>
                </a:cubicBezTo>
                <a:cubicBezTo>
                  <a:pt x="14400" y="230"/>
                  <a:pt x="14057" y="230"/>
                  <a:pt x="14057" y="230"/>
                </a:cubicBezTo>
                <a:cubicBezTo>
                  <a:pt x="14057" y="230"/>
                  <a:pt x="13714" y="784"/>
                  <a:pt x="13714" y="784"/>
                </a:cubicBezTo>
                <a:cubicBezTo>
                  <a:pt x="13714" y="1338"/>
                  <a:pt x="13714" y="1338"/>
                  <a:pt x="13371" y="1891"/>
                </a:cubicBezTo>
                <a:cubicBezTo>
                  <a:pt x="13371" y="1891"/>
                  <a:pt x="13371" y="2445"/>
                  <a:pt x="13371" y="2445"/>
                </a:cubicBezTo>
                <a:cubicBezTo>
                  <a:pt x="13029" y="2445"/>
                  <a:pt x="13371" y="2445"/>
                  <a:pt x="13029" y="2445"/>
                </a:cubicBezTo>
                <a:cubicBezTo>
                  <a:pt x="13029" y="2445"/>
                  <a:pt x="13029" y="2445"/>
                  <a:pt x="12686" y="2999"/>
                </a:cubicBezTo>
                <a:cubicBezTo>
                  <a:pt x="12686" y="2999"/>
                  <a:pt x="12343" y="2999"/>
                  <a:pt x="12343" y="2999"/>
                </a:cubicBezTo>
                <a:cubicBezTo>
                  <a:pt x="12000" y="3553"/>
                  <a:pt x="12000" y="3553"/>
                  <a:pt x="12000" y="3553"/>
                </a:cubicBezTo>
                <a:cubicBezTo>
                  <a:pt x="12000" y="3553"/>
                  <a:pt x="11657" y="2999"/>
                  <a:pt x="11657" y="2999"/>
                </a:cubicBezTo>
                <a:cubicBezTo>
                  <a:pt x="11657" y="2999"/>
                  <a:pt x="11657" y="2999"/>
                  <a:pt x="11657" y="2999"/>
                </a:cubicBezTo>
                <a:cubicBezTo>
                  <a:pt x="11657" y="2999"/>
                  <a:pt x="11657" y="2999"/>
                  <a:pt x="11314" y="2999"/>
                </a:cubicBezTo>
                <a:cubicBezTo>
                  <a:pt x="11314" y="2999"/>
                  <a:pt x="11314" y="2445"/>
                  <a:pt x="11314" y="2445"/>
                </a:cubicBezTo>
                <a:cubicBezTo>
                  <a:pt x="10629" y="2445"/>
                  <a:pt x="10971" y="2999"/>
                  <a:pt x="10629" y="3553"/>
                </a:cubicBezTo>
                <a:cubicBezTo>
                  <a:pt x="10629" y="3553"/>
                  <a:pt x="10286" y="3553"/>
                  <a:pt x="10286" y="3553"/>
                </a:cubicBezTo>
                <a:cubicBezTo>
                  <a:pt x="10286" y="3553"/>
                  <a:pt x="9943" y="4107"/>
                  <a:pt x="9943" y="4107"/>
                </a:cubicBezTo>
                <a:cubicBezTo>
                  <a:pt x="9600" y="4107"/>
                  <a:pt x="8914" y="3553"/>
                  <a:pt x="8914" y="4107"/>
                </a:cubicBezTo>
                <a:cubicBezTo>
                  <a:pt x="8571" y="4107"/>
                  <a:pt x="8229" y="5214"/>
                  <a:pt x="8571" y="5768"/>
                </a:cubicBezTo>
                <a:cubicBezTo>
                  <a:pt x="8571" y="5768"/>
                  <a:pt x="8229" y="5768"/>
                  <a:pt x="8229" y="6322"/>
                </a:cubicBezTo>
                <a:cubicBezTo>
                  <a:pt x="8229" y="6322"/>
                  <a:pt x="7886" y="6322"/>
                  <a:pt x="7886" y="6322"/>
                </a:cubicBezTo>
                <a:cubicBezTo>
                  <a:pt x="7200" y="6322"/>
                  <a:pt x="6857" y="6322"/>
                  <a:pt x="6171" y="6322"/>
                </a:cubicBezTo>
                <a:cubicBezTo>
                  <a:pt x="6171" y="6322"/>
                  <a:pt x="5829" y="6322"/>
                  <a:pt x="5486" y="6322"/>
                </a:cubicBezTo>
                <a:cubicBezTo>
                  <a:pt x="5143" y="6322"/>
                  <a:pt x="4800" y="5768"/>
                  <a:pt x="4457" y="5214"/>
                </a:cubicBezTo>
                <a:cubicBezTo>
                  <a:pt x="4457" y="5214"/>
                  <a:pt x="4114" y="4661"/>
                  <a:pt x="3771" y="4107"/>
                </a:cubicBezTo>
                <a:cubicBezTo>
                  <a:pt x="3429" y="4107"/>
                  <a:pt x="3086" y="4107"/>
                  <a:pt x="3086" y="4661"/>
                </a:cubicBezTo>
                <a:cubicBezTo>
                  <a:pt x="3086" y="5214"/>
                  <a:pt x="3086" y="5214"/>
                  <a:pt x="3086" y="5214"/>
                </a:cubicBezTo>
                <a:cubicBezTo>
                  <a:pt x="3086" y="5214"/>
                  <a:pt x="2743" y="5214"/>
                  <a:pt x="2743" y="5768"/>
                </a:cubicBezTo>
                <a:cubicBezTo>
                  <a:pt x="3086" y="5214"/>
                  <a:pt x="3086" y="5768"/>
                  <a:pt x="3086" y="5768"/>
                </a:cubicBezTo>
                <a:cubicBezTo>
                  <a:pt x="3086" y="6322"/>
                  <a:pt x="3086" y="6322"/>
                  <a:pt x="3086" y="6322"/>
                </a:cubicBezTo>
                <a:cubicBezTo>
                  <a:pt x="3086" y="6876"/>
                  <a:pt x="2400" y="6876"/>
                  <a:pt x="2400" y="6322"/>
                </a:cubicBezTo>
                <a:cubicBezTo>
                  <a:pt x="2057" y="7430"/>
                  <a:pt x="1714" y="6322"/>
                  <a:pt x="1371" y="6322"/>
                </a:cubicBezTo>
                <a:cubicBezTo>
                  <a:pt x="1371" y="6322"/>
                  <a:pt x="1371" y="6322"/>
                  <a:pt x="1371" y="6322"/>
                </a:cubicBezTo>
                <a:cubicBezTo>
                  <a:pt x="1029" y="6876"/>
                  <a:pt x="1029" y="6876"/>
                  <a:pt x="1029" y="6876"/>
                </a:cubicBezTo>
                <a:cubicBezTo>
                  <a:pt x="1029" y="7430"/>
                  <a:pt x="1371" y="6876"/>
                  <a:pt x="1714" y="7430"/>
                </a:cubicBezTo>
                <a:cubicBezTo>
                  <a:pt x="1714" y="7430"/>
                  <a:pt x="1714" y="7984"/>
                  <a:pt x="1714" y="7984"/>
                </a:cubicBezTo>
                <a:cubicBezTo>
                  <a:pt x="1714" y="7984"/>
                  <a:pt x="1714" y="8538"/>
                  <a:pt x="1714" y="8538"/>
                </a:cubicBezTo>
                <a:cubicBezTo>
                  <a:pt x="1714" y="8538"/>
                  <a:pt x="1714" y="8538"/>
                  <a:pt x="1371" y="8538"/>
                </a:cubicBezTo>
                <a:cubicBezTo>
                  <a:pt x="1029" y="9091"/>
                  <a:pt x="1029" y="8538"/>
                  <a:pt x="1029" y="9091"/>
                </a:cubicBezTo>
                <a:cubicBezTo>
                  <a:pt x="1029" y="9091"/>
                  <a:pt x="1029" y="9091"/>
                  <a:pt x="1029" y="9645"/>
                </a:cubicBezTo>
                <a:cubicBezTo>
                  <a:pt x="1029" y="9645"/>
                  <a:pt x="1029" y="9645"/>
                  <a:pt x="1029" y="10199"/>
                </a:cubicBezTo>
                <a:cubicBezTo>
                  <a:pt x="1029" y="10199"/>
                  <a:pt x="1029" y="10199"/>
                  <a:pt x="1029" y="10753"/>
                </a:cubicBezTo>
                <a:cubicBezTo>
                  <a:pt x="1029" y="10753"/>
                  <a:pt x="1371" y="11307"/>
                  <a:pt x="1371" y="10753"/>
                </a:cubicBezTo>
                <a:cubicBezTo>
                  <a:pt x="1371" y="10753"/>
                  <a:pt x="1371" y="11307"/>
                  <a:pt x="1371" y="11307"/>
                </a:cubicBezTo>
                <a:cubicBezTo>
                  <a:pt x="1371" y="11307"/>
                  <a:pt x="1029" y="11307"/>
                  <a:pt x="1029" y="11307"/>
                </a:cubicBezTo>
                <a:cubicBezTo>
                  <a:pt x="1029" y="11307"/>
                  <a:pt x="1371" y="11307"/>
                  <a:pt x="1029" y="11861"/>
                </a:cubicBezTo>
                <a:cubicBezTo>
                  <a:pt x="1029" y="11861"/>
                  <a:pt x="1029" y="11861"/>
                  <a:pt x="1371" y="11861"/>
                </a:cubicBezTo>
                <a:cubicBezTo>
                  <a:pt x="1029" y="11861"/>
                  <a:pt x="686" y="11861"/>
                  <a:pt x="686" y="11861"/>
                </a:cubicBezTo>
                <a:cubicBezTo>
                  <a:pt x="686" y="11861"/>
                  <a:pt x="343" y="12414"/>
                  <a:pt x="343" y="12414"/>
                </a:cubicBezTo>
                <a:cubicBezTo>
                  <a:pt x="343" y="12414"/>
                  <a:pt x="0" y="12968"/>
                  <a:pt x="0" y="12968"/>
                </a:cubicBezTo>
                <a:cubicBezTo>
                  <a:pt x="0" y="12968"/>
                  <a:pt x="686" y="12968"/>
                  <a:pt x="686" y="12968"/>
                </a:cubicBezTo>
                <a:cubicBezTo>
                  <a:pt x="686" y="13522"/>
                  <a:pt x="686" y="13522"/>
                  <a:pt x="686" y="14076"/>
                </a:cubicBezTo>
                <a:cubicBezTo>
                  <a:pt x="686" y="14076"/>
                  <a:pt x="1029" y="14076"/>
                  <a:pt x="1029" y="14076"/>
                </a:cubicBezTo>
                <a:cubicBezTo>
                  <a:pt x="1029" y="14076"/>
                  <a:pt x="1029" y="14076"/>
                  <a:pt x="1029" y="14076"/>
                </a:cubicBezTo>
                <a:cubicBezTo>
                  <a:pt x="1029" y="14630"/>
                  <a:pt x="1029" y="14630"/>
                  <a:pt x="1029" y="14630"/>
                </a:cubicBezTo>
                <a:cubicBezTo>
                  <a:pt x="1029" y="14630"/>
                  <a:pt x="1029" y="14630"/>
                  <a:pt x="1029" y="15184"/>
                </a:cubicBezTo>
                <a:cubicBezTo>
                  <a:pt x="1371" y="15184"/>
                  <a:pt x="1371" y="15738"/>
                  <a:pt x="1371" y="15738"/>
                </a:cubicBezTo>
                <a:cubicBezTo>
                  <a:pt x="1371" y="15738"/>
                  <a:pt x="1714" y="15738"/>
                  <a:pt x="1714" y="15738"/>
                </a:cubicBezTo>
                <a:cubicBezTo>
                  <a:pt x="1714" y="15738"/>
                  <a:pt x="1714" y="15738"/>
                  <a:pt x="1714" y="16291"/>
                </a:cubicBezTo>
                <a:cubicBezTo>
                  <a:pt x="2057" y="16291"/>
                  <a:pt x="2057" y="16291"/>
                  <a:pt x="2057" y="16291"/>
                </a:cubicBezTo>
                <a:cubicBezTo>
                  <a:pt x="2057" y="16291"/>
                  <a:pt x="2057" y="16291"/>
                  <a:pt x="2057" y="16291"/>
                </a:cubicBezTo>
                <a:cubicBezTo>
                  <a:pt x="2400" y="16845"/>
                  <a:pt x="2400" y="16845"/>
                  <a:pt x="2400" y="16845"/>
                </a:cubicBezTo>
                <a:cubicBezTo>
                  <a:pt x="2743" y="17399"/>
                  <a:pt x="3086" y="17953"/>
                  <a:pt x="3429" y="18507"/>
                </a:cubicBezTo>
                <a:cubicBezTo>
                  <a:pt x="3429" y="18507"/>
                  <a:pt x="3429" y="18507"/>
                  <a:pt x="3771" y="19061"/>
                </a:cubicBezTo>
                <a:cubicBezTo>
                  <a:pt x="3771" y="19061"/>
                  <a:pt x="3771" y="19061"/>
                  <a:pt x="3771" y="19614"/>
                </a:cubicBezTo>
                <a:cubicBezTo>
                  <a:pt x="3771" y="19614"/>
                  <a:pt x="3771" y="19614"/>
                  <a:pt x="3771" y="19614"/>
                </a:cubicBezTo>
                <a:cubicBezTo>
                  <a:pt x="3771" y="19614"/>
                  <a:pt x="3771" y="19614"/>
                  <a:pt x="3771" y="19614"/>
                </a:cubicBezTo>
                <a:cubicBezTo>
                  <a:pt x="3771" y="19614"/>
                  <a:pt x="4114" y="19614"/>
                  <a:pt x="4114" y="19614"/>
                </a:cubicBezTo>
                <a:cubicBezTo>
                  <a:pt x="4457" y="19614"/>
                  <a:pt x="4800" y="19614"/>
                  <a:pt x="4800" y="20168"/>
                </a:cubicBezTo>
                <a:cubicBezTo>
                  <a:pt x="4800" y="20168"/>
                  <a:pt x="4800" y="20168"/>
                  <a:pt x="5143" y="20722"/>
                </a:cubicBezTo>
                <a:cubicBezTo>
                  <a:pt x="5143" y="20722"/>
                  <a:pt x="5143" y="20722"/>
                  <a:pt x="5143" y="20722"/>
                </a:cubicBezTo>
                <a:cubicBezTo>
                  <a:pt x="5486" y="20722"/>
                  <a:pt x="5486" y="20722"/>
                  <a:pt x="5486" y="21276"/>
                </a:cubicBezTo>
                <a:cubicBezTo>
                  <a:pt x="5829" y="20722"/>
                  <a:pt x="5829" y="20722"/>
                  <a:pt x="6171" y="20722"/>
                </a:cubicBezTo>
                <a:cubicBezTo>
                  <a:pt x="6171" y="20722"/>
                  <a:pt x="6514" y="20722"/>
                  <a:pt x="6514" y="20722"/>
                </a:cubicBezTo>
                <a:cubicBezTo>
                  <a:pt x="6857" y="20722"/>
                  <a:pt x="7200" y="21276"/>
                  <a:pt x="7200" y="21276"/>
                </a:cubicBezTo>
                <a:cubicBezTo>
                  <a:pt x="7543" y="21276"/>
                  <a:pt x="7886" y="20722"/>
                  <a:pt x="7886" y="20168"/>
                </a:cubicBezTo>
                <a:cubicBezTo>
                  <a:pt x="7886" y="20168"/>
                  <a:pt x="7886" y="20168"/>
                  <a:pt x="8229" y="20168"/>
                </a:cubicBezTo>
                <a:cubicBezTo>
                  <a:pt x="8229" y="20168"/>
                  <a:pt x="8571" y="20722"/>
                  <a:pt x="8571" y="20168"/>
                </a:cubicBezTo>
                <a:cubicBezTo>
                  <a:pt x="8571" y="20168"/>
                  <a:pt x="8914" y="19614"/>
                  <a:pt x="9257" y="20168"/>
                </a:cubicBezTo>
                <a:cubicBezTo>
                  <a:pt x="9257" y="19614"/>
                  <a:pt x="9257" y="19614"/>
                  <a:pt x="9257" y="19614"/>
                </a:cubicBezTo>
                <a:cubicBezTo>
                  <a:pt x="9257" y="19614"/>
                  <a:pt x="9257" y="19061"/>
                  <a:pt x="9600" y="19061"/>
                </a:cubicBezTo>
                <a:cubicBezTo>
                  <a:pt x="9600" y="19061"/>
                  <a:pt x="9600" y="19614"/>
                  <a:pt x="9600" y="19614"/>
                </a:cubicBezTo>
                <a:cubicBezTo>
                  <a:pt x="9943" y="19614"/>
                  <a:pt x="9943" y="19614"/>
                  <a:pt x="10286" y="19061"/>
                </a:cubicBezTo>
                <a:cubicBezTo>
                  <a:pt x="10286" y="19061"/>
                  <a:pt x="10286" y="19061"/>
                  <a:pt x="10629" y="19061"/>
                </a:cubicBezTo>
                <a:cubicBezTo>
                  <a:pt x="10629" y="18507"/>
                  <a:pt x="10629" y="18507"/>
                  <a:pt x="10629" y="18507"/>
                </a:cubicBezTo>
                <a:cubicBezTo>
                  <a:pt x="10629" y="18507"/>
                  <a:pt x="10629" y="18507"/>
                  <a:pt x="10629" y="18507"/>
                </a:cubicBezTo>
                <a:cubicBezTo>
                  <a:pt x="11314" y="17953"/>
                  <a:pt x="11314" y="18507"/>
                  <a:pt x="11657" y="18507"/>
                </a:cubicBezTo>
                <a:cubicBezTo>
                  <a:pt x="12000" y="18507"/>
                  <a:pt x="12343" y="17953"/>
                  <a:pt x="12343" y="17953"/>
                </a:cubicBezTo>
                <a:cubicBezTo>
                  <a:pt x="12686" y="17953"/>
                  <a:pt x="12686" y="18507"/>
                  <a:pt x="12686" y="18507"/>
                </a:cubicBezTo>
                <a:cubicBezTo>
                  <a:pt x="13029" y="18507"/>
                  <a:pt x="13029" y="18507"/>
                  <a:pt x="13029" y="18507"/>
                </a:cubicBezTo>
                <a:cubicBezTo>
                  <a:pt x="13029" y="18507"/>
                  <a:pt x="13371" y="18507"/>
                  <a:pt x="13371" y="18507"/>
                </a:cubicBezTo>
                <a:cubicBezTo>
                  <a:pt x="13371" y="18507"/>
                  <a:pt x="13714" y="18507"/>
                  <a:pt x="13714" y="18507"/>
                </a:cubicBezTo>
                <a:cubicBezTo>
                  <a:pt x="13714" y="18507"/>
                  <a:pt x="13714" y="17953"/>
                  <a:pt x="14057" y="17953"/>
                </a:cubicBezTo>
                <a:cubicBezTo>
                  <a:pt x="14057" y="17953"/>
                  <a:pt x="14057" y="18507"/>
                  <a:pt x="14057" y="18507"/>
                </a:cubicBezTo>
                <a:cubicBezTo>
                  <a:pt x="14400" y="18507"/>
                  <a:pt x="14400" y="18507"/>
                  <a:pt x="14743" y="17953"/>
                </a:cubicBezTo>
                <a:cubicBezTo>
                  <a:pt x="14743" y="17953"/>
                  <a:pt x="14743" y="17399"/>
                  <a:pt x="15086" y="17399"/>
                </a:cubicBezTo>
                <a:cubicBezTo>
                  <a:pt x="15086" y="17399"/>
                  <a:pt x="15429" y="17953"/>
                  <a:pt x="15771" y="17399"/>
                </a:cubicBezTo>
                <a:cubicBezTo>
                  <a:pt x="16114" y="17399"/>
                  <a:pt x="16114" y="16845"/>
                  <a:pt x="16114" y="16291"/>
                </a:cubicBezTo>
                <a:cubicBezTo>
                  <a:pt x="16114" y="16291"/>
                  <a:pt x="16457" y="16291"/>
                  <a:pt x="16457" y="16291"/>
                </a:cubicBezTo>
                <a:cubicBezTo>
                  <a:pt x="16457" y="16291"/>
                  <a:pt x="16457" y="16291"/>
                  <a:pt x="16457" y="15738"/>
                </a:cubicBezTo>
                <a:cubicBezTo>
                  <a:pt x="16457" y="15738"/>
                  <a:pt x="16457" y="15738"/>
                  <a:pt x="16457" y="15184"/>
                </a:cubicBezTo>
                <a:cubicBezTo>
                  <a:pt x="16457" y="15184"/>
                  <a:pt x="16457" y="15184"/>
                  <a:pt x="16457" y="14630"/>
                </a:cubicBezTo>
                <a:cubicBezTo>
                  <a:pt x="16457" y="14630"/>
                  <a:pt x="16800" y="14630"/>
                  <a:pt x="16800" y="14630"/>
                </a:cubicBezTo>
                <a:cubicBezTo>
                  <a:pt x="16800" y="14630"/>
                  <a:pt x="17143" y="14076"/>
                  <a:pt x="17143" y="14076"/>
                </a:cubicBezTo>
                <a:cubicBezTo>
                  <a:pt x="17143" y="14076"/>
                  <a:pt x="17143" y="14076"/>
                  <a:pt x="17143" y="13522"/>
                </a:cubicBezTo>
                <a:cubicBezTo>
                  <a:pt x="17143" y="12968"/>
                  <a:pt x="17143" y="13522"/>
                  <a:pt x="17486" y="12968"/>
                </a:cubicBezTo>
                <a:cubicBezTo>
                  <a:pt x="17486" y="12968"/>
                  <a:pt x="17486" y="12968"/>
                  <a:pt x="17486" y="12414"/>
                </a:cubicBezTo>
                <a:cubicBezTo>
                  <a:pt x="17486" y="12414"/>
                  <a:pt x="17486" y="12414"/>
                  <a:pt x="17486" y="12414"/>
                </a:cubicBezTo>
                <a:cubicBezTo>
                  <a:pt x="17486" y="11861"/>
                  <a:pt x="17486" y="11861"/>
                  <a:pt x="17486" y="11861"/>
                </a:cubicBezTo>
                <a:cubicBezTo>
                  <a:pt x="17829" y="11861"/>
                  <a:pt x="17486" y="11861"/>
                  <a:pt x="17829" y="11307"/>
                </a:cubicBezTo>
                <a:cubicBezTo>
                  <a:pt x="17829" y="11307"/>
                  <a:pt x="17829" y="11307"/>
                  <a:pt x="18171" y="10753"/>
                </a:cubicBezTo>
                <a:cubicBezTo>
                  <a:pt x="18171" y="10199"/>
                  <a:pt x="18171" y="10199"/>
                  <a:pt x="18171" y="9645"/>
                </a:cubicBezTo>
                <a:cubicBezTo>
                  <a:pt x="18514" y="9645"/>
                  <a:pt x="18514" y="9091"/>
                  <a:pt x="18514" y="9091"/>
                </a:cubicBezTo>
                <a:cubicBezTo>
                  <a:pt x="18857" y="8538"/>
                  <a:pt x="18514" y="8538"/>
                  <a:pt x="18857" y="7984"/>
                </a:cubicBezTo>
                <a:cubicBezTo>
                  <a:pt x="18857" y="7984"/>
                  <a:pt x="19200" y="7984"/>
                  <a:pt x="19200" y="7430"/>
                </a:cubicBezTo>
                <a:cubicBezTo>
                  <a:pt x="19543" y="7430"/>
                  <a:pt x="19200" y="6876"/>
                  <a:pt x="19543" y="6322"/>
                </a:cubicBezTo>
                <a:cubicBezTo>
                  <a:pt x="19543" y="6322"/>
                  <a:pt x="19886" y="6322"/>
                  <a:pt x="19886" y="6322"/>
                </a:cubicBezTo>
                <a:cubicBezTo>
                  <a:pt x="20229" y="6322"/>
                  <a:pt x="19886" y="6322"/>
                  <a:pt x="20229" y="5768"/>
                </a:cubicBezTo>
                <a:cubicBezTo>
                  <a:pt x="20229" y="5768"/>
                  <a:pt x="20229" y="6322"/>
                  <a:pt x="20571" y="6322"/>
                </a:cubicBezTo>
                <a:cubicBezTo>
                  <a:pt x="20571" y="6322"/>
                  <a:pt x="20914" y="5768"/>
                  <a:pt x="20914" y="5768"/>
                </a:cubicBezTo>
                <a:cubicBezTo>
                  <a:pt x="20914" y="5768"/>
                  <a:pt x="21600" y="4661"/>
                  <a:pt x="21257" y="4661"/>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32" name="Shape 2721"/>
          <p:cNvSpPr/>
          <p:nvPr/>
        </p:nvSpPr>
        <p:spPr>
          <a:xfrm>
            <a:off x="18343866" y="11276082"/>
            <a:ext cx="1195595" cy="1253312"/>
          </a:xfrm>
          <a:custGeom>
            <a:avLst/>
            <a:gdLst/>
            <a:ahLst/>
            <a:cxnLst>
              <a:cxn ang="0">
                <a:pos x="wd2" y="hd2"/>
              </a:cxn>
              <a:cxn ang="5400000">
                <a:pos x="wd2" y="hd2"/>
              </a:cxn>
              <a:cxn ang="10800000">
                <a:pos x="wd2" y="hd2"/>
              </a:cxn>
              <a:cxn ang="16200000">
                <a:pos x="wd2" y="hd2"/>
              </a:cxn>
            </a:cxnLst>
            <a:rect l="0" t="0" r="r" b="b"/>
            <a:pathLst>
              <a:path w="21600" h="21600" extrusionOk="0">
                <a:moveTo>
                  <a:pt x="16484" y="20520"/>
                </a:moveTo>
                <a:cubicBezTo>
                  <a:pt x="16484" y="20520"/>
                  <a:pt x="16484" y="20520"/>
                  <a:pt x="16484" y="20520"/>
                </a:cubicBezTo>
                <a:cubicBezTo>
                  <a:pt x="16484" y="20520"/>
                  <a:pt x="16484" y="20520"/>
                  <a:pt x="16484" y="20520"/>
                </a:cubicBezTo>
                <a:cubicBezTo>
                  <a:pt x="16484" y="20520"/>
                  <a:pt x="16484" y="20520"/>
                  <a:pt x="16484" y="20520"/>
                </a:cubicBezTo>
                <a:cubicBezTo>
                  <a:pt x="16484" y="20520"/>
                  <a:pt x="16200" y="20520"/>
                  <a:pt x="16200" y="20790"/>
                </a:cubicBezTo>
                <a:cubicBezTo>
                  <a:pt x="16200" y="20790"/>
                  <a:pt x="16200" y="20790"/>
                  <a:pt x="16200" y="20790"/>
                </a:cubicBezTo>
                <a:cubicBezTo>
                  <a:pt x="15916" y="20520"/>
                  <a:pt x="15916" y="20790"/>
                  <a:pt x="15632" y="20790"/>
                </a:cubicBezTo>
                <a:cubicBezTo>
                  <a:pt x="15632" y="20790"/>
                  <a:pt x="15632" y="20790"/>
                  <a:pt x="15347" y="20790"/>
                </a:cubicBezTo>
                <a:cubicBezTo>
                  <a:pt x="15347" y="20790"/>
                  <a:pt x="15347" y="21060"/>
                  <a:pt x="15347" y="21060"/>
                </a:cubicBezTo>
                <a:cubicBezTo>
                  <a:pt x="15063" y="21060"/>
                  <a:pt x="15063" y="20790"/>
                  <a:pt x="15063" y="20520"/>
                </a:cubicBezTo>
                <a:cubicBezTo>
                  <a:pt x="15063" y="20520"/>
                  <a:pt x="15063" y="20520"/>
                  <a:pt x="15063" y="20520"/>
                </a:cubicBezTo>
                <a:cubicBezTo>
                  <a:pt x="15063" y="20520"/>
                  <a:pt x="15063" y="20520"/>
                  <a:pt x="15063" y="20520"/>
                </a:cubicBezTo>
                <a:cubicBezTo>
                  <a:pt x="15063" y="20520"/>
                  <a:pt x="15063" y="20520"/>
                  <a:pt x="15063" y="20250"/>
                </a:cubicBezTo>
                <a:cubicBezTo>
                  <a:pt x="15063" y="20250"/>
                  <a:pt x="15063" y="20250"/>
                  <a:pt x="14779" y="20250"/>
                </a:cubicBezTo>
                <a:cubicBezTo>
                  <a:pt x="14779" y="20250"/>
                  <a:pt x="14495" y="20520"/>
                  <a:pt x="14495" y="20520"/>
                </a:cubicBezTo>
                <a:cubicBezTo>
                  <a:pt x="14211" y="20520"/>
                  <a:pt x="14211" y="20250"/>
                  <a:pt x="14211" y="20250"/>
                </a:cubicBezTo>
                <a:cubicBezTo>
                  <a:pt x="13926" y="20250"/>
                  <a:pt x="13642" y="20250"/>
                  <a:pt x="13358" y="20250"/>
                </a:cubicBezTo>
                <a:cubicBezTo>
                  <a:pt x="13358" y="20250"/>
                  <a:pt x="13358" y="20250"/>
                  <a:pt x="13358" y="20250"/>
                </a:cubicBezTo>
                <a:cubicBezTo>
                  <a:pt x="13074" y="19980"/>
                  <a:pt x="13074" y="19980"/>
                  <a:pt x="12789" y="19980"/>
                </a:cubicBezTo>
                <a:cubicBezTo>
                  <a:pt x="12789" y="19980"/>
                  <a:pt x="12505" y="19980"/>
                  <a:pt x="12221" y="19980"/>
                </a:cubicBezTo>
                <a:cubicBezTo>
                  <a:pt x="11937" y="20250"/>
                  <a:pt x="11937" y="20250"/>
                  <a:pt x="11653" y="20250"/>
                </a:cubicBezTo>
                <a:cubicBezTo>
                  <a:pt x="11084" y="20250"/>
                  <a:pt x="11368" y="20250"/>
                  <a:pt x="11084" y="19980"/>
                </a:cubicBezTo>
                <a:cubicBezTo>
                  <a:pt x="11084" y="19980"/>
                  <a:pt x="10800" y="19980"/>
                  <a:pt x="10800" y="19710"/>
                </a:cubicBezTo>
                <a:cubicBezTo>
                  <a:pt x="10800" y="19710"/>
                  <a:pt x="11084" y="19980"/>
                  <a:pt x="11084" y="19710"/>
                </a:cubicBezTo>
                <a:cubicBezTo>
                  <a:pt x="11084" y="19440"/>
                  <a:pt x="10800" y="19440"/>
                  <a:pt x="10800" y="19710"/>
                </a:cubicBezTo>
                <a:cubicBezTo>
                  <a:pt x="10516" y="19710"/>
                  <a:pt x="10516" y="19710"/>
                  <a:pt x="10232" y="19710"/>
                </a:cubicBezTo>
                <a:cubicBezTo>
                  <a:pt x="9947" y="19710"/>
                  <a:pt x="9947" y="19170"/>
                  <a:pt x="9947" y="19170"/>
                </a:cubicBezTo>
                <a:cubicBezTo>
                  <a:pt x="9663" y="19440"/>
                  <a:pt x="9947" y="19710"/>
                  <a:pt x="9663" y="19710"/>
                </a:cubicBezTo>
                <a:cubicBezTo>
                  <a:pt x="9663" y="19980"/>
                  <a:pt x="9379" y="19710"/>
                  <a:pt x="9379" y="19440"/>
                </a:cubicBezTo>
                <a:cubicBezTo>
                  <a:pt x="9379" y="19710"/>
                  <a:pt x="9379" y="19710"/>
                  <a:pt x="9379" y="19980"/>
                </a:cubicBezTo>
                <a:cubicBezTo>
                  <a:pt x="9379" y="19980"/>
                  <a:pt x="9379" y="20250"/>
                  <a:pt x="9379" y="20520"/>
                </a:cubicBezTo>
                <a:cubicBezTo>
                  <a:pt x="9095" y="20520"/>
                  <a:pt x="9663" y="20790"/>
                  <a:pt x="9663" y="20790"/>
                </a:cubicBezTo>
                <a:cubicBezTo>
                  <a:pt x="9947" y="20790"/>
                  <a:pt x="9947" y="20520"/>
                  <a:pt x="10232" y="20790"/>
                </a:cubicBezTo>
                <a:cubicBezTo>
                  <a:pt x="10516" y="20790"/>
                  <a:pt x="10516" y="20790"/>
                  <a:pt x="10800" y="20790"/>
                </a:cubicBezTo>
                <a:cubicBezTo>
                  <a:pt x="11084" y="20790"/>
                  <a:pt x="11368" y="20790"/>
                  <a:pt x="11653" y="20790"/>
                </a:cubicBezTo>
                <a:cubicBezTo>
                  <a:pt x="12221" y="21060"/>
                  <a:pt x="12789" y="21060"/>
                  <a:pt x="12505" y="21600"/>
                </a:cubicBezTo>
                <a:cubicBezTo>
                  <a:pt x="12789" y="21600"/>
                  <a:pt x="13074" y="21600"/>
                  <a:pt x="13358" y="21600"/>
                </a:cubicBezTo>
                <a:cubicBezTo>
                  <a:pt x="13926" y="21600"/>
                  <a:pt x="14211" y="21330"/>
                  <a:pt x="14779" y="21330"/>
                </a:cubicBezTo>
                <a:cubicBezTo>
                  <a:pt x="15063" y="21330"/>
                  <a:pt x="15632" y="21330"/>
                  <a:pt x="15916" y="21330"/>
                </a:cubicBezTo>
                <a:cubicBezTo>
                  <a:pt x="16200" y="21330"/>
                  <a:pt x="16200" y="21330"/>
                  <a:pt x="16484" y="21330"/>
                </a:cubicBezTo>
                <a:cubicBezTo>
                  <a:pt x="16484" y="21060"/>
                  <a:pt x="16484" y="20790"/>
                  <a:pt x="16484" y="20790"/>
                </a:cubicBezTo>
                <a:cubicBezTo>
                  <a:pt x="16484" y="20790"/>
                  <a:pt x="16484" y="20790"/>
                  <a:pt x="16484" y="20790"/>
                </a:cubicBezTo>
                <a:cubicBezTo>
                  <a:pt x="16484" y="20790"/>
                  <a:pt x="16484" y="20520"/>
                  <a:pt x="16484" y="20520"/>
                </a:cubicBezTo>
                <a:close/>
                <a:moveTo>
                  <a:pt x="21600" y="17010"/>
                </a:moveTo>
                <a:cubicBezTo>
                  <a:pt x="21600" y="16740"/>
                  <a:pt x="21032" y="17280"/>
                  <a:pt x="20747" y="17280"/>
                </a:cubicBezTo>
                <a:cubicBezTo>
                  <a:pt x="20463" y="17550"/>
                  <a:pt x="20463" y="17820"/>
                  <a:pt x="20179" y="17820"/>
                </a:cubicBezTo>
                <a:cubicBezTo>
                  <a:pt x="20179" y="17820"/>
                  <a:pt x="20463" y="18090"/>
                  <a:pt x="20463" y="18090"/>
                </a:cubicBezTo>
                <a:cubicBezTo>
                  <a:pt x="20463" y="18360"/>
                  <a:pt x="20179" y="18360"/>
                  <a:pt x="20463" y="18630"/>
                </a:cubicBezTo>
                <a:cubicBezTo>
                  <a:pt x="20463" y="18900"/>
                  <a:pt x="21032" y="18090"/>
                  <a:pt x="21316" y="18090"/>
                </a:cubicBezTo>
                <a:cubicBezTo>
                  <a:pt x="21316" y="18090"/>
                  <a:pt x="21316" y="18090"/>
                  <a:pt x="21316" y="17820"/>
                </a:cubicBezTo>
                <a:cubicBezTo>
                  <a:pt x="21316" y="17820"/>
                  <a:pt x="21316" y="17820"/>
                  <a:pt x="21316" y="17550"/>
                </a:cubicBezTo>
                <a:cubicBezTo>
                  <a:pt x="21600" y="17550"/>
                  <a:pt x="21600" y="17280"/>
                  <a:pt x="21600" y="17010"/>
                </a:cubicBezTo>
                <a:close/>
                <a:moveTo>
                  <a:pt x="4547" y="15930"/>
                </a:moveTo>
                <a:cubicBezTo>
                  <a:pt x="4547" y="15930"/>
                  <a:pt x="4547" y="15930"/>
                  <a:pt x="4547" y="15930"/>
                </a:cubicBezTo>
                <a:cubicBezTo>
                  <a:pt x="4547" y="15930"/>
                  <a:pt x="4547" y="15930"/>
                  <a:pt x="4547" y="15930"/>
                </a:cubicBezTo>
                <a:close/>
                <a:moveTo>
                  <a:pt x="9095" y="13500"/>
                </a:moveTo>
                <a:cubicBezTo>
                  <a:pt x="9095" y="13500"/>
                  <a:pt x="9095" y="13500"/>
                  <a:pt x="9095" y="13500"/>
                </a:cubicBezTo>
                <a:cubicBezTo>
                  <a:pt x="9095" y="13770"/>
                  <a:pt x="9095" y="13770"/>
                  <a:pt x="9379" y="13500"/>
                </a:cubicBezTo>
                <a:cubicBezTo>
                  <a:pt x="9095" y="13500"/>
                  <a:pt x="9095" y="13500"/>
                  <a:pt x="9095" y="13500"/>
                </a:cubicBezTo>
                <a:close/>
                <a:moveTo>
                  <a:pt x="16200" y="10260"/>
                </a:moveTo>
                <a:cubicBezTo>
                  <a:pt x="15916" y="10260"/>
                  <a:pt x="15916" y="10260"/>
                  <a:pt x="15632" y="10260"/>
                </a:cubicBezTo>
                <a:cubicBezTo>
                  <a:pt x="15632" y="10260"/>
                  <a:pt x="15347" y="10260"/>
                  <a:pt x="15347" y="10530"/>
                </a:cubicBezTo>
                <a:cubicBezTo>
                  <a:pt x="15347" y="10530"/>
                  <a:pt x="15632" y="10800"/>
                  <a:pt x="15632" y="10800"/>
                </a:cubicBezTo>
                <a:cubicBezTo>
                  <a:pt x="15916" y="11070"/>
                  <a:pt x="15632" y="11070"/>
                  <a:pt x="15632" y="11070"/>
                </a:cubicBezTo>
                <a:cubicBezTo>
                  <a:pt x="15632" y="11070"/>
                  <a:pt x="15347" y="11340"/>
                  <a:pt x="15632" y="11340"/>
                </a:cubicBezTo>
                <a:cubicBezTo>
                  <a:pt x="15632" y="11340"/>
                  <a:pt x="15632" y="11340"/>
                  <a:pt x="15632" y="11340"/>
                </a:cubicBezTo>
                <a:cubicBezTo>
                  <a:pt x="15632" y="11340"/>
                  <a:pt x="15632" y="11610"/>
                  <a:pt x="15916" y="11610"/>
                </a:cubicBezTo>
                <a:cubicBezTo>
                  <a:pt x="15916" y="11610"/>
                  <a:pt x="15916" y="11340"/>
                  <a:pt x="15916" y="11340"/>
                </a:cubicBezTo>
                <a:cubicBezTo>
                  <a:pt x="15916" y="11340"/>
                  <a:pt x="15916" y="11340"/>
                  <a:pt x="16200" y="11340"/>
                </a:cubicBezTo>
                <a:cubicBezTo>
                  <a:pt x="16200" y="11340"/>
                  <a:pt x="15916" y="11340"/>
                  <a:pt x="16200" y="11340"/>
                </a:cubicBezTo>
                <a:cubicBezTo>
                  <a:pt x="16200" y="11070"/>
                  <a:pt x="16200" y="11070"/>
                  <a:pt x="16200" y="11070"/>
                </a:cubicBezTo>
                <a:cubicBezTo>
                  <a:pt x="16200" y="11070"/>
                  <a:pt x="16200" y="10800"/>
                  <a:pt x="16200" y="10800"/>
                </a:cubicBezTo>
                <a:cubicBezTo>
                  <a:pt x="16200" y="10530"/>
                  <a:pt x="16200" y="10530"/>
                  <a:pt x="16200" y="10530"/>
                </a:cubicBezTo>
                <a:cubicBezTo>
                  <a:pt x="16200" y="10530"/>
                  <a:pt x="16200" y="10260"/>
                  <a:pt x="16200" y="10260"/>
                </a:cubicBezTo>
                <a:close/>
                <a:moveTo>
                  <a:pt x="11084" y="11880"/>
                </a:moveTo>
                <a:cubicBezTo>
                  <a:pt x="11084" y="11880"/>
                  <a:pt x="11368" y="11880"/>
                  <a:pt x="11368" y="11880"/>
                </a:cubicBezTo>
                <a:cubicBezTo>
                  <a:pt x="11368" y="11880"/>
                  <a:pt x="11653" y="12420"/>
                  <a:pt x="11653" y="12150"/>
                </a:cubicBezTo>
                <a:cubicBezTo>
                  <a:pt x="11653" y="11880"/>
                  <a:pt x="11653" y="12150"/>
                  <a:pt x="11937" y="12150"/>
                </a:cubicBezTo>
                <a:cubicBezTo>
                  <a:pt x="12221" y="12150"/>
                  <a:pt x="11937" y="11880"/>
                  <a:pt x="11937" y="11610"/>
                </a:cubicBezTo>
                <a:cubicBezTo>
                  <a:pt x="11653" y="11610"/>
                  <a:pt x="11368" y="11610"/>
                  <a:pt x="11084" y="11340"/>
                </a:cubicBezTo>
                <a:cubicBezTo>
                  <a:pt x="11084" y="11070"/>
                  <a:pt x="10800" y="10530"/>
                  <a:pt x="11084" y="10530"/>
                </a:cubicBezTo>
                <a:cubicBezTo>
                  <a:pt x="11084" y="10260"/>
                  <a:pt x="10800" y="10260"/>
                  <a:pt x="10800" y="9990"/>
                </a:cubicBezTo>
                <a:cubicBezTo>
                  <a:pt x="10800" y="9990"/>
                  <a:pt x="10516" y="9990"/>
                  <a:pt x="10516" y="9990"/>
                </a:cubicBezTo>
                <a:cubicBezTo>
                  <a:pt x="10232" y="9990"/>
                  <a:pt x="9947" y="9990"/>
                  <a:pt x="9947" y="9720"/>
                </a:cubicBezTo>
                <a:cubicBezTo>
                  <a:pt x="9947" y="9720"/>
                  <a:pt x="9947" y="9720"/>
                  <a:pt x="9663" y="9720"/>
                </a:cubicBezTo>
                <a:cubicBezTo>
                  <a:pt x="9663" y="9720"/>
                  <a:pt x="9663" y="9720"/>
                  <a:pt x="9379" y="9720"/>
                </a:cubicBezTo>
                <a:cubicBezTo>
                  <a:pt x="9379" y="9450"/>
                  <a:pt x="9095" y="9450"/>
                  <a:pt x="9095" y="9180"/>
                </a:cubicBezTo>
                <a:cubicBezTo>
                  <a:pt x="9095" y="9180"/>
                  <a:pt x="8811" y="8910"/>
                  <a:pt x="8811" y="8910"/>
                </a:cubicBezTo>
                <a:cubicBezTo>
                  <a:pt x="8811" y="8910"/>
                  <a:pt x="8242" y="8910"/>
                  <a:pt x="8242" y="8910"/>
                </a:cubicBezTo>
                <a:cubicBezTo>
                  <a:pt x="8242" y="8910"/>
                  <a:pt x="7958" y="9180"/>
                  <a:pt x="7958" y="9180"/>
                </a:cubicBezTo>
                <a:cubicBezTo>
                  <a:pt x="7958" y="9180"/>
                  <a:pt x="7389" y="9180"/>
                  <a:pt x="7389" y="9450"/>
                </a:cubicBezTo>
                <a:cubicBezTo>
                  <a:pt x="7674" y="9450"/>
                  <a:pt x="7958" y="9450"/>
                  <a:pt x="7674" y="9180"/>
                </a:cubicBezTo>
                <a:cubicBezTo>
                  <a:pt x="7958" y="9180"/>
                  <a:pt x="7958" y="9450"/>
                  <a:pt x="7958" y="9450"/>
                </a:cubicBezTo>
                <a:cubicBezTo>
                  <a:pt x="7958" y="9450"/>
                  <a:pt x="8242" y="9450"/>
                  <a:pt x="8242" y="9450"/>
                </a:cubicBezTo>
                <a:cubicBezTo>
                  <a:pt x="8526" y="9450"/>
                  <a:pt x="8811" y="9720"/>
                  <a:pt x="9095" y="9990"/>
                </a:cubicBezTo>
                <a:cubicBezTo>
                  <a:pt x="9095" y="9990"/>
                  <a:pt x="9095" y="10260"/>
                  <a:pt x="9379" y="10260"/>
                </a:cubicBezTo>
                <a:cubicBezTo>
                  <a:pt x="9379" y="10260"/>
                  <a:pt x="9663" y="10530"/>
                  <a:pt x="9379" y="10800"/>
                </a:cubicBezTo>
                <a:cubicBezTo>
                  <a:pt x="9379" y="10530"/>
                  <a:pt x="9379" y="10800"/>
                  <a:pt x="9379" y="10530"/>
                </a:cubicBezTo>
                <a:cubicBezTo>
                  <a:pt x="9663" y="11070"/>
                  <a:pt x="10516" y="10800"/>
                  <a:pt x="10516" y="10800"/>
                </a:cubicBezTo>
                <a:cubicBezTo>
                  <a:pt x="10800" y="10800"/>
                  <a:pt x="10800" y="11070"/>
                  <a:pt x="10516" y="11070"/>
                </a:cubicBezTo>
                <a:cubicBezTo>
                  <a:pt x="10800" y="11070"/>
                  <a:pt x="10800" y="11070"/>
                  <a:pt x="10800" y="11070"/>
                </a:cubicBezTo>
                <a:cubicBezTo>
                  <a:pt x="10800" y="11070"/>
                  <a:pt x="10800" y="11070"/>
                  <a:pt x="10800" y="11340"/>
                </a:cubicBezTo>
                <a:cubicBezTo>
                  <a:pt x="10800" y="11340"/>
                  <a:pt x="10800" y="11340"/>
                  <a:pt x="10800" y="11340"/>
                </a:cubicBezTo>
                <a:cubicBezTo>
                  <a:pt x="10800" y="11340"/>
                  <a:pt x="10800" y="11340"/>
                  <a:pt x="10800" y="11340"/>
                </a:cubicBezTo>
                <a:cubicBezTo>
                  <a:pt x="10800" y="11340"/>
                  <a:pt x="10800" y="11340"/>
                  <a:pt x="10800" y="11340"/>
                </a:cubicBezTo>
                <a:cubicBezTo>
                  <a:pt x="10800" y="11340"/>
                  <a:pt x="10800" y="11340"/>
                  <a:pt x="10800" y="11340"/>
                </a:cubicBezTo>
                <a:cubicBezTo>
                  <a:pt x="11084" y="11340"/>
                  <a:pt x="11084" y="11610"/>
                  <a:pt x="11084" y="11610"/>
                </a:cubicBezTo>
                <a:cubicBezTo>
                  <a:pt x="11084" y="11610"/>
                  <a:pt x="11084" y="11610"/>
                  <a:pt x="11084" y="11880"/>
                </a:cubicBezTo>
                <a:close/>
                <a:moveTo>
                  <a:pt x="17337" y="8910"/>
                </a:moveTo>
                <a:cubicBezTo>
                  <a:pt x="17053" y="8910"/>
                  <a:pt x="17053" y="8640"/>
                  <a:pt x="17053" y="8640"/>
                </a:cubicBezTo>
                <a:cubicBezTo>
                  <a:pt x="17053" y="8370"/>
                  <a:pt x="17053" y="8640"/>
                  <a:pt x="17053" y="8640"/>
                </a:cubicBezTo>
                <a:cubicBezTo>
                  <a:pt x="17053" y="8910"/>
                  <a:pt x="17337" y="8910"/>
                  <a:pt x="17337" y="8640"/>
                </a:cubicBezTo>
                <a:cubicBezTo>
                  <a:pt x="17337" y="8640"/>
                  <a:pt x="17337" y="8370"/>
                  <a:pt x="17053" y="8370"/>
                </a:cubicBezTo>
                <a:cubicBezTo>
                  <a:pt x="17053" y="8370"/>
                  <a:pt x="16484" y="8100"/>
                  <a:pt x="16768" y="7830"/>
                </a:cubicBezTo>
                <a:cubicBezTo>
                  <a:pt x="16768" y="7830"/>
                  <a:pt x="16768" y="7830"/>
                  <a:pt x="16768" y="7830"/>
                </a:cubicBezTo>
                <a:cubicBezTo>
                  <a:pt x="16484" y="7830"/>
                  <a:pt x="16484" y="7830"/>
                  <a:pt x="16200" y="7830"/>
                </a:cubicBezTo>
                <a:cubicBezTo>
                  <a:pt x="16200" y="7830"/>
                  <a:pt x="15916" y="8100"/>
                  <a:pt x="15916" y="7830"/>
                </a:cubicBezTo>
                <a:cubicBezTo>
                  <a:pt x="15632" y="8100"/>
                  <a:pt x="15632" y="7830"/>
                  <a:pt x="15347" y="8100"/>
                </a:cubicBezTo>
                <a:cubicBezTo>
                  <a:pt x="15347" y="8100"/>
                  <a:pt x="15347" y="8370"/>
                  <a:pt x="15347" y="8370"/>
                </a:cubicBezTo>
                <a:cubicBezTo>
                  <a:pt x="15347" y="8370"/>
                  <a:pt x="15916" y="8640"/>
                  <a:pt x="15916" y="8640"/>
                </a:cubicBezTo>
                <a:cubicBezTo>
                  <a:pt x="15916" y="8640"/>
                  <a:pt x="16484" y="8100"/>
                  <a:pt x="16484" y="8370"/>
                </a:cubicBezTo>
                <a:cubicBezTo>
                  <a:pt x="16484" y="8370"/>
                  <a:pt x="16200" y="8640"/>
                  <a:pt x="15916" y="8640"/>
                </a:cubicBezTo>
                <a:cubicBezTo>
                  <a:pt x="16200" y="8640"/>
                  <a:pt x="16200" y="8910"/>
                  <a:pt x="16200" y="8910"/>
                </a:cubicBezTo>
                <a:cubicBezTo>
                  <a:pt x="16200" y="8910"/>
                  <a:pt x="16484" y="8910"/>
                  <a:pt x="16484" y="8910"/>
                </a:cubicBezTo>
                <a:cubicBezTo>
                  <a:pt x="16768" y="8910"/>
                  <a:pt x="17053" y="9180"/>
                  <a:pt x="17337" y="8910"/>
                </a:cubicBezTo>
                <a:close/>
                <a:moveTo>
                  <a:pt x="1989" y="9180"/>
                </a:moveTo>
                <a:cubicBezTo>
                  <a:pt x="1989" y="9180"/>
                  <a:pt x="1989" y="9180"/>
                  <a:pt x="2274" y="9450"/>
                </a:cubicBezTo>
                <a:cubicBezTo>
                  <a:pt x="1989" y="9450"/>
                  <a:pt x="1989" y="9450"/>
                  <a:pt x="1989" y="9720"/>
                </a:cubicBezTo>
                <a:cubicBezTo>
                  <a:pt x="1989" y="9720"/>
                  <a:pt x="2274" y="9720"/>
                  <a:pt x="2274" y="9720"/>
                </a:cubicBezTo>
                <a:cubicBezTo>
                  <a:pt x="2274" y="9450"/>
                  <a:pt x="2274" y="9720"/>
                  <a:pt x="2558" y="9990"/>
                </a:cubicBezTo>
                <a:cubicBezTo>
                  <a:pt x="2558" y="9990"/>
                  <a:pt x="2558" y="9990"/>
                  <a:pt x="2558" y="10260"/>
                </a:cubicBezTo>
                <a:cubicBezTo>
                  <a:pt x="2842" y="10260"/>
                  <a:pt x="2558" y="10260"/>
                  <a:pt x="2842" y="10530"/>
                </a:cubicBezTo>
                <a:cubicBezTo>
                  <a:pt x="2842" y="10530"/>
                  <a:pt x="2842" y="10530"/>
                  <a:pt x="2842" y="10530"/>
                </a:cubicBezTo>
                <a:cubicBezTo>
                  <a:pt x="2842" y="10530"/>
                  <a:pt x="2842" y="10530"/>
                  <a:pt x="2842" y="10530"/>
                </a:cubicBezTo>
                <a:cubicBezTo>
                  <a:pt x="2842" y="10530"/>
                  <a:pt x="2842" y="10530"/>
                  <a:pt x="2842" y="10530"/>
                </a:cubicBezTo>
                <a:cubicBezTo>
                  <a:pt x="2842" y="10530"/>
                  <a:pt x="2842" y="10530"/>
                  <a:pt x="2842" y="10800"/>
                </a:cubicBezTo>
                <a:cubicBezTo>
                  <a:pt x="2842" y="10800"/>
                  <a:pt x="2842" y="10800"/>
                  <a:pt x="2842" y="10800"/>
                </a:cubicBezTo>
                <a:cubicBezTo>
                  <a:pt x="2842" y="10800"/>
                  <a:pt x="2842" y="10800"/>
                  <a:pt x="2842" y="10800"/>
                </a:cubicBezTo>
                <a:cubicBezTo>
                  <a:pt x="2842" y="10800"/>
                  <a:pt x="3126" y="10800"/>
                  <a:pt x="2842" y="10800"/>
                </a:cubicBezTo>
                <a:cubicBezTo>
                  <a:pt x="2842" y="10800"/>
                  <a:pt x="2842" y="10800"/>
                  <a:pt x="2842" y="11070"/>
                </a:cubicBezTo>
                <a:cubicBezTo>
                  <a:pt x="2842" y="11070"/>
                  <a:pt x="2842" y="10800"/>
                  <a:pt x="2842" y="10800"/>
                </a:cubicBezTo>
                <a:cubicBezTo>
                  <a:pt x="2842" y="11070"/>
                  <a:pt x="2842" y="11070"/>
                  <a:pt x="2842" y="11070"/>
                </a:cubicBezTo>
                <a:cubicBezTo>
                  <a:pt x="2842" y="11070"/>
                  <a:pt x="3126" y="11070"/>
                  <a:pt x="3126" y="11070"/>
                </a:cubicBezTo>
                <a:cubicBezTo>
                  <a:pt x="3126" y="11070"/>
                  <a:pt x="3126" y="11070"/>
                  <a:pt x="3126" y="11070"/>
                </a:cubicBezTo>
                <a:cubicBezTo>
                  <a:pt x="3126" y="11070"/>
                  <a:pt x="3126" y="11070"/>
                  <a:pt x="3126" y="11070"/>
                </a:cubicBezTo>
                <a:cubicBezTo>
                  <a:pt x="3126" y="11070"/>
                  <a:pt x="3126" y="11070"/>
                  <a:pt x="3126" y="11070"/>
                </a:cubicBezTo>
                <a:cubicBezTo>
                  <a:pt x="3411" y="11070"/>
                  <a:pt x="3411" y="11070"/>
                  <a:pt x="3411" y="11070"/>
                </a:cubicBezTo>
                <a:cubicBezTo>
                  <a:pt x="3411" y="10800"/>
                  <a:pt x="3695" y="10800"/>
                  <a:pt x="3411" y="10800"/>
                </a:cubicBezTo>
                <a:cubicBezTo>
                  <a:pt x="3695" y="10800"/>
                  <a:pt x="3695" y="10800"/>
                  <a:pt x="3695" y="10800"/>
                </a:cubicBezTo>
                <a:cubicBezTo>
                  <a:pt x="3411" y="10800"/>
                  <a:pt x="3411" y="10530"/>
                  <a:pt x="3411" y="10530"/>
                </a:cubicBezTo>
                <a:cubicBezTo>
                  <a:pt x="3411" y="10530"/>
                  <a:pt x="3695" y="10800"/>
                  <a:pt x="3695" y="11070"/>
                </a:cubicBezTo>
                <a:cubicBezTo>
                  <a:pt x="3695" y="10800"/>
                  <a:pt x="3979" y="11070"/>
                  <a:pt x="3979" y="10800"/>
                </a:cubicBezTo>
                <a:cubicBezTo>
                  <a:pt x="3979" y="11070"/>
                  <a:pt x="3979" y="11070"/>
                  <a:pt x="3979" y="11070"/>
                </a:cubicBezTo>
                <a:cubicBezTo>
                  <a:pt x="3979" y="11070"/>
                  <a:pt x="3979" y="11070"/>
                  <a:pt x="3979" y="11070"/>
                </a:cubicBezTo>
                <a:cubicBezTo>
                  <a:pt x="3979" y="11070"/>
                  <a:pt x="3979" y="11070"/>
                  <a:pt x="3979" y="11070"/>
                </a:cubicBezTo>
                <a:cubicBezTo>
                  <a:pt x="3979" y="11070"/>
                  <a:pt x="3695" y="11070"/>
                  <a:pt x="3695" y="11070"/>
                </a:cubicBezTo>
                <a:cubicBezTo>
                  <a:pt x="3979" y="11070"/>
                  <a:pt x="3979" y="11070"/>
                  <a:pt x="4263" y="11070"/>
                </a:cubicBezTo>
                <a:cubicBezTo>
                  <a:pt x="4263" y="11070"/>
                  <a:pt x="4547" y="10800"/>
                  <a:pt x="4547" y="11070"/>
                </a:cubicBezTo>
                <a:cubicBezTo>
                  <a:pt x="4547" y="11070"/>
                  <a:pt x="4832" y="10800"/>
                  <a:pt x="4832" y="10800"/>
                </a:cubicBezTo>
                <a:cubicBezTo>
                  <a:pt x="4832" y="10800"/>
                  <a:pt x="5116" y="10800"/>
                  <a:pt x="5116" y="10800"/>
                </a:cubicBezTo>
                <a:cubicBezTo>
                  <a:pt x="5400" y="10800"/>
                  <a:pt x="5684" y="10800"/>
                  <a:pt x="5684" y="11070"/>
                </a:cubicBezTo>
                <a:cubicBezTo>
                  <a:pt x="5968" y="10800"/>
                  <a:pt x="6253" y="11070"/>
                  <a:pt x="6253" y="10800"/>
                </a:cubicBezTo>
                <a:cubicBezTo>
                  <a:pt x="6253" y="10800"/>
                  <a:pt x="6253" y="10800"/>
                  <a:pt x="6253" y="10800"/>
                </a:cubicBezTo>
                <a:cubicBezTo>
                  <a:pt x="6253" y="10800"/>
                  <a:pt x="6253" y="10800"/>
                  <a:pt x="6253" y="10800"/>
                </a:cubicBezTo>
                <a:cubicBezTo>
                  <a:pt x="6537" y="10800"/>
                  <a:pt x="6537" y="11070"/>
                  <a:pt x="6821" y="11070"/>
                </a:cubicBezTo>
                <a:cubicBezTo>
                  <a:pt x="6821" y="11340"/>
                  <a:pt x="6821" y="11070"/>
                  <a:pt x="7105" y="11070"/>
                </a:cubicBezTo>
                <a:cubicBezTo>
                  <a:pt x="6821" y="10800"/>
                  <a:pt x="7105" y="11070"/>
                  <a:pt x="6821" y="10800"/>
                </a:cubicBezTo>
                <a:cubicBezTo>
                  <a:pt x="7105" y="10800"/>
                  <a:pt x="7105" y="11070"/>
                  <a:pt x="7105" y="11070"/>
                </a:cubicBezTo>
                <a:cubicBezTo>
                  <a:pt x="7105" y="11070"/>
                  <a:pt x="7105" y="11070"/>
                  <a:pt x="7389" y="11340"/>
                </a:cubicBezTo>
                <a:cubicBezTo>
                  <a:pt x="7389" y="11340"/>
                  <a:pt x="7389" y="11340"/>
                  <a:pt x="7389" y="11340"/>
                </a:cubicBezTo>
                <a:cubicBezTo>
                  <a:pt x="7389" y="11340"/>
                  <a:pt x="7389" y="11340"/>
                  <a:pt x="7674" y="11340"/>
                </a:cubicBezTo>
                <a:cubicBezTo>
                  <a:pt x="7674" y="11340"/>
                  <a:pt x="7674" y="11340"/>
                  <a:pt x="7674" y="11340"/>
                </a:cubicBezTo>
                <a:cubicBezTo>
                  <a:pt x="7674" y="11340"/>
                  <a:pt x="7674" y="11340"/>
                  <a:pt x="7674" y="11610"/>
                </a:cubicBezTo>
                <a:cubicBezTo>
                  <a:pt x="7674" y="11610"/>
                  <a:pt x="7674" y="11610"/>
                  <a:pt x="7958" y="11610"/>
                </a:cubicBezTo>
                <a:cubicBezTo>
                  <a:pt x="7674" y="11340"/>
                  <a:pt x="7674" y="11340"/>
                  <a:pt x="7674" y="11340"/>
                </a:cubicBezTo>
                <a:cubicBezTo>
                  <a:pt x="7674" y="11340"/>
                  <a:pt x="7958" y="11340"/>
                  <a:pt x="7958" y="11610"/>
                </a:cubicBezTo>
                <a:cubicBezTo>
                  <a:pt x="7958" y="11610"/>
                  <a:pt x="7958" y="11610"/>
                  <a:pt x="7958" y="11610"/>
                </a:cubicBezTo>
                <a:cubicBezTo>
                  <a:pt x="8242" y="11610"/>
                  <a:pt x="8242" y="11340"/>
                  <a:pt x="8242" y="11610"/>
                </a:cubicBezTo>
                <a:cubicBezTo>
                  <a:pt x="8242" y="11610"/>
                  <a:pt x="8242" y="11610"/>
                  <a:pt x="8242" y="11610"/>
                </a:cubicBezTo>
                <a:cubicBezTo>
                  <a:pt x="8242" y="11610"/>
                  <a:pt x="8526" y="11610"/>
                  <a:pt x="8526" y="11610"/>
                </a:cubicBezTo>
                <a:cubicBezTo>
                  <a:pt x="8242" y="11610"/>
                  <a:pt x="8526" y="11610"/>
                  <a:pt x="8242" y="11880"/>
                </a:cubicBezTo>
                <a:cubicBezTo>
                  <a:pt x="8242" y="11880"/>
                  <a:pt x="7958" y="11880"/>
                  <a:pt x="7958" y="11880"/>
                </a:cubicBezTo>
                <a:cubicBezTo>
                  <a:pt x="7674" y="11880"/>
                  <a:pt x="7674" y="11880"/>
                  <a:pt x="7389" y="11880"/>
                </a:cubicBezTo>
                <a:cubicBezTo>
                  <a:pt x="7674" y="11880"/>
                  <a:pt x="7674" y="11880"/>
                  <a:pt x="7674" y="11880"/>
                </a:cubicBezTo>
                <a:cubicBezTo>
                  <a:pt x="7674" y="11880"/>
                  <a:pt x="7674" y="11880"/>
                  <a:pt x="7674" y="11880"/>
                </a:cubicBezTo>
                <a:cubicBezTo>
                  <a:pt x="7958" y="12150"/>
                  <a:pt x="7958" y="12420"/>
                  <a:pt x="7674" y="12150"/>
                </a:cubicBezTo>
                <a:cubicBezTo>
                  <a:pt x="7389" y="12150"/>
                  <a:pt x="7105" y="11880"/>
                  <a:pt x="7105" y="11880"/>
                </a:cubicBezTo>
                <a:cubicBezTo>
                  <a:pt x="6821" y="11880"/>
                  <a:pt x="6537" y="11610"/>
                  <a:pt x="6253" y="11610"/>
                </a:cubicBezTo>
                <a:cubicBezTo>
                  <a:pt x="5968" y="11610"/>
                  <a:pt x="5968" y="11610"/>
                  <a:pt x="5684" y="11340"/>
                </a:cubicBezTo>
                <a:cubicBezTo>
                  <a:pt x="5684" y="11340"/>
                  <a:pt x="5684" y="11340"/>
                  <a:pt x="5684" y="11340"/>
                </a:cubicBezTo>
                <a:cubicBezTo>
                  <a:pt x="5684" y="11340"/>
                  <a:pt x="5400" y="11070"/>
                  <a:pt x="5400" y="11070"/>
                </a:cubicBezTo>
                <a:cubicBezTo>
                  <a:pt x="5116" y="11070"/>
                  <a:pt x="5116" y="11070"/>
                  <a:pt x="4832" y="11070"/>
                </a:cubicBezTo>
                <a:cubicBezTo>
                  <a:pt x="4547" y="11070"/>
                  <a:pt x="4547" y="11610"/>
                  <a:pt x="4263" y="11610"/>
                </a:cubicBezTo>
                <a:cubicBezTo>
                  <a:pt x="3979" y="11610"/>
                  <a:pt x="3979" y="11610"/>
                  <a:pt x="3695" y="11340"/>
                </a:cubicBezTo>
                <a:cubicBezTo>
                  <a:pt x="3695" y="11340"/>
                  <a:pt x="3695" y="11610"/>
                  <a:pt x="3695" y="11610"/>
                </a:cubicBezTo>
                <a:cubicBezTo>
                  <a:pt x="3695" y="11340"/>
                  <a:pt x="3695" y="11340"/>
                  <a:pt x="3695" y="11340"/>
                </a:cubicBezTo>
                <a:cubicBezTo>
                  <a:pt x="3695" y="11610"/>
                  <a:pt x="3695" y="11880"/>
                  <a:pt x="3411" y="12150"/>
                </a:cubicBezTo>
                <a:cubicBezTo>
                  <a:pt x="3411" y="12150"/>
                  <a:pt x="3411" y="11880"/>
                  <a:pt x="3411" y="11880"/>
                </a:cubicBezTo>
                <a:cubicBezTo>
                  <a:pt x="3411" y="12150"/>
                  <a:pt x="3126" y="12420"/>
                  <a:pt x="3126" y="12150"/>
                </a:cubicBezTo>
                <a:cubicBezTo>
                  <a:pt x="2842" y="12690"/>
                  <a:pt x="2842" y="12690"/>
                  <a:pt x="3126" y="12690"/>
                </a:cubicBezTo>
                <a:cubicBezTo>
                  <a:pt x="3411" y="12960"/>
                  <a:pt x="3411" y="12960"/>
                  <a:pt x="3411" y="13230"/>
                </a:cubicBezTo>
                <a:cubicBezTo>
                  <a:pt x="3411" y="12960"/>
                  <a:pt x="3979" y="13230"/>
                  <a:pt x="3979" y="13500"/>
                </a:cubicBezTo>
                <a:cubicBezTo>
                  <a:pt x="4263" y="13500"/>
                  <a:pt x="4263" y="13770"/>
                  <a:pt x="4547" y="14040"/>
                </a:cubicBezTo>
                <a:cubicBezTo>
                  <a:pt x="4547" y="14310"/>
                  <a:pt x="4263" y="14310"/>
                  <a:pt x="4263" y="14580"/>
                </a:cubicBezTo>
                <a:cubicBezTo>
                  <a:pt x="3979" y="14850"/>
                  <a:pt x="4263" y="15120"/>
                  <a:pt x="4263" y="15390"/>
                </a:cubicBezTo>
                <a:cubicBezTo>
                  <a:pt x="4547" y="15390"/>
                  <a:pt x="4263" y="15390"/>
                  <a:pt x="4547" y="15390"/>
                </a:cubicBezTo>
                <a:cubicBezTo>
                  <a:pt x="4547" y="15390"/>
                  <a:pt x="4263" y="15390"/>
                  <a:pt x="4263" y="15390"/>
                </a:cubicBezTo>
                <a:cubicBezTo>
                  <a:pt x="4547" y="15390"/>
                  <a:pt x="4547" y="15390"/>
                  <a:pt x="4547" y="15660"/>
                </a:cubicBezTo>
                <a:cubicBezTo>
                  <a:pt x="4547" y="15660"/>
                  <a:pt x="4547" y="15660"/>
                  <a:pt x="4547" y="15930"/>
                </a:cubicBezTo>
                <a:cubicBezTo>
                  <a:pt x="4547" y="15930"/>
                  <a:pt x="4832" y="15930"/>
                  <a:pt x="4832" y="15930"/>
                </a:cubicBezTo>
                <a:cubicBezTo>
                  <a:pt x="4832" y="15930"/>
                  <a:pt x="4832" y="15930"/>
                  <a:pt x="4832" y="15930"/>
                </a:cubicBezTo>
                <a:cubicBezTo>
                  <a:pt x="5116" y="16200"/>
                  <a:pt x="5116" y="15930"/>
                  <a:pt x="5116" y="15930"/>
                </a:cubicBezTo>
                <a:cubicBezTo>
                  <a:pt x="5116" y="15660"/>
                  <a:pt x="5116" y="15390"/>
                  <a:pt x="5116" y="15390"/>
                </a:cubicBezTo>
                <a:cubicBezTo>
                  <a:pt x="5116" y="15120"/>
                  <a:pt x="5400" y="15120"/>
                  <a:pt x="5684" y="15120"/>
                </a:cubicBezTo>
                <a:cubicBezTo>
                  <a:pt x="5684" y="15120"/>
                  <a:pt x="5684" y="15390"/>
                  <a:pt x="5684" y="15390"/>
                </a:cubicBezTo>
                <a:cubicBezTo>
                  <a:pt x="5684" y="15660"/>
                  <a:pt x="5684" y="15390"/>
                  <a:pt x="5968" y="15660"/>
                </a:cubicBezTo>
                <a:cubicBezTo>
                  <a:pt x="5968" y="15660"/>
                  <a:pt x="5968" y="16200"/>
                  <a:pt x="6253" y="16200"/>
                </a:cubicBezTo>
                <a:cubicBezTo>
                  <a:pt x="6253" y="16200"/>
                  <a:pt x="6253" y="16200"/>
                  <a:pt x="6253" y="16470"/>
                </a:cubicBezTo>
                <a:cubicBezTo>
                  <a:pt x="6253" y="16470"/>
                  <a:pt x="6253" y="16470"/>
                  <a:pt x="6253" y="16470"/>
                </a:cubicBezTo>
                <a:cubicBezTo>
                  <a:pt x="6253" y="16740"/>
                  <a:pt x="6253" y="16740"/>
                  <a:pt x="6253" y="16740"/>
                </a:cubicBezTo>
                <a:cubicBezTo>
                  <a:pt x="6253" y="16740"/>
                  <a:pt x="6253" y="16740"/>
                  <a:pt x="6537" y="17010"/>
                </a:cubicBezTo>
                <a:cubicBezTo>
                  <a:pt x="6537" y="17010"/>
                  <a:pt x="6537" y="17010"/>
                  <a:pt x="6537" y="17010"/>
                </a:cubicBezTo>
                <a:cubicBezTo>
                  <a:pt x="6537" y="17010"/>
                  <a:pt x="6537" y="16470"/>
                  <a:pt x="6537" y="16470"/>
                </a:cubicBezTo>
                <a:cubicBezTo>
                  <a:pt x="6537" y="16470"/>
                  <a:pt x="6537" y="16470"/>
                  <a:pt x="6537" y="16470"/>
                </a:cubicBezTo>
                <a:cubicBezTo>
                  <a:pt x="6537" y="16470"/>
                  <a:pt x="6537" y="16200"/>
                  <a:pt x="6821" y="16200"/>
                </a:cubicBezTo>
                <a:cubicBezTo>
                  <a:pt x="6821" y="16200"/>
                  <a:pt x="6821" y="16200"/>
                  <a:pt x="6537" y="16200"/>
                </a:cubicBezTo>
                <a:cubicBezTo>
                  <a:pt x="6821" y="15930"/>
                  <a:pt x="6821" y="15660"/>
                  <a:pt x="7105" y="15930"/>
                </a:cubicBezTo>
                <a:cubicBezTo>
                  <a:pt x="7389" y="15930"/>
                  <a:pt x="7389" y="15930"/>
                  <a:pt x="7389" y="16200"/>
                </a:cubicBezTo>
                <a:cubicBezTo>
                  <a:pt x="7389" y="16200"/>
                  <a:pt x="7674" y="16200"/>
                  <a:pt x="7674" y="16470"/>
                </a:cubicBezTo>
                <a:cubicBezTo>
                  <a:pt x="7674" y="16470"/>
                  <a:pt x="7674" y="16740"/>
                  <a:pt x="7958" y="16740"/>
                </a:cubicBezTo>
                <a:cubicBezTo>
                  <a:pt x="7958" y="16740"/>
                  <a:pt x="7958" y="16740"/>
                  <a:pt x="7958" y="16740"/>
                </a:cubicBezTo>
                <a:cubicBezTo>
                  <a:pt x="8242" y="16740"/>
                  <a:pt x="7958" y="17010"/>
                  <a:pt x="8242" y="17010"/>
                </a:cubicBezTo>
                <a:cubicBezTo>
                  <a:pt x="8242" y="17010"/>
                  <a:pt x="8242" y="17010"/>
                  <a:pt x="8526" y="17010"/>
                </a:cubicBezTo>
                <a:cubicBezTo>
                  <a:pt x="8526" y="17010"/>
                  <a:pt x="8242" y="16740"/>
                  <a:pt x="8242" y="16740"/>
                </a:cubicBezTo>
                <a:cubicBezTo>
                  <a:pt x="8242" y="16740"/>
                  <a:pt x="8242" y="16740"/>
                  <a:pt x="8242" y="16740"/>
                </a:cubicBezTo>
                <a:cubicBezTo>
                  <a:pt x="8242" y="16470"/>
                  <a:pt x="7958" y="16200"/>
                  <a:pt x="7958" y="16200"/>
                </a:cubicBezTo>
                <a:cubicBezTo>
                  <a:pt x="7958" y="16200"/>
                  <a:pt x="7958" y="16200"/>
                  <a:pt x="7958" y="16200"/>
                </a:cubicBezTo>
                <a:cubicBezTo>
                  <a:pt x="7958" y="16200"/>
                  <a:pt x="7958" y="16200"/>
                  <a:pt x="7958" y="15930"/>
                </a:cubicBezTo>
                <a:cubicBezTo>
                  <a:pt x="8242" y="16200"/>
                  <a:pt x="8242" y="15930"/>
                  <a:pt x="8242" y="15930"/>
                </a:cubicBezTo>
                <a:cubicBezTo>
                  <a:pt x="8242" y="15930"/>
                  <a:pt x="8242" y="15930"/>
                  <a:pt x="8242" y="15930"/>
                </a:cubicBezTo>
                <a:cubicBezTo>
                  <a:pt x="8242" y="15660"/>
                  <a:pt x="7958" y="15390"/>
                  <a:pt x="7958" y="15390"/>
                </a:cubicBezTo>
                <a:cubicBezTo>
                  <a:pt x="7958" y="15390"/>
                  <a:pt x="7958" y="15390"/>
                  <a:pt x="7958" y="15390"/>
                </a:cubicBezTo>
                <a:cubicBezTo>
                  <a:pt x="7958" y="15390"/>
                  <a:pt x="7958" y="15390"/>
                  <a:pt x="7958" y="15390"/>
                </a:cubicBezTo>
                <a:cubicBezTo>
                  <a:pt x="7958" y="15120"/>
                  <a:pt x="7958" y="15120"/>
                  <a:pt x="7674" y="14850"/>
                </a:cubicBezTo>
                <a:cubicBezTo>
                  <a:pt x="7958" y="14850"/>
                  <a:pt x="7958" y="14850"/>
                  <a:pt x="7958" y="14850"/>
                </a:cubicBezTo>
                <a:cubicBezTo>
                  <a:pt x="7958" y="14850"/>
                  <a:pt x="7674" y="14850"/>
                  <a:pt x="7674" y="14850"/>
                </a:cubicBezTo>
                <a:cubicBezTo>
                  <a:pt x="7674" y="14850"/>
                  <a:pt x="7674" y="14850"/>
                  <a:pt x="7674" y="14580"/>
                </a:cubicBezTo>
                <a:cubicBezTo>
                  <a:pt x="7674" y="14580"/>
                  <a:pt x="7389" y="14310"/>
                  <a:pt x="7389" y="14310"/>
                </a:cubicBezTo>
                <a:cubicBezTo>
                  <a:pt x="7389" y="14310"/>
                  <a:pt x="7389" y="14040"/>
                  <a:pt x="7389" y="13770"/>
                </a:cubicBezTo>
                <a:cubicBezTo>
                  <a:pt x="7105" y="13770"/>
                  <a:pt x="7105" y="13230"/>
                  <a:pt x="7389" y="13500"/>
                </a:cubicBezTo>
                <a:cubicBezTo>
                  <a:pt x="7389" y="13500"/>
                  <a:pt x="7389" y="13500"/>
                  <a:pt x="7389" y="13500"/>
                </a:cubicBezTo>
                <a:cubicBezTo>
                  <a:pt x="7674" y="13500"/>
                  <a:pt x="7674" y="13500"/>
                  <a:pt x="7674" y="13500"/>
                </a:cubicBezTo>
                <a:cubicBezTo>
                  <a:pt x="7674" y="13500"/>
                  <a:pt x="7674" y="13500"/>
                  <a:pt x="7674" y="13500"/>
                </a:cubicBezTo>
                <a:cubicBezTo>
                  <a:pt x="7674" y="13500"/>
                  <a:pt x="7958" y="13770"/>
                  <a:pt x="7958" y="13770"/>
                </a:cubicBezTo>
                <a:cubicBezTo>
                  <a:pt x="7958" y="13770"/>
                  <a:pt x="7958" y="13770"/>
                  <a:pt x="7958" y="13770"/>
                </a:cubicBezTo>
                <a:cubicBezTo>
                  <a:pt x="7958" y="13770"/>
                  <a:pt x="7958" y="13770"/>
                  <a:pt x="7958" y="13770"/>
                </a:cubicBezTo>
                <a:cubicBezTo>
                  <a:pt x="8242" y="13770"/>
                  <a:pt x="8242" y="13770"/>
                  <a:pt x="8242" y="14040"/>
                </a:cubicBezTo>
                <a:cubicBezTo>
                  <a:pt x="8242" y="14040"/>
                  <a:pt x="8242" y="14040"/>
                  <a:pt x="8242" y="13770"/>
                </a:cubicBezTo>
                <a:cubicBezTo>
                  <a:pt x="8242" y="14040"/>
                  <a:pt x="8242" y="14040"/>
                  <a:pt x="7958" y="14040"/>
                </a:cubicBezTo>
                <a:cubicBezTo>
                  <a:pt x="7958" y="14040"/>
                  <a:pt x="8242" y="14040"/>
                  <a:pt x="8242" y="14310"/>
                </a:cubicBezTo>
                <a:cubicBezTo>
                  <a:pt x="8242" y="14310"/>
                  <a:pt x="8242" y="14310"/>
                  <a:pt x="8242" y="14310"/>
                </a:cubicBezTo>
                <a:cubicBezTo>
                  <a:pt x="8242" y="14310"/>
                  <a:pt x="8242" y="14310"/>
                  <a:pt x="8242" y="14310"/>
                </a:cubicBezTo>
                <a:cubicBezTo>
                  <a:pt x="8242" y="14310"/>
                  <a:pt x="8242" y="14310"/>
                  <a:pt x="8242" y="14310"/>
                </a:cubicBezTo>
                <a:cubicBezTo>
                  <a:pt x="8242" y="14310"/>
                  <a:pt x="8242" y="14310"/>
                  <a:pt x="8526" y="14310"/>
                </a:cubicBezTo>
                <a:cubicBezTo>
                  <a:pt x="8242" y="14040"/>
                  <a:pt x="8526" y="14040"/>
                  <a:pt x="8526" y="14040"/>
                </a:cubicBezTo>
                <a:cubicBezTo>
                  <a:pt x="8526" y="14040"/>
                  <a:pt x="8526" y="14040"/>
                  <a:pt x="8526" y="14040"/>
                </a:cubicBezTo>
                <a:cubicBezTo>
                  <a:pt x="8526" y="14040"/>
                  <a:pt x="8526" y="14040"/>
                  <a:pt x="8526" y="14040"/>
                </a:cubicBezTo>
                <a:cubicBezTo>
                  <a:pt x="8526" y="14040"/>
                  <a:pt x="8526" y="14040"/>
                  <a:pt x="8811" y="14040"/>
                </a:cubicBezTo>
                <a:cubicBezTo>
                  <a:pt x="8811" y="13770"/>
                  <a:pt x="9095" y="14040"/>
                  <a:pt x="9379" y="13770"/>
                </a:cubicBezTo>
                <a:cubicBezTo>
                  <a:pt x="9379" y="13770"/>
                  <a:pt x="9095" y="13770"/>
                  <a:pt x="8811" y="13500"/>
                </a:cubicBezTo>
                <a:cubicBezTo>
                  <a:pt x="8811" y="13500"/>
                  <a:pt x="9095" y="13500"/>
                  <a:pt x="9095" y="13500"/>
                </a:cubicBezTo>
                <a:cubicBezTo>
                  <a:pt x="8811" y="13500"/>
                  <a:pt x="9095" y="13230"/>
                  <a:pt x="8811" y="13230"/>
                </a:cubicBezTo>
                <a:cubicBezTo>
                  <a:pt x="8811" y="13230"/>
                  <a:pt x="8811" y="13230"/>
                  <a:pt x="8811" y="13230"/>
                </a:cubicBezTo>
                <a:cubicBezTo>
                  <a:pt x="8811" y="13230"/>
                  <a:pt x="8811" y="13500"/>
                  <a:pt x="8811" y="13500"/>
                </a:cubicBezTo>
                <a:cubicBezTo>
                  <a:pt x="8811" y="13770"/>
                  <a:pt x="8526" y="13500"/>
                  <a:pt x="8526" y="13500"/>
                </a:cubicBezTo>
                <a:cubicBezTo>
                  <a:pt x="8242" y="13230"/>
                  <a:pt x="8242" y="13230"/>
                  <a:pt x="8242" y="12960"/>
                </a:cubicBezTo>
                <a:cubicBezTo>
                  <a:pt x="7958" y="12960"/>
                  <a:pt x="8242" y="12960"/>
                  <a:pt x="8242" y="12690"/>
                </a:cubicBezTo>
                <a:cubicBezTo>
                  <a:pt x="8242" y="12420"/>
                  <a:pt x="7958" y="12690"/>
                  <a:pt x="7958" y="12690"/>
                </a:cubicBezTo>
                <a:cubicBezTo>
                  <a:pt x="7674" y="12420"/>
                  <a:pt x="8242" y="12420"/>
                  <a:pt x="8242" y="12420"/>
                </a:cubicBezTo>
                <a:cubicBezTo>
                  <a:pt x="8242" y="12420"/>
                  <a:pt x="8526" y="12150"/>
                  <a:pt x="8526" y="12150"/>
                </a:cubicBezTo>
                <a:cubicBezTo>
                  <a:pt x="8811" y="12150"/>
                  <a:pt x="8811" y="12150"/>
                  <a:pt x="9095" y="12150"/>
                </a:cubicBezTo>
                <a:cubicBezTo>
                  <a:pt x="9095" y="12150"/>
                  <a:pt x="9095" y="12150"/>
                  <a:pt x="8811" y="12150"/>
                </a:cubicBezTo>
                <a:cubicBezTo>
                  <a:pt x="9095" y="12150"/>
                  <a:pt x="9095" y="11880"/>
                  <a:pt x="9379" y="11880"/>
                </a:cubicBezTo>
                <a:cubicBezTo>
                  <a:pt x="9379" y="11880"/>
                  <a:pt x="9663" y="12150"/>
                  <a:pt x="9379" y="12150"/>
                </a:cubicBezTo>
                <a:cubicBezTo>
                  <a:pt x="9379" y="12150"/>
                  <a:pt x="9663" y="12150"/>
                  <a:pt x="9663" y="12150"/>
                </a:cubicBezTo>
                <a:cubicBezTo>
                  <a:pt x="9663" y="12150"/>
                  <a:pt x="9663" y="12420"/>
                  <a:pt x="9663" y="12420"/>
                </a:cubicBezTo>
                <a:cubicBezTo>
                  <a:pt x="9663" y="12150"/>
                  <a:pt x="9947" y="12690"/>
                  <a:pt x="9947" y="12690"/>
                </a:cubicBezTo>
                <a:cubicBezTo>
                  <a:pt x="9947" y="12690"/>
                  <a:pt x="9947" y="12690"/>
                  <a:pt x="9947" y="12690"/>
                </a:cubicBezTo>
                <a:cubicBezTo>
                  <a:pt x="10232" y="12690"/>
                  <a:pt x="10232" y="12690"/>
                  <a:pt x="10232" y="12690"/>
                </a:cubicBezTo>
                <a:cubicBezTo>
                  <a:pt x="10232" y="12960"/>
                  <a:pt x="10232" y="12960"/>
                  <a:pt x="10516" y="12960"/>
                </a:cubicBezTo>
                <a:cubicBezTo>
                  <a:pt x="10232" y="13230"/>
                  <a:pt x="10800" y="13230"/>
                  <a:pt x="10800" y="12960"/>
                </a:cubicBezTo>
                <a:cubicBezTo>
                  <a:pt x="10800" y="12960"/>
                  <a:pt x="10800" y="12960"/>
                  <a:pt x="10800" y="12960"/>
                </a:cubicBezTo>
                <a:cubicBezTo>
                  <a:pt x="10800" y="12960"/>
                  <a:pt x="10800" y="12960"/>
                  <a:pt x="10800" y="12960"/>
                </a:cubicBezTo>
                <a:cubicBezTo>
                  <a:pt x="10800" y="12690"/>
                  <a:pt x="10800" y="12420"/>
                  <a:pt x="10516" y="12420"/>
                </a:cubicBezTo>
                <a:cubicBezTo>
                  <a:pt x="10800" y="12420"/>
                  <a:pt x="10800" y="12420"/>
                  <a:pt x="10516" y="12420"/>
                </a:cubicBezTo>
                <a:cubicBezTo>
                  <a:pt x="10516" y="12150"/>
                  <a:pt x="10516" y="12150"/>
                  <a:pt x="10516" y="11880"/>
                </a:cubicBezTo>
                <a:cubicBezTo>
                  <a:pt x="10516" y="11880"/>
                  <a:pt x="10516" y="11610"/>
                  <a:pt x="10800" y="11610"/>
                </a:cubicBezTo>
                <a:cubicBezTo>
                  <a:pt x="10800" y="11340"/>
                  <a:pt x="10516" y="11070"/>
                  <a:pt x="10232" y="11070"/>
                </a:cubicBezTo>
                <a:cubicBezTo>
                  <a:pt x="9947" y="11070"/>
                  <a:pt x="9663" y="11070"/>
                  <a:pt x="9663" y="10800"/>
                </a:cubicBezTo>
                <a:cubicBezTo>
                  <a:pt x="9379" y="10800"/>
                  <a:pt x="9379" y="10800"/>
                  <a:pt x="9379" y="10530"/>
                </a:cubicBezTo>
                <a:cubicBezTo>
                  <a:pt x="9379" y="10530"/>
                  <a:pt x="9379" y="10530"/>
                  <a:pt x="9379" y="10530"/>
                </a:cubicBezTo>
                <a:cubicBezTo>
                  <a:pt x="9095" y="10530"/>
                  <a:pt x="8811" y="10530"/>
                  <a:pt x="8811" y="10530"/>
                </a:cubicBezTo>
                <a:cubicBezTo>
                  <a:pt x="8811" y="10530"/>
                  <a:pt x="8811" y="10530"/>
                  <a:pt x="8811" y="10530"/>
                </a:cubicBezTo>
                <a:cubicBezTo>
                  <a:pt x="8811" y="10260"/>
                  <a:pt x="8811" y="10260"/>
                  <a:pt x="8526" y="10260"/>
                </a:cubicBezTo>
                <a:cubicBezTo>
                  <a:pt x="8811" y="9990"/>
                  <a:pt x="8526" y="9990"/>
                  <a:pt x="8242" y="9990"/>
                </a:cubicBezTo>
                <a:cubicBezTo>
                  <a:pt x="8242" y="9990"/>
                  <a:pt x="8526" y="9990"/>
                  <a:pt x="8526" y="9990"/>
                </a:cubicBezTo>
                <a:cubicBezTo>
                  <a:pt x="8242" y="10260"/>
                  <a:pt x="8242" y="9990"/>
                  <a:pt x="7958" y="9990"/>
                </a:cubicBezTo>
                <a:cubicBezTo>
                  <a:pt x="7958" y="9720"/>
                  <a:pt x="7958" y="9720"/>
                  <a:pt x="7674" y="9720"/>
                </a:cubicBezTo>
                <a:cubicBezTo>
                  <a:pt x="7674" y="9720"/>
                  <a:pt x="7674" y="9450"/>
                  <a:pt x="7674" y="9720"/>
                </a:cubicBezTo>
                <a:cubicBezTo>
                  <a:pt x="7389" y="9720"/>
                  <a:pt x="7389" y="9720"/>
                  <a:pt x="7389" y="9720"/>
                </a:cubicBezTo>
                <a:cubicBezTo>
                  <a:pt x="7389" y="9720"/>
                  <a:pt x="7105" y="9450"/>
                  <a:pt x="7105" y="9450"/>
                </a:cubicBezTo>
                <a:cubicBezTo>
                  <a:pt x="7105" y="9450"/>
                  <a:pt x="7105" y="9450"/>
                  <a:pt x="7105" y="9450"/>
                </a:cubicBezTo>
                <a:cubicBezTo>
                  <a:pt x="7105" y="9450"/>
                  <a:pt x="6821" y="9450"/>
                  <a:pt x="6821" y="9450"/>
                </a:cubicBezTo>
                <a:cubicBezTo>
                  <a:pt x="6821" y="9450"/>
                  <a:pt x="6821" y="9450"/>
                  <a:pt x="6821" y="9450"/>
                </a:cubicBezTo>
                <a:cubicBezTo>
                  <a:pt x="6821" y="9450"/>
                  <a:pt x="6821" y="9450"/>
                  <a:pt x="6821" y="9450"/>
                </a:cubicBezTo>
                <a:cubicBezTo>
                  <a:pt x="6821" y="9450"/>
                  <a:pt x="6821" y="9450"/>
                  <a:pt x="6537" y="9450"/>
                </a:cubicBezTo>
                <a:cubicBezTo>
                  <a:pt x="6537" y="9450"/>
                  <a:pt x="6537" y="9450"/>
                  <a:pt x="6537" y="9180"/>
                </a:cubicBezTo>
                <a:cubicBezTo>
                  <a:pt x="6821" y="9180"/>
                  <a:pt x="6821" y="9180"/>
                  <a:pt x="6821" y="9180"/>
                </a:cubicBezTo>
                <a:cubicBezTo>
                  <a:pt x="7105" y="9180"/>
                  <a:pt x="7105" y="9450"/>
                  <a:pt x="7105" y="9450"/>
                </a:cubicBezTo>
                <a:cubicBezTo>
                  <a:pt x="7389" y="9450"/>
                  <a:pt x="7389" y="9180"/>
                  <a:pt x="7389" y="9180"/>
                </a:cubicBezTo>
                <a:cubicBezTo>
                  <a:pt x="7389" y="9180"/>
                  <a:pt x="7674" y="9180"/>
                  <a:pt x="7674" y="9180"/>
                </a:cubicBezTo>
                <a:cubicBezTo>
                  <a:pt x="7674" y="9180"/>
                  <a:pt x="7674" y="9180"/>
                  <a:pt x="7674" y="9180"/>
                </a:cubicBezTo>
                <a:cubicBezTo>
                  <a:pt x="7674" y="9180"/>
                  <a:pt x="7958" y="8910"/>
                  <a:pt x="7958" y="8910"/>
                </a:cubicBezTo>
                <a:cubicBezTo>
                  <a:pt x="7958" y="8910"/>
                  <a:pt x="7958" y="8910"/>
                  <a:pt x="7674" y="8910"/>
                </a:cubicBezTo>
                <a:cubicBezTo>
                  <a:pt x="7958" y="8640"/>
                  <a:pt x="7958" y="8640"/>
                  <a:pt x="7674" y="8370"/>
                </a:cubicBezTo>
                <a:cubicBezTo>
                  <a:pt x="7674" y="8640"/>
                  <a:pt x="7674" y="8640"/>
                  <a:pt x="7674" y="8640"/>
                </a:cubicBezTo>
                <a:cubicBezTo>
                  <a:pt x="7674" y="8370"/>
                  <a:pt x="7674" y="8370"/>
                  <a:pt x="7674" y="8370"/>
                </a:cubicBezTo>
                <a:cubicBezTo>
                  <a:pt x="7674" y="8370"/>
                  <a:pt x="7674" y="8370"/>
                  <a:pt x="7389" y="8370"/>
                </a:cubicBezTo>
                <a:cubicBezTo>
                  <a:pt x="7389" y="8100"/>
                  <a:pt x="7389" y="8100"/>
                  <a:pt x="7674" y="7830"/>
                </a:cubicBezTo>
                <a:cubicBezTo>
                  <a:pt x="7674" y="7830"/>
                  <a:pt x="7674" y="7830"/>
                  <a:pt x="7674" y="7830"/>
                </a:cubicBezTo>
                <a:cubicBezTo>
                  <a:pt x="7958" y="7830"/>
                  <a:pt x="7958" y="7830"/>
                  <a:pt x="7958" y="7830"/>
                </a:cubicBezTo>
                <a:cubicBezTo>
                  <a:pt x="8242" y="7830"/>
                  <a:pt x="8242" y="7830"/>
                  <a:pt x="8242" y="8100"/>
                </a:cubicBezTo>
                <a:cubicBezTo>
                  <a:pt x="8526" y="8100"/>
                  <a:pt x="8526" y="8370"/>
                  <a:pt x="8242" y="8370"/>
                </a:cubicBezTo>
                <a:cubicBezTo>
                  <a:pt x="8242" y="8640"/>
                  <a:pt x="8242" y="8640"/>
                  <a:pt x="8242" y="8640"/>
                </a:cubicBezTo>
                <a:cubicBezTo>
                  <a:pt x="8242" y="8640"/>
                  <a:pt x="8242" y="8370"/>
                  <a:pt x="8242" y="8370"/>
                </a:cubicBezTo>
                <a:cubicBezTo>
                  <a:pt x="8242" y="8370"/>
                  <a:pt x="7958" y="8640"/>
                  <a:pt x="7958" y="8640"/>
                </a:cubicBezTo>
                <a:cubicBezTo>
                  <a:pt x="8242" y="8640"/>
                  <a:pt x="8242" y="8640"/>
                  <a:pt x="8526" y="8640"/>
                </a:cubicBezTo>
                <a:cubicBezTo>
                  <a:pt x="8526" y="8640"/>
                  <a:pt x="8526" y="8640"/>
                  <a:pt x="8526" y="8370"/>
                </a:cubicBezTo>
                <a:cubicBezTo>
                  <a:pt x="8811" y="8370"/>
                  <a:pt x="8811" y="8370"/>
                  <a:pt x="8526" y="8100"/>
                </a:cubicBezTo>
                <a:cubicBezTo>
                  <a:pt x="8526" y="7830"/>
                  <a:pt x="8242" y="7560"/>
                  <a:pt x="8242" y="7290"/>
                </a:cubicBezTo>
                <a:cubicBezTo>
                  <a:pt x="7958" y="7290"/>
                  <a:pt x="7958" y="7290"/>
                  <a:pt x="7674" y="7020"/>
                </a:cubicBezTo>
                <a:cubicBezTo>
                  <a:pt x="7674" y="7020"/>
                  <a:pt x="7674" y="6750"/>
                  <a:pt x="7674" y="6480"/>
                </a:cubicBezTo>
                <a:cubicBezTo>
                  <a:pt x="7389" y="6480"/>
                  <a:pt x="7389" y="6210"/>
                  <a:pt x="7105" y="5940"/>
                </a:cubicBezTo>
                <a:cubicBezTo>
                  <a:pt x="7105" y="5940"/>
                  <a:pt x="7105" y="5940"/>
                  <a:pt x="7105" y="5940"/>
                </a:cubicBezTo>
                <a:cubicBezTo>
                  <a:pt x="7105" y="5670"/>
                  <a:pt x="6821" y="5670"/>
                  <a:pt x="6821" y="5670"/>
                </a:cubicBezTo>
                <a:cubicBezTo>
                  <a:pt x="6537" y="5400"/>
                  <a:pt x="6821" y="5130"/>
                  <a:pt x="6821" y="4860"/>
                </a:cubicBezTo>
                <a:cubicBezTo>
                  <a:pt x="6821" y="4860"/>
                  <a:pt x="7105" y="4590"/>
                  <a:pt x="7105" y="4590"/>
                </a:cubicBezTo>
                <a:cubicBezTo>
                  <a:pt x="7105" y="4320"/>
                  <a:pt x="6821" y="4590"/>
                  <a:pt x="6821" y="4320"/>
                </a:cubicBezTo>
                <a:cubicBezTo>
                  <a:pt x="6821" y="4320"/>
                  <a:pt x="6821" y="4050"/>
                  <a:pt x="7105" y="4050"/>
                </a:cubicBezTo>
                <a:cubicBezTo>
                  <a:pt x="7105" y="4050"/>
                  <a:pt x="7105" y="4050"/>
                  <a:pt x="7105" y="4050"/>
                </a:cubicBezTo>
                <a:cubicBezTo>
                  <a:pt x="6821" y="4050"/>
                  <a:pt x="7105" y="4050"/>
                  <a:pt x="7105" y="4050"/>
                </a:cubicBezTo>
                <a:cubicBezTo>
                  <a:pt x="7105" y="4050"/>
                  <a:pt x="7105" y="4050"/>
                  <a:pt x="7105" y="4050"/>
                </a:cubicBezTo>
                <a:cubicBezTo>
                  <a:pt x="7105" y="4050"/>
                  <a:pt x="7105" y="4050"/>
                  <a:pt x="7105" y="4050"/>
                </a:cubicBezTo>
                <a:cubicBezTo>
                  <a:pt x="7105" y="4050"/>
                  <a:pt x="7674" y="3510"/>
                  <a:pt x="7674" y="3510"/>
                </a:cubicBezTo>
                <a:cubicBezTo>
                  <a:pt x="7674" y="3510"/>
                  <a:pt x="7958" y="3780"/>
                  <a:pt x="7958" y="3780"/>
                </a:cubicBezTo>
                <a:cubicBezTo>
                  <a:pt x="7674" y="4050"/>
                  <a:pt x="7674" y="4050"/>
                  <a:pt x="7389" y="4050"/>
                </a:cubicBezTo>
                <a:cubicBezTo>
                  <a:pt x="7389" y="4050"/>
                  <a:pt x="7674" y="4320"/>
                  <a:pt x="7674" y="4320"/>
                </a:cubicBezTo>
                <a:cubicBezTo>
                  <a:pt x="7674" y="4320"/>
                  <a:pt x="7958" y="4590"/>
                  <a:pt x="8242" y="4590"/>
                </a:cubicBezTo>
                <a:cubicBezTo>
                  <a:pt x="8242" y="4860"/>
                  <a:pt x="8242" y="4860"/>
                  <a:pt x="8526" y="4860"/>
                </a:cubicBezTo>
                <a:cubicBezTo>
                  <a:pt x="8811" y="5130"/>
                  <a:pt x="8526" y="5130"/>
                  <a:pt x="8811" y="5400"/>
                </a:cubicBezTo>
                <a:cubicBezTo>
                  <a:pt x="8811" y="5400"/>
                  <a:pt x="9095" y="5670"/>
                  <a:pt x="8811" y="5940"/>
                </a:cubicBezTo>
                <a:cubicBezTo>
                  <a:pt x="9095" y="5670"/>
                  <a:pt x="9663" y="6210"/>
                  <a:pt x="9947" y="5940"/>
                </a:cubicBezTo>
                <a:cubicBezTo>
                  <a:pt x="9663" y="5940"/>
                  <a:pt x="9663" y="5670"/>
                  <a:pt x="9663" y="5670"/>
                </a:cubicBezTo>
                <a:cubicBezTo>
                  <a:pt x="9379" y="5670"/>
                  <a:pt x="9379" y="5670"/>
                  <a:pt x="9095" y="5400"/>
                </a:cubicBezTo>
                <a:cubicBezTo>
                  <a:pt x="9095" y="5400"/>
                  <a:pt x="8526" y="5130"/>
                  <a:pt x="8811" y="4860"/>
                </a:cubicBezTo>
                <a:cubicBezTo>
                  <a:pt x="9095" y="4860"/>
                  <a:pt x="9379" y="4860"/>
                  <a:pt x="9663" y="4860"/>
                </a:cubicBezTo>
                <a:cubicBezTo>
                  <a:pt x="9947" y="5130"/>
                  <a:pt x="9947" y="5400"/>
                  <a:pt x="9947" y="5670"/>
                </a:cubicBezTo>
                <a:cubicBezTo>
                  <a:pt x="10232" y="5670"/>
                  <a:pt x="10232" y="5670"/>
                  <a:pt x="10232" y="5670"/>
                </a:cubicBezTo>
                <a:cubicBezTo>
                  <a:pt x="10232" y="5940"/>
                  <a:pt x="10516" y="5940"/>
                  <a:pt x="10516" y="5940"/>
                </a:cubicBezTo>
                <a:cubicBezTo>
                  <a:pt x="10516" y="5940"/>
                  <a:pt x="10516" y="5940"/>
                  <a:pt x="10516" y="5940"/>
                </a:cubicBezTo>
                <a:cubicBezTo>
                  <a:pt x="10516" y="5940"/>
                  <a:pt x="10516" y="5670"/>
                  <a:pt x="10516" y="5670"/>
                </a:cubicBezTo>
                <a:cubicBezTo>
                  <a:pt x="10516" y="5670"/>
                  <a:pt x="10516" y="5670"/>
                  <a:pt x="10516" y="5670"/>
                </a:cubicBezTo>
                <a:cubicBezTo>
                  <a:pt x="10516" y="5670"/>
                  <a:pt x="10516" y="5400"/>
                  <a:pt x="10516" y="5400"/>
                </a:cubicBezTo>
                <a:cubicBezTo>
                  <a:pt x="10516" y="5130"/>
                  <a:pt x="10232" y="5130"/>
                  <a:pt x="9947" y="5130"/>
                </a:cubicBezTo>
                <a:cubicBezTo>
                  <a:pt x="9947" y="4860"/>
                  <a:pt x="9663" y="4860"/>
                  <a:pt x="9663" y="4590"/>
                </a:cubicBezTo>
                <a:cubicBezTo>
                  <a:pt x="9947" y="4320"/>
                  <a:pt x="10232" y="4590"/>
                  <a:pt x="10516" y="4590"/>
                </a:cubicBezTo>
                <a:cubicBezTo>
                  <a:pt x="10516" y="4590"/>
                  <a:pt x="10800" y="4590"/>
                  <a:pt x="10800" y="4860"/>
                </a:cubicBezTo>
                <a:cubicBezTo>
                  <a:pt x="11084" y="4860"/>
                  <a:pt x="11084" y="4860"/>
                  <a:pt x="11084" y="5130"/>
                </a:cubicBezTo>
                <a:cubicBezTo>
                  <a:pt x="11368" y="5130"/>
                  <a:pt x="11653" y="5400"/>
                  <a:pt x="11653" y="5130"/>
                </a:cubicBezTo>
                <a:cubicBezTo>
                  <a:pt x="11653" y="4860"/>
                  <a:pt x="11084" y="4590"/>
                  <a:pt x="11084" y="4590"/>
                </a:cubicBezTo>
                <a:cubicBezTo>
                  <a:pt x="10800" y="4590"/>
                  <a:pt x="10800" y="4590"/>
                  <a:pt x="10800" y="4590"/>
                </a:cubicBezTo>
                <a:cubicBezTo>
                  <a:pt x="10516" y="4320"/>
                  <a:pt x="10516" y="4320"/>
                  <a:pt x="10516" y="4320"/>
                </a:cubicBezTo>
                <a:cubicBezTo>
                  <a:pt x="10800" y="4590"/>
                  <a:pt x="9947" y="4320"/>
                  <a:pt x="9947" y="4050"/>
                </a:cubicBezTo>
                <a:cubicBezTo>
                  <a:pt x="10232" y="4050"/>
                  <a:pt x="10516" y="4050"/>
                  <a:pt x="10232" y="3780"/>
                </a:cubicBezTo>
                <a:cubicBezTo>
                  <a:pt x="10232" y="3780"/>
                  <a:pt x="9947" y="3780"/>
                  <a:pt x="9947" y="3780"/>
                </a:cubicBezTo>
                <a:cubicBezTo>
                  <a:pt x="9663" y="3510"/>
                  <a:pt x="9663" y="3240"/>
                  <a:pt x="10232" y="3240"/>
                </a:cubicBezTo>
                <a:cubicBezTo>
                  <a:pt x="10516" y="3240"/>
                  <a:pt x="10516" y="3510"/>
                  <a:pt x="10800" y="3240"/>
                </a:cubicBezTo>
                <a:cubicBezTo>
                  <a:pt x="11084" y="3240"/>
                  <a:pt x="11368" y="2970"/>
                  <a:pt x="11368" y="2970"/>
                </a:cubicBezTo>
                <a:cubicBezTo>
                  <a:pt x="11084" y="2970"/>
                  <a:pt x="11653" y="2700"/>
                  <a:pt x="11653" y="2700"/>
                </a:cubicBezTo>
                <a:cubicBezTo>
                  <a:pt x="11937" y="2700"/>
                  <a:pt x="11937" y="2700"/>
                  <a:pt x="12221" y="2700"/>
                </a:cubicBezTo>
                <a:cubicBezTo>
                  <a:pt x="12221" y="2700"/>
                  <a:pt x="12221" y="2970"/>
                  <a:pt x="12221" y="2970"/>
                </a:cubicBezTo>
                <a:cubicBezTo>
                  <a:pt x="12221" y="2970"/>
                  <a:pt x="12221" y="2700"/>
                  <a:pt x="12221" y="2970"/>
                </a:cubicBezTo>
                <a:cubicBezTo>
                  <a:pt x="12505" y="2970"/>
                  <a:pt x="12505" y="2970"/>
                  <a:pt x="12789" y="2700"/>
                </a:cubicBezTo>
                <a:cubicBezTo>
                  <a:pt x="12789" y="2700"/>
                  <a:pt x="13074" y="2700"/>
                  <a:pt x="13074" y="2430"/>
                </a:cubicBezTo>
                <a:cubicBezTo>
                  <a:pt x="13358" y="2430"/>
                  <a:pt x="13358" y="2430"/>
                  <a:pt x="13642" y="2430"/>
                </a:cubicBezTo>
                <a:cubicBezTo>
                  <a:pt x="13358" y="2430"/>
                  <a:pt x="13642" y="2700"/>
                  <a:pt x="13926" y="2700"/>
                </a:cubicBezTo>
                <a:cubicBezTo>
                  <a:pt x="13926" y="2700"/>
                  <a:pt x="13926" y="2700"/>
                  <a:pt x="14211" y="2700"/>
                </a:cubicBezTo>
                <a:cubicBezTo>
                  <a:pt x="14211" y="2700"/>
                  <a:pt x="14495" y="2700"/>
                  <a:pt x="14495" y="2970"/>
                </a:cubicBezTo>
                <a:cubicBezTo>
                  <a:pt x="15063" y="2970"/>
                  <a:pt x="15632" y="2700"/>
                  <a:pt x="15916" y="2970"/>
                </a:cubicBezTo>
                <a:cubicBezTo>
                  <a:pt x="15916" y="2970"/>
                  <a:pt x="15916" y="2970"/>
                  <a:pt x="15916" y="2970"/>
                </a:cubicBezTo>
                <a:cubicBezTo>
                  <a:pt x="15916" y="2970"/>
                  <a:pt x="15916" y="2970"/>
                  <a:pt x="15916" y="2970"/>
                </a:cubicBezTo>
                <a:cubicBezTo>
                  <a:pt x="15916" y="2970"/>
                  <a:pt x="15916" y="2970"/>
                  <a:pt x="15916" y="2970"/>
                </a:cubicBezTo>
                <a:cubicBezTo>
                  <a:pt x="15916" y="3240"/>
                  <a:pt x="15916" y="3240"/>
                  <a:pt x="15916" y="3240"/>
                </a:cubicBezTo>
                <a:cubicBezTo>
                  <a:pt x="16200" y="3240"/>
                  <a:pt x="16200" y="2970"/>
                  <a:pt x="16484" y="2700"/>
                </a:cubicBezTo>
                <a:cubicBezTo>
                  <a:pt x="16484" y="2700"/>
                  <a:pt x="16484" y="2700"/>
                  <a:pt x="16484" y="2700"/>
                </a:cubicBezTo>
                <a:cubicBezTo>
                  <a:pt x="16484" y="2700"/>
                  <a:pt x="16484" y="2700"/>
                  <a:pt x="16484" y="2700"/>
                </a:cubicBezTo>
                <a:cubicBezTo>
                  <a:pt x="16484" y="2700"/>
                  <a:pt x="16484" y="2700"/>
                  <a:pt x="16484" y="2700"/>
                </a:cubicBezTo>
                <a:cubicBezTo>
                  <a:pt x="16484" y="2700"/>
                  <a:pt x="16484" y="2700"/>
                  <a:pt x="16768" y="2430"/>
                </a:cubicBezTo>
                <a:cubicBezTo>
                  <a:pt x="16484" y="2430"/>
                  <a:pt x="16768" y="2430"/>
                  <a:pt x="16768" y="2430"/>
                </a:cubicBezTo>
                <a:cubicBezTo>
                  <a:pt x="16768" y="2160"/>
                  <a:pt x="16484" y="2160"/>
                  <a:pt x="16484" y="1890"/>
                </a:cubicBezTo>
                <a:cubicBezTo>
                  <a:pt x="16484" y="1890"/>
                  <a:pt x="16768" y="1620"/>
                  <a:pt x="16768" y="1620"/>
                </a:cubicBezTo>
                <a:cubicBezTo>
                  <a:pt x="16768" y="1620"/>
                  <a:pt x="17053" y="1620"/>
                  <a:pt x="17053" y="1350"/>
                </a:cubicBezTo>
                <a:cubicBezTo>
                  <a:pt x="17053" y="1350"/>
                  <a:pt x="17053" y="1350"/>
                  <a:pt x="17337" y="1350"/>
                </a:cubicBezTo>
                <a:cubicBezTo>
                  <a:pt x="17621" y="1620"/>
                  <a:pt x="17337" y="540"/>
                  <a:pt x="17337" y="540"/>
                </a:cubicBezTo>
                <a:cubicBezTo>
                  <a:pt x="17337" y="540"/>
                  <a:pt x="17337" y="540"/>
                  <a:pt x="17337" y="540"/>
                </a:cubicBezTo>
                <a:cubicBezTo>
                  <a:pt x="17053" y="540"/>
                  <a:pt x="17053" y="270"/>
                  <a:pt x="17053" y="270"/>
                </a:cubicBezTo>
                <a:cubicBezTo>
                  <a:pt x="16768" y="270"/>
                  <a:pt x="16484" y="0"/>
                  <a:pt x="16200" y="0"/>
                </a:cubicBezTo>
                <a:cubicBezTo>
                  <a:pt x="16200" y="0"/>
                  <a:pt x="15916" y="0"/>
                  <a:pt x="15916" y="0"/>
                </a:cubicBezTo>
                <a:cubicBezTo>
                  <a:pt x="15916" y="270"/>
                  <a:pt x="15916" y="270"/>
                  <a:pt x="16200" y="270"/>
                </a:cubicBezTo>
                <a:cubicBezTo>
                  <a:pt x="16200" y="810"/>
                  <a:pt x="16200" y="1350"/>
                  <a:pt x="15632" y="1350"/>
                </a:cubicBezTo>
                <a:cubicBezTo>
                  <a:pt x="15347" y="1350"/>
                  <a:pt x="15347" y="1350"/>
                  <a:pt x="15347" y="1350"/>
                </a:cubicBezTo>
                <a:cubicBezTo>
                  <a:pt x="15063" y="1350"/>
                  <a:pt x="15063" y="1350"/>
                  <a:pt x="15063" y="1350"/>
                </a:cubicBezTo>
                <a:cubicBezTo>
                  <a:pt x="14779" y="1350"/>
                  <a:pt x="14779" y="1350"/>
                  <a:pt x="14495" y="1350"/>
                </a:cubicBezTo>
                <a:cubicBezTo>
                  <a:pt x="14495" y="1620"/>
                  <a:pt x="14211" y="1620"/>
                  <a:pt x="13926" y="1620"/>
                </a:cubicBezTo>
                <a:cubicBezTo>
                  <a:pt x="13642" y="1620"/>
                  <a:pt x="13358" y="1350"/>
                  <a:pt x="13074" y="1350"/>
                </a:cubicBezTo>
                <a:cubicBezTo>
                  <a:pt x="13074" y="1080"/>
                  <a:pt x="12789" y="1080"/>
                  <a:pt x="12789" y="1080"/>
                </a:cubicBezTo>
                <a:cubicBezTo>
                  <a:pt x="12505" y="1080"/>
                  <a:pt x="12789" y="1350"/>
                  <a:pt x="12505" y="1080"/>
                </a:cubicBezTo>
                <a:cubicBezTo>
                  <a:pt x="12221" y="1080"/>
                  <a:pt x="12221" y="1080"/>
                  <a:pt x="11937" y="1080"/>
                </a:cubicBezTo>
                <a:cubicBezTo>
                  <a:pt x="11937" y="810"/>
                  <a:pt x="11937" y="540"/>
                  <a:pt x="11937" y="540"/>
                </a:cubicBezTo>
                <a:cubicBezTo>
                  <a:pt x="11653" y="540"/>
                  <a:pt x="11368" y="810"/>
                  <a:pt x="11368" y="810"/>
                </a:cubicBezTo>
                <a:cubicBezTo>
                  <a:pt x="11368" y="810"/>
                  <a:pt x="11084" y="540"/>
                  <a:pt x="11084" y="810"/>
                </a:cubicBezTo>
                <a:cubicBezTo>
                  <a:pt x="10800" y="810"/>
                  <a:pt x="10800" y="540"/>
                  <a:pt x="10800" y="810"/>
                </a:cubicBezTo>
                <a:cubicBezTo>
                  <a:pt x="10516" y="810"/>
                  <a:pt x="10800" y="810"/>
                  <a:pt x="10516" y="1080"/>
                </a:cubicBezTo>
                <a:cubicBezTo>
                  <a:pt x="10800" y="810"/>
                  <a:pt x="10516" y="1080"/>
                  <a:pt x="10516" y="1080"/>
                </a:cubicBezTo>
                <a:cubicBezTo>
                  <a:pt x="10516" y="1080"/>
                  <a:pt x="10232" y="810"/>
                  <a:pt x="10232" y="810"/>
                </a:cubicBezTo>
                <a:cubicBezTo>
                  <a:pt x="10232" y="810"/>
                  <a:pt x="9947" y="1080"/>
                  <a:pt x="9947" y="1080"/>
                </a:cubicBezTo>
                <a:cubicBezTo>
                  <a:pt x="9947" y="1080"/>
                  <a:pt x="9663" y="1080"/>
                  <a:pt x="9663" y="1080"/>
                </a:cubicBezTo>
                <a:cubicBezTo>
                  <a:pt x="9663" y="1080"/>
                  <a:pt x="9663" y="1080"/>
                  <a:pt x="9379" y="1080"/>
                </a:cubicBezTo>
                <a:cubicBezTo>
                  <a:pt x="9379" y="1080"/>
                  <a:pt x="9379" y="1080"/>
                  <a:pt x="9379" y="1080"/>
                </a:cubicBezTo>
                <a:cubicBezTo>
                  <a:pt x="9095" y="1080"/>
                  <a:pt x="9095" y="1080"/>
                  <a:pt x="8811" y="1080"/>
                </a:cubicBezTo>
                <a:cubicBezTo>
                  <a:pt x="8811" y="1080"/>
                  <a:pt x="8811" y="1080"/>
                  <a:pt x="8526" y="1080"/>
                </a:cubicBezTo>
                <a:cubicBezTo>
                  <a:pt x="8526" y="1080"/>
                  <a:pt x="8526" y="1350"/>
                  <a:pt x="8242" y="1350"/>
                </a:cubicBezTo>
                <a:cubicBezTo>
                  <a:pt x="8242" y="1620"/>
                  <a:pt x="7674" y="1080"/>
                  <a:pt x="7389" y="1350"/>
                </a:cubicBezTo>
                <a:cubicBezTo>
                  <a:pt x="7105" y="1350"/>
                  <a:pt x="7105" y="1620"/>
                  <a:pt x="7105" y="1620"/>
                </a:cubicBezTo>
                <a:cubicBezTo>
                  <a:pt x="7105" y="1620"/>
                  <a:pt x="7105" y="1890"/>
                  <a:pt x="7105" y="1890"/>
                </a:cubicBezTo>
                <a:cubicBezTo>
                  <a:pt x="7105" y="1890"/>
                  <a:pt x="7105" y="1890"/>
                  <a:pt x="7105" y="1890"/>
                </a:cubicBezTo>
                <a:cubicBezTo>
                  <a:pt x="7105" y="1890"/>
                  <a:pt x="6821" y="1890"/>
                  <a:pt x="6821" y="1890"/>
                </a:cubicBezTo>
                <a:cubicBezTo>
                  <a:pt x="6821" y="1890"/>
                  <a:pt x="6821" y="1890"/>
                  <a:pt x="6537" y="2160"/>
                </a:cubicBezTo>
                <a:cubicBezTo>
                  <a:pt x="6253" y="2160"/>
                  <a:pt x="6253" y="1890"/>
                  <a:pt x="5968" y="1890"/>
                </a:cubicBezTo>
                <a:cubicBezTo>
                  <a:pt x="5684" y="1890"/>
                  <a:pt x="5684" y="1890"/>
                  <a:pt x="5684" y="2160"/>
                </a:cubicBezTo>
                <a:cubicBezTo>
                  <a:pt x="5400" y="2160"/>
                  <a:pt x="5400" y="1890"/>
                  <a:pt x="5400" y="1890"/>
                </a:cubicBezTo>
                <a:cubicBezTo>
                  <a:pt x="5116" y="2160"/>
                  <a:pt x="4832" y="2430"/>
                  <a:pt x="4832" y="2430"/>
                </a:cubicBezTo>
                <a:cubicBezTo>
                  <a:pt x="4832" y="2430"/>
                  <a:pt x="4832" y="2700"/>
                  <a:pt x="4547" y="2700"/>
                </a:cubicBezTo>
                <a:cubicBezTo>
                  <a:pt x="4547" y="2700"/>
                  <a:pt x="4547" y="2700"/>
                  <a:pt x="4547" y="2700"/>
                </a:cubicBezTo>
                <a:cubicBezTo>
                  <a:pt x="4263" y="2700"/>
                  <a:pt x="4263" y="2700"/>
                  <a:pt x="4263" y="2700"/>
                </a:cubicBezTo>
                <a:cubicBezTo>
                  <a:pt x="4263" y="2700"/>
                  <a:pt x="4263" y="2970"/>
                  <a:pt x="3979" y="2970"/>
                </a:cubicBezTo>
                <a:cubicBezTo>
                  <a:pt x="3979" y="2970"/>
                  <a:pt x="3979" y="2700"/>
                  <a:pt x="3695" y="2700"/>
                </a:cubicBezTo>
                <a:cubicBezTo>
                  <a:pt x="3695" y="2700"/>
                  <a:pt x="3411" y="2970"/>
                  <a:pt x="3411" y="2970"/>
                </a:cubicBezTo>
                <a:cubicBezTo>
                  <a:pt x="3126" y="2970"/>
                  <a:pt x="2842" y="2970"/>
                  <a:pt x="2842" y="2970"/>
                </a:cubicBezTo>
                <a:cubicBezTo>
                  <a:pt x="2558" y="2970"/>
                  <a:pt x="2558" y="2970"/>
                  <a:pt x="2558" y="3240"/>
                </a:cubicBezTo>
                <a:cubicBezTo>
                  <a:pt x="2558" y="3240"/>
                  <a:pt x="2558" y="3240"/>
                  <a:pt x="2558" y="3510"/>
                </a:cubicBezTo>
                <a:cubicBezTo>
                  <a:pt x="2842" y="3510"/>
                  <a:pt x="2842" y="3780"/>
                  <a:pt x="2558" y="4050"/>
                </a:cubicBezTo>
                <a:cubicBezTo>
                  <a:pt x="2558" y="4320"/>
                  <a:pt x="2274" y="4050"/>
                  <a:pt x="2274" y="4320"/>
                </a:cubicBezTo>
                <a:cubicBezTo>
                  <a:pt x="1989" y="4320"/>
                  <a:pt x="1989" y="4590"/>
                  <a:pt x="1989" y="4860"/>
                </a:cubicBezTo>
                <a:cubicBezTo>
                  <a:pt x="1705" y="5130"/>
                  <a:pt x="1989" y="5400"/>
                  <a:pt x="1421" y="5400"/>
                </a:cubicBezTo>
                <a:cubicBezTo>
                  <a:pt x="1421" y="5400"/>
                  <a:pt x="1137" y="5400"/>
                  <a:pt x="1137" y="5400"/>
                </a:cubicBezTo>
                <a:cubicBezTo>
                  <a:pt x="853" y="5670"/>
                  <a:pt x="1137" y="5670"/>
                  <a:pt x="853" y="5670"/>
                </a:cubicBezTo>
                <a:cubicBezTo>
                  <a:pt x="853" y="5940"/>
                  <a:pt x="1137" y="6210"/>
                  <a:pt x="1137" y="6210"/>
                </a:cubicBezTo>
                <a:cubicBezTo>
                  <a:pt x="1137" y="6480"/>
                  <a:pt x="853" y="6210"/>
                  <a:pt x="853" y="6480"/>
                </a:cubicBezTo>
                <a:cubicBezTo>
                  <a:pt x="568" y="6480"/>
                  <a:pt x="853" y="6210"/>
                  <a:pt x="853" y="6480"/>
                </a:cubicBezTo>
                <a:cubicBezTo>
                  <a:pt x="853" y="6480"/>
                  <a:pt x="853" y="6480"/>
                  <a:pt x="853" y="6750"/>
                </a:cubicBezTo>
                <a:cubicBezTo>
                  <a:pt x="853" y="6750"/>
                  <a:pt x="568" y="6750"/>
                  <a:pt x="568" y="6750"/>
                </a:cubicBezTo>
                <a:cubicBezTo>
                  <a:pt x="568" y="6750"/>
                  <a:pt x="568" y="6750"/>
                  <a:pt x="568" y="6750"/>
                </a:cubicBezTo>
                <a:cubicBezTo>
                  <a:pt x="284" y="6750"/>
                  <a:pt x="284" y="6750"/>
                  <a:pt x="0" y="6750"/>
                </a:cubicBezTo>
                <a:cubicBezTo>
                  <a:pt x="284" y="6750"/>
                  <a:pt x="853" y="7020"/>
                  <a:pt x="284" y="7020"/>
                </a:cubicBezTo>
                <a:cubicBezTo>
                  <a:pt x="284" y="7020"/>
                  <a:pt x="284" y="7290"/>
                  <a:pt x="284" y="7290"/>
                </a:cubicBezTo>
                <a:cubicBezTo>
                  <a:pt x="568" y="7290"/>
                  <a:pt x="568" y="7290"/>
                  <a:pt x="568" y="7290"/>
                </a:cubicBezTo>
                <a:cubicBezTo>
                  <a:pt x="568" y="7290"/>
                  <a:pt x="568" y="7290"/>
                  <a:pt x="568" y="7290"/>
                </a:cubicBezTo>
                <a:cubicBezTo>
                  <a:pt x="568" y="7290"/>
                  <a:pt x="568" y="7290"/>
                  <a:pt x="568" y="7290"/>
                </a:cubicBezTo>
                <a:cubicBezTo>
                  <a:pt x="568" y="7290"/>
                  <a:pt x="853" y="7290"/>
                  <a:pt x="568" y="7290"/>
                </a:cubicBezTo>
                <a:cubicBezTo>
                  <a:pt x="568" y="7290"/>
                  <a:pt x="568" y="7560"/>
                  <a:pt x="853" y="7560"/>
                </a:cubicBezTo>
                <a:cubicBezTo>
                  <a:pt x="568" y="7560"/>
                  <a:pt x="568" y="7560"/>
                  <a:pt x="568" y="7560"/>
                </a:cubicBezTo>
                <a:cubicBezTo>
                  <a:pt x="568" y="7830"/>
                  <a:pt x="853" y="8100"/>
                  <a:pt x="1421" y="8100"/>
                </a:cubicBezTo>
                <a:cubicBezTo>
                  <a:pt x="1137" y="8370"/>
                  <a:pt x="1421" y="8370"/>
                  <a:pt x="1705" y="8640"/>
                </a:cubicBezTo>
                <a:cubicBezTo>
                  <a:pt x="1989" y="8640"/>
                  <a:pt x="1705" y="8910"/>
                  <a:pt x="1989" y="9180"/>
                </a:cubicBezTo>
                <a:cubicBezTo>
                  <a:pt x="1989" y="9180"/>
                  <a:pt x="1989" y="8910"/>
                  <a:pt x="1989" y="8910"/>
                </a:cubicBezTo>
                <a:cubicBezTo>
                  <a:pt x="1989" y="9180"/>
                  <a:pt x="1989" y="9180"/>
                  <a:pt x="1989" y="918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33" name="Shape 2722"/>
          <p:cNvSpPr/>
          <p:nvPr/>
        </p:nvSpPr>
        <p:spPr>
          <a:xfrm>
            <a:off x="14259612" y="7400713"/>
            <a:ext cx="1436976" cy="2165810"/>
          </a:xfrm>
          <a:custGeom>
            <a:avLst/>
            <a:gdLst/>
            <a:ahLst/>
            <a:cxnLst>
              <a:cxn ang="0">
                <a:pos x="wd2" y="hd2"/>
              </a:cxn>
              <a:cxn ang="5400000">
                <a:pos x="wd2" y="hd2"/>
              </a:cxn>
              <a:cxn ang="10800000">
                <a:pos x="wd2" y="hd2"/>
              </a:cxn>
              <a:cxn ang="16200000">
                <a:pos x="wd2" y="hd2"/>
              </a:cxn>
            </a:cxnLst>
            <a:rect l="0" t="0" r="r" b="b"/>
            <a:pathLst>
              <a:path w="21470" h="21600" extrusionOk="0">
                <a:moveTo>
                  <a:pt x="15496" y="19722"/>
                </a:moveTo>
                <a:cubicBezTo>
                  <a:pt x="15730" y="19565"/>
                  <a:pt x="15496" y="19722"/>
                  <a:pt x="15496" y="19722"/>
                </a:cubicBezTo>
                <a:cubicBezTo>
                  <a:pt x="15496" y="19722"/>
                  <a:pt x="15496" y="19722"/>
                  <a:pt x="15730" y="19722"/>
                </a:cubicBezTo>
                <a:cubicBezTo>
                  <a:pt x="15730" y="19722"/>
                  <a:pt x="15730" y="19722"/>
                  <a:pt x="15496" y="19722"/>
                </a:cubicBezTo>
                <a:close/>
                <a:moveTo>
                  <a:pt x="19722" y="18313"/>
                </a:moveTo>
                <a:cubicBezTo>
                  <a:pt x="19487" y="18313"/>
                  <a:pt x="19017" y="18157"/>
                  <a:pt x="19252" y="18313"/>
                </a:cubicBezTo>
                <a:cubicBezTo>
                  <a:pt x="19487" y="18470"/>
                  <a:pt x="19957" y="18470"/>
                  <a:pt x="19722" y="18313"/>
                </a:cubicBezTo>
                <a:close/>
                <a:moveTo>
                  <a:pt x="5400" y="11583"/>
                </a:moveTo>
                <a:cubicBezTo>
                  <a:pt x="5400" y="11583"/>
                  <a:pt x="5635" y="11426"/>
                  <a:pt x="5635" y="11426"/>
                </a:cubicBezTo>
                <a:cubicBezTo>
                  <a:pt x="5635" y="11426"/>
                  <a:pt x="5635" y="11270"/>
                  <a:pt x="5635" y="11270"/>
                </a:cubicBezTo>
                <a:cubicBezTo>
                  <a:pt x="5635" y="11113"/>
                  <a:pt x="5400" y="11270"/>
                  <a:pt x="5400" y="11270"/>
                </a:cubicBezTo>
                <a:cubicBezTo>
                  <a:pt x="5400" y="11113"/>
                  <a:pt x="5400" y="10957"/>
                  <a:pt x="5400" y="10800"/>
                </a:cubicBezTo>
                <a:cubicBezTo>
                  <a:pt x="5400" y="10800"/>
                  <a:pt x="5400" y="10800"/>
                  <a:pt x="5400" y="10800"/>
                </a:cubicBezTo>
                <a:cubicBezTo>
                  <a:pt x="5400" y="10800"/>
                  <a:pt x="5400" y="10800"/>
                  <a:pt x="5165" y="10800"/>
                </a:cubicBezTo>
                <a:cubicBezTo>
                  <a:pt x="5400" y="10800"/>
                  <a:pt x="5400" y="10800"/>
                  <a:pt x="5400" y="10643"/>
                </a:cubicBezTo>
                <a:cubicBezTo>
                  <a:pt x="5635" y="10643"/>
                  <a:pt x="5635" y="10957"/>
                  <a:pt x="5635" y="11113"/>
                </a:cubicBezTo>
                <a:cubicBezTo>
                  <a:pt x="5635" y="11113"/>
                  <a:pt x="5635" y="11270"/>
                  <a:pt x="5870" y="11270"/>
                </a:cubicBezTo>
                <a:cubicBezTo>
                  <a:pt x="5870" y="11270"/>
                  <a:pt x="5870" y="10957"/>
                  <a:pt x="5870" y="10957"/>
                </a:cubicBezTo>
                <a:cubicBezTo>
                  <a:pt x="5870" y="10800"/>
                  <a:pt x="5870" y="10800"/>
                  <a:pt x="5635" y="10643"/>
                </a:cubicBezTo>
                <a:cubicBezTo>
                  <a:pt x="5635" y="10487"/>
                  <a:pt x="5635" y="10330"/>
                  <a:pt x="5165" y="10487"/>
                </a:cubicBezTo>
                <a:cubicBezTo>
                  <a:pt x="5165" y="10487"/>
                  <a:pt x="4696" y="10800"/>
                  <a:pt x="4930" y="10487"/>
                </a:cubicBezTo>
                <a:cubicBezTo>
                  <a:pt x="4930" y="10330"/>
                  <a:pt x="5400" y="10330"/>
                  <a:pt x="5400" y="10174"/>
                </a:cubicBezTo>
                <a:cubicBezTo>
                  <a:pt x="5400" y="10017"/>
                  <a:pt x="4930" y="9861"/>
                  <a:pt x="5165" y="10174"/>
                </a:cubicBezTo>
                <a:cubicBezTo>
                  <a:pt x="5165" y="10174"/>
                  <a:pt x="5165" y="10174"/>
                  <a:pt x="5165" y="10017"/>
                </a:cubicBezTo>
                <a:cubicBezTo>
                  <a:pt x="4930" y="10017"/>
                  <a:pt x="4930" y="9861"/>
                  <a:pt x="4930" y="9704"/>
                </a:cubicBezTo>
                <a:cubicBezTo>
                  <a:pt x="4930" y="9704"/>
                  <a:pt x="4696" y="9704"/>
                  <a:pt x="4696" y="9704"/>
                </a:cubicBezTo>
                <a:cubicBezTo>
                  <a:pt x="4696" y="9704"/>
                  <a:pt x="4696" y="9548"/>
                  <a:pt x="4696" y="9548"/>
                </a:cubicBezTo>
                <a:cubicBezTo>
                  <a:pt x="4696" y="9391"/>
                  <a:pt x="4461" y="9548"/>
                  <a:pt x="4461" y="9391"/>
                </a:cubicBezTo>
                <a:cubicBezTo>
                  <a:pt x="4461" y="9391"/>
                  <a:pt x="4696" y="9235"/>
                  <a:pt x="4696" y="9235"/>
                </a:cubicBezTo>
                <a:cubicBezTo>
                  <a:pt x="4461" y="9078"/>
                  <a:pt x="4226" y="9078"/>
                  <a:pt x="4226" y="9078"/>
                </a:cubicBezTo>
                <a:cubicBezTo>
                  <a:pt x="3991" y="9078"/>
                  <a:pt x="3757" y="8922"/>
                  <a:pt x="3522" y="9078"/>
                </a:cubicBezTo>
                <a:cubicBezTo>
                  <a:pt x="3522" y="9078"/>
                  <a:pt x="3522" y="9078"/>
                  <a:pt x="3522" y="9078"/>
                </a:cubicBezTo>
                <a:cubicBezTo>
                  <a:pt x="3287" y="9078"/>
                  <a:pt x="3287" y="9078"/>
                  <a:pt x="3287" y="9078"/>
                </a:cubicBezTo>
                <a:cubicBezTo>
                  <a:pt x="3052" y="9078"/>
                  <a:pt x="3052" y="9235"/>
                  <a:pt x="2817" y="9235"/>
                </a:cubicBezTo>
                <a:cubicBezTo>
                  <a:pt x="2817" y="9235"/>
                  <a:pt x="2583" y="9078"/>
                  <a:pt x="2583" y="9078"/>
                </a:cubicBezTo>
                <a:cubicBezTo>
                  <a:pt x="2583" y="9235"/>
                  <a:pt x="2583" y="9391"/>
                  <a:pt x="2583" y="9391"/>
                </a:cubicBezTo>
                <a:cubicBezTo>
                  <a:pt x="2348" y="9548"/>
                  <a:pt x="2113" y="9391"/>
                  <a:pt x="1878" y="9548"/>
                </a:cubicBezTo>
                <a:cubicBezTo>
                  <a:pt x="1878" y="9548"/>
                  <a:pt x="1878" y="9548"/>
                  <a:pt x="1878" y="9391"/>
                </a:cubicBezTo>
                <a:cubicBezTo>
                  <a:pt x="1878" y="9548"/>
                  <a:pt x="1878" y="9548"/>
                  <a:pt x="1643" y="9548"/>
                </a:cubicBezTo>
                <a:cubicBezTo>
                  <a:pt x="1643" y="9548"/>
                  <a:pt x="1643" y="9704"/>
                  <a:pt x="1643" y="9704"/>
                </a:cubicBezTo>
                <a:cubicBezTo>
                  <a:pt x="1409" y="9861"/>
                  <a:pt x="1409" y="10017"/>
                  <a:pt x="1409" y="10017"/>
                </a:cubicBezTo>
                <a:cubicBezTo>
                  <a:pt x="1409" y="10174"/>
                  <a:pt x="1409" y="10330"/>
                  <a:pt x="1409" y="10330"/>
                </a:cubicBezTo>
                <a:cubicBezTo>
                  <a:pt x="1174" y="10330"/>
                  <a:pt x="1174" y="10330"/>
                  <a:pt x="1174" y="10330"/>
                </a:cubicBezTo>
                <a:cubicBezTo>
                  <a:pt x="939" y="10330"/>
                  <a:pt x="939" y="10330"/>
                  <a:pt x="704" y="10330"/>
                </a:cubicBezTo>
                <a:cubicBezTo>
                  <a:pt x="704" y="10330"/>
                  <a:pt x="704" y="10330"/>
                  <a:pt x="704" y="10330"/>
                </a:cubicBezTo>
                <a:cubicBezTo>
                  <a:pt x="704" y="10330"/>
                  <a:pt x="470" y="10330"/>
                  <a:pt x="470" y="10330"/>
                </a:cubicBezTo>
                <a:cubicBezTo>
                  <a:pt x="470" y="10487"/>
                  <a:pt x="470" y="10487"/>
                  <a:pt x="704" y="10487"/>
                </a:cubicBezTo>
                <a:cubicBezTo>
                  <a:pt x="704" y="10643"/>
                  <a:pt x="939" y="10487"/>
                  <a:pt x="939" y="10643"/>
                </a:cubicBezTo>
                <a:cubicBezTo>
                  <a:pt x="939" y="10800"/>
                  <a:pt x="704" y="10800"/>
                  <a:pt x="470" y="10800"/>
                </a:cubicBezTo>
                <a:cubicBezTo>
                  <a:pt x="470" y="10800"/>
                  <a:pt x="470" y="10800"/>
                  <a:pt x="235" y="10800"/>
                </a:cubicBezTo>
                <a:cubicBezTo>
                  <a:pt x="235" y="10800"/>
                  <a:pt x="235" y="10800"/>
                  <a:pt x="235" y="10957"/>
                </a:cubicBezTo>
                <a:cubicBezTo>
                  <a:pt x="235" y="10957"/>
                  <a:pt x="0" y="10957"/>
                  <a:pt x="0" y="10957"/>
                </a:cubicBezTo>
                <a:cubicBezTo>
                  <a:pt x="0" y="11113"/>
                  <a:pt x="0" y="11113"/>
                  <a:pt x="0" y="11113"/>
                </a:cubicBezTo>
                <a:cubicBezTo>
                  <a:pt x="235" y="11270"/>
                  <a:pt x="235" y="11270"/>
                  <a:pt x="235" y="11270"/>
                </a:cubicBezTo>
                <a:cubicBezTo>
                  <a:pt x="470" y="11270"/>
                  <a:pt x="470" y="11270"/>
                  <a:pt x="470" y="11426"/>
                </a:cubicBezTo>
                <a:cubicBezTo>
                  <a:pt x="470" y="11426"/>
                  <a:pt x="470" y="11426"/>
                  <a:pt x="470" y="11426"/>
                </a:cubicBezTo>
                <a:cubicBezTo>
                  <a:pt x="470" y="11426"/>
                  <a:pt x="470" y="11583"/>
                  <a:pt x="704" y="11583"/>
                </a:cubicBezTo>
                <a:cubicBezTo>
                  <a:pt x="704" y="11583"/>
                  <a:pt x="704" y="11583"/>
                  <a:pt x="939" y="11583"/>
                </a:cubicBezTo>
                <a:cubicBezTo>
                  <a:pt x="939" y="11583"/>
                  <a:pt x="939" y="11739"/>
                  <a:pt x="1174" y="11739"/>
                </a:cubicBezTo>
                <a:cubicBezTo>
                  <a:pt x="1409" y="11896"/>
                  <a:pt x="1409" y="11739"/>
                  <a:pt x="1643" y="11739"/>
                </a:cubicBezTo>
                <a:cubicBezTo>
                  <a:pt x="1643" y="11739"/>
                  <a:pt x="1643" y="11739"/>
                  <a:pt x="1643" y="11739"/>
                </a:cubicBezTo>
                <a:cubicBezTo>
                  <a:pt x="1643" y="11896"/>
                  <a:pt x="1643" y="11896"/>
                  <a:pt x="1878" y="11896"/>
                </a:cubicBezTo>
                <a:cubicBezTo>
                  <a:pt x="1643" y="11739"/>
                  <a:pt x="1643" y="11739"/>
                  <a:pt x="1878" y="11739"/>
                </a:cubicBezTo>
                <a:cubicBezTo>
                  <a:pt x="1878" y="11739"/>
                  <a:pt x="1878" y="11739"/>
                  <a:pt x="1878" y="11896"/>
                </a:cubicBezTo>
                <a:cubicBezTo>
                  <a:pt x="1878" y="11739"/>
                  <a:pt x="1878" y="11739"/>
                  <a:pt x="1878" y="11583"/>
                </a:cubicBezTo>
                <a:cubicBezTo>
                  <a:pt x="2113" y="11583"/>
                  <a:pt x="2113" y="11583"/>
                  <a:pt x="2113" y="11583"/>
                </a:cubicBezTo>
                <a:cubicBezTo>
                  <a:pt x="2113" y="11426"/>
                  <a:pt x="2113" y="11426"/>
                  <a:pt x="2113" y="11426"/>
                </a:cubicBezTo>
                <a:cubicBezTo>
                  <a:pt x="2113" y="11270"/>
                  <a:pt x="2348" y="11113"/>
                  <a:pt x="2348" y="11113"/>
                </a:cubicBezTo>
                <a:cubicBezTo>
                  <a:pt x="2583" y="11113"/>
                  <a:pt x="2817" y="11426"/>
                  <a:pt x="2817" y="11426"/>
                </a:cubicBezTo>
                <a:cubicBezTo>
                  <a:pt x="2817" y="11426"/>
                  <a:pt x="2817" y="11583"/>
                  <a:pt x="3052" y="11583"/>
                </a:cubicBezTo>
                <a:cubicBezTo>
                  <a:pt x="3052" y="11739"/>
                  <a:pt x="3287" y="11583"/>
                  <a:pt x="3287" y="11739"/>
                </a:cubicBezTo>
                <a:cubicBezTo>
                  <a:pt x="3287" y="11739"/>
                  <a:pt x="3287" y="11896"/>
                  <a:pt x="3287" y="11896"/>
                </a:cubicBezTo>
                <a:cubicBezTo>
                  <a:pt x="3287" y="12052"/>
                  <a:pt x="3287" y="12052"/>
                  <a:pt x="3287" y="12052"/>
                </a:cubicBezTo>
                <a:cubicBezTo>
                  <a:pt x="3522" y="12052"/>
                  <a:pt x="3757" y="12052"/>
                  <a:pt x="3757" y="12052"/>
                </a:cubicBezTo>
                <a:cubicBezTo>
                  <a:pt x="3991" y="11896"/>
                  <a:pt x="3757" y="11896"/>
                  <a:pt x="3991" y="11896"/>
                </a:cubicBezTo>
                <a:cubicBezTo>
                  <a:pt x="3991" y="11896"/>
                  <a:pt x="3991" y="11896"/>
                  <a:pt x="3991" y="11896"/>
                </a:cubicBezTo>
                <a:cubicBezTo>
                  <a:pt x="4226" y="11896"/>
                  <a:pt x="4226" y="11896"/>
                  <a:pt x="4461" y="12052"/>
                </a:cubicBezTo>
                <a:cubicBezTo>
                  <a:pt x="4461" y="12052"/>
                  <a:pt x="4461" y="12052"/>
                  <a:pt x="4461" y="12052"/>
                </a:cubicBezTo>
                <a:cubicBezTo>
                  <a:pt x="4696" y="12052"/>
                  <a:pt x="4930" y="11896"/>
                  <a:pt x="4930" y="11896"/>
                </a:cubicBezTo>
                <a:cubicBezTo>
                  <a:pt x="4930" y="11739"/>
                  <a:pt x="4930" y="11583"/>
                  <a:pt x="4930" y="11583"/>
                </a:cubicBezTo>
                <a:cubicBezTo>
                  <a:pt x="4930" y="11583"/>
                  <a:pt x="5400" y="11583"/>
                  <a:pt x="5400" y="11583"/>
                </a:cubicBezTo>
                <a:close/>
                <a:moveTo>
                  <a:pt x="6104" y="7826"/>
                </a:moveTo>
                <a:cubicBezTo>
                  <a:pt x="5870" y="7983"/>
                  <a:pt x="6104" y="8139"/>
                  <a:pt x="6104" y="8139"/>
                </a:cubicBezTo>
                <a:cubicBezTo>
                  <a:pt x="6104" y="8139"/>
                  <a:pt x="6104" y="8296"/>
                  <a:pt x="6104" y="8296"/>
                </a:cubicBezTo>
                <a:cubicBezTo>
                  <a:pt x="6104" y="8296"/>
                  <a:pt x="6104" y="8452"/>
                  <a:pt x="6104" y="8452"/>
                </a:cubicBezTo>
                <a:cubicBezTo>
                  <a:pt x="6104" y="8452"/>
                  <a:pt x="6339" y="8609"/>
                  <a:pt x="6574" y="8609"/>
                </a:cubicBezTo>
                <a:cubicBezTo>
                  <a:pt x="6809" y="8452"/>
                  <a:pt x="6574" y="8452"/>
                  <a:pt x="6574" y="8296"/>
                </a:cubicBezTo>
                <a:cubicBezTo>
                  <a:pt x="6574" y="8296"/>
                  <a:pt x="6574" y="8296"/>
                  <a:pt x="6574" y="8296"/>
                </a:cubicBezTo>
                <a:cubicBezTo>
                  <a:pt x="6574" y="8296"/>
                  <a:pt x="6574" y="8139"/>
                  <a:pt x="6574" y="8139"/>
                </a:cubicBezTo>
                <a:cubicBezTo>
                  <a:pt x="6574" y="8139"/>
                  <a:pt x="6574" y="8139"/>
                  <a:pt x="6574" y="8139"/>
                </a:cubicBezTo>
                <a:cubicBezTo>
                  <a:pt x="6574" y="7983"/>
                  <a:pt x="6574" y="7826"/>
                  <a:pt x="6104" y="7826"/>
                </a:cubicBezTo>
                <a:cubicBezTo>
                  <a:pt x="6104" y="7826"/>
                  <a:pt x="6104" y="7826"/>
                  <a:pt x="6104" y="7826"/>
                </a:cubicBezTo>
                <a:cubicBezTo>
                  <a:pt x="6104" y="7826"/>
                  <a:pt x="6104" y="7826"/>
                  <a:pt x="6104" y="7826"/>
                </a:cubicBezTo>
                <a:close/>
                <a:moveTo>
                  <a:pt x="4461" y="7983"/>
                </a:moveTo>
                <a:cubicBezTo>
                  <a:pt x="4461" y="7983"/>
                  <a:pt x="4461" y="7983"/>
                  <a:pt x="4461" y="7983"/>
                </a:cubicBezTo>
                <a:cubicBezTo>
                  <a:pt x="4461" y="7983"/>
                  <a:pt x="4461" y="7983"/>
                  <a:pt x="4461" y="7983"/>
                </a:cubicBezTo>
                <a:cubicBezTo>
                  <a:pt x="4696" y="7826"/>
                  <a:pt x="4461" y="7670"/>
                  <a:pt x="4461" y="7513"/>
                </a:cubicBezTo>
                <a:cubicBezTo>
                  <a:pt x="4461" y="7357"/>
                  <a:pt x="4461" y="7200"/>
                  <a:pt x="4226" y="7200"/>
                </a:cubicBezTo>
                <a:cubicBezTo>
                  <a:pt x="4226" y="7357"/>
                  <a:pt x="3991" y="7513"/>
                  <a:pt x="3991" y="7513"/>
                </a:cubicBezTo>
                <a:cubicBezTo>
                  <a:pt x="3991" y="7513"/>
                  <a:pt x="3991" y="7513"/>
                  <a:pt x="3991" y="7357"/>
                </a:cubicBezTo>
                <a:cubicBezTo>
                  <a:pt x="3757" y="7357"/>
                  <a:pt x="3757" y="7513"/>
                  <a:pt x="3522" y="7670"/>
                </a:cubicBezTo>
                <a:cubicBezTo>
                  <a:pt x="3757" y="7670"/>
                  <a:pt x="3522" y="7826"/>
                  <a:pt x="3522" y="7983"/>
                </a:cubicBezTo>
                <a:cubicBezTo>
                  <a:pt x="3757" y="7983"/>
                  <a:pt x="3757" y="7513"/>
                  <a:pt x="4226" y="7670"/>
                </a:cubicBezTo>
                <a:cubicBezTo>
                  <a:pt x="3991" y="7670"/>
                  <a:pt x="3991" y="7826"/>
                  <a:pt x="3991" y="7826"/>
                </a:cubicBezTo>
                <a:cubicBezTo>
                  <a:pt x="3991" y="7826"/>
                  <a:pt x="3991" y="7826"/>
                  <a:pt x="3991" y="7826"/>
                </a:cubicBezTo>
                <a:cubicBezTo>
                  <a:pt x="3991" y="7826"/>
                  <a:pt x="4226" y="7983"/>
                  <a:pt x="4226" y="7983"/>
                </a:cubicBezTo>
                <a:cubicBezTo>
                  <a:pt x="4226" y="7983"/>
                  <a:pt x="3991" y="7983"/>
                  <a:pt x="3991" y="8139"/>
                </a:cubicBezTo>
                <a:cubicBezTo>
                  <a:pt x="3991" y="8139"/>
                  <a:pt x="3991" y="8139"/>
                  <a:pt x="4226" y="8139"/>
                </a:cubicBezTo>
                <a:cubicBezTo>
                  <a:pt x="4226" y="8139"/>
                  <a:pt x="4226" y="7983"/>
                  <a:pt x="4461" y="7983"/>
                </a:cubicBezTo>
                <a:close/>
                <a:moveTo>
                  <a:pt x="4696" y="7670"/>
                </a:moveTo>
                <a:cubicBezTo>
                  <a:pt x="4696" y="7513"/>
                  <a:pt x="4930" y="7357"/>
                  <a:pt x="4930" y="7357"/>
                </a:cubicBezTo>
                <a:cubicBezTo>
                  <a:pt x="5165" y="7200"/>
                  <a:pt x="5400" y="6887"/>
                  <a:pt x="5400" y="6730"/>
                </a:cubicBezTo>
                <a:cubicBezTo>
                  <a:pt x="5400" y="6574"/>
                  <a:pt x="4226" y="7357"/>
                  <a:pt x="4930" y="7200"/>
                </a:cubicBezTo>
                <a:cubicBezTo>
                  <a:pt x="4696" y="7200"/>
                  <a:pt x="4461" y="7200"/>
                  <a:pt x="4461" y="7357"/>
                </a:cubicBezTo>
                <a:cubicBezTo>
                  <a:pt x="4461" y="7513"/>
                  <a:pt x="4461" y="7670"/>
                  <a:pt x="4696" y="7670"/>
                </a:cubicBezTo>
                <a:close/>
                <a:moveTo>
                  <a:pt x="5400" y="6574"/>
                </a:moveTo>
                <a:cubicBezTo>
                  <a:pt x="5400" y="6574"/>
                  <a:pt x="5165" y="6574"/>
                  <a:pt x="5165" y="6730"/>
                </a:cubicBezTo>
                <a:cubicBezTo>
                  <a:pt x="5400" y="6730"/>
                  <a:pt x="5400" y="6574"/>
                  <a:pt x="5400" y="6574"/>
                </a:cubicBezTo>
                <a:close/>
                <a:moveTo>
                  <a:pt x="5400" y="6574"/>
                </a:moveTo>
                <a:cubicBezTo>
                  <a:pt x="5400" y="6574"/>
                  <a:pt x="5400" y="6574"/>
                  <a:pt x="5400" y="6574"/>
                </a:cubicBezTo>
                <a:cubicBezTo>
                  <a:pt x="5400" y="6574"/>
                  <a:pt x="5400" y="6417"/>
                  <a:pt x="5400" y="6417"/>
                </a:cubicBezTo>
                <a:cubicBezTo>
                  <a:pt x="5400" y="6417"/>
                  <a:pt x="5400" y="6417"/>
                  <a:pt x="5400" y="6574"/>
                </a:cubicBezTo>
                <a:close/>
                <a:moveTo>
                  <a:pt x="5635" y="6261"/>
                </a:moveTo>
                <a:cubicBezTo>
                  <a:pt x="5635" y="6261"/>
                  <a:pt x="5400" y="6261"/>
                  <a:pt x="5400" y="6261"/>
                </a:cubicBezTo>
                <a:cubicBezTo>
                  <a:pt x="5400" y="6417"/>
                  <a:pt x="5635" y="6417"/>
                  <a:pt x="5635" y="6261"/>
                </a:cubicBezTo>
                <a:close/>
                <a:moveTo>
                  <a:pt x="5635" y="6104"/>
                </a:moveTo>
                <a:cubicBezTo>
                  <a:pt x="5635" y="6104"/>
                  <a:pt x="5635" y="5948"/>
                  <a:pt x="5635" y="5948"/>
                </a:cubicBezTo>
                <a:cubicBezTo>
                  <a:pt x="5635" y="5948"/>
                  <a:pt x="5635" y="6104"/>
                  <a:pt x="5635" y="6104"/>
                </a:cubicBezTo>
                <a:cubicBezTo>
                  <a:pt x="5635" y="6104"/>
                  <a:pt x="5635" y="6104"/>
                  <a:pt x="5635" y="6104"/>
                </a:cubicBezTo>
                <a:close/>
                <a:moveTo>
                  <a:pt x="4226" y="5948"/>
                </a:moveTo>
                <a:cubicBezTo>
                  <a:pt x="4226" y="5948"/>
                  <a:pt x="4226" y="5948"/>
                  <a:pt x="4226" y="5948"/>
                </a:cubicBezTo>
                <a:cubicBezTo>
                  <a:pt x="4226" y="5635"/>
                  <a:pt x="3991" y="5791"/>
                  <a:pt x="4226" y="5948"/>
                </a:cubicBezTo>
                <a:close/>
                <a:moveTo>
                  <a:pt x="4461" y="5478"/>
                </a:moveTo>
                <a:cubicBezTo>
                  <a:pt x="4461" y="5322"/>
                  <a:pt x="4226" y="5478"/>
                  <a:pt x="4226" y="5478"/>
                </a:cubicBezTo>
                <a:cubicBezTo>
                  <a:pt x="4226" y="5478"/>
                  <a:pt x="4226" y="5478"/>
                  <a:pt x="4226" y="5478"/>
                </a:cubicBezTo>
                <a:cubicBezTo>
                  <a:pt x="4226" y="5478"/>
                  <a:pt x="3991" y="5478"/>
                  <a:pt x="3991" y="5478"/>
                </a:cubicBezTo>
                <a:cubicBezTo>
                  <a:pt x="3991" y="5635"/>
                  <a:pt x="3991" y="5635"/>
                  <a:pt x="3991" y="5635"/>
                </a:cubicBezTo>
                <a:cubicBezTo>
                  <a:pt x="3991" y="5791"/>
                  <a:pt x="4226" y="5635"/>
                  <a:pt x="4226" y="5791"/>
                </a:cubicBezTo>
                <a:cubicBezTo>
                  <a:pt x="4226" y="5791"/>
                  <a:pt x="4226" y="5791"/>
                  <a:pt x="4461" y="5791"/>
                </a:cubicBezTo>
                <a:cubicBezTo>
                  <a:pt x="4461" y="5948"/>
                  <a:pt x="4930" y="5791"/>
                  <a:pt x="4461" y="5948"/>
                </a:cubicBezTo>
                <a:cubicBezTo>
                  <a:pt x="4461" y="5948"/>
                  <a:pt x="4461" y="5948"/>
                  <a:pt x="4461" y="5948"/>
                </a:cubicBezTo>
                <a:cubicBezTo>
                  <a:pt x="4461" y="5948"/>
                  <a:pt x="4226" y="6104"/>
                  <a:pt x="4226" y="6104"/>
                </a:cubicBezTo>
                <a:cubicBezTo>
                  <a:pt x="4226" y="6261"/>
                  <a:pt x="4461" y="6104"/>
                  <a:pt x="4696" y="6104"/>
                </a:cubicBezTo>
                <a:cubicBezTo>
                  <a:pt x="4461" y="6104"/>
                  <a:pt x="4226" y="6261"/>
                  <a:pt x="4226" y="6261"/>
                </a:cubicBezTo>
                <a:cubicBezTo>
                  <a:pt x="4226" y="6261"/>
                  <a:pt x="4226" y="6261"/>
                  <a:pt x="4226" y="6261"/>
                </a:cubicBezTo>
                <a:cubicBezTo>
                  <a:pt x="4226" y="6261"/>
                  <a:pt x="4226" y="6261"/>
                  <a:pt x="4226" y="6261"/>
                </a:cubicBezTo>
                <a:cubicBezTo>
                  <a:pt x="3991" y="6104"/>
                  <a:pt x="3991" y="6104"/>
                  <a:pt x="3991" y="6261"/>
                </a:cubicBezTo>
                <a:cubicBezTo>
                  <a:pt x="3991" y="6261"/>
                  <a:pt x="3991" y="6417"/>
                  <a:pt x="3991" y="6417"/>
                </a:cubicBezTo>
                <a:cubicBezTo>
                  <a:pt x="4226" y="6417"/>
                  <a:pt x="3991" y="6417"/>
                  <a:pt x="4226" y="6417"/>
                </a:cubicBezTo>
                <a:cubicBezTo>
                  <a:pt x="4461" y="6261"/>
                  <a:pt x="4461" y="6417"/>
                  <a:pt x="4696" y="6261"/>
                </a:cubicBezTo>
                <a:cubicBezTo>
                  <a:pt x="4696" y="6261"/>
                  <a:pt x="5165" y="6104"/>
                  <a:pt x="4930" y="6261"/>
                </a:cubicBezTo>
                <a:cubicBezTo>
                  <a:pt x="5165" y="6261"/>
                  <a:pt x="5165" y="6261"/>
                  <a:pt x="5400" y="6104"/>
                </a:cubicBezTo>
                <a:cubicBezTo>
                  <a:pt x="5165" y="6104"/>
                  <a:pt x="5165" y="6104"/>
                  <a:pt x="5165" y="6104"/>
                </a:cubicBezTo>
                <a:cubicBezTo>
                  <a:pt x="5165" y="6104"/>
                  <a:pt x="5165" y="6104"/>
                  <a:pt x="5165" y="5948"/>
                </a:cubicBezTo>
                <a:cubicBezTo>
                  <a:pt x="5400" y="6104"/>
                  <a:pt x="5400" y="6104"/>
                  <a:pt x="5400" y="5948"/>
                </a:cubicBezTo>
                <a:cubicBezTo>
                  <a:pt x="5400" y="5948"/>
                  <a:pt x="5400" y="5948"/>
                  <a:pt x="5400" y="5948"/>
                </a:cubicBezTo>
                <a:cubicBezTo>
                  <a:pt x="5400" y="5948"/>
                  <a:pt x="5165" y="5791"/>
                  <a:pt x="5165" y="5791"/>
                </a:cubicBezTo>
                <a:cubicBezTo>
                  <a:pt x="4930" y="5791"/>
                  <a:pt x="4930" y="5791"/>
                  <a:pt x="4696" y="5791"/>
                </a:cubicBezTo>
                <a:cubicBezTo>
                  <a:pt x="4696" y="5635"/>
                  <a:pt x="4696" y="5478"/>
                  <a:pt x="4461" y="5478"/>
                </a:cubicBezTo>
                <a:cubicBezTo>
                  <a:pt x="4461" y="5478"/>
                  <a:pt x="4461" y="5478"/>
                  <a:pt x="4461" y="5478"/>
                </a:cubicBezTo>
                <a:close/>
                <a:moveTo>
                  <a:pt x="1878" y="3913"/>
                </a:moveTo>
                <a:cubicBezTo>
                  <a:pt x="1878" y="3757"/>
                  <a:pt x="2113" y="3757"/>
                  <a:pt x="2113" y="3600"/>
                </a:cubicBezTo>
                <a:cubicBezTo>
                  <a:pt x="1878" y="3600"/>
                  <a:pt x="1643" y="3600"/>
                  <a:pt x="1643" y="3443"/>
                </a:cubicBezTo>
                <a:cubicBezTo>
                  <a:pt x="1878" y="3443"/>
                  <a:pt x="1878" y="3600"/>
                  <a:pt x="2113" y="3600"/>
                </a:cubicBezTo>
                <a:cubicBezTo>
                  <a:pt x="1878" y="3600"/>
                  <a:pt x="1878" y="3443"/>
                  <a:pt x="1878" y="3443"/>
                </a:cubicBezTo>
                <a:cubicBezTo>
                  <a:pt x="1878" y="3443"/>
                  <a:pt x="1878" y="3443"/>
                  <a:pt x="1878" y="3443"/>
                </a:cubicBezTo>
                <a:cubicBezTo>
                  <a:pt x="1878" y="3443"/>
                  <a:pt x="1878" y="3443"/>
                  <a:pt x="1643" y="3443"/>
                </a:cubicBezTo>
                <a:cubicBezTo>
                  <a:pt x="1409" y="3443"/>
                  <a:pt x="1643" y="3443"/>
                  <a:pt x="1643" y="3600"/>
                </a:cubicBezTo>
                <a:cubicBezTo>
                  <a:pt x="1643" y="3600"/>
                  <a:pt x="1643" y="3600"/>
                  <a:pt x="1643" y="3757"/>
                </a:cubicBezTo>
                <a:cubicBezTo>
                  <a:pt x="1643" y="3757"/>
                  <a:pt x="1409" y="3757"/>
                  <a:pt x="1409" y="3913"/>
                </a:cubicBezTo>
                <a:cubicBezTo>
                  <a:pt x="1409" y="3913"/>
                  <a:pt x="1643" y="3913"/>
                  <a:pt x="1643" y="3913"/>
                </a:cubicBezTo>
                <a:cubicBezTo>
                  <a:pt x="1643" y="3913"/>
                  <a:pt x="1643" y="4070"/>
                  <a:pt x="1643" y="4070"/>
                </a:cubicBezTo>
                <a:cubicBezTo>
                  <a:pt x="1643" y="4226"/>
                  <a:pt x="1878" y="4226"/>
                  <a:pt x="2113" y="4226"/>
                </a:cubicBezTo>
                <a:cubicBezTo>
                  <a:pt x="1878" y="4070"/>
                  <a:pt x="1878" y="4070"/>
                  <a:pt x="1643" y="4070"/>
                </a:cubicBezTo>
                <a:cubicBezTo>
                  <a:pt x="1878" y="4070"/>
                  <a:pt x="1878" y="4070"/>
                  <a:pt x="1878" y="4070"/>
                </a:cubicBezTo>
                <a:cubicBezTo>
                  <a:pt x="1878" y="3913"/>
                  <a:pt x="1878" y="3913"/>
                  <a:pt x="1643" y="3757"/>
                </a:cubicBezTo>
                <a:cubicBezTo>
                  <a:pt x="1878" y="3913"/>
                  <a:pt x="1878" y="3913"/>
                  <a:pt x="1878" y="3913"/>
                </a:cubicBezTo>
                <a:close/>
                <a:moveTo>
                  <a:pt x="1409" y="2974"/>
                </a:moveTo>
                <a:cubicBezTo>
                  <a:pt x="1643" y="2974"/>
                  <a:pt x="1643" y="2974"/>
                  <a:pt x="1878" y="2974"/>
                </a:cubicBezTo>
                <a:cubicBezTo>
                  <a:pt x="1878" y="2974"/>
                  <a:pt x="1878" y="2974"/>
                  <a:pt x="1643" y="2974"/>
                </a:cubicBezTo>
                <a:cubicBezTo>
                  <a:pt x="1878" y="3287"/>
                  <a:pt x="2583" y="2974"/>
                  <a:pt x="1878" y="2974"/>
                </a:cubicBezTo>
                <a:cubicBezTo>
                  <a:pt x="1878" y="2974"/>
                  <a:pt x="1878" y="2974"/>
                  <a:pt x="1878" y="2974"/>
                </a:cubicBezTo>
                <a:cubicBezTo>
                  <a:pt x="2113" y="2974"/>
                  <a:pt x="2348" y="2974"/>
                  <a:pt x="2348" y="2817"/>
                </a:cubicBezTo>
                <a:cubicBezTo>
                  <a:pt x="2113" y="2974"/>
                  <a:pt x="2113" y="2817"/>
                  <a:pt x="2113" y="2817"/>
                </a:cubicBezTo>
                <a:cubicBezTo>
                  <a:pt x="2113" y="2817"/>
                  <a:pt x="2113" y="2817"/>
                  <a:pt x="2113" y="2817"/>
                </a:cubicBezTo>
                <a:cubicBezTo>
                  <a:pt x="2113" y="2817"/>
                  <a:pt x="2113" y="2817"/>
                  <a:pt x="2113" y="2817"/>
                </a:cubicBezTo>
                <a:cubicBezTo>
                  <a:pt x="2113" y="2817"/>
                  <a:pt x="2348" y="2974"/>
                  <a:pt x="2348" y="2817"/>
                </a:cubicBezTo>
                <a:cubicBezTo>
                  <a:pt x="2348" y="2661"/>
                  <a:pt x="2113" y="2661"/>
                  <a:pt x="2113" y="2661"/>
                </a:cubicBezTo>
                <a:cubicBezTo>
                  <a:pt x="2348" y="2661"/>
                  <a:pt x="1878" y="2661"/>
                  <a:pt x="1878" y="2661"/>
                </a:cubicBezTo>
                <a:cubicBezTo>
                  <a:pt x="1878" y="2661"/>
                  <a:pt x="1878" y="2661"/>
                  <a:pt x="1878" y="2817"/>
                </a:cubicBezTo>
                <a:cubicBezTo>
                  <a:pt x="1878" y="2817"/>
                  <a:pt x="1878" y="2661"/>
                  <a:pt x="1878" y="2661"/>
                </a:cubicBezTo>
                <a:cubicBezTo>
                  <a:pt x="1878" y="2661"/>
                  <a:pt x="1878" y="2661"/>
                  <a:pt x="1878" y="2661"/>
                </a:cubicBezTo>
                <a:cubicBezTo>
                  <a:pt x="1643" y="2661"/>
                  <a:pt x="1643" y="2661"/>
                  <a:pt x="1643" y="2817"/>
                </a:cubicBezTo>
                <a:cubicBezTo>
                  <a:pt x="1643" y="2817"/>
                  <a:pt x="1643" y="2817"/>
                  <a:pt x="1643" y="2817"/>
                </a:cubicBezTo>
                <a:cubicBezTo>
                  <a:pt x="1643" y="2661"/>
                  <a:pt x="1643" y="2661"/>
                  <a:pt x="1643" y="2661"/>
                </a:cubicBezTo>
                <a:cubicBezTo>
                  <a:pt x="1643" y="2661"/>
                  <a:pt x="1643" y="2661"/>
                  <a:pt x="1409" y="2661"/>
                </a:cubicBezTo>
                <a:cubicBezTo>
                  <a:pt x="1409" y="2817"/>
                  <a:pt x="1174" y="2974"/>
                  <a:pt x="1409" y="2974"/>
                </a:cubicBezTo>
                <a:close/>
                <a:moveTo>
                  <a:pt x="4226" y="2817"/>
                </a:moveTo>
                <a:cubicBezTo>
                  <a:pt x="4226" y="2817"/>
                  <a:pt x="3991" y="2661"/>
                  <a:pt x="3991" y="2661"/>
                </a:cubicBezTo>
                <a:cubicBezTo>
                  <a:pt x="3991" y="2661"/>
                  <a:pt x="3522" y="2817"/>
                  <a:pt x="3991" y="2817"/>
                </a:cubicBezTo>
                <a:cubicBezTo>
                  <a:pt x="3757" y="2974"/>
                  <a:pt x="3991" y="3130"/>
                  <a:pt x="3991" y="3287"/>
                </a:cubicBezTo>
                <a:cubicBezTo>
                  <a:pt x="3991" y="3130"/>
                  <a:pt x="3757" y="3130"/>
                  <a:pt x="3757" y="3130"/>
                </a:cubicBezTo>
                <a:cubicBezTo>
                  <a:pt x="3757" y="3130"/>
                  <a:pt x="3757" y="3130"/>
                  <a:pt x="3757" y="3130"/>
                </a:cubicBezTo>
                <a:cubicBezTo>
                  <a:pt x="3757" y="3130"/>
                  <a:pt x="3757" y="3130"/>
                  <a:pt x="3757" y="3130"/>
                </a:cubicBezTo>
                <a:cubicBezTo>
                  <a:pt x="3522" y="3130"/>
                  <a:pt x="3522" y="2817"/>
                  <a:pt x="3287" y="2817"/>
                </a:cubicBezTo>
                <a:cubicBezTo>
                  <a:pt x="3287" y="2974"/>
                  <a:pt x="3287" y="2974"/>
                  <a:pt x="3287" y="2974"/>
                </a:cubicBezTo>
                <a:cubicBezTo>
                  <a:pt x="3287" y="2974"/>
                  <a:pt x="3522" y="3130"/>
                  <a:pt x="3522" y="3130"/>
                </a:cubicBezTo>
                <a:cubicBezTo>
                  <a:pt x="3287" y="3130"/>
                  <a:pt x="3287" y="3287"/>
                  <a:pt x="3287" y="3287"/>
                </a:cubicBezTo>
                <a:cubicBezTo>
                  <a:pt x="3287" y="3287"/>
                  <a:pt x="3287" y="3130"/>
                  <a:pt x="3052" y="3130"/>
                </a:cubicBezTo>
                <a:cubicBezTo>
                  <a:pt x="3052" y="3130"/>
                  <a:pt x="3052" y="3287"/>
                  <a:pt x="3052" y="3287"/>
                </a:cubicBezTo>
                <a:cubicBezTo>
                  <a:pt x="3052" y="3287"/>
                  <a:pt x="3052" y="3287"/>
                  <a:pt x="3052" y="3287"/>
                </a:cubicBezTo>
                <a:cubicBezTo>
                  <a:pt x="3052" y="3287"/>
                  <a:pt x="3287" y="3600"/>
                  <a:pt x="3287" y="3600"/>
                </a:cubicBezTo>
                <a:cubicBezTo>
                  <a:pt x="3522" y="3600"/>
                  <a:pt x="3522" y="3443"/>
                  <a:pt x="3522" y="3443"/>
                </a:cubicBezTo>
                <a:cubicBezTo>
                  <a:pt x="3522" y="3443"/>
                  <a:pt x="3522" y="3443"/>
                  <a:pt x="3522" y="3443"/>
                </a:cubicBezTo>
                <a:cubicBezTo>
                  <a:pt x="3522" y="3443"/>
                  <a:pt x="3522" y="3443"/>
                  <a:pt x="3522" y="3443"/>
                </a:cubicBezTo>
                <a:cubicBezTo>
                  <a:pt x="3522" y="3443"/>
                  <a:pt x="3522" y="3443"/>
                  <a:pt x="3522" y="3443"/>
                </a:cubicBezTo>
                <a:cubicBezTo>
                  <a:pt x="3757" y="3600"/>
                  <a:pt x="3757" y="3443"/>
                  <a:pt x="3757" y="3600"/>
                </a:cubicBezTo>
                <a:cubicBezTo>
                  <a:pt x="3757" y="3443"/>
                  <a:pt x="3991" y="3600"/>
                  <a:pt x="3991" y="3757"/>
                </a:cubicBezTo>
                <a:cubicBezTo>
                  <a:pt x="3991" y="3600"/>
                  <a:pt x="3757" y="3443"/>
                  <a:pt x="3522" y="3600"/>
                </a:cubicBezTo>
                <a:cubicBezTo>
                  <a:pt x="3522" y="3757"/>
                  <a:pt x="3757" y="3913"/>
                  <a:pt x="3991" y="3757"/>
                </a:cubicBezTo>
                <a:cubicBezTo>
                  <a:pt x="3757" y="3913"/>
                  <a:pt x="3757" y="3913"/>
                  <a:pt x="3991" y="3913"/>
                </a:cubicBezTo>
                <a:cubicBezTo>
                  <a:pt x="3991" y="3913"/>
                  <a:pt x="3991" y="3913"/>
                  <a:pt x="3991" y="3913"/>
                </a:cubicBezTo>
                <a:cubicBezTo>
                  <a:pt x="3991" y="3913"/>
                  <a:pt x="3991" y="4070"/>
                  <a:pt x="3991" y="4070"/>
                </a:cubicBezTo>
                <a:cubicBezTo>
                  <a:pt x="3991" y="4070"/>
                  <a:pt x="4226" y="4070"/>
                  <a:pt x="4226" y="3913"/>
                </a:cubicBezTo>
                <a:cubicBezTo>
                  <a:pt x="4226" y="3913"/>
                  <a:pt x="4226" y="3913"/>
                  <a:pt x="4226" y="3913"/>
                </a:cubicBezTo>
                <a:cubicBezTo>
                  <a:pt x="4461" y="3913"/>
                  <a:pt x="4461" y="4070"/>
                  <a:pt x="4461" y="4070"/>
                </a:cubicBezTo>
                <a:cubicBezTo>
                  <a:pt x="4461" y="4226"/>
                  <a:pt x="4696" y="3913"/>
                  <a:pt x="4461" y="3913"/>
                </a:cubicBezTo>
                <a:cubicBezTo>
                  <a:pt x="4696" y="3913"/>
                  <a:pt x="4696" y="4070"/>
                  <a:pt x="4930" y="3913"/>
                </a:cubicBezTo>
                <a:cubicBezTo>
                  <a:pt x="4930" y="4070"/>
                  <a:pt x="4696" y="4070"/>
                  <a:pt x="4696" y="4226"/>
                </a:cubicBezTo>
                <a:cubicBezTo>
                  <a:pt x="4696" y="4383"/>
                  <a:pt x="4461" y="4383"/>
                  <a:pt x="4696" y="4383"/>
                </a:cubicBezTo>
                <a:cubicBezTo>
                  <a:pt x="4930" y="4383"/>
                  <a:pt x="5165" y="4070"/>
                  <a:pt x="5165" y="4070"/>
                </a:cubicBezTo>
                <a:cubicBezTo>
                  <a:pt x="5165" y="4070"/>
                  <a:pt x="5400" y="3913"/>
                  <a:pt x="5400" y="3913"/>
                </a:cubicBezTo>
                <a:cubicBezTo>
                  <a:pt x="5400" y="3913"/>
                  <a:pt x="5400" y="3757"/>
                  <a:pt x="5400" y="3757"/>
                </a:cubicBezTo>
                <a:cubicBezTo>
                  <a:pt x="5400" y="3757"/>
                  <a:pt x="5165" y="3757"/>
                  <a:pt x="5165" y="3757"/>
                </a:cubicBezTo>
                <a:cubicBezTo>
                  <a:pt x="5165" y="3757"/>
                  <a:pt x="4930" y="3757"/>
                  <a:pt x="4930" y="3757"/>
                </a:cubicBezTo>
                <a:cubicBezTo>
                  <a:pt x="4930" y="3757"/>
                  <a:pt x="4696" y="3600"/>
                  <a:pt x="4461" y="3757"/>
                </a:cubicBezTo>
                <a:cubicBezTo>
                  <a:pt x="4696" y="3600"/>
                  <a:pt x="4461" y="3600"/>
                  <a:pt x="4226" y="3600"/>
                </a:cubicBezTo>
                <a:cubicBezTo>
                  <a:pt x="4461" y="3600"/>
                  <a:pt x="4461" y="3600"/>
                  <a:pt x="4461" y="3443"/>
                </a:cubicBezTo>
                <a:cubicBezTo>
                  <a:pt x="4226" y="3443"/>
                  <a:pt x="4461" y="3287"/>
                  <a:pt x="4226" y="3443"/>
                </a:cubicBezTo>
                <a:cubicBezTo>
                  <a:pt x="4461" y="3287"/>
                  <a:pt x="4226" y="2974"/>
                  <a:pt x="4226" y="2817"/>
                </a:cubicBezTo>
                <a:close/>
                <a:moveTo>
                  <a:pt x="2348" y="1409"/>
                </a:moveTo>
                <a:cubicBezTo>
                  <a:pt x="2348" y="1565"/>
                  <a:pt x="2348" y="1722"/>
                  <a:pt x="2348" y="1565"/>
                </a:cubicBezTo>
                <a:cubicBezTo>
                  <a:pt x="2348" y="1565"/>
                  <a:pt x="2348" y="1565"/>
                  <a:pt x="2348" y="1565"/>
                </a:cubicBezTo>
                <a:cubicBezTo>
                  <a:pt x="2348" y="1565"/>
                  <a:pt x="2348" y="1565"/>
                  <a:pt x="2348" y="1565"/>
                </a:cubicBezTo>
                <a:cubicBezTo>
                  <a:pt x="2348" y="1565"/>
                  <a:pt x="2348" y="1722"/>
                  <a:pt x="2348" y="1722"/>
                </a:cubicBezTo>
                <a:cubicBezTo>
                  <a:pt x="2348" y="1722"/>
                  <a:pt x="2583" y="1722"/>
                  <a:pt x="2583" y="1722"/>
                </a:cubicBezTo>
                <a:cubicBezTo>
                  <a:pt x="2583" y="1722"/>
                  <a:pt x="2348" y="1722"/>
                  <a:pt x="2348" y="1722"/>
                </a:cubicBezTo>
                <a:cubicBezTo>
                  <a:pt x="2348" y="1722"/>
                  <a:pt x="2348" y="1722"/>
                  <a:pt x="2348" y="1878"/>
                </a:cubicBezTo>
                <a:cubicBezTo>
                  <a:pt x="2348" y="1878"/>
                  <a:pt x="2348" y="1878"/>
                  <a:pt x="2348" y="1878"/>
                </a:cubicBezTo>
                <a:cubicBezTo>
                  <a:pt x="2348" y="1878"/>
                  <a:pt x="2817" y="2035"/>
                  <a:pt x="2817" y="2035"/>
                </a:cubicBezTo>
                <a:cubicBezTo>
                  <a:pt x="2817" y="2035"/>
                  <a:pt x="2817" y="2035"/>
                  <a:pt x="2817" y="2035"/>
                </a:cubicBezTo>
                <a:cubicBezTo>
                  <a:pt x="2817" y="2035"/>
                  <a:pt x="2817" y="2035"/>
                  <a:pt x="2817" y="2035"/>
                </a:cubicBezTo>
                <a:cubicBezTo>
                  <a:pt x="2817" y="2035"/>
                  <a:pt x="2348" y="2035"/>
                  <a:pt x="2583" y="2191"/>
                </a:cubicBezTo>
                <a:cubicBezTo>
                  <a:pt x="2583" y="2191"/>
                  <a:pt x="2348" y="2191"/>
                  <a:pt x="2348" y="2348"/>
                </a:cubicBezTo>
                <a:cubicBezTo>
                  <a:pt x="2348" y="2191"/>
                  <a:pt x="2348" y="2191"/>
                  <a:pt x="2113" y="2191"/>
                </a:cubicBezTo>
                <a:cubicBezTo>
                  <a:pt x="2348" y="2348"/>
                  <a:pt x="2583" y="2504"/>
                  <a:pt x="2583" y="2504"/>
                </a:cubicBezTo>
                <a:cubicBezTo>
                  <a:pt x="2817" y="2504"/>
                  <a:pt x="2817" y="2348"/>
                  <a:pt x="2817" y="2191"/>
                </a:cubicBezTo>
                <a:cubicBezTo>
                  <a:pt x="2817" y="2348"/>
                  <a:pt x="2817" y="2348"/>
                  <a:pt x="3052" y="2348"/>
                </a:cubicBezTo>
                <a:cubicBezTo>
                  <a:pt x="3052" y="2348"/>
                  <a:pt x="3052" y="2348"/>
                  <a:pt x="3052" y="2191"/>
                </a:cubicBezTo>
                <a:cubicBezTo>
                  <a:pt x="3287" y="2348"/>
                  <a:pt x="2583" y="2035"/>
                  <a:pt x="3287" y="2191"/>
                </a:cubicBezTo>
                <a:cubicBezTo>
                  <a:pt x="3287" y="2035"/>
                  <a:pt x="3287" y="2035"/>
                  <a:pt x="3052" y="2035"/>
                </a:cubicBezTo>
                <a:cubicBezTo>
                  <a:pt x="3287" y="1878"/>
                  <a:pt x="3052" y="1878"/>
                  <a:pt x="3052" y="1878"/>
                </a:cubicBezTo>
                <a:cubicBezTo>
                  <a:pt x="3052" y="1722"/>
                  <a:pt x="3287" y="1565"/>
                  <a:pt x="3287" y="1565"/>
                </a:cubicBezTo>
                <a:cubicBezTo>
                  <a:pt x="3287" y="1722"/>
                  <a:pt x="3052" y="1722"/>
                  <a:pt x="3052" y="1722"/>
                </a:cubicBezTo>
                <a:cubicBezTo>
                  <a:pt x="3052" y="1878"/>
                  <a:pt x="3287" y="2035"/>
                  <a:pt x="3287" y="2035"/>
                </a:cubicBezTo>
                <a:cubicBezTo>
                  <a:pt x="3287" y="2035"/>
                  <a:pt x="3287" y="1878"/>
                  <a:pt x="3287" y="1878"/>
                </a:cubicBezTo>
                <a:cubicBezTo>
                  <a:pt x="3287" y="2035"/>
                  <a:pt x="3522" y="2035"/>
                  <a:pt x="3522" y="1878"/>
                </a:cubicBezTo>
                <a:cubicBezTo>
                  <a:pt x="3522" y="2035"/>
                  <a:pt x="3757" y="1878"/>
                  <a:pt x="3757" y="1878"/>
                </a:cubicBezTo>
                <a:cubicBezTo>
                  <a:pt x="3757" y="1878"/>
                  <a:pt x="3522" y="1878"/>
                  <a:pt x="3522" y="1722"/>
                </a:cubicBezTo>
                <a:cubicBezTo>
                  <a:pt x="3522" y="1722"/>
                  <a:pt x="3522" y="1722"/>
                  <a:pt x="3757" y="1722"/>
                </a:cubicBezTo>
                <a:cubicBezTo>
                  <a:pt x="3757" y="1722"/>
                  <a:pt x="3757" y="1722"/>
                  <a:pt x="3991" y="1722"/>
                </a:cubicBezTo>
                <a:cubicBezTo>
                  <a:pt x="3757" y="1722"/>
                  <a:pt x="3757" y="1722"/>
                  <a:pt x="3757" y="1722"/>
                </a:cubicBezTo>
                <a:cubicBezTo>
                  <a:pt x="3757" y="1722"/>
                  <a:pt x="3991" y="1565"/>
                  <a:pt x="3757" y="1565"/>
                </a:cubicBezTo>
                <a:cubicBezTo>
                  <a:pt x="3757" y="1409"/>
                  <a:pt x="3522" y="1565"/>
                  <a:pt x="3287" y="1565"/>
                </a:cubicBezTo>
                <a:cubicBezTo>
                  <a:pt x="3522" y="1565"/>
                  <a:pt x="3991" y="1409"/>
                  <a:pt x="3757" y="1252"/>
                </a:cubicBezTo>
                <a:cubicBezTo>
                  <a:pt x="4226" y="1409"/>
                  <a:pt x="4226" y="1252"/>
                  <a:pt x="4226" y="1096"/>
                </a:cubicBezTo>
                <a:cubicBezTo>
                  <a:pt x="4226" y="1096"/>
                  <a:pt x="3991" y="1252"/>
                  <a:pt x="3757" y="1096"/>
                </a:cubicBezTo>
                <a:cubicBezTo>
                  <a:pt x="3991" y="1096"/>
                  <a:pt x="3991" y="1096"/>
                  <a:pt x="3991" y="939"/>
                </a:cubicBezTo>
                <a:cubicBezTo>
                  <a:pt x="4226" y="939"/>
                  <a:pt x="4226" y="939"/>
                  <a:pt x="4226" y="783"/>
                </a:cubicBezTo>
                <a:cubicBezTo>
                  <a:pt x="3991" y="783"/>
                  <a:pt x="4226" y="626"/>
                  <a:pt x="4226" y="626"/>
                </a:cubicBezTo>
                <a:cubicBezTo>
                  <a:pt x="4226" y="313"/>
                  <a:pt x="4226" y="313"/>
                  <a:pt x="3991" y="470"/>
                </a:cubicBezTo>
                <a:cubicBezTo>
                  <a:pt x="3757" y="626"/>
                  <a:pt x="3522" y="783"/>
                  <a:pt x="3287" y="783"/>
                </a:cubicBezTo>
                <a:cubicBezTo>
                  <a:pt x="3052" y="939"/>
                  <a:pt x="3052" y="939"/>
                  <a:pt x="2817" y="939"/>
                </a:cubicBezTo>
                <a:cubicBezTo>
                  <a:pt x="2817" y="1096"/>
                  <a:pt x="2817" y="1096"/>
                  <a:pt x="3052" y="1096"/>
                </a:cubicBezTo>
                <a:cubicBezTo>
                  <a:pt x="2817" y="1096"/>
                  <a:pt x="3287" y="1252"/>
                  <a:pt x="3052" y="1409"/>
                </a:cubicBezTo>
                <a:cubicBezTo>
                  <a:pt x="3052" y="1252"/>
                  <a:pt x="2817" y="1252"/>
                  <a:pt x="2817" y="1252"/>
                </a:cubicBezTo>
                <a:cubicBezTo>
                  <a:pt x="2583" y="1252"/>
                  <a:pt x="2817" y="1409"/>
                  <a:pt x="2817" y="1565"/>
                </a:cubicBezTo>
                <a:cubicBezTo>
                  <a:pt x="2817" y="1409"/>
                  <a:pt x="2583" y="1252"/>
                  <a:pt x="2583" y="1252"/>
                </a:cubicBezTo>
                <a:cubicBezTo>
                  <a:pt x="2583" y="1252"/>
                  <a:pt x="2583" y="1252"/>
                  <a:pt x="2583" y="1252"/>
                </a:cubicBezTo>
                <a:cubicBezTo>
                  <a:pt x="2583" y="1252"/>
                  <a:pt x="2583" y="1096"/>
                  <a:pt x="2583" y="1096"/>
                </a:cubicBezTo>
                <a:cubicBezTo>
                  <a:pt x="2348" y="1096"/>
                  <a:pt x="2348" y="1252"/>
                  <a:pt x="2348" y="1252"/>
                </a:cubicBezTo>
                <a:cubicBezTo>
                  <a:pt x="2348" y="1252"/>
                  <a:pt x="2348" y="1252"/>
                  <a:pt x="2348" y="1252"/>
                </a:cubicBezTo>
                <a:cubicBezTo>
                  <a:pt x="2348" y="1409"/>
                  <a:pt x="2113" y="1409"/>
                  <a:pt x="2348" y="1409"/>
                </a:cubicBezTo>
                <a:close/>
                <a:moveTo>
                  <a:pt x="21365" y="15652"/>
                </a:moveTo>
                <a:cubicBezTo>
                  <a:pt x="21365" y="15496"/>
                  <a:pt x="21365" y="15339"/>
                  <a:pt x="21365" y="15183"/>
                </a:cubicBezTo>
                <a:cubicBezTo>
                  <a:pt x="21365" y="15026"/>
                  <a:pt x="21130" y="15026"/>
                  <a:pt x="20896" y="14870"/>
                </a:cubicBezTo>
                <a:cubicBezTo>
                  <a:pt x="20661" y="14713"/>
                  <a:pt x="20191" y="14713"/>
                  <a:pt x="19722" y="14557"/>
                </a:cubicBezTo>
                <a:cubicBezTo>
                  <a:pt x="19722" y="14557"/>
                  <a:pt x="19957" y="14713"/>
                  <a:pt x="19957" y="14713"/>
                </a:cubicBezTo>
                <a:cubicBezTo>
                  <a:pt x="19722" y="14713"/>
                  <a:pt x="19252" y="14557"/>
                  <a:pt x="19252" y="14557"/>
                </a:cubicBezTo>
                <a:cubicBezTo>
                  <a:pt x="19017" y="14557"/>
                  <a:pt x="18783" y="14557"/>
                  <a:pt x="18783" y="14713"/>
                </a:cubicBezTo>
                <a:cubicBezTo>
                  <a:pt x="18548" y="14870"/>
                  <a:pt x="18548" y="15026"/>
                  <a:pt x="18548" y="15183"/>
                </a:cubicBezTo>
                <a:cubicBezTo>
                  <a:pt x="18313" y="15026"/>
                  <a:pt x="18313" y="15026"/>
                  <a:pt x="18313" y="15026"/>
                </a:cubicBezTo>
                <a:cubicBezTo>
                  <a:pt x="18078" y="15026"/>
                  <a:pt x="18078" y="14713"/>
                  <a:pt x="17609" y="14870"/>
                </a:cubicBezTo>
                <a:cubicBezTo>
                  <a:pt x="17843" y="14557"/>
                  <a:pt x="18313" y="14400"/>
                  <a:pt x="18548" y="14243"/>
                </a:cubicBezTo>
                <a:cubicBezTo>
                  <a:pt x="18548" y="13930"/>
                  <a:pt x="18313" y="13617"/>
                  <a:pt x="18078" y="13461"/>
                </a:cubicBezTo>
                <a:cubicBezTo>
                  <a:pt x="17843" y="13461"/>
                  <a:pt x="17843" y="13304"/>
                  <a:pt x="17609" y="13148"/>
                </a:cubicBezTo>
                <a:cubicBezTo>
                  <a:pt x="17374" y="13148"/>
                  <a:pt x="17374" y="12991"/>
                  <a:pt x="17139" y="12835"/>
                </a:cubicBezTo>
                <a:cubicBezTo>
                  <a:pt x="16904" y="12835"/>
                  <a:pt x="16904" y="12835"/>
                  <a:pt x="16670" y="12835"/>
                </a:cubicBezTo>
                <a:cubicBezTo>
                  <a:pt x="16670" y="12835"/>
                  <a:pt x="16670" y="12835"/>
                  <a:pt x="16435" y="12835"/>
                </a:cubicBezTo>
                <a:cubicBezTo>
                  <a:pt x="16435" y="12835"/>
                  <a:pt x="16435" y="12835"/>
                  <a:pt x="16435" y="12835"/>
                </a:cubicBezTo>
                <a:cubicBezTo>
                  <a:pt x="16200" y="12835"/>
                  <a:pt x="16200" y="12835"/>
                  <a:pt x="16200" y="12835"/>
                </a:cubicBezTo>
                <a:cubicBezTo>
                  <a:pt x="16200" y="12835"/>
                  <a:pt x="16200" y="12835"/>
                  <a:pt x="16200" y="12835"/>
                </a:cubicBezTo>
                <a:cubicBezTo>
                  <a:pt x="16435" y="12835"/>
                  <a:pt x="16435" y="12835"/>
                  <a:pt x="16435" y="12835"/>
                </a:cubicBezTo>
                <a:cubicBezTo>
                  <a:pt x="16670" y="12835"/>
                  <a:pt x="16904" y="12678"/>
                  <a:pt x="17139" y="12835"/>
                </a:cubicBezTo>
                <a:cubicBezTo>
                  <a:pt x="17374" y="12835"/>
                  <a:pt x="17374" y="12991"/>
                  <a:pt x="17609" y="12991"/>
                </a:cubicBezTo>
                <a:cubicBezTo>
                  <a:pt x="17843" y="12991"/>
                  <a:pt x="17843" y="12991"/>
                  <a:pt x="17843" y="12991"/>
                </a:cubicBezTo>
                <a:cubicBezTo>
                  <a:pt x="18078" y="13148"/>
                  <a:pt x="18078" y="13148"/>
                  <a:pt x="17843" y="13148"/>
                </a:cubicBezTo>
                <a:cubicBezTo>
                  <a:pt x="18078" y="13148"/>
                  <a:pt x="17609" y="12522"/>
                  <a:pt x="17609" y="12522"/>
                </a:cubicBezTo>
                <a:cubicBezTo>
                  <a:pt x="17374" y="12209"/>
                  <a:pt x="17139" y="12052"/>
                  <a:pt x="17609" y="11896"/>
                </a:cubicBezTo>
                <a:cubicBezTo>
                  <a:pt x="17374" y="11739"/>
                  <a:pt x="17139" y="11739"/>
                  <a:pt x="17139" y="11739"/>
                </a:cubicBezTo>
                <a:cubicBezTo>
                  <a:pt x="17139" y="11739"/>
                  <a:pt x="17139" y="11583"/>
                  <a:pt x="17139" y="11583"/>
                </a:cubicBezTo>
                <a:cubicBezTo>
                  <a:pt x="17139" y="11583"/>
                  <a:pt x="16904" y="11583"/>
                  <a:pt x="16904" y="11583"/>
                </a:cubicBezTo>
                <a:cubicBezTo>
                  <a:pt x="16904" y="11426"/>
                  <a:pt x="16904" y="11426"/>
                  <a:pt x="16670" y="11426"/>
                </a:cubicBezTo>
                <a:cubicBezTo>
                  <a:pt x="16670" y="11270"/>
                  <a:pt x="16670" y="11270"/>
                  <a:pt x="16670" y="11113"/>
                </a:cubicBezTo>
                <a:cubicBezTo>
                  <a:pt x="16435" y="10957"/>
                  <a:pt x="16435" y="10957"/>
                  <a:pt x="15965" y="10800"/>
                </a:cubicBezTo>
                <a:cubicBezTo>
                  <a:pt x="15730" y="10800"/>
                  <a:pt x="15261" y="10643"/>
                  <a:pt x="15261" y="10487"/>
                </a:cubicBezTo>
                <a:cubicBezTo>
                  <a:pt x="15261" y="10643"/>
                  <a:pt x="15261" y="10643"/>
                  <a:pt x="15261" y="10643"/>
                </a:cubicBezTo>
                <a:cubicBezTo>
                  <a:pt x="15261" y="10643"/>
                  <a:pt x="15026" y="10643"/>
                  <a:pt x="15026" y="10643"/>
                </a:cubicBezTo>
                <a:cubicBezTo>
                  <a:pt x="15026" y="10643"/>
                  <a:pt x="15026" y="10643"/>
                  <a:pt x="15026" y="10487"/>
                </a:cubicBezTo>
                <a:cubicBezTo>
                  <a:pt x="15026" y="10487"/>
                  <a:pt x="15026" y="10487"/>
                  <a:pt x="15026" y="10330"/>
                </a:cubicBezTo>
                <a:cubicBezTo>
                  <a:pt x="14791" y="10174"/>
                  <a:pt x="14791" y="10017"/>
                  <a:pt x="14791" y="9704"/>
                </a:cubicBezTo>
                <a:cubicBezTo>
                  <a:pt x="14557" y="9548"/>
                  <a:pt x="14557" y="9548"/>
                  <a:pt x="14557" y="9391"/>
                </a:cubicBezTo>
                <a:cubicBezTo>
                  <a:pt x="14322" y="9235"/>
                  <a:pt x="14322" y="9235"/>
                  <a:pt x="14322" y="9078"/>
                </a:cubicBezTo>
                <a:cubicBezTo>
                  <a:pt x="14322" y="8922"/>
                  <a:pt x="14322" y="8922"/>
                  <a:pt x="14322" y="8765"/>
                </a:cubicBezTo>
                <a:cubicBezTo>
                  <a:pt x="14322" y="8609"/>
                  <a:pt x="14322" y="8452"/>
                  <a:pt x="14087" y="8296"/>
                </a:cubicBezTo>
                <a:cubicBezTo>
                  <a:pt x="14087" y="8296"/>
                  <a:pt x="14087" y="7983"/>
                  <a:pt x="13852" y="8139"/>
                </a:cubicBezTo>
                <a:cubicBezTo>
                  <a:pt x="13852" y="8139"/>
                  <a:pt x="13852" y="8139"/>
                  <a:pt x="13852" y="8139"/>
                </a:cubicBezTo>
                <a:cubicBezTo>
                  <a:pt x="13852" y="7983"/>
                  <a:pt x="13852" y="7983"/>
                  <a:pt x="13852" y="7983"/>
                </a:cubicBezTo>
                <a:cubicBezTo>
                  <a:pt x="13617" y="7826"/>
                  <a:pt x="13383" y="7513"/>
                  <a:pt x="13148" y="7357"/>
                </a:cubicBezTo>
                <a:cubicBezTo>
                  <a:pt x="12913" y="7200"/>
                  <a:pt x="12678" y="7200"/>
                  <a:pt x="12443" y="7200"/>
                </a:cubicBezTo>
                <a:cubicBezTo>
                  <a:pt x="12443" y="7200"/>
                  <a:pt x="12209" y="7043"/>
                  <a:pt x="12209" y="7043"/>
                </a:cubicBezTo>
                <a:cubicBezTo>
                  <a:pt x="12209" y="7043"/>
                  <a:pt x="12209" y="7043"/>
                  <a:pt x="11974" y="7043"/>
                </a:cubicBezTo>
                <a:cubicBezTo>
                  <a:pt x="12209" y="6887"/>
                  <a:pt x="11270" y="6887"/>
                  <a:pt x="11504" y="7043"/>
                </a:cubicBezTo>
                <a:cubicBezTo>
                  <a:pt x="11270" y="7200"/>
                  <a:pt x="11270" y="7200"/>
                  <a:pt x="11035" y="7200"/>
                </a:cubicBezTo>
                <a:cubicBezTo>
                  <a:pt x="10800" y="7200"/>
                  <a:pt x="10565" y="7200"/>
                  <a:pt x="10330" y="7043"/>
                </a:cubicBezTo>
                <a:cubicBezTo>
                  <a:pt x="10096" y="7043"/>
                  <a:pt x="9861" y="7043"/>
                  <a:pt x="9626" y="7043"/>
                </a:cubicBezTo>
                <a:cubicBezTo>
                  <a:pt x="9626" y="7043"/>
                  <a:pt x="9391" y="6887"/>
                  <a:pt x="9391" y="6730"/>
                </a:cubicBezTo>
                <a:cubicBezTo>
                  <a:pt x="9391" y="6887"/>
                  <a:pt x="9626" y="6887"/>
                  <a:pt x="9626" y="6887"/>
                </a:cubicBezTo>
                <a:cubicBezTo>
                  <a:pt x="9861" y="6887"/>
                  <a:pt x="10330" y="7043"/>
                  <a:pt x="10330" y="7043"/>
                </a:cubicBezTo>
                <a:cubicBezTo>
                  <a:pt x="10565" y="7043"/>
                  <a:pt x="10800" y="6887"/>
                  <a:pt x="10800" y="6887"/>
                </a:cubicBezTo>
                <a:cubicBezTo>
                  <a:pt x="10800" y="6887"/>
                  <a:pt x="10800" y="6887"/>
                  <a:pt x="10800" y="6730"/>
                </a:cubicBezTo>
                <a:cubicBezTo>
                  <a:pt x="11035" y="6730"/>
                  <a:pt x="11035" y="6730"/>
                  <a:pt x="11035" y="6574"/>
                </a:cubicBezTo>
                <a:cubicBezTo>
                  <a:pt x="11270" y="6574"/>
                  <a:pt x="11270" y="6574"/>
                  <a:pt x="11270" y="6574"/>
                </a:cubicBezTo>
                <a:cubicBezTo>
                  <a:pt x="11504" y="6574"/>
                  <a:pt x="11504" y="6574"/>
                  <a:pt x="11504" y="6574"/>
                </a:cubicBezTo>
                <a:cubicBezTo>
                  <a:pt x="11739" y="6574"/>
                  <a:pt x="11974" y="6574"/>
                  <a:pt x="11974" y="6417"/>
                </a:cubicBezTo>
                <a:cubicBezTo>
                  <a:pt x="12209" y="6261"/>
                  <a:pt x="11974" y="6261"/>
                  <a:pt x="11739" y="6261"/>
                </a:cubicBezTo>
                <a:cubicBezTo>
                  <a:pt x="11739" y="6261"/>
                  <a:pt x="11504" y="6104"/>
                  <a:pt x="11504" y="6104"/>
                </a:cubicBezTo>
                <a:cubicBezTo>
                  <a:pt x="11504" y="6104"/>
                  <a:pt x="11504" y="5948"/>
                  <a:pt x="11504" y="5948"/>
                </a:cubicBezTo>
                <a:cubicBezTo>
                  <a:pt x="11504" y="5791"/>
                  <a:pt x="11270" y="5948"/>
                  <a:pt x="11270" y="5948"/>
                </a:cubicBezTo>
                <a:cubicBezTo>
                  <a:pt x="11035" y="5948"/>
                  <a:pt x="10565" y="6261"/>
                  <a:pt x="10565" y="6104"/>
                </a:cubicBezTo>
                <a:cubicBezTo>
                  <a:pt x="10565" y="6261"/>
                  <a:pt x="10800" y="5948"/>
                  <a:pt x="11035" y="5948"/>
                </a:cubicBezTo>
                <a:cubicBezTo>
                  <a:pt x="11270" y="5948"/>
                  <a:pt x="11739" y="5948"/>
                  <a:pt x="11739" y="5791"/>
                </a:cubicBezTo>
                <a:cubicBezTo>
                  <a:pt x="11739" y="5791"/>
                  <a:pt x="11974" y="5635"/>
                  <a:pt x="11974" y="5635"/>
                </a:cubicBezTo>
                <a:cubicBezTo>
                  <a:pt x="12209" y="5635"/>
                  <a:pt x="12209" y="5635"/>
                  <a:pt x="12209" y="5478"/>
                </a:cubicBezTo>
                <a:cubicBezTo>
                  <a:pt x="12443" y="5322"/>
                  <a:pt x="12443" y="5165"/>
                  <a:pt x="12678" y="5009"/>
                </a:cubicBezTo>
                <a:cubicBezTo>
                  <a:pt x="12678" y="5009"/>
                  <a:pt x="12913" y="4852"/>
                  <a:pt x="12913" y="4852"/>
                </a:cubicBezTo>
                <a:cubicBezTo>
                  <a:pt x="12913" y="4696"/>
                  <a:pt x="12913" y="4696"/>
                  <a:pt x="12913" y="4539"/>
                </a:cubicBezTo>
                <a:cubicBezTo>
                  <a:pt x="12913" y="4539"/>
                  <a:pt x="13148" y="4383"/>
                  <a:pt x="13148" y="4226"/>
                </a:cubicBezTo>
                <a:cubicBezTo>
                  <a:pt x="13148" y="4226"/>
                  <a:pt x="13148" y="4226"/>
                  <a:pt x="13148" y="4070"/>
                </a:cubicBezTo>
                <a:cubicBezTo>
                  <a:pt x="13148" y="3913"/>
                  <a:pt x="13383" y="3757"/>
                  <a:pt x="13383" y="3600"/>
                </a:cubicBezTo>
                <a:cubicBezTo>
                  <a:pt x="13383" y="3443"/>
                  <a:pt x="13617" y="3287"/>
                  <a:pt x="13852" y="3287"/>
                </a:cubicBezTo>
                <a:cubicBezTo>
                  <a:pt x="13852" y="3130"/>
                  <a:pt x="13852" y="3130"/>
                  <a:pt x="13852" y="3130"/>
                </a:cubicBezTo>
                <a:cubicBezTo>
                  <a:pt x="13617" y="2974"/>
                  <a:pt x="13852" y="2817"/>
                  <a:pt x="13617" y="2661"/>
                </a:cubicBezTo>
                <a:cubicBezTo>
                  <a:pt x="13383" y="2661"/>
                  <a:pt x="13383" y="2661"/>
                  <a:pt x="13383" y="2661"/>
                </a:cubicBezTo>
                <a:cubicBezTo>
                  <a:pt x="13383" y="2661"/>
                  <a:pt x="13383" y="2661"/>
                  <a:pt x="13383" y="2661"/>
                </a:cubicBezTo>
                <a:cubicBezTo>
                  <a:pt x="13148" y="2661"/>
                  <a:pt x="13148" y="2661"/>
                  <a:pt x="13148" y="2661"/>
                </a:cubicBezTo>
                <a:cubicBezTo>
                  <a:pt x="12913" y="2661"/>
                  <a:pt x="12913" y="2661"/>
                  <a:pt x="12913" y="2661"/>
                </a:cubicBezTo>
                <a:cubicBezTo>
                  <a:pt x="12913" y="2661"/>
                  <a:pt x="12678" y="2661"/>
                  <a:pt x="12678" y="2661"/>
                </a:cubicBezTo>
                <a:cubicBezTo>
                  <a:pt x="12678" y="2661"/>
                  <a:pt x="12678" y="2661"/>
                  <a:pt x="12443" y="2661"/>
                </a:cubicBezTo>
                <a:cubicBezTo>
                  <a:pt x="12443" y="2661"/>
                  <a:pt x="12209" y="2661"/>
                  <a:pt x="12209" y="2661"/>
                </a:cubicBezTo>
                <a:cubicBezTo>
                  <a:pt x="12209" y="2661"/>
                  <a:pt x="11739" y="2661"/>
                  <a:pt x="11739" y="2661"/>
                </a:cubicBezTo>
                <a:cubicBezTo>
                  <a:pt x="11739" y="2661"/>
                  <a:pt x="11504" y="2661"/>
                  <a:pt x="11270" y="2661"/>
                </a:cubicBezTo>
                <a:cubicBezTo>
                  <a:pt x="11270" y="2661"/>
                  <a:pt x="11270" y="2661"/>
                  <a:pt x="11035" y="2661"/>
                </a:cubicBezTo>
                <a:cubicBezTo>
                  <a:pt x="10800" y="2661"/>
                  <a:pt x="10565" y="2504"/>
                  <a:pt x="10330" y="2504"/>
                </a:cubicBezTo>
                <a:cubicBezTo>
                  <a:pt x="10096" y="2661"/>
                  <a:pt x="10096" y="2661"/>
                  <a:pt x="10096" y="2661"/>
                </a:cubicBezTo>
                <a:cubicBezTo>
                  <a:pt x="10096" y="2661"/>
                  <a:pt x="10096" y="2817"/>
                  <a:pt x="9861" y="2661"/>
                </a:cubicBezTo>
                <a:cubicBezTo>
                  <a:pt x="9861" y="2661"/>
                  <a:pt x="9861" y="2817"/>
                  <a:pt x="9861" y="2817"/>
                </a:cubicBezTo>
                <a:cubicBezTo>
                  <a:pt x="9861" y="2817"/>
                  <a:pt x="9861" y="2817"/>
                  <a:pt x="9861" y="2661"/>
                </a:cubicBezTo>
                <a:cubicBezTo>
                  <a:pt x="9626" y="2661"/>
                  <a:pt x="9391" y="2817"/>
                  <a:pt x="9391" y="2817"/>
                </a:cubicBezTo>
                <a:cubicBezTo>
                  <a:pt x="9157" y="2974"/>
                  <a:pt x="8922" y="2974"/>
                  <a:pt x="8922" y="2974"/>
                </a:cubicBezTo>
                <a:cubicBezTo>
                  <a:pt x="8922" y="2974"/>
                  <a:pt x="8922" y="2974"/>
                  <a:pt x="8922" y="2974"/>
                </a:cubicBezTo>
                <a:cubicBezTo>
                  <a:pt x="8687" y="2974"/>
                  <a:pt x="8687" y="3287"/>
                  <a:pt x="8452" y="3130"/>
                </a:cubicBezTo>
                <a:cubicBezTo>
                  <a:pt x="8452" y="3130"/>
                  <a:pt x="8687" y="2974"/>
                  <a:pt x="8452" y="2974"/>
                </a:cubicBezTo>
                <a:cubicBezTo>
                  <a:pt x="8452" y="2974"/>
                  <a:pt x="8452" y="2974"/>
                  <a:pt x="8452" y="2974"/>
                </a:cubicBezTo>
                <a:cubicBezTo>
                  <a:pt x="8452" y="2974"/>
                  <a:pt x="8452" y="2974"/>
                  <a:pt x="8687" y="2974"/>
                </a:cubicBezTo>
                <a:cubicBezTo>
                  <a:pt x="8687" y="2974"/>
                  <a:pt x="8687" y="2974"/>
                  <a:pt x="8687" y="2974"/>
                </a:cubicBezTo>
                <a:cubicBezTo>
                  <a:pt x="8687" y="2817"/>
                  <a:pt x="8922" y="2817"/>
                  <a:pt x="8922" y="2661"/>
                </a:cubicBezTo>
                <a:cubicBezTo>
                  <a:pt x="8922" y="2661"/>
                  <a:pt x="8922" y="2661"/>
                  <a:pt x="8687" y="2661"/>
                </a:cubicBezTo>
                <a:cubicBezTo>
                  <a:pt x="8687" y="2661"/>
                  <a:pt x="8687" y="2661"/>
                  <a:pt x="8687" y="2661"/>
                </a:cubicBezTo>
                <a:cubicBezTo>
                  <a:pt x="8452" y="2661"/>
                  <a:pt x="8217" y="2817"/>
                  <a:pt x="7983" y="2974"/>
                </a:cubicBezTo>
                <a:cubicBezTo>
                  <a:pt x="8217" y="2817"/>
                  <a:pt x="8217" y="2817"/>
                  <a:pt x="8217" y="2661"/>
                </a:cubicBezTo>
                <a:cubicBezTo>
                  <a:pt x="8452" y="2661"/>
                  <a:pt x="8452" y="2661"/>
                  <a:pt x="8452" y="2661"/>
                </a:cubicBezTo>
                <a:cubicBezTo>
                  <a:pt x="8452" y="2661"/>
                  <a:pt x="8452" y="2661"/>
                  <a:pt x="8687" y="2661"/>
                </a:cubicBezTo>
                <a:cubicBezTo>
                  <a:pt x="8687" y="2661"/>
                  <a:pt x="8922" y="2504"/>
                  <a:pt x="8922" y="2504"/>
                </a:cubicBezTo>
                <a:cubicBezTo>
                  <a:pt x="8922" y="2504"/>
                  <a:pt x="8922" y="2661"/>
                  <a:pt x="8922" y="2661"/>
                </a:cubicBezTo>
                <a:cubicBezTo>
                  <a:pt x="9157" y="2661"/>
                  <a:pt x="9391" y="2348"/>
                  <a:pt x="9391" y="2191"/>
                </a:cubicBezTo>
                <a:cubicBezTo>
                  <a:pt x="9626" y="2035"/>
                  <a:pt x="9157" y="2348"/>
                  <a:pt x="9157" y="2348"/>
                </a:cubicBezTo>
                <a:cubicBezTo>
                  <a:pt x="9157" y="2191"/>
                  <a:pt x="9157" y="2191"/>
                  <a:pt x="8922" y="2191"/>
                </a:cubicBezTo>
                <a:cubicBezTo>
                  <a:pt x="8922" y="2191"/>
                  <a:pt x="8922" y="2348"/>
                  <a:pt x="8922" y="2348"/>
                </a:cubicBezTo>
                <a:cubicBezTo>
                  <a:pt x="8922" y="2348"/>
                  <a:pt x="8687" y="2191"/>
                  <a:pt x="8687" y="2191"/>
                </a:cubicBezTo>
                <a:cubicBezTo>
                  <a:pt x="8687" y="2191"/>
                  <a:pt x="8687" y="2191"/>
                  <a:pt x="8687" y="2191"/>
                </a:cubicBezTo>
                <a:cubicBezTo>
                  <a:pt x="8687" y="2191"/>
                  <a:pt x="8452" y="2191"/>
                  <a:pt x="8687" y="2191"/>
                </a:cubicBezTo>
                <a:cubicBezTo>
                  <a:pt x="8687" y="2191"/>
                  <a:pt x="8452" y="2191"/>
                  <a:pt x="8452" y="2191"/>
                </a:cubicBezTo>
                <a:cubicBezTo>
                  <a:pt x="8217" y="2191"/>
                  <a:pt x="8217" y="2191"/>
                  <a:pt x="8217" y="2035"/>
                </a:cubicBezTo>
                <a:cubicBezTo>
                  <a:pt x="8217" y="2035"/>
                  <a:pt x="8217" y="2191"/>
                  <a:pt x="8452" y="2191"/>
                </a:cubicBezTo>
                <a:cubicBezTo>
                  <a:pt x="8452" y="2191"/>
                  <a:pt x="8687" y="2191"/>
                  <a:pt x="8687" y="2191"/>
                </a:cubicBezTo>
                <a:cubicBezTo>
                  <a:pt x="8687" y="2191"/>
                  <a:pt x="8687" y="2191"/>
                  <a:pt x="8922" y="2191"/>
                </a:cubicBezTo>
                <a:cubicBezTo>
                  <a:pt x="8922" y="2191"/>
                  <a:pt x="8922" y="2191"/>
                  <a:pt x="8922" y="2191"/>
                </a:cubicBezTo>
                <a:cubicBezTo>
                  <a:pt x="9157" y="2035"/>
                  <a:pt x="8922" y="2035"/>
                  <a:pt x="8922" y="1878"/>
                </a:cubicBezTo>
                <a:cubicBezTo>
                  <a:pt x="8922" y="1878"/>
                  <a:pt x="8922" y="1878"/>
                  <a:pt x="8922" y="2035"/>
                </a:cubicBezTo>
                <a:cubicBezTo>
                  <a:pt x="8922" y="1878"/>
                  <a:pt x="9157" y="1878"/>
                  <a:pt x="9391" y="1722"/>
                </a:cubicBezTo>
                <a:cubicBezTo>
                  <a:pt x="9391" y="1722"/>
                  <a:pt x="9391" y="1722"/>
                  <a:pt x="9391" y="1722"/>
                </a:cubicBezTo>
                <a:cubicBezTo>
                  <a:pt x="9626" y="1565"/>
                  <a:pt x="9861" y="1409"/>
                  <a:pt x="10096" y="1252"/>
                </a:cubicBezTo>
                <a:cubicBezTo>
                  <a:pt x="10330" y="1096"/>
                  <a:pt x="11270" y="626"/>
                  <a:pt x="11035" y="470"/>
                </a:cubicBezTo>
                <a:cubicBezTo>
                  <a:pt x="11035" y="470"/>
                  <a:pt x="11035" y="470"/>
                  <a:pt x="10800" y="470"/>
                </a:cubicBezTo>
                <a:cubicBezTo>
                  <a:pt x="10800" y="313"/>
                  <a:pt x="11035" y="157"/>
                  <a:pt x="11035" y="157"/>
                </a:cubicBezTo>
                <a:cubicBezTo>
                  <a:pt x="11035" y="0"/>
                  <a:pt x="11035" y="0"/>
                  <a:pt x="11035" y="0"/>
                </a:cubicBezTo>
                <a:cubicBezTo>
                  <a:pt x="10800" y="0"/>
                  <a:pt x="10800" y="0"/>
                  <a:pt x="10565" y="0"/>
                </a:cubicBezTo>
                <a:cubicBezTo>
                  <a:pt x="10565" y="0"/>
                  <a:pt x="10565" y="0"/>
                  <a:pt x="10330" y="0"/>
                </a:cubicBezTo>
                <a:cubicBezTo>
                  <a:pt x="10330" y="0"/>
                  <a:pt x="10330" y="0"/>
                  <a:pt x="10330" y="0"/>
                </a:cubicBezTo>
                <a:cubicBezTo>
                  <a:pt x="10096" y="0"/>
                  <a:pt x="10330" y="0"/>
                  <a:pt x="10330" y="0"/>
                </a:cubicBezTo>
                <a:cubicBezTo>
                  <a:pt x="10330" y="157"/>
                  <a:pt x="10096" y="157"/>
                  <a:pt x="10096" y="157"/>
                </a:cubicBezTo>
                <a:cubicBezTo>
                  <a:pt x="9861" y="0"/>
                  <a:pt x="8922" y="470"/>
                  <a:pt x="8922" y="157"/>
                </a:cubicBezTo>
                <a:cubicBezTo>
                  <a:pt x="8922" y="313"/>
                  <a:pt x="8452" y="313"/>
                  <a:pt x="8452" y="313"/>
                </a:cubicBezTo>
                <a:cubicBezTo>
                  <a:pt x="8217" y="157"/>
                  <a:pt x="8217" y="470"/>
                  <a:pt x="7983" y="626"/>
                </a:cubicBezTo>
                <a:cubicBezTo>
                  <a:pt x="7983" y="470"/>
                  <a:pt x="7983" y="470"/>
                  <a:pt x="7983" y="313"/>
                </a:cubicBezTo>
                <a:cubicBezTo>
                  <a:pt x="7983" y="313"/>
                  <a:pt x="7983" y="157"/>
                  <a:pt x="7748" y="157"/>
                </a:cubicBezTo>
                <a:cubicBezTo>
                  <a:pt x="7748" y="157"/>
                  <a:pt x="7748" y="313"/>
                  <a:pt x="7513" y="470"/>
                </a:cubicBezTo>
                <a:cubicBezTo>
                  <a:pt x="7513" y="470"/>
                  <a:pt x="7513" y="470"/>
                  <a:pt x="7278" y="626"/>
                </a:cubicBezTo>
                <a:cubicBezTo>
                  <a:pt x="7278" y="470"/>
                  <a:pt x="7513" y="313"/>
                  <a:pt x="7513" y="313"/>
                </a:cubicBezTo>
                <a:cubicBezTo>
                  <a:pt x="7513" y="157"/>
                  <a:pt x="7513" y="157"/>
                  <a:pt x="7278" y="157"/>
                </a:cubicBezTo>
                <a:cubicBezTo>
                  <a:pt x="7278" y="157"/>
                  <a:pt x="7278" y="313"/>
                  <a:pt x="7278" y="313"/>
                </a:cubicBezTo>
                <a:cubicBezTo>
                  <a:pt x="7278" y="157"/>
                  <a:pt x="7043" y="0"/>
                  <a:pt x="6809" y="157"/>
                </a:cubicBezTo>
                <a:cubicBezTo>
                  <a:pt x="6809" y="157"/>
                  <a:pt x="6809" y="157"/>
                  <a:pt x="6809" y="313"/>
                </a:cubicBezTo>
                <a:cubicBezTo>
                  <a:pt x="6809" y="313"/>
                  <a:pt x="6809" y="313"/>
                  <a:pt x="6574" y="313"/>
                </a:cubicBezTo>
                <a:cubicBezTo>
                  <a:pt x="6574" y="470"/>
                  <a:pt x="6574" y="470"/>
                  <a:pt x="6809" y="626"/>
                </a:cubicBezTo>
                <a:cubicBezTo>
                  <a:pt x="6809" y="470"/>
                  <a:pt x="6574" y="470"/>
                  <a:pt x="6574" y="626"/>
                </a:cubicBezTo>
                <a:cubicBezTo>
                  <a:pt x="6574" y="626"/>
                  <a:pt x="6574" y="626"/>
                  <a:pt x="6574" y="626"/>
                </a:cubicBezTo>
                <a:cubicBezTo>
                  <a:pt x="6574" y="626"/>
                  <a:pt x="6574" y="626"/>
                  <a:pt x="6809" y="626"/>
                </a:cubicBezTo>
                <a:cubicBezTo>
                  <a:pt x="6809" y="626"/>
                  <a:pt x="6809" y="626"/>
                  <a:pt x="6809" y="783"/>
                </a:cubicBezTo>
                <a:cubicBezTo>
                  <a:pt x="6574" y="783"/>
                  <a:pt x="6574" y="626"/>
                  <a:pt x="6574" y="626"/>
                </a:cubicBezTo>
                <a:cubicBezTo>
                  <a:pt x="6574" y="783"/>
                  <a:pt x="6574" y="783"/>
                  <a:pt x="6574" y="783"/>
                </a:cubicBezTo>
                <a:cubicBezTo>
                  <a:pt x="6574" y="783"/>
                  <a:pt x="6574" y="783"/>
                  <a:pt x="6339" y="783"/>
                </a:cubicBezTo>
                <a:cubicBezTo>
                  <a:pt x="6574" y="939"/>
                  <a:pt x="6574" y="1096"/>
                  <a:pt x="6574" y="1096"/>
                </a:cubicBezTo>
                <a:cubicBezTo>
                  <a:pt x="6809" y="1096"/>
                  <a:pt x="6809" y="1096"/>
                  <a:pt x="7043" y="1096"/>
                </a:cubicBezTo>
                <a:cubicBezTo>
                  <a:pt x="7043" y="1096"/>
                  <a:pt x="6809" y="1096"/>
                  <a:pt x="6809" y="1096"/>
                </a:cubicBezTo>
                <a:cubicBezTo>
                  <a:pt x="6809" y="1096"/>
                  <a:pt x="7043" y="1096"/>
                  <a:pt x="7043" y="1252"/>
                </a:cubicBezTo>
                <a:cubicBezTo>
                  <a:pt x="6809" y="1096"/>
                  <a:pt x="6574" y="939"/>
                  <a:pt x="6339" y="1096"/>
                </a:cubicBezTo>
                <a:cubicBezTo>
                  <a:pt x="6339" y="1096"/>
                  <a:pt x="6339" y="1096"/>
                  <a:pt x="6339" y="1096"/>
                </a:cubicBezTo>
                <a:cubicBezTo>
                  <a:pt x="6339" y="1096"/>
                  <a:pt x="6339" y="1096"/>
                  <a:pt x="6104" y="1096"/>
                </a:cubicBezTo>
                <a:cubicBezTo>
                  <a:pt x="6104" y="1096"/>
                  <a:pt x="6104" y="1096"/>
                  <a:pt x="6104" y="1096"/>
                </a:cubicBezTo>
                <a:cubicBezTo>
                  <a:pt x="5870" y="1096"/>
                  <a:pt x="6104" y="1252"/>
                  <a:pt x="6104" y="1252"/>
                </a:cubicBezTo>
                <a:cubicBezTo>
                  <a:pt x="6104" y="1252"/>
                  <a:pt x="6104" y="1409"/>
                  <a:pt x="6339" y="1409"/>
                </a:cubicBezTo>
                <a:cubicBezTo>
                  <a:pt x="6339" y="1409"/>
                  <a:pt x="6339" y="1409"/>
                  <a:pt x="6104" y="1409"/>
                </a:cubicBezTo>
                <a:cubicBezTo>
                  <a:pt x="6339" y="1409"/>
                  <a:pt x="6104" y="1409"/>
                  <a:pt x="6104" y="1409"/>
                </a:cubicBezTo>
                <a:cubicBezTo>
                  <a:pt x="6339" y="1565"/>
                  <a:pt x="6104" y="1565"/>
                  <a:pt x="6104" y="1565"/>
                </a:cubicBezTo>
                <a:cubicBezTo>
                  <a:pt x="6104" y="1565"/>
                  <a:pt x="5870" y="1565"/>
                  <a:pt x="5870" y="1565"/>
                </a:cubicBezTo>
                <a:cubicBezTo>
                  <a:pt x="5870" y="1565"/>
                  <a:pt x="5870" y="1722"/>
                  <a:pt x="5870" y="1722"/>
                </a:cubicBezTo>
                <a:cubicBezTo>
                  <a:pt x="6104" y="1722"/>
                  <a:pt x="6104" y="1722"/>
                  <a:pt x="6104" y="1722"/>
                </a:cubicBezTo>
                <a:cubicBezTo>
                  <a:pt x="6104" y="1722"/>
                  <a:pt x="6574" y="1878"/>
                  <a:pt x="6339" y="2035"/>
                </a:cubicBezTo>
                <a:cubicBezTo>
                  <a:pt x="6339" y="2035"/>
                  <a:pt x="6339" y="2035"/>
                  <a:pt x="6339" y="2035"/>
                </a:cubicBezTo>
                <a:cubicBezTo>
                  <a:pt x="6574" y="2035"/>
                  <a:pt x="6574" y="2191"/>
                  <a:pt x="6574" y="2191"/>
                </a:cubicBezTo>
                <a:cubicBezTo>
                  <a:pt x="6574" y="2035"/>
                  <a:pt x="6104" y="2035"/>
                  <a:pt x="6104" y="1878"/>
                </a:cubicBezTo>
                <a:cubicBezTo>
                  <a:pt x="6104" y="1878"/>
                  <a:pt x="6104" y="2035"/>
                  <a:pt x="5870" y="2035"/>
                </a:cubicBezTo>
                <a:cubicBezTo>
                  <a:pt x="5870" y="2035"/>
                  <a:pt x="6339" y="2191"/>
                  <a:pt x="6339" y="2191"/>
                </a:cubicBezTo>
                <a:cubicBezTo>
                  <a:pt x="6104" y="2191"/>
                  <a:pt x="5870" y="1878"/>
                  <a:pt x="5870" y="2191"/>
                </a:cubicBezTo>
                <a:cubicBezTo>
                  <a:pt x="5635" y="2191"/>
                  <a:pt x="5635" y="2191"/>
                  <a:pt x="5635" y="2035"/>
                </a:cubicBezTo>
                <a:cubicBezTo>
                  <a:pt x="5635" y="2035"/>
                  <a:pt x="5635" y="2035"/>
                  <a:pt x="5400" y="2035"/>
                </a:cubicBezTo>
                <a:cubicBezTo>
                  <a:pt x="5400" y="2191"/>
                  <a:pt x="5635" y="2191"/>
                  <a:pt x="5635" y="2348"/>
                </a:cubicBezTo>
                <a:cubicBezTo>
                  <a:pt x="5635" y="2348"/>
                  <a:pt x="5400" y="2348"/>
                  <a:pt x="5400" y="2348"/>
                </a:cubicBezTo>
                <a:cubicBezTo>
                  <a:pt x="5400" y="2348"/>
                  <a:pt x="5400" y="2348"/>
                  <a:pt x="5635" y="2348"/>
                </a:cubicBezTo>
                <a:cubicBezTo>
                  <a:pt x="5165" y="2348"/>
                  <a:pt x="5400" y="2191"/>
                  <a:pt x="5165" y="2191"/>
                </a:cubicBezTo>
                <a:cubicBezTo>
                  <a:pt x="5165" y="2191"/>
                  <a:pt x="5165" y="2191"/>
                  <a:pt x="5165" y="2191"/>
                </a:cubicBezTo>
                <a:cubicBezTo>
                  <a:pt x="5165" y="2348"/>
                  <a:pt x="5165" y="2504"/>
                  <a:pt x="5165" y="2504"/>
                </a:cubicBezTo>
                <a:cubicBezTo>
                  <a:pt x="5165" y="2504"/>
                  <a:pt x="5165" y="2504"/>
                  <a:pt x="5165" y="2504"/>
                </a:cubicBezTo>
                <a:cubicBezTo>
                  <a:pt x="5400" y="2661"/>
                  <a:pt x="5165" y="2504"/>
                  <a:pt x="5165" y="2661"/>
                </a:cubicBezTo>
                <a:cubicBezTo>
                  <a:pt x="4930" y="2661"/>
                  <a:pt x="5165" y="2974"/>
                  <a:pt x="5400" y="2974"/>
                </a:cubicBezTo>
                <a:cubicBezTo>
                  <a:pt x="5400" y="2974"/>
                  <a:pt x="5400" y="2974"/>
                  <a:pt x="5400" y="2974"/>
                </a:cubicBezTo>
                <a:cubicBezTo>
                  <a:pt x="5400" y="2974"/>
                  <a:pt x="5635" y="2974"/>
                  <a:pt x="5635" y="2974"/>
                </a:cubicBezTo>
                <a:cubicBezTo>
                  <a:pt x="5635" y="3130"/>
                  <a:pt x="5635" y="3130"/>
                  <a:pt x="5400" y="3130"/>
                </a:cubicBezTo>
                <a:cubicBezTo>
                  <a:pt x="5400" y="3130"/>
                  <a:pt x="5400" y="3130"/>
                  <a:pt x="5400" y="3130"/>
                </a:cubicBezTo>
                <a:cubicBezTo>
                  <a:pt x="5400" y="3130"/>
                  <a:pt x="4930" y="2817"/>
                  <a:pt x="4930" y="2974"/>
                </a:cubicBezTo>
                <a:cubicBezTo>
                  <a:pt x="4930" y="2974"/>
                  <a:pt x="4930" y="3287"/>
                  <a:pt x="5165" y="3287"/>
                </a:cubicBezTo>
                <a:cubicBezTo>
                  <a:pt x="5165" y="3287"/>
                  <a:pt x="4930" y="3443"/>
                  <a:pt x="5165" y="3443"/>
                </a:cubicBezTo>
                <a:cubicBezTo>
                  <a:pt x="5165" y="3600"/>
                  <a:pt x="5400" y="3443"/>
                  <a:pt x="5400" y="3443"/>
                </a:cubicBezTo>
                <a:cubicBezTo>
                  <a:pt x="5400" y="3443"/>
                  <a:pt x="5635" y="3443"/>
                  <a:pt x="5400" y="3443"/>
                </a:cubicBezTo>
                <a:cubicBezTo>
                  <a:pt x="5635" y="3600"/>
                  <a:pt x="5635" y="3443"/>
                  <a:pt x="5870" y="3287"/>
                </a:cubicBezTo>
                <a:cubicBezTo>
                  <a:pt x="5870" y="3443"/>
                  <a:pt x="5400" y="3600"/>
                  <a:pt x="5400" y="3600"/>
                </a:cubicBezTo>
                <a:cubicBezTo>
                  <a:pt x="5400" y="3600"/>
                  <a:pt x="5165" y="3600"/>
                  <a:pt x="5400" y="3757"/>
                </a:cubicBezTo>
                <a:cubicBezTo>
                  <a:pt x="5165" y="3757"/>
                  <a:pt x="5635" y="3757"/>
                  <a:pt x="5635" y="3757"/>
                </a:cubicBezTo>
                <a:cubicBezTo>
                  <a:pt x="5635" y="3757"/>
                  <a:pt x="5635" y="3757"/>
                  <a:pt x="5635" y="3757"/>
                </a:cubicBezTo>
                <a:cubicBezTo>
                  <a:pt x="5870" y="3600"/>
                  <a:pt x="5870" y="3600"/>
                  <a:pt x="5870" y="3600"/>
                </a:cubicBezTo>
                <a:cubicBezTo>
                  <a:pt x="5870" y="3600"/>
                  <a:pt x="5870" y="3600"/>
                  <a:pt x="5870" y="3600"/>
                </a:cubicBezTo>
                <a:cubicBezTo>
                  <a:pt x="5870" y="3757"/>
                  <a:pt x="5870" y="3757"/>
                  <a:pt x="5870" y="3757"/>
                </a:cubicBezTo>
                <a:cubicBezTo>
                  <a:pt x="5870" y="3757"/>
                  <a:pt x="5870" y="3913"/>
                  <a:pt x="5870" y="3913"/>
                </a:cubicBezTo>
                <a:cubicBezTo>
                  <a:pt x="5870" y="3913"/>
                  <a:pt x="5635" y="3757"/>
                  <a:pt x="5635" y="3757"/>
                </a:cubicBezTo>
                <a:cubicBezTo>
                  <a:pt x="5400" y="3757"/>
                  <a:pt x="5400" y="3913"/>
                  <a:pt x="5400" y="4070"/>
                </a:cubicBezTo>
                <a:cubicBezTo>
                  <a:pt x="5400" y="4070"/>
                  <a:pt x="5400" y="4226"/>
                  <a:pt x="5635" y="4226"/>
                </a:cubicBezTo>
                <a:cubicBezTo>
                  <a:pt x="5635" y="4226"/>
                  <a:pt x="5870" y="4070"/>
                  <a:pt x="5870" y="4226"/>
                </a:cubicBezTo>
                <a:cubicBezTo>
                  <a:pt x="5870" y="4226"/>
                  <a:pt x="5870" y="4226"/>
                  <a:pt x="5870" y="4226"/>
                </a:cubicBezTo>
                <a:cubicBezTo>
                  <a:pt x="5635" y="4226"/>
                  <a:pt x="5635" y="4226"/>
                  <a:pt x="5400" y="4070"/>
                </a:cubicBezTo>
                <a:cubicBezTo>
                  <a:pt x="5400" y="4070"/>
                  <a:pt x="5165" y="4226"/>
                  <a:pt x="5165" y="4383"/>
                </a:cubicBezTo>
                <a:cubicBezTo>
                  <a:pt x="5165" y="4383"/>
                  <a:pt x="5165" y="4383"/>
                  <a:pt x="5165" y="4383"/>
                </a:cubicBezTo>
                <a:cubicBezTo>
                  <a:pt x="5165" y="4383"/>
                  <a:pt x="5400" y="4383"/>
                  <a:pt x="5400" y="4383"/>
                </a:cubicBezTo>
                <a:cubicBezTo>
                  <a:pt x="5400" y="4383"/>
                  <a:pt x="5400" y="4383"/>
                  <a:pt x="5400" y="4383"/>
                </a:cubicBezTo>
                <a:cubicBezTo>
                  <a:pt x="5400" y="4539"/>
                  <a:pt x="5400" y="4539"/>
                  <a:pt x="5635" y="4539"/>
                </a:cubicBezTo>
                <a:cubicBezTo>
                  <a:pt x="5400" y="4696"/>
                  <a:pt x="5400" y="4383"/>
                  <a:pt x="5165" y="4383"/>
                </a:cubicBezTo>
                <a:cubicBezTo>
                  <a:pt x="4930" y="4383"/>
                  <a:pt x="4930" y="4696"/>
                  <a:pt x="4930" y="4696"/>
                </a:cubicBezTo>
                <a:cubicBezTo>
                  <a:pt x="4930" y="4696"/>
                  <a:pt x="4930" y="4696"/>
                  <a:pt x="4930" y="4696"/>
                </a:cubicBezTo>
                <a:cubicBezTo>
                  <a:pt x="4930" y="4852"/>
                  <a:pt x="5165" y="4696"/>
                  <a:pt x="5165" y="4696"/>
                </a:cubicBezTo>
                <a:cubicBezTo>
                  <a:pt x="5165" y="4852"/>
                  <a:pt x="5165" y="4852"/>
                  <a:pt x="5165" y="4852"/>
                </a:cubicBezTo>
                <a:cubicBezTo>
                  <a:pt x="5165" y="4852"/>
                  <a:pt x="5165" y="4852"/>
                  <a:pt x="5400" y="4852"/>
                </a:cubicBezTo>
                <a:cubicBezTo>
                  <a:pt x="5400" y="4852"/>
                  <a:pt x="4696" y="4852"/>
                  <a:pt x="5165" y="5009"/>
                </a:cubicBezTo>
                <a:cubicBezTo>
                  <a:pt x="5165" y="5009"/>
                  <a:pt x="4930" y="5009"/>
                  <a:pt x="4930" y="5009"/>
                </a:cubicBezTo>
                <a:cubicBezTo>
                  <a:pt x="4930" y="5009"/>
                  <a:pt x="4930" y="5009"/>
                  <a:pt x="4930" y="5009"/>
                </a:cubicBezTo>
                <a:cubicBezTo>
                  <a:pt x="4930" y="5165"/>
                  <a:pt x="4930" y="5009"/>
                  <a:pt x="4930" y="5165"/>
                </a:cubicBezTo>
                <a:cubicBezTo>
                  <a:pt x="4696" y="5009"/>
                  <a:pt x="4696" y="5009"/>
                  <a:pt x="4696" y="5165"/>
                </a:cubicBezTo>
                <a:cubicBezTo>
                  <a:pt x="4461" y="5165"/>
                  <a:pt x="4226" y="5165"/>
                  <a:pt x="4226" y="5165"/>
                </a:cubicBezTo>
                <a:cubicBezTo>
                  <a:pt x="3991" y="5165"/>
                  <a:pt x="4226" y="5322"/>
                  <a:pt x="4461" y="5322"/>
                </a:cubicBezTo>
                <a:cubicBezTo>
                  <a:pt x="4461" y="5322"/>
                  <a:pt x="4696" y="5322"/>
                  <a:pt x="4930" y="5322"/>
                </a:cubicBezTo>
                <a:cubicBezTo>
                  <a:pt x="4930" y="5322"/>
                  <a:pt x="5165" y="5322"/>
                  <a:pt x="5165" y="5322"/>
                </a:cubicBezTo>
                <a:cubicBezTo>
                  <a:pt x="5165" y="5165"/>
                  <a:pt x="5165" y="5322"/>
                  <a:pt x="5400" y="5322"/>
                </a:cubicBezTo>
                <a:cubicBezTo>
                  <a:pt x="5400" y="5322"/>
                  <a:pt x="5635" y="5322"/>
                  <a:pt x="5635" y="5322"/>
                </a:cubicBezTo>
                <a:cubicBezTo>
                  <a:pt x="5400" y="5322"/>
                  <a:pt x="5400" y="5322"/>
                  <a:pt x="5165" y="5322"/>
                </a:cubicBezTo>
                <a:cubicBezTo>
                  <a:pt x="5165" y="5322"/>
                  <a:pt x="4930" y="5322"/>
                  <a:pt x="4930" y="5478"/>
                </a:cubicBezTo>
                <a:cubicBezTo>
                  <a:pt x="4930" y="5478"/>
                  <a:pt x="4930" y="5478"/>
                  <a:pt x="4930" y="5478"/>
                </a:cubicBezTo>
                <a:cubicBezTo>
                  <a:pt x="4930" y="5322"/>
                  <a:pt x="4696" y="5322"/>
                  <a:pt x="4696" y="5478"/>
                </a:cubicBezTo>
                <a:cubicBezTo>
                  <a:pt x="4696" y="5635"/>
                  <a:pt x="5165" y="5791"/>
                  <a:pt x="5165" y="5635"/>
                </a:cubicBezTo>
                <a:cubicBezTo>
                  <a:pt x="5165" y="5791"/>
                  <a:pt x="5400" y="5791"/>
                  <a:pt x="5400" y="5791"/>
                </a:cubicBezTo>
                <a:cubicBezTo>
                  <a:pt x="5635" y="5635"/>
                  <a:pt x="5870" y="5478"/>
                  <a:pt x="5870" y="5322"/>
                </a:cubicBezTo>
                <a:cubicBezTo>
                  <a:pt x="6104" y="5322"/>
                  <a:pt x="6104" y="5322"/>
                  <a:pt x="6339" y="5165"/>
                </a:cubicBezTo>
                <a:cubicBezTo>
                  <a:pt x="6339" y="5165"/>
                  <a:pt x="6339" y="5009"/>
                  <a:pt x="6574" y="5009"/>
                </a:cubicBezTo>
                <a:cubicBezTo>
                  <a:pt x="6574" y="5009"/>
                  <a:pt x="6339" y="5165"/>
                  <a:pt x="6339" y="5165"/>
                </a:cubicBezTo>
                <a:cubicBezTo>
                  <a:pt x="6339" y="5322"/>
                  <a:pt x="6809" y="5322"/>
                  <a:pt x="6809" y="5165"/>
                </a:cubicBezTo>
                <a:cubicBezTo>
                  <a:pt x="6809" y="5322"/>
                  <a:pt x="6574" y="5322"/>
                  <a:pt x="6574" y="5322"/>
                </a:cubicBezTo>
                <a:cubicBezTo>
                  <a:pt x="6339" y="5322"/>
                  <a:pt x="6339" y="5322"/>
                  <a:pt x="6104" y="5322"/>
                </a:cubicBezTo>
                <a:cubicBezTo>
                  <a:pt x="6104" y="5322"/>
                  <a:pt x="6104" y="5635"/>
                  <a:pt x="5870" y="5635"/>
                </a:cubicBezTo>
                <a:cubicBezTo>
                  <a:pt x="6104" y="5791"/>
                  <a:pt x="6104" y="5635"/>
                  <a:pt x="6339" y="5635"/>
                </a:cubicBezTo>
                <a:cubicBezTo>
                  <a:pt x="6104" y="5635"/>
                  <a:pt x="6104" y="5791"/>
                  <a:pt x="5870" y="5635"/>
                </a:cubicBezTo>
                <a:cubicBezTo>
                  <a:pt x="5870" y="5791"/>
                  <a:pt x="5870" y="5791"/>
                  <a:pt x="5870" y="5948"/>
                </a:cubicBezTo>
                <a:cubicBezTo>
                  <a:pt x="5870" y="5791"/>
                  <a:pt x="5870" y="5791"/>
                  <a:pt x="5870" y="5791"/>
                </a:cubicBezTo>
                <a:cubicBezTo>
                  <a:pt x="5870" y="5948"/>
                  <a:pt x="6104" y="5948"/>
                  <a:pt x="6339" y="5948"/>
                </a:cubicBezTo>
                <a:cubicBezTo>
                  <a:pt x="6574" y="5948"/>
                  <a:pt x="6574" y="5635"/>
                  <a:pt x="6809" y="5635"/>
                </a:cubicBezTo>
                <a:cubicBezTo>
                  <a:pt x="6574" y="5635"/>
                  <a:pt x="6574" y="5791"/>
                  <a:pt x="6339" y="5948"/>
                </a:cubicBezTo>
                <a:cubicBezTo>
                  <a:pt x="6339" y="5948"/>
                  <a:pt x="6339" y="5948"/>
                  <a:pt x="6104" y="5948"/>
                </a:cubicBezTo>
                <a:cubicBezTo>
                  <a:pt x="5870" y="5948"/>
                  <a:pt x="5635" y="5948"/>
                  <a:pt x="5635" y="6104"/>
                </a:cubicBezTo>
                <a:cubicBezTo>
                  <a:pt x="5635" y="6104"/>
                  <a:pt x="5870" y="6104"/>
                  <a:pt x="5870" y="6104"/>
                </a:cubicBezTo>
                <a:cubicBezTo>
                  <a:pt x="5635" y="6261"/>
                  <a:pt x="5635" y="6104"/>
                  <a:pt x="5635" y="6261"/>
                </a:cubicBezTo>
                <a:cubicBezTo>
                  <a:pt x="5400" y="6574"/>
                  <a:pt x="5635" y="6417"/>
                  <a:pt x="5635" y="6417"/>
                </a:cubicBezTo>
                <a:cubicBezTo>
                  <a:pt x="5635" y="6417"/>
                  <a:pt x="5635" y="6417"/>
                  <a:pt x="5870" y="6417"/>
                </a:cubicBezTo>
                <a:cubicBezTo>
                  <a:pt x="5870" y="6417"/>
                  <a:pt x="5635" y="6417"/>
                  <a:pt x="5635" y="6417"/>
                </a:cubicBezTo>
                <a:cubicBezTo>
                  <a:pt x="5635" y="6574"/>
                  <a:pt x="5635" y="6574"/>
                  <a:pt x="5635" y="6730"/>
                </a:cubicBezTo>
                <a:cubicBezTo>
                  <a:pt x="5635" y="6730"/>
                  <a:pt x="5635" y="6574"/>
                  <a:pt x="5635" y="6574"/>
                </a:cubicBezTo>
                <a:cubicBezTo>
                  <a:pt x="5635" y="6730"/>
                  <a:pt x="5635" y="6730"/>
                  <a:pt x="5635" y="6887"/>
                </a:cubicBezTo>
                <a:cubicBezTo>
                  <a:pt x="5635" y="6730"/>
                  <a:pt x="5165" y="7200"/>
                  <a:pt x="5400" y="7200"/>
                </a:cubicBezTo>
                <a:cubicBezTo>
                  <a:pt x="5400" y="7200"/>
                  <a:pt x="5400" y="7043"/>
                  <a:pt x="5635" y="7043"/>
                </a:cubicBezTo>
                <a:cubicBezTo>
                  <a:pt x="5635" y="7043"/>
                  <a:pt x="5165" y="7200"/>
                  <a:pt x="5400" y="7357"/>
                </a:cubicBezTo>
                <a:cubicBezTo>
                  <a:pt x="5400" y="7357"/>
                  <a:pt x="5400" y="7357"/>
                  <a:pt x="5635" y="7200"/>
                </a:cubicBezTo>
                <a:cubicBezTo>
                  <a:pt x="5400" y="7357"/>
                  <a:pt x="5400" y="7513"/>
                  <a:pt x="5400" y="7513"/>
                </a:cubicBezTo>
                <a:cubicBezTo>
                  <a:pt x="5400" y="7670"/>
                  <a:pt x="5400" y="7670"/>
                  <a:pt x="5400" y="7670"/>
                </a:cubicBezTo>
                <a:cubicBezTo>
                  <a:pt x="5635" y="7670"/>
                  <a:pt x="5635" y="7513"/>
                  <a:pt x="5870" y="7513"/>
                </a:cubicBezTo>
                <a:cubicBezTo>
                  <a:pt x="5635" y="7670"/>
                  <a:pt x="5400" y="7826"/>
                  <a:pt x="5400" y="7983"/>
                </a:cubicBezTo>
                <a:cubicBezTo>
                  <a:pt x="5165" y="8139"/>
                  <a:pt x="5400" y="8296"/>
                  <a:pt x="5165" y="8452"/>
                </a:cubicBezTo>
                <a:cubicBezTo>
                  <a:pt x="5165" y="8609"/>
                  <a:pt x="5165" y="8609"/>
                  <a:pt x="5165" y="8765"/>
                </a:cubicBezTo>
                <a:cubicBezTo>
                  <a:pt x="5165" y="8765"/>
                  <a:pt x="5165" y="8922"/>
                  <a:pt x="5400" y="8922"/>
                </a:cubicBezTo>
                <a:cubicBezTo>
                  <a:pt x="5400" y="8922"/>
                  <a:pt x="5870" y="8609"/>
                  <a:pt x="5635" y="8609"/>
                </a:cubicBezTo>
                <a:cubicBezTo>
                  <a:pt x="5635" y="8609"/>
                  <a:pt x="5635" y="8452"/>
                  <a:pt x="5635" y="8452"/>
                </a:cubicBezTo>
                <a:cubicBezTo>
                  <a:pt x="5635" y="8296"/>
                  <a:pt x="5870" y="8296"/>
                  <a:pt x="5870" y="8296"/>
                </a:cubicBezTo>
                <a:cubicBezTo>
                  <a:pt x="5870" y="8296"/>
                  <a:pt x="5870" y="8139"/>
                  <a:pt x="5870" y="8139"/>
                </a:cubicBezTo>
                <a:cubicBezTo>
                  <a:pt x="5870" y="7983"/>
                  <a:pt x="5635" y="7983"/>
                  <a:pt x="5870" y="7826"/>
                </a:cubicBezTo>
                <a:cubicBezTo>
                  <a:pt x="6104" y="7670"/>
                  <a:pt x="6104" y="7670"/>
                  <a:pt x="6104" y="7670"/>
                </a:cubicBezTo>
                <a:cubicBezTo>
                  <a:pt x="6104" y="7513"/>
                  <a:pt x="5870" y="7357"/>
                  <a:pt x="5870" y="7357"/>
                </a:cubicBezTo>
                <a:cubicBezTo>
                  <a:pt x="5870" y="7357"/>
                  <a:pt x="5870" y="7200"/>
                  <a:pt x="5870" y="7043"/>
                </a:cubicBezTo>
                <a:cubicBezTo>
                  <a:pt x="5870" y="7200"/>
                  <a:pt x="6339" y="6887"/>
                  <a:pt x="6339" y="6730"/>
                </a:cubicBezTo>
                <a:cubicBezTo>
                  <a:pt x="6339" y="6730"/>
                  <a:pt x="6574" y="6730"/>
                  <a:pt x="6574" y="6574"/>
                </a:cubicBezTo>
                <a:cubicBezTo>
                  <a:pt x="6809" y="6574"/>
                  <a:pt x="6809" y="6574"/>
                  <a:pt x="6809" y="6417"/>
                </a:cubicBezTo>
                <a:cubicBezTo>
                  <a:pt x="6809" y="6417"/>
                  <a:pt x="7043" y="6417"/>
                  <a:pt x="7043" y="6417"/>
                </a:cubicBezTo>
                <a:cubicBezTo>
                  <a:pt x="7043" y="6417"/>
                  <a:pt x="6809" y="6417"/>
                  <a:pt x="6809" y="6574"/>
                </a:cubicBezTo>
                <a:cubicBezTo>
                  <a:pt x="6809" y="6574"/>
                  <a:pt x="6574" y="6574"/>
                  <a:pt x="6574" y="6730"/>
                </a:cubicBezTo>
                <a:cubicBezTo>
                  <a:pt x="6574" y="6730"/>
                  <a:pt x="6339" y="6730"/>
                  <a:pt x="6339" y="6730"/>
                </a:cubicBezTo>
                <a:cubicBezTo>
                  <a:pt x="6339" y="6887"/>
                  <a:pt x="6339" y="6887"/>
                  <a:pt x="6104" y="7043"/>
                </a:cubicBezTo>
                <a:cubicBezTo>
                  <a:pt x="6104" y="7200"/>
                  <a:pt x="6104" y="7513"/>
                  <a:pt x="6339" y="7513"/>
                </a:cubicBezTo>
                <a:cubicBezTo>
                  <a:pt x="6339" y="7357"/>
                  <a:pt x="6339" y="7357"/>
                  <a:pt x="6339" y="7200"/>
                </a:cubicBezTo>
                <a:cubicBezTo>
                  <a:pt x="6339" y="7200"/>
                  <a:pt x="6574" y="7357"/>
                  <a:pt x="6574" y="7357"/>
                </a:cubicBezTo>
                <a:cubicBezTo>
                  <a:pt x="6574" y="7200"/>
                  <a:pt x="6574" y="7200"/>
                  <a:pt x="6574" y="7043"/>
                </a:cubicBezTo>
                <a:cubicBezTo>
                  <a:pt x="6574" y="7200"/>
                  <a:pt x="6809" y="7513"/>
                  <a:pt x="6809" y="7357"/>
                </a:cubicBezTo>
                <a:cubicBezTo>
                  <a:pt x="7043" y="7357"/>
                  <a:pt x="7043" y="7200"/>
                  <a:pt x="7043" y="7043"/>
                </a:cubicBezTo>
                <a:cubicBezTo>
                  <a:pt x="7278" y="7200"/>
                  <a:pt x="7043" y="6730"/>
                  <a:pt x="7043" y="6574"/>
                </a:cubicBezTo>
                <a:cubicBezTo>
                  <a:pt x="7043" y="6574"/>
                  <a:pt x="7043" y="6730"/>
                  <a:pt x="7043" y="6730"/>
                </a:cubicBezTo>
                <a:cubicBezTo>
                  <a:pt x="7278" y="6887"/>
                  <a:pt x="7278" y="6574"/>
                  <a:pt x="7278" y="6574"/>
                </a:cubicBezTo>
                <a:cubicBezTo>
                  <a:pt x="7278" y="6730"/>
                  <a:pt x="7043" y="6887"/>
                  <a:pt x="7043" y="7043"/>
                </a:cubicBezTo>
                <a:cubicBezTo>
                  <a:pt x="7278" y="7043"/>
                  <a:pt x="7278" y="7200"/>
                  <a:pt x="7278" y="7043"/>
                </a:cubicBezTo>
                <a:cubicBezTo>
                  <a:pt x="7278" y="7043"/>
                  <a:pt x="7278" y="6887"/>
                  <a:pt x="7278" y="6887"/>
                </a:cubicBezTo>
                <a:cubicBezTo>
                  <a:pt x="7278" y="6887"/>
                  <a:pt x="7278" y="6887"/>
                  <a:pt x="7278" y="7043"/>
                </a:cubicBezTo>
                <a:cubicBezTo>
                  <a:pt x="7278" y="7043"/>
                  <a:pt x="7278" y="7043"/>
                  <a:pt x="7513" y="7043"/>
                </a:cubicBezTo>
                <a:cubicBezTo>
                  <a:pt x="7513" y="7200"/>
                  <a:pt x="7748" y="7200"/>
                  <a:pt x="7983" y="7200"/>
                </a:cubicBezTo>
                <a:cubicBezTo>
                  <a:pt x="7748" y="7357"/>
                  <a:pt x="7513" y="7200"/>
                  <a:pt x="7278" y="7200"/>
                </a:cubicBezTo>
                <a:cubicBezTo>
                  <a:pt x="6809" y="7357"/>
                  <a:pt x="7278" y="7670"/>
                  <a:pt x="7043" y="7826"/>
                </a:cubicBezTo>
                <a:cubicBezTo>
                  <a:pt x="7043" y="7983"/>
                  <a:pt x="7278" y="7983"/>
                  <a:pt x="7278" y="7983"/>
                </a:cubicBezTo>
                <a:cubicBezTo>
                  <a:pt x="7278" y="8139"/>
                  <a:pt x="7748" y="8139"/>
                  <a:pt x="7513" y="8296"/>
                </a:cubicBezTo>
                <a:cubicBezTo>
                  <a:pt x="7983" y="8296"/>
                  <a:pt x="7513" y="8609"/>
                  <a:pt x="7278" y="8609"/>
                </a:cubicBezTo>
                <a:cubicBezTo>
                  <a:pt x="7043" y="8765"/>
                  <a:pt x="7278" y="9078"/>
                  <a:pt x="7043" y="9235"/>
                </a:cubicBezTo>
                <a:cubicBezTo>
                  <a:pt x="6809" y="9391"/>
                  <a:pt x="6809" y="9548"/>
                  <a:pt x="6809" y="9704"/>
                </a:cubicBezTo>
                <a:cubicBezTo>
                  <a:pt x="6809" y="9704"/>
                  <a:pt x="6809" y="9861"/>
                  <a:pt x="6809" y="9861"/>
                </a:cubicBezTo>
                <a:cubicBezTo>
                  <a:pt x="6574" y="9861"/>
                  <a:pt x="6574" y="9704"/>
                  <a:pt x="6574" y="9548"/>
                </a:cubicBezTo>
                <a:cubicBezTo>
                  <a:pt x="6339" y="9704"/>
                  <a:pt x="6574" y="10017"/>
                  <a:pt x="6809" y="10174"/>
                </a:cubicBezTo>
                <a:cubicBezTo>
                  <a:pt x="6809" y="10174"/>
                  <a:pt x="6809" y="10330"/>
                  <a:pt x="7043" y="10330"/>
                </a:cubicBezTo>
                <a:cubicBezTo>
                  <a:pt x="7043" y="10487"/>
                  <a:pt x="6809" y="10487"/>
                  <a:pt x="7043" y="10487"/>
                </a:cubicBezTo>
                <a:cubicBezTo>
                  <a:pt x="7043" y="10487"/>
                  <a:pt x="7043" y="10330"/>
                  <a:pt x="7043" y="10330"/>
                </a:cubicBezTo>
                <a:cubicBezTo>
                  <a:pt x="7043" y="10174"/>
                  <a:pt x="6809" y="10174"/>
                  <a:pt x="7043" y="10017"/>
                </a:cubicBezTo>
                <a:cubicBezTo>
                  <a:pt x="7278" y="9861"/>
                  <a:pt x="7278" y="10017"/>
                  <a:pt x="7278" y="10017"/>
                </a:cubicBezTo>
                <a:cubicBezTo>
                  <a:pt x="7513" y="10174"/>
                  <a:pt x="7748" y="10174"/>
                  <a:pt x="7748" y="10330"/>
                </a:cubicBezTo>
                <a:cubicBezTo>
                  <a:pt x="7983" y="10330"/>
                  <a:pt x="8217" y="10487"/>
                  <a:pt x="8217" y="10330"/>
                </a:cubicBezTo>
                <a:cubicBezTo>
                  <a:pt x="8217" y="10174"/>
                  <a:pt x="8217" y="10174"/>
                  <a:pt x="8217" y="10174"/>
                </a:cubicBezTo>
                <a:cubicBezTo>
                  <a:pt x="8217" y="10017"/>
                  <a:pt x="8217" y="10017"/>
                  <a:pt x="8217" y="10017"/>
                </a:cubicBezTo>
                <a:cubicBezTo>
                  <a:pt x="7983" y="10017"/>
                  <a:pt x="7983" y="9861"/>
                  <a:pt x="8217" y="9861"/>
                </a:cubicBezTo>
                <a:cubicBezTo>
                  <a:pt x="8217" y="9861"/>
                  <a:pt x="8452" y="10174"/>
                  <a:pt x="8452" y="10017"/>
                </a:cubicBezTo>
                <a:cubicBezTo>
                  <a:pt x="8452" y="10017"/>
                  <a:pt x="8687" y="10174"/>
                  <a:pt x="8922" y="10174"/>
                </a:cubicBezTo>
                <a:cubicBezTo>
                  <a:pt x="8687" y="10174"/>
                  <a:pt x="8922" y="10174"/>
                  <a:pt x="8922" y="10017"/>
                </a:cubicBezTo>
                <a:cubicBezTo>
                  <a:pt x="8922" y="10174"/>
                  <a:pt x="8922" y="10174"/>
                  <a:pt x="8922" y="10174"/>
                </a:cubicBezTo>
                <a:cubicBezTo>
                  <a:pt x="8922" y="10330"/>
                  <a:pt x="9391" y="10174"/>
                  <a:pt x="9391" y="10017"/>
                </a:cubicBezTo>
                <a:cubicBezTo>
                  <a:pt x="9391" y="10017"/>
                  <a:pt x="9391" y="10017"/>
                  <a:pt x="9391" y="10017"/>
                </a:cubicBezTo>
                <a:cubicBezTo>
                  <a:pt x="9391" y="10017"/>
                  <a:pt x="9391" y="10017"/>
                  <a:pt x="9391" y="9861"/>
                </a:cubicBezTo>
                <a:cubicBezTo>
                  <a:pt x="9391" y="9861"/>
                  <a:pt x="9391" y="10017"/>
                  <a:pt x="9391" y="10017"/>
                </a:cubicBezTo>
                <a:cubicBezTo>
                  <a:pt x="9391" y="10017"/>
                  <a:pt x="9391" y="10017"/>
                  <a:pt x="9391" y="10017"/>
                </a:cubicBezTo>
                <a:cubicBezTo>
                  <a:pt x="9391" y="10017"/>
                  <a:pt x="9391" y="10017"/>
                  <a:pt x="9391" y="10017"/>
                </a:cubicBezTo>
                <a:cubicBezTo>
                  <a:pt x="9626" y="10017"/>
                  <a:pt x="9626" y="10017"/>
                  <a:pt x="9626" y="10017"/>
                </a:cubicBezTo>
                <a:cubicBezTo>
                  <a:pt x="9626" y="9861"/>
                  <a:pt x="9861" y="10017"/>
                  <a:pt x="9861" y="10017"/>
                </a:cubicBezTo>
                <a:cubicBezTo>
                  <a:pt x="9861" y="9861"/>
                  <a:pt x="9861" y="9704"/>
                  <a:pt x="9861" y="9704"/>
                </a:cubicBezTo>
                <a:cubicBezTo>
                  <a:pt x="10096" y="9704"/>
                  <a:pt x="10096" y="9704"/>
                  <a:pt x="10330" y="9704"/>
                </a:cubicBezTo>
                <a:cubicBezTo>
                  <a:pt x="10330" y="9704"/>
                  <a:pt x="11035" y="9704"/>
                  <a:pt x="11035" y="9704"/>
                </a:cubicBezTo>
                <a:cubicBezTo>
                  <a:pt x="11035" y="9704"/>
                  <a:pt x="11035" y="9704"/>
                  <a:pt x="11035" y="9704"/>
                </a:cubicBezTo>
                <a:cubicBezTo>
                  <a:pt x="11035" y="9704"/>
                  <a:pt x="11035" y="9704"/>
                  <a:pt x="11035" y="9704"/>
                </a:cubicBezTo>
                <a:cubicBezTo>
                  <a:pt x="11035" y="9861"/>
                  <a:pt x="11035" y="9861"/>
                  <a:pt x="10800" y="9704"/>
                </a:cubicBezTo>
                <a:cubicBezTo>
                  <a:pt x="10565" y="9704"/>
                  <a:pt x="10565" y="9704"/>
                  <a:pt x="10565" y="9861"/>
                </a:cubicBezTo>
                <a:cubicBezTo>
                  <a:pt x="10565" y="9861"/>
                  <a:pt x="10565" y="9861"/>
                  <a:pt x="10565" y="9861"/>
                </a:cubicBezTo>
                <a:cubicBezTo>
                  <a:pt x="10565" y="10017"/>
                  <a:pt x="10565" y="9861"/>
                  <a:pt x="10330" y="9861"/>
                </a:cubicBezTo>
                <a:cubicBezTo>
                  <a:pt x="10330" y="10017"/>
                  <a:pt x="10330" y="10174"/>
                  <a:pt x="10096" y="10330"/>
                </a:cubicBezTo>
                <a:cubicBezTo>
                  <a:pt x="10096" y="10330"/>
                  <a:pt x="10096" y="10330"/>
                  <a:pt x="10096" y="10487"/>
                </a:cubicBezTo>
                <a:cubicBezTo>
                  <a:pt x="9861" y="10643"/>
                  <a:pt x="9861" y="10800"/>
                  <a:pt x="9861" y="10800"/>
                </a:cubicBezTo>
                <a:cubicBezTo>
                  <a:pt x="9861" y="10957"/>
                  <a:pt x="10096" y="11113"/>
                  <a:pt x="10096" y="11113"/>
                </a:cubicBezTo>
                <a:cubicBezTo>
                  <a:pt x="10330" y="11270"/>
                  <a:pt x="10330" y="11270"/>
                  <a:pt x="10330" y="11426"/>
                </a:cubicBezTo>
                <a:cubicBezTo>
                  <a:pt x="10330" y="11426"/>
                  <a:pt x="10330" y="11583"/>
                  <a:pt x="10565" y="11583"/>
                </a:cubicBezTo>
                <a:cubicBezTo>
                  <a:pt x="10800" y="11583"/>
                  <a:pt x="10565" y="11583"/>
                  <a:pt x="10800" y="11426"/>
                </a:cubicBezTo>
                <a:cubicBezTo>
                  <a:pt x="10800" y="11583"/>
                  <a:pt x="10800" y="11739"/>
                  <a:pt x="10565" y="11739"/>
                </a:cubicBezTo>
                <a:cubicBezTo>
                  <a:pt x="10565" y="11739"/>
                  <a:pt x="10565" y="11739"/>
                  <a:pt x="10565" y="11896"/>
                </a:cubicBezTo>
                <a:cubicBezTo>
                  <a:pt x="10800" y="11896"/>
                  <a:pt x="10800" y="11896"/>
                  <a:pt x="10800" y="11896"/>
                </a:cubicBezTo>
                <a:cubicBezTo>
                  <a:pt x="10800" y="11896"/>
                  <a:pt x="11035" y="11739"/>
                  <a:pt x="11035" y="11739"/>
                </a:cubicBezTo>
                <a:cubicBezTo>
                  <a:pt x="11035" y="11583"/>
                  <a:pt x="11035" y="11583"/>
                  <a:pt x="11270" y="11583"/>
                </a:cubicBezTo>
                <a:cubicBezTo>
                  <a:pt x="11270" y="11739"/>
                  <a:pt x="11035" y="11739"/>
                  <a:pt x="11270" y="11739"/>
                </a:cubicBezTo>
                <a:cubicBezTo>
                  <a:pt x="11270" y="11739"/>
                  <a:pt x="11504" y="11583"/>
                  <a:pt x="11504" y="11583"/>
                </a:cubicBezTo>
                <a:cubicBezTo>
                  <a:pt x="11739" y="11583"/>
                  <a:pt x="11504" y="11583"/>
                  <a:pt x="11504" y="11583"/>
                </a:cubicBezTo>
                <a:cubicBezTo>
                  <a:pt x="11504" y="11896"/>
                  <a:pt x="11504" y="11739"/>
                  <a:pt x="11504" y="11896"/>
                </a:cubicBezTo>
                <a:cubicBezTo>
                  <a:pt x="11504" y="12052"/>
                  <a:pt x="11270" y="12052"/>
                  <a:pt x="11270" y="12052"/>
                </a:cubicBezTo>
                <a:cubicBezTo>
                  <a:pt x="11504" y="12209"/>
                  <a:pt x="11504" y="12052"/>
                  <a:pt x="11504" y="12052"/>
                </a:cubicBezTo>
                <a:cubicBezTo>
                  <a:pt x="11504" y="12209"/>
                  <a:pt x="11504" y="12209"/>
                  <a:pt x="11504" y="12209"/>
                </a:cubicBezTo>
                <a:cubicBezTo>
                  <a:pt x="11035" y="12209"/>
                  <a:pt x="10800" y="12835"/>
                  <a:pt x="11504" y="12835"/>
                </a:cubicBezTo>
                <a:cubicBezTo>
                  <a:pt x="11270" y="12835"/>
                  <a:pt x="11035" y="12991"/>
                  <a:pt x="11035" y="13148"/>
                </a:cubicBezTo>
                <a:cubicBezTo>
                  <a:pt x="11035" y="13304"/>
                  <a:pt x="11035" y="13461"/>
                  <a:pt x="11035" y="13461"/>
                </a:cubicBezTo>
                <a:cubicBezTo>
                  <a:pt x="11270" y="13617"/>
                  <a:pt x="11270" y="13774"/>
                  <a:pt x="11504" y="13774"/>
                </a:cubicBezTo>
                <a:cubicBezTo>
                  <a:pt x="11739" y="13774"/>
                  <a:pt x="11739" y="13617"/>
                  <a:pt x="11739" y="13774"/>
                </a:cubicBezTo>
                <a:cubicBezTo>
                  <a:pt x="11739" y="13774"/>
                  <a:pt x="11739" y="13774"/>
                  <a:pt x="11739" y="13774"/>
                </a:cubicBezTo>
                <a:cubicBezTo>
                  <a:pt x="11739" y="13774"/>
                  <a:pt x="11739" y="13774"/>
                  <a:pt x="11504" y="13774"/>
                </a:cubicBezTo>
                <a:cubicBezTo>
                  <a:pt x="11270" y="13930"/>
                  <a:pt x="11270" y="13774"/>
                  <a:pt x="11270" y="13617"/>
                </a:cubicBezTo>
                <a:cubicBezTo>
                  <a:pt x="11035" y="13461"/>
                  <a:pt x="11035" y="13461"/>
                  <a:pt x="11035" y="13461"/>
                </a:cubicBezTo>
                <a:cubicBezTo>
                  <a:pt x="11035" y="13461"/>
                  <a:pt x="10800" y="13617"/>
                  <a:pt x="10800" y="13617"/>
                </a:cubicBezTo>
                <a:cubicBezTo>
                  <a:pt x="10800" y="13774"/>
                  <a:pt x="11035" y="13774"/>
                  <a:pt x="11035" y="13930"/>
                </a:cubicBezTo>
                <a:cubicBezTo>
                  <a:pt x="10800" y="13930"/>
                  <a:pt x="10800" y="13774"/>
                  <a:pt x="10565" y="13774"/>
                </a:cubicBezTo>
                <a:cubicBezTo>
                  <a:pt x="10330" y="13617"/>
                  <a:pt x="10330" y="13774"/>
                  <a:pt x="10096" y="13774"/>
                </a:cubicBezTo>
                <a:cubicBezTo>
                  <a:pt x="9861" y="13930"/>
                  <a:pt x="9626" y="13774"/>
                  <a:pt x="9157" y="13774"/>
                </a:cubicBezTo>
                <a:cubicBezTo>
                  <a:pt x="9391" y="13774"/>
                  <a:pt x="9391" y="13774"/>
                  <a:pt x="9391" y="13930"/>
                </a:cubicBezTo>
                <a:cubicBezTo>
                  <a:pt x="9157" y="13930"/>
                  <a:pt x="8922" y="13930"/>
                  <a:pt x="8687" y="13930"/>
                </a:cubicBezTo>
                <a:cubicBezTo>
                  <a:pt x="8687" y="14087"/>
                  <a:pt x="8452" y="14243"/>
                  <a:pt x="8217" y="14243"/>
                </a:cubicBezTo>
                <a:cubicBezTo>
                  <a:pt x="8217" y="14243"/>
                  <a:pt x="8217" y="14243"/>
                  <a:pt x="8217" y="14243"/>
                </a:cubicBezTo>
                <a:cubicBezTo>
                  <a:pt x="8217" y="14400"/>
                  <a:pt x="8217" y="14400"/>
                  <a:pt x="8217" y="14557"/>
                </a:cubicBezTo>
                <a:cubicBezTo>
                  <a:pt x="8217" y="14557"/>
                  <a:pt x="7983" y="14557"/>
                  <a:pt x="7748" y="14713"/>
                </a:cubicBezTo>
                <a:cubicBezTo>
                  <a:pt x="7513" y="14713"/>
                  <a:pt x="7513" y="14870"/>
                  <a:pt x="7278" y="15026"/>
                </a:cubicBezTo>
                <a:cubicBezTo>
                  <a:pt x="7513" y="15026"/>
                  <a:pt x="7513" y="15026"/>
                  <a:pt x="7748" y="15026"/>
                </a:cubicBezTo>
                <a:cubicBezTo>
                  <a:pt x="7748" y="15026"/>
                  <a:pt x="7748" y="15026"/>
                  <a:pt x="7748" y="15026"/>
                </a:cubicBezTo>
                <a:cubicBezTo>
                  <a:pt x="7983" y="15026"/>
                  <a:pt x="7983" y="15026"/>
                  <a:pt x="7983" y="15026"/>
                </a:cubicBezTo>
                <a:cubicBezTo>
                  <a:pt x="7983" y="14870"/>
                  <a:pt x="7983" y="14870"/>
                  <a:pt x="8217" y="14870"/>
                </a:cubicBezTo>
                <a:cubicBezTo>
                  <a:pt x="8452" y="14713"/>
                  <a:pt x="8687" y="14713"/>
                  <a:pt x="8687" y="14713"/>
                </a:cubicBezTo>
                <a:cubicBezTo>
                  <a:pt x="8922" y="14713"/>
                  <a:pt x="8687" y="14713"/>
                  <a:pt x="8922" y="14713"/>
                </a:cubicBezTo>
                <a:cubicBezTo>
                  <a:pt x="8922" y="14713"/>
                  <a:pt x="8922" y="14713"/>
                  <a:pt x="8922" y="14713"/>
                </a:cubicBezTo>
                <a:cubicBezTo>
                  <a:pt x="8452" y="14870"/>
                  <a:pt x="8687" y="15339"/>
                  <a:pt x="8922" y="15183"/>
                </a:cubicBezTo>
                <a:cubicBezTo>
                  <a:pt x="8922" y="15183"/>
                  <a:pt x="8687" y="15339"/>
                  <a:pt x="8687" y="15496"/>
                </a:cubicBezTo>
                <a:cubicBezTo>
                  <a:pt x="8687" y="15652"/>
                  <a:pt x="8922" y="15652"/>
                  <a:pt x="9157" y="15652"/>
                </a:cubicBezTo>
                <a:cubicBezTo>
                  <a:pt x="9157" y="15652"/>
                  <a:pt x="8922" y="15652"/>
                  <a:pt x="8922" y="15652"/>
                </a:cubicBezTo>
                <a:cubicBezTo>
                  <a:pt x="8922" y="15652"/>
                  <a:pt x="8922" y="15809"/>
                  <a:pt x="8922" y="15809"/>
                </a:cubicBezTo>
                <a:cubicBezTo>
                  <a:pt x="8922" y="15965"/>
                  <a:pt x="8687" y="16122"/>
                  <a:pt x="8452" y="16278"/>
                </a:cubicBezTo>
                <a:cubicBezTo>
                  <a:pt x="8452" y="16435"/>
                  <a:pt x="8217" y="16435"/>
                  <a:pt x="7983" y="16591"/>
                </a:cubicBezTo>
                <a:cubicBezTo>
                  <a:pt x="7983" y="16591"/>
                  <a:pt x="7983" y="16591"/>
                  <a:pt x="7748" y="16591"/>
                </a:cubicBezTo>
                <a:cubicBezTo>
                  <a:pt x="7748" y="16591"/>
                  <a:pt x="7513" y="16591"/>
                  <a:pt x="7513" y="16748"/>
                </a:cubicBezTo>
                <a:cubicBezTo>
                  <a:pt x="7513" y="16591"/>
                  <a:pt x="7278" y="16748"/>
                  <a:pt x="7278" y="16748"/>
                </a:cubicBezTo>
                <a:cubicBezTo>
                  <a:pt x="7278" y="16904"/>
                  <a:pt x="7278" y="16904"/>
                  <a:pt x="7043" y="16904"/>
                </a:cubicBezTo>
                <a:cubicBezTo>
                  <a:pt x="7043" y="16904"/>
                  <a:pt x="6574" y="16748"/>
                  <a:pt x="6574" y="16904"/>
                </a:cubicBezTo>
                <a:cubicBezTo>
                  <a:pt x="6574" y="17061"/>
                  <a:pt x="6339" y="17061"/>
                  <a:pt x="6339" y="17061"/>
                </a:cubicBezTo>
                <a:cubicBezTo>
                  <a:pt x="6104" y="17217"/>
                  <a:pt x="6339" y="17217"/>
                  <a:pt x="6104" y="17217"/>
                </a:cubicBezTo>
                <a:cubicBezTo>
                  <a:pt x="6339" y="17217"/>
                  <a:pt x="6574" y="17217"/>
                  <a:pt x="6574" y="17217"/>
                </a:cubicBezTo>
                <a:cubicBezTo>
                  <a:pt x="6809" y="17374"/>
                  <a:pt x="6339" y="17530"/>
                  <a:pt x="6339" y="17530"/>
                </a:cubicBezTo>
                <a:cubicBezTo>
                  <a:pt x="6339" y="17530"/>
                  <a:pt x="6339" y="17530"/>
                  <a:pt x="6339" y="17687"/>
                </a:cubicBezTo>
                <a:cubicBezTo>
                  <a:pt x="6574" y="17687"/>
                  <a:pt x="6574" y="17687"/>
                  <a:pt x="6574" y="17530"/>
                </a:cubicBezTo>
                <a:cubicBezTo>
                  <a:pt x="6574" y="17530"/>
                  <a:pt x="7043" y="17687"/>
                  <a:pt x="7043" y="17530"/>
                </a:cubicBezTo>
                <a:cubicBezTo>
                  <a:pt x="7043" y="17530"/>
                  <a:pt x="7043" y="17530"/>
                  <a:pt x="7043" y="17374"/>
                </a:cubicBezTo>
                <a:cubicBezTo>
                  <a:pt x="7043" y="17374"/>
                  <a:pt x="7043" y="17374"/>
                  <a:pt x="7278" y="17374"/>
                </a:cubicBezTo>
                <a:cubicBezTo>
                  <a:pt x="7043" y="17374"/>
                  <a:pt x="7043" y="17530"/>
                  <a:pt x="7278" y="17530"/>
                </a:cubicBezTo>
                <a:cubicBezTo>
                  <a:pt x="7043" y="17530"/>
                  <a:pt x="6809" y="17687"/>
                  <a:pt x="6809" y="17687"/>
                </a:cubicBezTo>
                <a:cubicBezTo>
                  <a:pt x="6809" y="17687"/>
                  <a:pt x="6809" y="17687"/>
                  <a:pt x="6809" y="17687"/>
                </a:cubicBezTo>
                <a:cubicBezTo>
                  <a:pt x="6574" y="17687"/>
                  <a:pt x="6574" y="17687"/>
                  <a:pt x="6574" y="17687"/>
                </a:cubicBezTo>
                <a:cubicBezTo>
                  <a:pt x="6809" y="17687"/>
                  <a:pt x="6809" y="17843"/>
                  <a:pt x="7043" y="17843"/>
                </a:cubicBezTo>
                <a:cubicBezTo>
                  <a:pt x="7043" y="17843"/>
                  <a:pt x="7043" y="17843"/>
                  <a:pt x="7278" y="17687"/>
                </a:cubicBezTo>
                <a:cubicBezTo>
                  <a:pt x="7278" y="17687"/>
                  <a:pt x="7513" y="17687"/>
                  <a:pt x="7513" y="17687"/>
                </a:cubicBezTo>
                <a:cubicBezTo>
                  <a:pt x="7513" y="17687"/>
                  <a:pt x="7513" y="17530"/>
                  <a:pt x="7513" y="17530"/>
                </a:cubicBezTo>
                <a:cubicBezTo>
                  <a:pt x="7748" y="17530"/>
                  <a:pt x="7983" y="17530"/>
                  <a:pt x="7983" y="17530"/>
                </a:cubicBezTo>
                <a:cubicBezTo>
                  <a:pt x="7983" y="17374"/>
                  <a:pt x="8217" y="17530"/>
                  <a:pt x="8217" y="17374"/>
                </a:cubicBezTo>
                <a:cubicBezTo>
                  <a:pt x="8217" y="17530"/>
                  <a:pt x="8217" y="17530"/>
                  <a:pt x="8217" y="17530"/>
                </a:cubicBezTo>
                <a:cubicBezTo>
                  <a:pt x="8217" y="17530"/>
                  <a:pt x="8217" y="17530"/>
                  <a:pt x="8217" y="17530"/>
                </a:cubicBezTo>
                <a:cubicBezTo>
                  <a:pt x="8217" y="17687"/>
                  <a:pt x="8452" y="17687"/>
                  <a:pt x="8452" y="17687"/>
                </a:cubicBezTo>
                <a:cubicBezTo>
                  <a:pt x="8687" y="17687"/>
                  <a:pt x="8687" y="17687"/>
                  <a:pt x="8922" y="17687"/>
                </a:cubicBezTo>
                <a:cubicBezTo>
                  <a:pt x="8922" y="17843"/>
                  <a:pt x="8452" y="17843"/>
                  <a:pt x="8452" y="17843"/>
                </a:cubicBezTo>
                <a:cubicBezTo>
                  <a:pt x="8452" y="17687"/>
                  <a:pt x="8452" y="17687"/>
                  <a:pt x="8452" y="17687"/>
                </a:cubicBezTo>
                <a:cubicBezTo>
                  <a:pt x="8217" y="17843"/>
                  <a:pt x="8217" y="18000"/>
                  <a:pt x="8687" y="18000"/>
                </a:cubicBezTo>
                <a:cubicBezTo>
                  <a:pt x="8687" y="18000"/>
                  <a:pt x="8922" y="17843"/>
                  <a:pt x="8922" y="18000"/>
                </a:cubicBezTo>
                <a:cubicBezTo>
                  <a:pt x="8922" y="18000"/>
                  <a:pt x="8922" y="18000"/>
                  <a:pt x="9157" y="18000"/>
                </a:cubicBezTo>
                <a:cubicBezTo>
                  <a:pt x="8922" y="17843"/>
                  <a:pt x="9157" y="17843"/>
                  <a:pt x="9157" y="17843"/>
                </a:cubicBezTo>
                <a:cubicBezTo>
                  <a:pt x="9391" y="17843"/>
                  <a:pt x="9391" y="17843"/>
                  <a:pt x="9391" y="18000"/>
                </a:cubicBezTo>
                <a:cubicBezTo>
                  <a:pt x="9626" y="18157"/>
                  <a:pt x="9626" y="18157"/>
                  <a:pt x="9861" y="18313"/>
                </a:cubicBezTo>
                <a:cubicBezTo>
                  <a:pt x="10096" y="18313"/>
                  <a:pt x="10096" y="18313"/>
                  <a:pt x="10330" y="18313"/>
                </a:cubicBezTo>
                <a:cubicBezTo>
                  <a:pt x="10565" y="18313"/>
                  <a:pt x="10800" y="18313"/>
                  <a:pt x="10800" y="18313"/>
                </a:cubicBezTo>
                <a:cubicBezTo>
                  <a:pt x="10800" y="18313"/>
                  <a:pt x="10800" y="18157"/>
                  <a:pt x="10800" y="18157"/>
                </a:cubicBezTo>
                <a:cubicBezTo>
                  <a:pt x="11035" y="18157"/>
                  <a:pt x="11035" y="18000"/>
                  <a:pt x="11270" y="18000"/>
                </a:cubicBezTo>
                <a:cubicBezTo>
                  <a:pt x="11270" y="18000"/>
                  <a:pt x="11739" y="17843"/>
                  <a:pt x="11974" y="17843"/>
                </a:cubicBezTo>
                <a:cubicBezTo>
                  <a:pt x="11974" y="17687"/>
                  <a:pt x="12209" y="17687"/>
                  <a:pt x="12209" y="17530"/>
                </a:cubicBezTo>
                <a:cubicBezTo>
                  <a:pt x="12443" y="17530"/>
                  <a:pt x="12443" y="17530"/>
                  <a:pt x="12443" y="17374"/>
                </a:cubicBezTo>
                <a:cubicBezTo>
                  <a:pt x="12678" y="17530"/>
                  <a:pt x="12209" y="17530"/>
                  <a:pt x="12209" y="17687"/>
                </a:cubicBezTo>
                <a:cubicBezTo>
                  <a:pt x="11974" y="17687"/>
                  <a:pt x="11974" y="17843"/>
                  <a:pt x="11974" y="18000"/>
                </a:cubicBezTo>
                <a:cubicBezTo>
                  <a:pt x="11739" y="18157"/>
                  <a:pt x="11504" y="18157"/>
                  <a:pt x="11270" y="18313"/>
                </a:cubicBezTo>
                <a:cubicBezTo>
                  <a:pt x="11270" y="18313"/>
                  <a:pt x="11270" y="18313"/>
                  <a:pt x="11270" y="18313"/>
                </a:cubicBezTo>
                <a:cubicBezTo>
                  <a:pt x="11270" y="18470"/>
                  <a:pt x="11270" y="18470"/>
                  <a:pt x="11035" y="18470"/>
                </a:cubicBezTo>
                <a:cubicBezTo>
                  <a:pt x="11270" y="18626"/>
                  <a:pt x="11270" y="18783"/>
                  <a:pt x="11035" y="18783"/>
                </a:cubicBezTo>
                <a:cubicBezTo>
                  <a:pt x="11035" y="18783"/>
                  <a:pt x="11035" y="18783"/>
                  <a:pt x="11035" y="18783"/>
                </a:cubicBezTo>
                <a:cubicBezTo>
                  <a:pt x="11035" y="18783"/>
                  <a:pt x="11035" y="18783"/>
                  <a:pt x="11035" y="18783"/>
                </a:cubicBezTo>
                <a:cubicBezTo>
                  <a:pt x="10800" y="18939"/>
                  <a:pt x="10330" y="18783"/>
                  <a:pt x="10096" y="18783"/>
                </a:cubicBezTo>
                <a:cubicBezTo>
                  <a:pt x="9626" y="18783"/>
                  <a:pt x="8922" y="18783"/>
                  <a:pt x="8452" y="18783"/>
                </a:cubicBezTo>
                <a:cubicBezTo>
                  <a:pt x="8452" y="18783"/>
                  <a:pt x="8452" y="18939"/>
                  <a:pt x="8452" y="18939"/>
                </a:cubicBezTo>
                <a:cubicBezTo>
                  <a:pt x="8452" y="19096"/>
                  <a:pt x="8452" y="19096"/>
                  <a:pt x="8452" y="19096"/>
                </a:cubicBezTo>
                <a:cubicBezTo>
                  <a:pt x="8452" y="19252"/>
                  <a:pt x="8217" y="19252"/>
                  <a:pt x="8217" y="19252"/>
                </a:cubicBezTo>
                <a:cubicBezTo>
                  <a:pt x="7983" y="19252"/>
                  <a:pt x="7983" y="19096"/>
                  <a:pt x="7748" y="19252"/>
                </a:cubicBezTo>
                <a:cubicBezTo>
                  <a:pt x="7748" y="19252"/>
                  <a:pt x="7748" y="19565"/>
                  <a:pt x="7748" y="19565"/>
                </a:cubicBezTo>
                <a:cubicBezTo>
                  <a:pt x="7748" y="19722"/>
                  <a:pt x="7513" y="19878"/>
                  <a:pt x="7513" y="20035"/>
                </a:cubicBezTo>
                <a:cubicBezTo>
                  <a:pt x="7513" y="20035"/>
                  <a:pt x="7278" y="20035"/>
                  <a:pt x="7278" y="20035"/>
                </a:cubicBezTo>
                <a:cubicBezTo>
                  <a:pt x="7278" y="20191"/>
                  <a:pt x="7278" y="20191"/>
                  <a:pt x="7043" y="20191"/>
                </a:cubicBezTo>
                <a:cubicBezTo>
                  <a:pt x="7043" y="20348"/>
                  <a:pt x="7043" y="20348"/>
                  <a:pt x="7278" y="20348"/>
                </a:cubicBezTo>
                <a:cubicBezTo>
                  <a:pt x="7043" y="20348"/>
                  <a:pt x="7043" y="20348"/>
                  <a:pt x="7043" y="20348"/>
                </a:cubicBezTo>
                <a:cubicBezTo>
                  <a:pt x="7043" y="20348"/>
                  <a:pt x="7043" y="20191"/>
                  <a:pt x="7043" y="20191"/>
                </a:cubicBezTo>
                <a:cubicBezTo>
                  <a:pt x="6809" y="20348"/>
                  <a:pt x="6809" y="20348"/>
                  <a:pt x="6809" y="20504"/>
                </a:cubicBezTo>
                <a:cubicBezTo>
                  <a:pt x="6574" y="20504"/>
                  <a:pt x="6574" y="20504"/>
                  <a:pt x="6574" y="20661"/>
                </a:cubicBezTo>
                <a:cubicBezTo>
                  <a:pt x="6574" y="20661"/>
                  <a:pt x="6574" y="20661"/>
                  <a:pt x="6574" y="20661"/>
                </a:cubicBezTo>
                <a:cubicBezTo>
                  <a:pt x="6339" y="20817"/>
                  <a:pt x="6104" y="20974"/>
                  <a:pt x="5870" y="20974"/>
                </a:cubicBezTo>
                <a:cubicBezTo>
                  <a:pt x="5870" y="20974"/>
                  <a:pt x="5870" y="21130"/>
                  <a:pt x="5870" y="21130"/>
                </a:cubicBezTo>
                <a:cubicBezTo>
                  <a:pt x="5870" y="21130"/>
                  <a:pt x="5870" y="20974"/>
                  <a:pt x="5870" y="20974"/>
                </a:cubicBezTo>
                <a:cubicBezTo>
                  <a:pt x="5635" y="20974"/>
                  <a:pt x="5635" y="20974"/>
                  <a:pt x="5635" y="21130"/>
                </a:cubicBezTo>
                <a:cubicBezTo>
                  <a:pt x="5400" y="21130"/>
                  <a:pt x="5165" y="21130"/>
                  <a:pt x="5400" y="21287"/>
                </a:cubicBezTo>
                <a:cubicBezTo>
                  <a:pt x="5400" y="21287"/>
                  <a:pt x="5165" y="21443"/>
                  <a:pt x="5400" y="21443"/>
                </a:cubicBezTo>
                <a:cubicBezTo>
                  <a:pt x="5400" y="21443"/>
                  <a:pt x="5635" y="21443"/>
                  <a:pt x="5635" y="21287"/>
                </a:cubicBezTo>
                <a:cubicBezTo>
                  <a:pt x="5635" y="21287"/>
                  <a:pt x="5635" y="21287"/>
                  <a:pt x="5635" y="21287"/>
                </a:cubicBezTo>
                <a:cubicBezTo>
                  <a:pt x="5870" y="21130"/>
                  <a:pt x="6104" y="21287"/>
                  <a:pt x="6104" y="21287"/>
                </a:cubicBezTo>
                <a:cubicBezTo>
                  <a:pt x="6339" y="21443"/>
                  <a:pt x="6339" y="21600"/>
                  <a:pt x="6339" y="21600"/>
                </a:cubicBezTo>
                <a:cubicBezTo>
                  <a:pt x="6339" y="21600"/>
                  <a:pt x="7043" y="21287"/>
                  <a:pt x="6574" y="21287"/>
                </a:cubicBezTo>
                <a:cubicBezTo>
                  <a:pt x="6574" y="21287"/>
                  <a:pt x="6574" y="21287"/>
                  <a:pt x="6809" y="21130"/>
                </a:cubicBezTo>
                <a:cubicBezTo>
                  <a:pt x="6574" y="21130"/>
                  <a:pt x="6809" y="20974"/>
                  <a:pt x="6809" y="21130"/>
                </a:cubicBezTo>
                <a:cubicBezTo>
                  <a:pt x="7043" y="20974"/>
                  <a:pt x="7278" y="20974"/>
                  <a:pt x="7278" y="20974"/>
                </a:cubicBezTo>
                <a:cubicBezTo>
                  <a:pt x="7278" y="20974"/>
                  <a:pt x="7278" y="20817"/>
                  <a:pt x="7278" y="20817"/>
                </a:cubicBezTo>
                <a:cubicBezTo>
                  <a:pt x="7513" y="20661"/>
                  <a:pt x="7513" y="20661"/>
                  <a:pt x="7513" y="20817"/>
                </a:cubicBezTo>
                <a:cubicBezTo>
                  <a:pt x="7748" y="20817"/>
                  <a:pt x="7983" y="20817"/>
                  <a:pt x="7983" y="20661"/>
                </a:cubicBezTo>
                <a:cubicBezTo>
                  <a:pt x="8217" y="20661"/>
                  <a:pt x="8452" y="20661"/>
                  <a:pt x="8687" y="20817"/>
                </a:cubicBezTo>
                <a:cubicBezTo>
                  <a:pt x="8687" y="20817"/>
                  <a:pt x="8687" y="20661"/>
                  <a:pt x="8687" y="20661"/>
                </a:cubicBezTo>
                <a:cubicBezTo>
                  <a:pt x="8687" y="20661"/>
                  <a:pt x="8687" y="20661"/>
                  <a:pt x="8452" y="20661"/>
                </a:cubicBezTo>
                <a:cubicBezTo>
                  <a:pt x="8452" y="20661"/>
                  <a:pt x="8452" y="20661"/>
                  <a:pt x="8452" y="20661"/>
                </a:cubicBezTo>
                <a:cubicBezTo>
                  <a:pt x="8452" y="20661"/>
                  <a:pt x="8452" y="20661"/>
                  <a:pt x="8452" y="20661"/>
                </a:cubicBezTo>
                <a:cubicBezTo>
                  <a:pt x="8452" y="20661"/>
                  <a:pt x="8452" y="20661"/>
                  <a:pt x="8687" y="20661"/>
                </a:cubicBezTo>
                <a:cubicBezTo>
                  <a:pt x="8452" y="20661"/>
                  <a:pt x="8452" y="20661"/>
                  <a:pt x="8452" y="20661"/>
                </a:cubicBezTo>
                <a:cubicBezTo>
                  <a:pt x="8452" y="20661"/>
                  <a:pt x="8452" y="20504"/>
                  <a:pt x="8452" y="20504"/>
                </a:cubicBezTo>
                <a:cubicBezTo>
                  <a:pt x="8452" y="20504"/>
                  <a:pt x="8452" y="20504"/>
                  <a:pt x="8452" y="20504"/>
                </a:cubicBezTo>
                <a:cubicBezTo>
                  <a:pt x="8687" y="20504"/>
                  <a:pt x="8687" y="20504"/>
                  <a:pt x="8687" y="20504"/>
                </a:cubicBezTo>
                <a:cubicBezTo>
                  <a:pt x="8452" y="20504"/>
                  <a:pt x="8687" y="20661"/>
                  <a:pt x="8687" y="20661"/>
                </a:cubicBezTo>
                <a:cubicBezTo>
                  <a:pt x="8687" y="20661"/>
                  <a:pt x="8922" y="20817"/>
                  <a:pt x="8922" y="20817"/>
                </a:cubicBezTo>
                <a:cubicBezTo>
                  <a:pt x="8922" y="20817"/>
                  <a:pt x="8922" y="20817"/>
                  <a:pt x="9157" y="20817"/>
                </a:cubicBezTo>
                <a:cubicBezTo>
                  <a:pt x="9157" y="20817"/>
                  <a:pt x="9391" y="20974"/>
                  <a:pt x="9391" y="20974"/>
                </a:cubicBezTo>
                <a:cubicBezTo>
                  <a:pt x="9391" y="20974"/>
                  <a:pt x="9626" y="21130"/>
                  <a:pt x="9861" y="20974"/>
                </a:cubicBezTo>
                <a:cubicBezTo>
                  <a:pt x="9861" y="20974"/>
                  <a:pt x="9861" y="20817"/>
                  <a:pt x="9861" y="20817"/>
                </a:cubicBezTo>
                <a:cubicBezTo>
                  <a:pt x="9861" y="20817"/>
                  <a:pt x="9861" y="20817"/>
                  <a:pt x="9861" y="20661"/>
                </a:cubicBezTo>
                <a:cubicBezTo>
                  <a:pt x="10096" y="20817"/>
                  <a:pt x="10096" y="20661"/>
                  <a:pt x="10096" y="20504"/>
                </a:cubicBezTo>
                <a:cubicBezTo>
                  <a:pt x="9861" y="20661"/>
                  <a:pt x="9861" y="20504"/>
                  <a:pt x="10096" y="20504"/>
                </a:cubicBezTo>
                <a:cubicBezTo>
                  <a:pt x="10096" y="20348"/>
                  <a:pt x="10096" y="20348"/>
                  <a:pt x="10096" y="20191"/>
                </a:cubicBezTo>
                <a:cubicBezTo>
                  <a:pt x="10096" y="20035"/>
                  <a:pt x="10096" y="20035"/>
                  <a:pt x="10096" y="20035"/>
                </a:cubicBezTo>
                <a:cubicBezTo>
                  <a:pt x="10096" y="20035"/>
                  <a:pt x="10330" y="20035"/>
                  <a:pt x="10330" y="20035"/>
                </a:cubicBezTo>
                <a:cubicBezTo>
                  <a:pt x="10330" y="20191"/>
                  <a:pt x="10565" y="20035"/>
                  <a:pt x="10565" y="20035"/>
                </a:cubicBezTo>
                <a:cubicBezTo>
                  <a:pt x="10800" y="19878"/>
                  <a:pt x="11035" y="19878"/>
                  <a:pt x="11270" y="19878"/>
                </a:cubicBezTo>
                <a:cubicBezTo>
                  <a:pt x="11504" y="19878"/>
                  <a:pt x="11504" y="19878"/>
                  <a:pt x="11739" y="20035"/>
                </a:cubicBezTo>
                <a:cubicBezTo>
                  <a:pt x="11974" y="20035"/>
                  <a:pt x="12443" y="20191"/>
                  <a:pt x="12443" y="20348"/>
                </a:cubicBezTo>
                <a:cubicBezTo>
                  <a:pt x="12443" y="20191"/>
                  <a:pt x="12209" y="20035"/>
                  <a:pt x="12678" y="20035"/>
                </a:cubicBezTo>
                <a:cubicBezTo>
                  <a:pt x="12913" y="20035"/>
                  <a:pt x="13383" y="20191"/>
                  <a:pt x="13383" y="20035"/>
                </a:cubicBezTo>
                <a:cubicBezTo>
                  <a:pt x="13383" y="20035"/>
                  <a:pt x="13383" y="20035"/>
                  <a:pt x="13148" y="19878"/>
                </a:cubicBezTo>
                <a:cubicBezTo>
                  <a:pt x="13148" y="19878"/>
                  <a:pt x="13148" y="19878"/>
                  <a:pt x="13148" y="19878"/>
                </a:cubicBezTo>
                <a:cubicBezTo>
                  <a:pt x="13148" y="19878"/>
                  <a:pt x="13148" y="19878"/>
                  <a:pt x="13148" y="19878"/>
                </a:cubicBezTo>
                <a:cubicBezTo>
                  <a:pt x="13383" y="19878"/>
                  <a:pt x="13383" y="19878"/>
                  <a:pt x="13383" y="19878"/>
                </a:cubicBezTo>
                <a:cubicBezTo>
                  <a:pt x="13617" y="19878"/>
                  <a:pt x="13852" y="19878"/>
                  <a:pt x="14087" y="19878"/>
                </a:cubicBezTo>
                <a:cubicBezTo>
                  <a:pt x="14087" y="19878"/>
                  <a:pt x="14322" y="19878"/>
                  <a:pt x="14322" y="19878"/>
                </a:cubicBezTo>
                <a:cubicBezTo>
                  <a:pt x="14322" y="19878"/>
                  <a:pt x="14322" y="19878"/>
                  <a:pt x="14322" y="19878"/>
                </a:cubicBezTo>
                <a:cubicBezTo>
                  <a:pt x="14322" y="19722"/>
                  <a:pt x="14557" y="19722"/>
                  <a:pt x="14557" y="19722"/>
                </a:cubicBezTo>
                <a:cubicBezTo>
                  <a:pt x="14557" y="19722"/>
                  <a:pt x="14557" y="19722"/>
                  <a:pt x="14557" y="19722"/>
                </a:cubicBezTo>
                <a:cubicBezTo>
                  <a:pt x="14791" y="19722"/>
                  <a:pt x="14791" y="19722"/>
                  <a:pt x="14791" y="19565"/>
                </a:cubicBezTo>
                <a:cubicBezTo>
                  <a:pt x="14791" y="19565"/>
                  <a:pt x="14557" y="19409"/>
                  <a:pt x="14557" y="19409"/>
                </a:cubicBezTo>
                <a:cubicBezTo>
                  <a:pt x="14791" y="19565"/>
                  <a:pt x="14791" y="19565"/>
                  <a:pt x="15026" y="19722"/>
                </a:cubicBezTo>
                <a:cubicBezTo>
                  <a:pt x="15026" y="19722"/>
                  <a:pt x="15261" y="19722"/>
                  <a:pt x="15261" y="19722"/>
                </a:cubicBezTo>
                <a:cubicBezTo>
                  <a:pt x="15261" y="19722"/>
                  <a:pt x="15261" y="19565"/>
                  <a:pt x="15261" y="19565"/>
                </a:cubicBezTo>
                <a:cubicBezTo>
                  <a:pt x="15261" y="19565"/>
                  <a:pt x="15261" y="19565"/>
                  <a:pt x="15261" y="19565"/>
                </a:cubicBezTo>
                <a:cubicBezTo>
                  <a:pt x="15261" y="19565"/>
                  <a:pt x="15261" y="19722"/>
                  <a:pt x="15261" y="19722"/>
                </a:cubicBezTo>
                <a:cubicBezTo>
                  <a:pt x="15261" y="19722"/>
                  <a:pt x="15496" y="19722"/>
                  <a:pt x="15496" y="19722"/>
                </a:cubicBezTo>
                <a:cubicBezTo>
                  <a:pt x="15496" y="19565"/>
                  <a:pt x="15496" y="19565"/>
                  <a:pt x="15496" y="19565"/>
                </a:cubicBezTo>
                <a:cubicBezTo>
                  <a:pt x="15730" y="19565"/>
                  <a:pt x="15730" y="19565"/>
                  <a:pt x="15730" y="19722"/>
                </a:cubicBezTo>
                <a:cubicBezTo>
                  <a:pt x="15965" y="19565"/>
                  <a:pt x="15730" y="19722"/>
                  <a:pt x="15730" y="19722"/>
                </a:cubicBezTo>
                <a:cubicBezTo>
                  <a:pt x="15730" y="19722"/>
                  <a:pt x="15965" y="19878"/>
                  <a:pt x="15965" y="19878"/>
                </a:cubicBezTo>
                <a:cubicBezTo>
                  <a:pt x="15965" y="19878"/>
                  <a:pt x="15965" y="19722"/>
                  <a:pt x="15965" y="19722"/>
                </a:cubicBezTo>
                <a:cubicBezTo>
                  <a:pt x="15965" y="19722"/>
                  <a:pt x="16200" y="19722"/>
                  <a:pt x="16200" y="19722"/>
                </a:cubicBezTo>
                <a:cubicBezTo>
                  <a:pt x="16200" y="19722"/>
                  <a:pt x="16435" y="19722"/>
                  <a:pt x="16670" y="19722"/>
                </a:cubicBezTo>
                <a:cubicBezTo>
                  <a:pt x="16904" y="19722"/>
                  <a:pt x="17139" y="19565"/>
                  <a:pt x="17374" y="19722"/>
                </a:cubicBezTo>
                <a:cubicBezTo>
                  <a:pt x="17609" y="19722"/>
                  <a:pt x="17843" y="19722"/>
                  <a:pt x="17843" y="19722"/>
                </a:cubicBezTo>
                <a:cubicBezTo>
                  <a:pt x="18078" y="19878"/>
                  <a:pt x="18078" y="19878"/>
                  <a:pt x="18313" y="19722"/>
                </a:cubicBezTo>
                <a:cubicBezTo>
                  <a:pt x="18548" y="19722"/>
                  <a:pt x="18548" y="19565"/>
                  <a:pt x="18783" y="19565"/>
                </a:cubicBezTo>
                <a:cubicBezTo>
                  <a:pt x="19017" y="19565"/>
                  <a:pt x="19017" y="19565"/>
                  <a:pt x="19252" y="19409"/>
                </a:cubicBezTo>
                <a:cubicBezTo>
                  <a:pt x="19487" y="19409"/>
                  <a:pt x="19487" y="19409"/>
                  <a:pt x="19722" y="19409"/>
                </a:cubicBezTo>
                <a:cubicBezTo>
                  <a:pt x="19957" y="19409"/>
                  <a:pt x="19722" y="19409"/>
                  <a:pt x="19722" y="19252"/>
                </a:cubicBezTo>
                <a:cubicBezTo>
                  <a:pt x="19957" y="18939"/>
                  <a:pt x="20426" y="19096"/>
                  <a:pt x="20661" y="18939"/>
                </a:cubicBezTo>
                <a:cubicBezTo>
                  <a:pt x="20661" y="18939"/>
                  <a:pt x="20661" y="18783"/>
                  <a:pt x="20661" y="18626"/>
                </a:cubicBezTo>
                <a:cubicBezTo>
                  <a:pt x="20661" y="18626"/>
                  <a:pt x="20661" y="18626"/>
                  <a:pt x="20661" y="18470"/>
                </a:cubicBezTo>
                <a:cubicBezTo>
                  <a:pt x="20661" y="18470"/>
                  <a:pt x="20661" y="18470"/>
                  <a:pt x="20661" y="18470"/>
                </a:cubicBezTo>
                <a:cubicBezTo>
                  <a:pt x="20896" y="18313"/>
                  <a:pt x="20896" y="18313"/>
                  <a:pt x="20661" y="18313"/>
                </a:cubicBezTo>
                <a:cubicBezTo>
                  <a:pt x="20426" y="18313"/>
                  <a:pt x="20191" y="18313"/>
                  <a:pt x="19957" y="18313"/>
                </a:cubicBezTo>
                <a:cubicBezTo>
                  <a:pt x="19722" y="18313"/>
                  <a:pt x="19487" y="18470"/>
                  <a:pt x="19252" y="18470"/>
                </a:cubicBezTo>
                <a:cubicBezTo>
                  <a:pt x="19252" y="18313"/>
                  <a:pt x="19252" y="18157"/>
                  <a:pt x="19252" y="18313"/>
                </a:cubicBezTo>
                <a:cubicBezTo>
                  <a:pt x="19017" y="18313"/>
                  <a:pt x="19017" y="18313"/>
                  <a:pt x="18783" y="18313"/>
                </a:cubicBezTo>
                <a:cubicBezTo>
                  <a:pt x="18783" y="18313"/>
                  <a:pt x="19252" y="18157"/>
                  <a:pt x="19252" y="18157"/>
                </a:cubicBezTo>
                <a:cubicBezTo>
                  <a:pt x="19252" y="18157"/>
                  <a:pt x="19252" y="18157"/>
                  <a:pt x="19252" y="18157"/>
                </a:cubicBezTo>
                <a:cubicBezTo>
                  <a:pt x="19017" y="18000"/>
                  <a:pt x="18783" y="18157"/>
                  <a:pt x="18548" y="18157"/>
                </a:cubicBezTo>
                <a:cubicBezTo>
                  <a:pt x="18548" y="18157"/>
                  <a:pt x="18548" y="18157"/>
                  <a:pt x="18548" y="18157"/>
                </a:cubicBezTo>
                <a:cubicBezTo>
                  <a:pt x="18783" y="18000"/>
                  <a:pt x="18783" y="18000"/>
                  <a:pt x="18783" y="18000"/>
                </a:cubicBezTo>
                <a:cubicBezTo>
                  <a:pt x="19017" y="18000"/>
                  <a:pt x="19017" y="18000"/>
                  <a:pt x="19017" y="18000"/>
                </a:cubicBezTo>
                <a:cubicBezTo>
                  <a:pt x="19252" y="18000"/>
                  <a:pt x="19252" y="18000"/>
                  <a:pt x="19487" y="18000"/>
                </a:cubicBezTo>
                <a:cubicBezTo>
                  <a:pt x="19487" y="18000"/>
                  <a:pt x="19957" y="17843"/>
                  <a:pt x="19722" y="17843"/>
                </a:cubicBezTo>
                <a:cubicBezTo>
                  <a:pt x="19957" y="17530"/>
                  <a:pt x="19722" y="17374"/>
                  <a:pt x="19252" y="17687"/>
                </a:cubicBezTo>
                <a:cubicBezTo>
                  <a:pt x="19252" y="17530"/>
                  <a:pt x="19252" y="17530"/>
                  <a:pt x="19252" y="17530"/>
                </a:cubicBezTo>
                <a:cubicBezTo>
                  <a:pt x="19252" y="17530"/>
                  <a:pt x="19487" y="17530"/>
                  <a:pt x="19487" y="17530"/>
                </a:cubicBezTo>
                <a:cubicBezTo>
                  <a:pt x="19487" y="17530"/>
                  <a:pt x="19722" y="17374"/>
                  <a:pt x="19722" y="17374"/>
                </a:cubicBezTo>
                <a:cubicBezTo>
                  <a:pt x="19722" y="17374"/>
                  <a:pt x="19722" y="17374"/>
                  <a:pt x="19722" y="17217"/>
                </a:cubicBezTo>
                <a:cubicBezTo>
                  <a:pt x="19957" y="17374"/>
                  <a:pt x="19957" y="17530"/>
                  <a:pt x="20191" y="17374"/>
                </a:cubicBezTo>
                <a:cubicBezTo>
                  <a:pt x="20191" y="17374"/>
                  <a:pt x="20426" y="17374"/>
                  <a:pt x="20426" y="17217"/>
                </a:cubicBezTo>
                <a:cubicBezTo>
                  <a:pt x="20426" y="17217"/>
                  <a:pt x="20426" y="17217"/>
                  <a:pt x="20191" y="17217"/>
                </a:cubicBezTo>
                <a:cubicBezTo>
                  <a:pt x="20426" y="17217"/>
                  <a:pt x="20426" y="17061"/>
                  <a:pt x="20426" y="17061"/>
                </a:cubicBezTo>
                <a:cubicBezTo>
                  <a:pt x="20426" y="17061"/>
                  <a:pt x="20191" y="17061"/>
                  <a:pt x="19957" y="17061"/>
                </a:cubicBezTo>
                <a:cubicBezTo>
                  <a:pt x="19957" y="17061"/>
                  <a:pt x="20426" y="17061"/>
                  <a:pt x="20426" y="17061"/>
                </a:cubicBezTo>
                <a:cubicBezTo>
                  <a:pt x="20426" y="16904"/>
                  <a:pt x="20191" y="16904"/>
                  <a:pt x="20191" y="16904"/>
                </a:cubicBezTo>
                <a:cubicBezTo>
                  <a:pt x="20191" y="16904"/>
                  <a:pt x="20426" y="16904"/>
                  <a:pt x="20426" y="16904"/>
                </a:cubicBezTo>
                <a:cubicBezTo>
                  <a:pt x="20426" y="16904"/>
                  <a:pt x="20426" y="17061"/>
                  <a:pt x="20661" y="17061"/>
                </a:cubicBezTo>
                <a:cubicBezTo>
                  <a:pt x="20661" y="17061"/>
                  <a:pt x="20896" y="16904"/>
                  <a:pt x="20896" y="16748"/>
                </a:cubicBezTo>
                <a:cubicBezTo>
                  <a:pt x="21130" y="16748"/>
                  <a:pt x="21130" y="16591"/>
                  <a:pt x="21365" y="16435"/>
                </a:cubicBezTo>
                <a:cubicBezTo>
                  <a:pt x="21365" y="16278"/>
                  <a:pt x="21600" y="15809"/>
                  <a:pt x="21365" y="15652"/>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34" name="Shape 2723"/>
          <p:cNvSpPr/>
          <p:nvPr/>
        </p:nvSpPr>
        <p:spPr>
          <a:xfrm>
            <a:off x="14669135" y="12306765"/>
            <a:ext cx="2199" cy="21988"/>
          </a:xfrm>
          <a:prstGeom prst="ellipse">
            <a:avLst/>
          </a:pr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35" name="Shape 2724"/>
          <p:cNvSpPr/>
          <p:nvPr/>
        </p:nvSpPr>
        <p:spPr>
          <a:xfrm>
            <a:off x="16287997" y="8357187"/>
            <a:ext cx="1333019" cy="1793176"/>
          </a:xfrm>
          <a:custGeom>
            <a:avLst/>
            <a:gdLst/>
            <a:ahLst/>
            <a:cxnLst>
              <a:cxn ang="0">
                <a:pos x="wd2" y="hd2"/>
              </a:cxn>
              <a:cxn ang="5400000">
                <a:pos x="wd2" y="hd2"/>
              </a:cxn>
              <a:cxn ang="10800000">
                <a:pos x="wd2" y="hd2"/>
              </a:cxn>
              <a:cxn ang="16200000">
                <a:pos x="wd2" y="hd2"/>
              </a:cxn>
            </a:cxnLst>
            <a:rect l="0" t="0" r="r" b="b"/>
            <a:pathLst>
              <a:path w="21600" h="21449" extrusionOk="0">
                <a:moveTo>
                  <a:pt x="13214" y="3193"/>
                </a:moveTo>
                <a:cubicBezTo>
                  <a:pt x="13214" y="3193"/>
                  <a:pt x="13214" y="3193"/>
                  <a:pt x="13214" y="3193"/>
                </a:cubicBezTo>
                <a:cubicBezTo>
                  <a:pt x="13214" y="3193"/>
                  <a:pt x="13214" y="3193"/>
                  <a:pt x="13214" y="3193"/>
                </a:cubicBezTo>
                <a:cubicBezTo>
                  <a:pt x="13722" y="3005"/>
                  <a:pt x="12706" y="3005"/>
                  <a:pt x="13214" y="3193"/>
                </a:cubicBezTo>
                <a:close/>
                <a:moveTo>
                  <a:pt x="13468" y="3005"/>
                </a:moveTo>
                <a:cubicBezTo>
                  <a:pt x="13468" y="2817"/>
                  <a:pt x="13468" y="2817"/>
                  <a:pt x="13722" y="2817"/>
                </a:cubicBezTo>
                <a:cubicBezTo>
                  <a:pt x="13468" y="2817"/>
                  <a:pt x="13468" y="2817"/>
                  <a:pt x="13468" y="3005"/>
                </a:cubicBezTo>
                <a:close/>
                <a:moveTo>
                  <a:pt x="18551" y="2630"/>
                </a:moveTo>
                <a:cubicBezTo>
                  <a:pt x="18805" y="2817"/>
                  <a:pt x="18805" y="2817"/>
                  <a:pt x="18805" y="3005"/>
                </a:cubicBezTo>
                <a:cubicBezTo>
                  <a:pt x="18805" y="3005"/>
                  <a:pt x="19059" y="2817"/>
                  <a:pt x="18805" y="3005"/>
                </a:cubicBezTo>
                <a:cubicBezTo>
                  <a:pt x="19059" y="3005"/>
                  <a:pt x="19059" y="2630"/>
                  <a:pt x="19313" y="3005"/>
                </a:cubicBezTo>
                <a:cubicBezTo>
                  <a:pt x="19313" y="3005"/>
                  <a:pt x="19313" y="3193"/>
                  <a:pt x="19313" y="3193"/>
                </a:cubicBezTo>
                <a:cubicBezTo>
                  <a:pt x="19313" y="3193"/>
                  <a:pt x="19313" y="3193"/>
                  <a:pt x="19313" y="3193"/>
                </a:cubicBezTo>
                <a:cubicBezTo>
                  <a:pt x="19313" y="3193"/>
                  <a:pt x="19313" y="3193"/>
                  <a:pt x="19313" y="3193"/>
                </a:cubicBezTo>
                <a:cubicBezTo>
                  <a:pt x="19313" y="3193"/>
                  <a:pt x="19059" y="3193"/>
                  <a:pt x="19059" y="3193"/>
                </a:cubicBezTo>
                <a:cubicBezTo>
                  <a:pt x="19059" y="3193"/>
                  <a:pt x="19059" y="3193"/>
                  <a:pt x="19059" y="3193"/>
                </a:cubicBezTo>
                <a:cubicBezTo>
                  <a:pt x="19059" y="3193"/>
                  <a:pt x="19059" y="3193"/>
                  <a:pt x="19059" y="3193"/>
                </a:cubicBezTo>
                <a:cubicBezTo>
                  <a:pt x="19059" y="3193"/>
                  <a:pt x="19059" y="3193"/>
                  <a:pt x="19059" y="3381"/>
                </a:cubicBezTo>
                <a:cubicBezTo>
                  <a:pt x="19059" y="3381"/>
                  <a:pt x="18805" y="3381"/>
                  <a:pt x="18805" y="3569"/>
                </a:cubicBezTo>
                <a:cubicBezTo>
                  <a:pt x="18805" y="3569"/>
                  <a:pt x="19059" y="3569"/>
                  <a:pt x="19313" y="3569"/>
                </a:cubicBezTo>
                <a:cubicBezTo>
                  <a:pt x="19313" y="3381"/>
                  <a:pt x="19567" y="3381"/>
                  <a:pt x="19821" y="3381"/>
                </a:cubicBezTo>
                <a:cubicBezTo>
                  <a:pt x="19567" y="3381"/>
                  <a:pt x="19567" y="3381"/>
                  <a:pt x="19567" y="3381"/>
                </a:cubicBezTo>
                <a:cubicBezTo>
                  <a:pt x="19821" y="3193"/>
                  <a:pt x="19313" y="3005"/>
                  <a:pt x="19059" y="2817"/>
                </a:cubicBezTo>
                <a:cubicBezTo>
                  <a:pt x="19059" y="2817"/>
                  <a:pt x="18805" y="2442"/>
                  <a:pt x="18551" y="2630"/>
                </a:cubicBezTo>
                <a:close/>
                <a:moveTo>
                  <a:pt x="17026" y="1690"/>
                </a:moveTo>
                <a:cubicBezTo>
                  <a:pt x="17026" y="1503"/>
                  <a:pt x="17026" y="1315"/>
                  <a:pt x="17280" y="1315"/>
                </a:cubicBezTo>
                <a:cubicBezTo>
                  <a:pt x="17280" y="1315"/>
                  <a:pt x="17280" y="1315"/>
                  <a:pt x="17280" y="1315"/>
                </a:cubicBezTo>
                <a:cubicBezTo>
                  <a:pt x="17280" y="1315"/>
                  <a:pt x="17280" y="1315"/>
                  <a:pt x="17280" y="1315"/>
                </a:cubicBezTo>
                <a:cubicBezTo>
                  <a:pt x="17026" y="1127"/>
                  <a:pt x="17026" y="1690"/>
                  <a:pt x="17026" y="1690"/>
                </a:cubicBezTo>
                <a:cubicBezTo>
                  <a:pt x="17026" y="1690"/>
                  <a:pt x="17026" y="1690"/>
                  <a:pt x="17026" y="1690"/>
                </a:cubicBezTo>
                <a:close/>
                <a:moveTo>
                  <a:pt x="17534" y="1503"/>
                </a:moveTo>
                <a:cubicBezTo>
                  <a:pt x="17534" y="1315"/>
                  <a:pt x="17280" y="1503"/>
                  <a:pt x="17280" y="1503"/>
                </a:cubicBezTo>
                <a:cubicBezTo>
                  <a:pt x="17280" y="1503"/>
                  <a:pt x="17280" y="1690"/>
                  <a:pt x="17534" y="1503"/>
                </a:cubicBezTo>
                <a:cubicBezTo>
                  <a:pt x="17280" y="1690"/>
                  <a:pt x="17534" y="1690"/>
                  <a:pt x="17534" y="1690"/>
                </a:cubicBezTo>
                <a:cubicBezTo>
                  <a:pt x="17534" y="1690"/>
                  <a:pt x="17280" y="1690"/>
                  <a:pt x="17280" y="1878"/>
                </a:cubicBezTo>
                <a:cubicBezTo>
                  <a:pt x="17534" y="1690"/>
                  <a:pt x="17534" y="1878"/>
                  <a:pt x="17534" y="1878"/>
                </a:cubicBezTo>
                <a:cubicBezTo>
                  <a:pt x="17280" y="2066"/>
                  <a:pt x="17280" y="1878"/>
                  <a:pt x="17280" y="1878"/>
                </a:cubicBezTo>
                <a:cubicBezTo>
                  <a:pt x="17026" y="2066"/>
                  <a:pt x="17280" y="2066"/>
                  <a:pt x="17280" y="2254"/>
                </a:cubicBezTo>
                <a:cubicBezTo>
                  <a:pt x="17280" y="2254"/>
                  <a:pt x="17280" y="2254"/>
                  <a:pt x="17280" y="2254"/>
                </a:cubicBezTo>
                <a:cubicBezTo>
                  <a:pt x="17280" y="2254"/>
                  <a:pt x="17280" y="2254"/>
                  <a:pt x="17280" y="2254"/>
                </a:cubicBezTo>
                <a:cubicBezTo>
                  <a:pt x="17280" y="2254"/>
                  <a:pt x="17534" y="2254"/>
                  <a:pt x="17534" y="2254"/>
                </a:cubicBezTo>
                <a:cubicBezTo>
                  <a:pt x="17534" y="2254"/>
                  <a:pt x="17534" y="2254"/>
                  <a:pt x="17788" y="2254"/>
                </a:cubicBezTo>
                <a:cubicBezTo>
                  <a:pt x="17534" y="2254"/>
                  <a:pt x="17534" y="2254"/>
                  <a:pt x="17534" y="2442"/>
                </a:cubicBezTo>
                <a:cubicBezTo>
                  <a:pt x="18042" y="2442"/>
                  <a:pt x="17788" y="2254"/>
                  <a:pt x="17788" y="2254"/>
                </a:cubicBezTo>
                <a:cubicBezTo>
                  <a:pt x="17788" y="2254"/>
                  <a:pt x="17788" y="2442"/>
                  <a:pt x="17788" y="2442"/>
                </a:cubicBezTo>
                <a:cubicBezTo>
                  <a:pt x="17788" y="2254"/>
                  <a:pt x="18042" y="2066"/>
                  <a:pt x="18042" y="2066"/>
                </a:cubicBezTo>
                <a:cubicBezTo>
                  <a:pt x="18296" y="2066"/>
                  <a:pt x="18296" y="2066"/>
                  <a:pt x="18551" y="2066"/>
                </a:cubicBezTo>
                <a:cubicBezTo>
                  <a:pt x="18551" y="2066"/>
                  <a:pt x="18296" y="2066"/>
                  <a:pt x="18296" y="2066"/>
                </a:cubicBezTo>
                <a:cubicBezTo>
                  <a:pt x="18296" y="2066"/>
                  <a:pt x="18551" y="2066"/>
                  <a:pt x="18551" y="2066"/>
                </a:cubicBezTo>
                <a:cubicBezTo>
                  <a:pt x="18551" y="2066"/>
                  <a:pt x="18551" y="2254"/>
                  <a:pt x="18296" y="2254"/>
                </a:cubicBezTo>
                <a:cubicBezTo>
                  <a:pt x="18551" y="2254"/>
                  <a:pt x="18551" y="2254"/>
                  <a:pt x="18551" y="2254"/>
                </a:cubicBezTo>
                <a:cubicBezTo>
                  <a:pt x="18551" y="2254"/>
                  <a:pt x="18551" y="2254"/>
                  <a:pt x="18551" y="2254"/>
                </a:cubicBezTo>
                <a:cubicBezTo>
                  <a:pt x="18551" y="2254"/>
                  <a:pt x="18551" y="2254"/>
                  <a:pt x="18551" y="2254"/>
                </a:cubicBezTo>
                <a:cubicBezTo>
                  <a:pt x="18551" y="2254"/>
                  <a:pt x="18551" y="2066"/>
                  <a:pt x="18551" y="2066"/>
                </a:cubicBezTo>
                <a:cubicBezTo>
                  <a:pt x="18551" y="2066"/>
                  <a:pt x="18551" y="1878"/>
                  <a:pt x="18296" y="1878"/>
                </a:cubicBezTo>
                <a:cubicBezTo>
                  <a:pt x="18296" y="1878"/>
                  <a:pt x="18296" y="1878"/>
                  <a:pt x="18296" y="1690"/>
                </a:cubicBezTo>
                <a:cubicBezTo>
                  <a:pt x="18296" y="1503"/>
                  <a:pt x="18551" y="1503"/>
                  <a:pt x="18551" y="1503"/>
                </a:cubicBezTo>
                <a:cubicBezTo>
                  <a:pt x="18551" y="1315"/>
                  <a:pt x="18296" y="1315"/>
                  <a:pt x="18042" y="1315"/>
                </a:cubicBezTo>
                <a:cubicBezTo>
                  <a:pt x="18042" y="1315"/>
                  <a:pt x="17788" y="1503"/>
                  <a:pt x="17788" y="1315"/>
                </a:cubicBezTo>
                <a:cubicBezTo>
                  <a:pt x="17788" y="1127"/>
                  <a:pt x="18042" y="1127"/>
                  <a:pt x="18042" y="1127"/>
                </a:cubicBezTo>
                <a:cubicBezTo>
                  <a:pt x="17788" y="939"/>
                  <a:pt x="17534" y="1127"/>
                  <a:pt x="17280" y="1127"/>
                </a:cubicBezTo>
                <a:cubicBezTo>
                  <a:pt x="17534" y="1127"/>
                  <a:pt x="17534" y="1127"/>
                  <a:pt x="17534" y="1127"/>
                </a:cubicBezTo>
                <a:cubicBezTo>
                  <a:pt x="17534" y="1315"/>
                  <a:pt x="17280" y="1503"/>
                  <a:pt x="17788" y="1315"/>
                </a:cubicBezTo>
                <a:cubicBezTo>
                  <a:pt x="17788" y="1315"/>
                  <a:pt x="18042" y="1503"/>
                  <a:pt x="18042" y="1315"/>
                </a:cubicBezTo>
                <a:cubicBezTo>
                  <a:pt x="18042" y="1503"/>
                  <a:pt x="18042" y="1503"/>
                  <a:pt x="18042" y="1690"/>
                </a:cubicBezTo>
                <a:cubicBezTo>
                  <a:pt x="17788" y="1690"/>
                  <a:pt x="17788" y="1503"/>
                  <a:pt x="17788" y="1503"/>
                </a:cubicBezTo>
                <a:cubicBezTo>
                  <a:pt x="17788" y="1503"/>
                  <a:pt x="17788" y="1503"/>
                  <a:pt x="17788" y="1503"/>
                </a:cubicBezTo>
                <a:cubicBezTo>
                  <a:pt x="17788" y="1503"/>
                  <a:pt x="17788" y="1503"/>
                  <a:pt x="17788" y="1503"/>
                </a:cubicBezTo>
                <a:cubicBezTo>
                  <a:pt x="17788" y="1503"/>
                  <a:pt x="17788" y="1315"/>
                  <a:pt x="17788" y="1315"/>
                </a:cubicBezTo>
                <a:cubicBezTo>
                  <a:pt x="17534" y="1503"/>
                  <a:pt x="17534" y="1503"/>
                  <a:pt x="17534" y="1503"/>
                </a:cubicBezTo>
                <a:close/>
                <a:moveTo>
                  <a:pt x="21600" y="10894"/>
                </a:moveTo>
                <a:cubicBezTo>
                  <a:pt x="21600" y="10894"/>
                  <a:pt x="21600" y="10706"/>
                  <a:pt x="21346" y="10518"/>
                </a:cubicBezTo>
                <a:cubicBezTo>
                  <a:pt x="21346" y="10330"/>
                  <a:pt x="21346" y="10330"/>
                  <a:pt x="21092" y="10330"/>
                </a:cubicBezTo>
                <a:cubicBezTo>
                  <a:pt x="21092" y="10143"/>
                  <a:pt x="20838" y="10143"/>
                  <a:pt x="20838" y="10143"/>
                </a:cubicBezTo>
                <a:cubicBezTo>
                  <a:pt x="20838" y="9955"/>
                  <a:pt x="20838" y="9955"/>
                  <a:pt x="20838" y="9955"/>
                </a:cubicBezTo>
                <a:cubicBezTo>
                  <a:pt x="20838" y="9767"/>
                  <a:pt x="20838" y="9767"/>
                  <a:pt x="20838" y="9579"/>
                </a:cubicBezTo>
                <a:cubicBezTo>
                  <a:pt x="20838" y="9579"/>
                  <a:pt x="20584" y="9391"/>
                  <a:pt x="20584" y="9391"/>
                </a:cubicBezTo>
                <a:cubicBezTo>
                  <a:pt x="20584" y="9203"/>
                  <a:pt x="20838" y="9203"/>
                  <a:pt x="20838" y="9016"/>
                </a:cubicBezTo>
                <a:cubicBezTo>
                  <a:pt x="20838" y="9016"/>
                  <a:pt x="20838" y="9016"/>
                  <a:pt x="20838" y="8828"/>
                </a:cubicBezTo>
                <a:cubicBezTo>
                  <a:pt x="20838" y="8828"/>
                  <a:pt x="21092" y="8640"/>
                  <a:pt x="21092" y="8640"/>
                </a:cubicBezTo>
                <a:cubicBezTo>
                  <a:pt x="21092" y="8640"/>
                  <a:pt x="20838" y="8640"/>
                  <a:pt x="20838" y="8640"/>
                </a:cubicBezTo>
                <a:cubicBezTo>
                  <a:pt x="20838" y="8452"/>
                  <a:pt x="20838" y="8264"/>
                  <a:pt x="20838" y="8264"/>
                </a:cubicBezTo>
                <a:cubicBezTo>
                  <a:pt x="20838" y="8077"/>
                  <a:pt x="20584" y="8077"/>
                  <a:pt x="20584" y="8077"/>
                </a:cubicBezTo>
                <a:cubicBezTo>
                  <a:pt x="20584" y="7889"/>
                  <a:pt x="20584" y="7701"/>
                  <a:pt x="20584" y="7513"/>
                </a:cubicBezTo>
                <a:cubicBezTo>
                  <a:pt x="20584" y="7513"/>
                  <a:pt x="20838" y="7325"/>
                  <a:pt x="20838" y="7325"/>
                </a:cubicBezTo>
                <a:cubicBezTo>
                  <a:pt x="20584" y="7137"/>
                  <a:pt x="20584" y="7137"/>
                  <a:pt x="20329" y="6950"/>
                </a:cubicBezTo>
                <a:cubicBezTo>
                  <a:pt x="20075" y="6950"/>
                  <a:pt x="20075" y="6762"/>
                  <a:pt x="19821" y="6574"/>
                </a:cubicBezTo>
                <a:cubicBezTo>
                  <a:pt x="19821" y="6574"/>
                  <a:pt x="19567" y="6574"/>
                  <a:pt x="19567" y="6386"/>
                </a:cubicBezTo>
                <a:cubicBezTo>
                  <a:pt x="19567" y="6386"/>
                  <a:pt x="19567" y="6386"/>
                  <a:pt x="19567" y="6198"/>
                </a:cubicBezTo>
                <a:cubicBezTo>
                  <a:pt x="19567" y="6198"/>
                  <a:pt x="19567" y="6198"/>
                  <a:pt x="19567" y="6198"/>
                </a:cubicBezTo>
                <a:cubicBezTo>
                  <a:pt x="19567" y="6010"/>
                  <a:pt x="20075" y="6010"/>
                  <a:pt x="20075" y="5823"/>
                </a:cubicBezTo>
                <a:cubicBezTo>
                  <a:pt x="20075" y="5635"/>
                  <a:pt x="20075" y="5635"/>
                  <a:pt x="20075" y="5447"/>
                </a:cubicBezTo>
                <a:cubicBezTo>
                  <a:pt x="20075" y="5447"/>
                  <a:pt x="20329" y="5447"/>
                  <a:pt x="20329" y="5259"/>
                </a:cubicBezTo>
                <a:cubicBezTo>
                  <a:pt x="20329" y="5259"/>
                  <a:pt x="20075" y="4883"/>
                  <a:pt x="20075" y="4883"/>
                </a:cubicBezTo>
                <a:cubicBezTo>
                  <a:pt x="20075" y="4696"/>
                  <a:pt x="20075" y="4508"/>
                  <a:pt x="19821" y="4320"/>
                </a:cubicBezTo>
                <a:cubicBezTo>
                  <a:pt x="19821" y="4320"/>
                  <a:pt x="19821" y="3944"/>
                  <a:pt x="19821" y="3944"/>
                </a:cubicBezTo>
                <a:cubicBezTo>
                  <a:pt x="19821" y="3944"/>
                  <a:pt x="19821" y="3944"/>
                  <a:pt x="19821" y="3757"/>
                </a:cubicBezTo>
                <a:cubicBezTo>
                  <a:pt x="19821" y="3757"/>
                  <a:pt x="19821" y="3944"/>
                  <a:pt x="19567" y="3944"/>
                </a:cubicBezTo>
                <a:cubicBezTo>
                  <a:pt x="19313" y="3944"/>
                  <a:pt x="19059" y="3757"/>
                  <a:pt x="19059" y="3569"/>
                </a:cubicBezTo>
                <a:cubicBezTo>
                  <a:pt x="18805" y="3569"/>
                  <a:pt x="18805" y="3569"/>
                  <a:pt x="18805" y="3569"/>
                </a:cubicBezTo>
                <a:cubicBezTo>
                  <a:pt x="18805" y="3381"/>
                  <a:pt x="19059" y="3381"/>
                  <a:pt x="19059" y="3381"/>
                </a:cubicBezTo>
                <a:cubicBezTo>
                  <a:pt x="19059" y="3193"/>
                  <a:pt x="18805" y="3005"/>
                  <a:pt x="18551" y="3005"/>
                </a:cubicBezTo>
                <a:cubicBezTo>
                  <a:pt x="19059" y="2817"/>
                  <a:pt x="18551" y="2630"/>
                  <a:pt x="18551" y="2630"/>
                </a:cubicBezTo>
                <a:cubicBezTo>
                  <a:pt x="18296" y="2630"/>
                  <a:pt x="17788" y="2630"/>
                  <a:pt x="18042" y="2817"/>
                </a:cubicBezTo>
                <a:cubicBezTo>
                  <a:pt x="17788" y="2817"/>
                  <a:pt x="18042" y="2630"/>
                  <a:pt x="17788" y="2630"/>
                </a:cubicBezTo>
                <a:cubicBezTo>
                  <a:pt x="17788" y="2630"/>
                  <a:pt x="17788" y="2630"/>
                  <a:pt x="17788" y="2630"/>
                </a:cubicBezTo>
                <a:cubicBezTo>
                  <a:pt x="17788" y="2630"/>
                  <a:pt x="17788" y="2630"/>
                  <a:pt x="17534" y="2630"/>
                </a:cubicBezTo>
                <a:cubicBezTo>
                  <a:pt x="17534" y="2630"/>
                  <a:pt x="17788" y="2630"/>
                  <a:pt x="17788" y="2630"/>
                </a:cubicBezTo>
                <a:cubicBezTo>
                  <a:pt x="17534" y="2442"/>
                  <a:pt x="17534" y="2254"/>
                  <a:pt x="17280" y="2254"/>
                </a:cubicBezTo>
                <a:cubicBezTo>
                  <a:pt x="17280" y="2254"/>
                  <a:pt x="17280" y="2254"/>
                  <a:pt x="17280" y="2254"/>
                </a:cubicBezTo>
                <a:cubicBezTo>
                  <a:pt x="17026" y="2254"/>
                  <a:pt x="17026" y="2066"/>
                  <a:pt x="17026" y="2066"/>
                </a:cubicBezTo>
                <a:cubicBezTo>
                  <a:pt x="17026" y="2066"/>
                  <a:pt x="17026" y="2066"/>
                  <a:pt x="17026" y="2066"/>
                </a:cubicBezTo>
                <a:cubicBezTo>
                  <a:pt x="17026" y="1878"/>
                  <a:pt x="17026" y="1878"/>
                  <a:pt x="17026" y="1878"/>
                </a:cubicBezTo>
                <a:cubicBezTo>
                  <a:pt x="17026" y="1878"/>
                  <a:pt x="17026" y="1878"/>
                  <a:pt x="17026" y="1878"/>
                </a:cubicBezTo>
                <a:cubicBezTo>
                  <a:pt x="16772" y="1690"/>
                  <a:pt x="16518" y="2254"/>
                  <a:pt x="16264" y="1878"/>
                </a:cubicBezTo>
                <a:cubicBezTo>
                  <a:pt x="16264" y="2066"/>
                  <a:pt x="16264" y="2066"/>
                  <a:pt x="16264" y="1878"/>
                </a:cubicBezTo>
                <a:cubicBezTo>
                  <a:pt x="16264" y="1878"/>
                  <a:pt x="16264" y="1878"/>
                  <a:pt x="16009" y="2066"/>
                </a:cubicBezTo>
                <a:cubicBezTo>
                  <a:pt x="16264" y="1878"/>
                  <a:pt x="16264" y="1878"/>
                  <a:pt x="16264" y="1878"/>
                </a:cubicBezTo>
                <a:cubicBezTo>
                  <a:pt x="16009" y="1878"/>
                  <a:pt x="16009" y="2066"/>
                  <a:pt x="15755" y="2066"/>
                </a:cubicBezTo>
                <a:cubicBezTo>
                  <a:pt x="15755" y="2066"/>
                  <a:pt x="15755" y="2066"/>
                  <a:pt x="15755" y="2066"/>
                </a:cubicBezTo>
                <a:cubicBezTo>
                  <a:pt x="15755" y="2066"/>
                  <a:pt x="15247" y="2254"/>
                  <a:pt x="15501" y="2254"/>
                </a:cubicBezTo>
                <a:cubicBezTo>
                  <a:pt x="15247" y="2442"/>
                  <a:pt x="15501" y="2066"/>
                  <a:pt x="15501" y="2066"/>
                </a:cubicBezTo>
                <a:cubicBezTo>
                  <a:pt x="15501" y="2066"/>
                  <a:pt x="15501" y="2066"/>
                  <a:pt x="15501" y="2066"/>
                </a:cubicBezTo>
                <a:cubicBezTo>
                  <a:pt x="15501" y="1878"/>
                  <a:pt x="15755" y="1878"/>
                  <a:pt x="15755" y="2066"/>
                </a:cubicBezTo>
                <a:cubicBezTo>
                  <a:pt x="15755" y="1878"/>
                  <a:pt x="15755" y="1878"/>
                  <a:pt x="16009" y="1878"/>
                </a:cubicBezTo>
                <a:cubicBezTo>
                  <a:pt x="16009" y="1878"/>
                  <a:pt x="16009" y="1878"/>
                  <a:pt x="16009" y="1878"/>
                </a:cubicBezTo>
                <a:cubicBezTo>
                  <a:pt x="15755" y="1878"/>
                  <a:pt x="16009" y="1878"/>
                  <a:pt x="16009" y="1878"/>
                </a:cubicBezTo>
                <a:cubicBezTo>
                  <a:pt x="16009" y="1878"/>
                  <a:pt x="16009" y="1878"/>
                  <a:pt x="16264" y="1878"/>
                </a:cubicBezTo>
                <a:cubicBezTo>
                  <a:pt x="16264" y="1878"/>
                  <a:pt x="16772" y="1878"/>
                  <a:pt x="16518" y="1690"/>
                </a:cubicBezTo>
                <a:cubicBezTo>
                  <a:pt x="16518" y="1690"/>
                  <a:pt x="15755" y="1878"/>
                  <a:pt x="15755" y="1690"/>
                </a:cubicBezTo>
                <a:cubicBezTo>
                  <a:pt x="15501" y="1690"/>
                  <a:pt x="15501" y="2066"/>
                  <a:pt x="15247" y="2254"/>
                </a:cubicBezTo>
                <a:cubicBezTo>
                  <a:pt x="14993" y="2254"/>
                  <a:pt x="14993" y="2442"/>
                  <a:pt x="14739" y="2630"/>
                </a:cubicBezTo>
                <a:cubicBezTo>
                  <a:pt x="14739" y="2630"/>
                  <a:pt x="14739" y="2630"/>
                  <a:pt x="14739" y="2630"/>
                </a:cubicBezTo>
                <a:cubicBezTo>
                  <a:pt x="14739" y="2630"/>
                  <a:pt x="14739" y="2630"/>
                  <a:pt x="14739" y="2817"/>
                </a:cubicBezTo>
                <a:cubicBezTo>
                  <a:pt x="14739" y="2817"/>
                  <a:pt x="14739" y="2630"/>
                  <a:pt x="14739" y="2442"/>
                </a:cubicBezTo>
                <a:cubicBezTo>
                  <a:pt x="14485" y="2630"/>
                  <a:pt x="13976" y="2442"/>
                  <a:pt x="13722" y="2630"/>
                </a:cubicBezTo>
                <a:cubicBezTo>
                  <a:pt x="13722" y="2630"/>
                  <a:pt x="13722" y="3005"/>
                  <a:pt x="13468" y="3005"/>
                </a:cubicBezTo>
                <a:cubicBezTo>
                  <a:pt x="13468" y="3005"/>
                  <a:pt x="13214" y="3193"/>
                  <a:pt x="13214" y="3381"/>
                </a:cubicBezTo>
                <a:cubicBezTo>
                  <a:pt x="13214" y="3381"/>
                  <a:pt x="12960" y="3193"/>
                  <a:pt x="12960" y="3193"/>
                </a:cubicBezTo>
                <a:cubicBezTo>
                  <a:pt x="12960" y="3193"/>
                  <a:pt x="12960" y="3193"/>
                  <a:pt x="12706" y="3193"/>
                </a:cubicBezTo>
                <a:cubicBezTo>
                  <a:pt x="12706" y="3193"/>
                  <a:pt x="12706" y="3193"/>
                  <a:pt x="12706" y="3193"/>
                </a:cubicBezTo>
                <a:cubicBezTo>
                  <a:pt x="12706" y="3005"/>
                  <a:pt x="12452" y="3005"/>
                  <a:pt x="12198" y="3193"/>
                </a:cubicBezTo>
                <a:cubicBezTo>
                  <a:pt x="12198" y="3193"/>
                  <a:pt x="11944" y="3193"/>
                  <a:pt x="11944" y="3193"/>
                </a:cubicBezTo>
                <a:cubicBezTo>
                  <a:pt x="11944" y="3193"/>
                  <a:pt x="11944" y="3193"/>
                  <a:pt x="11944" y="3193"/>
                </a:cubicBezTo>
                <a:cubicBezTo>
                  <a:pt x="11689" y="3005"/>
                  <a:pt x="11689" y="3005"/>
                  <a:pt x="11689" y="3005"/>
                </a:cubicBezTo>
                <a:cubicBezTo>
                  <a:pt x="11689" y="2817"/>
                  <a:pt x="11689" y="2817"/>
                  <a:pt x="11944" y="2817"/>
                </a:cubicBezTo>
                <a:cubicBezTo>
                  <a:pt x="12452" y="2630"/>
                  <a:pt x="12452" y="2442"/>
                  <a:pt x="12452" y="2066"/>
                </a:cubicBezTo>
                <a:cubicBezTo>
                  <a:pt x="12452" y="2066"/>
                  <a:pt x="12452" y="2066"/>
                  <a:pt x="12452" y="1878"/>
                </a:cubicBezTo>
                <a:cubicBezTo>
                  <a:pt x="12452" y="1878"/>
                  <a:pt x="12198" y="2066"/>
                  <a:pt x="12198" y="2066"/>
                </a:cubicBezTo>
                <a:cubicBezTo>
                  <a:pt x="12198" y="2066"/>
                  <a:pt x="12198" y="2066"/>
                  <a:pt x="12198" y="1878"/>
                </a:cubicBezTo>
                <a:cubicBezTo>
                  <a:pt x="11944" y="1878"/>
                  <a:pt x="11944" y="2066"/>
                  <a:pt x="11689" y="2254"/>
                </a:cubicBezTo>
                <a:cubicBezTo>
                  <a:pt x="11435" y="2254"/>
                  <a:pt x="11181" y="2066"/>
                  <a:pt x="10927" y="1878"/>
                </a:cubicBezTo>
                <a:cubicBezTo>
                  <a:pt x="10673" y="1878"/>
                  <a:pt x="10673" y="1690"/>
                  <a:pt x="10419" y="1878"/>
                </a:cubicBezTo>
                <a:cubicBezTo>
                  <a:pt x="10419" y="1878"/>
                  <a:pt x="10419" y="1878"/>
                  <a:pt x="10419" y="1878"/>
                </a:cubicBezTo>
                <a:cubicBezTo>
                  <a:pt x="10165" y="2066"/>
                  <a:pt x="10165" y="2066"/>
                  <a:pt x="10165" y="2066"/>
                </a:cubicBezTo>
                <a:cubicBezTo>
                  <a:pt x="10165" y="2066"/>
                  <a:pt x="10165" y="2066"/>
                  <a:pt x="10165" y="2066"/>
                </a:cubicBezTo>
                <a:cubicBezTo>
                  <a:pt x="10419" y="1878"/>
                  <a:pt x="10165" y="1878"/>
                  <a:pt x="10419" y="1690"/>
                </a:cubicBezTo>
                <a:cubicBezTo>
                  <a:pt x="10165" y="1503"/>
                  <a:pt x="9656" y="1878"/>
                  <a:pt x="9402" y="1690"/>
                </a:cubicBezTo>
                <a:cubicBezTo>
                  <a:pt x="9911" y="1690"/>
                  <a:pt x="9911" y="1315"/>
                  <a:pt x="9911" y="1127"/>
                </a:cubicBezTo>
                <a:cubicBezTo>
                  <a:pt x="9911" y="1127"/>
                  <a:pt x="9656" y="1127"/>
                  <a:pt x="9656" y="1127"/>
                </a:cubicBezTo>
                <a:cubicBezTo>
                  <a:pt x="9656" y="939"/>
                  <a:pt x="9911" y="939"/>
                  <a:pt x="9911" y="939"/>
                </a:cubicBezTo>
                <a:cubicBezTo>
                  <a:pt x="9656" y="939"/>
                  <a:pt x="9911" y="751"/>
                  <a:pt x="9656" y="751"/>
                </a:cubicBezTo>
                <a:cubicBezTo>
                  <a:pt x="9656" y="939"/>
                  <a:pt x="9402" y="751"/>
                  <a:pt x="9148" y="751"/>
                </a:cubicBezTo>
                <a:cubicBezTo>
                  <a:pt x="9148" y="751"/>
                  <a:pt x="8894" y="751"/>
                  <a:pt x="8894" y="563"/>
                </a:cubicBezTo>
                <a:cubicBezTo>
                  <a:pt x="8640" y="563"/>
                  <a:pt x="8386" y="751"/>
                  <a:pt x="8386" y="751"/>
                </a:cubicBezTo>
                <a:cubicBezTo>
                  <a:pt x="8132" y="751"/>
                  <a:pt x="8132" y="751"/>
                  <a:pt x="8132" y="751"/>
                </a:cubicBezTo>
                <a:cubicBezTo>
                  <a:pt x="7878" y="751"/>
                  <a:pt x="7878" y="563"/>
                  <a:pt x="7878" y="563"/>
                </a:cubicBezTo>
                <a:cubicBezTo>
                  <a:pt x="7878" y="563"/>
                  <a:pt x="7624" y="563"/>
                  <a:pt x="7624" y="563"/>
                </a:cubicBezTo>
                <a:cubicBezTo>
                  <a:pt x="7369" y="376"/>
                  <a:pt x="6607" y="188"/>
                  <a:pt x="6607" y="563"/>
                </a:cubicBezTo>
                <a:cubicBezTo>
                  <a:pt x="6607" y="751"/>
                  <a:pt x="6861" y="939"/>
                  <a:pt x="6861" y="939"/>
                </a:cubicBezTo>
                <a:cubicBezTo>
                  <a:pt x="6861" y="1127"/>
                  <a:pt x="7369" y="1127"/>
                  <a:pt x="7115" y="1315"/>
                </a:cubicBezTo>
                <a:cubicBezTo>
                  <a:pt x="7115" y="1315"/>
                  <a:pt x="7115" y="1315"/>
                  <a:pt x="7115" y="1315"/>
                </a:cubicBezTo>
                <a:cubicBezTo>
                  <a:pt x="7115" y="1315"/>
                  <a:pt x="7369" y="1503"/>
                  <a:pt x="7369" y="1503"/>
                </a:cubicBezTo>
                <a:cubicBezTo>
                  <a:pt x="7624" y="1690"/>
                  <a:pt x="7624" y="1690"/>
                  <a:pt x="7369" y="1878"/>
                </a:cubicBezTo>
                <a:cubicBezTo>
                  <a:pt x="7115" y="1878"/>
                  <a:pt x="6607" y="1878"/>
                  <a:pt x="6607" y="2066"/>
                </a:cubicBezTo>
                <a:cubicBezTo>
                  <a:pt x="6607" y="2066"/>
                  <a:pt x="6607" y="2066"/>
                  <a:pt x="6861" y="2066"/>
                </a:cubicBezTo>
                <a:cubicBezTo>
                  <a:pt x="6607" y="2066"/>
                  <a:pt x="6353" y="2254"/>
                  <a:pt x="6607" y="2254"/>
                </a:cubicBezTo>
                <a:cubicBezTo>
                  <a:pt x="6861" y="2254"/>
                  <a:pt x="7115" y="2254"/>
                  <a:pt x="7115" y="2254"/>
                </a:cubicBezTo>
                <a:cubicBezTo>
                  <a:pt x="7115" y="2254"/>
                  <a:pt x="7115" y="2254"/>
                  <a:pt x="7115" y="2254"/>
                </a:cubicBezTo>
                <a:cubicBezTo>
                  <a:pt x="7369" y="2254"/>
                  <a:pt x="7369" y="2254"/>
                  <a:pt x="7369" y="2066"/>
                </a:cubicBezTo>
                <a:cubicBezTo>
                  <a:pt x="7369" y="2254"/>
                  <a:pt x="7115" y="2254"/>
                  <a:pt x="7115" y="2254"/>
                </a:cubicBezTo>
                <a:cubicBezTo>
                  <a:pt x="7115" y="2442"/>
                  <a:pt x="7115" y="2442"/>
                  <a:pt x="7115" y="2442"/>
                </a:cubicBezTo>
                <a:cubicBezTo>
                  <a:pt x="7115" y="2442"/>
                  <a:pt x="7115" y="2630"/>
                  <a:pt x="7115" y="2630"/>
                </a:cubicBezTo>
                <a:cubicBezTo>
                  <a:pt x="7115" y="2817"/>
                  <a:pt x="7115" y="2630"/>
                  <a:pt x="7369" y="2630"/>
                </a:cubicBezTo>
                <a:cubicBezTo>
                  <a:pt x="7369" y="2630"/>
                  <a:pt x="7369" y="2630"/>
                  <a:pt x="7369" y="2630"/>
                </a:cubicBezTo>
                <a:cubicBezTo>
                  <a:pt x="7624" y="2817"/>
                  <a:pt x="7624" y="2817"/>
                  <a:pt x="7624" y="2817"/>
                </a:cubicBezTo>
                <a:cubicBezTo>
                  <a:pt x="7624" y="3193"/>
                  <a:pt x="7369" y="2817"/>
                  <a:pt x="7115" y="3005"/>
                </a:cubicBezTo>
                <a:cubicBezTo>
                  <a:pt x="7115" y="3005"/>
                  <a:pt x="7369" y="3193"/>
                  <a:pt x="7369" y="3381"/>
                </a:cubicBezTo>
                <a:cubicBezTo>
                  <a:pt x="7369" y="3381"/>
                  <a:pt x="7369" y="3381"/>
                  <a:pt x="7624" y="3381"/>
                </a:cubicBezTo>
                <a:cubicBezTo>
                  <a:pt x="7878" y="3381"/>
                  <a:pt x="8132" y="3381"/>
                  <a:pt x="8386" y="3569"/>
                </a:cubicBezTo>
                <a:cubicBezTo>
                  <a:pt x="8386" y="3569"/>
                  <a:pt x="8386" y="3757"/>
                  <a:pt x="8640" y="3757"/>
                </a:cubicBezTo>
                <a:cubicBezTo>
                  <a:pt x="8640" y="3944"/>
                  <a:pt x="8640" y="3944"/>
                  <a:pt x="8640" y="3944"/>
                </a:cubicBezTo>
                <a:cubicBezTo>
                  <a:pt x="8640" y="3944"/>
                  <a:pt x="8640" y="3944"/>
                  <a:pt x="8640" y="4132"/>
                </a:cubicBezTo>
                <a:cubicBezTo>
                  <a:pt x="8894" y="4132"/>
                  <a:pt x="8894" y="4320"/>
                  <a:pt x="9148" y="4320"/>
                </a:cubicBezTo>
                <a:cubicBezTo>
                  <a:pt x="9148" y="4320"/>
                  <a:pt x="9402" y="4320"/>
                  <a:pt x="9402" y="4508"/>
                </a:cubicBezTo>
                <a:cubicBezTo>
                  <a:pt x="8894" y="4508"/>
                  <a:pt x="8640" y="3944"/>
                  <a:pt x="8386" y="3757"/>
                </a:cubicBezTo>
                <a:cubicBezTo>
                  <a:pt x="8132" y="3569"/>
                  <a:pt x="8132" y="3569"/>
                  <a:pt x="7878" y="3569"/>
                </a:cubicBezTo>
                <a:cubicBezTo>
                  <a:pt x="7624" y="3569"/>
                  <a:pt x="7369" y="3569"/>
                  <a:pt x="7115" y="3569"/>
                </a:cubicBezTo>
                <a:cubicBezTo>
                  <a:pt x="7115" y="3569"/>
                  <a:pt x="7115" y="3569"/>
                  <a:pt x="6861" y="3569"/>
                </a:cubicBezTo>
                <a:cubicBezTo>
                  <a:pt x="6861" y="3381"/>
                  <a:pt x="6607" y="3381"/>
                  <a:pt x="6607" y="3381"/>
                </a:cubicBezTo>
                <a:cubicBezTo>
                  <a:pt x="6353" y="3569"/>
                  <a:pt x="6353" y="3944"/>
                  <a:pt x="6353" y="3944"/>
                </a:cubicBezTo>
                <a:cubicBezTo>
                  <a:pt x="6353" y="4132"/>
                  <a:pt x="6607" y="4320"/>
                  <a:pt x="6353" y="4508"/>
                </a:cubicBezTo>
                <a:cubicBezTo>
                  <a:pt x="6353" y="4508"/>
                  <a:pt x="6353" y="4508"/>
                  <a:pt x="6353" y="4696"/>
                </a:cubicBezTo>
                <a:cubicBezTo>
                  <a:pt x="6353" y="4696"/>
                  <a:pt x="6353" y="4883"/>
                  <a:pt x="6353" y="4883"/>
                </a:cubicBezTo>
                <a:cubicBezTo>
                  <a:pt x="6353" y="4883"/>
                  <a:pt x="6353" y="4696"/>
                  <a:pt x="6353" y="4508"/>
                </a:cubicBezTo>
                <a:cubicBezTo>
                  <a:pt x="6353" y="4508"/>
                  <a:pt x="6353" y="4508"/>
                  <a:pt x="6353" y="4508"/>
                </a:cubicBezTo>
                <a:cubicBezTo>
                  <a:pt x="6353" y="4320"/>
                  <a:pt x="6099" y="4320"/>
                  <a:pt x="6099" y="4320"/>
                </a:cubicBezTo>
                <a:cubicBezTo>
                  <a:pt x="6099" y="4320"/>
                  <a:pt x="6099" y="4132"/>
                  <a:pt x="5845" y="4132"/>
                </a:cubicBezTo>
                <a:cubicBezTo>
                  <a:pt x="5591" y="4320"/>
                  <a:pt x="5591" y="4320"/>
                  <a:pt x="5591" y="4508"/>
                </a:cubicBezTo>
                <a:cubicBezTo>
                  <a:pt x="6099" y="4508"/>
                  <a:pt x="5845" y="4696"/>
                  <a:pt x="5845" y="4883"/>
                </a:cubicBezTo>
                <a:cubicBezTo>
                  <a:pt x="5591" y="4883"/>
                  <a:pt x="5591" y="4696"/>
                  <a:pt x="5336" y="4696"/>
                </a:cubicBezTo>
                <a:cubicBezTo>
                  <a:pt x="5082" y="4508"/>
                  <a:pt x="5591" y="4696"/>
                  <a:pt x="5591" y="4320"/>
                </a:cubicBezTo>
                <a:cubicBezTo>
                  <a:pt x="5591" y="4320"/>
                  <a:pt x="5336" y="4320"/>
                  <a:pt x="5336" y="4320"/>
                </a:cubicBezTo>
                <a:cubicBezTo>
                  <a:pt x="5336" y="4132"/>
                  <a:pt x="5336" y="4132"/>
                  <a:pt x="5082" y="3944"/>
                </a:cubicBezTo>
                <a:cubicBezTo>
                  <a:pt x="5082" y="3944"/>
                  <a:pt x="5336" y="3944"/>
                  <a:pt x="5082" y="3944"/>
                </a:cubicBezTo>
                <a:cubicBezTo>
                  <a:pt x="4828" y="3944"/>
                  <a:pt x="4574" y="3944"/>
                  <a:pt x="4574" y="3944"/>
                </a:cubicBezTo>
                <a:cubicBezTo>
                  <a:pt x="4320" y="3944"/>
                  <a:pt x="4066" y="3944"/>
                  <a:pt x="4066" y="3944"/>
                </a:cubicBezTo>
                <a:cubicBezTo>
                  <a:pt x="4066" y="3944"/>
                  <a:pt x="3812" y="3944"/>
                  <a:pt x="3812" y="3944"/>
                </a:cubicBezTo>
                <a:cubicBezTo>
                  <a:pt x="3558" y="3944"/>
                  <a:pt x="3049" y="4132"/>
                  <a:pt x="3049" y="4320"/>
                </a:cubicBezTo>
                <a:cubicBezTo>
                  <a:pt x="3049" y="4320"/>
                  <a:pt x="3049" y="4320"/>
                  <a:pt x="3049" y="4508"/>
                </a:cubicBezTo>
                <a:cubicBezTo>
                  <a:pt x="3049" y="4508"/>
                  <a:pt x="3049" y="4508"/>
                  <a:pt x="2795" y="4508"/>
                </a:cubicBezTo>
                <a:cubicBezTo>
                  <a:pt x="2795" y="4508"/>
                  <a:pt x="2795" y="4696"/>
                  <a:pt x="2795" y="4696"/>
                </a:cubicBezTo>
                <a:cubicBezTo>
                  <a:pt x="2795" y="4696"/>
                  <a:pt x="2795" y="4883"/>
                  <a:pt x="2795" y="5071"/>
                </a:cubicBezTo>
                <a:cubicBezTo>
                  <a:pt x="3049" y="5071"/>
                  <a:pt x="3558" y="4883"/>
                  <a:pt x="3558" y="5071"/>
                </a:cubicBezTo>
                <a:cubicBezTo>
                  <a:pt x="3049" y="4883"/>
                  <a:pt x="3304" y="6010"/>
                  <a:pt x="3049" y="6198"/>
                </a:cubicBezTo>
                <a:cubicBezTo>
                  <a:pt x="3049" y="6386"/>
                  <a:pt x="3049" y="6574"/>
                  <a:pt x="2795" y="6574"/>
                </a:cubicBezTo>
                <a:cubicBezTo>
                  <a:pt x="2795" y="6762"/>
                  <a:pt x="3049" y="6950"/>
                  <a:pt x="2795" y="7137"/>
                </a:cubicBezTo>
                <a:cubicBezTo>
                  <a:pt x="2795" y="7137"/>
                  <a:pt x="2287" y="6950"/>
                  <a:pt x="2287" y="6950"/>
                </a:cubicBezTo>
                <a:cubicBezTo>
                  <a:pt x="2033" y="7137"/>
                  <a:pt x="2033" y="7137"/>
                  <a:pt x="2287" y="7325"/>
                </a:cubicBezTo>
                <a:cubicBezTo>
                  <a:pt x="2033" y="7325"/>
                  <a:pt x="2033" y="7325"/>
                  <a:pt x="2033" y="7325"/>
                </a:cubicBezTo>
                <a:cubicBezTo>
                  <a:pt x="2033" y="7513"/>
                  <a:pt x="2033" y="7513"/>
                  <a:pt x="2287" y="7513"/>
                </a:cubicBezTo>
                <a:cubicBezTo>
                  <a:pt x="2287" y="7701"/>
                  <a:pt x="2541" y="7701"/>
                  <a:pt x="2795" y="7513"/>
                </a:cubicBezTo>
                <a:cubicBezTo>
                  <a:pt x="2795" y="7701"/>
                  <a:pt x="3049" y="8077"/>
                  <a:pt x="2795" y="8264"/>
                </a:cubicBezTo>
                <a:cubicBezTo>
                  <a:pt x="2795" y="8264"/>
                  <a:pt x="2541" y="8452"/>
                  <a:pt x="2287" y="8452"/>
                </a:cubicBezTo>
                <a:cubicBezTo>
                  <a:pt x="2287" y="8640"/>
                  <a:pt x="2033" y="8640"/>
                  <a:pt x="2033" y="8640"/>
                </a:cubicBezTo>
                <a:cubicBezTo>
                  <a:pt x="2033" y="8828"/>
                  <a:pt x="2541" y="8828"/>
                  <a:pt x="2287" y="9016"/>
                </a:cubicBezTo>
                <a:cubicBezTo>
                  <a:pt x="2287" y="9203"/>
                  <a:pt x="1525" y="9391"/>
                  <a:pt x="1271" y="9203"/>
                </a:cubicBezTo>
                <a:cubicBezTo>
                  <a:pt x="1271" y="9391"/>
                  <a:pt x="1271" y="9391"/>
                  <a:pt x="1271" y="9391"/>
                </a:cubicBezTo>
                <a:cubicBezTo>
                  <a:pt x="1271" y="9203"/>
                  <a:pt x="762" y="9203"/>
                  <a:pt x="762" y="9203"/>
                </a:cubicBezTo>
                <a:cubicBezTo>
                  <a:pt x="762" y="9203"/>
                  <a:pt x="762" y="9203"/>
                  <a:pt x="762" y="9203"/>
                </a:cubicBezTo>
                <a:cubicBezTo>
                  <a:pt x="762" y="9203"/>
                  <a:pt x="254" y="9203"/>
                  <a:pt x="254" y="9391"/>
                </a:cubicBezTo>
                <a:cubicBezTo>
                  <a:pt x="254" y="9391"/>
                  <a:pt x="254" y="9579"/>
                  <a:pt x="254" y="9579"/>
                </a:cubicBezTo>
                <a:cubicBezTo>
                  <a:pt x="254" y="9579"/>
                  <a:pt x="508" y="9579"/>
                  <a:pt x="508" y="9579"/>
                </a:cubicBezTo>
                <a:cubicBezTo>
                  <a:pt x="508" y="9579"/>
                  <a:pt x="508" y="9579"/>
                  <a:pt x="508" y="9579"/>
                </a:cubicBezTo>
                <a:cubicBezTo>
                  <a:pt x="508" y="9767"/>
                  <a:pt x="508" y="9767"/>
                  <a:pt x="508" y="9767"/>
                </a:cubicBezTo>
                <a:cubicBezTo>
                  <a:pt x="508" y="9767"/>
                  <a:pt x="762" y="9767"/>
                  <a:pt x="762" y="9767"/>
                </a:cubicBezTo>
                <a:cubicBezTo>
                  <a:pt x="762" y="9955"/>
                  <a:pt x="508" y="9955"/>
                  <a:pt x="762" y="9955"/>
                </a:cubicBezTo>
                <a:cubicBezTo>
                  <a:pt x="762" y="10143"/>
                  <a:pt x="762" y="10143"/>
                  <a:pt x="1016" y="10330"/>
                </a:cubicBezTo>
                <a:cubicBezTo>
                  <a:pt x="1016" y="10518"/>
                  <a:pt x="1016" y="10518"/>
                  <a:pt x="1016" y="10706"/>
                </a:cubicBezTo>
                <a:cubicBezTo>
                  <a:pt x="762" y="10894"/>
                  <a:pt x="508" y="10894"/>
                  <a:pt x="508" y="11082"/>
                </a:cubicBezTo>
                <a:cubicBezTo>
                  <a:pt x="508" y="11270"/>
                  <a:pt x="762" y="11082"/>
                  <a:pt x="762" y="11082"/>
                </a:cubicBezTo>
                <a:cubicBezTo>
                  <a:pt x="762" y="11082"/>
                  <a:pt x="762" y="11082"/>
                  <a:pt x="762" y="11082"/>
                </a:cubicBezTo>
                <a:cubicBezTo>
                  <a:pt x="762" y="11270"/>
                  <a:pt x="762" y="11270"/>
                  <a:pt x="762" y="11270"/>
                </a:cubicBezTo>
                <a:cubicBezTo>
                  <a:pt x="762" y="11270"/>
                  <a:pt x="508" y="11270"/>
                  <a:pt x="508" y="11457"/>
                </a:cubicBezTo>
                <a:cubicBezTo>
                  <a:pt x="508" y="11457"/>
                  <a:pt x="254" y="11457"/>
                  <a:pt x="254" y="11457"/>
                </a:cubicBezTo>
                <a:cubicBezTo>
                  <a:pt x="254" y="11645"/>
                  <a:pt x="254" y="11457"/>
                  <a:pt x="0" y="11457"/>
                </a:cubicBezTo>
                <a:cubicBezTo>
                  <a:pt x="0" y="11457"/>
                  <a:pt x="254" y="11645"/>
                  <a:pt x="254" y="11645"/>
                </a:cubicBezTo>
                <a:cubicBezTo>
                  <a:pt x="254" y="11645"/>
                  <a:pt x="254" y="11645"/>
                  <a:pt x="508" y="11645"/>
                </a:cubicBezTo>
                <a:cubicBezTo>
                  <a:pt x="508" y="11833"/>
                  <a:pt x="508" y="11833"/>
                  <a:pt x="508" y="11833"/>
                </a:cubicBezTo>
                <a:cubicBezTo>
                  <a:pt x="508" y="11833"/>
                  <a:pt x="508" y="12021"/>
                  <a:pt x="508" y="12021"/>
                </a:cubicBezTo>
                <a:cubicBezTo>
                  <a:pt x="508" y="12021"/>
                  <a:pt x="508" y="12209"/>
                  <a:pt x="254" y="12209"/>
                </a:cubicBezTo>
                <a:cubicBezTo>
                  <a:pt x="508" y="12209"/>
                  <a:pt x="508" y="12397"/>
                  <a:pt x="508" y="12397"/>
                </a:cubicBezTo>
                <a:cubicBezTo>
                  <a:pt x="508" y="12397"/>
                  <a:pt x="508" y="12397"/>
                  <a:pt x="508" y="12397"/>
                </a:cubicBezTo>
                <a:cubicBezTo>
                  <a:pt x="508" y="12397"/>
                  <a:pt x="508" y="12397"/>
                  <a:pt x="508" y="12397"/>
                </a:cubicBezTo>
                <a:cubicBezTo>
                  <a:pt x="762" y="12584"/>
                  <a:pt x="762" y="12772"/>
                  <a:pt x="1016" y="12772"/>
                </a:cubicBezTo>
                <a:cubicBezTo>
                  <a:pt x="1016" y="12772"/>
                  <a:pt x="762" y="12960"/>
                  <a:pt x="762" y="12960"/>
                </a:cubicBezTo>
                <a:cubicBezTo>
                  <a:pt x="762" y="13148"/>
                  <a:pt x="1016" y="12960"/>
                  <a:pt x="1271" y="12960"/>
                </a:cubicBezTo>
                <a:cubicBezTo>
                  <a:pt x="1271" y="13148"/>
                  <a:pt x="1271" y="13148"/>
                  <a:pt x="1271" y="13148"/>
                </a:cubicBezTo>
                <a:cubicBezTo>
                  <a:pt x="1271" y="13148"/>
                  <a:pt x="1271" y="13523"/>
                  <a:pt x="1271" y="13523"/>
                </a:cubicBezTo>
                <a:cubicBezTo>
                  <a:pt x="1271" y="13523"/>
                  <a:pt x="1271" y="13523"/>
                  <a:pt x="1016" y="13523"/>
                </a:cubicBezTo>
                <a:cubicBezTo>
                  <a:pt x="1016" y="13523"/>
                  <a:pt x="1016" y="13711"/>
                  <a:pt x="1016" y="13711"/>
                </a:cubicBezTo>
                <a:cubicBezTo>
                  <a:pt x="762" y="13711"/>
                  <a:pt x="762" y="13711"/>
                  <a:pt x="762" y="13899"/>
                </a:cubicBezTo>
                <a:cubicBezTo>
                  <a:pt x="762" y="13899"/>
                  <a:pt x="762" y="14087"/>
                  <a:pt x="762" y="14087"/>
                </a:cubicBezTo>
                <a:cubicBezTo>
                  <a:pt x="762" y="14275"/>
                  <a:pt x="762" y="14463"/>
                  <a:pt x="762" y="14463"/>
                </a:cubicBezTo>
                <a:cubicBezTo>
                  <a:pt x="762" y="14463"/>
                  <a:pt x="762" y="14463"/>
                  <a:pt x="762" y="14463"/>
                </a:cubicBezTo>
                <a:cubicBezTo>
                  <a:pt x="1016" y="14838"/>
                  <a:pt x="1271" y="14838"/>
                  <a:pt x="1525" y="14838"/>
                </a:cubicBezTo>
                <a:cubicBezTo>
                  <a:pt x="1525" y="15026"/>
                  <a:pt x="1525" y="15026"/>
                  <a:pt x="1525" y="15214"/>
                </a:cubicBezTo>
                <a:cubicBezTo>
                  <a:pt x="1525" y="15214"/>
                  <a:pt x="1525" y="15214"/>
                  <a:pt x="1525" y="15214"/>
                </a:cubicBezTo>
                <a:cubicBezTo>
                  <a:pt x="1271" y="15402"/>
                  <a:pt x="1271" y="15590"/>
                  <a:pt x="1271" y="15777"/>
                </a:cubicBezTo>
                <a:cubicBezTo>
                  <a:pt x="1525" y="15777"/>
                  <a:pt x="1779" y="15965"/>
                  <a:pt x="1779" y="16153"/>
                </a:cubicBezTo>
                <a:cubicBezTo>
                  <a:pt x="1779" y="16153"/>
                  <a:pt x="1779" y="16153"/>
                  <a:pt x="1779" y="16153"/>
                </a:cubicBezTo>
                <a:cubicBezTo>
                  <a:pt x="1779" y="16153"/>
                  <a:pt x="1779" y="16153"/>
                  <a:pt x="1779" y="16153"/>
                </a:cubicBezTo>
                <a:cubicBezTo>
                  <a:pt x="2033" y="16341"/>
                  <a:pt x="2033" y="16341"/>
                  <a:pt x="2033" y="16529"/>
                </a:cubicBezTo>
                <a:cubicBezTo>
                  <a:pt x="2033" y="16529"/>
                  <a:pt x="2033" y="16529"/>
                  <a:pt x="2033" y="16529"/>
                </a:cubicBezTo>
                <a:cubicBezTo>
                  <a:pt x="2033" y="16529"/>
                  <a:pt x="2287" y="16717"/>
                  <a:pt x="2287" y="16717"/>
                </a:cubicBezTo>
                <a:cubicBezTo>
                  <a:pt x="2541" y="16529"/>
                  <a:pt x="2287" y="16341"/>
                  <a:pt x="2541" y="16529"/>
                </a:cubicBezTo>
                <a:cubicBezTo>
                  <a:pt x="2795" y="16529"/>
                  <a:pt x="2795" y="16529"/>
                  <a:pt x="2795" y="16717"/>
                </a:cubicBezTo>
                <a:cubicBezTo>
                  <a:pt x="2795" y="16717"/>
                  <a:pt x="3049" y="16717"/>
                  <a:pt x="3049" y="16717"/>
                </a:cubicBezTo>
                <a:cubicBezTo>
                  <a:pt x="2795" y="16717"/>
                  <a:pt x="3049" y="16717"/>
                  <a:pt x="3049" y="16717"/>
                </a:cubicBezTo>
                <a:cubicBezTo>
                  <a:pt x="3304" y="16717"/>
                  <a:pt x="3304" y="16717"/>
                  <a:pt x="3558" y="16717"/>
                </a:cubicBezTo>
                <a:cubicBezTo>
                  <a:pt x="3558" y="16529"/>
                  <a:pt x="3812" y="16529"/>
                  <a:pt x="3812" y="16529"/>
                </a:cubicBezTo>
                <a:cubicBezTo>
                  <a:pt x="4066" y="16717"/>
                  <a:pt x="3812" y="16717"/>
                  <a:pt x="3812" y="16717"/>
                </a:cubicBezTo>
                <a:cubicBezTo>
                  <a:pt x="4066" y="16717"/>
                  <a:pt x="4066" y="16717"/>
                  <a:pt x="4066" y="16904"/>
                </a:cubicBezTo>
                <a:cubicBezTo>
                  <a:pt x="4320" y="16904"/>
                  <a:pt x="4320" y="16904"/>
                  <a:pt x="4574" y="16904"/>
                </a:cubicBezTo>
                <a:cubicBezTo>
                  <a:pt x="4828" y="16904"/>
                  <a:pt x="5591" y="17092"/>
                  <a:pt x="5591" y="17092"/>
                </a:cubicBezTo>
                <a:cubicBezTo>
                  <a:pt x="5591" y="17280"/>
                  <a:pt x="5336" y="17468"/>
                  <a:pt x="5336" y="17468"/>
                </a:cubicBezTo>
                <a:cubicBezTo>
                  <a:pt x="5336" y="17656"/>
                  <a:pt x="5336" y="17656"/>
                  <a:pt x="5082" y="17656"/>
                </a:cubicBezTo>
                <a:cubicBezTo>
                  <a:pt x="5082" y="17656"/>
                  <a:pt x="5082" y="17656"/>
                  <a:pt x="5082" y="17656"/>
                </a:cubicBezTo>
                <a:cubicBezTo>
                  <a:pt x="5082" y="17656"/>
                  <a:pt x="5082" y="17656"/>
                  <a:pt x="5082" y="17656"/>
                </a:cubicBezTo>
                <a:cubicBezTo>
                  <a:pt x="4828" y="17843"/>
                  <a:pt x="4828" y="17843"/>
                  <a:pt x="4574" y="18031"/>
                </a:cubicBezTo>
                <a:cubicBezTo>
                  <a:pt x="4574" y="18031"/>
                  <a:pt x="4574" y="18219"/>
                  <a:pt x="4574" y="18219"/>
                </a:cubicBezTo>
                <a:cubicBezTo>
                  <a:pt x="4574" y="18219"/>
                  <a:pt x="4574" y="18407"/>
                  <a:pt x="4574" y="18407"/>
                </a:cubicBezTo>
                <a:cubicBezTo>
                  <a:pt x="4574" y="18595"/>
                  <a:pt x="4574" y="18595"/>
                  <a:pt x="4574" y="18783"/>
                </a:cubicBezTo>
                <a:cubicBezTo>
                  <a:pt x="4574" y="18783"/>
                  <a:pt x="4320" y="18970"/>
                  <a:pt x="4320" y="18970"/>
                </a:cubicBezTo>
                <a:cubicBezTo>
                  <a:pt x="4320" y="18970"/>
                  <a:pt x="4320" y="19158"/>
                  <a:pt x="4320" y="19346"/>
                </a:cubicBezTo>
                <a:cubicBezTo>
                  <a:pt x="4066" y="19346"/>
                  <a:pt x="4066" y="19346"/>
                  <a:pt x="4066" y="19346"/>
                </a:cubicBezTo>
                <a:cubicBezTo>
                  <a:pt x="4066" y="19534"/>
                  <a:pt x="4320" y="19534"/>
                  <a:pt x="4320" y="19534"/>
                </a:cubicBezTo>
                <a:cubicBezTo>
                  <a:pt x="4320" y="19722"/>
                  <a:pt x="4066" y="19910"/>
                  <a:pt x="4066" y="20097"/>
                </a:cubicBezTo>
                <a:cubicBezTo>
                  <a:pt x="4066" y="20097"/>
                  <a:pt x="4066" y="20285"/>
                  <a:pt x="4066" y="20473"/>
                </a:cubicBezTo>
                <a:cubicBezTo>
                  <a:pt x="4066" y="20473"/>
                  <a:pt x="4066" y="20661"/>
                  <a:pt x="4066" y="20661"/>
                </a:cubicBezTo>
                <a:cubicBezTo>
                  <a:pt x="4320" y="20661"/>
                  <a:pt x="4320" y="20661"/>
                  <a:pt x="4320" y="20661"/>
                </a:cubicBezTo>
                <a:cubicBezTo>
                  <a:pt x="4320" y="20661"/>
                  <a:pt x="4320" y="20661"/>
                  <a:pt x="4320" y="20661"/>
                </a:cubicBezTo>
                <a:cubicBezTo>
                  <a:pt x="4320" y="20849"/>
                  <a:pt x="4574" y="20849"/>
                  <a:pt x="4574" y="20661"/>
                </a:cubicBezTo>
                <a:cubicBezTo>
                  <a:pt x="4828" y="20661"/>
                  <a:pt x="4574" y="20661"/>
                  <a:pt x="4828" y="20661"/>
                </a:cubicBezTo>
                <a:cubicBezTo>
                  <a:pt x="4828" y="20661"/>
                  <a:pt x="4828" y="20661"/>
                  <a:pt x="4828" y="20849"/>
                </a:cubicBezTo>
                <a:cubicBezTo>
                  <a:pt x="5082" y="20849"/>
                  <a:pt x="5082" y="20849"/>
                  <a:pt x="5336" y="20661"/>
                </a:cubicBezTo>
                <a:cubicBezTo>
                  <a:pt x="5336" y="20661"/>
                  <a:pt x="5336" y="20661"/>
                  <a:pt x="5591" y="20661"/>
                </a:cubicBezTo>
                <a:cubicBezTo>
                  <a:pt x="5845" y="20661"/>
                  <a:pt x="5845" y="20661"/>
                  <a:pt x="5845" y="20661"/>
                </a:cubicBezTo>
                <a:cubicBezTo>
                  <a:pt x="5845" y="20661"/>
                  <a:pt x="6099" y="20661"/>
                  <a:pt x="6099" y="20661"/>
                </a:cubicBezTo>
                <a:cubicBezTo>
                  <a:pt x="6099" y="20661"/>
                  <a:pt x="6099" y="20661"/>
                  <a:pt x="6353" y="20661"/>
                </a:cubicBezTo>
                <a:cubicBezTo>
                  <a:pt x="6353" y="20661"/>
                  <a:pt x="6353" y="20661"/>
                  <a:pt x="6607" y="20661"/>
                </a:cubicBezTo>
                <a:cubicBezTo>
                  <a:pt x="6607" y="20661"/>
                  <a:pt x="6353" y="20473"/>
                  <a:pt x="6607" y="20661"/>
                </a:cubicBezTo>
                <a:cubicBezTo>
                  <a:pt x="6607" y="20285"/>
                  <a:pt x="6099" y="20661"/>
                  <a:pt x="6099" y="20473"/>
                </a:cubicBezTo>
                <a:cubicBezTo>
                  <a:pt x="6099" y="20285"/>
                  <a:pt x="6353" y="20285"/>
                  <a:pt x="6353" y="20285"/>
                </a:cubicBezTo>
                <a:cubicBezTo>
                  <a:pt x="6353" y="20097"/>
                  <a:pt x="6607" y="20097"/>
                  <a:pt x="6607" y="20285"/>
                </a:cubicBezTo>
                <a:cubicBezTo>
                  <a:pt x="6607" y="20097"/>
                  <a:pt x="6607" y="20097"/>
                  <a:pt x="6861" y="20285"/>
                </a:cubicBezTo>
                <a:cubicBezTo>
                  <a:pt x="6861" y="20285"/>
                  <a:pt x="6861" y="20473"/>
                  <a:pt x="6861" y="20473"/>
                </a:cubicBezTo>
                <a:cubicBezTo>
                  <a:pt x="6861" y="20285"/>
                  <a:pt x="7115" y="20285"/>
                  <a:pt x="7115" y="20473"/>
                </a:cubicBezTo>
                <a:cubicBezTo>
                  <a:pt x="7115" y="20473"/>
                  <a:pt x="7115" y="20473"/>
                  <a:pt x="7369" y="20473"/>
                </a:cubicBezTo>
                <a:cubicBezTo>
                  <a:pt x="7369" y="20473"/>
                  <a:pt x="7624" y="20473"/>
                  <a:pt x="7624" y="20473"/>
                </a:cubicBezTo>
                <a:cubicBezTo>
                  <a:pt x="8132" y="20473"/>
                  <a:pt x="8386" y="20661"/>
                  <a:pt x="8640" y="20849"/>
                </a:cubicBezTo>
                <a:cubicBezTo>
                  <a:pt x="8894" y="20849"/>
                  <a:pt x="8894" y="20849"/>
                  <a:pt x="9148" y="20849"/>
                </a:cubicBezTo>
                <a:cubicBezTo>
                  <a:pt x="9148" y="20849"/>
                  <a:pt x="9148" y="20661"/>
                  <a:pt x="9402" y="20661"/>
                </a:cubicBezTo>
                <a:cubicBezTo>
                  <a:pt x="9402" y="20661"/>
                  <a:pt x="9402" y="20849"/>
                  <a:pt x="9402" y="20849"/>
                </a:cubicBezTo>
                <a:cubicBezTo>
                  <a:pt x="9402" y="20849"/>
                  <a:pt x="9656" y="20849"/>
                  <a:pt x="9656" y="20849"/>
                </a:cubicBezTo>
                <a:cubicBezTo>
                  <a:pt x="9656" y="21037"/>
                  <a:pt x="9911" y="20849"/>
                  <a:pt x="9911" y="21037"/>
                </a:cubicBezTo>
                <a:cubicBezTo>
                  <a:pt x="9911" y="21037"/>
                  <a:pt x="9911" y="21224"/>
                  <a:pt x="9911" y="21224"/>
                </a:cubicBezTo>
                <a:cubicBezTo>
                  <a:pt x="10165" y="21224"/>
                  <a:pt x="10165" y="21224"/>
                  <a:pt x="10419" y="21224"/>
                </a:cubicBezTo>
                <a:cubicBezTo>
                  <a:pt x="10419" y="21224"/>
                  <a:pt x="10165" y="21412"/>
                  <a:pt x="10165" y="21412"/>
                </a:cubicBezTo>
                <a:cubicBezTo>
                  <a:pt x="10673" y="21600"/>
                  <a:pt x="10927" y="21037"/>
                  <a:pt x="10927" y="20661"/>
                </a:cubicBezTo>
                <a:cubicBezTo>
                  <a:pt x="10927" y="20661"/>
                  <a:pt x="10927" y="20849"/>
                  <a:pt x="10927" y="20849"/>
                </a:cubicBezTo>
                <a:cubicBezTo>
                  <a:pt x="11181" y="20849"/>
                  <a:pt x="10927" y="20849"/>
                  <a:pt x="11181" y="20849"/>
                </a:cubicBezTo>
                <a:cubicBezTo>
                  <a:pt x="11435" y="20849"/>
                  <a:pt x="11435" y="20849"/>
                  <a:pt x="11689" y="20849"/>
                </a:cubicBezTo>
                <a:cubicBezTo>
                  <a:pt x="11689" y="20849"/>
                  <a:pt x="11944" y="20849"/>
                  <a:pt x="11944" y="20849"/>
                </a:cubicBezTo>
                <a:cubicBezTo>
                  <a:pt x="11689" y="20849"/>
                  <a:pt x="11944" y="21037"/>
                  <a:pt x="12198" y="21037"/>
                </a:cubicBezTo>
                <a:cubicBezTo>
                  <a:pt x="12198" y="21224"/>
                  <a:pt x="12198" y="21224"/>
                  <a:pt x="12452" y="21224"/>
                </a:cubicBezTo>
                <a:cubicBezTo>
                  <a:pt x="12452" y="21224"/>
                  <a:pt x="12706" y="21037"/>
                  <a:pt x="12706" y="21037"/>
                </a:cubicBezTo>
                <a:cubicBezTo>
                  <a:pt x="12706" y="21037"/>
                  <a:pt x="12706" y="21224"/>
                  <a:pt x="12706" y="21224"/>
                </a:cubicBezTo>
                <a:cubicBezTo>
                  <a:pt x="12706" y="21224"/>
                  <a:pt x="12960" y="21037"/>
                  <a:pt x="12960" y="21037"/>
                </a:cubicBezTo>
                <a:cubicBezTo>
                  <a:pt x="13214" y="21037"/>
                  <a:pt x="13214" y="21037"/>
                  <a:pt x="12960" y="21037"/>
                </a:cubicBezTo>
                <a:cubicBezTo>
                  <a:pt x="13214" y="20849"/>
                  <a:pt x="13214" y="20849"/>
                  <a:pt x="13214" y="20849"/>
                </a:cubicBezTo>
                <a:cubicBezTo>
                  <a:pt x="13468" y="20849"/>
                  <a:pt x="13468" y="20849"/>
                  <a:pt x="13468" y="20849"/>
                </a:cubicBezTo>
                <a:cubicBezTo>
                  <a:pt x="13722" y="20661"/>
                  <a:pt x="13722" y="20661"/>
                  <a:pt x="13722" y="20661"/>
                </a:cubicBezTo>
                <a:cubicBezTo>
                  <a:pt x="13976" y="20661"/>
                  <a:pt x="13976" y="20661"/>
                  <a:pt x="14231" y="20661"/>
                </a:cubicBezTo>
                <a:cubicBezTo>
                  <a:pt x="14231" y="20661"/>
                  <a:pt x="14739" y="20661"/>
                  <a:pt x="14993" y="20661"/>
                </a:cubicBezTo>
                <a:cubicBezTo>
                  <a:pt x="15247" y="20473"/>
                  <a:pt x="14739" y="20285"/>
                  <a:pt x="14993" y="20285"/>
                </a:cubicBezTo>
                <a:cubicBezTo>
                  <a:pt x="14993" y="20473"/>
                  <a:pt x="15501" y="20473"/>
                  <a:pt x="15501" y="20473"/>
                </a:cubicBezTo>
                <a:cubicBezTo>
                  <a:pt x="15501" y="20473"/>
                  <a:pt x="15501" y="20473"/>
                  <a:pt x="15755" y="20661"/>
                </a:cubicBezTo>
                <a:cubicBezTo>
                  <a:pt x="15755" y="20661"/>
                  <a:pt x="15755" y="20473"/>
                  <a:pt x="16009" y="20473"/>
                </a:cubicBezTo>
                <a:cubicBezTo>
                  <a:pt x="16009" y="20473"/>
                  <a:pt x="16264" y="20473"/>
                  <a:pt x="16264" y="20473"/>
                </a:cubicBezTo>
                <a:cubicBezTo>
                  <a:pt x="16264" y="20473"/>
                  <a:pt x="16264" y="20661"/>
                  <a:pt x="16518" y="20661"/>
                </a:cubicBezTo>
                <a:cubicBezTo>
                  <a:pt x="16264" y="20661"/>
                  <a:pt x="16518" y="20849"/>
                  <a:pt x="16772" y="21037"/>
                </a:cubicBezTo>
                <a:cubicBezTo>
                  <a:pt x="17026" y="21037"/>
                  <a:pt x="17026" y="20849"/>
                  <a:pt x="17026" y="20849"/>
                </a:cubicBezTo>
                <a:cubicBezTo>
                  <a:pt x="17026" y="20661"/>
                  <a:pt x="17026" y="20473"/>
                  <a:pt x="17026" y="20285"/>
                </a:cubicBezTo>
                <a:cubicBezTo>
                  <a:pt x="16772" y="20285"/>
                  <a:pt x="16772" y="20473"/>
                  <a:pt x="16518" y="20285"/>
                </a:cubicBezTo>
                <a:cubicBezTo>
                  <a:pt x="16518" y="20285"/>
                  <a:pt x="16772" y="20285"/>
                  <a:pt x="16772" y="20097"/>
                </a:cubicBezTo>
                <a:cubicBezTo>
                  <a:pt x="16772" y="20097"/>
                  <a:pt x="16772" y="20097"/>
                  <a:pt x="16772" y="19910"/>
                </a:cubicBezTo>
                <a:cubicBezTo>
                  <a:pt x="16772" y="19910"/>
                  <a:pt x="16518" y="19722"/>
                  <a:pt x="16518" y="19534"/>
                </a:cubicBezTo>
                <a:cubicBezTo>
                  <a:pt x="16264" y="19534"/>
                  <a:pt x="16264" y="19346"/>
                  <a:pt x="16264" y="19346"/>
                </a:cubicBezTo>
                <a:cubicBezTo>
                  <a:pt x="16518" y="19158"/>
                  <a:pt x="16772" y="18970"/>
                  <a:pt x="17026" y="18970"/>
                </a:cubicBezTo>
                <a:cubicBezTo>
                  <a:pt x="17280" y="18783"/>
                  <a:pt x="17534" y="18970"/>
                  <a:pt x="17788" y="18783"/>
                </a:cubicBezTo>
                <a:cubicBezTo>
                  <a:pt x="17788" y="18595"/>
                  <a:pt x="17788" y="18595"/>
                  <a:pt x="17788" y="18407"/>
                </a:cubicBezTo>
                <a:cubicBezTo>
                  <a:pt x="18042" y="18407"/>
                  <a:pt x="17788" y="18219"/>
                  <a:pt x="17788" y="18219"/>
                </a:cubicBezTo>
                <a:cubicBezTo>
                  <a:pt x="18042" y="18031"/>
                  <a:pt x="18296" y="18219"/>
                  <a:pt x="18551" y="18219"/>
                </a:cubicBezTo>
                <a:cubicBezTo>
                  <a:pt x="18551" y="18219"/>
                  <a:pt x="18551" y="18219"/>
                  <a:pt x="18805" y="18031"/>
                </a:cubicBezTo>
                <a:cubicBezTo>
                  <a:pt x="18805" y="18031"/>
                  <a:pt x="18805" y="17843"/>
                  <a:pt x="18805" y="17843"/>
                </a:cubicBezTo>
                <a:cubicBezTo>
                  <a:pt x="18551" y="17843"/>
                  <a:pt x="18805" y="17656"/>
                  <a:pt x="18805" y="17656"/>
                </a:cubicBezTo>
                <a:cubicBezTo>
                  <a:pt x="18805" y="17468"/>
                  <a:pt x="18551" y="17468"/>
                  <a:pt x="18551" y="17280"/>
                </a:cubicBezTo>
                <a:cubicBezTo>
                  <a:pt x="18551" y="17280"/>
                  <a:pt x="18296" y="17280"/>
                  <a:pt x="18296" y="17280"/>
                </a:cubicBezTo>
                <a:cubicBezTo>
                  <a:pt x="18296" y="17280"/>
                  <a:pt x="18296" y="17092"/>
                  <a:pt x="18296" y="17092"/>
                </a:cubicBezTo>
                <a:cubicBezTo>
                  <a:pt x="18296" y="17092"/>
                  <a:pt x="18042" y="17092"/>
                  <a:pt x="18042" y="17092"/>
                </a:cubicBezTo>
                <a:cubicBezTo>
                  <a:pt x="17788" y="17092"/>
                  <a:pt x="17788" y="17092"/>
                  <a:pt x="17788" y="16904"/>
                </a:cubicBezTo>
                <a:cubicBezTo>
                  <a:pt x="17788" y="16904"/>
                  <a:pt x="17788" y="16904"/>
                  <a:pt x="17534" y="16717"/>
                </a:cubicBezTo>
                <a:cubicBezTo>
                  <a:pt x="17280" y="16717"/>
                  <a:pt x="17280" y="16717"/>
                  <a:pt x="17280" y="16529"/>
                </a:cubicBezTo>
                <a:cubicBezTo>
                  <a:pt x="17026" y="16529"/>
                  <a:pt x="16518" y="15965"/>
                  <a:pt x="16518" y="16153"/>
                </a:cubicBezTo>
                <a:cubicBezTo>
                  <a:pt x="16264" y="16153"/>
                  <a:pt x="16264" y="15965"/>
                  <a:pt x="16009" y="15777"/>
                </a:cubicBezTo>
                <a:cubicBezTo>
                  <a:pt x="16009" y="15777"/>
                  <a:pt x="16009" y="15590"/>
                  <a:pt x="16009" y="15590"/>
                </a:cubicBezTo>
                <a:cubicBezTo>
                  <a:pt x="15755" y="15590"/>
                  <a:pt x="15755" y="15402"/>
                  <a:pt x="15755" y="15402"/>
                </a:cubicBezTo>
                <a:cubicBezTo>
                  <a:pt x="15755" y="15402"/>
                  <a:pt x="15755" y="15402"/>
                  <a:pt x="15755" y="15402"/>
                </a:cubicBezTo>
                <a:cubicBezTo>
                  <a:pt x="15755" y="15402"/>
                  <a:pt x="15755" y="15214"/>
                  <a:pt x="15755" y="15214"/>
                </a:cubicBezTo>
                <a:cubicBezTo>
                  <a:pt x="15755" y="15214"/>
                  <a:pt x="15501" y="15214"/>
                  <a:pt x="15501" y="15026"/>
                </a:cubicBezTo>
                <a:cubicBezTo>
                  <a:pt x="15501" y="15026"/>
                  <a:pt x="15501" y="15026"/>
                  <a:pt x="15501" y="14838"/>
                </a:cubicBezTo>
                <a:cubicBezTo>
                  <a:pt x="15501" y="14838"/>
                  <a:pt x="15755" y="14838"/>
                  <a:pt x="15755" y="14650"/>
                </a:cubicBezTo>
                <a:cubicBezTo>
                  <a:pt x="15755" y="14463"/>
                  <a:pt x="15755" y="14650"/>
                  <a:pt x="15501" y="14463"/>
                </a:cubicBezTo>
                <a:cubicBezTo>
                  <a:pt x="15501" y="14463"/>
                  <a:pt x="15501" y="14463"/>
                  <a:pt x="15501" y="14463"/>
                </a:cubicBezTo>
                <a:cubicBezTo>
                  <a:pt x="15501" y="14463"/>
                  <a:pt x="15247" y="14275"/>
                  <a:pt x="15247" y="14275"/>
                </a:cubicBezTo>
                <a:cubicBezTo>
                  <a:pt x="15247" y="14275"/>
                  <a:pt x="15247" y="14275"/>
                  <a:pt x="14993" y="14087"/>
                </a:cubicBezTo>
                <a:cubicBezTo>
                  <a:pt x="14993" y="14087"/>
                  <a:pt x="14993" y="13899"/>
                  <a:pt x="14993" y="13899"/>
                </a:cubicBezTo>
                <a:cubicBezTo>
                  <a:pt x="14993" y="13899"/>
                  <a:pt x="14739" y="13711"/>
                  <a:pt x="14739" y="13711"/>
                </a:cubicBezTo>
                <a:cubicBezTo>
                  <a:pt x="14739" y="13711"/>
                  <a:pt x="14739" y="13523"/>
                  <a:pt x="14739" y="13523"/>
                </a:cubicBezTo>
                <a:cubicBezTo>
                  <a:pt x="14993" y="13523"/>
                  <a:pt x="14993" y="13711"/>
                  <a:pt x="14993" y="13711"/>
                </a:cubicBezTo>
                <a:cubicBezTo>
                  <a:pt x="14993" y="13711"/>
                  <a:pt x="15247" y="13899"/>
                  <a:pt x="15247" y="13899"/>
                </a:cubicBezTo>
                <a:cubicBezTo>
                  <a:pt x="15247" y="13899"/>
                  <a:pt x="15247" y="13711"/>
                  <a:pt x="15247" y="13711"/>
                </a:cubicBezTo>
                <a:cubicBezTo>
                  <a:pt x="15501" y="13523"/>
                  <a:pt x="15755" y="13336"/>
                  <a:pt x="15755" y="13336"/>
                </a:cubicBezTo>
                <a:cubicBezTo>
                  <a:pt x="16009" y="13336"/>
                  <a:pt x="16009" y="13336"/>
                  <a:pt x="16264" y="13336"/>
                </a:cubicBezTo>
                <a:cubicBezTo>
                  <a:pt x="16264" y="13336"/>
                  <a:pt x="16264" y="13148"/>
                  <a:pt x="16264" y="13148"/>
                </a:cubicBezTo>
                <a:cubicBezTo>
                  <a:pt x="16518" y="13148"/>
                  <a:pt x="16518" y="13336"/>
                  <a:pt x="16772" y="13336"/>
                </a:cubicBezTo>
                <a:cubicBezTo>
                  <a:pt x="17026" y="13148"/>
                  <a:pt x="16772" y="13148"/>
                  <a:pt x="17026" y="12960"/>
                </a:cubicBezTo>
                <a:cubicBezTo>
                  <a:pt x="17026" y="12960"/>
                  <a:pt x="17280" y="12960"/>
                  <a:pt x="17280" y="12960"/>
                </a:cubicBezTo>
                <a:cubicBezTo>
                  <a:pt x="17280" y="12960"/>
                  <a:pt x="17280" y="12772"/>
                  <a:pt x="17280" y="12772"/>
                </a:cubicBezTo>
                <a:cubicBezTo>
                  <a:pt x="17534" y="12772"/>
                  <a:pt x="17534" y="12772"/>
                  <a:pt x="17534" y="12772"/>
                </a:cubicBezTo>
                <a:cubicBezTo>
                  <a:pt x="17534" y="12772"/>
                  <a:pt x="17534" y="12772"/>
                  <a:pt x="17534" y="12772"/>
                </a:cubicBezTo>
                <a:cubicBezTo>
                  <a:pt x="17534" y="12772"/>
                  <a:pt x="17788" y="12584"/>
                  <a:pt x="17788" y="12584"/>
                </a:cubicBezTo>
                <a:cubicBezTo>
                  <a:pt x="17788" y="12584"/>
                  <a:pt x="17788" y="12772"/>
                  <a:pt x="18042" y="12772"/>
                </a:cubicBezTo>
                <a:cubicBezTo>
                  <a:pt x="18042" y="12772"/>
                  <a:pt x="18042" y="12584"/>
                  <a:pt x="18042" y="12584"/>
                </a:cubicBezTo>
                <a:cubicBezTo>
                  <a:pt x="18042" y="12397"/>
                  <a:pt x="18042" y="12397"/>
                  <a:pt x="18296" y="12397"/>
                </a:cubicBezTo>
                <a:cubicBezTo>
                  <a:pt x="18296" y="12397"/>
                  <a:pt x="18296" y="12397"/>
                  <a:pt x="18551" y="12397"/>
                </a:cubicBezTo>
                <a:cubicBezTo>
                  <a:pt x="18551" y="12397"/>
                  <a:pt x="18805" y="12397"/>
                  <a:pt x="18805" y="12397"/>
                </a:cubicBezTo>
                <a:cubicBezTo>
                  <a:pt x="19059" y="12397"/>
                  <a:pt x="19059" y="12209"/>
                  <a:pt x="19059" y="12209"/>
                </a:cubicBezTo>
                <a:cubicBezTo>
                  <a:pt x="19313" y="12209"/>
                  <a:pt x="19567" y="12021"/>
                  <a:pt x="19567" y="12021"/>
                </a:cubicBezTo>
                <a:cubicBezTo>
                  <a:pt x="19821" y="12021"/>
                  <a:pt x="19821" y="12021"/>
                  <a:pt x="19821" y="12021"/>
                </a:cubicBezTo>
                <a:cubicBezTo>
                  <a:pt x="20075" y="12021"/>
                  <a:pt x="20075" y="12021"/>
                  <a:pt x="20075" y="11833"/>
                </a:cubicBezTo>
                <a:cubicBezTo>
                  <a:pt x="20075" y="11833"/>
                  <a:pt x="19821" y="11833"/>
                  <a:pt x="19821" y="11645"/>
                </a:cubicBezTo>
                <a:cubicBezTo>
                  <a:pt x="19567" y="11645"/>
                  <a:pt x="19821" y="11457"/>
                  <a:pt x="20075" y="11457"/>
                </a:cubicBezTo>
                <a:cubicBezTo>
                  <a:pt x="20075" y="11457"/>
                  <a:pt x="20329" y="11645"/>
                  <a:pt x="20329" y="11457"/>
                </a:cubicBezTo>
                <a:cubicBezTo>
                  <a:pt x="20329" y="11645"/>
                  <a:pt x="20584" y="11645"/>
                  <a:pt x="20584" y="11645"/>
                </a:cubicBezTo>
                <a:cubicBezTo>
                  <a:pt x="20584" y="11645"/>
                  <a:pt x="20584" y="11833"/>
                  <a:pt x="20584" y="11833"/>
                </a:cubicBezTo>
                <a:cubicBezTo>
                  <a:pt x="20584" y="11833"/>
                  <a:pt x="20584" y="12021"/>
                  <a:pt x="20584" y="11833"/>
                </a:cubicBezTo>
                <a:cubicBezTo>
                  <a:pt x="20584" y="11833"/>
                  <a:pt x="20584" y="11833"/>
                  <a:pt x="20584" y="11833"/>
                </a:cubicBezTo>
                <a:cubicBezTo>
                  <a:pt x="20838" y="11833"/>
                  <a:pt x="20584" y="12021"/>
                  <a:pt x="20584" y="12021"/>
                </a:cubicBezTo>
                <a:cubicBezTo>
                  <a:pt x="20584" y="12021"/>
                  <a:pt x="20838" y="12209"/>
                  <a:pt x="21092" y="12209"/>
                </a:cubicBezTo>
                <a:cubicBezTo>
                  <a:pt x="21092" y="12209"/>
                  <a:pt x="21092" y="11833"/>
                  <a:pt x="21346" y="11645"/>
                </a:cubicBezTo>
                <a:cubicBezTo>
                  <a:pt x="21346" y="11457"/>
                  <a:pt x="21600" y="11270"/>
                  <a:pt x="21600" y="10894"/>
                </a:cubicBezTo>
                <a:close/>
                <a:moveTo>
                  <a:pt x="5845" y="939"/>
                </a:moveTo>
                <a:cubicBezTo>
                  <a:pt x="5845" y="751"/>
                  <a:pt x="5845" y="563"/>
                  <a:pt x="6099" y="563"/>
                </a:cubicBezTo>
                <a:cubicBezTo>
                  <a:pt x="6099" y="376"/>
                  <a:pt x="6607" y="563"/>
                  <a:pt x="6607" y="376"/>
                </a:cubicBezTo>
                <a:cubicBezTo>
                  <a:pt x="6353" y="376"/>
                  <a:pt x="6099" y="563"/>
                  <a:pt x="6099" y="376"/>
                </a:cubicBezTo>
                <a:cubicBezTo>
                  <a:pt x="5845" y="188"/>
                  <a:pt x="6353" y="0"/>
                  <a:pt x="6099" y="0"/>
                </a:cubicBezTo>
                <a:cubicBezTo>
                  <a:pt x="6099" y="0"/>
                  <a:pt x="6099" y="0"/>
                  <a:pt x="6099" y="0"/>
                </a:cubicBezTo>
                <a:cubicBezTo>
                  <a:pt x="6099" y="0"/>
                  <a:pt x="6099" y="0"/>
                  <a:pt x="6099" y="0"/>
                </a:cubicBezTo>
                <a:cubicBezTo>
                  <a:pt x="6099" y="188"/>
                  <a:pt x="5591" y="563"/>
                  <a:pt x="5845" y="939"/>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36" name="Shape 2725"/>
          <p:cNvSpPr/>
          <p:nvPr/>
        </p:nvSpPr>
        <p:spPr>
          <a:xfrm>
            <a:off x="21251766" y="10916028"/>
            <a:ext cx="975715" cy="483736"/>
          </a:xfrm>
          <a:custGeom>
            <a:avLst/>
            <a:gdLst/>
            <a:ahLst/>
            <a:cxnLst>
              <a:cxn ang="0">
                <a:pos x="wd2" y="hd2"/>
              </a:cxn>
              <a:cxn ang="5400000">
                <a:pos x="wd2" y="hd2"/>
              </a:cxn>
              <a:cxn ang="10800000">
                <a:pos x="wd2" y="hd2"/>
              </a:cxn>
              <a:cxn ang="16200000">
                <a:pos x="wd2" y="hd2"/>
              </a:cxn>
            </a:cxnLst>
            <a:rect l="0" t="0" r="r" b="b"/>
            <a:pathLst>
              <a:path w="21600" h="21600" extrusionOk="0">
                <a:moveTo>
                  <a:pt x="21600" y="20206"/>
                </a:moveTo>
                <a:cubicBezTo>
                  <a:pt x="21252" y="19510"/>
                  <a:pt x="20903" y="18813"/>
                  <a:pt x="20555" y="18116"/>
                </a:cubicBezTo>
                <a:cubicBezTo>
                  <a:pt x="20206" y="18116"/>
                  <a:pt x="20206" y="18116"/>
                  <a:pt x="20206" y="17419"/>
                </a:cubicBezTo>
                <a:cubicBezTo>
                  <a:pt x="20206" y="17419"/>
                  <a:pt x="20206" y="17419"/>
                  <a:pt x="20206" y="16723"/>
                </a:cubicBezTo>
                <a:cubicBezTo>
                  <a:pt x="20206" y="16723"/>
                  <a:pt x="19858" y="17419"/>
                  <a:pt x="19858" y="17419"/>
                </a:cubicBezTo>
                <a:cubicBezTo>
                  <a:pt x="19858" y="16723"/>
                  <a:pt x="19858" y="16026"/>
                  <a:pt x="19858" y="16026"/>
                </a:cubicBezTo>
                <a:cubicBezTo>
                  <a:pt x="19858" y="16026"/>
                  <a:pt x="20206" y="16026"/>
                  <a:pt x="20206" y="15329"/>
                </a:cubicBezTo>
                <a:cubicBezTo>
                  <a:pt x="20555" y="15329"/>
                  <a:pt x="20555" y="14632"/>
                  <a:pt x="20555" y="14632"/>
                </a:cubicBezTo>
                <a:cubicBezTo>
                  <a:pt x="20555" y="14632"/>
                  <a:pt x="20206" y="14632"/>
                  <a:pt x="20206" y="14632"/>
                </a:cubicBezTo>
                <a:cubicBezTo>
                  <a:pt x="20206" y="13935"/>
                  <a:pt x="20206" y="13935"/>
                  <a:pt x="19858" y="13935"/>
                </a:cubicBezTo>
                <a:cubicBezTo>
                  <a:pt x="19858" y="13935"/>
                  <a:pt x="19510" y="13935"/>
                  <a:pt x="19510" y="13935"/>
                </a:cubicBezTo>
                <a:cubicBezTo>
                  <a:pt x="19510" y="13935"/>
                  <a:pt x="19161" y="13935"/>
                  <a:pt x="19161" y="13239"/>
                </a:cubicBezTo>
                <a:cubicBezTo>
                  <a:pt x="19161" y="13239"/>
                  <a:pt x="19161" y="13239"/>
                  <a:pt x="18813" y="13239"/>
                </a:cubicBezTo>
                <a:cubicBezTo>
                  <a:pt x="18813" y="12542"/>
                  <a:pt x="18465" y="12542"/>
                  <a:pt x="18116" y="11845"/>
                </a:cubicBezTo>
                <a:cubicBezTo>
                  <a:pt x="17768" y="11148"/>
                  <a:pt x="18465" y="10452"/>
                  <a:pt x="18465" y="9755"/>
                </a:cubicBezTo>
                <a:cubicBezTo>
                  <a:pt x="18465" y="9058"/>
                  <a:pt x="17768" y="9058"/>
                  <a:pt x="17419" y="9058"/>
                </a:cubicBezTo>
                <a:cubicBezTo>
                  <a:pt x="17071" y="9058"/>
                  <a:pt x="17071" y="9058"/>
                  <a:pt x="16723" y="8361"/>
                </a:cubicBezTo>
                <a:cubicBezTo>
                  <a:pt x="16723" y="7665"/>
                  <a:pt x="16723" y="7665"/>
                  <a:pt x="16374" y="7665"/>
                </a:cubicBezTo>
                <a:cubicBezTo>
                  <a:pt x="16026" y="7665"/>
                  <a:pt x="16026" y="7665"/>
                  <a:pt x="16026" y="7665"/>
                </a:cubicBezTo>
                <a:cubicBezTo>
                  <a:pt x="16026" y="7665"/>
                  <a:pt x="15677" y="6968"/>
                  <a:pt x="15677" y="6968"/>
                </a:cubicBezTo>
                <a:cubicBezTo>
                  <a:pt x="15329" y="6968"/>
                  <a:pt x="15329" y="8361"/>
                  <a:pt x="15329" y="8361"/>
                </a:cubicBezTo>
                <a:cubicBezTo>
                  <a:pt x="15329" y="7665"/>
                  <a:pt x="15329" y="7665"/>
                  <a:pt x="14981" y="6968"/>
                </a:cubicBezTo>
                <a:cubicBezTo>
                  <a:pt x="14632" y="6968"/>
                  <a:pt x="13935" y="7665"/>
                  <a:pt x="13935" y="7665"/>
                </a:cubicBezTo>
                <a:cubicBezTo>
                  <a:pt x="13587" y="7665"/>
                  <a:pt x="13587" y="8361"/>
                  <a:pt x="13587" y="8361"/>
                </a:cubicBezTo>
                <a:cubicBezTo>
                  <a:pt x="13239" y="8361"/>
                  <a:pt x="13239" y="8361"/>
                  <a:pt x="13239" y="8361"/>
                </a:cubicBezTo>
                <a:cubicBezTo>
                  <a:pt x="12890" y="8361"/>
                  <a:pt x="12890" y="8361"/>
                  <a:pt x="12890" y="9058"/>
                </a:cubicBezTo>
                <a:cubicBezTo>
                  <a:pt x="12542" y="9058"/>
                  <a:pt x="12890" y="9058"/>
                  <a:pt x="12542" y="9058"/>
                </a:cubicBezTo>
                <a:cubicBezTo>
                  <a:pt x="12194" y="8361"/>
                  <a:pt x="11845" y="8361"/>
                  <a:pt x="11845" y="8361"/>
                </a:cubicBezTo>
                <a:cubicBezTo>
                  <a:pt x="12194" y="7665"/>
                  <a:pt x="12194" y="7665"/>
                  <a:pt x="12194" y="7665"/>
                </a:cubicBezTo>
                <a:cubicBezTo>
                  <a:pt x="12194" y="6968"/>
                  <a:pt x="11845" y="6968"/>
                  <a:pt x="11845" y="6968"/>
                </a:cubicBezTo>
                <a:cubicBezTo>
                  <a:pt x="11497" y="6271"/>
                  <a:pt x="11497" y="6271"/>
                  <a:pt x="11148" y="6271"/>
                </a:cubicBezTo>
                <a:cubicBezTo>
                  <a:pt x="10800" y="6271"/>
                  <a:pt x="10452" y="5574"/>
                  <a:pt x="10103" y="5574"/>
                </a:cubicBezTo>
                <a:cubicBezTo>
                  <a:pt x="10103" y="5574"/>
                  <a:pt x="9755" y="4877"/>
                  <a:pt x="9755" y="4877"/>
                </a:cubicBezTo>
                <a:cubicBezTo>
                  <a:pt x="9755" y="4181"/>
                  <a:pt x="9755" y="4181"/>
                  <a:pt x="9755" y="4181"/>
                </a:cubicBezTo>
                <a:cubicBezTo>
                  <a:pt x="9406" y="3484"/>
                  <a:pt x="9058" y="3484"/>
                  <a:pt x="8710" y="3484"/>
                </a:cubicBezTo>
                <a:cubicBezTo>
                  <a:pt x="8361" y="3484"/>
                  <a:pt x="8361" y="3484"/>
                  <a:pt x="8361" y="3484"/>
                </a:cubicBezTo>
                <a:cubicBezTo>
                  <a:pt x="8013" y="3484"/>
                  <a:pt x="8013" y="3484"/>
                  <a:pt x="7665" y="3484"/>
                </a:cubicBezTo>
                <a:cubicBezTo>
                  <a:pt x="7665" y="2787"/>
                  <a:pt x="6968" y="2787"/>
                  <a:pt x="6968" y="3484"/>
                </a:cubicBezTo>
                <a:cubicBezTo>
                  <a:pt x="6619" y="3484"/>
                  <a:pt x="6271" y="3484"/>
                  <a:pt x="5923" y="3484"/>
                </a:cubicBezTo>
                <a:cubicBezTo>
                  <a:pt x="5574" y="3484"/>
                  <a:pt x="5226" y="3484"/>
                  <a:pt x="4877" y="2787"/>
                </a:cubicBezTo>
                <a:cubicBezTo>
                  <a:pt x="4877" y="2787"/>
                  <a:pt x="4529" y="2090"/>
                  <a:pt x="4181" y="2090"/>
                </a:cubicBezTo>
                <a:cubicBezTo>
                  <a:pt x="4181" y="2090"/>
                  <a:pt x="4181" y="2090"/>
                  <a:pt x="3832" y="2090"/>
                </a:cubicBezTo>
                <a:cubicBezTo>
                  <a:pt x="3832" y="2090"/>
                  <a:pt x="3832" y="2090"/>
                  <a:pt x="3832" y="1394"/>
                </a:cubicBezTo>
                <a:cubicBezTo>
                  <a:pt x="3484" y="1394"/>
                  <a:pt x="3484" y="2090"/>
                  <a:pt x="3484" y="2090"/>
                </a:cubicBezTo>
                <a:cubicBezTo>
                  <a:pt x="3135" y="1394"/>
                  <a:pt x="2787" y="697"/>
                  <a:pt x="2439" y="697"/>
                </a:cubicBezTo>
                <a:cubicBezTo>
                  <a:pt x="2090" y="0"/>
                  <a:pt x="2090" y="697"/>
                  <a:pt x="1394" y="697"/>
                </a:cubicBezTo>
                <a:cubicBezTo>
                  <a:pt x="1045" y="697"/>
                  <a:pt x="1045" y="0"/>
                  <a:pt x="348" y="0"/>
                </a:cubicBezTo>
                <a:cubicBezTo>
                  <a:pt x="0" y="0"/>
                  <a:pt x="0" y="697"/>
                  <a:pt x="0" y="1394"/>
                </a:cubicBezTo>
                <a:cubicBezTo>
                  <a:pt x="0" y="1394"/>
                  <a:pt x="348" y="2090"/>
                  <a:pt x="697" y="2090"/>
                </a:cubicBezTo>
                <a:cubicBezTo>
                  <a:pt x="697" y="2787"/>
                  <a:pt x="1045" y="3484"/>
                  <a:pt x="1045" y="3484"/>
                </a:cubicBezTo>
                <a:cubicBezTo>
                  <a:pt x="1045" y="3484"/>
                  <a:pt x="1742" y="4181"/>
                  <a:pt x="1742" y="4181"/>
                </a:cubicBezTo>
                <a:cubicBezTo>
                  <a:pt x="2090" y="4877"/>
                  <a:pt x="2439" y="4181"/>
                  <a:pt x="2787" y="4877"/>
                </a:cubicBezTo>
                <a:cubicBezTo>
                  <a:pt x="2787" y="4877"/>
                  <a:pt x="2787" y="4877"/>
                  <a:pt x="2787" y="4877"/>
                </a:cubicBezTo>
                <a:cubicBezTo>
                  <a:pt x="3135" y="5574"/>
                  <a:pt x="3135" y="4877"/>
                  <a:pt x="3135" y="4877"/>
                </a:cubicBezTo>
                <a:cubicBezTo>
                  <a:pt x="3484" y="5574"/>
                  <a:pt x="3484" y="6271"/>
                  <a:pt x="3832" y="6968"/>
                </a:cubicBezTo>
                <a:cubicBezTo>
                  <a:pt x="3832" y="6968"/>
                  <a:pt x="4529" y="6968"/>
                  <a:pt x="4529" y="7665"/>
                </a:cubicBezTo>
                <a:cubicBezTo>
                  <a:pt x="4877" y="8361"/>
                  <a:pt x="4877" y="9058"/>
                  <a:pt x="4877" y="9755"/>
                </a:cubicBezTo>
                <a:cubicBezTo>
                  <a:pt x="5226" y="11148"/>
                  <a:pt x="5226" y="12542"/>
                  <a:pt x="5574" y="13935"/>
                </a:cubicBezTo>
                <a:cubicBezTo>
                  <a:pt x="5574" y="14632"/>
                  <a:pt x="5574" y="15329"/>
                  <a:pt x="5574" y="16026"/>
                </a:cubicBezTo>
                <a:cubicBezTo>
                  <a:pt x="5226" y="16723"/>
                  <a:pt x="5226" y="17419"/>
                  <a:pt x="4877" y="18116"/>
                </a:cubicBezTo>
                <a:cubicBezTo>
                  <a:pt x="4877" y="18116"/>
                  <a:pt x="5226" y="18116"/>
                  <a:pt x="5574" y="18116"/>
                </a:cubicBezTo>
                <a:cubicBezTo>
                  <a:pt x="5574" y="18116"/>
                  <a:pt x="5574" y="18813"/>
                  <a:pt x="5574" y="18813"/>
                </a:cubicBezTo>
                <a:cubicBezTo>
                  <a:pt x="5923" y="18813"/>
                  <a:pt x="5923" y="18116"/>
                  <a:pt x="6271" y="18116"/>
                </a:cubicBezTo>
                <a:cubicBezTo>
                  <a:pt x="6271" y="18116"/>
                  <a:pt x="6619" y="18116"/>
                  <a:pt x="6619" y="18116"/>
                </a:cubicBezTo>
                <a:cubicBezTo>
                  <a:pt x="6968" y="18116"/>
                  <a:pt x="6968" y="18116"/>
                  <a:pt x="7316" y="18116"/>
                </a:cubicBezTo>
                <a:cubicBezTo>
                  <a:pt x="7316" y="18116"/>
                  <a:pt x="7665" y="18813"/>
                  <a:pt x="8013" y="18813"/>
                </a:cubicBezTo>
                <a:cubicBezTo>
                  <a:pt x="8013" y="18813"/>
                  <a:pt x="8013" y="18116"/>
                  <a:pt x="8361" y="17419"/>
                </a:cubicBezTo>
                <a:cubicBezTo>
                  <a:pt x="8361" y="17419"/>
                  <a:pt x="9406" y="17419"/>
                  <a:pt x="8710" y="18116"/>
                </a:cubicBezTo>
                <a:cubicBezTo>
                  <a:pt x="9058" y="18116"/>
                  <a:pt x="9058" y="18116"/>
                  <a:pt x="9058" y="18116"/>
                </a:cubicBezTo>
                <a:cubicBezTo>
                  <a:pt x="9406" y="18813"/>
                  <a:pt x="9755" y="19510"/>
                  <a:pt x="10103" y="19510"/>
                </a:cubicBezTo>
                <a:cubicBezTo>
                  <a:pt x="10103" y="20206"/>
                  <a:pt x="10103" y="20206"/>
                  <a:pt x="10103" y="20206"/>
                </a:cubicBezTo>
                <a:cubicBezTo>
                  <a:pt x="10103" y="20206"/>
                  <a:pt x="10103" y="20206"/>
                  <a:pt x="10452" y="20903"/>
                </a:cubicBezTo>
                <a:cubicBezTo>
                  <a:pt x="10452" y="20903"/>
                  <a:pt x="10452" y="20903"/>
                  <a:pt x="10452" y="20903"/>
                </a:cubicBezTo>
                <a:cubicBezTo>
                  <a:pt x="10800" y="20903"/>
                  <a:pt x="11148" y="20903"/>
                  <a:pt x="11148" y="21600"/>
                </a:cubicBezTo>
                <a:cubicBezTo>
                  <a:pt x="11497" y="21600"/>
                  <a:pt x="11845" y="21600"/>
                  <a:pt x="12194" y="21600"/>
                </a:cubicBezTo>
                <a:cubicBezTo>
                  <a:pt x="12194" y="20903"/>
                  <a:pt x="12542" y="20903"/>
                  <a:pt x="12890" y="20903"/>
                </a:cubicBezTo>
                <a:cubicBezTo>
                  <a:pt x="13239" y="20903"/>
                  <a:pt x="13239" y="20903"/>
                  <a:pt x="13239" y="20903"/>
                </a:cubicBezTo>
                <a:cubicBezTo>
                  <a:pt x="13587" y="20903"/>
                  <a:pt x="13239" y="20206"/>
                  <a:pt x="13587" y="20206"/>
                </a:cubicBezTo>
                <a:cubicBezTo>
                  <a:pt x="13587" y="20206"/>
                  <a:pt x="13935" y="20903"/>
                  <a:pt x="13935" y="20903"/>
                </a:cubicBezTo>
                <a:cubicBezTo>
                  <a:pt x="13935" y="20903"/>
                  <a:pt x="14284" y="20903"/>
                  <a:pt x="14284" y="20903"/>
                </a:cubicBezTo>
                <a:cubicBezTo>
                  <a:pt x="14284" y="20903"/>
                  <a:pt x="14284" y="20903"/>
                  <a:pt x="14632" y="20903"/>
                </a:cubicBezTo>
                <a:cubicBezTo>
                  <a:pt x="14632" y="20206"/>
                  <a:pt x="14632" y="20903"/>
                  <a:pt x="14632" y="20903"/>
                </a:cubicBezTo>
                <a:cubicBezTo>
                  <a:pt x="14632" y="20903"/>
                  <a:pt x="14632" y="20903"/>
                  <a:pt x="14632" y="20903"/>
                </a:cubicBezTo>
                <a:cubicBezTo>
                  <a:pt x="14632" y="20903"/>
                  <a:pt x="14981" y="20206"/>
                  <a:pt x="14981" y="20206"/>
                </a:cubicBezTo>
                <a:cubicBezTo>
                  <a:pt x="14981" y="20206"/>
                  <a:pt x="15677" y="20903"/>
                  <a:pt x="15677" y="20206"/>
                </a:cubicBezTo>
                <a:cubicBezTo>
                  <a:pt x="15677" y="20206"/>
                  <a:pt x="14981" y="20206"/>
                  <a:pt x="15677" y="20206"/>
                </a:cubicBezTo>
                <a:cubicBezTo>
                  <a:pt x="16026" y="20206"/>
                  <a:pt x="16374" y="19510"/>
                  <a:pt x="16723" y="18813"/>
                </a:cubicBezTo>
                <a:cubicBezTo>
                  <a:pt x="16723" y="18813"/>
                  <a:pt x="16723" y="18813"/>
                  <a:pt x="17071" y="18116"/>
                </a:cubicBezTo>
                <a:cubicBezTo>
                  <a:pt x="17071" y="18116"/>
                  <a:pt x="17419" y="18813"/>
                  <a:pt x="17419" y="18813"/>
                </a:cubicBezTo>
                <a:cubicBezTo>
                  <a:pt x="17768" y="18813"/>
                  <a:pt x="18116" y="19510"/>
                  <a:pt x="18465" y="19510"/>
                </a:cubicBezTo>
                <a:cubicBezTo>
                  <a:pt x="17768" y="19510"/>
                  <a:pt x="19161" y="20903"/>
                  <a:pt x="19161" y="20903"/>
                </a:cubicBezTo>
                <a:cubicBezTo>
                  <a:pt x="19510" y="20903"/>
                  <a:pt x="19510" y="20903"/>
                  <a:pt x="19858" y="20903"/>
                </a:cubicBezTo>
                <a:cubicBezTo>
                  <a:pt x="20206" y="20903"/>
                  <a:pt x="20206" y="20903"/>
                  <a:pt x="20206" y="21600"/>
                </a:cubicBezTo>
                <a:cubicBezTo>
                  <a:pt x="20555" y="21600"/>
                  <a:pt x="20903" y="21600"/>
                  <a:pt x="20903" y="21600"/>
                </a:cubicBezTo>
                <a:cubicBezTo>
                  <a:pt x="20903" y="21600"/>
                  <a:pt x="21252" y="21600"/>
                  <a:pt x="21252" y="21600"/>
                </a:cubicBezTo>
                <a:cubicBezTo>
                  <a:pt x="21252" y="20903"/>
                  <a:pt x="21600" y="20206"/>
                  <a:pt x="21600" y="20206"/>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37" name="Shape 2726"/>
          <p:cNvSpPr/>
          <p:nvPr/>
        </p:nvSpPr>
        <p:spPr>
          <a:xfrm>
            <a:off x="14746093" y="9313660"/>
            <a:ext cx="2091602" cy="2030665"/>
          </a:xfrm>
          <a:custGeom>
            <a:avLst/>
            <a:gdLst/>
            <a:ahLst/>
            <a:cxnLst>
              <a:cxn ang="0">
                <a:pos x="wd2" y="hd2"/>
              </a:cxn>
              <a:cxn ang="5400000">
                <a:pos x="wd2" y="hd2"/>
              </a:cxn>
              <a:cxn ang="10800000">
                <a:pos x="wd2" y="hd2"/>
              </a:cxn>
              <a:cxn ang="16200000">
                <a:pos x="wd2" y="hd2"/>
              </a:cxn>
            </a:cxnLst>
            <a:rect l="0" t="0" r="r" b="b"/>
            <a:pathLst>
              <a:path w="21600" h="21508" extrusionOk="0">
                <a:moveTo>
                  <a:pt x="21438" y="18942"/>
                </a:moveTo>
                <a:cubicBezTo>
                  <a:pt x="21438" y="18942"/>
                  <a:pt x="21438" y="18942"/>
                  <a:pt x="21438" y="18942"/>
                </a:cubicBezTo>
                <a:cubicBezTo>
                  <a:pt x="21438" y="18942"/>
                  <a:pt x="21438" y="18942"/>
                  <a:pt x="21438" y="18942"/>
                </a:cubicBezTo>
                <a:close/>
                <a:moveTo>
                  <a:pt x="21600" y="19606"/>
                </a:moveTo>
                <a:cubicBezTo>
                  <a:pt x="21600" y="19440"/>
                  <a:pt x="21600" y="19108"/>
                  <a:pt x="21438" y="18942"/>
                </a:cubicBezTo>
                <a:cubicBezTo>
                  <a:pt x="21438" y="18942"/>
                  <a:pt x="21438" y="19108"/>
                  <a:pt x="21438" y="19108"/>
                </a:cubicBezTo>
                <a:cubicBezTo>
                  <a:pt x="21113" y="18942"/>
                  <a:pt x="21600" y="18277"/>
                  <a:pt x="21275" y="18111"/>
                </a:cubicBezTo>
                <a:cubicBezTo>
                  <a:pt x="21275" y="18111"/>
                  <a:pt x="21275" y="18111"/>
                  <a:pt x="21275" y="18277"/>
                </a:cubicBezTo>
                <a:cubicBezTo>
                  <a:pt x="21275" y="18277"/>
                  <a:pt x="21275" y="18277"/>
                  <a:pt x="21275" y="18277"/>
                </a:cubicBezTo>
                <a:cubicBezTo>
                  <a:pt x="21275" y="18277"/>
                  <a:pt x="21275" y="18277"/>
                  <a:pt x="21113" y="18443"/>
                </a:cubicBezTo>
                <a:cubicBezTo>
                  <a:pt x="21113" y="18609"/>
                  <a:pt x="21275" y="18609"/>
                  <a:pt x="21113" y="18775"/>
                </a:cubicBezTo>
                <a:cubicBezTo>
                  <a:pt x="21113" y="18609"/>
                  <a:pt x="20950" y="18775"/>
                  <a:pt x="20788" y="18775"/>
                </a:cubicBezTo>
                <a:cubicBezTo>
                  <a:pt x="20788" y="18775"/>
                  <a:pt x="20788" y="18775"/>
                  <a:pt x="20626" y="18942"/>
                </a:cubicBezTo>
                <a:cubicBezTo>
                  <a:pt x="20626" y="18942"/>
                  <a:pt x="20463" y="18942"/>
                  <a:pt x="20463" y="18942"/>
                </a:cubicBezTo>
                <a:cubicBezTo>
                  <a:pt x="20463" y="19108"/>
                  <a:pt x="20301" y="19108"/>
                  <a:pt x="20301" y="19108"/>
                </a:cubicBezTo>
                <a:cubicBezTo>
                  <a:pt x="20301" y="19108"/>
                  <a:pt x="20301" y="19108"/>
                  <a:pt x="20301" y="19108"/>
                </a:cubicBezTo>
                <a:cubicBezTo>
                  <a:pt x="20301" y="19108"/>
                  <a:pt x="20138" y="19274"/>
                  <a:pt x="20138" y="19274"/>
                </a:cubicBezTo>
                <a:cubicBezTo>
                  <a:pt x="20138" y="19274"/>
                  <a:pt x="20138" y="19440"/>
                  <a:pt x="19976" y="19440"/>
                </a:cubicBezTo>
                <a:cubicBezTo>
                  <a:pt x="19976" y="19440"/>
                  <a:pt x="19976" y="19440"/>
                  <a:pt x="19976" y="19606"/>
                </a:cubicBezTo>
                <a:cubicBezTo>
                  <a:pt x="20138" y="19440"/>
                  <a:pt x="20138" y="19440"/>
                  <a:pt x="20138" y="19606"/>
                </a:cubicBezTo>
                <a:cubicBezTo>
                  <a:pt x="20138" y="19606"/>
                  <a:pt x="20138" y="19606"/>
                  <a:pt x="20138" y="19606"/>
                </a:cubicBezTo>
                <a:cubicBezTo>
                  <a:pt x="20138" y="19606"/>
                  <a:pt x="20138" y="19606"/>
                  <a:pt x="20138" y="19606"/>
                </a:cubicBezTo>
                <a:cubicBezTo>
                  <a:pt x="20301" y="19772"/>
                  <a:pt x="20138" y="19606"/>
                  <a:pt x="19976" y="19772"/>
                </a:cubicBezTo>
                <a:cubicBezTo>
                  <a:pt x="20138" y="19772"/>
                  <a:pt x="20138" y="19772"/>
                  <a:pt x="19976" y="19938"/>
                </a:cubicBezTo>
                <a:cubicBezTo>
                  <a:pt x="20138" y="19938"/>
                  <a:pt x="20138" y="19938"/>
                  <a:pt x="20138" y="19938"/>
                </a:cubicBezTo>
                <a:cubicBezTo>
                  <a:pt x="20138" y="19938"/>
                  <a:pt x="19976" y="19938"/>
                  <a:pt x="19976" y="19938"/>
                </a:cubicBezTo>
                <a:cubicBezTo>
                  <a:pt x="20138" y="19938"/>
                  <a:pt x="19976" y="19938"/>
                  <a:pt x="20138" y="19938"/>
                </a:cubicBezTo>
                <a:cubicBezTo>
                  <a:pt x="20138" y="19938"/>
                  <a:pt x="20301" y="20105"/>
                  <a:pt x="20301" y="20105"/>
                </a:cubicBezTo>
                <a:cubicBezTo>
                  <a:pt x="20301" y="20105"/>
                  <a:pt x="20138" y="20271"/>
                  <a:pt x="20138" y="20271"/>
                </a:cubicBezTo>
                <a:cubicBezTo>
                  <a:pt x="20138" y="20271"/>
                  <a:pt x="20138" y="20437"/>
                  <a:pt x="20138" y="20437"/>
                </a:cubicBezTo>
                <a:cubicBezTo>
                  <a:pt x="20138" y="20437"/>
                  <a:pt x="20301" y="20437"/>
                  <a:pt x="20301" y="20437"/>
                </a:cubicBezTo>
                <a:cubicBezTo>
                  <a:pt x="20301" y="20437"/>
                  <a:pt x="20463" y="20437"/>
                  <a:pt x="20301" y="20437"/>
                </a:cubicBezTo>
                <a:cubicBezTo>
                  <a:pt x="20301" y="20603"/>
                  <a:pt x="20463" y="20437"/>
                  <a:pt x="20301" y="20603"/>
                </a:cubicBezTo>
                <a:cubicBezTo>
                  <a:pt x="20463" y="20603"/>
                  <a:pt x="20301" y="20603"/>
                  <a:pt x="20301" y="20603"/>
                </a:cubicBezTo>
                <a:cubicBezTo>
                  <a:pt x="20301" y="20769"/>
                  <a:pt x="20301" y="20769"/>
                  <a:pt x="20138" y="20769"/>
                </a:cubicBezTo>
                <a:cubicBezTo>
                  <a:pt x="20138" y="20769"/>
                  <a:pt x="20301" y="20769"/>
                  <a:pt x="20301" y="20769"/>
                </a:cubicBezTo>
                <a:cubicBezTo>
                  <a:pt x="20301" y="20769"/>
                  <a:pt x="20301" y="20769"/>
                  <a:pt x="20301" y="20769"/>
                </a:cubicBezTo>
                <a:cubicBezTo>
                  <a:pt x="20301" y="20769"/>
                  <a:pt x="20301" y="20769"/>
                  <a:pt x="20301" y="20769"/>
                </a:cubicBezTo>
                <a:cubicBezTo>
                  <a:pt x="20301" y="20935"/>
                  <a:pt x="20463" y="20769"/>
                  <a:pt x="20626" y="20935"/>
                </a:cubicBezTo>
                <a:cubicBezTo>
                  <a:pt x="20463" y="20935"/>
                  <a:pt x="20301" y="20935"/>
                  <a:pt x="20301" y="21102"/>
                </a:cubicBezTo>
                <a:cubicBezTo>
                  <a:pt x="20301" y="21102"/>
                  <a:pt x="20463" y="21102"/>
                  <a:pt x="20463" y="21102"/>
                </a:cubicBezTo>
                <a:cubicBezTo>
                  <a:pt x="20463" y="21102"/>
                  <a:pt x="20463" y="21268"/>
                  <a:pt x="20463" y="21268"/>
                </a:cubicBezTo>
                <a:cubicBezTo>
                  <a:pt x="20626" y="21268"/>
                  <a:pt x="20626" y="21268"/>
                  <a:pt x="20788" y="21268"/>
                </a:cubicBezTo>
                <a:cubicBezTo>
                  <a:pt x="20788" y="21268"/>
                  <a:pt x="20788" y="21268"/>
                  <a:pt x="20788" y="21268"/>
                </a:cubicBezTo>
                <a:cubicBezTo>
                  <a:pt x="20788" y="21268"/>
                  <a:pt x="20788" y="21268"/>
                  <a:pt x="20788" y="21268"/>
                </a:cubicBezTo>
                <a:cubicBezTo>
                  <a:pt x="20788" y="21268"/>
                  <a:pt x="20788" y="21434"/>
                  <a:pt x="20950" y="21434"/>
                </a:cubicBezTo>
                <a:cubicBezTo>
                  <a:pt x="20788" y="21434"/>
                  <a:pt x="21113" y="21600"/>
                  <a:pt x="21113" y="21434"/>
                </a:cubicBezTo>
                <a:cubicBezTo>
                  <a:pt x="21113" y="21434"/>
                  <a:pt x="21113" y="21434"/>
                  <a:pt x="20950" y="21434"/>
                </a:cubicBezTo>
                <a:cubicBezTo>
                  <a:pt x="20950" y="21434"/>
                  <a:pt x="20950" y="21434"/>
                  <a:pt x="20950" y="21434"/>
                </a:cubicBezTo>
                <a:cubicBezTo>
                  <a:pt x="21113" y="21268"/>
                  <a:pt x="21113" y="21268"/>
                  <a:pt x="21113" y="21102"/>
                </a:cubicBezTo>
                <a:cubicBezTo>
                  <a:pt x="21113" y="21102"/>
                  <a:pt x="21275" y="20935"/>
                  <a:pt x="21113" y="21102"/>
                </a:cubicBezTo>
                <a:cubicBezTo>
                  <a:pt x="21113" y="20935"/>
                  <a:pt x="21113" y="20935"/>
                  <a:pt x="21275" y="20935"/>
                </a:cubicBezTo>
                <a:cubicBezTo>
                  <a:pt x="21275" y="20935"/>
                  <a:pt x="21275" y="20935"/>
                  <a:pt x="21275" y="20935"/>
                </a:cubicBezTo>
                <a:cubicBezTo>
                  <a:pt x="21438" y="20769"/>
                  <a:pt x="21275" y="20437"/>
                  <a:pt x="21275" y="20271"/>
                </a:cubicBezTo>
                <a:cubicBezTo>
                  <a:pt x="21275" y="20271"/>
                  <a:pt x="21438" y="20105"/>
                  <a:pt x="21600" y="19938"/>
                </a:cubicBezTo>
                <a:cubicBezTo>
                  <a:pt x="21600" y="19938"/>
                  <a:pt x="21600" y="19772"/>
                  <a:pt x="21600" y="19606"/>
                </a:cubicBezTo>
                <a:close/>
                <a:moveTo>
                  <a:pt x="16565" y="18111"/>
                </a:moveTo>
                <a:cubicBezTo>
                  <a:pt x="16565" y="18111"/>
                  <a:pt x="16565" y="18111"/>
                  <a:pt x="16403" y="18111"/>
                </a:cubicBezTo>
                <a:cubicBezTo>
                  <a:pt x="16565" y="18111"/>
                  <a:pt x="16565" y="18111"/>
                  <a:pt x="16565" y="18111"/>
                </a:cubicBezTo>
                <a:close/>
                <a:moveTo>
                  <a:pt x="5359" y="11797"/>
                </a:moveTo>
                <a:cubicBezTo>
                  <a:pt x="5197" y="11631"/>
                  <a:pt x="5197" y="11631"/>
                  <a:pt x="5035" y="11631"/>
                </a:cubicBezTo>
                <a:cubicBezTo>
                  <a:pt x="5197" y="11631"/>
                  <a:pt x="5197" y="11797"/>
                  <a:pt x="5197" y="11797"/>
                </a:cubicBezTo>
                <a:cubicBezTo>
                  <a:pt x="5197" y="11963"/>
                  <a:pt x="5359" y="12129"/>
                  <a:pt x="5359" y="12129"/>
                </a:cubicBezTo>
                <a:cubicBezTo>
                  <a:pt x="5359" y="11963"/>
                  <a:pt x="5359" y="11963"/>
                  <a:pt x="5359" y="11963"/>
                </a:cubicBezTo>
                <a:cubicBezTo>
                  <a:pt x="5359" y="11797"/>
                  <a:pt x="5359" y="11797"/>
                  <a:pt x="5359" y="11797"/>
                </a:cubicBezTo>
                <a:close/>
                <a:moveTo>
                  <a:pt x="5035" y="11132"/>
                </a:moveTo>
                <a:cubicBezTo>
                  <a:pt x="5035" y="11132"/>
                  <a:pt x="4872" y="11132"/>
                  <a:pt x="4872" y="11132"/>
                </a:cubicBezTo>
                <a:cubicBezTo>
                  <a:pt x="4872" y="11298"/>
                  <a:pt x="5035" y="11298"/>
                  <a:pt x="5035" y="11298"/>
                </a:cubicBezTo>
                <a:cubicBezTo>
                  <a:pt x="5197" y="11298"/>
                  <a:pt x="5197" y="11465"/>
                  <a:pt x="5359" y="11298"/>
                </a:cubicBezTo>
                <a:cubicBezTo>
                  <a:pt x="5197" y="11298"/>
                  <a:pt x="5197" y="11298"/>
                  <a:pt x="5035" y="11298"/>
                </a:cubicBezTo>
                <a:cubicBezTo>
                  <a:pt x="5035" y="11132"/>
                  <a:pt x="5035" y="11132"/>
                  <a:pt x="5035" y="11132"/>
                </a:cubicBezTo>
                <a:cubicBezTo>
                  <a:pt x="5035" y="11298"/>
                  <a:pt x="5035" y="11298"/>
                  <a:pt x="4872" y="11132"/>
                </a:cubicBezTo>
                <a:cubicBezTo>
                  <a:pt x="4872" y="11132"/>
                  <a:pt x="5035" y="11132"/>
                  <a:pt x="5035" y="11132"/>
                </a:cubicBezTo>
                <a:close/>
                <a:moveTo>
                  <a:pt x="3898" y="9637"/>
                </a:moveTo>
                <a:cubicBezTo>
                  <a:pt x="3898" y="9471"/>
                  <a:pt x="3898" y="9305"/>
                  <a:pt x="3735" y="9471"/>
                </a:cubicBezTo>
                <a:cubicBezTo>
                  <a:pt x="3735" y="9471"/>
                  <a:pt x="3735" y="9471"/>
                  <a:pt x="3898" y="9637"/>
                </a:cubicBezTo>
                <a:cubicBezTo>
                  <a:pt x="3898" y="9471"/>
                  <a:pt x="3898" y="9637"/>
                  <a:pt x="3898" y="9637"/>
                </a:cubicBezTo>
                <a:cubicBezTo>
                  <a:pt x="3898" y="9637"/>
                  <a:pt x="4060" y="9637"/>
                  <a:pt x="3898" y="9637"/>
                </a:cubicBezTo>
                <a:close/>
                <a:moveTo>
                  <a:pt x="19326" y="4985"/>
                </a:moveTo>
                <a:cubicBezTo>
                  <a:pt x="19164" y="4818"/>
                  <a:pt x="19002" y="4818"/>
                  <a:pt x="18839" y="4818"/>
                </a:cubicBezTo>
                <a:cubicBezTo>
                  <a:pt x="18677" y="4818"/>
                  <a:pt x="18677" y="4818"/>
                  <a:pt x="18514" y="4818"/>
                </a:cubicBezTo>
                <a:cubicBezTo>
                  <a:pt x="18514" y="4652"/>
                  <a:pt x="18352" y="4652"/>
                  <a:pt x="18352" y="4486"/>
                </a:cubicBezTo>
                <a:cubicBezTo>
                  <a:pt x="18189" y="4486"/>
                  <a:pt x="18189" y="4652"/>
                  <a:pt x="18189" y="4652"/>
                </a:cubicBezTo>
                <a:cubicBezTo>
                  <a:pt x="18027" y="4652"/>
                  <a:pt x="17865" y="4652"/>
                  <a:pt x="17865" y="4652"/>
                </a:cubicBezTo>
                <a:cubicBezTo>
                  <a:pt x="17865" y="4652"/>
                  <a:pt x="17865" y="4652"/>
                  <a:pt x="17702" y="4652"/>
                </a:cubicBezTo>
                <a:cubicBezTo>
                  <a:pt x="17702" y="4652"/>
                  <a:pt x="17702" y="4486"/>
                  <a:pt x="17702" y="4486"/>
                </a:cubicBezTo>
                <a:cubicBezTo>
                  <a:pt x="17702" y="4486"/>
                  <a:pt x="17540" y="4486"/>
                  <a:pt x="17540" y="4486"/>
                </a:cubicBezTo>
                <a:cubicBezTo>
                  <a:pt x="17377" y="4486"/>
                  <a:pt x="17540" y="4486"/>
                  <a:pt x="17377" y="4486"/>
                </a:cubicBezTo>
                <a:cubicBezTo>
                  <a:pt x="17377" y="4652"/>
                  <a:pt x="17215" y="4652"/>
                  <a:pt x="17215" y="4486"/>
                </a:cubicBezTo>
                <a:cubicBezTo>
                  <a:pt x="17215" y="4486"/>
                  <a:pt x="17215" y="4486"/>
                  <a:pt x="17215" y="4486"/>
                </a:cubicBezTo>
                <a:cubicBezTo>
                  <a:pt x="17215" y="4320"/>
                  <a:pt x="17053" y="4320"/>
                  <a:pt x="17053" y="4154"/>
                </a:cubicBezTo>
                <a:cubicBezTo>
                  <a:pt x="17053" y="4154"/>
                  <a:pt x="17053" y="4154"/>
                  <a:pt x="17053" y="3988"/>
                </a:cubicBezTo>
                <a:cubicBezTo>
                  <a:pt x="16890" y="3822"/>
                  <a:pt x="16890" y="3822"/>
                  <a:pt x="16728" y="3822"/>
                </a:cubicBezTo>
                <a:cubicBezTo>
                  <a:pt x="16728" y="3822"/>
                  <a:pt x="16728" y="3822"/>
                  <a:pt x="16565" y="3822"/>
                </a:cubicBezTo>
                <a:cubicBezTo>
                  <a:pt x="16565" y="3822"/>
                  <a:pt x="16565" y="3655"/>
                  <a:pt x="16403" y="3822"/>
                </a:cubicBezTo>
                <a:cubicBezTo>
                  <a:pt x="16403" y="3822"/>
                  <a:pt x="16403" y="3822"/>
                  <a:pt x="16241" y="3822"/>
                </a:cubicBezTo>
                <a:cubicBezTo>
                  <a:pt x="16078" y="3822"/>
                  <a:pt x="16078" y="3655"/>
                  <a:pt x="15916" y="3655"/>
                </a:cubicBezTo>
                <a:cubicBezTo>
                  <a:pt x="15753" y="3655"/>
                  <a:pt x="15753" y="3655"/>
                  <a:pt x="15591" y="3655"/>
                </a:cubicBezTo>
                <a:cubicBezTo>
                  <a:pt x="15591" y="3655"/>
                  <a:pt x="15591" y="3655"/>
                  <a:pt x="15591" y="3655"/>
                </a:cubicBezTo>
                <a:cubicBezTo>
                  <a:pt x="15429" y="3655"/>
                  <a:pt x="15429" y="3822"/>
                  <a:pt x="15429" y="3822"/>
                </a:cubicBezTo>
                <a:cubicBezTo>
                  <a:pt x="15429" y="3655"/>
                  <a:pt x="15429" y="3655"/>
                  <a:pt x="15429" y="3655"/>
                </a:cubicBezTo>
                <a:cubicBezTo>
                  <a:pt x="15266" y="3489"/>
                  <a:pt x="15266" y="3489"/>
                  <a:pt x="15266" y="3489"/>
                </a:cubicBezTo>
                <a:cubicBezTo>
                  <a:pt x="15266" y="3489"/>
                  <a:pt x="15104" y="3489"/>
                  <a:pt x="15104" y="3489"/>
                </a:cubicBezTo>
                <a:cubicBezTo>
                  <a:pt x="15104" y="3489"/>
                  <a:pt x="15104" y="3323"/>
                  <a:pt x="15104" y="3323"/>
                </a:cubicBezTo>
                <a:cubicBezTo>
                  <a:pt x="15104" y="3323"/>
                  <a:pt x="15104" y="3323"/>
                  <a:pt x="14941" y="3323"/>
                </a:cubicBezTo>
                <a:cubicBezTo>
                  <a:pt x="14941" y="3323"/>
                  <a:pt x="14779" y="3157"/>
                  <a:pt x="14779" y="3157"/>
                </a:cubicBezTo>
                <a:cubicBezTo>
                  <a:pt x="14617" y="2991"/>
                  <a:pt x="14617" y="3157"/>
                  <a:pt x="14617" y="2991"/>
                </a:cubicBezTo>
                <a:cubicBezTo>
                  <a:pt x="14454" y="2991"/>
                  <a:pt x="14454" y="3157"/>
                  <a:pt x="14454" y="2991"/>
                </a:cubicBezTo>
                <a:cubicBezTo>
                  <a:pt x="14454" y="2991"/>
                  <a:pt x="14454" y="2825"/>
                  <a:pt x="14454" y="2825"/>
                </a:cubicBezTo>
                <a:cubicBezTo>
                  <a:pt x="14454" y="2658"/>
                  <a:pt x="14454" y="2825"/>
                  <a:pt x="14454" y="2658"/>
                </a:cubicBezTo>
                <a:cubicBezTo>
                  <a:pt x="14292" y="2658"/>
                  <a:pt x="14454" y="2326"/>
                  <a:pt x="14454" y="2326"/>
                </a:cubicBezTo>
                <a:cubicBezTo>
                  <a:pt x="14454" y="2326"/>
                  <a:pt x="14454" y="2160"/>
                  <a:pt x="14454" y="2160"/>
                </a:cubicBezTo>
                <a:cubicBezTo>
                  <a:pt x="14129" y="2326"/>
                  <a:pt x="14292" y="2492"/>
                  <a:pt x="14129" y="2658"/>
                </a:cubicBezTo>
                <a:cubicBezTo>
                  <a:pt x="13967" y="2658"/>
                  <a:pt x="13805" y="2658"/>
                  <a:pt x="13805" y="2658"/>
                </a:cubicBezTo>
                <a:cubicBezTo>
                  <a:pt x="13642" y="2658"/>
                  <a:pt x="13480" y="2658"/>
                  <a:pt x="13317" y="2658"/>
                </a:cubicBezTo>
                <a:cubicBezTo>
                  <a:pt x="13317" y="2492"/>
                  <a:pt x="13480" y="2492"/>
                  <a:pt x="13480" y="2492"/>
                </a:cubicBezTo>
                <a:cubicBezTo>
                  <a:pt x="13480" y="2326"/>
                  <a:pt x="13317" y="2326"/>
                  <a:pt x="13317" y="2326"/>
                </a:cubicBezTo>
                <a:cubicBezTo>
                  <a:pt x="13317" y="2160"/>
                  <a:pt x="13480" y="1994"/>
                  <a:pt x="13480" y="1994"/>
                </a:cubicBezTo>
                <a:cubicBezTo>
                  <a:pt x="13480" y="1828"/>
                  <a:pt x="13480" y="1828"/>
                  <a:pt x="13480" y="1994"/>
                </a:cubicBezTo>
                <a:cubicBezTo>
                  <a:pt x="13317" y="1994"/>
                  <a:pt x="13317" y="1828"/>
                  <a:pt x="13317" y="1828"/>
                </a:cubicBezTo>
                <a:cubicBezTo>
                  <a:pt x="13155" y="1662"/>
                  <a:pt x="13155" y="1828"/>
                  <a:pt x="12992" y="1828"/>
                </a:cubicBezTo>
                <a:cubicBezTo>
                  <a:pt x="12830" y="1828"/>
                  <a:pt x="12830" y="1662"/>
                  <a:pt x="12668" y="1828"/>
                </a:cubicBezTo>
                <a:cubicBezTo>
                  <a:pt x="12668" y="1828"/>
                  <a:pt x="12668" y="1662"/>
                  <a:pt x="12668" y="1495"/>
                </a:cubicBezTo>
                <a:cubicBezTo>
                  <a:pt x="12668" y="1329"/>
                  <a:pt x="12505" y="1495"/>
                  <a:pt x="12505" y="1329"/>
                </a:cubicBezTo>
                <a:cubicBezTo>
                  <a:pt x="12343" y="1329"/>
                  <a:pt x="12505" y="1329"/>
                  <a:pt x="12343" y="1329"/>
                </a:cubicBezTo>
                <a:cubicBezTo>
                  <a:pt x="12343" y="1329"/>
                  <a:pt x="12343" y="1495"/>
                  <a:pt x="12180" y="1329"/>
                </a:cubicBezTo>
                <a:cubicBezTo>
                  <a:pt x="12018" y="1329"/>
                  <a:pt x="12018" y="1163"/>
                  <a:pt x="12018" y="997"/>
                </a:cubicBezTo>
                <a:cubicBezTo>
                  <a:pt x="12018" y="831"/>
                  <a:pt x="12018" y="831"/>
                  <a:pt x="12018" y="831"/>
                </a:cubicBezTo>
                <a:cubicBezTo>
                  <a:pt x="11856" y="665"/>
                  <a:pt x="11856" y="665"/>
                  <a:pt x="11693" y="665"/>
                </a:cubicBezTo>
                <a:cubicBezTo>
                  <a:pt x="11693" y="831"/>
                  <a:pt x="11531" y="831"/>
                  <a:pt x="11531" y="831"/>
                </a:cubicBezTo>
                <a:cubicBezTo>
                  <a:pt x="11368" y="831"/>
                  <a:pt x="11368" y="665"/>
                  <a:pt x="11206" y="665"/>
                </a:cubicBezTo>
                <a:cubicBezTo>
                  <a:pt x="11206" y="498"/>
                  <a:pt x="11206" y="665"/>
                  <a:pt x="11044" y="498"/>
                </a:cubicBezTo>
                <a:cubicBezTo>
                  <a:pt x="11044" y="498"/>
                  <a:pt x="11044" y="332"/>
                  <a:pt x="11044" y="332"/>
                </a:cubicBezTo>
                <a:cubicBezTo>
                  <a:pt x="11044" y="166"/>
                  <a:pt x="11044" y="166"/>
                  <a:pt x="11044" y="0"/>
                </a:cubicBezTo>
                <a:cubicBezTo>
                  <a:pt x="10881" y="0"/>
                  <a:pt x="11044" y="0"/>
                  <a:pt x="10881" y="0"/>
                </a:cubicBezTo>
                <a:cubicBezTo>
                  <a:pt x="10719" y="0"/>
                  <a:pt x="10556" y="0"/>
                  <a:pt x="10232" y="166"/>
                </a:cubicBezTo>
                <a:cubicBezTo>
                  <a:pt x="10069" y="166"/>
                  <a:pt x="9907" y="166"/>
                  <a:pt x="9744" y="332"/>
                </a:cubicBezTo>
                <a:cubicBezTo>
                  <a:pt x="9744" y="332"/>
                  <a:pt x="9582" y="498"/>
                  <a:pt x="9582" y="498"/>
                </a:cubicBezTo>
                <a:cubicBezTo>
                  <a:pt x="9582" y="498"/>
                  <a:pt x="9582" y="498"/>
                  <a:pt x="9582" y="665"/>
                </a:cubicBezTo>
                <a:cubicBezTo>
                  <a:pt x="9582" y="665"/>
                  <a:pt x="9582" y="831"/>
                  <a:pt x="9582" y="997"/>
                </a:cubicBezTo>
                <a:cubicBezTo>
                  <a:pt x="9582" y="997"/>
                  <a:pt x="9582" y="1163"/>
                  <a:pt x="9582" y="1163"/>
                </a:cubicBezTo>
                <a:cubicBezTo>
                  <a:pt x="9582" y="1163"/>
                  <a:pt x="9582" y="1163"/>
                  <a:pt x="9582" y="1163"/>
                </a:cubicBezTo>
                <a:cubicBezTo>
                  <a:pt x="9582" y="1329"/>
                  <a:pt x="9582" y="1329"/>
                  <a:pt x="9582" y="1329"/>
                </a:cubicBezTo>
                <a:cubicBezTo>
                  <a:pt x="9582" y="1495"/>
                  <a:pt x="9420" y="1662"/>
                  <a:pt x="9582" y="1662"/>
                </a:cubicBezTo>
                <a:cubicBezTo>
                  <a:pt x="9582" y="1662"/>
                  <a:pt x="9582" y="1662"/>
                  <a:pt x="9582" y="1662"/>
                </a:cubicBezTo>
                <a:cubicBezTo>
                  <a:pt x="9582" y="1828"/>
                  <a:pt x="9420" y="1994"/>
                  <a:pt x="9744" y="1994"/>
                </a:cubicBezTo>
                <a:cubicBezTo>
                  <a:pt x="9744" y="1994"/>
                  <a:pt x="9744" y="1994"/>
                  <a:pt x="9582" y="1994"/>
                </a:cubicBezTo>
                <a:cubicBezTo>
                  <a:pt x="9582" y="1994"/>
                  <a:pt x="9744" y="2160"/>
                  <a:pt x="9744" y="2160"/>
                </a:cubicBezTo>
                <a:cubicBezTo>
                  <a:pt x="9582" y="2160"/>
                  <a:pt x="9582" y="1994"/>
                  <a:pt x="9582" y="1994"/>
                </a:cubicBezTo>
                <a:cubicBezTo>
                  <a:pt x="9420" y="1994"/>
                  <a:pt x="9420" y="2160"/>
                  <a:pt x="9420" y="2160"/>
                </a:cubicBezTo>
                <a:cubicBezTo>
                  <a:pt x="9257" y="2326"/>
                  <a:pt x="9257" y="2492"/>
                  <a:pt x="9095" y="2658"/>
                </a:cubicBezTo>
                <a:cubicBezTo>
                  <a:pt x="8770" y="2825"/>
                  <a:pt x="8283" y="2825"/>
                  <a:pt x="7958" y="2991"/>
                </a:cubicBezTo>
                <a:cubicBezTo>
                  <a:pt x="7795" y="2991"/>
                  <a:pt x="7795" y="3157"/>
                  <a:pt x="7633" y="3157"/>
                </a:cubicBezTo>
                <a:cubicBezTo>
                  <a:pt x="7471" y="3323"/>
                  <a:pt x="7471" y="3323"/>
                  <a:pt x="7308" y="3489"/>
                </a:cubicBezTo>
                <a:cubicBezTo>
                  <a:pt x="7308" y="3655"/>
                  <a:pt x="7308" y="3655"/>
                  <a:pt x="7471" y="3822"/>
                </a:cubicBezTo>
                <a:cubicBezTo>
                  <a:pt x="7633" y="3822"/>
                  <a:pt x="7795" y="3822"/>
                  <a:pt x="7958" y="3822"/>
                </a:cubicBezTo>
                <a:cubicBezTo>
                  <a:pt x="7795" y="3822"/>
                  <a:pt x="7633" y="3822"/>
                  <a:pt x="7633" y="3822"/>
                </a:cubicBezTo>
                <a:cubicBezTo>
                  <a:pt x="7471" y="3988"/>
                  <a:pt x="7471" y="3988"/>
                  <a:pt x="7308" y="3988"/>
                </a:cubicBezTo>
                <a:cubicBezTo>
                  <a:pt x="7146" y="4154"/>
                  <a:pt x="7146" y="4154"/>
                  <a:pt x="6983" y="4154"/>
                </a:cubicBezTo>
                <a:cubicBezTo>
                  <a:pt x="6821" y="4320"/>
                  <a:pt x="6821" y="4154"/>
                  <a:pt x="6659" y="4154"/>
                </a:cubicBezTo>
                <a:cubicBezTo>
                  <a:pt x="6496" y="4154"/>
                  <a:pt x="6171" y="4154"/>
                  <a:pt x="6009" y="3988"/>
                </a:cubicBezTo>
                <a:cubicBezTo>
                  <a:pt x="6009" y="3988"/>
                  <a:pt x="5522" y="3822"/>
                  <a:pt x="5522" y="4154"/>
                </a:cubicBezTo>
                <a:cubicBezTo>
                  <a:pt x="5522" y="4154"/>
                  <a:pt x="5522" y="4154"/>
                  <a:pt x="5359" y="4154"/>
                </a:cubicBezTo>
                <a:cubicBezTo>
                  <a:pt x="5522" y="3988"/>
                  <a:pt x="5197" y="3822"/>
                  <a:pt x="5197" y="3655"/>
                </a:cubicBezTo>
                <a:cubicBezTo>
                  <a:pt x="5197" y="3489"/>
                  <a:pt x="5359" y="3489"/>
                  <a:pt x="5359" y="3489"/>
                </a:cubicBezTo>
                <a:cubicBezTo>
                  <a:pt x="5359" y="3157"/>
                  <a:pt x="5197" y="3157"/>
                  <a:pt x="5035" y="3323"/>
                </a:cubicBezTo>
                <a:cubicBezTo>
                  <a:pt x="4872" y="3323"/>
                  <a:pt x="4872" y="3323"/>
                  <a:pt x="4872" y="3323"/>
                </a:cubicBezTo>
                <a:cubicBezTo>
                  <a:pt x="4710" y="3323"/>
                  <a:pt x="4872" y="3323"/>
                  <a:pt x="4710" y="3323"/>
                </a:cubicBezTo>
                <a:cubicBezTo>
                  <a:pt x="4710" y="3323"/>
                  <a:pt x="4547" y="3323"/>
                  <a:pt x="4547" y="3323"/>
                </a:cubicBezTo>
                <a:cubicBezTo>
                  <a:pt x="4547" y="3323"/>
                  <a:pt x="4547" y="3323"/>
                  <a:pt x="4385" y="3323"/>
                </a:cubicBezTo>
                <a:cubicBezTo>
                  <a:pt x="4385" y="3323"/>
                  <a:pt x="4385" y="3157"/>
                  <a:pt x="4385" y="3157"/>
                </a:cubicBezTo>
                <a:cubicBezTo>
                  <a:pt x="4223" y="3323"/>
                  <a:pt x="4385" y="3323"/>
                  <a:pt x="4385" y="3323"/>
                </a:cubicBezTo>
                <a:cubicBezTo>
                  <a:pt x="4385" y="3489"/>
                  <a:pt x="4385" y="3489"/>
                  <a:pt x="4385" y="3489"/>
                </a:cubicBezTo>
                <a:cubicBezTo>
                  <a:pt x="4385" y="3655"/>
                  <a:pt x="4385" y="3655"/>
                  <a:pt x="4385" y="3655"/>
                </a:cubicBezTo>
                <a:cubicBezTo>
                  <a:pt x="4385" y="3822"/>
                  <a:pt x="4385" y="3822"/>
                  <a:pt x="4385" y="3822"/>
                </a:cubicBezTo>
                <a:cubicBezTo>
                  <a:pt x="4547" y="3988"/>
                  <a:pt x="4385" y="3988"/>
                  <a:pt x="4547" y="3988"/>
                </a:cubicBezTo>
                <a:cubicBezTo>
                  <a:pt x="4547" y="3988"/>
                  <a:pt x="4547" y="4154"/>
                  <a:pt x="4547" y="4154"/>
                </a:cubicBezTo>
                <a:cubicBezTo>
                  <a:pt x="4547" y="4154"/>
                  <a:pt x="4710" y="4154"/>
                  <a:pt x="4710" y="4154"/>
                </a:cubicBezTo>
                <a:cubicBezTo>
                  <a:pt x="4710" y="4154"/>
                  <a:pt x="4710" y="4154"/>
                  <a:pt x="4710" y="4154"/>
                </a:cubicBezTo>
                <a:cubicBezTo>
                  <a:pt x="4710" y="4154"/>
                  <a:pt x="4710" y="4154"/>
                  <a:pt x="4710" y="4320"/>
                </a:cubicBezTo>
                <a:cubicBezTo>
                  <a:pt x="4710" y="4320"/>
                  <a:pt x="4710" y="4320"/>
                  <a:pt x="4710" y="4320"/>
                </a:cubicBezTo>
                <a:cubicBezTo>
                  <a:pt x="4710" y="4320"/>
                  <a:pt x="4872" y="4320"/>
                  <a:pt x="4872" y="4320"/>
                </a:cubicBezTo>
                <a:cubicBezTo>
                  <a:pt x="4710" y="4320"/>
                  <a:pt x="4872" y="4486"/>
                  <a:pt x="4872" y="4652"/>
                </a:cubicBezTo>
                <a:cubicBezTo>
                  <a:pt x="4872" y="4486"/>
                  <a:pt x="4872" y="4652"/>
                  <a:pt x="4872" y="4652"/>
                </a:cubicBezTo>
                <a:cubicBezTo>
                  <a:pt x="4710" y="4652"/>
                  <a:pt x="4710" y="4818"/>
                  <a:pt x="4872" y="4818"/>
                </a:cubicBezTo>
                <a:cubicBezTo>
                  <a:pt x="4872" y="4818"/>
                  <a:pt x="4872" y="4818"/>
                  <a:pt x="4872" y="4818"/>
                </a:cubicBezTo>
                <a:cubicBezTo>
                  <a:pt x="4872" y="4818"/>
                  <a:pt x="4872" y="4985"/>
                  <a:pt x="4872" y="5151"/>
                </a:cubicBezTo>
                <a:cubicBezTo>
                  <a:pt x="4872" y="5151"/>
                  <a:pt x="4872" y="5151"/>
                  <a:pt x="4872" y="5151"/>
                </a:cubicBezTo>
                <a:cubicBezTo>
                  <a:pt x="4872" y="5151"/>
                  <a:pt x="4872" y="5151"/>
                  <a:pt x="4710" y="5317"/>
                </a:cubicBezTo>
                <a:cubicBezTo>
                  <a:pt x="4872" y="5317"/>
                  <a:pt x="4872" y="5483"/>
                  <a:pt x="4872" y="5483"/>
                </a:cubicBezTo>
                <a:cubicBezTo>
                  <a:pt x="4872" y="5649"/>
                  <a:pt x="5035" y="5649"/>
                  <a:pt x="5035" y="5649"/>
                </a:cubicBezTo>
                <a:cubicBezTo>
                  <a:pt x="5035" y="5649"/>
                  <a:pt x="5197" y="5649"/>
                  <a:pt x="5197" y="5815"/>
                </a:cubicBezTo>
                <a:cubicBezTo>
                  <a:pt x="5035" y="5649"/>
                  <a:pt x="4872" y="5815"/>
                  <a:pt x="4710" y="5815"/>
                </a:cubicBezTo>
                <a:cubicBezTo>
                  <a:pt x="4547" y="5815"/>
                  <a:pt x="4385" y="5815"/>
                  <a:pt x="4385" y="5815"/>
                </a:cubicBezTo>
                <a:cubicBezTo>
                  <a:pt x="4385" y="5649"/>
                  <a:pt x="4385" y="5649"/>
                  <a:pt x="4385" y="5649"/>
                </a:cubicBezTo>
                <a:cubicBezTo>
                  <a:pt x="4223" y="5649"/>
                  <a:pt x="4060" y="5649"/>
                  <a:pt x="4223" y="5982"/>
                </a:cubicBezTo>
                <a:cubicBezTo>
                  <a:pt x="4223" y="5815"/>
                  <a:pt x="4223" y="5815"/>
                  <a:pt x="4223" y="5815"/>
                </a:cubicBezTo>
                <a:cubicBezTo>
                  <a:pt x="4223" y="5982"/>
                  <a:pt x="4223" y="5982"/>
                  <a:pt x="4223" y="5982"/>
                </a:cubicBezTo>
                <a:cubicBezTo>
                  <a:pt x="4223" y="5982"/>
                  <a:pt x="4223" y="5982"/>
                  <a:pt x="4223" y="5982"/>
                </a:cubicBezTo>
                <a:cubicBezTo>
                  <a:pt x="4223" y="5982"/>
                  <a:pt x="4223" y="5815"/>
                  <a:pt x="4223" y="5815"/>
                </a:cubicBezTo>
                <a:cubicBezTo>
                  <a:pt x="4060" y="5815"/>
                  <a:pt x="4060" y="5649"/>
                  <a:pt x="3898" y="5815"/>
                </a:cubicBezTo>
                <a:cubicBezTo>
                  <a:pt x="4060" y="5815"/>
                  <a:pt x="4060" y="5815"/>
                  <a:pt x="4060" y="5815"/>
                </a:cubicBezTo>
                <a:cubicBezTo>
                  <a:pt x="3898" y="5815"/>
                  <a:pt x="3898" y="5815"/>
                  <a:pt x="3898" y="5815"/>
                </a:cubicBezTo>
                <a:cubicBezTo>
                  <a:pt x="3898" y="5815"/>
                  <a:pt x="3898" y="5815"/>
                  <a:pt x="3898" y="5815"/>
                </a:cubicBezTo>
                <a:cubicBezTo>
                  <a:pt x="3898" y="5815"/>
                  <a:pt x="3898" y="5815"/>
                  <a:pt x="3898" y="5815"/>
                </a:cubicBezTo>
                <a:cubicBezTo>
                  <a:pt x="3898" y="5815"/>
                  <a:pt x="3898" y="5815"/>
                  <a:pt x="3735" y="5649"/>
                </a:cubicBezTo>
                <a:cubicBezTo>
                  <a:pt x="3735" y="5815"/>
                  <a:pt x="3735" y="5815"/>
                  <a:pt x="3735" y="5815"/>
                </a:cubicBezTo>
                <a:cubicBezTo>
                  <a:pt x="3735" y="5815"/>
                  <a:pt x="3735" y="5649"/>
                  <a:pt x="3735" y="5649"/>
                </a:cubicBezTo>
                <a:cubicBezTo>
                  <a:pt x="3735" y="5649"/>
                  <a:pt x="3735" y="5649"/>
                  <a:pt x="3735" y="5649"/>
                </a:cubicBezTo>
                <a:cubicBezTo>
                  <a:pt x="3573" y="5815"/>
                  <a:pt x="3573" y="5649"/>
                  <a:pt x="3411" y="5649"/>
                </a:cubicBezTo>
                <a:cubicBezTo>
                  <a:pt x="3411" y="5815"/>
                  <a:pt x="3411" y="5815"/>
                  <a:pt x="3573" y="5815"/>
                </a:cubicBezTo>
                <a:cubicBezTo>
                  <a:pt x="3411" y="5815"/>
                  <a:pt x="3086" y="5982"/>
                  <a:pt x="3248" y="5982"/>
                </a:cubicBezTo>
                <a:cubicBezTo>
                  <a:pt x="3086" y="5982"/>
                  <a:pt x="3086" y="5982"/>
                  <a:pt x="3086" y="5982"/>
                </a:cubicBezTo>
                <a:cubicBezTo>
                  <a:pt x="3086" y="5982"/>
                  <a:pt x="3086" y="5982"/>
                  <a:pt x="3086" y="5815"/>
                </a:cubicBezTo>
                <a:cubicBezTo>
                  <a:pt x="2923" y="5815"/>
                  <a:pt x="2923" y="5815"/>
                  <a:pt x="2923" y="5815"/>
                </a:cubicBezTo>
                <a:cubicBezTo>
                  <a:pt x="2923" y="5649"/>
                  <a:pt x="2923" y="5649"/>
                  <a:pt x="2761" y="5649"/>
                </a:cubicBezTo>
                <a:cubicBezTo>
                  <a:pt x="2761" y="5649"/>
                  <a:pt x="2761" y="5483"/>
                  <a:pt x="2761" y="5483"/>
                </a:cubicBezTo>
                <a:cubicBezTo>
                  <a:pt x="2761" y="5483"/>
                  <a:pt x="2598" y="5483"/>
                  <a:pt x="2598" y="5483"/>
                </a:cubicBezTo>
                <a:cubicBezTo>
                  <a:pt x="2598" y="5317"/>
                  <a:pt x="2761" y="5317"/>
                  <a:pt x="2598" y="5317"/>
                </a:cubicBezTo>
                <a:cubicBezTo>
                  <a:pt x="2598" y="5317"/>
                  <a:pt x="2598" y="5317"/>
                  <a:pt x="2436" y="5483"/>
                </a:cubicBezTo>
                <a:cubicBezTo>
                  <a:pt x="2436" y="5483"/>
                  <a:pt x="2598" y="5317"/>
                  <a:pt x="2598" y="5151"/>
                </a:cubicBezTo>
                <a:cubicBezTo>
                  <a:pt x="2436" y="5151"/>
                  <a:pt x="2436" y="5317"/>
                  <a:pt x="2436" y="5317"/>
                </a:cubicBezTo>
                <a:cubicBezTo>
                  <a:pt x="2436" y="5317"/>
                  <a:pt x="2436" y="5317"/>
                  <a:pt x="2274" y="5151"/>
                </a:cubicBezTo>
                <a:cubicBezTo>
                  <a:pt x="2274" y="5151"/>
                  <a:pt x="2111" y="5317"/>
                  <a:pt x="2111" y="5317"/>
                </a:cubicBezTo>
                <a:cubicBezTo>
                  <a:pt x="2111" y="5317"/>
                  <a:pt x="2111" y="5317"/>
                  <a:pt x="2111" y="5317"/>
                </a:cubicBezTo>
                <a:cubicBezTo>
                  <a:pt x="1949" y="5317"/>
                  <a:pt x="1949" y="5317"/>
                  <a:pt x="1949" y="5317"/>
                </a:cubicBezTo>
                <a:cubicBezTo>
                  <a:pt x="1786" y="5483"/>
                  <a:pt x="1786" y="5483"/>
                  <a:pt x="1949" y="5483"/>
                </a:cubicBezTo>
                <a:cubicBezTo>
                  <a:pt x="1786" y="5483"/>
                  <a:pt x="1786" y="5815"/>
                  <a:pt x="1786" y="5649"/>
                </a:cubicBezTo>
                <a:cubicBezTo>
                  <a:pt x="1624" y="5649"/>
                  <a:pt x="1462" y="5649"/>
                  <a:pt x="1462" y="5483"/>
                </a:cubicBezTo>
                <a:cubicBezTo>
                  <a:pt x="1462" y="5649"/>
                  <a:pt x="1462" y="5483"/>
                  <a:pt x="1462" y="5649"/>
                </a:cubicBezTo>
                <a:cubicBezTo>
                  <a:pt x="1462" y="5649"/>
                  <a:pt x="1462" y="5649"/>
                  <a:pt x="1462" y="5649"/>
                </a:cubicBezTo>
                <a:cubicBezTo>
                  <a:pt x="1462" y="5649"/>
                  <a:pt x="1462" y="5649"/>
                  <a:pt x="1462" y="5649"/>
                </a:cubicBezTo>
                <a:cubicBezTo>
                  <a:pt x="1462" y="5649"/>
                  <a:pt x="1462" y="5815"/>
                  <a:pt x="1462" y="5815"/>
                </a:cubicBezTo>
                <a:cubicBezTo>
                  <a:pt x="1299" y="5815"/>
                  <a:pt x="1299" y="5649"/>
                  <a:pt x="1299" y="5649"/>
                </a:cubicBezTo>
                <a:cubicBezTo>
                  <a:pt x="1299" y="5649"/>
                  <a:pt x="1299" y="5649"/>
                  <a:pt x="1299" y="5649"/>
                </a:cubicBezTo>
                <a:cubicBezTo>
                  <a:pt x="1299" y="5649"/>
                  <a:pt x="1299" y="5649"/>
                  <a:pt x="1299" y="5483"/>
                </a:cubicBezTo>
                <a:cubicBezTo>
                  <a:pt x="1137" y="5483"/>
                  <a:pt x="1137" y="5649"/>
                  <a:pt x="1137" y="5649"/>
                </a:cubicBezTo>
                <a:cubicBezTo>
                  <a:pt x="974" y="5649"/>
                  <a:pt x="974" y="5649"/>
                  <a:pt x="812" y="5649"/>
                </a:cubicBezTo>
                <a:cubicBezTo>
                  <a:pt x="974" y="5649"/>
                  <a:pt x="812" y="5649"/>
                  <a:pt x="974" y="5649"/>
                </a:cubicBezTo>
                <a:cubicBezTo>
                  <a:pt x="812" y="5649"/>
                  <a:pt x="812" y="5649"/>
                  <a:pt x="812" y="5815"/>
                </a:cubicBezTo>
                <a:cubicBezTo>
                  <a:pt x="812" y="5649"/>
                  <a:pt x="650" y="5649"/>
                  <a:pt x="487" y="5649"/>
                </a:cubicBezTo>
                <a:cubicBezTo>
                  <a:pt x="487" y="5649"/>
                  <a:pt x="487" y="5649"/>
                  <a:pt x="650" y="5815"/>
                </a:cubicBezTo>
                <a:cubicBezTo>
                  <a:pt x="487" y="5815"/>
                  <a:pt x="487" y="5815"/>
                  <a:pt x="325" y="5815"/>
                </a:cubicBezTo>
                <a:cubicBezTo>
                  <a:pt x="325" y="5815"/>
                  <a:pt x="325" y="5815"/>
                  <a:pt x="325" y="5815"/>
                </a:cubicBezTo>
                <a:cubicBezTo>
                  <a:pt x="325" y="5815"/>
                  <a:pt x="325" y="5815"/>
                  <a:pt x="325" y="5815"/>
                </a:cubicBezTo>
                <a:cubicBezTo>
                  <a:pt x="325" y="5815"/>
                  <a:pt x="325" y="5815"/>
                  <a:pt x="325" y="5982"/>
                </a:cubicBezTo>
                <a:cubicBezTo>
                  <a:pt x="325" y="5815"/>
                  <a:pt x="162" y="5815"/>
                  <a:pt x="162" y="5982"/>
                </a:cubicBezTo>
                <a:cubicBezTo>
                  <a:pt x="162" y="5982"/>
                  <a:pt x="162" y="5982"/>
                  <a:pt x="162" y="5982"/>
                </a:cubicBezTo>
                <a:cubicBezTo>
                  <a:pt x="0" y="5982"/>
                  <a:pt x="0" y="6314"/>
                  <a:pt x="0" y="6480"/>
                </a:cubicBezTo>
                <a:cubicBezTo>
                  <a:pt x="162" y="6480"/>
                  <a:pt x="162" y="6314"/>
                  <a:pt x="162" y="6314"/>
                </a:cubicBezTo>
                <a:cubicBezTo>
                  <a:pt x="162" y="6314"/>
                  <a:pt x="325" y="6480"/>
                  <a:pt x="325" y="6480"/>
                </a:cubicBezTo>
                <a:cubicBezTo>
                  <a:pt x="487" y="6314"/>
                  <a:pt x="650" y="6314"/>
                  <a:pt x="812" y="6314"/>
                </a:cubicBezTo>
                <a:cubicBezTo>
                  <a:pt x="650" y="6314"/>
                  <a:pt x="487" y="6314"/>
                  <a:pt x="487" y="6480"/>
                </a:cubicBezTo>
                <a:cubicBezTo>
                  <a:pt x="487" y="6480"/>
                  <a:pt x="487" y="6480"/>
                  <a:pt x="650" y="6480"/>
                </a:cubicBezTo>
                <a:cubicBezTo>
                  <a:pt x="650" y="6480"/>
                  <a:pt x="650" y="6480"/>
                  <a:pt x="650" y="6480"/>
                </a:cubicBezTo>
                <a:cubicBezTo>
                  <a:pt x="650" y="6480"/>
                  <a:pt x="650" y="6480"/>
                  <a:pt x="650" y="6314"/>
                </a:cubicBezTo>
                <a:cubicBezTo>
                  <a:pt x="650" y="6314"/>
                  <a:pt x="650" y="6480"/>
                  <a:pt x="650" y="6480"/>
                </a:cubicBezTo>
                <a:cubicBezTo>
                  <a:pt x="812" y="6480"/>
                  <a:pt x="812" y="6480"/>
                  <a:pt x="812" y="6314"/>
                </a:cubicBezTo>
                <a:cubicBezTo>
                  <a:pt x="812" y="6480"/>
                  <a:pt x="812" y="6480"/>
                  <a:pt x="650" y="6480"/>
                </a:cubicBezTo>
                <a:cubicBezTo>
                  <a:pt x="812" y="6480"/>
                  <a:pt x="812" y="6480"/>
                  <a:pt x="812" y="6480"/>
                </a:cubicBezTo>
                <a:cubicBezTo>
                  <a:pt x="812" y="6480"/>
                  <a:pt x="812" y="6480"/>
                  <a:pt x="974" y="6480"/>
                </a:cubicBezTo>
                <a:cubicBezTo>
                  <a:pt x="812" y="6480"/>
                  <a:pt x="812" y="6646"/>
                  <a:pt x="812" y="6480"/>
                </a:cubicBezTo>
                <a:cubicBezTo>
                  <a:pt x="812" y="6480"/>
                  <a:pt x="812" y="6480"/>
                  <a:pt x="812" y="6480"/>
                </a:cubicBezTo>
                <a:cubicBezTo>
                  <a:pt x="650" y="6480"/>
                  <a:pt x="487" y="6646"/>
                  <a:pt x="487" y="6480"/>
                </a:cubicBezTo>
                <a:cubicBezTo>
                  <a:pt x="325" y="6480"/>
                  <a:pt x="487" y="6480"/>
                  <a:pt x="325" y="6480"/>
                </a:cubicBezTo>
                <a:cubicBezTo>
                  <a:pt x="325" y="6480"/>
                  <a:pt x="325" y="6646"/>
                  <a:pt x="325" y="6480"/>
                </a:cubicBezTo>
                <a:cubicBezTo>
                  <a:pt x="325" y="6646"/>
                  <a:pt x="162" y="6480"/>
                  <a:pt x="325" y="6646"/>
                </a:cubicBezTo>
                <a:cubicBezTo>
                  <a:pt x="325" y="6646"/>
                  <a:pt x="325" y="6646"/>
                  <a:pt x="325" y="6646"/>
                </a:cubicBezTo>
                <a:cubicBezTo>
                  <a:pt x="325" y="6646"/>
                  <a:pt x="325" y="6646"/>
                  <a:pt x="325" y="6646"/>
                </a:cubicBezTo>
                <a:cubicBezTo>
                  <a:pt x="325" y="6646"/>
                  <a:pt x="325" y="6812"/>
                  <a:pt x="325" y="6812"/>
                </a:cubicBezTo>
                <a:cubicBezTo>
                  <a:pt x="487" y="6812"/>
                  <a:pt x="487" y="6646"/>
                  <a:pt x="650" y="6646"/>
                </a:cubicBezTo>
                <a:cubicBezTo>
                  <a:pt x="650" y="6812"/>
                  <a:pt x="812" y="6812"/>
                  <a:pt x="812" y="6978"/>
                </a:cubicBezTo>
                <a:cubicBezTo>
                  <a:pt x="812" y="7145"/>
                  <a:pt x="162" y="6978"/>
                  <a:pt x="162" y="7145"/>
                </a:cubicBezTo>
                <a:cubicBezTo>
                  <a:pt x="325" y="7145"/>
                  <a:pt x="487" y="7145"/>
                  <a:pt x="650" y="7477"/>
                </a:cubicBezTo>
                <a:cubicBezTo>
                  <a:pt x="650" y="7477"/>
                  <a:pt x="650" y="7643"/>
                  <a:pt x="650" y="7643"/>
                </a:cubicBezTo>
                <a:cubicBezTo>
                  <a:pt x="650" y="7643"/>
                  <a:pt x="974" y="7643"/>
                  <a:pt x="974" y="7643"/>
                </a:cubicBezTo>
                <a:cubicBezTo>
                  <a:pt x="974" y="7643"/>
                  <a:pt x="974" y="7643"/>
                  <a:pt x="974" y="7643"/>
                </a:cubicBezTo>
                <a:cubicBezTo>
                  <a:pt x="974" y="7477"/>
                  <a:pt x="974" y="7477"/>
                  <a:pt x="974" y="7477"/>
                </a:cubicBezTo>
                <a:cubicBezTo>
                  <a:pt x="974" y="7477"/>
                  <a:pt x="974" y="7477"/>
                  <a:pt x="974" y="7477"/>
                </a:cubicBezTo>
                <a:cubicBezTo>
                  <a:pt x="1137" y="7477"/>
                  <a:pt x="974" y="7477"/>
                  <a:pt x="974" y="7477"/>
                </a:cubicBezTo>
                <a:cubicBezTo>
                  <a:pt x="974" y="7477"/>
                  <a:pt x="1137" y="7477"/>
                  <a:pt x="1137" y="7477"/>
                </a:cubicBezTo>
                <a:cubicBezTo>
                  <a:pt x="1137" y="7477"/>
                  <a:pt x="1137" y="7477"/>
                  <a:pt x="1137" y="7477"/>
                </a:cubicBezTo>
                <a:cubicBezTo>
                  <a:pt x="1137" y="7477"/>
                  <a:pt x="1137" y="7477"/>
                  <a:pt x="1137" y="7477"/>
                </a:cubicBezTo>
                <a:cubicBezTo>
                  <a:pt x="1137" y="7477"/>
                  <a:pt x="1299" y="7477"/>
                  <a:pt x="1137" y="7477"/>
                </a:cubicBezTo>
                <a:cubicBezTo>
                  <a:pt x="1299" y="7477"/>
                  <a:pt x="1299" y="7477"/>
                  <a:pt x="1299" y="7477"/>
                </a:cubicBezTo>
                <a:cubicBezTo>
                  <a:pt x="1462" y="7643"/>
                  <a:pt x="1462" y="7643"/>
                  <a:pt x="1462" y="7643"/>
                </a:cubicBezTo>
                <a:cubicBezTo>
                  <a:pt x="1624" y="7643"/>
                  <a:pt x="1624" y="7643"/>
                  <a:pt x="1624" y="7643"/>
                </a:cubicBezTo>
                <a:cubicBezTo>
                  <a:pt x="1624" y="7643"/>
                  <a:pt x="1624" y="7643"/>
                  <a:pt x="1624" y="7643"/>
                </a:cubicBezTo>
                <a:cubicBezTo>
                  <a:pt x="1786" y="7643"/>
                  <a:pt x="1786" y="7809"/>
                  <a:pt x="1949" y="7809"/>
                </a:cubicBezTo>
                <a:cubicBezTo>
                  <a:pt x="1949" y="7809"/>
                  <a:pt x="1949" y="7975"/>
                  <a:pt x="2111" y="7809"/>
                </a:cubicBezTo>
                <a:cubicBezTo>
                  <a:pt x="2111" y="7809"/>
                  <a:pt x="2111" y="7809"/>
                  <a:pt x="2111" y="7809"/>
                </a:cubicBezTo>
                <a:cubicBezTo>
                  <a:pt x="2111" y="7809"/>
                  <a:pt x="2274" y="7809"/>
                  <a:pt x="2274" y="7643"/>
                </a:cubicBezTo>
                <a:cubicBezTo>
                  <a:pt x="2274" y="7809"/>
                  <a:pt x="2111" y="7809"/>
                  <a:pt x="2111" y="7809"/>
                </a:cubicBezTo>
                <a:cubicBezTo>
                  <a:pt x="2274" y="7809"/>
                  <a:pt x="2274" y="7975"/>
                  <a:pt x="2274" y="7975"/>
                </a:cubicBezTo>
                <a:cubicBezTo>
                  <a:pt x="2274" y="7975"/>
                  <a:pt x="2274" y="7975"/>
                  <a:pt x="2111" y="7975"/>
                </a:cubicBezTo>
                <a:cubicBezTo>
                  <a:pt x="2274" y="7975"/>
                  <a:pt x="2274" y="7975"/>
                  <a:pt x="2436" y="7975"/>
                </a:cubicBezTo>
                <a:cubicBezTo>
                  <a:pt x="2436" y="7975"/>
                  <a:pt x="2436" y="7975"/>
                  <a:pt x="2436" y="7975"/>
                </a:cubicBezTo>
                <a:cubicBezTo>
                  <a:pt x="2436" y="7975"/>
                  <a:pt x="2436" y="7975"/>
                  <a:pt x="2436" y="7975"/>
                </a:cubicBezTo>
                <a:cubicBezTo>
                  <a:pt x="2436" y="7975"/>
                  <a:pt x="2436" y="7975"/>
                  <a:pt x="2436" y="7975"/>
                </a:cubicBezTo>
                <a:cubicBezTo>
                  <a:pt x="2436" y="7809"/>
                  <a:pt x="2436" y="7809"/>
                  <a:pt x="2436" y="7809"/>
                </a:cubicBezTo>
                <a:cubicBezTo>
                  <a:pt x="2436" y="7809"/>
                  <a:pt x="2436" y="7809"/>
                  <a:pt x="2436" y="7809"/>
                </a:cubicBezTo>
                <a:cubicBezTo>
                  <a:pt x="2436" y="7809"/>
                  <a:pt x="2436" y="7809"/>
                  <a:pt x="2436" y="7809"/>
                </a:cubicBezTo>
                <a:cubicBezTo>
                  <a:pt x="2436" y="7809"/>
                  <a:pt x="2436" y="7809"/>
                  <a:pt x="2436" y="7809"/>
                </a:cubicBezTo>
                <a:cubicBezTo>
                  <a:pt x="2598" y="7975"/>
                  <a:pt x="2436" y="7809"/>
                  <a:pt x="2436" y="7975"/>
                </a:cubicBezTo>
                <a:cubicBezTo>
                  <a:pt x="2436" y="8142"/>
                  <a:pt x="2436" y="7975"/>
                  <a:pt x="2436" y="8142"/>
                </a:cubicBezTo>
                <a:cubicBezTo>
                  <a:pt x="2436" y="8142"/>
                  <a:pt x="2436" y="8474"/>
                  <a:pt x="2598" y="8474"/>
                </a:cubicBezTo>
                <a:cubicBezTo>
                  <a:pt x="2436" y="8308"/>
                  <a:pt x="2436" y="8142"/>
                  <a:pt x="2598" y="8142"/>
                </a:cubicBezTo>
                <a:cubicBezTo>
                  <a:pt x="2598" y="8142"/>
                  <a:pt x="2598" y="8142"/>
                  <a:pt x="2598" y="8142"/>
                </a:cubicBezTo>
                <a:cubicBezTo>
                  <a:pt x="2598" y="8142"/>
                  <a:pt x="2598" y="8142"/>
                  <a:pt x="2598" y="8142"/>
                </a:cubicBezTo>
                <a:cubicBezTo>
                  <a:pt x="2598" y="8142"/>
                  <a:pt x="2598" y="8142"/>
                  <a:pt x="2598" y="8142"/>
                </a:cubicBezTo>
                <a:cubicBezTo>
                  <a:pt x="2761" y="8142"/>
                  <a:pt x="2761" y="8142"/>
                  <a:pt x="2761" y="8142"/>
                </a:cubicBezTo>
                <a:cubicBezTo>
                  <a:pt x="2761" y="8142"/>
                  <a:pt x="2761" y="8142"/>
                  <a:pt x="2761" y="8142"/>
                </a:cubicBezTo>
                <a:cubicBezTo>
                  <a:pt x="2761" y="8142"/>
                  <a:pt x="2761" y="8142"/>
                  <a:pt x="2761" y="8308"/>
                </a:cubicBezTo>
                <a:cubicBezTo>
                  <a:pt x="2761" y="8142"/>
                  <a:pt x="2761" y="8142"/>
                  <a:pt x="2761" y="7975"/>
                </a:cubicBezTo>
                <a:cubicBezTo>
                  <a:pt x="2761" y="7975"/>
                  <a:pt x="2761" y="7975"/>
                  <a:pt x="2761" y="7975"/>
                </a:cubicBezTo>
                <a:cubicBezTo>
                  <a:pt x="2761" y="8142"/>
                  <a:pt x="2761" y="8142"/>
                  <a:pt x="2761" y="8142"/>
                </a:cubicBezTo>
                <a:cubicBezTo>
                  <a:pt x="2761" y="8142"/>
                  <a:pt x="2761" y="8142"/>
                  <a:pt x="2761" y="8142"/>
                </a:cubicBezTo>
                <a:cubicBezTo>
                  <a:pt x="2761" y="8142"/>
                  <a:pt x="2761" y="8142"/>
                  <a:pt x="2761" y="8142"/>
                </a:cubicBezTo>
                <a:cubicBezTo>
                  <a:pt x="2923" y="8142"/>
                  <a:pt x="2923" y="7975"/>
                  <a:pt x="3086" y="7975"/>
                </a:cubicBezTo>
                <a:cubicBezTo>
                  <a:pt x="3086" y="7975"/>
                  <a:pt x="3086" y="7975"/>
                  <a:pt x="3086" y="7975"/>
                </a:cubicBezTo>
                <a:cubicBezTo>
                  <a:pt x="3086" y="7975"/>
                  <a:pt x="3086" y="7975"/>
                  <a:pt x="3086" y="8142"/>
                </a:cubicBezTo>
                <a:cubicBezTo>
                  <a:pt x="3086" y="8142"/>
                  <a:pt x="3086" y="8142"/>
                  <a:pt x="3086" y="8142"/>
                </a:cubicBezTo>
                <a:cubicBezTo>
                  <a:pt x="3086" y="8142"/>
                  <a:pt x="3086" y="8142"/>
                  <a:pt x="3086" y="8142"/>
                </a:cubicBezTo>
                <a:cubicBezTo>
                  <a:pt x="3086" y="8142"/>
                  <a:pt x="3086" y="8142"/>
                  <a:pt x="3086" y="7975"/>
                </a:cubicBezTo>
                <a:cubicBezTo>
                  <a:pt x="3248" y="8142"/>
                  <a:pt x="3086" y="8308"/>
                  <a:pt x="2923" y="8142"/>
                </a:cubicBezTo>
                <a:cubicBezTo>
                  <a:pt x="2923" y="8308"/>
                  <a:pt x="2923" y="8308"/>
                  <a:pt x="2923" y="8308"/>
                </a:cubicBezTo>
                <a:cubicBezTo>
                  <a:pt x="2923" y="8308"/>
                  <a:pt x="2923" y="8142"/>
                  <a:pt x="2761" y="8308"/>
                </a:cubicBezTo>
                <a:cubicBezTo>
                  <a:pt x="2923" y="8308"/>
                  <a:pt x="2923" y="8308"/>
                  <a:pt x="2923" y="8308"/>
                </a:cubicBezTo>
                <a:cubicBezTo>
                  <a:pt x="3086" y="8308"/>
                  <a:pt x="3248" y="8308"/>
                  <a:pt x="3248" y="8308"/>
                </a:cubicBezTo>
                <a:cubicBezTo>
                  <a:pt x="3248" y="8308"/>
                  <a:pt x="3248" y="8308"/>
                  <a:pt x="3248" y="8308"/>
                </a:cubicBezTo>
                <a:cubicBezTo>
                  <a:pt x="3248" y="8308"/>
                  <a:pt x="3248" y="8308"/>
                  <a:pt x="3248" y="8308"/>
                </a:cubicBezTo>
                <a:cubicBezTo>
                  <a:pt x="3248" y="8308"/>
                  <a:pt x="3248" y="8308"/>
                  <a:pt x="3248" y="8308"/>
                </a:cubicBezTo>
                <a:cubicBezTo>
                  <a:pt x="3248" y="8308"/>
                  <a:pt x="3248" y="8308"/>
                  <a:pt x="3248" y="8308"/>
                </a:cubicBezTo>
                <a:cubicBezTo>
                  <a:pt x="3248" y="8308"/>
                  <a:pt x="3411" y="8308"/>
                  <a:pt x="3411" y="8308"/>
                </a:cubicBezTo>
                <a:cubicBezTo>
                  <a:pt x="3573" y="8308"/>
                  <a:pt x="3573" y="8308"/>
                  <a:pt x="3573" y="8308"/>
                </a:cubicBezTo>
                <a:cubicBezTo>
                  <a:pt x="3573" y="8308"/>
                  <a:pt x="3411" y="8308"/>
                  <a:pt x="3411" y="8474"/>
                </a:cubicBezTo>
                <a:cubicBezTo>
                  <a:pt x="3411" y="8474"/>
                  <a:pt x="3573" y="8474"/>
                  <a:pt x="3573" y="8474"/>
                </a:cubicBezTo>
                <a:cubicBezTo>
                  <a:pt x="3573" y="8474"/>
                  <a:pt x="3573" y="8474"/>
                  <a:pt x="3573" y="8474"/>
                </a:cubicBezTo>
                <a:cubicBezTo>
                  <a:pt x="3573" y="8640"/>
                  <a:pt x="3573" y="8640"/>
                  <a:pt x="3573" y="8640"/>
                </a:cubicBezTo>
                <a:cubicBezTo>
                  <a:pt x="3573" y="8640"/>
                  <a:pt x="3573" y="8640"/>
                  <a:pt x="3573" y="8640"/>
                </a:cubicBezTo>
                <a:cubicBezTo>
                  <a:pt x="3411" y="8474"/>
                  <a:pt x="3411" y="8640"/>
                  <a:pt x="3411" y="8640"/>
                </a:cubicBezTo>
                <a:cubicBezTo>
                  <a:pt x="3411" y="8640"/>
                  <a:pt x="3411" y="8640"/>
                  <a:pt x="3411" y="8806"/>
                </a:cubicBezTo>
                <a:cubicBezTo>
                  <a:pt x="3411" y="8806"/>
                  <a:pt x="3411" y="8640"/>
                  <a:pt x="3411" y="8640"/>
                </a:cubicBezTo>
                <a:cubicBezTo>
                  <a:pt x="3573" y="8806"/>
                  <a:pt x="3411" y="8806"/>
                  <a:pt x="3411" y="8806"/>
                </a:cubicBezTo>
                <a:cubicBezTo>
                  <a:pt x="3411" y="8972"/>
                  <a:pt x="3573" y="8806"/>
                  <a:pt x="3573" y="8806"/>
                </a:cubicBezTo>
                <a:cubicBezTo>
                  <a:pt x="3735" y="8806"/>
                  <a:pt x="3735" y="8972"/>
                  <a:pt x="3735" y="8972"/>
                </a:cubicBezTo>
                <a:cubicBezTo>
                  <a:pt x="3898" y="8972"/>
                  <a:pt x="3898" y="8806"/>
                  <a:pt x="3898" y="8806"/>
                </a:cubicBezTo>
                <a:cubicBezTo>
                  <a:pt x="4060" y="8806"/>
                  <a:pt x="4060" y="8806"/>
                  <a:pt x="4223" y="8806"/>
                </a:cubicBezTo>
                <a:cubicBezTo>
                  <a:pt x="4385" y="8806"/>
                  <a:pt x="4547" y="8972"/>
                  <a:pt x="4547" y="8972"/>
                </a:cubicBezTo>
                <a:cubicBezTo>
                  <a:pt x="4547" y="8972"/>
                  <a:pt x="4385" y="8972"/>
                  <a:pt x="4385" y="8806"/>
                </a:cubicBezTo>
                <a:cubicBezTo>
                  <a:pt x="4385" y="8806"/>
                  <a:pt x="4385" y="8806"/>
                  <a:pt x="4385" y="8806"/>
                </a:cubicBezTo>
                <a:cubicBezTo>
                  <a:pt x="4385" y="8806"/>
                  <a:pt x="4385" y="8806"/>
                  <a:pt x="4223" y="8806"/>
                </a:cubicBezTo>
                <a:cubicBezTo>
                  <a:pt x="4223" y="8806"/>
                  <a:pt x="4060" y="8806"/>
                  <a:pt x="3898" y="8806"/>
                </a:cubicBezTo>
                <a:cubicBezTo>
                  <a:pt x="3898" y="8972"/>
                  <a:pt x="4060" y="9138"/>
                  <a:pt x="3898" y="9138"/>
                </a:cubicBezTo>
                <a:cubicBezTo>
                  <a:pt x="4060" y="9305"/>
                  <a:pt x="4223" y="9305"/>
                  <a:pt x="4223" y="9471"/>
                </a:cubicBezTo>
                <a:cubicBezTo>
                  <a:pt x="4223" y="9637"/>
                  <a:pt x="3898" y="9637"/>
                  <a:pt x="4060" y="9803"/>
                </a:cubicBezTo>
                <a:cubicBezTo>
                  <a:pt x="4060" y="9969"/>
                  <a:pt x="4223" y="10135"/>
                  <a:pt x="4223" y="10135"/>
                </a:cubicBezTo>
                <a:cubicBezTo>
                  <a:pt x="4223" y="10135"/>
                  <a:pt x="4385" y="10135"/>
                  <a:pt x="4385" y="10302"/>
                </a:cubicBezTo>
                <a:cubicBezTo>
                  <a:pt x="4385" y="10302"/>
                  <a:pt x="4385" y="10302"/>
                  <a:pt x="4385" y="10468"/>
                </a:cubicBezTo>
                <a:cubicBezTo>
                  <a:pt x="4547" y="10468"/>
                  <a:pt x="4385" y="10634"/>
                  <a:pt x="4547" y="10634"/>
                </a:cubicBezTo>
                <a:cubicBezTo>
                  <a:pt x="4547" y="10634"/>
                  <a:pt x="4547" y="10634"/>
                  <a:pt x="4547" y="10468"/>
                </a:cubicBezTo>
                <a:cubicBezTo>
                  <a:pt x="4547" y="10634"/>
                  <a:pt x="4710" y="10634"/>
                  <a:pt x="4710" y="10800"/>
                </a:cubicBezTo>
                <a:cubicBezTo>
                  <a:pt x="4872" y="10800"/>
                  <a:pt x="4872" y="10800"/>
                  <a:pt x="5035" y="10800"/>
                </a:cubicBezTo>
                <a:cubicBezTo>
                  <a:pt x="5035" y="10800"/>
                  <a:pt x="5035" y="10966"/>
                  <a:pt x="5035" y="10966"/>
                </a:cubicBezTo>
                <a:cubicBezTo>
                  <a:pt x="5035" y="10966"/>
                  <a:pt x="5197" y="10966"/>
                  <a:pt x="5197" y="10966"/>
                </a:cubicBezTo>
                <a:cubicBezTo>
                  <a:pt x="5359" y="10966"/>
                  <a:pt x="5359" y="11132"/>
                  <a:pt x="5359" y="11132"/>
                </a:cubicBezTo>
                <a:cubicBezTo>
                  <a:pt x="5359" y="10966"/>
                  <a:pt x="5522" y="10966"/>
                  <a:pt x="5522" y="10966"/>
                </a:cubicBezTo>
                <a:cubicBezTo>
                  <a:pt x="5522" y="11132"/>
                  <a:pt x="5522" y="11132"/>
                  <a:pt x="5522" y="11132"/>
                </a:cubicBezTo>
                <a:cubicBezTo>
                  <a:pt x="5522" y="11298"/>
                  <a:pt x="5359" y="11298"/>
                  <a:pt x="5359" y="11298"/>
                </a:cubicBezTo>
                <a:cubicBezTo>
                  <a:pt x="5359" y="11465"/>
                  <a:pt x="5359" y="11298"/>
                  <a:pt x="5522" y="11298"/>
                </a:cubicBezTo>
                <a:cubicBezTo>
                  <a:pt x="5522" y="11465"/>
                  <a:pt x="5684" y="11797"/>
                  <a:pt x="5522" y="11631"/>
                </a:cubicBezTo>
                <a:cubicBezTo>
                  <a:pt x="5522" y="11797"/>
                  <a:pt x="5522" y="11797"/>
                  <a:pt x="5522" y="11797"/>
                </a:cubicBezTo>
                <a:cubicBezTo>
                  <a:pt x="5522" y="11797"/>
                  <a:pt x="5684" y="11797"/>
                  <a:pt x="5522" y="11963"/>
                </a:cubicBezTo>
                <a:cubicBezTo>
                  <a:pt x="5522" y="11963"/>
                  <a:pt x="5522" y="11963"/>
                  <a:pt x="5522" y="11963"/>
                </a:cubicBezTo>
                <a:cubicBezTo>
                  <a:pt x="5522" y="12129"/>
                  <a:pt x="5522" y="12129"/>
                  <a:pt x="5684" y="12295"/>
                </a:cubicBezTo>
                <a:cubicBezTo>
                  <a:pt x="5684" y="12295"/>
                  <a:pt x="5522" y="12129"/>
                  <a:pt x="5359" y="12129"/>
                </a:cubicBezTo>
                <a:cubicBezTo>
                  <a:pt x="5359" y="12129"/>
                  <a:pt x="5359" y="12295"/>
                  <a:pt x="5359" y="12295"/>
                </a:cubicBezTo>
                <a:cubicBezTo>
                  <a:pt x="5359" y="12295"/>
                  <a:pt x="5522" y="12462"/>
                  <a:pt x="5522" y="12462"/>
                </a:cubicBezTo>
                <a:cubicBezTo>
                  <a:pt x="5522" y="12462"/>
                  <a:pt x="5522" y="12462"/>
                  <a:pt x="5684" y="12462"/>
                </a:cubicBezTo>
                <a:cubicBezTo>
                  <a:pt x="5684" y="12628"/>
                  <a:pt x="5684" y="12628"/>
                  <a:pt x="5684" y="12628"/>
                </a:cubicBezTo>
                <a:cubicBezTo>
                  <a:pt x="5847" y="12794"/>
                  <a:pt x="6009" y="12794"/>
                  <a:pt x="6009" y="12794"/>
                </a:cubicBezTo>
                <a:cubicBezTo>
                  <a:pt x="6009" y="12960"/>
                  <a:pt x="6009" y="13126"/>
                  <a:pt x="6171" y="13292"/>
                </a:cubicBezTo>
                <a:cubicBezTo>
                  <a:pt x="6171" y="13292"/>
                  <a:pt x="6171" y="13625"/>
                  <a:pt x="6171" y="13625"/>
                </a:cubicBezTo>
                <a:cubicBezTo>
                  <a:pt x="6334" y="13791"/>
                  <a:pt x="6334" y="13791"/>
                  <a:pt x="6496" y="13957"/>
                </a:cubicBezTo>
                <a:cubicBezTo>
                  <a:pt x="6334" y="13791"/>
                  <a:pt x="6334" y="13791"/>
                  <a:pt x="6334" y="13791"/>
                </a:cubicBezTo>
                <a:cubicBezTo>
                  <a:pt x="6496" y="13957"/>
                  <a:pt x="6334" y="13957"/>
                  <a:pt x="6334" y="14123"/>
                </a:cubicBezTo>
                <a:cubicBezTo>
                  <a:pt x="6334" y="14123"/>
                  <a:pt x="6334" y="13957"/>
                  <a:pt x="6334" y="13957"/>
                </a:cubicBezTo>
                <a:cubicBezTo>
                  <a:pt x="6334" y="13791"/>
                  <a:pt x="6171" y="13791"/>
                  <a:pt x="6171" y="13791"/>
                </a:cubicBezTo>
                <a:cubicBezTo>
                  <a:pt x="6171" y="13625"/>
                  <a:pt x="6171" y="13458"/>
                  <a:pt x="6009" y="13292"/>
                </a:cubicBezTo>
                <a:cubicBezTo>
                  <a:pt x="6009" y="13126"/>
                  <a:pt x="5847" y="12960"/>
                  <a:pt x="5684" y="12794"/>
                </a:cubicBezTo>
                <a:cubicBezTo>
                  <a:pt x="5684" y="12794"/>
                  <a:pt x="5522" y="12628"/>
                  <a:pt x="5522" y="12628"/>
                </a:cubicBezTo>
                <a:cubicBezTo>
                  <a:pt x="5359" y="12628"/>
                  <a:pt x="5359" y="13458"/>
                  <a:pt x="5359" y="13625"/>
                </a:cubicBezTo>
                <a:cubicBezTo>
                  <a:pt x="5359" y="13957"/>
                  <a:pt x="5359" y="14289"/>
                  <a:pt x="5359" y="14622"/>
                </a:cubicBezTo>
                <a:cubicBezTo>
                  <a:pt x="5359" y="14455"/>
                  <a:pt x="5359" y="14289"/>
                  <a:pt x="5684" y="14455"/>
                </a:cubicBezTo>
                <a:cubicBezTo>
                  <a:pt x="5684" y="14455"/>
                  <a:pt x="5522" y="14455"/>
                  <a:pt x="5522" y="14455"/>
                </a:cubicBezTo>
                <a:cubicBezTo>
                  <a:pt x="5684" y="14622"/>
                  <a:pt x="5522" y="14622"/>
                  <a:pt x="5359" y="14622"/>
                </a:cubicBezTo>
                <a:cubicBezTo>
                  <a:pt x="5359" y="14622"/>
                  <a:pt x="5359" y="14788"/>
                  <a:pt x="5359" y="14788"/>
                </a:cubicBezTo>
                <a:cubicBezTo>
                  <a:pt x="5359" y="15286"/>
                  <a:pt x="5197" y="15618"/>
                  <a:pt x="5197" y="16117"/>
                </a:cubicBezTo>
                <a:cubicBezTo>
                  <a:pt x="5035" y="16283"/>
                  <a:pt x="5035" y="16615"/>
                  <a:pt x="5035" y="16948"/>
                </a:cubicBezTo>
                <a:cubicBezTo>
                  <a:pt x="4872" y="17114"/>
                  <a:pt x="4710" y="17446"/>
                  <a:pt x="4547" y="17280"/>
                </a:cubicBezTo>
                <a:cubicBezTo>
                  <a:pt x="4547" y="17446"/>
                  <a:pt x="4547" y="17446"/>
                  <a:pt x="4547" y="17612"/>
                </a:cubicBezTo>
                <a:cubicBezTo>
                  <a:pt x="4710" y="17446"/>
                  <a:pt x="4710" y="17612"/>
                  <a:pt x="4872" y="17612"/>
                </a:cubicBezTo>
                <a:cubicBezTo>
                  <a:pt x="4872" y="17612"/>
                  <a:pt x="4872" y="17612"/>
                  <a:pt x="4872" y="17612"/>
                </a:cubicBezTo>
                <a:cubicBezTo>
                  <a:pt x="4872" y="17612"/>
                  <a:pt x="4872" y="17612"/>
                  <a:pt x="4872" y="17612"/>
                </a:cubicBezTo>
                <a:cubicBezTo>
                  <a:pt x="5035" y="17612"/>
                  <a:pt x="5035" y="17612"/>
                  <a:pt x="5035" y="17612"/>
                </a:cubicBezTo>
                <a:cubicBezTo>
                  <a:pt x="5197" y="17778"/>
                  <a:pt x="4872" y="17945"/>
                  <a:pt x="5035" y="18111"/>
                </a:cubicBezTo>
                <a:cubicBezTo>
                  <a:pt x="5197" y="18111"/>
                  <a:pt x="5035" y="17945"/>
                  <a:pt x="5197" y="17945"/>
                </a:cubicBezTo>
                <a:cubicBezTo>
                  <a:pt x="5035" y="18111"/>
                  <a:pt x="5522" y="18111"/>
                  <a:pt x="5684" y="18111"/>
                </a:cubicBezTo>
                <a:cubicBezTo>
                  <a:pt x="5684" y="18277"/>
                  <a:pt x="5847" y="18277"/>
                  <a:pt x="6009" y="18277"/>
                </a:cubicBezTo>
                <a:cubicBezTo>
                  <a:pt x="6171" y="18277"/>
                  <a:pt x="6009" y="18277"/>
                  <a:pt x="6009" y="18443"/>
                </a:cubicBezTo>
                <a:cubicBezTo>
                  <a:pt x="6171" y="18443"/>
                  <a:pt x="6334" y="18609"/>
                  <a:pt x="6334" y="18609"/>
                </a:cubicBezTo>
                <a:cubicBezTo>
                  <a:pt x="6334" y="18609"/>
                  <a:pt x="6334" y="18609"/>
                  <a:pt x="6334" y="18609"/>
                </a:cubicBezTo>
                <a:cubicBezTo>
                  <a:pt x="6496" y="18609"/>
                  <a:pt x="6496" y="18609"/>
                  <a:pt x="6496" y="18609"/>
                </a:cubicBezTo>
                <a:cubicBezTo>
                  <a:pt x="6659" y="18609"/>
                  <a:pt x="6659" y="18609"/>
                  <a:pt x="6659" y="18443"/>
                </a:cubicBezTo>
                <a:cubicBezTo>
                  <a:pt x="6821" y="18609"/>
                  <a:pt x="6821" y="18609"/>
                  <a:pt x="6983" y="18609"/>
                </a:cubicBezTo>
                <a:cubicBezTo>
                  <a:pt x="6983" y="18775"/>
                  <a:pt x="7146" y="18775"/>
                  <a:pt x="7308" y="18775"/>
                </a:cubicBezTo>
                <a:cubicBezTo>
                  <a:pt x="7471" y="18775"/>
                  <a:pt x="7471" y="18775"/>
                  <a:pt x="7633" y="18775"/>
                </a:cubicBezTo>
                <a:cubicBezTo>
                  <a:pt x="7633" y="18775"/>
                  <a:pt x="7633" y="18775"/>
                  <a:pt x="7795" y="18775"/>
                </a:cubicBezTo>
                <a:cubicBezTo>
                  <a:pt x="7795" y="18775"/>
                  <a:pt x="7795" y="18775"/>
                  <a:pt x="7795" y="18775"/>
                </a:cubicBezTo>
                <a:cubicBezTo>
                  <a:pt x="7795" y="18775"/>
                  <a:pt x="7958" y="18775"/>
                  <a:pt x="7958" y="18775"/>
                </a:cubicBezTo>
                <a:cubicBezTo>
                  <a:pt x="7958" y="18775"/>
                  <a:pt x="8283" y="18775"/>
                  <a:pt x="8120" y="18609"/>
                </a:cubicBezTo>
                <a:cubicBezTo>
                  <a:pt x="8120" y="18609"/>
                  <a:pt x="8120" y="18443"/>
                  <a:pt x="8283" y="18443"/>
                </a:cubicBezTo>
                <a:cubicBezTo>
                  <a:pt x="8283" y="18443"/>
                  <a:pt x="8608" y="18609"/>
                  <a:pt x="8608" y="18609"/>
                </a:cubicBezTo>
                <a:cubicBezTo>
                  <a:pt x="8608" y="18609"/>
                  <a:pt x="8770" y="18609"/>
                  <a:pt x="8770" y="18609"/>
                </a:cubicBezTo>
                <a:cubicBezTo>
                  <a:pt x="8770" y="18609"/>
                  <a:pt x="8770" y="18775"/>
                  <a:pt x="8932" y="18775"/>
                </a:cubicBezTo>
                <a:cubicBezTo>
                  <a:pt x="8932" y="18775"/>
                  <a:pt x="9095" y="18775"/>
                  <a:pt x="9257" y="18775"/>
                </a:cubicBezTo>
                <a:cubicBezTo>
                  <a:pt x="9257" y="18775"/>
                  <a:pt x="9257" y="18942"/>
                  <a:pt x="9420" y="18942"/>
                </a:cubicBezTo>
                <a:cubicBezTo>
                  <a:pt x="9420" y="18942"/>
                  <a:pt x="9420" y="18942"/>
                  <a:pt x="9420" y="18942"/>
                </a:cubicBezTo>
                <a:cubicBezTo>
                  <a:pt x="9420" y="18942"/>
                  <a:pt x="9420" y="18942"/>
                  <a:pt x="9582" y="18942"/>
                </a:cubicBezTo>
                <a:cubicBezTo>
                  <a:pt x="9582" y="18942"/>
                  <a:pt x="9744" y="18942"/>
                  <a:pt x="9744" y="18942"/>
                </a:cubicBezTo>
                <a:cubicBezTo>
                  <a:pt x="9744" y="18942"/>
                  <a:pt x="9744" y="18942"/>
                  <a:pt x="9907" y="19108"/>
                </a:cubicBezTo>
                <a:cubicBezTo>
                  <a:pt x="9744" y="19108"/>
                  <a:pt x="9744" y="19108"/>
                  <a:pt x="9744" y="19108"/>
                </a:cubicBezTo>
                <a:cubicBezTo>
                  <a:pt x="9744" y="19274"/>
                  <a:pt x="9907" y="19274"/>
                  <a:pt x="10069" y="19274"/>
                </a:cubicBezTo>
                <a:cubicBezTo>
                  <a:pt x="10069" y="19274"/>
                  <a:pt x="10069" y="19274"/>
                  <a:pt x="10069" y="19274"/>
                </a:cubicBezTo>
                <a:cubicBezTo>
                  <a:pt x="10069" y="19440"/>
                  <a:pt x="10069" y="19440"/>
                  <a:pt x="10232" y="19440"/>
                </a:cubicBezTo>
                <a:cubicBezTo>
                  <a:pt x="10232" y="19606"/>
                  <a:pt x="10232" y="19440"/>
                  <a:pt x="10394" y="19440"/>
                </a:cubicBezTo>
                <a:cubicBezTo>
                  <a:pt x="10556" y="19274"/>
                  <a:pt x="10719" y="19274"/>
                  <a:pt x="10881" y="19440"/>
                </a:cubicBezTo>
                <a:cubicBezTo>
                  <a:pt x="10881" y="19440"/>
                  <a:pt x="10881" y="19606"/>
                  <a:pt x="11044" y="19606"/>
                </a:cubicBezTo>
                <a:cubicBezTo>
                  <a:pt x="11044" y="19606"/>
                  <a:pt x="11044" y="19440"/>
                  <a:pt x="11044" y="19440"/>
                </a:cubicBezTo>
                <a:cubicBezTo>
                  <a:pt x="11044" y="19440"/>
                  <a:pt x="11206" y="19440"/>
                  <a:pt x="11206" y="19606"/>
                </a:cubicBezTo>
                <a:cubicBezTo>
                  <a:pt x="11044" y="19440"/>
                  <a:pt x="11531" y="19274"/>
                  <a:pt x="11531" y="19274"/>
                </a:cubicBezTo>
                <a:cubicBezTo>
                  <a:pt x="11693" y="19274"/>
                  <a:pt x="11856" y="19274"/>
                  <a:pt x="12018" y="19274"/>
                </a:cubicBezTo>
                <a:cubicBezTo>
                  <a:pt x="12018" y="19274"/>
                  <a:pt x="11856" y="19274"/>
                  <a:pt x="11856" y="19108"/>
                </a:cubicBezTo>
                <a:cubicBezTo>
                  <a:pt x="11856" y="19108"/>
                  <a:pt x="11856" y="19108"/>
                  <a:pt x="11856" y="19108"/>
                </a:cubicBezTo>
                <a:cubicBezTo>
                  <a:pt x="11693" y="18942"/>
                  <a:pt x="11856" y="18609"/>
                  <a:pt x="11856" y="18443"/>
                </a:cubicBezTo>
                <a:cubicBezTo>
                  <a:pt x="11856" y="18277"/>
                  <a:pt x="11693" y="18277"/>
                  <a:pt x="11856" y="18111"/>
                </a:cubicBezTo>
                <a:cubicBezTo>
                  <a:pt x="11856" y="17945"/>
                  <a:pt x="12018" y="17778"/>
                  <a:pt x="12180" y="17778"/>
                </a:cubicBezTo>
                <a:cubicBezTo>
                  <a:pt x="12180" y="17612"/>
                  <a:pt x="12180" y="17612"/>
                  <a:pt x="12343" y="17612"/>
                </a:cubicBezTo>
                <a:cubicBezTo>
                  <a:pt x="12343" y="17612"/>
                  <a:pt x="12343" y="17612"/>
                  <a:pt x="12505" y="17612"/>
                </a:cubicBezTo>
                <a:cubicBezTo>
                  <a:pt x="12668" y="17446"/>
                  <a:pt x="12830" y="17280"/>
                  <a:pt x="12992" y="17114"/>
                </a:cubicBezTo>
                <a:cubicBezTo>
                  <a:pt x="12992" y="17114"/>
                  <a:pt x="13155" y="16948"/>
                  <a:pt x="13317" y="16948"/>
                </a:cubicBezTo>
                <a:cubicBezTo>
                  <a:pt x="13480" y="17114"/>
                  <a:pt x="13317" y="17114"/>
                  <a:pt x="13317" y="17114"/>
                </a:cubicBezTo>
                <a:cubicBezTo>
                  <a:pt x="13480" y="17114"/>
                  <a:pt x="13480" y="17114"/>
                  <a:pt x="13480" y="17114"/>
                </a:cubicBezTo>
                <a:cubicBezTo>
                  <a:pt x="13805" y="17280"/>
                  <a:pt x="13967" y="17114"/>
                  <a:pt x="14129" y="17280"/>
                </a:cubicBezTo>
                <a:cubicBezTo>
                  <a:pt x="14129" y="17280"/>
                  <a:pt x="13967" y="17280"/>
                  <a:pt x="14129" y="17446"/>
                </a:cubicBezTo>
                <a:cubicBezTo>
                  <a:pt x="14129" y="17446"/>
                  <a:pt x="14292" y="17446"/>
                  <a:pt x="14454" y="17446"/>
                </a:cubicBezTo>
                <a:cubicBezTo>
                  <a:pt x="14454" y="17280"/>
                  <a:pt x="14292" y="17280"/>
                  <a:pt x="14292" y="17280"/>
                </a:cubicBezTo>
                <a:cubicBezTo>
                  <a:pt x="14292" y="17114"/>
                  <a:pt x="14292" y="17114"/>
                  <a:pt x="14292" y="16948"/>
                </a:cubicBezTo>
                <a:cubicBezTo>
                  <a:pt x="14292" y="16948"/>
                  <a:pt x="14292" y="17114"/>
                  <a:pt x="14292" y="17280"/>
                </a:cubicBezTo>
                <a:cubicBezTo>
                  <a:pt x="14292" y="17280"/>
                  <a:pt x="14454" y="17280"/>
                  <a:pt x="14454" y="17446"/>
                </a:cubicBezTo>
                <a:cubicBezTo>
                  <a:pt x="14454" y="17446"/>
                  <a:pt x="14454" y="17446"/>
                  <a:pt x="14617" y="17446"/>
                </a:cubicBezTo>
                <a:cubicBezTo>
                  <a:pt x="14454" y="17446"/>
                  <a:pt x="14454" y="17280"/>
                  <a:pt x="14454" y="17280"/>
                </a:cubicBezTo>
                <a:cubicBezTo>
                  <a:pt x="14617" y="17114"/>
                  <a:pt x="14617" y="17280"/>
                  <a:pt x="14779" y="17280"/>
                </a:cubicBezTo>
                <a:cubicBezTo>
                  <a:pt x="14941" y="17280"/>
                  <a:pt x="14617" y="17114"/>
                  <a:pt x="14779" y="16948"/>
                </a:cubicBezTo>
                <a:cubicBezTo>
                  <a:pt x="14779" y="16948"/>
                  <a:pt x="14779" y="17114"/>
                  <a:pt x="14941" y="17114"/>
                </a:cubicBezTo>
                <a:cubicBezTo>
                  <a:pt x="14941" y="17114"/>
                  <a:pt x="14941" y="17114"/>
                  <a:pt x="15104" y="17114"/>
                </a:cubicBezTo>
                <a:cubicBezTo>
                  <a:pt x="15104" y="17280"/>
                  <a:pt x="14617" y="17280"/>
                  <a:pt x="14779" y="17446"/>
                </a:cubicBezTo>
                <a:cubicBezTo>
                  <a:pt x="14779" y="17446"/>
                  <a:pt x="14941" y="17446"/>
                  <a:pt x="15104" y="17446"/>
                </a:cubicBezTo>
                <a:cubicBezTo>
                  <a:pt x="15104" y="17446"/>
                  <a:pt x="15104" y="17446"/>
                  <a:pt x="15266" y="17446"/>
                </a:cubicBezTo>
                <a:cubicBezTo>
                  <a:pt x="15266" y="17446"/>
                  <a:pt x="15266" y="17612"/>
                  <a:pt x="15266" y="17612"/>
                </a:cubicBezTo>
                <a:cubicBezTo>
                  <a:pt x="15266" y="17612"/>
                  <a:pt x="15266" y="17612"/>
                  <a:pt x="15266" y="17778"/>
                </a:cubicBezTo>
                <a:cubicBezTo>
                  <a:pt x="15266" y="17778"/>
                  <a:pt x="15429" y="17778"/>
                  <a:pt x="15429" y="17778"/>
                </a:cubicBezTo>
                <a:cubicBezTo>
                  <a:pt x="15429" y="17778"/>
                  <a:pt x="15591" y="17778"/>
                  <a:pt x="15591" y="17778"/>
                </a:cubicBezTo>
                <a:cubicBezTo>
                  <a:pt x="15591" y="17778"/>
                  <a:pt x="15591" y="17778"/>
                  <a:pt x="15753" y="17778"/>
                </a:cubicBezTo>
                <a:cubicBezTo>
                  <a:pt x="15753" y="17778"/>
                  <a:pt x="15753" y="17778"/>
                  <a:pt x="15753" y="17778"/>
                </a:cubicBezTo>
                <a:cubicBezTo>
                  <a:pt x="15753" y="17945"/>
                  <a:pt x="15916" y="17945"/>
                  <a:pt x="15916" y="17945"/>
                </a:cubicBezTo>
                <a:cubicBezTo>
                  <a:pt x="15916" y="17945"/>
                  <a:pt x="15916" y="17945"/>
                  <a:pt x="15916" y="17945"/>
                </a:cubicBezTo>
                <a:cubicBezTo>
                  <a:pt x="15916" y="18111"/>
                  <a:pt x="16078" y="17945"/>
                  <a:pt x="16078" y="17945"/>
                </a:cubicBezTo>
                <a:cubicBezTo>
                  <a:pt x="16078" y="17945"/>
                  <a:pt x="16078" y="17945"/>
                  <a:pt x="16078" y="17945"/>
                </a:cubicBezTo>
                <a:cubicBezTo>
                  <a:pt x="16078" y="17945"/>
                  <a:pt x="16078" y="17945"/>
                  <a:pt x="16078" y="17945"/>
                </a:cubicBezTo>
                <a:cubicBezTo>
                  <a:pt x="16078" y="17945"/>
                  <a:pt x="16241" y="17945"/>
                  <a:pt x="16241" y="17945"/>
                </a:cubicBezTo>
                <a:cubicBezTo>
                  <a:pt x="16241" y="17945"/>
                  <a:pt x="16565" y="17945"/>
                  <a:pt x="16403" y="18111"/>
                </a:cubicBezTo>
                <a:cubicBezTo>
                  <a:pt x="16403" y="18111"/>
                  <a:pt x="16403" y="18111"/>
                  <a:pt x="16403" y="18111"/>
                </a:cubicBezTo>
                <a:cubicBezTo>
                  <a:pt x="16403" y="18111"/>
                  <a:pt x="16403" y="17945"/>
                  <a:pt x="16565" y="17945"/>
                </a:cubicBezTo>
                <a:cubicBezTo>
                  <a:pt x="16565" y="17945"/>
                  <a:pt x="16728" y="17945"/>
                  <a:pt x="16728" y="17945"/>
                </a:cubicBezTo>
                <a:cubicBezTo>
                  <a:pt x="16728" y="17778"/>
                  <a:pt x="17053" y="17778"/>
                  <a:pt x="17053" y="17778"/>
                </a:cubicBezTo>
                <a:cubicBezTo>
                  <a:pt x="17215" y="17778"/>
                  <a:pt x="17215" y="17778"/>
                  <a:pt x="17215" y="17612"/>
                </a:cubicBezTo>
                <a:cubicBezTo>
                  <a:pt x="17215" y="17612"/>
                  <a:pt x="17215" y="17612"/>
                  <a:pt x="17053" y="17612"/>
                </a:cubicBezTo>
                <a:cubicBezTo>
                  <a:pt x="17053" y="17612"/>
                  <a:pt x="17215" y="17446"/>
                  <a:pt x="17215" y="17446"/>
                </a:cubicBezTo>
                <a:cubicBezTo>
                  <a:pt x="17215" y="17446"/>
                  <a:pt x="17215" y="17446"/>
                  <a:pt x="17215" y="17446"/>
                </a:cubicBezTo>
                <a:cubicBezTo>
                  <a:pt x="17215" y="17446"/>
                  <a:pt x="17377" y="17280"/>
                  <a:pt x="17215" y="17280"/>
                </a:cubicBezTo>
                <a:cubicBezTo>
                  <a:pt x="17377" y="17280"/>
                  <a:pt x="17540" y="17280"/>
                  <a:pt x="17540" y="17280"/>
                </a:cubicBezTo>
                <a:cubicBezTo>
                  <a:pt x="17540" y="17280"/>
                  <a:pt x="17540" y="16782"/>
                  <a:pt x="17702" y="16948"/>
                </a:cubicBezTo>
                <a:cubicBezTo>
                  <a:pt x="17865" y="16948"/>
                  <a:pt x="17865" y="16948"/>
                  <a:pt x="17865" y="16948"/>
                </a:cubicBezTo>
                <a:cubicBezTo>
                  <a:pt x="17865" y="16948"/>
                  <a:pt x="17865" y="16615"/>
                  <a:pt x="18027" y="16782"/>
                </a:cubicBezTo>
                <a:cubicBezTo>
                  <a:pt x="18027" y="16615"/>
                  <a:pt x="18189" y="16782"/>
                  <a:pt x="18189" y="16615"/>
                </a:cubicBezTo>
                <a:cubicBezTo>
                  <a:pt x="18189" y="16615"/>
                  <a:pt x="18189" y="16449"/>
                  <a:pt x="18352" y="16615"/>
                </a:cubicBezTo>
                <a:cubicBezTo>
                  <a:pt x="18514" y="16449"/>
                  <a:pt x="18352" y="16449"/>
                  <a:pt x="18514" y="16283"/>
                </a:cubicBezTo>
                <a:cubicBezTo>
                  <a:pt x="18514" y="16117"/>
                  <a:pt x="18677" y="15951"/>
                  <a:pt x="18677" y="15951"/>
                </a:cubicBezTo>
                <a:cubicBezTo>
                  <a:pt x="18677" y="15785"/>
                  <a:pt x="18677" y="15785"/>
                  <a:pt x="18677" y="15618"/>
                </a:cubicBezTo>
                <a:cubicBezTo>
                  <a:pt x="18514" y="15618"/>
                  <a:pt x="18352" y="15785"/>
                  <a:pt x="18352" y="15785"/>
                </a:cubicBezTo>
                <a:cubicBezTo>
                  <a:pt x="18189" y="15785"/>
                  <a:pt x="18027" y="15618"/>
                  <a:pt x="17865" y="15618"/>
                </a:cubicBezTo>
                <a:cubicBezTo>
                  <a:pt x="17865" y="15618"/>
                  <a:pt x="17702" y="15618"/>
                  <a:pt x="17702" y="15452"/>
                </a:cubicBezTo>
                <a:cubicBezTo>
                  <a:pt x="17540" y="15452"/>
                  <a:pt x="17377" y="15120"/>
                  <a:pt x="17540" y="15120"/>
                </a:cubicBezTo>
                <a:cubicBezTo>
                  <a:pt x="17377" y="14954"/>
                  <a:pt x="17540" y="14954"/>
                  <a:pt x="17540" y="14788"/>
                </a:cubicBezTo>
                <a:cubicBezTo>
                  <a:pt x="17702" y="14622"/>
                  <a:pt x="17540" y="14455"/>
                  <a:pt x="17702" y="14622"/>
                </a:cubicBezTo>
                <a:cubicBezTo>
                  <a:pt x="17702" y="14455"/>
                  <a:pt x="17702" y="14289"/>
                  <a:pt x="17702" y="14289"/>
                </a:cubicBezTo>
                <a:cubicBezTo>
                  <a:pt x="17702" y="14123"/>
                  <a:pt x="17540" y="14289"/>
                  <a:pt x="17377" y="14123"/>
                </a:cubicBezTo>
                <a:cubicBezTo>
                  <a:pt x="17215" y="14123"/>
                  <a:pt x="17377" y="13957"/>
                  <a:pt x="17215" y="13957"/>
                </a:cubicBezTo>
                <a:cubicBezTo>
                  <a:pt x="17215" y="13791"/>
                  <a:pt x="17215" y="13791"/>
                  <a:pt x="17215" y="13791"/>
                </a:cubicBezTo>
                <a:cubicBezTo>
                  <a:pt x="17215" y="13791"/>
                  <a:pt x="17215" y="13791"/>
                  <a:pt x="17053" y="13625"/>
                </a:cubicBezTo>
                <a:cubicBezTo>
                  <a:pt x="17215" y="13625"/>
                  <a:pt x="17215" y="13625"/>
                  <a:pt x="17377" y="13625"/>
                </a:cubicBezTo>
                <a:cubicBezTo>
                  <a:pt x="17540" y="13625"/>
                  <a:pt x="17540" y="13625"/>
                  <a:pt x="17540" y="13458"/>
                </a:cubicBezTo>
                <a:cubicBezTo>
                  <a:pt x="17540" y="13458"/>
                  <a:pt x="17540" y="13458"/>
                  <a:pt x="17702" y="13458"/>
                </a:cubicBezTo>
                <a:cubicBezTo>
                  <a:pt x="17702" y="13458"/>
                  <a:pt x="17865" y="13458"/>
                  <a:pt x="17702" y="13458"/>
                </a:cubicBezTo>
                <a:cubicBezTo>
                  <a:pt x="17865" y="13292"/>
                  <a:pt x="17865" y="13292"/>
                  <a:pt x="17865" y="13126"/>
                </a:cubicBezTo>
                <a:cubicBezTo>
                  <a:pt x="17865" y="12960"/>
                  <a:pt x="18027" y="12960"/>
                  <a:pt x="17865" y="12960"/>
                </a:cubicBezTo>
                <a:cubicBezTo>
                  <a:pt x="17702" y="12794"/>
                  <a:pt x="17702" y="12794"/>
                  <a:pt x="17702" y="12628"/>
                </a:cubicBezTo>
                <a:cubicBezTo>
                  <a:pt x="17540" y="12462"/>
                  <a:pt x="17702" y="12462"/>
                  <a:pt x="17540" y="12462"/>
                </a:cubicBezTo>
                <a:cubicBezTo>
                  <a:pt x="17377" y="12295"/>
                  <a:pt x="17377" y="12295"/>
                  <a:pt x="17377" y="12129"/>
                </a:cubicBezTo>
                <a:cubicBezTo>
                  <a:pt x="17540" y="11963"/>
                  <a:pt x="17702" y="12129"/>
                  <a:pt x="17702" y="11963"/>
                </a:cubicBezTo>
                <a:cubicBezTo>
                  <a:pt x="17702" y="11797"/>
                  <a:pt x="17702" y="11631"/>
                  <a:pt x="17540" y="11631"/>
                </a:cubicBezTo>
                <a:cubicBezTo>
                  <a:pt x="17540" y="11465"/>
                  <a:pt x="17540" y="11631"/>
                  <a:pt x="17540" y="11465"/>
                </a:cubicBezTo>
                <a:cubicBezTo>
                  <a:pt x="17377" y="11465"/>
                  <a:pt x="17540" y="11465"/>
                  <a:pt x="17540" y="11465"/>
                </a:cubicBezTo>
                <a:cubicBezTo>
                  <a:pt x="17540" y="11465"/>
                  <a:pt x="17377" y="11465"/>
                  <a:pt x="17377" y="11465"/>
                </a:cubicBezTo>
                <a:cubicBezTo>
                  <a:pt x="17377" y="11298"/>
                  <a:pt x="17377" y="11298"/>
                  <a:pt x="17377" y="11132"/>
                </a:cubicBezTo>
                <a:cubicBezTo>
                  <a:pt x="17377" y="11132"/>
                  <a:pt x="17377" y="10966"/>
                  <a:pt x="17377" y="10966"/>
                </a:cubicBezTo>
                <a:cubicBezTo>
                  <a:pt x="17377" y="10966"/>
                  <a:pt x="17377" y="10966"/>
                  <a:pt x="17377" y="10800"/>
                </a:cubicBezTo>
                <a:cubicBezTo>
                  <a:pt x="17377" y="10800"/>
                  <a:pt x="17215" y="10800"/>
                  <a:pt x="17053" y="10800"/>
                </a:cubicBezTo>
                <a:cubicBezTo>
                  <a:pt x="16890" y="10634"/>
                  <a:pt x="16403" y="10800"/>
                  <a:pt x="16565" y="11132"/>
                </a:cubicBezTo>
                <a:cubicBezTo>
                  <a:pt x="16565" y="11132"/>
                  <a:pt x="16565" y="11132"/>
                  <a:pt x="16565" y="11132"/>
                </a:cubicBezTo>
                <a:cubicBezTo>
                  <a:pt x="16565" y="11298"/>
                  <a:pt x="16565" y="11298"/>
                  <a:pt x="16403" y="11298"/>
                </a:cubicBezTo>
                <a:cubicBezTo>
                  <a:pt x="16403" y="11298"/>
                  <a:pt x="16403" y="11298"/>
                  <a:pt x="16241" y="11465"/>
                </a:cubicBezTo>
                <a:cubicBezTo>
                  <a:pt x="16241" y="11465"/>
                  <a:pt x="16241" y="11465"/>
                  <a:pt x="16078" y="11465"/>
                </a:cubicBezTo>
                <a:cubicBezTo>
                  <a:pt x="16241" y="11298"/>
                  <a:pt x="16078" y="11298"/>
                  <a:pt x="16078" y="11298"/>
                </a:cubicBezTo>
                <a:cubicBezTo>
                  <a:pt x="16241" y="11132"/>
                  <a:pt x="16241" y="11132"/>
                  <a:pt x="16403" y="11132"/>
                </a:cubicBezTo>
                <a:cubicBezTo>
                  <a:pt x="16403" y="11132"/>
                  <a:pt x="16403" y="10800"/>
                  <a:pt x="16241" y="10800"/>
                </a:cubicBezTo>
                <a:cubicBezTo>
                  <a:pt x="16241" y="10800"/>
                  <a:pt x="16241" y="10634"/>
                  <a:pt x="16241" y="10634"/>
                </a:cubicBezTo>
                <a:cubicBezTo>
                  <a:pt x="16403" y="10634"/>
                  <a:pt x="16403" y="10634"/>
                  <a:pt x="16403" y="10468"/>
                </a:cubicBezTo>
                <a:cubicBezTo>
                  <a:pt x="16403" y="10468"/>
                  <a:pt x="16403" y="10468"/>
                  <a:pt x="16403" y="10468"/>
                </a:cubicBezTo>
                <a:cubicBezTo>
                  <a:pt x="16403" y="10302"/>
                  <a:pt x="16565" y="10302"/>
                  <a:pt x="16728" y="10135"/>
                </a:cubicBezTo>
                <a:cubicBezTo>
                  <a:pt x="16890" y="9969"/>
                  <a:pt x="16890" y="9969"/>
                  <a:pt x="16890" y="9803"/>
                </a:cubicBezTo>
                <a:cubicBezTo>
                  <a:pt x="16890" y="9803"/>
                  <a:pt x="16890" y="9637"/>
                  <a:pt x="16890" y="9637"/>
                </a:cubicBezTo>
                <a:cubicBezTo>
                  <a:pt x="16890" y="9637"/>
                  <a:pt x="17053" y="9637"/>
                  <a:pt x="17053" y="9471"/>
                </a:cubicBezTo>
                <a:cubicBezTo>
                  <a:pt x="17215" y="9471"/>
                  <a:pt x="17215" y="9305"/>
                  <a:pt x="17377" y="9305"/>
                </a:cubicBezTo>
                <a:cubicBezTo>
                  <a:pt x="17377" y="9138"/>
                  <a:pt x="17540" y="9138"/>
                  <a:pt x="17540" y="8972"/>
                </a:cubicBezTo>
                <a:cubicBezTo>
                  <a:pt x="17540" y="8972"/>
                  <a:pt x="17540" y="8806"/>
                  <a:pt x="17702" y="8806"/>
                </a:cubicBezTo>
                <a:cubicBezTo>
                  <a:pt x="17702" y="8806"/>
                  <a:pt x="17702" y="8806"/>
                  <a:pt x="17702" y="8806"/>
                </a:cubicBezTo>
                <a:cubicBezTo>
                  <a:pt x="17702" y="8640"/>
                  <a:pt x="17540" y="8640"/>
                  <a:pt x="17540" y="8640"/>
                </a:cubicBezTo>
                <a:cubicBezTo>
                  <a:pt x="17540" y="8640"/>
                  <a:pt x="17540" y="8640"/>
                  <a:pt x="17540" y="8474"/>
                </a:cubicBezTo>
                <a:cubicBezTo>
                  <a:pt x="17540" y="8474"/>
                  <a:pt x="17702" y="8474"/>
                  <a:pt x="17702" y="8474"/>
                </a:cubicBezTo>
                <a:cubicBezTo>
                  <a:pt x="17702" y="8474"/>
                  <a:pt x="17702" y="8474"/>
                  <a:pt x="17702" y="8474"/>
                </a:cubicBezTo>
                <a:cubicBezTo>
                  <a:pt x="17702" y="8308"/>
                  <a:pt x="17865" y="8308"/>
                  <a:pt x="18027" y="8308"/>
                </a:cubicBezTo>
                <a:cubicBezTo>
                  <a:pt x="17865" y="8640"/>
                  <a:pt x="18514" y="8640"/>
                  <a:pt x="18352" y="8308"/>
                </a:cubicBezTo>
                <a:cubicBezTo>
                  <a:pt x="18352" y="8474"/>
                  <a:pt x="18514" y="8308"/>
                  <a:pt x="18352" y="8308"/>
                </a:cubicBezTo>
                <a:cubicBezTo>
                  <a:pt x="18677" y="8142"/>
                  <a:pt x="18514" y="8142"/>
                  <a:pt x="18514" y="7975"/>
                </a:cubicBezTo>
                <a:cubicBezTo>
                  <a:pt x="18514" y="7809"/>
                  <a:pt x="18514" y="7643"/>
                  <a:pt x="18514" y="7477"/>
                </a:cubicBezTo>
                <a:cubicBezTo>
                  <a:pt x="18514" y="7477"/>
                  <a:pt x="18677" y="7311"/>
                  <a:pt x="18677" y="7311"/>
                </a:cubicBezTo>
                <a:cubicBezTo>
                  <a:pt x="18677" y="7145"/>
                  <a:pt x="18514" y="7145"/>
                  <a:pt x="18514" y="7145"/>
                </a:cubicBezTo>
                <a:cubicBezTo>
                  <a:pt x="18514" y="6978"/>
                  <a:pt x="18677" y="6646"/>
                  <a:pt x="18677" y="6480"/>
                </a:cubicBezTo>
                <a:cubicBezTo>
                  <a:pt x="18839" y="6480"/>
                  <a:pt x="18839" y="6480"/>
                  <a:pt x="18839" y="6314"/>
                </a:cubicBezTo>
                <a:cubicBezTo>
                  <a:pt x="18839" y="6314"/>
                  <a:pt x="18839" y="6148"/>
                  <a:pt x="18839" y="6148"/>
                </a:cubicBezTo>
                <a:cubicBezTo>
                  <a:pt x="18839" y="5982"/>
                  <a:pt x="18839" y="5982"/>
                  <a:pt x="18839" y="5982"/>
                </a:cubicBezTo>
                <a:cubicBezTo>
                  <a:pt x="18839" y="5982"/>
                  <a:pt x="18839" y="5982"/>
                  <a:pt x="18839" y="5815"/>
                </a:cubicBezTo>
                <a:cubicBezTo>
                  <a:pt x="19002" y="5815"/>
                  <a:pt x="19002" y="5649"/>
                  <a:pt x="19164" y="5649"/>
                </a:cubicBezTo>
                <a:cubicBezTo>
                  <a:pt x="19164" y="5649"/>
                  <a:pt x="19164" y="5483"/>
                  <a:pt x="19164" y="5483"/>
                </a:cubicBezTo>
                <a:cubicBezTo>
                  <a:pt x="19164" y="5483"/>
                  <a:pt x="19164" y="5483"/>
                  <a:pt x="19164" y="5483"/>
                </a:cubicBezTo>
                <a:cubicBezTo>
                  <a:pt x="19326" y="5483"/>
                  <a:pt x="19326" y="5317"/>
                  <a:pt x="19326" y="5317"/>
                </a:cubicBezTo>
                <a:cubicBezTo>
                  <a:pt x="19326" y="5317"/>
                  <a:pt x="19489" y="5151"/>
                  <a:pt x="19489" y="4985"/>
                </a:cubicBezTo>
                <a:cubicBezTo>
                  <a:pt x="19489" y="4985"/>
                  <a:pt x="19489" y="4985"/>
                  <a:pt x="19326" y="4985"/>
                </a:cubicBezTo>
                <a:close/>
                <a:moveTo>
                  <a:pt x="10232" y="19274"/>
                </a:moveTo>
                <a:cubicBezTo>
                  <a:pt x="10069" y="19274"/>
                  <a:pt x="10069" y="19274"/>
                  <a:pt x="10069" y="19274"/>
                </a:cubicBezTo>
                <a:cubicBezTo>
                  <a:pt x="10232" y="19274"/>
                  <a:pt x="10232" y="19274"/>
                  <a:pt x="10232" y="19274"/>
                </a:cubicBezTo>
                <a:close/>
              </a:path>
            </a:pathLst>
          </a:custGeom>
          <a:solidFill>
            <a:schemeClr val="bg2">
              <a:lumMod val="85000"/>
            </a:schemeClr>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38" name="Shape 2727"/>
          <p:cNvSpPr/>
          <p:nvPr/>
        </p:nvSpPr>
        <p:spPr>
          <a:xfrm>
            <a:off x="18440061" y="3511600"/>
            <a:ext cx="1585880" cy="3559295"/>
          </a:xfrm>
          <a:custGeom>
            <a:avLst/>
            <a:gdLst/>
            <a:ahLst/>
            <a:cxnLst>
              <a:cxn ang="0">
                <a:pos x="wd2" y="hd2"/>
              </a:cxn>
              <a:cxn ang="5400000">
                <a:pos x="wd2" y="hd2"/>
              </a:cxn>
              <a:cxn ang="10800000">
                <a:pos x="wd2" y="hd2"/>
              </a:cxn>
              <a:cxn ang="16200000">
                <a:pos x="wd2" y="hd2"/>
              </a:cxn>
            </a:cxnLst>
            <a:rect l="0" t="0" r="r" b="b"/>
            <a:pathLst>
              <a:path w="21600" h="21600" extrusionOk="0">
                <a:moveTo>
                  <a:pt x="3636" y="21315"/>
                </a:moveTo>
                <a:cubicBezTo>
                  <a:pt x="3636" y="21219"/>
                  <a:pt x="3636" y="21124"/>
                  <a:pt x="3422" y="21124"/>
                </a:cubicBezTo>
                <a:cubicBezTo>
                  <a:pt x="3422" y="21124"/>
                  <a:pt x="3422" y="21124"/>
                  <a:pt x="3422" y="21219"/>
                </a:cubicBezTo>
                <a:cubicBezTo>
                  <a:pt x="3422" y="21219"/>
                  <a:pt x="3422" y="21219"/>
                  <a:pt x="3422" y="21219"/>
                </a:cubicBezTo>
                <a:cubicBezTo>
                  <a:pt x="3422" y="21124"/>
                  <a:pt x="3422" y="21124"/>
                  <a:pt x="3422" y="21124"/>
                </a:cubicBezTo>
                <a:cubicBezTo>
                  <a:pt x="3422" y="21124"/>
                  <a:pt x="3422" y="21219"/>
                  <a:pt x="3422" y="21315"/>
                </a:cubicBezTo>
                <a:cubicBezTo>
                  <a:pt x="3422" y="21219"/>
                  <a:pt x="3422" y="21315"/>
                  <a:pt x="3636" y="21315"/>
                </a:cubicBezTo>
                <a:close/>
                <a:moveTo>
                  <a:pt x="9838" y="20744"/>
                </a:moveTo>
                <a:cubicBezTo>
                  <a:pt x="9624" y="20839"/>
                  <a:pt x="9838" y="20839"/>
                  <a:pt x="9838" y="20839"/>
                </a:cubicBezTo>
                <a:cubicBezTo>
                  <a:pt x="9838" y="20934"/>
                  <a:pt x="9838" y="20934"/>
                  <a:pt x="9838" y="20934"/>
                </a:cubicBezTo>
                <a:cubicBezTo>
                  <a:pt x="9838" y="20839"/>
                  <a:pt x="10051" y="20839"/>
                  <a:pt x="10051" y="20839"/>
                </a:cubicBezTo>
                <a:cubicBezTo>
                  <a:pt x="10051" y="20839"/>
                  <a:pt x="9838" y="20744"/>
                  <a:pt x="9838" y="20744"/>
                </a:cubicBezTo>
                <a:close/>
                <a:moveTo>
                  <a:pt x="4277" y="21124"/>
                </a:moveTo>
                <a:cubicBezTo>
                  <a:pt x="4277" y="21124"/>
                  <a:pt x="4277" y="21029"/>
                  <a:pt x="4277" y="21029"/>
                </a:cubicBezTo>
                <a:cubicBezTo>
                  <a:pt x="4277" y="20934"/>
                  <a:pt x="4277" y="20934"/>
                  <a:pt x="4491" y="20839"/>
                </a:cubicBezTo>
                <a:cubicBezTo>
                  <a:pt x="4491" y="20839"/>
                  <a:pt x="4705" y="20744"/>
                  <a:pt x="4491" y="20839"/>
                </a:cubicBezTo>
                <a:cubicBezTo>
                  <a:pt x="4277" y="20839"/>
                  <a:pt x="4277" y="20839"/>
                  <a:pt x="4277" y="20839"/>
                </a:cubicBezTo>
                <a:cubicBezTo>
                  <a:pt x="4063" y="20934"/>
                  <a:pt x="4063" y="20934"/>
                  <a:pt x="3850" y="20934"/>
                </a:cubicBezTo>
                <a:cubicBezTo>
                  <a:pt x="3850" y="20934"/>
                  <a:pt x="3422" y="21029"/>
                  <a:pt x="3636" y="20839"/>
                </a:cubicBezTo>
                <a:cubicBezTo>
                  <a:pt x="3422" y="20934"/>
                  <a:pt x="3636" y="20934"/>
                  <a:pt x="3422" y="21029"/>
                </a:cubicBezTo>
                <a:cubicBezTo>
                  <a:pt x="3636" y="21029"/>
                  <a:pt x="3850" y="21029"/>
                  <a:pt x="3850" y="21029"/>
                </a:cubicBezTo>
                <a:cubicBezTo>
                  <a:pt x="3850" y="21029"/>
                  <a:pt x="3850" y="21029"/>
                  <a:pt x="3850" y="21029"/>
                </a:cubicBezTo>
                <a:cubicBezTo>
                  <a:pt x="3850" y="21029"/>
                  <a:pt x="3636" y="21029"/>
                  <a:pt x="3422" y="21029"/>
                </a:cubicBezTo>
                <a:cubicBezTo>
                  <a:pt x="3636" y="21124"/>
                  <a:pt x="3636" y="21219"/>
                  <a:pt x="3636" y="21315"/>
                </a:cubicBezTo>
                <a:cubicBezTo>
                  <a:pt x="3636" y="21315"/>
                  <a:pt x="3850" y="21219"/>
                  <a:pt x="3850" y="21219"/>
                </a:cubicBezTo>
                <a:cubicBezTo>
                  <a:pt x="3850" y="21219"/>
                  <a:pt x="3850" y="21219"/>
                  <a:pt x="3850" y="21315"/>
                </a:cubicBezTo>
                <a:cubicBezTo>
                  <a:pt x="3850" y="21315"/>
                  <a:pt x="3850" y="21219"/>
                  <a:pt x="3850" y="21315"/>
                </a:cubicBezTo>
                <a:cubicBezTo>
                  <a:pt x="3850" y="21315"/>
                  <a:pt x="3850" y="21219"/>
                  <a:pt x="4063" y="21219"/>
                </a:cubicBezTo>
                <a:cubicBezTo>
                  <a:pt x="4063" y="21219"/>
                  <a:pt x="4063" y="21219"/>
                  <a:pt x="4063" y="21315"/>
                </a:cubicBezTo>
                <a:cubicBezTo>
                  <a:pt x="4063" y="21315"/>
                  <a:pt x="4063" y="21219"/>
                  <a:pt x="4063" y="21219"/>
                </a:cubicBezTo>
                <a:cubicBezTo>
                  <a:pt x="4277" y="21219"/>
                  <a:pt x="4063" y="21219"/>
                  <a:pt x="4063" y="21219"/>
                </a:cubicBezTo>
                <a:cubicBezTo>
                  <a:pt x="4063" y="21219"/>
                  <a:pt x="4277" y="21124"/>
                  <a:pt x="4277" y="21124"/>
                </a:cubicBezTo>
                <a:close/>
                <a:moveTo>
                  <a:pt x="11762" y="20458"/>
                </a:moveTo>
                <a:cubicBezTo>
                  <a:pt x="11762" y="20553"/>
                  <a:pt x="11549" y="20553"/>
                  <a:pt x="11762" y="20648"/>
                </a:cubicBezTo>
                <a:cubicBezTo>
                  <a:pt x="11762" y="20553"/>
                  <a:pt x="11976" y="20553"/>
                  <a:pt x="11762" y="20458"/>
                </a:cubicBezTo>
                <a:close/>
                <a:moveTo>
                  <a:pt x="2352" y="20553"/>
                </a:moveTo>
                <a:cubicBezTo>
                  <a:pt x="2139" y="20648"/>
                  <a:pt x="2566" y="20648"/>
                  <a:pt x="2566" y="20744"/>
                </a:cubicBezTo>
                <a:cubicBezTo>
                  <a:pt x="2566" y="20648"/>
                  <a:pt x="2780" y="20744"/>
                  <a:pt x="2566" y="20648"/>
                </a:cubicBezTo>
                <a:cubicBezTo>
                  <a:pt x="2780" y="20648"/>
                  <a:pt x="2780" y="20648"/>
                  <a:pt x="2566" y="20648"/>
                </a:cubicBezTo>
                <a:cubicBezTo>
                  <a:pt x="2566" y="20648"/>
                  <a:pt x="2566" y="20648"/>
                  <a:pt x="2566" y="20553"/>
                </a:cubicBezTo>
                <a:cubicBezTo>
                  <a:pt x="2566" y="20553"/>
                  <a:pt x="2566" y="20553"/>
                  <a:pt x="2566" y="20553"/>
                </a:cubicBezTo>
                <a:cubicBezTo>
                  <a:pt x="2566" y="20553"/>
                  <a:pt x="2352" y="20458"/>
                  <a:pt x="2352" y="20458"/>
                </a:cubicBezTo>
                <a:cubicBezTo>
                  <a:pt x="2139" y="20458"/>
                  <a:pt x="2352" y="20553"/>
                  <a:pt x="2352" y="20553"/>
                </a:cubicBezTo>
                <a:close/>
                <a:moveTo>
                  <a:pt x="1711" y="18365"/>
                </a:moveTo>
                <a:cubicBezTo>
                  <a:pt x="1711" y="18365"/>
                  <a:pt x="1711" y="18270"/>
                  <a:pt x="1711" y="18365"/>
                </a:cubicBezTo>
                <a:cubicBezTo>
                  <a:pt x="1711" y="18365"/>
                  <a:pt x="1711" y="18365"/>
                  <a:pt x="1711" y="18365"/>
                </a:cubicBezTo>
                <a:close/>
                <a:moveTo>
                  <a:pt x="21600" y="15891"/>
                </a:moveTo>
                <a:cubicBezTo>
                  <a:pt x="21386" y="15796"/>
                  <a:pt x="21172" y="15700"/>
                  <a:pt x="20958" y="15510"/>
                </a:cubicBezTo>
                <a:cubicBezTo>
                  <a:pt x="20958" y="15510"/>
                  <a:pt x="20958" y="15415"/>
                  <a:pt x="20745" y="15320"/>
                </a:cubicBezTo>
                <a:cubicBezTo>
                  <a:pt x="20745" y="15225"/>
                  <a:pt x="20317" y="15130"/>
                  <a:pt x="20103" y="15034"/>
                </a:cubicBezTo>
                <a:cubicBezTo>
                  <a:pt x="19889" y="14939"/>
                  <a:pt x="19461" y="14749"/>
                  <a:pt x="19248" y="14654"/>
                </a:cubicBezTo>
                <a:cubicBezTo>
                  <a:pt x="19034" y="14559"/>
                  <a:pt x="18606" y="14463"/>
                  <a:pt x="18606" y="14368"/>
                </a:cubicBezTo>
                <a:cubicBezTo>
                  <a:pt x="18392" y="14273"/>
                  <a:pt x="18606" y="14273"/>
                  <a:pt x="18820" y="14178"/>
                </a:cubicBezTo>
                <a:cubicBezTo>
                  <a:pt x="19034" y="14083"/>
                  <a:pt x="19248" y="13988"/>
                  <a:pt x="19461" y="13893"/>
                </a:cubicBezTo>
                <a:cubicBezTo>
                  <a:pt x="19461" y="13797"/>
                  <a:pt x="19675" y="13702"/>
                  <a:pt x="19675" y="13607"/>
                </a:cubicBezTo>
                <a:cubicBezTo>
                  <a:pt x="19675" y="13512"/>
                  <a:pt x="19675" y="13512"/>
                  <a:pt x="19675" y="13417"/>
                </a:cubicBezTo>
                <a:cubicBezTo>
                  <a:pt x="19675" y="13322"/>
                  <a:pt x="19461" y="13322"/>
                  <a:pt x="19461" y="13322"/>
                </a:cubicBezTo>
                <a:cubicBezTo>
                  <a:pt x="19248" y="13226"/>
                  <a:pt x="19248" y="13131"/>
                  <a:pt x="19034" y="13131"/>
                </a:cubicBezTo>
                <a:cubicBezTo>
                  <a:pt x="19034" y="13131"/>
                  <a:pt x="18820" y="13131"/>
                  <a:pt x="18606" y="13036"/>
                </a:cubicBezTo>
                <a:cubicBezTo>
                  <a:pt x="18606" y="13036"/>
                  <a:pt x="18606" y="13036"/>
                  <a:pt x="18606" y="12941"/>
                </a:cubicBezTo>
                <a:cubicBezTo>
                  <a:pt x="18606" y="12941"/>
                  <a:pt x="18606" y="12846"/>
                  <a:pt x="18606" y="12846"/>
                </a:cubicBezTo>
                <a:cubicBezTo>
                  <a:pt x="18606" y="12846"/>
                  <a:pt x="18606" y="12751"/>
                  <a:pt x="18392" y="12751"/>
                </a:cubicBezTo>
                <a:cubicBezTo>
                  <a:pt x="18392" y="12751"/>
                  <a:pt x="18392" y="12656"/>
                  <a:pt x="18392" y="12560"/>
                </a:cubicBezTo>
                <a:cubicBezTo>
                  <a:pt x="18606" y="12560"/>
                  <a:pt x="18820" y="12560"/>
                  <a:pt x="18820" y="12465"/>
                </a:cubicBezTo>
                <a:cubicBezTo>
                  <a:pt x="19034" y="12465"/>
                  <a:pt x="18820" y="12370"/>
                  <a:pt x="18606" y="12370"/>
                </a:cubicBezTo>
                <a:cubicBezTo>
                  <a:pt x="18606" y="12275"/>
                  <a:pt x="18820" y="12275"/>
                  <a:pt x="18606" y="12180"/>
                </a:cubicBezTo>
                <a:cubicBezTo>
                  <a:pt x="18392" y="12180"/>
                  <a:pt x="18178" y="12180"/>
                  <a:pt x="18178" y="12180"/>
                </a:cubicBezTo>
                <a:cubicBezTo>
                  <a:pt x="17750" y="12085"/>
                  <a:pt x="17537" y="11704"/>
                  <a:pt x="17964" y="11609"/>
                </a:cubicBezTo>
                <a:cubicBezTo>
                  <a:pt x="18178" y="11514"/>
                  <a:pt x="18178" y="11609"/>
                  <a:pt x="18178" y="11514"/>
                </a:cubicBezTo>
                <a:cubicBezTo>
                  <a:pt x="18178" y="11514"/>
                  <a:pt x="18178" y="11514"/>
                  <a:pt x="18178" y="11419"/>
                </a:cubicBezTo>
                <a:cubicBezTo>
                  <a:pt x="18178" y="11419"/>
                  <a:pt x="18178" y="11419"/>
                  <a:pt x="18178" y="11419"/>
                </a:cubicBezTo>
                <a:cubicBezTo>
                  <a:pt x="18178" y="11228"/>
                  <a:pt x="17750" y="11419"/>
                  <a:pt x="17750" y="11228"/>
                </a:cubicBezTo>
                <a:cubicBezTo>
                  <a:pt x="17750" y="11133"/>
                  <a:pt x="17964" y="11133"/>
                  <a:pt x="17964" y="11038"/>
                </a:cubicBezTo>
                <a:cubicBezTo>
                  <a:pt x="17964" y="10943"/>
                  <a:pt x="17964" y="10848"/>
                  <a:pt x="17964" y="10752"/>
                </a:cubicBezTo>
                <a:cubicBezTo>
                  <a:pt x="17964" y="10657"/>
                  <a:pt x="18178" y="10657"/>
                  <a:pt x="18178" y="10562"/>
                </a:cubicBezTo>
                <a:cubicBezTo>
                  <a:pt x="18178" y="10562"/>
                  <a:pt x="17964" y="10467"/>
                  <a:pt x="17964" y="10467"/>
                </a:cubicBezTo>
                <a:cubicBezTo>
                  <a:pt x="17964" y="10372"/>
                  <a:pt x="18392" y="10372"/>
                  <a:pt x="18392" y="10372"/>
                </a:cubicBezTo>
                <a:cubicBezTo>
                  <a:pt x="18606" y="10277"/>
                  <a:pt x="18606" y="10372"/>
                  <a:pt x="18820" y="10372"/>
                </a:cubicBezTo>
                <a:cubicBezTo>
                  <a:pt x="18820" y="10277"/>
                  <a:pt x="18606" y="10181"/>
                  <a:pt x="18606" y="10086"/>
                </a:cubicBezTo>
                <a:cubicBezTo>
                  <a:pt x="18178" y="9706"/>
                  <a:pt x="17964" y="9325"/>
                  <a:pt x="17537" y="8944"/>
                </a:cubicBezTo>
                <a:cubicBezTo>
                  <a:pt x="17323" y="8564"/>
                  <a:pt x="17109" y="8183"/>
                  <a:pt x="16681" y="7803"/>
                </a:cubicBezTo>
                <a:cubicBezTo>
                  <a:pt x="16681" y="7707"/>
                  <a:pt x="16681" y="7707"/>
                  <a:pt x="16681" y="7612"/>
                </a:cubicBezTo>
                <a:cubicBezTo>
                  <a:pt x="16681" y="7517"/>
                  <a:pt x="16681" y="7422"/>
                  <a:pt x="16895" y="7327"/>
                </a:cubicBezTo>
                <a:cubicBezTo>
                  <a:pt x="17323" y="6946"/>
                  <a:pt x="17964" y="6661"/>
                  <a:pt x="18392" y="6280"/>
                </a:cubicBezTo>
                <a:cubicBezTo>
                  <a:pt x="18392" y="6185"/>
                  <a:pt x="18606" y="5995"/>
                  <a:pt x="18606" y="5900"/>
                </a:cubicBezTo>
                <a:cubicBezTo>
                  <a:pt x="18392" y="5804"/>
                  <a:pt x="18178" y="5614"/>
                  <a:pt x="17964" y="5519"/>
                </a:cubicBezTo>
                <a:cubicBezTo>
                  <a:pt x="17750" y="5424"/>
                  <a:pt x="17537" y="5233"/>
                  <a:pt x="17323" y="5138"/>
                </a:cubicBezTo>
                <a:cubicBezTo>
                  <a:pt x="17323" y="5043"/>
                  <a:pt x="17323" y="5043"/>
                  <a:pt x="17109" y="4948"/>
                </a:cubicBezTo>
                <a:cubicBezTo>
                  <a:pt x="17109" y="4948"/>
                  <a:pt x="16895" y="4853"/>
                  <a:pt x="16681" y="4853"/>
                </a:cubicBezTo>
                <a:cubicBezTo>
                  <a:pt x="16467" y="4853"/>
                  <a:pt x="16040" y="4758"/>
                  <a:pt x="15826" y="4663"/>
                </a:cubicBezTo>
                <a:cubicBezTo>
                  <a:pt x="15612" y="4472"/>
                  <a:pt x="15612" y="4282"/>
                  <a:pt x="15612" y="4092"/>
                </a:cubicBezTo>
                <a:cubicBezTo>
                  <a:pt x="15398" y="3901"/>
                  <a:pt x="15398" y="3806"/>
                  <a:pt x="15612" y="3711"/>
                </a:cubicBezTo>
                <a:cubicBezTo>
                  <a:pt x="15826" y="3521"/>
                  <a:pt x="15826" y="3426"/>
                  <a:pt x="16040" y="3330"/>
                </a:cubicBezTo>
                <a:cubicBezTo>
                  <a:pt x="16040" y="3235"/>
                  <a:pt x="16040" y="3140"/>
                  <a:pt x="16040" y="3140"/>
                </a:cubicBezTo>
                <a:cubicBezTo>
                  <a:pt x="16040" y="3045"/>
                  <a:pt x="15826" y="3045"/>
                  <a:pt x="15612" y="3045"/>
                </a:cubicBezTo>
                <a:cubicBezTo>
                  <a:pt x="15612" y="3045"/>
                  <a:pt x="15398" y="3045"/>
                  <a:pt x="15398" y="3045"/>
                </a:cubicBezTo>
                <a:cubicBezTo>
                  <a:pt x="15398" y="3045"/>
                  <a:pt x="15398" y="2950"/>
                  <a:pt x="15398" y="2950"/>
                </a:cubicBezTo>
                <a:cubicBezTo>
                  <a:pt x="15612" y="2950"/>
                  <a:pt x="15826" y="2855"/>
                  <a:pt x="15826" y="2855"/>
                </a:cubicBezTo>
                <a:cubicBezTo>
                  <a:pt x="16040" y="2759"/>
                  <a:pt x="16253" y="2759"/>
                  <a:pt x="16467" y="2664"/>
                </a:cubicBezTo>
                <a:cubicBezTo>
                  <a:pt x="16253" y="2569"/>
                  <a:pt x="16253" y="2569"/>
                  <a:pt x="16253" y="2379"/>
                </a:cubicBezTo>
                <a:cubicBezTo>
                  <a:pt x="16253" y="2284"/>
                  <a:pt x="16253" y="2189"/>
                  <a:pt x="16253" y="2189"/>
                </a:cubicBezTo>
                <a:cubicBezTo>
                  <a:pt x="16467" y="1998"/>
                  <a:pt x="16681" y="1903"/>
                  <a:pt x="16895" y="1808"/>
                </a:cubicBezTo>
                <a:cubicBezTo>
                  <a:pt x="16895" y="1713"/>
                  <a:pt x="17109" y="1618"/>
                  <a:pt x="17109" y="1522"/>
                </a:cubicBezTo>
                <a:cubicBezTo>
                  <a:pt x="17109" y="1427"/>
                  <a:pt x="16895" y="1237"/>
                  <a:pt x="16895" y="1142"/>
                </a:cubicBezTo>
                <a:cubicBezTo>
                  <a:pt x="16895" y="1047"/>
                  <a:pt x="16895" y="1047"/>
                  <a:pt x="16681" y="1047"/>
                </a:cubicBezTo>
                <a:cubicBezTo>
                  <a:pt x="16253" y="952"/>
                  <a:pt x="16040" y="856"/>
                  <a:pt x="15612" y="761"/>
                </a:cubicBezTo>
                <a:cubicBezTo>
                  <a:pt x="15612" y="761"/>
                  <a:pt x="15398" y="761"/>
                  <a:pt x="15398" y="761"/>
                </a:cubicBezTo>
                <a:cubicBezTo>
                  <a:pt x="15398" y="666"/>
                  <a:pt x="15398" y="666"/>
                  <a:pt x="15398" y="666"/>
                </a:cubicBezTo>
                <a:cubicBezTo>
                  <a:pt x="15184" y="571"/>
                  <a:pt x="15184" y="571"/>
                  <a:pt x="14970" y="571"/>
                </a:cubicBezTo>
                <a:cubicBezTo>
                  <a:pt x="14970" y="476"/>
                  <a:pt x="14970" y="476"/>
                  <a:pt x="14970" y="476"/>
                </a:cubicBezTo>
                <a:cubicBezTo>
                  <a:pt x="14756" y="381"/>
                  <a:pt x="14543" y="190"/>
                  <a:pt x="14329" y="95"/>
                </a:cubicBezTo>
                <a:cubicBezTo>
                  <a:pt x="14329" y="95"/>
                  <a:pt x="14329" y="0"/>
                  <a:pt x="14329" y="0"/>
                </a:cubicBezTo>
                <a:cubicBezTo>
                  <a:pt x="14329" y="0"/>
                  <a:pt x="14115" y="95"/>
                  <a:pt x="14115" y="95"/>
                </a:cubicBezTo>
                <a:cubicBezTo>
                  <a:pt x="14115" y="95"/>
                  <a:pt x="13901" y="0"/>
                  <a:pt x="13901" y="95"/>
                </a:cubicBezTo>
                <a:cubicBezTo>
                  <a:pt x="13687" y="95"/>
                  <a:pt x="13687" y="95"/>
                  <a:pt x="13687" y="95"/>
                </a:cubicBezTo>
                <a:cubicBezTo>
                  <a:pt x="13687" y="95"/>
                  <a:pt x="13687" y="190"/>
                  <a:pt x="13687" y="190"/>
                </a:cubicBezTo>
                <a:cubicBezTo>
                  <a:pt x="13687" y="190"/>
                  <a:pt x="13473" y="190"/>
                  <a:pt x="13473" y="190"/>
                </a:cubicBezTo>
                <a:cubicBezTo>
                  <a:pt x="13473" y="190"/>
                  <a:pt x="13259" y="285"/>
                  <a:pt x="13259" y="285"/>
                </a:cubicBezTo>
                <a:cubicBezTo>
                  <a:pt x="13259" y="381"/>
                  <a:pt x="13259" y="381"/>
                  <a:pt x="13046" y="381"/>
                </a:cubicBezTo>
                <a:cubicBezTo>
                  <a:pt x="12832" y="476"/>
                  <a:pt x="12832" y="476"/>
                  <a:pt x="12618" y="381"/>
                </a:cubicBezTo>
                <a:cubicBezTo>
                  <a:pt x="12404" y="381"/>
                  <a:pt x="12190" y="381"/>
                  <a:pt x="11976" y="381"/>
                </a:cubicBezTo>
                <a:cubicBezTo>
                  <a:pt x="11762" y="381"/>
                  <a:pt x="11549" y="381"/>
                  <a:pt x="11549" y="571"/>
                </a:cubicBezTo>
                <a:cubicBezTo>
                  <a:pt x="11335" y="571"/>
                  <a:pt x="11549" y="571"/>
                  <a:pt x="11335" y="666"/>
                </a:cubicBezTo>
                <a:cubicBezTo>
                  <a:pt x="11335" y="666"/>
                  <a:pt x="11335" y="761"/>
                  <a:pt x="11121" y="856"/>
                </a:cubicBezTo>
                <a:cubicBezTo>
                  <a:pt x="11121" y="856"/>
                  <a:pt x="11121" y="952"/>
                  <a:pt x="10907" y="952"/>
                </a:cubicBezTo>
                <a:cubicBezTo>
                  <a:pt x="10907" y="952"/>
                  <a:pt x="10693" y="952"/>
                  <a:pt x="10693" y="1047"/>
                </a:cubicBezTo>
                <a:cubicBezTo>
                  <a:pt x="10479" y="1047"/>
                  <a:pt x="10479" y="1142"/>
                  <a:pt x="10693" y="1237"/>
                </a:cubicBezTo>
                <a:cubicBezTo>
                  <a:pt x="10693" y="1332"/>
                  <a:pt x="10479" y="1427"/>
                  <a:pt x="10479" y="1427"/>
                </a:cubicBezTo>
                <a:cubicBezTo>
                  <a:pt x="10265" y="1522"/>
                  <a:pt x="10265" y="1618"/>
                  <a:pt x="10265" y="1713"/>
                </a:cubicBezTo>
                <a:cubicBezTo>
                  <a:pt x="10265" y="1808"/>
                  <a:pt x="10265" y="1903"/>
                  <a:pt x="10265" y="1998"/>
                </a:cubicBezTo>
                <a:cubicBezTo>
                  <a:pt x="10265" y="2093"/>
                  <a:pt x="10265" y="2284"/>
                  <a:pt x="10051" y="2474"/>
                </a:cubicBezTo>
                <a:cubicBezTo>
                  <a:pt x="10051" y="2474"/>
                  <a:pt x="10051" y="2569"/>
                  <a:pt x="10051" y="2569"/>
                </a:cubicBezTo>
                <a:cubicBezTo>
                  <a:pt x="10051" y="2664"/>
                  <a:pt x="10265" y="2664"/>
                  <a:pt x="10265" y="2759"/>
                </a:cubicBezTo>
                <a:cubicBezTo>
                  <a:pt x="10265" y="2759"/>
                  <a:pt x="10051" y="2759"/>
                  <a:pt x="10051" y="2759"/>
                </a:cubicBezTo>
                <a:cubicBezTo>
                  <a:pt x="10051" y="2855"/>
                  <a:pt x="10051" y="2950"/>
                  <a:pt x="9838" y="3045"/>
                </a:cubicBezTo>
                <a:cubicBezTo>
                  <a:pt x="9838" y="3045"/>
                  <a:pt x="9624" y="2950"/>
                  <a:pt x="9410" y="3045"/>
                </a:cubicBezTo>
                <a:cubicBezTo>
                  <a:pt x="8982" y="3140"/>
                  <a:pt x="8982" y="3330"/>
                  <a:pt x="8982" y="3521"/>
                </a:cubicBezTo>
                <a:cubicBezTo>
                  <a:pt x="8768" y="3616"/>
                  <a:pt x="8554" y="3616"/>
                  <a:pt x="8554" y="3711"/>
                </a:cubicBezTo>
                <a:cubicBezTo>
                  <a:pt x="8554" y="3711"/>
                  <a:pt x="8554" y="3806"/>
                  <a:pt x="8341" y="3806"/>
                </a:cubicBezTo>
                <a:cubicBezTo>
                  <a:pt x="8341" y="3806"/>
                  <a:pt x="8127" y="3616"/>
                  <a:pt x="8127" y="3616"/>
                </a:cubicBezTo>
                <a:cubicBezTo>
                  <a:pt x="7913" y="3426"/>
                  <a:pt x="7271" y="3426"/>
                  <a:pt x="6844" y="3330"/>
                </a:cubicBezTo>
                <a:cubicBezTo>
                  <a:pt x="6844" y="3235"/>
                  <a:pt x="6416" y="3140"/>
                  <a:pt x="6202" y="3235"/>
                </a:cubicBezTo>
                <a:cubicBezTo>
                  <a:pt x="5988" y="3235"/>
                  <a:pt x="6202" y="3426"/>
                  <a:pt x="5988" y="3426"/>
                </a:cubicBezTo>
                <a:cubicBezTo>
                  <a:pt x="5774" y="3521"/>
                  <a:pt x="5560" y="3521"/>
                  <a:pt x="5347" y="3616"/>
                </a:cubicBezTo>
                <a:cubicBezTo>
                  <a:pt x="5347" y="3616"/>
                  <a:pt x="5133" y="3711"/>
                  <a:pt x="5133" y="3616"/>
                </a:cubicBezTo>
                <a:cubicBezTo>
                  <a:pt x="4919" y="3616"/>
                  <a:pt x="4919" y="3616"/>
                  <a:pt x="4919" y="3521"/>
                </a:cubicBezTo>
                <a:cubicBezTo>
                  <a:pt x="4705" y="3426"/>
                  <a:pt x="4491" y="3521"/>
                  <a:pt x="4277" y="3521"/>
                </a:cubicBezTo>
                <a:cubicBezTo>
                  <a:pt x="4277" y="3521"/>
                  <a:pt x="4063" y="3426"/>
                  <a:pt x="3850" y="3426"/>
                </a:cubicBezTo>
                <a:cubicBezTo>
                  <a:pt x="3850" y="3426"/>
                  <a:pt x="3636" y="3426"/>
                  <a:pt x="3636" y="3426"/>
                </a:cubicBezTo>
                <a:cubicBezTo>
                  <a:pt x="3422" y="3426"/>
                  <a:pt x="3422" y="3235"/>
                  <a:pt x="3422" y="3140"/>
                </a:cubicBezTo>
                <a:cubicBezTo>
                  <a:pt x="3422" y="3140"/>
                  <a:pt x="3208" y="3045"/>
                  <a:pt x="3208" y="3045"/>
                </a:cubicBezTo>
                <a:cubicBezTo>
                  <a:pt x="2780" y="2759"/>
                  <a:pt x="2566" y="2474"/>
                  <a:pt x="2139" y="2284"/>
                </a:cubicBezTo>
                <a:cubicBezTo>
                  <a:pt x="2139" y="2189"/>
                  <a:pt x="2139" y="2093"/>
                  <a:pt x="1925" y="2093"/>
                </a:cubicBezTo>
                <a:cubicBezTo>
                  <a:pt x="1925" y="1998"/>
                  <a:pt x="1497" y="1998"/>
                  <a:pt x="1283" y="1998"/>
                </a:cubicBezTo>
                <a:cubicBezTo>
                  <a:pt x="1069" y="2093"/>
                  <a:pt x="855" y="2189"/>
                  <a:pt x="855" y="2284"/>
                </a:cubicBezTo>
                <a:cubicBezTo>
                  <a:pt x="855" y="2379"/>
                  <a:pt x="1069" y="2474"/>
                  <a:pt x="1069" y="2569"/>
                </a:cubicBezTo>
                <a:cubicBezTo>
                  <a:pt x="855" y="2664"/>
                  <a:pt x="642" y="2569"/>
                  <a:pt x="428" y="2569"/>
                </a:cubicBezTo>
                <a:cubicBezTo>
                  <a:pt x="428" y="2569"/>
                  <a:pt x="214" y="2474"/>
                  <a:pt x="214" y="2474"/>
                </a:cubicBezTo>
                <a:cubicBezTo>
                  <a:pt x="214" y="2474"/>
                  <a:pt x="0" y="2569"/>
                  <a:pt x="0" y="2664"/>
                </a:cubicBezTo>
                <a:cubicBezTo>
                  <a:pt x="0" y="2664"/>
                  <a:pt x="214" y="2664"/>
                  <a:pt x="428" y="2759"/>
                </a:cubicBezTo>
                <a:cubicBezTo>
                  <a:pt x="642" y="2855"/>
                  <a:pt x="642" y="2759"/>
                  <a:pt x="642" y="2855"/>
                </a:cubicBezTo>
                <a:cubicBezTo>
                  <a:pt x="642" y="2950"/>
                  <a:pt x="428" y="2950"/>
                  <a:pt x="428" y="2950"/>
                </a:cubicBezTo>
                <a:cubicBezTo>
                  <a:pt x="642" y="3045"/>
                  <a:pt x="855" y="3045"/>
                  <a:pt x="855" y="3045"/>
                </a:cubicBezTo>
                <a:cubicBezTo>
                  <a:pt x="855" y="3045"/>
                  <a:pt x="1069" y="3140"/>
                  <a:pt x="1069" y="3140"/>
                </a:cubicBezTo>
                <a:cubicBezTo>
                  <a:pt x="1069" y="3235"/>
                  <a:pt x="1283" y="3330"/>
                  <a:pt x="1283" y="3330"/>
                </a:cubicBezTo>
                <a:cubicBezTo>
                  <a:pt x="1283" y="3330"/>
                  <a:pt x="1497" y="3330"/>
                  <a:pt x="1497" y="3330"/>
                </a:cubicBezTo>
                <a:cubicBezTo>
                  <a:pt x="1497" y="3330"/>
                  <a:pt x="1497" y="3426"/>
                  <a:pt x="1711" y="3521"/>
                </a:cubicBezTo>
                <a:cubicBezTo>
                  <a:pt x="1711" y="3521"/>
                  <a:pt x="1925" y="3521"/>
                  <a:pt x="1925" y="3616"/>
                </a:cubicBezTo>
                <a:cubicBezTo>
                  <a:pt x="1925" y="3616"/>
                  <a:pt x="2139" y="3616"/>
                  <a:pt x="2139" y="3711"/>
                </a:cubicBezTo>
                <a:cubicBezTo>
                  <a:pt x="2139" y="3711"/>
                  <a:pt x="2139" y="3711"/>
                  <a:pt x="2139" y="3711"/>
                </a:cubicBezTo>
                <a:cubicBezTo>
                  <a:pt x="2139" y="3711"/>
                  <a:pt x="2352" y="3711"/>
                  <a:pt x="2352" y="3806"/>
                </a:cubicBezTo>
                <a:cubicBezTo>
                  <a:pt x="2566" y="3806"/>
                  <a:pt x="2566" y="3806"/>
                  <a:pt x="2566" y="3901"/>
                </a:cubicBezTo>
                <a:cubicBezTo>
                  <a:pt x="2780" y="3901"/>
                  <a:pt x="2780" y="3996"/>
                  <a:pt x="2780" y="3996"/>
                </a:cubicBezTo>
                <a:cubicBezTo>
                  <a:pt x="2994" y="3996"/>
                  <a:pt x="3208" y="3996"/>
                  <a:pt x="3422" y="3996"/>
                </a:cubicBezTo>
                <a:cubicBezTo>
                  <a:pt x="3422" y="3996"/>
                  <a:pt x="3636" y="4092"/>
                  <a:pt x="3636" y="4092"/>
                </a:cubicBezTo>
                <a:cubicBezTo>
                  <a:pt x="3636" y="4092"/>
                  <a:pt x="3850" y="4092"/>
                  <a:pt x="4063" y="4092"/>
                </a:cubicBezTo>
                <a:cubicBezTo>
                  <a:pt x="4063" y="4187"/>
                  <a:pt x="4063" y="4187"/>
                  <a:pt x="4063" y="4187"/>
                </a:cubicBezTo>
                <a:cubicBezTo>
                  <a:pt x="4277" y="4187"/>
                  <a:pt x="4277" y="4187"/>
                  <a:pt x="4277" y="4187"/>
                </a:cubicBezTo>
                <a:cubicBezTo>
                  <a:pt x="4277" y="4187"/>
                  <a:pt x="4277" y="4282"/>
                  <a:pt x="4277" y="4282"/>
                </a:cubicBezTo>
                <a:cubicBezTo>
                  <a:pt x="4491" y="4377"/>
                  <a:pt x="4705" y="4377"/>
                  <a:pt x="4919" y="4472"/>
                </a:cubicBezTo>
                <a:cubicBezTo>
                  <a:pt x="4919" y="4567"/>
                  <a:pt x="4919" y="4567"/>
                  <a:pt x="4919" y="4663"/>
                </a:cubicBezTo>
                <a:cubicBezTo>
                  <a:pt x="4919" y="4663"/>
                  <a:pt x="4919" y="4758"/>
                  <a:pt x="4919" y="4758"/>
                </a:cubicBezTo>
                <a:cubicBezTo>
                  <a:pt x="5133" y="4948"/>
                  <a:pt x="5133" y="4758"/>
                  <a:pt x="5347" y="4758"/>
                </a:cubicBezTo>
                <a:cubicBezTo>
                  <a:pt x="5347" y="4853"/>
                  <a:pt x="5347" y="4948"/>
                  <a:pt x="5347" y="4948"/>
                </a:cubicBezTo>
                <a:cubicBezTo>
                  <a:pt x="5347" y="5043"/>
                  <a:pt x="5560" y="5043"/>
                  <a:pt x="5560" y="5043"/>
                </a:cubicBezTo>
                <a:cubicBezTo>
                  <a:pt x="5774" y="5138"/>
                  <a:pt x="5988" y="5233"/>
                  <a:pt x="5988" y="5329"/>
                </a:cubicBezTo>
                <a:cubicBezTo>
                  <a:pt x="5988" y="5329"/>
                  <a:pt x="5774" y="5329"/>
                  <a:pt x="5774" y="5424"/>
                </a:cubicBezTo>
                <a:cubicBezTo>
                  <a:pt x="5560" y="5424"/>
                  <a:pt x="5560" y="5424"/>
                  <a:pt x="5560" y="5424"/>
                </a:cubicBezTo>
                <a:cubicBezTo>
                  <a:pt x="5560" y="5614"/>
                  <a:pt x="5774" y="5804"/>
                  <a:pt x="5774" y="5900"/>
                </a:cubicBezTo>
                <a:cubicBezTo>
                  <a:pt x="5774" y="5995"/>
                  <a:pt x="5774" y="5995"/>
                  <a:pt x="5774" y="6090"/>
                </a:cubicBezTo>
                <a:cubicBezTo>
                  <a:pt x="5774" y="6090"/>
                  <a:pt x="5560" y="6090"/>
                  <a:pt x="5560" y="6185"/>
                </a:cubicBezTo>
                <a:cubicBezTo>
                  <a:pt x="5560" y="6185"/>
                  <a:pt x="5347" y="6375"/>
                  <a:pt x="5560" y="6375"/>
                </a:cubicBezTo>
                <a:cubicBezTo>
                  <a:pt x="5774" y="6470"/>
                  <a:pt x="5774" y="6375"/>
                  <a:pt x="5988" y="6375"/>
                </a:cubicBezTo>
                <a:cubicBezTo>
                  <a:pt x="5988" y="6470"/>
                  <a:pt x="6202" y="6470"/>
                  <a:pt x="6202" y="6470"/>
                </a:cubicBezTo>
                <a:cubicBezTo>
                  <a:pt x="6202" y="6470"/>
                  <a:pt x="6202" y="6566"/>
                  <a:pt x="6202" y="6661"/>
                </a:cubicBezTo>
                <a:cubicBezTo>
                  <a:pt x="6202" y="6661"/>
                  <a:pt x="6202" y="6661"/>
                  <a:pt x="6202" y="6661"/>
                </a:cubicBezTo>
                <a:cubicBezTo>
                  <a:pt x="6202" y="6661"/>
                  <a:pt x="6202" y="6756"/>
                  <a:pt x="6202" y="6756"/>
                </a:cubicBezTo>
                <a:cubicBezTo>
                  <a:pt x="5988" y="6756"/>
                  <a:pt x="5988" y="6756"/>
                  <a:pt x="5774" y="6851"/>
                </a:cubicBezTo>
                <a:cubicBezTo>
                  <a:pt x="5774" y="6851"/>
                  <a:pt x="5774" y="6946"/>
                  <a:pt x="5774" y="6946"/>
                </a:cubicBezTo>
                <a:cubicBezTo>
                  <a:pt x="5774" y="6946"/>
                  <a:pt x="5774" y="7041"/>
                  <a:pt x="5774" y="7041"/>
                </a:cubicBezTo>
                <a:cubicBezTo>
                  <a:pt x="5774" y="7137"/>
                  <a:pt x="5988" y="7137"/>
                  <a:pt x="5988" y="7232"/>
                </a:cubicBezTo>
                <a:cubicBezTo>
                  <a:pt x="5988" y="7327"/>
                  <a:pt x="6202" y="7422"/>
                  <a:pt x="6202" y="7422"/>
                </a:cubicBezTo>
                <a:cubicBezTo>
                  <a:pt x="6416" y="7517"/>
                  <a:pt x="6630" y="7707"/>
                  <a:pt x="6630" y="7803"/>
                </a:cubicBezTo>
                <a:cubicBezTo>
                  <a:pt x="6630" y="7898"/>
                  <a:pt x="6416" y="7898"/>
                  <a:pt x="6416" y="7993"/>
                </a:cubicBezTo>
                <a:cubicBezTo>
                  <a:pt x="6416" y="8088"/>
                  <a:pt x="6416" y="8183"/>
                  <a:pt x="6416" y="8374"/>
                </a:cubicBezTo>
                <a:cubicBezTo>
                  <a:pt x="6416" y="8469"/>
                  <a:pt x="6202" y="8469"/>
                  <a:pt x="6202" y="8564"/>
                </a:cubicBezTo>
                <a:cubicBezTo>
                  <a:pt x="5988" y="8659"/>
                  <a:pt x="5988" y="8659"/>
                  <a:pt x="5988" y="8754"/>
                </a:cubicBezTo>
                <a:cubicBezTo>
                  <a:pt x="5988" y="8849"/>
                  <a:pt x="5988" y="9040"/>
                  <a:pt x="5988" y="9135"/>
                </a:cubicBezTo>
                <a:cubicBezTo>
                  <a:pt x="6202" y="9230"/>
                  <a:pt x="6416" y="9230"/>
                  <a:pt x="6416" y="9325"/>
                </a:cubicBezTo>
                <a:cubicBezTo>
                  <a:pt x="6630" y="9420"/>
                  <a:pt x="6630" y="9611"/>
                  <a:pt x="6630" y="9706"/>
                </a:cubicBezTo>
                <a:cubicBezTo>
                  <a:pt x="6844" y="9801"/>
                  <a:pt x="6844" y="9991"/>
                  <a:pt x="7057" y="10086"/>
                </a:cubicBezTo>
                <a:cubicBezTo>
                  <a:pt x="7057" y="10086"/>
                  <a:pt x="7271" y="10086"/>
                  <a:pt x="7057" y="9991"/>
                </a:cubicBezTo>
                <a:cubicBezTo>
                  <a:pt x="7271" y="9991"/>
                  <a:pt x="7271" y="10086"/>
                  <a:pt x="7485" y="10086"/>
                </a:cubicBezTo>
                <a:cubicBezTo>
                  <a:pt x="7485" y="10086"/>
                  <a:pt x="7485" y="10086"/>
                  <a:pt x="7485" y="10086"/>
                </a:cubicBezTo>
                <a:cubicBezTo>
                  <a:pt x="7485" y="10086"/>
                  <a:pt x="7699" y="10086"/>
                  <a:pt x="7699" y="10086"/>
                </a:cubicBezTo>
                <a:cubicBezTo>
                  <a:pt x="7699" y="9991"/>
                  <a:pt x="7699" y="9896"/>
                  <a:pt x="7913" y="9896"/>
                </a:cubicBezTo>
                <a:cubicBezTo>
                  <a:pt x="7913" y="9896"/>
                  <a:pt x="7913" y="9896"/>
                  <a:pt x="8127" y="9801"/>
                </a:cubicBezTo>
                <a:cubicBezTo>
                  <a:pt x="8127" y="9896"/>
                  <a:pt x="7913" y="9896"/>
                  <a:pt x="7913" y="9896"/>
                </a:cubicBezTo>
                <a:cubicBezTo>
                  <a:pt x="7913" y="9991"/>
                  <a:pt x="7699" y="10181"/>
                  <a:pt x="7699" y="10181"/>
                </a:cubicBezTo>
                <a:cubicBezTo>
                  <a:pt x="7913" y="10277"/>
                  <a:pt x="7913" y="10277"/>
                  <a:pt x="7913" y="10277"/>
                </a:cubicBezTo>
                <a:cubicBezTo>
                  <a:pt x="7913" y="10277"/>
                  <a:pt x="7913" y="10372"/>
                  <a:pt x="7913" y="10372"/>
                </a:cubicBezTo>
                <a:cubicBezTo>
                  <a:pt x="8127" y="10467"/>
                  <a:pt x="8127" y="10372"/>
                  <a:pt x="8127" y="10372"/>
                </a:cubicBezTo>
                <a:cubicBezTo>
                  <a:pt x="8341" y="10372"/>
                  <a:pt x="8341" y="10372"/>
                  <a:pt x="8341" y="10372"/>
                </a:cubicBezTo>
                <a:cubicBezTo>
                  <a:pt x="8554" y="10372"/>
                  <a:pt x="8554" y="10467"/>
                  <a:pt x="8554" y="10467"/>
                </a:cubicBezTo>
                <a:cubicBezTo>
                  <a:pt x="8554" y="10467"/>
                  <a:pt x="8554" y="10467"/>
                  <a:pt x="8554" y="10467"/>
                </a:cubicBezTo>
                <a:cubicBezTo>
                  <a:pt x="8554" y="10467"/>
                  <a:pt x="8768" y="10467"/>
                  <a:pt x="8768" y="10467"/>
                </a:cubicBezTo>
                <a:cubicBezTo>
                  <a:pt x="8768" y="10467"/>
                  <a:pt x="8768" y="10562"/>
                  <a:pt x="8768" y="10562"/>
                </a:cubicBezTo>
                <a:cubicBezTo>
                  <a:pt x="8982" y="10562"/>
                  <a:pt x="8982" y="10562"/>
                  <a:pt x="8982" y="10562"/>
                </a:cubicBezTo>
                <a:cubicBezTo>
                  <a:pt x="9196" y="10657"/>
                  <a:pt x="9624" y="10943"/>
                  <a:pt x="9196" y="10943"/>
                </a:cubicBezTo>
                <a:cubicBezTo>
                  <a:pt x="9410" y="11038"/>
                  <a:pt x="9196" y="11133"/>
                  <a:pt x="9196" y="11228"/>
                </a:cubicBezTo>
                <a:cubicBezTo>
                  <a:pt x="9196" y="11228"/>
                  <a:pt x="9196" y="11228"/>
                  <a:pt x="9196" y="11228"/>
                </a:cubicBezTo>
                <a:cubicBezTo>
                  <a:pt x="9196" y="11228"/>
                  <a:pt x="9196" y="11323"/>
                  <a:pt x="9196" y="11323"/>
                </a:cubicBezTo>
                <a:cubicBezTo>
                  <a:pt x="9196" y="11323"/>
                  <a:pt x="8982" y="11419"/>
                  <a:pt x="8982" y="11419"/>
                </a:cubicBezTo>
                <a:cubicBezTo>
                  <a:pt x="8982" y="11514"/>
                  <a:pt x="9196" y="11514"/>
                  <a:pt x="9196" y="11514"/>
                </a:cubicBezTo>
                <a:cubicBezTo>
                  <a:pt x="9410" y="11609"/>
                  <a:pt x="9410" y="11704"/>
                  <a:pt x="9410" y="11799"/>
                </a:cubicBezTo>
                <a:cubicBezTo>
                  <a:pt x="9410" y="11989"/>
                  <a:pt x="9196" y="11704"/>
                  <a:pt x="8982" y="11799"/>
                </a:cubicBezTo>
                <a:cubicBezTo>
                  <a:pt x="8982" y="11799"/>
                  <a:pt x="9196" y="11989"/>
                  <a:pt x="9410" y="11894"/>
                </a:cubicBezTo>
                <a:cubicBezTo>
                  <a:pt x="9410" y="11989"/>
                  <a:pt x="9410" y="12180"/>
                  <a:pt x="8982" y="12085"/>
                </a:cubicBezTo>
                <a:cubicBezTo>
                  <a:pt x="9196" y="12085"/>
                  <a:pt x="9196" y="12085"/>
                  <a:pt x="9196" y="12085"/>
                </a:cubicBezTo>
                <a:cubicBezTo>
                  <a:pt x="8982" y="12085"/>
                  <a:pt x="8982" y="12085"/>
                  <a:pt x="8982" y="11989"/>
                </a:cubicBezTo>
                <a:cubicBezTo>
                  <a:pt x="8982" y="11989"/>
                  <a:pt x="8982" y="11989"/>
                  <a:pt x="8982" y="11989"/>
                </a:cubicBezTo>
                <a:cubicBezTo>
                  <a:pt x="8982" y="11989"/>
                  <a:pt x="8982" y="11989"/>
                  <a:pt x="8982" y="11989"/>
                </a:cubicBezTo>
                <a:cubicBezTo>
                  <a:pt x="8768" y="11894"/>
                  <a:pt x="8768" y="11894"/>
                  <a:pt x="8768" y="11894"/>
                </a:cubicBezTo>
                <a:cubicBezTo>
                  <a:pt x="8554" y="11894"/>
                  <a:pt x="8554" y="11989"/>
                  <a:pt x="8341" y="11989"/>
                </a:cubicBezTo>
                <a:cubicBezTo>
                  <a:pt x="8341" y="11989"/>
                  <a:pt x="8127" y="11989"/>
                  <a:pt x="8127" y="12085"/>
                </a:cubicBezTo>
                <a:cubicBezTo>
                  <a:pt x="8127" y="11989"/>
                  <a:pt x="7913" y="12085"/>
                  <a:pt x="7913" y="12085"/>
                </a:cubicBezTo>
                <a:cubicBezTo>
                  <a:pt x="7913" y="12085"/>
                  <a:pt x="7913" y="12085"/>
                  <a:pt x="7913" y="12085"/>
                </a:cubicBezTo>
                <a:cubicBezTo>
                  <a:pt x="7913" y="12180"/>
                  <a:pt x="8127" y="12180"/>
                  <a:pt x="7913" y="12180"/>
                </a:cubicBezTo>
                <a:cubicBezTo>
                  <a:pt x="7913" y="12180"/>
                  <a:pt x="7699" y="12180"/>
                  <a:pt x="7699" y="12180"/>
                </a:cubicBezTo>
                <a:cubicBezTo>
                  <a:pt x="7913" y="12180"/>
                  <a:pt x="7699" y="12275"/>
                  <a:pt x="7699" y="12370"/>
                </a:cubicBezTo>
                <a:cubicBezTo>
                  <a:pt x="7485" y="12465"/>
                  <a:pt x="7485" y="12560"/>
                  <a:pt x="7271" y="12656"/>
                </a:cubicBezTo>
                <a:cubicBezTo>
                  <a:pt x="7271" y="12751"/>
                  <a:pt x="7271" y="12751"/>
                  <a:pt x="7057" y="12846"/>
                </a:cubicBezTo>
                <a:cubicBezTo>
                  <a:pt x="7057" y="12846"/>
                  <a:pt x="7057" y="12941"/>
                  <a:pt x="6844" y="12941"/>
                </a:cubicBezTo>
                <a:cubicBezTo>
                  <a:pt x="6844" y="12941"/>
                  <a:pt x="6630" y="13036"/>
                  <a:pt x="6630" y="13036"/>
                </a:cubicBezTo>
                <a:cubicBezTo>
                  <a:pt x="6630" y="13131"/>
                  <a:pt x="6416" y="13226"/>
                  <a:pt x="6630" y="13322"/>
                </a:cubicBezTo>
                <a:cubicBezTo>
                  <a:pt x="6202" y="13131"/>
                  <a:pt x="6416" y="13417"/>
                  <a:pt x="6202" y="13322"/>
                </a:cubicBezTo>
                <a:cubicBezTo>
                  <a:pt x="5988" y="13417"/>
                  <a:pt x="5988" y="13417"/>
                  <a:pt x="5988" y="13417"/>
                </a:cubicBezTo>
                <a:cubicBezTo>
                  <a:pt x="5988" y="13417"/>
                  <a:pt x="5988" y="13512"/>
                  <a:pt x="5988" y="13512"/>
                </a:cubicBezTo>
                <a:cubicBezTo>
                  <a:pt x="5988" y="13607"/>
                  <a:pt x="5774" y="13607"/>
                  <a:pt x="5774" y="13607"/>
                </a:cubicBezTo>
                <a:cubicBezTo>
                  <a:pt x="5774" y="13607"/>
                  <a:pt x="5988" y="13702"/>
                  <a:pt x="5774" y="13702"/>
                </a:cubicBezTo>
                <a:cubicBezTo>
                  <a:pt x="5774" y="13702"/>
                  <a:pt x="5774" y="13702"/>
                  <a:pt x="5560" y="13702"/>
                </a:cubicBezTo>
                <a:cubicBezTo>
                  <a:pt x="5347" y="13702"/>
                  <a:pt x="5347" y="13702"/>
                  <a:pt x="5347" y="13797"/>
                </a:cubicBezTo>
                <a:cubicBezTo>
                  <a:pt x="5347" y="13797"/>
                  <a:pt x="5347" y="13893"/>
                  <a:pt x="5347" y="13893"/>
                </a:cubicBezTo>
                <a:cubicBezTo>
                  <a:pt x="5347" y="13893"/>
                  <a:pt x="5560" y="13893"/>
                  <a:pt x="5560" y="13893"/>
                </a:cubicBezTo>
                <a:cubicBezTo>
                  <a:pt x="5560" y="13988"/>
                  <a:pt x="5347" y="13988"/>
                  <a:pt x="5347" y="13988"/>
                </a:cubicBezTo>
                <a:cubicBezTo>
                  <a:pt x="5347" y="13988"/>
                  <a:pt x="5133" y="13988"/>
                  <a:pt x="4919" y="13988"/>
                </a:cubicBezTo>
                <a:cubicBezTo>
                  <a:pt x="4919" y="13988"/>
                  <a:pt x="4919" y="14083"/>
                  <a:pt x="4919" y="14083"/>
                </a:cubicBezTo>
                <a:cubicBezTo>
                  <a:pt x="4919" y="14083"/>
                  <a:pt x="4705" y="14083"/>
                  <a:pt x="4705" y="14083"/>
                </a:cubicBezTo>
                <a:cubicBezTo>
                  <a:pt x="4705" y="14178"/>
                  <a:pt x="4705" y="14178"/>
                  <a:pt x="4705" y="14273"/>
                </a:cubicBezTo>
                <a:cubicBezTo>
                  <a:pt x="4277" y="14083"/>
                  <a:pt x="4705" y="14368"/>
                  <a:pt x="4491" y="14273"/>
                </a:cubicBezTo>
                <a:cubicBezTo>
                  <a:pt x="4491" y="14273"/>
                  <a:pt x="4491" y="14273"/>
                  <a:pt x="4491" y="14368"/>
                </a:cubicBezTo>
                <a:cubicBezTo>
                  <a:pt x="4491" y="14368"/>
                  <a:pt x="4277" y="14368"/>
                  <a:pt x="4277" y="14368"/>
                </a:cubicBezTo>
                <a:cubicBezTo>
                  <a:pt x="4491" y="14368"/>
                  <a:pt x="4491" y="14368"/>
                  <a:pt x="4277" y="14463"/>
                </a:cubicBezTo>
                <a:cubicBezTo>
                  <a:pt x="4277" y="14463"/>
                  <a:pt x="4277" y="14559"/>
                  <a:pt x="4277" y="14559"/>
                </a:cubicBezTo>
                <a:cubicBezTo>
                  <a:pt x="4063" y="14559"/>
                  <a:pt x="4063" y="14273"/>
                  <a:pt x="3850" y="14463"/>
                </a:cubicBezTo>
                <a:cubicBezTo>
                  <a:pt x="3850" y="14368"/>
                  <a:pt x="3850" y="14368"/>
                  <a:pt x="3850" y="14368"/>
                </a:cubicBezTo>
                <a:cubicBezTo>
                  <a:pt x="3850" y="14463"/>
                  <a:pt x="3850" y="14463"/>
                  <a:pt x="3636" y="14463"/>
                </a:cubicBezTo>
                <a:cubicBezTo>
                  <a:pt x="3636" y="14463"/>
                  <a:pt x="3636" y="14559"/>
                  <a:pt x="3636" y="14559"/>
                </a:cubicBezTo>
                <a:cubicBezTo>
                  <a:pt x="3636" y="14559"/>
                  <a:pt x="3636" y="14559"/>
                  <a:pt x="3850" y="14654"/>
                </a:cubicBezTo>
                <a:cubicBezTo>
                  <a:pt x="3636" y="14559"/>
                  <a:pt x="3636" y="14844"/>
                  <a:pt x="3422" y="14844"/>
                </a:cubicBezTo>
                <a:cubicBezTo>
                  <a:pt x="3422" y="14844"/>
                  <a:pt x="3422" y="14844"/>
                  <a:pt x="3422" y="14749"/>
                </a:cubicBezTo>
                <a:cubicBezTo>
                  <a:pt x="3422" y="14749"/>
                  <a:pt x="3422" y="14654"/>
                  <a:pt x="3208" y="14749"/>
                </a:cubicBezTo>
                <a:cubicBezTo>
                  <a:pt x="3208" y="14749"/>
                  <a:pt x="3422" y="14939"/>
                  <a:pt x="3422" y="14939"/>
                </a:cubicBezTo>
                <a:cubicBezTo>
                  <a:pt x="3422" y="14939"/>
                  <a:pt x="3422" y="14939"/>
                  <a:pt x="3208" y="14939"/>
                </a:cubicBezTo>
                <a:cubicBezTo>
                  <a:pt x="3208" y="14844"/>
                  <a:pt x="3208" y="14844"/>
                  <a:pt x="3208" y="14844"/>
                </a:cubicBezTo>
                <a:cubicBezTo>
                  <a:pt x="2994" y="14844"/>
                  <a:pt x="2994" y="14939"/>
                  <a:pt x="3208" y="14939"/>
                </a:cubicBezTo>
                <a:cubicBezTo>
                  <a:pt x="3208" y="15034"/>
                  <a:pt x="3636" y="15130"/>
                  <a:pt x="3208" y="15225"/>
                </a:cubicBezTo>
                <a:cubicBezTo>
                  <a:pt x="3208" y="15225"/>
                  <a:pt x="3208" y="15225"/>
                  <a:pt x="3208" y="15130"/>
                </a:cubicBezTo>
                <a:cubicBezTo>
                  <a:pt x="3208" y="15225"/>
                  <a:pt x="3208" y="15225"/>
                  <a:pt x="2994" y="15320"/>
                </a:cubicBezTo>
                <a:cubicBezTo>
                  <a:pt x="2994" y="15320"/>
                  <a:pt x="2994" y="15320"/>
                  <a:pt x="2994" y="15320"/>
                </a:cubicBezTo>
                <a:cubicBezTo>
                  <a:pt x="2994" y="15320"/>
                  <a:pt x="2780" y="15320"/>
                  <a:pt x="2780" y="15320"/>
                </a:cubicBezTo>
                <a:cubicBezTo>
                  <a:pt x="2566" y="15320"/>
                  <a:pt x="2566" y="15415"/>
                  <a:pt x="2566" y="15510"/>
                </a:cubicBezTo>
                <a:cubicBezTo>
                  <a:pt x="2352" y="15415"/>
                  <a:pt x="2352" y="15415"/>
                  <a:pt x="2566" y="15225"/>
                </a:cubicBezTo>
                <a:cubicBezTo>
                  <a:pt x="2352" y="15225"/>
                  <a:pt x="1925" y="15320"/>
                  <a:pt x="2139" y="15320"/>
                </a:cubicBezTo>
                <a:cubicBezTo>
                  <a:pt x="2139" y="15415"/>
                  <a:pt x="2139" y="15320"/>
                  <a:pt x="1925" y="15320"/>
                </a:cubicBezTo>
                <a:cubicBezTo>
                  <a:pt x="1925" y="15320"/>
                  <a:pt x="1925" y="15320"/>
                  <a:pt x="1925" y="15415"/>
                </a:cubicBezTo>
                <a:cubicBezTo>
                  <a:pt x="1925" y="15320"/>
                  <a:pt x="1711" y="15225"/>
                  <a:pt x="1711" y="15320"/>
                </a:cubicBezTo>
                <a:cubicBezTo>
                  <a:pt x="1711" y="15415"/>
                  <a:pt x="1711" y="15415"/>
                  <a:pt x="1711" y="15415"/>
                </a:cubicBezTo>
                <a:cubicBezTo>
                  <a:pt x="1711" y="15415"/>
                  <a:pt x="1711" y="15510"/>
                  <a:pt x="1925" y="15510"/>
                </a:cubicBezTo>
                <a:cubicBezTo>
                  <a:pt x="1711" y="15605"/>
                  <a:pt x="1925" y="15700"/>
                  <a:pt x="2139" y="15700"/>
                </a:cubicBezTo>
                <a:cubicBezTo>
                  <a:pt x="1925" y="15700"/>
                  <a:pt x="1711" y="15605"/>
                  <a:pt x="1711" y="15605"/>
                </a:cubicBezTo>
                <a:cubicBezTo>
                  <a:pt x="1711" y="15605"/>
                  <a:pt x="1711" y="15605"/>
                  <a:pt x="1711" y="15700"/>
                </a:cubicBezTo>
                <a:cubicBezTo>
                  <a:pt x="1497" y="15700"/>
                  <a:pt x="1497" y="15700"/>
                  <a:pt x="1711" y="15796"/>
                </a:cubicBezTo>
                <a:cubicBezTo>
                  <a:pt x="1711" y="15891"/>
                  <a:pt x="1497" y="15891"/>
                  <a:pt x="1497" y="15986"/>
                </a:cubicBezTo>
                <a:cubicBezTo>
                  <a:pt x="1497" y="15986"/>
                  <a:pt x="1497" y="15986"/>
                  <a:pt x="1497" y="15986"/>
                </a:cubicBezTo>
                <a:cubicBezTo>
                  <a:pt x="1283" y="16081"/>
                  <a:pt x="1283" y="15986"/>
                  <a:pt x="1283" y="15986"/>
                </a:cubicBezTo>
                <a:cubicBezTo>
                  <a:pt x="1069" y="15986"/>
                  <a:pt x="1069" y="16081"/>
                  <a:pt x="1069" y="16176"/>
                </a:cubicBezTo>
                <a:cubicBezTo>
                  <a:pt x="855" y="16081"/>
                  <a:pt x="1069" y="16271"/>
                  <a:pt x="1069" y="16271"/>
                </a:cubicBezTo>
                <a:cubicBezTo>
                  <a:pt x="1069" y="16367"/>
                  <a:pt x="855" y="16367"/>
                  <a:pt x="855" y="16367"/>
                </a:cubicBezTo>
                <a:cubicBezTo>
                  <a:pt x="855" y="16367"/>
                  <a:pt x="855" y="16462"/>
                  <a:pt x="855" y="16557"/>
                </a:cubicBezTo>
                <a:cubicBezTo>
                  <a:pt x="855" y="16462"/>
                  <a:pt x="855" y="16462"/>
                  <a:pt x="855" y="16462"/>
                </a:cubicBezTo>
                <a:cubicBezTo>
                  <a:pt x="1069" y="16557"/>
                  <a:pt x="1069" y="16462"/>
                  <a:pt x="1069" y="16557"/>
                </a:cubicBezTo>
                <a:cubicBezTo>
                  <a:pt x="855" y="16557"/>
                  <a:pt x="1069" y="16652"/>
                  <a:pt x="1069" y="16652"/>
                </a:cubicBezTo>
                <a:cubicBezTo>
                  <a:pt x="1069" y="16747"/>
                  <a:pt x="855" y="16747"/>
                  <a:pt x="855" y="16842"/>
                </a:cubicBezTo>
                <a:cubicBezTo>
                  <a:pt x="1069" y="16747"/>
                  <a:pt x="1069" y="16747"/>
                  <a:pt x="1069" y="16747"/>
                </a:cubicBezTo>
                <a:cubicBezTo>
                  <a:pt x="1069" y="16842"/>
                  <a:pt x="1069" y="16842"/>
                  <a:pt x="1069" y="16937"/>
                </a:cubicBezTo>
                <a:cubicBezTo>
                  <a:pt x="1069" y="16842"/>
                  <a:pt x="1069" y="16937"/>
                  <a:pt x="1069" y="17033"/>
                </a:cubicBezTo>
                <a:cubicBezTo>
                  <a:pt x="1069" y="17033"/>
                  <a:pt x="1069" y="17033"/>
                  <a:pt x="1069" y="17033"/>
                </a:cubicBezTo>
                <a:cubicBezTo>
                  <a:pt x="1069" y="16937"/>
                  <a:pt x="1283" y="16937"/>
                  <a:pt x="1283" y="16842"/>
                </a:cubicBezTo>
                <a:cubicBezTo>
                  <a:pt x="1283" y="16937"/>
                  <a:pt x="1283" y="17033"/>
                  <a:pt x="1283" y="17033"/>
                </a:cubicBezTo>
                <a:cubicBezTo>
                  <a:pt x="1283" y="17033"/>
                  <a:pt x="1283" y="17128"/>
                  <a:pt x="1283" y="17223"/>
                </a:cubicBezTo>
                <a:cubicBezTo>
                  <a:pt x="1283" y="17223"/>
                  <a:pt x="1283" y="17128"/>
                  <a:pt x="1497" y="17128"/>
                </a:cubicBezTo>
                <a:cubicBezTo>
                  <a:pt x="1283" y="17223"/>
                  <a:pt x="1497" y="17223"/>
                  <a:pt x="1497" y="17318"/>
                </a:cubicBezTo>
                <a:cubicBezTo>
                  <a:pt x="1497" y="17318"/>
                  <a:pt x="1283" y="17318"/>
                  <a:pt x="1283" y="17318"/>
                </a:cubicBezTo>
                <a:cubicBezTo>
                  <a:pt x="1283" y="17413"/>
                  <a:pt x="1283" y="17413"/>
                  <a:pt x="1283" y="17413"/>
                </a:cubicBezTo>
                <a:cubicBezTo>
                  <a:pt x="1283" y="17413"/>
                  <a:pt x="1283" y="17413"/>
                  <a:pt x="1283" y="17413"/>
                </a:cubicBezTo>
                <a:cubicBezTo>
                  <a:pt x="1283" y="17508"/>
                  <a:pt x="1283" y="17508"/>
                  <a:pt x="1283" y="17604"/>
                </a:cubicBezTo>
                <a:cubicBezTo>
                  <a:pt x="1283" y="17604"/>
                  <a:pt x="1283" y="17604"/>
                  <a:pt x="1283" y="17699"/>
                </a:cubicBezTo>
                <a:cubicBezTo>
                  <a:pt x="1283" y="17699"/>
                  <a:pt x="1283" y="17699"/>
                  <a:pt x="1283" y="17699"/>
                </a:cubicBezTo>
                <a:cubicBezTo>
                  <a:pt x="1283" y="17699"/>
                  <a:pt x="1283" y="17699"/>
                  <a:pt x="1283" y="17794"/>
                </a:cubicBezTo>
                <a:cubicBezTo>
                  <a:pt x="1283" y="17794"/>
                  <a:pt x="1497" y="17794"/>
                  <a:pt x="1497" y="17794"/>
                </a:cubicBezTo>
                <a:cubicBezTo>
                  <a:pt x="1497" y="17794"/>
                  <a:pt x="1497" y="17794"/>
                  <a:pt x="1497" y="17794"/>
                </a:cubicBezTo>
                <a:cubicBezTo>
                  <a:pt x="1497" y="17889"/>
                  <a:pt x="1497" y="17889"/>
                  <a:pt x="1497" y="17984"/>
                </a:cubicBezTo>
                <a:cubicBezTo>
                  <a:pt x="1711" y="17984"/>
                  <a:pt x="1711" y="17984"/>
                  <a:pt x="1711" y="17984"/>
                </a:cubicBezTo>
                <a:cubicBezTo>
                  <a:pt x="1711" y="18079"/>
                  <a:pt x="1711" y="18079"/>
                  <a:pt x="1711" y="18079"/>
                </a:cubicBezTo>
                <a:cubicBezTo>
                  <a:pt x="1711" y="18174"/>
                  <a:pt x="1711" y="18174"/>
                  <a:pt x="1925" y="18174"/>
                </a:cubicBezTo>
                <a:cubicBezTo>
                  <a:pt x="1925" y="18174"/>
                  <a:pt x="1711" y="18174"/>
                  <a:pt x="1711" y="18174"/>
                </a:cubicBezTo>
                <a:cubicBezTo>
                  <a:pt x="1711" y="18174"/>
                  <a:pt x="1711" y="18270"/>
                  <a:pt x="1711" y="18270"/>
                </a:cubicBezTo>
                <a:cubicBezTo>
                  <a:pt x="1711" y="18270"/>
                  <a:pt x="1925" y="18365"/>
                  <a:pt x="1925" y="18365"/>
                </a:cubicBezTo>
                <a:cubicBezTo>
                  <a:pt x="1925" y="18460"/>
                  <a:pt x="2139" y="18460"/>
                  <a:pt x="2139" y="18555"/>
                </a:cubicBezTo>
                <a:cubicBezTo>
                  <a:pt x="1925" y="18555"/>
                  <a:pt x="1711" y="18460"/>
                  <a:pt x="1711" y="18460"/>
                </a:cubicBezTo>
                <a:cubicBezTo>
                  <a:pt x="1711" y="18460"/>
                  <a:pt x="1711" y="18555"/>
                  <a:pt x="1711" y="18555"/>
                </a:cubicBezTo>
                <a:cubicBezTo>
                  <a:pt x="1711" y="18555"/>
                  <a:pt x="1711" y="18555"/>
                  <a:pt x="1925" y="18555"/>
                </a:cubicBezTo>
                <a:cubicBezTo>
                  <a:pt x="1925" y="18650"/>
                  <a:pt x="1711" y="18650"/>
                  <a:pt x="1497" y="18650"/>
                </a:cubicBezTo>
                <a:cubicBezTo>
                  <a:pt x="1497" y="18650"/>
                  <a:pt x="1925" y="18650"/>
                  <a:pt x="1925" y="18745"/>
                </a:cubicBezTo>
                <a:cubicBezTo>
                  <a:pt x="1711" y="18745"/>
                  <a:pt x="1711" y="18745"/>
                  <a:pt x="1497" y="18745"/>
                </a:cubicBezTo>
                <a:cubicBezTo>
                  <a:pt x="1711" y="18745"/>
                  <a:pt x="1711" y="18936"/>
                  <a:pt x="1711" y="19031"/>
                </a:cubicBezTo>
                <a:cubicBezTo>
                  <a:pt x="1711" y="19031"/>
                  <a:pt x="1711" y="19031"/>
                  <a:pt x="1711" y="19031"/>
                </a:cubicBezTo>
                <a:cubicBezTo>
                  <a:pt x="1711" y="19031"/>
                  <a:pt x="1711" y="19031"/>
                  <a:pt x="1711" y="19031"/>
                </a:cubicBezTo>
                <a:cubicBezTo>
                  <a:pt x="1711" y="19031"/>
                  <a:pt x="1711" y="19031"/>
                  <a:pt x="1711" y="19031"/>
                </a:cubicBezTo>
                <a:cubicBezTo>
                  <a:pt x="1711" y="19126"/>
                  <a:pt x="1711" y="19126"/>
                  <a:pt x="1711" y="19126"/>
                </a:cubicBezTo>
                <a:cubicBezTo>
                  <a:pt x="1711" y="19126"/>
                  <a:pt x="1711" y="19126"/>
                  <a:pt x="1711" y="19126"/>
                </a:cubicBezTo>
                <a:cubicBezTo>
                  <a:pt x="1711" y="19126"/>
                  <a:pt x="1711" y="19221"/>
                  <a:pt x="1497" y="19221"/>
                </a:cubicBezTo>
                <a:cubicBezTo>
                  <a:pt x="1711" y="19221"/>
                  <a:pt x="1497" y="19221"/>
                  <a:pt x="1711" y="19221"/>
                </a:cubicBezTo>
                <a:cubicBezTo>
                  <a:pt x="1711" y="19221"/>
                  <a:pt x="1497" y="19221"/>
                  <a:pt x="1497" y="19221"/>
                </a:cubicBezTo>
                <a:cubicBezTo>
                  <a:pt x="1711" y="19316"/>
                  <a:pt x="1497" y="19316"/>
                  <a:pt x="1711" y="19411"/>
                </a:cubicBezTo>
                <a:cubicBezTo>
                  <a:pt x="1497" y="19411"/>
                  <a:pt x="1497" y="19411"/>
                  <a:pt x="1497" y="19411"/>
                </a:cubicBezTo>
                <a:cubicBezTo>
                  <a:pt x="1497" y="19411"/>
                  <a:pt x="1497" y="19411"/>
                  <a:pt x="1497" y="19411"/>
                </a:cubicBezTo>
                <a:cubicBezTo>
                  <a:pt x="1497" y="19411"/>
                  <a:pt x="1283" y="19411"/>
                  <a:pt x="1283" y="19411"/>
                </a:cubicBezTo>
                <a:cubicBezTo>
                  <a:pt x="1283" y="19507"/>
                  <a:pt x="1497" y="19602"/>
                  <a:pt x="1497" y="19697"/>
                </a:cubicBezTo>
                <a:cubicBezTo>
                  <a:pt x="1497" y="19602"/>
                  <a:pt x="1283" y="19697"/>
                  <a:pt x="1497" y="19697"/>
                </a:cubicBezTo>
                <a:cubicBezTo>
                  <a:pt x="1497" y="19792"/>
                  <a:pt x="1497" y="19697"/>
                  <a:pt x="1283" y="19697"/>
                </a:cubicBezTo>
                <a:cubicBezTo>
                  <a:pt x="1283" y="19792"/>
                  <a:pt x="1497" y="19887"/>
                  <a:pt x="1497" y="19887"/>
                </a:cubicBezTo>
                <a:cubicBezTo>
                  <a:pt x="1497" y="19887"/>
                  <a:pt x="1497" y="19982"/>
                  <a:pt x="1497" y="19982"/>
                </a:cubicBezTo>
                <a:cubicBezTo>
                  <a:pt x="1497" y="19982"/>
                  <a:pt x="1497" y="19982"/>
                  <a:pt x="1711" y="19982"/>
                </a:cubicBezTo>
                <a:cubicBezTo>
                  <a:pt x="1711" y="19982"/>
                  <a:pt x="1497" y="19982"/>
                  <a:pt x="1497" y="19982"/>
                </a:cubicBezTo>
                <a:cubicBezTo>
                  <a:pt x="1711" y="20078"/>
                  <a:pt x="1497" y="20078"/>
                  <a:pt x="1497" y="20078"/>
                </a:cubicBezTo>
                <a:cubicBezTo>
                  <a:pt x="1497" y="20078"/>
                  <a:pt x="1497" y="20173"/>
                  <a:pt x="1711" y="20173"/>
                </a:cubicBezTo>
                <a:cubicBezTo>
                  <a:pt x="1711" y="20173"/>
                  <a:pt x="1497" y="20173"/>
                  <a:pt x="1497" y="20173"/>
                </a:cubicBezTo>
                <a:cubicBezTo>
                  <a:pt x="1497" y="20268"/>
                  <a:pt x="1711" y="20268"/>
                  <a:pt x="1925" y="20268"/>
                </a:cubicBezTo>
                <a:cubicBezTo>
                  <a:pt x="1925" y="20268"/>
                  <a:pt x="1925" y="20268"/>
                  <a:pt x="1925" y="20268"/>
                </a:cubicBezTo>
                <a:cubicBezTo>
                  <a:pt x="1711" y="20268"/>
                  <a:pt x="1711" y="20268"/>
                  <a:pt x="1711" y="20268"/>
                </a:cubicBezTo>
                <a:cubicBezTo>
                  <a:pt x="1711" y="20268"/>
                  <a:pt x="1925" y="20363"/>
                  <a:pt x="1711" y="20363"/>
                </a:cubicBezTo>
                <a:cubicBezTo>
                  <a:pt x="2139" y="20458"/>
                  <a:pt x="1925" y="20363"/>
                  <a:pt x="1925" y="20268"/>
                </a:cubicBezTo>
                <a:cubicBezTo>
                  <a:pt x="2139" y="20268"/>
                  <a:pt x="2352" y="20173"/>
                  <a:pt x="2352" y="20173"/>
                </a:cubicBezTo>
                <a:cubicBezTo>
                  <a:pt x="2352" y="20173"/>
                  <a:pt x="2352" y="20173"/>
                  <a:pt x="2352" y="20268"/>
                </a:cubicBezTo>
                <a:cubicBezTo>
                  <a:pt x="2139" y="20268"/>
                  <a:pt x="2352" y="20363"/>
                  <a:pt x="2352" y="20458"/>
                </a:cubicBezTo>
                <a:cubicBezTo>
                  <a:pt x="2352" y="20458"/>
                  <a:pt x="2352" y="20458"/>
                  <a:pt x="2352" y="20458"/>
                </a:cubicBezTo>
                <a:cubicBezTo>
                  <a:pt x="2352" y="20268"/>
                  <a:pt x="2566" y="20363"/>
                  <a:pt x="2566" y="20363"/>
                </a:cubicBezTo>
                <a:cubicBezTo>
                  <a:pt x="2566" y="20363"/>
                  <a:pt x="2566" y="20363"/>
                  <a:pt x="2566" y="20363"/>
                </a:cubicBezTo>
                <a:cubicBezTo>
                  <a:pt x="2780" y="20458"/>
                  <a:pt x="2780" y="20553"/>
                  <a:pt x="2994" y="20458"/>
                </a:cubicBezTo>
                <a:cubicBezTo>
                  <a:pt x="2994" y="20458"/>
                  <a:pt x="3208" y="20553"/>
                  <a:pt x="3208" y="20553"/>
                </a:cubicBezTo>
                <a:cubicBezTo>
                  <a:pt x="3422" y="20648"/>
                  <a:pt x="3422" y="20553"/>
                  <a:pt x="3636" y="20553"/>
                </a:cubicBezTo>
                <a:cubicBezTo>
                  <a:pt x="3636" y="20553"/>
                  <a:pt x="3636" y="20648"/>
                  <a:pt x="3636" y="20648"/>
                </a:cubicBezTo>
                <a:cubicBezTo>
                  <a:pt x="3636" y="20648"/>
                  <a:pt x="3850" y="20648"/>
                  <a:pt x="3850" y="20553"/>
                </a:cubicBezTo>
                <a:cubicBezTo>
                  <a:pt x="4063" y="20648"/>
                  <a:pt x="3636" y="20744"/>
                  <a:pt x="3636" y="20839"/>
                </a:cubicBezTo>
                <a:cubicBezTo>
                  <a:pt x="3636" y="20839"/>
                  <a:pt x="3850" y="20744"/>
                  <a:pt x="4063" y="20744"/>
                </a:cubicBezTo>
                <a:cubicBezTo>
                  <a:pt x="3850" y="20839"/>
                  <a:pt x="3850" y="20839"/>
                  <a:pt x="3850" y="20839"/>
                </a:cubicBezTo>
                <a:cubicBezTo>
                  <a:pt x="3850" y="20839"/>
                  <a:pt x="3850" y="20934"/>
                  <a:pt x="3636" y="20934"/>
                </a:cubicBezTo>
                <a:cubicBezTo>
                  <a:pt x="4063" y="20839"/>
                  <a:pt x="4277" y="20744"/>
                  <a:pt x="4491" y="20744"/>
                </a:cubicBezTo>
                <a:cubicBezTo>
                  <a:pt x="4491" y="20744"/>
                  <a:pt x="4705" y="20744"/>
                  <a:pt x="4705" y="20744"/>
                </a:cubicBezTo>
                <a:cubicBezTo>
                  <a:pt x="4705" y="20744"/>
                  <a:pt x="4705" y="20648"/>
                  <a:pt x="4705" y="20648"/>
                </a:cubicBezTo>
                <a:cubicBezTo>
                  <a:pt x="4705" y="20648"/>
                  <a:pt x="4919" y="20648"/>
                  <a:pt x="4919" y="20648"/>
                </a:cubicBezTo>
                <a:cubicBezTo>
                  <a:pt x="4705" y="20744"/>
                  <a:pt x="4491" y="20839"/>
                  <a:pt x="4491" y="20934"/>
                </a:cubicBezTo>
                <a:cubicBezTo>
                  <a:pt x="4491" y="21029"/>
                  <a:pt x="4705" y="21029"/>
                  <a:pt x="4705" y="21124"/>
                </a:cubicBezTo>
                <a:cubicBezTo>
                  <a:pt x="4705" y="21124"/>
                  <a:pt x="4705" y="21029"/>
                  <a:pt x="4705" y="21029"/>
                </a:cubicBezTo>
                <a:cubicBezTo>
                  <a:pt x="4705" y="21124"/>
                  <a:pt x="4491" y="21124"/>
                  <a:pt x="4705" y="21219"/>
                </a:cubicBezTo>
                <a:cubicBezTo>
                  <a:pt x="4919" y="21219"/>
                  <a:pt x="5133" y="21219"/>
                  <a:pt x="5133" y="21219"/>
                </a:cubicBezTo>
                <a:cubicBezTo>
                  <a:pt x="5133" y="21219"/>
                  <a:pt x="5133" y="21219"/>
                  <a:pt x="5133" y="21219"/>
                </a:cubicBezTo>
                <a:cubicBezTo>
                  <a:pt x="5133" y="21315"/>
                  <a:pt x="4919" y="21315"/>
                  <a:pt x="4919" y="21315"/>
                </a:cubicBezTo>
                <a:cubicBezTo>
                  <a:pt x="4919" y="21315"/>
                  <a:pt x="4919" y="21410"/>
                  <a:pt x="4919" y="21410"/>
                </a:cubicBezTo>
                <a:cubicBezTo>
                  <a:pt x="4919" y="21410"/>
                  <a:pt x="4919" y="21410"/>
                  <a:pt x="4919" y="21410"/>
                </a:cubicBezTo>
                <a:cubicBezTo>
                  <a:pt x="5133" y="21315"/>
                  <a:pt x="5133" y="21410"/>
                  <a:pt x="5133" y="21410"/>
                </a:cubicBezTo>
                <a:cubicBezTo>
                  <a:pt x="5133" y="21410"/>
                  <a:pt x="5133" y="21315"/>
                  <a:pt x="5347" y="21219"/>
                </a:cubicBezTo>
                <a:cubicBezTo>
                  <a:pt x="5347" y="21315"/>
                  <a:pt x="5133" y="21410"/>
                  <a:pt x="5133" y="21410"/>
                </a:cubicBezTo>
                <a:cubicBezTo>
                  <a:pt x="5133" y="21410"/>
                  <a:pt x="5133" y="21410"/>
                  <a:pt x="4919" y="21410"/>
                </a:cubicBezTo>
                <a:cubicBezTo>
                  <a:pt x="4919" y="21410"/>
                  <a:pt x="4919" y="21505"/>
                  <a:pt x="4919" y="21505"/>
                </a:cubicBezTo>
                <a:cubicBezTo>
                  <a:pt x="4919" y="21505"/>
                  <a:pt x="4705" y="21505"/>
                  <a:pt x="4705" y="21505"/>
                </a:cubicBezTo>
                <a:cubicBezTo>
                  <a:pt x="4491" y="21505"/>
                  <a:pt x="4491" y="21600"/>
                  <a:pt x="4491" y="21600"/>
                </a:cubicBezTo>
                <a:cubicBezTo>
                  <a:pt x="4705" y="21600"/>
                  <a:pt x="4919" y="21600"/>
                  <a:pt x="5133" y="21600"/>
                </a:cubicBezTo>
                <a:cubicBezTo>
                  <a:pt x="4919" y="21505"/>
                  <a:pt x="5347" y="21410"/>
                  <a:pt x="5347" y="21315"/>
                </a:cubicBezTo>
                <a:cubicBezTo>
                  <a:pt x="5560" y="21315"/>
                  <a:pt x="5560" y="21124"/>
                  <a:pt x="5774" y="21124"/>
                </a:cubicBezTo>
                <a:cubicBezTo>
                  <a:pt x="5774" y="21219"/>
                  <a:pt x="5560" y="21219"/>
                  <a:pt x="5560" y="21315"/>
                </a:cubicBezTo>
                <a:cubicBezTo>
                  <a:pt x="5774" y="21315"/>
                  <a:pt x="5774" y="21315"/>
                  <a:pt x="6202" y="21315"/>
                </a:cubicBezTo>
                <a:cubicBezTo>
                  <a:pt x="6202" y="21315"/>
                  <a:pt x="6202" y="21315"/>
                  <a:pt x="6202" y="21315"/>
                </a:cubicBezTo>
                <a:cubicBezTo>
                  <a:pt x="6202" y="21315"/>
                  <a:pt x="6416" y="21315"/>
                  <a:pt x="6416" y="21315"/>
                </a:cubicBezTo>
                <a:cubicBezTo>
                  <a:pt x="6416" y="21315"/>
                  <a:pt x="6630" y="21315"/>
                  <a:pt x="6630" y="21219"/>
                </a:cubicBezTo>
                <a:cubicBezTo>
                  <a:pt x="6630" y="21219"/>
                  <a:pt x="6630" y="21219"/>
                  <a:pt x="6630" y="21219"/>
                </a:cubicBezTo>
                <a:cubicBezTo>
                  <a:pt x="6630" y="21219"/>
                  <a:pt x="6630" y="21315"/>
                  <a:pt x="6630" y="21219"/>
                </a:cubicBezTo>
                <a:cubicBezTo>
                  <a:pt x="6844" y="21219"/>
                  <a:pt x="6844" y="21219"/>
                  <a:pt x="7057" y="21219"/>
                </a:cubicBezTo>
                <a:cubicBezTo>
                  <a:pt x="6844" y="21124"/>
                  <a:pt x="7057" y="21219"/>
                  <a:pt x="7057" y="21219"/>
                </a:cubicBezTo>
                <a:cubicBezTo>
                  <a:pt x="7271" y="21219"/>
                  <a:pt x="7271" y="21124"/>
                  <a:pt x="7271" y="21124"/>
                </a:cubicBezTo>
                <a:cubicBezTo>
                  <a:pt x="7271" y="21219"/>
                  <a:pt x="7271" y="21219"/>
                  <a:pt x="7271" y="21315"/>
                </a:cubicBezTo>
                <a:cubicBezTo>
                  <a:pt x="7271" y="21219"/>
                  <a:pt x="7271" y="21219"/>
                  <a:pt x="7271" y="21219"/>
                </a:cubicBezTo>
                <a:cubicBezTo>
                  <a:pt x="7271" y="21219"/>
                  <a:pt x="7271" y="21219"/>
                  <a:pt x="7485" y="21315"/>
                </a:cubicBezTo>
                <a:cubicBezTo>
                  <a:pt x="7485" y="21219"/>
                  <a:pt x="7485" y="21219"/>
                  <a:pt x="7485" y="21219"/>
                </a:cubicBezTo>
                <a:cubicBezTo>
                  <a:pt x="7485" y="21219"/>
                  <a:pt x="7485" y="21219"/>
                  <a:pt x="7485" y="21315"/>
                </a:cubicBezTo>
                <a:cubicBezTo>
                  <a:pt x="7485" y="21315"/>
                  <a:pt x="7913" y="21219"/>
                  <a:pt x="7699" y="21124"/>
                </a:cubicBezTo>
                <a:cubicBezTo>
                  <a:pt x="7699" y="21124"/>
                  <a:pt x="7913" y="21124"/>
                  <a:pt x="7913" y="21124"/>
                </a:cubicBezTo>
                <a:cubicBezTo>
                  <a:pt x="7699" y="21124"/>
                  <a:pt x="7699" y="21124"/>
                  <a:pt x="7699" y="21124"/>
                </a:cubicBezTo>
                <a:cubicBezTo>
                  <a:pt x="7699" y="21124"/>
                  <a:pt x="7913" y="21029"/>
                  <a:pt x="7699" y="21029"/>
                </a:cubicBezTo>
                <a:cubicBezTo>
                  <a:pt x="7913" y="21029"/>
                  <a:pt x="7913" y="21029"/>
                  <a:pt x="7913" y="21124"/>
                </a:cubicBezTo>
                <a:cubicBezTo>
                  <a:pt x="7913" y="21029"/>
                  <a:pt x="8341" y="21029"/>
                  <a:pt x="8127" y="20934"/>
                </a:cubicBezTo>
                <a:cubicBezTo>
                  <a:pt x="8341" y="20934"/>
                  <a:pt x="8341" y="21029"/>
                  <a:pt x="8341" y="21029"/>
                </a:cubicBezTo>
                <a:cubicBezTo>
                  <a:pt x="8341" y="21029"/>
                  <a:pt x="8554" y="21029"/>
                  <a:pt x="8554" y="21029"/>
                </a:cubicBezTo>
                <a:cubicBezTo>
                  <a:pt x="8554" y="21029"/>
                  <a:pt x="8554" y="20839"/>
                  <a:pt x="8554" y="20934"/>
                </a:cubicBezTo>
                <a:cubicBezTo>
                  <a:pt x="8768" y="20934"/>
                  <a:pt x="8554" y="21124"/>
                  <a:pt x="8768" y="21029"/>
                </a:cubicBezTo>
                <a:cubicBezTo>
                  <a:pt x="8768" y="20934"/>
                  <a:pt x="8768" y="20934"/>
                  <a:pt x="8768" y="20934"/>
                </a:cubicBezTo>
                <a:cubicBezTo>
                  <a:pt x="8768" y="20934"/>
                  <a:pt x="8768" y="20934"/>
                  <a:pt x="8768" y="20934"/>
                </a:cubicBezTo>
                <a:cubicBezTo>
                  <a:pt x="8768" y="20934"/>
                  <a:pt x="8982" y="20934"/>
                  <a:pt x="8982" y="20934"/>
                </a:cubicBezTo>
                <a:cubicBezTo>
                  <a:pt x="8982" y="20934"/>
                  <a:pt x="8982" y="20934"/>
                  <a:pt x="8982" y="20934"/>
                </a:cubicBezTo>
                <a:cubicBezTo>
                  <a:pt x="8982" y="20934"/>
                  <a:pt x="8982" y="20934"/>
                  <a:pt x="8982" y="20934"/>
                </a:cubicBezTo>
                <a:cubicBezTo>
                  <a:pt x="8982" y="20934"/>
                  <a:pt x="8982" y="20839"/>
                  <a:pt x="8982" y="20839"/>
                </a:cubicBezTo>
                <a:cubicBezTo>
                  <a:pt x="8982" y="20839"/>
                  <a:pt x="8982" y="20839"/>
                  <a:pt x="8982" y="20839"/>
                </a:cubicBezTo>
                <a:cubicBezTo>
                  <a:pt x="8982" y="20839"/>
                  <a:pt x="9196" y="20839"/>
                  <a:pt x="9196" y="20839"/>
                </a:cubicBezTo>
                <a:cubicBezTo>
                  <a:pt x="9196" y="20839"/>
                  <a:pt x="9196" y="20839"/>
                  <a:pt x="9196" y="20839"/>
                </a:cubicBezTo>
                <a:cubicBezTo>
                  <a:pt x="9410" y="20839"/>
                  <a:pt x="9410" y="20839"/>
                  <a:pt x="9410" y="20839"/>
                </a:cubicBezTo>
                <a:cubicBezTo>
                  <a:pt x="9624" y="20839"/>
                  <a:pt x="9624" y="20839"/>
                  <a:pt x="9624" y="20744"/>
                </a:cubicBezTo>
                <a:cubicBezTo>
                  <a:pt x="9624" y="20648"/>
                  <a:pt x="9624" y="20744"/>
                  <a:pt x="9624" y="20648"/>
                </a:cubicBezTo>
                <a:cubicBezTo>
                  <a:pt x="9838" y="20648"/>
                  <a:pt x="10051" y="20648"/>
                  <a:pt x="10051" y="20648"/>
                </a:cubicBezTo>
                <a:cubicBezTo>
                  <a:pt x="10051" y="20648"/>
                  <a:pt x="9838" y="20648"/>
                  <a:pt x="9838" y="20648"/>
                </a:cubicBezTo>
                <a:cubicBezTo>
                  <a:pt x="9838" y="20648"/>
                  <a:pt x="9838" y="20648"/>
                  <a:pt x="9838" y="20744"/>
                </a:cubicBezTo>
                <a:cubicBezTo>
                  <a:pt x="9838" y="20744"/>
                  <a:pt x="10051" y="20839"/>
                  <a:pt x="10051" y="20839"/>
                </a:cubicBezTo>
                <a:cubicBezTo>
                  <a:pt x="10265" y="20839"/>
                  <a:pt x="10051" y="20839"/>
                  <a:pt x="10265" y="20839"/>
                </a:cubicBezTo>
                <a:cubicBezTo>
                  <a:pt x="10265" y="20744"/>
                  <a:pt x="10051" y="20744"/>
                  <a:pt x="10051" y="20744"/>
                </a:cubicBezTo>
                <a:cubicBezTo>
                  <a:pt x="10051" y="20744"/>
                  <a:pt x="10265" y="20744"/>
                  <a:pt x="10265" y="20839"/>
                </a:cubicBezTo>
                <a:cubicBezTo>
                  <a:pt x="10479" y="20839"/>
                  <a:pt x="10265" y="20839"/>
                  <a:pt x="10479" y="20839"/>
                </a:cubicBezTo>
                <a:cubicBezTo>
                  <a:pt x="10479" y="20744"/>
                  <a:pt x="10479" y="20744"/>
                  <a:pt x="10479" y="20648"/>
                </a:cubicBezTo>
                <a:cubicBezTo>
                  <a:pt x="10265" y="20648"/>
                  <a:pt x="10479" y="20648"/>
                  <a:pt x="10265" y="20553"/>
                </a:cubicBezTo>
                <a:cubicBezTo>
                  <a:pt x="10479" y="20648"/>
                  <a:pt x="10479" y="20648"/>
                  <a:pt x="10693" y="20648"/>
                </a:cubicBezTo>
                <a:cubicBezTo>
                  <a:pt x="10479" y="20648"/>
                  <a:pt x="10693" y="20744"/>
                  <a:pt x="10693" y="20744"/>
                </a:cubicBezTo>
                <a:cubicBezTo>
                  <a:pt x="10907" y="20744"/>
                  <a:pt x="10693" y="20648"/>
                  <a:pt x="10693" y="20553"/>
                </a:cubicBezTo>
                <a:cubicBezTo>
                  <a:pt x="10693" y="20553"/>
                  <a:pt x="10479" y="20458"/>
                  <a:pt x="10479" y="20458"/>
                </a:cubicBezTo>
                <a:cubicBezTo>
                  <a:pt x="10693" y="20458"/>
                  <a:pt x="10693" y="20553"/>
                  <a:pt x="10907" y="20553"/>
                </a:cubicBezTo>
                <a:cubicBezTo>
                  <a:pt x="10907" y="20553"/>
                  <a:pt x="10907" y="20553"/>
                  <a:pt x="11121" y="20553"/>
                </a:cubicBezTo>
                <a:cubicBezTo>
                  <a:pt x="11121" y="20553"/>
                  <a:pt x="11121" y="20553"/>
                  <a:pt x="11121" y="20458"/>
                </a:cubicBezTo>
                <a:cubicBezTo>
                  <a:pt x="11121" y="20458"/>
                  <a:pt x="11121" y="20553"/>
                  <a:pt x="11335" y="20648"/>
                </a:cubicBezTo>
                <a:cubicBezTo>
                  <a:pt x="11335" y="20553"/>
                  <a:pt x="11335" y="20553"/>
                  <a:pt x="11335" y="20553"/>
                </a:cubicBezTo>
                <a:cubicBezTo>
                  <a:pt x="11335" y="20553"/>
                  <a:pt x="11335" y="20553"/>
                  <a:pt x="11335" y="20553"/>
                </a:cubicBezTo>
                <a:cubicBezTo>
                  <a:pt x="11335" y="20553"/>
                  <a:pt x="11549" y="20553"/>
                  <a:pt x="11549" y="20458"/>
                </a:cubicBezTo>
                <a:cubicBezTo>
                  <a:pt x="11549" y="20458"/>
                  <a:pt x="11549" y="20458"/>
                  <a:pt x="11549" y="20458"/>
                </a:cubicBezTo>
                <a:cubicBezTo>
                  <a:pt x="11549" y="20363"/>
                  <a:pt x="11549" y="20363"/>
                  <a:pt x="11549" y="20268"/>
                </a:cubicBezTo>
                <a:cubicBezTo>
                  <a:pt x="11762" y="20173"/>
                  <a:pt x="11976" y="20078"/>
                  <a:pt x="11976" y="20268"/>
                </a:cubicBezTo>
                <a:cubicBezTo>
                  <a:pt x="11976" y="20173"/>
                  <a:pt x="11762" y="20173"/>
                  <a:pt x="11762" y="20268"/>
                </a:cubicBezTo>
                <a:cubicBezTo>
                  <a:pt x="11762" y="20268"/>
                  <a:pt x="11549" y="20363"/>
                  <a:pt x="11549" y="20363"/>
                </a:cubicBezTo>
                <a:cubicBezTo>
                  <a:pt x="11549" y="20458"/>
                  <a:pt x="11549" y="20458"/>
                  <a:pt x="11549" y="20458"/>
                </a:cubicBezTo>
                <a:cubicBezTo>
                  <a:pt x="11762" y="20553"/>
                  <a:pt x="11762" y="20458"/>
                  <a:pt x="11762" y="20458"/>
                </a:cubicBezTo>
                <a:cubicBezTo>
                  <a:pt x="11762" y="20458"/>
                  <a:pt x="11762" y="20458"/>
                  <a:pt x="11762" y="20458"/>
                </a:cubicBezTo>
                <a:cubicBezTo>
                  <a:pt x="11762" y="20458"/>
                  <a:pt x="11976" y="20553"/>
                  <a:pt x="11976" y="20553"/>
                </a:cubicBezTo>
                <a:cubicBezTo>
                  <a:pt x="11976" y="20553"/>
                  <a:pt x="11976" y="20553"/>
                  <a:pt x="11976" y="20553"/>
                </a:cubicBezTo>
                <a:cubicBezTo>
                  <a:pt x="12190" y="20458"/>
                  <a:pt x="11976" y="20458"/>
                  <a:pt x="12190" y="20458"/>
                </a:cubicBezTo>
                <a:cubicBezTo>
                  <a:pt x="12190" y="20458"/>
                  <a:pt x="12190" y="20458"/>
                  <a:pt x="12190" y="20458"/>
                </a:cubicBezTo>
                <a:cubicBezTo>
                  <a:pt x="12190" y="20458"/>
                  <a:pt x="12404" y="20458"/>
                  <a:pt x="12404" y="20458"/>
                </a:cubicBezTo>
                <a:cubicBezTo>
                  <a:pt x="12404" y="20458"/>
                  <a:pt x="12404" y="20458"/>
                  <a:pt x="12404" y="20458"/>
                </a:cubicBezTo>
                <a:cubicBezTo>
                  <a:pt x="12618" y="20458"/>
                  <a:pt x="12618" y="20268"/>
                  <a:pt x="12832" y="20363"/>
                </a:cubicBezTo>
                <a:cubicBezTo>
                  <a:pt x="12832" y="20363"/>
                  <a:pt x="12832" y="20363"/>
                  <a:pt x="12832" y="20268"/>
                </a:cubicBezTo>
                <a:cubicBezTo>
                  <a:pt x="12832" y="20363"/>
                  <a:pt x="12832" y="20363"/>
                  <a:pt x="12832" y="20363"/>
                </a:cubicBezTo>
                <a:cubicBezTo>
                  <a:pt x="13046" y="20363"/>
                  <a:pt x="12832" y="20268"/>
                  <a:pt x="13046" y="20268"/>
                </a:cubicBezTo>
                <a:cubicBezTo>
                  <a:pt x="12832" y="20268"/>
                  <a:pt x="13046" y="20363"/>
                  <a:pt x="13259" y="20363"/>
                </a:cubicBezTo>
                <a:cubicBezTo>
                  <a:pt x="13259" y="20363"/>
                  <a:pt x="13046" y="20363"/>
                  <a:pt x="13046" y="20363"/>
                </a:cubicBezTo>
                <a:cubicBezTo>
                  <a:pt x="13046" y="20363"/>
                  <a:pt x="13046" y="20363"/>
                  <a:pt x="13259" y="20363"/>
                </a:cubicBezTo>
                <a:cubicBezTo>
                  <a:pt x="13259" y="20363"/>
                  <a:pt x="13473" y="20458"/>
                  <a:pt x="13473" y="20458"/>
                </a:cubicBezTo>
                <a:cubicBezTo>
                  <a:pt x="13473" y="20458"/>
                  <a:pt x="13473" y="20458"/>
                  <a:pt x="13473" y="20363"/>
                </a:cubicBezTo>
                <a:cubicBezTo>
                  <a:pt x="13687" y="20363"/>
                  <a:pt x="13687" y="20458"/>
                  <a:pt x="13901" y="20458"/>
                </a:cubicBezTo>
                <a:cubicBezTo>
                  <a:pt x="13687" y="20363"/>
                  <a:pt x="13687" y="20363"/>
                  <a:pt x="13901" y="20363"/>
                </a:cubicBezTo>
                <a:cubicBezTo>
                  <a:pt x="13901" y="20363"/>
                  <a:pt x="13901" y="20363"/>
                  <a:pt x="13901" y="20363"/>
                </a:cubicBezTo>
                <a:cubicBezTo>
                  <a:pt x="13901" y="20458"/>
                  <a:pt x="13901" y="20458"/>
                  <a:pt x="14115" y="20363"/>
                </a:cubicBezTo>
                <a:cubicBezTo>
                  <a:pt x="14115" y="20363"/>
                  <a:pt x="14115" y="20363"/>
                  <a:pt x="14115" y="20363"/>
                </a:cubicBezTo>
                <a:cubicBezTo>
                  <a:pt x="14115" y="20363"/>
                  <a:pt x="14115" y="20173"/>
                  <a:pt x="14115" y="20268"/>
                </a:cubicBezTo>
                <a:cubicBezTo>
                  <a:pt x="14543" y="20173"/>
                  <a:pt x="14756" y="19982"/>
                  <a:pt x="14970" y="19887"/>
                </a:cubicBezTo>
                <a:cubicBezTo>
                  <a:pt x="15184" y="19792"/>
                  <a:pt x="15398" y="19697"/>
                  <a:pt x="15398" y="19602"/>
                </a:cubicBezTo>
                <a:cubicBezTo>
                  <a:pt x="15612" y="19602"/>
                  <a:pt x="15826" y="19602"/>
                  <a:pt x="15826" y="19507"/>
                </a:cubicBezTo>
                <a:cubicBezTo>
                  <a:pt x="16253" y="19316"/>
                  <a:pt x="16681" y="19031"/>
                  <a:pt x="17109" y="18745"/>
                </a:cubicBezTo>
                <a:cubicBezTo>
                  <a:pt x="18392" y="18174"/>
                  <a:pt x="19461" y="17508"/>
                  <a:pt x="20531" y="16937"/>
                </a:cubicBezTo>
                <a:cubicBezTo>
                  <a:pt x="20745" y="16747"/>
                  <a:pt x="20958" y="16747"/>
                  <a:pt x="20958" y="16557"/>
                </a:cubicBezTo>
                <a:cubicBezTo>
                  <a:pt x="21172" y="16462"/>
                  <a:pt x="21600" y="15986"/>
                  <a:pt x="21600" y="15891"/>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39" name="Shape 2728"/>
          <p:cNvSpPr/>
          <p:nvPr/>
        </p:nvSpPr>
        <p:spPr>
          <a:xfrm>
            <a:off x="18613218" y="7115140"/>
            <a:ext cx="926243" cy="598901"/>
          </a:xfrm>
          <a:custGeom>
            <a:avLst/>
            <a:gdLst/>
            <a:ahLst/>
            <a:cxnLst>
              <a:cxn ang="0">
                <a:pos x="wd2" y="hd2"/>
              </a:cxn>
              <a:cxn ang="5400000">
                <a:pos x="wd2" y="hd2"/>
              </a:cxn>
              <a:cxn ang="10800000">
                <a:pos x="wd2" y="hd2"/>
              </a:cxn>
              <a:cxn ang="16200000">
                <a:pos x="wd2" y="hd2"/>
              </a:cxn>
            </a:cxnLst>
            <a:rect l="0" t="0" r="r" b="b"/>
            <a:pathLst>
              <a:path w="21600" h="21201" extrusionOk="0">
                <a:moveTo>
                  <a:pt x="4759" y="11786"/>
                </a:moveTo>
                <a:cubicBezTo>
                  <a:pt x="4759" y="11786"/>
                  <a:pt x="4393" y="11232"/>
                  <a:pt x="4393" y="11232"/>
                </a:cubicBezTo>
                <a:cubicBezTo>
                  <a:pt x="4393" y="11232"/>
                  <a:pt x="4027" y="10678"/>
                  <a:pt x="4027" y="10678"/>
                </a:cubicBezTo>
                <a:cubicBezTo>
                  <a:pt x="3661" y="10678"/>
                  <a:pt x="3661" y="10124"/>
                  <a:pt x="3295" y="10678"/>
                </a:cubicBezTo>
                <a:cubicBezTo>
                  <a:pt x="3295" y="10678"/>
                  <a:pt x="3295" y="10678"/>
                  <a:pt x="2929" y="10678"/>
                </a:cubicBezTo>
                <a:cubicBezTo>
                  <a:pt x="2563" y="10678"/>
                  <a:pt x="2929" y="10678"/>
                  <a:pt x="2563" y="10678"/>
                </a:cubicBezTo>
                <a:cubicBezTo>
                  <a:pt x="2563" y="10124"/>
                  <a:pt x="2563" y="10124"/>
                  <a:pt x="2197" y="10678"/>
                </a:cubicBezTo>
                <a:cubicBezTo>
                  <a:pt x="2197" y="10678"/>
                  <a:pt x="1831" y="10678"/>
                  <a:pt x="1831" y="10678"/>
                </a:cubicBezTo>
                <a:cubicBezTo>
                  <a:pt x="1464" y="11232"/>
                  <a:pt x="1464" y="11232"/>
                  <a:pt x="1464" y="11786"/>
                </a:cubicBezTo>
                <a:cubicBezTo>
                  <a:pt x="1098" y="11786"/>
                  <a:pt x="1464" y="11232"/>
                  <a:pt x="1098" y="11232"/>
                </a:cubicBezTo>
                <a:cubicBezTo>
                  <a:pt x="732" y="11786"/>
                  <a:pt x="1098" y="11786"/>
                  <a:pt x="732" y="12339"/>
                </a:cubicBezTo>
                <a:cubicBezTo>
                  <a:pt x="732" y="11786"/>
                  <a:pt x="732" y="11786"/>
                  <a:pt x="366" y="11232"/>
                </a:cubicBezTo>
                <a:cubicBezTo>
                  <a:pt x="366" y="11232"/>
                  <a:pt x="366" y="11786"/>
                  <a:pt x="0" y="11232"/>
                </a:cubicBezTo>
                <a:cubicBezTo>
                  <a:pt x="366" y="11786"/>
                  <a:pt x="366" y="12339"/>
                  <a:pt x="732" y="12893"/>
                </a:cubicBezTo>
                <a:cubicBezTo>
                  <a:pt x="366" y="12893"/>
                  <a:pt x="366" y="13447"/>
                  <a:pt x="366" y="13447"/>
                </a:cubicBezTo>
                <a:cubicBezTo>
                  <a:pt x="366" y="12893"/>
                  <a:pt x="366" y="12893"/>
                  <a:pt x="0" y="12893"/>
                </a:cubicBezTo>
                <a:cubicBezTo>
                  <a:pt x="366" y="13447"/>
                  <a:pt x="366" y="13447"/>
                  <a:pt x="366" y="13447"/>
                </a:cubicBezTo>
                <a:cubicBezTo>
                  <a:pt x="0" y="13447"/>
                  <a:pt x="0" y="13447"/>
                  <a:pt x="0" y="13447"/>
                </a:cubicBezTo>
                <a:cubicBezTo>
                  <a:pt x="0" y="14001"/>
                  <a:pt x="366" y="14001"/>
                  <a:pt x="366" y="14001"/>
                </a:cubicBezTo>
                <a:cubicBezTo>
                  <a:pt x="732" y="14001"/>
                  <a:pt x="732" y="14555"/>
                  <a:pt x="732" y="14555"/>
                </a:cubicBezTo>
                <a:cubicBezTo>
                  <a:pt x="732" y="14555"/>
                  <a:pt x="1098" y="14555"/>
                  <a:pt x="1098" y="15109"/>
                </a:cubicBezTo>
                <a:cubicBezTo>
                  <a:pt x="1098" y="15109"/>
                  <a:pt x="1098" y="15109"/>
                  <a:pt x="1098" y="15109"/>
                </a:cubicBezTo>
                <a:cubicBezTo>
                  <a:pt x="1098" y="15663"/>
                  <a:pt x="1098" y="15663"/>
                  <a:pt x="1098" y="15663"/>
                </a:cubicBezTo>
                <a:cubicBezTo>
                  <a:pt x="732" y="15663"/>
                  <a:pt x="732" y="15663"/>
                  <a:pt x="732" y="16216"/>
                </a:cubicBezTo>
                <a:cubicBezTo>
                  <a:pt x="732" y="16216"/>
                  <a:pt x="732" y="16770"/>
                  <a:pt x="366" y="16770"/>
                </a:cubicBezTo>
                <a:cubicBezTo>
                  <a:pt x="366" y="16770"/>
                  <a:pt x="732" y="17324"/>
                  <a:pt x="732" y="17324"/>
                </a:cubicBezTo>
                <a:cubicBezTo>
                  <a:pt x="732" y="17324"/>
                  <a:pt x="1098" y="16770"/>
                  <a:pt x="1464" y="16216"/>
                </a:cubicBezTo>
                <a:cubicBezTo>
                  <a:pt x="1464" y="15663"/>
                  <a:pt x="1464" y="15109"/>
                  <a:pt x="1831" y="14555"/>
                </a:cubicBezTo>
                <a:cubicBezTo>
                  <a:pt x="1831" y="14555"/>
                  <a:pt x="2197" y="14001"/>
                  <a:pt x="2197" y="14555"/>
                </a:cubicBezTo>
                <a:cubicBezTo>
                  <a:pt x="2197" y="14001"/>
                  <a:pt x="2197" y="14001"/>
                  <a:pt x="2563" y="14001"/>
                </a:cubicBezTo>
                <a:cubicBezTo>
                  <a:pt x="2563" y="14001"/>
                  <a:pt x="2563" y="14001"/>
                  <a:pt x="2563" y="14001"/>
                </a:cubicBezTo>
                <a:cubicBezTo>
                  <a:pt x="2563" y="13447"/>
                  <a:pt x="2929" y="14555"/>
                  <a:pt x="3295" y="14001"/>
                </a:cubicBezTo>
                <a:cubicBezTo>
                  <a:pt x="2929" y="14001"/>
                  <a:pt x="2929" y="14001"/>
                  <a:pt x="3295" y="14001"/>
                </a:cubicBezTo>
                <a:cubicBezTo>
                  <a:pt x="3295" y="14001"/>
                  <a:pt x="3295" y="13447"/>
                  <a:pt x="3661" y="13447"/>
                </a:cubicBezTo>
                <a:cubicBezTo>
                  <a:pt x="3661" y="13447"/>
                  <a:pt x="3661" y="13447"/>
                  <a:pt x="4027" y="12893"/>
                </a:cubicBezTo>
                <a:cubicBezTo>
                  <a:pt x="4027" y="12893"/>
                  <a:pt x="3661" y="12893"/>
                  <a:pt x="4027" y="12893"/>
                </a:cubicBezTo>
                <a:cubicBezTo>
                  <a:pt x="4027" y="12893"/>
                  <a:pt x="4027" y="12893"/>
                  <a:pt x="4027" y="12893"/>
                </a:cubicBezTo>
                <a:cubicBezTo>
                  <a:pt x="4027" y="12893"/>
                  <a:pt x="4027" y="12893"/>
                  <a:pt x="4393" y="12893"/>
                </a:cubicBezTo>
                <a:cubicBezTo>
                  <a:pt x="4393" y="12339"/>
                  <a:pt x="4393" y="12339"/>
                  <a:pt x="4393" y="12339"/>
                </a:cubicBezTo>
                <a:cubicBezTo>
                  <a:pt x="4393" y="12339"/>
                  <a:pt x="4393" y="12339"/>
                  <a:pt x="4393" y="12339"/>
                </a:cubicBezTo>
                <a:cubicBezTo>
                  <a:pt x="4759" y="11232"/>
                  <a:pt x="4393" y="12339"/>
                  <a:pt x="4759" y="12339"/>
                </a:cubicBezTo>
                <a:cubicBezTo>
                  <a:pt x="4759" y="12339"/>
                  <a:pt x="4759" y="12339"/>
                  <a:pt x="4759" y="11786"/>
                </a:cubicBezTo>
                <a:cubicBezTo>
                  <a:pt x="4759" y="11786"/>
                  <a:pt x="5125" y="11786"/>
                  <a:pt x="5125" y="12339"/>
                </a:cubicBezTo>
                <a:cubicBezTo>
                  <a:pt x="5125" y="11786"/>
                  <a:pt x="5125" y="11786"/>
                  <a:pt x="4759" y="11786"/>
                </a:cubicBezTo>
                <a:close/>
                <a:moveTo>
                  <a:pt x="1098" y="7909"/>
                </a:moveTo>
                <a:cubicBezTo>
                  <a:pt x="1831" y="7909"/>
                  <a:pt x="2197" y="7909"/>
                  <a:pt x="2197" y="9016"/>
                </a:cubicBezTo>
                <a:cubicBezTo>
                  <a:pt x="2197" y="9016"/>
                  <a:pt x="2197" y="9570"/>
                  <a:pt x="2197" y="9570"/>
                </a:cubicBezTo>
                <a:cubicBezTo>
                  <a:pt x="2563" y="10124"/>
                  <a:pt x="2563" y="9570"/>
                  <a:pt x="2929" y="9570"/>
                </a:cubicBezTo>
                <a:cubicBezTo>
                  <a:pt x="2929" y="9570"/>
                  <a:pt x="2929" y="9016"/>
                  <a:pt x="2929" y="8463"/>
                </a:cubicBezTo>
                <a:cubicBezTo>
                  <a:pt x="3295" y="7909"/>
                  <a:pt x="3295" y="8463"/>
                  <a:pt x="3295" y="8463"/>
                </a:cubicBezTo>
                <a:cubicBezTo>
                  <a:pt x="3295" y="8463"/>
                  <a:pt x="3295" y="9016"/>
                  <a:pt x="3295" y="9016"/>
                </a:cubicBezTo>
                <a:cubicBezTo>
                  <a:pt x="3661" y="9016"/>
                  <a:pt x="3661" y="8463"/>
                  <a:pt x="3661" y="8463"/>
                </a:cubicBezTo>
                <a:cubicBezTo>
                  <a:pt x="3661" y="7909"/>
                  <a:pt x="4027" y="8463"/>
                  <a:pt x="4027" y="7909"/>
                </a:cubicBezTo>
                <a:cubicBezTo>
                  <a:pt x="4027" y="7909"/>
                  <a:pt x="4027" y="7909"/>
                  <a:pt x="4027" y="7355"/>
                </a:cubicBezTo>
                <a:cubicBezTo>
                  <a:pt x="4027" y="7355"/>
                  <a:pt x="3661" y="6801"/>
                  <a:pt x="3661" y="6801"/>
                </a:cubicBezTo>
                <a:cubicBezTo>
                  <a:pt x="3661" y="6247"/>
                  <a:pt x="3295" y="6801"/>
                  <a:pt x="2929" y="6801"/>
                </a:cubicBezTo>
                <a:cubicBezTo>
                  <a:pt x="2929" y="6247"/>
                  <a:pt x="2929" y="6247"/>
                  <a:pt x="2929" y="5693"/>
                </a:cubicBezTo>
                <a:cubicBezTo>
                  <a:pt x="2563" y="5139"/>
                  <a:pt x="2563" y="6247"/>
                  <a:pt x="2563" y="6247"/>
                </a:cubicBezTo>
                <a:cubicBezTo>
                  <a:pt x="2197" y="6801"/>
                  <a:pt x="2197" y="6247"/>
                  <a:pt x="2197" y="6801"/>
                </a:cubicBezTo>
                <a:cubicBezTo>
                  <a:pt x="2197" y="6801"/>
                  <a:pt x="2197" y="6801"/>
                  <a:pt x="2197" y="6801"/>
                </a:cubicBezTo>
                <a:cubicBezTo>
                  <a:pt x="2197" y="6801"/>
                  <a:pt x="2197" y="6801"/>
                  <a:pt x="2197" y="6801"/>
                </a:cubicBezTo>
                <a:cubicBezTo>
                  <a:pt x="1831" y="6801"/>
                  <a:pt x="1098" y="6801"/>
                  <a:pt x="1098" y="7355"/>
                </a:cubicBezTo>
                <a:cubicBezTo>
                  <a:pt x="366" y="7355"/>
                  <a:pt x="1098" y="7355"/>
                  <a:pt x="1098" y="7909"/>
                </a:cubicBezTo>
                <a:close/>
                <a:moveTo>
                  <a:pt x="21600" y="2924"/>
                </a:moveTo>
                <a:cubicBezTo>
                  <a:pt x="21600" y="2924"/>
                  <a:pt x="21600" y="2924"/>
                  <a:pt x="21234" y="2370"/>
                </a:cubicBezTo>
                <a:cubicBezTo>
                  <a:pt x="21234" y="2370"/>
                  <a:pt x="21234" y="2370"/>
                  <a:pt x="20868" y="1816"/>
                </a:cubicBezTo>
                <a:cubicBezTo>
                  <a:pt x="20502" y="2924"/>
                  <a:pt x="19769" y="2924"/>
                  <a:pt x="19037" y="2370"/>
                </a:cubicBezTo>
                <a:cubicBezTo>
                  <a:pt x="18671" y="2370"/>
                  <a:pt x="17939" y="2370"/>
                  <a:pt x="17573" y="2370"/>
                </a:cubicBezTo>
                <a:cubicBezTo>
                  <a:pt x="17207" y="2370"/>
                  <a:pt x="17207" y="1816"/>
                  <a:pt x="16841" y="1816"/>
                </a:cubicBezTo>
                <a:cubicBezTo>
                  <a:pt x="16841" y="1816"/>
                  <a:pt x="16475" y="1263"/>
                  <a:pt x="16475" y="1263"/>
                </a:cubicBezTo>
                <a:cubicBezTo>
                  <a:pt x="16108" y="1263"/>
                  <a:pt x="16108" y="1263"/>
                  <a:pt x="16108" y="1263"/>
                </a:cubicBezTo>
                <a:cubicBezTo>
                  <a:pt x="15742" y="1263"/>
                  <a:pt x="15376" y="709"/>
                  <a:pt x="15010" y="709"/>
                </a:cubicBezTo>
                <a:cubicBezTo>
                  <a:pt x="15010" y="709"/>
                  <a:pt x="14644" y="709"/>
                  <a:pt x="14644" y="709"/>
                </a:cubicBezTo>
                <a:cubicBezTo>
                  <a:pt x="14278" y="709"/>
                  <a:pt x="14278" y="709"/>
                  <a:pt x="14278" y="155"/>
                </a:cubicBezTo>
                <a:cubicBezTo>
                  <a:pt x="13912" y="155"/>
                  <a:pt x="14278" y="1263"/>
                  <a:pt x="13912" y="155"/>
                </a:cubicBezTo>
                <a:cubicBezTo>
                  <a:pt x="13912" y="709"/>
                  <a:pt x="13546" y="1263"/>
                  <a:pt x="13546" y="709"/>
                </a:cubicBezTo>
                <a:cubicBezTo>
                  <a:pt x="13546" y="709"/>
                  <a:pt x="13180" y="-399"/>
                  <a:pt x="13180" y="155"/>
                </a:cubicBezTo>
                <a:cubicBezTo>
                  <a:pt x="13180" y="155"/>
                  <a:pt x="13546" y="1263"/>
                  <a:pt x="13180" y="709"/>
                </a:cubicBezTo>
                <a:cubicBezTo>
                  <a:pt x="12814" y="709"/>
                  <a:pt x="12447" y="155"/>
                  <a:pt x="12447" y="155"/>
                </a:cubicBezTo>
                <a:cubicBezTo>
                  <a:pt x="12447" y="155"/>
                  <a:pt x="12447" y="709"/>
                  <a:pt x="12447" y="709"/>
                </a:cubicBezTo>
                <a:cubicBezTo>
                  <a:pt x="12447" y="709"/>
                  <a:pt x="12814" y="1263"/>
                  <a:pt x="12814" y="1263"/>
                </a:cubicBezTo>
                <a:cubicBezTo>
                  <a:pt x="12447" y="1263"/>
                  <a:pt x="12081" y="1263"/>
                  <a:pt x="12081" y="1816"/>
                </a:cubicBezTo>
                <a:cubicBezTo>
                  <a:pt x="12081" y="1816"/>
                  <a:pt x="11715" y="1263"/>
                  <a:pt x="11349" y="1263"/>
                </a:cubicBezTo>
                <a:cubicBezTo>
                  <a:pt x="11349" y="1263"/>
                  <a:pt x="11349" y="1263"/>
                  <a:pt x="11349" y="1263"/>
                </a:cubicBezTo>
                <a:cubicBezTo>
                  <a:pt x="10983" y="1263"/>
                  <a:pt x="11349" y="1816"/>
                  <a:pt x="11349" y="1816"/>
                </a:cubicBezTo>
                <a:cubicBezTo>
                  <a:pt x="10983" y="1816"/>
                  <a:pt x="10983" y="1263"/>
                  <a:pt x="10983" y="1263"/>
                </a:cubicBezTo>
                <a:cubicBezTo>
                  <a:pt x="10617" y="1263"/>
                  <a:pt x="10617" y="1816"/>
                  <a:pt x="10617" y="1263"/>
                </a:cubicBezTo>
                <a:cubicBezTo>
                  <a:pt x="10251" y="1263"/>
                  <a:pt x="10251" y="1263"/>
                  <a:pt x="10251" y="1263"/>
                </a:cubicBezTo>
                <a:cubicBezTo>
                  <a:pt x="9885" y="709"/>
                  <a:pt x="10251" y="1816"/>
                  <a:pt x="10251" y="1816"/>
                </a:cubicBezTo>
                <a:cubicBezTo>
                  <a:pt x="9885" y="2370"/>
                  <a:pt x="9885" y="1816"/>
                  <a:pt x="9885" y="1816"/>
                </a:cubicBezTo>
                <a:cubicBezTo>
                  <a:pt x="9519" y="1816"/>
                  <a:pt x="9519" y="1816"/>
                  <a:pt x="9519" y="1816"/>
                </a:cubicBezTo>
                <a:cubicBezTo>
                  <a:pt x="9519" y="1816"/>
                  <a:pt x="9885" y="2370"/>
                  <a:pt x="9519" y="2370"/>
                </a:cubicBezTo>
                <a:cubicBezTo>
                  <a:pt x="9519" y="2370"/>
                  <a:pt x="9519" y="1816"/>
                  <a:pt x="9153" y="1816"/>
                </a:cubicBezTo>
                <a:cubicBezTo>
                  <a:pt x="9153" y="1816"/>
                  <a:pt x="9153" y="2370"/>
                  <a:pt x="9153" y="2370"/>
                </a:cubicBezTo>
                <a:cubicBezTo>
                  <a:pt x="8786" y="1816"/>
                  <a:pt x="8786" y="1263"/>
                  <a:pt x="8420" y="1816"/>
                </a:cubicBezTo>
                <a:cubicBezTo>
                  <a:pt x="8420" y="2370"/>
                  <a:pt x="8420" y="2370"/>
                  <a:pt x="8420" y="2370"/>
                </a:cubicBezTo>
                <a:cubicBezTo>
                  <a:pt x="8054" y="2370"/>
                  <a:pt x="8054" y="2370"/>
                  <a:pt x="8054" y="2370"/>
                </a:cubicBezTo>
                <a:cubicBezTo>
                  <a:pt x="8054" y="2924"/>
                  <a:pt x="8420" y="2924"/>
                  <a:pt x="8054" y="2924"/>
                </a:cubicBezTo>
                <a:cubicBezTo>
                  <a:pt x="8054" y="2924"/>
                  <a:pt x="7688" y="2370"/>
                  <a:pt x="7688" y="2370"/>
                </a:cubicBezTo>
                <a:cubicBezTo>
                  <a:pt x="7322" y="2924"/>
                  <a:pt x="8054" y="3478"/>
                  <a:pt x="7688" y="4032"/>
                </a:cubicBezTo>
                <a:cubicBezTo>
                  <a:pt x="7688" y="3478"/>
                  <a:pt x="6590" y="3478"/>
                  <a:pt x="6590" y="3478"/>
                </a:cubicBezTo>
                <a:cubicBezTo>
                  <a:pt x="6590" y="4032"/>
                  <a:pt x="6590" y="4032"/>
                  <a:pt x="6590" y="4032"/>
                </a:cubicBezTo>
                <a:cubicBezTo>
                  <a:pt x="6590" y="4032"/>
                  <a:pt x="6224" y="4032"/>
                  <a:pt x="6224" y="4032"/>
                </a:cubicBezTo>
                <a:cubicBezTo>
                  <a:pt x="6224" y="4032"/>
                  <a:pt x="6224" y="4032"/>
                  <a:pt x="6224" y="4032"/>
                </a:cubicBezTo>
                <a:cubicBezTo>
                  <a:pt x="6224" y="4032"/>
                  <a:pt x="5858" y="4032"/>
                  <a:pt x="5858" y="4032"/>
                </a:cubicBezTo>
                <a:cubicBezTo>
                  <a:pt x="5492" y="4586"/>
                  <a:pt x="5858" y="5139"/>
                  <a:pt x="5858" y="5693"/>
                </a:cubicBezTo>
                <a:cubicBezTo>
                  <a:pt x="5492" y="5139"/>
                  <a:pt x="5492" y="5693"/>
                  <a:pt x="5492" y="6247"/>
                </a:cubicBezTo>
                <a:cubicBezTo>
                  <a:pt x="5492" y="6247"/>
                  <a:pt x="5492" y="6247"/>
                  <a:pt x="5492" y="6247"/>
                </a:cubicBezTo>
                <a:cubicBezTo>
                  <a:pt x="5492" y="6247"/>
                  <a:pt x="5858" y="6247"/>
                  <a:pt x="5858" y="6801"/>
                </a:cubicBezTo>
                <a:cubicBezTo>
                  <a:pt x="5858" y="6801"/>
                  <a:pt x="5858" y="6247"/>
                  <a:pt x="6224" y="6247"/>
                </a:cubicBezTo>
                <a:cubicBezTo>
                  <a:pt x="5858" y="6247"/>
                  <a:pt x="5858" y="6247"/>
                  <a:pt x="5858" y="5693"/>
                </a:cubicBezTo>
                <a:cubicBezTo>
                  <a:pt x="6224" y="6247"/>
                  <a:pt x="6224" y="6801"/>
                  <a:pt x="5858" y="6801"/>
                </a:cubicBezTo>
                <a:cubicBezTo>
                  <a:pt x="5858" y="6801"/>
                  <a:pt x="5858" y="6801"/>
                  <a:pt x="5492" y="6801"/>
                </a:cubicBezTo>
                <a:cubicBezTo>
                  <a:pt x="5492" y="7355"/>
                  <a:pt x="5492" y="7355"/>
                  <a:pt x="5492" y="7909"/>
                </a:cubicBezTo>
                <a:cubicBezTo>
                  <a:pt x="5858" y="8463"/>
                  <a:pt x="5858" y="8463"/>
                  <a:pt x="5492" y="9016"/>
                </a:cubicBezTo>
                <a:cubicBezTo>
                  <a:pt x="5492" y="8463"/>
                  <a:pt x="6224" y="8463"/>
                  <a:pt x="6590" y="8463"/>
                </a:cubicBezTo>
                <a:cubicBezTo>
                  <a:pt x="6590" y="8463"/>
                  <a:pt x="6956" y="8463"/>
                  <a:pt x="6956" y="9016"/>
                </a:cubicBezTo>
                <a:cubicBezTo>
                  <a:pt x="6590" y="8463"/>
                  <a:pt x="6590" y="9016"/>
                  <a:pt x="6590" y="9016"/>
                </a:cubicBezTo>
                <a:cubicBezTo>
                  <a:pt x="6590" y="9016"/>
                  <a:pt x="6590" y="9016"/>
                  <a:pt x="6224" y="9016"/>
                </a:cubicBezTo>
                <a:cubicBezTo>
                  <a:pt x="6224" y="9016"/>
                  <a:pt x="5858" y="9016"/>
                  <a:pt x="5858" y="9016"/>
                </a:cubicBezTo>
                <a:cubicBezTo>
                  <a:pt x="5858" y="9016"/>
                  <a:pt x="5858" y="9016"/>
                  <a:pt x="5858" y="9016"/>
                </a:cubicBezTo>
                <a:cubicBezTo>
                  <a:pt x="5858" y="9570"/>
                  <a:pt x="5492" y="9570"/>
                  <a:pt x="5492" y="9570"/>
                </a:cubicBezTo>
                <a:cubicBezTo>
                  <a:pt x="5492" y="9570"/>
                  <a:pt x="5492" y="10678"/>
                  <a:pt x="5858" y="10678"/>
                </a:cubicBezTo>
                <a:cubicBezTo>
                  <a:pt x="5858" y="10678"/>
                  <a:pt x="5858" y="10678"/>
                  <a:pt x="5858" y="10678"/>
                </a:cubicBezTo>
                <a:cubicBezTo>
                  <a:pt x="5858" y="10678"/>
                  <a:pt x="5858" y="10678"/>
                  <a:pt x="5858" y="11232"/>
                </a:cubicBezTo>
                <a:cubicBezTo>
                  <a:pt x="5858" y="11232"/>
                  <a:pt x="6224" y="11232"/>
                  <a:pt x="6224" y="11232"/>
                </a:cubicBezTo>
                <a:cubicBezTo>
                  <a:pt x="6224" y="11232"/>
                  <a:pt x="6224" y="11786"/>
                  <a:pt x="6224" y="11786"/>
                </a:cubicBezTo>
                <a:cubicBezTo>
                  <a:pt x="6224" y="12339"/>
                  <a:pt x="6224" y="12893"/>
                  <a:pt x="6590" y="12893"/>
                </a:cubicBezTo>
                <a:cubicBezTo>
                  <a:pt x="6590" y="12893"/>
                  <a:pt x="6590" y="12893"/>
                  <a:pt x="6590" y="12893"/>
                </a:cubicBezTo>
                <a:cubicBezTo>
                  <a:pt x="6956" y="12893"/>
                  <a:pt x="6956" y="12893"/>
                  <a:pt x="7322" y="13447"/>
                </a:cubicBezTo>
                <a:cubicBezTo>
                  <a:pt x="7322" y="13447"/>
                  <a:pt x="7322" y="14001"/>
                  <a:pt x="7688" y="14001"/>
                </a:cubicBezTo>
                <a:cubicBezTo>
                  <a:pt x="7688" y="14001"/>
                  <a:pt x="7688" y="13447"/>
                  <a:pt x="7688" y="13447"/>
                </a:cubicBezTo>
                <a:cubicBezTo>
                  <a:pt x="7688" y="13447"/>
                  <a:pt x="8054" y="13447"/>
                  <a:pt x="8054" y="13447"/>
                </a:cubicBezTo>
                <a:cubicBezTo>
                  <a:pt x="8054" y="13447"/>
                  <a:pt x="8054" y="12893"/>
                  <a:pt x="8420" y="12893"/>
                </a:cubicBezTo>
                <a:cubicBezTo>
                  <a:pt x="8786" y="12339"/>
                  <a:pt x="9153" y="12893"/>
                  <a:pt x="9153" y="13447"/>
                </a:cubicBezTo>
                <a:cubicBezTo>
                  <a:pt x="9153" y="13447"/>
                  <a:pt x="9153" y="13447"/>
                  <a:pt x="8786" y="14001"/>
                </a:cubicBezTo>
                <a:cubicBezTo>
                  <a:pt x="8786" y="14001"/>
                  <a:pt x="8786" y="14001"/>
                  <a:pt x="8786" y="14001"/>
                </a:cubicBezTo>
                <a:cubicBezTo>
                  <a:pt x="8786" y="14555"/>
                  <a:pt x="8786" y="15109"/>
                  <a:pt x="8786" y="15663"/>
                </a:cubicBezTo>
                <a:cubicBezTo>
                  <a:pt x="8786" y="16216"/>
                  <a:pt x="8054" y="17324"/>
                  <a:pt x="8420" y="17324"/>
                </a:cubicBezTo>
                <a:cubicBezTo>
                  <a:pt x="8420" y="17878"/>
                  <a:pt x="8420" y="17324"/>
                  <a:pt x="8786" y="17324"/>
                </a:cubicBezTo>
                <a:cubicBezTo>
                  <a:pt x="8786" y="17324"/>
                  <a:pt x="8786" y="16770"/>
                  <a:pt x="9153" y="16770"/>
                </a:cubicBezTo>
                <a:cubicBezTo>
                  <a:pt x="9519" y="16770"/>
                  <a:pt x="9519" y="16770"/>
                  <a:pt x="9519" y="16770"/>
                </a:cubicBezTo>
                <a:cubicBezTo>
                  <a:pt x="9519" y="16770"/>
                  <a:pt x="9519" y="16216"/>
                  <a:pt x="9885" y="16216"/>
                </a:cubicBezTo>
                <a:cubicBezTo>
                  <a:pt x="9885" y="16216"/>
                  <a:pt x="9885" y="16770"/>
                  <a:pt x="9885" y="16770"/>
                </a:cubicBezTo>
                <a:cubicBezTo>
                  <a:pt x="9885" y="16770"/>
                  <a:pt x="10251" y="16216"/>
                  <a:pt x="10251" y="16216"/>
                </a:cubicBezTo>
                <a:cubicBezTo>
                  <a:pt x="10617" y="16216"/>
                  <a:pt x="10617" y="15663"/>
                  <a:pt x="10983" y="15663"/>
                </a:cubicBezTo>
                <a:cubicBezTo>
                  <a:pt x="11349" y="15663"/>
                  <a:pt x="10983" y="16216"/>
                  <a:pt x="11349" y="16216"/>
                </a:cubicBezTo>
                <a:cubicBezTo>
                  <a:pt x="11715" y="16770"/>
                  <a:pt x="11349" y="15663"/>
                  <a:pt x="11715" y="15663"/>
                </a:cubicBezTo>
                <a:cubicBezTo>
                  <a:pt x="11715" y="15663"/>
                  <a:pt x="11715" y="16216"/>
                  <a:pt x="11715" y="16216"/>
                </a:cubicBezTo>
                <a:cubicBezTo>
                  <a:pt x="12081" y="16216"/>
                  <a:pt x="12081" y="16770"/>
                  <a:pt x="12447" y="16770"/>
                </a:cubicBezTo>
                <a:cubicBezTo>
                  <a:pt x="12447" y="16770"/>
                  <a:pt x="12447" y="17324"/>
                  <a:pt x="12814" y="17324"/>
                </a:cubicBezTo>
                <a:cubicBezTo>
                  <a:pt x="12814" y="17324"/>
                  <a:pt x="12814" y="17324"/>
                  <a:pt x="13180" y="17324"/>
                </a:cubicBezTo>
                <a:cubicBezTo>
                  <a:pt x="13180" y="17324"/>
                  <a:pt x="13180" y="17324"/>
                  <a:pt x="13180" y="17324"/>
                </a:cubicBezTo>
                <a:cubicBezTo>
                  <a:pt x="13546" y="17878"/>
                  <a:pt x="13180" y="17878"/>
                  <a:pt x="13546" y="17878"/>
                </a:cubicBezTo>
                <a:cubicBezTo>
                  <a:pt x="13912" y="17878"/>
                  <a:pt x="13912" y="17878"/>
                  <a:pt x="13912" y="18432"/>
                </a:cubicBezTo>
                <a:cubicBezTo>
                  <a:pt x="14278" y="18432"/>
                  <a:pt x="14278" y="18432"/>
                  <a:pt x="14278" y="18986"/>
                </a:cubicBezTo>
                <a:cubicBezTo>
                  <a:pt x="14278" y="18986"/>
                  <a:pt x="14644" y="19539"/>
                  <a:pt x="15010" y="20093"/>
                </a:cubicBezTo>
                <a:cubicBezTo>
                  <a:pt x="15010" y="20093"/>
                  <a:pt x="15010" y="20647"/>
                  <a:pt x="15376" y="20647"/>
                </a:cubicBezTo>
                <a:cubicBezTo>
                  <a:pt x="15376" y="20647"/>
                  <a:pt x="15742" y="21201"/>
                  <a:pt x="15742" y="21201"/>
                </a:cubicBezTo>
                <a:cubicBezTo>
                  <a:pt x="16108" y="21201"/>
                  <a:pt x="16108" y="20647"/>
                  <a:pt x="16108" y="20647"/>
                </a:cubicBezTo>
                <a:cubicBezTo>
                  <a:pt x="16475" y="20647"/>
                  <a:pt x="16475" y="20647"/>
                  <a:pt x="16475" y="20647"/>
                </a:cubicBezTo>
                <a:cubicBezTo>
                  <a:pt x="16841" y="20647"/>
                  <a:pt x="16841" y="20647"/>
                  <a:pt x="16841" y="20647"/>
                </a:cubicBezTo>
                <a:cubicBezTo>
                  <a:pt x="16841" y="20093"/>
                  <a:pt x="17207" y="20093"/>
                  <a:pt x="17207" y="20647"/>
                </a:cubicBezTo>
                <a:cubicBezTo>
                  <a:pt x="17573" y="20647"/>
                  <a:pt x="17573" y="20647"/>
                  <a:pt x="17939" y="21201"/>
                </a:cubicBezTo>
                <a:cubicBezTo>
                  <a:pt x="17939" y="21201"/>
                  <a:pt x="18305" y="21201"/>
                  <a:pt x="18305" y="21201"/>
                </a:cubicBezTo>
                <a:cubicBezTo>
                  <a:pt x="18671" y="21201"/>
                  <a:pt x="18305" y="21201"/>
                  <a:pt x="18671" y="20647"/>
                </a:cubicBezTo>
                <a:cubicBezTo>
                  <a:pt x="18305" y="21201"/>
                  <a:pt x="18671" y="20647"/>
                  <a:pt x="18671" y="20647"/>
                </a:cubicBezTo>
                <a:cubicBezTo>
                  <a:pt x="18671" y="20647"/>
                  <a:pt x="18671" y="20093"/>
                  <a:pt x="18671" y="20093"/>
                </a:cubicBezTo>
                <a:cubicBezTo>
                  <a:pt x="18671" y="20093"/>
                  <a:pt x="18671" y="19539"/>
                  <a:pt x="18671" y="19539"/>
                </a:cubicBezTo>
                <a:cubicBezTo>
                  <a:pt x="18671" y="19539"/>
                  <a:pt x="19037" y="19539"/>
                  <a:pt x="19037" y="19539"/>
                </a:cubicBezTo>
                <a:cubicBezTo>
                  <a:pt x="19037" y="18986"/>
                  <a:pt x="19037" y="18986"/>
                  <a:pt x="19403" y="18432"/>
                </a:cubicBezTo>
                <a:cubicBezTo>
                  <a:pt x="19403" y="18432"/>
                  <a:pt x="19037" y="18432"/>
                  <a:pt x="19037" y="18432"/>
                </a:cubicBezTo>
                <a:cubicBezTo>
                  <a:pt x="19403" y="18432"/>
                  <a:pt x="20136" y="18432"/>
                  <a:pt x="20136" y="17878"/>
                </a:cubicBezTo>
                <a:cubicBezTo>
                  <a:pt x="20136" y="17324"/>
                  <a:pt x="19769" y="17878"/>
                  <a:pt x="19769" y="17324"/>
                </a:cubicBezTo>
                <a:cubicBezTo>
                  <a:pt x="19769" y="17324"/>
                  <a:pt x="19769" y="16770"/>
                  <a:pt x="19769" y="16770"/>
                </a:cubicBezTo>
                <a:cubicBezTo>
                  <a:pt x="19769" y="16770"/>
                  <a:pt x="19403" y="16770"/>
                  <a:pt x="19403" y="16770"/>
                </a:cubicBezTo>
                <a:cubicBezTo>
                  <a:pt x="19403" y="16216"/>
                  <a:pt x="19403" y="16216"/>
                  <a:pt x="19403" y="16216"/>
                </a:cubicBezTo>
                <a:cubicBezTo>
                  <a:pt x="19403" y="15663"/>
                  <a:pt x="19403" y="15663"/>
                  <a:pt x="19403" y="15109"/>
                </a:cubicBezTo>
                <a:cubicBezTo>
                  <a:pt x="19037" y="14555"/>
                  <a:pt x="19037" y="14001"/>
                  <a:pt x="19037" y="13447"/>
                </a:cubicBezTo>
                <a:cubicBezTo>
                  <a:pt x="19037" y="13447"/>
                  <a:pt x="19403" y="12893"/>
                  <a:pt x="19403" y="12893"/>
                </a:cubicBezTo>
                <a:cubicBezTo>
                  <a:pt x="19403" y="12339"/>
                  <a:pt x="19403" y="12339"/>
                  <a:pt x="19037" y="11786"/>
                </a:cubicBezTo>
                <a:cubicBezTo>
                  <a:pt x="19037" y="11232"/>
                  <a:pt x="19037" y="10124"/>
                  <a:pt x="19037" y="9570"/>
                </a:cubicBezTo>
                <a:cubicBezTo>
                  <a:pt x="19037" y="9016"/>
                  <a:pt x="19037" y="8463"/>
                  <a:pt x="19037" y="7909"/>
                </a:cubicBezTo>
                <a:cubicBezTo>
                  <a:pt x="19403" y="7355"/>
                  <a:pt x="19769" y="7355"/>
                  <a:pt x="20136" y="6801"/>
                </a:cubicBezTo>
                <a:cubicBezTo>
                  <a:pt x="20136" y="6247"/>
                  <a:pt x="20502" y="5139"/>
                  <a:pt x="20502" y="4586"/>
                </a:cubicBezTo>
                <a:cubicBezTo>
                  <a:pt x="20502" y="4032"/>
                  <a:pt x="20502" y="4032"/>
                  <a:pt x="20868" y="4032"/>
                </a:cubicBezTo>
                <a:cubicBezTo>
                  <a:pt x="20868" y="3478"/>
                  <a:pt x="21234" y="4032"/>
                  <a:pt x="21234" y="3478"/>
                </a:cubicBezTo>
                <a:cubicBezTo>
                  <a:pt x="21234" y="3478"/>
                  <a:pt x="21234" y="3478"/>
                  <a:pt x="20868" y="3478"/>
                </a:cubicBezTo>
                <a:cubicBezTo>
                  <a:pt x="21234" y="3478"/>
                  <a:pt x="21600" y="3478"/>
                  <a:pt x="21600" y="3478"/>
                </a:cubicBezTo>
                <a:cubicBezTo>
                  <a:pt x="21600" y="3478"/>
                  <a:pt x="21600" y="2924"/>
                  <a:pt x="21600" y="2924"/>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40" name="Shape 2729"/>
          <p:cNvSpPr/>
          <p:nvPr/>
        </p:nvSpPr>
        <p:spPr>
          <a:xfrm>
            <a:off x="16617814" y="7648358"/>
            <a:ext cx="659639" cy="818768"/>
          </a:xfrm>
          <a:custGeom>
            <a:avLst/>
            <a:gdLst/>
            <a:ahLst/>
            <a:cxnLst>
              <a:cxn ang="0">
                <a:pos x="wd2" y="hd2"/>
              </a:cxn>
              <a:cxn ang="5400000">
                <a:pos x="wd2" y="hd2"/>
              </a:cxn>
              <a:cxn ang="10800000">
                <a:pos x="wd2" y="hd2"/>
              </a:cxn>
              <a:cxn ang="16200000">
                <a:pos x="wd2" y="hd2"/>
              </a:cxn>
            </a:cxnLst>
            <a:rect l="0" t="0" r="r" b="b"/>
            <a:pathLst>
              <a:path w="21600" h="21307" extrusionOk="0">
                <a:moveTo>
                  <a:pt x="18000" y="20084"/>
                </a:moveTo>
                <a:cubicBezTo>
                  <a:pt x="17486" y="20084"/>
                  <a:pt x="17486" y="20084"/>
                  <a:pt x="17486" y="19677"/>
                </a:cubicBezTo>
                <a:cubicBezTo>
                  <a:pt x="17486" y="19677"/>
                  <a:pt x="16971" y="19269"/>
                  <a:pt x="16971" y="19269"/>
                </a:cubicBezTo>
                <a:cubicBezTo>
                  <a:pt x="16971" y="19269"/>
                  <a:pt x="16971" y="19677"/>
                  <a:pt x="16971" y="19677"/>
                </a:cubicBezTo>
                <a:cubicBezTo>
                  <a:pt x="16971" y="19677"/>
                  <a:pt x="16971" y="19677"/>
                  <a:pt x="16971" y="19677"/>
                </a:cubicBezTo>
                <a:cubicBezTo>
                  <a:pt x="16457" y="19677"/>
                  <a:pt x="16457" y="19677"/>
                  <a:pt x="16457" y="20084"/>
                </a:cubicBezTo>
                <a:cubicBezTo>
                  <a:pt x="16457" y="19677"/>
                  <a:pt x="15943" y="19677"/>
                  <a:pt x="15429" y="19269"/>
                </a:cubicBezTo>
                <a:cubicBezTo>
                  <a:pt x="14914" y="19269"/>
                  <a:pt x="14914" y="18862"/>
                  <a:pt x="14400" y="18862"/>
                </a:cubicBezTo>
                <a:cubicBezTo>
                  <a:pt x="14400" y="19269"/>
                  <a:pt x="13886" y="19269"/>
                  <a:pt x="13886" y="19677"/>
                </a:cubicBezTo>
                <a:cubicBezTo>
                  <a:pt x="13886" y="19677"/>
                  <a:pt x="14400" y="19677"/>
                  <a:pt x="14400" y="19677"/>
                </a:cubicBezTo>
                <a:cubicBezTo>
                  <a:pt x="14400" y="20084"/>
                  <a:pt x="13886" y="19677"/>
                  <a:pt x="13886" y="20084"/>
                </a:cubicBezTo>
                <a:cubicBezTo>
                  <a:pt x="13886" y="20084"/>
                  <a:pt x="15429" y="20899"/>
                  <a:pt x="15943" y="20899"/>
                </a:cubicBezTo>
                <a:cubicBezTo>
                  <a:pt x="16457" y="21307"/>
                  <a:pt x="16457" y="20899"/>
                  <a:pt x="16971" y="20899"/>
                </a:cubicBezTo>
                <a:cubicBezTo>
                  <a:pt x="17486" y="20899"/>
                  <a:pt x="17486" y="20899"/>
                  <a:pt x="17486" y="20899"/>
                </a:cubicBezTo>
                <a:cubicBezTo>
                  <a:pt x="18000" y="20899"/>
                  <a:pt x="18000" y="20492"/>
                  <a:pt x="17486" y="20492"/>
                </a:cubicBezTo>
                <a:cubicBezTo>
                  <a:pt x="18000" y="20492"/>
                  <a:pt x="18000" y="20492"/>
                  <a:pt x="18000" y="20084"/>
                </a:cubicBezTo>
                <a:close/>
                <a:moveTo>
                  <a:pt x="21086" y="18454"/>
                </a:moveTo>
                <a:cubicBezTo>
                  <a:pt x="20571" y="18454"/>
                  <a:pt x="20571" y="18454"/>
                  <a:pt x="20057" y="18454"/>
                </a:cubicBezTo>
                <a:cubicBezTo>
                  <a:pt x="20057" y="18454"/>
                  <a:pt x="20057" y="18047"/>
                  <a:pt x="20057" y="18454"/>
                </a:cubicBezTo>
                <a:cubicBezTo>
                  <a:pt x="19543" y="18454"/>
                  <a:pt x="20057" y="18454"/>
                  <a:pt x="20057" y="18862"/>
                </a:cubicBezTo>
                <a:cubicBezTo>
                  <a:pt x="20057" y="18862"/>
                  <a:pt x="19543" y="18862"/>
                  <a:pt x="19543" y="18862"/>
                </a:cubicBezTo>
                <a:cubicBezTo>
                  <a:pt x="19543" y="18862"/>
                  <a:pt x="19029" y="18862"/>
                  <a:pt x="19543" y="19269"/>
                </a:cubicBezTo>
                <a:cubicBezTo>
                  <a:pt x="19029" y="19269"/>
                  <a:pt x="19029" y="19269"/>
                  <a:pt x="19029" y="19269"/>
                </a:cubicBezTo>
                <a:cubicBezTo>
                  <a:pt x="19543" y="19677"/>
                  <a:pt x="19543" y="19269"/>
                  <a:pt x="20057" y="19269"/>
                </a:cubicBezTo>
                <a:cubicBezTo>
                  <a:pt x="20057" y="18862"/>
                  <a:pt x="20057" y="18862"/>
                  <a:pt x="20571" y="18862"/>
                </a:cubicBezTo>
                <a:cubicBezTo>
                  <a:pt x="21086" y="18862"/>
                  <a:pt x="21600" y="18862"/>
                  <a:pt x="21086" y="18454"/>
                </a:cubicBezTo>
                <a:close/>
                <a:moveTo>
                  <a:pt x="11829" y="18454"/>
                </a:moveTo>
                <a:cubicBezTo>
                  <a:pt x="12857" y="18454"/>
                  <a:pt x="12857" y="18047"/>
                  <a:pt x="12857" y="17232"/>
                </a:cubicBezTo>
                <a:cubicBezTo>
                  <a:pt x="12857" y="17232"/>
                  <a:pt x="12857" y="16416"/>
                  <a:pt x="12857" y="16824"/>
                </a:cubicBezTo>
                <a:cubicBezTo>
                  <a:pt x="12857" y="16416"/>
                  <a:pt x="12857" y="16009"/>
                  <a:pt x="12343" y="15601"/>
                </a:cubicBezTo>
                <a:cubicBezTo>
                  <a:pt x="12343" y="15601"/>
                  <a:pt x="11829" y="16009"/>
                  <a:pt x="11829" y="15601"/>
                </a:cubicBezTo>
                <a:cubicBezTo>
                  <a:pt x="12343" y="15601"/>
                  <a:pt x="12343" y="15601"/>
                  <a:pt x="12857" y="15194"/>
                </a:cubicBezTo>
                <a:cubicBezTo>
                  <a:pt x="12857" y="15194"/>
                  <a:pt x="12343" y="14786"/>
                  <a:pt x="11829" y="14786"/>
                </a:cubicBezTo>
                <a:cubicBezTo>
                  <a:pt x="11829" y="14786"/>
                  <a:pt x="11829" y="14786"/>
                  <a:pt x="11829" y="14786"/>
                </a:cubicBezTo>
                <a:cubicBezTo>
                  <a:pt x="11829" y="14786"/>
                  <a:pt x="11829" y="14786"/>
                  <a:pt x="11829" y="14786"/>
                </a:cubicBezTo>
                <a:cubicBezTo>
                  <a:pt x="11829" y="15194"/>
                  <a:pt x="11829" y="15194"/>
                  <a:pt x="11829" y="15194"/>
                </a:cubicBezTo>
                <a:cubicBezTo>
                  <a:pt x="11829" y="15194"/>
                  <a:pt x="11829" y="15194"/>
                  <a:pt x="11829" y="15194"/>
                </a:cubicBezTo>
                <a:cubicBezTo>
                  <a:pt x="11829" y="15194"/>
                  <a:pt x="11829" y="15194"/>
                  <a:pt x="11829" y="15601"/>
                </a:cubicBezTo>
                <a:cubicBezTo>
                  <a:pt x="11829" y="15601"/>
                  <a:pt x="11314" y="15601"/>
                  <a:pt x="11314" y="15601"/>
                </a:cubicBezTo>
                <a:cubicBezTo>
                  <a:pt x="11314" y="15601"/>
                  <a:pt x="11314" y="15194"/>
                  <a:pt x="11314" y="15194"/>
                </a:cubicBezTo>
                <a:cubicBezTo>
                  <a:pt x="11314" y="15194"/>
                  <a:pt x="11314" y="15194"/>
                  <a:pt x="11314" y="15194"/>
                </a:cubicBezTo>
                <a:cubicBezTo>
                  <a:pt x="11314" y="15194"/>
                  <a:pt x="10286" y="14379"/>
                  <a:pt x="10286" y="14786"/>
                </a:cubicBezTo>
                <a:cubicBezTo>
                  <a:pt x="10286" y="14379"/>
                  <a:pt x="8743" y="15194"/>
                  <a:pt x="8743" y="15194"/>
                </a:cubicBezTo>
                <a:cubicBezTo>
                  <a:pt x="8229" y="15194"/>
                  <a:pt x="8229" y="15194"/>
                  <a:pt x="8229" y="15194"/>
                </a:cubicBezTo>
                <a:cubicBezTo>
                  <a:pt x="7714" y="15194"/>
                  <a:pt x="7714" y="15194"/>
                  <a:pt x="7714" y="15601"/>
                </a:cubicBezTo>
                <a:cubicBezTo>
                  <a:pt x="7714" y="15601"/>
                  <a:pt x="8229" y="15601"/>
                  <a:pt x="8229" y="16009"/>
                </a:cubicBezTo>
                <a:cubicBezTo>
                  <a:pt x="8229" y="16009"/>
                  <a:pt x="8229" y="16009"/>
                  <a:pt x="8229" y="16009"/>
                </a:cubicBezTo>
                <a:cubicBezTo>
                  <a:pt x="8229" y="16009"/>
                  <a:pt x="8229" y="16009"/>
                  <a:pt x="8229" y="16009"/>
                </a:cubicBezTo>
                <a:cubicBezTo>
                  <a:pt x="8229" y="16009"/>
                  <a:pt x="8229" y="16009"/>
                  <a:pt x="8229" y="16009"/>
                </a:cubicBezTo>
                <a:cubicBezTo>
                  <a:pt x="8229" y="16416"/>
                  <a:pt x="8229" y="16416"/>
                  <a:pt x="8743" y="16416"/>
                </a:cubicBezTo>
                <a:cubicBezTo>
                  <a:pt x="8743" y="16824"/>
                  <a:pt x="8743" y="16824"/>
                  <a:pt x="8743" y="16824"/>
                </a:cubicBezTo>
                <a:cubicBezTo>
                  <a:pt x="8743" y="17232"/>
                  <a:pt x="8743" y="17232"/>
                  <a:pt x="8743" y="17232"/>
                </a:cubicBezTo>
                <a:cubicBezTo>
                  <a:pt x="9257" y="17232"/>
                  <a:pt x="8743" y="17639"/>
                  <a:pt x="9257" y="17639"/>
                </a:cubicBezTo>
                <a:cubicBezTo>
                  <a:pt x="9257" y="18047"/>
                  <a:pt x="9257" y="17639"/>
                  <a:pt x="9257" y="17232"/>
                </a:cubicBezTo>
                <a:cubicBezTo>
                  <a:pt x="9257" y="17639"/>
                  <a:pt x="9257" y="17232"/>
                  <a:pt x="9771" y="17639"/>
                </a:cubicBezTo>
                <a:cubicBezTo>
                  <a:pt x="9771" y="17639"/>
                  <a:pt x="9771" y="18047"/>
                  <a:pt x="9257" y="18047"/>
                </a:cubicBezTo>
                <a:cubicBezTo>
                  <a:pt x="9771" y="18047"/>
                  <a:pt x="9771" y="18047"/>
                  <a:pt x="10286" y="18454"/>
                </a:cubicBezTo>
                <a:cubicBezTo>
                  <a:pt x="10286" y="18047"/>
                  <a:pt x="10800" y="18454"/>
                  <a:pt x="10800" y="18454"/>
                </a:cubicBezTo>
                <a:cubicBezTo>
                  <a:pt x="11314" y="18454"/>
                  <a:pt x="11314" y="18454"/>
                  <a:pt x="11829" y="18454"/>
                </a:cubicBezTo>
                <a:cubicBezTo>
                  <a:pt x="11829" y="18454"/>
                  <a:pt x="11829" y="18454"/>
                  <a:pt x="11829" y="18454"/>
                </a:cubicBezTo>
                <a:close/>
                <a:moveTo>
                  <a:pt x="19029" y="19269"/>
                </a:moveTo>
                <a:cubicBezTo>
                  <a:pt x="19029" y="19269"/>
                  <a:pt x="18514" y="19269"/>
                  <a:pt x="18514" y="19269"/>
                </a:cubicBezTo>
                <a:cubicBezTo>
                  <a:pt x="18514" y="19269"/>
                  <a:pt x="18514" y="18862"/>
                  <a:pt x="18514" y="18862"/>
                </a:cubicBezTo>
                <a:cubicBezTo>
                  <a:pt x="18514" y="18862"/>
                  <a:pt x="18514" y="19269"/>
                  <a:pt x="18000" y="19269"/>
                </a:cubicBezTo>
                <a:cubicBezTo>
                  <a:pt x="18514" y="19269"/>
                  <a:pt x="18000" y="19269"/>
                  <a:pt x="18000" y="19269"/>
                </a:cubicBezTo>
                <a:cubicBezTo>
                  <a:pt x="18000" y="18862"/>
                  <a:pt x="18000" y="18862"/>
                  <a:pt x="18000" y="18454"/>
                </a:cubicBezTo>
                <a:cubicBezTo>
                  <a:pt x="18514" y="18862"/>
                  <a:pt x="18514" y="18862"/>
                  <a:pt x="19029" y="18862"/>
                </a:cubicBezTo>
                <a:cubicBezTo>
                  <a:pt x="19543" y="18454"/>
                  <a:pt x="19543" y="18454"/>
                  <a:pt x="19029" y="18047"/>
                </a:cubicBezTo>
                <a:cubicBezTo>
                  <a:pt x="19543" y="18047"/>
                  <a:pt x="19543" y="18047"/>
                  <a:pt x="19029" y="17639"/>
                </a:cubicBezTo>
                <a:cubicBezTo>
                  <a:pt x="19029" y="17639"/>
                  <a:pt x="18514" y="18047"/>
                  <a:pt x="18514" y="17639"/>
                </a:cubicBezTo>
                <a:cubicBezTo>
                  <a:pt x="18514" y="17639"/>
                  <a:pt x="18514" y="17639"/>
                  <a:pt x="19029" y="17639"/>
                </a:cubicBezTo>
                <a:cubicBezTo>
                  <a:pt x="19029" y="17639"/>
                  <a:pt x="19029" y="17639"/>
                  <a:pt x="19029" y="17639"/>
                </a:cubicBezTo>
                <a:cubicBezTo>
                  <a:pt x="19029" y="17639"/>
                  <a:pt x="19029" y="17232"/>
                  <a:pt x="19543" y="17232"/>
                </a:cubicBezTo>
                <a:cubicBezTo>
                  <a:pt x="20057" y="17232"/>
                  <a:pt x="20571" y="17232"/>
                  <a:pt x="20571" y="16824"/>
                </a:cubicBezTo>
                <a:cubicBezTo>
                  <a:pt x="21086" y="16824"/>
                  <a:pt x="20571" y="16416"/>
                  <a:pt x="20571" y="16009"/>
                </a:cubicBezTo>
                <a:cubicBezTo>
                  <a:pt x="20057" y="16009"/>
                  <a:pt x="20057" y="16009"/>
                  <a:pt x="19543" y="15601"/>
                </a:cubicBezTo>
                <a:cubicBezTo>
                  <a:pt x="19543" y="15601"/>
                  <a:pt x="19543" y="15194"/>
                  <a:pt x="20057" y="14786"/>
                </a:cubicBezTo>
                <a:cubicBezTo>
                  <a:pt x="20571" y="14379"/>
                  <a:pt x="21086" y="14786"/>
                  <a:pt x="21086" y="14379"/>
                </a:cubicBezTo>
                <a:cubicBezTo>
                  <a:pt x="21600" y="13971"/>
                  <a:pt x="21600" y="13971"/>
                  <a:pt x="21600" y="13564"/>
                </a:cubicBezTo>
                <a:cubicBezTo>
                  <a:pt x="21600" y="13156"/>
                  <a:pt x="21086" y="12749"/>
                  <a:pt x="21086" y="12749"/>
                </a:cubicBezTo>
                <a:cubicBezTo>
                  <a:pt x="21086" y="12341"/>
                  <a:pt x="21600" y="11933"/>
                  <a:pt x="21600" y="11933"/>
                </a:cubicBezTo>
                <a:cubicBezTo>
                  <a:pt x="21600" y="11526"/>
                  <a:pt x="21086" y="11526"/>
                  <a:pt x="21086" y="11526"/>
                </a:cubicBezTo>
                <a:cubicBezTo>
                  <a:pt x="20057" y="11118"/>
                  <a:pt x="19543" y="11118"/>
                  <a:pt x="19029" y="11526"/>
                </a:cubicBezTo>
                <a:cubicBezTo>
                  <a:pt x="18514" y="11933"/>
                  <a:pt x="18000" y="11933"/>
                  <a:pt x="18000" y="12341"/>
                </a:cubicBezTo>
                <a:cubicBezTo>
                  <a:pt x="18000" y="12749"/>
                  <a:pt x="18514" y="12341"/>
                  <a:pt x="18514" y="12341"/>
                </a:cubicBezTo>
                <a:cubicBezTo>
                  <a:pt x="19029" y="12341"/>
                  <a:pt x="19029" y="13156"/>
                  <a:pt x="19029" y="13564"/>
                </a:cubicBezTo>
                <a:cubicBezTo>
                  <a:pt x="19029" y="13971"/>
                  <a:pt x="19029" y="13971"/>
                  <a:pt x="19029" y="14379"/>
                </a:cubicBezTo>
                <a:cubicBezTo>
                  <a:pt x="18514" y="14379"/>
                  <a:pt x="18514" y="14379"/>
                  <a:pt x="18514" y="14379"/>
                </a:cubicBezTo>
                <a:cubicBezTo>
                  <a:pt x="18514" y="14379"/>
                  <a:pt x="18514" y="14379"/>
                  <a:pt x="19029" y="14379"/>
                </a:cubicBezTo>
                <a:cubicBezTo>
                  <a:pt x="18514" y="13971"/>
                  <a:pt x="18514" y="14379"/>
                  <a:pt x="18000" y="14379"/>
                </a:cubicBezTo>
                <a:cubicBezTo>
                  <a:pt x="18514" y="14379"/>
                  <a:pt x="18514" y="13971"/>
                  <a:pt x="18514" y="13971"/>
                </a:cubicBezTo>
                <a:cubicBezTo>
                  <a:pt x="18514" y="13971"/>
                  <a:pt x="18514" y="13971"/>
                  <a:pt x="19029" y="13971"/>
                </a:cubicBezTo>
                <a:cubicBezTo>
                  <a:pt x="19029" y="13971"/>
                  <a:pt x="19029" y="13564"/>
                  <a:pt x="19029" y="13564"/>
                </a:cubicBezTo>
                <a:cubicBezTo>
                  <a:pt x="19029" y="13564"/>
                  <a:pt x="18514" y="12341"/>
                  <a:pt x="18514" y="12341"/>
                </a:cubicBezTo>
                <a:cubicBezTo>
                  <a:pt x="18000" y="12341"/>
                  <a:pt x="18514" y="12749"/>
                  <a:pt x="18514" y="12749"/>
                </a:cubicBezTo>
                <a:cubicBezTo>
                  <a:pt x="18514" y="13156"/>
                  <a:pt x="18000" y="13156"/>
                  <a:pt x="18000" y="13156"/>
                </a:cubicBezTo>
                <a:cubicBezTo>
                  <a:pt x="18000" y="13564"/>
                  <a:pt x="18000" y="13564"/>
                  <a:pt x="18000" y="13971"/>
                </a:cubicBezTo>
                <a:cubicBezTo>
                  <a:pt x="18000" y="13971"/>
                  <a:pt x="17486" y="13971"/>
                  <a:pt x="17486" y="14379"/>
                </a:cubicBezTo>
                <a:cubicBezTo>
                  <a:pt x="17486" y="13971"/>
                  <a:pt x="17486" y="13971"/>
                  <a:pt x="17486" y="13971"/>
                </a:cubicBezTo>
                <a:cubicBezTo>
                  <a:pt x="17486" y="13971"/>
                  <a:pt x="16971" y="13971"/>
                  <a:pt x="16971" y="13971"/>
                </a:cubicBezTo>
                <a:cubicBezTo>
                  <a:pt x="16971" y="13971"/>
                  <a:pt x="17486" y="13971"/>
                  <a:pt x="17486" y="13564"/>
                </a:cubicBezTo>
                <a:cubicBezTo>
                  <a:pt x="17486" y="13156"/>
                  <a:pt x="16971" y="13564"/>
                  <a:pt x="16971" y="13564"/>
                </a:cubicBezTo>
                <a:cubicBezTo>
                  <a:pt x="16971" y="13156"/>
                  <a:pt x="17486" y="13564"/>
                  <a:pt x="17486" y="13156"/>
                </a:cubicBezTo>
                <a:cubicBezTo>
                  <a:pt x="17486" y="13156"/>
                  <a:pt x="16457" y="12749"/>
                  <a:pt x="17486" y="12749"/>
                </a:cubicBezTo>
                <a:cubicBezTo>
                  <a:pt x="17486" y="12749"/>
                  <a:pt x="17486" y="12749"/>
                  <a:pt x="17486" y="12749"/>
                </a:cubicBezTo>
                <a:cubicBezTo>
                  <a:pt x="17486" y="12341"/>
                  <a:pt x="17486" y="12341"/>
                  <a:pt x="16971" y="12341"/>
                </a:cubicBezTo>
                <a:cubicBezTo>
                  <a:pt x="16457" y="12341"/>
                  <a:pt x="15943" y="12341"/>
                  <a:pt x="14914" y="11933"/>
                </a:cubicBezTo>
                <a:cubicBezTo>
                  <a:pt x="15429" y="12341"/>
                  <a:pt x="15943" y="12341"/>
                  <a:pt x="16457" y="12749"/>
                </a:cubicBezTo>
                <a:cubicBezTo>
                  <a:pt x="16457" y="13156"/>
                  <a:pt x="15943" y="13564"/>
                  <a:pt x="15429" y="13156"/>
                </a:cubicBezTo>
                <a:cubicBezTo>
                  <a:pt x="15943" y="13564"/>
                  <a:pt x="14914" y="13971"/>
                  <a:pt x="14914" y="13971"/>
                </a:cubicBezTo>
                <a:cubicBezTo>
                  <a:pt x="14914" y="13971"/>
                  <a:pt x="14914" y="13971"/>
                  <a:pt x="14914" y="13971"/>
                </a:cubicBezTo>
                <a:cubicBezTo>
                  <a:pt x="14914" y="13971"/>
                  <a:pt x="14400" y="13971"/>
                  <a:pt x="14400" y="13971"/>
                </a:cubicBezTo>
                <a:cubicBezTo>
                  <a:pt x="14400" y="13971"/>
                  <a:pt x="14400" y="13564"/>
                  <a:pt x="14400" y="13564"/>
                </a:cubicBezTo>
                <a:cubicBezTo>
                  <a:pt x="13886" y="13971"/>
                  <a:pt x="13886" y="13971"/>
                  <a:pt x="13371" y="13971"/>
                </a:cubicBezTo>
                <a:cubicBezTo>
                  <a:pt x="13371" y="13971"/>
                  <a:pt x="13886" y="13971"/>
                  <a:pt x="14400" y="14379"/>
                </a:cubicBezTo>
                <a:cubicBezTo>
                  <a:pt x="13886" y="14379"/>
                  <a:pt x="13886" y="14379"/>
                  <a:pt x="13371" y="14379"/>
                </a:cubicBezTo>
                <a:cubicBezTo>
                  <a:pt x="13886" y="14379"/>
                  <a:pt x="14400" y="14379"/>
                  <a:pt x="14400" y="14786"/>
                </a:cubicBezTo>
                <a:cubicBezTo>
                  <a:pt x="14914" y="15194"/>
                  <a:pt x="14400" y="15194"/>
                  <a:pt x="14400" y="15194"/>
                </a:cubicBezTo>
                <a:cubicBezTo>
                  <a:pt x="14914" y="15194"/>
                  <a:pt x="15429" y="16416"/>
                  <a:pt x="14400" y="16416"/>
                </a:cubicBezTo>
                <a:cubicBezTo>
                  <a:pt x="14400" y="16416"/>
                  <a:pt x="14914" y="16416"/>
                  <a:pt x="14400" y="16416"/>
                </a:cubicBezTo>
                <a:cubicBezTo>
                  <a:pt x="14914" y="16824"/>
                  <a:pt x="14914" y="17232"/>
                  <a:pt x="15429" y="16824"/>
                </a:cubicBezTo>
                <a:cubicBezTo>
                  <a:pt x="14914" y="17232"/>
                  <a:pt x="15429" y="17232"/>
                  <a:pt x="14914" y="17232"/>
                </a:cubicBezTo>
                <a:cubicBezTo>
                  <a:pt x="14914" y="17232"/>
                  <a:pt x="14914" y="17639"/>
                  <a:pt x="15429" y="17232"/>
                </a:cubicBezTo>
                <a:cubicBezTo>
                  <a:pt x="15429" y="17232"/>
                  <a:pt x="15429" y="17232"/>
                  <a:pt x="15429" y="17232"/>
                </a:cubicBezTo>
                <a:cubicBezTo>
                  <a:pt x="15429" y="17232"/>
                  <a:pt x="15943" y="17232"/>
                  <a:pt x="16457" y="17232"/>
                </a:cubicBezTo>
                <a:cubicBezTo>
                  <a:pt x="16457" y="17232"/>
                  <a:pt x="16971" y="17639"/>
                  <a:pt x="16971" y="17639"/>
                </a:cubicBezTo>
                <a:cubicBezTo>
                  <a:pt x="16971" y="17639"/>
                  <a:pt x="16971" y="17232"/>
                  <a:pt x="17486" y="17232"/>
                </a:cubicBezTo>
                <a:cubicBezTo>
                  <a:pt x="17486" y="17232"/>
                  <a:pt x="17486" y="17639"/>
                  <a:pt x="17486" y="17639"/>
                </a:cubicBezTo>
                <a:cubicBezTo>
                  <a:pt x="16971" y="17232"/>
                  <a:pt x="17486" y="17639"/>
                  <a:pt x="17486" y="17639"/>
                </a:cubicBezTo>
                <a:cubicBezTo>
                  <a:pt x="17486" y="17639"/>
                  <a:pt x="18000" y="18047"/>
                  <a:pt x="17486" y="18047"/>
                </a:cubicBezTo>
                <a:cubicBezTo>
                  <a:pt x="17486" y="18047"/>
                  <a:pt x="17486" y="18047"/>
                  <a:pt x="18000" y="18454"/>
                </a:cubicBezTo>
                <a:cubicBezTo>
                  <a:pt x="17486" y="18454"/>
                  <a:pt x="16971" y="18047"/>
                  <a:pt x="16971" y="18047"/>
                </a:cubicBezTo>
                <a:cubicBezTo>
                  <a:pt x="16971" y="18454"/>
                  <a:pt x="18000" y="18047"/>
                  <a:pt x="18000" y="18454"/>
                </a:cubicBezTo>
                <a:cubicBezTo>
                  <a:pt x="18000" y="18862"/>
                  <a:pt x="18000" y="18862"/>
                  <a:pt x="18000" y="18862"/>
                </a:cubicBezTo>
                <a:cubicBezTo>
                  <a:pt x="17486" y="18862"/>
                  <a:pt x="17486" y="18862"/>
                  <a:pt x="17486" y="18862"/>
                </a:cubicBezTo>
                <a:cubicBezTo>
                  <a:pt x="17486" y="18862"/>
                  <a:pt x="17486" y="18862"/>
                  <a:pt x="17486" y="18862"/>
                </a:cubicBezTo>
                <a:cubicBezTo>
                  <a:pt x="16971" y="19269"/>
                  <a:pt x="17486" y="19677"/>
                  <a:pt x="17486" y="19677"/>
                </a:cubicBezTo>
                <a:cubicBezTo>
                  <a:pt x="18000" y="20084"/>
                  <a:pt x="18000" y="20492"/>
                  <a:pt x="18000" y="20492"/>
                </a:cubicBezTo>
                <a:cubicBezTo>
                  <a:pt x="18000" y="20899"/>
                  <a:pt x="18000" y="21307"/>
                  <a:pt x="18514" y="21307"/>
                </a:cubicBezTo>
                <a:cubicBezTo>
                  <a:pt x="18514" y="20899"/>
                  <a:pt x="18514" y="20899"/>
                  <a:pt x="18514" y="20492"/>
                </a:cubicBezTo>
                <a:cubicBezTo>
                  <a:pt x="19029" y="20084"/>
                  <a:pt x="19543" y="19677"/>
                  <a:pt x="19029" y="19269"/>
                </a:cubicBezTo>
                <a:close/>
                <a:moveTo>
                  <a:pt x="7714" y="18862"/>
                </a:moveTo>
                <a:cubicBezTo>
                  <a:pt x="7714" y="18862"/>
                  <a:pt x="7200" y="18454"/>
                  <a:pt x="7200" y="18454"/>
                </a:cubicBezTo>
                <a:cubicBezTo>
                  <a:pt x="7200" y="18454"/>
                  <a:pt x="6686" y="18454"/>
                  <a:pt x="6686" y="18454"/>
                </a:cubicBezTo>
                <a:cubicBezTo>
                  <a:pt x="6171" y="18454"/>
                  <a:pt x="6686" y="18454"/>
                  <a:pt x="6686" y="18454"/>
                </a:cubicBezTo>
                <a:cubicBezTo>
                  <a:pt x="7200" y="18047"/>
                  <a:pt x="6686" y="18047"/>
                  <a:pt x="6686" y="18047"/>
                </a:cubicBezTo>
                <a:cubicBezTo>
                  <a:pt x="6686" y="18047"/>
                  <a:pt x="6686" y="17639"/>
                  <a:pt x="6686" y="17639"/>
                </a:cubicBezTo>
                <a:cubicBezTo>
                  <a:pt x="6686" y="17639"/>
                  <a:pt x="7200" y="17639"/>
                  <a:pt x="7200" y="17232"/>
                </a:cubicBezTo>
                <a:cubicBezTo>
                  <a:pt x="7714" y="17232"/>
                  <a:pt x="7714" y="17639"/>
                  <a:pt x="7714" y="17232"/>
                </a:cubicBezTo>
                <a:cubicBezTo>
                  <a:pt x="7714" y="16824"/>
                  <a:pt x="7714" y="16824"/>
                  <a:pt x="7200" y="16824"/>
                </a:cubicBezTo>
                <a:cubicBezTo>
                  <a:pt x="7200" y="16824"/>
                  <a:pt x="7200" y="16416"/>
                  <a:pt x="7200" y="16416"/>
                </a:cubicBezTo>
                <a:cubicBezTo>
                  <a:pt x="7200" y="16416"/>
                  <a:pt x="7200" y="16009"/>
                  <a:pt x="7200" y="16009"/>
                </a:cubicBezTo>
                <a:cubicBezTo>
                  <a:pt x="7200" y="15601"/>
                  <a:pt x="7714" y="15601"/>
                  <a:pt x="7200" y="15601"/>
                </a:cubicBezTo>
                <a:cubicBezTo>
                  <a:pt x="7200" y="15194"/>
                  <a:pt x="6686" y="15601"/>
                  <a:pt x="6686" y="15601"/>
                </a:cubicBezTo>
                <a:cubicBezTo>
                  <a:pt x="6686" y="15601"/>
                  <a:pt x="7200" y="15194"/>
                  <a:pt x="7200" y="15194"/>
                </a:cubicBezTo>
                <a:cubicBezTo>
                  <a:pt x="7714" y="15601"/>
                  <a:pt x="8229" y="14786"/>
                  <a:pt x="8229" y="14379"/>
                </a:cubicBezTo>
                <a:cubicBezTo>
                  <a:pt x="8229" y="14379"/>
                  <a:pt x="8229" y="14786"/>
                  <a:pt x="7714" y="14379"/>
                </a:cubicBezTo>
                <a:cubicBezTo>
                  <a:pt x="7714" y="14379"/>
                  <a:pt x="7714" y="14379"/>
                  <a:pt x="7714" y="13971"/>
                </a:cubicBezTo>
                <a:cubicBezTo>
                  <a:pt x="7200" y="13971"/>
                  <a:pt x="7200" y="14379"/>
                  <a:pt x="7200" y="13971"/>
                </a:cubicBezTo>
                <a:cubicBezTo>
                  <a:pt x="7200" y="13971"/>
                  <a:pt x="7714" y="13971"/>
                  <a:pt x="7714" y="13971"/>
                </a:cubicBezTo>
                <a:cubicBezTo>
                  <a:pt x="8229" y="13971"/>
                  <a:pt x="8229" y="14379"/>
                  <a:pt x="8743" y="13971"/>
                </a:cubicBezTo>
                <a:cubicBezTo>
                  <a:pt x="8743" y="13971"/>
                  <a:pt x="9257" y="13971"/>
                  <a:pt x="9257" y="13971"/>
                </a:cubicBezTo>
                <a:cubicBezTo>
                  <a:pt x="9257" y="13971"/>
                  <a:pt x="9257" y="13564"/>
                  <a:pt x="9257" y="13564"/>
                </a:cubicBezTo>
                <a:cubicBezTo>
                  <a:pt x="8743" y="13564"/>
                  <a:pt x="9257" y="13564"/>
                  <a:pt x="9257" y="13156"/>
                </a:cubicBezTo>
                <a:cubicBezTo>
                  <a:pt x="9257" y="13156"/>
                  <a:pt x="8743" y="13156"/>
                  <a:pt x="8229" y="13156"/>
                </a:cubicBezTo>
                <a:cubicBezTo>
                  <a:pt x="8743" y="13156"/>
                  <a:pt x="9257" y="12749"/>
                  <a:pt x="9771" y="12749"/>
                </a:cubicBezTo>
                <a:cubicBezTo>
                  <a:pt x="9771" y="12749"/>
                  <a:pt x="9771" y="13156"/>
                  <a:pt x="9771" y="13156"/>
                </a:cubicBezTo>
                <a:cubicBezTo>
                  <a:pt x="9771" y="13156"/>
                  <a:pt x="10286" y="12749"/>
                  <a:pt x="10286" y="12749"/>
                </a:cubicBezTo>
                <a:cubicBezTo>
                  <a:pt x="10286" y="12341"/>
                  <a:pt x="10286" y="12341"/>
                  <a:pt x="10286" y="11933"/>
                </a:cubicBezTo>
                <a:cubicBezTo>
                  <a:pt x="10286" y="11933"/>
                  <a:pt x="10286" y="11933"/>
                  <a:pt x="10286" y="11933"/>
                </a:cubicBezTo>
                <a:cubicBezTo>
                  <a:pt x="10286" y="11526"/>
                  <a:pt x="10286" y="11118"/>
                  <a:pt x="10286" y="11118"/>
                </a:cubicBezTo>
                <a:cubicBezTo>
                  <a:pt x="10286" y="10711"/>
                  <a:pt x="10800" y="10303"/>
                  <a:pt x="10800" y="9896"/>
                </a:cubicBezTo>
                <a:cubicBezTo>
                  <a:pt x="11314" y="9896"/>
                  <a:pt x="11314" y="10303"/>
                  <a:pt x="11314" y="10303"/>
                </a:cubicBezTo>
                <a:cubicBezTo>
                  <a:pt x="11314" y="10303"/>
                  <a:pt x="11314" y="10711"/>
                  <a:pt x="11314" y="10711"/>
                </a:cubicBezTo>
                <a:cubicBezTo>
                  <a:pt x="11314" y="10711"/>
                  <a:pt x="11314" y="10711"/>
                  <a:pt x="11314" y="10711"/>
                </a:cubicBezTo>
                <a:cubicBezTo>
                  <a:pt x="10800" y="10711"/>
                  <a:pt x="10800" y="10711"/>
                  <a:pt x="10800" y="10711"/>
                </a:cubicBezTo>
                <a:cubicBezTo>
                  <a:pt x="11314" y="11118"/>
                  <a:pt x="11314" y="10711"/>
                  <a:pt x="11314" y="11118"/>
                </a:cubicBezTo>
                <a:cubicBezTo>
                  <a:pt x="11314" y="11118"/>
                  <a:pt x="11314" y="11526"/>
                  <a:pt x="11829" y="11526"/>
                </a:cubicBezTo>
                <a:cubicBezTo>
                  <a:pt x="11829" y="11118"/>
                  <a:pt x="11829" y="10711"/>
                  <a:pt x="11829" y="10711"/>
                </a:cubicBezTo>
                <a:cubicBezTo>
                  <a:pt x="12343" y="10303"/>
                  <a:pt x="12343" y="10711"/>
                  <a:pt x="12343" y="10711"/>
                </a:cubicBezTo>
                <a:cubicBezTo>
                  <a:pt x="12343" y="10711"/>
                  <a:pt x="12343" y="11118"/>
                  <a:pt x="12343" y="11118"/>
                </a:cubicBezTo>
                <a:cubicBezTo>
                  <a:pt x="12857" y="11118"/>
                  <a:pt x="12857" y="10711"/>
                  <a:pt x="12857" y="10711"/>
                </a:cubicBezTo>
                <a:cubicBezTo>
                  <a:pt x="12857" y="10303"/>
                  <a:pt x="13371" y="10303"/>
                  <a:pt x="13371" y="9896"/>
                </a:cubicBezTo>
                <a:cubicBezTo>
                  <a:pt x="13886" y="9488"/>
                  <a:pt x="13886" y="8673"/>
                  <a:pt x="12857" y="8265"/>
                </a:cubicBezTo>
                <a:cubicBezTo>
                  <a:pt x="12343" y="8265"/>
                  <a:pt x="11314" y="8673"/>
                  <a:pt x="10800" y="8265"/>
                </a:cubicBezTo>
                <a:cubicBezTo>
                  <a:pt x="10800" y="8265"/>
                  <a:pt x="10800" y="7858"/>
                  <a:pt x="10800" y="7858"/>
                </a:cubicBezTo>
                <a:cubicBezTo>
                  <a:pt x="10800" y="7858"/>
                  <a:pt x="10286" y="8265"/>
                  <a:pt x="10286" y="8265"/>
                </a:cubicBezTo>
                <a:cubicBezTo>
                  <a:pt x="10286" y="8673"/>
                  <a:pt x="10286" y="9081"/>
                  <a:pt x="9771" y="9081"/>
                </a:cubicBezTo>
                <a:cubicBezTo>
                  <a:pt x="10286" y="8673"/>
                  <a:pt x="10286" y="8265"/>
                  <a:pt x="10286" y="8265"/>
                </a:cubicBezTo>
                <a:cubicBezTo>
                  <a:pt x="10800" y="7858"/>
                  <a:pt x="10800" y="7858"/>
                  <a:pt x="10800" y="7450"/>
                </a:cubicBezTo>
                <a:cubicBezTo>
                  <a:pt x="10286" y="7450"/>
                  <a:pt x="10286" y="7450"/>
                  <a:pt x="9771" y="7450"/>
                </a:cubicBezTo>
                <a:cubicBezTo>
                  <a:pt x="9771" y="7043"/>
                  <a:pt x="9771" y="7450"/>
                  <a:pt x="9771" y="7450"/>
                </a:cubicBezTo>
                <a:cubicBezTo>
                  <a:pt x="9771" y="7450"/>
                  <a:pt x="9257" y="7450"/>
                  <a:pt x="9257" y="7450"/>
                </a:cubicBezTo>
                <a:cubicBezTo>
                  <a:pt x="9257" y="7450"/>
                  <a:pt x="8743" y="7858"/>
                  <a:pt x="8229" y="7858"/>
                </a:cubicBezTo>
                <a:cubicBezTo>
                  <a:pt x="8229" y="7450"/>
                  <a:pt x="8743" y="7858"/>
                  <a:pt x="8743" y="7450"/>
                </a:cubicBezTo>
                <a:cubicBezTo>
                  <a:pt x="9257" y="7450"/>
                  <a:pt x="9257" y="7450"/>
                  <a:pt x="9771" y="7450"/>
                </a:cubicBezTo>
                <a:cubicBezTo>
                  <a:pt x="9771" y="7043"/>
                  <a:pt x="10286" y="7450"/>
                  <a:pt x="10286" y="7043"/>
                </a:cubicBezTo>
                <a:cubicBezTo>
                  <a:pt x="10800" y="7043"/>
                  <a:pt x="10800" y="7450"/>
                  <a:pt x="10800" y="7043"/>
                </a:cubicBezTo>
                <a:cubicBezTo>
                  <a:pt x="10800" y="7043"/>
                  <a:pt x="10286" y="6635"/>
                  <a:pt x="10286" y="6635"/>
                </a:cubicBezTo>
                <a:cubicBezTo>
                  <a:pt x="10286" y="6228"/>
                  <a:pt x="10286" y="5820"/>
                  <a:pt x="10800" y="5413"/>
                </a:cubicBezTo>
                <a:cubicBezTo>
                  <a:pt x="10286" y="5413"/>
                  <a:pt x="9771" y="5413"/>
                  <a:pt x="9771" y="5005"/>
                </a:cubicBezTo>
                <a:cubicBezTo>
                  <a:pt x="9257" y="4598"/>
                  <a:pt x="9257" y="4598"/>
                  <a:pt x="8743" y="5005"/>
                </a:cubicBezTo>
                <a:cubicBezTo>
                  <a:pt x="9257" y="4598"/>
                  <a:pt x="8743" y="4598"/>
                  <a:pt x="9257" y="4598"/>
                </a:cubicBezTo>
                <a:cubicBezTo>
                  <a:pt x="9771" y="5005"/>
                  <a:pt x="9771" y="5413"/>
                  <a:pt x="10286" y="5413"/>
                </a:cubicBezTo>
                <a:cubicBezTo>
                  <a:pt x="10800" y="5413"/>
                  <a:pt x="10800" y="5005"/>
                  <a:pt x="10800" y="4598"/>
                </a:cubicBezTo>
                <a:cubicBezTo>
                  <a:pt x="11314" y="4190"/>
                  <a:pt x="11314" y="4190"/>
                  <a:pt x="11314" y="3782"/>
                </a:cubicBezTo>
                <a:cubicBezTo>
                  <a:pt x="11314" y="3782"/>
                  <a:pt x="11314" y="3782"/>
                  <a:pt x="11829" y="3782"/>
                </a:cubicBezTo>
                <a:cubicBezTo>
                  <a:pt x="11829" y="3375"/>
                  <a:pt x="11314" y="2967"/>
                  <a:pt x="11314" y="2560"/>
                </a:cubicBezTo>
                <a:cubicBezTo>
                  <a:pt x="11829" y="2152"/>
                  <a:pt x="11829" y="2152"/>
                  <a:pt x="11314" y="1745"/>
                </a:cubicBezTo>
                <a:cubicBezTo>
                  <a:pt x="11314" y="1337"/>
                  <a:pt x="11314" y="1337"/>
                  <a:pt x="11314" y="930"/>
                </a:cubicBezTo>
                <a:cubicBezTo>
                  <a:pt x="11829" y="522"/>
                  <a:pt x="11829" y="115"/>
                  <a:pt x="12343" y="115"/>
                </a:cubicBezTo>
                <a:cubicBezTo>
                  <a:pt x="11829" y="-293"/>
                  <a:pt x="11314" y="522"/>
                  <a:pt x="10800" y="522"/>
                </a:cubicBezTo>
                <a:cubicBezTo>
                  <a:pt x="10286" y="930"/>
                  <a:pt x="10286" y="930"/>
                  <a:pt x="9257" y="930"/>
                </a:cubicBezTo>
                <a:cubicBezTo>
                  <a:pt x="8229" y="1337"/>
                  <a:pt x="7714" y="2560"/>
                  <a:pt x="7200" y="2967"/>
                </a:cubicBezTo>
                <a:cubicBezTo>
                  <a:pt x="7200" y="3375"/>
                  <a:pt x="6686" y="3782"/>
                  <a:pt x="6171" y="4190"/>
                </a:cubicBezTo>
                <a:cubicBezTo>
                  <a:pt x="6171" y="4190"/>
                  <a:pt x="5143" y="4190"/>
                  <a:pt x="4629" y="4190"/>
                </a:cubicBezTo>
                <a:cubicBezTo>
                  <a:pt x="4114" y="4190"/>
                  <a:pt x="4114" y="4190"/>
                  <a:pt x="3600" y="4598"/>
                </a:cubicBezTo>
                <a:cubicBezTo>
                  <a:pt x="3086" y="4598"/>
                  <a:pt x="2571" y="4190"/>
                  <a:pt x="2571" y="4598"/>
                </a:cubicBezTo>
                <a:cubicBezTo>
                  <a:pt x="2057" y="4598"/>
                  <a:pt x="2057" y="5005"/>
                  <a:pt x="2057" y="5413"/>
                </a:cubicBezTo>
                <a:cubicBezTo>
                  <a:pt x="1543" y="5413"/>
                  <a:pt x="1543" y="5820"/>
                  <a:pt x="1029" y="6228"/>
                </a:cubicBezTo>
                <a:cubicBezTo>
                  <a:pt x="1029" y="6635"/>
                  <a:pt x="1029" y="7043"/>
                  <a:pt x="514" y="7450"/>
                </a:cubicBezTo>
                <a:cubicBezTo>
                  <a:pt x="1029" y="7450"/>
                  <a:pt x="1029" y="7450"/>
                  <a:pt x="1029" y="7450"/>
                </a:cubicBezTo>
                <a:cubicBezTo>
                  <a:pt x="1029" y="7043"/>
                  <a:pt x="1029" y="7043"/>
                  <a:pt x="514" y="6635"/>
                </a:cubicBezTo>
                <a:cubicBezTo>
                  <a:pt x="1029" y="6635"/>
                  <a:pt x="1029" y="7450"/>
                  <a:pt x="1543" y="7450"/>
                </a:cubicBezTo>
                <a:cubicBezTo>
                  <a:pt x="1543" y="7450"/>
                  <a:pt x="1543" y="7450"/>
                  <a:pt x="2057" y="7858"/>
                </a:cubicBezTo>
                <a:cubicBezTo>
                  <a:pt x="2057" y="7858"/>
                  <a:pt x="2057" y="7858"/>
                  <a:pt x="2057" y="7858"/>
                </a:cubicBezTo>
                <a:cubicBezTo>
                  <a:pt x="2057" y="7858"/>
                  <a:pt x="2571" y="7858"/>
                  <a:pt x="2571" y="7450"/>
                </a:cubicBezTo>
                <a:cubicBezTo>
                  <a:pt x="2057" y="7450"/>
                  <a:pt x="2571" y="7450"/>
                  <a:pt x="2057" y="7450"/>
                </a:cubicBezTo>
                <a:cubicBezTo>
                  <a:pt x="2057" y="7450"/>
                  <a:pt x="1543" y="7450"/>
                  <a:pt x="1543" y="7450"/>
                </a:cubicBezTo>
                <a:cubicBezTo>
                  <a:pt x="1543" y="7043"/>
                  <a:pt x="2057" y="7450"/>
                  <a:pt x="2057" y="7450"/>
                </a:cubicBezTo>
                <a:cubicBezTo>
                  <a:pt x="2057" y="7450"/>
                  <a:pt x="2057" y="7043"/>
                  <a:pt x="2057" y="7043"/>
                </a:cubicBezTo>
                <a:cubicBezTo>
                  <a:pt x="2057" y="7043"/>
                  <a:pt x="2057" y="6635"/>
                  <a:pt x="2057" y="6635"/>
                </a:cubicBezTo>
                <a:cubicBezTo>
                  <a:pt x="2571" y="6228"/>
                  <a:pt x="2571" y="6228"/>
                  <a:pt x="2571" y="5820"/>
                </a:cubicBezTo>
                <a:cubicBezTo>
                  <a:pt x="3086" y="5413"/>
                  <a:pt x="3086" y="5820"/>
                  <a:pt x="3600" y="5413"/>
                </a:cubicBezTo>
                <a:cubicBezTo>
                  <a:pt x="3600" y="5413"/>
                  <a:pt x="3600" y="5005"/>
                  <a:pt x="4114" y="5413"/>
                </a:cubicBezTo>
                <a:cubicBezTo>
                  <a:pt x="4114" y="5413"/>
                  <a:pt x="4629" y="5005"/>
                  <a:pt x="4629" y="5005"/>
                </a:cubicBezTo>
                <a:cubicBezTo>
                  <a:pt x="4629" y="5005"/>
                  <a:pt x="5143" y="5005"/>
                  <a:pt x="5143" y="5005"/>
                </a:cubicBezTo>
                <a:cubicBezTo>
                  <a:pt x="5143" y="5005"/>
                  <a:pt x="5143" y="5005"/>
                  <a:pt x="5657" y="5005"/>
                </a:cubicBezTo>
                <a:cubicBezTo>
                  <a:pt x="6171" y="5005"/>
                  <a:pt x="6686" y="5005"/>
                  <a:pt x="7200" y="5005"/>
                </a:cubicBezTo>
                <a:cubicBezTo>
                  <a:pt x="7200" y="5005"/>
                  <a:pt x="7200" y="4598"/>
                  <a:pt x="7714" y="4598"/>
                </a:cubicBezTo>
                <a:cubicBezTo>
                  <a:pt x="7714" y="4598"/>
                  <a:pt x="7714" y="5005"/>
                  <a:pt x="7714" y="4598"/>
                </a:cubicBezTo>
                <a:cubicBezTo>
                  <a:pt x="8229" y="4598"/>
                  <a:pt x="8229" y="4598"/>
                  <a:pt x="8229" y="4598"/>
                </a:cubicBezTo>
                <a:cubicBezTo>
                  <a:pt x="8229" y="4598"/>
                  <a:pt x="8743" y="4598"/>
                  <a:pt x="8743" y="5005"/>
                </a:cubicBezTo>
                <a:cubicBezTo>
                  <a:pt x="8229" y="5005"/>
                  <a:pt x="8229" y="5005"/>
                  <a:pt x="7714" y="5005"/>
                </a:cubicBezTo>
                <a:cubicBezTo>
                  <a:pt x="7714" y="5005"/>
                  <a:pt x="7714" y="5413"/>
                  <a:pt x="7200" y="5413"/>
                </a:cubicBezTo>
                <a:cubicBezTo>
                  <a:pt x="7200" y="5413"/>
                  <a:pt x="7200" y="5005"/>
                  <a:pt x="6686" y="5005"/>
                </a:cubicBezTo>
                <a:cubicBezTo>
                  <a:pt x="6171" y="5005"/>
                  <a:pt x="5657" y="5413"/>
                  <a:pt x="5657" y="5413"/>
                </a:cubicBezTo>
                <a:cubicBezTo>
                  <a:pt x="5657" y="5413"/>
                  <a:pt x="5143" y="5820"/>
                  <a:pt x="5143" y="5820"/>
                </a:cubicBezTo>
                <a:cubicBezTo>
                  <a:pt x="5143" y="5820"/>
                  <a:pt x="5143" y="6228"/>
                  <a:pt x="5143" y="6228"/>
                </a:cubicBezTo>
                <a:cubicBezTo>
                  <a:pt x="5143" y="6228"/>
                  <a:pt x="5143" y="6228"/>
                  <a:pt x="5143" y="6228"/>
                </a:cubicBezTo>
                <a:cubicBezTo>
                  <a:pt x="5143" y="6635"/>
                  <a:pt x="5143" y="6635"/>
                  <a:pt x="5143" y="6635"/>
                </a:cubicBezTo>
                <a:cubicBezTo>
                  <a:pt x="5143" y="6635"/>
                  <a:pt x="5143" y="6635"/>
                  <a:pt x="5143" y="7043"/>
                </a:cubicBezTo>
                <a:cubicBezTo>
                  <a:pt x="5657" y="7043"/>
                  <a:pt x="5657" y="7043"/>
                  <a:pt x="5143" y="7043"/>
                </a:cubicBezTo>
                <a:cubicBezTo>
                  <a:pt x="5143" y="7450"/>
                  <a:pt x="5143" y="7450"/>
                  <a:pt x="5143" y="7450"/>
                </a:cubicBezTo>
                <a:cubicBezTo>
                  <a:pt x="5143" y="7450"/>
                  <a:pt x="5657" y="7450"/>
                  <a:pt x="5657" y="7450"/>
                </a:cubicBezTo>
                <a:cubicBezTo>
                  <a:pt x="6171" y="7450"/>
                  <a:pt x="5657" y="7858"/>
                  <a:pt x="5657" y="8265"/>
                </a:cubicBezTo>
                <a:cubicBezTo>
                  <a:pt x="5657" y="8265"/>
                  <a:pt x="6171" y="8265"/>
                  <a:pt x="6171" y="8265"/>
                </a:cubicBezTo>
                <a:cubicBezTo>
                  <a:pt x="6171" y="8265"/>
                  <a:pt x="6171" y="8265"/>
                  <a:pt x="5657" y="8673"/>
                </a:cubicBezTo>
                <a:cubicBezTo>
                  <a:pt x="5143" y="8265"/>
                  <a:pt x="6171" y="7450"/>
                  <a:pt x="5143" y="7858"/>
                </a:cubicBezTo>
                <a:cubicBezTo>
                  <a:pt x="5143" y="7858"/>
                  <a:pt x="5143" y="7450"/>
                  <a:pt x="5143" y="7450"/>
                </a:cubicBezTo>
                <a:cubicBezTo>
                  <a:pt x="5143" y="7450"/>
                  <a:pt x="5143" y="7858"/>
                  <a:pt x="5143" y="7858"/>
                </a:cubicBezTo>
                <a:cubicBezTo>
                  <a:pt x="5143" y="7858"/>
                  <a:pt x="5143" y="7858"/>
                  <a:pt x="5143" y="7858"/>
                </a:cubicBezTo>
                <a:cubicBezTo>
                  <a:pt x="4629" y="7858"/>
                  <a:pt x="5143" y="8265"/>
                  <a:pt x="4629" y="8265"/>
                </a:cubicBezTo>
                <a:cubicBezTo>
                  <a:pt x="4629" y="7858"/>
                  <a:pt x="4629" y="7450"/>
                  <a:pt x="5143" y="7450"/>
                </a:cubicBezTo>
                <a:cubicBezTo>
                  <a:pt x="5143" y="6635"/>
                  <a:pt x="4629" y="6635"/>
                  <a:pt x="4114" y="6635"/>
                </a:cubicBezTo>
                <a:cubicBezTo>
                  <a:pt x="4114" y="6635"/>
                  <a:pt x="3086" y="7450"/>
                  <a:pt x="4114" y="7043"/>
                </a:cubicBezTo>
                <a:cubicBezTo>
                  <a:pt x="3600" y="7450"/>
                  <a:pt x="3086" y="7450"/>
                  <a:pt x="3086" y="7858"/>
                </a:cubicBezTo>
                <a:cubicBezTo>
                  <a:pt x="3086" y="7858"/>
                  <a:pt x="3086" y="7858"/>
                  <a:pt x="3086" y="7858"/>
                </a:cubicBezTo>
                <a:cubicBezTo>
                  <a:pt x="3086" y="7858"/>
                  <a:pt x="3086" y="7858"/>
                  <a:pt x="3086" y="8265"/>
                </a:cubicBezTo>
                <a:cubicBezTo>
                  <a:pt x="3086" y="8265"/>
                  <a:pt x="3086" y="8673"/>
                  <a:pt x="3086" y="8673"/>
                </a:cubicBezTo>
                <a:cubicBezTo>
                  <a:pt x="2571" y="9081"/>
                  <a:pt x="2571" y="8265"/>
                  <a:pt x="2057" y="8265"/>
                </a:cubicBezTo>
                <a:cubicBezTo>
                  <a:pt x="2057" y="8673"/>
                  <a:pt x="2057" y="8265"/>
                  <a:pt x="1543" y="8265"/>
                </a:cubicBezTo>
                <a:cubicBezTo>
                  <a:pt x="1543" y="8265"/>
                  <a:pt x="1029" y="7858"/>
                  <a:pt x="1029" y="8265"/>
                </a:cubicBezTo>
                <a:cubicBezTo>
                  <a:pt x="1029" y="8265"/>
                  <a:pt x="1029" y="8265"/>
                  <a:pt x="1029" y="7858"/>
                </a:cubicBezTo>
                <a:cubicBezTo>
                  <a:pt x="514" y="7858"/>
                  <a:pt x="1029" y="7450"/>
                  <a:pt x="514" y="7043"/>
                </a:cubicBezTo>
                <a:cubicBezTo>
                  <a:pt x="514" y="8673"/>
                  <a:pt x="0" y="10303"/>
                  <a:pt x="0" y="11933"/>
                </a:cubicBezTo>
                <a:cubicBezTo>
                  <a:pt x="0" y="12749"/>
                  <a:pt x="514" y="13564"/>
                  <a:pt x="514" y="14379"/>
                </a:cubicBezTo>
                <a:cubicBezTo>
                  <a:pt x="514" y="14379"/>
                  <a:pt x="0" y="14786"/>
                  <a:pt x="0" y="15194"/>
                </a:cubicBezTo>
                <a:cubicBezTo>
                  <a:pt x="0" y="15194"/>
                  <a:pt x="514" y="15194"/>
                  <a:pt x="514" y="15194"/>
                </a:cubicBezTo>
                <a:cubicBezTo>
                  <a:pt x="1029" y="15601"/>
                  <a:pt x="1029" y="15601"/>
                  <a:pt x="1029" y="15601"/>
                </a:cubicBezTo>
                <a:cubicBezTo>
                  <a:pt x="1029" y="15601"/>
                  <a:pt x="514" y="14786"/>
                  <a:pt x="1029" y="14786"/>
                </a:cubicBezTo>
                <a:cubicBezTo>
                  <a:pt x="1029" y="15194"/>
                  <a:pt x="1543" y="15601"/>
                  <a:pt x="1543" y="15601"/>
                </a:cubicBezTo>
                <a:cubicBezTo>
                  <a:pt x="2571" y="16009"/>
                  <a:pt x="2571" y="15601"/>
                  <a:pt x="2571" y="16416"/>
                </a:cubicBezTo>
                <a:cubicBezTo>
                  <a:pt x="2571" y="16416"/>
                  <a:pt x="3086" y="17639"/>
                  <a:pt x="3086" y="17639"/>
                </a:cubicBezTo>
                <a:cubicBezTo>
                  <a:pt x="2571" y="18047"/>
                  <a:pt x="2057" y="17639"/>
                  <a:pt x="2571" y="17639"/>
                </a:cubicBezTo>
                <a:cubicBezTo>
                  <a:pt x="2057" y="17232"/>
                  <a:pt x="1543" y="18047"/>
                  <a:pt x="2057" y="18047"/>
                </a:cubicBezTo>
                <a:cubicBezTo>
                  <a:pt x="2057" y="18454"/>
                  <a:pt x="2057" y="18047"/>
                  <a:pt x="2057" y="17639"/>
                </a:cubicBezTo>
                <a:cubicBezTo>
                  <a:pt x="2571" y="17639"/>
                  <a:pt x="2571" y="17639"/>
                  <a:pt x="3086" y="17639"/>
                </a:cubicBezTo>
                <a:cubicBezTo>
                  <a:pt x="2571" y="18047"/>
                  <a:pt x="2571" y="18454"/>
                  <a:pt x="2571" y="18862"/>
                </a:cubicBezTo>
                <a:cubicBezTo>
                  <a:pt x="2571" y="18862"/>
                  <a:pt x="2571" y="19269"/>
                  <a:pt x="2571" y="19269"/>
                </a:cubicBezTo>
                <a:cubicBezTo>
                  <a:pt x="3086" y="19677"/>
                  <a:pt x="3600" y="19269"/>
                  <a:pt x="4114" y="19269"/>
                </a:cubicBezTo>
                <a:cubicBezTo>
                  <a:pt x="4114" y="19677"/>
                  <a:pt x="5143" y="19677"/>
                  <a:pt x="5143" y="19677"/>
                </a:cubicBezTo>
                <a:cubicBezTo>
                  <a:pt x="5657" y="19677"/>
                  <a:pt x="5143" y="20084"/>
                  <a:pt x="5657" y="20084"/>
                </a:cubicBezTo>
                <a:cubicBezTo>
                  <a:pt x="5657" y="20084"/>
                  <a:pt x="5657" y="20084"/>
                  <a:pt x="6171" y="20084"/>
                </a:cubicBezTo>
                <a:cubicBezTo>
                  <a:pt x="6171" y="20084"/>
                  <a:pt x="6171" y="20084"/>
                  <a:pt x="6171" y="20084"/>
                </a:cubicBezTo>
                <a:cubicBezTo>
                  <a:pt x="6686" y="19677"/>
                  <a:pt x="6686" y="19677"/>
                  <a:pt x="7200" y="19269"/>
                </a:cubicBezTo>
                <a:cubicBezTo>
                  <a:pt x="7200" y="19269"/>
                  <a:pt x="7200" y="19269"/>
                  <a:pt x="7200" y="19269"/>
                </a:cubicBezTo>
                <a:cubicBezTo>
                  <a:pt x="7714" y="19269"/>
                  <a:pt x="7200" y="19269"/>
                  <a:pt x="7200" y="19269"/>
                </a:cubicBezTo>
                <a:cubicBezTo>
                  <a:pt x="7200" y="19677"/>
                  <a:pt x="7200" y="19677"/>
                  <a:pt x="7714" y="19677"/>
                </a:cubicBezTo>
                <a:cubicBezTo>
                  <a:pt x="7714" y="19677"/>
                  <a:pt x="7714" y="20084"/>
                  <a:pt x="7714" y="19677"/>
                </a:cubicBezTo>
                <a:cubicBezTo>
                  <a:pt x="7714" y="19677"/>
                  <a:pt x="7714" y="19677"/>
                  <a:pt x="7714" y="19269"/>
                </a:cubicBezTo>
                <a:cubicBezTo>
                  <a:pt x="7714" y="19269"/>
                  <a:pt x="7714" y="19269"/>
                  <a:pt x="7714" y="19269"/>
                </a:cubicBezTo>
                <a:cubicBezTo>
                  <a:pt x="8229" y="19677"/>
                  <a:pt x="7714" y="18862"/>
                  <a:pt x="7714" y="18862"/>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41" name="Shape 2730"/>
          <p:cNvSpPr/>
          <p:nvPr/>
        </p:nvSpPr>
        <p:spPr>
          <a:xfrm>
            <a:off x="17197745" y="9313660"/>
            <a:ext cx="978032" cy="566190"/>
          </a:xfrm>
          <a:custGeom>
            <a:avLst/>
            <a:gdLst/>
            <a:ahLst/>
            <a:cxnLst>
              <a:cxn ang="0">
                <a:pos x="wd2" y="hd2"/>
              </a:cxn>
              <a:cxn ang="5400000">
                <a:pos x="wd2" y="hd2"/>
              </a:cxn>
              <a:cxn ang="10800000">
                <a:pos x="wd2" y="hd2"/>
              </a:cxn>
              <a:cxn ang="16200000">
                <a:pos x="wd2" y="hd2"/>
              </a:cxn>
            </a:cxnLst>
            <a:rect l="0" t="0" r="r" b="b"/>
            <a:pathLst>
              <a:path w="21351" h="21600" extrusionOk="0">
                <a:moveTo>
                  <a:pt x="21257" y="13200"/>
                </a:moveTo>
                <a:cubicBezTo>
                  <a:pt x="21257" y="12000"/>
                  <a:pt x="21257" y="12000"/>
                  <a:pt x="20914" y="12000"/>
                </a:cubicBezTo>
                <a:cubicBezTo>
                  <a:pt x="20571" y="11400"/>
                  <a:pt x="20229" y="10800"/>
                  <a:pt x="20571" y="10800"/>
                </a:cubicBezTo>
                <a:cubicBezTo>
                  <a:pt x="20571" y="10200"/>
                  <a:pt x="20571" y="10200"/>
                  <a:pt x="20571" y="10200"/>
                </a:cubicBezTo>
                <a:cubicBezTo>
                  <a:pt x="20571" y="10200"/>
                  <a:pt x="20571" y="10200"/>
                  <a:pt x="20229" y="10200"/>
                </a:cubicBezTo>
                <a:cubicBezTo>
                  <a:pt x="20229" y="10200"/>
                  <a:pt x="19886" y="9600"/>
                  <a:pt x="19886" y="9600"/>
                </a:cubicBezTo>
                <a:cubicBezTo>
                  <a:pt x="19543" y="10200"/>
                  <a:pt x="19543" y="9600"/>
                  <a:pt x="19543" y="9600"/>
                </a:cubicBezTo>
                <a:cubicBezTo>
                  <a:pt x="19200" y="9600"/>
                  <a:pt x="19200" y="9600"/>
                  <a:pt x="18857" y="9600"/>
                </a:cubicBezTo>
                <a:cubicBezTo>
                  <a:pt x="18857" y="9000"/>
                  <a:pt x="19200" y="9000"/>
                  <a:pt x="18857" y="9000"/>
                </a:cubicBezTo>
                <a:cubicBezTo>
                  <a:pt x="18857" y="9000"/>
                  <a:pt x="18857" y="9000"/>
                  <a:pt x="18857" y="9000"/>
                </a:cubicBezTo>
                <a:cubicBezTo>
                  <a:pt x="18857" y="9000"/>
                  <a:pt x="18857" y="9000"/>
                  <a:pt x="18514" y="9000"/>
                </a:cubicBezTo>
                <a:cubicBezTo>
                  <a:pt x="18514" y="9600"/>
                  <a:pt x="18171" y="9600"/>
                  <a:pt x="18171" y="9000"/>
                </a:cubicBezTo>
                <a:cubicBezTo>
                  <a:pt x="17829" y="9000"/>
                  <a:pt x="17829" y="8400"/>
                  <a:pt x="17829" y="8400"/>
                </a:cubicBezTo>
                <a:cubicBezTo>
                  <a:pt x="17829" y="8400"/>
                  <a:pt x="17143" y="8400"/>
                  <a:pt x="17486" y="7800"/>
                </a:cubicBezTo>
                <a:cubicBezTo>
                  <a:pt x="17486" y="7800"/>
                  <a:pt x="17829" y="7800"/>
                  <a:pt x="17829" y="7800"/>
                </a:cubicBezTo>
                <a:cubicBezTo>
                  <a:pt x="17829" y="7200"/>
                  <a:pt x="17829" y="7200"/>
                  <a:pt x="17829" y="7200"/>
                </a:cubicBezTo>
                <a:cubicBezTo>
                  <a:pt x="17829" y="7200"/>
                  <a:pt x="17829" y="6600"/>
                  <a:pt x="17829" y="6600"/>
                </a:cubicBezTo>
                <a:cubicBezTo>
                  <a:pt x="17829" y="6600"/>
                  <a:pt x="17829" y="6600"/>
                  <a:pt x="17829" y="6600"/>
                </a:cubicBezTo>
                <a:cubicBezTo>
                  <a:pt x="17486" y="6600"/>
                  <a:pt x="17486" y="7200"/>
                  <a:pt x="17486" y="7200"/>
                </a:cubicBezTo>
                <a:cubicBezTo>
                  <a:pt x="17143" y="7200"/>
                  <a:pt x="17143" y="7200"/>
                  <a:pt x="17143" y="7200"/>
                </a:cubicBezTo>
                <a:cubicBezTo>
                  <a:pt x="17143" y="7200"/>
                  <a:pt x="16800" y="7200"/>
                  <a:pt x="16800" y="7200"/>
                </a:cubicBezTo>
                <a:cubicBezTo>
                  <a:pt x="16800" y="7200"/>
                  <a:pt x="16800" y="6600"/>
                  <a:pt x="16800" y="7200"/>
                </a:cubicBezTo>
                <a:cubicBezTo>
                  <a:pt x="16800" y="7200"/>
                  <a:pt x="16457" y="6600"/>
                  <a:pt x="16457" y="6600"/>
                </a:cubicBezTo>
                <a:cubicBezTo>
                  <a:pt x="16457" y="6600"/>
                  <a:pt x="16457" y="6600"/>
                  <a:pt x="16457" y="6600"/>
                </a:cubicBezTo>
                <a:cubicBezTo>
                  <a:pt x="16457" y="6600"/>
                  <a:pt x="16114" y="6000"/>
                  <a:pt x="16114" y="6000"/>
                </a:cubicBezTo>
                <a:cubicBezTo>
                  <a:pt x="16114" y="6000"/>
                  <a:pt x="15429" y="5400"/>
                  <a:pt x="15429" y="5400"/>
                </a:cubicBezTo>
                <a:cubicBezTo>
                  <a:pt x="14743" y="5400"/>
                  <a:pt x="15771" y="7200"/>
                  <a:pt x="15429" y="7200"/>
                </a:cubicBezTo>
                <a:cubicBezTo>
                  <a:pt x="15429" y="7200"/>
                  <a:pt x="15429" y="7200"/>
                  <a:pt x="15086" y="7800"/>
                </a:cubicBezTo>
                <a:cubicBezTo>
                  <a:pt x="14743" y="7800"/>
                  <a:pt x="14743" y="9000"/>
                  <a:pt x="14057" y="7800"/>
                </a:cubicBezTo>
                <a:cubicBezTo>
                  <a:pt x="14057" y="7800"/>
                  <a:pt x="14057" y="7200"/>
                  <a:pt x="13714" y="6600"/>
                </a:cubicBezTo>
                <a:cubicBezTo>
                  <a:pt x="13714" y="6600"/>
                  <a:pt x="13714" y="6600"/>
                  <a:pt x="13371" y="6600"/>
                </a:cubicBezTo>
                <a:cubicBezTo>
                  <a:pt x="13371" y="6600"/>
                  <a:pt x="13371" y="6000"/>
                  <a:pt x="13371" y="6000"/>
                </a:cubicBezTo>
                <a:cubicBezTo>
                  <a:pt x="13371" y="6000"/>
                  <a:pt x="13371" y="6000"/>
                  <a:pt x="13029" y="6000"/>
                </a:cubicBezTo>
                <a:cubicBezTo>
                  <a:pt x="13029" y="6000"/>
                  <a:pt x="13029" y="5400"/>
                  <a:pt x="13029" y="5400"/>
                </a:cubicBezTo>
                <a:cubicBezTo>
                  <a:pt x="13029" y="4800"/>
                  <a:pt x="13371" y="5400"/>
                  <a:pt x="13371" y="4800"/>
                </a:cubicBezTo>
                <a:cubicBezTo>
                  <a:pt x="13714" y="4800"/>
                  <a:pt x="13714" y="4200"/>
                  <a:pt x="13714" y="4200"/>
                </a:cubicBezTo>
                <a:cubicBezTo>
                  <a:pt x="13714" y="4200"/>
                  <a:pt x="13371" y="3600"/>
                  <a:pt x="13371" y="3600"/>
                </a:cubicBezTo>
                <a:cubicBezTo>
                  <a:pt x="13029" y="3600"/>
                  <a:pt x="13029" y="3600"/>
                  <a:pt x="13029" y="3600"/>
                </a:cubicBezTo>
                <a:cubicBezTo>
                  <a:pt x="13029" y="3600"/>
                  <a:pt x="12686" y="3600"/>
                  <a:pt x="12686" y="3600"/>
                </a:cubicBezTo>
                <a:cubicBezTo>
                  <a:pt x="12686" y="3600"/>
                  <a:pt x="12343" y="4200"/>
                  <a:pt x="12343" y="4200"/>
                </a:cubicBezTo>
                <a:cubicBezTo>
                  <a:pt x="12343" y="3600"/>
                  <a:pt x="12343" y="3600"/>
                  <a:pt x="12343" y="3000"/>
                </a:cubicBezTo>
                <a:cubicBezTo>
                  <a:pt x="12000" y="3000"/>
                  <a:pt x="12000" y="3600"/>
                  <a:pt x="12000" y="3600"/>
                </a:cubicBezTo>
                <a:cubicBezTo>
                  <a:pt x="11657" y="3600"/>
                  <a:pt x="12000" y="3000"/>
                  <a:pt x="11657" y="3000"/>
                </a:cubicBezTo>
                <a:cubicBezTo>
                  <a:pt x="11657" y="3000"/>
                  <a:pt x="11657" y="3000"/>
                  <a:pt x="11314" y="3000"/>
                </a:cubicBezTo>
                <a:cubicBezTo>
                  <a:pt x="11314" y="3000"/>
                  <a:pt x="11314" y="3000"/>
                  <a:pt x="11314" y="2400"/>
                </a:cubicBezTo>
                <a:cubicBezTo>
                  <a:pt x="10971" y="2400"/>
                  <a:pt x="10971" y="2400"/>
                  <a:pt x="10629" y="2400"/>
                </a:cubicBezTo>
                <a:cubicBezTo>
                  <a:pt x="10629" y="2400"/>
                  <a:pt x="10286" y="2400"/>
                  <a:pt x="10286" y="2400"/>
                </a:cubicBezTo>
                <a:cubicBezTo>
                  <a:pt x="10286" y="2400"/>
                  <a:pt x="10286" y="2400"/>
                  <a:pt x="10286" y="2400"/>
                </a:cubicBezTo>
                <a:cubicBezTo>
                  <a:pt x="10286" y="2400"/>
                  <a:pt x="10286" y="1800"/>
                  <a:pt x="10286" y="1800"/>
                </a:cubicBezTo>
                <a:cubicBezTo>
                  <a:pt x="10286" y="1800"/>
                  <a:pt x="9943" y="1800"/>
                  <a:pt x="9943" y="1200"/>
                </a:cubicBezTo>
                <a:cubicBezTo>
                  <a:pt x="9943" y="1200"/>
                  <a:pt x="9943" y="1200"/>
                  <a:pt x="9943" y="600"/>
                </a:cubicBezTo>
                <a:cubicBezTo>
                  <a:pt x="9943" y="600"/>
                  <a:pt x="9943" y="600"/>
                  <a:pt x="9600" y="600"/>
                </a:cubicBezTo>
                <a:cubicBezTo>
                  <a:pt x="9600" y="600"/>
                  <a:pt x="9600" y="600"/>
                  <a:pt x="9600" y="600"/>
                </a:cubicBezTo>
                <a:cubicBezTo>
                  <a:pt x="9600" y="600"/>
                  <a:pt x="9600" y="600"/>
                  <a:pt x="9600" y="600"/>
                </a:cubicBezTo>
                <a:cubicBezTo>
                  <a:pt x="9600" y="600"/>
                  <a:pt x="9257" y="600"/>
                  <a:pt x="9257" y="600"/>
                </a:cubicBezTo>
                <a:cubicBezTo>
                  <a:pt x="8914" y="600"/>
                  <a:pt x="9257" y="1200"/>
                  <a:pt x="9257" y="1800"/>
                </a:cubicBezTo>
                <a:cubicBezTo>
                  <a:pt x="8914" y="1800"/>
                  <a:pt x="9257" y="1800"/>
                  <a:pt x="8914" y="1800"/>
                </a:cubicBezTo>
                <a:cubicBezTo>
                  <a:pt x="8914" y="1800"/>
                  <a:pt x="8914" y="1800"/>
                  <a:pt x="8571" y="1800"/>
                </a:cubicBezTo>
                <a:cubicBezTo>
                  <a:pt x="8571" y="1800"/>
                  <a:pt x="8571" y="2400"/>
                  <a:pt x="8229" y="2400"/>
                </a:cubicBezTo>
                <a:cubicBezTo>
                  <a:pt x="7886" y="1800"/>
                  <a:pt x="8229" y="1800"/>
                  <a:pt x="7886" y="1200"/>
                </a:cubicBezTo>
                <a:cubicBezTo>
                  <a:pt x="8229" y="1200"/>
                  <a:pt x="7886" y="1200"/>
                  <a:pt x="7886" y="1200"/>
                </a:cubicBezTo>
                <a:cubicBezTo>
                  <a:pt x="7886" y="1200"/>
                  <a:pt x="7886" y="1200"/>
                  <a:pt x="7886" y="1200"/>
                </a:cubicBezTo>
                <a:cubicBezTo>
                  <a:pt x="7886" y="1200"/>
                  <a:pt x="7886" y="1200"/>
                  <a:pt x="7886" y="600"/>
                </a:cubicBezTo>
                <a:cubicBezTo>
                  <a:pt x="7886" y="600"/>
                  <a:pt x="7543" y="600"/>
                  <a:pt x="7543" y="0"/>
                </a:cubicBezTo>
                <a:cubicBezTo>
                  <a:pt x="7543" y="600"/>
                  <a:pt x="7200" y="0"/>
                  <a:pt x="7200" y="0"/>
                </a:cubicBezTo>
                <a:cubicBezTo>
                  <a:pt x="6857" y="0"/>
                  <a:pt x="6514" y="600"/>
                  <a:pt x="6857" y="600"/>
                </a:cubicBezTo>
                <a:cubicBezTo>
                  <a:pt x="6857" y="1200"/>
                  <a:pt x="7200" y="1200"/>
                  <a:pt x="7200" y="1200"/>
                </a:cubicBezTo>
                <a:cubicBezTo>
                  <a:pt x="7200" y="1800"/>
                  <a:pt x="6857" y="1800"/>
                  <a:pt x="6857" y="1800"/>
                </a:cubicBezTo>
                <a:cubicBezTo>
                  <a:pt x="6514" y="1800"/>
                  <a:pt x="6171" y="2400"/>
                  <a:pt x="6171" y="2400"/>
                </a:cubicBezTo>
                <a:cubicBezTo>
                  <a:pt x="5829" y="2400"/>
                  <a:pt x="5829" y="2400"/>
                  <a:pt x="5829" y="2400"/>
                </a:cubicBezTo>
                <a:cubicBezTo>
                  <a:pt x="5486" y="3000"/>
                  <a:pt x="5486" y="3000"/>
                  <a:pt x="5486" y="3000"/>
                </a:cubicBezTo>
                <a:cubicBezTo>
                  <a:pt x="5143" y="3000"/>
                  <a:pt x="4800" y="3000"/>
                  <a:pt x="4457" y="3000"/>
                </a:cubicBezTo>
                <a:cubicBezTo>
                  <a:pt x="4457" y="3000"/>
                  <a:pt x="4457" y="3600"/>
                  <a:pt x="4457" y="3600"/>
                </a:cubicBezTo>
                <a:cubicBezTo>
                  <a:pt x="4457" y="4200"/>
                  <a:pt x="4457" y="3600"/>
                  <a:pt x="4114" y="4200"/>
                </a:cubicBezTo>
                <a:cubicBezTo>
                  <a:pt x="4114" y="4200"/>
                  <a:pt x="4114" y="3600"/>
                  <a:pt x="4114" y="3600"/>
                </a:cubicBezTo>
                <a:cubicBezTo>
                  <a:pt x="3771" y="4200"/>
                  <a:pt x="3771" y="4200"/>
                  <a:pt x="3771" y="4200"/>
                </a:cubicBezTo>
                <a:cubicBezTo>
                  <a:pt x="3771" y="4200"/>
                  <a:pt x="3771" y="4200"/>
                  <a:pt x="3771" y="4200"/>
                </a:cubicBezTo>
                <a:cubicBezTo>
                  <a:pt x="3429" y="4200"/>
                  <a:pt x="3429" y="4800"/>
                  <a:pt x="3429" y="4800"/>
                </a:cubicBezTo>
                <a:cubicBezTo>
                  <a:pt x="3429" y="4800"/>
                  <a:pt x="3086" y="4800"/>
                  <a:pt x="3086" y="4800"/>
                </a:cubicBezTo>
                <a:cubicBezTo>
                  <a:pt x="2743" y="5400"/>
                  <a:pt x="3086" y="5400"/>
                  <a:pt x="2743" y="5400"/>
                </a:cubicBezTo>
                <a:cubicBezTo>
                  <a:pt x="2743" y="6000"/>
                  <a:pt x="2400" y="5400"/>
                  <a:pt x="2400" y="5400"/>
                </a:cubicBezTo>
                <a:cubicBezTo>
                  <a:pt x="2057" y="5400"/>
                  <a:pt x="2057" y="6000"/>
                  <a:pt x="2057" y="6000"/>
                </a:cubicBezTo>
                <a:cubicBezTo>
                  <a:pt x="1714" y="6000"/>
                  <a:pt x="1371" y="6000"/>
                  <a:pt x="1371" y="6000"/>
                </a:cubicBezTo>
                <a:cubicBezTo>
                  <a:pt x="1029" y="6000"/>
                  <a:pt x="1029" y="6600"/>
                  <a:pt x="1029" y="6600"/>
                </a:cubicBezTo>
                <a:cubicBezTo>
                  <a:pt x="1029" y="6600"/>
                  <a:pt x="686" y="7200"/>
                  <a:pt x="686" y="7200"/>
                </a:cubicBezTo>
                <a:cubicBezTo>
                  <a:pt x="686" y="7800"/>
                  <a:pt x="686" y="8400"/>
                  <a:pt x="343" y="7200"/>
                </a:cubicBezTo>
                <a:cubicBezTo>
                  <a:pt x="343" y="7200"/>
                  <a:pt x="343" y="7200"/>
                  <a:pt x="343" y="7200"/>
                </a:cubicBezTo>
                <a:cubicBezTo>
                  <a:pt x="343" y="6600"/>
                  <a:pt x="343" y="6600"/>
                  <a:pt x="0" y="6600"/>
                </a:cubicBezTo>
                <a:cubicBezTo>
                  <a:pt x="343" y="6600"/>
                  <a:pt x="0" y="7200"/>
                  <a:pt x="0" y="7200"/>
                </a:cubicBezTo>
                <a:cubicBezTo>
                  <a:pt x="0" y="7200"/>
                  <a:pt x="343" y="7200"/>
                  <a:pt x="343" y="7800"/>
                </a:cubicBezTo>
                <a:cubicBezTo>
                  <a:pt x="343" y="7800"/>
                  <a:pt x="343" y="8400"/>
                  <a:pt x="343" y="8400"/>
                </a:cubicBezTo>
                <a:cubicBezTo>
                  <a:pt x="686" y="9000"/>
                  <a:pt x="686" y="9000"/>
                  <a:pt x="686" y="9000"/>
                </a:cubicBezTo>
                <a:cubicBezTo>
                  <a:pt x="686" y="9000"/>
                  <a:pt x="1029" y="9000"/>
                  <a:pt x="1029" y="9600"/>
                </a:cubicBezTo>
                <a:cubicBezTo>
                  <a:pt x="1029" y="9600"/>
                  <a:pt x="1029" y="9600"/>
                  <a:pt x="1029" y="9600"/>
                </a:cubicBezTo>
                <a:cubicBezTo>
                  <a:pt x="1371" y="9600"/>
                  <a:pt x="1029" y="9600"/>
                  <a:pt x="1029" y="9600"/>
                </a:cubicBezTo>
                <a:cubicBezTo>
                  <a:pt x="1371" y="10200"/>
                  <a:pt x="1371" y="9600"/>
                  <a:pt x="1371" y="10200"/>
                </a:cubicBezTo>
                <a:cubicBezTo>
                  <a:pt x="1371" y="10800"/>
                  <a:pt x="1371" y="10800"/>
                  <a:pt x="1029" y="10800"/>
                </a:cubicBezTo>
                <a:cubicBezTo>
                  <a:pt x="1029" y="10800"/>
                  <a:pt x="1029" y="11400"/>
                  <a:pt x="1029" y="11400"/>
                </a:cubicBezTo>
                <a:cubicBezTo>
                  <a:pt x="1029" y="11400"/>
                  <a:pt x="1029" y="12000"/>
                  <a:pt x="1029" y="12000"/>
                </a:cubicBezTo>
                <a:cubicBezTo>
                  <a:pt x="1371" y="12000"/>
                  <a:pt x="1371" y="12600"/>
                  <a:pt x="1371" y="12600"/>
                </a:cubicBezTo>
                <a:cubicBezTo>
                  <a:pt x="1371" y="13200"/>
                  <a:pt x="1371" y="13200"/>
                  <a:pt x="1714" y="13200"/>
                </a:cubicBezTo>
                <a:cubicBezTo>
                  <a:pt x="1714" y="13200"/>
                  <a:pt x="1714" y="13200"/>
                  <a:pt x="1714" y="13200"/>
                </a:cubicBezTo>
                <a:cubicBezTo>
                  <a:pt x="1714" y="13800"/>
                  <a:pt x="1714" y="13800"/>
                  <a:pt x="1714" y="13800"/>
                </a:cubicBezTo>
                <a:cubicBezTo>
                  <a:pt x="2057" y="14400"/>
                  <a:pt x="2057" y="15000"/>
                  <a:pt x="2400" y="15000"/>
                </a:cubicBezTo>
                <a:cubicBezTo>
                  <a:pt x="2400" y="14400"/>
                  <a:pt x="3086" y="16200"/>
                  <a:pt x="3086" y="16200"/>
                </a:cubicBezTo>
                <a:cubicBezTo>
                  <a:pt x="3429" y="16800"/>
                  <a:pt x="3429" y="16800"/>
                  <a:pt x="3771" y="16800"/>
                </a:cubicBezTo>
                <a:cubicBezTo>
                  <a:pt x="4114" y="17400"/>
                  <a:pt x="4114" y="17400"/>
                  <a:pt x="4114" y="17400"/>
                </a:cubicBezTo>
                <a:cubicBezTo>
                  <a:pt x="4114" y="18000"/>
                  <a:pt x="4114" y="18000"/>
                  <a:pt x="4457" y="18000"/>
                </a:cubicBezTo>
                <a:cubicBezTo>
                  <a:pt x="4457" y="17400"/>
                  <a:pt x="5486" y="19800"/>
                  <a:pt x="5486" y="19800"/>
                </a:cubicBezTo>
                <a:cubicBezTo>
                  <a:pt x="5829" y="20400"/>
                  <a:pt x="6171" y="20400"/>
                  <a:pt x="6171" y="20400"/>
                </a:cubicBezTo>
                <a:cubicBezTo>
                  <a:pt x="6171" y="21000"/>
                  <a:pt x="6171" y="21000"/>
                  <a:pt x="6514" y="21000"/>
                </a:cubicBezTo>
                <a:cubicBezTo>
                  <a:pt x="6514" y="21000"/>
                  <a:pt x="6857" y="21600"/>
                  <a:pt x="7200" y="21600"/>
                </a:cubicBezTo>
                <a:cubicBezTo>
                  <a:pt x="7200" y="21600"/>
                  <a:pt x="7200" y="21000"/>
                  <a:pt x="7543" y="21000"/>
                </a:cubicBezTo>
                <a:cubicBezTo>
                  <a:pt x="7543" y="21000"/>
                  <a:pt x="7543" y="21000"/>
                  <a:pt x="7543" y="21000"/>
                </a:cubicBezTo>
                <a:cubicBezTo>
                  <a:pt x="7886" y="21000"/>
                  <a:pt x="7886" y="21000"/>
                  <a:pt x="7886" y="21000"/>
                </a:cubicBezTo>
                <a:cubicBezTo>
                  <a:pt x="8229" y="21000"/>
                  <a:pt x="8229" y="21600"/>
                  <a:pt x="8229" y="21000"/>
                </a:cubicBezTo>
                <a:cubicBezTo>
                  <a:pt x="8229" y="20400"/>
                  <a:pt x="8229" y="20400"/>
                  <a:pt x="8571" y="19800"/>
                </a:cubicBezTo>
                <a:cubicBezTo>
                  <a:pt x="8571" y="19800"/>
                  <a:pt x="8571" y="19800"/>
                  <a:pt x="8571" y="19800"/>
                </a:cubicBezTo>
                <a:cubicBezTo>
                  <a:pt x="8914" y="19800"/>
                  <a:pt x="8914" y="19800"/>
                  <a:pt x="8914" y="19800"/>
                </a:cubicBezTo>
                <a:cubicBezTo>
                  <a:pt x="9257" y="19200"/>
                  <a:pt x="8914" y="18600"/>
                  <a:pt x="9257" y="18600"/>
                </a:cubicBezTo>
                <a:cubicBezTo>
                  <a:pt x="9257" y="18000"/>
                  <a:pt x="9257" y="18000"/>
                  <a:pt x="9257" y="18000"/>
                </a:cubicBezTo>
                <a:cubicBezTo>
                  <a:pt x="9600" y="17400"/>
                  <a:pt x="9600" y="18000"/>
                  <a:pt x="9600" y="18000"/>
                </a:cubicBezTo>
                <a:cubicBezTo>
                  <a:pt x="9943" y="18000"/>
                  <a:pt x="9943" y="18000"/>
                  <a:pt x="9943" y="18000"/>
                </a:cubicBezTo>
                <a:cubicBezTo>
                  <a:pt x="10286" y="18000"/>
                  <a:pt x="10971" y="18600"/>
                  <a:pt x="11314" y="18600"/>
                </a:cubicBezTo>
                <a:cubicBezTo>
                  <a:pt x="11657" y="19200"/>
                  <a:pt x="11657" y="18600"/>
                  <a:pt x="11657" y="18600"/>
                </a:cubicBezTo>
                <a:cubicBezTo>
                  <a:pt x="12000" y="18600"/>
                  <a:pt x="12000" y="19200"/>
                  <a:pt x="12000" y="19200"/>
                </a:cubicBezTo>
                <a:cubicBezTo>
                  <a:pt x="12000" y="19200"/>
                  <a:pt x="12000" y="19200"/>
                  <a:pt x="12000" y="19200"/>
                </a:cubicBezTo>
                <a:cubicBezTo>
                  <a:pt x="12343" y="19200"/>
                  <a:pt x="12343" y="19800"/>
                  <a:pt x="12686" y="19800"/>
                </a:cubicBezTo>
                <a:cubicBezTo>
                  <a:pt x="13029" y="19800"/>
                  <a:pt x="13371" y="19800"/>
                  <a:pt x="13714" y="19800"/>
                </a:cubicBezTo>
                <a:cubicBezTo>
                  <a:pt x="13714" y="19800"/>
                  <a:pt x="13714" y="19200"/>
                  <a:pt x="14057" y="19200"/>
                </a:cubicBezTo>
                <a:cubicBezTo>
                  <a:pt x="14057" y="19200"/>
                  <a:pt x="14400" y="19200"/>
                  <a:pt x="14400" y="19800"/>
                </a:cubicBezTo>
                <a:cubicBezTo>
                  <a:pt x="14400" y="19800"/>
                  <a:pt x="14400" y="19800"/>
                  <a:pt x="14400" y="19800"/>
                </a:cubicBezTo>
                <a:cubicBezTo>
                  <a:pt x="14743" y="19800"/>
                  <a:pt x="14743" y="19800"/>
                  <a:pt x="15086" y="20400"/>
                </a:cubicBezTo>
                <a:cubicBezTo>
                  <a:pt x="15086" y="20400"/>
                  <a:pt x="15086" y="20400"/>
                  <a:pt x="15086" y="20400"/>
                </a:cubicBezTo>
                <a:cubicBezTo>
                  <a:pt x="15429" y="20400"/>
                  <a:pt x="15086" y="21000"/>
                  <a:pt x="15429" y="21000"/>
                </a:cubicBezTo>
                <a:cubicBezTo>
                  <a:pt x="15429" y="20400"/>
                  <a:pt x="15771" y="18600"/>
                  <a:pt x="16457" y="19200"/>
                </a:cubicBezTo>
                <a:cubicBezTo>
                  <a:pt x="16457" y="19200"/>
                  <a:pt x="16457" y="19200"/>
                  <a:pt x="16800" y="19200"/>
                </a:cubicBezTo>
                <a:cubicBezTo>
                  <a:pt x="16800" y="19200"/>
                  <a:pt x="16800" y="19200"/>
                  <a:pt x="17143" y="19200"/>
                </a:cubicBezTo>
                <a:cubicBezTo>
                  <a:pt x="17143" y="19200"/>
                  <a:pt x="17143" y="19200"/>
                  <a:pt x="17143" y="19200"/>
                </a:cubicBezTo>
                <a:cubicBezTo>
                  <a:pt x="17143" y="19200"/>
                  <a:pt x="17143" y="19200"/>
                  <a:pt x="17486" y="19200"/>
                </a:cubicBezTo>
                <a:cubicBezTo>
                  <a:pt x="17486" y="19200"/>
                  <a:pt x="17829" y="19200"/>
                  <a:pt x="17829" y="18600"/>
                </a:cubicBezTo>
                <a:cubicBezTo>
                  <a:pt x="17829" y="18600"/>
                  <a:pt x="18171" y="18600"/>
                  <a:pt x="18171" y="18600"/>
                </a:cubicBezTo>
                <a:cubicBezTo>
                  <a:pt x="18171" y="18000"/>
                  <a:pt x="18171" y="18600"/>
                  <a:pt x="18514" y="18000"/>
                </a:cubicBezTo>
                <a:cubicBezTo>
                  <a:pt x="18514" y="18000"/>
                  <a:pt x="18514" y="18000"/>
                  <a:pt x="18514" y="17400"/>
                </a:cubicBezTo>
                <a:cubicBezTo>
                  <a:pt x="18857" y="17400"/>
                  <a:pt x="18857" y="17400"/>
                  <a:pt x="18857" y="17400"/>
                </a:cubicBezTo>
                <a:cubicBezTo>
                  <a:pt x="19200" y="16800"/>
                  <a:pt x="19200" y="16200"/>
                  <a:pt x="19200" y="15600"/>
                </a:cubicBezTo>
                <a:cubicBezTo>
                  <a:pt x="19543" y="15000"/>
                  <a:pt x="20229" y="15000"/>
                  <a:pt x="19886" y="14400"/>
                </a:cubicBezTo>
                <a:cubicBezTo>
                  <a:pt x="20229" y="14400"/>
                  <a:pt x="20229" y="14400"/>
                  <a:pt x="20229" y="13800"/>
                </a:cubicBezTo>
                <a:cubicBezTo>
                  <a:pt x="20571" y="13800"/>
                  <a:pt x="20229" y="13800"/>
                  <a:pt x="20571" y="13800"/>
                </a:cubicBezTo>
                <a:cubicBezTo>
                  <a:pt x="20914" y="13800"/>
                  <a:pt x="21600" y="13800"/>
                  <a:pt x="21257" y="13200"/>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42" name="Shape 2731"/>
          <p:cNvSpPr/>
          <p:nvPr/>
        </p:nvSpPr>
        <p:spPr>
          <a:xfrm>
            <a:off x="20130814" y="12389219"/>
            <a:ext cx="334887" cy="203389"/>
          </a:xfrm>
          <a:custGeom>
            <a:avLst/>
            <a:gdLst/>
            <a:ahLst/>
            <a:cxnLst>
              <a:cxn ang="0">
                <a:pos x="wd2" y="hd2"/>
              </a:cxn>
              <a:cxn ang="5400000">
                <a:pos x="wd2" y="hd2"/>
              </a:cxn>
              <a:cxn ang="10800000">
                <a:pos x="wd2" y="hd2"/>
              </a:cxn>
              <a:cxn ang="16200000">
                <a:pos x="wd2" y="hd2"/>
              </a:cxn>
            </a:cxnLst>
            <a:rect l="0" t="0" r="r" b="b"/>
            <a:pathLst>
              <a:path w="21055" h="21600" extrusionOk="0">
                <a:moveTo>
                  <a:pt x="21055" y="0"/>
                </a:moveTo>
                <a:cubicBezTo>
                  <a:pt x="19091" y="1662"/>
                  <a:pt x="18110" y="3323"/>
                  <a:pt x="17128" y="3323"/>
                </a:cubicBezTo>
                <a:cubicBezTo>
                  <a:pt x="16146" y="4985"/>
                  <a:pt x="14182" y="4985"/>
                  <a:pt x="13200" y="6646"/>
                </a:cubicBezTo>
                <a:cubicBezTo>
                  <a:pt x="13200" y="6646"/>
                  <a:pt x="13200" y="6646"/>
                  <a:pt x="12219" y="6646"/>
                </a:cubicBezTo>
                <a:cubicBezTo>
                  <a:pt x="11237" y="6646"/>
                  <a:pt x="10255" y="6646"/>
                  <a:pt x="10255" y="6646"/>
                </a:cubicBezTo>
                <a:cubicBezTo>
                  <a:pt x="8291" y="6646"/>
                  <a:pt x="7310" y="6646"/>
                  <a:pt x="5346" y="6646"/>
                </a:cubicBezTo>
                <a:cubicBezTo>
                  <a:pt x="5346" y="6646"/>
                  <a:pt x="6328" y="9969"/>
                  <a:pt x="5346" y="9969"/>
                </a:cubicBezTo>
                <a:cubicBezTo>
                  <a:pt x="4364" y="11631"/>
                  <a:pt x="3382" y="9969"/>
                  <a:pt x="3382" y="9969"/>
                </a:cubicBezTo>
                <a:cubicBezTo>
                  <a:pt x="2400" y="9969"/>
                  <a:pt x="2400" y="11631"/>
                  <a:pt x="1419" y="11631"/>
                </a:cubicBezTo>
                <a:cubicBezTo>
                  <a:pt x="437" y="13292"/>
                  <a:pt x="437" y="11631"/>
                  <a:pt x="437" y="11631"/>
                </a:cubicBezTo>
                <a:cubicBezTo>
                  <a:pt x="-545" y="11631"/>
                  <a:pt x="437" y="14954"/>
                  <a:pt x="437" y="14954"/>
                </a:cubicBezTo>
                <a:cubicBezTo>
                  <a:pt x="437" y="16615"/>
                  <a:pt x="1419" y="18277"/>
                  <a:pt x="1419" y="18277"/>
                </a:cubicBezTo>
                <a:cubicBezTo>
                  <a:pt x="2400" y="19938"/>
                  <a:pt x="3382" y="19938"/>
                  <a:pt x="4364" y="19938"/>
                </a:cubicBezTo>
                <a:cubicBezTo>
                  <a:pt x="5346" y="19938"/>
                  <a:pt x="6328" y="19938"/>
                  <a:pt x="6328" y="21600"/>
                </a:cubicBezTo>
                <a:cubicBezTo>
                  <a:pt x="6328" y="21600"/>
                  <a:pt x="6328" y="21600"/>
                  <a:pt x="6328" y="21600"/>
                </a:cubicBezTo>
                <a:cubicBezTo>
                  <a:pt x="5346" y="18277"/>
                  <a:pt x="10255" y="19938"/>
                  <a:pt x="10255" y="18277"/>
                </a:cubicBezTo>
                <a:cubicBezTo>
                  <a:pt x="10255" y="18277"/>
                  <a:pt x="12219" y="16615"/>
                  <a:pt x="12219" y="16615"/>
                </a:cubicBezTo>
                <a:cubicBezTo>
                  <a:pt x="12219" y="16615"/>
                  <a:pt x="12219" y="14954"/>
                  <a:pt x="13200" y="13292"/>
                </a:cubicBezTo>
                <a:cubicBezTo>
                  <a:pt x="13200" y="13292"/>
                  <a:pt x="14182" y="14954"/>
                  <a:pt x="14182" y="14954"/>
                </a:cubicBezTo>
                <a:cubicBezTo>
                  <a:pt x="15164" y="14954"/>
                  <a:pt x="15164" y="13292"/>
                  <a:pt x="16146" y="13292"/>
                </a:cubicBezTo>
                <a:cubicBezTo>
                  <a:pt x="16146" y="13292"/>
                  <a:pt x="16146" y="14954"/>
                  <a:pt x="16146" y="14954"/>
                </a:cubicBezTo>
                <a:cubicBezTo>
                  <a:pt x="16146" y="13292"/>
                  <a:pt x="15164" y="11631"/>
                  <a:pt x="15164" y="9969"/>
                </a:cubicBezTo>
                <a:cubicBezTo>
                  <a:pt x="14182" y="9969"/>
                  <a:pt x="14182" y="8308"/>
                  <a:pt x="15164" y="8308"/>
                </a:cubicBezTo>
                <a:cubicBezTo>
                  <a:pt x="15164" y="6646"/>
                  <a:pt x="15164" y="8308"/>
                  <a:pt x="16146" y="8308"/>
                </a:cubicBezTo>
                <a:cubicBezTo>
                  <a:pt x="17128" y="6646"/>
                  <a:pt x="18110" y="4985"/>
                  <a:pt x="19091" y="3323"/>
                </a:cubicBezTo>
                <a:cubicBezTo>
                  <a:pt x="20073" y="3323"/>
                  <a:pt x="21055" y="1662"/>
                  <a:pt x="21055" y="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43" name="Shape 2732"/>
          <p:cNvSpPr/>
          <p:nvPr/>
        </p:nvSpPr>
        <p:spPr>
          <a:xfrm>
            <a:off x="17401133" y="10307035"/>
            <a:ext cx="865776" cy="842617"/>
          </a:xfrm>
          <a:custGeom>
            <a:avLst/>
            <a:gdLst/>
            <a:ahLst/>
            <a:cxnLst>
              <a:cxn ang="0">
                <a:pos x="wd2" y="hd2"/>
              </a:cxn>
              <a:cxn ang="5400000">
                <a:pos x="wd2" y="hd2"/>
              </a:cxn>
              <a:cxn ang="10800000">
                <a:pos x="wd2" y="hd2"/>
              </a:cxn>
              <a:cxn ang="16200000">
                <a:pos x="wd2" y="hd2"/>
              </a:cxn>
            </a:cxnLst>
            <a:rect l="0" t="0" r="r" b="b"/>
            <a:pathLst>
              <a:path w="21600" h="21500" extrusionOk="0">
                <a:moveTo>
                  <a:pt x="13353" y="18700"/>
                </a:moveTo>
                <a:cubicBezTo>
                  <a:pt x="12960" y="18300"/>
                  <a:pt x="12567" y="18700"/>
                  <a:pt x="12175" y="18700"/>
                </a:cubicBezTo>
                <a:cubicBezTo>
                  <a:pt x="12175" y="18700"/>
                  <a:pt x="11782" y="18300"/>
                  <a:pt x="11389" y="18300"/>
                </a:cubicBezTo>
                <a:cubicBezTo>
                  <a:pt x="11389" y="18300"/>
                  <a:pt x="11389" y="18700"/>
                  <a:pt x="11782" y="18700"/>
                </a:cubicBezTo>
                <a:cubicBezTo>
                  <a:pt x="11782" y="18700"/>
                  <a:pt x="11389" y="18700"/>
                  <a:pt x="11389" y="18700"/>
                </a:cubicBezTo>
                <a:cubicBezTo>
                  <a:pt x="11782" y="19100"/>
                  <a:pt x="12960" y="18700"/>
                  <a:pt x="13353" y="18700"/>
                </a:cubicBezTo>
                <a:cubicBezTo>
                  <a:pt x="13353" y="18700"/>
                  <a:pt x="13353" y="18700"/>
                  <a:pt x="13353" y="18700"/>
                </a:cubicBezTo>
                <a:close/>
                <a:moveTo>
                  <a:pt x="18065" y="21100"/>
                </a:moveTo>
                <a:cubicBezTo>
                  <a:pt x="18065" y="21100"/>
                  <a:pt x="18065" y="20700"/>
                  <a:pt x="18065" y="20700"/>
                </a:cubicBezTo>
                <a:cubicBezTo>
                  <a:pt x="18065" y="20700"/>
                  <a:pt x="17673" y="20300"/>
                  <a:pt x="17673" y="20300"/>
                </a:cubicBezTo>
                <a:cubicBezTo>
                  <a:pt x="17280" y="20300"/>
                  <a:pt x="16887" y="19900"/>
                  <a:pt x="16495" y="19900"/>
                </a:cubicBezTo>
                <a:cubicBezTo>
                  <a:pt x="16102" y="19500"/>
                  <a:pt x="16102" y="19500"/>
                  <a:pt x="15709" y="19500"/>
                </a:cubicBezTo>
                <a:cubicBezTo>
                  <a:pt x="15709" y="19100"/>
                  <a:pt x="15709" y="19100"/>
                  <a:pt x="15709" y="19100"/>
                </a:cubicBezTo>
                <a:cubicBezTo>
                  <a:pt x="15709" y="18700"/>
                  <a:pt x="15316" y="18700"/>
                  <a:pt x="14924" y="19100"/>
                </a:cubicBezTo>
                <a:cubicBezTo>
                  <a:pt x="15316" y="19100"/>
                  <a:pt x="15316" y="19100"/>
                  <a:pt x="15316" y="19100"/>
                </a:cubicBezTo>
                <a:cubicBezTo>
                  <a:pt x="15316" y="19100"/>
                  <a:pt x="15316" y="19100"/>
                  <a:pt x="15316" y="19100"/>
                </a:cubicBezTo>
                <a:cubicBezTo>
                  <a:pt x="14924" y="19100"/>
                  <a:pt x="14531" y="19100"/>
                  <a:pt x="14531" y="18700"/>
                </a:cubicBezTo>
                <a:cubicBezTo>
                  <a:pt x="14138" y="18700"/>
                  <a:pt x="13745" y="18300"/>
                  <a:pt x="13353" y="18300"/>
                </a:cubicBezTo>
                <a:cubicBezTo>
                  <a:pt x="13353" y="18300"/>
                  <a:pt x="12960" y="18300"/>
                  <a:pt x="12567" y="18300"/>
                </a:cubicBezTo>
                <a:cubicBezTo>
                  <a:pt x="12960" y="18700"/>
                  <a:pt x="13353" y="18300"/>
                  <a:pt x="14138" y="18700"/>
                </a:cubicBezTo>
                <a:cubicBezTo>
                  <a:pt x="14138" y="18700"/>
                  <a:pt x="14138" y="19100"/>
                  <a:pt x="14531" y="19100"/>
                </a:cubicBezTo>
                <a:cubicBezTo>
                  <a:pt x="14924" y="19100"/>
                  <a:pt x="15316" y="19100"/>
                  <a:pt x="15316" y="19500"/>
                </a:cubicBezTo>
                <a:cubicBezTo>
                  <a:pt x="15316" y="19500"/>
                  <a:pt x="15316" y="19500"/>
                  <a:pt x="15316" y="19100"/>
                </a:cubicBezTo>
                <a:cubicBezTo>
                  <a:pt x="15316" y="19500"/>
                  <a:pt x="15709" y="19500"/>
                  <a:pt x="16102" y="19500"/>
                </a:cubicBezTo>
                <a:cubicBezTo>
                  <a:pt x="15709" y="19500"/>
                  <a:pt x="16495" y="19900"/>
                  <a:pt x="16495" y="19900"/>
                </a:cubicBezTo>
                <a:cubicBezTo>
                  <a:pt x="16495" y="19900"/>
                  <a:pt x="16495" y="19900"/>
                  <a:pt x="16495" y="19900"/>
                </a:cubicBezTo>
                <a:cubicBezTo>
                  <a:pt x="16495" y="19900"/>
                  <a:pt x="16495" y="19900"/>
                  <a:pt x="16495" y="19900"/>
                </a:cubicBezTo>
                <a:cubicBezTo>
                  <a:pt x="16495" y="20300"/>
                  <a:pt x="16887" y="20300"/>
                  <a:pt x="16887" y="20300"/>
                </a:cubicBezTo>
                <a:cubicBezTo>
                  <a:pt x="17280" y="20300"/>
                  <a:pt x="17280" y="20300"/>
                  <a:pt x="17280" y="20700"/>
                </a:cubicBezTo>
                <a:cubicBezTo>
                  <a:pt x="17280" y="21100"/>
                  <a:pt x="18065" y="21100"/>
                  <a:pt x="18065" y="21500"/>
                </a:cubicBezTo>
                <a:cubicBezTo>
                  <a:pt x="18065" y="21100"/>
                  <a:pt x="18065" y="21100"/>
                  <a:pt x="18065" y="21100"/>
                </a:cubicBezTo>
                <a:close/>
                <a:moveTo>
                  <a:pt x="4713" y="9900"/>
                </a:moveTo>
                <a:cubicBezTo>
                  <a:pt x="4713" y="10300"/>
                  <a:pt x="5105" y="10300"/>
                  <a:pt x="5105" y="10700"/>
                </a:cubicBezTo>
                <a:cubicBezTo>
                  <a:pt x="5105" y="10700"/>
                  <a:pt x="5498" y="11500"/>
                  <a:pt x="5891" y="11500"/>
                </a:cubicBezTo>
                <a:cubicBezTo>
                  <a:pt x="5891" y="11500"/>
                  <a:pt x="5891" y="11500"/>
                  <a:pt x="5891" y="11500"/>
                </a:cubicBezTo>
                <a:cubicBezTo>
                  <a:pt x="5891" y="11500"/>
                  <a:pt x="5891" y="11900"/>
                  <a:pt x="5891" y="11900"/>
                </a:cubicBezTo>
                <a:cubicBezTo>
                  <a:pt x="5891" y="11900"/>
                  <a:pt x="5891" y="11500"/>
                  <a:pt x="5891" y="11500"/>
                </a:cubicBezTo>
                <a:cubicBezTo>
                  <a:pt x="5891" y="11500"/>
                  <a:pt x="6284" y="11500"/>
                  <a:pt x="6284" y="11900"/>
                </a:cubicBezTo>
                <a:cubicBezTo>
                  <a:pt x="6284" y="11900"/>
                  <a:pt x="6284" y="11500"/>
                  <a:pt x="6284" y="11500"/>
                </a:cubicBezTo>
                <a:cubicBezTo>
                  <a:pt x="6284" y="11500"/>
                  <a:pt x="6284" y="11500"/>
                  <a:pt x="6284" y="11500"/>
                </a:cubicBezTo>
                <a:cubicBezTo>
                  <a:pt x="6284" y="11500"/>
                  <a:pt x="6284" y="11500"/>
                  <a:pt x="5891" y="11500"/>
                </a:cubicBezTo>
                <a:cubicBezTo>
                  <a:pt x="6284" y="11500"/>
                  <a:pt x="6284" y="11500"/>
                  <a:pt x="6284" y="11500"/>
                </a:cubicBezTo>
                <a:cubicBezTo>
                  <a:pt x="6284" y="11500"/>
                  <a:pt x="5891" y="11100"/>
                  <a:pt x="5498" y="10700"/>
                </a:cubicBezTo>
                <a:cubicBezTo>
                  <a:pt x="5498" y="11100"/>
                  <a:pt x="5891" y="11100"/>
                  <a:pt x="5891" y="11100"/>
                </a:cubicBezTo>
                <a:cubicBezTo>
                  <a:pt x="5498" y="11100"/>
                  <a:pt x="5498" y="10700"/>
                  <a:pt x="5105" y="10300"/>
                </a:cubicBezTo>
                <a:cubicBezTo>
                  <a:pt x="5498" y="10700"/>
                  <a:pt x="5498" y="10700"/>
                  <a:pt x="5891" y="10700"/>
                </a:cubicBezTo>
                <a:cubicBezTo>
                  <a:pt x="5498" y="10700"/>
                  <a:pt x="5105" y="10300"/>
                  <a:pt x="5105" y="10300"/>
                </a:cubicBezTo>
                <a:cubicBezTo>
                  <a:pt x="5105" y="10300"/>
                  <a:pt x="5105" y="10300"/>
                  <a:pt x="5105" y="10300"/>
                </a:cubicBezTo>
                <a:cubicBezTo>
                  <a:pt x="4713" y="10300"/>
                  <a:pt x="4713" y="9900"/>
                  <a:pt x="4320" y="9500"/>
                </a:cubicBezTo>
                <a:cubicBezTo>
                  <a:pt x="4713" y="9900"/>
                  <a:pt x="4713" y="9900"/>
                  <a:pt x="4713" y="9900"/>
                </a:cubicBezTo>
                <a:close/>
                <a:moveTo>
                  <a:pt x="21600" y="7100"/>
                </a:moveTo>
                <a:cubicBezTo>
                  <a:pt x="21207" y="6700"/>
                  <a:pt x="20815" y="6700"/>
                  <a:pt x="20422" y="6700"/>
                </a:cubicBezTo>
                <a:cubicBezTo>
                  <a:pt x="20422" y="6700"/>
                  <a:pt x="20422" y="6300"/>
                  <a:pt x="20422" y="6300"/>
                </a:cubicBezTo>
                <a:cubicBezTo>
                  <a:pt x="20029" y="6300"/>
                  <a:pt x="20029" y="6300"/>
                  <a:pt x="20029" y="5900"/>
                </a:cubicBezTo>
                <a:cubicBezTo>
                  <a:pt x="20029" y="5900"/>
                  <a:pt x="20029" y="5900"/>
                  <a:pt x="20029" y="5900"/>
                </a:cubicBezTo>
                <a:cubicBezTo>
                  <a:pt x="20029" y="5900"/>
                  <a:pt x="20029" y="5900"/>
                  <a:pt x="20029" y="5500"/>
                </a:cubicBezTo>
                <a:cubicBezTo>
                  <a:pt x="20029" y="5500"/>
                  <a:pt x="20029" y="5500"/>
                  <a:pt x="20422" y="5500"/>
                </a:cubicBezTo>
                <a:cubicBezTo>
                  <a:pt x="20422" y="5500"/>
                  <a:pt x="20422" y="5500"/>
                  <a:pt x="20029" y="5100"/>
                </a:cubicBezTo>
                <a:cubicBezTo>
                  <a:pt x="20029" y="5100"/>
                  <a:pt x="20029" y="5500"/>
                  <a:pt x="19636" y="5500"/>
                </a:cubicBezTo>
                <a:cubicBezTo>
                  <a:pt x="19636" y="5100"/>
                  <a:pt x="19636" y="5100"/>
                  <a:pt x="19636" y="4700"/>
                </a:cubicBezTo>
                <a:cubicBezTo>
                  <a:pt x="19636" y="4300"/>
                  <a:pt x="19636" y="4700"/>
                  <a:pt x="19636" y="4300"/>
                </a:cubicBezTo>
                <a:cubicBezTo>
                  <a:pt x="19636" y="4300"/>
                  <a:pt x="19244" y="3900"/>
                  <a:pt x="19244" y="3900"/>
                </a:cubicBezTo>
                <a:cubicBezTo>
                  <a:pt x="19244" y="3500"/>
                  <a:pt x="19636" y="3500"/>
                  <a:pt x="19636" y="3500"/>
                </a:cubicBezTo>
                <a:cubicBezTo>
                  <a:pt x="19636" y="3500"/>
                  <a:pt x="19636" y="3500"/>
                  <a:pt x="19636" y="3100"/>
                </a:cubicBezTo>
                <a:cubicBezTo>
                  <a:pt x="19636" y="3500"/>
                  <a:pt x="19244" y="3500"/>
                  <a:pt x="19244" y="3500"/>
                </a:cubicBezTo>
                <a:cubicBezTo>
                  <a:pt x="19244" y="3900"/>
                  <a:pt x="18851" y="3500"/>
                  <a:pt x="18851" y="3500"/>
                </a:cubicBezTo>
                <a:cubicBezTo>
                  <a:pt x="18458" y="3500"/>
                  <a:pt x="18458" y="3500"/>
                  <a:pt x="18458" y="3500"/>
                </a:cubicBezTo>
                <a:cubicBezTo>
                  <a:pt x="18458" y="3900"/>
                  <a:pt x="18065" y="4300"/>
                  <a:pt x="17673" y="4300"/>
                </a:cubicBezTo>
                <a:cubicBezTo>
                  <a:pt x="17673" y="4300"/>
                  <a:pt x="17280" y="3900"/>
                  <a:pt x="16887" y="3900"/>
                </a:cubicBezTo>
                <a:cubicBezTo>
                  <a:pt x="16887" y="3900"/>
                  <a:pt x="16495" y="3900"/>
                  <a:pt x="16495" y="3900"/>
                </a:cubicBezTo>
                <a:cubicBezTo>
                  <a:pt x="16102" y="3900"/>
                  <a:pt x="16102" y="3900"/>
                  <a:pt x="15709" y="4300"/>
                </a:cubicBezTo>
                <a:cubicBezTo>
                  <a:pt x="15709" y="3900"/>
                  <a:pt x="15709" y="3900"/>
                  <a:pt x="15316" y="3900"/>
                </a:cubicBezTo>
                <a:cubicBezTo>
                  <a:pt x="15316" y="3900"/>
                  <a:pt x="15316" y="3900"/>
                  <a:pt x="15316" y="3900"/>
                </a:cubicBezTo>
                <a:cubicBezTo>
                  <a:pt x="14924" y="3500"/>
                  <a:pt x="14924" y="3500"/>
                  <a:pt x="14924" y="3500"/>
                </a:cubicBezTo>
                <a:cubicBezTo>
                  <a:pt x="14924" y="3100"/>
                  <a:pt x="14531" y="3100"/>
                  <a:pt x="14138" y="3100"/>
                </a:cubicBezTo>
                <a:cubicBezTo>
                  <a:pt x="14138" y="3100"/>
                  <a:pt x="13745" y="3100"/>
                  <a:pt x="13745" y="3100"/>
                </a:cubicBezTo>
                <a:cubicBezTo>
                  <a:pt x="13745" y="3100"/>
                  <a:pt x="13745" y="3100"/>
                  <a:pt x="13745" y="3100"/>
                </a:cubicBezTo>
                <a:cubicBezTo>
                  <a:pt x="13745" y="3100"/>
                  <a:pt x="13745" y="3100"/>
                  <a:pt x="13745" y="3100"/>
                </a:cubicBezTo>
                <a:cubicBezTo>
                  <a:pt x="13745" y="2700"/>
                  <a:pt x="13745" y="2300"/>
                  <a:pt x="13353" y="2300"/>
                </a:cubicBezTo>
                <a:cubicBezTo>
                  <a:pt x="13353" y="2300"/>
                  <a:pt x="12960" y="2300"/>
                  <a:pt x="12960" y="1900"/>
                </a:cubicBezTo>
                <a:cubicBezTo>
                  <a:pt x="12567" y="1900"/>
                  <a:pt x="12567" y="1500"/>
                  <a:pt x="12567" y="1500"/>
                </a:cubicBezTo>
                <a:cubicBezTo>
                  <a:pt x="12175" y="1100"/>
                  <a:pt x="12175" y="1100"/>
                  <a:pt x="12175" y="700"/>
                </a:cubicBezTo>
                <a:cubicBezTo>
                  <a:pt x="11782" y="700"/>
                  <a:pt x="11782" y="700"/>
                  <a:pt x="11782" y="700"/>
                </a:cubicBezTo>
                <a:cubicBezTo>
                  <a:pt x="11782" y="700"/>
                  <a:pt x="11389" y="300"/>
                  <a:pt x="11389" y="300"/>
                </a:cubicBezTo>
                <a:cubicBezTo>
                  <a:pt x="11389" y="300"/>
                  <a:pt x="10996" y="300"/>
                  <a:pt x="11389" y="300"/>
                </a:cubicBezTo>
                <a:cubicBezTo>
                  <a:pt x="10996" y="300"/>
                  <a:pt x="10996" y="300"/>
                  <a:pt x="10604" y="300"/>
                </a:cubicBezTo>
                <a:cubicBezTo>
                  <a:pt x="10604" y="-100"/>
                  <a:pt x="10211" y="-100"/>
                  <a:pt x="10211" y="300"/>
                </a:cubicBezTo>
                <a:cubicBezTo>
                  <a:pt x="9818" y="300"/>
                  <a:pt x="9818" y="300"/>
                  <a:pt x="9818" y="700"/>
                </a:cubicBezTo>
                <a:cubicBezTo>
                  <a:pt x="9818" y="700"/>
                  <a:pt x="10211" y="700"/>
                  <a:pt x="10211" y="1100"/>
                </a:cubicBezTo>
                <a:cubicBezTo>
                  <a:pt x="9818" y="1100"/>
                  <a:pt x="9818" y="700"/>
                  <a:pt x="9818" y="700"/>
                </a:cubicBezTo>
                <a:cubicBezTo>
                  <a:pt x="9425" y="700"/>
                  <a:pt x="9425" y="1100"/>
                  <a:pt x="9425" y="700"/>
                </a:cubicBezTo>
                <a:cubicBezTo>
                  <a:pt x="9425" y="1100"/>
                  <a:pt x="9033" y="1500"/>
                  <a:pt x="8640" y="1500"/>
                </a:cubicBezTo>
                <a:cubicBezTo>
                  <a:pt x="8640" y="1500"/>
                  <a:pt x="8247" y="1500"/>
                  <a:pt x="8247" y="1500"/>
                </a:cubicBezTo>
                <a:cubicBezTo>
                  <a:pt x="8247" y="1900"/>
                  <a:pt x="7855" y="1900"/>
                  <a:pt x="7855" y="1900"/>
                </a:cubicBezTo>
                <a:cubicBezTo>
                  <a:pt x="7855" y="1900"/>
                  <a:pt x="7462" y="2300"/>
                  <a:pt x="7462" y="2300"/>
                </a:cubicBezTo>
                <a:cubicBezTo>
                  <a:pt x="7855" y="2700"/>
                  <a:pt x="7855" y="2700"/>
                  <a:pt x="7855" y="2700"/>
                </a:cubicBezTo>
                <a:cubicBezTo>
                  <a:pt x="7855" y="2700"/>
                  <a:pt x="7855" y="3100"/>
                  <a:pt x="7855" y="3500"/>
                </a:cubicBezTo>
                <a:cubicBezTo>
                  <a:pt x="7855" y="3900"/>
                  <a:pt x="7855" y="3900"/>
                  <a:pt x="7462" y="3900"/>
                </a:cubicBezTo>
                <a:cubicBezTo>
                  <a:pt x="7069" y="3900"/>
                  <a:pt x="7069" y="3900"/>
                  <a:pt x="7069" y="3900"/>
                </a:cubicBezTo>
                <a:cubicBezTo>
                  <a:pt x="6676" y="4300"/>
                  <a:pt x="6284" y="4300"/>
                  <a:pt x="6284" y="4300"/>
                </a:cubicBezTo>
                <a:cubicBezTo>
                  <a:pt x="6284" y="4700"/>
                  <a:pt x="6676" y="4300"/>
                  <a:pt x="6676" y="4700"/>
                </a:cubicBezTo>
                <a:cubicBezTo>
                  <a:pt x="6284" y="4700"/>
                  <a:pt x="6284" y="5500"/>
                  <a:pt x="6676" y="5500"/>
                </a:cubicBezTo>
                <a:cubicBezTo>
                  <a:pt x="6284" y="6300"/>
                  <a:pt x="5891" y="5900"/>
                  <a:pt x="5498" y="5500"/>
                </a:cubicBezTo>
                <a:cubicBezTo>
                  <a:pt x="5498" y="5500"/>
                  <a:pt x="5105" y="5500"/>
                  <a:pt x="5105" y="5500"/>
                </a:cubicBezTo>
                <a:cubicBezTo>
                  <a:pt x="5105" y="5500"/>
                  <a:pt x="5105" y="5500"/>
                  <a:pt x="5105" y="5900"/>
                </a:cubicBezTo>
                <a:cubicBezTo>
                  <a:pt x="4713" y="5900"/>
                  <a:pt x="4320" y="5500"/>
                  <a:pt x="4320" y="5100"/>
                </a:cubicBezTo>
                <a:cubicBezTo>
                  <a:pt x="3927" y="5100"/>
                  <a:pt x="3927" y="4300"/>
                  <a:pt x="3535" y="5100"/>
                </a:cubicBezTo>
                <a:cubicBezTo>
                  <a:pt x="3535" y="5100"/>
                  <a:pt x="3535" y="5500"/>
                  <a:pt x="3535" y="5500"/>
                </a:cubicBezTo>
                <a:cubicBezTo>
                  <a:pt x="3142" y="5900"/>
                  <a:pt x="3142" y="5500"/>
                  <a:pt x="2749" y="5500"/>
                </a:cubicBezTo>
                <a:cubicBezTo>
                  <a:pt x="2356" y="5500"/>
                  <a:pt x="2356" y="5900"/>
                  <a:pt x="2356" y="5500"/>
                </a:cubicBezTo>
                <a:cubicBezTo>
                  <a:pt x="1964" y="5500"/>
                  <a:pt x="1964" y="5500"/>
                  <a:pt x="1571" y="5500"/>
                </a:cubicBezTo>
                <a:cubicBezTo>
                  <a:pt x="1571" y="5500"/>
                  <a:pt x="1964" y="5500"/>
                  <a:pt x="1571" y="5900"/>
                </a:cubicBezTo>
                <a:cubicBezTo>
                  <a:pt x="1571" y="5900"/>
                  <a:pt x="1178" y="5900"/>
                  <a:pt x="1178" y="5900"/>
                </a:cubicBezTo>
                <a:cubicBezTo>
                  <a:pt x="1178" y="5900"/>
                  <a:pt x="1178" y="5900"/>
                  <a:pt x="785" y="5900"/>
                </a:cubicBezTo>
                <a:cubicBezTo>
                  <a:pt x="785" y="5900"/>
                  <a:pt x="785" y="5900"/>
                  <a:pt x="393" y="5900"/>
                </a:cubicBezTo>
                <a:cubicBezTo>
                  <a:pt x="393" y="5900"/>
                  <a:pt x="393" y="5500"/>
                  <a:pt x="0" y="5500"/>
                </a:cubicBezTo>
                <a:cubicBezTo>
                  <a:pt x="0" y="5900"/>
                  <a:pt x="0" y="6300"/>
                  <a:pt x="393" y="6300"/>
                </a:cubicBezTo>
                <a:cubicBezTo>
                  <a:pt x="393" y="6700"/>
                  <a:pt x="393" y="6700"/>
                  <a:pt x="393" y="6700"/>
                </a:cubicBezTo>
                <a:cubicBezTo>
                  <a:pt x="393" y="6700"/>
                  <a:pt x="393" y="6700"/>
                  <a:pt x="393" y="6700"/>
                </a:cubicBezTo>
                <a:cubicBezTo>
                  <a:pt x="393" y="6700"/>
                  <a:pt x="393" y="7100"/>
                  <a:pt x="393" y="7100"/>
                </a:cubicBezTo>
                <a:cubicBezTo>
                  <a:pt x="393" y="7100"/>
                  <a:pt x="393" y="7100"/>
                  <a:pt x="393" y="7500"/>
                </a:cubicBezTo>
                <a:cubicBezTo>
                  <a:pt x="393" y="7500"/>
                  <a:pt x="785" y="7500"/>
                  <a:pt x="785" y="7500"/>
                </a:cubicBezTo>
                <a:cubicBezTo>
                  <a:pt x="785" y="7500"/>
                  <a:pt x="393" y="7500"/>
                  <a:pt x="393" y="7500"/>
                </a:cubicBezTo>
                <a:cubicBezTo>
                  <a:pt x="393" y="7500"/>
                  <a:pt x="393" y="7500"/>
                  <a:pt x="393" y="7900"/>
                </a:cubicBezTo>
                <a:cubicBezTo>
                  <a:pt x="785" y="7900"/>
                  <a:pt x="1178" y="8700"/>
                  <a:pt x="1178" y="8700"/>
                </a:cubicBezTo>
                <a:cubicBezTo>
                  <a:pt x="1178" y="8700"/>
                  <a:pt x="1178" y="8700"/>
                  <a:pt x="1178" y="8700"/>
                </a:cubicBezTo>
                <a:cubicBezTo>
                  <a:pt x="1178" y="9100"/>
                  <a:pt x="1571" y="9100"/>
                  <a:pt x="1571" y="9500"/>
                </a:cubicBezTo>
                <a:cubicBezTo>
                  <a:pt x="1571" y="9500"/>
                  <a:pt x="1571" y="9500"/>
                  <a:pt x="1571" y="9500"/>
                </a:cubicBezTo>
                <a:cubicBezTo>
                  <a:pt x="1571" y="9100"/>
                  <a:pt x="1571" y="9100"/>
                  <a:pt x="1571" y="9100"/>
                </a:cubicBezTo>
                <a:cubicBezTo>
                  <a:pt x="1571" y="9100"/>
                  <a:pt x="1571" y="9100"/>
                  <a:pt x="1571" y="9100"/>
                </a:cubicBezTo>
                <a:cubicBezTo>
                  <a:pt x="1571" y="9100"/>
                  <a:pt x="1571" y="9100"/>
                  <a:pt x="1964" y="9100"/>
                </a:cubicBezTo>
                <a:cubicBezTo>
                  <a:pt x="1571" y="9100"/>
                  <a:pt x="1964" y="8700"/>
                  <a:pt x="1571" y="8700"/>
                </a:cubicBezTo>
                <a:cubicBezTo>
                  <a:pt x="1964" y="8700"/>
                  <a:pt x="1964" y="8700"/>
                  <a:pt x="1964" y="8300"/>
                </a:cubicBezTo>
                <a:cubicBezTo>
                  <a:pt x="2356" y="8300"/>
                  <a:pt x="1964" y="8300"/>
                  <a:pt x="1964" y="7900"/>
                </a:cubicBezTo>
                <a:cubicBezTo>
                  <a:pt x="1964" y="7900"/>
                  <a:pt x="2356" y="8300"/>
                  <a:pt x="1964" y="8300"/>
                </a:cubicBezTo>
                <a:cubicBezTo>
                  <a:pt x="2356" y="8300"/>
                  <a:pt x="2749" y="8300"/>
                  <a:pt x="2356" y="7900"/>
                </a:cubicBezTo>
                <a:cubicBezTo>
                  <a:pt x="2356" y="7900"/>
                  <a:pt x="2356" y="7900"/>
                  <a:pt x="2356" y="7900"/>
                </a:cubicBezTo>
                <a:cubicBezTo>
                  <a:pt x="2356" y="7900"/>
                  <a:pt x="2356" y="7900"/>
                  <a:pt x="2356" y="7900"/>
                </a:cubicBezTo>
                <a:cubicBezTo>
                  <a:pt x="2356" y="7500"/>
                  <a:pt x="2749" y="7500"/>
                  <a:pt x="2356" y="7500"/>
                </a:cubicBezTo>
                <a:cubicBezTo>
                  <a:pt x="2356" y="7500"/>
                  <a:pt x="2356" y="7500"/>
                  <a:pt x="2749" y="7500"/>
                </a:cubicBezTo>
                <a:cubicBezTo>
                  <a:pt x="2749" y="7500"/>
                  <a:pt x="2749" y="6300"/>
                  <a:pt x="3142" y="6300"/>
                </a:cubicBezTo>
                <a:cubicBezTo>
                  <a:pt x="3142" y="6300"/>
                  <a:pt x="3927" y="6700"/>
                  <a:pt x="3927" y="6700"/>
                </a:cubicBezTo>
                <a:cubicBezTo>
                  <a:pt x="3927" y="6700"/>
                  <a:pt x="3927" y="6700"/>
                  <a:pt x="3927" y="7100"/>
                </a:cubicBezTo>
                <a:cubicBezTo>
                  <a:pt x="4320" y="7100"/>
                  <a:pt x="4713" y="7500"/>
                  <a:pt x="4713" y="7500"/>
                </a:cubicBezTo>
                <a:cubicBezTo>
                  <a:pt x="5498" y="8300"/>
                  <a:pt x="5105" y="8700"/>
                  <a:pt x="5105" y="9500"/>
                </a:cubicBezTo>
                <a:cubicBezTo>
                  <a:pt x="5105" y="9900"/>
                  <a:pt x="5498" y="10300"/>
                  <a:pt x="5891" y="10700"/>
                </a:cubicBezTo>
                <a:cubicBezTo>
                  <a:pt x="6284" y="11100"/>
                  <a:pt x="6676" y="11500"/>
                  <a:pt x="7069" y="11900"/>
                </a:cubicBezTo>
                <a:cubicBezTo>
                  <a:pt x="7069" y="11900"/>
                  <a:pt x="7462" y="11900"/>
                  <a:pt x="7462" y="11900"/>
                </a:cubicBezTo>
                <a:cubicBezTo>
                  <a:pt x="7069" y="11900"/>
                  <a:pt x="6676" y="11900"/>
                  <a:pt x="6284" y="11500"/>
                </a:cubicBezTo>
                <a:cubicBezTo>
                  <a:pt x="6284" y="11500"/>
                  <a:pt x="6676" y="11900"/>
                  <a:pt x="6676" y="11900"/>
                </a:cubicBezTo>
                <a:cubicBezTo>
                  <a:pt x="6676" y="11900"/>
                  <a:pt x="6676" y="11900"/>
                  <a:pt x="6676" y="11900"/>
                </a:cubicBezTo>
                <a:cubicBezTo>
                  <a:pt x="6284" y="11900"/>
                  <a:pt x="6284" y="11900"/>
                  <a:pt x="6284" y="11900"/>
                </a:cubicBezTo>
                <a:cubicBezTo>
                  <a:pt x="6284" y="11900"/>
                  <a:pt x="6284" y="11900"/>
                  <a:pt x="6284" y="11900"/>
                </a:cubicBezTo>
                <a:cubicBezTo>
                  <a:pt x="6284" y="11900"/>
                  <a:pt x="6284" y="11900"/>
                  <a:pt x="6284" y="11900"/>
                </a:cubicBezTo>
                <a:cubicBezTo>
                  <a:pt x="6284" y="12300"/>
                  <a:pt x="5891" y="11900"/>
                  <a:pt x="5891" y="11900"/>
                </a:cubicBezTo>
                <a:cubicBezTo>
                  <a:pt x="5891" y="11900"/>
                  <a:pt x="6284" y="12700"/>
                  <a:pt x="6284" y="12700"/>
                </a:cubicBezTo>
                <a:cubicBezTo>
                  <a:pt x="6676" y="13100"/>
                  <a:pt x="7462" y="13900"/>
                  <a:pt x="7855" y="14300"/>
                </a:cubicBezTo>
                <a:cubicBezTo>
                  <a:pt x="7855" y="14300"/>
                  <a:pt x="7855" y="14300"/>
                  <a:pt x="7855" y="14300"/>
                </a:cubicBezTo>
                <a:cubicBezTo>
                  <a:pt x="8247" y="14300"/>
                  <a:pt x="8640" y="14700"/>
                  <a:pt x="9033" y="15100"/>
                </a:cubicBezTo>
                <a:cubicBezTo>
                  <a:pt x="9033" y="15100"/>
                  <a:pt x="9033" y="15100"/>
                  <a:pt x="9033" y="14700"/>
                </a:cubicBezTo>
                <a:cubicBezTo>
                  <a:pt x="9033" y="15100"/>
                  <a:pt x="9033" y="15100"/>
                  <a:pt x="9033" y="15100"/>
                </a:cubicBezTo>
                <a:cubicBezTo>
                  <a:pt x="9033" y="15100"/>
                  <a:pt x="9033" y="15100"/>
                  <a:pt x="9033" y="15100"/>
                </a:cubicBezTo>
                <a:cubicBezTo>
                  <a:pt x="9033" y="15100"/>
                  <a:pt x="8640" y="15100"/>
                  <a:pt x="8640" y="15100"/>
                </a:cubicBezTo>
                <a:cubicBezTo>
                  <a:pt x="8640" y="15100"/>
                  <a:pt x="9033" y="15100"/>
                  <a:pt x="9033" y="15100"/>
                </a:cubicBezTo>
                <a:cubicBezTo>
                  <a:pt x="8640" y="15100"/>
                  <a:pt x="8640" y="15500"/>
                  <a:pt x="9033" y="15500"/>
                </a:cubicBezTo>
                <a:cubicBezTo>
                  <a:pt x="8640" y="15500"/>
                  <a:pt x="8640" y="15500"/>
                  <a:pt x="8640" y="15500"/>
                </a:cubicBezTo>
                <a:cubicBezTo>
                  <a:pt x="8640" y="15500"/>
                  <a:pt x="9033" y="15500"/>
                  <a:pt x="9033" y="15500"/>
                </a:cubicBezTo>
                <a:cubicBezTo>
                  <a:pt x="9033" y="15500"/>
                  <a:pt x="9033" y="15500"/>
                  <a:pt x="8640" y="15500"/>
                </a:cubicBezTo>
                <a:cubicBezTo>
                  <a:pt x="9033" y="15500"/>
                  <a:pt x="9033" y="15500"/>
                  <a:pt x="9033" y="15500"/>
                </a:cubicBezTo>
                <a:cubicBezTo>
                  <a:pt x="9033" y="15500"/>
                  <a:pt x="9033" y="15500"/>
                  <a:pt x="9033" y="15500"/>
                </a:cubicBezTo>
                <a:cubicBezTo>
                  <a:pt x="9033" y="15900"/>
                  <a:pt x="9033" y="15900"/>
                  <a:pt x="9033" y="15900"/>
                </a:cubicBezTo>
                <a:cubicBezTo>
                  <a:pt x="9033" y="15900"/>
                  <a:pt x="9425" y="15900"/>
                  <a:pt x="9425" y="15900"/>
                </a:cubicBezTo>
                <a:cubicBezTo>
                  <a:pt x="9425" y="15900"/>
                  <a:pt x="9425" y="15900"/>
                  <a:pt x="9818" y="15900"/>
                </a:cubicBezTo>
                <a:cubicBezTo>
                  <a:pt x="9425" y="15900"/>
                  <a:pt x="9818" y="15900"/>
                  <a:pt x="9425" y="15900"/>
                </a:cubicBezTo>
                <a:cubicBezTo>
                  <a:pt x="9818" y="15500"/>
                  <a:pt x="10604" y="15500"/>
                  <a:pt x="10996" y="15500"/>
                </a:cubicBezTo>
                <a:cubicBezTo>
                  <a:pt x="10604" y="15900"/>
                  <a:pt x="10604" y="15900"/>
                  <a:pt x="10604" y="15900"/>
                </a:cubicBezTo>
                <a:cubicBezTo>
                  <a:pt x="10604" y="15900"/>
                  <a:pt x="10996" y="15900"/>
                  <a:pt x="10996" y="15900"/>
                </a:cubicBezTo>
                <a:cubicBezTo>
                  <a:pt x="10996" y="15900"/>
                  <a:pt x="11389" y="15900"/>
                  <a:pt x="11389" y="15900"/>
                </a:cubicBezTo>
                <a:cubicBezTo>
                  <a:pt x="11782" y="16300"/>
                  <a:pt x="12175" y="16300"/>
                  <a:pt x="12567" y="16700"/>
                </a:cubicBezTo>
                <a:cubicBezTo>
                  <a:pt x="12960" y="17100"/>
                  <a:pt x="14138" y="18300"/>
                  <a:pt x="14138" y="17900"/>
                </a:cubicBezTo>
                <a:cubicBezTo>
                  <a:pt x="14138" y="18300"/>
                  <a:pt x="14138" y="18300"/>
                  <a:pt x="14531" y="18300"/>
                </a:cubicBezTo>
                <a:cubicBezTo>
                  <a:pt x="14531" y="18300"/>
                  <a:pt x="14138" y="18300"/>
                  <a:pt x="14138" y="18300"/>
                </a:cubicBezTo>
                <a:cubicBezTo>
                  <a:pt x="14531" y="18300"/>
                  <a:pt x="14531" y="18300"/>
                  <a:pt x="14531" y="18300"/>
                </a:cubicBezTo>
                <a:cubicBezTo>
                  <a:pt x="14138" y="18300"/>
                  <a:pt x="15316" y="19100"/>
                  <a:pt x="14924" y="18300"/>
                </a:cubicBezTo>
                <a:cubicBezTo>
                  <a:pt x="14924" y="17900"/>
                  <a:pt x="14531" y="17500"/>
                  <a:pt x="14138" y="17500"/>
                </a:cubicBezTo>
                <a:cubicBezTo>
                  <a:pt x="13745" y="17100"/>
                  <a:pt x="13745" y="16700"/>
                  <a:pt x="13745" y="16300"/>
                </a:cubicBezTo>
                <a:cubicBezTo>
                  <a:pt x="13745" y="15900"/>
                  <a:pt x="13745" y="16300"/>
                  <a:pt x="13353" y="15900"/>
                </a:cubicBezTo>
                <a:cubicBezTo>
                  <a:pt x="12960" y="15500"/>
                  <a:pt x="12567" y="15100"/>
                  <a:pt x="12175" y="14700"/>
                </a:cubicBezTo>
                <a:cubicBezTo>
                  <a:pt x="11389" y="14300"/>
                  <a:pt x="11389" y="13500"/>
                  <a:pt x="10604" y="13100"/>
                </a:cubicBezTo>
                <a:cubicBezTo>
                  <a:pt x="10211" y="13100"/>
                  <a:pt x="10211" y="12700"/>
                  <a:pt x="9818" y="12300"/>
                </a:cubicBezTo>
                <a:cubicBezTo>
                  <a:pt x="9818" y="11900"/>
                  <a:pt x="9818" y="11500"/>
                  <a:pt x="9425" y="11500"/>
                </a:cubicBezTo>
                <a:cubicBezTo>
                  <a:pt x="9818" y="11100"/>
                  <a:pt x="9818" y="11100"/>
                  <a:pt x="9425" y="11100"/>
                </a:cubicBezTo>
                <a:cubicBezTo>
                  <a:pt x="9425" y="10700"/>
                  <a:pt x="9425" y="10700"/>
                  <a:pt x="9425" y="10700"/>
                </a:cubicBezTo>
                <a:cubicBezTo>
                  <a:pt x="9425" y="10700"/>
                  <a:pt x="9425" y="10700"/>
                  <a:pt x="9425" y="10700"/>
                </a:cubicBezTo>
                <a:cubicBezTo>
                  <a:pt x="9425" y="10700"/>
                  <a:pt x="9033" y="10700"/>
                  <a:pt x="9033" y="10700"/>
                </a:cubicBezTo>
                <a:cubicBezTo>
                  <a:pt x="9033" y="10300"/>
                  <a:pt x="9033" y="10300"/>
                  <a:pt x="9033" y="10300"/>
                </a:cubicBezTo>
                <a:cubicBezTo>
                  <a:pt x="9033" y="10300"/>
                  <a:pt x="9033" y="10300"/>
                  <a:pt x="9033" y="9900"/>
                </a:cubicBezTo>
                <a:cubicBezTo>
                  <a:pt x="9033" y="9900"/>
                  <a:pt x="8640" y="9900"/>
                  <a:pt x="8640" y="9900"/>
                </a:cubicBezTo>
                <a:cubicBezTo>
                  <a:pt x="8640" y="9900"/>
                  <a:pt x="8640" y="9500"/>
                  <a:pt x="8640" y="9500"/>
                </a:cubicBezTo>
                <a:cubicBezTo>
                  <a:pt x="8640" y="9500"/>
                  <a:pt x="8640" y="9900"/>
                  <a:pt x="8640" y="9900"/>
                </a:cubicBezTo>
                <a:cubicBezTo>
                  <a:pt x="8247" y="9500"/>
                  <a:pt x="7855" y="9500"/>
                  <a:pt x="8247" y="9100"/>
                </a:cubicBezTo>
                <a:cubicBezTo>
                  <a:pt x="8247" y="9100"/>
                  <a:pt x="8247" y="9100"/>
                  <a:pt x="8247" y="9100"/>
                </a:cubicBezTo>
                <a:cubicBezTo>
                  <a:pt x="8247" y="8700"/>
                  <a:pt x="8247" y="8700"/>
                  <a:pt x="8247" y="8700"/>
                </a:cubicBezTo>
                <a:cubicBezTo>
                  <a:pt x="8247" y="8700"/>
                  <a:pt x="8247" y="8300"/>
                  <a:pt x="8247" y="8300"/>
                </a:cubicBezTo>
                <a:cubicBezTo>
                  <a:pt x="8247" y="8300"/>
                  <a:pt x="8247" y="7900"/>
                  <a:pt x="8247" y="7500"/>
                </a:cubicBezTo>
                <a:cubicBezTo>
                  <a:pt x="8247" y="7500"/>
                  <a:pt x="8247" y="7100"/>
                  <a:pt x="8247" y="7100"/>
                </a:cubicBezTo>
                <a:cubicBezTo>
                  <a:pt x="8640" y="7100"/>
                  <a:pt x="9033" y="7100"/>
                  <a:pt x="9033" y="7100"/>
                </a:cubicBezTo>
                <a:cubicBezTo>
                  <a:pt x="9033" y="7100"/>
                  <a:pt x="9033" y="7100"/>
                  <a:pt x="9425" y="7100"/>
                </a:cubicBezTo>
                <a:cubicBezTo>
                  <a:pt x="9425" y="7500"/>
                  <a:pt x="9425" y="7900"/>
                  <a:pt x="9818" y="7900"/>
                </a:cubicBezTo>
                <a:cubicBezTo>
                  <a:pt x="10211" y="8300"/>
                  <a:pt x="10211" y="7900"/>
                  <a:pt x="10604" y="7500"/>
                </a:cubicBezTo>
                <a:cubicBezTo>
                  <a:pt x="10604" y="7500"/>
                  <a:pt x="10604" y="7100"/>
                  <a:pt x="10996" y="7100"/>
                </a:cubicBezTo>
                <a:cubicBezTo>
                  <a:pt x="10996" y="7100"/>
                  <a:pt x="11389" y="7100"/>
                  <a:pt x="11782" y="7100"/>
                </a:cubicBezTo>
                <a:cubicBezTo>
                  <a:pt x="12175" y="7100"/>
                  <a:pt x="12175" y="7100"/>
                  <a:pt x="12567" y="6700"/>
                </a:cubicBezTo>
                <a:cubicBezTo>
                  <a:pt x="12567" y="6700"/>
                  <a:pt x="12567" y="6700"/>
                  <a:pt x="12567" y="7100"/>
                </a:cubicBezTo>
                <a:cubicBezTo>
                  <a:pt x="12567" y="6700"/>
                  <a:pt x="12567" y="6700"/>
                  <a:pt x="12567" y="6700"/>
                </a:cubicBezTo>
                <a:cubicBezTo>
                  <a:pt x="12567" y="6700"/>
                  <a:pt x="12567" y="7100"/>
                  <a:pt x="12567" y="7100"/>
                </a:cubicBezTo>
                <a:cubicBezTo>
                  <a:pt x="12567" y="7100"/>
                  <a:pt x="12567" y="7100"/>
                  <a:pt x="12567" y="6700"/>
                </a:cubicBezTo>
                <a:cubicBezTo>
                  <a:pt x="12567" y="7100"/>
                  <a:pt x="12567" y="7100"/>
                  <a:pt x="12567" y="7100"/>
                </a:cubicBezTo>
                <a:cubicBezTo>
                  <a:pt x="12960" y="7100"/>
                  <a:pt x="12960" y="7100"/>
                  <a:pt x="12960" y="7100"/>
                </a:cubicBezTo>
                <a:cubicBezTo>
                  <a:pt x="12960" y="7100"/>
                  <a:pt x="13745" y="7500"/>
                  <a:pt x="13745" y="7100"/>
                </a:cubicBezTo>
                <a:cubicBezTo>
                  <a:pt x="13745" y="7100"/>
                  <a:pt x="14138" y="7500"/>
                  <a:pt x="14138" y="7500"/>
                </a:cubicBezTo>
                <a:cubicBezTo>
                  <a:pt x="14138" y="7500"/>
                  <a:pt x="14531" y="7500"/>
                  <a:pt x="14531" y="7500"/>
                </a:cubicBezTo>
                <a:cubicBezTo>
                  <a:pt x="14531" y="7500"/>
                  <a:pt x="14531" y="7500"/>
                  <a:pt x="14531" y="7500"/>
                </a:cubicBezTo>
                <a:cubicBezTo>
                  <a:pt x="14531" y="7500"/>
                  <a:pt x="14531" y="7500"/>
                  <a:pt x="14531" y="7500"/>
                </a:cubicBezTo>
                <a:cubicBezTo>
                  <a:pt x="14924" y="7500"/>
                  <a:pt x="14924" y="7500"/>
                  <a:pt x="14924" y="7100"/>
                </a:cubicBezTo>
                <a:cubicBezTo>
                  <a:pt x="15316" y="7100"/>
                  <a:pt x="15316" y="7500"/>
                  <a:pt x="15709" y="7900"/>
                </a:cubicBezTo>
                <a:cubicBezTo>
                  <a:pt x="16102" y="7900"/>
                  <a:pt x="16102" y="7500"/>
                  <a:pt x="16495" y="7500"/>
                </a:cubicBezTo>
                <a:cubicBezTo>
                  <a:pt x="16495" y="7500"/>
                  <a:pt x="16887" y="7900"/>
                  <a:pt x="16887" y="7500"/>
                </a:cubicBezTo>
                <a:cubicBezTo>
                  <a:pt x="17280" y="7500"/>
                  <a:pt x="16887" y="7500"/>
                  <a:pt x="17280" y="7500"/>
                </a:cubicBezTo>
                <a:cubicBezTo>
                  <a:pt x="17280" y="7500"/>
                  <a:pt x="17673" y="7500"/>
                  <a:pt x="17673" y="7500"/>
                </a:cubicBezTo>
                <a:cubicBezTo>
                  <a:pt x="18065" y="7500"/>
                  <a:pt x="18065" y="7900"/>
                  <a:pt x="18458" y="7900"/>
                </a:cubicBezTo>
                <a:cubicBezTo>
                  <a:pt x="18065" y="7500"/>
                  <a:pt x="18458" y="7500"/>
                  <a:pt x="18458" y="7500"/>
                </a:cubicBezTo>
                <a:cubicBezTo>
                  <a:pt x="18851" y="7500"/>
                  <a:pt x="18458" y="7900"/>
                  <a:pt x="18851" y="7900"/>
                </a:cubicBezTo>
                <a:cubicBezTo>
                  <a:pt x="18851" y="7900"/>
                  <a:pt x="18851" y="7500"/>
                  <a:pt x="18851" y="7900"/>
                </a:cubicBezTo>
                <a:cubicBezTo>
                  <a:pt x="18851" y="7900"/>
                  <a:pt x="18851" y="7900"/>
                  <a:pt x="18851" y="7900"/>
                </a:cubicBezTo>
                <a:cubicBezTo>
                  <a:pt x="19244" y="8300"/>
                  <a:pt x="19244" y="7900"/>
                  <a:pt x="19244" y="8300"/>
                </a:cubicBezTo>
                <a:cubicBezTo>
                  <a:pt x="19244" y="8300"/>
                  <a:pt x="19244" y="8300"/>
                  <a:pt x="19244" y="8300"/>
                </a:cubicBezTo>
                <a:cubicBezTo>
                  <a:pt x="19244" y="9100"/>
                  <a:pt x="19636" y="8700"/>
                  <a:pt x="20029" y="8700"/>
                </a:cubicBezTo>
                <a:cubicBezTo>
                  <a:pt x="19636" y="8300"/>
                  <a:pt x="20029" y="8700"/>
                  <a:pt x="20029" y="8700"/>
                </a:cubicBezTo>
                <a:cubicBezTo>
                  <a:pt x="20422" y="8700"/>
                  <a:pt x="20422" y="8300"/>
                  <a:pt x="20422" y="8300"/>
                </a:cubicBezTo>
                <a:cubicBezTo>
                  <a:pt x="20422" y="8300"/>
                  <a:pt x="20422" y="8300"/>
                  <a:pt x="20422" y="8300"/>
                </a:cubicBezTo>
                <a:cubicBezTo>
                  <a:pt x="20422" y="7900"/>
                  <a:pt x="20029" y="7900"/>
                  <a:pt x="20029" y="7500"/>
                </a:cubicBezTo>
                <a:cubicBezTo>
                  <a:pt x="20422" y="7500"/>
                  <a:pt x="20029" y="7500"/>
                  <a:pt x="20029" y="7500"/>
                </a:cubicBezTo>
                <a:cubicBezTo>
                  <a:pt x="20029" y="7500"/>
                  <a:pt x="20422" y="7500"/>
                  <a:pt x="20422" y="7500"/>
                </a:cubicBezTo>
                <a:cubicBezTo>
                  <a:pt x="20422" y="7100"/>
                  <a:pt x="20815" y="7500"/>
                  <a:pt x="20422" y="7100"/>
                </a:cubicBezTo>
                <a:cubicBezTo>
                  <a:pt x="20422" y="7100"/>
                  <a:pt x="20422" y="7100"/>
                  <a:pt x="20815" y="7100"/>
                </a:cubicBezTo>
                <a:cubicBezTo>
                  <a:pt x="20815" y="7500"/>
                  <a:pt x="20815" y="7100"/>
                  <a:pt x="20815" y="7100"/>
                </a:cubicBezTo>
                <a:cubicBezTo>
                  <a:pt x="21207" y="7100"/>
                  <a:pt x="21600" y="7500"/>
                  <a:pt x="21600" y="7100"/>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44" name="Shape 2733"/>
          <p:cNvSpPr/>
          <p:nvPr/>
        </p:nvSpPr>
        <p:spPr>
          <a:xfrm>
            <a:off x="18690175" y="10781826"/>
            <a:ext cx="912500" cy="587704"/>
          </a:xfrm>
          <a:custGeom>
            <a:avLst/>
            <a:gdLst/>
            <a:ahLst/>
            <a:cxnLst>
              <a:cxn ang="0">
                <a:pos x="wd2" y="hd2"/>
              </a:cxn>
              <a:cxn ang="5400000">
                <a:pos x="wd2" y="hd2"/>
              </a:cxn>
              <a:cxn ang="10800000">
                <a:pos x="wd2" y="hd2"/>
              </a:cxn>
              <a:cxn ang="16200000">
                <a:pos x="wd2" y="hd2"/>
              </a:cxn>
            </a:cxnLst>
            <a:rect l="0" t="0" r="r" b="b"/>
            <a:pathLst>
              <a:path w="21600" h="21284" extrusionOk="0">
                <a:moveTo>
                  <a:pt x="21600" y="4800"/>
                </a:moveTo>
                <a:cubicBezTo>
                  <a:pt x="21228" y="4800"/>
                  <a:pt x="21600" y="3663"/>
                  <a:pt x="21228" y="3663"/>
                </a:cubicBezTo>
                <a:cubicBezTo>
                  <a:pt x="21228" y="3095"/>
                  <a:pt x="20483" y="3663"/>
                  <a:pt x="20110" y="3663"/>
                </a:cubicBezTo>
                <a:cubicBezTo>
                  <a:pt x="20110" y="3095"/>
                  <a:pt x="19366" y="3095"/>
                  <a:pt x="19366" y="2526"/>
                </a:cubicBezTo>
                <a:cubicBezTo>
                  <a:pt x="18993" y="1958"/>
                  <a:pt x="19366" y="1389"/>
                  <a:pt x="18621" y="1958"/>
                </a:cubicBezTo>
                <a:cubicBezTo>
                  <a:pt x="18248" y="1958"/>
                  <a:pt x="18621" y="1958"/>
                  <a:pt x="18248" y="1389"/>
                </a:cubicBezTo>
                <a:cubicBezTo>
                  <a:pt x="17876" y="1389"/>
                  <a:pt x="17503" y="1389"/>
                  <a:pt x="17503" y="1389"/>
                </a:cubicBezTo>
                <a:cubicBezTo>
                  <a:pt x="17131" y="1389"/>
                  <a:pt x="17503" y="1389"/>
                  <a:pt x="17131" y="1389"/>
                </a:cubicBezTo>
                <a:cubicBezTo>
                  <a:pt x="16759" y="1389"/>
                  <a:pt x="16759" y="821"/>
                  <a:pt x="16759" y="821"/>
                </a:cubicBezTo>
                <a:cubicBezTo>
                  <a:pt x="16759" y="821"/>
                  <a:pt x="16014" y="252"/>
                  <a:pt x="16014" y="252"/>
                </a:cubicBezTo>
                <a:cubicBezTo>
                  <a:pt x="15641" y="252"/>
                  <a:pt x="15269" y="821"/>
                  <a:pt x="14897" y="821"/>
                </a:cubicBezTo>
                <a:cubicBezTo>
                  <a:pt x="14524" y="821"/>
                  <a:pt x="13779" y="1389"/>
                  <a:pt x="13407" y="1389"/>
                </a:cubicBezTo>
                <a:cubicBezTo>
                  <a:pt x="13407" y="1389"/>
                  <a:pt x="13034" y="1389"/>
                  <a:pt x="13034" y="1958"/>
                </a:cubicBezTo>
                <a:cubicBezTo>
                  <a:pt x="12662" y="1958"/>
                  <a:pt x="12290" y="2526"/>
                  <a:pt x="11917" y="3095"/>
                </a:cubicBezTo>
                <a:cubicBezTo>
                  <a:pt x="11545" y="3663"/>
                  <a:pt x="10800" y="4231"/>
                  <a:pt x="10428" y="4231"/>
                </a:cubicBezTo>
                <a:cubicBezTo>
                  <a:pt x="10055" y="4231"/>
                  <a:pt x="9683" y="3663"/>
                  <a:pt x="9683" y="3663"/>
                </a:cubicBezTo>
                <a:cubicBezTo>
                  <a:pt x="8938" y="3663"/>
                  <a:pt x="8566" y="3663"/>
                  <a:pt x="8193" y="3663"/>
                </a:cubicBezTo>
                <a:cubicBezTo>
                  <a:pt x="7821" y="3095"/>
                  <a:pt x="7448" y="3095"/>
                  <a:pt x="7076" y="3095"/>
                </a:cubicBezTo>
                <a:cubicBezTo>
                  <a:pt x="7076" y="3095"/>
                  <a:pt x="7076" y="3663"/>
                  <a:pt x="6703" y="3663"/>
                </a:cubicBezTo>
                <a:cubicBezTo>
                  <a:pt x="6703" y="3663"/>
                  <a:pt x="6703" y="3095"/>
                  <a:pt x="6331" y="3095"/>
                </a:cubicBezTo>
                <a:cubicBezTo>
                  <a:pt x="5959" y="3095"/>
                  <a:pt x="5586" y="3095"/>
                  <a:pt x="4841" y="3095"/>
                </a:cubicBezTo>
                <a:cubicBezTo>
                  <a:pt x="4841" y="3095"/>
                  <a:pt x="4469" y="3095"/>
                  <a:pt x="4469" y="3095"/>
                </a:cubicBezTo>
                <a:cubicBezTo>
                  <a:pt x="4097" y="3095"/>
                  <a:pt x="3724" y="2526"/>
                  <a:pt x="3352" y="2526"/>
                </a:cubicBezTo>
                <a:cubicBezTo>
                  <a:pt x="2979" y="2526"/>
                  <a:pt x="2607" y="2526"/>
                  <a:pt x="2234" y="3095"/>
                </a:cubicBezTo>
                <a:cubicBezTo>
                  <a:pt x="1862" y="3095"/>
                  <a:pt x="1862" y="3095"/>
                  <a:pt x="1490" y="2526"/>
                </a:cubicBezTo>
                <a:cubicBezTo>
                  <a:pt x="1490" y="1389"/>
                  <a:pt x="1862" y="1958"/>
                  <a:pt x="2234" y="1389"/>
                </a:cubicBezTo>
                <a:cubicBezTo>
                  <a:pt x="2607" y="821"/>
                  <a:pt x="1862" y="821"/>
                  <a:pt x="1862" y="252"/>
                </a:cubicBezTo>
                <a:cubicBezTo>
                  <a:pt x="1490" y="252"/>
                  <a:pt x="1117" y="-316"/>
                  <a:pt x="745" y="252"/>
                </a:cubicBezTo>
                <a:cubicBezTo>
                  <a:pt x="745" y="821"/>
                  <a:pt x="745" y="821"/>
                  <a:pt x="745" y="1389"/>
                </a:cubicBezTo>
                <a:cubicBezTo>
                  <a:pt x="745" y="1389"/>
                  <a:pt x="372" y="1389"/>
                  <a:pt x="0" y="1389"/>
                </a:cubicBezTo>
                <a:cubicBezTo>
                  <a:pt x="0" y="1958"/>
                  <a:pt x="0" y="2526"/>
                  <a:pt x="0" y="3095"/>
                </a:cubicBezTo>
                <a:cubicBezTo>
                  <a:pt x="0" y="3663"/>
                  <a:pt x="0" y="3663"/>
                  <a:pt x="372" y="4231"/>
                </a:cubicBezTo>
                <a:cubicBezTo>
                  <a:pt x="372" y="4231"/>
                  <a:pt x="372" y="4800"/>
                  <a:pt x="372" y="5368"/>
                </a:cubicBezTo>
                <a:cubicBezTo>
                  <a:pt x="372" y="5368"/>
                  <a:pt x="745" y="5937"/>
                  <a:pt x="1117" y="5937"/>
                </a:cubicBezTo>
                <a:cubicBezTo>
                  <a:pt x="1117" y="6505"/>
                  <a:pt x="1490" y="6505"/>
                  <a:pt x="1490" y="7073"/>
                </a:cubicBezTo>
                <a:cubicBezTo>
                  <a:pt x="1862" y="7642"/>
                  <a:pt x="2234" y="7073"/>
                  <a:pt x="1862" y="8210"/>
                </a:cubicBezTo>
                <a:cubicBezTo>
                  <a:pt x="1862" y="8779"/>
                  <a:pt x="1490" y="8779"/>
                  <a:pt x="1490" y="8779"/>
                </a:cubicBezTo>
                <a:cubicBezTo>
                  <a:pt x="1490" y="9347"/>
                  <a:pt x="1490" y="9347"/>
                  <a:pt x="1117" y="9916"/>
                </a:cubicBezTo>
                <a:cubicBezTo>
                  <a:pt x="1117" y="9916"/>
                  <a:pt x="1117" y="9916"/>
                  <a:pt x="745" y="9916"/>
                </a:cubicBezTo>
                <a:cubicBezTo>
                  <a:pt x="745" y="9916"/>
                  <a:pt x="372" y="9916"/>
                  <a:pt x="372" y="10484"/>
                </a:cubicBezTo>
                <a:cubicBezTo>
                  <a:pt x="0" y="10484"/>
                  <a:pt x="372" y="10484"/>
                  <a:pt x="372" y="11052"/>
                </a:cubicBezTo>
                <a:cubicBezTo>
                  <a:pt x="372" y="11052"/>
                  <a:pt x="372" y="11052"/>
                  <a:pt x="372" y="11621"/>
                </a:cubicBezTo>
                <a:cubicBezTo>
                  <a:pt x="0" y="11621"/>
                  <a:pt x="372" y="11621"/>
                  <a:pt x="372" y="12189"/>
                </a:cubicBezTo>
                <a:cubicBezTo>
                  <a:pt x="372" y="12758"/>
                  <a:pt x="745" y="12189"/>
                  <a:pt x="372" y="12758"/>
                </a:cubicBezTo>
                <a:cubicBezTo>
                  <a:pt x="372" y="13326"/>
                  <a:pt x="372" y="13895"/>
                  <a:pt x="0" y="13895"/>
                </a:cubicBezTo>
                <a:cubicBezTo>
                  <a:pt x="372" y="14463"/>
                  <a:pt x="745" y="15600"/>
                  <a:pt x="1117" y="15600"/>
                </a:cubicBezTo>
                <a:cubicBezTo>
                  <a:pt x="1490" y="15600"/>
                  <a:pt x="1490" y="15600"/>
                  <a:pt x="1490" y="15600"/>
                </a:cubicBezTo>
                <a:cubicBezTo>
                  <a:pt x="1862" y="16168"/>
                  <a:pt x="1862" y="16737"/>
                  <a:pt x="1862" y="16737"/>
                </a:cubicBezTo>
                <a:cubicBezTo>
                  <a:pt x="1862" y="17305"/>
                  <a:pt x="1862" y="17305"/>
                  <a:pt x="2234" y="17873"/>
                </a:cubicBezTo>
                <a:cubicBezTo>
                  <a:pt x="2234" y="17873"/>
                  <a:pt x="2234" y="17873"/>
                  <a:pt x="1862" y="18442"/>
                </a:cubicBezTo>
                <a:cubicBezTo>
                  <a:pt x="1862" y="19010"/>
                  <a:pt x="2234" y="20147"/>
                  <a:pt x="1862" y="20716"/>
                </a:cubicBezTo>
                <a:cubicBezTo>
                  <a:pt x="2234" y="20716"/>
                  <a:pt x="2607" y="20716"/>
                  <a:pt x="2607" y="20716"/>
                </a:cubicBezTo>
                <a:cubicBezTo>
                  <a:pt x="2979" y="20716"/>
                  <a:pt x="2979" y="20716"/>
                  <a:pt x="2979" y="20147"/>
                </a:cubicBezTo>
                <a:cubicBezTo>
                  <a:pt x="2979" y="20147"/>
                  <a:pt x="2979" y="20147"/>
                  <a:pt x="3352" y="20147"/>
                </a:cubicBezTo>
                <a:cubicBezTo>
                  <a:pt x="3352" y="20147"/>
                  <a:pt x="3724" y="20147"/>
                  <a:pt x="3724" y="20147"/>
                </a:cubicBezTo>
                <a:cubicBezTo>
                  <a:pt x="4097" y="20147"/>
                  <a:pt x="4097" y="20147"/>
                  <a:pt x="4469" y="20147"/>
                </a:cubicBezTo>
                <a:cubicBezTo>
                  <a:pt x="4469" y="20147"/>
                  <a:pt x="4841" y="20147"/>
                  <a:pt x="4841" y="20147"/>
                </a:cubicBezTo>
                <a:cubicBezTo>
                  <a:pt x="4841" y="20147"/>
                  <a:pt x="4841" y="20147"/>
                  <a:pt x="5214" y="20147"/>
                </a:cubicBezTo>
                <a:cubicBezTo>
                  <a:pt x="5214" y="20147"/>
                  <a:pt x="5214" y="19579"/>
                  <a:pt x="5214" y="19579"/>
                </a:cubicBezTo>
                <a:cubicBezTo>
                  <a:pt x="5214" y="19579"/>
                  <a:pt x="5214" y="20147"/>
                  <a:pt x="5214" y="20147"/>
                </a:cubicBezTo>
                <a:cubicBezTo>
                  <a:pt x="5586" y="20147"/>
                  <a:pt x="5586" y="20147"/>
                  <a:pt x="5586" y="20147"/>
                </a:cubicBezTo>
                <a:cubicBezTo>
                  <a:pt x="5586" y="19579"/>
                  <a:pt x="5586" y="19579"/>
                  <a:pt x="5959" y="19579"/>
                </a:cubicBezTo>
                <a:cubicBezTo>
                  <a:pt x="5959" y="19579"/>
                  <a:pt x="5586" y="19579"/>
                  <a:pt x="5959" y="19010"/>
                </a:cubicBezTo>
                <a:cubicBezTo>
                  <a:pt x="5959" y="19010"/>
                  <a:pt x="5959" y="19579"/>
                  <a:pt x="6331" y="19579"/>
                </a:cubicBezTo>
                <a:cubicBezTo>
                  <a:pt x="6331" y="19010"/>
                  <a:pt x="6331" y="19010"/>
                  <a:pt x="6703" y="19010"/>
                </a:cubicBezTo>
                <a:cubicBezTo>
                  <a:pt x="6703" y="19010"/>
                  <a:pt x="6703" y="19579"/>
                  <a:pt x="6703" y="19579"/>
                </a:cubicBezTo>
                <a:cubicBezTo>
                  <a:pt x="6703" y="19579"/>
                  <a:pt x="7076" y="19579"/>
                  <a:pt x="7076" y="19579"/>
                </a:cubicBezTo>
                <a:cubicBezTo>
                  <a:pt x="7448" y="19010"/>
                  <a:pt x="7448" y="19010"/>
                  <a:pt x="7448" y="19579"/>
                </a:cubicBezTo>
                <a:cubicBezTo>
                  <a:pt x="7448" y="19579"/>
                  <a:pt x="7448" y="20147"/>
                  <a:pt x="7821" y="20147"/>
                </a:cubicBezTo>
                <a:cubicBezTo>
                  <a:pt x="7821" y="20147"/>
                  <a:pt x="7821" y="20147"/>
                  <a:pt x="7821" y="20147"/>
                </a:cubicBezTo>
                <a:cubicBezTo>
                  <a:pt x="7821" y="20147"/>
                  <a:pt x="8193" y="20147"/>
                  <a:pt x="8193" y="20147"/>
                </a:cubicBezTo>
                <a:cubicBezTo>
                  <a:pt x="8566" y="20716"/>
                  <a:pt x="8193" y="20147"/>
                  <a:pt x="8566" y="20147"/>
                </a:cubicBezTo>
                <a:cubicBezTo>
                  <a:pt x="8566" y="20147"/>
                  <a:pt x="9310" y="20716"/>
                  <a:pt x="9683" y="20716"/>
                </a:cubicBezTo>
                <a:cubicBezTo>
                  <a:pt x="9683" y="21284"/>
                  <a:pt x="9683" y="21284"/>
                  <a:pt x="10055" y="21284"/>
                </a:cubicBezTo>
                <a:cubicBezTo>
                  <a:pt x="10055" y="21284"/>
                  <a:pt x="10428" y="21284"/>
                  <a:pt x="10800" y="21284"/>
                </a:cubicBezTo>
                <a:cubicBezTo>
                  <a:pt x="10800" y="21284"/>
                  <a:pt x="10800" y="20716"/>
                  <a:pt x="10800" y="20716"/>
                </a:cubicBezTo>
                <a:cubicBezTo>
                  <a:pt x="11172" y="20716"/>
                  <a:pt x="11172" y="20716"/>
                  <a:pt x="11172" y="20716"/>
                </a:cubicBezTo>
                <a:cubicBezTo>
                  <a:pt x="11545" y="20716"/>
                  <a:pt x="11545" y="20716"/>
                  <a:pt x="11917" y="20716"/>
                </a:cubicBezTo>
                <a:cubicBezTo>
                  <a:pt x="11917" y="20716"/>
                  <a:pt x="11917" y="20716"/>
                  <a:pt x="12290" y="20716"/>
                </a:cubicBezTo>
                <a:cubicBezTo>
                  <a:pt x="12290" y="20716"/>
                  <a:pt x="12662" y="20716"/>
                  <a:pt x="12662" y="20716"/>
                </a:cubicBezTo>
                <a:cubicBezTo>
                  <a:pt x="13034" y="20716"/>
                  <a:pt x="13034" y="20147"/>
                  <a:pt x="13034" y="20147"/>
                </a:cubicBezTo>
                <a:cubicBezTo>
                  <a:pt x="13034" y="20147"/>
                  <a:pt x="13034" y="19579"/>
                  <a:pt x="13034" y="19579"/>
                </a:cubicBezTo>
                <a:cubicBezTo>
                  <a:pt x="13034" y="19579"/>
                  <a:pt x="13034" y="19579"/>
                  <a:pt x="13034" y="19579"/>
                </a:cubicBezTo>
                <a:cubicBezTo>
                  <a:pt x="13034" y="19010"/>
                  <a:pt x="13034" y="19010"/>
                  <a:pt x="13034" y="19010"/>
                </a:cubicBezTo>
                <a:cubicBezTo>
                  <a:pt x="12662" y="18442"/>
                  <a:pt x="12662" y="18442"/>
                  <a:pt x="12662" y="17873"/>
                </a:cubicBezTo>
                <a:cubicBezTo>
                  <a:pt x="12662" y="17873"/>
                  <a:pt x="13034" y="17873"/>
                  <a:pt x="13034" y="17873"/>
                </a:cubicBezTo>
                <a:cubicBezTo>
                  <a:pt x="13407" y="17873"/>
                  <a:pt x="13407" y="17873"/>
                  <a:pt x="13779" y="17873"/>
                </a:cubicBezTo>
                <a:cubicBezTo>
                  <a:pt x="13407" y="17873"/>
                  <a:pt x="13779" y="17305"/>
                  <a:pt x="13779" y="17305"/>
                </a:cubicBezTo>
                <a:cubicBezTo>
                  <a:pt x="14152" y="17305"/>
                  <a:pt x="14152" y="17305"/>
                  <a:pt x="14152" y="17305"/>
                </a:cubicBezTo>
                <a:cubicBezTo>
                  <a:pt x="14524" y="17305"/>
                  <a:pt x="14524" y="16737"/>
                  <a:pt x="14524" y="16737"/>
                </a:cubicBezTo>
                <a:cubicBezTo>
                  <a:pt x="14524" y="16168"/>
                  <a:pt x="15269" y="16168"/>
                  <a:pt x="15641" y="16168"/>
                </a:cubicBezTo>
                <a:cubicBezTo>
                  <a:pt x="15641" y="16168"/>
                  <a:pt x="16014" y="15600"/>
                  <a:pt x="16014" y="15600"/>
                </a:cubicBezTo>
                <a:cubicBezTo>
                  <a:pt x="16386" y="15600"/>
                  <a:pt x="16386" y="15600"/>
                  <a:pt x="16386" y="15600"/>
                </a:cubicBezTo>
                <a:cubicBezTo>
                  <a:pt x="16759" y="15600"/>
                  <a:pt x="16759" y="15600"/>
                  <a:pt x="16759" y="15600"/>
                </a:cubicBezTo>
                <a:cubicBezTo>
                  <a:pt x="16759" y="15600"/>
                  <a:pt x="17131" y="15600"/>
                  <a:pt x="17131" y="15600"/>
                </a:cubicBezTo>
                <a:cubicBezTo>
                  <a:pt x="17503" y="16168"/>
                  <a:pt x="17503" y="16737"/>
                  <a:pt x="17876" y="16737"/>
                </a:cubicBezTo>
                <a:cubicBezTo>
                  <a:pt x="17503" y="16168"/>
                  <a:pt x="18621" y="16168"/>
                  <a:pt x="18621" y="16168"/>
                </a:cubicBezTo>
                <a:cubicBezTo>
                  <a:pt x="18621" y="15600"/>
                  <a:pt x="19366" y="16168"/>
                  <a:pt x="19366" y="16168"/>
                </a:cubicBezTo>
                <a:cubicBezTo>
                  <a:pt x="19366" y="15600"/>
                  <a:pt x="19366" y="15600"/>
                  <a:pt x="18993" y="15031"/>
                </a:cubicBezTo>
                <a:cubicBezTo>
                  <a:pt x="18993" y="15031"/>
                  <a:pt x="18621" y="14463"/>
                  <a:pt x="18621" y="14463"/>
                </a:cubicBezTo>
                <a:cubicBezTo>
                  <a:pt x="18621" y="13895"/>
                  <a:pt x="18621" y="13895"/>
                  <a:pt x="18621" y="13895"/>
                </a:cubicBezTo>
                <a:cubicBezTo>
                  <a:pt x="18248" y="13895"/>
                  <a:pt x="18248" y="13326"/>
                  <a:pt x="18248" y="13326"/>
                </a:cubicBezTo>
                <a:cubicBezTo>
                  <a:pt x="18248" y="13326"/>
                  <a:pt x="18248" y="13326"/>
                  <a:pt x="18248" y="13326"/>
                </a:cubicBezTo>
                <a:cubicBezTo>
                  <a:pt x="18248" y="13326"/>
                  <a:pt x="18248" y="13326"/>
                  <a:pt x="18248" y="13326"/>
                </a:cubicBezTo>
                <a:cubicBezTo>
                  <a:pt x="18248" y="13326"/>
                  <a:pt x="18248" y="13326"/>
                  <a:pt x="18248" y="12758"/>
                </a:cubicBezTo>
                <a:cubicBezTo>
                  <a:pt x="18248" y="13326"/>
                  <a:pt x="18248" y="12758"/>
                  <a:pt x="18248" y="12758"/>
                </a:cubicBezTo>
                <a:cubicBezTo>
                  <a:pt x="17876" y="12758"/>
                  <a:pt x="17503" y="12758"/>
                  <a:pt x="17503" y="12758"/>
                </a:cubicBezTo>
                <a:cubicBezTo>
                  <a:pt x="17503" y="12758"/>
                  <a:pt x="17503" y="12758"/>
                  <a:pt x="17503" y="12758"/>
                </a:cubicBezTo>
                <a:cubicBezTo>
                  <a:pt x="17503" y="12758"/>
                  <a:pt x="17503" y="12758"/>
                  <a:pt x="17503" y="12758"/>
                </a:cubicBezTo>
                <a:cubicBezTo>
                  <a:pt x="17503" y="12758"/>
                  <a:pt x="17503" y="12758"/>
                  <a:pt x="17503" y="12758"/>
                </a:cubicBezTo>
                <a:cubicBezTo>
                  <a:pt x="17503" y="12189"/>
                  <a:pt x="17876" y="11621"/>
                  <a:pt x="18248" y="12189"/>
                </a:cubicBezTo>
                <a:cubicBezTo>
                  <a:pt x="18248" y="11621"/>
                  <a:pt x="18248" y="11621"/>
                  <a:pt x="18621" y="11621"/>
                </a:cubicBezTo>
                <a:cubicBezTo>
                  <a:pt x="18248" y="11052"/>
                  <a:pt x="18993" y="11052"/>
                  <a:pt x="18993" y="11052"/>
                </a:cubicBezTo>
                <a:cubicBezTo>
                  <a:pt x="18993" y="10484"/>
                  <a:pt x="18993" y="9916"/>
                  <a:pt x="18993" y="8779"/>
                </a:cubicBezTo>
                <a:cubicBezTo>
                  <a:pt x="18993" y="8779"/>
                  <a:pt x="19366" y="7642"/>
                  <a:pt x="18993" y="7642"/>
                </a:cubicBezTo>
                <a:cubicBezTo>
                  <a:pt x="19366" y="7642"/>
                  <a:pt x="19366" y="7073"/>
                  <a:pt x="19366" y="7073"/>
                </a:cubicBezTo>
                <a:cubicBezTo>
                  <a:pt x="19738" y="7073"/>
                  <a:pt x="19738" y="6505"/>
                  <a:pt x="19738" y="5937"/>
                </a:cubicBezTo>
                <a:cubicBezTo>
                  <a:pt x="20110" y="5368"/>
                  <a:pt x="20855" y="5937"/>
                  <a:pt x="20855" y="6505"/>
                </a:cubicBezTo>
                <a:cubicBezTo>
                  <a:pt x="20855" y="5937"/>
                  <a:pt x="21228" y="5937"/>
                  <a:pt x="21228" y="5937"/>
                </a:cubicBezTo>
                <a:cubicBezTo>
                  <a:pt x="21228" y="5368"/>
                  <a:pt x="21228" y="5368"/>
                  <a:pt x="21600" y="480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45" name="Shape 2734"/>
          <p:cNvSpPr/>
          <p:nvPr/>
        </p:nvSpPr>
        <p:spPr>
          <a:xfrm>
            <a:off x="17725918" y="10569718"/>
            <a:ext cx="558751" cy="549699"/>
          </a:xfrm>
          <a:custGeom>
            <a:avLst/>
            <a:gdLst/>
            <a:ahLst/>
            <a:cxnLst>
              <a:cxn ang="0">
                <a:pos x="wd2" y="hd2"/>
              </a:cxn>
              <a:cxn ang="5400000">
                <a:pos x="wd2" y="hd2"/>
              </a:cxn>
              <a:cxn ang="10800000">
                <a:pos x="wd2" y="hd2"/>
              </a:cxn>
              <a:cxn ang="16200000">
                <a:pos x="wd2" y="hd2"/>
              </a:cxn>
            </a:cxnLst>
            <a:rect l="0" t="0" r="r" b="b"/>
            <a:pathLst>
              <a:path w="20811" h="21600" extrusionOk="0">
                <a:moveTo>
                  <a:pt x="20692" y="9874"/>
                </a:moveTo>
                <a:cubicBezTo>
                  <a:pt x="20692" y="9874"/>
                  <a:pt x="20692" y="9874"/>
                  <a:pt x="20692" y="9874"/>
                </a:cubicBezTo>
                <a:cubicBezTo>
                  <a:pt x="20692" y="9874"/>
                  <a:pt x="20692" y="9257"/>
                  <a:pt x="20108" y="9257"/>
                </a:cubicBezTo>
                <a:cubicBezTo>
                  <a:pt x="20108" y="9257"/>
                  <a:pt x="20108" y="9257"/>
                  <a:pt x="20108" y="9257"/>
                </a:cubicBezTo>
                <a:cubicBezTo>
                  <a:pt x="19525" y="8640"/>
                  <a:pt x="19525" y="8640"/>
                  <a:pt x="19525" y="8640"/>
                </a:cubicBezTo>
                <a:cubicBezTo>
                  <a:pt x="19525" y="8023"/>
                  <a:pt x="19525" y="8023"/>
                  <a:pt x="18941" y="8023"/>
                </a:cubicBezTo>
                <a:cubicBezTo>
                  <a:pt x="18941" y="8023"/>
                  <a:pt x="18357" y="8023"/>
                  <a:pt x="18357" y="7406"/>
                </a:cubicBezTo>
                <a:cubicBezTo>
                  <a:pt x="18357" y="7406"/>
                  <a:pt x="18357" y="7406"/>
                  <a:pt x="18357" y="6789"/>
                </a:cubicBezTo>
                <a:cubicBezTo>
                  <a:pt x="18357" y="6789"/>
                  <a:pt x="18357" y="6171"/>
                  <a:pt x="18357" y="6171"/>
                </a:cubicBezTo>
                <a:cubicBezTo>
                  <a:pt x="18357" y="6171"/>
                  <a:pt x="18357" y="6171"/>
                  <a:pt x="18357" y="6171"/>
                </a:cubicBezTo>
                <a:cubicBezTo>
                  <a:pt x="18941" y="5554"/>
                  <a:pt x="18941" y="5554"/>
                  <a:pt x="18941" y="4937"/>
                </a:cubicBezTo>
                <a:cubicBezTo>
                  <a:pt x="18941" y="4937"/>
                  <a:pt x="19525" y="3703"/>
                  <a:pt x="19525" y="3086"/>
                </a:cubicBezTo>
                <a:cubicBezTo>
                  <a:pt x="19525" y="3086"/>
                  <a:pt x="19525" y="3086"/>
                  <a:pt x="18941" y="3086"/>
                </a:cubicBezTo>
                <a:cubicBezTo>
                  <a:pt x="18357" y="3086"/>
                  <a:pt x="18357" y="3086"/>
                  <a:pt x="17773" y="3086"/>
                </a:cubicBezTo>
                <a:cubicBezTo>
                  <a:pt x="17190" y="3086"/>
                  <a:pt x="17190" y="3086"/>
                  <a:pt x="16606" y="3086"/>
                </a:cubicBezTo>
                <a:cubicBezTo>
                  <a:pt x="16606" y="3086"/>
                  <a:pt x="16606" y="3086"/>
                  <a:pt x="16606" y="2469"/>
                </a:cubicBezTo>
                <a:cubicBezTo>
                  <a:pt x="16606" y="2469"/>
                  <a:pt x="16606" y="2469"/>
                  <a:pt x="16606" y="2469"/>
                </a:cubicBezTo>
                <a:cubicBezTo>
                  <a:pt x="16606" y="1851"/>
                  <a:pt x="16606" y="2469"/>
                  <a:pt x="16606" y="1851"/>
                </a:cubicBezTo>
                <a:cubicBezTo>
                  <a:pt x="16022" y="1851"/>
                  <a:pt x="16022" y="1851"/>
                  <a:pt x="16022" y="1851"/>
                </a:cubicBezTo>
                <a:cubicBezTo>
                  <a:pt x="16022" y="1851"/>
                  <a:pt x="15438" y="1234"/>
                  <a:pt x="15438" y="1234"/>
                </a:cubicBezTo>
                <a:cubicBezTo>
                  <a:pt x="15438" y="1234"/>
                  <a:pt x="14854" y="1234"/>
                  <a:pt x="15438" y="1851"/>
                </a:cubicBezTo>
                <a:cubicBezTo>
                  <a:pt x="14854" y="1851"/>
                  <a:pt x="14271" y="617"/>
                  <a:pt x="13687" y="1234"/>
                </a:cubicBezTo>
                <a:cubicBezTo>
                  <a:pt x="13103" y="1234"/>
                  <a:pt x="13687" y="1234"/>
                  <a:pt x="13103" y="1234"/>
                </a:cubicBezTo>
                <a:cubicBezTo>
                  <a:pt x="12519" y="1234"/>
                  <a:pt x="12519" y="1234"/>
                  <a:pt x="12519" y="1234"/>
                </a:cubicBezTo>
                <a:cubicBezTo>
                  <a:pt x="11935" y="1234"/>
                  <a:pt x="11935" y="1851"/>
                  <a:pt x="11352" y="1234"/>
                </a:cubicBezTo>
                <a:cubicBezTo>
                  <a:pt x="10768" y="1234"/>
                  <a:pt x="10768" y="617"/>
                  <a:pt x="10184" y="617"/>
                </a:cubicBezTo>
                <a:cubicBezTo>
                  <a:pt x="10184" y="1234"/>
                  <a:pt x="10184" y="1234"/>
                  <a:pt x="9600" y="1234"/>
                </a:cubicBezTo>
                <a:cubicBezTo>
                  <a:pt x="9600" y="1234"/>
                  <a:pt x="9600" y="1234"/>
                  <a:pt x="9600" y="1234"/>
                </a:cubicBezTo>
                <a:cubicBezTo>
                  <a:pt x="9600" y="1234"/>
                  <a:pt x="9600" y="1234"/>
                  <a:pt x="9600" y="1234"/>
                </a:cubicBezTo>
                <a:cubicBezTo>
                  <a:pt x="9600" y="1234"/>
                  <a:pt x="9017" y="1234"/>
                  <a:pt x="9017" y="1234"/>
                </a:cubicBezTo>
                <a:cubicBezTo>
                  <a:pt x="9017" y="1234"/>
                  <a:pt x="8433" y="617"/>
                  <a:pt x="8433" y="617"/>
                </a:cubicBezTo>
                <a:cubicBezTo>
                  <a:pt x="8433" y="1234"/>
                  <a:pt x="7265" y="617"/>
                  <a:pt x="7265" y="617"/>
                </a:cubicBezTo>
                <a:cubicBezTo>
                  <a:pt x="7265" y="617"/>
                  <a:pt x="7265" y="617"/>
                  <a:pt x="6681" y="617"/>
                </a:cubicBezTo>
                <a:cubicBezTo>
                  <a:pt x="6681" y="617"/>
                  <a:pt x="6681" y="617"/>
                  <a:pt x="6681" y="0"/>
                </a:cubicBezTo>
                <a:cubicBezTo>
                  <a:pt x="6681" y="617"/>
                  <a:pt x="6681" y="617"/>
                  <a:pt x="6681" y="617"/>
                </a:cubicBezTo>
                <a:cubicBezTo>
                  <a:pt x="6681" y="617"/>
                  <a:pt x="6681" y="0"/>
                  <a:pt x="6681" y="0"/>
                </a:cubicBezTo>
                <a:cubicBezTo>
                  <a:pt x="6681" y="0"/>
                  <a:pt x="6681" y="0"/>
                  <a:pt x="6681" y="617"/>
                </a:cubicBezTo>
                <a:cubicBezTo>
                  <a:pt x="6681" y="0"/>
                  <a:pt x="6681" y="0"/>
                  <a:pt x="6681" y="0"/>
                </a:cubicBezTo>
                <a:cubicBezTo>
                  <a:pt x="6098" y="617"/>
                  <a:pt x="6098" y="617"/>
                  <a:pt x="5514" y="617"/>
                </a:cubicBezTo>
                <a:cubicBezTo>
                  <a:pt x="5514" y="617"/>
                  <a:pt x="4930" y="617"/>
                  <a:pt x="4346" y="617"/>
                </a:cubicBezTo>
                <a:cubicBezTo>
                  <a:pt x="4346" y="617"/>
                  <a:pt x="3762" y="1234"/>
                  <a:pt x="3762" y="1234"/>
                </a:cubicBezTo>
                <a:cubicBezTo>
                  <a:pt x="3762" y="1234"/>
                  <a:pt x="3762" y="1234"/>
                  <a:pt x="3762" y="1851"/>
                </a:cubicBezTo>
                <a:cubicBezTo>
                  <a:pt x="3179" y="2469"/>
                  <a:pt x="3179" y="2469"/>
                  <a:pt x="2595" y="1851"/>
                </a:cubicBezTo>
                <a:cubicBezTo>
                  <a:pt x="2595" y="1851"/>
                  <a:pt x="2011" y="1234"/>
                  <a:pt x="1427" y="617"/>
                </a:cubicBezTo>
                <a:cubicBezTo>
                  <a:pt x="1427" y="617"/>
                  <a:pt x="2011" y="617"/>
                  <a:pt x="1427" y="617"/>
                </a:cubicBezTo>
                <a:cubicBezTo>
                  <a:pt x="1427" y="617"/>
                  <a:pt x="844" y="617"/>
                  <a:pt x="260" y="617"/>
                </a:cubicBezTo>
                <a:cubicBezTo>
                  <a:pt x="260" y="1234"/>
                  <a:pt x="260" y="1851"/>
                  <a:pt x="260" y="1851"/>
                </a:cubicBezTo>
                <a:cubicBezTo>
                  <a:pt x="260" y="2469"/>
                  <a:pt x="260" y="2469"/>
                  <a:pt x="260" y="3086"/>
                </a:cubicBezTo>
                <a:cubicBezTo>
                  <a:pt x="260" y="3086"/>
                  <a:pt x="260" y="3703"/>
                  <a:pt x="260" y="3703"/>
                </a:cubicBezTo>
                <a:cubicBezTo>
                  <a:pt x="260" y="3703"/>
                  <a:pt x="260" y="3703"/>
                  <a:pt x="260" y="3703"/>
                </a:cubicBezTo>
                <a:cubicBezTo>
                  <a:pt x="-324" y="4320"/>
                  <a:pt x="260" y="4320"/>
                  <a:pt x="260" y="4320"/>
                </a:cubicBezTo>
                <a:cubicBezTo>
                  <a:pt x="260" y="4320"/>
                  <a:pt x="260" y="4937"/>
                  <a:pt x="260" y="4937"/>
                </a:cubicBezTo>
                <a:cubicBezTo>
                  <a:pt x="844" y="4937"/>
                  <a:pt x="844" y="4320"/>
                  <a:pt x="844" y="4320"/>
                </a:cubicBezTo>
                <a:cubicBezTo>
                  <a:pt x="844" y="4320"/>
                  <a:pt x="1427" y="4937"/>
                  <a:pt x="1427" y="4937"/>
                </a:cubicBezTo>
                <a:cubicBezTo>
                  <a:pt x="1427" y="4937"/>
                  <a:pt x="1427" y="5554"/>
                  <a:pt x="1427" y="5554"/>
                </a:cubicBezTo>
                <a:cubicBezTo>
                  <a:pt x="2011" y="5554"/>
                  <a:pt x="1427" y="5554"/>
                  <a:pt x="1427" y="6171"/>
                </a:cubicBezTo>
                <a:cubicBezTo>
                  <a:pt x="2011" y="6171"/>
                  <a:pt x="2011" y="6171"/>
                  <a:pt x="2011" y="6171"/>
                </a:cubicBezTo>
                <a:cubicBezTo>
                  <a:pt x="2595" y="6789"/>
                  <a:pt x="2595" y="6789"/>
                  <a:pt x="2011" y="7406"/>
                </a:cubicBezTo>
                <a:cubicBezTo>
                  <a:pt x="2595" y="7406"/>
                  <a:pt x="2595" y="8023"/>
                  <a:pt x="2595" y="8640"/>
                </a:cubicBezTo>
                <a:cubicBezTo>
                  <a:pt x="3179" y="9257"/>
                  <a:pt x="3179" y="9874"/>
                  <a:pt x="3762" y="9874"/>
                </a:cubicBezTo>
                <a:cubicBezTo>
                  <a:pt x="4346" y="10491"/>
                  <a:pt x="4930" y="11109"/>
                  <a:pt x="4930" y="11726"/>
                </a:cubicBezTo>
                <a:cubicBezTo>
                  <a:pt x="5514" y="12343"/>
                  <a:pt x="6098" y="12343"/>
                  <a:pt x="6681" y="12960"/>
                </a:cubicBezTo>
                <a:cubicBezTo>
                  <a:pt x="6681" y="13577"/>
                  <a:pt x="7265" y="13577"/>
                  <a:pt x="7265" y="14194"/>
                </a:cubicBezTo>
                <a:cubicBezTo>
                  <a:pt x="7849" y="14194"/>
                  <a:pt x="7849" y="14194"/>
                  <a:pt x="8433" y="14194"/>
                </a:cubicBezTo>
                <a:cubicBezTo>
                  <a:pt x="8433" y="14811"/>
                  <a:pt x="8433" y="14811"/>
                  <a:pt x="8433" y="14811"/>
                </a:cubicBezTo>
                <a:cubicBezTo>
                  <a:pt x="8433" y="15429"/>
                  <a:pt x="8433" y="15429"/>
                  <a:pt x="8433" y="16046"/>
                </a:cubicBezTo>
                <a:cubicBezTo>
                  <a:pt x="9017" y="16046"/>
                  <a:pt x="11352" y="18514"/>
                  <a:pt x="10184" y="18514"/>
                </a:cubicBezTo>
                <a:cubicBezTo>
                  <a:pt x="10184" y="18514"/>
                  <a:pt x="10184" y="18514"/>
                  <a:pt x="10184" y="18514"/>
                </a:cubicBezTo>
                <a:cubicBezTo>
                  <a:pt x="10184" y="18514"/>
                  <a:pt x="10184" y="18514"/>
                  <a:pt x="10184" y="18514"/>
                </a:cubicBezTo>
                <a:cubicBezTo>
                  <a:pt x="10184" y="18514"/>
                  <a:pt x="10184" y="19131"/>
                  <a:pt x="10184" y="19131"/>
                </a:cubicBezTo>
                <a:cubicBezTo>
                  <a:pt x="10768" y="19131"/>
                  <a:pt x="10768" y="18514"/>
                  <a:pt x="10768" y="18514"/>
                </a:cubicBezTo>
                <a:cubicBezTo>
                  <a:pt x="10768" y="18514"/>
                  <a:pt x="11352" y="18514"/>
                  <a:pt x="11352" y="18514"/>
                </a:cubicBezTo>
                <a:cubicBezTo>
                  <a:pt x="11352" y="19131"/>
                  <a:pt x="11352" y="19131"/>
                  <a:pt x="11935" y="19749"/>
                </a:cubicBezTo>
                <a:cubicBezTo>
                  <a:pt x="12519" y="20366"/>
                  <a:pt x="14271" y="21600"/>
                  <a:pt x="14854" y="21600"/>
                </a:cubicBezTo>
                <a:cubicBezTo>
                  <a:pt x="14854" y="20983"/>
                  <a:pt x="15438" y="20983"/>
                  <a:pt x="15438" y="20366"/>
                </a:cubicBezTo>
                <a:cubicBezTo>
                  <a:pt x="15438" y="20366"/>
                  <a:pt x="14854" y="19749"/>
                  <a:pt x="14854" y="19131"/>
                </a:cubicBezTo>
                <a:cubicBezTo>
                  <a:pt x="14854" y="19131"/>
                  <a:pt x="14854" y="19131"/>
                  <a:pt x="14854" y="19131"/>
                </a:cubicBezTo>
                <a:cubicBezTo>
                  <a:pt x="14854" y="18514"/>
                  <a:pt x="14854" y="18514"/>
                  <a:pt x="14854" y="18514"/>
                </a:cubicBezTo>
                <a:cubicBezTo>
                  <a:pt x="14854" y="17897"/>
                  <a:pt x="15438" y="17897"/>
                  <a:pt x="16022" y="17897"/>
                </a:cubicBezTo>
                <a:cubicBezTo>
                  <a:pt x="15438" y="17280"/>
                  <a:pt x="15438" y="16663"/>
                  <a:pt x="16022" y="16046"/>
                </a:cubicBezTo>
                <a:cubicBezTo>
                  <a:pt x="16022" y="16046"/>
                  <a:pt x="16022" y="16046"/>
                  <a:pt x="16022" y="16046"/>
                </a:cubicBezTo>
                <a:cubicBezTo>
                  <a:pt x="16022" y="16046"/>
                  <a:pt x="16606" y="15429"/>
                  <a:pt x="16606" y="15429"/>
                </a:cubicBezTo>
                <a:cubicBezTo>
                  <a:pt x="16606" y="15429"/>
                  <a:pt x="16606" y="15429"/>
                  <a:pt x="16606" y="15429"/>
                </a:cubicBezTo>
                <a:cubicBezTo>
                  <a:pt x="17190" y="14811"/>
                  <a:pt x="17190" y="15429"/>
                  <a:pt x="17773" y="16046"/>
                </a:cubicBezTo>
                <a:cubicBezTo>
                  <a:pt x="17773" y="16046"/>
                  <a:pt x="17773" y="15429"/>
                  <a:pt x="17773" y="15429"/>
                </a:cubicBezTo>
                <a:cubicBezTo>
                  <a:pt x="17773" y="15429"/>
                  <a:pt x="17773" y="14811"/>
                  <a:pt x="17190" y="14811"/>
                </a:cubicBezTo>
                <a:cubicBezTo>
                  <a:pt x="17190" y="14194"/>
                  <a:pt x="17190" y="14194"/>
                  <a:pt x="17190" y="14194"/>
                </a:cubicBezTo>
                <a:cubicBezTo>
                  <a:pt x="17773" y="13577"/>
                  <a:pt x="17773" y="14194"/>
                  <a:pt x="18357" y="14194"/>
                </a:cubicBezTo>
                <a:cubicBezTo>
                  <a:pt x="18357" y="14194"/>
                  <a:pt x="18941" y="13577"/>
                  <a:pt x="18941" y="14194"/>
                </a:cubicBezTo>
                <a:cubicBezTo>
                  <a:pt x="18941" y="13577"/>
                  <a:pt x="18941" y="13577"/>
                  <a:pt x="18941" y="13577"/>
                </a:cubicBezTo>
                <a:cubicBezTo>
                  <a:pt x="19525" y="12960"/>
                  <a:pt x="19525" y="13577"/>
                  <a:pt x="20108" y="13577"/>
                </a:cubicBezTo>
                <a:cubicBezTo>
                  <a:pt x="20108" y="13577"/>
                  <a:pt x="20108" y="13577"/>
                  <a:pt x="20108" y="13577"/>
                </a:cubicBezTo>
                <a:cubicBezTo>
                  <a:pt x="20108" y="13577"/>
                  <a:pt x="20108" y="12960"/>
                  <a:pt x="20108" y="12960"/>
                </a:cubicBezTo>
                <a:cubicBezTo>
                  <a:pt x="20108" y="11726"/>
                  <a:pt x="19525" y="11726"/>
                  <a:pt x="18941" y="10491"/>
                </a:cubicBezTo>
                <a:cubicBezTo>
                  <a:pt x="18941" y="10491"/>
                  <a:pt x="18941" y="10491"/>
                  <a:pt x="18941" y="10491"/>
                </a:cubicBezTo>
                <a:cubicBezTo>
                  <a:pt x="18941" y="9874"/>
                  <a:pt x="18941" y="10491"/>
                  <a:pt x="19525" y="10491"/>
                </a:cubicBezTo>
                <a:cubicBezTo>
                  <a:pt x="19525" y="10491"/>
                  <a:pt x="21276" y="10491"/>
                  <a:pt x="20692" y="9874"/>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46" name="Shape 2735"/>
          <p:cNvSpPr/>
          <p:nvPr/>
        </p:nvSpPr>
        <p:spPr>
          <a:xfrm>
            <a:off x="15807503" y="9215645"/>
            <a:ext cx="557452" cy="460816"/>
          </a:xfrm>
          <a:custGeom>
            <a:avLst/>
            <a:gdLst/>
            <a:ahLst/>
            <a:cxnLst>
              <a:cxn ang="0">
                <a:pos x="wd2" y="hd2"/>
              </a:cxn>
              <a:cxn ang="5400000">
                <a:pos x="wd2" y="hd2"/>
              </a:cxn>
              <a:cxn ang="10800000">
                <a:pos x="wd2" y="hd2"/>
              </a:cxn>
              <a:cxn ang="16200000">
                <a:pos x="wd2" y="hd2"/>
              </a:cxn>
            </a:cxnLst>
            <a:rect l="0" t="0" r="r" b="b"/>
            <a:pathLst>
              <a:path w="21267" h="21178" extrusionOk="0">
                <a:moveTo>
                  <a:pt x="21267" y="12538"/>
                </a:moveTo>
                <a:cubicBezTo>
                  <a:pt x="21267" y="11818"/>
                  <a:pt x="21267" y="11098"/>
                  <a:pt x="21267" y="10378"/>
                </a:cubicBezTo>
                <a:cubicBezTo>
                  <a:pt x="20667" y="10378"/>
                  <a:pt x="20067" y="11098"/>
                  <a:pt x="20067" y="10378"/>
                </a:cubicBezTo>
                <a:cubicBezTo>
                  <a:pt x="20067" y="10378"/>
                  <a:pt x="20667" y="9658"/>
                  <a:pt x="20667" y="9658"/>
                </a:cubicBezTo>
                <a:cubicBezTo>
                  <a:pt x="20067" y="9658"/>
                  <a:pt x="20067" y="8938"/>
                  <a:pt x="19467" y="8218"/>
                </a:cubicBezTo>
                <a:cubicBezTo>
                  <a:pt x="19467" y="8218"/>
                  <a:pt x="19467" y="8218"/>
                  <a:pt x="19467" y="8218"/>
                </a:cubicBezTo>
                <a:cubicBezTo>
                  <a:pt x="19467" y="8218"/>
                  <a:pt x="19467" y="8218"/>
                  <a:pt x="19467" y="8218"/>
                </a:cubicBezTo>
                <a:cubicBezTo>
                  <a:pt x="18867" y="8218"/>
                  <a:pt x="18867" y="8218"/>
                  <a:pt x="18867" y="8218"/>
                </a:cubicBezTo>
                <a:cubicBezTo>
                  <a:pt x="18267" y="8218"/>
                  <a:pt x="18267" y="7498"/>
                  <a:pt x="17667" y="7498"/>
                </a:cubicBezTo>
                <a:cubicBezTo>
                  <a:pt x="17667" y="7498"/>
                  <a:pt x="17667" y="8218"/>
                  <a:pt x="17667" y="7498"/>
                </a:cubicBezTo>
                <a:cubicBezTo>
                  <a:pt x="17667" y="7498"/>
                  <a:pt x="17667" y="7498"/>
                  <a:pt x="17667" y="7498"/>
                </a:cubicBezTo>
                <a:cubicBezTo>
                  <a:pt x="17067" y="6778"/>
                  <a:pt x="17067" y="7498"/>
                  <a:pt x="17667" y="6778"/>
                </a:cubicBezTo>
                <a:cubicBezTo>
                  <a:pt x="17667" y="6058"/>
                  <a:pt x="17667" y="6058"/>
                  <a:pt x="18267" y="6058"/>
                </a:cubicBezTo>
                <a:cubicBezTo>
                  <a:pt x="17667" y="6058"/>
                  <a:pt x="17667" y="5338"/>
                  <a:pt x="17667" y="6058"/>
                </a:cubicBezTo>
                <a:cubicBezTo>
                  <a:pt x="17667" y="5338"/>
                  <a:pt x="18267" y="4618"/>
                  <a:pt x="18267" y="4618"/>
                </a:cubicBezTo>
                <a:cubicBezTo>
                  <a:pt x="18267" y="4618"/>
                  <a:pt x="18267" y="4618"/>
                  <a:pt x="18267" y="3898"/>
                </a:cubicBezTo>
                <a:cubicBezTo>
                  <a:pt x="18267" y="3898"/>
                  <a:pt x="18267" y="3898"/>
                  <a:pt x="18267" y="3898"/>
                </a:cubicBezTo>
                <a:cubicBezTo>
                  <a:pt x="18267" y="3898"/>
                  <a:pt x="18267" y="3898"/>
                  <a:pt x="18267" y="3898"/>
                </a:cubicBezTo>
                <a:cubicBezTo>
                  <a:pt x="18267" y="3898"/>
                  <a:pt x="18267" y="3898"/>
                  <a:pt x="18267" y="3898"/>
                </a:cubicBezTo>
                <a:cubicBezTo>
                  <a:pt x="17667" y="3178"/>
                  <a:pt x="17667" y="3178"/>
                  <a:pt x="17667" y="3178"/>
                </a:cubicBezTo>
                <a:cubicBezTo>
                  <a:pt x="17067" y="3178"/>
                  <a:pt x="17067" y="3178"/>
                  <a:pt x="17067" y="3178"/>
                </a:cubicBezTo>
                <a:cubicBezTo>
                  <a:pt x="16467" y="2458"/>
                  <a:pt x="17067" y="2458"/>
                  <a:pt x="16467" y="2458"/>
                </a:cubicBezTo>
                <a:cubicBezTo>
                  <a:pt x="15867" y="2458"/>
                  <a:pt x="15267" y="3178"/>
                  <a:pt x="15267" y="2458"/>
                </a:cubicBezTo>
                <a:cubicBezTo>
                  <a:pt x="14667" y="2458"/>
                  <a:pt x="15267" y="2458"/>
                  <a:pt x="14667" y="1738"/>
                </a:cubicBezTo>
                <a:cubicBezTo>
                  <a:pt x="14667" y="1738"/>
                  <a:pt x="14667" y="1738"/>
                  <a:pt x="14667" y="1738"/>
                </a:cubicBezTo>
                <a:cubicBezTo>
                  <a:pt x="14067" y="1738"/>
                  <a:pt x="14067" y="1018"/>
                  <a:pt x="14067" y="298"/>
                </a:cubicBezTo>
                <a:cubicBezTo>
                  <a:pt x="14067" y="-422"/>
                  <a:pt x="14067" y="298"/>
                  <a:pt x="13467" y="1018"/>
                </a:cubicBezTo>
                <a:cubicBezTo>
                  <a:pt x="12867" y="1018"/>
                  <a:pt x="12867" y="1018"/>
                  <a:pt x="12267" y="1018"/>
                </a:cubicBezTo>
                <a:cubicBezTo>
                  <a:pt x="12867" y="1018"/>
                  <a:pt x="12267" y="1018"/>
                  <a:pt x="12867" y="1018"/>
                </a:cubicBezTo>
                <a:cubicBezTo>
                  <a:pt x="12867" y="298"/>
                  <a:pt x="12867" y="298"/>
                  <a:pt x="12267" y="298"/>
                </a:cubicBezTo>
                <a:cubicBezTo>
                  <a:pt x="12267" y="298"/>
                  <a:pt x="12267" y="1018"/>
                  <a:pt x="11667" y="1018"/>
                </a:cubicBezTo>
                <a:cubicBezTo>
                  <a:pt x="11067" y="1018"/>
                  <a:pt x="11067" y="298"/>
                  <a:pt x="11067" y="298"/>
                </a:cubicBezTo>
                <a:cubicBezTo>
                  <a:pt x="11067" y="298"/>
                  <a:pt x="10467" y="298"/>
                  <a:pt x="10467" y="298"/>
                </a:cubicBezTo>
                <a:cubicBezTo>
                  <a:pt x="10467" y="1018"/>
                  <a:pt x="10467" y="1018"/>
                  <a:pt x="10467" y="1738"/>
                </a:cubicBezTo>
                <a:cubicBezTo>
                  <a:pt x="10467" y="1738"/>
                  <a:pt x="9867" y="1738"/>
                  <a:pt x="9867" y="1018"/>
                </a:cubicBezTo>
                <a:cubicBezTo>
                  <a:pt x="9867" y="1738"/>
                  <a:pt x="9867" y="1738"/>
                  <a:pt x="9867" y="2458"/>
                </a:cubicBezTo>
                <a:cubicBezTo>
                  <a:pt x="9867" y="2458"/>
                  <a:pt x="9867" y="2458"/>
                  <a:pt x="9867" y="2458"/>
                </a:cubicBezTo>
                <a:cubicBezTo>
                  <a:pt x="9867" y="2458"/>
                  <a:pt x="9867" y="1738"/>
                  <a:pt x="9267" y="1738"/>
                </a:cubicBezTo>
                <a:cubicBezTo>
                  <a:pt x="9267" y="2458"/>
                  <a:pt x="8667" y="2458"/>
                  <a:pt x="8067" y="3178"/>
                </a:cubicBezTo>
                <a:cubicBezTo>
                  <a:pt x="8067" y="3178"/>
                  <a:pt x="7467" y="3178"/>
                  <a:pt x="6867" y="3178"/>
                </a:cubicBezTo>
                <a:cubicBezTo>
                  <a:pt x="6867" y="3178"/>
                  <a:pt x="6867" y="2458"/>
                  <a:pt x="6867" y="2458"/>
                </a:cubicBezTo>
                <a:cubicBezTo>
                  <a:pt x="6867" y="2458"/>
                  <a:pt x="6267" y="2458"/>
                  <a:pt x="5667" y="2458"/>
                </a:cubicBezTo>
                <a:cubicBezTo>
                  <a:pt x="5667" y="2458"/>
                  <a:pt x="5667" y="2458"/>
                  <a:pt x="5667" y="2458"/>
                </a:cubicBezTo>
                <a:cubicBezTo>
                  <a:pt x="5067" y="2458"/>
                  <a:pt x="5067" y="3178"/>
                  <a:pt x="5067" y="2458"/>
                </a:cubicBezTo>
                <a:cubicBezTo>
                  <a:pt x="4467" y="2458"/>
                  <a:pt x="4467" y="1738"/>
                  <a:pt x="4467" y="1018"/>
                </a:cubicBezTo>
                <a:cubicBezTo>
                  <a:pt x="3267" y="2458"/>
                  <a:pt x="2067" y="3178"/>
                  <a:pt x="267" y="3898"/>
                </a:cubicBezTo>
                <a:cubicBezTo>
                  <a:pt x="-333" y="4618"/>
                  <a:pt x="267" y="4618"/>
                  <a:pt x="267" y="5338"/>
                </a:cubicBezTo>
                <a:cubicBezTo>
                  <a:pt x="267" y="5338"/>
                  <a:pt x="267" y="5338"/>
                  <a:pt x="267" y="6058"/>
                </a:cubicBezTo>
                <a:cubicBezTo>
                  <a:pt x="267" y="6058"/>
                  <a:pt x="267" y="6058"/>
                  <a:pt x="267" y="6058"/>
                </a:cubicBezTo>
                <a:cubicBezTo>
                  <a:pt x="267" y="6058"/>
                  <a:pt x="267" y="6778"/>
                  <a:pt x="267" y="6778"/>
                </a:cubicBezTo>
                <a:cubicBezTo>
                  <a:pt x="867" y="7498"/>
                  <a:pt x="867" y="6778"/>
                  <a:pt x="867" y="7498"/>
                </a:cubicBezTo>
                <a:cubicBezTo>
                  <a:pt x="867" y="7498"/>
                  <a:pt x="1467" y="8218"/>
                  <a:pt x="1467" y="8218"/>
                </a:cubicBezTo>
                <a:cubicBezTo>
                  <a:pt x="2067" y="8938"/>
                  <a:pt x="2067" y="7498"/>
                  <a:pt x="3267" y="7498"/>
                </a:cubicBezTo>
                <a:cubicBezTo>
                  <a:pt x="4467" y="7498"/>
                  <a:pt x="3267" y="10378"/>
                  <a:pt x="4467" y="10378"/>
                </a:cubicBezTo>
                <a:cubicBezTo>
                  <a:pt x="5067" y="10378"/>
                  <a:pt x="5067" y="10378"/>
                  <a:pt x="5667" y="10378"/>
                </a:cubicBezTo>
                <a:cubicBezTo>
                  <a:pt x="5067" y="10378"/>
                  <a:pt x="5667" y="10378"/>
                  <a:pt x="5667" y="10378"/>
                </a:cubicBezTo>
                <a:cubicBezTo>
                  <a:pt x="5667" y="11098"/>
                  <a:pt x="6267" y="10378"/>
                  <a:pt x="6267" y="11098"/>
                </a:cubicBezTo>
                <a:cubicBezTo>
                  <a:pt x="6267" y="11818"/>
                  <a:pt x="6267" y="12538"/>
                  <a:pt x="6267" y="12538"/>
                </a:cubicBezTo>
                <a:cubicBezTo>
                  <a:pt x="6867" y="11818"/>
                  <a:pt x="6867" y="12538"/>
                  <a:pt x="7467" y="12538"/>
                </a:cubicBezTo>
                <a:cubicBezTo>
                  <a:pt x="8067" y="12538"/>
                  <a:pt x="8067" y="11818"/>
                  <a:pt x="8667" y="12538"/>
                </a:cubicBezTo>
                <a:cubicBezTo>
                  <a:pt x="8667" y="12538"/>
                  <a:pt x="8667" y="12538"/>
                  <a:pt x="9267" y="13258"/>
                </a:cubicBezTo>
                <a:cubicBezTo>
                  <a:pt x="9267" y="12538"/>
                  <a:pt x="9267" y="12538"/>
                  <a:pt x="9267" y="13258"/>
                </a:cubicBezTo>
                <a:cubicBezTo>
                  <a:pt x="9267" y="13258"/>
                  <a:pt x="8667" y="13978"/>
                  <a:pt x="8667" y="14698"/>
                </a:cubicBezTo>
                <a:cubicBezTo>
                  <a:pt x="8667" y="14698"/>
                  <a:pt x="9267" y="14698"/>
                  <a:pt x="9267" y="15418"/>
                </a:cubicBezTo>
                <a:cubicBezTo>
                  <a:pt x="9267" y="15418"/>
                  <a:pt x="8667" y="15418"/>
                  <a:pt x="8667" y="16138"/>
                </a:cubicBezTo>
                <a:cubicBezTo>
                  <a:pt x="9267" y="16138"/>
                  <a:pt x="9867" y="16138"/>
                  <a:pt x="10467" y="16138"/>
                </a:cubicBezTo>
                <a:cubicBezTo>
                  <a:pt x="10467" y="16138"/>
                  <a:pt x="11067" y="16138"/>
                  <a:pt x="11667" y="16138"/>
                </a:cubicBezTo>
                <a:cubicBezTo>
                  <a:pt x="12267" y="15418"/>
                  <a:pt x="11667" y="15418"/>
                  <a:pt x="11667" y="14698"/>
                </a:cubicBezTo>
                <a:cubicBezTo>
                  <a:pt x="12267" y="14698"/>
                  <a:pt x="12267" y="13978"/>
                  <a:pt x="12867" y="13978"/>
                </a:cubicBezTo>
                <a:cubicBezTo>
                  <a:pt x="12867" y="13978"/>
                  <a:pt x="12867" y="13978"/>
                  <a:pt x="12867" y="14698"/>
                </a:cubicBezTo>
                <a:cubicBezTo>
                  <a:pt x="12867" y="14698"/>
                  <a:pt x="12267" y="16138"/>
                  <a:pt x="12867" y="16138"/>
                </a:cubicBezTo>
                <a:cubicBezTo>
                  <a:pt x="12867" y="16138"/>
                  <a:pt x="12867" y="16138"/>
                  <a:pt x="12867" y="16858"/>
                </a:cubicBezTo>
                <a:cubicBezTo>
                  <a:pt x="12867" y="16858"/>
                  <a:pt x="12867" y="16858"/>
                  <a:pt x="12867" y="16858"/>
                </a:cubicBezTo>
                <a:cubicBezTo>
                  <a:pt x="12867" y="16858"/>
                  <a:pt x="12867" y="17578"/>
                  <a:pt x="12867" y="17578"/>
                </a:cubicBezTo>
                <a:cubicBezTo>
                  <a:pt x="12867" y="18298"/>
                  <a:pt x="13467" y="17578"/>
                  <a:pt x="13467" y="17578"/>
                </a:cubicBezTo>
                <a:cubicBezTo>
                  <a:pt x="14067" y="17578"/>
                  <a:pt x="14067" y="18298"/>
                  <a:pt x="14667" y="19018"/>
                </a:cubicBezTo>
                <a:cubicBezTo>
                  <a:pt x="14667" y="19018"/>
                  <a:pt x="15267" y="19018"/>
                  <a:pt x="15267" y="19018"/>
                </a:cubicBezTo>
                <a:cubicBezTo>
                  <a:pt x="15267" y="19018"/>
                  <a:pt x="15267" y="19018"/>
                  <a:pt x="15267" y="19738"/>
                </a:cubicBezTo>
                <a:cubicBezTo>
                  <a:pt x="15267" y="19738"/>
                  <a:pt x="15267" y="19738"/>
                  <a:pt x="15267" y="19738"/>
                </a:cubicBezTo>
                <a:cubicBezTo>
                  <a:pt x="15267" y="19738"/>
                  <a:pt x="15867" y="19738"/>
                  <a:pt x="15867" y="19738"/>
                </a:cubicBezTo>
                <a:cubicBezTo>
                  <a:pt x="15867" y="19738"/>
                  <a:pt x="15867" y="19738"/>
                  <a:pt x="16467" y="20458"/>
                </a:cubicBezTo>
                <a:cubicBezTo>
                  <a:pt x="16467" y="20458"/>
                  <a:pt x="16467" y="20458"/>
                  <a:pt x="16467" y="21178"/>
                </a:cubicBezTo>
                <a:cubicBezTo>
                  <a:pt x="16467" y="21178"/>
                  <a:pt x="16467" y="20458"/>
                  <a:pt x="16467" y="20458"/>
                </a:cubicBezTo>
                <a:cubicBezTo>
                  <a:pt x="16467" y="20458"/>
                  <a:pt x="17067" y="20458"/>
                  <a:pt x="17067" y="20458"/>
                </a:cubicBezTo>
                <a:cubicBezTo>
                  <a:pt x="17067" y="20458"/>
                  <a:pt x="17067" y="20458"/>
                  <a:pt x="17067" y="20458"/>
                </a:cubicBezTo>
                <a:cubicBezTo>
                  <a:pt x="17067" y="20458"/>
                  <a:pt x="17667" y="20458"/>
                  <a:pt x="17667" y="20458"/>
                </a:cubicBezTo>
                <a:cubicBezTo>
                  <a:pt x="17667" y="20458"/>
                  <a:pt x="18267" y="20458"/>
                  <a:pt x="18267" y="20458"/>
                </a:cubicBezTo>
                <a:cubicBezTo>
                  <a:pt x="18267" y="20458"/>
                  <a:pt x="18867" y="19738"/>
                  <a:pt x="18867" y="19018"/>
                </a:cubicBezTo>
                <a:cubicBezTo>
                  <a:pt x="18867" y="19738"/>
                  <a:pt x="18267" y="19018"/>
                  <a:pt x="18267" y="19018"/>
                </a:cubicBezTo>
                <a:cubicBezTo>
                  <a:pt x="18267" y="19018"/>
                  <a:pt x="18267" y="19018"/>
                  <a:pt x="18267" y="18298"/>
                </a:cubicBezTo>
                <a:cubicBezTo>
                  <a:pt x="18267" y="18298"/>
                  <a:pt x="17667" y="17578"/>
                  <a:pt x="17667" y="16858"/>
                </a:cubicBezTo>
                <a:cubicBezTo>
                  <a:pt x="17667" y="16858"/>
                  <a:pt x="17667" y="16858"/>
                  <a:pt x="17667" y="16858"/>
                </a:cubicBezTo>
                <a:cubicBezTo>
                  <a:pt x="17667" y="16858"/>
                  <a:pt x="18267" y="16138"/>
                  <a:pt x="18267" y="15418"/>
                </a:cubicBezTo>
                <a:cubicBezTo>
                  <a:pt x="18267" y="15418"/>
                  <a:pt x="18867" y="13978"/>
                  <a:pt x="19467" y="13978"/>
                </a:cubicBezTo>
                <a:cubicBezTo>
                  <a:pt x="19467" y="13978"/>
                  <a:pt x="19467" y="13978"/>
                  <a:pt x="19467" y="13978"/>
                </a:cubicBezTo>
                <a:cubicBezTo>
                  <a:pt x="19467" y="13978"/>
                  <a:pt x="20067" y="13978"/>
                  <a:pt x="20067" y="14698"/>
                </a:cubicBezTo>
                <a:cubicBezTo>
                  <a:pt x="20067" y="13978"/>
                  <a:pt x="20067" y="13978"/>
                  <a:pt x="20067" y="13978"/>
                </a:cubicBezTo>
                <a:cubicBezTo>
                  <a:pt x="20067" y="13978"/>
                  <a:pt x="20067" y="13978"/>
                  <a:pt x="20067" y="13978"/>
                </a:cubicBezTo>
                <a:cubicBezTo>
                  <a:pt x="20067" y="13258"/>
                  <a:pt x="20067" y="13978"/>
                  <a:pt x="20067" y="13258"/>
                </a:cubicBezTo>
                <a:cubicBezTo>
                  <a:pt x="20667" y="13258"/>
                  <a:pt x="20667" y="13258"/>
                  <a:pt x="20667" y="12538"/>
                </a:cubicBezTo>
                <a:cubicBezTo>
                  <a:pt x="20667" y="12538"/>
                  <a:pt x="20667" y="12538"/>
                  <a:pt x="21267" y="12538"/>
                </a:cubicBezTo>
                <a:cubicBezTo>
                  <a:pt x="21267" y="12538"/>
                  <a:pt x="21267" y="12538"/>
                  <a:pt x="21267" y="12538"/>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47" name="Shape 2736"/>
          <p:cNvSpPr/>
          <p:nvPr/>
        </p:nvSpPr>
        <p:spPr>
          <a:xfrm>
            <a:off x="18800114" y="8076841"/>
            <a:ext cx="1398983" cy="1190098"/>
          </a:xfrm>
          <a:custGeom>
            <a:avLst/>
            <a:gdLst/>
            <a:ahLst/>
            <a:cxnLst>
              <a:cxn ang="0">
                <a:pos x="wd2" y="hd2"/>
              </a:cxn>
              <a:cxn ang="5400000">
                <a:pos x="wd2" y="hd2"/>
              </a:cxn>
              <a:cxn ang="10800000">
                <a:pos x="wd2" y="hd2"/>
              </a:cxn>
              <a:cxn ang="16200000">
                <a:pos x="wd2" y="hd2"/>
              </a:cxn>
            </a:cxnLst>
            <a:rect l="0" t="0" r="r" b="b"/>
            <a:pathLst>
              <a:path w="21600" h="21600" extrusionOk="0">
                <a:moveTo>
                  <a:pt x="21600" y="12221"/>
                </a:moveTo>
                <a:cubicBezTo>
                  <a:pt x="21357" y="12221"/>
                  <a:pt x="21357" y="12221"/>
                  <a:pt x="21357" y="12221"/>
                </a:cubicBezTo>
                <a:cubicBezTo>
                  <a:pt x="21357" y="12221"/>
                  <a:pt x="21357" y="11937"/>
                  <a:pt x="21357" y="12221"/>
                </a:cubicBezTo>
                <a:cubicBezTo>
                  <a:pt x="21357" y="11937"/>
                  <a:pt x="21115" y="11937"/>
                  <a:pt x="21115" y="11937"/>
                </a:cubicBezTo>
                <a:cubicBezTo>
                  <a:pt x="21115" y="11937"/>
                  <a:pt x="20872" y="11653"/>
                  <a:pt x="20872" y="11653"/>
                </a:cubicBezTo>
                <a:cubicBezTo>
                  <a:pt x="20629" y="11368"/>
                  <a:pt x="20872" y="11368"/>
                  <a:pt x="20872" y="11368"/>
                </a:cubicBezTo>
                <a:cubicBezTo>
                  <a:pt x="21115" y="11084"/>
                  <a:pt x="20872" y="11084"/>
                  <a:pt x="20629" y="11084"/>
                </a:cubicBezTo>
                <a:cubicBezTo>
                  <a:pt x="20629" y="11084"/>
                  <a:pt x="20629" y="10800"/>
                  <a:pt x="20629" y="10800"/>
                </a:cubicBezTo>
                <a:cubicBezTo>
                  <a:pt x="20387" y="10800"/>
                  <a:pt x="20387" y="10800"/>
                  <a:pt x="20387" y="10800"/>
                </a:cubicBezTo>
                <a:cubicBezTo>
                  <a:pt x="20144" y="10800"/>
                  <a:pt x="20144" y="10516"/>
                  <a:pt x="19901" y="10800"/>
                </a:cubicBezTo>
                <a:cubicBezTo>
                  <a:pt x="19658" y="10800"/>
                  <a:pt x="19658" y="10800"/>
                  <a:pt x="19416" y="10800"/>
                </a:cubicBezTo>
                <a:cubicBezTo>
                  <a:pt x="19416" y="10516"/>
                  <a:pt x="19416" y="10232"/>
                  <a:pt x="19416" y="9947"/>
                </a:cubicBezTo>
                <a:cubicBezTo>
                  <a:pt x="19416" y="9947"/>
                  <a:pt x="19658" y="9663"/>
                  <a:pt x="19416" y="9663"/>
                </a:cubicBezTo>
                <a:cubicBezTo>
                  <a:pt x="19416" y="9379"/>
                  <a:pt x="19416" y="9663"/>
                  <a:pt x="19416" y="9663"/>
                </a:cubicBezTo>
                <a:cubicBezTo>
                  <a:pt x="19173" y="9379"/>
                  <a:pt x="19173" y="9379"/>
                  <a:pt x="19173" y="9095"/>
                </a:cubicBezTo>
                <a:cubicBezTo>
                  <a:pt x="18930" y="9095"/>
                  <a:pt x="18445" y="9095"/>
                  <a:pt x="18445" y="8811"/>
                </a:cubicBezTo>
                <a:cubicBezTo>
                  <a:pt x="18202" y="8526"/>
                  <a:pt x="18202" y="7958"/>
                  <a:pt x="17960" y="7674"/>
                </a:cubicBezTo>
                <a:cubicBezTo>
                  <a:pt x="17960" y="7674"/>
                  <a:pt x="17717" y="7674"/>
                  <a:pt x="17717" y="7674"/>
                </a:cubicBezTo>
                <a:cubicBezTo>
                  <a:pt x="17717" y="7389"/>
                  <a:pt x="17960" y="7389"/>
                  <a:pt x="17960" y="7105"/>
                </a:cubicBezTo>
                <a:cubicBezTo>
                  <a:pt x="17960" y="7105"/>
                  <a:pt x="17960" y="7105"/>
                  <a:pt x="17960" y="6821"/>
                </a:cubicBezTo>
                <a:cubicBezTo>
                  <a:pt x="17960" y="6821"/>
                  <a:pt x="17717" y="6821"/>
                  <a:pt x="17717" y="6821"/>
                </a:cubicBezTo>
                <a:cubicBezTo>
                  <a:pt x="17717" y="6821"/>
                  <a:pt x="17474" y="6537"/>
                  <a:pt x="17474" y="6537"/>
                </a:cubicBezTo>
                <a:cubicBezTo>
                  <a:pt x="17231" y="6253"/>
                  <a:pt x="17231" y="6253"/>
                  <a:pt x="17231" y="5968"/>
                </a:cubicBezTo>
                <a:cubicBezTo>
                  <a:pt x="17231" y="5968"/>
                  <a:pt x="17231" y="5684"/>
                  <a:pt x="17231" y="5684"/>
                </a:cubicBezTo>
                <a:cubicBezTo>
                  <a:pt x="17231" y="5684"/>
                  <a:pt x="17474" y="5684"/>
                  <a:pt x="17474" y="5400"/>
                </a:cubicBezTo>
                <a:cubicBezTo>
                  <a:pt x="17474" y="5400"/>
                  <a:pt x="17474" y="5400"/>
                  <a:pt x="17474" y="5400"/>
                </a:cubicBezTo>
                <a:cubicBezTo>
                  <a:pt x="17474" y="5400"/>
                  <a:pt x="17474" y="5116"/>
                  <a:pt x="17474" y="5116"/>
                </a:cubicBezTo>
                <a:cubicBezTo>
                  <a:pt x="17474" y="5116"/>
                  <a:pt x="17717" y="5116"/>
                  <a:pt x="17717" y="5116"/>
                </a:cubicBezTo>
                <a:cubicBezTo>
                  <a:pt x="17717" y="5116"/>
                  <a:pt x="17717" y="4832"/>
                  <a:pt x="17474" y="4832"/>
                </a:cubicBezTo>
                <a:cubicBezTo>
                  <a:pt x="17474" y="4832"/>
                  <a:pt x="17717" y="4547"/>
                  <a:pt x="17474" y="4547"/>
                </a:cubicBezTo>
                <a:cubicBezTo>
                  <a:pt x="17474" y="4547"/>
                  <a:pt x="17474" y="4263"/>
                  <a:pt x="17231" y="3979"/>
                </a:cubicBezTo>
                <a:cubicBezTo>
                  <a:pt x="17231" y="3979"/>
                  <a:pt x="17231" y="3979"/>
                  <a:pt x="17231" y="3979"/>
                </a:cubicBezTo>
                <a:cubicBezTo>
                  <a:pt x="17231" y="3695"/>
                  <a:pt x="17231" y="3695"/>
                  <a:pt x="17474" y="3695"/>
                </a:cubicBezTo>
                <a:cubicBezTo>
                  <a:pt x="17474" y="3411"/>
                  <a:pt x="17474" y="3411"/>
                  <a:pt x="17474" y="3126"/>
                </a:cubicBezTo>
                <a:cubicBezTo>
                  <a:pt x="17474" y="3126"/>
                  <a:pt x="17474" y="2842"/>
                  <a:pt x="17474" y="2558"/>
                </a:cubicBezTo>
                <a:cubicBezTo>
                  <a:pt x="17474" y="2274"/>
                  <a:pt x="17231" y="2558"/>
                  <a:pt x="17231" y="2558"/>
                </a:cubicBezTo>
                <a:cubicBezTo>
                  <a:pt x="16989" y="2558"/>
                  <a:pt x="16989" y="2558"/>
                  <a:pt x="16989" y="2274"/>
                </a:cubicBezTo>
                <a:cubicBezTo>
                  <a:pt x="16989" y="2274"/>
                  <a:pt x="16746" y="2274"/>
                  <a:pt x="16746" y="2274"/>
                </a:cubicBezTo>
                <a:cubicBezTo>
                  <a:pt x="16746" y="2274"/>
                  <a:pt x="16746" y="1989"/>
                  <a:pt x="16746" y="1989"/>
                </a:cubicBezTo>
                <a:cubicBezTo>
                  <a:pt x="16746" y="1989"/>
                  <a:pt x="16503" y="1989"/>
                  <a:pt x="16503" y="1705"/>
                </a:cubicBezTo>
                <a:cubicBezTo>
                  <a:pt x="16503" y="1705"/>
                  <a:pt x="16503" y="1705"/>
                  <a:pt x="16503" y="1705"/>
                </a:cubicBezTo>
                <a:cubicBezTo>
                  <a:pt x="16261" y="1421"/>
                  <a:pt x="16018" y="1421"/>
                  <a:pt x="15775" y="1421"/>
                </a:cubicBezTo>
                <a:cubicBezTo>
                  <a:pt x="15775" y="1421"/>
                  <a:pt x="15775" y="1421"/>
                  <a:pt x="15775" y="1421"/>
                </a:cubicBezTo>
                <a:cubicBezTo>
                  <a:pt x="15533" y="1421"/>
                  <a:pt x="15533" y="1421"/>
                  <a:pt x="15533" y="1421"/>
                </a:cubicBezTo>
                <a:cubicBezTo>
                  <a:pt x="15047" y="1421"/>
                  <a:pt x="15290" y="1421"/>
                  <a:pt x="15047" y="1705"/>
                </a:cubicBezTo>
                <a:cubicBezTo>
                  <a:pt x="14804" y="1705"/>
                  <a:pt x="14804" y="1705"/>
                  <a:pt x="14562" y="1705"/>
                </a:cubicBezTo>
                <a:cubicBezTo>
                  <a:pt x="14562" y="1989"/>
                  <a:pt x="14319" y="2274"/>
                  <a:pt x="14319" y="2274"/>
                </a:cubicBezTo>
                <a:cubicBezTo>
                  <a:pt x="14076" y="1989"/>
                  <a:pt x="13834" y="1705"/>
                  <a:pt x="13834" y="1705"/>
                </a:cubicBezTo>
                <a:cubicBezTo>
                  <a:pt x="13834" y="1705"/>
                  <a:pt x="14076" y="1421"/>
                  <a:pt x="14076" y="1137"/>
                </a:cubicBezTo>
                <a:cubicBezTo>
                  <a:pt x="14076" y="1137"/>
                  <a:pt x="14076" y="1137"/>
                  <a:pt x="14076" y="1137"/>
                </a:cubicBezTo>
                <a:cubicBezTo>
                  <a:pt x="14076" y="853"/>
                  <a:pt x="14076" y="853"/>
                  <a:pt x="13834" y="853"/>
                </a:cubicBezTo>
                <a:cubicBezTo>
                  <a:pt x="13591" y="853"/>
                  <a:pt x="13348" y="568"/>
                  <a:pt x="13348" y="568"/>
                </a:cubicBezTo>
                <a:cubicBezTo>
                  <a:pt x="13106" y="568"/>
                  <a:pt x="12863" y="853"/>
                  <a:pt x="12863" y="853"/>
                </a:cubicBezTo>
                <a:cubicBezTo>
                  <a:pt x="12620" y="853"/>
                  <a:pt x="12863" y="1137"/>
                  <a:pt x="12620" y="853"/>
                </a:cubicBezTo>
                <a:cubicBezTo>
                  <a:pt x="12620" y="853"/>
                  <a:pt x="12620" y="853"/>
                  <a:pt x="12378" y="853"/>
                </a:cubicBezTo>
                <a:cubicBezTo>
                  <a:pt x="12378" y="284"/>
                  <a:pt x="12378" y="284"/>
                  <a:pt x="12135" y="284"/>
                </a:cubicBezTo>
                <a:cubicBezTo>
                  <a:pt x="11892" y="284"/>
                  <a:pt x="11892" y="284"/>
                  <a:pt x="11649" y="284"/>
                </a:cubicBezTo>
                <a:cubicBezTo>
                  <a:pt x="11649" y="284"/>
                  <a:pt x="11649" y="568"/>
                  <a:pt x="11649" y="568"/>
                </a:cubicBezTo>
                <a:cubicBezTo>
                  <a:pt x="11407" y="568"/>
                  <a:pt x="11407" y="0"/>
                  <a:pt x="11164" y="0"/>
                </a:cubicBezTo>
                <a:cubicBezTo>
                  <a:pt x="10921" y="0"/>
                  <a:pt x="10679" y="284"/>
                  <a:pt x="10679" y="284"/>
                </a:cubicBezTo>
                <a:cubicBezTo>
                  <a:pt x="10436" y="568"/>
                  <a:pt x="10436" y="568"/>
                  <a:pt x="10436" y="853"/>
                </a:cubicBezTo>
                <a:cubicBezTo>
                  <a:pt x="10193" y="853"/>
                  <a:pt x="10193" y="853"/>
                  <a:pt x="10193" y="1137"/>
                </a:cubicBezTo>
                <a:cubicBezTo>
                  <a:pt x="9951" y="1137"/>
                  <a:pt x="10193" y="1421"/>
                  <a:pt x="9951" y="1705"/>
                </a:cubicBezTo>
                <a:cubicBezTo>
                  <a:pt x="9951" y="1705"/>
                  <a:pt x="9465" y="1705"/>
                  <a:pt x="9465" y="1421"/>
                </a:cubicBezTo>
                <a:cubicBezTo>
                  <a:pt x="9222" y="1705"/>
                  <a:pt x="9222" y="1421"/>
                  <a:pt x="8980" y="1421"/>
                </a:cubicBezTo>
                <a:cubicBezTo>
                  <a:pt x="8737" y="1421"/>
                  <a:pt x="8494" y="1705"/>
                  <a:pt x="8494" y="1989"/>
                </a:cubicBezTo>
                <a:cubicBezTo>
                  <a:pt x="8252" y="1989"/>
                  <a:pt x="8252" y="1989"/>
                  <a:pt x="8252" y="1989"/>
                </a:cubicBezTo>
                <a:cubicBezTo>
                  <a:pt x="8009" y="2274"/>
                  <a:pt x="8009" y="1989"/>
                  <a:pt x="7766" y="1989"/>
                </a:cubicBezTo>
                <a:cubicBezTo>
                  <a:pt x="7766" y="2274"/>
                  <a:pt x="7766" y="2558"/>
                  <a:pt x="7766" y="2842"/>
                </a:cubicBezTo>
                <a:cubicBezTo>
                  <a:pt x="7766" y="3126"/>
                  <a:pt x="7524" y="3126"/>
                  <a:pt x="7524" y="3411"/>
                </a:cubicBezTo>
                <a:cubicBezTo>
                  <a:pt x="7524" y="3695"/>
                  <a:pt x="7281" y="3695"/>
                  <a:pt x="7766" y="3979"/>
                </a:cubicBezTo>
                <a:cubicBezTo>
                  <a:pt x="7766" y="3979"/>
                  <a:pt x="8252" y="3695"/>
                  <a:pt x="8252" y="3979"/>
                </a:cubicBezTo>
                <a:cubicBezTo>
                  <a:pt x="8252" y="4263"/>
                  <a:pt x="8009" y="4263"/>
                  <a:pt x="8009" y="4263"/>
                </a:cubicBezTo>
                <a:cubicBezTo>
                  <a:pt x="7766" y="4263"/>
                  <a:pt x="8009" y="4547"/>
                  <a:pt x="7766" y="4547"/>
                </a:cubicBezTo>
                <a:cubicBezTo>
                  <a:pt x="7766" y="4832"/>
                  <a:pt x="7524" y="4547"/>
                  <a:pt x="7524" y="4547"/>
                </a:cubicBezTo>
                <a:cubicBezTo>
                  <a:pt x="7281" y="4547"/>
                  <a:pt x="7038" y="4547"/>
                  <a:pt x="7038" y="4832"/>
                </a:cubicBezTo>
                <a:cubicBezTo>
                  <a:pt x="6796" y="4832"/>
                  <a:pt x="7038" y="5116"/>
                  <a:pt x="6796" y="5116"/>
                </a:cubicBezTo>
                <a:cubicBezTo>
                  <a:pt x="6796" y="5400"/>
                  <a:pt x="6796" y="5400"/>
                  <a:pt x="6553" y="5400"/>
                </a:cubicBezTo>
                <a:cubicBezTo>
                  <a:pt x="6553" y="5400"/>
                  <a:pt x="6310" y="5400"/>
                  <a:pt x="6310" y="5400"/>
                </a:cubicBezTo>
                <a:cubicBezTo>
                  <a:pt x="6067" y="5684"/>
                  <a:pt x="6067" y="5684"/>
                  <a:pt x="6067" y="5684"/>
                </a:cubicBezTo>
                <a:cubicBezTo>
                  <a:pt x="6067" y="5968"/>
                  <a:pt x="6067" y="5968"/>
                  <a:pt x="5825" y="5968"/>
                </a:cubicBezTo>
                <a:cubicBezTo>
                  <a:pt x="5825" y="5968"/>
                  <a:pt x="5825" y="6253"/>
                  <a:pt x="5825" y="6253"/>
                </a:cubicBezTo>
                <a:cubicBezTo>
                  <a:pt x="5825" y="6253"/>
                  <a:pt x="5825" y="6253"/>
                  <a:pt x="5825" y="6253"/>
                </a:cubicBezTo>
                <a:cubicBezTo>
                  <a:pt x="5825" y="6537"/>
                  <a:pt x="5825" y="6821"/>
                  <a:pt x="5825" y="7105"/>
                </a:cubicBezTo>
                <a:cubicBezTo>
                  <a:pt x="5825" y="7389"/>
                  <a:pt x="5825" y="7389"/>
                  <a:pt x="5582" y="7389"/>
                </a:cubicBezTo>
                <a:cubicBezTo>
                  <a:pt x="5582" y="7674"/>
                  <a:pt x="5582" y="7674"/>
                  <a:pt x="5582" y="7958"/>
                </a:cubicBezTo>
                <a:cubicBezTo>
                  <a:pt x="5582" y="7958"/>
                  <a:pt x="5339" y="8242"/>
                  <a:pt x="5582" y="8526"/>
                </a:cubicBezTo>
                <a:cubicBezTo>
                  <a:pt x="5582" y="8526"/>
                  <a:pt x="5582" y="8242"/>
                  <a:pt x="5825" y="8242"/>
                </a:cubicBezTo>
                <a:cubicBezTo>
                  <a:pt x="5825" y="8242"/>
                  <a:pt x="5825" y="8526"/>
                  <a:pt x="5825" y="8526"/>
                </a:cubicBezTo>
                <a:cubicBezTo>
                  <a:pt x="5825" y="8811"/>
                  <a:pt x="6067" y="8811"/>
                  <a:pt x="5825" y="8811"/>
                </a:cubicBezTo>
                <a:cubicBezTo>
                  <a:pt x="5825" y="9095"/>
                  <a:pt x="5825" y="9095"/>
                  <a:pt x="5825" y="9095"/>
                </a:cubicBezTo>
                <a:cubicBezTo>
                  <a:pt x="5582" y="9095"/>
                  <a:pt x="5339" y="9379"/>
                  <a:pt x="5339" y="9095"/>
                </a:cubicBezTo>
                <a:cubicBezTo>
                  <a:pt x="5339" y="9095"/>
                  <a:pt x="5339" y="8811"/>
                  <a:pt x="5339" y="8811"/>
                </a:cubicBezTo>
                <a:cubicBezTo>
                  <a:pt x="5339" y="8811"/>
                  <a:pt x="5339" y="8811"/>
                  <a:pt x="5339" y="8811"/>
                </a:cubicBezTo>
                <a:cubicBezTo>
                  <a:pt x="5097" y="8242"/>
                  <a:pt x="5339" y="8526"/>
                  <a:pt x="4854" y="8811"/>
                </a:cubicBezTo>
                <a:cubicBezTo>
                  <a:pt x="4854" y="8811"/>
                  <a:pt x="4611" y="8526"/>
                  <a:pt x="4611" y="8811"/>
                </a:cubicBezTo>
                <a:cubicBezTo>
                  <a:pt x="4611" y="8811"/>
                  <a:pt x="4611" y="9095"/>
                  <a:pt x="4369" y="9095"/>
                </a:cubicBezTo>
                <a:cubicBezTo>
                  <a:pt x="4126" y="9379"/>
                  <a:pt x="3883" y="9095"/>
                  <a:pt x="3883" y="9379"/>
                </a:cubicBezTo>
                <a:cubicBezTo>
                  <a:pt x="3640" y="9379"/>
                  <a:pt x="3640" y="9379"/>
                  <a:pt x="3640" y="9663"/>
                </a:cubicBezTo>
                <a:cubicBezTo>
                  <a:pt x="3883" y="9947"/>
                  <a:pt x="3883" y="9947"/>
                  <a:pt x="3640" y="9947"/>
                </a:cubicBezTo>
                <a:cubicBezTo>
                  <a:pt x="3398" y="9947"/>
                  <a:pt x="3398" y="9947"/>
                  <a:pt x="3398" y="9947"/>
                </a:cubicBezTo>
                <a:cubicBezTo>
                  <a:pt x="3398" y="9947"/>
                  <a:pt x="3155" y="10232"/>
                  <a:pt x="2912" y="10232"/>
                </a:cubicBezTo>
                <a:cubicBezTo>
                  <a:pt x="2912" y="10232"/>
                  <a:pt x="2670" y="10232"/>
                  <a:pt x="2670" y="10232"/>
                </a:cubicBezTo>
                <a:cubicBezTo>
                  <a:pt x="2427" y="10232"/>
                  <a:pt x="2427" y="9947"/>
                  <a:pt x="2427" y="9947"/>
                </a:cubicBezTo>
                <a:cubicBezTo>
                  <a:pt x="2184" y="9947"/>
                  <a:pt x="1942" y="9947"/>
                  <a:pt x="1942" y="10232"/>
                </a:cubicBezTo>
                <a:cubicBezTo>
                  <a:pt x="1942" y="10232"/>
                  <a:pt x="1942" y="9947"/>
                  <a:pt x="1699" y="9947"/>
                </a:cubicBezTo>
                <a:cubicBezTo>
                  <a:pt x="1699" y="9947"/>
                  <a:pt x="1699" y="10232"/>
                  <a:pt x="1456" y="10232"/>
                </a:cubicBezTo>
                <a:cubicBezTo>
                  <a:pt x="1213" y="10232"/>
                  <a:pt x="971" y="10232"/>
                  <a:pt x="728" y="9947"/>
                </a:cubicBezTo>
                <a:cubicBezTo>
                  <a:pt x="971" y="10800"/>
                  <a:pt x="971" y="11368"/>
                  <a:pt x="1213" y="11937"/>
                </a:cubicBezTo>
                <a:cubicBezTo>
                  <a:pt x="1456" y="12221"/>
                  <a:pt x="1456" y="12789"/>
                  <a:pt x="1699" y="13358"/>
                </a:cubicBezTo>
                <a:cubicBezTo>
                  <a:pt x="1699" y="13358"/>
                  <a:pt x="1699" y="13358"/>
                  <a:pt x="1699" y="13358"/>
                </a:cubicBezTo>
                <a:cubicBezTo>
                  <a:pt x="1699" y="13642"/>
                  <a:pt x="1699" y="13642"/>
                  <a:pt x="1699" y="13926"/>
                </a:cubicBezTo>
                <a:cubicBezTo>
                  <a:pt x="1699" y="13926"/>
                  <a:pt x="1699" y="14211"/>
                  <a:pt x="1699" y="14211"/>
                </a:cubicBezTo>
                <a:cubicBezTo>
                  <a:pt x="1699" y="14495"/>
                  <a:pt x="1699" y="14779"/>
                  <a:pt x="1699" y="15063"/>
                </a:cubicBezTo>
                <a:cubicBezTo>
                  <a:pt x="1699" y="15347"/>
                  <a:pt x="1699" y="15347"/>
                  <a:pt x="1456" y="15632"/>
                </a:cubicBezTo>
                <a:cubicBezTo>
                  <a:pt x="1213" y="15916"/>
                  <a:pt x="971" y="15916"/>
                  <a:pt x="728" y="16200"/>
                </a:cubicBezTo>
                <a:cubicBezTo>
                  <a:pt x="485" y="16484"/>
                  <a:pt x="243" y="17053"/>
                  <a:pt x="0" y="17337"/>
                </a:cubicBezTo>
                <a:cubicBezTo>
                  <a:pt x="243" y="17337"/>
                  <a:pt x="0" y="17337"/>
                  <a:pt x="243" y="17621"/>
                </a:cubicBezTo>
                <a:cubicBezTo>
                  <a:pt x="485" y="17621"/>
                  <a:pt x="728" y="17621"/>
                  <a:pt x="485" y="17621"/>
                </a:cubicBezTo>
                <a:cubicBezTo>
                  <a:pt x="728" y="17621"/>
                  <a:pt x="728" y="17621"/>
                  <a:pt x="728" y="17621"/>
                </a:cubicBezTo>
                <a:cubicBezTo>
                  <a:pt x="728" y="17621"/>
                  <a:pt x="728" y="17905"/>
                  <a:pt x="728" y="17621"/>
                </a:cubicBezTo>
                <a:cubicBezTo>
                  <a:pt x="728" y="17905"/>
                  <a:pt x="971" y="17905"/>
                  <a:pt x="1213" y="18189"/>
                </a:cubicBezTo>
                <a:cubicBezTo>
                  <a:pt x="1213" y="18474"/>
                  <a:pt x="1213" y="18758"/>
                  <a:pt x="971" y="19042"/>
                </a:cubicBezTo>
                <a:cubicBezTo>
                  <a:pt x="971" y="19042"/>
                  <a:pt x="971" y="19042"/>
                  <a:pt x="971" y="19042"/>
                </a:cubicBezTo>
                <a:cubicBezTo>
                  <a:pt x="971" y="19326"/>
                  <a:pt x="1213" y="19326"/>
                  <a:pt x="1213" y="19326"/>
                </a:cubicBezTo>
                <a:cubicBezTo>
                  <a:pt x="971" y="19611"/>
                  <a:pt x="971" y="19611"/>
                  <a:pt x="971" y="19611"/>
                </a:cubicBezTo>
                <a:cubicBezTo>
                  <a:pt x="971" y="19895"/>
                  <a:pt x="971" y="20179"/>
                  <a:pt x="971" y="20463"/>
                </a:cubicBezTo>
                <a:cubicBezTo>
                  <a:pt x="971" y="20463"/>
                  <a:pt x="971" y="20463"/>
                  <a:pt x="971" y="20463"/>
                </a:cubicBezTo>
                <a:cubicBezTo>
                  <a:pt x="971" y="20463"/>
                  <a:pt x="971" y="20463"/>
                  <a:pt x="971" y="20463"/>
                </a:cubicBezTo>
                <a:cubicBezTo>
                  <a:pt x="1213" y="20463"/>
                  <a:pt x="971" y="20179"/>
                  <a:pt x="971" y="20179"/>
                </a:cubicBezTo>
                <a:cubicBezTo>
                  <a:pt x="1213" y="19895"/>
                  <a:pt x="1213" y="19895"/>
                  <a:pt x="1456" y="19895"/>
                </a:cubicBezTo>
                <a:cubicBezTo>
                  <a:pt x="1456" y="19895"/>
                  <a:pt x="1699" y="20179"/>
                  <a:pt x="1699" y="20179"/>
                </a:cubicBezTo>
                <a:cubicBezTo>
                  <a:pt x="1699" y="20179"/>
                  <a:pt x="1699" y="20179"/>
                  <a:pt x="1699" y="20179"/>
                </a:cubicBezTo>
                <a:cubicBezTo>
                  <a:pt x="1942" y="20179"/>
                  <a:pt x="2184" y="20179"/>
                  <a:pt x="2184" y="19895"/>
                </a:cubicBezTo>
                <a:cubicBezTo>
                  <a:pt x="2184" y="19895"/>
                  <a:pt x="2427" y="19611"/>
                  <a:pt x="2670" y="19611"/>
                </a:cubicBezTo>
                <a:cubicBezTo>
                  <a:pt x="2670" y="19326"/>
                  <a:pt x="2670" y="19326"/>
                  <a:pt x="2670" y="19042"/>
                </a:cubicBezTo>
                <a:cubicBezTo>
                  <a:pt x="2912" y="19042"/>
                  <a:pt x="3155" y="19042"/>
                  <a:pt x="3398" y="19042"/>
                </a:cubicBezTo>
                <a:cubicBezTo>
                  <a:pt x="4369" y="19042"/>
                  <a:pt x="5339" y="19042"/>
                  <a:pt x="6067" y="19042"/>
                </a:cubicBezTo>
                <a:cubicBezTo>
                  <a:pt x="6310" y="19042"/>
                  <a:pt x="6310" y="19042"/>
                  <a:pt x="6553" y="19042"/>
                </a:cubicBezTo>
                <a:cubicBezTo>
                  <a:pt x="6553" y="19042"/>
                  <a:pt x="6553" y="19042"/>
                  <a:pt x="6796" y="19042"/>
                </a:cubicBezTo>
                <a:cubicBezTo>
                  <a:pt x="6796" y="19042"/>
                  <a:pt x="7038" y="19042"/>
                  <a:pt x="7281" y="19042"/>
                </a:cubicBezTo>
                <a:cubicBezTo>
                  <a:pt x="7281" y="19042"/>
                  <a:pt x="7281" y="19042"/>
                  <a:pt x="7281" y="19042"/>
                </a:cubicBezTo>
                <a:cubicBezTo>
                  <a:pt x="7281" y="19326"/>
                  <a:pt x="7281" y="19326"/>
                  <a:pt x="7524" y="19326"/>
                </a:cubicBezTo>
                <a:cubicBezTo>
                  <a:pt x="7524" y="19326"/>
                  <a:pt x="8009" y="19326"/>
                  <a:pt x="8009" y="19611"/>
                </a:cubicBezTo>
                <a:cubicBezTo>
                  <a:pt x="8252" y="19611"/>
                  <a:pt x="8494" y="19611"/>
                  <a:pt x="8494" y="19611"/>
                </a:cubicBezTo>
                <a:cubicBezTo>
                  <a:pt x="8737" y="19611"/>
                  <a:pt x="8980" y="19326"/>
                  <a:pt x="8980" y="19611"/>
                </a:cubicBezTo>
                <a:cubicBezTo>
                  <a:pt x="9222" y="19611"/>
                  <a:pt x="8980" y="20179"/>
                  <a:pt x="9222" y="19895"/>
                </a:cubicBezTo>
                <a:cubicBezTo>
                  <a:pt x="9222" y="20179"/>
                  <a:pt x="9222" y="20179"/>
                  <a:pt x="9465" y="20179"/>
                </a:cubicBezTo>
                <a:cubicBezTo>
                  <a:pt x="9465" y="20463"/>
                  <a:pt x="9465" y="20179"/>
                  <a:pt x="9708" y="20179"/>
                </a:cubicBezTo>
                <a:cubicBezTo>
                  <a:pt x="9951" y="20179"/>
                  <a:pt x="10193" y="20179"/>
                  <a:pt x="10193" y="20463"/>
                </a:cubicBezTo>
                <a:cubicBezTo>
                  <a:pt x="10193" y="20463"/>
                  <a:pt x="10193" y="20463"/>
                  <a:pt x="10193" y="20747"/>
                </a:cubicBezTo>
                <a:cubicBezTo>
                  <a:pt x="10193" y="20747"/>
                  <a:pt x="10436" y="20747"/>
                  <a:pt x="10436" y="20463"/>
                </a:cubicBezTo>
                <a:cubicBezTo>
                  <a:pt x="10436" y="20463"/>
                  <a:pt x="10436" y="20179"/>
                  <a:pt x="10436" y="20179"/>
                </a:cubicBezTo>
                <a:cubicBezTo>
                  <a:pt x="10679" y="20179"/>
                  <a:pt x="10679" y="20179"/>
                  <a:pt x="10679" y="20179"/>
                </a:cubicBezTo>
                <a:cubicBezTo>
                  <a:pt x="11164" y="20463"/>
                  <a:pt x="11164" y="20179"/>
                  <a:pt x="11164" y="20179"/>
                </a:cubicBezTo>
                <a:cubicBezTo>
                  <a:pt x="11407" y="19895"/>
                  <a:pt x="11407" y="19895"/>
                  <a:pt x="11407" y="20179"/>
                </a:cubicBezTo>
                <a:cubicBezTo>
                  <a:pt x="11649" y="20179"/>
                  <a:pt x="11649" y="20463"/>
                  <a:pt x="11649" y="20463"/>
                </a:cubicBezTo>
                <a:cubicBezTo>
                  <a:pt x="11892" y="20463"/>
                  <a:pt x="12135" y="20179"/>
                  <a:pt x="12378" y="20463"/>
                </a:cubicBezTo>
                <a:cubicBezTo>
                  <a:pt x="12378" y="20463"/>
                  <a:pt x="12378" y="20747"/>
                  <a:pt x="12378" y="20747"/>
                </a:cubicBezTo>
                <a:cubicBezTo>
                  <a:pt x="12378" y="21032"/>
                  <a:pt x="12620" y="20747"/>
                  <a:pt x="12620" y="21032"/>
                </a:cubicBezTo>
                <a:cubicBezTo>
                  <a:pt x="12620" y="20747"/>
                  <a:pt x="12620" y="20463"/>
                  <a:pt x="12863" y="20463"/>
                </a:cubicBezTo>
                <a:cubicBezTo>
                  <a:pt x="12863" y="20463"/>
                  <a:pt x="13106" y="20463"/>
                  <a:pt x="13106" y="20463"/>
                </a:cubicBezTo>
                <a:cubicBezTo>
                  <a:pt x="13106" y="20179"/>
                  <a:pt x="13106" y="20179"/>
                  <a:pt x="13348" y="20179"/>
                </a:cubicBezTo>
                <a:cubicBezTo>
                  <a:pt x="13834" y="19895"/>
                  <a:pt x="13591" y="21032"/>
                  <a:pt x="13834" y="21032"/>
                </a:cubicBezTo>
                <a:cubicBezTo>
                  <a:pt x="13834" y="21032"/>
                  <a:pt x="14319" y="21032"/>
                  <a:pt x="14076" y="21032"/>
                </a:cubicBezTo>
                <a:cubicBezTo>
                  <a:pt x="14319" y="21032"/>
                  <a:pt x="14319" y="21032"/>
                  <a:pt x="14319" y="20747"/>
                </a:cubicBezTo>
                <a:cubicBezTo>
                  <a:pt x="14319" y="20747"/>
                  <a:pt x="14562" y="20747"/>
                  <a:pt x="14562" y="20747"/>
                </a:cubicBezTo>
                <a:cubicBezTo>
                  <a:pt x="14804" y="20747"/>
                  <a:pt x="14804" y="20747"/>
                  <a:pt x="14804" y="20747"/>
                </a:cubicBezTo>
                <a:cubicBezTo>
                  <a:pt x="15047" y="21032"/>
                  <a:pt x="15047" y="20747"/>
                  <a:pt x="15047" y="20747"/>
                </a:cubicBezTo>
                <a:cubicBezTo>
                  <a:pt x="15047" y="20747"/>
                  <a:pt x="15290" y="20747"/>
                  <a:pt x="15290" y="20747"/>
                </a:cubicBezTo>
                <a:cubicBezTo>
                  <a:pt x="15533" y="20747"/>
                  <a:pt x="15775" y="20747"/>
                  <a:pt x="15775" y="20747"/>
                </a:cubicBezTo>
                <a:cubicBezTo>
                  <a:pt x="16018" y="20747"/>
                  <a:pt x="16018" y="21032"/>
                  <a:pt x="16261" y="21032"/>
                </a:cubicBezTo>
                <a:cubicBezTo>
                  <a:pt x="16261" y="21316"/>
                  <a:pt x="16018" y="21316"/>
                  <a:pt x="16261" y="21316"/>
                </a:cubicBezTo>
                <a:cubicBezTo>
                  <a:pt x="16261" y="21600"/>
                  <a:pt x="16503" y="21600"/>
                  <a:pt x="16503" y="21600"/>
                </a:cubicBezTo>
                <a:cubicBezTo>
                  <a:pt x="16746" y="21600"/>
                  <a:pt x="16746" y="21316"/>
                  <a:pt x="16746" y="21316"/>
                </a:cubicBezTo>
                <a:cubicBezTo>
                  <a:pt x="16746" y="21032"/>
                  <a:pt x="16503" y="20747"/>
                  <a:pt x="16746" y="20747"/>
                </a:cubicBezTo>
                <a:cubicBezTo>
                  <a:pt x="16746" y="20747"/>
                  <a:pt x="16746" y="20463"/>
                  <a:pt x="16746" y="20463"/>
                </a:cubicBezTo>
                <a:cubicBezTo>
                  <a:pt x="16503" y="20463"/>
                  <a:pt x="16503" y="20179"/>
                  <a:pt x="16746" y="19895"/>
                </a:cubicBezTo>
                <a:cubicBezTo>
                  <a:pt x="16746" y="19895"/>
                  <a:pt x="16746" y="19895"/>
                  <a:pt x="16746" y="19895"/>
                </a:cubicBezTo>
                <a:cubicBezTo>
                  <a:pt x="16746" y="19895"/>
                  <a:pt x="16746" y="19895"/>
                  <a:pt x="16746" y="19611"/>
                </a:cubicBezTo>
                <a:cubicBezTo>
                  <a:pt x="16746" y="19611"/>
                  <a:pt x="16989" y="19611"/>
                  <a:pt x="16746" y="19611"/>
                </a:cubicBezTo>
                <a:cubicBezTo>
                  <a:pt x="16989" y="19326"/>
                  <a:pt x="16989" y="19326"/>
                  <a:pt x="16989" y="19042"/>
                </a:cubicBezTo>
                <a:cubicBezTo>
                  <a:pt x="16989" y="19042"/>
                  <a:pt x="17231" y="19042"/>
                  <a:pt x="17231" y="18758"/>
                </a:cubicBezTo>
                <a:cubicBezTo>
                  <a:pt x="17231" y="18758"/>
                  <a:pt x="17231" y="18474"/>
                  <a:pt x="17474" y="18474"/>
                </a:cubicBezTo>
                <a:cubicBezTo>
                  <a:pt x="17474" y="18474"/>
                  <a:pt x="17717" y="18474"/>
                  <a:pt x="17474" y="18474"/>
                </a:cubicBezTo>
                <a:cubicBezTo>
                  <a:pt x="17474" y="17905"/>
                  <a:pt x="18202" y="18474"/>
                  <a:pt x="18202" y="18189"/>
                </a:cubicBezTo>
                <a:cubicBezTo>
                  <a:pt x="18202" y="18189"/>
                  <a:pt x="18445" y="18189"/>
                  <a:pt x="18445" y="17905"/>
                </a:cubicBezTo>
                <a:cubicBezTo>
                  <a:pt x="18445" y="17905"/>
                  <a:pt x="18445" y="17905"/>
                  <a:pt x="18688" y="17905"/>
                </a:cubicBezTo>
                <a:cubicBezTo>
                  <a:pt x="18930" y="17905"/>
                  <a:pt x="19173" y="18189"/>
                  <a:pt x="19416" y="18189"/>
                </a:cubicBezTo>
                <a:cubicBezTo>
                  <a:pt x="19416" y="17905"/>
                  <a:pt x="19173" y="17621"/>
                  <a:pt x="19173" y="17337"/>
                </a:cubicBezTo>
                <a:cubicBezTo>
                  <a:pt x="18930" y="17337"/>
                  <a:pt x="18930" y="17053"/>
                  <a:pt x="18930" y="16768"/>
                </a:cubicBezTo>
                <a:cubicBezTo>
                  <a:pt x="18930" y="16768"/>
                  <a:pt x="18930" y="16200"/>
                  <a:pt x="18930" y="16200"/>
                </a:cubicBezTo>
                <a:cubicBezTo>
                  <a:pt x="18930" y="16200"/>
                  <a:pt x="18930" y="16200"/>
                  <a:pt x="18930" y="16200"/>
                </a:cubicBezTo>
                <a:cubicBezTo>
                  <a:pt x="19173" y="16200"/>
                  <a:pt x="18930" y="15916"/>
                  <a:pt x="18930" y="15632"/>
                </a:cubicBezTo>
                <a:cubicBezTo>
                  <a:pt x="18688" y="15632"/>
                  <a:pt x="18688" y="15632"/>
                  <a:pt x="18688" y="15632"/>
                </a:cubicBezTo>
                <a:cubicBezTo>
                  <a:pt x="18930" y="15347"/>
                  <a:pt x="18930" y="15347"/>
                  <a:pt x="18930" y="15063"/>
                </a:cubicBezTo>
                <a:cubicBezTo>
                  <a:pt x="18930" y="14779"/>
                  <a:pt x="18688" y="14779"/>
                  <a:pt x="18445" y="14779"/>
                </a:cubicBezTo>
                <a:cubicBezTo>
                  <a:pt x="18445" y="14495"/>
                  <a:pt x="18445" y="14495"/>
                  <a:pt x="18445" y="14495"/>
                </a:cubicBezTo>
                <a:cubicBezTo>
                  <a:pt x="18445" y="14211"/>
                  <a:pt x="18202" y="14211"/>
                  <a:pt x="18202" y="14211"/>
                </a:cubicBezTo>
                <a:cubicBezTo>
                  <a:pt x="18202" y="13926"/>
                  <a:pt x="18445" y="13926"/>
                  <a:pt x="18445" y="13926"/>
                </a:cubicBezTo>
                <a:cubicBezTo>
                  <a:pt x="18445" y="13642"/>
                  <a:pt x="18445" y="13642"/>
                  <a:pt x="18445" y="13358"/>
                </a:cubicBezTo>
                <a:cubicBezTo>
                  <a:pt x="18688" y="13358"/>
                  <a:pt x="18930" y="13358"/>
                  <a:pt x="18930" y="13358"/>
                </a:cubicBezTo>
                <a:cubicBezTo>
                  <a:pt x="19416" y="13358"/>
                  <a:pt x="19416" y="13642"/>
                  <a:pt x="19416" y="13642"/>
                </a:cubicBezTo>
                <a:cubicBezTo>
                  <a:pt x="19658" y="13926"/>
                  <a:pt x="19901" y="13642"/>
                  <a:pt x="19901" y="13642"/>
                </a:cubicBezTo>
                <a:cubicBezTo>
                  <a:pt x="20144" y="13926"/>
                  <a:pt x="20387" y="13926"/>
                  <a:pt x="20387" y="13642"/>
                </a:cubicBezTo>
                <a:cubicBezTo>
                  <a:pt x="20629" y="13358"/>
                  <a:pt x="20872" y="13358"/>
                  <a:pt x="20872" y="13074"/>
                </a:cubicBezTo>
                <a:cubicBezTo>
                  <a:pt x="20872" y="12789"/>
                  <a:pt x="21115" y="12789"/>
                  <a:pt x="21115" y="12789"/>
                </a:cubicBezTo>
                <a:cubicBezTo>
                  <a:pt x="21115" y="12789"/>
                  <a:pt x="21115" y="12789"/>
                  <a:pt x="21115" y="12789"/>
                </a:cubicBezTo>
                <a:cubicBezTo>
                  <a:pt x="21357" y="12789"/>
                  <a:pt x="21357" y="12789"/>
                  <a:pt x="21600" y="12789"/>
                </a:cubicBezTo>
                <a:cubicBezTo>
                  <a:pt x="21600" y="12789"/>
                  <a:pt x="21600" y="12221"/>
                  <a:pt x="21600" y="12221"/>
                </a:cubicBezTo>
                <a:close/>
              </a:path>
            </a:pathLst>
          </a:custGeom>
          <a:solidFill>
            <a:schemeClr val="bg2">
              <a:lumMod val="85000"/>
            </a:schemeClr>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48" name="Shape 2737"/>
          <p:cNvSpPr/>
          <p:nvPr/>
        </p:nvSpPr>
        <p:spPr>
          <a:xfrm>
            <a:off x="21944386" y="11243099"/>
            <a:ext cx="816302" cy="659639"/>
          </a:xfrm>
          <a:custGeom>
            <a:avLst/>
            <a:gdLst/>
            <a:ahLst/>
            <a:cxnLst>
              <a:cxn ang="0">
                <a:pos x="wd2" y="hd2"/>
              </a:cxn>
              <a:cxn ang="5400000">
                <a:pos x="wd2" y="hd2"/>
              </a:cxn>
              <a:cxn ang="10800000">
                <a:pos x="wd2" y="hd2"/>
              </a:cxn>
              <a:cxn ang="16200000">
                <a:pos x="wd2" y="hd2"/>
              </a:cxn>
            </a:cxnLst>
            <a:rect l="0" t="0" r="r" b="b"/>
            <a:pathLst>
              <a:path w="21600" h="21600" extrusionOk="0">
                <a:moveTo>
                  <a:pt x="4985" y="17486"/>
                </a:moveTo>
                <a:cubicBezTo>
                  <a:pt x="4569" y="17486"/>
                  <a:pt x="4569" y="16971"/>
                  <a:pt x="4569" y="16971"/>
                </a:cubicBezTo>
                <a:cubicBezTo>
                  <a:pt x="4569" y="16971"/>
                  <a:pt x="4569" y="16457"/>
                  <a:pt x="4569" y="16457"/>
                </a:cubicBezTo>
                <a:cubicBezTo>
                  <a:pt x="4569" y="15943"/>
                  <a:pt x="3738" y="15943"/>
                  <a:pt x="3738" y="15943"/>
                </a:cubicBezTo>
                <a:cubicBezTo>
                  <a:pt x="3738" y="15429"/>
                  <a:pt x="4154" y="14914"/>
                  <a:pt x="3738" y="14914"/>
                </a:cubicBezTo>
                <a:cubicBezTo>
                  <a:pt x="3738" y="14400"/>
                  <a:pt x="3323" y="14914"/>
                  <a:pt x="2908" y="14914"/>
                </a:cubicBezTo>
                <a:cubicBezTo>
                  <a:pt x="2908" y="14914"/>
                  <a:pt x="2492" y="14914"/>
                  <a:pt x="2492" y="14914"/>
                </a:cubicBezTo>
                <a:cubicBezTo>
                  <a:pt x="2492" y="14914"/>
                  <a:pt x="2077" y="14914"/>
                  <a:pt x="2077" y="14914"/>
                </a:cubicBezTo>
                <a:cubicBezTo>
                  <a:pt x="2077" y="14400"/>
                  <a:pt x="2077" y="14400"/>
                  <a:pt x="1662" y="14400"/>
                </a:cubicBezTo>
                <a:cubicBezTo>
                  <a:pt x="1662" y="14400"/>
                  <a:pt x="1662" y="14914"/>
                  <a:pt x="1246" y="14400"/>
                </a:cubicBezTo>
                <a:cubicBezTo>
                  <a:pt x="1246" y="14400"/>
                  <a:pt x="1662" y="13886"/>
                  <a:pt x="1246" y="13886"/>
                </a:cubicBezTo>
                <a:cubicBezTo>
                  <a:pt x="1246" y="13886"/>
                  <a:pt x="1246" y="13371"/>
                  <a:pt x="1246" y="13371"/>
                </a:cubicBezTo>
                <a:cubicBezTo>
                  <a:pt x="831" y="13371"/>
                  <a:pt x="415" y="13371"/>
                  <a:pt x="0" y="13886"/>
                </a:cubicBezTo>
                <a:cubicBezTo>
                  <a:pt x="0" y="13886"/>
                  <a:pt x="0" y="14400"/>
                  <a:pt x="415" y="14400"/>
                </a:cubicBezTo>
                <a:cubicBezTo>
                  <a:pt x="415" y="14400"/>
                  <a:pt x="415" y="14914"/>
                  <a:pt x="831" y="15429"/>
                </a:cubicBezTo>
                <a:cubicBezTo>
                  <a:pt x="831" y="15429"/>
                  <a:pt x="831" y="15429"/>
                  <a:pt x="831" y="15429"/>
                </a:cubicBezTo>
                <a:cubicBezTo>
                  <a:pt x="1246" y="15943"/>
                  <a:pt x="1246" y="16971"/>
                  <a:pt x="2077" y="16971"/>
                </a:cubicBezTo>
                <a:cubicBezTo>
                  <a:pt x="2077" y="16971"/>
                  <a:pt x="2077" y="16971"/>
                  <a:pt x="2492" y="17486"/>
                </a:cubicBezTo>
                <a:cubicBezTo>
                  <a:pt x="2492" y="17486"/>
                  <a:pt x="2492" y="18000"/>
                  <a:pt x="2492" y="18000"/>
                </a:cubicBezTo>
                <a:cubicBezTo>
                  <a:pt x="2908" y="18514"/>
                  <a:pt x="3738" y="18514"/>
                  <a:pt x="4154" y="18514"/>
                </a:cubicBezTo>
                <a:cubicBezTo>
                  <a:pt x="4569" y="18514"/>
                  <a:pt x="4985" y="19029"/>
                  <a:pt x="5400" y="19029"/>
                </a:cubicBezTo>
                <a:cubicBezTo>
                  <a:pt x="4985" y="18514"/>
                  <a:pt x="4985" y="18000"/>
                  <a:pt x="4985" y="17486"/>
                </a:cubicBezTo>
                <a:close/>
                <a:moveTo>
                  <a:pt x="21600" y="9257"/>
                </a:moveTo>
                <a:cubicBezTo>
                  <a:pt x="21600" y="9257"/>
                  <a:pt x="21600" y="8743"/>
                  <a:pt x="21185" y="8743"/>
                </a:cubicBezTo>
                <a:cubicBezTo>
                  <a:pt x="21185" y="9257"/>
                  <a:pt x="21600" y="9257"/>
                  <a:pt x="21600" y="9257"/>
                </a:cubicBezTo>
                <a:cubicBezTo>
                  <a:pt x="21600" y="9257"/>
                  <a:pt x="21600" y="9257"/>
                  <a:pt x="21600" y="9257"/>
                </a:cubicBezTo>
                <a:close/>
                <a:moveTo>
                  <a:pt x="21600" y="10286"/>
                </a:moveTo>
                <a:cubicBezTo>
                  <a:pt x="21185" y="9771"/>
                  <a:pt x="21185" y="9771"/>
                  <a:pt x="21185" y="9257"/>
                </a:cubicBezTo>
                <a:cubicBezTo>
                  <a:pt x="20769" y="8743"/>
                  <a:pt x="20769" y="8743"/>
                  <a:pt x="20769" y="8743"/>
                </a:cubicBezTo>
                <a:cubicBezTo>
                  <a:pt x="20769" y="8743"/>
                  <a:pt x="20354" y="8229"/>
                  <a:pt x="20354" y="8229"/>
                </a:cubicBezTo>
                <a:cubicBezTo>
                  <a:pt x="19938" y="8229"/>
                  <a:pt x="19523" y="8229"/>
                  <a:pt x="19108" y="8229"/>
                </a:cubicBezTo>
                <a:cubicBezTo>
                  <a:pt x="19108" y="8229"/>
                  <a:pt x="18277" y="8229"/>
                  <a:pt x="18277" y="7714"/>
                </a:cubicBezTo>
                <a:cubicBezTo>
                  <a:pt x="18277" y="7714"/>
                  <a:pt x="18277" y="7200"/>
                  <a:pt x="18277" y="7200"/>
                </a:cubicBezTo>
                <a:cubicBezTo>
                  <a:pt x="18277" y="6686"/>
                  <a:pt x="17862" y="6686"/>
                  <a:pt x="17862" y="6686"/>
                </a:cubicBezTo>
                <a:cubicBezTo>
                  <a:pt x="17446" y="6171"/>
                  <a:pt x="17031" y="5657"/>
                  <a:pt x="17031" y="5143"/>
                </a:cubicBezTo>
                <a:cubicBezTo>
                  <a:pt x="16615" y="4629"/>
                  <a:pt x="16615" y="3600"/>
                  <a:pt x="16200" y="3086"/>
                </a:cubicBezTo>
                <a:cubicBezTo>
                  <a:pt x="15785" y="2057"/>
                  <a:pt x="15369" y="1029"/>
                  <a:pt x="14538" y="514"/>
                </a:cubicBezTo>
                <a:cubicBezTo>
                  <a:pt x="14538" y="1029"/>
                  <a:pt x="14123" y="1543"/>
                  <a:pt x="13708" y="2057"/>
                </a:cubicBezTo>
                <a:cubicBezTo>
                  <a:pt x="13292" y="2571"/>
                  <a:pt x="12877" y="2571"/>
                  <a:pt x="12462" y="2571"/>
                </a:cubicBezTo>
                <a:cubicBezTo>
                  <a:pt x="12462" y="3086"/>
                  <a:pt x="12462" y="3086"/>
                  <a:pt x="12046" y="3600"/>
                </a:cubicBezTo>
                <a:cubicBezTo>
                  <a:pt x="12046" y="3600"/>
                  <a:pt x="12046" y="3600"/>
                  <a:pt x="12046" y="4114"/>
                </a:cubicBezTo>
                <a:cubicBezTo>
                  <a:pt x="12046" y="4114"/>
                  <a:pt x="12046" y="4114"/>
                  <a:pt x="11631" y="4114"/>
                </a:cubicBezTo>
                <a:cubicBezTo>
                  <a:pt x="11631" y="4629"/>
                  <a:pt x="11215" y="4114"/>
                  <a:pt x="10800" y="4114"/>
                </a:cubicBezTo>
                <a:cubicBezTo>
                  <a:pt x="10800" y="4114"/>
                  <a:pt x="10800" y="4629"/>
                  <a:pt x="10800" y="4629"/>
                </a:cubicBezTo>
                <a:cubicBezTo>
                  <a:pt x="10800" y="4114"/>
                  <a:pt x="10800" y="4114"/>
                  <a:pt x="10385" y="4114"/>
                </a:cubicBezTo>
                <a:cubicBezTo>
                  <a:pt x="10385" y="4114"/>
                  <a:pt x="9969" y="4114"/>
                  <a:pt x="9969" y="4114"/>
                </a:cubicBezTo>
                <a:cubicBezTo>
                  <a:pt x="9554" y="3600"/>
                  <a:pt x="9554" y="3600"/>
                  <a:pt x="9554" y="3086"/>
                </a:cubicBezTo>
                <a:cubicBezTo>
                  <a:pt x="9554" y="3086"/>
                  <a:pt x="9138" y="2571"/>
                  <a:pt x="9138" y="2571"/>
                </a:cubicBezTo>
                <a:cubicBezTo>
                  <a:pt x="9138" y="2057"/>
                  <a:pt x="9138" y="2057"/>
                  <a:pt x="9138" y="2057"/>
                </a:cubicBezTo>
                <a:cubicBezTo>
                  <a:pt x="8723" y="2057"/>
                  <a:pt x="8723" y="2057"/>
                  <a:pt x="8723" y="2057"/>
                </a:cubicBezTo>
                <a:cubicBezTo>
                  <a:pt x="8723" y="2057"/>
                  <a:pt x="8308" y="2057"/>
                  <a:pt x="8308" y="1543"/>
                </a:cubicBezTo>
                <a:cubicBezTo>
                  <a:pt x="8308" y="1543"/>
                  <a:pt x="8308" y="1543"/>
                  <a:pt x="7892" y="1029"/>
                </a:cubicBezTo>
                <a:cubicBezTo>
                  <a:pt x="7892" y="1029"/>
                  <a:pt x="7477" y="514"/>
                  <a:pt x="7477" y="514"/>
                </a:cubicBezTo>
                <a:cubicBezTo>
                  <a:pt x="7477" y="514"/>
                  <a:pt x="7062" y="514"/>
                  <a:pt x="7062" y="514"/>
                </a:cubicBezTo>
                <a:cubicBezTo>
                  <a:pt x="6646" y="514"/>
                  <a:pt x="7062" y="0"/>
                  <a:pt x="6646" y="0"/>
                </a:cubicBezTo>
                <a:cubicBezTo>
                  <a:pt x="6231" y="0"/>
                  <a:pt x="6231" y="514"/>
                  <a:pt x="5815" y="1029"/>
                </a:cubicBezTo>
                <a:cubicBezTo>
                  <a:pt x="5815" y="1029"/>
                  <a:pt x="5400" y="1029"/>
                  <a:pt x="5400" y="1029"/>
                </a:cubicBezTo>
                <a:cubicBezTo>
                  <a:pt x="5400" y="1029"/>
                  <a:pt x="5400" y="1543"/>
                  <a:pt x="5400" y="2057"/>
                </a:cubicBezTo>
                <a:cubicBezTo>
                  <a:pt x="5400" y="2057"/>
                  <a:pt x="5815" y="2057"/>
                  <a:pt x="5815" y="2057"/>
                </a:cubicBezTo>
                <a:cubicBezTo>
                  <a:pt x="5815" y="2057"/>
                  <a:pt x="5815" y="2571"/>
                  <a:pt x="5815" y="2571"/>
                </a:cubicBezTo>
                <a:cubicBezTo>
                  <a:pt x="6231" y="3086"/>
                  <a:pt x="6646" y="3086"/>
                  <a:pt x="7062" y="3086"/>
                </a:cubicBezTo>
                <a:cubicBezTo>
                  <a:pt x="7062" y="3600"/>
                  <a:pt x="7062" y="3600"/>
                  <a:pt x="7477" y="4114"/>
                </a:cubicBezTo>
                <a:cubicBezTo>
                  <a:pt x="7477" y="4114"/>
                  <a:pt x="7062" y="4114"/>
                  <a:pt x="7062" y="4629"/>
                </a:cubicBezTo>
                <a:cubicBezTo>
                  <a:pt x="7062" y="4629"/>
                  <a:pt x="7062" y="4629"/>
                  <a:pt x="7062" y="5143"/>
                </a:cubicBezTo>
                <a:cubicBezTo>
                  <a:pt x="6646" y="5657"/>
                  <a:pt x="6231" y="5143"/>
                  <a:pt x="5815" y="5143"/>
                </a:cubicBezTo>
                <a:cubicBezTo>
                  <a:pt x="5815" y="4629"/>
                  <a:pt x="5815" y="4629"/>
                  <a:pt x="5400" y="4629"/>
                </a:cubicBezTo>
                <a:cubicBezTo>
                  <a:pt x="4985" y="4629"/>
                  <a:pt x="4985" y="4629"/>
                  <a:pt x="4569" y="4629"/>
                </a:cubicBezTo>
                <a:cubicBezTo>
                  <a:pt x="4569" y="4629"/>
                  <a:pt x="2908" y="3600"/>
                  <a:pt x="3738" y="3600"/>
                </a:cubicBezTo>
                <a:cubicBezTo>
                  <a:pt x="3323" y="3086"/>
                  <a:pt x="2908" y="3086"/>
                  <a:pt x="2492" y="3086"/>
                </a:cubicBezTo>
                <a:cubicBezTo>
                  <a:pt x="2077" y="3086"/>
                  <a:pt x="2077" y="2571"/>
                  <a:pt x="1662" y="3086"/>
                </a:cubicBezTo>
                <a:cubicBezTo>
                  <a:pt x="1662" y="3086"/>
                  <a:pt x="1246" y="3600"/>
                  <a:pt x="831" y="3600"/>
                </a:cubicBezTo>
                <a:cubicBezTo>
                  <a:pt x="831" y="3600"/>
                  <a:pt x="831" y="4114"/>
                  <a:pt x="831" y="4114"/>
                </a:cubicBezTo>
                <a:cubicBezTo>
                  <a:pt x="1246" y="4629"/>
                  <a:pt x="1662" y="4629"/>
                  <a:pt x="1662" y="4629"/>
                </a:cubicBezTo>
                <a:cubicBezTo>
                  <a:pt x="1662" y="5143"/>
                  <a:pt x="1246" y="4629"/>
                  <a:pt x="1246" y="5143"/>
                </a:cubicBezTo>
                <a:cubicBezTo>
                  <a:pt x="831" y="5143"/>
                  <a:pt x="1246" y="5657"/>
                  <a:pt x="1246" y="5143"/>
                </a:cubicBezTo>
                <a:cubicBezTo>
                  <a:pt x="1662" y="5657"/>
                  <a:pt x="1662" y="5657"/>
                  <a:pt x="2077" y="5657"/>
                </a:cubicBezTo>
                <a:cubicBezTo>
                  <a:pt x="2077" y="5657"/>
                  <a:pt x="2492" y="5657"/>
                  <a:pt x="2492" y="5657"/>
                </a:cubicBezTo>
                <a:cubicBezTo>
                  <a:pt x="2492" y="5657"/>
                  <a:pt x="2492" y="5657"/>
                  <a:pt x="2492" y="6171"/>
                </a:cubicBezTo>
                <a:cubicBezTo>
                  <a:pt x="2492" y="6171"/>
                  <a:pt x="2908" y="6171"/>
                  <a:pt x="2908" y="6686"/>
                </a:cubicBezTo>
                <a:cubicBezTo>
                  <a:pt x="3323" y="6686"/>
                  <a:pt x="2908" y="7200"/>
                  <a:pt x="2908" y="7200"/>
                </a:cubicBezTo>
                <a:cubicBezTo>
                  <a:pt x="2077" y="7714"/>
                  <a:pt x="2492" y="8229"/>
                  <a:pt x="2908" y="8743"/>
                </a:cubicBezTo>
                <a:cubicBezTo>
                  <a:pt x="2908" y="9257"/>
                  <a:pt x="3738" y="9771"/>
                  <a:pt x="4154" y="10286"/>
                </a:cubicBezTo>
                <a:cubicBezTo>
                  <a:pt x="4569" y="10286"/>
                  <a:pt x="4569" y="10286"/>
                  <a:pt x="4569" y="10286"/>
                </a:cubicBezTo>
                <a:cubicBezTo>
                  <a:pt x="4569" y="10800"/>
                  <a:pt x="4569" y="10286"/>
                  <a:pt x="4569" y="10800"/>
                </a:cubicBezTo>
                <a:cubicBezTo>
                  <a:pt x="4569" y="10800"/>
                  <a:pt x="4154" y="11829"/>
                  <a:pt x="4154" y="11829"/>
                </a:cubicBezTo>
                <a:cubicBezTo>
                  <a:pt x="4154" y="11829"/>
                  <a:pt x="3738" y="11829"/>
                  <a:pt x="3323" y="11829"/>
                </a:cubicBezTo>
                <a:cubicBezTo>
                  <a:pt x="2908" y="11829"/>
                  <a:pt x="3323" y="11829"/>
                  <a:pt x="3323" y="12343"/>
                </a:cubicBezTo>
                <a:cubicBezTo>
                  <a:pt x="3738" y="12343"/>
                  <a:pt x="3738" y="12857"/>
                  <a:pt x="4154" y="12857"/>
                </a:cubicBezTo>
                <a:cubicBezTo>
                  <a:pt x="4569" y="13371"/>
                  <a:pt x="4569" y="13371"/>
                  <a:pt x="4985" y="13886"/>
                </a:cubicBezTo>
                <a:cubicBezTo>
                  <a:pt x="4985" y="13886"/>
                  <a:pt x="5400" y="14400"/>
                  <a:pt x="5400" y="14400"/>
                </a:cubicBezTo>
                <a:cubicBezTo>
                  <a:pt x="5400" y="14400"/>
                  <a:pt x="5815" y="14400"/>
                  <a:pt x="6231" y="14400"/>
                </a:cubicBezTo>
                <a:cubicBezTo>
                  <a:pt x="6231" y="14400"/>
                  <a:pt x="6231" y="14400"/>
                  <a:pt x="6231" y="14400"/>
                </a:cubicBezTo>
                <a:cubicBezTo>
                  <a:pt x="6231" y="14400"/>
                  <a:pt x="6646" y="14400"/>
                  <a:pt x="6646" y="14400"/>
                </a:cubicBezTo>
                <a:cubicBezTo>
                  <a:pt x="6646" y="14400"/>
                  <a:pt x="6646" y="14400"/>
                  <a:pt x="6646" y="14914"/>
                </a:cubicBezTo>
                <a:cubicBezTo>
                  <a:pt x="6646" y="14914"/>
                  <a:pt x="6646" y="15429"/>
                  <a:pt x="6646" y="15429"/>
                </a:cubicBezTo>
                <a:cubicBezTo>
                  <a:pt x="6231" y="15429"/>
                  <a:pt x="5815" y="15429"/>
                  <a:pt x="6231" y="15943"/>
                </a:cubicBezTo>
                <a:cubicBezTo>
                  <a:pt x="6231" y="15943"/>
                  <a:pt x="6646" y="15943"/>
                  <a:pt x="6646" y="16457"/>
                </a:cubicBezTo>
                <a:cubicBezTo>
                  <a:pt x="6646" y="16457"/>
                  <a:pt x="7062" y="16457"/>
                  <a:pt x="7062" y="16457"/>
                </a:cubicBezTo>
                <a:cubicBezTo>
                  <a:pt x="7062" y="16971"/>
                  <a:pt x="6646" y="16971"/>
                  <a:pt x="6646" y="16971"/>
                </a:cubicBezTo>
                <a:cubicBezTo>
                  <a:pt x="6646" y="16971"/>
                  <a:pt x="6231" y="16457"/>
                  <a:pt x="6231" y="16971"/>
                </a:cubicBezTo>
                <a:cubicBezTo>
                  <a:pt x="6231" y="16971"/>
                  <a:pt x="6646" y="16971"/>
                  <a:pt x="6646" y="17486"/>
                </a:cubicBezTo>
                <a:cubicBezTo>
                  <a:pt x="6646" y="17486"/>
                  <a:pt x="6646" y="18000"/>
                  <a:pt x="6646" y="18000"/>
                </a:cubicBezTo>
                <a:cubicBezTo>
                  <a:pt x="6646" y="18514"/>
                  <a:pt x="6646" y="19029"/>
                  <a:pt x="7062" y="18514"/>
                </a:cubicBezTo>
                <a:cubicBezTo>
                  <a:pt x="7477" y="18000"/>
                  <a:pt x="7477" y="17486"/>
                  <a:pt x="7892" y="16971"/>
                </a:cubicBezTo>
                <a:cubicBezTo>
                  <a:pt x="8308" y="16971"/>
                  <a:pt x="8308" y="16971"/>
                  <a:pt x="8723" y="16971"/>
                </a:cubicBezTo>
                <a:cubicBezTo>
                  <a:pt x="9138" y="16457"/>
                  <a:pt x="9138" y="15943"/>
                  <a:pt x="9554" y="15943"/>
                </a:cubicBezTo>
                <a:cubicBezTo>
                  <a:pt x="9969" y="15429"/>
                  <a:pt x="10385" y="14914"/>
                  <a:pt x="10800" y="14400"/>
                </a:cubicBezTo>
                <a:cubicBezTo>
                  <a:pt x="11215" y="14400"/>
                  <a:pt x="11631" y="13886"/>
                  <a:pt x="11631" y="13886"/>
                </a:cubicBezTo>
                <a:cubicBezTo>
                  <a:pt x="12046" y="13886"/>
                  <a:pt x="12462" y="13886"/>
                  <a:pt x="12462" y="13886"/>
                </a:cubicBezTo>
                <a:cubicBezTo>
                  <a:pt x="12877" y="14400"/>
                  <a:pt x="13292" y="15429"/>
                  <a:pt x="13708" y="15943"/>
                </a:cubicBezTo>
                <a:cubicBezTo>
                  <a:pt x="13292" y="15943"/>
                  <a:pt x="12877" y="15943"/>
                  <a:pt x="12877" y="16457"/>
                </a:cubicBezTo>
                <a:cubicBezTo>
                  <a:pt x="12877" y="16971"/>
                  <a:pt x="13292" y="16971"/>
                  <a:pt x="13708" y="17486"/>
                </a:cubicBezTo>
                <a:cubicBezTo>
                  <a:pt x="13708" y="18514"/>
                  <a:pt x="12462" y="18000"/>
                  <a:pt x="12462" y="19029"/>
                </a:cubicBezTo>
                <a:cubicBezTo>
                  <a:pt x="12462" y="19543"/>
                  <a:pt x="12877" y="19543"/>
                  <a:pt x="13292" y="20057"/>
                </a:cubicBezTo>
                <a:cubicBezTo>
                  <a:pt x="13292" y="20057"/>
                  <a:pt x="13292" y="20057"/>
                  <a:pt x="13708" y="20571"/>
                </a:cubicBezTo>
                <a:cubicBezTo>
                  <a:pt x="13708" y="20571"/>
                  <a:pt x="13708" y="20057"/>
                  <a:pt x="14123" y="20571"/>
                </a:cubicBezTo>
                <a:cubicBezTo>
                  <a:pt x="14123" y="20571"/>
                  <a:pt x="14538" y="21600"/>
                  <a:pt x="14538" y="21600"/>
                </a:cubicBezTo>
                <a:cubicBezTo>
                  <a:pt x="14954" y="21600"/>
                  <a:pt x="14954" y="21600"/>
                  <a:pt x="14954" y="21600"/>
                </a:cubicBezTo>
                <a:cubicBezTo>
                  <a:pt x="15369" y="21600"/>
                  <a:pt x="15369" y="21600"/>
                  <a:pt x="15785" y="21600"/>
                </a:cubicBezTo>
                <a:cubicBezTo>
                  <a:pt x="15785" y="20571"/>
                  <a:pt x="15785" y="19543"/>
                  <a:pt x="15369" y="19029"/>
                </a:cubicBezTo>
                <a:cubicBezTo>
                  <a:pt x="16200" y="19029"/>
                  <a:pt x="15785" y="17486"/>
                  <a:pt x="16200" y="16971"/>
                </a:cubicBezTo>
                <a:cubicBezTo>
                  <a:pt x="16200" y="16971"/>
                  <a:pt x="16200" y="16971"/>
                  <a:pt x="16615" y="16971"/>
                </a:cubicBezTo>
                <a:cubicBezTo>
                  <a:pt x="16615" y="16971"/>
                  <a:pt x="16615" y="17486"/>
                  <a:pt x="16615" y="17486"/>
                </a:cubicBezTo>
                <a:cubicBezTo>
                  <a:pt x="16615" y="17486"/>
                  <a:pt x="16615" y="17486"/>
                  <a:pt x="16615" y="17486"/>
                </a:cubicBezTo>
                <a:cubicBezTo>
                  <a:pt x="16615" y="17486"/>
                  <a:pt x="16615" y="17486"/>
                  <a:pt x="16615" y="18000"/>
                </a:cubicBezTo>
                <a:cubicBezTo>
                  <a:pt x="16615" y="18000"/>
                  <a:pt x="16200" y="18000"/>
                  <a:pt x="16615" y="18000"/>
                </a:cubicBezTo>
                <a:cubicBezTo>
                  <a:pt x="16615" y="18514"/>
                  <a:pt x="17031" y="18000"/>
                  <a:pt x="17031" y="17486"/>
                </a:cubicBezTo>
                <a:cubicBezTo>
                  <a:pt x="17031" y="17486"/>
                  <a:pt x="17031" y="16457"/>
                  <a:pt x="17031" y="15943"/>
                </a:cubicBezTo>
                <a:cubicBezTo>
                  <a:pt x="17446" y="15943"/>
                  <a:pt x="17446" y="15943"/>
                  <a:pt x="17862" y="16457"/>
                </a:cubicBezTo>
                <a:cubicBezTo>
                  <a:pt x="17862" y="15943"/>
                  <a:pt x="17862" y="15943"/>
                  <a:pt x="17446" y="15943"/>
                </a:cubicBezTo>
                <a:cubicBezTo>
                  <a:pt x="17862" y="15943"/>
                  <a:pt x="17862" y="15943"/>
                  <a:pt x="17862" y="15943"/>
                </a:cubicBezTo>
                <a:cubicBezTo>
                  <a:pt x="17862" y="15429"/>
                  <a:pt x="17446" y="15429"/>
                  <a:pt x="17446" y="14914"/>
                </a:cubicBezTo>
                <a:cubicBezTo>
                  <a:pt x="17031" y="14400"/>
                  <a:pt x="17862" y="13886"/>
                  <a:pt x="17862" y="13886"/>
                </a:cubicBezTo>
                <a:cubicBezTo>
                  <a:pt x="17862" y="13371"/>
                  <a:pt x="17862" y="13371"/>
                  <a:pt x="17862" y="13371"/>
                </a:cubicBezTo>
                <a:cubicBezTo>
                  <a:pt x="17862" y="13371"/>
                  <a:pt x="17862" y="12857"/>
                  <a:pt x="17862" y="12857"/>
                </a:cubicBezTo>
                <a:cubicBezTo>
                  <a:pt x="17862" y="12857"/>
                  <a:pt x="17862" y="12343"/>
                  <a:pt x="17862" y="12343"/>
                </a:cubicBezTo>
                <a:cubicBezTo>
                  <a:pt x="17862" y="12343"/>
                  <a:pt x="17862" y="11829"/>
                  <a:pt x="17862" y="11829"/>
                </a:cubicBezTo>
                <a:cubicBezTo>
                  <a:pt x="17862" y="11829"/>
                  <a:pt x="17862" y="11829"/>
                  <a:pt x="17862" y="11314"/>
                </a:cubicBezTo>
                <a:cubicBezTo>
                  <a:pt x="17862" y="11314"/>
                  <a:pt x="17862" y="11314"/>
                  <a:pt x="17862" y="11314"/>
                </a:cubicBezTo>
                <a:cubicBezTo>
                  <a:pt x="17862" y="11314"/>
                  <a:pt x="18277" y="11314"/>
                  <a:pt x="18277" y="11314"/>
                </a:cubicBezTo>
                <a:cubicBezTo>
                  <a:pt x="18277" y="11314"/>
                  <a:pt x="18277" y="10800"/>
                  <a:pt x="18277" y="10800"/>
                </a:cubicBezTo>
                <a:cubicBezTo>
                  <a:pt x="18692" y="10286"/>
                  <a:pt x="19108" y="10286"/>
                  <a:pt x="19523" y="9771"/>
                </a:cubicBezTo>
                <a:cubicBezTo>
                  <a:pt x="19523" y="9771"/>
                  <a:pt x="19523" y="9771"/>
                  <a:pt x="19523" y="9771"/>
                </a:cubicBezTo>
                <a:cubicBezTo>
                  <a:pt x="19523" y="9771"/>
                  <a:pt x="19938" y="9771"/>
                  <a:pt x="19938" y="9771"/>
                </a:cubicBezTo>
                <a:cubicBezTo>
                  <a:pt x="19938" y="9771"/>
                  <a:pt x="19938" y="9771"/>
                  <a:pt x="19938" y="9771"/>
                </a:cubicBezTo>
                <a:cubicBezTo>
                  <a:pt x="19938" y="9771"/>
                  <a:pt x="20354" y="9771"/>
                  <a:pt x="20354" y="9771"/>
                </a:cubicBezTo>
                <a:cubicBezTo>
                  <a:pt x="20769" y="9771"/>
                  <a:pt x="21185" y="9771"/>
                  <a:pt x="21600" y="10286"/>
                </a:cubicBezTo>
                <a:cubicBezTo>
                  <a:pt x="21600" y="10286"/>
                  <a:pt x="21600" y="10286"/>
                  <a:pt x="21600" y="10286"/>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49" name="Shape 2738"/>
          <p:cNvSpPr/>
          <p:nvPr/>
        </p:nvSpPr>
        <p:spPr>
          <a:xfrm>
            <a:off x="16821203" y="9778604"/>
            <a:ext cx="1115888" cy="554748"/>
          </a:xfrm>
          <a:custGeom>
            <a:avLst/>
            <a:gdLst/>
            <a:ahLst/>
            <a:cxnLst>
              <a:cxn ang="0">
                <a:pos x="wd2" y="hd2"/>
              </a:cxn>
              <a:cxn ang="5400000">
                <a:pos x="wd2" y="hd2"/>
              </a:cxn>
              <a:cxn ang="10800000">
                <a:pos x="wd2" y="hd2"/>
              </a:cxn>
              <a:cxn ang="16200000">
                <a:pos x="wd2" y="hd2"/>
              </a:cxn>
            </a:cxnLst>
            <a:rect l="0" t="0" r="r" b="b"/>
            <a:pathLst>
              <a:path w="21600" h="21267" extrusionOk="0">
                <a:moveTo>
                  <a:pt x="21600" y="8067"/>
                </a:moveTo>
                <a:cubicBezTo>
                  <a:pt x="21296" y="8067"/>
                  <a:pt x="21296" y="8067"/>
                  <a:pt x="21296" y="7467"/>
                </a:cubicBezTo>
                <a:cubicBezTo>
                  <a:pt x="21296" y="7467"/>
                  <a:pt x="21296" y="7467"/>
                  <a:pt x="20992" y="7467"/>
                </a:cubicBezTo>
                <a:cubicBezTo>
                  <a:pt x="20992" y="6867"/>
                  <a:pt x="20992" y="6867"/>
                  <a:pt x="20992" y="6267"/>
                </a:cubicBezTo>
                <a:cubicBezTo>
                  <a:pt x="20992" y="5667"/>
                  <a:pt x="20687" y="5667"/>
                  <a:pt x="20687" y="5667"/>
                </a:cubicBezTo>
                <a:cubicBezTo>
                  <a:pt x="20687" y="5067"/>
                  <a:pt x="20687" y="5067"/>
                  <a:pt x="20687" y="5067"/>
                </a:cubicBezTo>
                <a:cubicBezTo>
                  <a:pt x="20687" y="5067"/>
                  <a:pt x="20687" y="4467"/>
                  <a:pt x="20687" y="4467"/>
                </a:cubicBezTo>
                <a:cubicBezTo>
                  <a:pt x="20992" y="3867"/>
                  <a:pt x="20992" y="3867"/>
                  <a:pt x="20992" y="3267"/>
                </a:cubicBezTo>
                <a:cubicBezTo>
                  <a:pt x="20992" y="3267"/>
                  <a:pt x="20992" y="2667"/>
                  <a:pt x="20687" y="2667"/>
                </a:cubicBezTo>
                <a:cubicBezTo>
                  <a:pt x="20687" y="2067"/>
                  <a:pt x="20383" y="2667"/>
                  <a:pt x="20079" y="2067"/>
                </a:cubicBezTo>
                <a:cubicBezTo>
                  <a:pt x="20079" y="2067"/>
                  <a:pt x="20079" y="2067"/>
                  <a:pt x="20079" y="2067"/>
                </a:cubicBezTo>
                <a:cubicBezTo>
                  <a:pt x="19775" y="1467"/>
                  <a:pt x="19775" y="1467"/>
                  <a:pt x="19470" y="1467"/>
                </a:cubicBezTo>
                <a:cubicBezTo>
                  <a:pt x="19470" y="2067"/>
                  <a:pt x="19470" y="2067"/>
                  <a:pt x="19166" y="2067"/>
                </a:cubicBezTo>
                <a:cubicBezTo>
                  <a:pt x="18862" y="2667"/>
                  <a:pt x="18558" y="2067"/>
                  <a:pt x="18254" y="2067"/>
                </a:cubicBezTo>
                <a:cubicBezTo>
                  <a:pt x="18254" y="2067"/>
                  <a:pt x="17949" y="1467"/>
                  <a:pt x="17949" y="1467"/>
                </a:cubicBezTo>
                <a:cubicBezTo>
                  <a:pt x="17949" y="1467"/>
                  <a:pt x="17949" y="1467"/>
                  <a:pt x="17949" y="1467"/>
                </a:cubicBezTo>
                <a:cubicBezTo>
                  <a:pt x="17949" y="1467"/>
                  <a:pt x="17645" y="867"/>
                  <a:pt x="17645" y="867"/>
                </a:cubicBezTo>
                <a:cubicBezTo>
                  <a:pt x="17645" y="867"/>
                  <a:pt x="17645" y="1467"/>
                  <a:pt x="17341" y="867"/>
                </a:cubicBezTo>
                <a:cubicBezTo>
                  <a:pt x="17037" y="867"/>
                  <a:pt x="16428" y="267"/>
                  <a:pt x="16124" y="267"/>
                </a:cubicBezTo>
                <a:cubicBezTo>
                  <a:pt x="16124" y="267"/>
                  <a:pt x="16124" y="267"/>
                  <a:pt x="15820" y="267"/>
                </a:cubicBezTo>
                <a:cubicBezTo>
                  <a:pt x="15820" y="267"/>
                  <a:pt x="15820" y="-333"/>
                  <a:pt x="15515" y="267"/>
                </a:cubicBezTo>
                <a:cubicBezTo>
                  <a:pt x="15211" y="267"/>
                  <a:pt x="15515" y="-333"/>
                  <a:pt x="15515" y="267"/>
                </a:cubicBezTo>
                <a:cubicBezTo>
                  <a:pt x="15211" y="867"/>
                  <a:pt x="15515" y="2067"/>
                  <a:pt x="15211" y="2067"/>
                </a:cubicBezTo>
                <a:cubicBezTo>
                  <a:pt x="15211" y="2067"/>
                  <a:pt x="14907" y="2067"/>
                  <a:pt x="14907" y="2067"/>
                </a:cubicBezTo>
                <a:cubicBezTo>
                  <a:pt x="14907" y="2067"/>
                  <a:pt x="14907" y="2067"/>
                  <a:pt x="14907" y="2067"/>
                </a:cubicBezTo>
                <a:cubicBezTo>
                  <a:pt x="14907" y="2067"/>
                  <a:pt x="14603" y="2667"/>
                  <a:pt x="14603" y="2667"/>
                </a:cubicBezTo>
                <a:cubicBezTo>
                  <a:pt x="14603" y="3267"/>
                  <a:pt x="14603" y="3267"/>
                  <a:pt x="14603" y="3867"/>
                </a:cubicBezTo>
                <a:cubicBezTo>
                  <a:pt x="14603" y="3267"/>
                  <a:pt x="14299" y="3267"/>
                  <a:pt x="14299" y="3267"/>
                </a:cubicBezTo>
                <a:cubicBezTo>
                  <a:pt x="14299" y="3267"/>
                  <a:pt x="14299" y="3267"/>
                  <a:pt x="14299" y="3267"/>
                </a:cubicBezTo>
                <a:cubicBezTo>
                  <a:pt x="14299" y="3267"/>
                  <a:pt x="14299" y="3267"/>
                  <a:pt x="13994" y="3267"/>
                </a:cubicBezTo>
                <a:cubicBezTo>
                  <a:pt x="13994" y="3267"/>
                  <a:pt x="13994" y="3267"/>
                  <a:pt x="13994" y="3267"/>
                </a:cubicBezTo>
                <a:cubicBezTo>
                  <a:pt x="13690" y="3267"/>
                  <a:pt x="13690" y="3867"/>
                  <a:pt x="13690" y="3867"/>
                </a:cubicBezTo>
                <a:cubicBezTo>
                  <a:pt x="13386" y="3867"/>
                  <a:pt x="13082" y="3267"/>
                  <a:pt x="13082" y="3267"/>
                </a:cubicBezTo>
                <a:cubicBezTo>
                  <a:pt x="12777" y="3267"/>
                  <a:pt x="12777" y="3267"/>
                  <a:pt x="12777" y="3267"/>
                </a:cubicBezTo>
                <a:cubicBezTo>
                  <a:pt x="12777" y="3267"/>
                  <a:pt x="12777" y="2667"/>
                  <a:pt x="12777" y="2667"/>
                </a:cubicBezTo>
                <a:cubicBezTo>
                  <a:pt x="12777" y="2667"/>
                  <a:pt x="12473" y="2067"/>
                  <a:pt x="12169" y="2067"/>
                </a:cubicBezTo>
                <a:cubicBezTo>
                  <a:pt x="12169" y="2067"/>
                  <a:pt x="12169" y="2667"/>
                  <a:pt x="12169" y="2667"/>
                </a:cubicBezTo>
                <a:cubicBezTo>
                  <a:pt x="12169" y="2667"/>
                  <a:pt x="12169" y="3267"/>
                  <a:pt x="12169" y="3267"/>
                </a:cubicBezTo>
                <a:cubicBezTo>
                  <a:pt x="11865" y="3867"/>
                  <a:pt x="11865" y="3867"/>
                  <a:pt x="11865" y="3867"/>
                </a:cubicBezTo>
                <a:cubicBezTo>
                  <a:pt x="11561" y="3867"/>
                  <a:pt x="11256" y="3267"/>
                  <a:pt x="11256" y="3867"/>
                </a:cubicBezTo>
                <a:cubicBezTo>
                  <a:pt x="10952" y="3867"/>
                  <a:pt x="11256" y="5067"/>
                  <a:pt x="10952" y="5067"/>
                </a:cubicBezTo>
                <a:cubicBezTo>
                  <a:pt x="10648" y="6267"/>
                  <a:pt x="9735" y="6267"/>
                  <a:pt x="9127" y="7467"/>
                </a:cubicBezTo>
                <a:cubicBezTo>
                  <a:pt x="9127" y="7467"/>
                  <a:pt x="9127" y="7467"/>
                  <a:pt x="9431" y="8067"/>
                </a:cubicBezTo>
                <a:cubicBezTo>
                  <a:pt x="9431" y="8667"/>
                  <a:pt x="9735" y="9267"/>
                  <a:pt x="9735" y="9867"/>
                </a:cubicBezTo>
                <a:cubicBezTo>
                  <a:pt x="9735" y="10467"/>
                  <a:pt x="9431" y="10467"/>
                  <a:pt x="9735" y="11067"/>
                </a:cubicBezTo>
                <a:cubicBezTo>
                  <a:pt x="9735" y="11067"/>
                  <a:pt x="9735" y="10467"/>
                  <a:pt x="10039" y="11067"/>
                </a:cubicBezTo>
                <a:cubicBezTo>
                  <a:pt x="10039" y="11067"/>
                  <a:pt x="10039" y="11667"/>
                  <a:pt x="10039" y="11667"/>
                </a:cubicBezTo>
                <a:cubicBezTo>
                  <a:pt x="10039" y="12267"/>
                  <a:pt x="10039" y="12867"/>
                  <a:pt x="9735" y="12867"/>
                </a:cubicBezTo>
                <a:cubicBezTo>
                  <a:pt x="9431" y="12867"/>
                  <a:pt x="9127" y="11667"/>
                  <a:pt x="9431" y="11667"/>
                </a:cubicBezTo>
                <a:cubicBezTo>
                  <a:pt x="9127" y="11667"/>
                  <a:pt x="9127" y="11067"/>
                  <a:pt x="9127" y="11067"/>
                </a:cubicBezTo>
                <a:cubicBezTo>
                  <a:pt x="8823" y="11067"/>
                  <a:pt x="8823" y="11067"/>
                  <a:pt x="8823" y="11067"/>
                </a:cubicBezTo>
                <a:cubicBezTo>
                  <a:pt x="8518" y="11067"/>
                  <a:pt x="8518" y="11667"/>
                  <a:pt x="8518" y="11667"/>
                </a:cubicBezTo>
                <a:cubicBezTo>
                  <a:pt x="8214" y="11667"/>
                  <a:pt x="8214" y="11067"/>
                  <a:pt x="8214" y="11067"/>
                </a:cubicBezTo>
                <a:cubicBezTo>
                  <a:pt x="8214" y="11067"/>
                  <a:pt x="7606" y="11067"/>
                  <a:pt x="7606" y="10467"/>
                </a:cubicBezTo>
                <a:cubicBezTo>
                  <a:pt x="7301" y="10467"/>
                  <a:pt x="7910" y="11067"/>
                  <a:pt x="7606" y="11667"/>
                </a:cubicBezTo>
                <a:cubicBezTo>
                  <a:pt x="7301" y="11667"/>
                  <a:pt x="6693" y="11667"/>
                  <a:pt x="6693" y="11667"/>
                </a:cubicBezTo>
                <a:cubicBezTo>
                  <a:pt x="6389" y="11667"/>
                  <a:pt x="6389" y="11667"/>
                  <a:pt x="6085" y="11667"/>
                </a:cubicBezTo>
                <a:cubicBezTo>
                  <a:pt x="5780" y="11667"/>
                  <a:pt x="6085" y="11667"/>
                  <a:pt x="5780" y="12267"/>
                </a:cubicBezTo>
                <a:cubicBezTo>
                  <a:pt x="5780" y="12267"/>
                  <a:pt x="5780" y="12267"/>
                  <a:pt x="5476" y="12267"/>
                </a:cubicBezTo>
                <a:cubicBezTo>
                  <a:pt x="5476" y="12267"/>
                  <a:pt x="5476" y="12267"/>
                  <a:pt x="5172" y="12867"/>
                </a:cubicBezTo>
                <a:cubicBezTo>
                  <a:pt x="5476" y="12867"/>
                  <a:pt x="5476" y="12867"/>
                  <a:pt x="5172" y="12867"/>
                </a:cubicBezTo>
                <a:cubicBezTo>
                  <a:pt x="5172" y="12867"/>
                  <a:pt x="4868" y="13467"/>
                  <a:pt x="4868" y="13467"/>
                </a:cubicBezTo>
                <a:cubicBezTo>
                  <a:pt x="4868" y="13467"/>
                  <a:pt x="4868" y="12867"/>
                  <a:pt x="4868" y="12867"/>
                </a:cubicBezTo>
                <a:cubicBezTo>
                  <a:pt x="4868" y="12867"/>
                  <a:pt x="4563" y="13467"/>
                  <a:pt x="4563" y="13467"/>
                </a:cubicBezTo>
                <a:cubicBezTo>
                  <a:pt x="4259" y="13467"/>
                  <a:pt x="4259" y="13467"/>
                  <a:pt x="4259" y="13467"/>
                </a:cubicBezTo>
                <a:cubicBezTo>
                  <a:pt x="3955" y="12867"/>
                  <a:pt x="3651" y="12267"/>
                  <a:pt x="3955" y="12267"/>
                </a:cubicBezTo>
                <a:cubicBezTo>
                  <a:pt x="3955" y="12267"/>
                  <a:pt x="3651" y="12267"/>
                  <a:pt x="3651" y="12267"/>
                </a:cubicBezTo>
                <a:cubicBezTo>
                  <a:pt x="3346" y="12267"/>
                  <a:pt x="3346" y="11667"/>
                  <a:pt x="3042" y="12267"/>
                </a:cubicBezTo>
                <a:cubicBezTo>
                  <a:pt x="2738" y="12267"/>
                  <a:pt x="3042" y="12267"/>
                  <a:pt x="2738" y="12267"/>
                </a:cubicBezTo>
                <a:cubicBezTo>
                  <a:pt x="2738" y="12267"/>
                  <a:pt x="2738" y="11667"/>
                  <a:pt x="2738" y="11667"/>
                </a:cubicBezTo>
                <a:cubicBezTo>
                  <a:pt x="2738" y="12867"/>
                  <a:pt x="2434" y="14667"/>
                  <a:pt x="1825" y="14067"/>
                </a:cubicBezTo>
                <a:cubicBezTo>
                  <a:pt x="1825" y="14067"/>
                  <a:pt x="2130" y="13467"/>
                  <a:pt x="1825" y="13467"/>
                </a:cubicBezTo>
                <a:cubicBezTo>
                  <a:pt x="1825" y="13467"/>
                  <a:pt x="1825" y="13467"/>
                  <a:pt x="1521" y="13467"/>
                </a:cubicBezTo>
                <a:cubicBezTo>
                  <a:pt x="1521" y="13467"/>
                  <a:pt x="1521" y="12867"/>
                  <a:pt x="1521" y="12867"/>
                </a:cubicBezTo>
                <a:cubicBezTo>
                  <a:pt x="1521" y="12267"/>
                  <a:pt x="1217" y="12867"/>
                  <a:pt x="1217" y="12267"/>
                </a:cubicBezTo>
                <a:cubicBezTo>
                  <a:pt x="1217" y="12267"/>
                  <a:pt x="913" y="12267"/>
                  <a:pt x="913" y="12267"/>
                </a:cubicBezTo>
                <a:cubicBezTo>
                  <a:pt x="913" y="12267"/>
                  <a:pt x="913" y="11667"/>
                  <a:pt x="913" y="11667"/>
                </a:cubicBezTo>
                <a:cubicBezTo>
                  <a:pt x="608" y="11667"/>
                  <a:pt x="608" y="12267"/>
                  <a:pt x="608" y="12267"/>
                </a:cubicBezTo>
                <a:cubicBezTo>
                  <a:pt x="608" y="12267"/>
                  <a:pt x="304" y="12267"/>
                  <a:pt x="304" y="12267"/>
                </a:cubicBezTo>
                <a:cubicBezTo>
                  <a:pt x="304" y="12867"/>
                  <a:pt x="304" y="12867"/>
                  <a:pt x="304" y="12867"/>
                </a:cubicBezTo>
                <a:cubicBezTo>
                  <a:pt x="304" y="13467"/>
                  <a:pt x="0" y="14067"/>
                  <a:pt x="0" y="14667"/>
                </a:cubicBezTo>
                <a:cubicBezTo>
                  <a:pt x="0" y="14667"/>
                  <a:pt x="304" y="15267"/>
                  <a:pt x="304" y="15267"/>
                </a:cubicBezTo>
                <a:cubicBezTo>
                  <a:pt x="304" y="15267"/>
                  <a:pt x="608" y="15867"/>
                  <a:pt x="304" y="15867"/>
                </a:cubicBezTo>
                <a:cubicBezTo>
                  <a:pt x="304" y="15867"/>
                  <a:pt x="913" y="16467"/>
                  <a:pt x="913" y="16467"/>
                </a:cubicBezTo>
                <a:cubicBezTo>
                  <a:pt x="1217" y="16467"/>
                  <a:pt x="913" y="16467"/>
                  <a:pt x="913" y="17067"/>
                </a:cubicBezTo>
                <a:cubicBezTo>
                  <a:pt x="1217" y="17067"/>
                  <a:pt x="913" y="17067"/>
                  <a:pt x="1217" y="17067"/>
                </a:cubicBezTo>
                <a:cubicBezTo>
                  <a:pt x="1217" y="17067"/>
                  <a:pt x="1217" y="17067"/>
                  <a:pt x="1521" y="17667"/>
                </a:cubicBezTo>
                <a:cubicBezTo>
                  <a:pt x="1521" y="17667"/>
                  <a:pt x="1825" y="17667"/>
                  <a:pt x="1825" y="17667"/>
                </a:cubicBezTo>
                <a:cubicBezTo>
                  <a:pt x="2130" y="17667"/>
                  <a:pt x="2130" y="17667"/>
                  <a:pt x="2130" y="17067"/>
                </a:cubicBezTo>
                <a:cubicBezTo>
                  <a:pt x="2130" y="17067"/>
                  <a:pt x="2130" y="17067"/>
                  <a:pt x="2130" y="17067"/>
                </a:cubicBezTo>
                <a:cubicBezTo>
                  <a:pt x="2434" y="17067"/>
                  <a:pt x="2434" y="16467"/>
                  <a:pt x="2434" y="16467"/>
                </a:cubicBezTo>
                <a:cubicBezTo>
                  <a:pt x="2738" y="16467"/>
                  <a:pt x="2738" y="17067"/>
                  <a:pt x="2738" y="17067"/>
                </a:cubicBezTo>
                <a:cubicBezTo>
                  <a:pt x="2738" y="17667"/>
                  <a:pt x="2738" y="17667"/>
                  <a:pt x="2738" y="17667"/>
                </a:cubicBezTo>
                <a:cubicBezTo>
                  <a:pt x="2738" y="17667"/>
                  <a:pt x="3042" y="17667"/>
                  <a:pt x="3042" y="17667"/>
                </a:cubicBezTo>
                <a:cubicBezTo>
                  <a:pt x="3346" y="17667"/>
                  <a:pt x="3346" y="17667"/>
                  <a:pt x="3651" y="18267"/>
                </a:cubicBezTo>
                <a:cubicBezTo>
                  <a:pt x="3651" y="18267"/>
                  <a:pt x="3346" y="18267"/>
                  <a:pt x="3651" y="18267"/>
                </a:cubicBezTo>
                <a:cubicBezTo>
                  <a:pt x="3955" y="18267"/>
                  <a:pt x="4259" y="18267"/>
                  <a:pt x="4259" y="18267"/>
                </a:cubicBezTo>
                <a:cubicBezTo>
                  <a:pt x="4563" y="17667"/>
                  <a:pt x="4563" y="17067"/>
                  <a:pt x="4563" y="17067"/>
                </a:cubicBezTo>
                <a:cubicBezTo>
                  <a:pt x="4868" y="16467"/>
                  <a:pt x="4868" y="16467"/>
                  <a:pt x="5172" y="16467"/>
                </a:cubicBezTo>
                <a:cubicBezTo>
                  <a:pt x="5172" y="16467"/>
                  <a:pt x="5172" y="17067"/>
                  <a:pt x="5476" y="17067"/>
                </a:cubicBezTo>
                <a:cubicBezTo>
                  <a:pt x="5476" y="16467"/>
                  <a:pt x="5476" y="16467"/>
                  <a:pt x="5476" y="16467"/>
                </a:cubicBezTo>
                <a:cubicBezTo>
                  <a:pt x="5476" y="16467"/>
                  <a:pt x="5476" y="16467"/>
                  <a:pt x="5780" y="16467"/>
                </a:cubicBezTo>
                <a:cubicBezTo>
                  <a:pt x="5780" y="16467"/>
                  <a:pt x="6085" y="16467"/>
                  <a:pt x="6085" y="16467"/>
                </a:cubicBezTo>
                <a:cubicBezTo>
                  <a:pt x="6389" y="16467"/>
                  <a:pt x="6389" y="16467"/>
                  <a:pt x="6693" y="16467"/>
                </a:cubicBezTo>
                <a:cubicBezTo>
                  <a:pt x="6693" y="16467"/>
                  <a:pt x="7301" y="15867"/>
                  <a:pt x="7606" y="15867"/>
                </a:cubicBezTo>
                <a:cubicBezTo>
                  <a:pt x="7606" y="15867"/>
                  <a:pt x="7606" y="15867"/>
                  <a:pt x="7606" y="16467"/>
                </a:cubicBezTo>
                <a:cubicBezTo>
                  <a:pt x="7301" y="16467"/>
                  <a:pt x="7301" y="16467"/>
                  <a:pt x="7301" y="16467"/>
                </a:cubicBezTo>
                <a:cubicBezTo>
                  <a:pt x="7301" y="17067"/>
                  <a:pt x="7606" y="17067"/>
                  <a:pt x="7301" y="17067"/>
                </a:cubicBezTo>
                <a:cubicBezTo>
                  <a:pt x="7606" y="17067"/>
                  <a:pt x="7606" y="17667"/>
                  <a:pt x="7910" y="17667"/>
                </a:cubicBezTo>
                <a:cubicBezTo>
                  <a:pt x="7910" y="17667"/>
                  <a:pt x="7910" y="18267"/>
                  <a:pt x="7910" y="18267"/>
                </a:cubicBezTo>
                <a:cubicBezTo>
                  <a:pt x="7910" y="18267"/>
                  <a:pt x="7910" y="18267"/>
                  <a:pt x="7910" y="18267"/>
                </a:cubicBezTo>
                <a:cubicBezTo>
                  <a:pt x="7910" y="18267"/>
                  <a:pt x="7910" y="18867"/>
                  <a:pt x="8214" y="18867"/>
                </a:cubicBezTo>
                <a:cubicBezTo>
                  <a:pt x="8214" y="18867"/>
                  <a:pt x="8214" y="18867"/>
                  <a:pt x="8518" y="19467"/>
                </a:cubicBezTo>
                <a:cubicBezTo>
                  <a:pt x="8823" y="19467"/>
                  <a:pt x="9127" y="19467"/>
                  <a:pt x="9431" y="19467"/>
                </a:cubicBezTo>
                <a:cubicBezTo>
                  <a:pt x="9431" y="20067"/>
                  <a:pt x="9735" y="20067"/>
                  <a:pt x="10039" y="20067"/>
                </a:cubicBezTo>
                <a:cubicBezTo>
                  <a:pt x="10039" y="20067"/>
                  <a:pt x="10344" y="20067"/>
                  <a:pt x="10344" y="20067"/>
                </a:cubicBezTo>
                <a:cubicBezTo>
                  <a:pt x="10648" y="20067"/>
                  <a:pt x="10952" y="20067"/>
                  <a:pt x="11256" y="20067"/>
                </a:cubicBezTo>
                <a:cubicBezTo>
                  <a:pt x="11865" y="20667"/>
                  <a:pt x="12169" y="20667"/>
                  <a:pt x="12777" y="20667"/>
                </a:cubicBezTo>
                <a:cubicBezTo>
                  <a:pt x="12777" y="20667"/>
                  <a:pt x="12777" y="20667"/>
                  <a:pt x="13082" y="21267"/>
                </a:cubicBezTo>
                <a:cubicBezTo>
                  <a:pt x="13082" y="21267"/>
                  <a:pt x="13386" y="21267"/>
                  <a:pt x="13690" y="21267"/>
                </a:cubicBezTo>
                <a:cubicBezTo>
                  <a:pt x="13690" y="21267"/>
                  <a:pt x="13994" y="21267"/>
                  <a:pt x="13994" y="21267"/>
                </a:cubicBezTo>
                <a:cubicBezTo>
                  <a:pt x="14299" y="21267"/>
                  <a:pt x="13994" y="21267"/>
                  <a:pt x="14299" y="21267"/>
                </a:cubicBezTo>
                <a:cubicBezTo>
                  <a:pt x="14299" y="21267"/>
                  <a:pt x="14603" y="21267"/>
                  <a:pt x="14603" y="21267"/>
                </a:cubicBezTo>
                <a:cubicBezTo>
                  <a:pt x="14603" y="20667"/>
                  <a:pt x="14603" y="20667"/>
                  <a:pt x="14603" y="20667"/>
                </a:cubicBezTo>
                <a:cubicBezTo>
                  <a:pt x="14603" y="20667"/>
                  <a:pt x="14907" y="20667"/>
                  <a:pt x="14907" y="20667"/>
                </a:cubicBezTo>
                <a:cubicBezTo>
                  <a:pt x="14907" y="20667"/>
                  <a:pt x="15211" y="18867"/>
                  <a:pt x="15515" y="20067"/>
                </a:cubicBezTo>
                <a:cubicBezTo>
                  <a:pt x="15515" y="19467"/>
                  <a:pt x="15820" y="19467"/>
                  <a:pt x="16124" y="19467"/>
                </a:cubicBezTo>
                <a:cubicBezTo>
                  <a:pt x="16124" y="19467"/>
                  <a:pt x="16428" y="19467"/>
                  <a:pt x="16428" y="19467"/>
                </a:cubicBezTo>
                <a:cubicBezTo>
                  <a:pt x="16428" y="19467"/>
                  <a:pt x="16732" y="19467"/>
                  <a:pt x="16732" y="19467"/>
                </a:cubicBezTo>
                <a:cubicBezTo>
                  <a:pt x="17037" y="19467"/>
                  <a:pt x="16732" y="19467"/>
                  <a:pt x="17037" y="19467"/>
                </a:cubicBezTo>
                <a:cubicBezTo>
                  <a:pt x="17037" y="18867"/>
                  <a:pt x="17341" y="19467"/>
                  <a:pt x="17341" y="18867"/>
                </a:cubicBezTo>
                <a:cubicBezTo>
                  <a:pt x="17645" y="18867"/>
                  <a:pt x="17949" y="18267"/>
                  <a:pt x="18254" y="19467"/>
                </a:cubicBezTo>
                <a:cubicBezTo>
                  <a:pt x="18254" y="18867"/>
                  <a:pt x="18254" y="18267"/>
                  <a:pt x="18254" y="18267"/>
                </a:cubicBezTo>
                <a:cubicBezTo>
                  <a:pt x="18254" y="17667"/>
                  <a:pt x="18558" y="17667"/>
                  <a:pt x="18862" y="17067"/>
                </a:cubicBezTo>
                <a:cubicBezTo>
                  <a:pt x="18862" y="17067"/>
                  <a:pt x="18862" y="16467"/>
                  <a:pt x="19166" y="16467"/>
                </a:cubicBezTo>
                <a:cubicBezTo>
                  <a:pt x="19470" y="16467"/>
                  <a:pt x="19470" y="16467"/>
                  <a:pt x="19775" y="16467"/>
                </a:cubicBezTo>
                <a:cubicBezTo>
                  <a:pt x="19470" y="16467"/>
                  <a:pt x="19470" y="16467"/>
                  <a:pt x="19470" y="16467"/>
                </a:cubicBezTo>
                <a:cubicBezTo>
                  <a:pt x="19775" y="16467"/>
                  <a:pt x="19470" y="15867"/>
                  <a:pt x="19470" y="15867"/>
                </a:cubicBezTo>
                <a:cubicBezTo>
                  <a:pt x="19470" y="15867"/>
                  <a:pt x="19775" y="15867"/>
                  <a:pt x="19775" y="15867"/>
                </a:cubicBezTo>
                <a:cubicBezTo>
                  <a:pt x="19775" y="15867"/>
                  <a:pt x="19775" y="15267"/>
                  <a:pt x="19775" y="15267"/>
                </a:cubicBezTo>
                <a:cubicBezTo>
                  <a:pt x="19775" y="15867"/>
                  <a:pt x="19470" y="15267"/>
                  <a:pt x="19470" y="15267"/>
                </a:cubicBezTo>
                <a:cubicBezTo>
                  <a:pt x="19470" y="15267"/>
                  <a:pt x="19470" y="14667"/>
                  <a:pt x="19470" y="14667"/>
                </a:cubicBezTo>
                <a:cubicBezTo>
                  <a:pt x="19470" y="14667"/>
                  <a:pt x="19470" y="14667"/>
                  <a:pt x="19470" y="14667"/>
                </a:cubicBezTo>
                <a:cubicBezTo>
                  <a:pt x="19470" y="14067"/>
                  <a:pt x="19470" y="14067"/>
                  <a:pt x="19470" y="13467"/>
                </a:cubicBezTo>
                <a:cubicBezTo>
                  <a:pt x="19470" y="12867"/>
                  <a:pt x="19470" y="13467"/>
                  <a:pt x="19775" y="13467"/>
                </a:cubicBezTo>
                <a:cubicBezTo>
                  <a:pt x="20079" y="12867"/>
                  <a:pt x="20079" y="12867"/>
                  <a:pt x="20079" y="12867"/>
                </a:cubicBezTo>
                <a:cubicBezTo>
                  <a:pt x="20079" y="12867"/>
                  <a:pt x="20079" y="12267"/>
                  <a:pt x="20079" y="12267"/>
                </a:cubicBezTo>
                <a:cubicBezTo>
                  <a:pt x="20079" y="12267"/>
                  <a:pt x="20079" y="11667"/>
                  <a:pt x="20079" y="11667"/>
                </a:cubicBezTo>
                <a:cubicBezTo>
                  <a:pt x="19775" y="11067"/>
                  <a:pt x="19470" y="11667"/>
                  <a:pt x="19470" y="11067"/>
                </a:cubicBezTo>
                <a:cubicBezTo>
                  <a:pt x="19470" y="11067"/>
                  <a:pt x="19470" y="11067"/>
                  <a:pt x="19775" y="10467"/>
                </a:cubicBezTo>
                <a:cubicBezTo>
                  <a:pt x="19775" y="10467"/>
                  <a:pt x="19775" y="10467"/>
                  <a:pt x="19775" y="10467"/>
                </a:cubicBezTo>
                <a:cubicBezTo>
                  <a:pt x="20079" y="10467"/>
                  <a:pt x="20383" y="11667"/>
                  <a:pt x="20687" y="10467"/>
                </a:cubicBezTo>
                <a:cubicBezTo>
                  <a:pt x="20687" y="11067"/>
                  <a:pt x="21296" y="11067"/>
                  <a:pt x="21296" y="10467"/>
                </a:cubicBezTo>
                <a:cubicBezTo>
                  <a:pt x="21296" y="10467"/>
                  <a:pt x="21296" y="10467"/>
                  <a:pt x="21296" y="9867"/>
                </a:cubicBezTo>
                <a:cubicBezTo>
                  <a:pt x="21296" y="9867"/>
                  <a:pt x="21296" y="9267"/>
                  <a:pt x="20992" y="9867"/>
                </a:cubicBezTo>
                <a:cubicBezTo>
                  <a:pt x="21296" y="9267"/>
                  <a:pt x="21296" y="9267"/>
                  <a:pt x="21296" y="9267"/>
                </a:cubicBezTo>
                <a:cubicBezTo>
                  <a:pt x="21296" y="9267"/>
                  <a:pt x="21296" y="8667"/>
                  <a:pt x="21600" y="8067"/>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50" name="Shape 2739"/>
          <p:cNvSpPr/>
          <p:nvPr/>
        </p:nvSpPr>
        <p:spPr>
          <a:xfrm>
            <a:off x="21754740" y="11353039"/>
            <a:ext cx="456250" cy="472741"/>
          </a:xfrm>
          <a:custGeom>
            <a:avLst/>
            <a:gdLst/>
            <a:ahLst/>
            <a:cxnLst>
              <a:cxn ang="0">
                <a:pos x="wd2" y="hd2"/>
              </a:cxn>
              <a:cxn ang="5400000">
                <a:pos x="wd2" y="hd2"/>
              </a:cxn>
              <a:cxn ang="10800000">
                <a:pos x="wd2" y="hd2"/>
              </a:cxn>
              <a:cxn ang="16200000">
                <a:pos x="wd2" y="hd2"/>
              </a:cxn>
            </a:cxnLst>
            <a:rect l="0" t="0" r="r" b="b"/>
            <a:pathLst>
              <a:path w="21600" h="21600" extrusionOk="0">
                <a:moveTo>
                  <a:pt x="21600" y="18000"/>
                </a:moveTo>
                <a:cubicBezTo>
                  <a:pt x="20855" y="18000"/>
                  <a:pt x="20855" y="17280"/>
                  <a:pt x="20855" y="17280"/>
                </a:cubicBezTo>
                <a:cubicBezTo>
                  <a:pt x="20110" y="16560"/>
                  <a:pt x="19366" y="16560"/>
                  <a:pt x="20110" y="16560"/>
                </a:cubicBezTo>
                <a:cubicBezTo>
                  <a:pt x="20855" y="15840"/>
                  <a:pt x="20855" y="16560"/>
                  <a:pt x="20855" y="15840"/>
                </a:cubicBezTo>
                <a:cubicBezTo>
                  <a:pt x="20855" y="15120"/>
                  <a:pt x="20855" y="15840"/>
                  <a:pt x="20855" y="15120"/>
                </a:cubicBezTo>
                <a:cubicBezTo>
                  <a:pt x="20855" y="15120"/>
                  <a:pt x="19366" y="15120"/>
                  <a:pt x="20110" y="15120"/>
                </a:cubicBezTo>
                <a:cubicBezTo>
                  <a:pt x="19366" y="15120"/>
                  <a:pt x="19366" y="15120"/>
                  <a:pt x="19366" y="15120"/>
                </a:cubicBezTo>
                <a:cubicBezTo>
                  <a:pt x="19366" y="15120"/>
                  <a:pt x="18621" y="15120"/>
                  <a:pt x="18621" y="15120"/>
                </a:cubicBezTo>
                <a:cubicBezTo>
                  <a:pt x="18621" y="15120"/>
                  <a:pt x="18621" y="14400"/>
                  <a:pt x="17876" y="14400"/>
                </a:cubicBezTo>
                <a:cubicBezTo>
                  <a:pt x="17876" y="14400"/>
                  <a:pt x="17876" y="14400"/>
                  <a:pt x="17876" y="14400"/>
                </a:cubicBezTo>
                <a:cubicBezTo>
                  <a:pt x="17131" y="13680"/>
                  <a:pt x="17131" y="13680"/>
                  <a:pt x="17131" y="13680"/>
                </a:cubicBezTo>
                <a:cubicBezTo>
                  <a:pt x="16386" y="12960"/>
                  <a:pt x="16386" y="12960"/>
                  <a:pt x="16386" y="12960"/>
                </a:cubicBezTo>
                <a:cubicBezTo>
                  <a:pt x="15641" y="12960"/>
                  <a:pt x="15641" y="12240"/>
                  <a:pt x="15641" y="12240"/>
                </a:cubicBezTo>
                <a:cubicBezTo>
                  <a:pt x="15641" y="12240"/>
                  <a:pt x="14152" y="12240"/>
                  <a:pt x="14152" y="11520"/>
                </a:cubicBezTo>
                <a:cubicBezTo>
                  <a:pt x="14897" y="10800"/>
                  <a:pt x="16386" y="11520"/>
                  <a:pt x="16386" y="11520"/>
                </a:cubicBezTo>
                <a:cubicBezTo>
                  <a:pt x="17131" y="11520"/>
                  <a:pt x="17876" y="10080"/>
                  <a:pt x="17131" y="9360"/>
                </a:cubicBezTo>
                <a:cubicBezTo>
                  <a:pt x="17131" y="9360"/>
                  <a:pt x="16386" y="9360"/>
                  <a:pt x="15641" y="9360"/>
                </a:cubicBezTo>
                <a:cubicBezTo>
                  <a:pt x="15641" y="8640"/>
                  <a:pt x="14152" y="7920"/>
                  <a:pt x="14152" y="7920"/>
                </a:cubicBezTo>
                <a:cubicBezTo>
                  <a:pt x="14152" y="7200"/>
                  <a:pt x="13407" y="7200"/>
                  <a:pt x="13407" y="6480"/>
                </a:cubicBezTo>
                <a:cubicBezTo>
                  <a:pt x="13407" y="6480"/>
                  <a:pt x="12662" y="5760"/>
                  <a:pt x="13407" y="5760"/>
                </a:cubicBezTo>
                <a:cubicBezTo>
                  <a:pt x="13407" y="5040"/>
                  <a:pt x="14897" y="5040"/>
                  <a:pt x="14897" y="4320"/>
                </a:cubicBezTo>
                <a:cubicBezTo>
                  <a:pt x="14897" y="4320"/>
                  <a:pt x="14152" y="3600"/>
                  <a:pt x="13407" y="3600"/>
                </a:cubicBezTo>
                <a:cubicBezTo>
                  <a:pt x="13407" y="3600"/>
                  <a:pt x="13407" y="2880"/>
                  <a:pt x="13407" y="2880"/>
                </a:cubicBezTo>
                <a:cubicBezTo>
                  <a:pt x="13407" y="2880"/>
                  <a:pt x="13407" y="2880"/>
                  <a:pt x="13407" y="2880"/>
                </a:cubicBezTo>
                <a:cubicBezTo>
                  <a:pt x="12662" y="2880"/>
                  <a:pt x="12662" y="2880"/>
                  <a:pt x="11917" y="2880"/>
                </a:cubicBezTo>
                <a:cubicBezTo>
                  <a:pt x="11917" y="2880"/>
                  <a:pt x="11917" y="2160"/>
                  <a:pt x="11172" y="2160"/>
                </a:cubicBezTo>
                <a:cubicBezTo>
                  <a:pt x="11172" y="2880"/>
                  <a:pt x="11172" y="2160"/>
                  <a:pt x="11172" y="2160"/>
                </a:cubicBezTo>
                <a:cubicBezTo>
                  <a:pt x="11172" y="1440"/>
                  <a:pt x="11917" y="2160"/>
                  <a:pt x="11917" y="1440"/>
                </a:cubicBezTo>
                <a:cubicBezTo>
                  <a:pt x="11917" y="1440"/>
                  <a:pt x="11172" y="1440"/>
                  <a:pt x="11172" y="1440"/>
                </a:cubicBezTo>
                <a:cubicBezTo>
                  <a:pt x="10428" y="720"/>
                  <a:pt x="10428" y="720"/>
                  <a:pt x="10428" y="0"/>
                </a:cubicBezTo>
                <a:cubicBezTo>
                  <a:pt x="10428" y="720"/>
                  <a:pt x="9683" y="0"/>
                  <a:pt x="8938" y="720"/>
                </a:cubicBezTo>
                <a:cubicBezTo>
                  <a:pt x="8938" y="720"/>
                  <a:pt x="10428" y="1440"/>
                  <a:pt x="8938" y="720"/>
                </a:cubicBezTo>
                <a:cubicBezTo>
                  <a:pt x="7448" y="720"/>
                  <a:pt x="8193" y="1440"/>
                  <a:pt x="7448" y="1440"/>
                </a:cubicBezTo>
                <a:cubicBezTo>
                  <a:pt x="7448" y="1440"/>
                  <a:pt x="6703" y="1440"/>
                  <a:pt x="6703" y="1440"/>
                </a:cubicBezTo>
                <a:cubicBezTo>
                  <a:pt x="6703" y="1440"/>
                  <a:pt x="5959" y="720"/>
                  <a:pt x="5959" y="720"/>
                </a:cubicBezTo>
                <a:cubicBezTo>
                  <a:pt x="5959" y="720"/>
                  <a:pt x="5959" y="1440"/>
                  <a:pt x="5214" y="1440"/>
                </a:cubicBezTo>
                <a:cubicBezTo>
                  <a:pt x="5214" y="1440"/>
                  <a:pt x="5214" y="720"/>
                  <a:pt x="4469" y="720"/>
                </a:cubicBezTo>
                <a:cubicBezTo>
                  <a:pt x="4469" y="720"/>
                  <a:pt x="4469" y="1440"/>
                  <a:pt x="4469" y="1440"/>
                </a:cubicBezTo>
                <a:cubicBezTo>
                  <a:pt x="4469" y="1440"/>
                  <a:pt x="3724" y="1440"/>
                  <a:pt x="3724" y="1440"/>
                </a:cubicBezTo>
                <a:cubicBezTo>
                  <a:pt x="2979" y="1440"/>
                  <a:pt x="2234" y="2160"/>
                  <a:pt x="1490" y="2160"/>
                </a:cubicBezTo>
                <a:cubicBezTo>
                  <a:pt x="745" y="2160"/>
                  <a:pt x="745" y="2160"/>
                  <a:pt x="0" y="2160"/>
                </a:cubicBezTo>
                <a:cubicBezTo>
                  <a:pt x="0" y="2880"/>
                  <a:pt x="0" y="2880"/>
                  <a:pt x="745" y="2880"/>
                </a:cubicBezTo>
                <a:cubicBezTo>
                  <a:pt x="745" y="3600"/>
                  <a:pt x="745" y="3600"/>
                  <a:pt x="1490" y="4320"/>
                </a:cubicBezTo>
                <a:cubicBezTo>
                  <a:pt x="1490" y="4320"/>
                  <a:pt x="1490" y="5040"/>
                  <a:pt x="1490" y="5760"/>
                </a:cubicBezTo>
                <a:cubicBezTo>
                  <a:pt x="1490" y="6480"/>
                  <a:pt x="1490" y="6480"/>
                  <a:pt x="1490" y="7200"/>
                </a:cubicBezTo>
                <a:cubicBezTo>
                  <a:pt x="1490" y="7200"/>
                  <a:pt x="745" y="7200"/>
                  <a:pt x="745" y="7200"/>
                </a:cubicBezTo>
                <a:cubicBezTo>
                  <a:pt x="745" y="7200"/>
                  <a:pt x="745" y="7200"/>
                  <a:pt x="745" y="7200"/>
                </a:cubicBezTo>
                <a:cubicBezTo>
                  <a:pt x="745" y="7920"/>
                  <a:pt x="745" y="7200"/>
                  <a:pt x="745" y="7920"/>
                </a:cubicBezTo>
                <a:cubicBezTo>
                  <a:pt x="745" y="7920"/>
                  <a:pt x="745" y="7920"/>
                  <a:pt x="745" y="7920"/>
                </a:cubicBezTo>
                <a:cubicBezTo>
                  <a:pt x="745" y="7920"/>
                  <a:pt x="745" y="8640"/>
                  <a:pt x="745" y="8640"/>
                </a:cubicBezTo>
                <a:cubicBezTo>
                  <a:pt x="745" y="8640"/>
                  <a:pt x="745" y="8640"/>
                  <a:pt x="1490" y="9360"/>
                </a:cubicBezTo>
                <a:cubicBezTo>
                  <a:pt x="1490" y="9360"/>
                  <a:pt x="1490" y="10080"/>
                  <a:pt x="1490" y="10080"/>
                </a:cubicBezTo>
                <a:cubicBezTo>
                  <a:pt x="1490" y="10080"/>
                  <a:pt x="1490" y="10080"/>
                  <a:pt x="1490" y="10800"/>
                </a:cubicBezTo>
                <a:cubicBezTo>
                  <a:pt x="1490" y="10800"/>
                  <a:pt x="1490" y="10800"/>
                  <a:pt x="1490" y="10800"/>
                </a:cubicBezTo>
                <a:cubicBezTo>
                  <a:pt x="2234" y="10800"/>
                  <a:pt x="2979" y="11520"/>
                  <a:pt x="3724" y="11520"/>
                </a:cubicBezTo>
                <a:cubicBezTo>
                  <a:pt x="4469" y="11520"/>
                  <a:pt x="4469" y="11520"/>
                  <a:pt x="5214" y="11520"/>
                </a:cubicBezTo>
                <a:cubicBezTo>
                  <a:pt x="5959" y="11520"/>
                  <a:pt x="7448" y="12240"/>
                  <a:pt x="7448" y="12960"/>
                </a:cubicBezTo>
                <a:cubicBezTo>
                  <a:pt x="8193" y="12960"/>
                  <a:pt x="8193" y="13680"/>
                  <a:pt x="8938" y="14400"/>
                </a:cubicBezTo>
                <a:cubicBezTo>
                  <a:pt x="9683" y="14400"/>
                  <a:pt x="10428" y="13680"/>
                  <a:pt x="11172" y="13680"/>
                </a:cubicBezTo>
                <a:cubicBezTo>
                  <a:pt x="11917" y="14400"/>
                  <a:pt x="11172" y="15120"/>
                  <a:pt x="11917" y="15120"/>
                </a:cubicBezTo>
                <a:cubicBezTo>
                  <a:pt x="11917" y="15120"/>
                  <a:pt x="11917" y="15120"/>
                  <a:pt x="12662" y="15120"/>
                </a:cubicBezTo>
                <a:cubicBezTo>
                  <a:pt x="12662" y="15120"/>
                  <a:pt x="12662" y="15840"/>
                  <a:pt x="12662" y="15840"/>
                </a:cubicBezTo>
                <a:cubicBezTo>
                  <a:pt x="12662" y="15840"/>
                  <a:pt x="13407" y="15840"/>
                  <a:pt x="13407" y="15840"/>
                </a:cubicBezTo>
                <a:cubicBezTo>
                  <a:pt x="13407" y="15840"/>
                  <a:pt x="13407" y="15840"/>
                  <a:pt x="14152" y="15840"/>
                </a:cubicBezTo>
                <a:cubicBezTo>
                  <a:pt x="14152" y="15840"/>
                  <a:pt x="14897" y="15120"/>
                  <a:pt x="15641" y="15120"/>
                </a:cubicBezTo>
                <a:cubicBezTo>
                  <a:pt x="16386" y="15840"/>
                  <a:pt x="15641" y="16560"/>
                  <a:pt x="15641" y="16560"/>
                </a:cubicBezTo>
                <a:cubicBezTo>
                  <a:pt x="15641" y="17280"/>
                  <a:pt x="15641" y="16560"/>
                  <a:pt x="16386" y="17280"/>
                </a:cubicBezTo>
                <a:cubicBezTo>
                  <a:pt x="16386" y="17280"/>
                  <a:pt x="17131" y="17280"/>
                  <a:pt x="17131" y="18000"/>
                </a:cubicBezTo>
                <a:cubicBezTo>
                  <a:pt x="17131" y="18000"/>
                  <a:pt x="17131" y="18720"/>
                  <a:pt x="17131" y="19440"/>
                </a:cubicBezTo>
                <a:cubicBezTo>
                  <a:pt x="17131" y="19440"/>
                  <a:pt x="17876" y="20160"/>
                  <a:pt x="17876" y="20880"/>
                </a:cubicBezTo>
                <a:cubicBezTo>
                  <a:pt x="18621" y="21600"/>
                  <a:pt x="17876" y="21600"/>
                  <a:pt x="18621" y="21600"/>
                </a:cubicBezTo>
                <a:cubicBezTo>
                  <a:pt x="19366" y="21600"/>
                  <a:pt x="19366" y="20880"/>
                  <a:pt x="19366" y="20880"/>
                </a:cubicBezTo>
                <a:cubicBezTo>
                  <a:pt x="20110" y="20880"/>
                  <a:pt x="20110" y="20880"/>
                  <a:pt x="20855" y="20880"/>
                </a:cubicBezTo>
                <a:cubicBezTo>
                  <a:pt x="20855" y="20880"/>
                  <a:pt x="20855" y="20160"/>
                  <a:pt x="20855" y="20160"/>
                </a:cubicBezTo>
                <a:cubicBezTo>
                  <a:pt x="20855" y="19440"/>
                  <a:pt x="20855" y="19440"/>
                  <a:pt x="20855" y="19440"/>
                </a:cubicBezTo>
                <a:cubicBezTo>
                  <a:pt x="20855" y="19440"/>
                  <a:pt x="20110" y="18720"/>
                  <a:pt x="20110" y="18720"/>
                </a:cubicBezTo>
                <a:cubicBezTo>
                  <a:pt x="20110" y="18000"/>
                  <a:pt x="20855" y="18720"/>
                  <a:pt x="20855" y="18720"/>
                </a:cubicBezTo>
                <a:cubicBezTo>
                  <a:pt x="20855" y="18720"/>
                  <a:pt x="21600" y="18720"/>
                  <a:pt x="21600" y="1800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51" name="Shape 2740"/>
          <p:cNvSpPr/>
          <p:nvPr/>
        </p:nvSpPr>
        <p:spPr>
          <a:xfrm>
            <a:off x="15642100" y="11095214"/>
            <a:ext cx="63218" cy="45657"/>
          </a:xfrm>
          <a:custGeom>
            <a:avLst/>
            <a:gdLst/>
            <a:ahLst/>
            <a:cxnLst>
              <a:cxn ang="0">
                <a:pos x="wd2" y="hd2"/>
              </a:cxn>
              <a:cxn ang="5400000">
                <a:pos x="wd2" y="hd2"/>
              </a:cxn>
              <a:cxn ang="10800000">
                <a:pos x="wd2" y="hd2"/>
              </a:cxn>
              <a:cxn ang="16200000">
                <a:pos x="wd2" y="hd2"/>
              </a:cxn>
            </a:cxnLst>
            <a:rect l="0" t="0" r="r" b="b"/>
            <a:pathLst>
              <a:path w="21600" h="15600" extrusionOk="0">
                <a:moveTo>
                  <a:pt x="21600" y="7800"/>
                </a:moveTo>
                <a:cubicBezTo>
                  <a:pt x="16200" y="7800"/>
                  <a:pt x="16200" y="2400"/>
                  <a:pt x="16200" y="2400"/>
                </a:cubicBezTo>
                <a:cubicBezTo>
                  <a:pt x="16200" y="2400"/>
                  <a:pt x="5400" y="-3000"/>
                  <a:pt x="5400" y="2400"/>
                </a:cubicBezTo>
                <a:cubicBezTo>
                  <a:pt x="5400" y="2400"/>
                  <a:pt x="0" y="7800"/>
                  <a:pt x="0" y="7800"/>
                </a:cubicBezTo>
                <a:cubicBezTo>
                  <a:pt x="5400" y="7800"/>
                  <a:pt x="5400" y="7800"/>
                  <a:pt x="0" y="13200"/>
                </a:cubicBezTo>
                <a:cubicBezTo>
                  <a:pt x="5400" y="18600"/>
                  <a:pt x="10800" y="13200"/>
                  <a:pt x="16200" y="13200"/>
                </a:cubicBezTo>
                <a:cubicBezTo>
                  <a:pt x="16200" y="13200"/>
                  <a:pt x="16200" y="13200"/>
                  <a:pt x="16200" y="13200"/>
                </a:cubicBezTo>
                <a:cubicBezTo>
                  <a:pt x="16200" y="7800"/>
                  <a:pt x="16200" y="7800"/>
                  <a:pt x="21600" y="780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52" name="Shape 2741"/>
          <p:cNvSpPr/>
          <p:nvPr/>
        </p:nvSpPr>
        <p:spPr>
          <a:xfrm>
            <a:off x="18242728" y="11099592"/>
            <a:ext cx="260551" cy="566775"/>
          </a:xfrm>
          <a:custGeom>
            <a:avLst/>
            <a:gdLst/>
            <a:ahLst/>
            <a:cxnLst>
              <a:cxn ang="0">
                <a:pos x="wd2" y="hd2"/>
              </a:cxn>
              <a:cxn ang="5400000">
                <a:pos x="wd2" y="hd2"/>
              </a:cxn>
              <a:cxn ang="10800000">
                <a:pos x="wd2" y="hd2"/>
              </a:cxn>
              <a:cxn ang="16200000">
                <a:pos x="wd2" y="hd2"/>
              </a:cxn>
            </a:cxnLst>
            <a:rect l="0" t="0" r="r" b="b"/>
            <a:pathLst>
              <a:path w="20894" h="21110" extrusionOk="0">
                <a:moveTo>
                  <a:pt x="20894" y="14105"/>
                </a:moveTo>
                <a:cubicBezTo>
                  <a:pt x="19623" y="14105"/>
                  <a:pt x="19623" y="13521"/>
                  <a:pt x="19623" y="13521"/>
                </a:cubicBezTo>
                <a:cubicBezTo>
                  <a:pt x="19623" y="13521"/>
                  <a:pt x="19623" y="12937"/>
                  <a:pt x="19623" y="12937"/>
                </a:cubicBezTo>
                <a:cubicBezTo>
                  <a:pt x="18353" y="11769"/>
                  <a:pt x="18353" y="12937"/>
                  <a:pt x="17082" y="12353"/>
                </a:cubicBezTo>
                <a:cubicBezTo>
                  <a:pt x="17082" y="12353"/>
                  <a:pt x="15812" y="11769"/>
                  <a:pt x="15812" y="11769"/>
                </a:cubicBezTo>
                <a:cubicBezTo>
                  <a:pt x="15812" y="11769"/>
                  <a:pt x="15812" y="11186"/>
                  <a:pt x="15812" y="11186"/>
                </a:cubicBezTo>
                <a:cubicBezTo>
                  <a:pt x="15812" y="11186"/>
                  <a:pt x="15812" y="11186"/>
                  <a:pt x="15812" y="11186"/>
                </a:cubicBezTo>
                <a:cubicBezTo>
                  <a:pt x="14541" y="10602"/>
                  <a:pt x="14541" y="10018"/>
                  <a:pt x="14541" y="9434"/>
                </a:cubicBezTo>
                <a:cubicBezTo>
                  <a:pt x="15812" y="9434"/>
                  <a:pt x="13270" y="8267"/>
                  <a:pt x="13270" y="8267"/>
                </a:cubicBezTo>
                <a:cubicBezTo>
                  <a:pt x="13270" y="7683"/>
                  <a:pt x="14541" y="8267"/>
                  <a:pt x="14541" y="7683"/>
                </a:cubicBezTo>
                <a:cubicBezTo>
                  <a:pt x="14541" y="7099"/>
                  <a:pt x="14541" y="6515"/>
                  <a:pt x="14541" y="6515"/>
                </a:cubicBezTo>
                <a:cubicBezTo>
                  <a:pt x="14541" y="6515"/>
                  <a:pt x="14541" y="5932"/>
                  <a:pt x="14541" y="5932"/>
                </a:cubicBezTo>
                <a:cubicBezTo>
                  <a:pt x="14541" y="5932"/>
                  <a:pt x="14541" y="5348"/>
                  <a:pt x="14541" y="5348"/>
                </a:cubicBezTo>
                <a:cubicBezTo>
                  <a:pt x="15812" y="5348"/>
                  <a:pt x="15812" y="4764"/>
                  <a:pt x="14541" y="4764"/>
                </a:cubicBezTo>
                <a:cubicBezTo>
                  <a:pt x="14541" y="4180"/>
                  <a:pt x="14541" y="3596"/>
                  <a:pt x="13270" y="3013"/>
                </a:cubicBezTo>
                <a:cubicBezTo>
                  <a:pt x="13270" y="2429"/>
                  <a:pt x="12000" y="2429"/>
                  <a:pt x="12000" y="2429"/>
                </a:cubicBezTo>
                <a:cubicBezTo>
                  <a:pt x="10729" y="1845"/>
                  <a:pt x="10729" y="1845"/>
                  <a:pt x="10729" y="1845"/>
                </a:cubicBezTo>
                <a:cubicBezTo>
                  <a:pt x="10729" y="1261"/>
                  <a:pt x="10729" y="1261"/>
                  <a:pt x="9459" y="1261"/>
                </a:cubicBezTo>
                <a:cubicBezTo>
                  <a:pt x="8188" y="94"/>
                  <a:pt x="8188" y="678"/>
                  <a:pt x="6918" y="1261"/>
                </a:cubicBezTo>
                <a:cubicBezTo>
                  <a:pt x="4376" y="1261"/>
                  <a:pt x="6918" y="94"/>
                  <a:pt x="5647" y="94"/>
                </a:cubicBezTo>
                <a:cubicBezTo>
                  <a:pt x="4376" y="-490"/>
                  <a:pt x="1835" y="1845"/>
                  <a:pt x="1835" y="1845"/>
                </a:cubicBezTo>
                <a:cubicBezTo>
                  <a:pt x="565" y="2429"/>
                  <a:pt x="565" y="3013"/>
                  <a:pt x="565" y="3013"/>
                </a:cubicBezTo>
                <a:cubicBezTo>
                  <a:pt x="-706" y="3596"/>
                  <a:pt x="565" y="3596"/>
                  <a:pt x="565" y="3596"/>
                </a:cubicBezTo>
                <a:cubicBezTo>
                  <a:pt x="565" y="4180"/>
                  <a:pt x="565" y="4764"/>
                  <a:pt x="565" y="4764"/>
                </a:cubicBezTo>
                <a:cubicBezTo>
                  <a:pt x="565" y="4764"/>
                  <a:pt x="565" y="5348"/>
                  <a:pt x="565" y="5932"/>
                </a:cubicBezTo>
                <a:cubicBezTo>
                  <a:pt x="1835" y="5348"/>
                  <a:pt x="4376" y="5932"/>
                  <a:pt x="3106" y="6515"/>
                </a:cubicBezTo>
                <a:cubicBezTo>
                  <a:pt x="3106" y="6515"/>
                  <a:pt x="3106" y="7099"/>
                  <a:pt x="3106" y="7099"/>
                </a:cubicBezTo>
                <a:cubicBezTo>
                  <a:pt x="3106" y="7099"/>
                  <a:pt x="3106" y="7099"/>
                  <a:pt x="4376" y="7683"/>
                </a:cubicBezTo>
                <a:cubicBezTo>
                  <a:pt x="3106" y="7683"/>
                  <a:pt x="3106" y="7683"/>
                  <a:pt x="3106" y="7099"/>
                </a:cubicBezTo>
                <a:cubicBezTo>
                  <a:pt x="3106" y="7683"/>
                  <a:pt x="1835" y="7683"/>
                  <a:pt x="1835" y="7683"/>
                </a:cubicBezTo>
                <a:cubicBezTo>
                  <a:pt x="1835" y="8267"/>
                  <a:pt x="3106" y="7683"/>
                  <a:pt x="1835" y="8267"/>
                </a:cubicBezTo>
                <a:cubicBezTo>
                  <a:pt x="1835" y="8851"/>
                  <a:pt x="1835" y="8851"/>
                  <a:pt x="565" y="8851"/>
                </a:cubicBezTo>
                <a:cubicBezTo>
                  <a:pt x="1835" y="8851"/>
                  <a:pt x="1835" y="9434"/>
                  <a:pt x="1835" y="9434"/>
                </a:cubicBezTo>
                <a:cubicBezTo>
                  <a:pt x="1835" y="9434"/>
                  <a:pt x="1835" y="9434"/>
                  <a:pt x="1835" y="9434"/>
                </a:cubicBezTo>
                <a:cubicBezTo>
                  <a:pt x="3106" y="10018"/>
                  <a:pt x="1835" y="10602"/>
                  <a:pt x="1835" y="10602"/>
                </a:cubicBezTo>
                <a:cubicBezTo>
                  <a:pt x="1835" y="11186"/>
                  <a:pt x="1835" y="11186"/>
                  <a:pt x="1835" y="11769"/>
                </a:cubicBezTo>
                <a:cubicBezTo>
                  <a:pt x="1835" y="11769"/>
                  <a:pt x="1835" y="11769"/>
                  <a:pt x="1835" y="11769"/>
                </a:cubicBezTo>
                <a:cubicBezTo>
                  <a:pt x="1835" y="12353"/>
                  <a:pt x="1835" y="12353"/>
                  <a:pt x="565" y="12353"/>
                </a:cubicBezTo>
                <a:cubicBezTo>
                  <a:pt x="565" y="12353"/>
                  <a:pt x="1835" y="12937"/>
                  <a:pt x="1835" y="12937"/>
                </a:cubicBezTo>
                <a:cubicBezTo>
                  <a:pt x="565" y="12937"/>
                  <a:pt x="565" y="13521"/>
                  <a:pt x="565" y="14105"/>
                </a:cubicBezTo>
                <a:cubicBezTo>
                  <a:pt x="565" y="14105"/>
                  <a:pt x="565" y="14105"/>
                  <a:pt x="565" y="14105"/>
                </a:cubicBezTo>
                <a:cubicBezTo>
                  <a:pt x="565" y="14688"/>
                  <a:pt x="565" y="14688"/>
                  <a:pt x="565" y="15272"/>
                </a:cubicBezTo>
                <a:cubicBezTo>
                  <a:pt x="1835" y="15272"/>
                  <a:pt x="1835" y="15856"/>
                  <a:pt x="1835" y="15856"/>
                </a:cubicBezTo>
                <a:cubicBezTo>
                  <a:pt x="1835" y="17024"/>
                  <a:pt x="1835" y="16440"/>
                  <a:pt x="565" y="15856"/>
                </a:cubicBezTo>
                <a:cubicBezTo>
                  <a:pt x="565" y="15856"/>
                  <a:pt x="565" y="15856"/>
                  <a:pt x="565" y="15856"/>
                </a:cubicBezTo>
                <a:cubicBezTo>
                  <a:pt x="565" y="15856"/>
                  <a:pt x="565" y="17024"/>
                  <a:pt x="1835" y="17024"/>
                </a:cubicBezTo>
                <a:cubicBezTo>
                  <a:pt x="1835" y="17607"/>
                  <a:pt x="5647" y="17607"/>
                  <a:pt x="5647" y="18191"/>
                </a:cubicBezTo>
                <a:cubicBezTo>
                  <a:pt x="5647" y="18191"/>
                  <a:pt x="5647" y="18191"/>
                  <a:pt x="5647" y="18191"/>
                </a:cubicBezTo>
                <a:cubicBezTo>
                  <a:pt x="5647" y="18191"/>
                  <a:pt x="5647" y="18191"/>
                  <a:pt x="5647" y="18191"/>
                </a:cubicBezTo>
                <a:cubicBezTo>
                  <a:pt x="6918" y="18191"/>
                  <a:pt x="6918" y="18775"/>
                  <a:pt x="8188" y="19359"/>
                </a:cubicBezTo>
                <a:cubicBezTo>
                  <a:pt x="8188" y="19359"/>
                  <a:pt x="6918" y="19359"/>
                  <a:pt x="6918" y="19359"/>
                </a:cubicBezTo>
                <a:cubicBezTo>
                  <a:pt x="6918" y="19359"/>
                  <a:pt x="8188" y="19359"/>
                  <a:pt x="8188" y="19942"/>
                </a:cubicBezTo>
                <a:cubicBezTo>
                  <a:pt x="8188" y="19942"/>
                  <a:pt x="8188" y="19942"/>
                  <a:pt x="8188" y="20526"/>
                </a:cubicBezTo>
                <a:cubicBezTo>
                  <a:pt x="8188" y="20526"/>
                  <a:pt x="8188" y="20526"/>
                  <a:pt x="8188" y="21110"/>
                </a:cubicBezTo>
                <a:cubicBezTo>
                  <a:pt x="8188" y="20526"/>
                  <a:pt x="9459" y="21110"/>
                  <a:pt x="10729" y="21110"/>
                </a:cubicBezTo>
                <a:cubicBezTo>
                  <a:pt x="10729" y="21110"/>
                  <a:pt x="10729" y="21110"/>
                  <a:pt x="10729" y="21110"/>
                </a:cubicBezTo>
                <a:cubicBezTo>
                  <a:pt x="10729" y="21110"/>
                  <a:pt x="12000" y="21110"/>
                  <a:pt x="12000" y="21110"/>
                </a:cubicBezTo>
                <a:cubicBezTo>
                  <a:pt x="12000" y="20526"/>
                  <a:pt x="12000" y="20526"/>
                  <a:pt x="12000" y="20526"/>
                </a:cubicBezTo>
                <a:cubicBezTo>
                  <a:pt x="12000" y="19942"/>
                  <a:pt x="10729" y="20526"/>
                  <a:pt x="12000" y="20526"/>
                </a:cubicBezTo>
                <a:cubicBezTo>
                  <a:pt x="12000" y="19942"/>
                  <a:pt x="13270" y="20526"/>
                  <a:pt x="13270" y="19942"/>
                </a:cubicBezTo>
                <a:cubicBezTo>
                  <a:pt x="13270" y="19942"/>
                  <a:pt x="12000" y="19359"/>
                  <a:pt x="12000" y="18775"/>
                </a:cubicBezTo>
                <a:cubicBezTo>
                  <a:pt x="13270" y="18775"/>
                  <a:pt x="13270" y="18775"/>
                  <a:pt x="13270" y="18191"/>
                </a:cubicBezTo>
                <a:cubicBezTo>
                  <a:pt x="14541" y="18191"/>
                  <a:pt x="14541" y="18775"/>
                  <a:pt x="15812" y="18191"/>
                </a:cubicBezTo>
                <a:cubicBezTo>
                  <a:pt x="15812" y="18191"/>
                  <a:pt x="15812" y="17607"/>
                  <a:pt x="15812" y="17607"/>
                </a:cubicBezTo>
                <a:cubicBezTo>
                  <a:pt x="17082" y="17024"/>
                  <a:pt x="17082" y="17024"/>
                  <a:pt x="17082" y="16440"/>
                </a:cubicBezTo>
                <a:cubicBezTo>
                  <a:pt x="17082" y="16440"/>
                  <a:pt x="17082" y="15856"/>
                  <a:pt x="17082" y="15856"/>
                </a:cubicBezTo>
                <a:cubicBezTo>
                  <a:pt x="18353" y="15272"/>
                  <a:pt x="18353" y="15856"/>
                  <a:pt x="19623" y="15856"/>
                </a:cubicBezTo>
                <a:cubicBezTo>
                  <a:pt x="19623" y="15272"/>
                  <a:pt x="20894" y="14688"/>
                  <a:pt x="20894" y="14105"/>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57" name="Text Placeholder 11"/>
          <p:cNvSpPr>
            <a:spLocks noGrp="1"/>
          </p:cNvSpPr>
          <p:nvPr userDrawn="1">
            <p:ph type="body" sz="quarter" idx="38" hasCustomPrompt="1"/>
          </p:nvPr>
        </p:nvSpPr>
        <p:spPr>
          <a:xfrm>
            <a:off x="2259669" y="5291247"/>
            <a:ext cx="7270740" cy="1917844"/>
          </a:xfrm>
          <a:prstGeom prst="rect">
            <a:avLst/>
          </a:prstGeom>
        </p:spPr>
        <p:txBody>
          <a:bodyPr/>
          <a:lstStyle>
            <a:lvl1pPr marL="0" marR="0" indent="0" algn="l" defTabSz="1828251" rtl="0" eaLnBrk="1" fontAlgn="auto" latinLnBrk="0" hangingPunct="1">
              <a:lnSpc>
                <a:spcPct val="150000"/>
              </a:lnSpc>
              <a:spcBef>
                <a:spcPts val="2000"/>
              </a:spcBef>
              <a:spcAft>
                <a:spcPts val="0"/>
              </a:spcAft>
              <a:buClrTx/>
              <a:buSzTx/>
              <a:buFont typeface="Arial" charset="0"/>
              <a:buNone/>
              <a:tabLst/>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a:buClr>
                <a:srgbClr val="001942"/>
              </a:buClr>
              <a:buSzPct val="80000"/>
              <a:buFont typeface="Wingdings" pitchFamily="2" charset="2"/>
              <a:buChar char="§"/>
            </a:pPr>
            <a:r>
              <a:rPr lang="en-GB" sz="2400"/>
              <a:t>Will become an independent Company by Autumn 2019 </a:t>
            </a:r>
          </a:p>
          <a:p>
            <a:pPr>
              <a:buClr>
                <a:srgbClr val="001942"/>
              </a:buClr>
              <a:buSzPct val="80000"/>
              <a:buFont typeface="Wingdings" pitchFamily="2" charset="2"/>
              <a:buChar char="§"/>
            </a:pPr>
            <a:r>
              <a:rPr lang="en-GB" sz="2400"/>
              <a:t>Main offering- </a:t>
            </a:r>
            <a:r>
              <a:rPr lang="en-GB" sz="2400" err="1"/>
              <a:t>AdInsure</a:t>
            </a:r>
            <a:r>
              <a:rPr lang="en-GB" sz="2400"/>
              <a:t> Insurance platform </a:t>
            </a:r>
          </a:p>
          <a:p>
            <a:pPr>
              <a:buClr>
                <a:srgbClr val="001942"/>
              </a:buClr>
              <a:buSzPct val="80000"/>
              <a:buFont typeface="Wingdings" pitchFamily="2" charset="2"/>
              <a:buChar char="§"/>
            </a:pPr>
            <a:r>
              <a:rPr lang="en-GB" sz="2400"/>
              <a:t>12M EUR revenue in 2018</a:t>
            </a:r>
          </a:p>
          <a:p>
            <a:pPr>
              <a:buClr>
                <a:srgbClr val="001942"/>
              </a:buClr>
              <a:buSzPct val="80000"/>
              <a:buFont typeface="Wingdings" pitchFamily="2" charset="2"/>
              <a:buChar char="§"/>
            </a:pPr>
            <a:r>
              <a:rPr lang="en-GB" sz="2400"/>
              <a:t>Offices in 6 </a:t>
            </a:r>
            <a:r>
              <a:rPr lang="sl-SI" sz="2400"/>
              <a:t>c</a:t>
            </a:r>
            <a:r>
              <a:rPr lang="en-GB" sz="2400" err="1"/>
              <a:t>ountries</a:t>
            </a:r>
            <a:r>
              <a:rPr lang="en-GB" sz="2400"/>
              <a:t>: Slovenia, Czech, Croatia, Serbia, Russia, Germany</a:t>
            </a:r>
          </a:p>
          <a:p>
            <a:pPr>
              <a:buClr>
                <a:srgbClr val="001942"/>
              </a:buClr>
              <a:buSzPct val="80000"/>
              <a:buFont typeface="Wingdings" pitchFamily="2" charset="2"/>
              <a:buChar char="§"/>
            </a:pPr>
            <a:r>
              <a:rPr lang="en-GB" sz="2400"/>
              <a:t>2 regions covered by partners: Nordics, Hungary</a:t>
            </a:r>
          </a:p>
          <a:p>
            <a:pPr>
              <a:buClr>
                <a:srgbClr val="001942"/>
              </a:buClr>
              <a:buSzPct val="80000"/>
              <a:buFont typeface="Wingdings" pitchFamily="2" charset="2"/>
              <a:buChar char="§"/>
            </a:pPr>
            <a:r>
              <a:rPr lang="en-GB" sz="2400"/>
              <a:t>180 employees: 70 R&amp;D, 100 professional services</a:t>
            </a:r>
          </a:p>
        </p:txBody>
      </p:sp>
      <p:sp>
        <p:nvSpPr>
          <p:cNvPr id="62" name="Text Placeholder 86"/>
          <p:cNvSpPr>
            <a:spLocks noGrp="1"/>
          </p:cNvSpPr>
          <p:nvPr userDrawn="1">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600" b="1" spc="0" baseline="0">
                <a:solidFill>
                  <a:srgbClr val="001942"/>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sl-SI" dirty="0" err="1"/>
              <a:t>Main</a:t>
            </a:r>
            <a:r>
              <a:rPr lang="sl-SI" dirty="0"/>
              <a:t> title</a:t>
            </a:r>
          </a:p>
        </p:txBody>
      </p:sp>
      <p:sp>
        <p:nvSpPr>
          <p:cNvPr id="65" name="Text Placeholder 86"/>
          <p:cNvSpPr>
            <a:spLocks noGrp="1"/>
          </p:cNvSpPr>
          <p:nvPr userDrawn="1">
            <p:ph type="body" sz="quarter" idx="24" hasCustomPrompt="1"/>
          </p:nvPr>
        </p:nvSpPr>
        <p:spPr>
          <a:xfrm>
            <a:off x="10171028" y="1386185"/>
            <a:ext cx="2810679" cy="568625"/>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66" name="Straight Connector 65"/>
          <p:cNvCxnSpPr/>
          <p:nvPr userDrawn="1"/>
        </p:nvCxnSpPr>
        <p:spPr>
          <a:xfrm>
            <a:off x="12765683" y="160221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
        <p:nvSpPr>
          <p:cNvPr id="67" name="Text Placeholder 11"/>
          <p:cNvSpPr>
            <a:spLocks noGrp="1"/>
          </p:cNvSpPr>
          <p:nvPr userDrawn="1">
            <p:ph type="body" sz="quarter" idx="31" hasCustomPrompt="1"/>
          </p:nvPr>
        </p:nvSpPr>
        <p:spPr>
          <a:xfrm>
            <a:off x="2293559" y="1999365"/>
            <a:ext cx="4926774" cy="1944216"/>
          </a:xfrm>
          <a:prstGeom prst="rect">
            <a:avLst/>
          </a:prstGeom>
        </p:spPr>
        <p:txBody>
          <a:bodyPr/>
          <a:lstStyle>
            <a:lvl1pPr marL="0" indent="0" algn="ctr">
              <a:lnSpc>
                <a:spcPct val="150000"/>
              </a:lnSpc>
              <a:buNone/>
              <a:defRPr sz="2000">
                <a:solidFill>
                  <a:srgbClr val="FF0000"/>
                </a:solidFill>
                <a:latin typeface="+mn-lt"/>
              </a:defRPr>
            </a:lvl1pPr>
            <a:lvl2pPr>
              <a:defRPr sz="1467"/>
            </a:lvl2pPr>
            <a:lvl3pPr>
              <a:defRPr sz="1400"/>
            </a:lvl3pPr>
            <a:lvl4pPr>
              <a:defRPr sz="1333"/>
            </a:lvl4pPr>
            <a:lvl5pPr>
              <a:defRPr sz="1333"/>
            </a:lvl5pPr>
          </a:lstStyle>
          <a:p>
            <a:pPr lvl="0"/>
            <a:r>
              <a:rPr lang="en-US"/>
              <a:t>TO EDIT </a:t>
            </a:r>
            <a:r>
              <a:rPr lang="sl-SI"/>
              <a:t>MAP</a:t>
            </a:r>
            <a:r>
              <a:rPr lang="en-US"/>
              <a:t> &gt; OPEN View &gt; Master Slide View</a:t>
            </a:r>
            <a:r>
              <a:rPr lang="sl-SI"/>
              <a:t> </a:t>
            </a:r>
            <a:r>
              <a:rPr lang="en-US"/>
              <a:t>&gt;</a:t>
            </a:r>
            <a:r>
              <a:rPr lang="sl-SI"/>
              <a:t> Ungroup and</a:t>
            </a:r>
            <a:endParaRPr lang="en-US"/>
          </a:p>
        </p:txBody>
      </p:sp>
    </p:spTree>
    <p:extLst>
      <p:ext uri="{BB962C8B-B14F-4D97-AF65-F5344CB8AC3E}">
        <p14:creationId xmlns:p14="http://schemas.microsoft.com/office/powerpoint/2010/main" val="2589606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7766" y="-342006"/>
            <a:ext cx="25043221" cy="15049672"/>
          </a:xfrm>
          <a:prstGeom prst="rect">
            <a:avLst/>
          </a:prstGeom>
        </p:spPr>
      </p:pic>
      <p:sp>
        <p:nvSpPr>
          <p:cNvPr id="7" name="Text Placeholder 11"/>
          <p:cNvSpPr>
            <a:spLocks noGrp="1"/>
          </p:cNvSpPr>
          <p:nvPr>
            <p:ph type="body" sz="quarter" idx="60"/>
          </p:nvPr>
        </p:nvSpPr>
        <p:spPr>
          <a:xfrm>
            <a:off x="2177297" y="7362850"/>
            <a:ext cx="20253002" cy="2736304"/>
          </a:xfrm>
          <a:prstGeom prst="rect">
            <a:avLst/>
          </a:prstGeom>
        </p:spPr>
        <p:txBody>
          <a:bodyPr/>
          <a:lstStyle>
            <a:lvl1pPr marL="0" indent="0" algn="ctr">
              <a:lnSpc>
                <a:spcPct val="150000"/>
              </a:lnSpc>
              <a:buNone/>
              <a:defRPr sz="22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endParaRPr lang="en-US"/>
          </a:p>
        </p:txBody>
      </p:sp>
      <p:sp>
        <p:nvSpPr>
          <p:cNvPr id="8" name="Text Placeholder 11"/>
          <p:cNvSpPr>
            <a:spLocks noGrp="1"/>
          </p:cNvSpPr>
          <p:nvPr>
            <p:ph type="body" sz="quarter" idx="61" hasCustomPrompt="1"/>
          </p:nvPr>
        </p:nvSpPr>
        <p:spPr>
          <a:xfrm>
            <a:off x="2177297" y="10823860"/>
            <a:ext cx="20253002" cy="613402"/>
          </a:xfrm>
          <a:prstGeom prst="rect">
            <a:avLst/>
          </a:prstGeom>
        </p:spPr>
        <p:txBody>
          <a:bodyPr/>
          <a:lstStyle>
            <a:lvl1pPr marL="0" indent="0" algn="ctr">
              <a:lnSpc>
                <a:spcPct val="150000"/>
              </a:lnSpc>
              <a:buNone/>
              <a:defRPr sz="22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r>
              <a:rPr lang="sl-SI" sz="2200" err="1">
                <a:solidFill>
                  <a:schemeClr val="bg1"/>
                </a:solidFill>
                <a:latin typeface="+mn-lt"/>
              </a:rPr>
              <a:t>Adacta</a:t>
            </a:r>
            <a:r>
              <a:rPr lang="sl-SI" sz="2200">
                <a:solidFill>
                  <a:schemeClr val="bg1"/>
                </a:solidFill>
                <a:latin typeface="+mn-lt"/>
              </a:rPr>
              <a:t>® </a:t>
            </a:r>
            <a:r>
              <a:rPr lang="sl-SI" sz="2200" err="1">
                <a:solidFill>
                  <a:schemeClr val="bg1"/>
                </a:solidFill>
                <a:latin typeface="+mn-lt"/>
              </a:rPr>
              <a:t>All</a:t>
            </a:r>
            <a:r>
              <a:rPr lang="sl-SI" sz="2200">
                <a:solidFill>
                  <a:schemeClr val="bg1"/>
                </a:solidFill>
                <a:latin typeface="+mn-lt"/>
              </a:rPr>
              <a:t> </a:t>
            </a:r>
            <a:r>
              <a:rPr lang="sl-SI" sz="2200" err="1">
                <a:solidFill>
                  <a:schemeClr val="bg1"/>
                </a:solidFill>
                <a:latin typeface="+mn-lt"/>
              </a:rPr>
              <a:t>rihgts</a:t>
            </a:r>
            <a:r>
              <a:rPr lang="sl-SI" sz="2200">
                <a:solidFill>
                  <a:schemeClr val="bg1"/>
                </a:solidFill>
                <a:latin typeface="+mn-lt"/>
              </a:rPr>
              <a:t> </a:t>
            </a:r>
            <a:r>
              <a:rPr lang="sl-SI" sz="2200" err="1">
                <a:solidFill>
                  <a:schemeClr val="bg1"/>
                </a:solidFill>
                <a:latin typeface="+mn-lt"/>
              </a:rPr>
              <a:t>reserved</a:t>
            </a:r>
            <a:r>
              <a:rPr lang="sl-SI" sz="2200">
                <a:solidFill>
                  <a:schemeClr val="bg1"/>
                </a:solidFill>
                <a:latin typeface="+mn-lt"/>
              </a:rPr>
              <a:t>.</a:t>
            </a:r>
            <a:endParaRPr lang="en-US" sz="2200">
              <a:solidFill>
                <a:schemeClr val="bg1"/>
              </a:solidFill>
              <a:latin typeface="+mn-lt"/>
            </a:endParaRPr>
          </a:p>
        </p:txBody>
      </p:sp>
      <p:sp>
        <p:nvSpPr>
          <p:cNvPr id="13" name="Text Placeholder 86"/>
          <p:cNvSpPr>
            <a:spLocks noGrp="1"/>
          </p:cNvSpPr>
          <p:nvPr>
            <p:ph type="body" sz="quarter" idx="19" hasCustomPrompt="1"/>
          </p:nvPr>
        </p:nvSpPr>
        <p:spPr>
          <a:xfrm>
            <a:off x="9532447" y="3966562"/>
            <a:ext cx="5542703" cy="1164040"/>
          </a:xfrm>
          <a:prstGeom prst="rect">
            <a:avLst/>
          </a:prstGeom>
        </p:spPr>
        <p:txBody>
          <a:bodyPr/>
          <a:lstStyle>
            <a:lvl1pPr marL="0" indent="0" algn="l">
              <a:lnSpc>
                <a:spcPct val="100000"/>
              </a:lnSpc>
              <a:spcBef>
                <a:spcPts val="0"/>
              </a:spcBef>
              <a:buNone/>
              <a:defRPr sz="7000" b="1" spc="0" baseline="0">
                <a:solidFill>
                  <a:schemeClr val="bg1"/>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sl-SI"/>
              <a:t>Thank you!</a:t>
            </a:r>
          </a:p>
        </p:txBody>
      </p:sp>
      <p:pic>
        <p:nvPicPr>
          <p:cNvPr id="4" name="Picture 3" descr="A picture containing text, clipart&#10;&#10;Description automatically generated">
            <a:extLst>
              <a:ext uri="{FF2B5EF4-FFF2-40B4-BE49-F238E27FC236}">
                <a16:creationId xmlns:a16="http://schemas.microsoft.com/office/drawing/2014/main" id="{B5E9E111-8095-4D0B-968D-20D31D50926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4454" y="11663392"/>
            <a:ext cx="7210329" cy="2344131"/>
          </a:xfrm>
          <a:prstGeom prst="rect">
            <a:avLst/>
          </a:prstGeom>
        </p:spPr>
      </p:pic>
    </p:spTree>
    <p:extLst>
      <p:ext uri="{BB962C8B-B14F-4D97-AF65-F5344CB8AC3E}">
        <p14:creationId xmlns:p14="http://schemas.microsoft.com/office/powerpoint/2010/main" val="34883743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con set">
    <p:spTree>
      <p:nvGrpSpPr>
        <p:cNvPr id="1" name=""/>
        <p:cNvGrpSpPr/>
        <p:nvPr/>
      </p:nvGrpSpPr>
      <p:grpSpPr>
        <a:xfrm>
          <a:off x="0" y="0"/>
          <a:ext cx="0" cy="0"/>
          <a:chOff x="0" y="0"/>
          <a:chExt cx="0" cy="0"/>
        </a:xfrm>
      </p:grpSpPr>
      <p:sp>
        <p:nvSpPr>
          <p:cNvPr id="123" name="Shape 3770"/>
          <p:cNvSpPr/>
          <p:nvPr userDrawn="1"/>
        </p:nvSpPr>
        <p:spPr>
          <a:xfrm>
            <a:off x="3259504" y="3919774"/>
            <a:ext cx="497348" cy="497348"/>
          </a:xfrm>
          <a:custGeom>
            <a:avLst/>
            <a:gdLst/>
            <a:ahLst/>
            <a:cxnLst>
              <a:cxn ang="0">
                <a:pos x="wd2" y="hd2"/>
              </a:cxn>
              <a:cxn ang="5400000">
                <a:pos x="wd2" y="hd2"/>
              </a:cxn>
              <a:cxn ang="10800000">
                <a:pos x="wd2" y="hd2"/>
              </a:cxn>
              <a:cxn ang="16200000">
                <a:pos x="wd2" y="hd2"/>
              </a:cxn>
            </a:cxnLst>
            <a:rect l="0" t="0" r="r" b="b"/>
            <a:pathLst>
              <a:path w="21600" h="21600" extrusionOk="0">
                <a:moveTo>
                  <a:pt x="20912" y="4530"/>
                </a:moveTo>
                <a:cubicBezTo>
                  <a:pt x="21074" y="4530"/>
                  <a:pt x="21236" y="4571"/>
                  <a:pt x="21357" y="4692"/>
                </a:cubicBezTo>
                <a:cubicBezTo>
                  <a:pt x="21519" y="4813"/>
                  <a:pt x="21600" y="4975"/>
                  <a:pt x="21600" y="5137"/>
                </a:cubicBezTo>
                <a:cubicBezTo>
                  <a:pt x="21600" y="20912"/>
                  <a:pt x="21600" y="20912"/>
                  <a:pt x="21600" y="20912"/>
                </a:cubicBezTo>
                <a:cubicBezTo>
                  <a:pt x="21600" y="21074"/>
                  <a:pt x="21519" y="21236"/>
                  <a:pt x="21357" y="21357"/>
                </a:cubicBezTo>
                <a:cubicBezTo>
                  <a:pt x="21236" y="21519"/>
                  <a:pt x="21074" y="21600"/>
                  <a:pt x="20912" y="21600"/>
                </a:cubicBezTo>
                <a:cubicBezTo>
                  <a:pt x="688" y="21600"/>
                  <a:pt x="688" y="21600"/>
                  <a:pt x="688" y="21600"/>
                </a:cubicBezTo>
                <a:cubicBezTo>
                  <a:pt x="485" y="21600"/>
                  <a:pt x="324" y="21519"/>
                  <a:pt x="202" y="21357"/>
                </a:cubicBezTo>
                <a:cubicBezTo>
                  <a:pt x="40" y="21236"/>
                  <a:pt x="0" y="21074"/>
                  <a:pt x="0" y="20912"/>
                </a:cubicBezTo>
                <a:cubicBezTo>
                  <a:pt x="0" y="2063"/>
                  <a:pt x="0" y="2063"/>
                  <a:pt x="0" y="2063"/>
                </a:cubicBezTo>
                <a:cubicBezTo>
                  <a:pt x="0" y="1780"/>
                  <a:pt x="40" y="1497"/>
                  <a:pt x="162" y="1254"/>
                </a:cubicBezTo>
                <a:cubicBezTo>
                  <a:pt x="243" y="1011"/>
                  <a:pt x="404" y="809"/>
                  <a:pt x="607" y="607"/>
                </a:cubicBezTo>
                <a:cubicBezTo>
                  <a:pt x="809" y="404"/>
                  <a:pt x="1011" y="243"/>
                  <a:pt x="1254" y="162"/>
                </a:cubicBezTo>
                <a:cubicBezTo>
                  <a:pt x="1497" y="40"/>
                  <a:pt x="1780" y="0"/>
                  <a:pt x="2063" y="0"/>
                </a:cubicBezTo>
                <a:cubicBezTo>
                  <a:pt x="15937" y="0"/>
                  <a:pt x="15937" y="0"/>
                  <a:pt x="15937" y="0"/>
                </a:cubicBezTo>
                <a:cubicBezTo>
                  <a:pt x="16220" y="0"/>
                  <a:pt x="16503" y="40"/>
                  <a:pt x="16746" y="162"/>
                </a:cubicBezTo>
                <a:cubicBezTo>
                  <a:pt x="16989" y="243"/>
                  <a:pt x="17191" y="404"/>
                  <a:pt x="17353" y="607"/>
                </a:cubicBezTo>
                <a:cubicBezTo>
                  <a:pt x="17555" y="809"/>
                  <a:pt x="17676" y="1011"/>
                  <a:pt x="17798" y="1254"/>
                </a:cubicBezTo>
                <a:cubicBezTo>
                  <a:pt x="17879" y="1497"/>
                  <a:pt x="17960" y="1780"/>
                  <a:pt x="17960" y="2063"/>
                </a:cubicBezTo>
                <a:cubicBezTo>
                  <a:pt x="17960" y="4530"/>
                  <a:pt x="17960" y="4530"/>
                  <a:pt x="17960" y="4530"/>
                </a:cubicBezTo>
                <a:lnTo>
                  <a:pt x="20912" y="4530"/>
                </a:lnTo>
                <a:close/>
                <a:moveTo>
                  <a:pt x="2063" y="890"/>
                </a:moveTo>
                <a:cubicBezTo>
                  <a:pt x="1861" y="890"/>
                  <a:pt x="1699" y="930"/>
                  <a:pt x="1578" y="1011"/>
                </a:cubicBezTo>
                <a:cubicBezTo>
                  <a:pt x="1456" y="1052"/>
                  <a:pt x="1375" y="1133"/>
                  <a:pt x="1254" y="1254"/>
                </a:cubicBezTo>
                <a:cubicBezTo>
                  <a:pt x="1133" y="1375"/>
                  <a:pt x="1052" y="1456"/>
                  <a:pt x="971" y="1578"/>
                </a:cubicBezTo>
                <a:cubicBezTo>
                  <a:pt x="930" y="1739"/>
                  <a:pt x="890" y="1861"/>
                  <a:pt x="890" y="2063"/>
                </a:cubicBezTo>
                <a:cubicBezTo>
                  <a:pt x="890" y="4530"/>
                  <a:pt x="890" y="4530"/>
                  <a:pt x="890" y="4530"/>
                </a:cubicBezTo>
                <a:cubicBezTo>
                  <a:pt x="17070" y="4530"/>
                  <a:pt x="17070" y="4530"/>
                  <a:pt x="17070" y="4530"/>
                </a:cubicBezTo>
                <a:cubicBezTo>
                  <a:pt x="17070" y="2063"/>
                  <a:pt x="17070" y="2063"/>
                  <a:pt x="17070" y="2063"/>
                </a:cubicBezTo>
                <a:cubicBezTo>
                  <a:pt x="17070" y="1861"/>
                  <a:pt x="17029" y="1739"/>
                  <a:pt x="16989" y="1578"/>
                </a:cubicBezTo>
                <a:cubicBezTo>
                  <a:pt x="16908" y="1456"/>
                  <a:pt x="16827" y="1375"/>
                  <a:pt x="16746" y="1254"/>
                </a:cubicBezTo>
                <a:cubicBezTo>
                  <a:pt x="16625" y="1133"/>
                  <a:pt x="16503" y="1052"/>
                  <a:pt x="16382" y="1011"/>
                </a:cubicBezTo>
                <a:cubicBezTo>
                  <a:pt x="16220" y="930"/>
                  <a:pt x="16099" y="890"/>
                  <a:pt x="15937" y="890"/>
                </a:cubicBezTo>
                <a:lnTo>
                  <a:pt x="2063" y="890"/>
                </a:lnTo>
                <a:close/>
                <a:moveTo>
                  <a:pt x="20670" y="20670"/>
                </a:moveTo>
                <a:cubicBezTo>
                  <a:pt x="20670" y="5420"/>
                  <a:pt x="20670" y="5420"/>
                  <a:pt x="20670" y="5420"/>
                </a:cubicBezTo>
                <a:cubicBezTo>
                  <a:pt x="890" y="5420"/>
                  <a:pt x="890" y="5420"/>
                  <a:pt x="890" y="5420"/>
                </a:cubicBezTo>
                <a:cubicBezTo>
                  <a:pt x="890" y="20670"/>
                  <a:pt x="890" y="20670"/>
                  <a:pt x="890" y="20670"/>
                </a:cubicBezTo>
                <a:lnTo>
                  <a:pt x="20670" y="20670"/>
                </a:lnTo>
                <a:close/>
                <a:moveTo>
                  <a:pt x="14360" y="13065"/>
                </a:moveTo>
                <a:cubicBezTo>
                  <a:pt x="14360" y="12742"/>
                  <a:pt x="14440" y="12458"/>
                  <a:pt x="14562" y="12175"/>
                </a:cubicBezTo>
                <a:cubicBezTo>
                  <a:pt x="14683" y="11892"/>
                  <a:pt x="14845" y="11649"/>
                  <a:pt x="15047" y="11407"/>
                </a:cubicBezTo>
                <a:cubicBezTo>
                  <a:pt x="15249" y="11245"/>
                  <a:pt x="15492" y="11083"/>
                  <a:pt x="15775" y="10962"/>
                </a:cubicBezTo>
                <a:cubicBezTo>
                  <a:pt x="16018" y="10840"/>
                  <a:pt x="16301" y="10800"/>
                  <a:pt x="16625" y="10800"/>
                </a:cubicBezTo>
                <a:cubicBezTo>
                  <a:pt x="16948" y="10800"/>
                  <a:pt x="17231" y="10840"/>
                  <a:pt x="17515" y="10962"/>
                </a:cubicBezTo>
                <a:cubicBezTo>
                  <a:pt x="17757" y="11083"/>
                  <a:pt x="18000" y="11245"/>
                  <a:pt x="18202" y="11488"/>
                </a:cubicBezTo>
                <a:cubicBezTo>
                  <a:pt x="18404" y="11649"/>
                  <a:pt x="18607" y="11892"/>
                  <a:pt x="18728" y="12175"/>
                </a:cubicBezTo>
                <a:cubicBezTo>
                  <a:pt x="18849" y="12458"/>
                  <a:pt x="18890" y="12742"/>
                  <a:pt x="18890" y="13065"/>
                </a:cubicBezTo>
                <a:cubicBezTo>
                  <a:pt x="18890" y="13348"/>
                  <a:pt x="18849" y="13631"/>
                  <a:pt x="18728" y="13915"/>
                </a:cubicBezTo>
                <a:cubicBezTo>
                  <a:pt x="18607" y="14157"/>
                  <a:pt x="18404" y="14440"/>
                  <a:pt x="18202" y="14643"/>
                </a:cubicBezTo>
                <a:cubicBezTo>
                  <a:pt x="18000" y="14845"/>
                  <a:pt x="17757" y="15007"/>
                  <a:pt x="17515" y="15088"/>
                </a:cubicBezTo>
                <a:cubicBezTo>
                  <a:pt x="17231" y="15209"/>
                  <a:pt x="16948" y="15249"/>
                  <a:pt x="16625" y="15249"/>
                </a:cubicBezTo>
                <a:cubicBezTo>
                  <a:pt x="16301" y="15249"/>
                  <a:pt x="16018" y="15209"/>
                  <a:pt x="15775" y="15088"/>
                </a:cubicBezTo>
                <a:cubicBezTo>
                  <a:pt x="15492" y="15007"/>
                  <a:pt x="15249" y="14845"/>
                  <a:pt x="15047" y="14643"/>
                </a:cubicBezTo>
                <a:cubicBezTo>
                  <a:pt x="14845" y="14440"/>
                  <a:pt x="14683" y="14157"/>
                  <a:pt x="14562" y="13915"/>
                </a:cubicBezTo>
                <a:cubicBezTo>
                  <a:pt x="14440" y="13631"/>
                  <a:pt x="14360" y="13348"/>
                  <a:pt x="14360" y="13065"/>
                </a:cubicBezTo>
                <a:close/>
                <a:moveTo>
                  <a:pt x="17960" y="13065"/>
                </a:moveTo>
                <a:cubicBezTo>
                  <a:pt x="17960" y="12822"/>
                  <a:pt x="17919" y="12661"/>
                  <a:pt x="17838" y="12499"/>
                </a:cubicBezTo>
                <a:cubicBezTo>
                  <a:pt x="17757" y="12337"/>
                  <a:pt x="17676" y="12216"/>
                  <a:pt x="17596" y="12094"/>
                </a:cubicBezTo>
                <a:cubicBezTo>
                  <a:pt x="17474" y="11973"/>
                  <a:pt x="17353" y="11852"/>
                  <a:pt x="17151" y="11771"/>
                </a:cubicBezTo>
                <a:cubicBezTo>
                  <a:pt x="16989" y="11730"/>
                  <a:pt x="16827" y="11690"/>
                  <a:pt x="16625" y="11690"/>
                </a:cubicBezTo>
                <a:cubicBezTo>
                  <a:pt x="16463" y="11690"/>
                  <a:pt x="16301" y="11730"/>
                  <a:pt x="16099" y="11771"/>
                </a:cubicBezTo>
                <a:cubicBezTo>
                  <a:pt x="15937" y="11852"/>
                  <a:pt x="15775" y="11973"/>
                  <a:pt x="15694" y="12094"/>
                </a:cubicBezTo>
                <a:cubicBezTo>
                  <a:pt x="15533" y="12216"/>
                  <a:pt x="15452" y="12337"/>
                  <a:pt x="15371" y="12499"/>
                </a:cubicBezTo>
                <a:cubicBezTo>
                  <a:pt x="15290" y="12661"/>
                  <a:pt x="15249" y="12822"/>
                  <a:pt x="15249" y="13065"/>
                </a:cubicBezTo>
                <a:cubicBezTo>
                  <a:pt x="15249" y="13227"/>
                  <a:pt x="15290" y="13389"/>
                  <a:pt x="15371" y="13551"/>
                </a:cubicBezTo>
                <a:cubicBezTo>
                  <a:pt x="15452" y="13712"/>
                  <a:pt x="15533" y="13874"/>
                  <a:pt x="15694" y="13996"/>
                </a:cubicBezTo>
                <a:cubicBezTo>
                  <a:pt x="15775" y="14117"/>
                  <a:pt x="15937" y="14198"/>
                  <a:pt x="16099" y="14279"/>
                </a:cubicBezTo>
                <a:cubicBezTo>
                  <a:pt x="16301" y="14319"/>
                  <a:pt x="16463" y="14360"/>
                  <a:pt x="16625" y="14360"/>
                </a:cubicBezTo>
                <a:cubicBezTo>
                  <a:pt x="16827" y="14360"/>
                  <a:pt x="16989" y="14319"/>
                  <a:pt x="17151" y="14279"/>
                </a:cubicBezTo>
                <a:cubicBezTo>
                  <a:pt x="17353" y="14198"/>
                  <a:pt x="17474" y="14117"/>
                  <a:pt x="17596" y="13996"/>
                </a:cubicBezTo>
                <a:cubicBezTo>
                  <a:pt x="17676" y="13874"/>
                  <a:pt x="17757" y="13712"/>
                  <a:pt x="17838" y="13551"/>
                </a:cubicBezTo>
                <a:cubicBezTo>
                  <a:pt x="17919" y="13389"/>
                  <a:pt x="17960" y="13227"/>
                  <a:pt x="17960" y="13065"/>
                </a:cubicBezTo>
                <a:close/>
              </a:path>
            </a:pathLst>
          </a:custGeom>
          <a:solidFill>
            <a:schemeClr val="accent2"/>
          </a:solidFill>
          <a:ln w="12700">
            <a:noFill/>
            <a:miter lim="400000"/>
          </a:ln>
        </p:spPr>
        <p:txBody>
          <a:bodyPr lIns="22860" rIns="22860" anchor="ctr"/>
          <a:lstStyle/>
          <a:p>
            <a:pPr>
              <a:lnSpc>
                <a:spcPct val="100000"/>
              </a:lnSpc>
              <a:defRPr sz="3000">
                <a:solidFill>
                  <a:srgbClr val="FFFFFF"/>
                </a:solidFill>
              </a:defRPr>
            </a:pPr>
            <a:endParaRPr sz="1500"/>
          </a:p>
        </p:txBody>
      </p:sp>
      <p:sp>
        <p:nvSpPr>
          <p:cNvPr id="124" name="Shape 3771"/>
          <p:cNvSpPr/>
          <p:nvPr userDrawn="1"/>
        </p:nvSpPr>
        <p:spPr>
          <a:xfrm>
            <a:off x="4521921" y="3907585"/>
            <a:ext cx="516851" cy="519289"/>
          </a:xfrm>
          <a:custGeom>
            <a:avLst/>
            <a:gdLst/>
            <a:ahLst/>
            <a:cxnLst>
              <a:cxn ang="0">
                <a:pos x="wd2" y="hd2"/>
              </a:cxn>
              <a:cxn ang="5400000">
                <a:pos x="wd2" y="hd2"/>
              </a:cxn>
              <a:cxn ang="10800000">
                <a:pos x="wd2" y="hd2"/>
              </a:cxn>
              <a:cxn ang="16200000">
                <a:pos x="wd2" y="hd2"/>
              </a:cxn>
            </a:cxnLst>
            <a:rect l="0" t="0" r="r" b="b"/>
            <a:pathLst>
              <a:path w="21600" h="21600" extrusionOk="0">
                <a:moveTo>
                  <a:pt x="10819" y="0"/>
                </a:moveTo>
                <a:cubicBezTo>
                  <a:pt x="12298" y="0"/>
                  <a:pt x="13699" y="311"/>
                  <a:pt x="15023" y="856"/>
                </a:cubicBezTo>
                <a:cubicBezTo>
                  <a:pt x="16346" y="1401"/>
                  <a:pt x="17475" y="2179"/>
                  <a:pt x="18448" y="3152"/>
                </a:cubicBezTo>
                <a:cubicBezTo>
                  <a:pt x="19421" y="4125"/>
                  <a:pt x="20199" y="5293"/>
                  <a:pt x="20783" y="6616"/>
                </a:cubicBezTo>
                <a:cubicBezTo>
                  <a:pt x="21328" y="7901"/>
                  <a:pt x="21600" y="9341"/>
                  <a:pt x="21600" y="10819"/>
                </a:cubicBezTo>
                <a:cubicBezTo>
                  <a:pt x="21600" y="12298"/>
                  <a:pt x="21328" y="13699"/>
                  <a:pt x="20783" y="15023"/>
                </a:cubicBezTo>
                <a:cubicBezTo>
                  <a:pt x="20199" y="16346"/>
                  <a:pt x="19421" y="17475"/>
                  <a:pt x="18448" y="18448"/>
                </a:cubicBezTo>
                <a:cubicBezTo>
                  <a:pt x="17475" y="19421"/>
                  <a:pt x="16346" y="20199"/>
                  <a:pt x="15023" y="20783"/>
                </a:cubicBezTo>
                <a:cubicBezTo>
                  <a:pt x="13699" y="21328"/>
                  <a:pt x="12298" y="21600"/>
                  <a:pt x="10819" y="21600"/>
                </a:cubicBezTo>
                <a:cubicBezTo>
                  <a:pt x="9302" y="21600"/>
                  <a:pt x="7901" y="21328"/>
                  <a:pt x="6616" y="20783"/>
                </a:cubicBezTo>
                <a:cubicBezTo>
                  <a:pt x="5293" y="20199"/>
                  <a:pt x="4125" y="19421"/>
                  <a:pt x="3152" y="18448"/>
                </a:cubicBezTo>
                <a:cubicBezTo>
                  <a:pt x="2179" y="17475"/>
                  <a:pt x="1401" y="16346"/>
                  <a:pt x="856" y="15023"/>
                </a:cubicBezTo>
                <a:cubicBezTo>
                  <a:pt x="272" y="13699"/>
                  <a:pt x="0" y="12298"/>
                  <a:pt x="0" y="10819"/>
                </a:cubicBezTo>
                <a:cubicBezTo>
                  <a:pt x="0" y="9341"/>
                  <a:pt x="272" y="7901"/>
                  <a:pt x="856" y="6616"/>
                </a:cubicBezTo>
                <a:cubicBezTo>
                  <a:pt x="1401" y="5293"/>
                  <a:pt x="2179" y="4125"/>
                  <a:pt x="3152" y="3152"/>
                </a:cubicBezTo>
                <a:cubicBezTo>
                  <a:pt x="4125" y="2179"/>
                  <a:pt x="5293" y="1401"/>
                  <a:pt x="6616" y="856"/>
                </a:cubicBezTo>
                <a:cubicBezTo>
                  <a:pt x="7901" y="311"/>
                  <a:pt x="9302" y="0"/>
                  <a:pt x="10819" y="0"/>
                </a:cubicBezTo>
                <a:close/>
                <a:moveTo>
                  <a:pt x="10819" y="20744"/>
                </a:moveTo>
                <a:cubicBezTo>
                  <a:pt x="12182" y="20744"/>
                  <a:pt x="13466" y="20471"/>
                  <a:pt x="14672" y="19965"/>
                </a:cubicBezTo>
                <a:cubicBezTo>
                  <a:pt x="15879" y="19421"/>
                  <a:pt x="16930" y="18720"/>
                  <a:pt x="17864" y="17864"/>
                </a:cubicBezTo>
                <a:cubicBezTo>
                  <a:pt x="18720" y="16930"/>
                  <a:pt x="19421" y="15879"/>
                  <a:pt x="19965" y="14672"/>
                </a:cubicBezTo>
                <a:cubicBezTo>
                  <a:pt x="20471" y="13466"/>
                  <a:pt x="20744" y="12182"/>
                  <a:pt x="20744" y="10819"/>
                </a:cubicBezTo>
                <a:cubicBezTo>
                  <a:pt x="20744" y="9418"/>
                  <a:pt x="20471" y="8134"/>
                  <a:pt x="19965" y="6928"/>
                </a:cubicBezTo>
                <a:cubicBezTo>
                  <a:pt x="19421" y="5721"/>
                  <a:pt x="18720" y="4670"/>
                  <a:pt x="17864" y="3775"/>
                </a:cubicBezTo>
                <a:cubicBezTo>
                  <a:pt x="16930" y="2880"/>
                  <a:pt x="15879" y="2179"/>
                  <a:pt x="14672" y="1674"/>
                </a:cubicBezTo>
                <a:cubicBezTo>
                  <a:pt x="13466" y="1129"/>
                  <a:pt x="12182" y="856"/>
                  <a:pt x="10819" y="856"/>
                </a:cubicBezTo>
                <a:cubicBezTo>
                  <a:pt x="9418" y="856"/>
                  <a:pt x="8134" y="1129"/>
                  <a:pt x="6928" y="1674"/>
                </a:cubicBezTo>
                <a:cubicBezTo>
                  <a:pt x="5721" y="2179"/>
                  <a:pt x="4670" y="2880"/>
                  <a:pt x="3775" y="3775"/>
                </a:cubicBezTo>
                <a:cubicBezTo>
                  <a:pt x="2880" y="4670"/>
                  <a:pt x="2179" y="5721"/>
                  <a:pt x="1674" y="6928"/>
                </a:cubicBezTo>
                <a:cubicBezTo>
                  <a:pt x="1129" y="8134"/>
                  <a:pt x="856" y="9418"/>
                  <a:pt x="856" y="10819"/>
                </a:cubicBezTo>
                <a:cubicBezTo>
                  <a:pt x="856" y="12182"/>
                  <a:pt x="1129" y="13466"/>
                  <a:pt x="1674" y="14672"/>
                </a:cubicBezTo>
                <a:cubicBezTo>
                  <a:pt x="2179" y="15879"/>
                  <a:pt x="2880" y="16930"/>
                  <a:pt x="3775" y="17864"/>
                </a:cubicBezTo>
                <a:cubicBezTo>
                  <a:pt x="4670" y="18720"/>
                  <a:pt x="5721" y="19421"/>
                  <a:pt x="6928" y="19965"/>
                </a:cubicBezTo>
                <a:cubicBezTo>
                  <a:pt x="8134" y="20471"/>
                  <a:pt x="9418" y="20744"/>
                  <a:pt x="10819" y="20744"/>
                </a:cubicBezTo>
                <a:close/>
                <a:moveTo>
                  <a:pt x="6889" y="8640"/>
                </a:moveTo>
                <a:cubicBezTo>
                  <a:pt x="10469" y="8640"/>
                  <a:pt x="10469" y="8640"/>
                  <a:pt x="10469" y="8640"/>
                </a:cubicBezTo>
                <a:cubicBezTo>
                  <a:pt x="13388" y="5682"/>
                  <a:pt x="13388" y="5682"/>
                  <a:pt x="13388" y="5682"/>
                </a:cubicBezTo>
                <a:cubicBezTo>
                  <a:pt x="13388" y="15918"/>
                  <a:pt x="13388" y="15918"/>
                  <a:pt x="13388" y="15918"/>
                </a:cubicBezTo>
                <a:cubicBezTo>
                  <a:pt x="10469" y="12999"/>
                  <a:pt x="10469" y="12999"/>
                  <a:pt x="10469" y="12999"/>
                </a:cubicBezTo>
                <a:cubicBezTo>
                  <a:pt x="6889" y="12999"/>
                  <a:pt x="6889" y="12999"/>
                  <a:pt x="6889" y="12999"/>
                </a:cubicBezTo>
                <a:lnTo>
                  <a:pt x="6889" y="8640"/>
                </a:lnTo>
                <a:close/>
                <a:moveTo>
                  <a:pt x="11053" y="9224"/>
                </a:moveTo>
                <a:cubicBezTo>
                  <a:pt x="10819" y="9496"/>
                  <a:pt x="10819" y="9496"/>
                  <a:pt x="10819" y="9496"/>
                </a:cubicBezTo>
                <a:cubicBezTo>
                  <a:pt x="7784" y="9496"/>
                  <a:pt x="7784" y="9496"/>
                  <a:pt x="7784" y="9496"/>
                </a:cubicBezTo>
                <a:cubicBezTo>
                  <a:pt x="7784" y="12143"/>
                  <a:pt x="7784" y="12143"/>
                  <a:pt x="7784" y="12143"/>
                </a:cubicBezTo>
                <a:cubicBezTo>
                  <a:pt x="10819" y="12143"/>
                  <a:pt x="10819" y="12143"/>
                  <a:pt x="10819" y="12143"/>
                </a:cubicBezTo>
                <a:cubicBezTo>
                  <a:pt x="12532" y="13816"/>
                  <a:pt x="12532" y="13816"/>
                  <a:pt x="12532" y="13816"/>
                </a:cubicBezTo>
                <a:cubicBezTo>
                  <a:pt x="12532" y="7823"/>
                  <a:pt x="12532" y="7823"/>
                  <a:pt x="12532" y="7823"/>
                </a:cubicBezTo>
                <a:lnTo>
                  <a:pt x="11053" y="9224"/>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25" name="Shape 3772"/>
          <p:cNvSpPr/>
          <p:nvPr userDrawn="1"/>
        </p:nvSpPr>
        <p:spPr>
          <a:xfrm>
            <a:off x="5794090" y="3907585"/>
            <a:ext cx="516851" cy="519289"/>
          </a:xfrm>
          <a:custGeom>
            <a:avLst/>
            <a:gdLst/>
            <a:ahLst/>
            <a:cxnLst>
              <a:cxn ang="0">
                <a:pos x="wd2" y="hd2"/>
              </a:cxn>
              <a:cxn ang="5400000">
                <a:pos x="wd2" y="hd2"/>
              </a:cxn>
              <a:cxn ang="10800000">
                <a:pos x="wd2" y="hd2"/>
              </a:cxn>
              <a:cxn ang="16200000">
                <a:pos x="wd2" y="hd2"/>
              </a:cxn>
            </a:cxnLst>
            <a:rect l="0" t="0" r="r" b="b"/>
            <a:pathLst>
              <a:path w="21600" h="21600" extrusionOk="0">
                <a:moveTo>
                  <a:pt x="10819" y="20744"/>
                </a:moveTo>
                <a:cubicBezTo>
                  <a:pt x="11481" y="20744"/>
                  <a:pt x="12143" y="20666"/>
                  <a:pt x="12765" y="20549"/>
                </a:cubicBezTo>
                <a:cubicBezTo>
                  <a:pt x="13427" y="20394"/>
                  <a:pt x="14050" y="20199"/>
                  <a:pt x="14672" y="19965"/>
                </a:cubicBezTo>
                <a:cubicBezTo>
                  <a:pt x="15256" y="19693"/>
                  <a:pt x="15840" y="19382"/>
                  <a:pt x="16346" y="19031"/>
                </a:cubicBezTo>
                <a:cubicBezTo>
                  <a:pt x="16891" y="18681"/>
                  <a:pt x="17358" y="18292"/>
                  <a:pt x="17786" y="17864"/>
                </a:cubicBezTo>
                <a:cubicBezTo>
                  <a:pt x="18409" y="18448"/>
                  <a:pt x="18409" y="18448"/>
                  <a:pt x="18409" y="18448"/>
                </a:cubicBezTo>
                <a:cubicBezTo>
                  <a:pt x="17942" y="18915"/>
                  <a:pt x="17397" y="19382"/>
                  <a:pt x="16852" y="19771"/>
                </a:cubicBezTo>
                <a:cubicBezTo>
                  <a:pt x="16268" y="20199"/>
                  <a:pt x="15645" y="20510"/>
                  <a:pt x="15023" y="20783"/>
                </a:cubicBezTo>
                <a:cubicBezTo>
                  <a:pt x="14361" y="21055"/>
                  <a:pt x="13699" y="21250"/>
                  <a:pt x="12999" y="21405"/>
                </a:cubicBezTo>
                <a:cubicBezTo>
                  <a:pt x="12259" y="21522"/>
                  <a:pt x="11559" y="21600"/>
                  <a:pt x="10819" y="21600"/>
                </a:cubicBezTo>
                <a:cubicBezTo>
                  <a:pt x="9302" y="21600"/>
                  <a:pt x="7901" y="21328"/>
                  <a:pt x="6616" y="20783"/>
                </a:cubicBezTo>
                <a:cubicBezTo>
                  <a:pt x="5293" y="20199"/>
                  <a:pt x="4125" y="19421"/>
                  <a:pt x="3152" y="18448"/>
                </a:cubicBezTo>
                <a:cubicBezTo>
                  <a:pt x="2179" y="17475"/>
                  <a:pt x="1401" y="16346"/>
                  <a:pt x="856" y="15023"/>
                </a:cubicBezTo>
                <a:cubicBezTo>
                  <a:pt x="272" y="13699"/>
                  <a:pt x="0" y="12298"/>
                  <a:pt x="0" y="10819"/>
                </a:cubicBezTo>
                <a:cubicBezTo>
                  <a:pt x="0" y="9341"/>
                  <a:pt x="272" y="7901"/>
                  <a:pt x="856" y="6616"/>
                </a:cubicBezTo>
                <a:cubicBezTo>
                  <a:pt x="1401" y="5293"/>
                  <a:pt x="2179" y="4125"/>
                  <a:pt x="3152" y="3152"/>
                </a:cubicBezTo>
                <a:cubicBezTo>
                  <a:pt x="4125" y="2179"/>
                  <a:pt x="5293" y="1401"/>
                  <a:pt x="6616" y="856"/>
                </a:cubicBezTo>
                <a:cubicBezTo>
                  <a:pt x="7901" y="311"/>
                  <a:pt x="9302" y="0"/>
                  <a:pt x="10819" y="0"/>
                </a:cubicBezTo>
                <a:cubicBezTo>
                  <a:pt x="11559" y="0"/>
                  <a:pt x="12259" y="78"/>
                  <a:pt x="12999" y="234"/>
                </a:cubicBezTo>
                <a:cubicBezTo>
                  <a:pt x="13699" y="350"/>
                  <a:pt x="14361" y="545"/>
                  <a:pt x="15023" y="817"/>
                </a:cubicBezTo>
                <a:cubicBezTo>
                  <a:pt x="15645" y="1090"/>
                  <a:pt x="16268" y="1440"/>
                  <a:pt x="16852" y="1829"/>
                </a:cubicBezTo>
                <a:cubicBezTo>
                  <a:pt x="17397" y="2257"/>
                  <a:pt x="17942" y="2685"/>
                  <a:pt x="18409" y="3152"/>
                </a:cubicBezTo>
                <a:cubicBezTo>
                  <a:pt x="17786" y="3775"/>
                  <a:pt x="17786" y="3775"/>
                  <a:pt x="17786" y="3775"/>
                </a:cubicBezTo>
                <a:cubicBezTo>
                  <a:pt x="17358" y="3308"/>
                  <a:pt x="16891" y="2919"/>
                  <a:pt x="16346" y="2569"/>
                </a:cubicBezTo>
                <a:cubicBezTo>
                  <a:pt x="15840" y="2218"/>
                  <a:pt x="15256" y="1907"/>
                  <a:pt x="14672" y="1635"/>
                </a:cubicBezTo>
                <a:cubicBezTo>
                  <a:pt x="14050" y="1401"/>
                  <a:pt x="13427" y="1206"/>
                  <a:pt x="12765" y="1090"/>
                </a:cubicBezTo>
                <a:cubicBezTo>
                  <a:pt x="12143" y="934"/>
                  <a:pt x="11481" y="856"/>
                  <a:pt x="10819" y="856"/>
                </a:cubicBezTo>
                <a:cubicBezTo>
                  <a:pt x="9418" y="856"/>
                  <a:pt x="8134" y="1129"/>
                  <a:pt x="6928" y="1674"/>
                </a:cubicBezTo>
                <a:cubicBezTo>
                  <a:pt x="5721" y="2179"/>
                  <a:pt x="4670" y="2880"/>
                  <a:pt x="3775" y="3775"/>
                </a:cubicBezTo>
                <a:cubicBezTo>
                  <a:pt x="2880" y="4670"/>
                  <a:pt x="2179" y="5721"/>
                  <a:pt x="1674" y="6928"/>
                </a:cubicBezTo>
                <a:cubicBezTo>
                  <a:pt x="1129" y="8134"/>
                  <a:pt x="856" y="9418"/>
                  <a:pt x="856" y="10819"/>
                </a:cubicBezTo>
                <a:cubicBezTo>
                  <a:pt x="856" y="12182"/>
                  <a:pt x="1129" y="13466"/>
                  <a:pt x="1674" y="14672"/>
                </a:cubicBezTo>
                <a:cubicBezTo>
                  <a:pt x="2179" y="15879"/>
                  <a:pt x="2880" y="16930"/>
                  <a:pt x="3775" y="17864"/>
                </a:cubicBezTo>
                <a:cubicBezTo>
                  <a:pt x="4670" y="18720"/>
                  <a:pt x="5721" y="19421"/>
                  <a:pt x="6928" y="19965"/>
                </a:cubicBezTo>
                <a:cubicBezTo>
                  <a:pt x="8134" y="20471"/>
                  <a:pt x="9418" y="20744"/>
                  <a:pt x="10819" y="20744"/>
                </a:cubicBezTo>
                <a:close/>
                <a:moveTo>
                  <a:pt x="6889" y="8640"/>
                </a:moveTo>
                <a:cubicBezTo>
                  <a:pt x="10469" y="8640"/>
                  <a:pt x="10469" y="8640"/>
                  <a:pt x="10469" y="8640"/>
                </a:cubicBezTo>
                <a:cubicBezTo>
                  <a:pt x="13388" y="5682"/>
                  <a:pt x="13388" y="5682"/>
                  <a:pt x="13388" y="5682"/>
                </a:cubicBezTo>
                <a:cubicBezTo>
                  <a:pt x="13388" y="15918"/>
                  <a:pt x="13388" y="15918"/>
                  <a:pt x="13388" y="15918"/>
                </a:cubicBezTo>
                <a:cubicBezTo>
                  <a:pt x="10469" y="12999"/>
                  <a:pt x="10469" y="12999"/>
                  <a:pt x="10469" y="12999"/>
                </a:cubicBezTo>
                <a:cubicBezTo>
                  <a:pt x="6889" y="12999"/>
                  <a:pt x="6889" y="12999"/>
                  <a:pt x="6889" y="12999"/>
                </a:cubicBezTo>
                <a:lnTo>
                  <a:pt x="6889" y="8640"/>
                </a:lnTo>
                <a:close/>
                <a:moveTo>
                  <a:pt x="11053" y="9224"/>
                </a:moveTo>
                <a:cubicBezTo>
                  <a:pt x="10819" y="9496"/>
                  <a:pt x="10819" y="9496"/>
                  <a:pt x="10819" y="9496"/>
                </a:cubicBezTo>
                <a:cubicBezTo>
                  <a:pt x="7784" y="9496"/>
                  <a:pt x="7784" y="9496"/>
                  <a:pt x="7784" y="9496"/>
                </a:cubicBezTo>
                <a:cubicBezTo>
                  <a:pt x="7784" y="12143"/>
                  <a:pt x="7784" y="12143"/>
                  <a:pt x="7784" y="12143"/>
                </a:cubicBezTo>
                <a:cubicBezTo>
                  <a:pt x="10819" y="12143"/>
                  <a:pt x="10819" y="12143"/>
                  <a:pt x="10819" y="12143"/>
                </a:cubicBezTo>
                <a:cubicBezTo>
                  <a:pt x="12532" y="13816"/>
                  <a:pt x="12532" y="13816"/>
                  <a:pt x="12532" y="13816"/>
                </a:cubicBezTo>
                <a:cubicBezTo>
                  <a:pt x="12532" y="7823"/>
                  <a:pt x="12532" y="7823"/>
                  <a:pt x="12532" y="7823"/>
                </a:cubicBezTo>
                <a:lnTo>
                  <a:pt x="11053" y="9224"/>
                </a:lnTo>
                <a:close/>
                <a:moveTo>
                  <a:pt x="15334" y="14166"/>
                </a:moveTo>
                <a:cubicBezTo>
                  <a:pt x="14595" y="13661"/>
                  <a:pt x="14595" y="13661"/>
                  <a:pt x="14595" y="13661"/>
                </a:cubicBezTo>
                <a:cubicBezTo>
                  <a:pt x="14789" y="13427"/>
                  <a:pt x="14906" y="13232"/>
                  <a:pt x="15023" y="12999"/>
                </a:cubicBezTo>
                <a:cubicBezTo>
                  <a:pt x="15101" y="12804"/>
                  <a:pt x="15217" y="12571"/>
                  <a:pt x="15334" y="12337"/>
                </a:cubicBezTo>
                <a:cubicBezTo>
                  <a:pt x="15373" y="12104"/>
                  <a:pt x="15451" y="11831"/>
                  <a:pt x="15490" y="11598"/>
                </a:cubicBezTo>
                <a:cubicBezTo>
                  <a:pt x="15529" y="11325"/>
                  <a:pt x="15568" y="11092"/>
                  <a:pt x="15568" y="10819"/>
                </a:cubicBezTo>
                <a:cubicBezTo>
                  <a:pt x="15568" y="10547"/>
                  <a:pt x="15529" y="10275"/>
                  <a:pt x="15490" y="10041"/>
                </a:cubicBezTo>
                <a:cubicBezTo>
                  <a:pt x="15451" y="9769"/>
                  <a:pt x="15373" y="9535"/>
                  <a:pt x="15334" y="9302"/>
                </a:cubicBezTo>
                <a:cubicBezTo>
                  <a:pt x="15217" y="9068"/>
                  <a:pt x="15101" y="8835"/>
                  <a:pt x="15023" y="8601"/>
                </a:cubicBezTo>
                <a:cubicBezTo>
                  <a:pt x="14906" y="8368"/>
                  <a:pt x="14789" y="8173"/>
                  <a:pt x="14595" y="7978"/>
                </a:cubicBezTo>
                <a:cubicBezTo>
                  <a:pt x="15334" y="7472"/>
                  <a:pt x="15334" y="7472"/>
                  <a:pt x="15334" y="7472"/>
                </a:cubicBezTo>
                <a:cubicBezTo>
                  <a:pt x="15490" y="7706"/>
                  <a:pt x="15645" y="7939"/>
                  <a:pt x="15762" y="8212"/>
                </a:cubicBezTo>
                <a:cubicBezTo>
                  <a:pt x="15918" y="8445"/>
                  <a:pt x="16035" y="8718"/>
                  <a:pt x="16112" y="9029"/>
                </a:cubicBezTo>
                <a:cubicBezTo>
                  <a:pt x="16229" y="9302"/>
                  <a:pt x="16307" y="9574"/>
                  <a:pt x="16346" y="9885"/>
                </a:cubicBezTo>
                <a:cubicBezTo>
                  <a:pt x="16424" y="10197"/>
                  <a:pt x="16424" y="10508"/>
                  <a:pt x="16424" y="10819"/>
                </a:cubicBezTo>
                <a:cubicBezTo>
                  <a:pt x="16424" y="11131"/>
                  <a:pt x="16424" y="11403"/>
                  <a:pt x="16346" y="11715"/>
                </a:cubicBezTo>
                <a:cubicBezTo>
                  <a:pt x="16307" y="12026"/>
                  <a:pt x="16229" y="12298"/>
                  <a:pt x="16112" y="12571"/>
                </a:cubicBezTo>
                <a:cubicBezTo>
                  <a:pt x="16035" y="12882"/>
                  <a:pt x="15918" y="13155"/>
                  <a:pt x="15762" y="13427"/>
                </a:cubicBezTo>
                <a:cubicBezTo>
                  <a:pt x="15645" y="13661"/>
                  <a:pt x="15490" y="13933"/>
                  <a:pt x="15334" y="14166"/>
                </a:cubicBezTo>
                <a:close/>
                <a:moveTo>
                  <a:pt x="17397" y="15723"/>
                </a:moveTo>
                <a:cubicBezTo>
                  <a:pt x="16696" y="15178"/>
                  <a:pt x="16696" y="15178"/>
                  <a:pt x="16696" y="15178"/>
                </a:cubicBezTo>
                <a:cubicBezTo>
                  <a:pt x="16930" y="14867"/>
                  <a:pt x="17124" y="14556"/>
                  <a:pt x="17319" y="14205"/>
                </a:cubicBezTo>
                <a:cubicBezTo>
                  <a:pt x="17514" y="13855"/>
                  <a:pt x="17630" y="13505"/>
                  <a:pt x="17747" y="13155"/>
                </a:cubicBezTo>
                <a:cubicBezTo>
                  <a:pt x="17903" y="12765"/>
                  <a:pt x="17981" y="12376"/>
                  <a:pt x="18058" y="11987"/>
                </a:cubicBezTo>
                <a:cubicBezTo>
                  <a:pt x="18136" y="11598"/>
                  <a:pt x="18136" y="11209"/>
                  <a:pt x="18136" y="10819"/>
                </a:cubicBezTo>
                <a:cubicBezTo>
                  <a:pt x="18136" y="10391"/>
                  <a:pt x="18136" y="10002"/>
                  <a:pt x="18058" y="9613"/>
                </a:cubicBezTo>
                <a:cubicBezTo>
                  <a:pt x="17981" y="9224"/>
                  <a:pt x="17903" y="8835"/>
                  <a:pt x="17747" y="8484"/>
                </a:cubicBezTo>
                <a:cubicBezTo>
                  <a:pt x="17630" y="8095"/>
                  <a:pt x="17514" y="7745"/>
                  <a:pt x="17319" y="7395"/>
                </a:cubicBezTo>
                <a:cubicBezTo>
                  <a:pt x="17124" y="7083"/>
                  <a:pt x="16930" y="6772"/>
                  <a:pt x="16696" y="6461"/>
                </a:cubicBezTo>
                <a:cubicBezTo>
                  <a:pt x="17397" y="5877"/>
                  <a:pt x="17397" y="5877"/>
                  <a:pt x="17397" y="5877"/>
                </a:cubicBezTo>
                <a:cubicBezTo>
                  <a:pt x="17630" y="6227"/>
                  <a:pt x="17864" y="6577"/>
                  <a:pt x="18058" y="6966"/>
                </a:cubicBezTo>
                <a:cubicBezTo>
                  <a:pt x="18253" y="7356"/>
                  <a:pt x="18409" y="7784"/>
                  <a:pt x="18564" y="8173"/>
                </a:cubicBezTo>
                <a:cubicBezTo>
                  <a:pt x="18720" y="8562"/>
                  <a:pt x="18837" y="8990"/>
                  <a:pt x="18915" y="9457"/>
                </a:cubicBezTo>
                <a:cubicBezTo>
                  <a:pt x="18992" y="9885"/>
                  <a:pt x="19031" y="10352"/>
                  <a:pt x="19031" y="10819"/>
                </a:cubicBezTo>
                <a:cubicBezTo>
                  <a:pt x="19031" y="11286"/>
                  <a:pt x="18992" y="11754"/>
                  <a:pt x="18915" y="12182"/>
                </a:cubicBezTo>
                <a:cubicBezTo>
                  <a:pt x="18837" y="12610"/>
                  <a:pt x="18720" y="13038"/>
                  <a:pt x="18564" y="13427"/>
                </a:cubicBezTo>
                <a:cubicBezTo>
                  <a:pt x="18409" y="13855"/>
                  <a:pt x="18253" y="14244"/>
                  <a:pt x="18058" y="14634"/>
                </a:cubicBezTo>
                <a:cubicBezTo>
                  <a:pt x="17864" y="15023"/>
                  <a:pt x="17630" y="15373"/>
                  <a:pt x="17397" y="15723"/>
                </a:cubicBezTo>
                <a:close/>
                <a:moveTo>
                  <a:pt x="19459" y="4359"/>
                </a:moveTo>
                <a:cubicBezTo>
                  <a:pt x="19810" y="4826"/>
                  <a:pt x="20121" y="5293"/>
                  <a:pt x="20394" y="5799"/>
                </a:cubicBezTo>
                <a:cubicBezTo>
                  <a:pt x="20666" y="6305"/>
                  <a:pt x="20861" y="6811"/>
                  <a:pt x="21055" y="7356"/>
                </a:cubicBezTo>
                <a:cubicBezTo>
                  <a:pt x="21250" y="7901"/>
                  <a:pt x="21405" y="8445"/>
                  <a:pt x="21483" y="9029"/>
                </a:cubicBezTo>
                <a:cubicBezTo>
                  <a:pt x="21561" y="9613"/>
                  <a:pt x="21600" y="10197"/>
                  <a:pt x="21600" y="10819"/>
                </a:cubicBezTo>
                <a:cubicBezTo>
                  <a:pt x="21600" y="11403"/>
                  <a:pt x="21561" y="12026"/>
                  <a:pt x="21483" y="12571"/>
                </a:cubicBezTo>
                <a:cubicBezTo>
                  <a:pt x="21405" y="13155"/>
                  <a:pt x="21250" y="13699"/>
                  <a:pt x="21055" y="14244"/>
                </a:cubicBezTo>
                <a:cubicBezTo>
                  <a:pt x="20861" y="14789"/>
                  <a:pt x="20666" y="15334"/>
                  <a:pt x="20394" y="15840"/>
                </a:cubicBezTo>
                <a:cubicBezTo>
                  <a:pt x="20121" y="16346"/>
                  <a:pt x="19810" y="16813"/>
                  <a:pt x="19459" y="17241"/>
                </a:cubicBezTo>
                <a:cubicBezTo>
                  <a:pt x="18759" y="16735"/>
                  <a:pt x="18759" y="16735"/>
                  <a:pt x="18759" y="16735"/>
                </a:cubicBezTo>
                <a:cubicBezTo>
                  <a:pt x="19070" y="16346"/>
                  <a:pt x="19343" y="15918"/>
                  <a:pt x="19615" y="15451"/>
                </a:cubicBezTo>
                <a:cubicBezTo>
                  <a:pt x="19849" y="14984"/>
                  <a:pt x="20082" y="14517"/>
                  <a:pt x="20238" y="14011"/>
                </a:cubicBezTo>
                <a:cubicBezTo>
                  <a:pt x="20394" y="13505"/>
                  <a:pt x="20510" y="12960"/>
                  <a:pt x="20627" y="12415"/>
                </a:cubicBezTo>
                <a:cubicBezTo>
                  <a:pt x="20705" y="11870"/>
                  <a:pt x="20744" y="11364"/>
                  <a:pt x="20744" y="10819"/>
                </a:cubicBezTo>
                <a:cubicBezTo>
                  <a:pt x="20744" y="10275"/>
                  <a:pt x="20705" y="9730"/>
                  <a:pt x="20627" y="9185"/>
                </a:cubicBezTo>
                <a:cubicBezTo>
                  <a:pt x="20510" y="8640"/>
                  <a:pt x="20394" y="8134"/>
                  <a:pt x="20238" y="7628"/>
                </a:cubicBezTo>
                <a:cubicBezTo>
                  <a:pt x="20082" y="7122"/>
                  <a:pt x="19849" y="6616"/>
                  <a:pt x="19615" y="6188"/>
                </a:cubicBezTo>
                <a:cubicBezTo>
                  <a:pt x="19343" y="5721"/>
                  <a:pt x="19070" y="5293"/>
                  <a:pt x="18759" y="4865"/>
                </a:cubicBezTo>
                <a:lnTo>
                  <a:pt x="19459" y="4359"/>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26" name="Shape 3773"/>
          <p:cNvSpPr/>
          <p:nvPr userDrawn="1"/>
        </p:nvSpPr>
        <p:spPr>
          <a:xfrm>
            <a:off x="7013841" y="4027046"/>
            <a:ext cx="621685" cy="280369"/>
          </a:xfrm>
          <a:custGeom>
            <a:avLst/>
            <a:gdLst/>
            <a:ahLst/>
            <a:cxnLst>
              <a:cxn ang="0">
                <a:pos x="wd2" y="hd2"/>
              </a:cxn>
              <a:cxn ang="5400000">
                <a:pos x="wd2" y="hd2"/>
              </a:cxn>
              <a:cxn ang="10800000">
                <a:pos x="wd2" y="hd2"/>
              </a:cxn>
              <a:cxn ang="16200000">
                <a:pos x="wd2" y="hd2"/>
              </a:cxn>
            </a:cxnLst>
            <a:rect l="0" t="0" r="r" b="b"/>
            <a:pathLst>
              <a:path w="21600" h="21600" extrusionOk="0">
                <a:moveTo>
                  <a:pt x="16742" y="0"/>
                </a:moveTo>
                <a:cubicBezTo>
                  <a:pt x="17422" y="0"/>
                  <a:pt x="18070" y="289"/>
                  <a:pt x="18653" y="867"/>
                </a:cubicBezTo>
                <a:cubicBezTo>
                  <a:pt x="19236" y="1373"/>
                  <a:pt x="19754" y="2167"/>
                  <a:pt x="20175" y="3179"/>
                </a:cubicBezTo>
                <a:cubicBezTo>
                  <a:pt x="20628" y="4118"/>
                  <a:pt x="20952" y="5274"/>
                  <a:pt x="21211" y="6574"/>
                </a:cubicBezTo>
                <a:cubicBezTo>
                  <a:pt x="21470" y="7874"/>
                  <a:pt x="21600" y="9319"/>
                  <a:pt x="21600" y="10836"/>
                </a:cubicBezTo>
                <a:cubicBezTo>
                  <a:pt x="21600" y="12353"/>
                  <a:pt x="21470" y="13726"/>
                  <a:pt x="21211" y="15026"/>
                </a:cubicBezTo>
                <a:cubicBezTo>
                  <a:pt x="20952" y="16399"/>
                  <a:pt x="20628" y="17482"/>
                  <a:pt x="20175" y="18421"/>
                </a:cubicBezTo>
                <a:cubicBezTo>
                  <a:pt x="19754" y="19433"/>
                  <a:pt x="19236" y="20227"/>
                  <a:pt x="18653" y="20805"/>
                </a:cubicBezTo>
                <a:cubicBezTo>
                  <a:pt x="18070" y="21383"/>
                  <a:pt x="17422" y="21600"/>
                  <a:pt x="16742" y="21600"/>
                </a:cubicBezTo>
                <a:cubicBezTo>
                  <a:pt x="4858" y="21600"/>
                  <a:pt x="4858" y="21600"/>
                  <a:pt x="4858" y="21600"/>
                </a:cubicBezTo>
                <a:cubicBezTo>
                  <a:pt x="4178" y="21600"/>
                  <a:pt x="3562" y="21383"/>
                  <a:pt x="2947" y="20805"/>
                </a:cubicBezTo>
                <a:cubicBezTo>
                  <a:pt x="2364" y="20227"/>
                  <a:pt x="1878" y="19433"/>
                  <a:pt x="1457" y="18421"/>
                </a:cubicBezTo>
                <a:cubicBezTo>
                  <a:pt x="1004" y="17482"/>
                  <a:pt x="648" y="16399"/>
                  <a:pt x="389" y="15026"/>
                </a:cubicBezTo>
                <a:cubicBezTo>
                  <a:pt x="130" y="13726"/>
                  <a:pt x="0" y="12353"/>
                  <a:pt x="0" y="10836"/>
                </a:cubicBezTo>
                <a:cubicBezTo>
                  <a:pt x="0" y="9319"/>
                  <a:pt x="130" y="7874"/>
                  <a:pt x="389" y="6574"/>
                </a:cubicBezTo>
                <a:cubicBezTo>
                  <a:pt x="648" y="5274"/>
                  <a:pt x="1004" y="4118"/>
                  <a:pt x="1457" y="3179"/>
                </a:cubicBezTo>
                <a:cubicBezTo>
                  <a:pt x="1878" y="2167"/>
                  <a:pt x="2364" y="1373"/>
                  <a:pt x="2947" y="867"/>
                </a:cubicBezTo>
                <a:cubicBezTo>
                  <a:pt x="3562" y="289"/>
                  <a:pt x="4178" y="0"/>
                  <a:pt x="4858" y="0"/>
                </a:cubicBezTo>
                <a:cubicBezTo>
                  <a:pt x="5538" y="0"/>
                  <a:pt x="6153" y="289"/>
                  <a:pt x="6768" y="867"/>
                </a:cubicBezTo>
                <a:cubicBezTo>
                  <a:pt x="7351" y="1373"/>
                  <a:pt x="7869" y="2167"/>
                  <a:pt x="8323" y="3179"/>
                </a:cubicBezTo>
                <a:cubicBezTo>
                  <a:pt x="8744" y="4118"/>
                  <a:pt x="9067" y="5274"/>
                  <a:pt x="9327" y="6574"/>
                </a:cubicBezTo>
                <a:cubicBezTo>
                  <a:pt x="9586" y="7874"/>
                  <a:pt x="9715" y="9319"/>
                  <a:pt x="9715" y="10836"/>
                </a:cubicBezTo>
                <a:cubicBezTo>
                  <a:pt x="9715" y="11847"/>
                  <a:pt x="9650" y="12787"/>
                  <a:pt x="9553" y="13654"/>
                </a:cubicBezTo>
                <a:cubicBezTo>
                  <a:pt x="9424" y="14520"/>
                  <a:pt x="9262" y="15387"/>
                  <a:pt x="9067" y="16182"/>
                </a:cubicBezTo>
                <a:cubicBezTo>
                  <a:pt x="8873" y="16977"/>
                  <a:pt x="8646" y="17699"/>
                  <a:pt x="8355" y="18421"/>
                </a:cubicBezTo>
                <a:cubicBezTo>
                  <a:pt x="8064" y="19072"/>
                  <a:pt x="7740" y="19577"/>
                  <a:pt x="7384" y="20011"/>
                </a:cubicBezTo>
                <a:cubicBezTo>
                  <a:pt x="14216" y="20011"/>
                  <a:pt x="14216" y="20011"/>
                  <a:pt x="14216" y="20011"/>
                </a:cubicBezTo>
                <a:cubicBezTo>
                  <a:pt x="13860" y="19577"/>
                  <a:pt x="13536" y="19072"/>
                  <a:pt x="13245" y="18421"/>
                </a:cubicBezTo>
                <a:cubicBezTo>
                  <a:pt x="12986" y="17699"/>
                  <a:pt x="12727" y="16977"/>
                  <a:pt x="12533" y="16182"/>
                </a:cubicBezTo>
                <a:cubicBezTo>
                  <a:pt x="12338" y="15387"/>
                  <a:pt x="12176" y="14520"/>
                  <a:pt x="12079" y="13654"/>
                </a:cubicBezTo>
                <a:cubicBezTo>
                  <a:pt x="11950" y="12787"/>
                  <a:pt x="11917" y="11847"/>
                  <a:pt x="11917" y="10836"/>
                </a:cubicBezTo>
                <a:cubicBezTo>
                  <a:pt x="11917" y="9319"/>
                  <a:pt x="12014" y="7874"/>
                  <a:pt x="12273" y="6574"/>
                </a:cubicBezTo>
                <a:cubicBezTo>
                  <a:pt x="12533" y="5274"/>
                  <a:pt x="12856" y="4118"/>
                  <a:pt x="13277" y="3179"/>
                </a:cubicBezTo>
                <a:cubicBezTo>
                  <a:pt x="13731" y="2167"/>
                  <a:pt x="14249" y="1373"/>
                  <a:pt x="14864" y="867"/>
                </a:cubicBezTo>
                <a:cubicBezTo>
                  <a:pt x="15447" y="289"/>
                  <a:pt x="16062" y="0"/>
                  <a:pt x="16742" y="0"/>
                </a:cubicBezTo>
                <a:close/>
                <a:moveTo>
                  <a:pt x="712" y="10836"/>
                </a:moveTo>
                <a:cubicBezTo>
                  <a:pt x="712" y="12064"/>
                  <a:pt x="842" y="13292"/>
                  <a:pt x="1069" y="14376"/>
                </a:cubicBezTo>
                <a:cubicBezTo>
                  <a:pt x="1295" y="15532"/>
                  <a:pt x="1587" y="16471"/>
                  <a:pt x="1943" y="17338"/>
                </a:cubicBezTo>
                <a:cubicBezTo>
                  <a:pt x="2332" y="18205"/>
                  <a:pt x="2753" y="18855"/>
                  <a:pt x="3271" y="19361"/>
                </a:cubicBezTo>
                <a:cubicBezTo>
                  <a:pt x="3757" y="19794"/>
                  <a:pt x="4307" y="20011"/>
                  <a:pt x="4858" y="20011"/>
                </a:cubicBezTo>
                <a:cubicBezTo>
                  <a:pt x="5440" y="20011"/>
                  <a:pt x="5991" y="19794"/>
                  <a:pt x="6477" y="19361"/>
                </a:cubicBezTo>
                <a:cubicBezTo>
                  <a:pt x="6963" y="18855"/>
                  <a:pt x="7416" y="18205"/>
                  <a:pt x="7804" y="17338"/>
                </a:cubicBezTo>
                <a:cubicBezTo>
                  <a:pt x="8161" y="16471"/>
                  <a:pt x="8452" y="15532"/>
                  <a:pt x="8679" y="14376"/>
                </a:cubicBezTo>
                <a:cubicBezTo>
                  <a:pt x="8873" y="13292"/>
                  <a:pt x="9003" y="12064"/>
                  <a:pt x="9003" y="10836"/>
                </a:cubicBezTo>
                <a:cubicBezTo>
                  <a:pt x="9003" y="9536"/>
                  <a:pt x="8873" y="8380"/>
                  <a:pt x="8679" y="7224"/>
                </a:cubicBezTo>
                <a:cubicBezTo>
                  <a:pt x="8452" y="6140"/>
                  <a:pt x="8161" y="5129"/>
                  <a:pt x="7804" y="4334"/>
                </a:cubicBezTo>
                <a:cubicBezTo>
                  <a:pt x="7416" y="3468"/>
                  <a:pt x="6963" y="2745"/>
                  <a:pt x="6477" y="2312"/>
                </a:cubicBezTo>
                <a:cubicBezTo>
                  <a:pt x="5991" y="1806"/>
                  <a:pt x="5440" y="1589"/>
                  <a:pt x="4858" y="1589"/>
                </a:cubicBezTo>
                <a:cubicBezTo>
                  <a:pt x="4307" y="1589"/>
                  <a:pt x="3757" y="1806"/>
                  <a:pt x="3271" y="2312"/>
                </a:cubicBezTo>
                <a:cubicBezTo>
                  <a:pt x="2753" y="2745"/>
                  <a:pt x="2332" y="3468"/>
                  <a:pt x="1943" y="4334"/>
                </a:cubicBezTo>
                <a:cubicBezTo>
                  <a:pt x="1587" y="5129"/>
                  <a:pt x="1295" y="6140"/>
                  <a:pt x="1069" y="7224"/>
                </a:cubicBezTo>
                <a:cubicBezTo>
                  <a:pt x="842" y="8380"/>
                  <a:pt x="712" y="9536"/>
                  <a:pt x="712" y="10836"/>
                </a:cubicBezTo>
                <a:close/>
                <a:moveTo>
                  <a:pt x="16742" y="20011"/>
                </a:moveTo>
                <a:cubicBezTo>
                  <a:pt x="17325" y="20011"/>
                  <a:pt x="17843" y="19794"/>
                  <a:pt x="18362" y="19361"/>
                </a:cubicBezTo>
                <a:cubicBezTo>
                  <a:pt x="18847" y="18855"/>
                  <a:pt x="19301" y="18205"/>
                  <a:pt x="19657" y="17338"/>
                </a:cubicBezTo>
                <a:cubicBezTo>
                  <a:pt x="20013" y="16471"/>
                  <a:pt x="20305" y="15532"/>
                  <a:pt x="20531" y="14376"/>
                </a:cubicBezTo>
                <a:cubicBezTo>
                  <a:pt x="20758" y="13292"/>
                  <a:pt x="20888" y="12064"/>
                  <a:pt x="20888" y="10836"/>
                </a:cubicBezTo>
                <a:cubicBezTo>
                  <a:pt x="20888" y="9536"/>
                  <a:pt x="20758" y="8380"/>
                  <a:pt x="20531" y="7224"/>
                </a:cubicBezTo>
                <a:cubicBezTo>
                  <a:pt x="20305" y="6140"/>
                  <a:pt x="20013" y="5129"/>
                  <a:pt x="19657" y="4334"/>
                </a:cubicBezTo>
                <a:cubicBezTo>
                  <a:pt x="19301" y="3468"/>
                  <a:pt x="18847" y="2745"/>
                  <a:pt x="18362" y="2312"/>
                </a:cubicBezTo>
                <a:cubicBezTo>
                  <a:pt x="17843" y="1806"/>
                  <a:pt x="17325" y="1589"/>
                  <a:pt x="16742" y="1589"/>
                </a:cubicBezTo>
                <a:cubicBezTo>
                  <a:pt x="16160" y="1589"/>
                  <a:pt x="15609" y="1806"/>
                  <a:pt x="15123" y="2312"/>
                </a:cubicBezTo>
                <a:cubicBezTo>
                  <a:pt x="14637" y="2745"/>
                  <a:pt x="14184" y="3468"/>
                  <a:pt x="13796" y="4334"/>
                </a:cubicBezTo>
                <a:cubicBezTo>
                  <a:pt x="13439" y="5129"/>
                  <a:pt x="13148" y="6140"/>
                  <a:pt x="12921" y="7224"/>
                </a:cubicBezTo>
                <a:cubicBezTo>
                  <a:pt x="12727" y="8380"/>
                  <a:pt x="12630" y="9536"/>
                  <a:pt x="12630" y="10836"/>
                </a:cubicBezTo>
                <a:cubicBezTo>
                  <a:pt x="12630" y="12064"/>
                  <a:pt x="12727" y="13292"/>
                  <a:pt x="12921" y="14376"/>
                </a:cubicBezTo>
                <a:cubicBezTo>
                  <a:pt x="13148" y="15532"/>
                  <a:pt x="13439" y="16471"/>
                  <a:pt x="13796" y="17338"/>
                </a:cubicBezTo>
                <a:cubicBezTo>
                  <a:pt x="14184" y="18205"/>
                  <a:pt x="14637" y="18855"/>
                  <a:pt x="15123" y="19361"/>
                </a:cubicBezTo>
                <a:cubicBezTo>
                  <a:pt x="15609" y="19794"/>
                  <a:pt x="16160" y="20011"/>
                  <a:pt x="16742" y="20011"/>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27" name="Shape 3774"/>
          <p:cNvSpPr/>
          <p:nvPr userDrawn="1"/>
        </p:nvSpPr>
        <p:spPr>
          <a:xfrm>
            <a:off x="8306734" y="3990476"/>
            <a:ext cx="580239" cy="353508"/>
          </a:xfrm>
          <a:custGeom>
            <a:avLst/>
            <a:gdLst/>
            <a:ahLst/>
            <a:cxnLst>
              <a:cxn ang="0">
                <a:pos x="wd2" y="hd2"/>
              </a:cxn>
              <a:cxn ang="5400000">
                <a:pos x="wd2" y="hd2"/>
              </a:cxn>
              <a:cxn ang="10800000">
                <a:pos x="wd2" y="hd2"/>
              </a:cxn>
              <a:cxn ang="16200000">
                <a:pos x="wd2" y="hd2"/>
              </a:cxn>
            </a:cxnLst>
            <a:rect l="0" t="0" r="r" b="b"/>
            <a:pathLst>
              <a:path w="21600" h="21600" extrusionOk="0">
                <a:moveTo>
                  <a:pt x="19624" y="2521"/>
                </a:moveTo>
                <a:cubicBezTo>
                  <a:pt x="21600" y="2521"/>
                  <a:pt x="21600" y="2521"/>
                  <a:pt x="21600" y="2521"/>
                </a:cubicBezTo>
                <a:cubicBezTo>
                  <a:pt x="21600" y="19079"/>
                  <a:pt x="21600" y="19079"/>
                  <a:pt x="21600" y="19079"/>
                </a:cubicBezTo>
                <a:cubicBezTo>
                  <a:pt x="19693" y="19079"/>
                  <a:pt x="19693" y="19079"/>
                  <a:pt x="19693" y="19079"/>
                </a:cubicBezTo>
                <a:cubicBezTo>
                  <a:pt x="14631" y="14094"/>
                  <a:pt x="14631" y="14094"/>
                  <a:pt x="14631" y="14094"/>
                </a:cubicBezTo>
                <a:cubicBezTo>
                  <a:pt x="14631" y="19709"/>
                  <a:pt x="14631" y="19709"/>
                  <a:pt x="14631" y="19709"/>
                </a:cubicBezTo>
                <a:cubicBezTo>
                  <a:pt x="14631" y="19996"/>
                  <a:pt x="14596" y="20225"/>
                  <a:pt x="14562" y="20454"/>
                </a:cubicBezTo>
                <a:cubicBezTo>
                  <a:pt x="14492" y="20683"/>
                  <a:pt x="14423" y="20912"/>
                  <a:pt x="14319" y="21084"/>
                </a:cubicBezTo>
                <a:cubicBezTo>
                  <a:pt x="14215" y="21256"/>
                  <a:pt x="14076" y="21371"/>
                  <a:pt x="13938" y="21485"/>
                </a:cubicBezTo>
                <a:cubicBezTo>
                  <a:pt x="13799" y="21600"/>
                  <a:pt x="13660" y="21600"/>
                  <a:pt x="13522" y="21600"/>
                </a:cubicBezTo>
                <a:cubicBezTo>
                  <a:pt x="1179" y="21600"/>
                  <a:pt x="1179" y="21600"/>
                  <a:pt x="1179" y="21600"/>
                </a:cubicBezTo>
                <a:cubicBezTo>
                  <a:pt x="1005" y="21600"/>
                  <a:pt x="867" y="21600"/>
                  <a:pt x="728" y="21485"/>
                </a:cubicBezTo>
                <a:cubicBezTo>
                  <a:pt x="589" y="21371"/>
                  <a:pt x="451" y="21256"/>
                  <a:pt x="381" y="21084"/>
                </a:cubicBezTo>
                <a:cubicBezTo>
                  <a:pt x="243" y="20912"/>
                  <a:pt x="173" y="20683"/>
                  <a:pt x="104" y="20454"/>
                </a:cubicBezTo>
                <a:cubicBezTo>
                  <a:pt x="35" y="20225"/>
                  <a:pt x="0" y="19996"/>
                  <a:pt x="0" y="19709"/>
                </a:cubicBezTo>
                <a:cubicBezTo>
                  <a:pt x="0" y="1948"/>
                  <a:pt x="0" y="1948"/>
                  <a:pt x="0" y="1948"/>
                </a:cubicBezTo>
                <a:cubicBezTo>
                  <a:pt x="0" y="1662"/>
                  <a:pt x="35" y="1375"/>
                  <a:pt x="104" y="1146"/>
                </a:cubicBezTo>
                <a:cubicBezTo>
                  <a:pt x="173" y="917"/>
                  <a:pt x="243" y="688"/>
                  <a:pt x="381" y="516"/>
                </a:cubicBezTo>
                <a:cubicBezTo>
                  <a:pt x="451" y="344"/>
                  <a:pt x="589" y="229"/>
                  <a:pt x="728" y="115"/>
                </a:cubicBezTo>
                <a:cubicBezTo>
                  <a:pt x="867" y="57"/>
                  <a:pt x="1005" y="0"/>
                  <a:pt x="1179" y="0"/>
                </a:cubicBezTo>
                <a:cubicBezTo>
                  <a:pt x="13522" y="0"/>
                  <a:pt x="13522" y="0"/>
                  <a:pt x="13522" y="0"/>
                </a:cubicBezTo>
                <a:cubicBezTo>
                  <a:pt x="13660" y="0"/>
                  <a:pt x="13799" y="57"/>
                  <a:pt x="13938" y="115"/>
                </a:cubicBezTo>
                <a:cubicBezTo>
                  <a:pt x="14076" y="229"/>
                  <a:pt x="14215" y="344"/>
                  <a:pt x="14319" y="516"/>
                </a:cubicBezTo>
                <a:cubicBezTo>
                  <a:pt x="14423" y="688"/>
                  <a:pt x="14492" y="917"/>
                  <a:pt x="14562" y="1146"/>
                </a:cubicBezTo>
                <a:cubicBezTo>
                  <a:pt x="14596" y="1375"/>
                  <a:pt x="14631" y="1662"/>
                  <a:pt x="14631" y="1948"/>
                </a:cubicBezTo>
                <a:cubicBezTo>
                  <a:pt x="14631" y="7448"/>
                  <a:pt x="14631" y="7448"/>
                  <a:pt x="14631" y="7448"/>
                </a:cubicBezTo>
                <a:lnTo>
                  <a:pt x="19624" y="2521"/>
                </a:lnTo>
                <a:close/>
                <a:moveTo>
                  <a:pt x="13868" y="19709"/>
                </a:moveTo>
                <a:cubicBezTo>
                  <a:pt x="13868" y="1948"/>
                  <a:pt x="13868" y="1948"/>
                  <a:pt x="13868" y="1948"/>
                </a:cubicBezTo>
                <a:cubicBezTo>
                  <a:pt x="13868" y="1719"/>
                  <a:pt x="13834" y="1547"/>
                  <a:pt x="13764" y="1432"/>
                </a:cubicBezTo>
                <a:cubicBezTo>
                  <a:pt x="13695" y="1318"/>
                  <a:pt x="13591" y="1260"/>
                  <a:pt x="13522" y="1260"/>
                </a:cubicBezTo>
                <a:cubicBezTo>
                  <a:pt x="1179" y="1260"/>
                  <a:pt x="1179" y="1260"/>
                  <a:pt x="1179" y="1260"/>
                </a:cubicBezTo>
                <a:cubicBezTo>
                  <a:pt x="1075" y="1260"/>
                  <a:pt x="971" y="1318"/>
                  <a:pt x="901" y="1432"/>
                </a:cubicBezTo>
                <a:cubicBezTo>
                  <a:pt x="832" y="1547"/>
                  <a:pt x="797" y="1719"/>
                  <a:pt x="797" y="1948"/>
                </a:cubicBezTo>
                <a:cubicBezTo>
                  <a:pt x="797" y="19709"/>
                  <a:pt x="797" y="19709"/>
                  <a:pt x="797" y="19709"/>
                </a:cubicBezTo>
                <a:cubicBezTo>
                  <a:pt x="797" y="19881"/>
                  <a:pt x="832" y="20053"/>
                  <a:pt x="901" y="20168"/>
                </a:cubicBezTo>
                <a:cubicBezTo>
                  <a:pt x="971" y="20282"/>
                  <a:pt x="1075" y="20340"/>
                  <a:pt x="1179" y="20340"/>
                </a:cubicBezTo>
                <a:cubicBezTo>
                  <a:pt x="13522" y="20340"/>
                  <a:pt x="13522" y="20340"/>
                  <a:pt x="13522" y="20340"/>
                </a:cubicBezTo>
                <a:cubicBezTo>
                  <a:pt x="13591" y="20340"/>
                  <a:pt x="13695" y="20282"/>
                  <a:pt x="13764" y="20168"/>
                </a:cubicBezTo>
                <a:cubicBezTo>
                  <a:pt x="13834" y="20053"/>
                  <a:pt x="13868" y="19881"/>
                  <a:pt x="13868" y="19709"/>
                </a:cubicBezTo>
                <a:close/>
                <a:moveTo>
                  <a:pt x="20837" y="17819"/>
                </a:moveTo>
                <a:cubicBezTo>
                  <a:pt x="20837" y="3781"/>
                  <a:pt x="20837" y="3781"/>
                  <a:pt x="20837" y="3781"/>
                </a:cubicBezTo>
                <a:cubicBezTo>
                  <a:pt x="19832" y="3781"/>
                  <a:pt x="19832" y="3781"/>
                  <a:pt x="19832" y="3781"/>
                </a:cubicBezTo>
                <a:cubicBezTo>
                  <a:pt x="14631" y="8938"/>
                  <a:pt x="14631" y="8938"/>
                  <a:pt x="14631" y="8938"/>
                </a:cubicBezTo>
                <a:cubicBezTo>
                  <a:pt x="14631" y="12605"/>
                  <a:pt x="14631" y="12605"/>
                  <a:pt x="14631" y="12605"/>
                </a:cubicBezTo>
                <a:cubicBezTo>
                  <a:pt x="19936" y="17819"/>
                  <a:pt x="19936" y="17819"/>
                  <a:pt x="19936" y="17819"/>
                </a:cubicBezTo>
                <a:lnTo>
                  <a:pt x="20837" y="17819"/>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28" name="Shape 3775"/>
          <p:cNvSpPr/>
          <p:nvPr userDrawn="1"/>
        </p:nvSpPr>
        <p:spPr>
          <a:xfrm>
            <a:off x="9620347" y="3919774"/>
            <a:ext cx="497348" cy="4973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56" y="0"/>
                  <a:pt x="13672" y="283"/>
                  <a:pt x="14966" y="849"/>
                </a:cubicBezTo>
                <a:cubicBezTo>
                  <a:pt x="16301" y="1375"/>
                  <a:pt x="17434" y="2184"/>
                  <a:pt x="18404" y="3155"/>
                </a:cubicBezTo>
                <a:cubicBezTo>
                  <a:pt x="19416" y="4126"/>
                  <a:pt x="20184" y="5299"/>
                  <a:pt x="20751" y="6593"/>
                </a:cubicBezTo>
                <a:cubicBezTo>
                  <a:pt x="21317" y="7928"/>
                  <a:pt x="21600" y="9303"/>
                  <a:pt x="21600" y="10800"/>
                </a:cubicBezTo>
                <a:cubicBezTo>
                  <a:pt x="21600" y="12256"/>
                  <a:pt x="21317" y="13672"/>
                  <a:pt x="20751" y="14966"/>
                </a:cubicBezTo>
                <a:cubicBezTo>
                  <a:pt x="20184" y="16301"/>
                  <a:pt x="19416" y="17434"/>
                  <a:pt x="18404" y="18404"/>
                </a:cubicBezTo>
                <a:cubicBezTo>
                  <a:pt x="17434" y="19416"/>
                  <a:pt x="16301" y="20184"/>
                  <a:pt x="14966" y="20751"/>
                </a:cubicBezTo>
                <a:cubicBezTo>
                  <a:pt x="13672" y="21317"/>
                  <a:pt x="12256" y="21600"/>
                  <a:pt x="10800" y="21600"/>
                </a:cubicBezTo>
                <a:cubicBezTo>
                  <a:pt x="9303" y="21600"/>
                  <a:pt x="7928" y="21317"/>
                  <a:pt x="6593" y="20751"/>
                </a:cubicBezTo>
                <a:cubicBezTo>
                  <a:pt x="5299" y="20184"/>
                  <a:pt x="4126" y="19416"/>
                  <a:pt x="3155" y="18404"/>
                </a:cubicBezTo>
                <a:cubicBezTo>
                  <a:pt x="2184" y="17434"/>
                  <a:pt x="1375" y="16301"/>
                  <a:pt x="849" y="14966"/>
                </a:cubicBezTo>
                <a:cubicBezTo>
                  <a:pt x="283" y="13672"/>
                  <a:pt x="0" y="12256"/>
                  <a:pt x="0" y="10800"/>
                </a:cubicBezTo>
                <a:cubicBezTo>
                  <a:pt x="0" y="9303"/>
                  <a:pt x="283" y="7928"/>
                  <a:pt x="849" y="6593"/>
                </a:cubicBezTo>
                <a:cubicBezTo>
                  <a:pt x="1375" y="5299"/>
                  <a:pt x="2184" y="4126"/>
                  <a:pt x="3155" y="3155"/>
                </a:cubicBezTo>
                <a:cubicBezTo>
                  <a:pt x="4126" y="2184"/>
                  <a:pt x="5299" y="1375"/>
                  <a:pt x="6593" y="849"/>
                </a:cubicBezTo>
                <a:cubicBezTo>
                  <a:pt x="7928" y="283"/>
                  <a:pt x="9303" y="0"/>
                  <a:pt x="10800" y="0"/>
                </a:cubicBezTo>
                <a:close/>
                <a:moveTo>
                  <a:pt x="10800" y="890"/>
                </a:moveTo>
                <a:cubicBezTo>
                  <a:pt x="9425" y="890"/>
                  <a:pt x="8130" y="1133"/>
                  <a:pt x="6957" y="1658"/>
                </a:cubicBezTo>
                <a:cubicBezTo>
                  <a:pt x="5744" y="2184"/>
                  <a:pt x="4692" y="2912"/>
                  <a:pt x="3762" y="3802"/>
                </a:cubicBezTo>
                <a:cubicBezTo>
                  <a:pt x="2912" y="4692"/>
                  <a:pt x="2184" y="5744"/>
                  <a:pt x="1658" y="6957"/>
                </a:cubicBezTo>
                <a:cubicBezTo>
                  <a:pt x="1133" y="8130"/>
                  <a:pt x="890" y="9425"/>
                  <a:pt x="890" y="10800"/>
                </a:cubicBezTo>
                <a:cubicBezTo>
                  <a:pt x="890" y="11366"/>
                  <a:pt x="930" y="11973"/>
                  <a:pt x="1052" y="12539"/>
                </a:cubicBezTo>
                <a:cubicBezTo>
                  <a:pt x="1133" y="13146"/>
                  <a:pt x="1294" y="13672"/>
                  <a:pt x="1537" y="14198"/>
                </a:cubicBezTo>
                <a:cubicBezTo>
                  <a:pt x="1739" y="14764"/>
                  <a:pt x="1982" y="15290"/>
                  <a:pt x="2265" y="15775"/>
                </a:cubicBezTo>
                <a:cubicBezTo>
                  <a:pt x="2548" y="16301"/>
                  <a:pt x="2872" y="16746"/>
                  <a:pt x="3236" y="17151"/>
                </a:cubicBezTo>
                <a:cubicBezTo>
                  <a:pt x="3479" y="17070"/>
                  <a:pt x="3762" y="16948"/>
                  <a:pt x="4166" y="16787"/>
                </a:cubicBezTo>
                <a:cubicBezTo>
                  <a:pt x="4530" y="16665"/>
                  <a:pt x="4935" y="16503"/>
                  <a:pt x="5380" y="16301"/>
                </a:cubicBezTo>
                <a:cubicBezTo>
                  <a:pt x="5825" y="16180"/>
                  <a:pt x="6270" y="16018"/>
                  <a:pt x="6715" y="15856"/>
                </a:cubicBezTo>
                <a:cubicBezTo>
                  <a:pt x="7200" y="15694"/>
                  <a:pt x="7604" y="15573"/>
                  <a:pt x="8009" y="15492"/>
                </a:cubicBezTo>
                <a:cubicBezTo>
                  <a:pt x="8049" y="15452"/>
                  <a:pt x="8049" y="15411"/>
                  <a:pt x="8090" y="15371"/>
                </a:cubicBezTo>
                <a:cubicBezTo>
                  <a:pt x="8090" y="15330"/>
                  <a:pt x="8090" y="15169"/>
                  <a:pt x="8090" y="14885"/>
                </a:cubicBezTo>
                <a:cubicBezTo>
                  <a:pt x="8090" y="14643"/>
                  <a:pt x="8090" y="14440"/>
                  <a:pt x="8049" y="14198"/>
                </a:cubicBezTo>
                <a:cubicBezTo>
                  <a:pt x="8009" y="13996"/>
                  <a:pt x="7969" y="13834"/>
                  <a:pt x="7888" y="13672"/>
                </a:cubicBezTo>
                <a:cubicBezTo>
                  <a:pt x="7807" y="13510"/>
                  <a:pt x="7726" y="13267"/>
                  <a:pt x="7645" y="12944"/>
                </a:cubicBezTo>
                <a:cubicBezTo>
                  <a:pt x="7524" y="12620"/>
                  <a:pt x="7443" y="12337"/>
                  <a:pt x="7402" y="12054"/>
                </a:cubicBezTo>
                <a:cubicBezTo>
                  <a:pt x="7321" y="11892"/>
                  <a:pt x="7200" y="11690"/>
                  <a:pt x="7079" y="11447"/>
                </a:cubicBezTo>
                <a:cubicBezTo>
                  <a:pt x="6957" y="11164"/>
                  <a:pt x="6836" y="10840"/>
                  <a:pt x="6715" y="10355"/>
                </a:cubicBezTo>
                <a:cubicBezTo>
                  <a:pt x="6674" y="9951"/>
                  <a:pt x="6634" y="9627"/>
                  <a:pt x="6634" y="9425"/>
                </a:cubicBezTo>
                <a:cubicBezTo>
                  <a:pt x="6674" y="9263"/>
                  <a:pt x="6715" y="9061"/>
                  <a:pt x="6715" y="8899"/>
                </a:cubicBezTo>
                <a:cubicBezTo>
                  <a:pt x="6755" y="8899"/>
                  <a:pt x="6796" y="8858"/>
                  <a:pt x="6796" y="8858"/>
                </a:cubicBezTo>
                <a:cubicBezTo>
                  <a:pt x="6836" y="8737"/>
                  <a:pt x="6836" y="8454"/>
                  <a:pt x="6796" y="8049"/>
                </a:cubicBezTo>
                <a:cubicBezTo>
                  <a:pt x="6755" y="7645"/>
                  <a:pt x="6715" y="7200"/>
                  <a:pt x="6634" y="6796"/>
                </a:cubicBezTo>
                <a:cubicBezTo>
                  <a:pt x="6593" y="6553"/>
                  <a:pt x="6634" y="6148"/>
                  <a:pt x="6715" y="5663"/>
                </a:cubicBezTo>
                <a:cubicBezTo>
                  <a:pt x="6796" y="5137"/>
                  <a:pt x="7038" y="4652"/>
                  <a:pt x="7402" y="4166"/>
                </a:cubicBezTo>
                <a:cubicBezTo>
                  <a:pt x="7524" y="4004"/>
                  <a:pt x="7645" y="3843"/>
                  <a:pt x="7847" y="3681"/>
                </a:cubicBezTo>
                <a:cubicBezTo>
                  <a:pt x="8009" y="3519"/>
                  <a:pt x="8211" y="3357"/>
                  <a:pt x="8454" y="3236"/>
                </a:cubicBezTo>
                <a:cubicBezTo>
                  <a:pt x="8697" y="3115"/>
                  <a:pt x="8980" y="2993"/>
                  <a:pt x="9303" y="2872"/>
                </a:cubicBezTo>
                <a:cubicBezTo>
                  <a:pt x="9627" y="2791"/>
                  <a:pt x="9991" y="2710"/>
                  <a:pt x="10436" y="2670"/>
                </a:cubicBezTo>
                <a:cubicBezTo>
                  <a:pt x="11326" y="2670"/>
                  <a:pt x="11326" y="2670"/>
                  <a:pt x="11326" y="2670"/>
                </a:cubicBezTo>
                <a:cubicBezTo>
                  <a:pt x="11730" y="2710"/>
                  <a:pt x="12094" y="2791"/>
                  <a:pt x="12418" y="2872"/>
                </a:cubicBezTo>
                <a:cubicBezTo>
                  <a:pt x="12742" y="2993"/>
                  <a:pt x="13025" y="3115"/>
                  <a:pt x="13267" y="3236"/>
                </a:cubicBezTo>
                <a:cubicBezTo>
                  <a:pt x="13510" y="3357"/>
                  <a:pt x="13712" y="3519"/>
                  <a:pt x="13874" y="3681"/>
                </a:cubicBezTo>
                <a:cubicBezTo>
                  <a:pt x="14076" y="3843"/>
                  <a:pt x="14238" y="4004"/>
                  <a:pt x="14360" y="4166"/>
                </a:cubicBezTo>
                <a:cubicBezTo>
                  <a:pt x="14724" y="4652"/>
                  <a:pt x="14966" y="5137"/>
                  <a:pt x="15047" y="5663"/>
                </a:cubicBezTo>
                <a:cubicBezTo>
                  <a:pt x="15169" y="6148"/>
                  <a:pt x="15169" y="6553"/>
                  <a:pt x="15088" y="6796"/>
                </a:cubicBezTo>
                <a:cubicBezTo>
                  <a:pt x="15047" y="7200"/>
                  <a:pt x="15007" y="7645"/>
                  <a:pt x="14966" y="8049"/>
                </a:cubicBezTo>
                <a:cubicBezTo>
                  <a:pt x="14966" y="8454"/>
                  <a:pt x="14966" y="8737"/>
                  <a:pt x="14966" y="8858"/>
                </a:cubicBezTo>
                <a:cubicBezTo>
                  <a:pt x="15007" y="8899"/>
                  <a:pt x="15007" y="8899"/>
                  <a:pt x="15007" y="8899"/>
                </a:cubicBezTo>
                <a:cubicBezTo>
                  <a:pt x="15088" y="9061"/>
                  <a:pt x="15128" y="9263"/>
                  <a:pt x="15128" y="9425"/>
                </a:cubicBezTo>
                <a:cubicBezTo>
                  <a:pt x="15169" y="9627"/>
                  <a:pt x="15088" y="9951"/>
                  <a:pt x="15007" y="10355"/>
                </a:cubicBezTo>
                <a:cubicBezTo>
                  <a:pt x="14926" y="10840"/>
                  <a:pt x="14804" y="11164"/>
                  <a:pt x="14683" y="11447"/>
                </a:cubicBezTo>
                <a:cubicBezTo>
                  <a:pt x="14562" y="11690"/>
                  <a:pt x="14440" y="11892"/>
                  <a:pt x="14319" y="12054"/>
                </a:cubicBezTo>
                <a:cubicBezTo>
                  <a:pt x="14279" y="12337"/>
                  <a:pt x="14198" y="12620"/>
                  <a:pt x="14117" y="12944"/>
                </a:cubicBezTo>
                <a:cubicBezTo>
                  <a:pt x="13996" y="13267"/>
                  <a:pt x="13915" y="13510"/>
                  <a:pt x="13834" y="13672"/>
                </a:cubicBezTo>
                <a:cubicBezTo>
                  <a:pt x="13753" y="13874"/>
                  <a:pt x="13631" y="14036"/>
                  <a:pt x="13591" y="14279"/>
                </a:cubicBezTo>
                <a:cubicBezTo>
                  <a:pt x="13510" y="14481"/>
                  <a:pt x="13470" y="14683"/>
                  <a:pt x="13470" y="14885"/>
                </a:cubicBezTo>
                <a:cubicBezTo>
                  <a:pt x="13470" y="15128"/>
                  <a:pt x="13470" y="15290"/>
                  <a:pt x="13510" y="15330"/>
                </a:cubicBezTo>
                <a:cubicBezTo>
                  <a:pt x="13510" y="15411"/>
                  <a:pt x="13551" y="15452"/>
                  <a:pt x="13631" y="15492"/>
                </a:cubicBezTo>
                <a:cubicBezTo>
                  <a:pt x="13996" y="15573"/>
                  <a:pt x="14400" y="15694"/>
                  <a:pt x="14845" y="15856"/>
                </a:cubicBezTo>
                <a:cubicBezTo>
                  <a:pt x="15290" y="15978"/>
                  <a:pt x="15735" y="16139"/>
                  <a:pt x="16139" y="16261"/>
                </a:cubicBezTo>
                <a:cubicBezTo>
                  <a:pt x="16625" y="16422"/>
                  <a:pt x="17029" y="16584"/>
                  <a:pt x="17434" y="16746"/>
                </a:cubicBezTo>
                <a:cubicBezTo>
                  <a:pt x="17798" y="16867"/>
                  <a:pt x="18121" y="16989"/>
                  <a:pt x="18364" y="17110"/>
                </a:cubicBezTo>
                <a:cubicBezTo>
                  <a:pt x="18728" y="16706"/>
                  <a:pt x="19052" y="16220"/>
                  <a:pt x="19335" y="15735"/>
                </a:cubicBezTo>
                <a:cubicBezTo>
                  <a:pt x="19658" y="15249"/>
                  <a:pt x="19861" y="14724"/>
                  <a:pt x="20063" y="14198"/>
                </a:cubicBezTo>
                <a:cubicBezTo>
                  <a:pt x="20265" y="13672"/>
                  <a:pt x="20427" y="13146"/>
                  <a:pt x="20548" y="12539"/>
                </a:cubicBezTo>
                <a:cubicBezTo>
                  <a:pt x="20629" y="11973"/>
                  <a:pt x="20670" y="11366"/>
                  <a:pt x="20670" y="10800"/>
                </a:cubicBezTo>
                <a:cubicBezTo>
                  <a:pt x="20670" y="9425"/>
                  <a:pt x="20427" y="8130"/>
                  <a:pt x="19901" y="6957"/>
                </a:cubicBezTo>
                <a:cubicBezTo>
                  <a:pt x="19375" y="5744"/>
                  <a:pt x="18688" y="4692"/>
                  <a:pt x="17798" y="3802"/>
                </a:cubicBezTo>
                <a:cubicBezTo>
                  <a:pt x="16867" y="2912"/>
                  <a:pt x="15816" y="2184"/>
                  <a:pt x="14643" y="1658"/>
                </a:cubicBezTo>
                <a:cubicBezTo>
                  <a:pt x="13429" y="1133"/>
                  <a:pt x="12175" y="890"/>
                  <a:pt x="10800" y="890"/>
                </a:cubicBezTo>
                <a:close/>
                <a:moveTo>
                  <a:pt x="3883" y="17838"/>
                </a:moveTo>
                <a:cubicBezTo>
                  <a:pt x="4328" y="18283"/>
                  <a:pt x="4813" y="18688"/>
                  <a:pt x="5339" y="19011"/>
                </a:cubicBezTo>
                <a:cubicBezTo>
                  <a:pt x="5825" y="19375"/>
                  <a:pt x="6391" y="19658"/>
                  <a:pt x="6998" y="19901"/>
                </a:cubicBezTo>
                <a:cubicBezTo>
                  <a:pt x="7604" y="20144"/>
                  <a:pt x="8211" y="20346"/>
                  <a:pt x="8818" y="20467"/>
                </a:cubicBezTo>
                <a:cubicBezTo>
                  <a:pt x="9465" y="20629"/>
                  <a:pt x="10112" y="20670"/>
                  <a:pt x="10800" y="20670"/>
                </a:cubicBezTo>
                <a:cubicBezTo>
                  <a:pt x="11447" y="20670"/>
                  <a:pt x="12094" y="20629"/>
                  <a:pt x="12742" y="20467"/>
                </a:cubicBezTo>
                <a:cubicBezTo>
                  <a:pt x="13429" y="20346"/>
                  <a:pt x="14036" y="20144"/>
                  <a:pt x="14643" y="19901"/>
                </a:cubicBezTo>
                <a:cubicBezTo>
                  <a:pt x="15209" y="19658"/>
                  <a:pt x="15735" y="19375"/>
                  <a:pt x="16261" y="19011"/>
                </a:cubicBezTo>
                <a:cubicBezTo>
                  <a:pt x="16787" y="18647"/>
                  <a:pt x="17272" y="18243"/>
                  <a:pt x="17757" y="17798"/>
                </a:cubicBezTo>
                <a:cubicBezTo>
                  <a:pt x="17474" y="17676"/>
                  <a:pt x="17151" y="17555"/>
                  <a:pt x="16746" y="17434"/>
                </a:cubicBezTo>
                <a:cubicBezTo>
                  <a:pt x="16382" y="17312"/>
                  <a:pt x="16018" y="17191"/>
                  <a:pt x="15613" y="17070"/>
                </a:cubicBezTo>
                <a:cubicBezTo>
                  <a:pt x="15249" y="16908"/>
                  <a:pt x="14845" y="16787"/>
                  <a:pt x="14440" y="16665"/>
                </a:cubicBezTo>
                <a:cubicBezTo>
                  <a:pt x="14036" y="16544"/>
                  <a:pt x="13672" y="16422"/>
                  <a:pt x="13348" y="16301"/>
                </a:cubicBezTo>
                <a:cubicBezTo>
                  <a:pt x="12984" y="16180"/>
                  <a:pt x="12742" y="15978"/>
                  <a:pt x="12701" y="15694"/>
                </a:cubicBezTo>
                <a:cubicBezTo>
                  <a:pt x="12620" y="15411"/>
                  <a:pt x="12580" y="15128"/>
                  <a:pt x="12580" y="14885"/>
                </a:cubicBezTo>
                <a:cubicBezTo>
                  <a:pt x="12580" y="14562"/>
                  <a:pt x="12620" y="14279"/>
                  <a:pt x="12742" y="14036"/>
                </a:cubicBezTo>
                <a:cubicBezTo>
                  <a:pt x="12822" y="13753"/>
                  <a:pt x="12944" y="13510"/>
                  <a:pt x="12984" y="13308"/>
                </a:cubicBezTo>
                <a:cubicBezTo>
                  <a:pt x="13106" y="13146"/>
                  <a:pt x="13187" y="12903"/>
                  <a:pt x="13308" y="12620"/>
                </a:cubicBezTo>
                <a:cubicBezTo>
                  <a:pt x="13389" y="12337"/>
                  <a:pt x="13429" y="12054"/>
                  <a:pt x="13429" y="11771"/>
                </a:cubicBezTo>
                <a:cubicBezTo>
                  <a:pt x="13429" y="11771"/>
                  <a:pt x="13429" y="11690"/>
                  <a:pt x="13470" y="11649"/>
                </a:cubicBezTo>
                <a:cubicBezTo>
                  <a:pt x="13510" y="11609"/>
                  <a:pt x="13551" y="11569"/>
                  <a:pt x="13591" y="11528"/>
                </a:cubicBezTo>
                <a:cubicBezTo>
                  <a:pt x="13631" y="11447"/>
                  <a:pt x="13753" y="11326"/>
                  <a:pt x="13834" y="11124"/>
                </a:cubicBezTo>
                <a:cubicBezTo>
                  <a:pt x="13955" y="10881"/>
                  <a:pt x="14036" y="10557"/>
                  <a:pt x="14157" y="10153"/>
                </a:cubicBezTo>
                <a:cubicBezTo>
                  <a:pt x="14238" y="9829"/>
                  <a:pt x="14238" y="9627"/>
                  <a:pt x="14238" y="9506"/>
                </a:cubicBezTo>
                <a:cubicBezTo>
                  <a:pt x="14238" y="9425"/>
                  <a:pt x="14198" y="9344"/>
                  <a:pt x="14157" y="9263"/>
                </a:cubicBezTo>
                <a:cubicBezTo>
                  <a:pt x="14157" y="9222"/>
                  <a:pt x="14157" y="9182"/>
                  <a:pt x="14117" y="9142"/>
                </a:cubicBezTo>
                <a:cubicBezTo>
                  <a:pt x="14117" y="9101"/>
                  <a:pt x="14117" y="9101"/>
                  <a:pt x="14117" y="9061"/>
                </a:cubicBezTo>
                <a:cubicBezTo>
                  <a:pt x="14036" y="8858"/>
                  <a:pt x="14036" y="8535"/>
                  <a:pt x="14076" y="8009"/>
                </a:cubicBezTo>
                <a:cubicBezTo>
                  <a:pt x="14117" y="7483"/>
                  <a:pt x="14198" y="6998"/>
                  <a:pt x="14279" y="6634"/>
                </a:cubicBezTo>
                <a:cubicBezTo>
                  <a:pt x="14279" y="6472"/>
                  <a:pt x="14238" y="6229"/>
                  <a:pt x="14198" y="5825"/>
                </a:cubicBezTo>
                <a:cubicBezTo>
                  <a:pt x="14117" y="5461"/>
                  <a:pt x="13955" y="5056"/>
                  <a:pt x="13631" y="4692"/>
                </a:cubicBezTo>
                <a:cubicBezTo>
                  <a:pt x="13510" y="4530"/>
                  <a:pt x="13389" y="4409"/>
                  <a:pt x="13227" y="4247"/>
                </a:cubicBezTo>
                <a:cubicBezTo>
                  <a:pt x="13025" y="4126"/>
                  <a:pt x="12863" y="4004"/>
                  <a:pt x="12701" y="3924"/>
                </a:cubicBezTo>
                <a:cubicBezTo>
                  <a:pt x="12458" y="3843"/>
                  <a:pt x="12256" y="3762"/>
                  <a:pt x="12013" y="3721"/>
                </a:cubicBezTo>
                <a:cubicBezTo>
                  <a:pt x="11811" y="3640"/>
                  <a:pt x="11528" y="3600"/>
                  <a:pt x="11245" y="3560"/>
                </a:cubicBezTo>
                <a:cubicBezTo>
                  <a:pt x="10436" y="3560"/>
                  <a:pt x="10436" y="3560"/>
                  <a:pt x="10436" y="3560"/>
                </a:cubicBezTo>
                <a:cubicBezTo>
                  <a:pt x="10153" y="3600"/>
                  <a:pt x="9951" y="3640"/>
                  <a:pt x="9708" y="3721"/>
                </a:cubicBezTo>
                <a:cubicBezTo>
                  <a:pt x="9465" y="3762"/>
                  <a:pt x="9263" y="3843"/>
                  <a:pt x="9101" y="3924"/>
                </a:cubicBezTo>
                <a:cubicBezTo>
                  <a:pt x="8899" y="4004"/>
                  <a:pt x="8697" y="4126"/>
                  <a:pt x="8535" y="4247"/>
                </a:cubicBezTo>
                <a:cubicBezTo>
                  <a:pt x="8373" y="4409"/>
                  <a:pt x="8252" y="4530"/>
                  <a:pt x="8090" y="4692"/>
                </a:cubicBezTo>
                <a:cubicBezTo>
                  <a:pt x="7807" y="5056"/>
                  <a:pt x="7645" y="5461"/>
                  <a:pt x="7564" y="5825"/>
                </a:cubicBezTo>
                <a:cubicBezTo>
                  <a:pt x="7483" y="6229"/>
                  <a:pt x="7483" y="6472"/>
                  <a:pt x="7524" y="6634"/>
                </a:cubicBezTo>
                <a:cubicBezTo>
                  <a:pt x="7604" y="6998"/>
                  <a:pt x="7645" y="7483"/>
                  <a:pt x="7685" y="8009"/>
                </a:cubicBezTo>
                <a:cubicBezTo>
                  <a:pt x="7726" y="8535"/>
                  <a:pt x="7685" y="8858"/>
                  <a:pt x="7645" y="9061"/>
                </a:cubicBezTo>
                <a:cubicBezTo>
                  <a:pt x="7645" y="9101"/>
                  <a:pt x="7645" y="9101"/>
                  <a:pt x="7645" y="9142"/>
                </a:cubicBezTo>
                <a:cubicBezTo>
                  <a:pt x="7645" y="9182"/>
                  <a:pt x="7604" y="9222"/>
                  <a:pt x="7564" y="9263"/>
                </a:cubicBezTo>
                <a:cubicBezTo>
                  <a:pt x="7524" y="9344"/>
                  <a:pt x="7524" y="9425"/>
                  <a:pt x="7524" y="9506"/>
                </a:cubicBezTo>
                <a:cubicBezTo>
                  <a:pt x="7524" y="9627"/>
                  <a:pt x="7564" y="9829"/>
                  <a:pt x="7645" y="10153"/>
                </a:cubicBezTo>
                <a:cubicBezTo>
                  <a:pt x="7685" y="10557"/>
                  <a:pt x="7766" y="10881"/>
                  <a:pt x="7888" y="11124"/>
                </a:cubicBezTo>
                <a:cubicBezTo>
                  <a:pt x="8009" y="11326"/>
                  <a:pt x="8090" y="11447"/>
                  <a:pt x="8171" y="11528"/>
                </a:cubicBezTo>
                <a:cubicBezTo>
                  <a:pt x="8171" y="11569"/>
                  <a:pt x="8211" y="11609"/>
                  <a:pt x="8252" y="11649"/>
                </a:cubicBezTo>
                <a:cubicBezTo>
                  <a:pt x="8292" y="11690"/>
                  <a:pt x="8292" y="11771"/>
                  <a:pt x="8292" y="11771"/>
                </a:cubicBezTo>
                <a:cubicBezTo>
                  <a:pt x="8333" y="12054"/>
                  <a:pt x="8413" y="12337"/>
                  <a:pt x="8454" y="12620"/>
                </a:cubicBezTo>
                <a:cubicBezTo>
                  <a:pt x="8535" y="12903"/>
                  <a:pt x="8616" y="13146"/>
                  <a:pt x="8737" y="13308"/>
                </a:cubicBezTo>
                <a:cubicBezTo>
                  <a:pt x="8858" y="13591"/>
                  <a:pt x="8939" y="13874"/>
                  <a:pt x="8980" y="14157"/>
                </a:cubicBezTo>
                <a:cubicBezTo>
                  <a:pt x="8980" y="14440"/>
                  <a:pt x="8980" y="14683"/>
                  <a:pt x="8980" y="14885"/>
                </a:cubicBezTo>
                <a:cubicBezTo>
                  <a:pt x="8980" y="15169"/>
                  <a:pt x="8980" y="15452"/>
                  <a:pt x="8899" y="15735"/>
                </a:cubicBezTo>
                <a:cubicBezTo>
                  <a:pt x="8858" y="16018"/>
                  <a:pt x="8656" y="16220"/>
                  <a:pt x="8252" y="16301"/>
                </a:cubicBezTo>
                <a:cubicBezTo>
                  <a:pt x="7888" y="16422"/>
                  <a:pt x="7524" y="16544"/>
                  <a:pt x="7119" y="16706"/>
                </a:cubicBezTo>
                <a:cubicBezTo>
                  <a:pt x="6715" y="16827"/>
                  <a:pt x="6310" y="16948"/>
                  <a:pt x="5946" y="17110"/>
                </a:cubicBezTo>
                <a:cubicBezTo>
                  <a:pt x="5542" y="17231"/>
                  <a:pt x="5178" y="17393"/>
                  <a:pt x="4813" y="17515"/>
                </a:cubicBezTo>
                <a:cubicBezTo>
                  <a:pt x="4449" y="17636"/>
                  <a:pt x="4126" y="17757"/>
                  <a:pt x="3883" y="17838"/>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29" name="Shape 3776"/>
          <p:cNvSpPr/>
          <p:nvPr userDrawn="1"/>
        </p:nvSpPr>
        <p:spPr>
          <a:xfrm>
            <a:off x="10933962" y="3970972"/>
            <a:ext cx="414458" cy="497348"/>
          </a:xfrm>
          <a:custGeom>
            <a:avLst/>
            <a:gdLst/>
            <a:ahLst/>
            <a:cxnLst>
              <a:cxn ang="0">
                <a:pos x="wd2" y="hd2"/>
              </a:cxn>
              <a:cxn ang="5400000">
                <a:pos x="wd2" y="hd2"/>
              </a:cxn>
              <a:cxn ang="10800000">
                <a:pos x="wd2" y="hd2"/>
              </a:cxn>
              <a:cxn ang="16200000">
                <a:pos x="wd2" y="hd2"/>
              </a:cxn>
            </a:cxnLst>
            <a:rect l="0" t="0" r="r" b="b"/>
            <a:pathLst>
              <a:path w="21600" h="21600" extrusionOk="0">
                <a:moveTo>
                  <a:pt x="0" y="17153"/>
                </a:moveTo>
                <a:lnTo>
                  <a:pt x="0" y="0"/>
                </a:lnTo>
                <a:lnTo>
                  <a:pt x="21600" y="0"/>
                </a:lnTo>
                <a:lnTo>
                  <a:pt x="21600" y="17153"/>
                </a:lnTo>
                <a:lnTo>
                  <a:pt x="13595" y="17153"/>
                </a:lnTo>
                <a:lnTo>
                  <a:pt x="13595" y="16200"/>
                </a:lnTo>
                <a:lnTo>
                  <a:pt x="20584" y="16200"/>
                </a:lnTo>
                <a:lnTo>
                  <a:pt x="20584" y="847"/>
                </a:lnTo>
                <a:lnTo>
                  <a:pt x="1144" y="847"/>
                </a:lnTo>
                <a:lnTo>
                  <a:pt x="1144" y="16200"/>
                </a:lnTo>
                <a:lnTo>
                  <a:pt x="8132" y="16200"/>
                </a:lnTo>
                <a:lnTo>
                  <a:pt x="8132" y="17153"/>
                </a:lnTo>
                <a:lnTo>
                  <a:pt x="0" y="17153"/>
                </a:lnTo>
                <a:close/>
                <a:moveTo>
                  <a:pt x="11435" y="7412"/>
                </a:moveTo>
                <a:lnTo>
                  <a:pt x="11435" y="21600"/>
                </a:lnTo>
                <a:lnTo>
                  <a:pt x="10292" y="21600"/>
                </a:lnTo>
                <a:lnTo>
                  <a:pt x="10292" y="7412"/>
                </a:lnTo>
                <a:lnTo>
                  <a:pt x="6099" y="10800"/>
                </a:lnTo>
                <a:lnTo>
                  <a:pt x="5336" y="10165"/>
                </a:lnTo>
                <a:lnTo>
                  <a:pt x="10927" y="5612"/>
                </a:lnTo>
                <a:lnTo>
                  <a:pt x="16391" y="10165"/>
                </a:lnTo>
                <a:lnTo>
                  <a:pt x="15628" y="10800"/>
                </a:lnTo>
                <a:lnTo>
                  <a:pt x="11435" y="7412"/>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30" name="Shape 3777"/>
          <p:cNvSpPr/>
          <p:nvPr userDrawn="1"/>
        </p:nvSpPr>
        <p:spPr>
          <a:xfrm>
            <a:off x="12206133" y="3897833"/>
            <a:ext cx="414458" cy="538795"/>
          </a:xfrm>
          <a:custGeom>
            <a:avLst/>
            <a:gdLst/>
            <a:ahLst/>
            <a:cxnLst>
              <a:cxn ang="0">
                <a:pos x="wd2" y="hd2"/>
              </a:cxn>
              <a:cxn ang="5400000">
                <a:pos x="wd2" y="hd2"/>
              </a:cxn>
              <a:cxn ang="10800000">
                <a:pos x="wd2" y="hd2"/>
              </a:cxn>
              <a:cxn ang="16200000">
                <a:pos x="wd2" y="hd2"/>
              </a:cxn>
            </a:cxnLst>
            <a:rect l="0" t="0" r="r" b="b"/>
            <a:pathLst>
              <a:path w="21600" h="21600" extrusionOk="0">
                <a:moveTo>
                  <a:pt x="18348" y="10352"/>
                </a:moveTo>
                <a:cubicBezTo>
                  <a:pt x="21600" y="10352"/>
                  <a:pt x="21600" y="10352"/>
                  <a:pt x="21600" y="10352"/>
                </a:cubicBezTo>
                <a:cubicBezTo>
                  <a:pt x="21600" y="21600"/>
                  <a:pt x="21600" y="21600"/>
                  <a:pt x="21600" y="21600"/>
                </a:cubicBezTo>
                <a:cubicBezTo>
                  <a:pt x="0" y="21600"/>
                  <a:pt x="0" y="21600"/>
                  <a:pt x="0" y="21600"/>
                </a:cubicBezTo>
                <a:cubicBezTo>
                  <a:pt x="0" y="10352"/>
                  <a:pt x="0" y="10352"/>
                  <a:pt x="0" y="10352"/>
                </a:cubicBezTo>
                <a:cubicBezTo>
                  <a:pt x="3786" y="10352"/>
                  <a:pt x="3786" y="10352"/>
                  <a:pt x="3786" y="10352"/>
                </a:cubicBezTo>
                <a:cubicBezTo>
                  <a:pt x="3786" y="5381"/>
                  <a:pt x="3786" y="5381"/>
                  <a:pt x="3786" y="5381"/>
                </a:cubicBezTo>
                <a:cubicBezTo>
                  <a:pt x="3786" y="4634"/>
                  <a:pt x="3980" y="3961"/>
                  <a:pt x="4369" y="3289"/>
                </a:cubicBezTo>
                <a:cubicBezTo>
                  <a:pt x="4757" y="2653"/>
                  <a:pt x="5242" y="2093"/>
                  <a:pt x="5873" y="1607"/>
                </a:cubicBezTo>
                <a:cubicBezTo>
                  <a:pt x="6504" y="1121"/>
                  <a:pt x="7232" y="710"/>
                  <a:pt x="8106" y="411"/>
                </a:cubicBezTo>
                <a:cubicBezTo>
                  <a:pt x="8931" y="149"/>
                  <a:pt x="9853" y="0"/>
                  <a:pt x="10824" y="0"/>
                </a:cubicBezTo>
                <a:cubicBezTo>
                  <a:pt x="11795" y="0"/>
                  <a:pt x="12669" y="149"/>
                  <a:pt x="13542" y="411"/>
                </a:cubicBezTo>
                <a:cubicBezTo>
                  <a:pt x="14368" y="710"/>
                  <a:pt x="15096" y="1121"/>
                  <a:pt x="15727" y="1607"/>
                </a:cubicBezTo>
                <a:cubicBezTo>
                  <a:pt x="16358" y="2093"/>
                  <a:pt x="16892" y="2653"/>
                  <a:pt x="17231" y="3289"/>
                </a:cubicBezTo>
                <a:cubicBezTo>
                  <a:pt x="17620" y="3961"/>
                  <a:pt x="17814" y="4634"/>
                  <a:pt x="17814" y="5381"/>
                </a:cubicBezTo>
                <a:cubicBezTo>
                  <a:pt x="17814" y="7026"/>
                  <a:pt x="17814" y="7026"/>
                  <a:pt x="17814" y="7026"/>
                </a:cubicBezTo>
                <a:cubicBezTo>
                  <a:pt x="16746" y="7026"/>
                  <a:pt x="16746" y="7026"/>
                  <a:pt x="16746" y="7026"/>
                </a:cubicBezTo>
                <a:cubicBezTo>
                  <a:pt x="16746" y="5381"/>
                  <a:pt x="16746" y="5381"/>
                  <a:pt x="16746" y="5381"/>
                </a:cubicBezTo>
                <a:cubicBezTo>
                  <a:pt x="16746" y="4783"/>
                  <a:pt x="16600" y="4185"/>
                  <a:pt x="16261" y="3625"/>
                </a:cubicBezTo>
                <a:cubicBezTo>
                  <a:pt x="15969" y="3102"/>
                  <a:pt x="15533" y="2616"/>
                  <a:pt x="14999" y="2167"/>
                </a:cubicBezTo>
                <a:cubicBezTo>
                  <a:pt x="14465" y="1756"/>
                  <a:pt x="13834" y="1420"/>
                  <a:pt x="13106" y="1196"/>
                </a:cubicBezTo>
                <a:cubicBezTo>
                  <a:pt x="12378" y="934"/>
                  <a:pt x="11601" y="822"/>
                  <a:pt x="10824" y="822"/>
                </a:cubicBezTo>
                <a:cubicBezTo>
                  <a:pt x="9999" y="822"/>
                  <a:pt x="9222" y="934"/>
                  <a:pt x="8494" y="1196"/>
                </a:cubicBezTo>
                <a:cubicBezTo>
                  <a:pt x="7766" y="1420"/>
                  <a:pt x="7135" y="1756"/>
                  <a:pt x="6650" y="2167"/>
                </a:cubicBezTo>
                <a:cubicBezTo>
                  <a:pt x="6067" y="2616"/>
                  <a:pt x="5679" y="3102"/>
                  <a:pt x="5339" y="3625"/>
                </a:cubicBezTo>
                <a:cubicBezTo>
                  <a:pt x="5048" y="4185"/>
                  <a:pt x="4854" y="4783"/>
                  <a:pt x="4854" y="5381"/>
                </a:cubicBezTo>
                <a:cubicBezTo>
                  <a:pt x="4854" y="10352"/>
                  <a:pt x="4854" y="10352"/>
                  <a:pt x="4854" y="10352"/>
                </a:cubicBezTo>
                <a:lnTo>
                  <a:pt x="18348" y="10352"/>
                </a:lnTo>
                <a:close/>
                <a:moveTo>
                  <a:pt x="20532" y="20778"/>
                </a:moveTo>
                <a:cubicBezTo>
                  <a:pt x="20532" y="11211"/>
                  <a:pt x="20532" y="11211"/>
                  <a:pt x="20532" y="11211"/>
                </a:cubicBezTo>
                <a:cubicBezTo>
                  <a:pt x="1068" y="11211"/>
                  <a:pt x="1068" y="11211"/>
                  <a:pt x="1068" y="11211"/>
                </a:cubicBezTo>
                <a:cubicBezTo>
                  <a:pt x="1068" y="20778"/>
                  <a:pt x="1068" y="20778"/>
                  <a:pt x="1068" y="20778"/>
                </a:cubicBezTo>
                <a:lnTo>
                  <a:pt x="20532" y="2077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31" name="Shape 3778"/>
          <p:cNvSpPr/>
          <p:nvPr userDrawn="1"/>
        </p:nvSpPr>
        <p:spPr>
          <a:xfrm>
            <a:off x="13609520" y="3842172"/>
            <a:ext cx="619247" cy="582679"/>
          </a:xfrm>
          <a:custGeom>
            <a:avLst/>
            <a:gdLst/>
            <a:ahLst/>
            <a:cxnLst>
              <a:cxn ang="0">
                <a:pos x="wd2" y="hd2"/>
              </a:cxn>
              <a:cxn ang="5400000">
                <a:pos x="wd2" y="hd2"/>
              </a:cxn>
              <a:cxn ang="10800000">
                <a:pos x="wd2" y="hd2"/>
              </a:cxn>
              <a:cxn ang="16200000">
                <a:pos x="wd2" y="hd2"/>
              </a:cxn>
            </a:cxnLst>
            <a:rect l="0" t="0" r="r" b="b"/>
            <a:pathLst>
              <a:path w="21600" h="21600" extrusionOk="0">
                <a:moveTo>
                  <a:pt x="11172" y="1179"/>
                </a:moveTo>
                <a:cubicBezTo>
                  <a:pt x="12630" y="1248"/>
                  <a:pt x="13957" y="1595"/>
                  <a:pt x="15220" y="2219"/>
                </a:cubicBezTo>
                <a:cubicBezTo>
                  <a:pt x="16483" y="2808"/>
                  <a:pt x="17617" y="3640"/>
                  <a:pt x="18556" y="4681"/>
                </a:cubicBezTo>
                <a:cubicBezTo>
                  <a:pt x="19495" y="5721"/>
                  <a:pt x="20240" y="6934"/>
                  <a:pt x="20790" y="8286"/>
                </a:cubicBezTo>
                <a:cubicBezTo>
                  <a:pt x="21341" y="9673"/>
                  <a:pt x="21600" y="11129"/>
                  <a:pt x="21600" y="12655"/>
                </a:cubicBezTo>
                <a:cubicBezTo>
                  <a:pt x="21600" y="12863"/>
                  <a:pt x="21600" y="13071"/>
                  <a:pt x="21568" y="13279"/>
                </a:cubicBezTo>
                <a:cubicBezTo>
                  <a:pt x="21568" y="13452"/>
                  <a:pt x="21535" y="13660"/>
                  <a:pt x="21503" y="13868"/>
                </a:cubicBezTo>
                <a:cubicBezTo>
                  <a:pt x="20790" y="13868"/>
                  <a:pt x="20790" y="13868"/>
                  <a:pt x="20790" y="13868"/>
                </a:cubicBezTo>
                <a:cubicBezTo>
                  <a:pt x="20790" y="13556"/>
                  <a:pt x="20726" y="13244"/>
                  <a:pt x="20596" y="12967"/>
                </a:cubicBezTo>
                <a:cubicBezTo>
                  <a:pt x="20467" y="12690"/>
                  <a:pt x="20305" y="12447"/>
                  <a:pt x="20110" y="12239"/>
                </a:cubicBezTo>
                <a:cubicBezTo>
                  <a:pt x="19916" y="12031"/>
                  <a:pt x="19689" y="11892"/>
                  <a:pt x="19430" y="11753"/>
                </a:cubicBezTo>
                <a:cubicBezTo>
                  <a:pt x="19171" y="11649"/>
                  <a:pt x="18880" y="11580"/>
                  <a:pt x="18621" y="11580"/>
                </a:cubicBezTo>
                <a:cubicBezTo>
                  <a:pt x="18297" y="11580"/>
                  <a:pt x="18005" y="11649"/>
                  <a:pt x="17714" y="11753"/>
                </a:cubicBezTo>
                <a:cubicBezTo>
                  <a:pt x="17455" y="11892"/>
                  <a:pt x="17196" y="12065"/>
                  <a:pt x="17001" y="12308"/>
                </a:cubicBezTo>
                <a:cubicBezTo>
                  <a:pt x="16807" y="12516"/>
                  <a:pt x="16645" y="12759"/>
                  <a:pt x="16548" y="13036"/>
                </a:cubicBezTo>
                <a:cubicBezTo>
                  <a:pt x="16419" y="13314"/>
                  <a:pt x="16386" y="13626"/>
                  <a:pt x="16386" y="13972"/>
                </a:cubicBezTo>
                <a:cubicBezTo>
                  <a:pt x="15641" y="13972"/>
                  <a:pt x="15641" y="13972"/>
                  <a:pt x="15641" y="13972"/>
                </a:cubicBezTo>
                <a:cubicBezTo>
                  <a:pt x="15641" y="13626"/>
                  <a:pt x="15577" y="13314"/>
                  <a:pt x="15479" y="13036"/>
                </a:cubicBezTo>
                <a:cubicBezTo>
                  <a:pt x="15350" y="12759"/>
                  <a:pt x="15188" y="12516"/>
                  <a:pt x="14994" y="12308"/>
                </a:cubicBezTo>
                <a:cubicBezTo>
                  <a:pt x="14767" y="12065"/>
                  <a:pt x="14540" y="11892"/>
                  <a:pt x="14281" y="11753"/>
                </a:cubicBezTo>
                <a:cubicBezTo>
                  <a:pt x="14022" y="11649"/>
                  <a:pt x="13731" y="11580"/>
                  <a:pt x="13407" y="11580"/>
                </a:cubicBezTo>
                <a:cubicBezTo>
                  <a:pt x="13115" y="11580"/>
                  <a:pt x="12824" y="11649"/>
                  <a:pt x="12533" y="11753"/>
                </a:cubicBezTo>
                <a:cubicBezTo>
                  <a:pt x="12241" y="11892"/>
                  <a:pt x="12014" y="12065"/>
                  <a:pt x="11820" y="12308"/>
                </a:cubicBezTo>
                <a:cubicBezTo>
                  <a:pt x="11626" y="12516"/>
                  <a:pt x="11464" y="12759"/>
                  <a:pt x="11367" y="13036"/>
                </a:cubicBezTo>
                <a:cubicBezTo>
                  <a:pt x="11237" y="13314"/>
                  <a:pt x="11172" y="13626"/>
                  <a:pt x="11172" y="13972"/>
                </a:cubicBezTo>
                <a:cubicBezTo>
                  <a:pt x="11172" y="19866"/>
                  <a:pt x="11172" y="19866"/>
                  <a:pt x="11172" y="19866"/>
                </a:cubicBezTo>
                <a:cubicBezTo>
                  <a:pt x="11172" y="20144"/>
                  <a:pt x="11270" y="20387"/>
                  <a:pt x="11431" y="20560"/>
                </a:cubicBezTo>
                <a:cubicBezTo>
                  <a:pt x="11593" y="20733"/>
                  <a:pt x="11788" y="20837"/>
                  <a:pt x="12014" y="20837"/>
                </a:cubicBezTo>
                <a:cubicBezTo>
                  <a:pt x="12273" y="20837"/>
                  <a:pt x="12500" y="20733"/>
                  <a:pt x="12662" y="20560"/>
                </a:cubicBezTo>
                <a:cubicBezTo>
                  <a:pt x="12824" y="20387"/>
                  <a:pt x="12921" y="20144"/>
                  <a:pt x="12921" y="19866"/>
                </a:cubicBezTo>
                <a:cubicBezTo>
                  <a:pt x="13634" y="19866"/>
                  <a:pt x="13634" y="19866"/>
                  <a:pt x="13634" y="19866"/>
                </a:cubicBezTo>
                <a:cubicBezTo>
                  <a:pt x="13634" y="20109"/>
                  <a:pt x="13601" y="20352"/>
                  <a:pt x="13504" y="20560"/>
                </a:cubicBezTo>
                <a:cubicBezTo>
                  <a:pt x="13407" y="20768"/>
                  <a:pt x="13310" y="20941"/>
                  <a:pt x="13180" y="21115"/>
                </a:cubicBezTo>
                <a:cubicBezTo>
                  <a:pt x="13018" y="21253"/>
                  <a:pt x="12856" y="21357"/>
                  <a:pt x="12662" y="21461"/>
                </a:cubicBezTo>
                <a:cubicBezTo>
                  <a:pt x="12468" y="21565"/>
                  <a:pt x="12241" y="21600"/>
                  <a:pt x="12014" y="21600"/>
                </a:cubicBezTo>
                <a:cubicBezTo>
                  <a:pt x="11788" y="21600"/>
                  <a:pt x="11593" y="21565"/>
                  <a:pt x="11431" y="21461"/>
                </a:cubicBezTo>
                <a:cubicBezTo>
                  <a:pt x="11237" y="21357"/>
                  <a:pt x="11075" y="21253"/>
                  <a:pt x="10946" y="21115"/>
                </a:cubicBezTo>
                <a:cubicBezTo>
                  <a:pt x="10751" y="20941"/>
                  <a:pt x="10622" y="20768"/>
                  <a:pt x="10557" y="20560"/>
                </a:cubicBezTo>
                <a:cubicBezTo>
                  <a:pt x="10460" y="20352"/>
                  <a:pt x="10428" y="20109"/>
                  <a:pt x="10428" y="19866"/>
                </a:cubicBezTo>
                <a:cubicBezTo>
                  <a:pt x="10428" y="13938"/>
                  <a:pt x="10428" y="13938"/>
                  <a:pt x="10428" y="13938"/>
                </a:cubicBezTo>
                <a:cubicBezTo>
                  <a:pt x="10428" y="13591"/>
                  <a:pt x="10363" y="13279"/>
                  <a:pt x="10266" y="13002"/>
                </a:cubicBezTo>
                <a:cubicBezTo>
                  <a:pt x="10136" y="12724"/>
                  <a:pt x="9974" y="12447"/>
                  <a:pt x="9780" y="12239"/>
                </a:cubicBezTo>
                <a:cubicBezTo>
                  <a:pt x="9553" y="12031"/>
                  <a:pt x="9327" y="11892"/>
                  <a:pt x="9067" y="11753"/>
                </a:cubicBezTo>
                <a:cubicBezTo>
                  <a:pt x="8776" y="11649"/>
                  <a:pt x="8517" y="11580"/>
                  <a:pt x="8225" y="11580"/>
                </a:cubicBezTo>
                <a:cubicBezTo>
                  <a:pt x="7934" y="11580"/>
                  <a:pt x="7643" y="11649"/>
                  <a:pt x="7351" y="11753"/>
                </a:cubicBezTo>
                <a:cubicBezTo>
                  <a:pt x="7060" y="11892"/>
                  <a:pt x="6833" y="12065"/>
                  <a:pt x="6639" y="12308"/>
                </a:cubicBezTo>
                <a:cubicBezTo>
                  <a:pt x="6444" y="12516"/>
                  <a:pt x="6282" y="12759"/>
                  <a:pt x="6153" y="13036"/>
                </a:cubicBezTo>
                <a:cubicBezTo>
                  <a:pt x="6056" y="13314"/>
                  <a:pt x="5991" y="13626"/>
                  <a:pt x="5991" y="13972"/>
                </a:cubicBezTo>
                <a:cubicBezTo>
                  <a:pt x="5246" y="13972"/>
                  <a:pt x="5246" y="13972"/>
                  <a:pt x="5246" y="13972"/>
                </a:cubicBezTo>
                <a:cubicBezTo>
                  <a:pt x="5246" y="13626"/>
                  <a:pt x="5181" y="13314"/>
                  <a:pt x="5084" y="13036"/>
                </a:cubicBezTo>
                <a:cubicBezTo>
                  <a:pt x="4955" y="12759"/>
                  <a:pt x="4793" y="12516"/>
                  <a:pt x="4599" y="12308"/>
                </a:cubicBezTo>
                <a:cubicBezTo>
                  <a:pt x="4404" y="12065"/>
                  <a:pt x="4178" y="11892"/>
                  <a:pt x="3886" y="11753"/>
                </a:cubicBezTo>
                <a:cubicBezTo>
                  <a:pt x="3595" y="11649"/>
                  <a:pt x="3303" y="11580"/>
                  <a:pt x="3012" y="11580"/>
                </a:cubicBezTo>
                <a:cubicBezTo>
                  <a:pt x="2720" y="11580"/>
                  <a:pt x="2461" y="11649"/>
                  <a:pt x="2170" y="11753"/>
                </a:cubicBezTo>
                <a:cubicBezTo>
                  <a:pt x="1911" y="11892"/>
                  <a:pt x="1684" y="12031"/>
                  <a:pt x="1490" y="12239"/>
                </a:cubicBezTo>
                <a:cubicBezTo>
                  <a:pt x="1295" y="12447"/>
                  <a:pt x="1133" y="12690"/>
                  <a:pt x="1004" y="12967"/>
                </a:cubicBezTo>
                <a:cubicBezTo>
                  <a:pt x="874" y="13244"/>
                  <a:pt x="810" y="13556"/>
                  <a:pt x="810" y="13868"/>
                </a:cubicBezTo>
                <a:cubicBezTo>
                  <a:pt x="97" y="13938"/>
                  <a:pt x="97" y="13938"/>
                  <a:pt x="97" y="13938"/>
                </a:cubicBezTo>
                <a:cubicBezTo>
                  <a:pt x="65" y="13695"/>
                  <a:pt x="32" y="13487"/>
                  <a:pt x="32" y="13279"/>
                </a:cubicBezTo>
                <a:cubicBezTo>
                  <a:pt x="32" y="13071"/>
                  <a:pt x="0" y="12863"/>
                  <a:pt x="0" y="12655"/>
                </a:cubicBezTo>
                <a:cubicBezTo>
                  <a:pt x="0" y="11129"/>
                  <a:pt x="291" y="9673"/>
                  <a:pt x="842" y="8286"/>
                </a:cubicBezTo>
                <a:cubicBezTo>
                  <a:pt x="1393" y="6934"/>
                  <a:pt x="2105" y="5721"/>
                  <a:pt x="3044" y="4681"/>
                </a:cubicBezTo>
                <a:cubicBezTo>
                  <a:pt x="4016" y="3640"/>
                  <a:pt x="5117" y="2808"/>
                  <a:pt x="6380" y="2219"/>
                </a:cubicBezTo>
                <a:cubicBezTo>
                  <a:pt x="7643" y="1595"/>
                  <a:pt x="9003" y="1248"/>
                  <a:pt x="10428" y="1179"/>
                </a:cubicBezTo>
                <a:cubicBezTo>
                  <a:pt x="10428" y="0"/>
                  <a:pt x="10428" y="0"/>
                  <a:pt x="10428" y="0"/>
                </a:cubicBezTo>
                <a:cubicBezTo>
                  <a:pt x="11172" y="0"/>
                  <a:pt x="11172" y="0"/>
                  <a:pt x="11172" y="0"/>
                </a:cubicBezTo>
                <a:lnTo>
                  <a:pt x="11172" y="1179"/>
                </a:lnTo>
                <a:close/>
                <a:moveTo>
                  <a:pt x="18621" y="10817"/>
                </a:moveTo>
                <a:cubicBezTo>
                  <a:pt x="18815" y="10817"/>
                  <a:pt x="19042" y="10852"/>
                  <a:pt x="19268" y="10887"/>
                </a:cubicBezTo>
                <a:cubicBezTo>
                  <a:pt x="19463" y="10956"/>
                  <a:pt x="19689" y="11025"/>
                  <a:pt x="19884" y="11129"/>
                </a:cubicBezTo>
                <a:cubicBezTo>
                  <a:pt x="20078" y="11199"/>
                  <a:pt x="20240" y="11337"/>
                  <a:pt x="20402" y="11476"/>
                </a:cubicBezTo>
                <a:cubicBezTo>
                  <a:pt x="20564" y="11580"/>
                  <a:pt x="20693" y="11753"/>
                  <a:pt x="20855" y="11927"/>
                </a:cubicBezTo>
                <a:cubicBezTo>
                  <a:pt x="20758" y="10540"/>
                  <a:pt x="20434" y="9257"/>
                  <a:pt x="19884" y="8044"/>
                </a:cubicBezTo>
                <a:cubicBezTo>
                  <a:pt x="19301" y="6796"/>
                  <a:pt x="18588" y="5755"/>
                  <a:pt x="17682" y="4854"/>
                </a:cubicBezTo>
                <a:cubicBezTo>
                  <a:pt x="16775" y="3952"/>
                  <a:pt x="15739" y="3224"/>
                  <a:pt x="14573" y="2739"/>
                </a:cubicBezTo>
                <a:cubicBezTo>
                  <a:pt x="13375" y="2219"/>
                  <a:pt x="12112" y="1942"/>
                  <a:pt x="10816" y="1942"/>
                </a:cubicBezTo>
                <a:cubicBezTo>
                  <a:pt x="9488" y="1942"/>
                  <a:pt x="8225" y="2219"/>
                  <a:pt x="7060" y="2739"/>
                </a:cubicBezTo>
                <a:cubicBezTo>
                  <a:pt x="5861" y="3224"/>
                  <a:pt x="4825" y="3952"/>
                  <a:pt x="3918" y="4854"/>
                </a:cubicBezTo>
                <a:cubicBezTo>
                  <a:pt x="3044" y="5755"/>
                  <a:pt x="2299" y="6796"/>
                  <a:pt x="1749" y="8044"/>
                </a:cubicBezTo>
                <a:cubicBezTo>
                  <a:pt x="1166" y="9257"/>
                  <a:pt x="842" y="10540"/>
                  <a:pt x="777" y="11927"/>
                </a:cubicBezTo>
                <a:cubicBezTo>
                  <a:pt x="907" y="11753"/>
                  <a:pt x="1069" y="11580"/>
                  <a:pt x="1198" y="11476"/>
                </a:cubicBezTo>
                <a:cubicBezTo>
                  <a:pt x="1360" y="11337"/>
                  <a:pt x="1554" y="11199"/>
                  <a:pt x="1749" y="11129"/>
                </a:cubicBezTo>
                <a:cubicBezTo>
                  <a:pt x="1943" y="11025"/>
                  <a:pt x="2137" y="10956"/>
                  <a:pt x="2364" y="10887"/>
                </a:cubicBezTo>
                <a:cubicBezTo>
                  <a:pt x="2558" y="10852"/>
                  <a:pt x="2785" y="10817"/>
                  <a:pt x="3012" y="10817"/>
                </a:cubicBezTo>
                <a:cubicBezTo>
                  <a:pt x="3271" y="10817"/>
                  <a:pt x="3562" y="10852"/>
                  <a:pt x="3821" y="10921"/>
                </a:cubicBezTo>
                <a:cubicBezTo>
                  <a:pt x="4080" y="10991"/>
                  <a:pt x="4339" y="11095"/>
                  <a:pt x="4566" y="11268"/>
                </a:cubicBezTo>
                <a:cubicBezTo>
                  <a:pt x="4793" y="11407"/>
                  <a:pt x="4987" y="11580"/>
                  <a:pt x="5181" y="11788"/>
                </a:cubicBezTo>
                <a:cubicBezTo>
                  <a:pt x="5343" y="11961"/>
                  <a:pt x="5505" y="12204"/>
                  <a:pt x="5635" y="12482"/>
                </a:cubicBezTo>
                <a:cubicBezTo>
                  <a:pt x="5732" y="12204"/>
                  <a:pt x="5894" y="11961"/>
                  <a:pt x="6056" y="11788"/>
                </a:cubicBezTo>
                <a:cubicBezTo>
                  <a:pt x="6250" y="11580"/>
                  <a:pt x="6444" y="11407"/>
                  <a:pt x="6671" y="11268"/>
                </a:cubicBezTo>
                <a:cubicBezTo>
                  <a:pt x="6898" y="11095"/>
                  <a:pt x="7157" y="10991"/>
                  <a:pt x="7416" y="10921"/>
                </a:cubicBezTo>
                <a:cubicBezTo>
                  <a:pt x="7675" y="10852"/>
                  <a:pt x="7966" y="10817"/>
                  <a:pt x="8225" y="10817"/>
                </a:cubicBezTo>
                <a:cubicBezTo>
                  <a:pt x="8485" y="10817"/>
                  <a:pt x="8744" y="10852"/>
                  <a:pt x="9003" y="10921"/>
                </a:cubicBezTo>
                <a:cubicBezTo>
                  <a:pt x="9294" y="10991"/>
                  <a:pt x="9521" y="11095"/>
                  <a:pt x="9748" y="11268"/>
                </a:cubicBezTo>
                <a:cubicBezTo>
                  <a:pt x="9974" y="11407"/>
                  <a:pt x="10169" y="11580"/>
                  <a:pt x="10363" y="11788"/>
                </a:cubicBezTo>
                <a:cubicBezTo>
                  <a:pt x="10557" y="11961"/>
                  <a:pt x="10687" y="12204"/>
                  <a:pt x="10816" y="12482"/>
                </a:cubicBezTo>
                <a:cubicBezTo>
                  <a:pt x="10946" y="12204"/>
                  <a:pt x="11108" y="11961"/>
                  <a:pt x="11270" y="11788"/>
                </a:cubicBezTo>
                <a:cubicBezTo>
                  <a:pt x="11431" y="11580"/>
                  <a:pt x="11626" y="11407"/>
                  <a:pt x="11852" y="11268"/>
                </a:cubicBezTo>
                <a:cubicBezTo>
                  <a:pt x="12079" y="11095"/>
                  <a:pt x="12338" y="10991"/>
                  <a:pt x="12597" y="10921"/>
                </a:cubicBezTo>
                <a:cubicBezTo>
                  <a:pt x="12856" y="10852"/>
                  <a:pt x="13148" y="10817"/>
                  <a:pt x="13407" y="10817"/>
                </a:cubicBezTo>
                <a:cubicBezTo>
                  <a:pt x="13666" y="10817"/>
                  <a:pt x="13925" y="10852"/>
                  <a:pt x="14184" y="10921"/>
                </a:cubicBezTo>
                <a:cubicBezTo>
                  <a:pt x="14476" y="10991"/>
                  <a:pt x="14702" y="11095"/>
                  <a:pt x="14929" y="11268"/>
                </a:cubicBezTo>
                <a:cubicBezTo>
                  <a:pt x="15156" y="11407"/>
                  <a:pt x="15350" y="11580"/>
                  <a:pt x="15544" y="11788"/>
                </a:cubicBezTo>
                <a:cubicBezTo>
                  <a:pt x="15739" y="11961"/>
                  <a:pt x="15868" y="12204"/>
                  <a:pt x="15998" y="12482"/>
                </a:cubicBezTo>
                <a:cubicBezTo>
                  <a:pt x="16127" y="12204"/>
                  <a:pt x="16289" y="11961"/>
                  <a:pt x="16451" y="11788"/>
                </a:cubicBezTo>
                <a:cubicBezTo>
                  <a:pt x="16613" y="11580"/>
                  <a:pt x="16807" y="11407"/>
                  <a:pt x="17034" y="11268"/>
                </a:cubicBezTo>
                <a:cubicBezTo>
                  <a:pt x="17261" y="11095"/>
                  <a:pt x="17520" y="10991"/>
                  <a:pt x="17779" y="10921"/>
                </a:cubicBezTo>
                <a:cubicBezTo>
                  <a:pt x="18038" y="10852"/>
                  <a:pt x="18329" y="10817"/>
                  <a:pt x="18621" y="10817"/>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32" name="Shape 3779"/>
          <p:cNvSpPr/>
          <p:nvPr userDrawn="1"/>
        </p:nvSpPr>
        <p:spPr>
          <a:xfrm>
            <a:off x="14761441" y="3907585"/>
            <a:ext cx="392516" cy="519289"/>
          </a:xfrm>
          <a:custGeom>
            <a:avLst/>
            <a:gdLst/>
            <a:ahLst/>
            <a:cxnLst>
              <a:cxn ang="0">
                <a:pos x="wd2" y="hd2"/>
              </a:cxn>
              <a:cxn ang="5400000">
                <a:pos x="wd2" y="hd2"/>
              </a:cxn>
              <a:cxn ang="10800000">
                <a:pos x="wd2" y="hd2"/>
              </a:cxn>
              <a:cxn ang="16200000">
                <a:pos x="wd2" y="hd2"/>
              </a:cxn>
            </a:cxnLst>
            <a:rect l="0" t="0" r="r" b="b"/>
            <a:pathLst>
              <a:path w="21600" h="21600" extrusionOk="0">
                <a:moveTo>
                  <a:pt x="21600" y="2608"/>
                </a:moveTo>
                <a:cubicBezTo>
                  <a:pt x="21600" y="3464"/>
                  <a:pt x="21600" y="3464"/>
                  <a:pt x="21600" y="3464"/>
                </a:cubicBezTo>
                <a:cubicBezTo>
                  <a:pt x="20423" y="3464"/>
                  <a:pt x="20423" y="3464"/>
                  <a:pt x="20423" y="3464"/>
                </a:cubicBezTo>
                <a:cubicBezTo>
                  <a:pt x="19297" y="19888"/>
                  <a:pt x="19297" y="19888"/>
                  <a:pt x="19297" y="19888"/>
                </a:cubicBezTo>
                <a:cubicBezTo>
                  <a:pt x="19297" y="20121"/>
                  <a:pt x="19245" y="20355"/>
                  <a:pt x="19143" y="20549"/>
                </a:cubicBezTo>
                <a:cubicBezTo>
                  <a:pt x="19041" y="20783"/>
                  <a:pt x="18887" y="20977"/>
                  <a:pt x="18631" y="21094"/>
                </a:cubicBezTo>
                <a:cubicBezTo>
                  <a:pt x="18478" y="21250"/>
                  <a:pt x="18222" y="21405"/>
                  <a:pt x="17966" y="21483"/>
                </a:cubicBezTo>
                <a:cubicBezTo>
                  <a:pt x="17659" y="21561"/>
                  <a:pt x="17352" y="21600"/>
                  <a:pt x="17045" y="21600"/>
                </a:cubicBezTo>
                <a:cubicBezTo>
                  <a:pt x="4607" y="21600"/>
                  <a:pt x="4607" y="21600"/>
                  <a:pt x="4607" y="21600"/>
                </a:cubicBezTo>
                <a:cubicBezTo>
                  <a:pt x="4248" y="21600"/>
                  <a:pt x="3992" y="21561"/>
                  <a:pt x="3685" y="21483"/>
                </a:cubicBezTo>
                <a:cubicBezTo>
                  <a:pt x="3378" y="21405"/>
                  <a:pt x="3173" y="21250"/>
                  <a:pt x="2969" y="21094"/>
                </a:cubicBezTo>
                <a:cubicBezTo>
                  <a:pt x="2764" y="20977"/>
                  <a:pt x="2610" y="20783"/>
                  <a:pt x="2508" y="20549"/>
                </a:cubicBezTo>
                <a:cubicBezTo>
                  <a:pt x="2355" y="20355"/>
                  <a:pt x="2303" y="20121"/>
                  <a:pt x="2303" y="19888"/>
                </a:cubicBezTo>
                <a:cubicBezTo>
                  <a:pt x="1177" y="3464"/>
                  <a:pt x="1177" y="3464"/>
                  <a:pt x="1177" y="3464"/>
                </a:cubicBezTo>
                <a:cubicBezTo>
                  <a:pt x="0" y="3464"/>
                  <a:pt x="0" y="3464"/>
                  <a:pt x="0" y="3464"/>
                </a:cubicBezTo>
                <a:cubicBezTo>
                  <a:pt x="0" y="2608"/>
                  <a:pt x="0" y="2608"/>
                  <a:pt x="0" y="2608"/>
                </a:cubicBezTo>
                <a:cubicBezTo>
                  <a:pt x="5630" y="2608"/>
                  <a:pt x="5630" y="2608"/>
                  <a:pt x="5630" y="2608"/>
                </a:cubicBezTo>
                <a:cubicBezTo>
                  <a:pt x="5630" y="1751"/>
                  <a:pt x="5630" y="1751"/>
                  <a:pt x="5630" y="1751"/>
                </a:cubicBezTo>
                <a:cubicBezTo>
                  <a:pt x="5630" y="1518"/>
                  <a:pt x="5733" y="1284"/>
                  <a:pt x="5835" y="1051"/>
                </a:cubicBezTo>
                <a:cubicBezTo>
                  <a:pt x="5989" y="817"/>
                  <a:pt x="6142" y="662"/>
                  <a:pt x="6296" y="506"/>
                </a:cubicBezTo>
                <a:cubicBezTo>
                  <a:pt x="6552" y="350"/>
                  <a:pt x="6808" y="234"/>
                  <a:pt x="7064" y="156"/>
                </a:cubicBezTo>
                <a:cubicBezTo>
                  <a:pt x="7319" y="39"/>
                  <a:pt x="7627" y="0"/>
                  <a:pt x="7934" y="0"/>
                </a:cubicBezTo>
                <a:cubicBezTo>
                  <a:pt x="13666" y="0"/>
                  <a:pt x="13666" y="0"/>
                  <a:pt x="13666" y="0"/>
                </a:cubicBezTo>
                <a:cubicBezTo>
                  <a:pt x="13973" y="0"/>
                  <a:pt x="14229" y="39"/>
                  <a:pt x="14536" y="156"/>
                </a:cubicBezTo>
                <a:cubicBezTo>
                  <a:pt x="14792" y="234"/>
                  <a:pt x="15048" y="350"/>
                  <a:pt x="15253" y="506"/>
                </a:cubicBezTo>
                <a:cubicBezTo>
                  <a:pt x="15407" y="662"/>
                  <a:pt x="15560" y="817"/>
                  <a:pt x="15714" y="1051"/>
                </a:cubicBezTo>
                <a:cubicBezTo>
                  <a:pt x="15867" y="1284"/>
                  <a:pt x="15918" y="1518"/>
                  <a:pt x="15918" y="1751"/>
                </a:cubicBezTo>
                <a:cubicBezTo>
                  <a:pt x="15918" y="2608"/>
                  <a:pt x="15918" y="2608"/>
                  <a:pt x="15918" y="2608"/>
                </a:cubicBezTo>
                <a:lnTo>
                  <a:pt x="21600" y="2608"/>
                </a:lnTo>
                <a:close/>
                <a:moveTo>
                  <a:pt x="18171" y="19810"/>
                </a:moveTo>
                <a:cubicBezTo>
                  <a:pt x="19297" y="3464"/>
                  <a:pt x="19297" y="3464"/>
                  <a:pt x="19297" y="3464"/>
                </a:cubicBezTo>
                <a:cubicBezTo>
                  <a:pt x="2303" y="3464"/>
                  <a:pt x="2303" y="3464"/>
                  <a:pt x="2303" y="3464"/>
                </a:cubicBezTo>
                <a:cubicBezTo>
                  <a:pt x="3429" y="19810"/>
                  <a:pt x="3429" y="19810"/>
                  <a:pt x="3429" y="19810"/>
                </a:cubicBezTo>
                <a:cubicBezTo>
                  <a:pt x="3429" y="19888"/>
                  <a:pt x="3429" y="19888"/>
                  <a:pt x="3429" y="19888"/>
                </a:cubicBezTo>
                <a:cubicBezTo>
                  <a:pt x="3429" y="20121"/>
                  <a:pt x="3583" y="20316"/>
                  <a:pt x="3788" y="20471"/>
                </a:cubicBezTo>
                <a:cubicBezTo>
                  <a:pt x="3992" y="20666"/>
                  <a:pt x="4248" y="20744"/>
                  <a:pt x="4607" y="20744"/>
                </a:cubicBezTo>
                <a:cubicBezTo>
                  <a:pt x="17045" y="20744"/>
                  <a:pt x="17045" y="20744"/>
                  <a:pt x="17045" y="20744"/>
                </a:cubicBezTo>
                <a:cubicBezTo>
                  <a:pt x="17352" y="20744"/>
                  <a:pt x="17608" y="20666"/>
                  <a:pt x="17864" y="20471"/>
                </a:cubicBezTo>
                <a:cubicBezTo>
                  <a:pt x="18068" y="20316"/>
                  <a:pt x="18171" y="20121"/>
                  <a:pt x="18171" y="19888"/>
                </a:cubicBezTo>
                <a:lnTo>
                  <a:pt x="18171" y="19810"/>
                </a:lnTo>
                <a:close/>
                <a:moveTo>
                  <a:pt x="6859" y="19070"/>
                </a:moveTo>
                <a:cubicBezTo>
                  <a:pt x="5630" y="5215"/>
                  <a:pt x="5630" y="5215"/>
                  <a:pt x="5630" y="5215"/>
                </a:cubicBezTo>
                <a:cubicBezTo>
                  <a:pt x="6808" y="5176"/>
                  <a:pt x="6808" y="5176"/>
                  <a:pt x="6808" y="5176"/>
                </a:cubicBezTo>
                <a:cubicBezTo>
                  <a:pt x="7985" y="19031"/>
                  <a:pt x="7985" y="19031"/>
                  <a:pt x="7985" y="19031"/>
                </a:cubicBezTo>
                <a:lnTo>
                  <a:pt x="6859" y="19070"/>
                </a:lnTo>
                <a:close/>
                <a:moveTo>
                  <a:pt x="6808" y="1751"/>
                </a:moveTo>
                <a:cubicBezTo>
                  <a:pt x="6808" y="2608"/>
                  <a:pt x="6808" y="2608"/>
                  <a:pt x="6808" y="2608"/>
                </a:cubicBezTo>
                <a:cubicBezTo>
                  <a:pt x="14792" y="2608"/>
                  <a:pt x="14792" y="2608"/>
                  <a:pt x="14792" y="2608"/>
                </a:cubicBezTo>
                <a:cubicBezTo>
                  <a:pt x="14792" y="1751"/>
                  <a:pt x="14792" y="1751"/>
                  <a:pt x="14792" y="1751"/>
                </a:cubicBezTo>
                <a:cubicBezTo>
                  <a:pt x="14792" y="1518"/>
                  <a:pt x="14690" y="1284"/>
                  <a:pt x="14434" y="1129"/>
                </a:cubicBezTo>
                <a:cubicBezTo>
                  <a:pt x="14229" y="973"/>
                  <a:pt x="13973" y="856"/>
                  <a:pt x="13666" y="856"/>
                </a:cubicBezTo>
                <a:cubicBezTo>
                  <a:pt x="7934" y="856"/>
                  <a:pt x="7934" y="856"/>
                  <a:pt x="7934" y="856"/>
                </a:cubicBezTo>
                <a:cubicBezTo>
                  <a:pt x="7627" y="856"/>
                  <a:pt x="7319" y="973"/>
                  <a:pt x="7115" y="1129"/>
                </a:cubicBezTo>
                <a:cubicBezTo>
                  <a:pt x="6910" y="1284"/>
                  <a:pt x="6808" y="1518"/>
                  <a:pt x="6808" y="1751"/>
                </a:cubicBezTo>
                <a:close/>
                <a:moveTo>
                  <a:pt x="10186" y="5176"/>
                </a:moveTo>
                <a:cubicBezTo>
                  <a:pt x="10186" y="19031"/>
                  <a:pt x="10186" y="19031"/>
                  <a:pt x="10186" y="19031"/>
                </a:cubicBezTo>
                <a:cubicBezTo>
                  <a:pt x="11363" y="19031"/>
                  <a:pt x="11363" y="19031"/>
                  <a:pt x="11363" y="19031"/>
                </a:cubicBezTo>
                <a:cubicBezTo>
                  <a:pt x="11363" y="5176"/>
                  <a:pt x="11363" y="5176"/>
                  <a:pt x="11363" y="5176"/>
                </a:cubicBezTo>
                <a:lnTo>
                  <a:pt x="10186" y="5176"/>
                </a:lnTo>
                <a:close/>
                <a:moveTo>
                  <a:pt x="14792" y="19070"/>
                </a:moveTo>
                <a:cubicBezTo>
                  <a:pt x="13666" y="19031"/>
                  <a:pt x="13666" y="19031"/>
                  <a:pt x="13666" y="19031"/>
                </a:cubicBezTo>
                <a:cubicBezTo>
                  <a:pt x="14792" y="5176"/>
                  <a:pt x="14792" y="5176"/>
                  <a:pt x="14792" y="5176"/>
                </a:cubicBezTo>
                <a:cubicBezTo>
                  <a:pt x="15918" y="5215"/>
                  <a:pt x="15918" y="5215"/>
                  <a:pt x="15918" y="5215"/>
                </a:cubicBezTo>
                <a:lnTo>
                  <a:pt x="14792" y="1907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33" name="Shape 3780"/>
          <p:cNvSpPr/>
          <p:nvPr userDrawn="1"/>
        </p:nvSpPr>
        <p:spPr>
          <a:xfrm>
            <a:off x="15952125" y="3890518"/>
            <a:ext cx="555485" cy="555860"/>
          </a:xfrm>
          <a:custGeom>
            <a:avLst/>
            <a:gdLst/>
            <a:ahLst/>
            <a:cxnLst>
              <a:cxn ang="0">
                <a:pos x="wd2" y="hd2"/>
              </a:cxn>
              <a:cxn ang="5400000">
                <a:pos x="wd2" y="hd2"/>
              </a:cxn>
              <a:cxn ang="10800000">
                <a:pos x="wd2" y="hd2"/>
              </a:cxn>
              <a:cxn ang="16200000">
                <a:pos x="wd2" y="hd2"/>
              </a:cxn>
            </a:cxnLst>
            <a:rect l="0" t="0" r="r" b="b"/>
            <a:pathLst>
              <a:path w="21585" h="21600" extrusionOk="0">
                <a:moveTo>
                  <a:pt x="21006" y="18157"/>
                </a:moveTo>
                <a:cubicBezTo>
                  <a:pt x="21187" y="18338"/>
                  <a:pt x="21332" y="18556"/>
                  <a:pt x="21440" y="18809"/>
                </a:cubicBezTo>
                <a:cubicBezTo>
                  <a:pt x="21549" y="19063"/>
                  <a:pt x="21585" y="19317"/>
                  <a:pt x="21585" y="19570"/>
                </a:cubicBezTo>
                <a:cubicBezTo>
                  <a:pt x="21585" y="19860"/>
                  <a:pt x="21549" y="20114"/>
                  <a:pt x="21440" y="20332"/>
                </a:cubicBezTo>
                <a:cubicBezTo>
                  <a:pt x="21332" y="20585"/>
                  <a:pt x="21187" y="20803"/>
                  <a:pt x="21006" y="20984"/>
                </a:cubicBezTo>
                <a:cubicBezTo>
                  <a:pt x="20934" y="21093"/>
                  <a:pt x="20825" y="21165"/>
                  <a:pt x="20717" y="21238"/>
                </a:cubicBezTo>
                <a:cubicBezTo>
                  <a:pt x="20608" y="21310"/>
                  <a:pt x="20463" y="21383"/>
                  <a:pt x="20355" y="21455"/>
                </a:cubicBezTo>
                <a:cubicBezTo>
                  <a:pt x="20246" y="21491"/>
                  <a:pt x="20102" y="21528"/>
                  <a:pt x="19993" y="21564"/>
                </a:cubicBezTo>
                <a:cubicBezTo>
                  <a:pt x="19848" y="21564"/>
                  <a:pt x="19704" y="21600"/>
                  <a:pt x="19559" y="21600"/>
                </a:cubicBezTo>
                <a:cubicBezTo>
                  <a:pt x="19414" y="21600"/>
                  <a:pt x="19306" y="21564"/>
                  <a:pt x="19161" y="21564"/>
                </a:cubicBezTo>
                <a:cubicBezTo>
                  <a:pt x="19052" y="21528"/>
                  <a:pt x="18908" y="21491"/>
                  <a:pt x="18799" y="21455"/>
                </a:cubicBezTo>
                <a:cubicBezTo>
                  <a:pt x="18691" y="21383"/>
                  <a:pt x="18546" y="21310"/>
                  <a:pt x="18437" y="21238"/>
                </a:cubicBezTo>
                <a:cubicBezTo>
                  <a:pt x="18329" y="21165"/>
                  <a:pt x="18220" y="21093"/>
                  <a:pt x="18148" y="20984"/>
                </a:cubicBezTo>
                <a:cubicBezTo>
                  <a:pt x="13915" y="16744"/>
                  <a:pt x="13915" y="16744"/>
                  <a:pt x="13915" y="16744"/>
                </a:cubicBezTo>
                <a:cubicBezTo>
                  <a:pt x="13336" y="17287"/>
                  <a:pt x="13336" y="17287"/>
                  <a:pt x="13336" y="17287"/>
                </a:cubicBezTo>
                <a:cubicBezTo>
                  <a:pt x="12757" y="16744"/>
                  <a:pt x="12757" y="16744"/>
                  <a:pt x="12757" y="16744"/>
                </a:cubicBezTo>
                <a:cubicBezTo>
                  <a:pt x="14457" y="15040"/>
                  <a:pt x="14457" y="15040"/>
                  <a:pt x="14457" y="15040"/>
                </a:cubicBezTo>
                <a:cubicBezTo>
                  <a:pt x="11599" y="12141"/>
                  <a:pt x="11599" y="12141"/>
                  <a:pt x="11599" y="12141"/>
                </a:cubicBezTo>
                <a:cubicBezTo>
                  <a:pt x="8198" y="15620"/>
                  <a:pt x="8198" y="15620"/>
                  <a:pt x="8198" y="15620"/>
                </a:cubicBezTo>
                <a:cubicBezTo>
                  <a:pt x="8343" y="15983"/>
                  <a:pt x="8415" y="16381"/>
                  <a:pt x="8451" y="16744"/>
                </a:cubicBezTo>
                <a:cubicBezTo>
                  <a:pt x="8451" y="17142"/>
                  <a:pt x="8451" y="17541"/>
                  <a:pt x="8343" y="17976"/>
                </a:cubicBezTo>
                <a:cubicBezTo>
                  <a:pt x="8234" y="18338"/>
                  <a:pt x="8090" y="18701"/>
                  <a:pt x="7909" y="19063"/>
                </a:cubicBezTo>
                <a:cubicBezTo>
                  <a:pt x="7728" y="19389"/>
                  <a:pt x="7511" y="19715"/>
                  <a:pt x="7221" y="20005"/>
                </a:cubicBezTo>
                <a:cubicBezTo>
                  <a:pt x="7040" y="20223"/>
                  <a:pt x="6823" y="20404"/>
                  <a:pt x="6570" y="20549"/>
                </a:cubicBezTo>
                <a:cubicBezTo>
                  <a:pt x="6353" y="20658"/>
                  <a:pt x="6100" y="20803"/>
                  <a:pt x="5846" y="20948"/>
                </a:cubicBezTo>
                <a:cubicBezTo>
                  <a:pt x="5593" y="21020"/>
                  <a:pt x="5340" y="21093"/>
                  <a:pt x="5050" y="21165"/>
                </a:cubicBezTo>
                <a:cubicBezTo>
                  <a:pt x="4797" y="21238"/>
                  <a:pt x="4508" y="21274"/>
                  <a:pt x="4254" y="21274"/>
                </a:cubicBezTo>
                <a:cubicBezTo>
                  <a:pt x="4073" y="21274"/>
                  <a:pt x="3929" y="21274"/>
                  <a:pt x="3784" y="21238"/>
                </a:cubicBezTo>
                <a:cubicBezTo>
                  <a:pt x="3639" y="21238"/>
                  <a:pt x="3531" y="21201"/>
                  <a:pt x="3386" y="21165"/>
                </a:cubicBezTo>
                <a:cubicBezTo>
                  <a:pt x="3241" y="21129"/>
                  <a:pt x="3097" y="21093"/>
                  <a:pt x="2952" y="21056"/>
                </a:cubicBezTo>
                <a:cubicBezTo>
                  <a:pt x="2807" y="21020"/>
                  <a:pt x="2662" y="20948"/>
                  <a:pt x="2554" y="20875"/>
                </a:cubicBezTo>
                <a:cubicBezTo>
                  <a:pt x="2011" y="20658"/>
                  <a:pt x="2011" y="20658"/>
                  <a:pt x="2011" y="20658"/>
                </a:cubicBezTo>
                <a:cubicBezTo>
                  <a:pt x="3856" y="18809"/>
                  <a:pt x="3856" y="18809"/>
                  <a:pt x="3856" y="18809"/>
                </a:cubicBezTo>
                <a:cubicBezTo>
                  <a:pt x="3856" y="17360"/>
                  <a:pt x="3856" y="17360"/>
                  <a:pt x="3856" y="17360"/>
                </a:cubicBezTo>
                <a:cubicBezTo>
                  <a:pt x="2445" y="17360"/>
                  <a:pt x="2445" y="17360"/>
                  <a:pt x="2445" y="17360"/>
                </a:cubicBezTo>
                <a:cubicBezTo>
                  <a:pt x="564" y="19244"/>
                  <a:pt x="564" y="19244"/>
                  <a:pt x="564" y="19244"/>
                </a:cubicBezTo>
                <a:cubicBezTo>
                  <a:pt x="347" y="18701"/>
                  <a:pt x="347" y="18701"/>
                  <a:pt x="347" y="18701"/>
                </a:cubicBezTo>
                <a:cubicBezTo>
                  <a:pt x="166" y="18302"/>
                  <a:pt x="57" y="17903"/>
                  <a:pt x="21" y="17468"/>
                </a:cubicBezTo>
                <a:cubicBezTo>
                  <a:pt x="-15" y="17034"/>
                  <a:pt x="-15" y="16635"/>
                  <a:pt x="94" y="16200"/>
                </a:cubicBezTo>
                <a:cubicBezTo>
                  <a:pt x="166" y="15801"/>
                  <a:pt x="274" y="15403"/>
                  <a:pt x="492" y="15040"/>
                </a:cubicBezTo>
                <a:cubicBezTo>
                  <a:pt x="672" y="14642"/>
                  <a:pt x="926" y="14315"/>
                  <a:pt x="1215" y="14062"/>
                </a:cubicBezTo>
                <a:cubicBezTo>
                  <a:pt x="1432" y="13808"/>
                  <a:pt x="1649" y="13627"/>
                  <a:pt x="1903" y="13518"/>
                </a:cubicBezTo>
                <a:cubicBezTo>
                  <a:pt x="2120" y="13373"/>
                  <a:pt x="2337" y="13228"/>
                  <a:pt x="2590" y="13083"/>
                </a:cubicBezTo>
                <a:cubicBezTo>
                  <a:pt x="2843" y="13011"/>
                  <a:pt x="3097" y="12938"/>
                  <a:pt x="3386" y="12866"/>
                </a:cubicBezTo>
                <a:cubicBezTo>
                  <a:pt x="3675" y="12793"/>
                  <a:pt x="3965" y="12757"/>
                  <a:pt x="4254" y="12757"/>
                </a:cubicBezTo>
                <a:cubicBezTo>
                  <a:pt x="4471" y="12757"/>
                  <a:pt x="4689" y="12793"/>
                  <a:pt x="4942" y="12830"/>
                </a:cubicBezTo>
                <a:cubicBezTo>
                  <a:pt x="5159" y="12902"/>
                  <a:pt x="5412" y="12974"/>
                  <a:pt x="5665" y="13047"/>
                </a:cubicBezTo>
                <a:cubicBezTo>
                  <a:pt x="9030" y="9604"/>
                  <a:pt x="9030" y="9604"/>
                  <a:pt x="9030" y="9604"/>
                </a:cubicBezTo>
                <a:cubicBezTo>
                  <a:pt x="4254" y="4784"/>
                  <a:pt x="4254" y="4784"/>
                  <a:pt x="4254" y="4784"/>
                </a:cubicBezTo>
                <a:cubicBezTo>
                  <a:pt x="3675" y="5364"/>
                  <a:pt x="3675" y="5364"/>
                  <a:pt x="3675" y="5364"/>
                </a:cubicBezTo>
                <a:cubicBezTo>
                  <a:pt x="528" y="2211"/>
                  <a:pt x="528" y="2211"/>
                  <a:pt x="528" y="2211"/>
                </a:cubicBezTo>
                <a:cubicBezTo>
                  <a:pt x="2228" y="507"/>
                  <a:pt x="2228" y="507"/>
                  <a:pt x="2228" y="507"/>
                </a:cubicBezTo>
                <a:cubicBezTo>
                  <a:pt x="5376" y="3660"/>
                  <a:pt x="5376" y="3660"/>
                  <a:pt x="5376" y="3660"/>
                </a:cubicBezTo>
                <a:cubicBezTo>
                  <a:pt x="4797" y="4240"/>
                  <a:pt x="4797" y="4240"/>
                  <a:pt x="4797" y="4240"/>
                </a:cubicBezTo>
                <a:cubicBezTo>
                  <a:pt x="9609" y="9060"/>
                  <a:pt x="9609" y="9060"/>
                  <a:pt x="9609" y="9060"/>
                </a:cubicBezTo>
                <a:cubicBezTo>
                  <a:pt x="13046" y="5654"/>
                  <a:pt x="13046" y="5654"/>
                  <a:pt x="13046" y="5654"/>
                </a:cubicBezTo>
                <a:cubicBezTo>
                  <a:pt x="12902" y="5219"/>
                  <a:pt x="12793" y="4820"/>
                  <a:pt x="12793" y="4458"/>
                </a:cubicBezTo>
                <a:cubicBezTo>
                  <a:pt x="12793" y="4059"/>
                  <a:pt x="12829" y="3660"/>
                  <a:pt x="12902" y="3298"/>
                </a:cubicBezTo>
                <a:cubicBezTo>
                  <a:pt x="12974" y="2899"/>
                  <a:pt x="13082" y="2537"/>
                  <a:pt x="13300" y="2211"/>
                </a:cubicBezTo>
                <a:cubicBezTo>
                  <a:pt x="13480" y="1848"/>
                  <a:pt x="13734" y="1522"/>
                  <a:pt x="14059" y="1196"/>
                </a:cubicBezTo>
                <a:cubicBezTo>
                  <a:pt x="14240" y="1015"/>
                  <a:pt x="14457" y="834"/>
                  <a:pt x="14674" y="689"/>
                </a:cubicBezTo>
                <a:cubicBezTo>
                  <a:pt x="14928" y="544"/>
                  <a:pt x="15145" y="399"/>
                  <a:pt x="15398" y="326"/>
                </a:cubicBezTo>
                <a:cubicBezTo>
                  <a:pt x="15651" y="181"/>
                  <a:pt x="15905" y="109"/>
                  <a:pt x="16194" y="36"/>
                </a:cubicBezTo>
                <a:cubicBezTo>
                  <a:pt x="16447" y="0"/>
                  <a:pt x="16737" y="0"/>
                  <a:pt x="17026" y="0"/>
                </a:cubicBezTo>
                <a:cubicBezTo>
                  <a:pt x="17171" y="0"/>
                  <a:pt x="17316" y="0"/>
                  <a:pt x="17460" y="0"/>
                </a:cubicBezTo>
                <a:cubicBezTo>
                  <a:pt x="17605" y="36"/>
                  <a:pt x="17750" y="36"/>
                  <a:pt x="17858" y="72"/>
                </a:cubicBezTo>
                <a:cubicBezTo>
                  <a:pt x="18003" y="109"/>
                  <a:pt x="18148" y="145"/>
                  <a:pt x="18293" y="181"/>
                </a:cubicBezTo>
                <a:cubicBezTo>
                  <a:pt x="18401" y="254"/>
                  <a:pt x="18546" y="290"/>
                  <a:pt x="18691" y="326"/>
                </a:cubicBezTo>
                <a:cubicBezTo>
                  <a:pt x="19233" y="544"/>
                  <a:pt x="19233" y="544"/>
                  <a:pt x="19233" y="544"/>
                </a:cubicBezTo>
                <a:cubicBezTo>
                  <a:pt x="17388" y="2428"/>
                  <a:pt x="17388" y="2428"/>
                  <a:pt x="17388" y="2428"/>
                </a:cubicBezTo>
                <a:cubicBezTo>
                  <a:pt x="17352" y="3842"/>
                  <a:pt x="17352" y="3842"/>
                  <a:pt x="17352" y="3842"/>
                </a:cubicBezTo>
                <a:cubicBezTo>
                  <a:pt x="18799" y="3805"/>
                  <a:pt x="18799" y="3805"/>
                  <a:pt x="18799" y="3805"/>
                </a:cubicBezTo>
                <a:cubicBezTo>
                  <a:pt x="20644" y="2030"/>
                  <a:pt x="20644" y="2030"/>
                  <a:pt x="20644" y="2030"/>
                </a:cubicBezTo>
                <a:cubicBezTo>
                  <a:pt x="20861" y="2537"/>
                  <a:pt x="20861" y="2537"/>
                  <a:pt x="20861" y="2537"/>
                </a:cubicBezTo>
                <a:cubicBezTo>
                  <a:pt x="21078" y="2936"/>
                  <a:pt x="21187" y="3370"/>
                  <a:pt x="21223" y="3769"/>
                </a:cubicBezTo>
                <a:cubicBezTo>
                  <a:pt x="21259" y="4204"/>
                  <a:pt x="21259" y="4603"/>
                  <a:pt x="21151" y="5001"/>
                </a:cubicBezTo>
                <a:cubicBezTo>
                  <a:pt x="21078" y="5400"/>
                  <a:pt x="20970" y="5799"/>
                  <a:pt x="20753" y="6161"/>
                </a:cubicBezTo>
                <a:cubicBezTo>
                  <a:pt x="20536" y="6560"/>
                  <a:pt x="20282" y="6886"/>
                  <a:pt x="19993" y="7212"/>
                </a:cubicBezTo>
                <a:cubicBezTo>
                  <a:pt x="19776" y="7393"/>
                  <a:pt x="19595" y="7574"/>
                  <a:pt x="19342" y="7719"/>
                </a:cubicBezTo>
                <a:cubicBezTo>
                  <a:pt x="19089" y="7864"/>
                  <a:pt x="18871" y="8009"/>
                  <a:pt x="18618" y="8082"/>
                </a:cubicBezTo>
                <a:cubicBezTo>
                  <a:pt x="18365" y="8227"/>
                  <a:pt x="18112" y="8299"/>
                  <a:pt x="17822" y="8372"/>
                </a:cubicBezTo>
                <a:cubicBezTo>
                  <a:pt x="17569" y="8408"/>
                  <a:pt x="17279" y="8444"/>
                  <a:pt x="17026" y="8444"/>
                </a:cubicBezTo>
                <a:cubicBezTo>
                  <a:pt x="16773" y="8444"/>
                  <a:pt x="16520" y="8408"/>
                  <a:pt x="16266" y="8372"/>
                </a:cubicBezTo>
                <a:cubicBezTo>
                  <a:pt x="16049" y="8299"/>
                  <a:pt x="15832" y="8263"/>
                  <a:pt x="15579" y="8191"/>
                </a:cubicBezTo>
                <a:cubicBezTo>
                  <a:pt x="12214" y="11597"/>
                  <a:pt x="12214" y="11597"/>
                  <a:pt x="12214" y="11597"/>
                </a:cubicBezTo>
                <a:cubicBezTo>
                  <a:pt x="15036" y="14460"/>
                  <a:pt x="15036" y="14460"/>
                  <a:pt x="15036" y="14460"/>
                </a:cubicBezTo>
                <a:cubicBezTo>
                  <a:pt x="16737" y="12757"/>
                  <a:pt x="16737" y="12757"/>
                  <a:pt x="16737" y="12757"/>
                </a:cubicBezTo>
                <a:cubicBezTo>
                  <a:pt x="17279" y="13337"/>
                  <a:pt x="17279" y="13337"/>
                  <a:pt x="17279" y="13337"/>
                </a:cubicBezTo>
                <a:cubicBezTo>
                  <a:pt x="16737" y="13917"/>
                  <a:pt x="16737" y="13917"/>
                  <a:pt x="16737" y="13917"/>
                </a:cubicBezTo>
                <a:lnTo>
                  <a:pt x="21006" y="18157"/>
                </a:lnTo>
                <a:close/>
                <a:moveTo>
                  <a:pt x="7366" y="15656"/>
                </a:moveTo>
                <a:cubicBezTo>
                  <a:pt x="7257" y="15403"/>
                  <a:pt x="7257" y="15403"/>
                  <a:pt x="7257" y="15403"/>
                </a:cubicBezTo>
                <a:cubicBezTo>
                  <a:pt x="15398" y="7248"/>
                  <a:pt x="15398" y="7248"/>
                  <a:pt x="15398" y="7248"/>
                </a:cubicBezTo>
                <a:cubicBezTo>
                  <a:pt x="15651" y="7357"/>
                  <a:pt x="15651" y="7357"/>
                  <a:pt x="15651" y="7357"/>
                </a:cubicBezTo>
                <a:cubicBezTo>
                  <a:pt x="15868" y="7430"/>
                  <a:pt x="16086" y="7502"/>
                  <a:pt x="16339" y="7538"/>
                </a:cubicBezTo>
                <a:cubicBezTo>
                  <a:pt x="16556" y="7611"/>
                  <a:pt x="16773" y="7611"/>
                  <a:pt x="17026" y="7611"/>
                </a:cubicBezTo>
                <a:cubicBezTo>
                  <a:pt x="17243" y="7611"/>
                  <a:pt x="17460" y="7611"/>
                  <a:pt x="17677" y="7538"/>
                </a:cubicBezTo>
                <a:cubicBezTo>
                  <a:pt x="17895" y="7502"/>
                  <a:pt x="18112" y="7466"/>
                  <a:pt x="18329" y="7393"/>
                </a:cubicBezTo>
                <a:cubicBezTo>
                  <a:pt x="18510" y="7285"/>
                  <a:pt x="18691" y="7176"/>
                  <a:pt x="18908" y="7067"/>
                </a:cubicBezTo>
                <a:cubicBezTo>
                  <a:pt x="19089" y="6922"/>
                  <a:pt x="19269" y="6777"/>
                  <a:pt x="19414" y="6632"/>
                </a:cubicBezTo>
                <a:cubicBezTo>
                  <a:pt x="19631" y="6415"/>
                  <a:pt x="19812" y="6197"/>
                  <a:pt x="19957" y="5944"/>
                </a:cubicBezTo>
                <a:cubicBezTo>
                  <a:pt x="20102" y="5690"/>
                  <a:pt x="20210" y="5400"/>
                  <a:pt x="20319" y="5110"/>
                </a:cubicBezTo>
                <a:cubicBezTo>
                  <a:pt x="20355" y="4893"/>
                  <a:pt x="20391" y="4603"/>
                  <a:pt x="20427" y="4313"/>
                </a:cubicBezTo>
                <a:cubicBezTo>
                  <a:pt x="20427" y="3987"/>
                  <a:pt x="20427" y="3697"/>
                  <a:pt x="20355" y="3443"/>
                </a:cubicBezTo>
                <a:cubicBezTo>
                  <a:pt x="19161" y="4603"/>
                  <a:pt x="19161" y="4603"/>
                  <a:pt x="19161" y="4603"/>
                </a:cubicBezTo>
                <a:cubicBezTo>
                  <a:pt x="16556" y="4639"/>
                  <a:pt x="16556" y="4639"/>
                  <a:pt x="16556" y="4639"/>
                </a:cubicBezTo>
                <a:cubicBezTo>
                  <a:pt x="16592" y="2102"/>
                  <a:pt x="16592" y="2102"/>
                  <a:pt x="16592" y="2102"/>
                </a:cubicBezTo>
                <a:cubicBezTo>
                  <a:pt x="17750" y="870"/>
                  <a:pt x="17750" y="870"/>
                  <a:pt x="17750" y="870"/>
                </a:cubicBezTo>
                <a:cubicBezTo>
                  <a:pt x="17641" y="834"/>
                  <a:pt x="17497" y="834"/>
                  <a:pt x="17388" y="797"/>
                </a:cubicBezTo>
                <a:cubicBezTo>
                  <a:pt x="17243" y="797"/>
                  <a:pt x="17135" y="797"/>
                  <a:pt x="17026" y="797"/>
                </a:cubicBezTo>
                <a:cubicBezTo>
                  <a:pt x="16773" y="797"/>
                  <a:pt x="16556" y="797"/>
                  <a:pt x="16339" y="870"/>
                </a:cubicBezTo>
                <a:cubicBezTo>
                  <a:pt x="16122" y="906"/>
                  <a:pt x="15905" y="979"/>
                  <a:pt x="15688" y="1051"/>
                </a:cubicBezTo>
                <a:cubicBezTo>
                  <a:pt x="15507" y="1123"/>
                  <a:pt x="15326" y="1232"/>
                  <a:pt x="15109" y="1341"/>
                </a:cubicBezTo>
                <a:cubicBezTo>
                  <a:pt x="14928" y="1486"/>
                  <a:pt x="14747" y="1631"/>
                  <a:pt x="14602" y="1776"/>
                </a:cubicBezTo>
                <a:cubicBezTo>
                  <a:pt x="14349" y="2030"/>
                  <a:pt x="14168" y="2319"/>
                  <a:pt x="13987" y="2609"/>
                </a:cubicBezTo>
                <a:cubicBezTo>
                  <a:pt x="13842" y="2899"/>
                  <a:pt x="13734" y="3226"/>
                  <a:pt x="13661" y="3552"/>
                </a:cubicBezTo>
                <a:cubicBezTo>
                  <a:pt x="13589" y="3878"/>
                  <a:pt x="13589" y="4204"/>
                  <a:pt x="13625" y="4566"/>
                </a:cubicBezTo>
                <a:cubicBezTo>
                  <a:pt x="13661" y="4893"/>
                  <a:pt x="13734" y="5219"/>
                  <a:pt x="13915" y="5545"/>
                </a:cubicBezTo>
                <a:cubicBezTo>
                  <a:pt x="13987" y="5835"/>
                  <a:pt x="13987" y="5835"/>
                  <a:pt x="13987" y="5835"/>
                </a:cubicBezTo>
                <a:cubicBezTo>
                  <a:pt x="5846" y="13989"/>
                  <a:pt x="5846" y="13989"/>
                  <a:pt x="5846" y="13989"/>
                </a:cubicBezTo>
                <a:cubicBezTo>
                  <a:pt x="5557" y="13844"/>
                  <a:pt x="5557" y="13844"/>
                  <a:pt x="5557" y="13844"/>
                </a:cubicBezTo>
                <a:cubicBezTo>
                  <a:pt x="5376" y="13808"/>
                  <a:pt x="5159" y="13736"/>
                  <a:pt x="4942" y="13699"/>
                </a:cubicBezTo>
                <a:cubicBezTo>
                  <a:pt x="4689" y="13627"/>
                  <a:pt x="4471" y="13627"/>
                  <a:pt x="4254" y="13627"/>
                </a:cubicBezTo>
                <a:cubicBezTo>
                  <a:pt x="4001" y="13627"/>
                  <a:pt x="3748" y="13627"/>
                  <a:pt x="3531" y="13663"/>
                </a:cubicBezTo>
                <a:cubicBezTo>
                  <a:pt x="3314" y="13699"/>
                  <a:pt x="3097" y="13772"/>
                  <a:pt x="2916" y="13844"/>
                </a:cubicBezTo>
                <a:cubicBezTo>
                  <a:pt x="2699" y="13953"/>
                  <a:pt x="2518" y="14062"/>
                  <a:pt x="2301" y="14170"/>
                </a:cubicBezTo>
                <a:cubicBezTo>
                  <a:pt x="2120" y="14315"/>
                  <a:pt x="1939" y="14460"/>
                  <a:pt x="1794" y="14605"/>
                </a:cubicBezTo>
                <a:cubicBezTo>
                  <a:pt x="1613" y="14787"/>
                  <a:pt x="1432" y="15040"/>
                  <a:pt x="1288" y="15294"/>
                </a:cubicBezTo>
                <a:cubicBezTo>
                  <a:pt x="1107" y="15548"/>
                  <a:pt x="998" y="15838"/>
                  <a:pt x="962" y="16091"/>
                </a:cubicBezTo>
                <a:cubicBezTo>
                  <a:pt x="853" y="16345"/>
                  <a:pt x="817" y="16635"/>
                  <a:pt x="817" y="16925"/>
                </a:cubicBezTo>
                <a:cubicBezTo>
                  <a:pt x="817" y="17215"/>
                  <a:pt x="817" y="17505"/>
                  <a:pt x="890" y="17758"/>
                </a:cubicBezTo>
                <a:cubicBezTo>
                  <a:pt x="2120" y="16562"/>
                  <a:pt x="2120" y="16562"/>
                  <a:pt x="2120" y="16562"/>
                </a:cubicBezTo>
                <a:cubicBezTo>
                  <a:pt x="4652" y="16562"/>
                  <a:pt x="4652" y="16562"/>
                  <a:pt x="4652" y="16562"/>
                </a:cubicBezTo>
                <a:cubicBezTo>
                  <a:pt x="4616" y="19172"/>
                  <a:pt x="4616" y="19172"/>
                  <a:pt x="4616" y="19172"/>
                </a:cubicBezTo>
                <a:cubicBezTo>
                  <a:pt x="3458" y="20368"/>
                  <a:pt x="3458" y="20368"/>
                  <a:pt x="3458" y="20368"/>
                </a:cubicBezTo>
                <a:cubicBezTo>
                  <a:pt x="3567" y="20404"/>
                  <a:pt x="3712" y="20404"/>
                  <a:pt x="3856" y="20404"/>
                </a:cubicBezTo>
                <a:cubicBezTo>
                  <a:pt x="4001" y="20404"/>
                  <a:pt x="4110" y="20404"/>
                  <a:pt x="4254" y="20404"/>
                </a:cubicBezTo>
                <a:cubicBezTo>
                  <a:pt x="4471" y="20404"/>
                  <a:pt x="4689" y="20404"/>
                  <a:pt x="4906" y="20368"/>
                </a:cubicBezTo>
                <a:cubicBezTo>
                  <a:pt x="5123" y="20332"/>
                  <a:pt x="5340" y="20259"/>
                  <a:pt x="5521" y="20187"/>
                </a:cubicBezTo>
                <a:cubicBezTo>
                  <a:pt x="5738" y="20078"/>
                  <a:pt x="5955" y="19969"/>
                  <a:pt x="6136" y="19860"/>
                </a:cubicBezTo>
                <a:cubicBezTo>
                  <a:pt x="6317" y="19715"/>
                  <a:pt x="6498" y="19570"/>
                  <a:pt x="6642" y="19426"/>
                </a:cubicBezTo>
                <a:cubicBezTo>
                  <a:pt x="6896" y="19172"/>
                  <a:pt x="7113" y="18882"/>
                  <a:pt x="7257" y="18592"/>
                </a:cubicBezTo>
                <a:cubicBezTo>
                  <a:pt x="7402" y="18302"/>
                  <a:pt x="7511" y="17976"/>
                  <a:pt x="7583" y="17686"/>
                </a:cubicBezTo>
                <a:cubicBezTo>
                  <a:pt x="7655" y="17323"/>
                  <a:pt x="7655" y="16997"/>
                  <a:pt x="7619" y="16671"/>
                </a:cubicBezTo>
                <a:cubicBezTo>
                  <a:pt x="7619" y="16345"/>
                  <a:pt x="7511" y="15983"/>
                  <a:pt x="7366" y="15656"/>
                </a:cubicBezTo>
                <a:close/>
                <a:moveTo>
                  <a:pt x="1649" y="2211"/>
                </a:moveTo>
                <a:cubicBezTo>
                  <a:pt x="3675" y="4240"/>
                  <a:pt x="3675" y="4240"/>
                  <a:pt x="3675" y="4240"/>
                </a:cubicBezTo>
                <a:cubicBezTo>
                  <a:pt x="4254" y="3660"/>
                  <a:pt x="4254" y="3660"/>
                  <a:pt x="4254" y="3660"/>
                </a:cubicBezTo>
                <a:cubicBezTo>
                  <a:pt x="2228" y="1631"/>
                  <a:pt x="2228" y="1631"/>
                  <a:pt x="2228" y="1631"/>
                </a:cubicBezTo>
                <a:lnTo>
                  <a:pt x="1649" y="2211"/>
                </a:lnTo>
                <a:close/>
                <a:moveTo>
                  <a:pt x="20391" y="20404"/>
                </a:moveTo>
                <a:cubicBezTo>
                  <a:pt x="20536" y="20332"/>
                  <a:pt x="20608" y="20187"/>
                  <a:pt x="20680" y="20042"/>
                </a:cubicBezTo>
                <a:cubicBezTo>
                  <a:pt x="20753" y="19897"/>
                  <a:pt x="20789" y="19715"/>
                  <a:pt x="20789" y="19570"/>
                </a:cubicBezTo>
                <a:cubicBezTo>
                  <a:pt x="20789" y="19426"/>
                  <a:pt x="20753" y="19244"/>
                  <a:pt x="20680" y="19136"/>
                </a:cubicBezTo>
                <a:cubicBezTo>
                  <a:pt x="20608" y="18991"/>
                  <a:pt x="20536" y="18846"/>
                  <a:pt x="20391" y="18701"/>
                </a:cubicBezTo>
                <a:cubicBezTo>
                  <a:pt x="16158" y="14460"/>
                  <a:pt x="16158" y="14460"/>
                  <a:pt x="16158" y="14460"/>
                </a:cubicBezTo>
                <a:cubicBezTo>
                  <a:pt x="14457" y="16164"/>
                  <a:pt x="14457" y="16164"/>
                  <a:pt x="14457" y="16164"/>
                </a:cubicBezTo>
                <a:cubicBezTo>
                  <a:pt x="18691" y="20404"/>
                  <a:pt x="18691" y="20404"/>
                  <a:pt x="18691" y="20404"/>
                </a:cubicBezTo>
                <a:cubicBezTo>
                  <a:pt x="18835" y="20549"/>
                  <a:pt x="18980" y="20621"/>
                  <a:pt x="19089" y="20694"/>
                </a:cubicBezTo>
                <a:cubicBezTo>
                  <a:pt x="19233" y="20766"/>
                  <a:pt x="19414" y="20803"/>
                  <a:pt x="19559" y="20803"/>
                </a:cubicBezTo>
                <a:cubicBezTo>
                  <a:pt x="19704" y="20803"/>
                  <a:pt x="19884" y="20766"/>
                  <a:pt x="20029" y="20694"/>
                </a:cubicBezTo>
                <a:cubicBezTo>
                  <a:pt x="20174" y="20621"/>
                  <a:pt x="20319" y="20549"/>
                  <a:pt x="20391" y="20404"/>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34" name="Shape 3781"/>
          <p:cNvSpPr/>
          <p:nvPr userDrawn="1"/>
        </p:nvSpPr>
        <p:spPr>
          <a:xfrm>
            <a:off x="17243611" y="3907585"/>
            <a:ext cx="516851" cy="519289"/>
          </a:xfrm>
          <a:custGeom>
            <a:avLst/>
            <a:gdLst/>
            <a:ahLst/>
            <a:cxnLst>
              <a:cxn ang="0">
                <a:pos x="wd2" y="hd2"/>
              </a:cxn>
              <a:cxn ang="5400000">
                <a:pos x="wd2" y="hd2"/>
              </a:cxn>
              <a:cxn ang="10800000">
                <a:pos x="wd2" y="hd2"/>
              </a:cxn>
              <a:cxn ang="16200000">
                <a:pos x="wd2" y="hd2"/>
              </a:cxn>
            </a:cxnLst>
            <a:rect l="0" t="0" r="r" b="b"/>
            <a:pathLst>
              <a:path w="21600" h="21600" extrusionOk="0">
                <a:moveTo>
                  <a:pt x="10819" y="0"/>
                </a:moveTo>
                <a:cubicBezTo>
                  <a:pt x="12298" y="0"/>
                  <a:pt x="13699" y="311"/>
                  <a:pt x="15023" y="856"/>
                </a:cubicBezTo>
                <a:cubicBezTo>
                  <a:pt x="16346" y="1401"/>
                  <a:pt x="17475" y="2179"/>
                  <a:pt x="18448" y="3152"/>
                </a:cubicBezTo>
                <a:cubicBezTo>
                  <a:pt x="19421" y="4125"/>
                  <a:pt x="20199" y="5293"/>
                  <a:pt x="20783" y="6616"/>
                </a:cubicBezTo>
                <a:cubicBezTo>
                  <a:pt x="21328" y="7901"/>
                  <a:pt x="21600" y="9341"/>
                  <a:pt x="21600" y="10819"/>
                </a:cubicBezTo>
                <a:cubicBezTo>
                  <a:pt x="21600" y="12298"/>
                  <a:pt x="21328" y="13699"/>
                  <a:pt x="20783" y="15023"/>
                </a:cubicBezTo>
                <a:cubicBezTo>
                  <a:pt x="20199" y="16346"/>
                  <a:pt x="19421" y="17475"/>
                  <a:pt x="18448" y="18448"/>
                </a:cubicBezTo>
                <a:cubicBezTo>
                  <a:pt x="17475" y="19421"/>
                  <a:pt x="16346" y="20199"/>
                  <a:pt x="15023" y="20783"/>
                </a:cubicBezTo>
                <a:cubicBezTo>
                  <a:pt x="13699" y="21328"/>
                  <a:pt x="12298" y="21600"/>
                  <a:pt x="10819" y="21600"/>
                </a:cubicBezTo>
                <a:cubicBezTo>
                  <a:pt x="9302" y="21600"/>
                  <a:pt x="7901" y="21328"/>
                  <a:pt x="6616" y="20783"/>
                </a:cubicBezTo>
                <a:cubicBezTo>
                  <a:pt x="5293" y="20199"/>
                  <a:pt x="4125" y="19421"/>
                  <a:pt x="3152" y="18448"/>
                </a:cubicBezTo>
                <a:cubicBezTo>
                  <a:pt x="2179" y="17475"/>
                  <a:pt x="1401" y="16346"/>
                  <a:pt x="856" y="15023"/>
                </a:cubicBezTo>
                <a:cubicBezTo>
                  <a:pt x="272" y="13699"/>
                  <a:pt x="0" y="12298"/>
                  <a:pt x="0" y="10819"/>
                </a:cubicBezTo>
                <a:cubicBezTo>
                  <a:pt x="0" y="10080"/>
                  <a:pt x="78" y="9341"/>
                  <a:pt x="234" y="8640"/>
                </a:cubicBezTo>
                <a:cubicBezTo>
                  <a:pt x="350" y="7901"/>
                  <a:pt x="584" y="7239"/>
                  <a:pt x="856" y="6616"/>
                </a:cubicBezTo>
                <a:cubicBezTo>
                  <a:pt x="1129" y="5955"/>
                  <a:pt x="1479" y="5371"/>
                  <a:pt x="1868" y="4787"/>
                </a:cubicBezTo>
                <a:cubicBezTo>
                  <a:pt x="2257" y="4203"/>
                  <a:pt x="2685" y="3658"/>
                  <a:pt x="3152" y="3152"/>
                </a:cubicBezTo>
                <a:cubicBezTo>
                  <a:pt x="3775" y="3775"/>
                  <a:pt x="3775" y="3775"/>
                  <a:pt x="3775" y="3775"/>
                </a:cubicBezTo>
                <a:cubicBezTo>
                  <a:pt x="3308" y="4242"/>
                  <a:pt x="2919" y="4748"/>
                  <a:pt x="2569" y="5254"/>
                </a:cubicBezTo>
                <a:cubicBezTo>
                  <a:pt x="2218" y="5799"/>
                  <a:pt x="1907" y="6344"/>
                  <a:pt x="1635" y="6966"/>
                </a:cubicBezTo>
                <a:cubicBezTo>
                  <a:pt x="1401" y="7550"/>
                  <a:pt x="1206" y="8134"/>
                  <a:pt x="1090" y="8796"/>
                </a:cubicBezTo>
                <a:cubicBezTo>
                  <a:pt x="934" y="9457"/>
                  <a:pt x="856" y="10119"/>
                  <a:pt x="856" y="10819"/>
                </a:cubicBezTo>
                <a:cubicBezTo>
                  <a:pt x="856" y="12182"/>
                  <a:pt x="1129" y="13466"/>
                  <a:pt x="1674" y="14672"/>
                </a:cubicBezTo>
                <a:cubicBezTo>
                  <a:pt x="2179" y="15879"/>
                  <a:pt x="2880" y="16930"/>
                  <a:pt x="3775" y="17864"/>
                </a:cubicBezTo>
                <a:cubicBezTo>
                  <a:pt x="4670" y="18720"/>
                  <a:pt x="5721" y="19421"/>
                  <a:pt x="6928" y="19965"/>
                </a:cubicBezTo>
                <a:cubicBezTo>
                  <a:pt x="8134" y="20471"/>
                  <a:pt x="9418" y="20744"/>
                  <a:pt x="10819" y="20744"/>
                </a:cubicBezTo>
                <a:cubicBezTo>
                  <a:pt x="12182" y="20744"/>
                  <a:pt x="13466" y="20471"/>
                  <a:pt x="14672" y="19965"/>
                </a:cubicBezTo>
                <a:cubicBezTo>
                  <a:pt x="15879" y="19421"/>
                  <a:pt x="16930" y="18720"/>
                  <a:pt x="17864" y="17864"/>
                </a:cubicBezTo>
                <a:cubicBezTo>
                  <a:pt x="18720" y="16930"/>
                  <a:pt x="19421" y="15879"/>
                  <a:pt x="19965" y="14672"/>
                </a:cubicBezTo>
                <a:cubicBezTo>
                  <a:pt x="20471" y="13466"/>
                  <a:pt x="20744" y="12182"/>
                  <a:pt x="20744" y="10819"/>
                </a:cubicBezTo>
                <a:cubicBezTo>
                  <a:pt x="20744" y="9496"/>
                  <a:pt x="20510" y="8251"/>
                  <a:pt x="20004" y="7044"/>
                </a:cubicBezTo>
                <a:cubicBezTo>
                  <a:pt x="19498" y="5877"/>
                  <a:pt x="18837" y="4826"/>
                  <a:pt x="17942" y="3931"/>
                </a:cubicBezTo>
                <a:cubicBezTo>
                  <a:pt x="17124" y="3036"/>
                  <a:pt x="16112" y="2335"/>
                  <a:pt x="14945" y="1790"/>
                </a:cubicBezTo>
                <a:cubicBezTo>
                  <a:pt x="13816" y="1245"/>
                  <a:pt x="12571" y="934"/>
                  <a:pt x="11248" y="856"/>
                </a:cubicBezTo>
                <a:cubicBezTo>
                  <a:pt x="11248" y="5176"/>
                  <a:pt x="11248" y="5176"/>
                  <a:pt x="11248" y="5176"/>
                </a:cubicBezTo>
                <a:cubicBezTo>
                  <a:pt x="10352" y="5176"/>
                  <a:pt x="10352" y="5176"/>
                  <a:pt x="10352" y="5176"/>
                </a:cubicBezTo>
                <a:cubicBezTo>
                  <a:pt x="10352" y="467"/>
                  <a:pt x="10352" y="467"/>
                  <a:pt x="10352" y="467"/>
                </a:cubicBezTo>
                <a:cubicBezTo>
                  <a:pt x="10391" y="467"/>
                  <a:pt x="10391" y="467"/>
                  <a:pt x="10391" y="467"/>
                </a:cubicBezTo>
                <a:cubicBezTo>
                  <a:pt x="10391" y="0"/>
                  <a:pt x="10391" y="0"/>
                  <a:pt x="10391" y="0"/>
                </a:cubicBezTo>
                <a:cubicBezTo>
                  <a:pt x="10469" y="0"/>
                  <a:pt x="10547" y="0"/>
                  <a:pt x="10586" y="0"/>
                </a:cubicBezTo>
                <a:cubicBezTo>
                  <a:pt x="10664" y="0"/>
                  <a:pt x="10742" y="0"/>
                  <a:pt x="10819" y="0"/>
                </a:cubicBezTo>
                <a:close/>
                <a:moveTo>
                  <a:pt x="9730" y="11559"/>
                </a:moveTo>
                <a:cubicBezTo>
                  <a:pt x="5682" y="6344"/>
                  <a:pt x="5682" y="6344"/>
                  <a:pt x="5682" y="6344"/>
                </a:cubicBezTo>
                <a:cubicBezTo>
                  <a:pt x="5604" y="6266"/>
                  <a:pt x="5604" y="6149"/>
                  <a:pt x="5604" y="6032"/>
                </a:cubicBezTo>
                <a:cubicBezTo>
                  <a:pt x="5643" y="5916"/>
                  <a:pt x="5682" y="5799"/>
                  <a:pt x="5799" y="5721"/>
                </a:cubicBezTo>
                <a:cubicBezTo>
                  <a:pt x="5838" y="5682"/>
                  <a:pt x="5955" y="5643"/>
                  <a:pt x="6032" y="5643"/>
                </a:cubicBezTo>
                <a:cubicBezTo>
                  <a:pt x="6149" y="5643"/>
                  <a:pt x="6227" y="5682"/>
                  <a:pt x="6305" y="5721"/>
                </a:cubicBezTo>
                <a:cubicBezTo>
                  <a:pt x="11559" y="9730"/>
                  <a:pt x="11559" y="9730"/>
                  <a:pt x="11559" y="9730"/>
                </a:cubicBezTo>
                <a:cubicBezTo>
                  <a:pt x="11598" y="9730"/>
                  <a:pt x="11637" y="9769"/>
                  <a:pt x="11676" y="9846"/>
                </a:cubicBezTo>
                <a:cubicBezTo>
                  <a:pt x="11792" y="9963"/>
                  <a:pt x="11909" y="10119"/>
                  <a:pt x="11987" y="10275"/>
                </a:cubicBezTo>
                <a:cubicBezTo>
                  <a:pt x="12065" y="10430"/>
                  <a:pt x="12143" y="10586"/>
                  <a:pt x="12143" y="10819"/>
                </a:cubicBezTo>
                <a:cubicBezTo>
                  <a:pt x="12143" y="10975"/>
                  <a:pt x="12104" y="11131"/>
                  <a:pt x="12026" y="11325"/>
                </a:cubicBezTo>
                <a:cubicBezTo>
                  <a:pt x="11948" y="11481"/>
                  <a:pt x="11870" y="11637"/>
                  <a:pt x="11715" y="11715"/>
                </a:cubicBezTo>
                <a:cubicBezTo>
                  <a:pt x="11637" y="11870"/>
                  <a:pt x="11481" y="11948"/>
                  <a:pt x="11325" y="12026"/>
                </a:cubicBezTo>
                <a:cubicBezTo>
                  <a:pt x="11131" y="12104"/>
                  <a:pt x="10975" y="12143"/>
                  <a:pt x="10819" y="12143"/>
                </a:cubicBezTo>
                <a:cubicBezTo>
                  <a:pt x="10586" y="12143"/>
                  <a:pt x="10430" y="12065"/>
                  <a:pt x="10236" y="11987"/>
                </a:cubicBezTo>
                <a:cubicBezTo>
                  <a:pt x="10080" y="11870"/>
                  <a:pt x="9924" y="11754"/>
                  <a:pt x="9808" y="11637"/>
                </a:cubicBezTo>
                <a:lnTo>
                  <a:pt x="9730" y="11559"/>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35" name="Shape 3782"/>
          <p:cNvSpPr/>
          <p:nvPr userDrawn="1"/>
        </p:nvSpPr>
        <p:spPr>
          <a:xfrm>
            <a:off x="18495056" y="3888082"/>
            <a:ext cx="558298" cy="558298"/>
          </a:xfrm>
          <a:custGeom>
            <a:avLst/>
            <a:gdLst/>
            <a:ahLst/>
            <a:cxnLst>
              <a:cxn ang="0">
                <a:pos x="wd2" y="hd2"/>
              </a:cxn>
              <a:cxn ang="5400000">
                <a:pos x="wd2" y="hd2"/>
              </a:cxn>
              <a:cxn ang="10800000">
                <a:pos x="wd2" y="hd2"/>
              </a:cxn>
              <a:cxn ang="16200000">
                <a:pos x="wd2" y="hd2"/>
              </a:cxn>
            </a:cxnLst>
            <a:rect l="0" t="0" r="r" b="b"/>
            <a:pathLst>
              <a:path w="21600" h="21600" extrusionOk="0">
                <a:moveTo>
                  <a:pt x="17417" y="0"/>
                </a:moveTo>
                <a:cubicBezTo>
                  <a:pt x="21600" y="4183"/>
                  <a:pt x="21600" y="4183"/>
                  <a:pt x="21600" y="4183"/>
                </a:cubicBezTo>
                <a:cubicBezTo>
                  <a:pt x="21600" y="9556"/>
                  <a:pt x="21600" y="9556"/>
                  <a:pt x="21600" y="9556"/>
                </a:cubicBezTo>
                <a:cubicBezTo>
                  <a:pt x="9484" y="21600"/>
                  <a:pt x="9484" y="21600"/>
                  <a:pt x="9484" y="21600"/>
                </a:cubicBezTo>
                <a:cubicBezTo>
                  <a:pt x="0" y="12080"/>
                  <a:pt x="0" y="12080"/>
                  <a:pt x="0" y="12080"/>
                </a:cubicBezTo>
                <a:cubicBezTo>
                  <a:pt x="12116" y="0"/>
                  <a:pt x="12116" y="0"/>
                  <a:pt x="12116" y="0"/>
                </a:cubicBezTo>
                <a:lnTo>
                  <a:pt x="17417" y="0"/>
                </a:lnTo>
                <a:close/>
                <a:moveTo>
                  <a:pt x="20807" y="9195"/>
                </a:moveTo>
                <a:cubicBezTo>
                  <a:pt x="20807" y="4508"/>
                  <a:pt x="20807" y="4508"/>
                  <a:pt x="20807" y="4508"/>
                </a:cubicBezTo>
                <a:cubicBezTo>
                  <a:pt x="17056" y="793"/>
                  <a:pt x="17056" y="793"/>
                  <a:pt x="17056" y="793"/>
                </a:cubicBezTo>
                <a:cubicBezTo>
                  <a:pt x="12441" y="793"/>
                  <a:pt x="12441" y="793"/>
                  <a:pt x="12441" y="793"/>
                </a:cubicBezTo>
                <a:cubicBezTo>
                  <a:pt x="1118" y="12080"/>
                  <a:pt x="1118" y="12080"/>
                  <a:pt x="1118" y="12080"/>
                </a:cubicBezTo>
                <a:cubicBezTo>
                  <a:pt x="9484" y="20482"/>
                  <a:pt x="9484" y="20482"/>
                  <a:pt x="9484" y="20482"/>
                </a:cubicBezTo>
                <a:lnTo>
                  <a:pt x="20807" y="9195"/>
                </a:lnTo>
                <a:close/>
                <a:moveTo>
                  <a:pt x="15217" y="4796"/>
                </a:moveTo>
                <a:cubicBezTo>
                  <a:pt x="15217" y="4580"/>
                  <a:pt x="15253" y="4363"/>
                  <a:pt x="15326" y="4183"/>
                </a:cubicBezTo>
                <a:cubicBezTo>
                  <a:pt x="15398" y="4003"/>
                  <a:pt x="15542" y="3822"/>
                  <a:pt x="15686" y="3678"/>
                </a:cubicBezTo>
                <a:cubicBezTo>
                  <a:pt x="15830" y="3498"/>
                  <a:pt x="16011" y="3390"/>
                  <a:pt x="16191" y="3318"/>
                </a:cubicBezTo>
                <a:cubicBezTo>
                  <a:pt x="16407" y="3245"/>
                  <a:pt x="16588" y="3209"/>
                  <a:pt x="16804" y="3209"/>
                </a:cubicBezTo>
                <a:cubicBezTo>
                  <a:pt x="17020" y="3209"/>
                  <a:pt x="17237" y="3245"/>
                  <a:pt x="17417" y="3318"/>
                </a:cubicBezTo>
                <a:cubicBezTo>
                  <a:pt x="17597" y="3390"/>
                  <a:pt x="17778" y="3498"/>
                  <a:pt x="17958" y="3678"/>
                </a:cubicBezTo>
                <a:cubicBezTo>
                  <a:pt x="18102" y="3822"/>
                  <a:pt x="18210" y="4003"/>
                  <a:pt x="18282" y="4183"/>
                </a:cubicBezTo>
                <a:cubicBezTo>
                  <a:pt x="18391" y="4363"/>
                  <a:pt x="18427" y="4580"/>
                  <a:pt x="18427" y="4796"/>
                </a:cubicBezTo>
                <a:cubicBezTo>
                  <a:pt x="18427" y="5012"/>
                  <a:pt x="18391" y="5229"/>
                  <a:pt x="18282" y="5409"/>
                </a:cubicBezTo>
                <a:cubicBezTo>
                  <a:pt x="18210" y="5589"/>
                  <a:pt x="18102" y="5770"/>
                  <a:pt x="17958" y="5914"/>
                </a:cubicBezTo>
                <a:cubicBezTo>
                  <a:pt x="17778" y="6094"/>
                  <a:pt x="17597" y="6202"/>
                  <a:pt x="17417" y="6274"/>
                </a:cubicBezTo>
                <a:cubicBezTo>
                  <a:pt x="17237" y="6347"/>
                  <a:pt x="17020" y="6383"/>
                  <a:pt x="16804" y="6383"/>
                </a:cubicBezTo>
                <a:cubicBezTo>
                  <a:pt x="16588" y="6383"/>
                  <a:pt x="16407" y="6347"/>
                  <a:pt x="16191" y="6274"/>
                </a:cubicBezTo>
                <a:cubicBezTo>
                  <a:pt x="16011" y="6202"/>
                  <a:pt x="15830" y="6094"/>
                  <a:pt x="15686" y="5914"/>
                </a:cubicBezTo>
                <a:cubicBezTo>
                  <a:pt x="15542" y="5770"/>
                  <a:pt x="15398" y="5589"/>
                  <a:pt x="15326" y="5409"/>
                </a:cubicBezTo>
                <a:cubicBezTo>
                  <a:pt x="15253" y="5229"/>
                  <a:pt x="15217" y="5012"/>
                  <a:pt x="15217" y="4796"/>
                </a:cubicBezTo>
                <a:close/>
                <a:moveTo>
                  <a:pt x="17597" y="4796"/>
                </a:moveTo>
                <a:cubicBezTo>
                  <a:pt x="17597" y="4580"/>
                  <a:pt x="17525" y="4399"/>
                  <a:pt x="17381" y="4219"/>
                </a:cubicBezTo>
                <a:cubicBezTo>
                  <a:pt x="17237" y="4075"/>
                  <a:pt x="17020" y="4003"/>
                  <a:pt x="16804" y="4003"/>
                </a:cubicBezTo>
                <a:cubicBezTo>
                  <a:pt x="16588" y="4003"/>
                  <a:pt x="16407" y="4075"/>
                  <a:pt x="16263" y="4219"/>
                </a:cubicBezTo>
                <a:cubicBezTo>
                  <a:pt x="16083" y="4399"/>
                  <a:pt x="16011" y="4580"/>
                  <a:pt x="16011" y="4796"/>
                </a:cubicBezTo>
                <a:cubicBezTo>
                  <a:pt x="16011" y="5012"/>
                  <a:pt x="16083" y="5193"/>
                  <a:pt x="16263" y="5373"/>
                </a:cubicBezTo>
                <a:cubicBezTo>
                  <a:pt x="16407" y="5517"/>
                  <a:pt x="16588" y="5589"/>
                  <a:pt x="16804" y="5589"/>
                </a:cubicBezTo>
                <a:cubicBezTo>
                  <a:pt x="17020" y="5589"/>
                  <a:pt x="17237" y="5517"/>
                  <a:pt x="17381" y="5373"/>
                </a:cubicBezTo>
                <a:cubicBezTo>
                  <a:pt x="17525" y="5193"/>
                  <a:pt x="17597" y="5012"/>
                  <a:pt x="17597" y="4796"/>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36" name="Shape 3783"/>
          <p:cNvSpPr/>
          <p:nvPr userDrawn="1"/>
        </p:nvSpPr>
        <p:spPr>
          <a:xfrm>
            <a:off x="19797700" y="3917337"/>
            <a:ext cx="497348" cy="499786"/>
          </a:xfrm>
          <a:custGeom>
            <a:avLst/>
            <a:gdLst/>
            <a:ahLst/>
            <a:cxnLst>
              <a:cxn ang="0">
                <a:pos x="wd2" y="hd2"/>
              </a:cxn>
              <a:cxn ang="5400000">
                <a:pos x="wd2" y="hd2"/>
              </a:cxn>
              <a:cxn ang="10800000">
                <a:pos x="wd2" y="hd2"/>
              </a:cxn>
              <a:cxn ang="16200000">
                <a:pos x="wd2" y="hd2"/>
              </a:cxn>
            </a:cxnLst>
            <a:rect l="0" t="0" r="r" b="b"/>
            <a:pathLst>
              <a:path w="21600" h="21600" extrusionOk="0">
                <a:moveTo>
                  <a:pt x="21600" y="10660"/>
                </a:moveTo>
                <a:cubicBezTo>
                  <a:pt x="21600" y="11501"/>
                  <a:pt x="21479" y="12303"/>
                  <a:pt x="21317" y="13064"/>
                </a:cubicBezTo>
                <a:cubicBezTo>
                  <a:pt x="21155" y="13826"/>
                  <a:pt x="20872" y="14547"/>
                  <a:pt x="20548" y="15228"/>
                </a:cubicBezTo>
                <a:cubicBezTo>
                  <a:pt x="20225" y="15950"/>
                  <a:pt x="19820" y="16591"/>
                  <a:pt x="19335" y="17192"/>
                </a:cubicBezTo>
                <a:cubicBezTo>
                  <a:pt x="18890" y="17753"/>
                  <a:pt x="18364" y="18314"/>
                  <a:pt x="17798" y="18795"/>
                </a:cubicBezTo>
                <a:cubicBezTo>
                  <a:pt x="19578" y="21079"/>
                  <a:pt x="19578" y="21079"/>
                  <a:pt x="19578" y="21079"/>
                </a:cubicBezTo>
                <a:cubicBezTo>
                  <a:pt x="18890" y="21600"/>
                  <a:pt x="18890" y="21600"/>
                  <a:pt x="18890" y="21600"/>
                </a:cubicBezTo>
                <a:cubicBezTo>
                  <a:pt x="17070" y="19356"/>
                  <a:pt x="17070" y="19356"/>
                  <a:pt x="17070" y="19356"/>
                </a:cubicBezTo>
                <a:cubicBezTo>
                  <a:pt x="16584" y="19676"/>
                  <a:pt x="16139" y="19957"/>
                  <a:pt x="15654" y="20197"/>
                </a:cubicBezTo>
                <a:cubicBezTo>
                  <a:pt x="15169" y="20438"/>
                  <a:pt x="14683" y="20638"/>
                  <a:pt x="14157" y="20839"/>
                </a:cubicBezTo>
                <a:cubicBezTo>
                  <a:pt x="13631" y="20999"/>
                  <a:pt x="13106" y="21119"/>
                  <a:pt x="12539" y="21199"/>
                </a:cubicBezTo>
                <a:cubicBezTo>
                  <a:pt x="11973" y="21319"/>
                  <a:pt x="11366" y="21360"/>
                  <a:pt x="10800" y="21360"/>
                </a:cubicBezTo>
                <a:cubicBezTo>
                  <a:pt x="10193" y="21360"/>
                  <a:pt x="9627" y="21319"/>
                  <a:pt x="9061" y="21199"/>
                </a:cubicBezTo>
                <a:cubicBezTo>
                  <a:pt x="8494" y="21119"/>
                  <a:pt x="7928" y="20999"/>
                  <a:pt x="7402" y="20839"/>
                </a:cubicBezTo>
                <a:cubicBezTo>
                  <a:pt x="6876" y="20638"/>
                  <a:pt x="6391" y="20438"/>
                  <a:pt x="5906" y="20197"/>
                </a:cubicBezTo>
                <a:cubicBezTo>
                  <a:pt x="5380" y="19957"/>
                  <a:pt x="4935" y="19676"/>
                  <a:pt x="4449" y="19356"/>
                </a:cubicBezTo>
                <a:cubicBezTo>
                  <a:pt x="2629" y="21600"/>
                  <a:pt x="2629" y="21600"/>
                  <a:pt x="2629" y="21600"/>
                </a:cubicBezTo>
                <a:cubicBezTo>
                  <a:pt x="1942" y="21079"/>
                  <a:pt x="1942" y="21079"/>
                  <a:pt x="1942" y="21079"/>
                </a:cubicBezTo>
                <a:cubicBezTo>
                  <a:pt x="3762" y="18795"/>
                  <a:pt x="3762" y="18795"/>
                  <a:pt x="3762" y="18795"/>
                </a:cubicBezTo>
                <a:cubicBezTo>
                  <a:pt x="3236" y="18314"/>
                  <a:pt x="2710" y="17753"/>
                  <a:pt x="2225" y="17152"/>
                </a:cubicBezTo>
                <a:cubicBezTo>
                  <a:pt x="1739" y="16551"/>
                  <a:pt x="1375" y="15869"/>
                  <a:pt x="1052" y="15188"/>
                </a:cubicBezTo>
                <a:cubicBezTo>
                  <a:pt x="688" y="14547"/>
                  <a:pt x="445" y="13826"/>
                  <a:pt x="243" y="13064"/>
                </a:cubicBezTo>
                <a:cubicBezTo>
                  <a:pt x="81" y="12303"/>
                  <a:pt x="0" y="11501"/>
                  <a:pt x="0" y="10660"/>
                </a:cubicBezTo>
                <a:cubicBezTo>
                  <a:pt x="0" y="9177"/>
                  <a:pt x="283" y="7814"/>
                  <a:pt x="849" y="6492"/>
                </a:cubicBezTo>
                <a:cubicBezTo>
                  <a:pt x="1375" y="5210"/>
                  <a:pt x="2184" y="4088"/>
                  <a:pt x="3155" y="3126"/>
                </a:cubicBezTo>
                <a:cubicBezTo>
                  <a:pt x="4126" y="2164"/>
                  <a:pt x="5299" y="1403"/>
                  <a:pt x="6593" y="842"/>
                </a:cubicBezTo>
                <a:cubicBezTo>
                  <a:pt x="7928" y="281"/>
                  <a:pt x="9303" y="0"/>
                  <a:pt x="10800" y="0"/>
                </a:cubicBezTo>
                <a:cubicBezTo>
                  <a:pt x="12256" y="0"/>
                  <a:pt x="13672" y="281"/>
                  <a:pt x="14966" y="842"/>
                </a:cubicBezTo>
                <a:cubicBezTo>
                  <a:pt x="16301" y="1403"/>
                  <a:pt x="17434" y="2164"/>
                  <a:pt x="18404" y="3126"/>
                </a:cubicBezTo>
                <a:cubicBezTo>
                  <a:pt x="19416" y="4088"/>
                  <a:pt x="20184" y="5210"/>
                  <a:pt x="20751" y="6492"/>
                </a:cubicBezTo>
                <a:cubicBezTo>
                  <a:pt x="21317" y="7814"/>
                  <a:pt x="21600" y="9177"/>
                  <a:pt x="21600" y="10660"/>
                </a:cubicBezTo>
                <a:close/>
                <a:moveTo>
                  <a:pt x="890" y="10660"/>
                </a:moveTo>
                <a:cubicBezTo>
                  <a:pt x="890" y="12022"/>
                  <a:pt x="1133" y="13265"/>
                  <a:pt x="1658" y="14467"/>
                </a:cubicBezTo>
                <a:cubicBezTo>
                  <a:pt x="2184" y="15629"/>
                  <a:pt x="2912" y="16671"/>
                  <a:pt x="3762" y="17593"/>
                </a:cubicBezTo>
                <a:cubicBezTo>
                  <a:pt x="4692" y="18474"/>
                  <a:pt x="5744" y="19155"/>
                  <a:pt x="6957" y="19676"/>
                </a:cubicBezTo>
                <a:cubicBezTo>
                  <a:pt x="8130" y="20197"/>
                  <a:pt x="9425" y="20478"/>
                  <a:pt x="10800" y="20478"/>
                </a:cubicBezTo>
                <a:cubicBezTo>
                  <a:pt x="12175" y="20478"/>
                  <a:pt x="13429" y="20197"/>
                  <a:pt x="14643" y="19676"/>
                </a:cubicBezTo>
                <a:cubicBezTo>
                  <a:pt x="15816" y="19155"/>
                  <a:pt x="16867" y="18474"/>
                  <a:pt x="17798" y="17593"/>
                </a:cubicBezTo>
                <a:cubicBezTo>
                  <a:pt x="18688" y="16671"/>
                  <a:pt x="19375" y="15629"/>
                  <a:pt x="19901" y="14467"/>
                </a:cubicBezTo>
                <a:cubicBezTo>
                  <a:pt x="20427" y="13265"/>
                  <a:pt x="20670" y="12022"/>
                  <a:pt x="20670" y="10660"/>
                </a:cubicBezTo>
                <a:cubicBezTo>
                  <a:pt x="20670" y="9337"/>
                  <a:pt x="20427" y="8055"/>
                  <a:pt x="19901" y="6853"/>
                </a:cubicBezTo>
                <a:cubicBezTo>
                  <a:pt x="19375" y="5650"/>
                  <a:pt x="18688" y="4649"/>
                  <a:pt x="17798" y="3767"/>
                </a:cubicBezTo>
                <a:cubicBezTo>
                  <a:pt x="16867" y="2845"/>
                  <a:pt x="15816" y="2164"/>
                  <a:pt x="14643" y="1643"/>
                </a:cubicBezTo>
                <a:cubicBezTo>
                  <a:pt x="13429" y="1162"/>
                  <a:pt x="12175" y="882"/>
                  <a:pt x="10800" y="882"/>
                </a:cubicBezTo>
                <a:cubicBezTo>
                  <a:pt x="9425" y="882"/>
                  <a:pt x="8130" y="1162"/>
                  <a:pt x="6957" y="1643"/>
                </a:cubicBezTo>
                <a:cubicBezTo>
                  <a:pt x="5744" y="2164"/>
                  <a:pt x="4692" y="2845"/>
                  <a:pt x="3762" y="3767"/>
                </a:cubicBezTo>
                <a:cubicBezTo>
                  <a:pt x="2912" y="4649"/>
                  <a:pt x="2184" y="5650"/>
                  <a:pt x="1658" y="6853"/>
                </a:cubicBezTo>
                <a:cubicBezTo>
                  <a:pt x="1133" y="8055"/>
                  <a:pt x="890" y="9337"/>
                  <a:pt x="890" y="10660"/>
                </a:cubicBezTo>
                <a:close/>
                <a:moveTo>
                  <a:pt x="10840" y="3567"/>
                </a:moveTo>
                <a:cubicBezTo>
                  <a:pt x="11811" y="3567"/>
                  <a:pt x="12742" y="3727"/>
                  <a:pt x="13631" y="4088"/>
                </a:cubicBezTo>
                <a:cubicBezTo>
                  <a:pt x="14521" y="4448"/>
                  <a:pt x="15249" y="4969"/>
                  <a:pt x="15897" y="5650"/>
                </a:cubicBezTo>
                <a:cubicBezTo>
                  <a:pt x="16544" y="6252"/>
                  <a:pt x="17070" y="7013"/>
                  <a:pt x="17434" y="7895"/>
                </a:cubicBezTo>
                <a:cubicBezTo>
                  <a:pt x="17798" y="8736"/>
                  <a:pt x="18000" y="9658"/>
                  <a:pt x="18000" y="10660"/>
                </a:cubicBezTo>
                <a:cubicBezTo>
                  <a:pt x="18000" y="11662"/>
                  <a:pt x="17798" y="12583"/>
                  <a:pt x="17434" y="13425"/>
                </a:cubicBezTo>
                <a:cubicBezTo>
                  <a:pt x="17070" y="14306"/>
                  <a:pt x="16544" y="15068"/>
                  <a:pt x="15897" y="15709"/>
                </a:cubicBezTo>
                <a:cubicBezTo>
                  <a:pt x="15249" y="16350"/>
                  <a:pt x="14521" y="16831"/>
                  <a:pt x="13631" y="17232"/>
                </a:cubicBezTo>
                <a:cubicBezTo>
                  <a:pt x="12742" y="17593"/>
                  <a:pt x="11811" y="17793"/>
                  <a:pt x="10840" y="17793"/>
                </a:cubicBezTo>
                <a:cubicBezTo>
                  <a:pt x="9870" y="17793"/>
                  <a:pt x="8939" y="17593"/>
                  <a:pt x="8049" y="17232"/>
                </a:cubicBezTo>
                <a:cubicBezTo>
                  <a:pt x="7160" y="16831"/>
                  <a:pt x="6391" y="16350"/>
                  <a:pt x="5744" y="15709"/>
                </a:cubicBezTo>
                <a:cubicBezTo>
                  <a:pt x="5097" y="15068"/>
                  <a:pt x="4571" y="14306"/>
                  <a:pt x="4207" y="13425"/>
                </a:cubicBezTo>
                <a:cubicBezTo>
                  <a:pt x="3802" y="12583"/>
                  <a:pt x="3640" y="11662"/>
                  <a:pt x="3640" y="10660"/>
                </a:cubicBezTo>
                <a:cubicBezTo>
                  <a:pt x="3640" y="9658"/>
                  <a:pt x="3802" y="8736"/>
                  <a:pt x="4207" y="7895"/>
                </a:cubicBezTo>
                <a:cubicBezTo>
                  <a:pt x="4571" y="7013"/>
                  <a:pt x="5097" y="6252"/>
                  <a:pt x="5744" y="5650"/>
                </a:cubicBezTo>
                <a:cubicBezTo>
                  <a:pt x="6391" y="4969"/>
                  <a:pt x="7160" y="4448"/>
                  <a:pt x="8049" y="4088"/>
                </a:cubicBezTo>
                <a:cubicBezTo>
                  <a:pt x="8939" y="3727"/>
                  <a:pt x="9870" y="3567"/>
                  <a:pt x="10840" y="3567"/>
                </a:cubicBezTo>
                <a:close/>
                <a:moveTo>
                  <a:pt x="10840" y="16911"/>
                </a:moveTo>
                <a:cubicBezTo>
                  <a:pt x="11730" y="16911"/>
                  <a:pt x="12539" y="16751"/>
                  <a:pt x="13308" y="16430"/>
                </a:cubicBezTo>
                <a:cubicBezTo>
                  <a:pt x="14036" y="16070"/>
                  <a:pt x="14683" y="15629"/>
                  <a:pt x="15249" y="15068"/>
                </a:cubicBezTo>
                <a:cubicBezTo>
                  <a:pt x="15856" y="14547"/>
                  <a:pt x="16301" y="13866"/>
                  <a:pt x="16625" y="13104"/>
                </a:cubicBezTo>
                <a:cubicBezTo>
                  <a:pt x="16948" y="12343"/>
                  <a:pt x="17110" y="11501"/>
                  <a:pt x="17110" y="10660"/>
                </a:cubicBezTo>
                <a:cubicBezTo>
                  <a:pt x="17110" y="9818"/>
                  <a:pt x="16948" y="9017"/>
                  <a:pt x="16625" y="8255"/>
                </a:cubicBezTo>
                <a:cubicBezTo>
                  <a:pt x="16301" y="7494"/>
                  <a:pt x="15856" y="6813"/>
                  <a:pt x="15249" y="6252"/>
                </a:cubicBezTo>
                <a:cubicBezTo>
                  <a:pt x="14683" y="5731"/>
                  <a:pt x="14036" y="5250"/>
                  <a:pt x="13308" y="4929"/>
                </a:cubicBezTo>
                <a:cubicBezTo>
                  <a:pt x="12539" y="4609"/>
                  <a:pt x="11730" y="4448"/>
                  <a:pt x="10840" y="4448"/>
                </a:cubicBezTo>
                <a:cubicBezTo>
                  <a:pt x="9951" y="4448"/>
                  <a:pt x="9142" y="4609"/>
                  <a:pt x="8373" y="4929"/>
                </a:cubicBezTo>
                <a:cubicBezTo>
                  <a:pt x="7645" y="5250"/>
                  <a:pt x="6957" y="5731"/>
                  <a:pt x="6351" y="6252"/>
                </a:cubicBezTo>
                <a:cubicBezTo>
                  <a:pt x="5784" y="6813"/>
                  <a:pt x="5339" y="7494"/>
                  <a:pt x="5016" y="8255"/>
                </a:cubicBezTo>
                <a:cubicBezTo>
                  <a:pt x="4692" y="9017"/>
                  <a:pt x="4530" y="9818"/>
                  <a:pt x="4530" y="10660"/>
                </a:cubicBezTo>
                <a:cubicBezTo>
                  <a:pt x="4530" y="11501"/>
                  <a:pt x="4692" y="12343"/>
                  <a:pt x="5016" y="13104"/>
                </a:cubicBezTo>
                <a:cubicBezTo>
                  <a:pt x="5339" y="13866"/>
                  <a:pt x="5784" y="14547"/>
                  <a:pt x="6351" y="15068"/>
                </a:cubicBezTo>
                <a:cubicBezTo>
                  <a:pt x="6957" y="15629"/>
                  <a:pt x="7645" y="16070"/>
                  <a:pt x="8373" y="16430"/>
                </a:cubicBezTo>
                <a:cubicBezTo>
                  <a:pt x="9142" y="16751"/>
                  <a:pt x="9951" y="16911"/>
                  <a:pt x="10840" y="16911"/>
                </a:cubicBezTo>
                <a:close/>
                <a:moveTo>
                  <a:pt x="10840" y="7093"/>
                </a:moveTo>
                <a:cubicBezTo>
                  <a:pt x="11326" y="7093"/>
                  <a:pt x="11811" y="7213"/>
                  <a:pt x="12216" y="7374"/>
                </a:cubicBezTo>
                <a:cubicBezTo>
                  <a:pt x="12661" y="7574"/>
                  <a:pt x="13065" y="7814"/>
                  <a:pt x="13348" y="8135"/>
                </a:cubicBezTo>
                <a:cubicBezTo>
                  <a:pt x="13672" y="8456"/>
                  <a:pt x="13955" y="8816"/>
                  <a:pt x="14117" y="9257"/>
                </a:cubicBezTo>
                <a:cubicBezTo>
                  <a:pt x="14319" y="9698"/>
                  <a:pt x="14440" y="10179"/>
                  <a:pt x="14440" y="10660"/>
                </a:cubicBezTo>
                <a:cubicBezTo>
                  <a:pt x="14440" y="11141"/>
                  <a:pt x="14319" y="11581"/>
                  <a:pt x="14117" y="12022"/>
                </a:cubicBezTo>
                <a:cubicBezTo>
                  <a:pt x="13955" y="12463"/>
                  <a:pt x="13672" y="12864"/>
                  <a:pt x="13348" y="13224"/>
                </a:cubicBezTo>
                <a:cubicBezTo>
                  <a:pt x="13065" y="13505"/>
                  <a:pt x="12661" y="13786"/>
                  <a:pt x="12216" y="13946"/>
                </a:cubicBezTo>
                <a:cubicBezTo>
                  <a:pt x="11811" y="14146"/>
                  <a:pt x="11326" y="14266"/>
                  <a:pt x="10840" y="14266"/>
                </a:cubicBezTo>
                <a:cubicBezTo>
                  <a:pt x="10355" y="14266"/>
                  <a:pt x="9870" y="14146"/>
                  <a:pt x="9425" y="13946"/>
                </a:cubicBezTo>
                <a:cubicBezTo>
                  <a:pt x="9020" y="13786"/>
                  <a:pt x="8616" y="13505"/>
                  <a:pt x="8292" y="13224"/>
                </a:cubicBezTo>
                <a:cubicBezTo>
                  <a:pt x="7969" y="12864"/>
                  <a:pt x="7685" y="12463"/>
                  <a:pt x="7524" y="12022"/>
                </a:cubicBezTo>
                <a:cubicBezTo>
                  <a:pt x="7362" y="11581"/>
                  <a:pt x="7240" y="11141"/>
                  <a:pt x="7240" y="10660"/>
                </a:cubicBezTo>
                <a:cubicBezTo>
                  <a:pt x="7240" y="10179"/>
                  <a:pt x="7362" y="9698"/>
                  <a:pt x="7524" y="9257"/>
                </a:cubicBezTo>
                <a:cubicBezTo>
                  <a:pt x="7685" y="8816"/>
                  <a:pt x="7969" y="8456"/>
                  <a:pt x="8292" y="8135"/>
                </a:cubicBezTo>
                <a:cubicBezTo>
                  <a:pt x="8616" y="7814"/>
                  <a:pt x="9020" y="7574"/>
                  <a:pt x="9425" y="7374"/>
                </a:cubicBezTo>
                <a:cubicBezTo>
                  <a:pt x="9870" y="7213"/>
                  <a:pt x="10355" y="7093"/>
                  <a:pt x="10840" y="7093"/>
                </a:cubicBezTo>
                <a:close/>
                <a:moveTo>
                  <a:pt x="10840" y="13345"/>
                </a:moveTo>
                <a:cubicBezTo>
                  <a:pt x="11204" y="13345"/>
                  <a:pt x="11528" y="13305"/>
                  <a:pt x="11852" y="13144"/>
                </a:cubicBezTo>
                <a:cubicBezTo>
                  <a:pt x="12216" y="12984"/>
                  <a:pt x="12499" y="12784"/>
                  <a:pt x="12742" y="12583"/>
                </a:cubicBezTo>
                <a:cubicBezTo>
                  <a:pt x="12984" y="12343"/>
                  <a:pt x="13187" y="12062"/>
                  <a:pt x="13308" y="11702"/>
                </a:cubicBezTo>
                <a:cubicBezTo>
                  <a:pt x="13470" y="11381"/>
                  <a:pt x="13510" y="11020"/>
                  <a:pt x="13510" y="10660"/>
                </a:cubicBezTo>
                <a:cubicBezTo>
                  <a:pt x="13510" y="10299"/>
                  <a:pt x="13470" y="9978"/>
                  <a:pt x="13308" y="9618"/>
                </a:cubicBezTo>
                <a:cubicBezTo>
                  <a:pt x="13187" y="9297"/>
                  <a:pt x="12984" y="9017"/>
                  <a:pt x="12742" y="8776"/>
                </a:cubicBezTo>
                <a:cubicBezTo>
                  <a:pt x="12499" y="8536"/>
                  <a:pt x="12216" y="8335"/>
                  <a:pt x="11852" y="8215"/>
                </a:cubicBezTo>
                <a:cubicBezTo>
                  <a:pt x="11528" y="8055"/>
                  <a:pt x="11204" y="7975"/>
                  <a:pt x="10840" y="7975"/>
                </a:cubicBezTo>
                <a:cubicBezTo>
                  <a:pt x="10436" y="7975"/>
                  <a:pt x="10112" y="8055"/>
                  <a:pt x="9789" y="8215"/>
                </a:cubicBezTo>
                <a:cubicBezTo>
                  <a:pt x="9465" y="8335"/>
                  <a:pt x="9182" y="8536"/>
                  <a:pt x="8939" y="8776"/>
                </a:cubicBezTo>
                <a:cubicBezTo>
                  <a:pt x="8697" y="9017"/>
                  <a:pt x="8494" y="9297"/>
                  <a:pt x="8373" y="9618"/>
                </a:cubicBezTo>
                <a:cubicBezTo>
                  <a:pt x="8211" y="9978"/>
                  <a:pt x="8171" y="10299"/>
                  <a:pt x="8171" y="10660"/>
                </a:cubicBezTo>
                <a:cubicBezTo>
                  <a:pt x="8171" y="11020"/>
                  <a:pt x="8211" y="11381"/>
                  <a:pt x="8373" y="11702"/>
                </a:cubicBezTo>
                <a:cubicBezTo>
                  <a:pt x="8494" y="12062"/>
                  <a:pt x="8697" y="12343"/>
                  <a:pt x="8939" y="12583"/>
                </a:cubicBezTo>
                <a:cubicBezTo>
                  <a:pt x="9182" y="12784"/>
                  <a:pt x="9465" y="12984"/>
                  <a:pt x="9789" y="13144"/>
                </a:cubicBezTo>
                <a:cubicBezTo>
                  <a:pt x="10112" y="13305"/>
                  <a:pt x="10436" y="13345"/>
                  <a:pt x="10840" y="13345"/>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37" name="Shape 3784"/>
          <p:cNvSpPr/>
          <p:nvPr userDrawn="1"/>
        </p:nvSpPr>
        <p:spPr>
          <a:xfrm>
            <a:off x="21007701" y="3856387"/>
            <a:ext cx="621685" cy="621685"/>
          </a:xfrm>
          <a:custGeom>
            <a:avLst/>
            <a:gdLst/>
            <a:ahLst/>
            <a:cxnLst>
              <a:cxn ang="0">
                <a:pos x="wd2" y="hd2"/>
              </a:cxn>
              <a:cxn ang="5400000">
                <a:pos x="wd2" y="hd2"/>
              </a:cxn>
              <a:cxn ang="10800000">
                <a:pos x="wd2" y="hd2"/>
              </a:cxn>
              <a:cxn ang="16200000">
                <a:pos x="wd2" y="hd2"/>
              </a:cxn>
            </a:cxnLst>
            <a:rect l="0" t="0" r="r" b="b"/>
            <a:pathLst>
              <a:path w="21600" h="21600" extrusionOk="0">
                <a:moveTo>
                  <a:pt x="4307" y="10428"/>
                </a:moveTo>
                <a:cubicBezTo>
                  <a:pt x="4307" y="11172"/>
                  <a:pt x="4307" y="11172"/>
                  <a:pt x="4307" y="11172"/>
                </a:cubicBezTo>
                <a:cubicBezTo>
                  <a:pt x="0" y="11172"/>
                  <a:pt x="0" y="11172"/>
                  <a:pt x="0" y="11172"/>
                </a:cubicBezTo>
                <a:cubicBezTo>
                  <a:pt x="0" y="10428"/>
                  <a:pt x="0" y="10428"/>
                  <a:pt x="0" y="10428"/>
                </a:cubicBezTo>
                <a:lnTo>
                  <a:pt x="4307" y="10428"/>
                </a:lnTo>
                <a:close/>
                <a:moveTo>
                  <a:pt x="6412" y="5926"/>
                </a:moveTo>
                <a:cubicBezTo>
                  <a:pt x="5926" y="6412"/>
                  <a:pt x="5926" y="6412"/>
                  <a:pt x="5926" y="6412"/>
                </a:cubicBezTo>
                <a:cubicBezTo>
                  <a:pt x="2915" y="3433"/>
                  <a:pt x="2915" y="3433"/>
                  <a:pt x="2915" y="3433"/>
                </a:cubicBezTo>
                <a:cubicBezTo>
                  <a:pt x="3433" y="2882"/>
                  <a:pt x="3433" y="2882"/>
                  <a:pt x="3433" y="2882"/>
                </a:cubicBezTo>
                <a:lnTo>
                  <a:pt x="6412" y="5926"/>
                </a:lnTo>
                <a:close/>
                <a:moveTo>
                  <a:pt x="2915" y="18135"/>
                </a:moveTo>
                <a:cubicBezTo>
                  <a:pt x="5926" y="15156"/>
                  <a:pt x="5926" y="15156"/>
                  <a:pt x="5926" y="15156"/>
                </a:cubicBezTo>
                <a:cubicBezTo>
                  <a:pt x="6412" y="15641"/>
                  <a:pt x="6412" y="15641"/>
                  <a:pt x="6412" y="15641"/>
                </a:cubicBezTo>
                <a:cubicBezTo>
                  <a:pt x="3433" y="18653"/>
                  <a:pt x="3433" y="18653"/>
                  <a:pt x="3433" y="18653"/>
                </a:cubicBezTo>
                <a:lnTo>
                  <a:pt x="2915" y="18135"/>
                </a:lnTo>
                <a:close/>
                <a:moveTo>
                  <a:pt x="8711" y="5829"/>
                </a:moveTo>
                <a:cubicBezTo>
                  <a:pt x="8064" y="6121"/>
                  <a:pt x="7481" y="6509"/>
                  <a:pt x="6995" y="7027"/>
                </a:cubicBezTo>
                <a:cubicBezTo>
                  <a:pt x="6509" y="7481"/>
                  <a:pt x="6121" y="8064"/>
                  <a:pt x="5829" y="8711"/>
                </a:cubicBezTo>
                <a:cubicBezTo>
                  <a:pt x="5538" y="9391"/>
                  <a:pt x="5408" y="10071"/>
                  <a:pt x="5408" y="10816"/>
                </a:cubicBezTo>
                <a:cubicBezTo>
                  <a:pt x="5408" y="11561"/>
                  <a:pt x="5538" y="12273"/>
                  <a:pt x="5829" y="12921"/>
                </a:cubicBezTo>
                <a:cubicBezTo>
                  <a:pt x="6121" y="13569"/>
                  <a:pt x="6509" y="14152"/>
                  <a:pt x="6995" y="14637"/>
                </a:cubicBezTo>
                <a:cubicBezTo>
                  <a:pt x="7481" y="15123"/>
                  <a:pt x="8064" y="15512"/>
                  <a:pt x="8711" y="15771"/>
                </a:cubicBezTo>
                <a:cubicBezTo>
                  <a:pt x="9359" y="16062"/>
                  <a:pt x="10039" y="16192"/>
                  <a:pt x="10816" y="16192"/>
                </a:cubicBezTo>
                <a:cubicBezTo>
                  <a:pt x="11529" y="16192"/>
                  <a:pt x="12241" y="16062"/>
                  <a:pt x="12889" y="15771"/>
                </a:cubicBezTo>
                <a:cubicBezTo>
                  <a:pt x="13569" y="15512"/>
                  <a:pt x="14119" y="15123"/>
                  <a:pt x="14605" y="14637"/>
                </a:cubicBezTo>
                <a:cubicBezTo>
                  <a:pt x="15091" y="14152"/>
                  <a:pt x="15512" y="13569"/>
                  <a:pt x="15771" y="12921"/>
                </a:cubicBezTo>
                <a:cubicBezTo>
                  <a:pt x="16062" y="12273"/>
                  <a:pt x="16192" y="11561"/>
                  <a:pt x="16192" y="10816"/>
                </a:cubicBezTo>
                <a:cubicBezTo>
                  <a:pt x="16192" y="10071"/>
                  <a:pt x="16062" y="9391"/>
                  <a:pt x="15771" y="8711"/>
                </a:cubicBezTo>
                <a:cubicBezTo>
                  <a:pt x="15512" y="8064"/>
                  <a:pt x="15091" y="7481"/>
                  <a:pt x="14605" y="7027"/>
                </a:cubicBezTo>
                <a:cubicBezTo>
                  <a:pt x="14119" y="6509"/>
                  <a:pt x="13569" y="6121"/>
                  <a:pt x="12889" y="5829"/>
                </a:cubicBezTo>
                <a:cubicBezTo>
                  <a:pt x="12241" y="5538"/>
                  <a:pt x="11529" y="5408"/>
                  <a:pt x="10816" y="5408"/>
                </a:cubicBezTo>
                <a:cubicBezTo>
                  <a:pt x="10039" y="5408"/>
                  <a:pt x="9359" y="5538"/>
                  <a:pt x="8711" y="5829"/>
                </a:cubicBezTo>
                <a:close/>
                <a:moveTo>
                  <a:pt x="9003" y="15123"/>
                </a:moveTo>
                <a:cubicBezTo>
                  <a:pt x="8420" y="14897"/>
                  <a:pt x="7934" y="14540"/>
                  <a:pt x="7513" y="14087"/>
                </a:cubicBezTo>
                <a:cubicBezTo>
                  <a:pt x="7092" y="13666"/>
                  <a:pt x="6768" y="13180"/>
                  <a:pt x="6509" y="12630"/>
                </a:cubicBezTo>
                <a:cubicBezTo>
                  <a:pt x="6250" y="12047"/>
                  <a:pt x="6121" y="11464"/>
                  <a:pt x="6121" y="10816"/>
                </a:cubicBezTo>
                <a:cubicBezTo>
                  <a:pt x="6121" y="10169"/>
                  <a:pt x="6250" y="9553"/>
                  <a:pt x="6509" y="9003"/>
                </a:cubicBezTo>
                <a:cubicBezTo>
                  <a:pt x="6768" y="8420"/>
                  <a:pt x="7092" y="7934"/>
                  <a:pt x="7513" y="7513"/>
                </a:cubicBezTo>
                <a:cubicBezTo>
                  <a:pt x="7934" y="7092"/>
                  <a:pt x="8420" y="6768"/>
                  <a:pt x="9003" y="6509"/>
                </a:cubicBezTo>
                <a:cubicBezTo>
                  <a:pt x="9553" y="6250"/>
                  <a:pt x="10169" y="6121"/>
                  <a:pt x="10816" y="6121"/>
                </a:cubicBezTo>
                <a:cubicBezTo>
                  <a:pt x="11464" y="6121"/>
                  <a:pt x="12047" y="6250"/>
                  <a:pt x="12630" y="6509"/>
                </a:cubicBezTo>
                <a:cubicBezTo>
                  <a:pt x="13180" y="6768"/>
                  <a:pt x="13666" y="7092"/>
                  <a:pt x="14087" y="7513"/>
                </a:cubicBezTo>
                <a:cubicBezTo>
                  <a:pt x="14508" y="7934"/>
                  <a:pt x="14864" y="8420"/>
                  <a:pt x="15091" y="9003"/>
                </a:cubicBezTo>
                <a:cubicBezTo>
                  <a:pt x="15350" y="9553"/>
                  <a:pt x="15479" y="10169"/>
                  <a:pt x="15479" y="10816"/>
                </a:cubicBezTo>
                <a:cubicBezTo>
                  <a:pt x="15479" y="11464"/>
                  <a:pt x="15350" y="12047"/>
                  <a:pt x="15091" y="12630"/>
                </a:cubicBezTo>
                <a:cubicBezTo>
                  <a:pt x="14864" y="13180"/>
                  <a:pt x="14508" y="13666"/>
                  <a:pt x="14087" y="14087"/>
                </a:cubicBezTo>
                <a:cubicBezTo>
                  <a:pt x="13666" y="14540"/>
                  <a:pt x="13180" y="14897"/>
                  <a:pt x="12630" y="15123"/>
                </a:cubicBezTo>
                <a:cubicBezTo>
                  <a:pt x="12047" y="15382"/>
                  <a:pt x="11464" y="15479"/>
                  <a:pt x="10816" y="15479"/>
                </a:cubicBezTo>
                <a:cubicBezTo>
                  <a:pt x="10169" y="15479"/>
                  <a:pt x="9553" y="15382"/>
                  <a:pt x="9003" y="15123"/>
                </a:cubicBezTo>
                <a:close/>
                <a:moveTo>
                  <a:pt x="11172" y="0"/>
                </a:moveTo>
                <a:cubicBezTo>
                  <a:pt x="11172" y="4339"/>
                  <a:pt x="11172" y="4339"/>
                  <a:pt x="11172" y="4339"/>
                </a:cubicBezTo>
                <a:cubicBezTo>
                  <a:pt x="10460" y="4339"/>
                  <a:pt x="10460" y="4339"/>
                  <a:pt x="10460" y="4339"/>
                </a:cubicBezTo>
                <a:cubicBezTo>
                  <a:pt x="10460" y="0"/>
                  <a:pt x="10460" y="0"/>
                  <a:pt x="10460" y="0"/>
                </a:cubicBezTo>
                <a:lnTo>
                  <a:pt x="11172" y="0"/>
                </a:lnTo>
                <a:close/>
                <a:moveTo>
                  <a:pt x="11172" y="17293"/>
                </a:moveTo>
                <a:cubicBezTo>
                  <a:pt x="11172" y="21600"/>
                  <a:pt x="11172" y="21600"/>
                  <a:pt x="11172" y="21600"/>
                </a:cubicBezTo>
                <a:cubicBezTo>
                  <a:pt x="10460" y="21600"/>
                  <a:pt x="10460" y="21600"/>
                  <a:pt x="10460" y="21600"/>
                </a:cubicBezTo>
                <a:cubicBezTo>
                  <a:pt x="10460" y="17293"/>
                  <a:pt x="10460" y="17293"/>
                  <a:pt x="10460" y="17293"/>
                </a:cubicBezTo>
                <a:lnTo>
                  <a:pt x="11172" y="17293"/>
                </a:lnTo>
                <a:close/>
                <a:moveTo>
                  <a:pt x="18685" y="3433"/>
                </a:moveTo>
                <a:cubicBezTo>
                  <a:pt x="15706" y="6412"/>
                  <a:pt x="15706" y="6412"/>
                  <a:pt x="15706" y="6412"/>
                </a:cubicBezTo>
                <a:cubicBezTo>
                  <a:pt x="15188" y="5926"/>
                  <a:pt x="15188" y="5926"/>
                  <a:pt x="15188" y="5926"/>
                </a:cubicBezTo>
                <a:cubicBezTo>
                  <a:pt x="18200" y="2882"/>
                  <a:pt x="18200" y="2882"/>
                  <a:pt x="18200" y="2882"/>
                </a:cubicBezTo>
                <a:lnTo>
                  <a:pt x="18685" y="3433"/>
                </a:lnTo>
                <a:close/>
                <a:moveTo>
                  <a:pt x="15188" y="15641"/>
                </a:moveTo>
                <a:cubicBezTo>
                  <a:pt x="15706" y="15156"/>
                  <a:pt x="15706" y="15156"/>
                  <a:pt x="15706" y="15156"/>
                </a:cubicBezTo>
                <a:cubicBezTo>
                  <a:pt x="18685" y="18135"/>
                  <a:pt x="18685" y="18135"/>
                  <a:pt x="18685" y="18135"/>
                </a:cubicBezTo>
                <a:cubicBezTo>
                  <a:pt x="18200" y="18653"/>
                  <a:pt x="18200" y="18653"/>
                  <a:pt x="18200" y="18653"/>
                </a:cubicBezTo>
                <a:lnTo>
                  <a:pt x="15188" y="15641"/>
                </a:lnTo>
                <a:close/>
                <a:moveTo>
                  <a:pt x="21600" y="10428"/>
                </a:moveTo>
                <a:cubicBezTo>
                  <a:pt x="21600" y="11172"/>
                  <a:pt x="21600" y="11172"/>
                  <a:pt x="21600" y="11172"/>
                </a:cubicBezTo>
                <a:cubicBezTo>
                  <a:pt x="17293" y="11172"/>
                  <a:pt x="17293" y="11172"/>
                  <a:pt x="17293" y="11172"/>
                </a:cubicBezTo>
                <a:cubicBezTo>
                  <a:pt x="17293" y="10428"/>
                  <a:pt x="17293" y="10428"/>
                  <a:pt x="17293" y="10428"/>
                </a:cubicBezTo>
                <a:lnTo>
                  <a:pt x="21600" y="1042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38" name="Shape 3785"/>
          <p:cNvSpPr/>
          <p:nvPr userDrawn="1"/>
        </p:nvSpPr>
        <p:spPr>
          <a:xfrm>
            <a:off x="3247315" y="5030444"/>
            <a:ext cx="519291" cy="453464"/>
          </a:xfrm>
          <a:custGeom>
            <a:avLst/>
            <a:gdLst/>
            <a:ahLst/>
            <a:cxnLst>
              <a:cxn ang="0">
                <a:pos x="wd2" y="hd2"/>
              </a:cxn>
              <a:cxn ang="5400000">
                <a:pos x="wd2" y="hd2"/>
              </a:cxn>
              <a:cxn ang="10800000">
                <a:pos x="wd2" y="hd2"/>
              </a:cxn>
              <a:cxn ang="16200000">
                <a:pos x="wd2" y="hd2"/>
              </a:cxn>
            </a:cxnLst>
            <a:rect l="0" t="0" r="r" b="b"/>
            <a:pathLst>
              <a:path w="21600" h="21600" extrusionOk="0">
                <a:moveTo>
                  <a:pt x="17746" y="12774"/>
                </a:moveTo>
                <a:lnTo>
                  <a:pt x="21600" y="17187"/>
                </a:lnTo>
                <a:lnTo>
                  <a:pt x="17746" y="21600"/>
                </a:lnTo>
                <a:lnTo>
                  <a:pt x="17138" y="20903"/>
                </a:lnTo>
                <a:lnTo>
                  <a:pt x="19876" y="17652"/>
                </a:lnTo>
                <a:lnTo>
                  <a:pt x="14501" y="17652"/>
                </a:lnTo>
                <a:lnTo>
                  <a:pt x="3955" y="4877"/>
                </a:lnTo>
                <a:lnTo>
                  <a:pt x="0" y="4877"/>
                </a:lnTo>
                <a:lnTo>
                  <a:pt x="0" y="3948"/>
                </a:lnTo>
                <a:lnTo>
                  <a:pt x="4361" y="3948"/>
                </a:lnTo>
                <a:lnTo>
                  <a:pt x="14806" y="16723"/>
                </a:lnTo>
                <a:lnTo>
                  <a:pt x="19876" y="16723"/>
                </a:lnTo>
                <a:lnTo>
                  <a:pt x="17138" y="13471"/>
                </a:lnTo>
                <a:lnTo>
                  <a:pt x="17746" y="12774"/>
                </a:lnTo>
                <a:close/>
                <a:moveTo>
                  <a:pt x="7910" y="11961"/>
                </a:moveTo>
                <a:lnTo>
                  <a:pt x="8518" y="12542"/>
                </a:lnTo>
                <a:lnTo>
                  <a:pt x="4361" y="17652"/>
                </a:lnTo>
                <a:lnTo>
                  <a:pt x="0" y="17652"/>
                </a:lnTo>
                <a:lnTo>
                  <a:pt x="0" y="16723"/>
                </a:lnTo>
                <a:lnTo>
                  <a:pt x="3955" y="16723"/>
                </a:lnTo>
                <a:lnTo>
                  <a:pt x="7910" y="11961"/>
                </a:lnTo>
                <a:close/>
                <a:moveTo>
                  <a:pt x="10851" y="9639"/>
                </a:moveTo>
                <a:lnTo>
                  <a:pt x="10344" y="8942"/>
                </a:lnTo>
                <a:lnTo>
                  <a:pt x="14501" y="3948"/>
                </a:lnTo>
                <a:lnTo>
                  <a:pt x="19876" y="3948"/>
                </a:lnTo>
                <a:lnTo>
                  <a:pt x="17138" y="697"/>
                </a:lnTo>
                <a:lnTo>
                  <a:pt x="17746" y="0"/>
                </a:lnTo>
                <a:lnTo>
                  <a:pt x="21600" y="4297"/>
                </a:lnTo>
                <a:lnTo>
                  <a:pt x="17746" y="8826"/>
                </a:lnTo>
                <a:lnTo>
                  <a:pt x="17138" y="8013"/>
                </a:lnTo>
                <a:lnTo>
                  <a:pt x="19876" y="4877"/>
                </a:lnTo>
                <a:lnTo>
                  <a:pt x="14806" y="4877"/>
                </a:lnTo>
                <a:lnTo>
                  <a:pt x="10851" y="9639"/>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39" name="Shape 3786"/>
          <p:cNvSpPr/>
          <p:nvPr userDrawn="1"/>
        </p:nvSpPr>
        <p:spPr>
          <a:xfrm>
            <a:off x="4530629" y="5007283"/>
            <a:ext cx="497348" cy="497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1600" y="0"/>
                  <a:pt x="21600" y="0"/>
                  <a:pt x="21600" y="0"/>
                </a:cubicBezTo>
                <a:cubicBezTo>
                  <a:pt x="21600" y="21600"/>
                  <a:pt x="21600" y="21600"/>
                  <a:pt x="21600" y="21600"/>
                </a:cubicBezTo>
                <a:cubicBezTo>
                  <a:pt x="0" y="21600"/>
                  <a:pt x="0" y="21600"/>
                  <a:pt x="0" y="21600"/>
                </a:cubicBezTo>
                <a:lnTo>
                  <a:pt x="0" y="0"/>
                </a:lnTo>
                <a:close/>
                <a:moveTo>
                  <a:pt x="20670" y="20710"/>
                </a:moveTo>
                <a:cubicBezTo>
                  <a:pt x="20670" y="890"/>
                  <a:pt x="20670" y="890"/>
                  <a:pt x="20670" y="890"/>
                </a:cubicBezTo>
                <a:cubicBezTo>
                  <a:pt x="890" y="890"/>
                  <a:pt x="890" y="890"/>
                  <a:pt x="890" y="890"/>
                </a:cubicBezTo>
                <a:cubicBezTo>
                  <a:pt x="890" y="20710"/>
                  <a:pt x="890" y="20710"/>
                  <a:pt x="890" y="20710"/>
                </a:cubicBezTo>
                <a:lnTo>
                  <a:pt x="20670" y="20710"/>
                </a:lnTo>
                <a:close/>
                <a:moveTo>
                  <a:pt x="4935" y="8535"/>
                </a:moveTo>
                <a:cubicBezTo>
                  <a:pt x="4935" y="5420"/>
                  <a:pt x="4935" y="5420"/>
                  <a:pt x="4935" y="5420"/>
                </a:cubicBezTo>
                <a:cubicBezTo>
                  <a:pt x="4045" y="5420"/>
                  <a:pt x="4045" y="5420"/>
                  <a:pt x="4045" y="5420"/>
                </a:cubicBezTo>
                <a:cubicBezTo>
                  <a:pt x="4045" y="4530"/>
                  <a:pt x="4045" y="4530"/>
                  <a:pt x="4045" y="4530"/>
                </a:cubicBezTo>
                <a:cubicBezTo>
                  <a:pt x="6715" y="4530"/>
                  <a:pt x="6715" y="4530"/>
                  <a:pt x="6715" y="4530"/>
                </a:cubicBezTo>
                <a:cubicBezTo>
                  <a:pt x="6715" y="5420"/>
                  <a:pt x="6715" y="5420"/>
                  <a:pt x="6715" y="5420"/>
                </a:cubicBezTo>
                <a:cubicBezTo>
                  <a:pt x="5825" y="5420"/>
                  <a:pt x="5825" y="5420"/>
                  <a:pt x="5825" y="5420"/>
                </a:cubicBezTo>
                <a:cubicBezTo>
                  <a:pt x="5825" y="8535"/>
                  <a:pt x="5825" y="8535"/>
                  <a:pt x="5825" y="8535"/>
                </a:cubicBezTo>
                <a:cubicBezTo>
                  <a:pt x="5825" y="9222"/>
                  <a:pt x="5987" y="9870"/>
                  <a:pt x="6229" y="10476"/>
                </a:cubicBezTo>
                <a:cubicBezTo>
                  <a:pt x="6512" y="11083"/>
                  <a:pt x="6836" y="11609"/>
                  <a:pt x="7321" y="12054"/>
                </a:cubicBezTo>
                <a:cubicBezTo>
                  <a:pt x="7726" y="12458"/>
                  <a:pt x="8252" y="12822"/>
                  <a:pt x="8858" y="13065"/>
                </a:cubicBezTo>
                <a:cubicBezTo>
                  <a:pt x="9465" y="13348"/>
                  <a:pt x="10112" y="13470"/>
                  <a:pt x="10800" y="13470"/>
                </a:cubicBezTo>
                <a:cubicBezTo>
                  <a:pt x="11447" y="13470"/>
                  <a:pt x="12094" y="13348"/>
                  <a:pt x="12701" y="13065"/>
                </a:cubicBezTo>
                <a:cubicBezTo>
                  <a:pt x="13308" y="12822"/>
                  <a:pt x="13834" y="12458"/>
                  <a:pt x="14279" y="12054"/>
                </a:cubicBezTo>
                <a:cubicBezTo>
                  <a:pt x="14724" y="11609"/>
                  <a:pt x="15088" y="11083"/>
                  <a:pt x="15330" y="10476"/>
                </a:cubicBezTo>
                <a:cubicBezTo>
                  <a:pt x="15613" y="9870"/>
                  <a:pt x="15735" y="9222"/>
                  <a:pt x="15735" y="8535"/>
                </a:cubicBezTo>
                <a:cubicBezTo>
                  <a:pt x="15735" y="5420"/>
                  <a:pt x="15735" y="5420"/>
                  <a:pt x="15735" y="5420"/>
                </a:cubicBezTo>
                <a:cubicBezTo>
                  <a:pt x="14845" y="5420"/>
                  <a:pt x="14845" y="5420"/>
                  <a:pt x="14845" y="5420"/>
                </a:cubicBezTo>
                <a:cubicBezTo>
                  <a:pt x="14845" y="4530"/>
                  <a:pt x="14845" y="4530"/>
                  <a:pt x="14845" y="4530"/>
                </a:cubicBezTo>
                <a:cubicBezTo>
                  <a:pt x="17515" y="4530"/>
                  <a:pt x="17515" y="4530"/>
                  <a:pt x="17515" y="4530"/>
                </a:cubicBezTo>
                <a:cubicBezTo>
                  <a:pt x="17515" y="5420"/>
                  <a:pt x="17515" y="5420"/>
                  <a:pt x="17515" y="5420"/>
                </a:cubicBezTo>
                <a:cubicBezTo>
                  <a:pt x="16625" y="5420"/>
                  <a:pt x="16625" y="5420"/>
                  <a:pt x="16625" y="5420"/>
                </a:cubicBezTo>
                <a:cubicBezTo>
                  <a:pt x="16625" y="8535"/>
                  <a:pt x="16625" y="8535"/>
                  <a:pt x="16625" y="8535"/>
                </a:cubicBezTo>
                <a:cubicBezTo>
                  <a:pt x="16625" y="9344"/>
                  <a:pt x="16463" y="10112"/>
                  <a:pt x="16139" y="10800"/>
                </a:cubicBezTo>
                <a:cubicBezTo>
                  <a:pt x="15856" y="11528"/>
                  <a:pt x="15411" y="12175"/>
                  <a:pt x="14885" y="12701"/>
                </a:cubicBezTo>
                <a:cubicBezTo>
                  <a:pt x="14360" y="13227"/>
                  <a:pt x="13753" y="13631"/>
                  <a:pt x="13065" y="13915"/>
                </a:cubicBezTo>
                <a:cubicBezTo>
                  <a:pt x="12337" y="14238"/>
                  <a:pt x="11609" y="14360"/>
                  <a:pt x="10800" y="14360"/>
                </a:cubicBezTo>
                <a:cubicBezTo>
                  <a:pt x="9991" y="14360"/>
                  <a:pt x="9222" y="14238"/>
                  <a:pt x="8535" y="13915"/>
                </a:cubicBezTo>
                <a:cubicBezTo>
                  <a:pt x="7807" y="13631"/>
                  <a:pt x="7200" y="13227"/>
                  <a:pt x="6674" y="12701"/>
                </a:cubicBezTo>
                <a:cubicBezTo>
                  <a:pt x="6148" y="12175"/>
                  <a:pt x="5744" y="11528"/>
                  <a:pt x="5420" y="10800"/>
                </a:cubicBezTo>
                <a:cubicBezTo>
                  <a:pt x="5097" y="10112"/>
                  <a:pt x="4935" y="9344"/>
                  <a:pt x="4935" y="8535"/>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40" name="Shape 3787"/>
          <p:cNvSpPr/>
          <p:nvPr userDrawn="1"/>
        </p:nvSpPr>
        <p:spPr>
          <a:xfrm>
            <a:off x="5772498" y="4986559"/>
            <a:ext cx="558298" cy="538795"/>
          </a:xfrm>
          <a:custGeom>
            <a:avLst/>
            <a:gdLst/>
            <a:ahLst/>
            <a:cxnLst>
              <a:cxn ang="0">
                <a:pos x="wd2" y="hd2"/>
              </a:cxn>
              <a:cxn ang="5400000">
                <a:pos x="wd2" y="hd2"/>
              </a:cxn>
              <a:cxn ang="10800000">
                <a:pos x="wd2" y="hd2"/>
              </a:cxn>
              <a:cxn ang="16200000">
                <a:pos x="wd2" y="hd2"/>
              </a:cxn>
            </a:cxnLst>
            <a:rect l="0" t="0" r="r" b="b"/>
            <a:pathLst>
              <a:path w="21600" h="21600" extrusionOk="0">
                <a:moveTo>
                  <a:pt x="18427" y="0"/>
                </a:moveTo>
                <a:cubicBezTo>
                  <a:pt x="18859" y="0"/>
                  <a:pt x="19256" y="75"/>
                  <a:pt x="19653" y="262"/>
                </a:cubicBezTo>
                <a:cubicBezTo>
                  <a:pt x="20049" y="448"/>
                  <a:pt x="20374" y="673"/>
                  <a:pt x="20662" y="972"/>
                </a:cubicBezTo>
                <a:cubicBezTo>
                  <a:pt x="20987" y="1271"/>
                  <a:pt x="21203" y="1607"/>
                  <a:pt x="21384" y="2018"/>
                </a:cubicBezTo>
                <a:cubicBezTo>
                  <a:pt x="21528" y="2429"/>
                  <a:pt x="21600" y="2840"/>
                  <a:pt x="21600" y="3289"/>
                </a:cubicBezTo>
                <a:cubicBezTo>
                  <a:pt x="21600" y="3774"/>
                  <a:pt x="21528" y="4223"/>
                  <a:pt x="21384" y="4597"/>
                </a:cubicBezTo>
                <a:cubicBezTo>
                  <a:pt x="21203" y="5008"/>
                  <a:pt x="20987" y="5344"/>
                  <a:pt x="20662" y="5680"/>
                </a:cubicBezTo>
                <a:cubicBezTo>
                  <a:pt x="20374" y="5979"/>
                  <a:pt x="20049" y="6203"/>
                  <a:pt x="19653" y="6390"/>
                </a:cubicBezTo>
                <a:cubicBezTo>
                  <a:pt x="19256" y="6577"/>
                  <a:pt x="18859" y="6652"/>
                  <a:pt x="18427" y="6652"/>
                </a:cubicBezTo>
                <a:cubicBezTo>
                  <a:pt x="18138" y="6652"/>
                  <a:pt x="17850" y="6615"/>
                  <a:pt x="17561" y="6540"/>
                </a:cubicBezTo>
                <a:cubicBezTo>
                  <a:pt x="17273" y="6465"/>
                  <a:pt x="17020" y="6316"/>
                  <a:pt x="16804" y="6166"/>
                </a:cubicBezTo>
                <a:cubicBezTo>
                  <a:pt x="16552" y="6054"/>
                  <a:pt x="16335" y="5867"/>
                  <a:pt x="16155" y="5680"/>
                </a:cubicBezTo>
                <a:cubicBezTo>
                  <a:pt x="15975" y="5493"/>
                  <a:pt x="15794" y="5269"/>
                  <a:pt x="15650" y="5008"/>
                </a:cubicBezTo>
                <a:cubicBezTo>
                  <a:pt x="6311" y="9081"/>
                  <a:pt x="6311" y="9081"/>
                  <a:pt x="6311" y="9081"/>
                </a:cubicBezTo>
                <a:cubicBezTo>
                  <a:pt x="6347" y="9230"/>
                  <a:pt x="6347" y="9343"/>
                  <a:pt x="6383" y="9492"/>
                </a:cubicBezTo>
                <a:cubicBezTo>
                  <a:pt x="6383" y="9642"/>
                  <a:pt x="6383" y="9791"/>
                  <a:pt x="6383" y="9978"/>
                </a:cubicBezTo>
                <a:cubicBezTo>
                  <a:pt x="6383" y="10090"/>
                  <a:pt x="6383" y="10239"/>
                  <a:pt x="6383" y="10389"/>
                </a:cubicBezTo>
                <a:cubicBezTo>
                  <a:pt x="6347" y="10538"/>
                  <a:pt x="6347" y="10651"/>
                  <a:pt x="6311" y="10800"/>
                </a:cubicBezTo>
                <a:cubicBezTo>
                  <a:pt x="6274" y="10912"/>
                  <a:pt x="6238" y="11062"/>
                  <a:pt x="6166" y="11174"/>
                </a:cubicBezTo>
                <a:cubicBezTo>
                  <a:pt x="6130" y="11323"/>
                  <a:pt x="6094" y="11435"/>
                  <a:pt x="6022" y="11585"/>
                </a:cubicBezTo>
                <a:cubicBezTo>
                  <a:pt x="12044" y="16032"/>
                  <a:pt x="12044" y="16032"/>
                  <a:pt x="12044" y="16032"/>
                </a:cubicBezTo>
                <a:cubicBezTo>
                  <a:pt x="12188" y="15882"/>
                  <a:pt x="12333" y="15733"/>
                  <a:pt x="12513" y="15583"/>
                </a:cubicBezTo>
                <a:cubicBezTo>
                  <a:pt x="12693" y="15434"/>
                  <a:pt x="12873" y="15322"/>
                  <a:pt x="13090" y="15210"/>
                </a:cubicBezTo>
                <a:cubicBezTo>
                  <a:pt x="13306" y="15135"/>
                  <a:pt x="13486" y="15060"/>
                  <a:pt x="13703" y="14985"/>
                </a:cubicBezTo>
                <a:cubicBezTo>
                  <a:pt x="13919" y="14948"/>
                  <a:pt x="14172" y="14911"/>
                  <a:pt x="14424" y="14911"/>
                </a:cubicBezTo>
                <a:cubicBezTo>
                  <a:pt x="14857" y="14911"/>
                  <a:pt x="15289" y="15023"/>
                  <a:pt x="15650" y="15210"/>
                </a:cubicBezTo>
                <a:cubicBezTo>
                  <a:pt x="16047" y="15359"/>
                  <a:pt x="16407" y="15621"/>
                  <a:pt x="16660" y="15920"/>
                </a:cubicBezTo>
                <a:cubicBezTo>
                  <a:pt x="16948" y="16219"/>
                  <a:pt x="17201" y="16592"/>
                  <a:pt x="17345" y="16966"/>
                </a:cubicBezTo>
                <a:cubicBezTo>
                  <a:pt x="17525" y="17377"/>
                  <a:pt x="17597" y="17788"/>
                  <a:pt x="17597" y="18274"/>
                </a:cubicBezTo>
                <a:cubicBezTo>
                  <a:pt x="17597" y="18722"/>
                  <a:pt x="17525" y="19171"/>
                  <a:pt x="17345" y="19582"/>
                </a:cubicBezTo>
                <a:cubicBezTo>
                  <a:pt x="17201" y="19993"/>
                  <a:pt x="16948" y="20329"/>
                  <a:pt x="16660" y="20628"/>
                </a:cubicBezTo>
                <a:cubicBezTo>
                  <a:pt x="16407" y="20927"/>
                  <a:pt x="16047" y="21152"/>
                  <a:pt x="15650" y="21338"/>
                </a:cubicBezTo>
                <a:cubicBezTo>
                  <a:pt x="15289" y="21488"/>
                  <a:pt x="14857" y="21600"/>
                  <a:pt x="14424" y="21600"/>
                </a:cubicBezTo>
                <a:cubicBezTo>
                  <a:pt x="13991" y="21600"/>
                  <a:pt x="13559" y="21488"/>
                  <a:pt x="13162" y="21338"/>
                </a:cubicBezTo>
                <a:cubicBezTo>
                  <a:pt x="12801" y="21152"/>
                  <a:pt x="12441" y="20927"/>
                  <a:pt x="12152" y="20628"/>
                </a:cubicBezTo>
                <a:cubicBezTo>
                  <a:pt x="11864" y="20329"/>
                  <a:pt x="11611" y="19993"/>
                  <a:pt x="11467" y="19582"/>
                </a:cubicBezTo>
                <a:cubicBezTo>
                  <a:pt x="11323" y="19171"/>
                  <a:pt x="11215" y="18722"/>
                  <a:pt x="11215" y="18274"/>
                </a:cubicBezTo>
                <a:cubicBezTo>
                  <a:pt x="11215" y="18125"/>
                  <a:pt x="11251" y="17975"/>
                  <a:pt x="11251" y="17863"/>
                </a:cubicBezTo>
                <a:cubicBezTo>
                  <a:pt x="11251" y="17713"/>
                  <a:pt x="11287" y="17601"/>
                  <a:pt x="11323" y="17452"/>
                </a:cubicBezTo>
                <a:cubicBezTo>
                  <a:pt x="11359" y="17340"/>
                  <a:pt x="11395" y="17190"/>
                  <a:pt x="11431" y="17078"/>
                </a:cubicBezTo>
                <a:cubicBezTo>
                  <a:pt x="11503" y="16929"/>
                  <a:pt x="11539" y="16817"/>
                  <a:pt x="11575" y="16742"/>
                </a:cubicBezTo>
                <a:cubicBezTo>
                  <a:pt x="5553" y="12220"/>
                  <a:pt x="5553" y="12220"/>
                  <a:pt x="5553" y="12220"/>
                </a:cubicBezTo>
                <a:cubicBezTo>
                  <a:pt x="5373" y="12370"/>
                  <a:pt x="5229" y="12519"/>
                  <a:pt x="5048" y="12631"/>
                </a:cubicBezTo>
                <a:cubicBezTo>
                  <a:pt x="4868" y="12781"/>
                  <a:pt x="4688" y="12893"/>
                  <a:pt x="4508" y="12967"/>
                </a:cubicBezTo>
                <a:cubicBezTo>
                  <a:pt x="4291" y="13080"/>
                  <a:pt x="4075" y="13154"/>
                  <a:pt x="3858" y="13192"/>
                </a:cubicBezTo>
                <a:cubicBezTo>
                  <a:pt x="3642" y="13266"/>
                  <a:pt x="3426" y="13266"/>
                  <a:pt x="3209" y="13266"/>
                </a:cubicBezTo>
                <a:cubicBezTo>
                  <a:pt x="2777" y="13266"/>
                  <a:pt x="2344" y="13192"/>
                  <a:pt x="1947" y="13005"/>
                </a:cubicBezTo>
                <a:cubicBezTo>
                  <a:pt x="1551" y="12818"/>
                  <a:pt x="1226" y="12594"/>
                  <a:pt x="938" y="12295"/>
                </a:cubicBezTo>
                <a:cubicBezTo>
                  <a:pt x="649" y="11996"/>
                  <a:pt x="397" y="11660"/>
                  <a:pt x="252" y="11248"/>
                </a:cubicBezTo>
                <a:cubicBezTo>
                  <a:pt x="72" y="10837"/>
                  <a:pt x="0" y="10426"/>
                  <a:pt x="0" y="9978"/>
                </a:cubicBezTo>
                <a:cubicBezTo>
                  <a:pt x="0" y="9529"/>
                  <a:pt x="72" y="9081"/>
                  <a:pt x="252" y="8670"/>
                </a:cubicBezTo>
                <a:cubicBezTo>
                  <a:pt x="397" y="8259"/>
                  <a:pt x="649" y="7922"/>
                  <a:pt x="938" y="7624"/>
                </a:cubicBezTo>
                <a:cubicBezTo>
                  <a:pt x="1226" y="7287"/>
                  <a:pt x="1551" y="7063"/>
                  <a:pt x="1947" y="6913"/>
                </a:cubicBezTo>
                <a:cubicBezTo>
                  <a:pt x="2344" y="6727"/>
                  <a:pt x="2777" y="6652"/>
                  <a:pt x="3209" y="6652"/>
                </a:cubicBezTo>
                <a:cubicBezTo>
                  <a:pt x="3498" y="6652"/>
                  <a:pt x="3750" y="6689"/>
                  <a:pt x="4039" y="6764"/>
                </a:cubicBezTo>
                <a:cubicBezTo>
                  <a:pt x="4327" y="6876"/>
                  <a:pt x="4580" y="6951"/>
                  <a:pt x="4832" y="7100"/>
                </a:cubicBezTo>
                <a:cubicBezTo>
                  <a:pt x="5048" y="7250"/>
                  <a:pt x="5265" y="7437"/>
                  <a:pt x="5481" y="7624"/>
                </a:cubicBezTo>
                <a:cubicBezTo>
                  <a:pt x="5697" y="7810"/>
                  <a:pt x="5842" y="8035"/>
                  <a:pt x="5986" y="8296"/>
                </a:cubicBezTo>
                <a:cubicBezTo>
                  <a:pt x="15362" y="4223"/>
                  <a:pt x="15362" y="4223"/>
                  <a:pt x="15362" y="4223"/>
                </a:cubicBezTo>
                <a:cubicBezTo>
                  <a:pt x="15289" y="4111"/>
                  <a:pt x="15253" y="3961"/>
                  <a:pt x="15253" y="3774"/>
                </a:cubicBezTo>
                <a:cubicBezTo>
                  <a:pt x="15217" y="3625"/>
                  <a:pt x="15217" y="3475"/>
                  <a:pt x="15217" y="3289"/>
                </a:cubicBezTo>
                <a:cubicBezTo>
                  <a:pt x="15217" y="2840"/>
                  <a:pt x="15289" y="2429"/>
                  <a:pt x="15470" y="2018"/>
                </a:cubicBezTo>
                <a:cubicBezTo>
                  <a:pt x="15650" y="1607"/>
                  <a:pt x="15866" y="1271"/>
                  <a:pt x="16155" y="972"/>
                </a:cubicBezTo>
                <a:cubicBezTo>
                  <a:pt x="16443" y="673"/>
                  <a:pt x="16768" y="448"/>
                  <a:pt x="17165" y="262"/>
                </a:cubicBezTo>
                <a:cubicBezTo>
                  <a:pt x="17561" y="75"/>
                  <a:pt x="17958" y="0"/>
                  <a:pt x="18427" y="0"/>
                </a:cubicBezTo>
                <a:close/>
                <a:moveTo>
                  <a:pt x="3209" y="12444"/>
                </a:moveTo>
                <a:cubicBezTo>
                  <a:pt x="3534" y="12444"/>
                  <a:pt x="3858" y="12370"/>
                  <a:pt x="4147" y="12257"/>
                </a:cubicBezTo>
                <a:cubicBezTo>
                  <a:pt x="4435" y="12108"/>
                  <a:pt x="4688" y="11958"/>
                  <a:pt x="4904" y="11734"/>
                </a:cubicBezTo>
                <a:cubicBezTo>
                  <a:pt x="5121" y="11473"/>
                  <a:pt x="5265" y="11248"/>
                  <a:pt x="5409" y="10949"/>
                </a:cubicBezTo>
                <a:cubicBezTo>
                  <a:pt x="5517" y="10651"/>
                  <a:pt x="5589" y="10314"/>
                  <a:pt x="5589" y="9978"/>
                </a:cubicBezTo>
                <a:cubicBezTo>
                  <a:pt x="5589" y="9604"/>
                  <a:pt x="5517" y="9268"/>
                  <a:pt x="5409" y="9006"/>
                </a:cubicBezTo>
                <a:cubicBezTo>
                  <a:pt x="5265" y="8707"/>
                  <a:pt x="5121" y="8446"/>
                  <a:pt x="4904" y="8221"/>
                </a:cubicBezTo>
                <a:cubicBezTo>
                  <a:pt x="4688" y="7997"/>
                  <a:pt x="4435" y="7810"/>
                  <a:pt x="4147" y="7661"/>
                </a:cubicBezTo>
                <a:cubicBezTo>
                  <a:pt x="3858" y="7549"/>
                  <a:pt x="3534" y="7474"/>
                  <a:pt x="3209" y="7474"/>
                </a:cubicBezTo>
                <a:cubicBezTo>
                  <a:pt x="2849" y="7474"/>
                  <a:pt x="2560" y="7549"/>
                  <a:pt x="2272" y="7661"/>
                </a:cubicBezTo>
                <a:cubicBezTo>
                  <a:pt x="1983" y="7810"/>
                  <a:pt x="1731" y="7997"/>
                  <a:pt x="1515" y="8221"/>
                </a:cubicBezTo>
                <a:cubicBezTo>
                  <a:pt x="1298" y="8446"/>
                  <a:pt x="1118" y="8707"/>
                  <a:pt x="1010" y="9006"/>
                </a:cubicBezTo>
                <a:cubicBezTo>
                  <a:pt x="865" y="9268"/>
                  <a:pt x="793" y="9604"/>
                  <a:pt x="793" y="9978"/>
                </a:cubicBezTo>
                <a:cubicBezTo>
                  <a:pt x="793" y="10314"/>
                  <a:pt x="865" y="10651"/>
                  <a:pt x="1010" y="10949"/>
                </a:cubicBezTo>
                <a:cubicBezTo>
                  <a:pt x="1118" y="11248"/>
                  <a:pt x="1298" y="11473"/>
                  <a:pt x="1515" y="11734"/>
                </a:cubicBezTo>
                <a:cubicBezTo>
                  <a:pt x="1731" y="11958"/>
                  <a:pt x="1983" y="12108"/>
                  <a:pt x="2272" y="12257"/>
                </a:cubicBezTo>
                <a:cubicBezTo>
                  <a:pt x="2560" y="12370"/>
                  <a:pt x="2849" y="12444"/>
                  <a:pt x="3209" y="12444"/>
                </a:cubicBezTo>
                <a:close/>
                <a:moveTo>
                  <a:pt x="14424" y="15770"/>
                </a:moveTo>
                <a:cubicBezTo>
                  <a:pt x="14063" y="15770"/>
                  <a:pt x="13775" y="15808"/>
                  <a:pt x="13486" y="15957"/>
                </a:cubicBezTo>
                <a:cubicBezTo>
                  <a:pt x="13198" y="16069"/>
                  <a:pt x="12946" y="16256"/>
                  <a:pt x="12729" y="16480"/>
                </a:cubicBezTo>
                <a:cubicBezTo>
                  <a:pt x="12513" y="16704"/>
                  <a:pt x="12333" y="16966"/>
                  <a:pt x="12224" y="17302"/>
                </a:cubicBezTo>
                <a:cubicBezTo>
                  <a:pt x="12080" y="17601"/>
                  <a:pt x="12044" y="17938"/>
                  <a:pt x="12044" y="18274"/>
                </a:cubicBezTo>
                <a:cubicBezTo>
                  <a:pt x="12044" y="18610"/>
                  <a:pt x="12080" y="18909"/>
                  <a:pt x="12224" y="19246"/>
                </a:cubicBezTo>
                <a:cubicBezTo>
                  <a:pt x="12333" y="19545"/>
                  <a:pt x="12513" y="19806"/>
                  <a:pt x="12729" y="20030"/>
                </a:cubicBezTo>
                <a:cubicBezTo>
                  <a:pt x="12946" y="20255"/>
                  <a:pt x="13198" y="20442"/>
                  <a:pt x="13486" y="20591"/>
                </a:cubicBezTo>
                <a:cubicBezTo>
                  <a:pt x="13775" y="20703"/>
                  <a:pt x="14063" y="20778"/>
                  <a:pt x="14424" y="20778"/>
                </a:cubicBezTo>
                <a:cubicBezTo>
                  <a:pt x="14749" y="20778"/>
                  <a:pt x="15037" y="20703"/>
                  <a:pt x="15326" y="20591"/>
                </a:cubicBezTo>
                <a:cubicBezTo>
                  <a:pt x="15650" y="20442"/>
                  <a:pt x="15903" y="20255"/>
                  <a:pt x="16119" y="20030"/>
                </a:cubicBezTo>
                <a:cubicBezTo>
                  <a:pt x="16335" y="19806"/>
                  <a:pt x="16516" y="19545"/>
                  <a:pt x="16624" y="19246"/>
                </a:cubicBezTo>
                <a:cubicBezTo>
                  <a:pt x="16768" y="18909"/>
                  <a:pt x="16804" y="18610"/>
                  <a:pt x="16804" y="18274"/>
                </a:cubicBezTo>
                <a:cubicBezTo>
                  <a:pt x="16804" y="17938"/>
                  <a:pt x="16768" y="17601"/>
                  <a:pt x="16624" y="17302"/>
                </a:cubicBezTo>
                <a:cubicBezTo>
                  <a:pt x="16516" y="16966"/>
                  <a:pt x="16335" y="16704"/>
                  <a:pt x="16119" y="16480"/>
                </a:cubicBezTo>
                <a:cubicBezTo>
                  <a:pt x="15903" y="16256"/>
                  <a:pt x="15650" y="16069"/>
                  <a:pt x="15326" y="15957"/>
                </a:cubicBezTo>
                <a:cubicBezTo>
                  <a:pt x="15037" y="15808"/>
                  <a:pt x="14749" y="15770"/>
                  <a:pt x="14424" y="15770"/>
                </a:cubicBezTo>
                <a:close/>
                <a:moveTo>
                  <a:pt x="18427" y="5830"/>
                </a:moveTo>
                <a:cubicBezTo>
                  <a:pt x="18751" y="5830"/>
                  <a:pt x="19076" y="5755"/>
                  <a:pt x="19364" y="5643"/>
                </a:cubicBezTo>
                <a:cubicBezTo>
                  <a:pt x="19617" y="5493"/>
                  <a:pt x="19869" y="5344"/>
                  <a:pt x="20085" y="5082"/>
                </a:cubicBezTo>
                <a:cubicBezTo>
                  <a:pt x="20338" y="4858"/>
                  <a:pt x="20482" y="4597"/>
                  <a:pt x="20626" y="4298"/>
                </a:cubicBezTo>
                <a:cubicBezTo>
                  <a:pt x="20735" y="3999"/>
                  <a:pt x="20807" y="3662"/>
                  <a:pt x="20807" y="3289"/>
                </a:cubicBezTo>
                <a:cubicBezTo>
                  <a:pt x="20807" y="2990"/>
                  <a:pt x="20735" y="2653"/>
                  <a:pt x="20626" y="2354"/>
                </a:cubicBezTo>
                <a:cubicBezTo>
                  <a:pt x="20482" y="2055"/>
                  <a:pt x="20338" y="1756"/>
                  <a:pt x="20085" y="1532"/>
                </a:cubicBezTo>
                <a:cubicBezTo>
                  <a:pt x="19869" y="1308"/>
                  <a:pt x="19617" y="1158"/>
                  <a:pt x="19364" y="1009"/>
                </a:cubicBezTo>
                <a:cubicBezTo>
                  <a:pt x="19076" y="897"/>
                  <a:pt x="18751" y="822"/>
                  <a:pt x="18427" y="822"/>
                </a:cubicBezTo>
                <a:cubicBezTo>
                  <a:pt x="18066" y="822"/>
                  <a:pt x="17742" y="897"/>
                  <a:pt x="17489" y="1009"/>
                </a:cubicBezTo>
                <a:cubicBezTo>
                  <a:pt x="17201" y="1158"/>
                  <a:pt x="16948" y="1308"/>
                  <a:pt x="16732" y="1532"/>
                </a:cubicBezTo>
                <a:cubicBezTo>
                  <a:pt x="16516" y="1756"/>
                  <a:pt x="16335" y="2055"/>
                  <a:pt x="16191" y="2354"/>
                </a:cubicBezTo>
                <a:cubicBezTo>
                  <a:pt x="16083" y="2653"/>
                  <a:pt x="16011" y="2990"/>
                  <a:pt x="16011" y="3289"/>
                </a:cubicBezTo>
                <a:cubicBezTo>
                  <a:pt x="16011" y="3662"/>
                  <a:pt x="16083" y="3999"/>
                  <a:pt x="16191" y="4298"/>
                </a:cubicBezTo>
                <a:cubicBezTo>
                  <a:pt x="16335" y="4597"/>
                  <a:pt x="16516" y="4858"/>
                  <a:pt x="16732" y="5082"/>
                </a:cubicBezTo>
                <a:cubicBezTo>
                  <a:pt x="16948" y="5344"/>
                  <a:pt x="17201" y="5493"/>
                  <a:pt x="17489" y="5643"/>
                </a:cubicBezTo>
                <a:cubicBezTo>
                  <a:pt x="17742" y="5755"/>
                  <a:pt x="18066" y="5830"/>
                  <a:pt x="18427" y="5830"/>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41" name="Shape 3788"/>
          <p:cNvSpPr/>
          <p:nvPr userDrawn="1"/>
        </p:nvSpPr>
        <p:spPr>
          <a:xfrm>
            <a:off x="7086286" y="4986733"/>
            <a:ext cx="475407" cy="538795"/>
          </a:xfrm>
          <a:custGeom>
            <a:avLst/>
            <a:gdLst/>
            <a:ahLst/>
            <a:cxnLst>
              <a:cxn ang="0">
                <a:pos x="wd2" y="hd2"/>
              </a:cxn>
              <a:cxn ang="5400000">
                <a:pos x="wd2" y="hd2"/>
              </a:cxn>
              <a:cxn ang="10800000">
                <a:pos x="wd2" y="hd2"/>
              </a:cxn>
              <a:cxn ang="16200000">
                <a:pos x="wd2" y="hd2"/>
              </a:cxn>
            </a:cxnLst>
            <a:rect l="0" t="0" r="r" b="b"/>
            <a:pathLst>
              <a:path w="21600" h="21600" extrusionOk="0">
                <a:moveTo>
                  <a:pt x="10821" y="0"/>
                </a:moveTo>
                <a:cubicBezTo>
                  <a:pt x="12301" y="0"/>
                  <a:pt x="13695" y="112"/>
                  <a:pt x="15006" y="336"/>
                </a:cubicBezTo>
                <a:cubicBezTo>
                  <a:pt x="16316" y="598"/>
                  <a:pt x="17458" y="934"/>
                  <a:pt x="18472" y="1345"/>
                </a:cubicBezTo>
                <a:cubicBezTo>
                  <a:pt x="19402" y="1756"/>
                  <a:pt x="20163" y="2205"/>
                  <a:pt x="20755" y="2803"/>
                </a:cubicBezTo>
                <a:cubicBezTo>
                  <a:pt x="21304" y="3363"/>
                  <a:pt x="21600" y="3961"/>
                  <a:pt x="21600" y="4559"/>
                </a:cubicBezTo>
                <a:cubicBezTo>
                  <a:pt x="21600" y="17003"/>
                  <a:pt x="21600" y="17003"/>
                  <a:pt x="21600" y="17003"/>
                </a:cubicBezTo>
                <a:cubicBezTo>
                  <a:pt x="21600" y="17639"/>
                  <a:pt x="21304" y="18237"/>
                  <a:pt x="20755" y="18797"/>
                </a:cubicBezTo>
                <a:cubicBezTo>
                  <a:pt x="20163" y="19358"/>
                  <a:pt x="19402" y="19844"/>
                  <a:pt x="18472" y="20217"/>
                </a:cubicBezTo>
                <a:cubicBezTo>
                  <a:pt x="17458" y="20666"/>
                  <a:pt x="16316" y="21002"/>
                  <a:pt x="15006" y="21226"/>
                </a:cubicBezTo>
                <a:cubicBezTo>
                  <a:pt x="13695" y="21488"/>
                  <a:pt x="12301" y="21600"/>
                  <a:pt x="10821" y="21600"/>
                </a:cubicBezTo>
                <a:cubicBezTo>
                  <a:pt x="9299" y="21600"/>
                  <a:pt x="7905" y="21488"/>
                  <a:pt x="6594" y="21226"/>
                </a:cubicBezTo>
                <a:cubicBezTo>
                  <a:pt x="5284" y="21002"/>
                  <a:pt x="4142" y="20666"/>
                  <a:pt x="3170" y="20217"/>
                </a:cubicBezTo>
                <a:cubicBezTo>
                  <a:pt x="2198" y="19844"/>
                  <a:pt x="1437" y="19358"/>
                  <a:pt x="888" y="18797"/>
                </a:cubicBezTo>
                <a:cubicBezTo>
                  <a:pt x="296" y="18237"/>
                  <a:pt x="0" y="17639"/>
                  <a:pt x="0" y="17003"/>
                </a:cubicBezTo>
                <a:cubicBezTo>
                  <a:pt x="0" y="4559"/>
                  <a:pt x="0" y="4559"/>
                  <a:pt x="0" y="4559"/>
                </a:cubicBezTo>
                <a:cubicBezTo>
                  <a:pt x="0" y="3961"/>
                  <a:pt x="296" y="3363"/>
                  <a:pt x="888" y="2803"/>
                </a:cubicBezTo>
                <a:cubicBezTo>
                  <a:pt x="1437" y="2205"/>
                  <a:pt x="2198" y="1756"/>
                  <a:pt x="3170" y="1345"/>
                </a:cubicBezTo>
                <a:cubicBezTo>
                  <a:pt x="4142" y="934"/>
                  <a:pt x="5284" y="598"/>
                  <a:pt x="6594" y="336"/>
                </a:cubicBezTo>
                <a:cubicBezTo>
                  <a:pt x="7905" y="112"/>
                  <a:pt x="9299" y="0"/>
                  <a:pt x="10821" y="0"/>
                </a:cubicBezTo>
                <a:close/>
                <a:moveTo>
                  <a:pt x="10821" y="822"/>
                </a:moveTo>
                <a:cubicBezTo>
                  <a:pt x="9342" y="822"/>
                  <a:pt x="7989" y="934"/>
                  <a:pt x="6805" y="1158"/>
                </a:cubicBezTo>
                <a:cubicBezTo>
                  <a:pt x="5622" y="1383"/>
                  <a:pt x="4607" y="1682"/>
                  <a:pt x="3720" y="2018"/>
                </a:cubicBezTo>
                <a:cubicBezTo>
                  <a:pt x="2832" y="2392"/>
                  <a:pt x="2156" y="2803"/>
                  <a:pt x="1691" y="3214"/>
                </a:cubicBezTo>
                <a:cubicBezTo>
                  <a:pt x="1184" y="3662"/>
                  <a:pt x="972" y="4111"/>
                  <a:pt x="972" y="4559"/>
                </a:cubicBezTo>
                <a:cubicBezTo>
                  <a:pt x="972" y="5008"/>
                  <a:pt x="1184" y="5456"/>
                  <a:pt x="1691" y="5904"/>
                </a:cubicBezTo>
                <a:cubicBezTo>
                  <a:pt x="2156" y="6353"/>
                  <a:pt x="2832" y="6727"/>
                  <a:pt x="3720" y="7100"/>
                </a:cubicBezTo>
                <a:cubicBezTo>
                  <a:pt x="4607" y="7437"/>
                  <a:pt x="5622" y="7736"/>
                  <a:pt x="6805" y="7960"/>
                </a:cubicBezTo>
                <a:cubicBezTo>
                  <a:pt x="7989" y="8184"/>
                  <a:pt x="9342" y="8296"/>
                  <a:pt x="10821" y="8296"/>
                </a:cubicBezTo>
                <a:cubicBezTo>
                  <a:pt x="12258" y="8296"/>
                  <a:pt x="13611" y="8184"/>
                  <a:pt x="14795" y="7960"/>
                </a:cubicBezTo>
                <a:cubicBezTo>
                  <a:pt x="15978" y="7736"/>
                  <a:pt x="17035" y="7437"/>
                  <a:pt x="17923" y="7100"/>
                </a:cubicBezTo>
                <a:cubicBezTo>
                  <a:pt x="18768" y="6727"/>
                  <a:pt x="19486" y="6353"/>
                  <a:pt x="19951" y="5904"/>
                </a:cubicBezTo>
                <a:cubicBezTo>
                  <a:pt x="20416" y="5456"/>
                  <a:pt x="20670" y="5008"/>
                  <a:pt x="20670" y="4559"/>
                </a:cubicBezTo>
                <a:cubicBezTo>
                  <a:pt x="20670" y="4111"/>
                  <a:pt x="20416" y="3662"/>
                  <a:pt x="19951" y="3214"/>
                </a:cubicBezTo>
                <a:cubicBezTo>
                  <a:pt x="19486" y="2803"/>
                  <a:pt x="18768" y="2392"/>
                  <a:pt x="17923" y="2018"/>
                </a:cubicBezTo>
                <a:cubicBezTo>
                  <a:pt x="17035" y="1682"/>
                  <a:pt x="15978" y="1383"/>
                  <a:pt x="14795" y="1158"/>
                </a:cubicBezTo>
                <a:cubicBezTo>
                  <a:pt x="13611" y="934"/>
                  <a:pt x="12258" y="822"/>
                  <a:pt x="10821" y="822"/>
                </a:cubicBezTo>
                <a:close/>
                <a:moveTo>
                  <a:pt x="20670" y="8707"/>
                </a:moveTo>
                <a:cubicBezTo>
                  <a:pt x="20670" y="6428"/>
                  <a:pt x="20670" y="6428"/>
                  <a:pt x="20670" y="6428"/>
                </a:cubicBezTo>
                <a:cubicBezTo>
                  <a:pt x="20247" y="6839"/>
                  <a:pt x="19698" y="7212"/>
                  <a:pt x="19022" y="7549"/>
                </a:cubicBezTo>
                <a:cubicBezTo>
                  <a:pt x="18345" y="7848"/>
                  <a:pt x="17584" y="8147"/>
                  <a:pt x="16739" y="8371"/>
                </a:cubicBezTo>
                <a:cubicBezTo>
                  <a:pt x="15894" y="8633"/>
                  <a:pt x="14964" y="8819"/>
                  <a:pt x="13991" y="8931"/>
                </a:cubicBezTo>
                <a:cubicBezTo>
                  <a:pt x="12977" y="9081"/>
                  <a:pt x="11920" y="9156"/>
                  <a:pt x="10821" y="9156"/>
                </a:cubicBezTo>
                <a:cubicBezTo>
                  <a:pt x="9722" y="9156"/>
                  <a:pt x="8665" y="9081"/>
                  <a:pt x="7651" y="8931"/>
                </a:cubicBezTo>
                <a:cubicBezTo>
                  <a:pt x="6636" y="8819"/>
                  <a:pt x="5706" y="8633"/>
                  <a:pt x="4861" y="8371"/>
                </a:cubicBezTo>
                <a:cubicBezTo>
                  <a:pt x="4016" y="8147"/>
                  <a:pt x="3255" y="7848"/>
                  <a:pt x="2578" y="7549"/>
                </a:cubicBezTo>
                <a:cubicBezTo>
                  <a:pt x="1902" y="7212"/>
                  <a:pt x="1353" y="6839"/>
                  <a:pt x="972" y="6428"/>
                </a:cubicBezTo>
                <a:cubicBezTo>
                  <a:pt x="972" y="8707"/>
                  <a:pt x="972" y="8707"/>
                  <a:pt x="972" y="8707"/>
                </a:cubicBezTo>
                <a:cubicBezTo>
                  <a:pt x="972" y="9156"/>
                  <a:pt x="1184" y="9604"/>
                  <a:pt x="1691" y="10053"/>
                </a:cubicBezTo>
                <a:cubicBezTo>
                  <a:pt x="2156" y="10464"/>
                  <a:pt x="2832" y="10875"/>
                  <a:pt x="3720" y="11248"/>
                </a:cubicBezTo>
                <a:cubicBezTo>
                  <a:pt x="4607" y="11585"/>
                  <a:pt x="5622" y="11884"/>
                  <a:pt x="6805" y="12108"/>
                </a:cubicBezTo>
                <a:cubicBezTo>
                  <a:pt x="7989" y="12332"/>
                  <a:pt x="9342" y="12444"/>
                  <a:pt x="10821" y="12444"/>
                </a:cubicBezTo>
                <a:cubicBezTo>
                  <a:pt x="12258" y="12444"/>
                  <a:pt x="13611" y="12332"/>
                  <a:pt x="14795" y="12108"/>
                </a:cubicBezTo>
                <a:cubicBezTo>
                  <a:pt x="15978" y="11884"/>
                  <a:pt x="17035" y="11585"/>
                  <a:pt x="17923" y="11248"/>
                </a:cubicBezTo>
                <a:cubicBezTo>
                  <a:pt x="18768" y="10875"/>
                  <a:pt x="19486" y="10464"/>
                  <a:pt x="19951" y="10053"/>
                </a:cubicBezTo>
                <a:cubicBezTo>
                  <a:pt x="20416" y="9604"/>
                  <a:pt x="20670" y="9156"/>
                  <a:pt x="20670" y="8707"/>
                </a:cubicBezTo>
                <a:close/>
                <a:moveTo>
                  <a:pt x="20670" y="12893"/>
                </a:moveTo>
                <a:cubicBezTo>
                  <a:pt x="20670" y="10613"/>
                  <a:pt x="20670" y="10613"/>
                  <a:pt x="20670" y="10613"/>
                </a:cubicBezTo>
                <a:cubicBezTo>
                  <a:pt x="20247" y="10987"/>
                  <a:pt x="19698" y="11361"/>
                  <a:pt x="19022" y="11660"/>
                </a:cubicBezTo>
                <a:cubicBezTo>
                  <a:pt x="18345" y="11996"/>
                  <a:pt x="17584" y="12295"/>
                  <a:pt x="16739" y="12556"/>
                </a:cubicBezTo>
                <a:cubicBezTo>
                  <a:pt x="15894" y="12781"/>
                  <a:pt x="14964" y="12967"/>
                  <a:pt x="13991" y="13080"/>
                </a:cubicBezTo>
                <a:cubicBezTo>
                  <a:pt x="12977" y="13192"/>
                  <a:pt x="11920" y="13266"/>
                  <a:pt x="10821" y="13266"/>
                </a:cubicBezTo>
                <a:cubicBezTo>
                  <a:pt x="9722" y="13266"/>
                  <a:pt x="8665" y="13192"/>
                  <a:pt x="7651" y="13080"/>
                </a:cubicBezTo>
                <a:cubicBezTo>
                  <a:pt x="6636" y="12967"/>
                  <a:pt x="5706" y="12781"/>
                  <a:pt x="4861" y="12556"/>
                </a:cubicBezTo>
                <a:cubicBezTo>
                  <a:pt x="4016" y="12295"/>
                  <a:pt x="3255" y="11996"/>
                  <a:pt x="2578" y="11660"/>
                </a:cubicBezTo>
                <a:cubicBezTo>
                  <a:pt x="1902" y="11361"/>
                  <a:pt x="1353" y="10987"/>
                  <a:pt x="972" y="10613"/>
                </a:cubicBezTo>
                <a:cubicBezTo>
                  <a:pt x="972" y="12893"/>
                  <a:pt x="972" y="12893"/>
                  <a:pt x="972" y="12893"/>
                </a:cubicBezTo>
                <a:cubicBezTo>
                  <a:pt x="972" y="13304"/>
                  <a:pt x="1184" y="13752"/>
                  <a:pt x="1691" y="14201"/>
                </a:cubicBezTo>
                <a:cubicBezTo>
                  <a:pt x="2156" y="14649"/>
                  <a:pt x="2832" y="15060"/>
                  <a:pt x="3720" y="15397"/>
                </a:cubicBezTo>
                <a:cubicBezTo>
                  <a:pt x="4607" y="15770"/>
                  <a:pt x="5622" y="16069"/>
                  <a:pt x="6805" y="16256"/>
                </a:cubicBezTo>
                <a:cubicBezTo>
                  <a:pt x="7989" y="16480"/>
                  <a:pt x="9342" y="16592"/>
                  <a:pt x="10821" y="16592"/>
                </a:cubicBezTo>
                <a:cubicBezTo>
                  <a:pt x="12258" y="16592"/>
                  <a:pt x="13611" y="16480"/>
                  <a:pt x="14795" y="16256"/>
                </a:cubicBezTo>
                <a:cubicBezTo>
                  <a:pt x="15978" y="16069"/>
                  <a:pt x="17035" y="15770"/>
                  <a:pt x="17923" y="15397"/>
                </a:cubicBezTo>
                <a:cubicBezTo>
                  <a:pt x="18768" y="15060"/>
                  <a:pt x="19486" y="14649"/>
                  <a:pt x="19951" y="14201"/>
                </a:cubicBezTo>
                <a:cubicBezTo>
                  <a:pt x="20416" y="13752"/>
                  <a:pt x="20670" y="13304"/>
                  <a:pt x="20670" y="12893"/>
                </a:cubicBezTo>
                <a:close/>
                <a:moveTo>
                  <a:pt x="20670" y="16181"/>
                </a:moveTo>
                <a:cubicBezTo>
                  <a:pt x="20670" y="14724"/>
                  <a:pt x="20670" y="14724"/>
                  <a:pt x="20670" y="14724"/>
                </a:cubicBezTo>
                <a:cubicBezTo>
                  <a:pt x="20247" y="15135"/>
                  <a:pt x="19698" y="15471"/>
                  <a:pt x="19022" y="15845"/>
                </a:cubicBezTo>
                <a:cubicBezTo>
                  <a:pt x="18345" y="16181"/>
                  <a:pt x="17584" y="16443"/>
                  <a:pt x="16739" y="16667"/>
                </a:cubicBezTo>
                <a:cubicBezTo>
                  <a:pt x="15894" y="16891"/>
                  <a:pt x="14964" y="17078"/>
                  <a:pt x="13991" y="17228"/>
                </a:cubicBezTo>
                <a:cubicBezTo>
                  <a:pt x="12977" y="17340"/>
                  <a:pt x="11920" y="17415"/>
                  <a:pt x="10821" y="17415"/>
                </a:cubicBezTo>
                <a:cubicBezTo>
                  <a:pt x="9722" y="17415"/>
                  <a:pt x="8665" y="17340"/>
                  <a:pt x="7651" y="17228"/>
                </a:cubicBezTo>
                <a:cubicBezTo>
                  <a:pt x="6636" y="17078"/>
                  <a:pt x="5706" y="16891"/>
                  <a:pt x="4861" y="16667"/>
                </a:cubicBezTo>
                <a:cubicBezTo>
                  <a:pt x="4016" y="16443"/>
                  <a:pt x="3255" y="16181"/>
                  <a:pt x="2578" y="15845"/>
                </a:cubicBezTo>
                <a:cubicBezTo>
                  <a:pt x="1902" y="15471"/>
                  <a:pt x="1353" y="15135"/>
                  <a:pt x="972" y="14724"/>
                </a:cubicBezTo>
                <a:cubicBezTo>
                  <a:pt x="972" y="17003"/>
                  <a:pt x="972" y="17003"/>
                  <a:pt x="972" y="17003"/>
                </a:cubicBezTo>
                <a:cubicBezTo>
                  <a:pt x="972" y="17489"/>
                  <a:pt x="1184" y="17938"/>
                  <a:pt x="1691" y="18349"/>
                </a:cubicBezTo>
                <a:cubicBezTo>
                  <a:pt x="2156" y="18797"/>
                  <a:pt x="2832" y="19208"/>
                  <a:pt x="3720" y="19545"/>
                </a:cubicBezTo>
                <a:cubicBezTo>
                  <a:pt x="4607" y="19918"/>
                  <a:pt x="5622" y="20217"/>
                  <a:pt x="6805" y="20442"/>
                </a:cubicBezTo>
                <a:cubicBezTo>
                  <a:pt x="7989" y="20666"/>
                  <a:pt x="9342" y="20778"/>
                  <a:pt x="10821" y="20778"/>
                </a:cubicBezTo>
                <a:cubicBezTo>
                  <a:pt x="12258" y="20778"/>
                  <a:pt x="13611" y="20666"/>
                  <a:pt x="14795" y="20442"/>
                </a:cubicBezTo>
                <a:cubicBezTo>
                  <a:pt x="15978" y="20217"/>
                  <a:pt x="17035" y="19918"/>
                  <a:pt x="17923" y="19545"/>
                </a:cubicBezTo>
                <a:cubicBezTo>
                  <a:pt x="18768" y="19208"/>
                  <a:pt x="19486" y="18797"/>
                  <a:pt x="19951" y="18349"/>
                </a:cubicBezTo>
                <a:cubicBezTo>
                  <a:pt x="20416" y="17938"/>
                  <a:pt x="20670" y="17489"/>
                  <a:pt x="20670" y="17003"/>
                </a:cubicBezTo>
                <a:lnTo>
                  <a:pt x="20670" y="16181"/>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42" name="Shape 3789"/>
          <p:cNvSpPr/>
          <p:nvPr userDrawn="1"/>
        </p:nvSpPr>
        <p:spPr>
          <a:xfrm>
            <a:off x="8352532" y="5012158"/>
            <a:ext cx="487597" cy="487597"/>
          </a:xfrm>
          <a:custGeom>
            <a:avLst/>
            <a:gdLst/>
            <a:ahLst/>
            <a:cxnLst>
              <a:cxn ang="0">
                <a:pos x="wd2" y="hd2"/>
              </a:cxn>
              <a:cxn ang="5400000">
                <a:pos x="wd2" y="hd2"/>
              </a:cxn>
              <a:cxn ang="10800000">
                <a:pos x="wd2" y="hd2"/>
              </a:cxn>
              <a:cxn ang="16200000">
                <a:pos x="wd2" y="hd2"/>
              </a:cxn>
            </a:cxnLst>
            <a:rect l="0" t="0" r="r" b="b"/>
            <a:pathLst>
              <a:path w="21600" h="21600" extrusionOk="0">
                <a:moveTo>
                  <a:pt x="21600" y="20446"/>
                </a:moveTo>
                <a:cubicBezTo>
                  <a:pt x="20485" y="21600"/>
                  <a:pt x="20485" y="21600"/>
                  <a:pt x="20485" y="21600"/>
                </a:cubicBezTo>
                <a:cubicBezTo>
                  <a:pt x="14249" y="15334"/>
                  <a:pt x="14249" y="15334"/>
                  <a:pt x="14249" y="15334"/>
                </a:cubicBezTo>
                <a:cubicBezTo>
                  <a:pt x="13877" y="15664"/>
                  <a:pt x="13505" y="15953"/>
                  <a:pt x="13051" y="16200"/>
                </a:cubicBezTo>
                <a:cubicBezTo>
                  <a:pt x="12638" y="16447"/>
                  <a:pt x="12184" y="16695"/>
                  <a:pt x="11729" y="16860"/>
                </a:cubicBezTo>
                <a:cubicBezTo>
                  <a:pt x="11275" y="17024"/>
                  <a:pt x="10779" y="17189"/>
                  <a:pt x="10242" y="17272"/>
                </a:cubicBezTo>
                <a:cubicBezTo>
                  <a:pt x="9706" y="17354"/>
                  <a:pt x="9210" y="17395"/>
                  <a:pt x="8714" y="17395"/>
                </a:cubicBezTo>
                <a:cubicBezTo>
                  <a:pt x="7475" y="17395"/>
                  <a:pt x="6360" y="17148"/>
                  <a:pt x="5286" y="16695"/>
                </a:cubicBezTo>
                <a:cubicBezTo>
                  <a:pt x="4254" y="16241"/>
                  <a:pt x="3304" y="15623"/>
                  <a:pt x="2519" y="14798"/>
                </a:cubicBezTo>
                <a:cubicBezTo>
                  <a:pt x="1735" y="14015"/>
                  <a:pt x="1115" y="13108"/>
                  <a:pt x="661" y="12037"/>
                </a:cubicBezTo>
                <a:cubicBezTo>
                  <a:pt x="207" y="11006"/>
                  <a:pt x="0" y="9893"/>
                  <a:pt x="0" y="8698"/>
                </a:cubicBezTo>
                <a:cubicBezTo>
                  <a:pt x="0" y="7502"/>
                  <a:pt x="207" y="6348"/>
                  <a:pt x="661" y="5276"/>
                </a:cubicBezTo>
                <a:cubicBezTo>
                  <a:pt x="1115" y="4246"/>
                  <a:pt x="1735" y="3298"/>
                  <a:pt x="2519" y="2515"/>
                </a:cubicBezTo>
                <a:cubicBezTo>
                  <a:pt x="3304" y="1731"/>
                  <a:pt x="4254" y="1113"/>
                  <a:pt x="5286" y="660"/>
                </a:cubicBezTo>
                <a:cubicBezTo>
                  <a:pt x="6360" y="247"/>
                  <a:pt x="7475" y="0"/>
                  <a:pt x="8714" y="0"/>
                </a:cubicBezTo>
                <a:cubicBezTo>
                  <a:pt x="9912" y="0"/>
                  <a:pt x="11027" y="247"/>
                  <a:pt x="12060" y="660"/>
                </a:cubicBezTo>
                <a:cubicBezTo>
                  <a:pt x="13133" y="1113"/>
                  <a:pt x="14042" y="1731"/>
                  <a:pt x="14827" y="2515"/>
                </a:cubicBezTo>
                <a:cubicBezTo>
                  <a:pt x="15611" y="3298"/>
                  <a:pt x="16272" y="4246"/>
                  <a:pt x="16727" y="5276"/>
                </a:cubicBezTo>
                <a:cubicBezTo>
                  <a:pt x="17181" y="6348"/>
                  <a:pt x="17429" y="7502"/>
                  <a:pt x="17429" y="8698"/>
                </a:cubicBezTo>
                <a:cubicBezTo>
                  <a:pt x="17429" y="9192"/>
                  <a:pt x="17387" y="9728"/>
                  <a:pt x="17305" y="10223"/>
                </a:cubicBezTo>
                <a:cubicBezTo>
                  <a:pt x="17181" y="10759"/>
                  <a:pt x="17057" y="11253"/>
                  <a:pt x="16892" y="11707"/>
                </a:cubicBezTo>
                <a:cubicBezTo>
                  <a:pt x="16685" y="12160"/>
                  <a:pt x="16479" y="12614"/>
                  <a:pt x="16231" y="13026"/>
                </a:cubicBezTo>
                <a:cubicBezTo>
                  <a:pt x="15983" y="13479"/>
                  <a:pt x="15694" y="13850"/>
                  <a:pt x="15364" y="14221"/>
                </a:cubicBezTo>
                <a:lnTo>
                  <a:pt x="21600" y="20446"/>
                </a:lnTo>
                <a:close/>
                <a:moveTo>
                  <a:pt x="909" y="8698"/>
                </a:moveTo>
                <a:cubicBezTo>
                  <a:pt x="909" y="9769"/>
                  <a:pt x="1115" y="10759"/>
                  <a:pt x="1487" y="11707"/>
                </a:cubicBezTo>
                <a:cubicBezTo>
                  <a:pt x="1900" y="12655"/>
                  <a:pt x="2437" y="13438"/>
                  <a:pt x="3180" y="14180"/>
                </a:cubicBezTo>
                <a:cubicBezTo>
                  <a:pt x="3882" y="14881"/>
                  <a:pt x="4708" y="15458"/>
                  <a:pt x="5658" y="15870"/>
                </a:cubicBezTo>
                <a:cubicBezTo>
                  <a:pt x="6608" y="16282"/>
                  <a:pt x="7641" y="16489"/>
                  <a:pt x="8714" y="16489"/>
                </a:cubicBezTo>
                <a:cubicBezTo>
                  <a:pt x="9788" y="16489"/>
                  <a:pt x="10779" y="16282"/>
                  <a:pt x="11729" y="15870"/>
                </a:cubicBezTo>
                <a:cubicBezTo>
                  <a:pt x="12638" y="15458"/>
                  <a:pt x="13464" y="14881"/>
                  <a:pt x="14207" y="14180"/>
                </a:cubicBezTo>
                <a:cubicBezTo>
                  <a:pt x="14909" y="13438"/>
                  <a:pt x="15488" y="12655"/>
                  <a:pt x="15901" y="11707"/>
                </a:cubicBezTo>
                <a:cubicBezTo>
                  <a:pt x="16314" y="10759"/>
                  <a:pt x="16520" y="9769"/>
                  <a:pt x="16520" y="8698"/>
                </a:cubicBezTo>
                <a:cubicBezTo>
                  <a:pt x="16520" y="7626"/>
                  <a:pt x="16314" y="6595"/>
                  <a:pt x="15901" y="5647"/>
                </a:cubicBezTo>
                <a:cubicBezTo>
                  <a:pt x="15488" y="4699"/>
                  <a:pt x="14909" y="3875"/>
                  <a:pt x="14207" y="3174"/>
                </a:cubicBezTo>
                <a:cubicBezTo>
                  <a:pt x="13464" y="2473"/>
                  <a:pt x="12638" y="1896"/>
                  <a:pt x="11729" y="1525"/>
                </a:cubicBezTo>
                <a:cubicBezTo>
                  <a:pt x="10779" y="1113"/>
                  <a:pt x="9788" y="907"/>
                  <a:pt x="8714" y="907"/>
                </a:cubicBezTo>
                <a:cubicBezTo>
                  <a:pt x="7641" y="907"/>
                  <a:pt x="6608" y="1113"/>
                  <a:pt x="5658" y="1525"/>
                </a:cubicBezTo>
                <a:cubicBezTo>
                  <a:pt x="4708" y="1896"/>
                  <a:pt x="3882" y="2473"/>
                  <a:pt x="3180" y="3174"/>
                </a:cubicBezTo>
                <a:cubicBezTo>
                  <a:pt x="2437" y="3875"/>
                  <a:pt x="1900" y="4699"/>
                  <a:pt x="1487" y="5647"/>
                </a:cubicBezTo>
                <a:cubicBezTo>
                  <a:pt x="1115" y="6595"/>
                  <a:pt x="909" y="7626"/>
                  <a:pt x="909" y="8698"/>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43" name="Shape 3790"/>
          <p:cNvSpPr/>
          <p:nvPr userDrawn="1"/>
        </p:nvSpPr>
        <p:spPr>
          <a:xfrm>
            <a:off x="9641015" y="4998576"/>
            <a:ext cx="455320" cy="516851"/>
          </a:xfrm>
          <a:custGeom>
            <a:avLst/>
            <a:gdLst/>
            <a:ahLst/>
            <a:cxnLst>
              <a:cxn ang="0">
                <a:pos x="wd2" y="hd2"/>
              </a:cxn>
              <a:cxn ang="5400000">
                <a:pos x="wd2" y="hd2"/>
              </a:cxn>
              <a:cxn ang="10800000">
                <a:pos x="wd2" y="hd2"/>
              </a:cxn>
              <a:cxn ang="16200000">
                <a:pos x="wd2" y="hd2"/>
              </a:cxn>
            </a:cxnLst>
            <a:rect l="0" t="0" r="r" b="b"/>
            <a:pathLst>
              <a:path w="21572" h="21600" extrusionOk="0">
                <a:moveTo>
                  <a:pt x="18657" y="10819"/>
                </a:moveTo>
                <a:cubicBezTo>
                  <a:pt x="19275" y="11364"/>
                  <a:pt x="19805" y="11909"/>
                  <a:pt x="20203" y="12415"/>
                </a:cubicBezTo>
                <a:cubicBezTo>
                  <a:pt x="20644" y="12960"/>
                  <a:pt x="20954" y="13466"/>
                  <a:pt x="21174" y="13972"/>
                </a:cubicBezTo>
                <a:cubicBezTo>
                  <a:pt x="21439" y="14439"/>
                  <a:pt x="21528" y="14867"/>
                  <a:pt x="21572" y="15295"/>
                </a:cubicBezTo>
                <a:cubicBezTo>
                  <a:pt x="21572" y="15723"/>
                  <a:pt x="21484" y="16112"/>
                  <a:pt x="21263" y="16424"/>
                </a:cubicBezTo>
                <a:cubicBezTo>
                  <a:pt x="21174" y="16579"/>
                  <a:pt x="21042" y="16696"/>
                  <a:pt x="20909" y="16852"/>
                </a:cubicBezTo>
                <a:cubicBezTo>
                  <a:pt x="20733" y="16969"/>
                  <a:pt x="20556" y="17085"/>
                  <a:pt x="20291" y="17202"/>
                </a:cubicBezTo>
                <a:cubicBezTo>
                  <a:pt x="20026" y="17280"/>
                  <a:pt x="19761" y="17397"/>
                  <a:pt x="19408" y="17436"/>
                </a:cubicBezTo>
                <a:cubicBezTo>
                  <a:pt x="19054" y="17514"/>
                  <a:pt x="18657" y="17552"/>
                  <a:pt x="18215" y="17552"/>
                </a:cubicBezTo>
                <a:cubicBezTo>
                  <a:pt x="17950" y="17552"/>
                  <a:pt x="17641" y="17552"/>
                  <a:pt x="17376" y="17514"/>
                </a:cubicBezTo>
                <a:cubicBezTo>
                  <a:pt x="17066" y="17514"/>
                  <a:pt x="16801" y="17475"/>
                  <a:pt x="16492" y="17436"/>
                </a:cubicBezTo>
                <a:cubicBezTo>
                  <a:pt x="16183" y="17397"/>
                  <a:pt x="15874" y="17319"/>
                  <a:pt x="15565" y="17241"/>
                </a:cubicBezTo>
                <a:cubicBezTo>
                  <a:pt x="15255" y="17163"/>
                  <a:pt x="14902" y="17124"/>
                  <a:pt x="14593" y="17046"/>
                </a:cubicBezTo>
                <a:cubicBezTo>
                  <a:pt x="14328" y="17708"/>
                  <a:pt x="14107" y="18331"/>
                  <a:pt x="13798" y="18915"/>
                </a:cubicBezTo>
                <a:cubicBezTo>
                  <a:pt x="13533" y="19498"/>
                  <a:pt x="13224" y="19965"/>
                  <a:pt x="12914" y="20394"/>
                </a:cubicBezTo>
                <a:cubicBezTo>
                  <a:pt x="12561" y="20744"/>
                  <a:pt x="12208" y="21055"/>
                  <a:pt x="11766" y="21289"/>
                </a:cubicBezTo>
                <a:cubicBezTo>
                  <a:pt x="11368" y="21483"/>
                  <a:pt x="10971" y="21600"/>
                  <a:pt x="10529" y="21600"/>
                </a:cubicBezTo>
                <a:cubicBezTo>
                  <a:pt x="10132" y="21600"/>
                  <a:pt x="9734" y="21522"/>
                  <a:pt x="9336" y="21289"/>
                </a:cubicBezTo>
                <a:cubicBezTo>
                  <a:pt x="8939" y="21094"/>
                  <a:pt x="8630" y="20783"/>
                  <a:pt x="8320" y="20394"/>
                </a:cubicBezTo>
                <a:cubicBezTo>
                  <a:pt x="7967" y="20004"/>
                  <a:pt x="7658" y="19537"/>
                  <a:pt x="7349" y="18992"/>
                </a:cubicBezTo>
                <a:cubicBezTo>
                  <a:pt x="7084" y="18448"/>
                  <a:pt x="6819" y="17825"/>
                  <a:pt x="6598" y="17163"/>
                </a:cubicBezTo>
                <a:cubicBezTo>
                  <a:pt x="6289" y="17202"/>
                  <a:pt x="5979" y="17280"/>
                  <a:pt x="5714" y="17319"/>
                </a:cubicBezTo>
                <a:cubicBezTo>
                  <a:pt x="5449" y="17358"/>
                  <a:pt x="5184" y="17436"/>
                  <a:pt x="4919" y="17436"/>
                </a:cubicBezTo>
                <a:cubicBezTo>
                  <a:pt x="4654" y="17475"/>
                  <a:pt x="4389" y="17514"/>
                  <a:pt x="4124" y="17514"/>
                </a:cubicBezTo>
                <a:cubicBezTo>
                  <a:pt x="3903" y="17552"/>
                  <a:pt x="3638" y="17552"/>
                  <a:pt x="3417" y="17552"/>
                </a:cubicBezTo>
                <a:cubicBezTo>
                  <a:pt x="2932" y="17552"/>
                  <a:pt x="2490" y="17514"/>
                  <a:pt x="2136" y="17436"/>
                </a:cubicBezTo>
                <a:cubicBezTo>
                  <a:pt x="1827" y="17397"/>
                  <a:pt x="1518" y="17280"/>
                  <a:pt x="1297" y="17202"/>
                </a:cubicBezTo>
                <a:cubicBezTo>
                  <a:pt x="1032" y="17085"/>
                  <a:pt x="811" y="16969"/>
                  <a:pt x="679" y="16852"/>
                </a:cubicBezTo>
                <a:cubicBezTo>
                  <a:pt x="502" y="16696"/>
                  <a:pt x="370" y="16579"/>
                  <a:pt x="325" y="16424"/>
                </a:cubicBezTo>
                <a:cubicBezTo>
                  <a:pt x="60" y="16112"/>
                  <a:pt x="-28" y="15723"/>
                  <a:pt x="16" y="15295"/>
                </a:cubicBezTo>
                <a:cubicBezTo>
                  <a:pt x="16" y="14867"/>
                  <a:pt x="149" y="14439"/>
                  <a:pt x="370" y="13972"/>
                </a:cubicBezTo>
                <a:cubicBezTo>
                  <a:pt x="590" y="13466"/>
                  <a:pt x="944" y="12960"/>
                  <a:pt x="1341" y="12415"/>
                </a:cubicBezTo>
                <a:cubicBezTo>
                  <a:pt x="1783" y="11909"/>
                  <a:pt x="2269" y="11364"/>
                  <a:pt x="2887" y="10819"/>
                </a:cubicBezTo>
                <a:cubicBezTo>
                  <a:pt x="2666" y="10625"/>
                  <a:pt x="2446" y="10391"/>
                  <a:pt x="2225" y="10197"/>
                </a:cubicBezTo>
                <a:cubicBezTo>
                  <a:pt x="2048" y="10002"/>
                  <a:pt x="1827" y="9808"/>
                  <a:pt x="1695" y="9613"/>
                </a:cubicBezTo>
                <a:cubicBezTo>
                  <a:pt x="1253" y="9146"/>
                  <a:pt x="944" y="8718"/>
                  <a:pt x="679" y="8290"/>
                </a:cubicBezTo>
                <a:cubicBezTo>
                  <a:pt x="414" y="7862"/>
                  <a:pt x="237" y="7472"/>
                  <a:pt x="149" y="7122"/>
                </a:cubicBezTo>
                <a:cubicBezTo>
                  <a:pt x="16" y="6733"/>
                  <a:pt x="-28" y="6383"/>
                  <a:pt x="16" y="6071"/>
                </a:cubicBezTo>
                <a:cubicBezTo>
                  <a:pt x="16" y="5760"/>
                  <a:pt x="105" y="5449"/>
                  <a:pt x="325" y="5176"/>
                </a:cubicBezTo>
                <a:cubicBezTo>
                  <a:pt x="370" y="5059"/>
                  <a:pt x="502" y="4904"/>
                  <a:pt x="679" y="4787"/>
                </a:cubicBezTo>
                <a:cubicBezTo>
                  <a:pt x="811" y="4631"/>
                  <a:pt x="1032" y="4515"/>
                  <a:pt x="1297" y="4437"/>
                </a:cubicBezTo>
                <a:cubicBezTo>
                  <a:pt x="1518" y="4320"/>
                  <a:pt x="1827" y="4242"/>
                  <a:pt x="2136" y="4164"/>
                </a:cubicBezTo>
                <a:cubicBezTo>
                  <a:pt x="2490" y="4086"/>
                  <a:pt x="2932" y="4086"/>
                  <a:pt x="3417" y="4086"/>
                </a:cubicBezTo>
                <a:cubicBezTo>
                  <a:pt x="3638" y="4086"/>
                  <a:pt x="3903" y="4086"/>
                  <a:pt x="4124" y="4086"/>
                </a:cubicBezTo>
                <a:cubicBezTo>
                  <a:pt x="4389" y="4125"/>
                  <a:pt x="4654" y="4125"/>
                  <a:pt x="4919" y="4164"/>
                </a:cubicBezTo>
                <a:cubicBezTo>
                  <a:pt x="5184" y="4203"/>
                  <a:pt x="5449" y="4242"/>
                  <a:pt x="5714" y="4281"/>
                </a:cubicBezTo>
                <a:cubicBezTo>
                  <a:pt x="5979" y="4359"/>
                  <a:pt x="6289" y="4398"/>
                  <a:pt x="6598" y="4476"/>
                </a:cubicBezTo>
                <a:cubicBezTo>
                  <a:pt x="6819" y="3814"/>
                  <a:pt x="7084" y="3191"/>
                  <a:pt x="7349" y="2646"/>
                </a:cubicBezTo>
                <a:cubicBezTo>
                  <a:pt x="7658" y="2063"/>
                  <a:pt x="7967" y="1596"/>
                  <a:pt x="8320" y="1245"/>
                </a:cubicBezTo>
                <a:cubicBezTo>
                  <a:pt x="8630" y="817"/>
                  <a:pt x="8939" y="506"/>
                  <a:pt x="9336" y="311"/>
                </a:cubicBezTo>
                <a:cubicBezTo>
                  <a:pt x="9734" y="117"/>
                  <a:pt x="10132" y="0"/>
                  <a:pt x="10529" y="0"/>
                </a:cubicBezTo>
                <a:cubicBezTo>
                  <a:pt x="10971" y="0"/>
                  <a:pt x="11368" y="117"/>
                  <a:pt x="11766" y="350"/>
                </a:cubicBezTo>
                <a:cubicBezTo>
                  <a:pt x="12208" y="584"/>
                  <a:pt x="12561" y="856"/>
                  <a:pt x="12914" y="1245"/>
                </a:cubicBezTo>
                <a:cubicBezTo>
                  <a:pt x="13224" y="1635"/>
                  <a:pt x="13533" y="2141"/>
                  <a:pt x="13798" y="2685"/>
                </a:cubicBezTo>
                <a:cubicBezTo>
                  <a:pt x="14107" y="3269"/>
                  <a:pt x="14328" y="3892"/>
                  <a:pt x="14593" y="4592"/>
                </a:cubicBezTo>
                <a:cubicBezTo>
                  <a:pt x="14902" y="4515"/>
                  <a:pt x="15255" y="4437"/>
                  <a:pt x="15565" y="4359"/>
                </a:cubicBezTo>
                <a:cubicBezTo>
                  <a:pt x="15874" y="4320"/>
                  <a:pt x="16183" y="4242"/>
                  <a:pt x="16492" y="4164"/>
                </a:cubicBezTo>
                <a:cubicBezTo>
                  <a:pt x="16801" y="4125"/>
                  <a:pt x="17066" y="4125"/>
                  <a:pt x="17376" y="4086"/>
                </a:cubicBezTo>
                <a:cubicBezTo>
                  <a:pt x="17641" y="4086"/>
                  <a:pt x="17950" y="4086"/>
                  <a:pt x="18215" y="4086"/>
                </a:cubicBezTo>
                <a:cubicBezTo>
                  <a:pt x="18657" y="4086"/>
                  <a:pt x="19054" y="4086"/>
                  <a:pt x="19408" y="4164"/>
                </a:cubicBezTo>
                <a:cubicBezTo>
                  <a:pt x="19761" y="4242"/>
                  <a:pt x="20026" y="4320"/>
                  <a:pt x="20291" y="4437"/>
                </a:cubicBezTo>
                <a:cubicBezTo>
                  <a:pt x="20556" y="4515"/>
                  <a:pt x="20733" y="4631"/>
                  <a:pt x="20909" y="4787"/>
                </a:cubicBezTo>
                <a:cubicBezTo>
                  <a:pt x="21042" y="4904"/>
                  <a:pt x="21174" y="5059"/>
                  <a:pt x="21263" y="5176"/>
                </a:cubicBezTo>
                <a:cubicBezTo>
                  <a:pt x="21484" y="5526"/>
                  <a:pt x="21572" y="5916"/>
                  <a:pt x="21572" y="6344"/>
                </a:cubicBezTo>
                <a:cubicBezTo>
                  <a:pt x="21528" y="6733"/>
                  <a:pt x="21439" y="7200"/>
                  <a:pt x="21174" y="7667"/>
                </a:cubicBezTo>
                <a:cubicBezTo>
                  <a:pt x="20954" y="8134"/>
                  <a:pt x="20644" y="8640"/>
                  <a:pt x="20203" y="9185"/>
                </a:cubicBezTo>
                <a:cubicBezTo>
                  <a:pt x="19805" y="9730"/>
                  <a:pt x="19275" y="10275"/>
                  <a:pt x="18657" y="10819"/>
                </a:cubicBezTo>
                <a:close/>
                <a:moveTo>
                  <a:pt x="1120" y="5643"/>
                </a:moveTo>
                <a:cubicBezTo>
                  <a:pt x="988" y="5799"/>
                  <a:pt x="944" y="6032"/>
                  <a:pt x="944" y="6266"/>
                </a:cubicBezTo>
                <a:cubicBezTo>
                  <a:pt x="944" y="6538"/>
                  <a:pt x="988" y="6772"/>
                  <a:pt x="1120" y="7044"/>
                </a:cubicBezTo>
                <a:cubicBezTo>
                  <a:pt x="1253" y="7356"/>
                  <a:pt x="1385" y="7706"/>
                  <a:pt x="1606" y="8017"/>
                </a:cubicBezTo>
                <a:cubicBezTo>
                  <a:pt x="1827" y="8368"/>
                  <a:pt x="2092" y="8718"/>
                  <a:pt x="2446" y="9107"/>
                </a:cubicBezTo>
                <a:cubicBezTo>
                  <a:pt x="2578" y="9263"/>
                  <a:pt x="2755" y="9457"/>
                  <a:pt x="2976" y="9652"/>
                </a:cubicBezTo>
                <a:cubicBezTo>
                  <a:pt x="3152" y="9846"/>
                  <a:pt x="3373" y="10041"/>
                  <a:pt x="3594" y="10197"/>
                </a:cubicBezTo>
                <a:cubicBezTo>
                  <a:pt x="3727" y="10080"/>
                  <a:pt x="3903" y="9924"/>
                  <a:pt x="4080" y="9808"/>
                </a:cubicBezTo>
                <a:cubicBezTo>
                  <a:pt x="4257" y="9652"/>
                  <a:pt x="4433" y="9535"/>
                  <a:pt x="4610" y="9379"/>
                </a:cubicBezTo>
                <a:cubicBezTo>
                  <a:pt x="4831" y="9263"/>
                  <a:pt x="5008" y="9107"/>
                  <a:pt x="5184" y="8990"/>
                </a:cubicBezTo>
                <a:cubicBezTo>
                  <a:pt x="5405" y="8835"/>
                  <a:pt x="5582" y="8718"/>
                  <a:pt x="5759" y="8562"/>
                </a:cubicBezTo>
                <a:cubicBezTo>
                  <a:pt x="5803" y="8329"/>
                  <a:pt x="5847" y="8017"/>
                  <a:pt x="5891" y="7745"/>
                </a:cubicBezTo>
                <a:cubicBezTo>
                  <a:pt x="5935" y="7472"/>
                  <a:pt x="5979" y="7161"/>
                  <a:pt x="6024" y="6928"/>
                </a:cubicBezTo>
                <a:cubicBezTo>
                  <a:pt x="6024" y="6655"/>
                  <a:pt x="6112" y="6383"/>
                  <a:pt x="6156" y="6110"/>
                </a:cubicBezTo>
                <a:cubicBezTo>
                  <a:pt x="6200" y="5838"/>
                  <a:pt x="6289" y="5565"/>
                  <a:pt x="6333" y="5332"/>
                </a:cubicBezTo>
                <a:cubicBezTo>
                  <a:pt x="6068" y="5254"/>
                  <a:pt x="5803" y="5215"/>
                  <a:pt x="5538" y="5176"/>
                </a:cubicBezTo>
                <a:cubicBezTo>
                  <a:pt x="5273" y="5098"/>
                  <a:pt x="5008" y="5059"/>
                  <a:pt x="4787" y="5021"/>
                </a:cubicBezTo>
                <a:cubicBezTo>
                  <a:pt x="4522" y="4982"/>
                  <a:pt x="4301" y="4982"/>
                  <a:pt x="4036" y="4943"/>
                </a:cubicBezTo>
                <a:cubicBezTo>
                  <a:pt x="3815" y="4943"/>
                  <a:pt x="3594" y="4943"/>
                  <a:pt x="3417" y="4943"/>
                </a:cubicBezTo>
                <a:cubicBezTo>
                  <a:pt x="3197" y="4943"/>
                  <a:pt x="2976" y="4943"/>
                  <a:pt x="2755" y="4943"/>
                </a:cubicBezTo>
                <a:cubicBezTo>
                  <a:pt x="2534" y="4982"/>
                  <a:pt x="2357" y="4982"/>
                  <a:pt x="2136" y="5021"/>
                </a:cubicBezTo>
                <a:cubicBezTo>
                  <a:pt x="1916" y="5098"/>
                  <a:pt x="1739" y="5176"/>
                  <a:pt x="1562" y="5293"/>
                </a:cubicBezTo>
                <a:cubicBezTo>
                  <a:pt x="1385" y="5371"/>
                  <a:pt x="1253" y="5526"/>
                  <a:pt x="1120" y="5643"/>
                </a:cubicBezTo>
                <a:close/>
                <a:moveTo>
                  <a:pt x="3417" y="16696"/>
                </a:moveTo>
                <a:cubicBezTo>
                  <a:pt x="3594" y="16696"/>
                  <a:pt x="3815" y="16696"/>
                  <a:pt x="4036" y="16657"/>
                </a:cubicBezTo>
                <a:cubicBezTo>
                  <a:pt x="4301" y="16657"/>
                  <a:pt x="4522" y="16618"/>
                  <a:pt x="4787" y="16579"/>
                </a:cubicBezTo>
                <a:cubicBezTo>
                  <a:pt x="5008" y="16541"/>
                  <a:pt x="5273" y="16502"/>
                  <a:pt x="5538" y="16463"/>
                </a:cubicBezTo>
                <a:cubicBezTo>
                  <a:pt x="5803" y="16424"/>
                  <a:pt x="6068" y="16346"/>
                  <a:pt x="6333" y="16268"/>
                </a:cubicBezTo>
                <a:cubicBezTo>
                  <a:pt x="6289" y="16035"/>
                  <a:pt x="6200" y="15801"/>
                  <a:pt x="6156" y="15529"/>
                </a:cubicBezTo>
                <a:cubicBezTo>
                  <a:pt x="6112" y="15256"/>
                  <a:pt x="6024" y="14984"/>
                  <a:pt x="6024" y="14711"/>
                </a:cubicBezTo>
                <a:cubicBezTo>
                  <a:pt x="5979" y="14439"/>
                  <a:pt x="5935" y="14166"/>
                  <a:pt x="5891" y="13894"/>
                </a:cubicBezTo>
                <a:cubicBezTo>
                  <a:pt x="5847" y="13583"/>
                  <a:pt x="5803" y="13310"/>
                  <a:pt x="5759" y="13038"/>
                </a:cubicBezTo>
                <a:cubicBezTo>
                  <a:pt x="5582" y="12921"/>
                  <a:pt x="5405" y="12765"/>
                  <a:pt x="5184" y="12649"/>
                </a:cubicBezTo>
                <a:cubicBezTo>
                  <a:pt x="5008" y="12493"/>
                  <a:pt x="4831" y="12376"/>
                  <a:pt x="4610" y="12221"/>
                </a:cubicBezTo>
                <a:cubicBezTo>
                  <a:pt x="4433" y="12104"/>
                  <a:pt x="4257" y="11948"/>
                  <a:pt x="4080" y="11831"/>
                </a:cubicBezTo>
                <a:cubicBezTo>
                  <a:pt x="3903" y="11676"/>
                  <a:pt x="3727" y="11559"/>
                  <a:pt x="3594" y="11403"/>
                </a:cubicBezTo>
                <a:cubicBezTo>
                  <a:pt x="3064" y="11909"/>
                  <a:pt x="2578" y="12376"/>
                  <a:pt x="2225" y="12804"/>
                </a:cubicBezTo>
                <a:cubicBezTo>
                  <a:pt x="1827" y="13271"/>
                  <a:pt x="1518" y="13699"/>
                  <a:pt x="1341" y="14089"/>
                </a:cubicBezTo>
                <a:cubicBezTo>
                  <a:pt x="1120" y="14517"/>
                  <a:pt x="988" y="14867"/>
                  <a:pt x="988" y="15178"/>
                </a:cubicBezTo>
                <a:cubicBezTo>
                  <a:pt x="944" y="15490"/>
                  <a:pt x="988" y="15762"/>
                  <a:pt x="1120" y="15996"/>
                </a:cubicBezTo>
                <a:cubicBezTo>
                  <a:pt x="1253" y="16112"/>
                  <a:pt x="1385" y="16229"/>
                  <a:pt x="1562" y="16346"/>
                </a:cubicBezTo>
                <a:cubicBezTo>
                  <a:pt x="1739" y="16424"/>
                  <a:pt x="1916" y="16502"/>
                  <a:pt x="2136" y="16579"/>
                </a:cubicBezTo>
                <a:cubicBezTo>
                  <a:pt x="2357" y="16618"/>
                  <a:pt x="2534" y="16657"/>
                  <a:pt x="2755" y="16657"/>
                </a:cubicBezTo>
                <a:cubicBezTo>
                  <a:pt x="2976" y="16696"/>
                  <a:pt x="3197" y="16696"/>
                  <a:pt x="3417" y="16696"/>
                </a:cubicBezTo>
                <a:close/>
                <a:moveTo>
                  <a:pt x="5714" y="11870"/>
                </a:moveTo>
                <a:cubicBezTo>
                  <a:pt x="5714" y="11715"/>
                  <a:pt x="5714" y="11520"/>
                  <a:pt x="5670" y="11325"/>
                </a:cubicBezTo>
                <a:cubicBezTo>
                  <a:pt x="5670" y="11170"/>
                  <a:pt x="5670" y="10975"/>
                  <a:pt x="5670" y="10819"/>
                </a:cubicBezTo>
                <a:cubicBezTo>
                  <a:pt x="5670" y="10625"/>
                  <a:pt x="5670" y="10469"/>
                  <a:pt x="5670" y="10275"/>
                </a:cubicBezTo>
                <a:cubicBezTo>
                  <a:pt x="5714" y="10080"/>
                  <a:pt x="5714" y="9924"/>
                  <a:pt x="5714" y="9730"/>
                </a:cubicBezTo>
                <a:cubicBezTo>
                  <a:pt x="5449" y="9924"/>
                  <a:pt x="5184" y="10080"/>
                  <a:pt x="4963" y="10275"/>
                </a:cubicBezTo>
                <a:cubicBezTo>
                  <a:pt x="4743" y="10469"/>
                  <a:pt x="4522" y="10625"/>
                  <a:pt x="4301" y="10819"/>
                </a:cubicBezTo>
                <a:cubicBezTo>
                  <a:pt x="4522" y="10975"/>
                  <a:pt x="4743" y="11170"/>
                  <a:pt x="4963" y="11325"/>
                </a:cubicBezTo>
                <a:cubicBezTo>
                  <a:pt x="5184" y="11520"/>
                  <a:pt x="5449" y="11715"/>
                  <a:pt x="5714" y="11870"/>
                </a:cubicBezTo>
                <a:close/>
                <a:moveTo>
                  <a:pt x="12782" y="13738"/>
                </a:moveTo>
                <a:cubicBezTo>
                  <a:pt x="13091" y="13622"/>
                  <a:pt x="13356" y="13466"/>
                  <a:pt x="13621" y="13310"/>
                </a:cubicBezTo>
                <a:cubicBezTo>
                  <a:pt x="13886" y="13155"/>
                  <a:pt x="14151" y="12999"/>
                  <a:pt x="14416" y="12843"/>
                </a:cubicBezTo>
                <a:cubicBezTo>
                  <a:pt x="14416" y="12688"/>
                  <a:pt x="14416" y="12493"/>
                  <a:pt x="14416" y="12337"/>
                </a:cubicBezTo>
                <a:cubicBezTo>
                  <a:pt x="14460" y="12182"/>
                  <a:pt x="14460" y="11987"/>
                  <a:pt x="14460" y="11831"/>
                </a:cubicBezTo>
                <a:cubicBezTo>
                  <a:pt x="14460" y="11637"/>
                  <a:pt x="14460" y="11481"/>
                  <a:pt x="14460" y="11325"/>
                </a:cubicBezTo>
                <a:cubicBezTo>
                  <a:pt x="14460" y="11131"/>
                  <a:pt x="14460" y="10975"/>
                  <a:pt x="14460" y="10819"/>
                </a:cubicBezTo>
                <a:cubicBezTo>
                  <a:pt x="14460" y="10625"/>
                  <a:pt x="14460" y="10469"/>
                  <a:pt x="14460" y="10314"/>
                </a:cubicBezTo>
                <a:cubicBezTo>
                  <a:pt x="14460" y="10119"/>
                  <a:pt x="14460" y="9963"/>
                  <a:pt x="14460" y="9808"/>
                </a:cubicBezTo>
                <a:cubicBezTo>
                  <a:pt x="14460" y="9613"/>
                  <a:pt x="14460" y="9457"/>
                  <a:pt x="14416" y="9302"/>
                </a:cubicBezTo>
                <a:cubicBezTo>
                  <a:pt x="14416" y="9107"/>
                  <a:pt x="14416" y="8951"/>
                  <a:pt x="14416" y="8796"/>
                </a:cubicBezTo>
                <a:cubicBezTo>
                  <a:pt x="14151" y="8601"/>
                  <a:pt x="13886" y="8445"/>
                  <a:pt x="13621" y="8290"/>
                </a:cubicBezTo>
                <a:cubicBezTo>
                  <a:pt x="13356" y="8134"/>
                  <a:pt x="13091" y="8017"/>
                  <a:pt x="12782" y="7862"/>
                </a:cubicBezTo>
                <a:cubicBezTo>
                  <a:pt x="12649" y="7784"/>
                  <a:pt x="12473" y="7667"/>
                  <a:pt x="12296" y="7589"/>
                </a:cubicBezTo>
                <a:cubicBezTo>
                  <a:pt x="12119" y="7511"/>
                  <a:pt x="11987" y="7434"/>
                  <a:pt x="11810" y="7356"/>
                </a:cubicBezTo>
                <a:cubicBezTo>
                  <a:pt x="11633" y="7278"/>
                  <a:pt x="11457" y="7161"/>
                  <a:pt x="11280" y="7122"/>
                </a:cubicBezTo>
                <a:cubicBezTo>
                  <a:pt x="11147" y="7044"/>
                  <a:pt x="10971" y="6966"/>
                  <a:pt x="10794" y="6850"/>
                </a:cubicBezTo>
                <a:cubicBezTo>
                  <a:pt x="10617" y="6966"/>
                  <a:pt x="10485" y="7044"/>
                  <a:pt x="10308" y="7122"/>
                </a:cubicBezTo>
                <a:cubicBezTo>
                  <a:pt x="10132" y="7161"/>
                  <a:pt x="9955" y="7278"/>
                  <a:pt x="9734" y="7356"/>
                </a:cubicBezTo>
                <a:cubicBezTo>
                  <a:pt x="9601" y="7434"/>
                  <a:pt x="9425" y="7511"/>
                  <a:pt x="9248" y="7589"/>
                </a:cubicBezTo>
                <a:cubicBezTo>
                  <a:pt x="9071" y="7667"/>
                  <a:pt x="8939" y="7784"/>
                  <a:pt x="8762" y="7862"/>
                </a:cubicBezTo>
                <a:cubicBezTo>
                  <a:pt x="8585" y="7978"/>
                  <a:pt x="8409" y="8056"/>
                  <a:pt x="8232" y="8173"/>
                </a:cubicBezTo>
                <a:cubicBezTo>
                  <a:pt x="8055" y="8290"/>
                  <a:pt x="7879" y="8368"/>
                  <a:pt x="7746" y="8484"/>
                </a:cubicBezTo>
                <a:cubicBezTo>
                  <a:pt x="7525" y="8562"/>
                  <a:pt x="7349" y="8640"/>
                  <a:pt x="7216" y="8718"/>
                </a:cubicBezTo>
                <a:cubicBezTo>
                  <a:pt x="7039" y="8835"/>
                  <a:pt x="6907" y="8951"/>
                  <a:pt x="6774" y="9029"/>
                </a:cubicBezTo>
                <a:cubicBezTo>
                  <a:pt x="6730" y="9185"/>
                  <a:pt x="6686" y="9302"/>
                  <a:pt x="6686" y="9457"/>
                </a:cubicBezTo>
                <a:cubicBezTo>
                  <a:pt x="6686" y="9613"/>
                  <a:pt x="6686" y="9769"/>
                  <a:pt x="6686" y="9885"/>
                </a:cubicBezTo>
                <a:cubicBezTo>
                  <a:pt x="6686" y="10080"/>
                  <a:pt x="6686" y="10236"/>
                  <a:pt x="6686" y="10391"/>
                </a:cubicBezTo>
                <a:cubicBezTo>
                  <a:pt x="6642" y="10547"/>
                  <a:pt x="6642" y="10664"/>
                  <a:pt x="6642" y="10819"/>
                </a:cubicBezTo>
                <a:cubicBezTo>
                  <a:pt x="6642" y="10936"/>
                  <a:pt x="6642" y="11092"/>
                  <a:pt x="6686" y="11248"/>
                </a:cubicBezTo>
                <a:cubicBezTo>
                  <a:pt x="6686" y="11403"/>
                  <a:pt x="6686" y="11559"/>
                  <a:pt x="6686" y="11715"/>
                </a:cubicBezTo>
                <a:cubicBezTo>
                  <a:pt x="6686" y="11870"/>
                  <a:pt x="6686" y="11987"/>
                  <a:pt x="6686" y="12143"/>
                </a:cubicBezTo>
                <a:cubicBezTo>
                  <a:pt x="6686" y="12259"/>
                  <a:pt x="6730" y="12415"/>
                  <a:pt x="6774" y="12571"/>
                </a:cubicBezTo>
                <a:cubicBezTo>
                  <a:pt x="6907" y="12688"/>
                  <a:pt x="7039" y="12804"/>
                  <a:pt x="7216" y="12882"/>
                </a:cubicBezTo>
                <a:cubicBezTo>
                  <a:pt x="7349" y="12999"/>
                  <a:pt x="7525" y="13077"/>
                  <a:pt x="7746" y="13194"/>
                </a:cubicBezTo>
                <a:cubicBezTo>
                  <a:pt x="7879" y="13271"/>
                  <a:pt x="8055" y="13349"/>
                  <a:pt x="8232" y="13427"/>
                </a:cubicBezTo>
                <a:cubicBezTo>
                  <a:pt x="8409" y="13544"/>
                  <a:pt x="8585" y="13661"/>
                  <a:pt x="8762" y="13738"/>
                </a:cubicBezTo>
                <a:cubicBezTo>
                  <a:pt x="8939" y="13855"/>
                  <a:pt x="9071" y="13933"/>
                  <a:pt x="9248" y="14011"/>
                </a:cubicBezTo>
                <a:cubicBezTo>
                  <a:pt x="9425" y="14128"/>
                  <a:pt x="9601" y="14205"/>
                  <a:pt x="9734" y="14244"/>
                </a:cubicBezTo>
                <a:cubicBezTo>
                  <a:pt x="9955" y="14361"/>
                  <a:pt x="10132" y="14439"/>
                  <a:pt x="10308" y="14517"/>
                </a:cubicBezTo>
                <a:cubicBezTo>
                  <a:pt x="10485" y="14595"/>
                  <a:pt x="10617" y="14672"/>
                  <a:pt x="10794" y="14750"/>
                </a:cubicBezTo>
                <a:cubicBezTo>
                  <a:pt x="10971" y="14672"/>
                  <a:pt x="11147" y="14595"/>
                  <a:pt x="11280" y="14517"/>
                </a:cubicBezTo>
                <a:cubicBezTo>
                  <a:pt x="11457" y="14439"/>
                  <a:pt x="11633" y="14361"/>
                  <a:pt x="11810" y="14244"/>
                </a:cubicBezTo>
                <a:cubicBezTo>
                  <a:pt x="11987" y="14205"/>
                  <a:pt x="12119" y="14128"/>
                  <a:pt x="12296" y="14011"/>
                </a:cubicBezTo>
                <a:cubicBezTo>
                  <a:pt x="12473" y="13933"/>
                  <a:pt x="12649" y="13855"/>
                  <a:pt x="12782" y="13738"/>
                </a:cubicBezTo>
                <a:close/>
                <a:moveTo>
                  <a:pt x="6863" y="7939"/>
                </a:moveTo>
                <a:cubicBezTo>
                  <a:pt x="7039" y="7784"/>
                  <a:pt x="7260" y="7667"/>
                  <a:pt x="7525" y="7511"/>
                </a:cubicBezTo>
                <a:cubicBezTo>
                  <a:pt x="7790" y="7395"/>
                  <a:pt x="8011" y="7239"/>
                  <a:pt x="8232" y="7122"/>
                </a:cubicBezTo>
                <a:cubicBezTo>
                  <a:pt x="8497" y="7005"/>
                  <a:pt x="8718" y="6889"/>
                  <a:pt x="8983" y="6772"/>
                </a:cubicBezTo>
                <a:cubicBezTo>
                  <a:pt x="9204" y="6616"/>
                  <a:pt x="9469" y="6499"/>
                  <a:pt x="9690" y="6422"/>
                </a:cubicBezTo>
                <a:cubicBezTo>
                  <a:pt x="9513" y="6344"/>
                  <a:pt x="9292" y="6266"/>
                  <a:pt x="9071" y="6188"/>
                </a:cubicBezTo>
                <a:cubicBezTo>
                  <a:pt x="8851" y="6071"/>
                  <a:pt x="8674" y="6032"/>
                  <a:pt x="8497" y="5955"/>
                </a:cubicBezTo>
                <a:cubicBezTo>
                  <a:pt x="8276" y="5877"/>
                  <a:pt x="8100" y="5799"/>
                  <a:pt x="7879" y="5760"/>
                </a:cubicBezTo>
                <a:cubicBezTo>
                  <a:pt x="7658" y="5682"/>
                  <a:pt x="7481" y="5643"/>
                  <a:pt x="7260" y="5604"/>
                </a:cubicBezTo>
                <a:cubicBezTo>
                  <a:pt x="7216" y="5760"/>
                  <a:pt x="7172" y="5955"/>
                  <a:pt x="7172" y="6110"/>
                </a:cubicBezTo>
                <a:cubicBezTo>
                  <a:pt x="7128" y="6305"/>
                  <a:pt x="7084" y="6499"/>
                  <a:pt x="7039" y="6694"/>
                </a:cubicBezTo>
                <a:cubicBezTo>
                  <a:pt x="6995" y="6928"/>
                  <a:pt x="6951" y="7122"/>
                  <a:pt x="6907" y="7317"/>
                </a:cubicBezTo>
                <a:cubicBezTo>
                  <a:pt x="6907" y="7511"/>
                  <a:pt x="6863" y="7706"/>
                  <a:pt x="6863" y="7939"/>
                </a:cubicBezTo>
                <a:close/>
                <a:moveTo>
                  <a:pt x="9690" y="15217"/>
                </a:moveTo>
                <a:cubicBezTo>
                  <a:pt x="9469" y="15101"/>
                  <a:pt x="9204" y="14984"/>
                  <a:pt x="8983" y="14867"/>
                </a:cubicBezTo>
                <a:cubicBezTo>
                  <a:pt x="8718" y="14711"/>
                  <a:pt x="8497" y="14595"/>
                  <a:pt x="8232" y="14517"/>
                </a:cubicBezTo>
                <a:cubicBezTo>
                  <a:pt x="8011" y="14361"/>
                  <a:pt x="7790" y="14244"/>
                  <a:pt x="7525" y="14089"/>
                </a:cubicBezTo>
                <a:cubicBezTo>
                  <a:pt x="7260" y="13972"/>
                  <a:pt x="7039" y="13816"/>
                  <a:pt x="6863" y="13699"/>
                </a:cubicBezTo>
                <a:cubicBezTo>
                  <a:pt x="6863" y="13894"/>
                  <a:pt x="6907" y="14089"/>
                  <a:pt x="6907" y="14322"/>
                </a:cubicBezTo>
                <a:cubicBezTo>
                  <a:pt x="6951" y="14517"/>
                  <a:pt x="6995" y="14711"/>
                  <a:pt x="7039" y="14906"/>
                </a:cubicBezTo>
                <a:cubicBezTo>
                  <a:pt x="7084" y="15101"/>
                  <a:pt x="7128" y="15295"/>
                  <a:pt x="7172" y="15490"/>
                </a:cubicBezTo>
                <a:cubicBezTo>
                  <a:pt x="7172" y="15684"/>
                  <a:pt x="7216" y="15879"/>
                  <a:pt x="7260" y="16035"/>
                </a:cubicBezTo>
                <a:cubicBezTo>
                  <a:pt x="7481" y="15996"/>
                  <a:pt x="7658" y="15957"/>
                  <a:pt x="7879" y="15879"/>
                </a:cubicBezTo>
                <a:cubicBezTo>
                  <a:pt x="8100" y="15801"/>
                  <a:pt x="8276" y="15762"/>
                  <a:pt x="8497" y="15684"/>
                </a:cubicBezTo>
                <a:cubicBezTo>
                  <a:pt x="8674" y="15606"/>
                  <a:pt x="8851" y="15529"/>
                  <a:pt x="9071" y="15451"/>
                </a:cubicBezTo>
                <a:cubicBezTo>
                  <a:pt x="9292" y="15373"/>
                  <a:pt x="9513" y="15295"/>
                  <a:pt x="9690" y="15217"/>
                </a:cubicBezTo>
                <a:close/>
                <a:moveTo>
                  <a:pt x="10529" y="895"/>
                </a:moveTo>
                <a:cubicBezTo>
                  <a:pt x="10264" y="895"/>
                  <a:pt x="9999" y="973"/>
                  <a:pt x="9734" y="1129"/>
                </a:cubicBezTo>
                <a:cubicBezTo>
                  <a:pt x="9469" y="1284"/>
                  <a:pt x="9204" y="1557"/>
                  <a:pt x="8939" y="1907"/>
                </a:cubicBezTo>
                <a:cubicBezTo>
                  <a:pt x="8674" y="2218"/>
                  <a:pt x="8409" y="2646"/>
                  <a:pt x="8144" y="3114"/>
                </a:cubicBezTo>
                <a:cubicBezTo>
                  <a:pt x="7923" y="3581"/>
                  <a:pt x="7702" y="4125"/>
                  <a:pt x="7481" y="4748"/>
                </a:cubicBezTo>
                <a:cubicBezTo>
                  <a:pt x="7790" y="4787"/>
                  <a:pt x="8055" y="4865"/>
                  <a:pt x="8320" y="4943"/>
                </a:cubicBezTo>
                <a:cubicBezTo>
                  <a:pt x="8585" y="5059"/>
                  <a:pt x="8851" y="5137"/>
                  <a:pt x="9116" y="5254"/>
                </a:cubicBezTo>
                <a:cubicBezTo>
                  <a:pt x="9381" y="5332"/>
                  <a:pt x="9646" y="5449"/>
                  <a:pt x="9955" y="5565"/>
                </a:cubicBezTo>
                <a:cubicBezTo>
                  <a:pt x="10220" y="5682"/>
                  <a:pt x="10529" y="5799"/>
                  <a:pt x="10794" y="5877"/>
                </a:cubicBezTo>
                <a:cubicBezTo>
                  <a:pt x="11015" y="5799"/>
                  <a:pt x="11236" y="5682"/>
                  <a:pt x="11501" y="5604"/>
                </a:cubicBezTo>
                <a:cubicBezTo>
                  <a:pt x="11766" y="5488"/>
                  <a:pt x="11987" y="5410"/>
                  <a:pt x="12208" y="5332"/>
                </a:cubicBezTo>
                <a:cubicBezTo>
                  <a:pt x="12473" y="5254"/>
                  <a:pt x="12738" y="5137"/>
                  <a:pt x="12959" y="5059"/>
                </a:cubicBezTo>
                <a:cubicBezTo>
                  <a:pt x="13179" y="4982"/>
                  <a:pt x="13444" y="4904"/>
                  <a:pt x="13665" y="4826"/>
                </a:cubicBezTo>
                <a:cubicBezTo>
                  <a:pt x="13444" y="4242"/>
                  <a:pt x="13224" y="3658"/>
                  <a:pt x="13003" y="3191"/>
                </a:cubicBezTo>
                <a:cubicBezTo>
                  <a:pt x="12738" y="2685"/>
                  <a:pt x="12473" y="2296"/>
                  <a:pt x="12208" y="1946"/>
                </a:cubicBezTo>
                <a:cubicBezTo>
                  <a:pt x="11943" y="1596"/>
                  <a:pt x="11678" y="1362"/>
                  <a:pt x="11412" y="1168"/>
                </a:cubicBezTo>
                <a:cubicBezTo>
                  <a:pt x="11147" y="973"/>
                  <a:pt x="10838" y="895"/>
                  <a:pt x="10529" y="895"/>
                </a:cubicBezTo>
                <a:close/>
                <a:moveTo>
                  <a:pt x="10529" y="20744"/>
                </a:moveTo>
                <a:cubicBezTo>
                  <a:pt x="10838" y="20744"/>
                  <a:pt x="11147" y="20666"/>
                  <a:pt x="11412" y="20471"/>
                </a:cubicBezTo>
                <a:cubicBezTo>
                  <a:pt x="11678" y="20277"/>
                  <a:pt x="11943" y="20004"/>
                  <a:pt x="12208" y="19693"/>
                </a:cubicBezTo>
                <a:cubicBezTo>
                  <a:pt x="12473" y="19343"/>
                  <a:pt x="12738" y="18915"/>
                  <a:pt x="13003" y="18448"/>
                </a:cubicBezTo>
                <a:cubicBezTo>
                  <a:pt x="13224" y="17942"/>
                  <a:pt x="13444" y="17397"/>
                  <a:pt x="13665" y="16774"/>
                </a:cubicBezTo>
                <a:cubicBezTo>
                  <a:pt x="13444" y="16735"/>
                  <a:pt x="13179" y="16657"/>
                  <a:pt x="12959" y="16579"/>
                </a:cubicBezTo>
                <a:cubicBezTo>
                  <a:pt x="12738" y="16463"/>
                  <a:pt x="12473" y="16385"/>
                  <a:pt x="12208" y="16268"/>
                </a:cubicBezTo>
                <a:cubicBezTo>
                  <a:pt x="11987" y="16229"/>
                  <a:pt x="11766" y="16151"/>
                  <a:pt x="11501" y="16035"/>
                </a:cubicBezTo>
                <a:cubicBezTo>
                  <a:pt x="11236" y="15918"/>
                  <a:pt x="11015" y="15840"/>
                  <a:pt x="10794" y="15723"/>
                </a:cubicBezTo>
                <a:cubicBezTo>
                  <a:pt x="10529" y="15840"/>
                  <a:pt x="10220" y="15957"/>
                  <a:pt x="9955" y="16074"/>
                </a:cubicBezTo>
                <a:cubicBezTo>
                  <a:pt x="9646" y="16190"/>
                  <a:pt x="9381" y="16268"/>
                  <a:pt x="9116" y="16385"/>
                </a:cubicBezTo>
                <a:cubicBezTo>
                  <a:pt x="8851" y="16502"/>
                  <a:pt x="8585" y="16579"/>
                  <a:pt x="8320" y="16657"/>
                </a:cubicBezTo>
                <a:cubicBezTo>
                  <a:pt x="8055" y="16735"/>
                  <a:pt x="7790" y="16813"/>
                  <a:pt x="7481" y="16891"/>
                </a:cubicBezTo>
                <a:cubicBezTo>
                  <a:pt x="7702" y="17514"/>
                  <a:pt x="7923" y="18058"/>
                  <a:pt x="8144" y="18525"/>
                </a:cubicBezTo>
                <a:cubicBezTo>
                  <a:pt x="8409" y="18992"/>
                  <a:pt x="8674" y="19382"/>
                  <a:pt x="8939" y="19732"/>
                </a:cubicBezTo>
                <a:cubicBezTo>
                  <a:pt x="9204" y="20082"/>
                  <a:pt x="9469" y="20316"/>
                  <a:pt x="9734" y="20471"/>
                </a:cubicBezTo>
                <a:cubicBezTo>
                  <a:pt x="9999" y="20666"/>
                  <a:pt x="10264" y="20744"/>
                  <a:pt x="10529" y="20744"/>
                </a:cubicBezTo>
                <a:close/>
                <a:moveTo>
                  <a:pt x="11854" y="6422"/>
                </a:moveTo>
                <a:cubicBezTo>
                  <a:pt x="12119" y="6499"/>
                  <a:pt x="12384" y="6616"/>
                  <a:pt x="12605" y="6772"/>
                </a:cubicBezTo>
                <a:cubicBezTo>
                  <a:pt x="12870" y="6889"/>
                  <a:pt x="13091" y="7005"/>
                  <a:pt x="13312" y="7122"/>
                </a:cubicBezTo>
                <a:cubicBezTo>
                  <a:pt x="13444" y="7200"/>
                  <a:pt x="13621" y="7317"/>
                  <a:pt x="13798" y="7395"/>
                </a:cubicBezTo>
                <a:cubicBezTo>
                  <a:pt x="13974" y="7472"/>
                  <a:pt x="14151" y="7550"/>
                  <a:pt x="14284" y="7667"/>
                </a:cubicBezTo>
                <a:cubicBezTo>
                  <a:pt x="14239" y="7511"/>
                  <a:pt x="14195" y="7317"/>
                  <a:pt x="14151" y="7161"/>
                </a:cubicBezTo>
                <a:cubicBezTo>
                  <a:pt x="14151" y="7005"/>
                  <a:pt x="14107" y="6811"/>
                  <a:pt x="14107" y="6655"/>
                </a:cubicBezTo>
                <a:cubicBezTo>
                  <a:pt x="14063" y="6499"/>
                  <a:pt x="14019" y="6344"/>
                  <a:pt x="14019" y="6188"/>
                </a:cubicBezTo>
                <a:cubicBezTo>
                  <a:pt x="13974" y="6032"/>
                  <a:pt x="13930" y="5877"/>
                  <a:pt x="13886" y="5682"/>
                </a:cubicBezTo>
                <a:cubicBezTo>
                  <a:pt x="13754" y="5760"/>
                  <a:pt x="13577" y="5838"/>
                  <a:pt x="13400" y="5877"/>
                </a:cubicBezTo>
                <a:cubicBezTo>
                  <a:pt x="13224" y="5916"/>
                  <a:pt x="13047" y="5994"/>
                  <a:pt x="12914" y="6032"/>
                </a:cubicBezTo>
                <a:cubicBezTo>
                  <a:pt x="12738" y="6071"/>
                  <a:pt x="12605" y="6149"/>
                  <a:pt x="12428" y="6188"/>
                </a:cubicBezTo>
                <a:cubicBezTo>
                  <a:pt x="12252" y="6266"/>
                  <a:pt x="12075" y="6344"/>
                  <a:pt x="11854" y="6422"/>
                </a:cubicBezTo>
                <a:close/>
                <a:moveTo>
                  <a:pt x="14284" y="13972"/>
                </a:moveTo>
                <a:cubicBezTo>
                  <a:pt x="14151" y="14050"/>
                  <a:pt x="13974" y="14166"/>
                  <a:pt x="13798" y="14244"/>
                </a:cubicBezTo>
                <a:cubicBezTo>
                  <a:pt x="13621" y="14322"/>
                  <a:pt x="13444" y="14400"/>
                  <a:pt x="13312" y="14517"/>
                </a:cubicBezTo>
                <a:cubicBezTo>
                  <a:pt x="13091" y="14595"/>
                  <a:pt x="12870" y="14711"/>
                  <a:pt x="12605" y="14867"/>
                </a:cubicBezTo>
                <a:cubicBezTo>
                  <a:pt x="12384" y="14984"/>
                  <a:pt x="12119" y="15101"/>
                  <a:pt x="11854" y="15217"/>
                </a:cubicBezTo>
                <a:cubicBezTo>
                  <a:pt x="12075" y="15295"/>
                  <a:pt x="12252" y="15373"/>
                  <a:pt x="12428" y="15412"/>
                </a:cubicBezTo>
                <a:cubicBezTo>
                  <a:pt x="12605" y="15490"/>
                  <a:pt x="12738" y="15529"/>
                  <a:pt x="12914" y="15568"/>
                </a:cubicBezTo>
                <a:cubicBezTo>
                  <a:pt x="13047" y="15645"/>
                  <a:pt x="13224" y="15684"/>
                  <a:pt x="13400" y="15762"/>
                </a:cubicBezTo>
                <a:cubicBezTo>
                  <a:pt x="13577" y="15801"/>
                  <a:pt x="13754" y="15879"/>
                  <a:pt x="13886" y="15918"/>
                </a:cubicBezTo>
                <a:cubicBezTo>
                  <a:pt x="13930" y="15762"/>
                  <a:pt x="13974" y="15606"/>
                  <a:pt x="14019" y="15451"/>
                </a:cubicBezTo>
                <a:cubicBezTo>
                  <a:pt x="14019" y="15295"/>
                  <a:pt x="14063" y="15139"/>
                  <a:pt x="14107" y="14984"/>
                </a:cubicBezTo>
                <a:cubicBezTo>
                  <a:pt x="14107" y="14789"/>
                  <a:pt x="14151" y="14634"/>
                  <a:pt x="14151" y="14478"/>
                </a:cubicBezTo>
                <a:cubicBezTo>
                  <a:pt x="14195" y="14283"/>
                  <a:pt x="14239" y="14128"/>
                  <a:pt x="14284" y="13972"/>
                </a:cubicBezTo>
                <a:close/>
                <a:moveTo>
                  <a:pt x="18215" y="4943"/>
                </a:moveTo>
                <a:cubicBezTo>
                  <a:pt x="17950" y="4943"/>
                  <a:pt x="17685" y="4943"/>
                  <a:pt x="17420" y="4943"/>
                </a:cubicBezTo>
                <a:cubicBezTo>
                  <a:pt x="17155" y="4982"/>
                  <a:pt x="16890" y="4982"/>
                  <a:pt x="16581" y="5021"/>
                </a:cubicBezTo>
                <a:cubicBezTo>
                  <a:pt x="16316" y="5098"/>
                  <a:pt x="16051" y="5176"/>
                  <a:pt x="15741" y="5215"/>
                </a:cubicBezTo>
                <a:cubicBezTo>
                  <a:pt x="15432" y="5254"/>
                  <a:pt x="15123" y="5332"/>
                  <a:pt x="14814" y="5449"/>
                </a:cubicBezTo>
                <a:cubicBezTo>
                  <a:pt x="14902" y="5643"/>
                  <a:pt x="14946" y="5877"/>
                  <a:pt x="14990" y="6110"/>
                </a:cubicBezTo>
                <a:cubicBezTo>
                  <a:pt x="15035" y="6344"/>
                  <a:pt x="15035" y="6577"/>
                  <a:pt x="15079" y="6811"/>
                </a:cubicBezTo>
                <a:cubicBezTo>
                  <a:pt x="15167" y="7044"/>
                  <a:pt x="15211" y="7278"/>
                  <a:pt x="15255" y="7550"/>
                </a:cubicBezTo>
                <a:cubicBezTo>
                  <a:pt x="15255" y="7784"/>
                  <a:pt x="15300" y="8056"/>
                  <a:pt x="15344" y="8290"/>
                </a:cubicBezTo>
                <a:cubicBezTo>
                  <a:pt x="15565" y="8445"/>
                  <a:pt x="15785" y="8601"/>
                  <a:pt x="16051" y="8757"/>
                </a:cubicBezTo>
                <a:cubicBezTo>
                  <a:pt x="16271" y="8912"/>
                  <a:pt x="16492" y="9068"/>
                  <a:pt x="16713" y="9224"/>
                </a:cubicBezTo>
                <a:cubicBezTo>
                  <a:pt x="16934" y="9418"/>
                  <a:pt x="17155" y="9574"/>
                  <a:pt x="17376" y="9730"/>
                </a:cubicBezTo>
                <a:cubicBezTo>
                  <a:pt x="17597" y="9885"/>
                  <a:pt x="17773" y="10041"/>
                  <a:pt x="17950" y="10197"/>
                </a:cubicBezTo>
                <a:cubicBezTo>
                  <a:pt x="18524" y="9730"/>
                  <a:pt x="18966" y="9263"/>
                  <a:pt x="19363" y="8796"/>
                </a:cubicBezTo>
                <a:cubicBezTo>
                  <a:pt x="19717" y="8368"/>
                  <a:pt x="20026" y="7939"/>
                  <a:pt x="20203" y="7511"/>
                </a:cubicBezTo>
                <a:cubicBezTo>
                  <a:pt x="20424" y="7161"/>
                  <a:pt x="20556" y="6811"/>
                  <a:pt x="20600" y="6461"/>
                </a:cubicBezTo>
                <a:cubicBezTo>
                  <a:pt x="20644" y="6149"/>
                  <a:pt x="20600" y="5877"/>
                  <a:pt x="20424" y="5643"/>
                </a:cubicBezTo>
                <a:cubicBezTo>
                  <a:pt x="20335" y="5526"/>
                  <a:pt x="20203" y="5371"/>
                  <a:pt x="20026" y="5293"/>
                </a:cubicBezTo>
                <a:cubicBezTo>
                  <a:pt x="19849" y="5176"/>
                  <a:pt x="19673" y="5098"/>
                  <a:pt x="19452" y="5021"/>
                </a:cubicBezTo>
                <a:cubicBezTo>
                  <a:pt x="19231" y="4982"/>
                  <a:pt x="19010" y="4982"/>
                  <a:pt x="18789" y="4943"/>
                </a:cubicBezTo>
                <a:cubicBezTo>
                  <a:pt x="18612" y="4943"/>
                  <a:pt x="18392" y="4943"/>
                  <a:pt x="18215" y="4943"/>
                </a:cubicBezTo>
                <a:close/>
                <a:moveTo>
                  <a:pt x="20424" y="15996"/>
                </a:moveTo>
                <a:cubicBezTo>
                  <a:pt x="20600" y="15762"/>
                  <a:pt x="20644" y="15490"/>
                  <a:pt x="20600" y="15178"/>
                </a:cubicBezTo>
                <a:cubicBezTo>
                  <a:pt x="20556" y="14867"/>
                  <a:pt x="20424" y="14517"/>
                  <a:pt x="20203" y="14089"/>
                </a:cubicBezTo>
                <a:cubicBezTo>
                  <a:pt x="20026" y="13699"/>
                  <a:pt x="19717" y="13271"/>
                  <a:pt x="19363" y="12804"/>
                </a:cubicBezTo>
                <a:cubicBezTo>
                  <a:pt x="18966" y="12376"/>
                  <a:pt x="18524" y="11909"/>
                  <a:pt x="17950" y="11403"/>
                </a:cubicBezTo>
                <a:cubicBezTo>
                  <a:pt x="17773" y="11598"/>
                  <a:pt x="17597" y="11754"/>
                  <a:pt x="17376" y="11909"/>
                </a:cubicBezTo>
                <a:cubicBezTo>
                  <a:pt x="17155" y="12065"/>
                  <a:pt x="16934" y="12221"/>
                  <a:pt x="16713" y="12376"/>
                </a:cubicBezTo>
                <a:cubicBezTo>
                  <a:pt x="16492" y="12571"/>
                  <a:pt x="16271" y="12726"/>
                  <a:pt x="16051" y="12882"/>
                </a:cubicBezTo>
                <a:cubicBezTo>
                  <a:pt x="15785" y="12999"/>
                  <a:pt x="15565" y="13194"/>
                  <a:pt x="15344" y="13349"/>
                </a:cubicBezTo>
                <a:cubicBezTo>
                  <a:pt x="15300" y="13583"/>
                  <a:pt x="15255" y="13816"/>
                  <a:pt x="15255" y="14089"/>
                </a:cubicBezTo>
                <a:cubicBezTo>
                  <a:pt x="15211" y="14322"/>
                  <a:pt x="15167" y="14595"/>
                  <a:pt x="15079" y="14828"/>
                </a:cubicBezTo>
                <a:cubicBezTo>
                  <a:pt x="15035" y="15062"/>
                  <a:pt x="15035" y="15295"/>
                  <a:pt x="14990" y="15529"/>
                </a:cubicBezTo>
                <a:cubicBezTo>
                  <a:pt x="14946" y="15762"/>
                  <a:pt x="14902" y="15996"/>
                  <a:pt x="14814" y="16190"/>
                </a:cubicBezTo>
                <a:cubicBezTo>
                  <a:pt x="15123" y="16268"/>
                  <a:pt x="15432" y="16346"/>
                  <a:pt x="15741" y="16424"/>
                </a:cubicBezTo>
                <a:cubicBezTo>
                  <a:pt x="16051" y="16463"/>
                  <a:pt x="16316" y="16502"/>
                  <a:pt x="16581" y="16579"/>
                </a:cubicBezTo>
                <a:cubicBezTo>
                  <a:pt x="16890" y="16618"/>
                  <a:pt x="17155" y="16657"/>
                  <a:pt x="17420" y="16657"/>
                </a:cubicBezTo>
                <a:cubicBezTo>
                  <a:pt x="17685" y="16696"/>
                  <a:pt x="17950" y="16696"/>
                  <a:pt x="18215" y="16696"/>
                </a:cubicBezTo>
                <a:cubicBezTo>
                  <a:pt x="18392" y="16696"/>
                  <a:pt x="18612" y="16696"/>
                  <a:pt x="18789" y="16657"/>
                </a:cubicBezTo>
                <a:cubicBezTo>
                  <a:pt x="19010" y="16657"/>
                  <a:pt x="19231" y="16618"/>
                  <a:pt x="19452" y="16579"/>
                </a:cubicBezTo>
                <a:cubicBezTo>
                  <a:pt x="19673" y="16502"/>
                  <a:pt x="19849" y="16424"/>
                  <a:pt x="20026" y="16346"/>
                </a:cubicBezTo>
                <a:cubicBezTo>
                  <a:pt x="20203" y="16229"/>
                  <a:pt x="20335" y="16112"/>
                  <a:pt x="20424" y="15996"/>
                </a:cubicBezTo>
                <a:close/>
                <a:moveTo>
                  <a:pt x="15432" y="9457"/>
                </a:moveTo>
                <a:cubicBezTo>
                  <a:pt x="15432" y="9691"/>
                  <a:pt x="15432" y="9924"/>
                  <a:pt x="15432" y="10119"/>
                </a:cubicBezTo>
                <a:cubicBezTo>
                  <a:pt x="15432" y="10352"/>
                  <a:pt x="15432" y="10586"/>
                  <a:pt x="15432" y="10819"/>
                </a:cubicBezTo>
                <a:cubicBezTo>
                  <a:pt x="15432" y="11053"/>
                  <a:pt x="15432" y="11286"/>
                  <a:pt x="15432" y="11481"/>
                </a:cubicBezTo>
                <a:cubicBezTo>
                  <a:pt x="15432" y="11715"/>
                  <a:pt x="15432" y="11948"/>
                  <a:pt x="15432" y="12182"/>
                </a:cubicBezTo>
                <a:cubicBezTo>
                  <a:pt x="15609" y="12065"/>
                  <a:pt x="15741" y="11987"/>
                  <a:pt x="15918" y="11831"/>
                </a:cubicBezTo>
                <a:cubicBezTo>
                  <a:pt x="16095" y="11715"/>
                  <a:pt x="16271" y="11637"/>
                  <a:pt x="16404" y="11520"/>
                </a:cubicBezTo>
                <a:cubicBezTo>
                  <a:pt x="16581" y="11403"/>
                  <a:pt x="16713" y="11248"/>
                  <a:pt x="16846" y="11131"/>
                </a:cubicBezTo>
                <a:cubicBezTo>
                  <a:pt x="16978" y="11014"/>
                  <a:pt x="17111" y="10897"/>
                  <a:pt x="17287" y="10819"/>
                </a:cubicBezTo>
                <a:cubicBezTo>
                  <a:pt x="17111" y="10703"/>
                  <a:pt x="16978" y="10586"/>
                  <a:pt x="16846" y="10469"/>
                </a:cubicBezTo>
                <a:cubicBezTo>
                  <a:pt x="16713" y="10352"/>
                  <a:pt x="16581" y="10236"/>
                  <a:pt x="16404" y="10119"/>
                </a:cubicBezTo>
                <a:cubicBezTo>
                  <a:pt x="16271" y="10002"/>
                  <a:pt x="16095" y="9885"/>
                  <a:pt x="15918" y="9769"/>
                </a:cubicBezTo>
                <a:cubicBezTo>
                  <a:pt x="15741" y="9652"/>
                  <a:pt x="15609" y="9535"/>
                  <a:pt x="15432" y="9457"/>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44" name="Shape 3791"/>
          <p:cNvSpPr/>
          <p:nvPr userDrawn="1"/>
        </p:nvSpPr>
        <p:spPr>
          <a:xfrm>
            <a:off x="10944760" y="5052385"/>
            <a:ext cx="392516" cy="497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0867" y="15247"/>
                </a:lnTo>
                <a:lnTo>
                  <a:pt x="0" y="21600"/>
                </a:lnTo>
                <a:lnTo>
                  <a:pt x="0" y="0"/>
                </a:lnTo>
                <a:close/>
                <a:moveTo>
                  <a:pt x="20393" y="19800"/>
                </a:moveTo>
                <a:lnTo>
                  <a:pt x="20393" y="847"/>
                </a:lnTo>
                <a:lnTo>
                  <a:pt x="1073" y="847"/>
                </a:lnTo>
                <a:lnTo>
                  <a:pt x="1073" y="19800"/>
                </a:lnTo>
                <a:lnTo>
                  <a:pt x="10867" y="14188"/>
                </a:lnTo>
                <a:lnTo>
                  <a:pt x="20393" y="19800"/>
                </a:lnTo>
                <a:close/>
                <a:moveTo>
                  <a:pt x="5098" y="5400"/>
                </a:moveTo>
                <a:lnTo>
                  <a:pt x="5098" y="6247"/>
                </a:lnTo>
                <a:lnTo>
                  <a:pt x="16502" y="6247"/>
                </a:lnTo>
                <a:lnTo>
                  <a:pt x="16502" y="5400"/>
                </a:lnTo>
                <a:lnTo>
                  <a:pt x="5098" y="5400"/>
                </a:lnTo>
                <a:close/>
                <a:moveTo>
                  <a:pt x="5098" y="9000"/>
                </a:moveTo>
                <a:lnTo>
                  <a:pt x="5098" y="9847"/>
                </a:lnTo>
                <a:lnTo>
                  <a:pt x="16502" y="9847"/>
                </a:lnTo>
                <a:lnTo>
                  <a:pt x="16502" y="9000"/>
                </a:lnTo>
                <a:lnTo>
                  <a:pt x="5098" y="900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45" name="Shape 3792"/>
          <p:cNvSpPr/>
          <p:nvPr userDrawn="1"/>
        </p:nvSpPr>
        <p:spPr>
          <a:xfrm>
            <a:off x="12154935" y="4999969"/>
            <a:ext cx="516851" cy="511976"/>
          </a:xfrm>
          <a:custGeom>
            <a:avLst/>
            <a:gdLst/>
            <a:ahLst/>
            <a:cxnLst>
              <a:cxn ang="0">
                <a:pos x="wd2" y="hd2"/>
              </a:cxn>
              <a:cxn ang="5400000">
                <a:pos x="wd2" y="hd2"/>
              </a:cxn>
              <a:cxn ang="10800000">
                <a:pos x="wd2" y="hd2"/>
              </a:cxn>
              <a:cxn ang="16200000">
                <a:pos x="wd2" y="hd2"/>
              </a:cxn>
            </a:cxnLst>
            <a:rect l="0" t="0" r="r" b="b"/>
            <a:pathLst>
              <a:path w="21600" h="21600" extrusionOk="0">
                <a:moveTo>
                  <a:pt x="19868" y="9463"/>
                </a:moveTo>
                <a:lnTo>
                  <a:pt x="20683" y="9463"/>
                </a:lnTo>
                <a:lnTo>
                  <a:pt x="20683" y="17280"/>
                </a:lnTo>
                <a:lnTo>
                  <a:pt x="1630" y="17280"/>
                </a:lnTo>
                <a:lnTo>
                  <a:pt x="5298" y="20983"/>
                </a:lnTo>
                <a:lnTo>
                  <a:pt x="4687" y="21600"/>
                </a:lnTo>
                <a:lnTo>
                  <a:pt x="0" y="16869"/>
                </a:lnTo>
                <a:lnTo>
                  <a:pt x="4687" y="12137"/>
                </a:lnTo>
                <a:lnTo>
                  <a:pt x="5298" y="12754"/>
                </a:lnTo>
                <a:lnTo>
                  <a:pt x="1630" y="16457"/>
                </a:lnTo>
                <a:lnTo>
                  <a:pt x="19868" y="16457"/>
                </a:lnTo>
                <a:lnTo>
                  <a:pt x="19868" y="9463"/>
                </a:lnTo>
                <a:close/>
                <a:moveTo>
                  <a:pt x="1732" y="12137"/>
                </a:moveTo>
                <a:lnTo>
                  <a:pt x="815" y="12137"/>
                </a:lnTo>
                <a:lnTo>
                  <a:pt x="815" y="4217"/>
                </a:lnTo>
                <a:lnTo>
                  <a:pt x="19868" y="4217"/>
                </a:lnTo>
                <a:lnTo>
                  <a:pt x="16302" y="617"/>
                </a:lnTo>
                <a:lnTo>
                  <a:pt x="16913" y="0"/>
                </a:lnTo>
                <a:lnTo>
                  <a:pt x="21600" y="4731"/>
                </a:lnTo>
                <a:lnTo>
                  <a:pt x="16913" y="9360"/>
                </a:lnTo>
                <a:lnTo>
                  <a:pt x="16302" y="8743"/>
                </a:lnTo>
                <a:lnTo>
                  <a:pt x="19970" y="5040"/>
                </a:lnTo>
                <a:lnTo>
                  <a:pt x="1732" y="5040"/>
                </a:lnTo>
                <a:lnTo>
                  <a:pt x="1732" y="12137"/>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46" name="Shape 3793"/>
          <p:cNvSpPr/>
          <p:nvPr userDrawn="1"/>
        </p:nvSpPr>
        <p:spPr>
          <a:xfrm>
            <a:off x="13405338" y="5087439"/>
            <a:ext cx="497348" cy="597306"/>
          </a:xfrm>
          <a:custGeom>
            <a:avLst/>
            <a:gdLst/>
            <a:ahLst/>
            <a:cxnLst>
              <a:cxn ang="0">
                <a:pos x="wd2" y="hd2"/>
              </a:cxn>
              <a:cxn ang="5400000">
                <a:pos x="wd2" y="hd2"/>
              </a:cxn>
              <a:cxn ang="10800000">
                <a:pos x="wd2" y="hd2"/>
              </a:cxn>
              <a:cxn ang="16200000">
                <a:pos x="wd2" y="hd2"/>
              </a:cxn>
            </a:cxnLst>
            <a:rect l="0" t="0" r="r" b="b"/>
            <a:pathLst>
              <a:path w="21600" h="21600" extrusionOk="0">
                <a:moveTo>
                  <a:pt x="20670" y="12698"/>
                </a:moveTo>
                <a:cubicBezTo>
                  <a:pt x="21600" y="12698"/>
                  <a:pt x="21600" y="12698"/>
                  <a:pt x="21600" y="12698"/>
                </a:cubicBezTo>
                <a:cubicBezTo>
                  <a:pt x="21600" y="13907"/>
                  <a:pt x="21317" y="15083"/>
                  <a:pt x="20751" y="16158"/>
                </a:cubicBezTo>
                <a:cubicBezTo>
                  <a:pt x="20184" y="17267"/>
                  <a:pt x="19416" y="18207"/>
                  <a:pt x="18404" y="18980"/>
                </a:cubicBezTo>
                <a:cubicBezTo>
                  <a:pt x="17434" y="19820"/>
                  <a:pt x="16301" y="20458"/>
                  <a:pt x="14966" y="20928"/>
                </a:cubicBezTo>
                <a:cubicBezTo>
                  <a:pt x="13672" y="21365"/>
                  <a:pt x="12256" y="21600"/>
                  <a:pt x="10800" y="21600"/>
                </a:cubicBezTo>
                <a:cubicBezTo>
                  <a:pt x="9303" y="21600"/>
                  <a:pt x="7928" y="21365"/>
                  <a:pt x="6593" y="20928"/>
                </a:cubicBezTo>
                <a:cubicBezTo>
                  <a:pt x="5299" y="20458"/>
                  <a:pt x="4126" y="19820"/>
                  <a:pt x="3155" y="18980"/>
                </a:cubicBezTo>
                <a:cubicBezTo>
                  <a:pt x="2184" y="18207"/>
                  <a:pt x="1375" y="17267"/>
                  <a:pt x="849" y="16158"/>
                </a:cubicBezTo>
                <a:cubicBezTo>
                  <a:pt x="283" y="15083"/>
                  <a:pt x="0" y="13907"/>
                  <a:pt x="0" y="12698"/>
                </a:cubicBezTo>
                <a:cubicBezTo>
                  <a:pt x="0" y="11421"/>
                  <a:pt x="283" y="10279"/>
                  <a:pt x="849" y="9204"/>
                </a:cubicBezTo>
                <a:cubicBezTo>
                  <a:pt x="1375" y="8129"/>
                  <a:pt x="2184" y="7155"/>
                  <a:pt x="3155" y="6349"/>
                </a:cubicBezTo>
                <a:cubicBezTo>
                  <a:pt x="4126" y="5543"/>
                  <a:pt x="5258" y="4905"/>
                  <a:pt x="6593" y="4434"/>
                </a:cubicBezTo>
                <a:cubicBezTo>
                  <a:pt x="7888" y="3964"/>
                  <a:pt x="9263" y="3729"/>
                  <a:pt x="10719" y="3729"/>
                </a:cubicBezTo>
                <a:cubicBezTo>
                  <a:pt x="10719" y="0"/>
                  <a:pt x="10719" y="0"/>
                  <a:pt x="10719" y="0"/>
                </a:cubicBezTo>
                <a:cubicBezTo>
                  <a:pt x="19254" y="4065"/>
                  <a:pt x="19254" y="4065"/>
                  <a:pt x="19254" y="4065"/>
                </a:cubicBezTo>
                <a:cubicBezTo>
                  <a:pt x="10719" y="8197"/>
                  <a:pt x="10719" y="8197"/>
                  <a:pt x="10719" y="8197"/>
                </a:cubicBezTo>
                <a:cubicBezTo>
                  <a:pt x="10719" y="4468"/>
                  <a:pt x="10719" y="4468"/>
                  <a:pt x="10719" y="4468"/>
                </a:cubicBezTo>
                <a:cubicBezTo>
                  <a:pt x="9384" y="4468"/>
                  <a:pt x="8130" y="4669"/>
                  <a:pt x="6957" y="5140"/>
                </a:cubicBezTo>
                <a:cubicBezTo>
                  <a:pt x="5744" y="5576"/>
                  <a:pt x="4692" y="6147"/>
                  <a:pt x="3762" y="6886"/>
                </a:cubicBezTo>
                <a:cubicBezTo>
                  <a:pt x="2912" y="7626"/>
                  <a:pt x="2184" y="8499"/>
                  <a:pt x="1658" y="9507"/>
                </a:cubicBezTo>
                <a:cubicBezTo>
                  <a:pt x="1133" y="10481"/>
                  <a:pt x="890" y="11556"/>
                  <a:pt x="890" y="12698"/>
                </a:cubicBezTo>
                <a:cubicBezTo>
                  <a:pt x="890" y="13807"/>
                  <a:pt x="1133" y="14848"/>
                  <a:pt x="1658" y="15856"/>
                </a:cubicBezTo>
                <a:cubicBezTo>
                  <a:pt x="2184" y="16863"/>
                  <a:pt x="2912" y="17737"/>
                  <a:pt x="3762" y="18476"/>
                </a:cubicBezTo>
                <a:cubicBezTo>
                  <a:pt x="4692" y="19215"/>
                  <a:pt x="5744" y="19820"/>
                  <a:pt x="6957" y="20223"/>
                </a:cubicBezTo>
                <a:cubicBezTo>
                  <a:pt x="8130" y="20659"/>
                  <a:pt x="9425" y="20861"/>
                  <a:pt x="10800" y="20861"/>
                </a:cubicBezTo>
                <a:cubicBezTo>
                  <a:pt x="12175" y="20861"/>
                  <a:pt x="13429" y="20659"/>
                  <a:pt x="14643" y="20223"/>
                </a:cubicBezTo>
                <a:cubicBezTo>
                  <a:pt x="15816" y="19820"/>
                  <a:pt x="16867" y="19215"/>
                  <a:pt x="17798" y="18476"/>
                </a:cubicBezTo>
                <a:cubicBezTo>
                  <a:pt x="18688" y="17737"/>
                  <a:pt x="19375" y="16863"/>
                  <a:pt x="19901" y="15856"/>
                </a:cubicBezTo>
                <a:cubicBezTo>
                  <a:pt x="20427" y="14848"/>
                  <a:pt x="20670" y="13807"/>
                  <a:pt x="20670" y="12698"/>
                </a:cubicBezTo>
                <a:close/>
                <a:moveTo>
                  <a:pt x="11649" y="1277"/>
                </a:moveTo>
                <a:cubicBezTo>
                  <a:pt x="11649" y="6920"/>
                  <a:pt x="11649" y="6920"/>
                  <a:pt x="11649" y="6920"/>
                </a:cubicBezTo>
                <a:cubicBezTo>
                  <a:pt x="17474" y="4065"/>
                  <a:pt x="17474" y="4065"/>
                  <a:pt x="17474" y="4065"/>
                </a:cubicBezTo>
                <a:lnTo>
                  <a:pt x="11649" y="1277"/>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47" name="Shape 3794"/>
          <p:cNvSpPr/>
          <p:nvPr userDrawn="1"/>
        </p:nvSpPr>
        <p:spPr>
          <a:xfrm>
            <a:off x="14647205" y="5059741"/>
            <a:ext cx="621685" cy="392516"/>
          </a:xfrm>
          <a:custGeom>
            <a:avLst/>
            <a:gdLst/>
            <a:ahLst/>
            <a:cxnLst>
              <a:cxn ang="0">
                <a:pos x="wd2" y="hd2"/>
              </a:cxn>
              <a:cxn ang="5400000">
                <a:pos x="wd2" y="hd2"/>
              </a:cxn>
              <a:cxn ang="10800000">
                <a:pos x="wd2" y="hd2"/>
              </a:cxn>
              <a:cxn ang="16200000">
                <a:pos x="wd2" y="hd2"/>
              </a:cxn>
            </a:cxnLst>
            <a:rect l="0" t="0" r="r" b="b"/>
            <a:pathLst>
              <a:path w="21600" h="21600" extrusionOk="0">
                <a:moveTo>
                  <a:pt x="17649" y="9060"/>
                </a:moveTo>
                <a:cubicBezTo>
                  <a:pt x="18200" y="9060"/>
                  <a:pt x="18718" y="9213"/>
                  <a:pt x="19204" y="9572"/>
                </a:cubicBezTo>
                <a:cubicBezTo>
                  <a:pt x="19689" y="9879"/>
                  <a:pt x="20078" y="10339"/>
                  <a:pt x="20434" y="10902"/>
                </a:cubicBezTo>
                <a:cubicBezTo>
                  <a:pt x="20790" y="11517"/>
                  <a:pt x="21082" y="12182"/>
                  <a:pt x="21276" y="12899"/>
                </a:cubicBezTo>
                <a:cubicBezTo>
                  <a:pt x="21503" y="13666"/>
                  <a:pt x="21600" y="14485"/>
                  <a:pt x="21600" y="15304"/>
                </a:cubicBezTo>
                <a:cubicBezTo>
                  <a:pt x="21600" y="16174"/>
                  <a:pt x="21503" y="16993"/>
                  <a:pt x="21276" y="17761"/>
                </a:cubicBezTo>
                <a:cubicBezTo>
                  <a:pt x="21082" y="18529"/>
                  <a:pt x="20790" y="19194"/>
                  <a:pt x="20467" y="19706"/>
                </a:cubicBezTo>
                <a:cubicBezTo>
                  <a:pt x="20110" y="20320"/>
                  <a:pt x="19689" y="20730"/>
                  <a:pt x="19204" y="21088"/>
                </a:cubicBezTo>
                <a:cubicBezTo>
                  <a:pt x="18718" y="21395"/>
                  <a:pt x="18200" y="21600"/>
                  <a:pt x="17682" y="21600"/>
                </a:cubicBezTo>
                <a:cubicBezTo>
                  <a:pt x="4307" y="21600"/>
                  <a:pt x="4307" y="21600"/>
                  <a:pt x="4307" y="21600"/>
                </a:cubicBezTo>
                <a:cubicBezTo>
                  <a:pt x="3724" y="21600"/>
                  <a:pt x="3174" y="21395"/>
                  <a:pt x="2655" y="21037"/>
                </a:cubicBezTo>
                <a:cubicBezTo>
                  <a:pt x="2137" y="20679"/>
                  <a:pt x="1684" y="20218"/>
                  <a:pt x="1263" y="19604"/>
                </a:cubicBezTo>
                <a:cubicBezTo>
                  <a:pt x="874" y="18990"/>
                  <a:pt x="583" y="18222"/>
                  <a:pt x="356" y="17403"/>
                </a:cubicBezTo>
                <a:cubicBezTo>
                  <a:pt x="130" y="16584"/>
                  <a:pt x="0" y="15714"/>
                  <a:pt x="0" y="14792"/>
                </a:cubicBezTo>
                <a:cubicBezTo>
                  <a:pt x="0" y="14025"/>
                  <a:pt x="65" y="13308"/>
                  <a:pt x="227" y="12643"/>
                </a:cubicBezTo>
                <a:cubicBezTo>
                  <a:pt x="356" y="11926"/>
                  <a:pt x="583" y="11312"/>
                  <a:pt x="842" y="10800"/>
                </a:cubicBezTo>
                <a:cubicBezTo>
                  <a:pt x="1101" y="10237"/>
                  <a:pt x="1425" y="9725"/>
                  <a:pt x="1749" y="9264"/>
                </a:cubicBezTo>
                <a:cubicBezTo>
                  <a:pt x="2105" y="8855"/>
                  <a:pt x="2494" y="8548"/>
                  <a:pt x="2915" y="8343"/>
                </a:cubicBezTo>
                <a:cubicBezTo>
                  <a:pt x="2979" y="7780"/>
                  <a:pt x="3076" y="7268"/>
                  <a:pt x="3271" y="6808"/>
                </a:cubicBezTo>
                <a:cubicBezTo>
                  <a:pt x="3433" y="6347"/>
                  <a:pt x="3627" y="5937"/>
                  <a:pt x="3886" y="5579"/>
                </a:cubicBezTo>
                <a:cubicBezTo>
                  <a:pt x="4145" y="5272"/>
                  <a:pt x="4437" y="5016"/>
                  <a:pt x="4760" y="4811"/>
                </a:cubicBezTo>
                <a:cubicBezTo>
                  <a:pt x="5084" y="4607"/>
                  <a:pt x="5408" y="4504"/>
                  <a:pt x="5797" y="4504"/>
                </a:cubicBezTo>
                <a:cubicBezTo>
                  <a:pt x="6023" y="4504"/>
                  <a:pt x="6218" y="4555"/>
                  <a:pt x="6444" y="4658"/>
                </a:cubicBezTo>
                <a:cubicBezTo>
                  <a:pt x="6639" y="4760"/>
                  <a:pt x="6865" y="4863"/>
                  <a:pt x="7060" y="5016"/>
                </a:cubicBezTo>
                <a:cubicBezTo>
                  <a:pt x="7286" y="4300"/>
                  <a:pt x="7578" y="3634"/>
                  <a:pt x="7902" y="2969"/>
                </a:cubicBezTo>
                <a:cubicBezTo>
                  <a:pt x="8258" y="2355"/>
                  <a:pt x="8646" y="1843"/>
                  <a:pt x="9067" y="1382"/>
                </a:cubicBezTo>
                <a:cubicBezTo>
                  <a:pt x="9488" y="973"/>
                  <a:pt x="9974" y="614"/>
                  <a:pt x="10492" y="358"/>
                </a:cubicBezTo>
                <a:cubicBezTo>
                  <a:pt x="11010" y="102"/>
                  <a:pt x="11529" y="0"/>
                  <a:pt x="12079" y="0"/>
                </a:cubicBezTo>
                <a:cubicBezTo>
                  <a:pt x="12856" y="0"/>
                  <a:pt x="13601" y="205"/>
                  <a:pt x="14249" y="717"/>
                </a:cubicBezTo>
                <a:cubicBezTo>
                  <a:pt x="14929" y="1177"/>
                  <a:pt x="15544" y="1791"/>
                  <a:pt x="16030" y="2610"/>
                </a:cubicBezTo>
                <a:cubicBezTo>
                  <a:pt x="16548" y="3378"/>
                  <a:pt x="16937" y="4300"/>
                  <a:pt x="17228" y="5374"/>
                </a:cubicBezTo>
                <a:cubicBezTo>
                  <a:pt x="17520" y="6449"/>
                  <a:pt x="17682" y="7575"/>
                  <a:pt x="17682" y="8804"/>
                </a:cubicBezTo>
                <a:cubicBezTo>
                  <a:pt x="17682" y="8855"/>
                  <a:pt x="17682" y="8855"/>
                  <a:pt x="17649" y="8906"/>
                </a:cubicBezTo>
                <a:cubicBezTo>
                  <a:pt x="17649" y="8957"/>
                  <a:pt x="17649" y="9009"/>
                  <a:pt x="17649" y="9060"/>
                </a:cubicBezTo>
                <a:close/>
                <a:moveTo>
                  <a:pt x="17649" y="20474"/>
                </a:moveTo>
                <a:cubicBezTo>
                  <a:pt x="18070" y="20474"/>
                  <a:pt x="18524" y="20320"/>
                  <a:pt x="18912" y="20064"/>
                </a:cubicBezTo>
                <a:cubicBezTo>
                  <a:pt x="19301" y="19809"/>
                  <a:pt x="19625" y="19399"/>
                  <a:pt x="19916" y="18938"/>
                </a:cubicBezTo>
                <a:cubicBezTo>
                  <a:pt x="20207" y="18478"/>
                  <a:pt x="20467" y="17966"/>
                  <a:pt x="20628" y="17300"/>
                </a:cubicBezTo>
                <a:cubicBezTo>
                  <a:pt x="20790" y="16686"/>
                  <a:pt x="20888" y="16021"/>
                  <a:pt x="20888" y="15304"/>
                </a:cubicBezTo>
                <a:cubicBezTo>
                  <a:pt x="20888" y="14588"/>
                  <a:pt x="20790" y="13922"/>
                  <a:pt x="20628" y="13308"/>
                </a:cubicBezTo>
                <a:cubicBezTo>
                  <a:pt x="20467" y="12694"/>
                  <a:pt x="20207" y="12182"/>
                  <a:pt x="19916" y="11721"/>
                </a:cubicBezTo>
                <a:cubicBezTo>
                  <a:pt x="19625" y="11261"/>
                  <a:pt x="19301" y="10902"/>
                  <a:pt x="18912" y="10646"/>
                </a:cubicBezTo>
                <a:cubicBezTo>
                  <a:pt x="18524" y="10339"/>
                  <a:pt x="18070" y="10186"/>
                  <a:pt x="17649" y="10186"/>
                </a:cubicBezTo>
                <a:cubicBezTo>
                  <a:pt x="16904" y="10186"/>
                  <a:pt x="16904" y="10186"/>
                  <a:pt x="16904" y="10186"/>
                </a:cubicBezTo>
                <a:cubicBezTo>
                  <a:pt x="16904" y="9060"/>
                  <a:pt x="16904" y="9060"/>
                  <a:pt x="16904" y="9060"/>
                </a:cubicBezTo>
                <a:cubicBezTo>
                  <a:pt x="16904" y="9009"/>
                  <a:pt x="16904" y="8957"/>
                  <a:pt x="16904" y="8957"/>
                </a:cubicBezTo>
                <a:cubicBezTo>
                  <a:pt x="16904" y="8957"/>
                  <a:pt x="16904" y="8906"/>
                  <a:pt x="16904" y="8855"/>
                </a:cubicBezTo>
                <a:cubicBezTo>
                  <a:pt x="16904" y="8804"/>
                  <a:pt x="16904" y="8804"/>
                  <a:pt x="16904" y="8804"/>
                </a:cubicBezTo>
                <a:cubicBezTo>
                  <a:pt x="16904" y="7729"/>
                  <a:pt x="16807" y="6756"/>
                  <a:pt x="16548" y="5835"/>
                </a:cubicBezTo>
                <a:cubicBezTo>
                  <a:pt x="16289" y="4914"/>
                  <a:pt x="15965" y="4095"/>
                  <a:pt x="15544" y="3378"/>
                </a:cubicBezTo>
                <a:cubicBezTo>
                  <a:pt x="15091" y="2662"/>
                  <a:pt x="14573" y="2150"/>
                  <a:pt x="13957" y="1740"/>
                </a:cubicBezTo>
                <a:cubicBezTo>
                  <a:pt x="13375" y="1331"/>
                  <a:pt x="12759" y="1126"/>
                  <a:pt x="12079" y="1126"/>
                </a:cubicBezTo>
                <a:cubicBezTo>
                  <a:pt x="11626" y="1126"/>
                  <a:pt x="11172" y="1228"/>
                  <a:pt x="10751" y="1433"/>
                </a:cubicBezTo>
                <a:cubicBezTo>
                  <a:pt x="10298" y="1638"/>
                  <a:pt x="9877" y="1945"/>
                  <a:pt x="9488" y="2303"/>
                </a:cubicBezTo>
                <a:cubicBezTo>
                  <a:pt x="9100" y="2713"/>
                  <a:pt x="8776" y="3173"/>
                  <a:pt x="8452" y="3736"/>
                </a:cubicBezTo>
                <a:cubicBezTo>
                  <a:pt x="8161" y="4248"/>
                  <a:pt x="7902" y="4863"/>
                  <a:pt x="7675" y="5528"/>
                </a:cubicBezTo>
                <a:cubicBezTo>
                  <a:pt x="7384" y="6500"/>
                  <a:pt x="7384" y="6500"/>
                  <a:pt x="7384" y="6500"/>
                </a:cubicBezTo>
                <a:cubicBezTo>
                  <a:pt x="6703" y="6040"/>
                  <a:pt x="6703" y="6040"/>
                  <a:pt x="6703" y="6040"/>
                </a:cubicBezTo>
                <a:cubicBezTo>
                  <a:pt x="6574" y="5937"/>
                  <a:pt x="6412" y="5835"/>
                  <a:pt x="6282" y="5733"/>
                </a:cubicBezTo>
                <a:cubicBezTo>
                  <a:pt x="6121" y="5682"/>
                  <a:pt x="5959" y="5682"/>
                  <a:pt x="5797" y="5682"/>
                </a:cubicBezTo>
                <a:cubicBezTo>
                  <a:pt x="5505" y="5682"/>
                  <a:pt x="5246" y="5733"/>
                  <a:pt x="5019" y="5835"/>
                </a:cubicBezTo>
                <a:cubicBezTo>
                  <a:pt x="4760" y="5989"/>
                  <a:pt x="4566" y="6193"/>
                  <a:pt x="4404" y="6449"/>
                </a:cubicBezTo>
                <a:cubicBezTo>
                  <a:pt x="4210" y="6705"/>
                  <a:pt x="4048" y="7012"/>
                  <a:pt x="3918" y="7371"/>
                </a:cubicBezTo>
                <a:cubicBezTo>
                  <a:pt x="3789" y="7678"/>
                  <a:pt x="3692" y="8087"/>
                  <a:pt x="3627" y="8548"/>
                </a:cubicBezTo>
                <a:cubicBezTo>
                  <a:pt x="3562" y="9213"/>
                  <a:pt x="3562" y="9213"/>
                  <a:pt x="3562" y="9213"/>
                </a:cubicBezTo>
                <a:cubicBezTo>
                  <a:pt x="3174" y="9367"/>
                  <a:pt x="3174" y="9367"/>
                  <a:pt x="3174" y="9367"/>
                </a:cubicBezTo>
                <a:cubicBezTo>
                  <a:pt x="2817" y="9572"/>
                  <a:pt x="2494" y="9827"/>
                  <a:pt x="2170" y="10186"/>
                </a:cubicBezTo>
                <a:cubicBezTo>
                  <a:pt x="1878" y="10544"/>
                  <a:pt x="1619" y="10954"/>
                  <a:pt x="1393" y="11465"/>
                </a:cubicBezTo>
                <a:cubicBezTo>
                  <a:pt x="1198" y="11926"/>
                  <a:pt x="1036" y="12489"/>
                  <a:pt x="907" y="13001"/>
                </a:cubicBezTo>
                <a:cubicBezTo>
                  <a:pt x="777" y="13564"/>
                  <a:pt x="712" y="14178"/>
                  <a:pt x="712" y="14792"/>
                </a:cubicBezTo>
                <a:cubicBezTo>
                  <a:pt x="712" y="15560"/>
                  <a:pt x="842" y="16277"/>
                  <a:pt x="1036" y="16942"/>
                </a:cubicBezTo>
                <a:cubicBezTo>
                  <a:pt x="1231" y="17659"/>
                  <a:pt x="1457" y="18273"/>
                  <a:pt x="1781" y="18785"/>
                </a:cubicBezTo>
                <a:cubicBezTo>
                  <a:pt x="2105" y="19297"/>
                  <a:pt x="2494" y="19655"/>
                  <a:pt x="2947" y="19962"/>
                </a:cubicBezTo>
                <a:cubicBezTo>
                  <a:pt x="3368" y="20320"/>
                  <a:pt x="3821" y="20474"/>
                  <a:pt x="4307" y="20474"/>
                </a:cubicBezTo>
                <a:cubicBezTo>
                  <a:pt x="17520" y="20474"/>
                  <a:pt x="17520" y="20474"/>
                  <a:pt x="17520" y="20474"/>
                </a:cubicBezTo>
                <a:lnTo>
                  <a:pt x="17649" y="20474"/>
                </a:lnTo>
                <a:close/>
                <a:moveTo>
                  <a:pt x="10816" y="16430"/>
                </a:moveTo>
                <a:cubicBezTo>
                  <a:pt x="11140" y="16430"/>
                  <a:pt x="11464" y="16379"/>
                  <a:pt x="11788" y="16174"/>
                </a:cubicBezTo>
                <a:cubicBezTo>
                  <a:pt x="12079" y="15970"/>
                  <a:pt x="12338" y="15663"/>
                  <a:pt x="12565" y="15304"/>
                </a:cubicBezTo>
                <a:cubicBezTo>
                  <a:pt x="12792" y="14946"/>
                  <a:pt x="12986" y="14536"/>
                  <a:pt x="13115" y="14076"/>
                </a:cubicBezTo>
                <a:cubicBezTo>
                  <a:pt x="13277" y="13564"/>
                  <a:pt x="13342" y="13052"/>
                  <a:pt x="13342" y="12438"/>
                </a:cubicBezTo>
                <a:cubicBezTo>
                  <a:pt x="14055" y="12438"/>
                  <a:pt x="14055" y="12438"/>
                  <a:pt x="14055" y="12438"/>
                </a:cubicBezTo>
                <a:cubicBezTo>
                  <a:pt x="14055" y="13155"/>
                  <a:pt x="13957" y="13820"/>
                  <a:pt x="13796" y="14434"/>
                </a:cubicBezTo>
                <a:cubicBezTo>
                  <a:pt x="13634" y="15100"/>
                  <a:pt x="13407" y="15611"/>
                  <a:pt x="13083" y="16123"/>
                </a:cubicBezTo>
                <a:cubicBezTo>
                  <a:pt x="12792" y="16584"/>
                  <a:pt x="12468" y="16942"/>
                  <a:pt x="12079" y="17198"/>
                </a:cubicBezTo>
                <a:cubicBezTo>
                  <a:pt x="11691" y="17454"/>
                  <a:pt x="11270" y="17608"/>
                  <a:pt x="10816" y="17608"/>
                </a:cubicBezTo>
                <a:cubicBezTo>
                  <a:pt x="10363" y="17608"/>
                  <a:pt x="9942" y="17454"/>
                  <a:pt x="9553" y="17198"/>
                </a:cubicBezTo>
                <a:cubicBezTo>
                  <a:pt x="9132" y="16942"/>
                  <a:pt x="8808" y="16584"/>
                  <a:pt x="8517" y="16123"/>
                </a:cubicBezTo>
                <a:cubicBezTo>
                  <a:pt x="8225" y="15611"/>
                  <a:pt x="7966" y="15100"/>
                  <a:pt x="7804" y="14434"/>
                </a:cubicBezTo>
                <a:cubicBezTo>
                  <a:pt x="7643" y="13820"/>
                  <a:pt x="7545" y="13155"/>
                  <a:pt x="7545" y="12438"/>
                </a:cubicBezTo>
                <a:cubicBezTo>
                  <a:pt x="7545" y="11773"/>
                  <a:pt x="7643" y="11158"/>
                  <a:pt x="7804" y="10544"/>
                </a:cubicBezTo>
                <a:cubicBezTo>
                  <a:pt x="7966" y="9879"/>
                  <a:pt x="8225" y="9367"/>
                  <a:pt x="8517" y="8855"/>
                </a:cubicBezTo>
                <a:cubicBezTo>
                  <a:pt x="8808" y="8394"/>
                  <a:pt x="9132" y="8036"/>
                  <a:pt x="9553" y="7780"/>
                </a:cubicBezTo>
                <a:cubicBezTo>
                  <a:pt x="9942" y="7524"/>
                  <a:pt x="10363" y="7371"/>
                  <a:pt x="10816" y="7371"/>
                </a:cubicBezTo>
                <a:cubicBezTo>
                  <a:pt x="10816" y="5682"/>
                  <a:pt x="10816" y="5682"/>
                  <a:pt x="10816" y="5682"/>
                </a:cubicBezTo>
                <a:cubicBezTo>
                  <a:pt x="13504" y="8138"/>
                  <a:pt x="13504" y="8138"/>
                  <a:pt x="13504" y="8138"/>
                </a:cubicBezTo>
                <a:cubicBezTo>
                  <a:pt x="10816" y="10595"/>
                  <a:pt x="10816" y="10595"/>
                  <a:pt x="10816" y="10595"/>
                </a:cubicBezTo>
                <a:cubicBezTo>
                  <a:pt x="10816" y="8548"/>
                  <a:pt x="10816" y="8548"/>
                  <a:pt x="10816" y="8548"/>
                </a:cubicBezTo>
                <a:cubicBezTo>
                  <a:pt x="10460" y="8548"/>
                  <a:pt x="10136" y="8599"/>
                  <a:pt x="9845" y="8804"/>
                </a:cubicBezTo>
                <a:cubicBezTo>
                  <a:pt x="9521" y="9009"/>
                  <a:pt x="9262" y="9316"/>
                  <a:pt x="9035" y="9674"/>
                </a:cubicBezTo>
                <a:cubicBezTo>
                  <a:pt x="8808" y="10032"/>
                  <a:pt x="8614" y="10442"/>
                  <a:pt x="8485" y="10902"/>
                </a:cubicBezTo>
                <a:cubicBezTo>
                  <a:pt x="8355" y="11414"/>
                  <a:pt x="8290" y="11926"/>
                  <a:pt x="8290" y="12438"/>
                </a:cubicBezTo>
                <a:cubicBezTo>
                  <a:pt x="8290" y="13052"/>
                  <a:pt x="8355" y="13564"/>
                  <a:pt x="8485" y="14076"/>
                </a:cubicBezTo>
                <a:cubicBezTo>
                  <a:pt x="8614" y="14536"/>
                  <a:pt x="8808" y="14946"/>
                  <a:pt x="9035" y="15304"/>
                </a:cubicBezTo>
                <a:cubicBezTo>
                  <a:pt x="9262" y="15663"/>
                  <a:pt x="9521" y="15970"/>
                  <a:pt x="9845" y="16174"/>
                </a:cubicBezTo>
                <a:cubicBezTo>
                  <a:pt x="10136" y="16379"/>
                  <a:pt x="10460" y="16430"/>
                  <a:pt x="10816" y="16430"/>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48" name="Shape 3795"/>
          <p:cNvSpPr/>
          <p:nvPr userDrawn="1"/>
        </p:nvSpPr>
        <p:spPr>
          <a:xfrm>
            <a:off x="15971965" y="5019631"/>
            <a:ext cx="516851" cy="475089"/>
          </a:xfrm>
          <a:custGeom>
            <a:avLst/>
            <a:gdLst/>
            <a:ahLst/>
            <a:cxnLst>
              <a:cxn ang="0">
                <a:pos x="wd2" y="hd2"/>
              </a:cxn>
              <a:cxn ang="5400000">
                <a:pos x="wd2" y="hd2"/>
              </a:cxn>
              <a:cxn ang="10800000">
                <a:pos x="wd2" y="hd2"/>
              </a:cxn>
              <a:cxn ang="16200000">
                <a:pos x="wd2" y="hd2"/>
              </a:cxn>
            </a:cxnLst>
            <a:rect l="0" t="0" r="r" b="b"/>
            <a:pathLst>
              <a:path w="21600" h="21585" extrusionOk="0">
                <a:moveTo>
                  <a:pt x="20627" y="4762"/>
                </a:moveTo>
                <a:cubicBezTo>
                  <a:pt x="20783" y="4762"/>
                  <a:pt x="20899" y="4804"/>
                  <a:pt x="21016" y="4888"/>
                </a:cubicBezTo>
                <a:cubicBezTo>
                  <a:pt x="21133" y="4973"/>
                  <a:pt x="21250" y="5057"/>
                  <a:pt x="21366" y="5184"/>
                </a:cubicBezTo>
                <a:cubicBezTo>
                  <a:pt x="21405" y="5311"/>
                  <a:pt x="21483" y="5438"/>
                  <a:pt x="21522" y="5565"/>
                </a:cubicBezTo>
                <a:cubicBezTo>
                  <a:pt x="21561" y="5734"/>
                  <a:pt x="21600" y="5861"/>
                  <a:pt x="21600" y="6030"/>
                </a:cubicBezTo>
                <a:cubicBezTo>
                  <a:pt x="21600" y="20275"/>
                  <a:pt x="21600" y="20275"/>
                  <a:pt x="21600" y="20275"/>
                </a:cubicBezTo>
                <a:cubicBezTo>
                  <a:pt x="21600" y="20444"/>
                  <a:pt x="21561" y="20613"/>
                  <a:pt x="21483" y="20782"/>
                </a:cubicBezTo>
                <a:cubicBezTo>
                  <a:pt x="21444" y="20951"/>
                  <a:pt x="21366" y="21078"/>
                  <a:pt x="21250" y="21205"/>
                </a:cubicBezTo>
                <a:cubicBezTo>
                  <a:pt x="21133" y="21289"/>
                  <a:pt x="21016" y="21416"/>
                  <a:pt x="20861" y="21458"/>
                </a:cubicBezTo>
                <a:cubicBezTo>
                  <a:pt x="20705" y="21543"/>
                  <a:pt x="20549" y="21585"/>
                  <a:pt x="20394" y="21585"/>
                </a:cubicBezTo>
                <a:cubicBezTo>
                  <a:pt x="1245" y="21585"/>
                  <a:pt x="1245" y="21585"/>
                  <a:pt x="1245" y="21585"/>
                </a:cubicBezTo>
                <a:cubicBezTo>
                  <a:pt x="1051" y="21585"/>
                  <a:pt x="895" y="21543"/>
                  <a:pt x="739" y="21458"/>
                </a:cubicBezTo>
                <a:cubicBezTo>
                  <a:pt x="584" y="21416"/>
                  <a:pt x="467" y="21289"/>
                  <a:pt x="350" y="21205"/>
                </a:cubicBezTo>
                <a:cubicBezTo>
                  <a:pt x="272" y="21078"/>
                  <a:pt x="195" y="20951"/>
                  <a:pt x="117" y="20782"/>
                </a:cubicBezTo>
                <a:cubicBezTo>
                  <a:pt x="39" y="20613"/>
                  <a:pt x="0" y="20444"/>
                  <a:pt x="0" y="20275"/>
                </a:cubicBezTo>
                <a:cubicBezTo>
                  <a:pt x="0" y="6030"/>
                  <a:pt x="0" y="6030"/>
                  <a:pt x="0" y="6030"/>
                </a:cubicBezTo>
                <a:cubicBezTo>
                  <a:pt x="0" y="5818"/>
                  <a:pt x="39" y="5649"/>
                  <a:pt x="117" y="5480"/>
                </a:cubicBezTo>
                <a:cubicBezTo>
                  <a:pt x="195" y="5311"/>
                  <a:pt x="272" y="5184"/>
                  <a:pt x="350" y="5057"/>
                </a:cubicBezTo>
                <a:cubicBezTo>
                  <a:pt x="467" y="4973"/>
                  <a:pt x="584" y="4888"/>
                  <a:pt x="739" y="4804"/>
                </a:cubicBezTo>
                <a:cubicBezTo>
                  <a:pt x="895" y="4719"/>
                  <a:pt x="1051" y="4677"/>
                  <a:pt x="1245" y="4677"/>
                </a:cubicBezTo>
                <a:cubicBezTo>
                  <a:pt x="16774" y="4677"/>
                  <a:pt x="16774" y="4677"/>
                  <a:pt x="16774" y="4677"/>
                </a:cubicBezTo>
                <a:cubicBezTo>
                  <a:pt x="2024" y="957"/>
                  <a:pt x="2024" y="957"/>
                  <a:pt x="2024" y="957"/>
                </a:cubicBezTo>
                <a:cubicBezTo>
                  <a:pt x="1946" y="915"/>
                  <a:pt x="1868" y="830"/>
                  <a:pt x="1790" y="746"/>
                </a:cubicBezTo>
                <a:cubicBezTo>
                  <a:pt x="1712" y="619"/>
                  <a:pt x="1712" y="492"/>
                  <a:pt x="1751" y="323"/>
                </a:cubicBezTo>
                <a:cubicBezTo>
                  <a:pt x="1751" y="239"/>
                  <a:pt x="1829" y="154"/>
                  <a:pt x="1946" y="70"/>
                </a:cubicBezTo>
                <a:cubicBezTo>
                  <a:pt x="2024" y="-15"/>
                  <a:pt x="2141" y="-15"/>
                  <a:pt x="2257" y="27"/>
                </a:cubicBezTo>
                <a:cubicBezTo>
                  <a:pt x="20588" y="4677"/>
                  <a:pt x="20588" y="4677"/>
                  <a:pt x="20588" y="4677"/>
                </a:cubicBezTo>
                <a:lnTo>
                  <a:pt x="20627" y="4762"/>
                </a:lnTo>
                <a:close/>
                <a:moveTo>
                  <a:pt x="20744" y="20275"/>
                </a:moveTo>
                <a:cubicBezTo>
                  <a:pt x="20744" y="6030"/>
                  <a:pt x="20744" y="6030"/>
                  <a:pt x="20744" y="6030"/>
                </a:cubicBezTo>
                <a:cubicBezTo>
                  <a:pt x="20744" y="5903"/>
                  <a:pt x="20705" y="5818"/>
                  <a:pt x="20627" y="5734"/>
                </a:cubicBezTo>
                <a:cubicBezTo>
                  <a:pt x="20588" y="5649"/>
                  <a:pt x="20471" y="5607"/>
                  <a:pt x="20394" y="5607"/>
                </a:cubicBezTo>
                <a:cubicBezTo>
                  <a:pt x="1245" y="5607"/>
                  <a:pt x="1245" y="5607"/>
                  <a:pt x="1245" y="5607"/>
                </a:cubicBezTo>
                <a:cubicBezTo>
                  <a:pt x="1129" y="5607"/>
                  <a:pt x="1051" y="5649"/>
                  <a:pt x="973" y="5734"/>
                </a:cubicBezTo>
                <a:cubicBezTo>
                  <a:pt x="895" y="5818"/>
                  <a:pt x="856" y="5903"/>
                  <a:pt x="856" y="6030"/>
                </a:cubicBezTo>
                <a:cubicBezTo>
                  <a:pt x="856" y="20275"/>
                  <a:pt x="856" y="20275"/>
                  <a:pt x="856" y="20275"/>
                </a:cubicBezTo>
                <a:cubicBezTo>
                  <a:pt x="856" y="20359"/>
                  <a:pt x="895" y="20486"/>
                  <a:pt x="973" y="20528"/>
                </a:cubicBezTo>
                <a:cubicBezTo>
                  <a:pt x="1051" y="20613"/>
                  <a:pt x="1129" y="20655"/>
                  <a:pt x="1245" y="20655"/>
                </a:cubicBezTo>
                <a:cubicBezTo>
                  <a:pt x="20394" y="20655"/>
                  <a:pt x="20394" y="20655"/>
                  <a:pt x="20394" y="20655"/>
                </a:cubicBezTo>
                <a:cubicBezTo>
                  <a:pt x="20471" y="20655"/>
                  <a:pt x="20588" y="20613"/>
                  <a:pt x="20627" y="20528"/>
                </a:cubicBezTo>
                <a:cubicBezTo>
                  <a:pt x="20705" y="20486"/>
                  <a:pt x="20744" y="20359"/>
                  <a:pt x="20744" y="20275"/>
                </a:cubicBezTo>
                <a:close/>
                <a:moveTo>
                  <a:pt x="2997" y="12877"/>
                </a:moveTo>
                <a:cubicBezTo>
                  <a:pt x="2997" y="13089"/>
                  <a:pt x="2958" y="13300"/>
                  <a:pt x="2841" y="13427"/>
                </a:cubicBezTo>
                <a:cubicBezTo>
                  <a:pt x="2724" y="13554"/>
                  <a:pt x="2569" y="13596"/>
                  <a:pt x="2413" y="13596"/>
                </a:cubicBezTo>
                <a:cubicBezTo>
                  <a:pt x="2179" y="13596"/>
                  <a:pt x="2024" y="13554"/>
                  <a:pt x="1907" y="13427"/>
                </a:cubicBezTo>
                <a:cubicBezTo>
                  <a:pt x="1790" y="13300"/>
                  <a:pt x="1751" y="13089"/>
                  <a:pt x="1751" y="12877"/>
                </a:cubicBezTo>
                <a:cubicBezTo>
                  <a:pt x="1751" y="12708"/>
                  <a:pt x="1790" y="12539"/>
                  <a:pt x="1907" y="12412"/>
                </a:cubicBezTo>
                <a:cubicBezTo>
                  <a:pt x="2024" y="12286"/>
                  <a:pt x="2179" y="12243"/>
                  <a:pt x="2413" y="12243"/>
                </a:cubicBezTo>
                <a:cubicBezTo>
                  <a:pt x="2569" y="12243"/>
                  <a:pt x="2724" y="12286"/>
                  <a:pt x="2841" y="12412"/>
                </a:cubicBezTo>
                <a:cubicBezTo>
                  <a:pt x="2958" y="12539"/>
                  <a:pt x="2997" y="12708"/>
                  <a:pt x="2997" y="12877"/>
                </a:cubicBezTo>
                <a:close/>
                <a:moveTo>
                  <a:pt x="3269" y="9369"/>
                </a:moveTo>
                <a:cubicBezTo>
                  <a:pt x="3425" y="9369"/>
                  <a:pt x="3581" y="9453"/>
                  <a:pt x="3697" y="9580"/>
                </a:cubicBezTo>
                <a:cubicBezTo>
                  <a:pt x="3853" y="9749"/>
                  <a:pt x="3931" y="9918"/>
                  <a:pt x="3931" y="10088"/>
                </a:cubicBezTo>
                <a:cubicBezTo>
                  <a:pt x="3931" y="10299"/>
                  <a:pt x="3853" y="10468"/>
                  <a:pt x="3697" y="10595"/>
                </a:cubicBezTo>
                <a:cubicBezTo>
                  <a:pt x="3581" y="10722"/>
                  <a:pt x="3425" y="10806"/>
                  <a:pt x="3269" y="10806"/>
                </a:cubicBezTo>
                <a:cubicBezTo>
                  <a:pt x="3036" y="10806"/>
                  <a:pt x="2880" y="10722"/>
                  <a:pt x="2763" y="10595"/>
                </a:cubicBezTo>
                <a:cubicBezTo>
                  <a:pt x="2646" y="10468"/>
                  <a:pt x="2608" y="10299"/>
                  <a:pt x="2608" y="10088"/>
                </a:cubicBezTo>
                <a:cubicBezTo>
                  <a:pt x="2608" y="9918"/>
                  <a:pt x="2646" y="9749"/>
                  <a:pt x="2763" y="9580"/>
                </a:cubicBezTo>
                <a:cubicBezTo>
                  <a:pt x="2880" y="9453"/>
                  <a:pt x="3036" y="9369"/>
                  <a:pt x="3269" y="9369"/>
                </a:cubicBezTo>
                <a:close/>
                <a:moveTo>
                  <a:pt x="3269" y="15033"/>
                </a:moveTo>
                <a:cubicBezTo>
                  <a:pt x="3425" y="15033"/>
                  <a:pt x="3581" y="15118"/>
                  <a:pt x="3697" y="15244"/>
                </a:cubicBezTo>
                <a:cubicBezTo>
                  <a:pt x="3853" y="15371"/>
                  <a:pt x="3931" y="15540"/>
                  <a:pt x="3931" y="15752"/>
                </a:cubicBezTo>
                <a:cubicBezTo>
                  <a:pt x="3931" y="15921"/>
                  <a:pt x="3853" y="16090"/>
                  <a:pt x="3697" y="16259"/>
                </a:cubicBezTo>
                <a:cubicBezTo>
                  <a:pt x="3581" y="16386"/>
                  <a:pt x="3425" y="16470"/>
                  <a:pt x="3269" y="16470"/>
                </a:cubicBezTo>
                <a:cubicBezTo>
                  <a:pt x="3036" y="16470"/>
                  <a:pt x="2880" y="16386"/>
                  <a:pt x="2763" y="16259"/>
                </a:cubicBezTo>
                <a:cubicBezTo>
                  <a:pt x="2646" y="16090"/>
                  <a:pt x="2608" y="15921"/>
                  <a:pt x="2608" y="15752"/>
                </a:cubicBezTo>
                <a:cubicBezTo>
                  <a:pt x="2608" y="15540"/>
                  <a:pt x="2646" y="15371"/>
                  <a:pt x="2763" y="15244"/>
                </a:cubicBezTo>
                <a:cubicBezTo>
                  <a:pt x="2880" y="15118"/>
                  <a:pt x="3036" y="15033"/>
                  <a:pt x="3269" y="15033"/>
                </a:cubicBezTo>
                <a:close/>
                <a:moveTo>
                  <a:pt x="4943" y="16893"/>
                </a:moveTo>
                <a:cubicBezTo>
                  <a:pt x="5137" y="16893"/>
                  <a:pt x="5293" y="16978"/>
                  <a:pt x="5410" y="17104"/>
                </a:cubicBezTo>
                <a:cubicBezTo>
                  <a:pt x="5526" y="17231"/>
                  <a:pt x="5604" y="17400"/>
                  <a:pt x="5604" y="17612"/>
                </a:cubicBezTo>
                <a:cubicBezTo>
                  <a:pt x="5604" y="17823"/>
                  <a:pt x="5526" y="17950"/>
                  <a:pt x="5410" y="18077"/>
                </a:cubicBezTo>
                <a:cubicBezTo>
                  <a:pt x="5293" y="18203"/>
                  <a:pt x="5137" y="18288"/>
                  <a:pt x="4943" y="18288"/>
                </a:cubicBezTo>
                <a:cubicBezTo>
                  <a:pt x="4748" y="18288"/>
                  <a:pt x="4592" y="18203"/>
                  <a:pt x="4476" y="18077"/>
                </a:cubicBezTo>
                <a:cubicBezTo>
                  <a:pt x="4320" y="17950"/>
                  <a:pt x="4281" y="17823"/>
                  <a:pt x="4281" y="17612"/>
                </a:cubicBezTo>
                <a:cubicBezTo>
                  <a:pt x="4281" y="17400"/>
                  <a:pt x="4320" y="17231"/>
                  <a:pt x="4476" y="17104"/>
                </a:cubicBezTo>
                <a:cubicBezTo>
                  <a:pt x="4592" y="16978"/>
                  <a:pt x="4748" y="16893"/>
                  <a:pt x="4943" y="16893"/>
                </a:cubicBezTo>
                <a:close/>
                <a:moveTo>
                  <a:pt x="4982" y="8946"/>
                </a:moveTo>
                <a:cubicBezTo>
                  <a:pt x="4826" y="8946"/>
                  <a:pt x="4670" y="8862"/>
                  <a:pt x="4515" y="8693"/>
                </a:cubicBezTo>
                <a:cubicBezTo>
                  <a:pt x="4398" y="8566"/>
                  <a:pt x="4320" y="8397"/>
                  <a:pt x="4320" y="8228"/>
                </a:cubicBezTo>
                <a:cubicBezTo>
                  <a:pt x="4320" y="8016"/>
                  <a:pt x="4398" y="7847"/>
                  <a:pt x="4515" y="7720"/>
                </a:cubicBezTo>
                <a:cubicBezTo>
                  <a:pt x="4670" y="7551"/>
                  <a:pt x="4826" y="7509"/>
                  <a:pt x="4982" y="7509"/>
                </a:cubicBezTo>
                <a:cubicBezTo>
                  <a:pt x="5137" y="7509"/>
                  <a:pt x="5293" y="7551"/>
                  <a:pt x="5449" y="7720"/>
                </a:cubicBezTo>
                <a:cubicBezTo>
                  <a:pt x="5565" y="7847"/>
                  <a:pt x="5643" y="8016"/>
                  <a:pt x="5643" y="8228"/>
                </a:cubicBezTo>
                <a:cubicBezTo>
                  <a:pt x="5643" y="8397"/>
                  <a:pt x="5565" y="8566"/>
                  <a:pt x="5449" y="8693"/>
                </a:cubicBezTo>
                <a:cubicBezTo>
                  <a:pt x="5293" y="8862"/>
                  <a:pt x="5137" y="8946"/>
                  <a:pt x="4982" y="8946"/>
                </a:cubicBezTo>
                <a:close/>
                <a:moveTo>
                  <a:pt x="5371" y="10806"/>
                </a:moveTo>
                <a:cubicBezTo>
                  <a:pt x="5604" y="10806"/>
                  <a:pt x="5760" y="10848"/>
                  <a:pt x="5877" y="10975"/>
                </a:cubicBezTo>
                <a:cubicBezTo>
                  <a:pt x="5994" y="11102"/>
                  <a:pt x="6032" y="11313"/>
                  <a:pt x="6032" y="11525"/>
                </a:cubicBezTo>
                <a:cubicBezTo>
                  <a:pt x="6032" y="11694"/>
                  <a:pt x="5994" y="11863"/>
                  <a:pt x="5877" y="11990"/>
                </a:cubicBezTo>
                <a:cubicBezTo>
                  <a:pt x="5760" y="12159"/>
                  <a:pt x="5604" y="12243"/>
                  <a:pt x="5371" y="12243"/>
                </a:cubicBezTo>
                <a:cubicBezTo>
                  <a:pt x="5215" y="12243"/>
                  <a:pt x="5059" y="12159"/>
                  <a:pt x="4943" y="11990"/>
                </a:cubicBezTo>
                <a:cubicBezTo>
                  <a:pt x="4826" y="11863"/>
                  <a:pt x="4787" y="11694"/>
                  <a:pt x="4787" y="11525"/>
                </a:cubicBezTo>
                <a:cubicBezTo>
                  <a:pt x="4787" y="11313"/>
                  <a:pt x="4826" y="11102"/>
                  <a:pt x="4943" y="10975"/>
                </a:cubicBezTo>
                <a:cubicBezTo>
                  <a:pt x="5059" y="10848"/>
                  <a:pt x="5215" y="10806"/>
                  <a:pt x="5371" y="10806"/>
                </a:cubicBezTo>
                <a:close/>
                <a:moveTo>
                  <a:pt x="5371" y="13554"/>
                </a:moveTo>
                <a:cubicBezTo>
                  <a:pt x="5604" y="13554"/>
                  <a:pt x="5760" y="13638"/>
                  <a:pt x="5877" y="13765"/>
                </a:cubicBezTo>
                <a:cubicBezTo>
                  <a:pt x="5994" y="13934"/>
                  <a:pt x="6032" y="14061"/>
                  <a:pt x="6032" y="14272"/>
                </a:cubicBezTo>
                <a:cubicBezTo>
                  <a:pt x="6032" y="14484"/>
                  <a:pt x="5994" y="14653"/>
                  <a:pt x="5877" y="14780"/>
                </a:cubicBezTo>
                <a:cubicBezTo>
                  <a:pt x="5760" y="14906"/>
                  <a:pt x="5604" y="14991"/>
                  <a:pt x="5371" y="14991"/>
                </a:cubicBezTo>
                <a:cubicBezTo>
                  <a:pt x="5215" y="14991"/>
                  <a:pt x="5059" y="14906"/>
                  <a:pt x="4943" y="14780"/>
                </a:cubicBezTo>
                <a:cubicBezTo>
                  <a:pt x="4826" y="14653"/>
                  <a:pt x="4787" y="14484"/>
                  <a:pt x="4787" y="14272"/>
                </a:cubicBezTo>
                <a:cubicBezTo>
                  <a:pt x="4787" y="14061"/>
                  <a:pt x="4826" y="13934"/>
                  <a:pt x="4943" y="13765"/>
                </a:cubicBezTo>
                <a:cubicBezTo>
                  <a:pt x="5059" y="13638"/>
                  <a:pt x="5215" y="13554"/>
                  <a:pt x="5371" y="13554"/>
                </a:cubicBezTo>
                <a:close/>
                <a:moveTo>
                  <a:pt x="7784" y="6579"/>
                </a:moveTo>
                <a:cubicBezTo>
                  <a:pt x="7978" y="6579"/>
                  <a:pt x="8134" y="6621"/>
                  <a:pt x="8251" y="6790"/>
                </a:cubicBezTo>
                <a:cubicBezTo>
                  <a:pt x="8368" y="6917"/>
                  <a:pt x="8406" y="7086"/>
                  <a:pt x="8406" y="7255"/>
                </a:cubicBezTo>
                <a:cubicBezTo>
                  <a:pt x="8406" y="7467"/>
                  <a:pt x="8368" y="7636"/>
                  <a:pt x="8251" y="7763"/>
                </a:cubicBezTo>
                <a:cubicBezTo>
                  <a:pt x="8134" y="7932"/>
                  <a:pt x="7978" y="7974"/>
                  <a:pt x="7784" y="7974"/>
                </a:cubicBezTo>
                <a:cubicBezTo>
                  <a:pt x="7589" y="7974"/>
                  <a:pt x="7434" y="7932"/>
                  <a:pt x="7317" y="7763"/>
                </a:cubicBezTo>
                <a:cubicBezTo>
                  <a:pt x="7161" y="7636"/>
                  <a:pt x="7122" y="7467"/>
                  <a:pt x="7122" y="7255"/>
                </a:cubicBezTo>
                <a:cubicBezTo>
                  <a:pt x="7122" y="7086"/>
                  <a:pt x="7161" y="6917"/>
                  <a:pt x="7317" y="6790"/>
                </a:cubicBezTo>
                <a:cubicBezTo>
                  <a:pt x="7434" y="6621"/>
                  <a:pt x="7589" y="6579"/>
                  <a:pt x="7784" y="6579"/>
                </a:cubicBezTo>
                <a:close/>
                <a:moveTo>
                  <a:pt x="7784" y="9369"/>
                </a:moveTo>
                <a:cubicBezTo>
                  <a:pt x="7978" y="9369"/>
                  <a:pt x="8134" y="9453"/>
                  <a:pt x="8251" y="9580"/>
                </a:cubicBezTo>
                <a:cubicBezTo>
                  <a:pt x="8368" y="9749"/>
                  <a:pt x="8406" y="9918"/>
                  <a:pt x="8406" y="10088"/>
                </a:cubicBezTo>
                <a:cubicBezTo>
                  <a:pt x="8406" y="10299"/>
                  <a:pt x="8368" y="10468"/>
                  <a:pt x="8251" y="10595"/>
                </a:cubicBezTo>
                <a:cubicBezTo>
                  <a:pt x="8134" y="10722"/>
                  <a:pt x="7978" y="10806"/>
                  <a:pt x="7784" y="10806"/>
                </a:cubicBezTo>
                <a:cubicBezTo>
                  <a:pt x="7589" y="10806"/>
                  <a:pt x="7434" y="10722"/>
                  <a:pt x="7317" y="10595"/>
                </a:cubicBezTo>
                <a:cubicBezTo>
                  <a:pt x="7161" y="10468"/>
                  <a:pt x="7122" y="10299"/>
                  <a:pt x="7122" y="10088"/>
                </a:cubicBezTo>
                <a:cubicBezTo>
                  <a:pt x="7122" y="9918"/>
                  <a:pt x="7161" y="9749"/>
                  <a:pt x="7317" y="9580"/>
                </a:cubicBezTo>
                <a:cubicBezTo>
                  <a:pt x="7434" y="9453"/>
                  <a:pt x="7589" y="9369"/>
                  <a:pt x="7784" y="9369"/>
                </a:cubicBezTo>
                <a:close/>
                <a:moveTo>
                  <a:pt x="7784" y="12243"/>
                </a:moveTo>
                <a:cubicBezTo>
                  <a:pt x="7978" y="12243"/>
                  <a:pt x="8134" y="12286"/>
                  <a:pt x="8251" y="12412"/>
                </a:cubicBezTo>
                <a:cubicBezTo>
                  <a:pt x="8368" y="12539"/>
                  <a:pt x="8406" y="12708"/>
                  <a:pt x="8406" y="12877"/>
                </a:cubicBezTo>
                <a:cubicBezTo>
                  <a:pt x="8406" y="13089"/>
                  <a:pt x="8368" y="13300"/>
                  <a:pt x="8251" y="13427"/>
                </a:cubicBezTo>
                <a:cubicBezTo>
                  <a:pt x="8134" y="13554"/>
                  <a:pt x="7978" y="13596"/>
                  <a:pt x="7784" y="13596"/>
                </a:cubicBezTo>
                <a:cubicBezTo>
                  <a:pt x="7589" y="13596"/>
                  <a:pt x="7434" y="13554"/>
                  <a:pt x="7317" y="13427"/>
                </a:cubicBezTo>
                <a:cubicBezTo>
                  <a:pt x="7161" y="13300"/>
                  <a:pt x="7122" y="13089"/>
                  <a:pt x="7122" y="12877"/>
                </a:cubicBezTo>
                <a:cubicBezTo>
                  <a:pt x="7122" y="12708"/>
                  <a:pt x="7161" y="12539"/>
                  <a:pt x="7317" y="12412"/>
                </a:cubicBezTo>
                <a:cubicBezTo>
                  <a:pt x="7434" y="12286"/>
                  <a:pt x="7589" y="12243"/>
                  <a:pt x="7784" y="12243"/>
                </a:cubicBezTo>
                <a:close/>
                <a:moveTo>
                  <a:pt x="7784" y="15033"/>
                </a:moveTo>
                <a:cubicBezTo>
                  <a:pt x="7978" y="15033"/>
                  <a:pt x="8134" y="15118"/>
                  <a:pt x="8251" y="15244"/>
                </a:cubicBezTo>
                <a:cubicBezTo>
                  <a:pt x="8368" y="15371"/>
                  <a:pt x="8406" y="15540"/>
                  <a:pt x="8406" y="15752"/>
                </a:cubicBezTo>
                <a:cubicBezTo>
                  <a:pt x="8406" y="15921"/>
                  <a:pt x="8368" y="16090"/>
                  <a:pt x="8251" y="16259"/>
                </a:cubicBezTo>
                <a:cubicBezTo>
                  <a:pt x="8134" y="16386"/>
                  <a:pt x="7978" y="16470"/>
                  <a:pt x="7784" y="16470"/>
                </a:cubicBezTo>
                <a:cubicBezTo>
                  <a:pt x="7589" y="16470"/>
                  <a:pt x="7434" y="16386"/>
                  <a:pt x="7317" y="16259"/>
                </a:cubicBezTo>
                <a:cubicBezTo>
                  <a:pt x="7161" y="16090"/>
                  <a:pt x="7122" y="15921"/>
                  <a:pt x="7122" y="15752"/>
                </a:cubicBezTo>
                <a:cubicBezTo>
                  <a:pt x="7122" y="15540"/>
                  <a:pt x="7161" y="15371"/>
                  <a:pt x="7317" y="15244"/>
                </a:cubicBezTo>
                <a:cubicBezTo>
                  <a:pt x="7434" y="15118"/>
                  <a:pt x="7589" y="15033"/>
                  <a:pt x="7784" y="15033"/>
                </a:cubicBezTo>
                <a:close/>
                <a:moveTo>
                  <a:pt x="7784" y="17823"/>
                </a:moveTo>
                <a:cubicBezTo>
                  <a:pt x="7978" y="17823"/>
                  <a:pt x="8134" y="17908"/>
                  <a:pt x="8251" y="18034"/>
                </a:cubicBezTo>
                <a:cubicBezTo>
                  <a:pt x="8368" y="18161"/>
                  <a:pt x="8406" y="18330"/>
                  <a:pt x="8406" y="18542"/>
                </a:cubicBezTo>
                <a:cubicBezTo>
                  <a:pt x="8406" y="18753"/>
                  <a:pt x="8368" y="18922"/>
                  <a:pt x="8251" y="19049"/>
                </a:cubicBezTo>
                <a:cubicBezTo>
                  <a:pt x="8134" y="19218"/>
                  <a:pt x="7978" y="19260"/>
                  <a:pt x="7784" y="19260"/>
                </a:cubicBezTo>
                <a:cubicBezTo>
                  <a:pt x="7589" y="19260"/>
                  <a:pt x="7434" y="19218"/>
                  <a:pt x="7317" y="19049"/>
                </a:cubicBezTo>
                <a:cubicBezTo>
                  <a:pt x="7161" y="18922"/>
                  <a:pt x="7122" y="18753"/>
                  <a:pt x="7122" y="18542"/>
                </a:cubicBezTo>
                <a:cubicBezTo>
                  <a:pt x="7122" y="18330"/>
                  <a:pt x="7161" y="18161"/>
                  <a:pt x="7317" y="18034"/>
                </a:cubicBezTo>
                <a:cubicBezTo>
                  <a:pt x="7434" y="17908"/>
                  <a:pt x="7589" y="17823"/>
                  <a:pt x="7784" y="17823"/>
                </a:cubicBezTo>
                <a:close/>
                <a:moveTo>
                  <a:pt x="10158" y="12243"/>
                </a:moveTo>
                <a:cubicBezTo>
                  <a:pt x="9963" y="12243"/>
                  <a:pt x="9808" y="12159"/>
                  <a:pt x="9691" y="11990"/>
                </a:cubicBezTo>
                <a:cubicBezTo>
                  <a:pt x="9574" y="11863"/>
                  <a:pt x="9496" y="11694"/>
                  <a:pt x="9496" y="11525"/>
                </a:cubicBezTo>
                <a:cubicBezTo>
                  <a:pt x="9496" y="11313"/>
                  <a:pt x="9574" y="11102"/>
                  <a:pt x="9691" y="10975"/>
                </a:cubicBezTo>
                <a:cubicBezTo>
                  <a:pt x="9808" y="10848"/>
                  <a:pt x="9963" y="10806"/>
                  <a:pt x="10158" y="10806"/>
                </a:cubicBezTo>
                <a:cubicBezTo>
                  <a:pt x="10352" y="10806"/>
                  <a:pt x="10508" y="10848"/>
                  <a:pt x="10625" y="10975"/>
                </a:cubicBezTo>
                <a:cubicBezTo>
                  <a:pt x="10742" y="11102"/>
                  <a:pt x="10819" y="11313"/>
                  <a:pt x="10819" y="11525"/>
                </a:cubicBezTo>
                <a:cubicBezTo>
                  <a:pt x="10819" y="11694"/>
                  <a:pt x="10742" y="11863"/>
                  <a:pt x="10625" y="11990"/>
                </a:cubicBezTo>
                <a:cubicBezTo>
                  <a:pt x="10508" y="12159"/>
                  <a:pt x="10352" y="12243"/>
                  <a:pt x="10158" y="12243"/>
                </a:cubicBezTo>
                <a:close/>
                <a:moveTo>
                  <a:pt x="10819" y="14315"/>
                </a:moveTo>
                <a:cubicBezTo>
                  <a:pt x="10819" y="14484"/>
                  <a:pt x="10742" y="14653"/>
                  <a:pt x="10625" y="14822"/>
                </a:cubicBezTo>
                <a:cubicBezTo>
                  <a:pt x="10508" y="14949"/>
                  <a:pt x="10352" y="15033"/>
                  <a:pt x="10158" y="15033"/>
                </a:cubicBezTo>
                <a:cubicBezTo>
                  <a:pt x="9963" y="15033"/>
                  <a:pt x="9808" y="14949"/>
                  <a:pt x="9691" y="14822"/>
                </a:cubicBezTo>
                <a:cubicBezTo>
                  <a:pt x="9574" y="14653"/>
                  <a:pt x="9496" y="14484"/>
                  <a:pt x="9496" y="14315"/>
                </a:cubicBezTo>
                <a:cubicBezTo>
                  <a:pt x="9496" y="14145"/>
                  <a:pt x="9574" y="13976"/>
                  <a:pt x="9691" y="13807"/>
                </a:cubicBezTo>
                <a:cubicBezTo>
                  <a:pt x="9808" y="13680"/>
                  <a:pt x="9963" y="13596"/>
                  <a:pt x="10158" y="13596"/>
                </a:cubicBezTo>
                <a:cubicBezTo>
                  <a:pt x="10352" y="13596"/>
                  <a:pt x="10508" y="13680"/>
                  <a:pt x="10625" y="13807"/>
                </a:cubicBezTo>
                <a:cubicBezTo>
                  <a:pt x="10742" y="13976"/>
                  <a:pt x="10819" y="14145"/>
                  <a:pt x="10819" y="14315"/>
                </a:cubicBezTo>
                <a:close/>
                <a:moveTo>
                  <a:pt x="10547" y="7509"/>
                </a:moveTo>
                <a:cubicBezTo>
                  <a:pt x="10742" y="7509"/>
                  <a:pt x="10897" y="7551"/>
                  <a:pt x="11053" y="7720"/>
                </a:cubicBezTo>
                <a:cubicBezTo>
                  <a:pt x="11170" y="7847"/>
                  <a:pt x="11209" y="8016"/>
                  <a:pt x="11209" y="8228"/>
                </a:cubicBezTo>
                <a:cubicBezTo>
                  <a:pt x="11209" y="8397"/>
                  <a:pt x="11170" y="8566"/>
                  <a:pt x="11053" y="8693"/>
                </a:cubicBezTo>
                <a:cubicBezTo>
                  <a:pt x="10897" y="8862"/>
                  <a:pt x="10742" y="8946"/>
                  <a:pt x="10547" y="8946"/>
                </a:cubicBezTo>
                <a:cubicBezTo>
                  <a:pt x="10391" y="8946"/>
                  <a:pt x="10236" y="8862"/>
                  <a:pt x="10119" y="8693"/>
                </a:cubicBezTo>
                <a:cubicBezTo>
                  <a:pt x="10002" y="8566"/>
                  <a:pt x="9963" y="8397"/>
                  <a:pt x="9963" y="8228"/>
                </a:cubicBezTo>
                <a:cubicBezTo>
                  <a:pt x="9963" y="8016"/>
                  <a:pt x="10002" y="7847"/>
                  <a:pt x="10119" y="7720"/>
                </a:cubicBezTo>
                <a:cubicBezTo>
                  <a:pt x="10236" y="7551"/>
                  <a:pt x="10391" y="7509"/>
                  <a:pt x="10547" y="7509"/>
                </a:cubicBezTo>
                <a:close/>
                <a:moveTo>
                  <a:pt x="10547" y="16893"/>
                </a:moveTo>
                <a:cubicBezTo>
                  <a:pt x="10742" y="16893"/>
                  <a:pt x="10897" y="16978"/>
                  <a:pt x="11053" y="17104"/>
                </a:cubicBezTo>
                <a:cubicBezTo>
                  <a:pt x="11170" y="17231"/>
                  <a:pt x="11209" y="17400"/>
                  <a:pt x="11209" y="17612"/>
                </a:cubicBezTo>
                <a:cubicBezTo>
                  <a:pt x="11209" y="17823"/>
                  <a:pt x="11170" y="17950"/>
                  <a:pt x="11053" y="18077"/>
                </a:cubicBezTo>
                <a:cubicBezTo>
                  <a:pt x="10897" y="18203"/>
                  <a:pt x="10742" y="18288"/>
                  <a:pt x="10547" y="18288"/>
                </a:cubicBezTo>
                <a:cubicBezTo>
                  <a:pt x="10391" y="18288"/>
                  <a:pt x="10236" y="18203"/>
                  <a:pt x="10119" y="18077"/>
                </a:cubicBezTo>
                <a:cubicBezTo>
                  <a:pt x="10002" y="17950"/>
                  <a:pt x="9963" y="17823"/>
                  <a:pt x="9963" y="17612"/>
                </a:cubicBezTo>
                <a:cubicBezTo>
                  <a:pt x="9963" y="17400"/>
                  <a:pt x="10002" y="17231"/>
                  <a:pt x="10119" y="17104"/>
                </a:cubicBezTo>
                <a:cubicBezTo>
                  <a:pt x="10236" y="16978"/>
                  <a:pt x="10391" y="16893"/>
                  <a:pt x="10547" y="16893"/>
                </a:cubicBezTo>
                <a:close/>
                <a:moveTo>
                  <a:pt x="12337" y="10806"/>
                </a:moveTo>
                <a:cubicBezTo>
                  <a:pt x="12143" y="10806"/>
                  <a:pt x="11987" y="10722"/>
                  <a:pt x="11870" y="10595"/>
                </a:cubicBezTo>
                <a:cubicBezTo>
                  <a:pt x="11754" y="10468"/>
                  <a:pt x="11676" y="10299"/>
                  <a:pt x="11676" y="10088"/>
                </a:cubicBezTo>
                <a:cubicBezTo>
                  <a:pt x="11676" y="9918"/>
                  <a:pt x="11754" y="9749"/>
                  <a:pt x="11870" y="9580"/>
                </a:cubicBezTo>
                <a:cubicBezTo>
                  <a:pt x="11987" y="9453"/>
                  <a:pt x="12143" y="9369"/>
                  <a:pt x="12337" y="9369"/>
                </a:cubicBezTo>
                <a:cubicBezTo>
                  <a:pt x="12493" y="9369"/>
                  <a:pt x="12649" y="9453"/>
                  <a:pt x="12765" y="9580"/>
                </a:cubicBezTo>
                <a:cubicBezTo>
                  <a:pt x="12921" y="9749"/>
                  <a:pt x="12999" y="9918"/>
                  <a:pt x="12999" y="10088"/>
                </a:cubicBezTo>
                <a:cubicBezTo>
                  <a:pt x="12999" y="10299"/>
                  <a:pt x="12921" y="10468"/>
                  <a:pt x="12765" y="10595"/>
                </a:cubicBezTo>
                <a:cubicBezTo>
                  <a:pt x="12649" y="10722"/>
                  <a:pt x="12493" y="10806"/>
                  <a:pt x="12337" y="10806"/>
                </a:cubicBezTo>
                <a:close/>
                <a:moveTo>
                  <a:pt x="12337" y="15033"/>
                </a:moveTo>
                <a:cubicBezTo>
                  <a:pt x="12493" y="15033"/>
                  <a:pt x="12649" y="15118"/>
                  <a:pt x="12765" y="15244"/>
                </a:cubicBezTo>
                <a:cubicBezTo>
                  <a:pt x="12921" y="15371"/>
                  <a:pt x="12999" y="15540"/>
                  <a:pt x="12999" y="15752"/>
                </a:cubicBezTo>
                <a:cubicBezTo>
                  <a:pt x="12999" y="15921"/>
                  <a:pt x="12921" y="16090"/>
                  <a:pt x="12765" y="16259"/>
                </a:cubicBezTo>
                <a:cubicBezTo>
                  <a:pt x="12649" y="16386"/>
                  <a:pt x="12493" y="16470"/>
                  <a:pt x="12337" y="16470"/>
                </a:cubicBezTo>
                <a:cubicBezTo>
                  <a:pt x="12143" y="16470"/>
                  <a:pt x="11987" y="16386"/>
                  <a:pt x="11870" y="16259"/>
                </a:cubicBezTo>
                <a:cubicBezTo>
                  <a:pt x="11754" y="16090"/>
                  <a:pt x="11676" y="15921"/>
                  <a:pt x="11676" y="15752"/>
                </a:cubicBezTo>
                <a:cubicBezTo>
                  <a:pt x="11676" y="15540"/>
                  <a:pt x="11754" y="15371"/>
                  <a:pt x="11870" y="15244"/>
                </a:cubicBezTo>
                <a:cubicBezTo>
                  <a:pt x="11987" y="15118"/>
                  <a:pt x="12143" y="15033"/>
                  <a:pt x="12337" y="15033"/>
                </a:cubicBezTo>
                <a:close/>
                <a:moveTo>
                  <a:pt x="13194" y="12243"/>
                </a:moveTo>
                <a:cubicBezTo>
                  <a:pt x="13349" y="12243"/>
                  <a:pt x="13505" y="12286"/>
                  <a:pt x="13661" y="12412"/>
                </a:cubicBezTo>
                <a:cubicBezTo>
                  <a:pt x="13777" y="12539"/>
                  <a:pt x="13855" y="12708"/>
                  <a:pt x="13855" y="12877"/>
                </a:cubicBezTo>
                <a:cubicBezTo>
                  <a:pt x="13855" y="13089"/>
                  <a:pt x="13777" y="13300"/>
                  <a:pt x="13661" y="13427"/>
                </a:cubicBezTo>
                <a:cubicBezTo>
                  <a:pt x="13505" y="13554"/>
                  <a:pt x="13349" y="13596"/>
                  <a:pt x="13194" y="13596"/>
                </a:cubicBezTo>
                <a:cubicBezTo>
                  <a:pt x="13038" y="13596"/>
                  <a:pt x="12882" y="13554"/>
                  <a:pt x="12726" y="13427"/>
                </a:cubicBezTo>
                <a:cubicBezTo>
                  <a:pt x="12610" y="13300"/>
                  <a:pt x="12532" y="13089"/>
                  <a:pt x="12532" y="12877"/>
                </a:cubicBezTo>
                <a:cubicBezTo>
                  <a:pt x="12532" y="12708"/>
                  <a:pt x="12610" y="12539"/>
                  <a:pt x="12726" y="12412"/>
                </a:cubicBezTo>
                <a:cubicBezTo>
                  <a:pt x="12882" y="12286"/>
                  <a:pt x="13038" y="12243"/>
                  <a:pt x="13194" y="12243"/>
                </a:cubicBezTo>
                <a:close/>
                <a:moveTo>
                  <a:pt x="17708" y="7509"/>
                </a:moveTo>
                <a:cubicBezTo>
                  <a:pt x="17903" y="7509"/>
                  <a:pt x="18097" y="7551"/>
                  <a:pt x="18214" y="7594"/>
                </a:cubicBezTo>
                <a:cubicBezTo>
                  <a:pt x="18370" y="7678"/>
                  <a:pt x="18525" y="7805"/>
                  <a:pt x="18642" y="7932"/>
                </a:cubicBezTo>
                <a:cubicBezTo>
                  <a:pt x="18759" y="8059"/>
                  <a:pt x="18837" y="8185"/>
                  <a:pt x="18915" y="8354"/>
                </a:cubicBezTo>
                <a:cubicBezTo>
                  <a:pt x="18992" y="8566"/>
                  <a:pt x="19031" y="8735"/>
                  <a:pt x="19031" y="8946"/>
                </a:cubicBezTo>
                <a:cubicBezTo>
                  <a:pt x="19031" y="9115"/>
                  <a:pt x="18992" y="9284"/>
                  <a:pt x="18915" y="9453"/>
                </a:cubicBezTo>
                <a:cubicBezTo>
                  <a:pt x="18837" y="9623"/>
                  <a:pt x="18759" y="9749"/>
                  <a:pt x="18642" y="9918"/>
                </a:cubicBezTo>
                <a:cubicBezTo>
                  <a:pt x="18525" y="10045"/>
                  <a:pt x="18370" y="10130"/>
                  <a:pt x="18214" y="10172"/>
                </a:cubicBezTo>
                <a:cubicBezTo>
                  <a:pt x="18097" y="10257"/>
                  <a:pt x="17903" y="10299"/>
                  <a:pt x="17708" y="10299"/>
                </a:cubicBezTo>
                <a:cubicBezTo>
                  <a:pt x="17514" y="10299"/>
                  <a:pt x="17358" y="10257"/>
                  <a:pt x="17202" y="10172"/>
                </a:cubicBezTo>
                <a:cubicBezTo>
                  <a:pt x="17046" y="10130"/>
                  <a:pt x="16930" y="10045"/>
                  <a:pt x="16774" y="9918"/>
                </a:cubicBezTo>
                <a:cubicBezTo>
                  <a:pt x="16696" y="9749"/>
                  <a:pt x="16618" y="9623"/>
                  <a:pt x="16541" y="9453"/>
                </a:cubicBezTo>
                <a:cubicBezTo>
                  <a:pt x="16463" y="9284"/>
                  <a:pt x="16424" y="9115"/>
                  <a:pt x="16424" y="8946"/>
                </a:cubicBezTo>
                <a:cubicBezTo>
                  <a:pt x="16424" y="8735"/>
                  <a:pt x="16463" y="8566"/>
                  <a:pt x="16541" y="8354"/>
                </a:cubicBezTo>
                <a:cubicBezTo>
                  <a:pt x="16618" y="8185"/>
                  <a:pt x="16696" y="8059"/>
                  <a:pt x="16774" y="7932"/>
                </a:cubicBezTo>
                <a:cubicBezTo>
                  <a:pt x="16930" y="7805"/>
                  <a:pt x="17046" y="7678"/>
                  <a:pt x="17202" y="7594"/>
                </a:cubicBezTo>
                <a:cubicBezTo>
                  <a:pt x="17358" y="7551"/>
                  <a:pt x="17514" y="7509"/>
                  <a:pt x="17708" y="7509"/>
                </a:cubicBezTo>
                <a:close/>
                <a:moveTo>
                  <a:pt x="17708" y="11313"/>
                </a:moveTo>
                <a:cubicBezTo>
                  <a:pt x="17903" y="11313"/>
                  <a:pt x="18097" y="11313"/>
                  <a:pt x="18214" y="11398"/>
                </a:cubicBezTo>
                <a:cubicBezTo>
                  <a:pt x="18370" y="11482"/>
                  <a:pt x="18525" y="11567"/>
                  <a:pt x="18642" y="11694"/>
                </a:cubicBezTo>
                <a:cubicBezTo>
                  <a:pt x="18759" y="11778"/>
                  <a:pt x="18837" y="11947"/>
                  <a:pt x="18915" y="12117"/>
                </a:cubicBezTo>
                <a:cubicBezTo>
                  <a:pt x="18992" y="12286"/>
                  <a:pt x="19031" y="12497"/>
                  <a:pt x="19031" y="12666"/>
                </a:cubicBezTo>
                <a:cubicBezTo>
                  <a:pt x="19031" y="12835"/>
                  <a:pt x="18992" y="13046"/>
                  <a:pt x="18915" y="13216"/>
                </a:cubicBezTo>
                <a:cubicBezTo>
                  <a:pt x="18837" y="13385"/>
                  <a:pt x="18759" y="13554"/>
                  <a:pt x="18642" y="13638"/>
                </a:cubicBezTo>
                <a:cubicBezTo>
                  <a:pt x="18525" y="13807"/>
                  <a:pt x="18370" y="13934"/>
                  <a:pt x="18214" y="13976"/>
                </a:cubicBezTo>
                <a:cubicBezTo>
                  <a:pt x="18097" y="14061"/>
                  <a:pt x="17903" y="14103"/>
                  <a:pt x="17708" y="14103"/>
                </a:cubicBezTo>
                <a:cubicBezTo>
                  <a:pt x="17514" y="14103"/>
                  <a:pt x="17358" y="14061"/>
                  <a:pt x="17202" y="13976"/>
                </a:cubicBezTo>
                <a:cubicBezTo>
                  <a:pt x="17046" y="13934"/>
                  <a:pt x="16930" y="13807"/>
                  <a:pt x="16774" y="13638"/>
                </a:cubicBezTo>
                <a:cubicBezTo>
                  <a:pt x="16696" y="13554"/>
                  <a:pt x="16618" y="13385"/>
                  <a:pt x="16541" y="13216"/>
                </a:cubicBezTo>
                <a:cubicBezTo>
                  <a:pt x="16463" y="13046"/>
                  <a:pt x="16424" y="12835"/>
                  <a:pt x="16424" y="12666"/>
                </a:cubicBezTo>
                <a:cubicBezTo>
                  <a:pt x="16424" y="12497"/>
                  <a:pt x="16463" y="12286"/>
                  <a:pt x="16541" y="12117"/>
                </a:cubicBezTo>
                <a:cubicBezTo>
                  <a:pt x="16618" y="11947"/>
                  <a:pt x="16696" y="11778"/>
                  <a:pt x="16774" y="11694"/>
                </a:cubicBezTo>
                <a:cubicBezTo>
                  <a:pt x="16930" y="11567"/>
                  <a:pt x="17046" y="11482"/>
                  <a:pt x="17202" y="11398"/>
                </a:cubicBezTo>
                <a:cubicBezTo>
                  <a:pt x="17358" y="11313"/>
                  <a:pt x="17514" y="11313"/>
                  <a:pt x="17708" y="11313"/>
                </a:cubicBezTo>
                <a:close/>
                <a:moveTo>
                  <a:pt x="17708" y="9369"/>
                </a:moveTo>
                <a:cubicBezTo>
                  <a:pt x="17825" y="9369"/>
                  <a:pt x="17942" y="9327"/>
                  <a:pt x="18019" y="9242"/>
                </a:cubicBezTo>
                <a:cubicBezTo>
                  <a:pt x="18097" y="9158"/>
                  <a:pt x="18136" y="9031"/>
                  <a:pt x="18136" y="8946"/>
                </a:cubicBezTo>
                <a:cubicBezTo>
                  <a:pt x="18136" y="8777"/>
                  <a:pt x="18097" y="8650"/>
                  <a:pt x="18019" y="8566"/>
                </a:cubicBezTo>
                <a:cubicBezTo>
                  <a:pt x="17942" y="8481"/>
                  <a:pt x="17825" y="8439"/>
                  <a:pt x="17708" y="8439"/>
                </a:cubicBezTo>
                <a:cubicBezTo>
                  <a:pt x="17591" y="8439"/>
                  <a:pt x="17514" y="8481"/>
                  <a:pt x="17436" y="8566"/>
                </a:cubicBezTo>
                <a:cubicBezTo>
                  <a:pt x="17319" y="8650"/>
                  <a:pt x="17280" y="8777"/>
                  <a:pt x="17280" y="8946"/>
                </a:cubicBezTo>
                <a:cubicBezTo>
                  <a:pt x="17280" y="9031"/>
                  <a:pt x="17319" y="9158"/>
                  <a:pt x="17436" y="9242"/>
                </a:cubicBezTo>
                <a:cubicBezTo>
                  <a:pt x="17514" y="9327"/>
                  <a:pt x="17591" y="9369"/>
                  <a:pt x="17708" y="9369"/>
                </a:cubicBezTo>
                <a:close/>
                <a:moveTo>
                  <a:pt x="17708" y="13173"/>
                </a:moveTo>
                <a:cubicBezTo>
                  <a:pt x="17825" y="13173"/>
                  <a:pt x="17942" y="13131"/>
                  <a:pt x="18019" y="13046"/>
                </a:cubicBezTo>
                <a:cubicBezTo>
                  <a:pt x="18097" y="12920"/>
                  <a:pt x="18136" y="12835"/>
                  <a:pt x="18136" y="12666"/>
                </a:cubicBezTo>
                <a:cubicBezTo>
                  <a:pt x="18136" y="12539"/>
                  <a:pt x="18097" y="12455"/>
                  <a:pt x="18019" y="12370"/>
                </a:cubicBezTo>
                <a:cubicBezTo>
                  <a:pt x="17942" y="12286"/>
                  <a:pt x="17825" y="12243"/>
                  <a:pt x="17708" y="12243"/>
                </a:cubicBezTo>
                <a:cubicBezTo>
                  <a:pt x="17591" y="12243"/>
                  <a:pt x="17514" y="12286"/>
                  <a:pt x="17436" y="12370"/>
                </a:cubicBezTo>
                <a:cubicBezTo>
                  <a:pt x="17319" y="12455"/>
                  <a:pt x="17280" y="12539"/>
                  <a:pt x="17280" y="12666"/>
                </a:cubicBezTo>
                <a:cubicBezTo>
                  <a:pt x="17280" y="12835"/>
                  <a:pt x="17319" y="12920"/>
                  <a:pt x="17436" y="13046"/>
                </a:cubicBezTo>
                <a:cubicBezTo>
                  <a:pt x="17514" y="13131"/>
                  <a:pt x="17591" y="13173"/>
                  <a:pt x="17708" y="13173"/>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49" name="Shape 3796"/>
          <p:cNvSpPr/>
          <p:nvPr userDrawn="1"/>
        </p:nvSpPr>
        <p:spPr>
          <a:xfrm>
            <a:off x="17233335" y="4997531"/>
            <a:ext cx="538795" cy="516851"/>
          </a:xfrm>
          <a:custGeom>
            <a:avLst/>
            <a:gdLst/>
            <a:ahLst/>
            <a:cxnLst>
              <a:cxn ang="0">
                <a:pos x="wd2" y="hd2"/>
              </a:cxn>
              <a:cxn ang="5400000">
                <a:pos x="wd2" y="hd2"/>
              </a:cxn>
              <a:cxn ang="10800000">
                <a:pos x="wd2" y="hd2"/>
              </a:cxn>
              <a:cxn ang="16200000">
                <a:pos x="wd2" y="hd2"/>
              </a:cxn>
            </a:cxnLst>
            <a:rect l="0" t="0" r="r" b="b"/>
            <a:pathLst>
              <a:path w="21600" h="21600" extrusionOk="0">
                <a:moveTo>
                  <a:pt x="21152" y="4320"/>
                </a:moveTo>
                <a:cubicBezTo>
                  <a:pt x="21264" y="4320"/>
                  <a:pt x="21376" y="4359"/>
                  <a:pt x="21451" y="4437"/>
                </a:cubicBezTo>
                <a:cubicBezTo>
                  <a:pt x="21563" y="4554"/>
                  <a:pt x="21600" y="4631"/>
                  <a:pt x="21600" y="4787"/>
                </a:cubicBezTo>
                <a:cubicBezTo>
                  <a:pt x="21600" y="17708"/>
                  <a:pt x="21600" y="17708"/>
                  <a:pt x="21600" y="17708"/>
                </a:cubicBezTo>
                <a:cubicBezTo>
                  <a:pt x="21600" y="17825"/>
                  <a:pt x="21563" y="17942"/>
                  <a:pt x="21451" y="18019"/>
                </a:cubicBezTo>
                <a:cubicBezTo>
                  <a:pt x="21376" y="18136"/>
                  <a:pt x="21264" y="18175"/>
                  <a:pt x="21152" y="18175"/>
                </a:cubicBezTo>
                <a:cubicBezTo>
                  <a:pt x="16592" y="18175"/>
                  <a:pt x="16592" y="18175"/>
                  <a:pt x="16592" y="18175"/>
                </a:cubicBezTo>
                <a:cubicBezTo>
                  <a:pt x="16592" y="21600"/>
                  <a:pt x="16592" y="21600"/>
                  <a:pt x="16592" y="21600"/>
                </a:cubicBezTo>
                <a:cubicBezTo>
                  <a:pt x="5008" y="21600"/>
                  <a:pt x="5008" y="21600"/>
                  <a:pt x="5008" y="21600"/>
                </a:cubicBezTo>
                <a:cubicBezTo>
                  <a:pt x="5008" y="18175"/>
                  <a:pt x="5008" y="18175"/>
                  <a:pt x="5008" y="18175"/>
                </a:cubicBezTo>
                <a:cubicBezTo>
                  <a:pt x="411" y="18175"/>
                  <a:pt x="411" y="18175"/>
                  <a:pt x="411" y="18175"/>
                </a:cubicBezTo>
                <a:cubicBezTo>
                  <a:pt x="299" y="18175"/>
                  <a:pt x="187" y="18136"/>
                  <a:pt x="112" y="18019"/>
                </a:cubicBezTo>
                <a:cubicBezTo>
                  <a:pt x="37" y="17942"/>
                  <a:pt x="0" y="17825"/>
                  <a:pt x="0" y="17708"/>
                </a:cubicBezTo>
                <a:cubicBezTo>
                  <a:pt x="0" y="4787"/>
                  <a:pt x="0" y="4787"/>
                  <a:pt x="0" y="4787"/>
                </a:cubicBezTo>
                <a:cubicBezTo>
                  <a:pt x="0" y="4631"/>
                  <a:pt x="37" y="4554"/>
                  <a:pt x="112" y="4437"/>
                </a:cubicBezTo>
                <a:cubicBezTo>
                  <a:pt x="187" y="4359"/>
                  <a:pt x="299" y="4320"/>
                  <a:pt x="411" y="4320"/>
                </a:cubicBezTo>
                <a:cubicBezTo>
                  <a:pt x="5008" y="4320"/>
                  <a:pt x="5008" y="4320"/>
                  <a:pt x="5008" y="4320"/>
                </a:cubicBezTo>
                <a:cubicBezTo>
                  <a:pt x="5008" y="0"/>
                  <a:pt x="5008" y="0"/>
                  <a:pt x="5008" y="0"/>
                </a:cubicBezTo>
                <a:cubicBezTo>
                  <a:pt x="16592" y="0"/>
                  <a:pt x="16592" y="0"/>
                  <a:pt x="16592" y="0"/>
                </a:cubicBezTo>
                <a:cubicBezTo>
                  <a:pt x="16592" y="4320"/>
                  <a:pt x="16592" y="4320"/>
                  <a:pt x="16592" y="4320"/>
                </a:cubicBezTo>
                <a:lnTo>
                  <a:pt x="21152" y="4320"/>
                </a:lnTo>
                <a:close/>
                <a:moveTo>
                  <a:pt x="20778" y="17280"/>
                </a:moveTo>
                <a:cubicBezTo>
                  <a:pt x="20778" y="5176"/>
                  <a:pt x="20778" y="5176"/>
                  <a:pt x="20778" y="5176"/>
                </a:cubicBezTo>
                <a:cubicBezTo>
                  <a:pt x="822" y="5176"/>
                  <a:pt x="822" y="5176"/>
                  <a:pt x="822" y="5176"/>
                </a:cubicBezTo>
                <a:cubicBezTo>
                  <a:pt x="822" y="17280"/>
                  <a:pt x="822" y="17280"/>
                  <a:pt x="822" y="17280"/>
                </a:cubicBezTo>
                <a:cubicBezTo>
                  <a:pt x="5008" y="17280"/>
                  <a:pt x="5008" y="17280"/>
                  <a:pt x="5008" y="17280"/>
                </a:cubicBezTo>
                <a:cubicBezTo>
                  <a:pt x="5008" y="12143"/>
                  <a:pt x="5008" y="12143"/>
                  <a:pt x="5008" y="12143"/>
                </a:cubicBezTo>
                <a:cubicBezTo>
                  <a:pt x="16592" y="12143"/>
                  <a:pt x="16592" y="12143"/>
                  <a:pt x="16592" y="12143"/>
                </a:cubicBezTo>
                <a:cubicBezTo>
                  <a:pt x="16592" y="17280"/>
                  <a:pt x="16592" y="17280"/>
                  <a:pt x="16592" y="17280"/>
                </a:cubicBezTo>
                <a:lnTo>
                  <a:pt x="20778" y="17280"/>
                </a:lnTo>
                <a:close/>
                <a:moveTo>
                  <a:pt x="4185" y="7784"/>
                </a:moveTo>
                <a:cubicBezTo>
                  <a:pt x="4410" y="7784"/>
                  <a:pt x="4597" y="7862"/>
                  <a:pt x="4746" y="8017"/>
                </a:cubicBezTo>
                <a:cubicBezTo>
                  <a:pt x="4933" y="8212"/>
                  <a:pt x="5008" y="8406"/>
                  <a:pt x="5008" y="8640"/>
                </a:cubicBezTo>
                <a:cubicBezTo>
                  <a:pt x="5008" y="8874"/>
                  <a:pt x="4933" y="9068"/>
                  <a:pt x="4746" y="9224"/>
                </a:cubicBezTo>
                <a:cubicBezTo>
                  <a:pt x="4597" y="9418"/>
                  <a:pt x="4410" y="9496"/>
                  <a:pt x="4185" y="9496"/>
                </a:cubicBezTo>
                <a:cubicBezTo>
                  <a:pt x="3924" y="9496"/>
                  <a:pt x="3700" y="9418"/>
                  <a:pt x="3550" y="9224"/>
                </a:cubicBezTo>
                <a:cubicBezTo>
                  <a:pt x="3363" y="9068"/>
                  <a:pt x="3289" y="8874"/>
                  <a:pt x="3289" y="8640"/>
                </a:cubicBezTo>
                <a:cubicBezTo>
                  <a:pt x="3289" y="8406"/>
                  <a:pt x="3363" y="8212"/>
                  <a:pt x="3550" y="8017"/>
                </a:cubicBezTo>
                <a:cubicBezTo>
                  <a:pt x="3700" y="7862"/>
                  <a:pt x="3924" y="7784"/>
                  <a:pt x="4185" y="7784"/>
                </a:cubicBezTo>
                <a:close/>
                <a:moveTo>
                  <a:pt x="5830" y="895"/>
                </a:moveTo>
                <a:cubicBezTo>
                  <a:pt x="5830" y="4320"/>
                  <a:pt x="5830" y="4320"/>
                  <a:pt x="5830" y="4320"/>
                </a:cubicBezTo>
                <a:cubicBezTo>
                  <a:pt x="15733" y="4320"/>
                  <a:pt x="15733" y="4320"/>
                  <a:pt x="15733" y="4320"/>
                </a:cubicBezTo>
                <a:cubicBezTo>
                  <a:pt x="15733" y="895"/>
                  <a:pt x="15733" y="895"/>
                  <a:pt x="15733" y="895"/>
                </a:cubicBezTo>
                <a:lnTo>
                  <a:pt x="5830" y="895"/>
                </a:lnTo>
                <a:close/>
                <a:moveTo>
                  <a:pt x="6652" y="7784"/>
                </a:moveTo>
                <a:cubicBezTo>
                  <a:pt x="6876" y="7784"/>
                  <a:pt x="7063" y="7862"/>
                  <a:pt x="7250" y="8017"/>
                </a:cubicBezTo>
                <a:cubicBezTo>
                  <a:pt x="7399" y="8212"/>
                  <a:pt x="7474" y="8406"/>
                  <a:pt x="7474" y="8640"/>
                </a:cubicBezTo>
                <a:cubicBezTo>
                  <a:pt x="7474" y="8874"/>
                  <a:pt x="7399" y="9068"/>
                  <a:pt x="7250" y="9224"/>
                </a:cubicBezTo>
                <a:cubicBezTo>
                  <a:pt x="7063" y="9418"/>
                  <a:pt x="6876" y="9496"/>
                  <a:pt x="6652" y="9496"/>
                </a:cubicBezTo>
                <a:cubicBezTo>
                  <a:pt x="6428" y="9496"/>
                  <a:pt x="6241" y="9418"/>
                  <a:pt x="6054" y="9224"/>
                </a:cubicBezTo>
                <a:cubicBezTo>
                  <a:pt x="5904" y="9068"/>
                  <a:pt x="5830" y="8874"/>
                  <a:pt x="5830" y="8640"/>
                </a:cubicBezTo>
                <a:cubicBezTo>
                  <a:pt x="5830" y="8406"/>
                  <a:pt x="5904" y="8212"/>
                  <a:pt x="6054" y="8017"/>
                </a:cubicBezTo>
                <a:cubicBezTo>
                  <a:pt x="6241" y="7862"/>
                  <a:pt x="6428" y="7784"/>
                  <a:pt x="6652" y="7784"/>
                </a:cubicBezTo>
                <a:close/>
                <a:moveTo>
                  <a:pt x="15733" y="20744"/>
                </a:moveTo>
                <a:cubicBezTo>
                  <a:pt x="15733" y="12999"/>
                  <a:pt x="15733" y="12999"/>
                  <a:pt x="15733" y="12999"/>
                </a:cubicBezTo>
                <a:cubicBezTo>
                  <a:pt x="5830" y="12999"/>
                  <a:pt x="5830" y="12999"/>
                  <a:pt x="5830" y="12999"/>
                </a:cubicBezTo>
                <a:cubicBezTo>
                  <a:pt x="5830" y="20744"/>
                  <a:pt x="5830" y="20744"/>
                  <a:pt x="5830" y="20744"/>
                </a:cubicBezTo>
                <a:lnTo>
                  <a:pt x="15733" y="20744"/>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50" name="Shape 3797"/>
          <p:cNvSpPr/>
          <p:nvPr userDrawn="1"/>
        </p:nvSpPr>
        <p:spPr>
          <a:xfrm>
            <a:off x="18484956" y="5091393"/>
            <a:ext cx="580239" cy="329129"/>
          </a:xfrm>
          <a:custGeom>
            <a:avLst/>
            <a:gdLst/>
            <a:ahLst/>
            <a:cxnLst>
              <a:cxn ang="0">
                <a:pos x="wd2" y="hd2"/>
              </a:cxn>
              <a:cxn ang="5400000">
                <a:pos x="wd2" y="hd2"/>
              </a:cxn>
              <a:cxn ang="10800000">
                <a:pos x="wd2" y="hd2"/>
              </a:cxn>
              <a:cxn ang="16200000">
                <a:pos x="wd2" y="hd2"/>
              </a:cxn>
            </a:cxnLst>
            <a:rect l="0" t="0" r="r" b="b"/>
            <a:pathLst>
              <a:path w="21600" h="21600" extrusionOk="0">
                <a:moveTo>
                  <a:pt x="0" y="10880"/>
                </a:moveTo>
                <a:lnTo>
                  <a:pt x="10800" y="0"/>
                </a:lnTo>
                <a:lnTo>
                  <a:pt x="10800" y="21600"/>
                </a:lnTo>
                <a:lnTo>
                  <a:pt x="0" y="10880"/>
                </a:lnTo>
                <a:close/>
                <a:moveTo>
                  <a:pt x="10074" y="19360"/>
                </a:moveTo>
                <a:lnTo>
                  <a:pt x="10074" y="2240"/>
                </a:lnTo>
                <a:lnTo>
                  <a:pt x="1634" y="10880"/>
                </a:lnTo>
                <a:lnTo>
                  <a:pt x="10074" y="19360"/>
                </a:lnTo>
                <a:close/>
                <a:moveTo>
                  <a:pt x="10800" y="10880"/>
                </a:moveTo>
                <a:lnTo>
                  <a:pt x="21600" y="0"/>
                </a:lnTo>
                <a:lnTo>
                  <a:pt x="21600" y="21600"/>
                </a:lnTo>
                <a:lnTo>
                  <a:pt x="10800" y="10880"/>
                </a:lnTo>
                <a:close/>
                <a:moveTo>
                  <a:pt x="20874" y="19360"/>
                </a:moveTo>
                <a:lnTo>
                  <a:pt x="20874" y="2240"/>
                </a:lnTo>
                <a:lnTo>
                  <a:pt x="12343" y="10880"/>
                </a:lnTo>
                <a:lnTo>
                  <a:pt x="20874" y="1936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51" name="Shape 3798"/>
          <p:cNvSpPr/>
          <p:nvPr userDrawn="1"/>
        </p:nvSpPr>
        <p:spPr>
          <a:xfrm>
            <a:off x="19798744" y="4997707"/>
            <a:ext cx="497348" cy="516851"/>
          </a:xfrm>
          <a:custGeom>
            <a:avLst/>
            <a:gdLst/>
            <a:ahLst/>
            <a:cxnLst>
              <a:cxn ang="0">
                <a:pos x="wd2" y="hd2"/>
              </a:cxn>
              <a:cxn ang="5400000">
                <a:pos x="wd2" y="hd2"/>
              </a:cxn>
              <a:cxn ang="10800000">
                <a:pos x="wd2" y="hd2"/>
              </a:cxn>
              <a:cxn ang="16200000">
                <a:pos x="wd2" y="hd2"/>
              </a:cxn>
            </a:cxnLst>
            <a:rect l="0" t="0" r="r" b="b"/>
            <a:pathLst>
              <a:path w="21600" h="21600" extrusionOk="0">
                <a:moveTo>
                  <a:pt x="15169" y="1751"/>
                </a:moveTo>
                <a:cubicBezTo>
                  <a:pt x="16099" y="2141"/>
                  <a:pt x="16989" y="2685"/>
                  <a:pt x="17757" y="3308"/>
                </a:cubicBezTo>
                <a:cubicBezTo>
                  <a:pt x="18566" y="3970"/>
                  <a:pt x="19213" y="4670"/>
                  <a:pt x="19780" y="5488"/>
                </a:cubicBezTo>
                <a:cubicBezTo>
                  <a:pt x="20346" y="6344"/>
                  <a:pt x="20791" y="7239"/>
                  <a:pt x="21115" y="8212"/>
                </a:cubicBezTo>
                <a:cubicBezTo>
                  <a:pt x="21438" y="9146"/>
                  <a:pt x="21600" y="10197"/>
                  <a:pt x="21600" y="11286"/>
                </a:cubicBezTo>
                <a:cubicBezTo>
                  <a:pt x="21600" y="12688"/>
                  <a:pt x="21317" y="14011"/>
                  <a:pt x="20751" y="15295"/>
                </a:cubicBezTo>
                <a:cubicBezTo>
                  <a:pt x="20184" y="16579"/>
                  <a:pt x="19416" y="17669"/>
                  <a:pt x="18404" y="18564"/>
                </a:cubicBezTo>
                <a:cubicBezTo>
                  <a:pt x="17434" y="19498"/>
                  <a:pt x="16301" y="20238"/>
                  <a:pt x="14966" y="20783"/>
                </a:cubicBezTo>
                <a:cubicBezTo>
                  <a:pt x="13672" y="21328"/>
                  <a:pt x="12256" y="21600"/>
                  <a:pt x="10800" y="21600"/>
                </a:cubicBezTo>
                <a:cubicBezTo>
                  <a:pt x="9303" y="21600"/>
                  <a:pt x="7928" y="21328"/>
                  <a:pt x="6593" y="20783"/>
                </a:cubicBezTo>
                <a:cubicBezTo>
                  <a:pt x="5299" y="20238"/>
                  <a:pt x="4126" y="19498"/>
                  <a:pt x="3155" y="18564"/>
                </a:cubicBezTo>
                <a:cubicBezTo>
                  <a:pt x="2184" y="17669"/>
                  <a:pt x="1375" y="16579"/>
                  <a:pt x="849" y="15295"/>
                </a:cubicBezTo>
                <a:cubicBezTo>
                  <a:pt x="283" y="14011"/>
                  <a:pt x="0" y="12688"/>
                  <a:pt x="0" y="11286"/>
                </a:cubicBezTo>
                <a:cubicBezTo>
                  <a:pt x="0" y="10236"/>
                  <a:pt x="121" y="9224"/>
                  <a:pt x="445" y="8290"/>
                </a:cubicBezTo>
                <a:cubicBezTo>
                  <a:pt x="728" y="7317"/>
                  <a:pt x="1173" y="6461"/>
                  <a:pt x="1739" y="5643"/>
                </a:cubicBezTo>
                <a:cubicBezTo>
                  <a:pt x="2265" y="4826"/>
                  <a:pt x="2912" y="4086"/>
                  <a:pt x="3640" y="3464"/>
                </a:cubicBezTo>
                <a:cubicBezTo>
                  <a:pt x="4409" y="2841"/>
                  <a:pt x="5258" y="2296"/>
                  <a:pt x="6148" y="1907"/>
                </a:cubicBezTo>
                <a:cubicBezTo>
                  <a:pt x="6148" y="2841"/>
                  <a:pt x="6148" y="2841"/>
                  <a:pt x="6148" y="2841"/>
                </a:cubicBezTo>
                <a:cubicBezTo>
                  <a:pt x="5380" y="3269"/>
                  <a:pt x="4652" y="3736"/>
                  <a:pt x="4004" y="4320"/>
                </a:cubicBezTo>
                <a:cubicBezTo>
                  <a:pt x="3357" y="4904"/>
                  <a:pt x="2831" y="5565"/>
                  <a:pt x="2346" y="6305"/>
                </a:cubicBezTo>
                <a:cubicBezTo>
                  <a:pt x="1901" y="7005"/>
                  <a:pt x="1537" y="7784"/>
                  <a:pt x="1294" y="8640"/>
                </a:cubicBezTo>
                <a:cubicBezTo>
                  <a:pt x="1011" y="9496"/>
                  <a:pt x="890" y="10352"/>
                  <a:pt x="890" y="11286"/>
                </a:cubicBezTo>
                <a:cubicBezTo>
                  <a:pt x="890" y="12571"/>
                  <a:pt x="1133" y="13777"/>
                  <a:pt x="1658" y="14945"/>
                </a:cubicBezTo>
                <a:cubicBezTo>
                  <a:pt x="2184" y="16112"/>
                  <a:pt x="2912" y="17124"/>
                  <a:pt x="3762" y="17942"/>
                </a:cubicBezTo>
                <a:cubicBezTo>
                  <a:pt x="4692" y="18837"/>
                  <a:pt x="5744" y="19537"/>
                  <a:pt x="6957" y="20004"/>
                </a:cubicBezTo>
                <a:cubicBezTo>
                  <a:pt x="8130" y="20510"/>
                  <a:pt x="9425" y="20744"/>
                  <a:pt x="10800" y="20744"/>
                </a:cubicBezTo>
                <a:cubicBezTo>
                  <a:pt x="12175" y="20744"/>
                  <a:pt x="13429" y="20510"/>
                  <a:pt x="14643" y="20004"/>
                </a:cubicBezTo>
                <a:cubicBezTo>
                  <a:pt x="15816" y="19537"/>
                  <a:pt x="16867" y="18837"/>
                  <a:pt x="17798" y="17942"/>
                </a:cubicBezTo>
                <a:cubicBezTo>
                  <a:pt x="18688" y="17124"/>
                  <a:pt x="19375" y="16112"/>
                  <a:pt x="19901" y="14945"/>
                </a:cubicBezTo>
                <a:cubicBezTo>
                  <a:pt x="20427" y="13777"/>
                  <a:pt x="20670" y="12571"/>
                  <a:pt x="20670" y="11286"/>
                </a:cubicBezTo>
                <a:cubicBezTo>
                  <a:pt x="20670" y="10314"/>
                  <a:pt x="20548" y="9418"/>
                  <a:pt x="20265" y="8562"/>
                </a:cubicBezTo>
                <a:cubicBezTo>
                  <a:pt x="19982" y="7706"/>
                  <a:pt x="19618" y="6889"/>
                  <a:pt x="19092" y="6149"/>
                </a:cubicBezTo>
                <a:cubicBezTo>
                  <a:pt x="18647" y="5410"/>
                  <a:pt x="18081" y="4748"/>
                  <a:pt x="17393" y="4164"/>
                </a:cubicBezTo>
                <a:cubicBezTo>
                  <a:pt x="16706" y="3581"/>
                  <a:pt x="15978" y="3114"/>
                  <a:pt x="15169" y="2685"/>
                </a:cubicBezTo>
                <a:lnTo>
                  <a:pt x="15169" y="1751"/>
                </a:lnTo>
                <a:close/>
                <a:moveTo>
                  <a:pt x="10193" y="0"/>
                </a:moveTo>
                <a:cubicBezTo>
                  <a:pt x="10193" y="10352"/>
                  <a:pt x="10193" y="10352"/>
                  <a:pt x="10193" y="10352"/>
                </a:cubicBezTo>
                <a:cubicBezTo>
                  <a:pt x="11083" y="10352"/>
                  <a:pt x="11083" y="10352"/>
                  <a:pt x="11083" y="10352"/>
                </a:cubicBezTo>
                <a:cubicBezTo>
                  <a:pt x="11083" y="0"/>
                  <a:pt x="11083" y="0"/>
                  <a:pt x="11083" y="0"/>
                </a:cubicBezTo>
                <a:lnTo>
                  <a:pt x="10193" y="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52" name="Shape 3799"/>
          <p:cNvSpPr/>
          <p:nvPr userDrawn="1"/>
        </p:nvSpPr>
        <p:spPr>
          <a:xfrm>
            <a:off x="21061337" y="4997531"/>
            <a:ext cx="516851" cy="516851"/>
          </a:xfrm>
          <a:custGeom>
            <a:avLst/>
            <a:gdLst/>
            <a:ahLst/>
            <a:cxnLst>
              <a:cxn ang="0">
                <a:pos x="wd2" y="hd2"/>
              </a:cxn>
              <a:cxn ang="5400000">
                <a:pos x="wd2" y="hd2"/>
              </a:cxn>
              <a:cxn ang="10800000">
                <a:pos x="wd2" y="hd2"/>
              </a:cxn>
              <a:cxn ang="16200000">
                <a:pos x="wd2" y="hd2"/>
              </a:cxn>
            </a:cxnLst>
            <a:rect l="0" t="0" r="r" b="b"/>
            <a:pathLst>
              <a:path w="21600" h="21600" extrusionOk="0">
                <a:moveTo>
                  <a:pt x="10819" y="0"/>
                </a:moveTo>
                <a:cubicBezTo>
                  <a:pt x="12298" y="0"/>
                  <a:pt x="13699" y="311"/>
                  <a:pt x="15023" y="856"/>
                </a:cubicBezTo>
                <a:cubicBezTo>
                  <a:pt x="16346" y="1401"/>
                  <a:pt x="17475" y="2179"/>
                  <a:pt x="18448" y="3152"/>
                </a:cubicBezTo>
                <a:cubicBezTo>
                  <a:pt x="19421" y="4125"/>
                  <a:pt x="20199" y="5293"/>
                  <a:pt x="20783" y="6616"/>
                </a:cubicBezTo>
                <a:cubicBezTo>
                  <a:pt x="21328" y="7939"/>
                  <a:pt x="21600" y="9341"/>
                  <a:pt x="21600" y="10819"/>
                </a:cubicBezTo>
                <a:cubicBezTo>
                  <a:pt x="21600" y="12298"/>
                  <a:pt x="21328" y="13699"/>
                  <a:pt x="20783" y="15023"/>
                </a:cubicBezTo>
                <a:cubicBezTo>
                  <a:pt x="20199" y="16346"/>
                  <a:pt x="19421" y="17475"/>
                  <a:pt x="18448" y="18448"/>
                </a:cubicBezTo>
                <a:cubicBezTo>
                  <a:pt x="17475" y="19459"/>
                  <a:pt x="16346" y="20199"/>
                  <a:pt x="15023" y="20783"/>
                </a:cubicBezTo>
                <a:cubicBezTo>
                  <a:pt x="13699" y="21328"/>
                  <a:pt x="12298" y="21600"/>
                  <a:pt x="10819" y="21600"/>
                </a:cubicBezTo>
                <a:cubicBezTo>
                  <a:pt x="9302" y="21600"/>
                  <a:pt x="7901" y="21328"/>
                  <a:pt x="6616" y="20783"/>
                </a:cubicBezTo>
                <a:cubicBezTo>
                  <a:pt x="5293" y="20199"/>
                  <a:pt x="4125" y="19459"/>
                  <a:pt x="3152" y="18448"/>
                </a:cubicBezTo>
                <a:cubicBezTo>
                  <a:pt x="2179" y="17475"/>
                  <a:pt x="1401" y="16346"/>
                  <a:pt x="856" y="15023"/>
                </a:cubicBezTo>
                <a:cubicBezTo>
                  <a:pt x="272" y="13699"/>
                  <a:pt x="0" y="12298"/>
                  <a:pt x="0" y="10819"/>
                </a:cubicBezTo>
                <a:cubicBezTo>
                  <a:pt x="0" y="9341"/>
                  <a:pt x="272" y="7939"/>
                  <a:pt x="856" y="6616"/>
                </a:cubicBezTo>
                <a:cubicBezTo>
                  <a:pt x="1401" y="5293"/>
                  <a:pt x="2179" y="4125"/>
                  <a:pt x="3152" y="3152"/>
                </a:cubicBezTo>
                <a:cubicBezTo>
                  <a:pt x="4125" y="2179"/>
                  <a:pt x="5293" y="1401"/>
                  <a:pt x="6616" y="856"/>
                </a:cubicBezTo>
                <a:cubicBezTo>
                  <a:pt x="7901" y="311"/>
                  <a:pt x="9302" y="0"/>
                  <a:pt x="10819" y="0"/>
                </a:cubicBezTo>
                <a:close/>
                <a:moveTo>
                  <a:pt x="10819" y="20744"/>
                </a:moveTo>
                <a:cubicBezTo>
                  <a:pt x="12182" y="20744"/>
                  <a:pt x="13466" y="20471"/>
                  <a:pt x="14672" y="19965"/>
                </a:cubicBezTo>
                <a:cubicBezTo>
                  <a:pt x="15879" y="19421"/>
                  <a:pt x="16930" y="18720"/>
                  <a:pt x="17864" y="17864"/>
                </a:cubicBezTo>
                <a:cubicBezTo>
                  <a:pt x="18720" y="16930"/>
                  <a:pt x="19421" y="15879"/>
                  <a:pt x="19965" y="14672"/>
                </a:cubicBezTo>
                <a:cubicBezTo>
                  <a:pt x="20471" y="13505"/>
                  <a:pt x="20744" y="12182"/>
                  <a:pt x="20744" y="10819"/>
                </a:cubicBezTo>
                <a:cubicBezTo>
                  <a:pt x="20744" y="9418"/>
                  <a:pt x="20471" y="8134"/>
                  <a:pt x="19965" y="6928"/>
                </a:cubicBezTo>
                <a:cubicBezTo>
                  <a:pt x="19421" y="5721"/>
                  <a:pt x="18720" y="4670"/>
                  <a:pt x="17864" y="3775"/>
                </a:cubicBezTo>
                <a:cubicBezTo>
                  <a:pt x="16930" y="2880"/>
                  <a:pt x="15879" y="2179"/>
                  <a:pt x="14672" y="1674"/>
                </a:cubicBezTo>
                <a:cubicBezTo>
                  <a:pt x="13466" y="1129"/>
                  <a:pt x="12182" y="895"/>
                  <a:pt x="10819" y="895"/>
                </a:cubicBezTo>
                <a:cubicBezTo>
                  <a:pt x="9418" y="895"/>
                  <a:pt x="8134" y="1129"/>
                  <a:pt x="6928" y="1674"/>
                </a:cubicBezTo>
                <a:cubicBezTo>
                  <a:pt x="5721" y="2179"/>
                  <a:pt x="4670" y="2880"/>
                  <a:pt x="3775" y="3775"/>
                </a:cubicBezTo>
                <a:cubicBezTo>
                  <a:pt x="2880" y="4670"/>
                  <a:pt x="2179" y="5721"/>
                  <a:pt x="1674" y="6928"/>
                </a:cubicBezTo>
                <a:cubicBezTo>
                  <a:pt x="1129" y="8134"/>
                  <a:pt x="856" y="9418"/>
                  <a:pt x="856" y="10819"/>
                </a:cubicBezTo>
                <a:cubicBezTo>
                  <a:pt x="856" y="12182"/>
                  <a:pt x="1129" y="13505"/>
                  <a:pt x="1674" y="14672"/>
                </a:cubicBezTo>
                <a:cubicBezTo>
                  <a:pt x="2179" y="15879"/>
                  <a:pt x="2880" y="16930"/>
                  <a:pt x="3775" y="17864"/>
                </a:cubicBezTo>
                <a:cubicBezTo>
                  <a:pt x="4670" y="18720"/>
                  <a:pt x="5721" y="19421"/>
                  <a:pt x="6928" y="19965"/>
                </a:cubicBezTo>
                <a:cubicBezTo>
                  <a:pt x="8134" y="20471"/>
                  <a:pt x="9418" y="20744"/>
                  <a:pt x="10819" y="20744"/>
                </a:cubicBezTo>
                <a:close/>
                <a:moveTo>
                  <a:pt x="11248" y="10352"/>
                </a:moveTo>
                <a:cubicBezTo>
                  <a:pt x="17280" y="10352"/>
                  <a:pt x="17280" y="10352"/>
                  <a:pt x="17280" y="10352"/>
                </a:cubicBezTo>
                <a:cubicBezTo>
                  <a:pt x="17280" y="11286"/>
                  <a:pt x="17280" y="11286"/>
                  <a:pt x="17280" y="11286"/>
                </a:cubicBezTo>
                <a:cubicBezTo>
                  <a:pt x="11248" y="11286"/>
                  <a:pt x="11248" y="11286"/>
                  <a:pt x="11248" y="11286"/>
                </a:cubicBezTo>
                <a:cubicBezTo>
                  <a:pt x="11248" y="17241"/>
                  <a:pt x="11248" y="17241"/>
                  <a:pt x="11248" y="17241"/>
                </a:cubicBezTo>
                <a:cubicBezTo>
                  <a:pt x="10352" y="17241"/>
                  <a:pt x="10352" y="17241"/>
                  <a:pt x="10352" y="17241"/>
                </a:cubicBezTo>
                <a:cubicBezTo>
                  <a:pt x="10352" y="11286"/>
                  <a:pt x="10352" y="11286"/>
                  <a:pt x="10352" y="11286"/>
                </a:cubicBezTo>
                <a:cubicBezTo>
                  <a:pt x="4359" y="11286"/>
                  <a:pt x="4359" y="11286"/>
                  <a:pt x="4359" y="11286"/>
                </a:cubicBezTo>
                <a:cubicBezTo>
                  <a:pt x="4359" y="10352"/>
                  <a:pt x="4359" y="10352"/>
                  <a:pt x="4359" y="10352"/>
                </a:cubicBezTo>
                <a:cubicBezTo>
                  <a:pt x="10352" y="10352"/>
                  <a:pt x="10352" y="10352"/>
                  <a:pt x="10352" y="10352"/>
                </a:cubicBezTo>
                <a:cubicBezTo>
                  <a:pt x="10352" y="4320"/>
                  <a:pt x="10352" y="4320"/>
                  <a:pt x="10352" y="4320"/>
                </a:cubicBezTo>
                <a:cubicBezTo>
                  <a:pt x="11248" y="4320"/>
                  <a:pt x="11248" y="4320"/>
                  <a:pt x="11248" y="4320"/>
                </a:cubicBezTo>
                <a:lnTo>
                  <a:pt x="11248" y="10352"/>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53" name="Shape 3800"/>
          <p:cNvSpPr/>
          <p:nvPr userDrawn="1"/>
        </p:nvSpPr>
        <p:spPr>
          <a:xfrm>
            <a:off x="3247315" y="6087477"/>
            <a:ext cx="519291" cy="516851"/>
          </a:xfrm>
          <a:custGeom>
            <a:avLst/>
            <a:gdLst/>
            <a:ahLst/>
            <a:cxnLst>
              <a:cxn ang="0">
                <a:pos x="wd2" y="hd2"/>
              </a:cxn>
              <a:cxn ang="5400000">
                <a:pos x="wd2" y="hd2"/>
              </a:cxn>
              <a:cxn ang="10800000">
                <a:pos x="wd2" y="hd2"/>
              </a:cxn>
              <a:cxn ang="16200000">
                <a:pos x="wd2" y="hd2"/>
              </a:cxn>
            </a:cxnLst>
            <a:rect l="0" t="0" r="r" b="b"/>
            <a:pathLst>
              <a:path w="21600" h="21600" extrusionOk="0">
                <a:moveTo>
                  <a:pt x="7910" y="13857"/>
                </a:moveTo>
                <a:lnTo>
                  <a:pt x="0" y="10291"/>
                </a:lnTo>
                <a:lnTo>
                  <a:pt x="21600" y="0"/>
                </a:lnTo>
                <a:lnTo>
                  <a:pt x="11662" y="21600"/>
                </a:lnTo>
                <a:lnTo>
                  <a:pt x="7910" y="13857"/>
                </a:lnTo>
                <a:close/>
                <a:moveTo>
                  <a:pt x="8113" y="12940"/>
                </a:moveTo>
                <a:lnTo>
                  <a:pt x="18558" y="2343"/>
                </a:lnTo>
                <a:lnTo>
                  <a:pt x="2130" y="10291"/>
                </a:lnTo>
                <a:lnTo>
                  <a:pt x="8113" y="12940"/>
                </a:lnTo>
                <a:close/>
                <a:moveTo>
                  <a:pt x="11662" y="19562"/>
                </a:moveTo>
                <a:lnTo>
                  <a:pt x="19268" y="2853"/>
                </a:lnTo>
                <a:lnTo>
                  <a:pt x="8721" y="13551"/>
                </a:lnTo>
                <a:lnTo>
                  <a:pt x="11662" y="19562"/>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54" name="Shape 3801"/>
          <p:cNvSpPr/>
          <p:nvPr userDrawn="1"/>
        </p:nvSpPr>
        <p:spPr>
          <a:xfrm>
            <a:off x="4525753" y="6054564"/>
            <a:ext cx="507100" cy="580239"/>
          </a:xfrm>
          <a:custGeom>
            <a:avLst/>
            <a:gdLst/>
            <a:ahLst/>
            <a:cxnLst>
              <a:cxn ang="0">
                <a:pos x="wd2" y="hd2"/>
              </a:cxn>
              <a:cxn ang="5400000">
                <a:pos x="wd2" y="hd2"/>
              </a:cxn>
              <a:cxn ang="10800000">
                <a:pos x="wd2" y="hd2"/>
              </a:cxn>
              <a:cxn ang="16200000">
                <a:pos x="wd2" y="hd2"/>
              </a:cxn>
            </a:cxnLst>
            <a:rect l="0" t="0" r="r" b="b"/>
            <a:pathLst>
              <a:path w="21600" h="21600" extrusionOk="0">
                <a:moveTo>
                  <a:pt x="20726" y="3056"/>
                </a:moveTo>
                <a:cubicBezTo>
                  <a:pt x="21600" y="3056"/>
                  <a:pt x="21600" y="3056"/>
                  <a:pt x="21600" y="3056"/>
                </a:cubicBezTo>
                <a:cubicBezTo>
                  <a:pt x="21600" y="3820"/>
                  <a:pt x="21600" y="3820"/>
                  <a:pt x="21600" y="3820"/>
                </a:cubicBezTo>
                <a:cubicBezTo>
                  <a:pt x="20726" y="3820"/>
                  <a:pt x="20726" y="3820"/>
                  <a:pt x="20726" y="3820"/>
                </a:cubicBezTo>
                <a:cubicBezTo>
                  <a:pt x="20726" y="5070"/>
                  <a:pt x="20726" y="5070"/>
                  <a:pt x="20726" y="5070"/>
                </a:cubicBezTo>
                <a:cubicBezTo>
                  <a:pt x="20726" y="5313"/>
                  <a:pt x="20647" y="5556"/>
                  <a:pt x="20528" y="5799"/>
                </a:cubicBezTo>
                <a:cubicBezTo>
                  <a:pt x="20409" y="6042"/>
                  <a:pt x="20250" y="6216"/>
                  <a:pt x="20091" y="6355"/>
                </a:cubicBezTo>
                <a:cubicBezTo>
                  <a:pt x="19893" y="6529"/>
                  <a:pt x="19654" y="6702"/>
                  <a:pt x="19376" y="6806"/>
                </a:cubicBezTo>
                <a:cubicBezTo>
                  <a:pt x="19138" y="6911"/>
                  <a:pt x="18860" y="6945"/>
                  <a:pt x="18543" y="6945"/>
                </a:cubicBezTo>
                <a:cubicBezTo>
                  <a:pt x="4328" y="6945"/>
                  <a:pt x="4328" y="6945"/>
                  <a:pt x="4328" y="6945"/>
                </a:cubicBezTo>
                <a:cubicBezTo>
                  <a:pt x="4050" y="6945"/>
                  <a:pt x="3772" y="6911"/>
                  <a:pt x="3534" y="6806"/>
                </a:cubicBezTo>
                <a:cubicBezTo>
                  <a:pt x="3256" y="6702"/>
                  <a:pt x="3018" y="6529"/>
                  <a:pt x="2819" y="6355"/>
                </a:cubicBezTo>
                <a:cubicBezTo>
                  <a:pt x="2621" y="6216"/>
                  <a:pt x="2462" y="6042"/>
                  <a:pt x="2343" y="5799"/>
                </a:cubicBezTo>
                <a:cubicBezTo>
                  <a:pt x="2263" y="5556"/>
                  <a:pt x="2224" y="5313"/>
                  <a:pt x="2224" y="5070"/>
                </a:cubicBezTo>
                <a:cubicBezTo>
                  <a:pt x="2224" y="3820"/>
                  <a:pt x="2224" y="3820"/>
                  <a:pt x="2224" y="3820"/>
                </a:cubicBezTo>
                <a:cubicBezTo>
                  <a:pt x="1787" y="3820"/>
                  <a:pt x="1787" y="3820"/>
                  <a:pt x="1787" y="3820"/>
                </a:cubicBezTo>
                <a:cubicBezTo>
                  <a:pt x="1549" y="3820"/>
                  <a:pt x="1350" y="3924"/>
                  <a:pt x="1151" y="4098"/>
                </a:cubicBezTo>
                <a:cubicBezTo>
                  <a:pt x="953" y="4237"/>
                  <a:pt x="874" y="4445"/>
                  <a:pt x="874" y="4653"/>
                </a:cubicBezTo>
                <a:cubicBezTo>
                  <a:pt x="874" y="7327"/>
                  <a:pt x="874" y="7327"/>
                  <a:pt x="874" y="7327"/>
                </a:cubicBezTo>
                <a:cubicBezTo>
                  <a:pt x="874" y="7536"/>
                  <a:pt x="953" y="7709"/>
                  <a:pt x="1151" y="7848"/>
                </a:cubicBezTo>
                <a:cubicBezTo>
                  <a:pt x="1350" y="8022"/>
                  <a:pt x="1549" y="8091"/>
                  <a:pt x="1787" y="8091"/>
                </a:cubicBezTo>
                <a:cubicBezTo>
                  <a:pt x="8974" y="8091"/>
                  <a:pt x="8974" y="8091"/>
                  <a:pt x="8974" y="8091"/>
                </a:cubicBezTo>
                <a:cubicBezTo>
                  <a:pt x="10046" y="8091"/>
                  <a:pt x="10046" y="8091"/>
                  <a:pt x="10046" y="8091"/>
                </a:cubicBezTo>
                <a:cubicBezTo>
                  <a:pt x="10324" y="8091"/>
                  <a:pt x="10562" y="8126"/>
                  <a:pt x="10800" y="8230"/>
                </a:cubicBezTo>
                <a:cubicBezTo>
                  <a:pt x="10999" y="8300"/>
                  <a:pt x="11197" y="8439"/>
                  <a:pt x="11356" y="8577"/>
                </a:cubicBezTo>
                <a:cubicBezTo>
                  <a:pt x="11515" y="8716"/>
                  <a:pt x="11674" y="8855"/>
                  <a:pt x="11753" y="9064"/>
                </a:cubicBezTo>
                <a:cubicBezTo>
                  <a:pt x="11832" y="9237"/>
                  <a:pt x="11872" y="9446"/>
                  <a:pt x="11872" y="9654"/>
                </a:cubicBezTo>
                <a:cubicBezTo>
                  <a:pt x="11872" y="12328"/>
                  <a:pt x="11872" y="12328"/>
                  <a:pt x="11872" y="12328"/>
                </a:cubicBezTo>
                <a:cubicBezTo>
                  <a:pt x="13619" y="12328"/>
                  <a:pt x="13619" y="12328"/>
                  <a:pt x="13619" y="12328"/>
                </a:cubicBezTo>
                <a:cubicBezTo>
                  <a:pt x="13619" y="21600"/>
                  <a:pt x="13619" y="21600"/>
                  <a:pt x="13619" y="21600"/>
                </a:cubicBezTo>
                <a:cubicBezTo>
                  <a:pt x="9251" y="21600"/>
                  <a:pt x="9251" y="21600"/>
                  <a:pt x="9251" y="21600"/>
                </a:cubicBezTo>
                <a:cubicBezTo>
                  <a:pt x="9251" y="12328"/>
                  <a:pt x="9251" y="12328"/>
                  <a:pt x="9251" y="12328"/>
                </a:cubicBezTo>
                <a:cubicBezTo>
                  <a:pt x="10999" y="12328"/>
                  <a:pt x="10999" y="12328"/>
                  <a:pt x="10999" y="12328"/>
                </a:cubicBezTo>
                <a:cubicBezTo>
                  <a:pt x="10999" y="9654"/>
                  <a:pt x="10999" y="9654"/>
                  <a:pt x="10999" y="9654"/>
                </a:cubicBezTo>
                <a:cubicBezTo>
                  <a:pt x="10999" y="9446"/>
                  <a:pt x="10919" y="9272"/>
                  <a:pt x="10721" y="9098"/>
                </a:cubicBezTo>
                <a:cubicBezTo>
                  <a:pt x="10562" y="8925"/>
                  <a:pt x="10324" y="8855"/>
                  <a:pt x="10046" y="8855"/>
                </a:cubicBezTo>
                <a:cubicBezTo>
                  <a:pt x="1787" y="8890"/>
                  <a:pt x="1787" y="8890"/>
                  <a:pt x="1787" y="8890"/>
                </a:cubicBezTo>
                <a:cubicBezTo>
                  <a:pt x="1549" y="8890"/>
                  <a:pt x="1310" y="8855"/>
                  <a:pt x="1112" y="8751"/>
                </a:cubicBezTo>
                <a:cubicBezTo>
                  <a:pt x="874" y="8682"/>
                  <a:pt x="675" y="8543"/>
                  <a:pt x="516" y="8404"/>
                </a:cubicBezTo>
                <a:cubicBezTo>
                  <a:pt x="318" y="8265"/>
                  <a:pt x="199" y="8126"/>
                  <a:pt x="119" y="7918"/>
                </a:cubicBezTo>
                <a:cubicBezTo>
                  <a:pt x="40" y="7744"/>
                  <a:pt x="0" y="7536"/>
                  <a:pt x="0" y="7327"/>
                </a:cubicBezTo>
                <a:cubicBezTo>
                  <a:pt x="0" y="4653"/>
                  <a:pt x="0" y="4653"/>
                  <a:pt x="0" y="4653"/>
                </a:cubicBezTo>
                <a:cubicBezTo>
                  <a:pt x="0" y="4445"/>
                  <a:pt x="40" y="4237"/>
                  <a:pt x="119" y="4028"/>
                </a:cubicBezTo>
                <a:cubicBezTo>
                  <a:pt x="199" y="3855"/>
                  <a:pt x="318" y="3681"/>
                  <a:pt x="516" y="3577"/>
                </a:cubicBezTo>
                <a:cubicBezTo>
                  <a:pt x="675" y="3403"/>
                  <a:pt x="874" y="3299"/>
                  <a:pt x="1112" y="3195"/>
                </a:cubicBezTo>
                <a:cubicBezTo>
                  <a:pt x="1310" y="3125"/>
                  <a:pt x="1549" y="3056"/>
                  <a:pt x="1787" y="3056"/>
                </a:cubicBezTo>
                <a:cubicBezTo>
                  <a:pt x="2224" y="3056"/>
                  <a:pt x="2224" y="3056"/>
                  <a:pt x="2224" y="3056"/>
                </a:cubicBezTo>
                <a:cubicBezTo>
                  <a:pt x="2224" y="1875"/>
                  <a:pt x="2224" y="1875"/>
                  <a:pt x="2224" y="1875"/>
                </a:cubicBezTo>
                <a:cubicBezTo>
                  <a:pt x="2224" y="1632"/>
                  <a:pt x="2263" y="1354"/>
                  <a:pt x="2343" y="1146"/>
                </a:cubicBezTo>
                <a:cubicBezTo>
                  <a:pt x="2462" y="903"/>
                  <a:pt x="2621" y="729"/>
                  <a:pt x="2819" y="521"/>
                </a:cubicBezTo>
                <a:cubicBezTo>
                  <a:pt x="3018" y="382"/>
                  <a:pt x="3256" y="243"/>
                  <a:pt x="3534" y="139"/>
                </a:cubicBezTo>
                <a:cubicBezTo>
                  <a:pt x="3772" y="35"/>
                  <a:pt x="4050" y="0"/>
                  <a:pt x="4328" y="0"/>
                </a:cubicBezTo>
                <a:cubicBezTo>
                  <a:pt x="18543" y="0"/>
                  <a:pt x="18543" y="0"/>
                  <a:pt x="18543" y="0"/>
                </a:cubicBezTo>
                <a:cubicBezTo>
                  <a:pt x="18860" y="0"/>
                  <a:pt x="19138" y="35"/>
                  <a:pt x="19376" y="139"/>
                </a:cubicBezTo>
                <a:cubicBezTo>
                  <a:pt x="19654" y="243"/>
                  <a:pt x="19893" y="382"/>
                  <a:pt x="20091" y="521"/>
                </a:cubicBezTo>
                <a:cubicBezTo>
                  <a:pt x="20250" y="729"/>
                  <a:pt x="20409" y="903"/>
                  <a:pt x="20528" y="1146"/>
                </a:cubicBezTo>
                <a:cubicBezTo>
                  <a:pt x="20647" y="1354"/>
                  <a:pt x="20726" y="1632"/>
                  <a:pt x="20726" y="1875"/>
                </a:cubicBezTo>
                <a:lnTo>
                  <a:pt x="20726" y="3056"/>
                </a:lnTo>
                <a:close/>
                <a:moveTo>
                  <a:pt x="19853" y="5070"/>
                </a:moveTo>
                <a:cubicBezTo>
                  <a:pt x="19853" y="1875"/>
                  <a:pt x="19853" y="1875"/>
                  <a:pt x="19853" y="1875"/>
                </a:cubicBezTo>
                <a:cubicBezTo>
                  <a:pt x="19853" y="1736"/>
                  <a:pt x="19813" y="1597"/>
                  <a:pt x="19734" y="1459"/>
                </a:cubicBezTo>
                <a:cubicBezTo>
                  <a:pt x="19654" y="1320"/>
                  <a:pt x="19575" y="1181"/>
                  <a:pt x="19456" y="1077"/>
                </a:cubicBezTo>
                <a:cubicBezTo>
                  <a:pt x="19337" y="972"/>
                  <a:pt x="19178" y="903"/>
                  <a:pt x="19019" y="833"/>
                </a:cubicBezTo>
                <a:cubicBezTo>
                  <a:pt x="18860" y="799"/>
                  <a:pt x="18701" y="764"/>
                  <a:pt x="18543" y="764"/>
                </a:cubicBezTo>
                <a:cubicBezTo>
                  <a:pt x="4328" y="764"/>
                  <a:pt x="4328" y="764"/>
                  <a:pt x="4328" y="764"/>
                </a:cubicBezTo>
                <a:cubicBezTo>
                  <a:pt x="4169" y="764"/>
                  <a:pt x="3971" y="799"/>
                  <a:pt x="3851" y="833"/>
                </a:cubicBezTo>
                <a:cubicBezTo>
                  <a:pt x="3693" y="903"/>
                  <a:pt x="3534" y="972"/>
                  <a:pt x="3454" y="1077"/>
                </a:cubicBezTo>
                <a:cubicBezTo>
                  <a:pt x="3335" y="1181"/>
                  <a:pt x="3256" y="1320"/>
                  <a:pt x="3176" y="1459"/>
                </a:cubicBezTo>
                <a:cubicBezTo>
                  <a:pt x="3137" y="1597"/>
                  <a:pt x="3097" y="1736"/>
                  <a:pt x="3097" y="1875"/>
                </a:cubicBezTo>
                <a:cubicBezTo>
                  <a:pt x="3097" y="5070"/>
                  <a:pt x="3097" y="5070"/>
                  <a:pt x="3097" y="5070"/>
                </a:cubicBezTo>
                <a:cubicBezTo>
                  <a:pt x="3097" y="5209"/>
                  <a:pt x="3137" y="5348"/>
                  <a:pt x="3176" y="5487"/>
                </a:cubicBezTo>
                <a:cubicBezTo>
                  <a:pt x="3256" y="5626"/>
                  <a:pt x="3335" y="5730"/>
                  <a:pt x="3454" y="5834"/>
                </a:cubicBezTo>
                <a:cubicBezTo>
                  <a:pt x="3534" y="5938"/>
                  <a:pt x="3693" y="6042"/>
                  <a:pt x="3851" y="6077"/>
                </a:cubicBezTo>
                <a:cubicBezTo>
                  <a:pt x="3971" y="6147"/>
                  <a:pt x="4169" y="6181"/>
                  <a:pt x="4328" y="6181"/>
                </a:cubicBezTo>
                <a:cubicBezTo>
                  <a:pt x="18543" y="6181"/>
                  <a:pt x="18543" y="6181"/>
                  <a:pt x="18543" y="6181"/>
                </a:cubicBezTo>
                <a:cubicBezTo>
                  <a:pt x="18701" y="6181"/>
                  <a:pt x="18860" y="6147"/>
                  <a:pt x="19019" y="6077"/>
                </a:cubicBezTo>
                <a:cubicBezTo>
                  <a:pt x="19178" y="6042"/>
                  <a:pt x="19337" y="5938"/>
                  <a:pt x="19456" y="5834"/>
                </a:cubicBezTo>
                <a:cubicBezTo>
                  <a:pt x="19575" y="5730"/>
                  <a:pt x="19654" y="5626"/>
                  <a:pt x="19734" y="5487"/>
                </a:cubicBezTo>
                <a:cubicBezTo>
                  <a:pt x="19813" y="5348"/>
                  <a:pt x="19853" y="5209"/>
                  <a:pt x="19853" y="5070"/>
                </a:cubicBezTo>
                <a:close/>
                <a:moveTo>
                  <a:pt x="12746" y="20836"/>
                </a:moveTo>
                <a:cubicBezTo>
                  <a:pt x="12746" y="13092"/>
                  <a:pt x="12746" y="13092"/>
                  <a:pt x="12746" y="13092"/>
                </a:cubicBezTo>
                <a:cubicBezTo>
                  <a:pt x="10125" y="13092"/>
                  <a:pt x="10125" y="13092"/>
                  <a:pt x="10125" y="13092"/>
                </a:cubicBezTo>
                <a:cubicBezTo>
                  <a:pt x="10125" y="20836"/>
                  <a:pt x="10125" y="20836"/>
                  <a:pt x="10125" y="20836"/>
                </a:cubicBezTo>
                <a:lnTo>
                  <a:pt x="12746" y="20836"/>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55" name="Shape 3802"/>
          <p:cNvSpPr/>
          <p:nvPr userDrawn="1"/>
        </p:nvSpPr>
        <p:spPr>
          <a:xfrm>
            <a:off x="5802972" y="6096009"/>
            <a:ext cx="497348" cy="4973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21600" y="0"/>
                  <a:pt x="21600" y="0"/>
                  <a:pt x="21600" y="0"/>
                </a:cubicBezTo>
                <a:cubicBezTo>
                  <a:pt x="21600" y="21600"/>
                  <a:pt x="21600" y="21600"/>
                  <a:pt x="21600" y="21600"/>
                </a:cubicBezTo>
                <a:cubicBezTo>
                  <a:pt x="3681" y="21600"/>
                  <a:pt x="3681" y="21600"/>
                  <a:pt x="3681" y="21600"/>
                </a:cubicBezTo>
                <a:cubicBezTo>
                  <a:pt x="2831" y="21600"/>
                  <a:pt x="2184" y="21479"/>
                  <a:pt x="1658" y="21236"/>
                </a:cubicBezTo>
                <a:cubicBezTo>
                  <a:pt x="1173" y="20993"/>
                  <a:pt x="809" y="20670"/>
                  <a:pt x="566" y="20346"/>
                </a:cubicBezTo>
                <a:cubicBezTo>
                  <a:pt x="324" y="20022"/>
                  <a:pt x="162" y="19699"/>
                  <a:pt x="81" y="19335"/>
                </a:cubicBezTo>
                <a:cubicBezTo>
                  <a:pt x="40" y="18971"/>
                  <a:pt x="0" y="18728"/>
                  <a:pt x="0" y="18526"/>
                </a:cubicBezTo>
                <a:cubicBezTo>
                  <a:pt x="0" y="3640"/>
                  <a:pt x="0" y="3640"/>
                  <a:pt x="0" y="3640"/>
                </a:cubicBezTo>
                <a:cubicBezTo>
                  <a:pt x="0" y="3074"/>
                  <a:pt x="81" y="2589"/>
                  <a:pt x="243" y="2144"/>
                </a:cubicBezTo>
                <a:cubicBezTo>
                  <a:pt x="445" y="1699"/>
                  <a:pt x="688" y="1335"/>
                  <a:pt x="971" y="1011"/>
                </a:cubicBezTo>
                <a:cubicBezTo>
                  <a:pt x="1294" y="688"/>
                  <a:pt x="1699" y="445"/>
                  <a:pt x="2103" y="243"/>
                </a:cubicBezTo>
                <a:cubicBezTo>
                  <a:pt x="2548" y="81"/>
                  <a:pt x="3074" y="0"/>
                  <a:pt x="3640" y="0"/>
                </a:cubicBezTo>
                <a:lnTo>
                  <a:pt x="10800" y="0"/>
                </a:lnTo>
                <a:close/>
                <a:moveTo>
                  <a:pt x="3640" y="890"/>
                </a:moveTo>
                <a:cubicBezTo>
                  <a:pt x="3196" y="890"/>
                  <a:pt x="2831" y="971"/>
                  <a:pt x="2508" y="1092"/>
                </a:cubicBezTo>
                <a:cubicBezTo>
                  <a:pt x="2144" y="1254"/>
                  <a:pt x="1861" y="1416"/>
                  <a:pt x="1618" y="1618"/>
                </a:cubicBezTo>
                <a:cubicBezTo>
                  <a:pt x="1416" y="1861"/>
                  <a:pt x="1254" y="2184"/>
                  <a:pt x="1092" y="2508"/>
                </a:cubicBezTo>
                <a:cubicBezTo>
                  <a:pt x="971" y="2831"/>
                  <a:pt x="890" y="3196"/>
                  <a:pt x="890" y="3640"/>
                </a:cubicBezTo>
                <a:cubicBezTo>
                  <a:pt x="890" y="16706"/>
                  <a:pt x="890" y="16706"/>
                  <a:pt x="890" y="16706"/>
                </a:cubicBezTo>
                <a:cubicBezTo>
                  <a:pt x="1052" y="16503"/>
                  <a:pt x="1254" y="16382"/>
                  <a:pt x="1456" y="16261"/>
                </a:cubicBezTo>
                <a:cubicBezTo>
                  <a:pt x="1618" y="16180"/>
                  <a:pt x="1820" y="16058"/>
                  <a:pt x="2063" y="15937"/>
                </a:cubicBezTo>
                <a:cubicBezTo>
                  <a:pt x="2306" y="15897"/>
                  <a:pt x="2548" y="15816"/>
                  <a:pt x="2791" y="15816"/>
                </a:cubicBezTo>
                <a:cubicBezTo>
                  <a:pt x="3034" y="15775"/>
                  <a:pt x="3317" y="15735"/>
                  <a:pt x="3640" y="15735"/>
                </a:cubicBezTo>
                <a:cubicBezTo>
                  <a:pt x="20670" y="15735"/>
                  <a:pt x="20670" y="15735"/>
                  <a:pt x="20670" y="15735"/>
                </a:cubicBezTo>
                <a:cubicBezTo>
                  <a:pt x="20670" y="890"/>
                  <a:pt x="20670" y="890"/>
                  <a:pt x="20670" y="890"/>
                </a:cubicBezTo>
                <a:cubicBezTo>
                  <a:pt x="10800" y="890"/>
                  <a:pt x="10800" y="890"/>
                  <a:pt x="10800" y="890"/>
                </a:cubicBezTo>
                <a:cubicBezTo>
                  <a:pt x="10800" y="11528"/>
                  <a:pt x="10800" y="11528"/>
                  <a:pt x="10800" y="11528"/>
                </a:cubicBezTo>
                <a:cubicBezTo>
                  <a:pt x="7685" y="8697"/>
                  <a:pt x="7685" y="8697"/>
                  <a:pt x="7685" y="8697"/>
                </a:cubicBezTo>
                <a:cubicBezTo>
                  <a:pt x="4369" y="11488"/>
                  <a:pt x="4369" y="11488"/>
                  <a:pt x="4369" y="11488"/>
                </a:cubicBezTo>
                <a:cubicBezTo>
                  <a:pt x="4369" y="890"/>
                  <a:pt x="4369" y="890"/>
                  <a:pt x="4369" y="890"/>
                </a:cubicBezTo>
                <a:lnTo>
                  <a:pt x="3640" y="890"/>
                </a:lnTo>
                <a:close/>
                <a:moveTo>
                  <a:pt x="3681" y="20710"/>
                </a:moveTo>
                <a:cubicBezTo>
                  <a:pt x="20670" y="20710"/>
                  <a:pt x="20670" y="20710"/>
                  <a:pt x="20670" y="20710"/>
                </a:cubicBezTo>
                <a:cubicBezTo>
                  <a:pt x="20670" y="16625"/>
                  <a:pt x="20670" y="16625"/>
                  <a:pt x="20670" y="16625"/>
                </a:cubicBezTo>
                <a:cubicBezTo>
                  <a:pt x="3640" y="16625"/>
                  <a:pt x="3640" y="16625"/>
                  <a:pt x="3640" y="16625"/>
                </a:cubicBezTo>
                <a:cubicBezTo>
                  <a:pt x="3196" y="16625"/>
                  <a:pt x="2831" y="16706"/>
                  <a:pt x="2508" y="16787"/>
                </a:cubicBezTo>
                <a:cubicBezTo>
                  <a:pt x="2144" y="16908"/>
                  <a:pt x="1861" y="17029"/>
                  <a:pt x="1618" y="17231"/>
                </a:cubicBezTo>
                <a:cubicBezTo>
                  <a:pt x="1416" y="17393"/>
                  <a:pt x="1254" y="17636"/>
                  <a:pt x="1133" y="17919"/>
                </a:cubicBezTo>
                <a:cubicBezTo>
                  <a:pt x="1011" y="18202"/>
                  <a:pt x="930" y="18485"/>
                  <a:pt x="930" y="18849"/>
                </a:cubicBezTo>
                <a:cubicBezTo>
                  <a:pt x="930" y="19052"/>
                  <a:pt x="971" y="19294"/>
                  <a:pt x="1092" y="19497"/>
                </a:cubicBezTo>
                <a:cubicBezTo>
                  <a:pt x="1213" y="19739"/>
                  <a:pt x="1375" y="19942"/>
                  <a:pt x="1578" y="20103"/>
                </a:cubicBezTo>
                <a:cubicBezTo>
                  <a:pt x="1780" y="20306"/>
                  <a:pt x="2063" y="20427"/>
                  <a:pt x="2387" y="20548"/>
                </a:cubicBezTo>
                <a:cubicBezTo>
                  <a:pt x="2710" y="20629"/>
                  <a:pt x="3155" y="20710"/>
                  <a:pt x="3681" y="20710"/>
                </a:cubicBezTo>
                <a:close/>
                <a:moveTo>
                  <a:pt x="9910" y="890"/>
                </a:moveTo>
                <a:cubicBezTo>
                  <a:pt x="5258" y="890"/>
                  <a:pt x="5258" y="890"/>
                  <a:pt x="5258" y="890"/>
                </a:cubicBezTo>
                <a:cubicBezTo>
                  <a:pt x="5258" y="9587"/>
                  <a:pt x="5258" y="9587"/>
                  <a:pt x="5258" y="9587"/>
                </a:cubicBezTo>
                <a:cubicBezTo>
                  <a:pt x="7685" y="7483"/>
                  <a:pt x="7685" y="7483"/>
                  <a:pt x="7685" y="7483"/>
                </a:cubicBezTo>
                <a:cubicBezTo>
                  <a:pt x="9910" y="9546"/>
                  <a:pt x="9910" y="9546"/>
                  <a:pt x="9910" y="9546"/>
                </a:cubicBezTo>
                <a:lnTo>
                  <a:pt x="9910" y="89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56" name="Shape 3803"/>
          <p:cNvSpPr/>
          <p:nvPr userDrawn="1"/>
        </p:nvSpPr>
        <p:spPr>
          <a:xfrm>
            <a:off x="7086286" y="6107329"/>
            <a:ext cx="475407" cy="475407"/>
          </a:xfrm>
          <a:custGeom>
            <a:avLst/>
            <a:gdLst/>
            <a:ahLst/>
            <a:cxnLst>
              <a:cxn ang="0">
                <a:pos x="wd2" y="hd2"/>
              </a:cxn>
              <a:cxn ang="5400000">
                <a:pos x="wd2" y="hd2"/>
              </a:cxn>
              <a:cxn ang="10800000">
                <a:pos x="wd2" y="hd2"/>
              </a:cxn>
              <a:cxn ang="16200000">
                <a:pos x="wd2" y="hd2"/>
              </a:cxn>
            </a:cxnLst>
            <a:rect l="0" t="0" r="r" b="b"/>
            <a:pathLst>
              <a:path w="21600" h="21600" extrusionOk="0">
                <a:moveTo>
                  <a:pt x="21135" y="381"/>
                </a:moveTo>
                <a:cubicBezTo>
                  <a:pt x="21304" y="508"/>
                  <a:pt x="21431" y="678"/>
                  <a:pt x="21473" y="847"/>
                </a:cubicBezTo>
                <a:cubicBezTo>
                  <a:pt x="21558" y="1016"/>
                  <a:pt x="21600" y="1186"/>
                  <a:pt x="21600" y="1355"/>
                </a:cubicBezTo>
                <a:cubicBezTo>
                  <a:pt x="21600" y="1567"/>
                  <a:pt x="21558" y="1736"/>
                  <a:pt x="21473" y="1906"/>
                </a:cubicBezTo>
                <a:cubicBezTo>
                  <a:pt x="21431" y="2118"/>
                  <a:pt x="21304" y="2245"/>
                  <a:pt x="21135" y="2372"/>
                </a:cubicBezTo>
                <a:cubicBezTo>
                  <a:pt x="16993" y="6565"/>
                  <a:pt x="16993" y="6565"/>
                  <a:pt x="16993" y="6565"/>
                </a:cubicBezTo>
                <a:cubicBezTo>
                  <a:pt x="17838" y="6565"/>
                  <a:pt x="17838" y="6565"/>
                  <a:pt x="17838" y="6565"/>
                </a:cubicBezTo>
                <a:cubicBezTo>
                  <a:pt x="17838" y="21600"/>
                  <a:pt x="17838" y="21600"/>
                  <a:pt x="17838" y="21600"/>
                </a:cubicBezTo>
                <a:cubicBezTo>
                  <a:pt x="0" y="21600"/>
                  <a:pt x="0" y="21600"/>
                  <a:pt x="0" y="21600"/>
                </a:cubicBezTo>
                <a:cubicBezTo>
                  <a:pt x="0" y="3727"/>
                  <a:pt x="0" y="3727"/>
                  <a:pt x="0" y="3727"/>
                </a:cubicBezTo>
                <a:cubicBezTo>
                  <a:pt x="15048" y="3727"/>
                  <a:pt x="15048" y="3727"/>
                  <a:pt x="15048" y="3727"/>
                </a:cubicBezTo>
                <a:cubicBezTo>
                  <a:pt x="15048" y="4489"/>
                  <a:pt x="15048" y="4489"/>
                  <a:pt x="15048" y="4489"/>
                </a:cubicBezTo>
                <a:cubicBezTo>
                  <a:pt x="19191" y="381"/>
                  <a:pt x="19191" y="381"/>
                  <a:pt x="19191" y="381"/>
                </a:cubicBezTo>
                <a:cubicBezTo>
                  <a:pt x="19317" y="212"/>
                  <a:pt x="19486" y="127"/>
                  <a:pt x="19656" y="85"/>
                </a:cubicBezTo>
                <a:cubicBezTo>
                  <a:pt x="19825" y="0"/>
                  <a:pt x="19994" y="0"/>
                  <a:pt x="20163" y="0"/>
                </a:cubicBezTo>
                <a:cubicBezTo>
                  <a:pt x="20332" y="0"/>
                  <a:pt x="20543" y="0"/>
                  <a:pt x="20712" y="85"/>
                </a:cubicBezTo>
                <a:cubicBezTo>
                  <a:pt x="20881" y="127"/>
                  <a:pt x="21050" y="212"/>
                  <a:pt x="21135" y="381"/>
                </a:cubicBezTo>
                <a:close/>
                <a:moveTo>
                  <a:pt x="16908" y="20668"/>
                </a:moveTo>
                <a:cubicBezTo>
                  <a:pt x="16908" y="6649"/>
                  <a:pt x="16908" y="6649"/>
                  <a:pt x="16908" y="6649"/>
                </a:cubicBezTo>
                <a:cubicBezTo>
                  <a:pt x="9468" y="14104"/>
                  <a:pt x="9468" y="14104"/>
                  <a:pt x="9468" y="14104"/>
                </a:cubicBezTo>
                <a:cubicBezTo>
                  <a:pt x="7566" y="14104"/>
                  <a:pt x="7566" y="14104"/>
                  <a:pt x="7566" y="14104"/>
                </a:cubicBezTo>
                <a:cubicBezTo>
                  <a:pt x="7566" y="12071"/>
                  <a:pt x="7566" y="12071"/>
                  <a:pt x="7566" y="12071"/>
                </a:cubicBezTo>
                <a:cubicBezTo>
                  <a:pt x="14879" y="4659"/>
                  <a:pt x="14879" y="4659"/>
                  <a:pt x="14879" y="4659"/>
                </a:cubicBezTo>
                <a:cubicBezTo>
                  <a:pt x="972" y="4659"/>
                  <a:pt x="972" y="4659"/>
                  <a:pt x="972" y="4659"/>
                </a:cubicBezTo>
                <a:cubicBezTo>
                  <a:pt x="972" y="20668"/>
                  <a:pt x="972" y="20668"/>
                  <a:pt x="972" y="20668"/>
                </a:cubicBezTo>
                <a:lnTo>
                  <a:pt x="16908" y="20668"/>
                </a:lnTo>
                <a:close/>
                <a:moveTo>
                  <a:pt x="20501" y="1694"/>
                </a:moveTo>
                <a:cubicBezTo>
                  <a:pt x="20586" y="1652"/>
                  <a:pt x="20628" y="1609"/>
                  <a:pt x="20628" y="1525"/>
                </a:cubicBezTo>
                <a:cubicBezTo>
                  <a:pt x="20670" y="1440"/>
                  <a:pt x="20670" y="1398"/>
                  <a:pt x="20670" y="1355"/>
                </a:cubicBezTo>
                <a:cubicBezTo>
                  <a:pt x="20670" y="1313"/>
                  <a:pt x="20670" y="1271"/>
                  <a:pt x="20628" y="1228"/>
                </a:cubicBezTo>
                <a:cubicBezTo>
                  <a:pt x="20628" y="1186"/>
                  <a:pt x="20586" y="1101"/>
                  <a:pt x="20501" y="1016"/>
                </a:cubicBezTo>
                <a:cubicBezTo>
                  <a:pt x="20459" y="1016"/>
                  <a:pt x="20416" y="974"/>
                  <a:pt x="20332" y="932"/>
                </a:cubicBezTo>
                <a:cubicBezTo>
                  <a:pt x="20247" y="932"/>
                  <a:pt x="20205" y="932"/>
                  <a:pt x="20163" y="932"/>
                </a:cubicBezTo>
                <a:cubicBezTo>
                  <a:pt x="20121" y="932"/>
                  <a:pt x="20078" y="932"/>
                  <a:pt x="20036" y="932"/>
                </a:cubicBezTo>
                <a:cubicBezTo>
                  <a:pt x="19951" y="974"/>
                  <a:pt x="19909" y="1016"/>
                  <a:pt x="19825" y="1016"/>
                </a:cubicBezTo>
                <a:cubicBezTo>
                  <a:pt x="8496" y="12452"/>
                  <a:pt x="8496" y="12452"/>
                  <a:pt x="8496" y="12452"/>
                </a:cubicBezTo>
                <a:cubicBezTo>
                  <a:pt x="8496" y="13172"/>
                  <a:pt x="8496" y="13172"/>
                  <a:pt x="8496" y="13172"/>
                </a:cubicBezTo>
                <a:cubicBezTo>
                  <a:pt x="9088" y="13172"/>
                  <a:pt x="9088" y="13172"/>
                  <a:pt x="9088" y="13172"/>
                </a:cubicBezTo>
                <a:lnTo>
                  <a:pt x="20501" y="1694"/>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57" name="Shape 3804"/>
          <p:cNvSpPr/>
          <p:nvPr userDrawn="1"/>
        </p:nvSpPr>
        <p:spPr>
          <a:xfrm>
            <a:off x="8306212" y="6178902"/>
            <a:ext cx="580239" cy="3315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10800"/>
                </a:lnTo>
                <a:lnTo>
                  <a:pt x="0" y="21600"/>
                </a:lnTo>
                <a:lnTo>
                  <a:pt x="0" y="0"/>
                </a:lnTo>
                <a:close/>
                <a:moveTo>
                  <a:pt x="817" y="2382"/>
                </a:moveTo>
                <a:lnTo>
                  <a:pt x="817" y="19218"/>
                </a:lnTo>
                <a:lnTo>
                  <a:pt x="9257" y="10800"/>
                </a:lnTo>
                <a:lnTo>
                  <a:pt x="817" y="2382"/>
                </a:lnTo>
                <a:close/>
                <a:moveTo>
                  <a:pt x="10800" y="0"/>
                </a:moveTo>
                <a:lnTo>
                  <a:pt x="21600" y="10800"/>
                </a:lnTo>
                <a:lnTo>
                  <a:pt x="10800" y="21600"/>
                </a:lnTo>
                <a:lnTo>
                  <a:pt x="10800" y="0"/>
                </a:lnTo>
                <a:close/>
                <a:moveTo>
                  <a:pt x="11526" y="2382"/>
                </a:moveTo>
                <a:lnTo>
                  <a:pt x="11526" y="19218"/>
                </a:lnTo>
                <a:lnTo>
                  <a:pt x="19966" y="10800"/>
                </a:lnTo>
                <a:lnTo>
                  <a:pt x="11526" y="2382"/>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58" name="Shape 3805"/>
          <p:cNvSpPr/>
          <p:nvPr userDrawn="1"/>
        </p:nvSpPr>
        <p:spPr>
          <a:xfrm>
            <a:off x="9610249" y="6087128"/>
            <a:ext cx="516851" cy="516851"/>
          </a:xfrm>
          <a:custGeom>
            <a:avLst/>
            <a:gdLst/>
            <a:ahLst/>
            <a:cxnLst>
              <a:cxn ang="0">
                <a:pos x="wd2" y="hd2"/>
              </a:cxn>
              <a:cxn ang="5400000">
                <a:pos x="wd2" y="hd2"/>
              </a:cxn>
              <a:cxn ang="10800000">
                <a:pos x="wd2" y="hd2"/>
              </a:cxn>
              <a:cxn ang="16200000">
                <a:pos x="wd2" y="hd2"/>
              </a:cxn>
            </a:cxnLst>
            <a:rect l="0" t="0" r="r" b="b"/>
            <a:pathLst>
              <a:path w="21600" h="21600" extrusionOk="0">
                <a:moveTo>
                  <a:pt x="5176" y="0"/>
                </a:moveTo>
                <a:cubicBezTo>
                  <a:pt x="21600" y="0"/>
                  <a:pt x="21600" y="0"/>
                  <a:pt x="21600" y="0"/>
                </a:cubicBezTo>
                <a:cubicBezTo>
                  <a:pt x="21600" y="12204"/>
                  <a:pt x="21600" y="18559"/>
                  <a:pt x="21600" y="19027"/>
                </a:cubicBezTo>
                <a:cubicBezTo>
                  <a:pt x="21600" y="19378"/>
                  <a:pt x="21522" y="19690"/>
                  <a:pt x="21405" y="20001"/>
                </a:cubicBezTo>
                <a:cubicBezTo>
                  <a:pt x="21250" y="20274"/>
                  <a:pt x="21055" y="20547"/>
                  <a:pt x="20783" y="20781"/>
                </a:cubicBezTo>
                <a:cubicBezTo>
                  <a:pt x="20549" y="21054"/>
                  <a:pt x="20277" y="21288"/>
                  <a:pt x="19965" y="21405"/>
                </a:cubicBezTo>
                <a:cubicBezTo>
                  <a:pt x="19693" y="21522"/>
                  <a:pt x="19343" y="21600"/>
                  <a:pt x="19031" y="21600"/>
                </a:cubicBezTo>
                <a:cubicBezTo>
                  <a:pt x="18292" y="21600"/>
                  <a:pt x="17046" y="21600"/>
                  <a:pt x="15412" y="21600"/>
                </a:cubicBezTo>
                <a:cubicBezTo>
                  <a:pt x="13738" y="21600"/>
                  <a:pt x="11987" y="21600"/>
                  <a:pt x="10197" y="21600"/>
                </a:cubicBezTo>
                <a:cubicBezTo>
                  <a:pt x="8445" y="21600"/>
                  <a:pt x="6850" y="21600"/>
                  <a:pt x="5410" y="21600"/>
                </a:cubicBezTo>
                <a:cubicBezTo>
                  <a:pt x="3970" y="21600"/>
                  <a:pt x="3114" y="21600"/>
                  <a:pt x="2802" y="21600"/>
                </a:cubicBezTo>
                <a:cubicBezTo>
                  <a:pt x="2491" y="21600"/>
                  <a:pt x="2179" y="21561"/>
                  <a:pt x="1868" y="21483"/>
                </a:cubicBezTo>
                <a:cubicBezTo>
                  <a:pt x="1557" y="21405"/>
                  <a:pt x="1245" y="21249"/>
                  <a:pt x="973" y="21054"/>
                </a:cubicBezTo>
                <a:cubicBezTo>
                  <a:pt x="662" y="20859"/>
                  <a:pt x="428" y="20586"/>
                  <a:pt x="272" y="20274"/>
                </a:cubicBezTo>
                <a:cubicBezTo>
                  <a:pt x="78" y="20001"/>
                  <a:pt x="0" y="19612"/>
                  <a:pt x="0" y="19183"/>
                </a:cubicBezTo>
                <a:cubicBezTo>
                  <a:pt x="0" y="18325"/>
                  <a:pt x="0" y="15986"/>
                  <a:pt x="0" y="12126"/>
                </a:cubicBezTo>
                <a:cubicBezTo>
                  <a:pt x="5176" y="12126"/>
                  <a:pt x="5176" y="12126"/>
                  <a:pt x="5176" y="12126"/>
                </a:cubicBezTo>
                <a:lnTo>
                  <a:pt x="5176" y="0"/>
                </a:lnTo>
                <a:close/>
                <a:moveTo>
                  <a:pt x="2802" y="20742"/>
                </a:moveTo>
                <a:cubicBezTo>
                  <a:pt x="3269" y="20742"/>
                  <a:pt x="3269" y="20742"/>
                  <a:pt x="3269" y="20742"/>
                </a:cubicBezTo>
                <a:cubicBezTo>
                  <a:pt x="3542" y="20742"/>
                  <a:pt x="3775" y="20664"/>
                  <a:pt x="4048" y="20508"/>
                </a:cubicBezTo>
                <a:cubicBezTo>
                  <a:pt x="4281" y="20352"/>
                  <a:pt x="4515" y="20196"/>
                  <a:pt x="4670" y="20001"/>
                </a:cubicBezTo>
                <a:cubicBezTo>
                  <a:pt x="4826" y="19768"/>
                  <a:pt x="4982" y="19573"/>
                  <a:pt x="5059" y="19339"/>
                </a:cubicBezTo>
                <a:cubicBezTo>
                  <a:pt x="5137" y="19144"/>
                  <a:pt x="5176" y="18949"/>
                  <a:pt x="5176" y="18832"/>
                </a:cubicBezTo>
                <a:cubicBezTo>
                  <a:pt x="5176" y="12983"/>
                  <a:pt x="5176" y="12983"/>
                  <a:pt x="5176" y="12983"/>
                </a:cubicBezTo>
                <a:cubicBezTo>
                  <a:pt x="856" y="12983"/>
                  <a:pt x="856" y="12983"/>
                  <a:pt x="856" y="12983"/>
                </a:cubicBezTo>
                <a:cubicBezTo>
                  <a:pt x="856" y="19183"/>
                  <a:pt x="856" y="19183"/>
                  <a:pt x="856" y="19183"/>
                </a:cubicBezTo>
                <a:cubicBezTo>
                  <a:pt x="856" y="19806"/>
                  <a:pt x="1129" y="20235"/>
                  <a:pt x="1635" y="20430"/>
                </a:cubicBezTo>
                <a:cubicBezTo>
                  <a:pt x="2141" y="20625"/>
                  <a:pt x="2530" y="20742"/>
                  <a:pt x="2802" y="20742"/>
                </a:cubicBezTo>
                <a:close/>
                <a:moveTo>
                  <a:pt x="20744" y="19027"/>
                </a:moveTo>
                <a:cubicBezTo>
                  <a:pt x="20744" y="858"/>
                  <a:pt x="20744" y="858"/>
                  <a:pt x="20744" y="858"/>
                </a:cubicBezTo>
                <a:cubicBezTo>
                  <a:pt x="6032" y="858"/>
                  <a:pt x="6032" y="858"/>
                  <a:pt x="6032" y="858"/>
                </a:cubicBezTo>
                <a:cubicBezTo>
                  <a:pt x="6032" y="18832"/>
                  <a:pt x="6032" y="18832"/>
                  <a:pt x="6032" y="18832"/>
                </a:cubicBezTo>
                <a:cubicBezTo>
                  <a:pt x="6032" y="18949"/>
                  <a:pt x="6032" y="19105"/>
                  <a:pt x="5994" y="19261"/>
                </a:cubicBezTo>
                <a:cubicBezTo>
                  <a:pt x="5955" y="19417"/>
                  <a:pt x="5916" y="19573"/>
                  <a:pt x="5838" y="19768"/>
                </a:cubicBezTo>
                <a:cubicBezTo>
                  <a:pt x="5721" y="19962"/>
                  <a:pt x="5643" y="20118"/>
                  <a:pt x="5526" y="20274"/>
                </a:cubicBezTo>
                <a:cubicBezTo>
                  <a:pt x="5449" y="20469"/>
                  <a:pt x="5293" y="20625"/>
                  <a:pt x="5137" y="20742"/>
                </a:cubicBezTo>
                <a:cubicBezTo>
                  <a:pt x="19031" y="20742"/>
                  <a:pt x="19031" y="20742"/>
                  <a:pt x="19031" y="20742"/>
                </a:cubicBezTo>
                <a:cubicBezTo>
                  <a:pt x="19226" y="20742"/>
                  <a:pt x="19421" y="20703"/>
                  <a:pt x="19654" y="20586"/>
                </a:cubicBezTo>
                <a:cubicBezTo>
                  <a:pt x="19888" y="20508"/>
                  <a:pt x="20043" y="20352"/>
                  <a:pt x="20199" y="20196"/>
                </a:cubicBezTo>
                <a:cubicBezTo>
                  <a:pt x="20355" y="20040"/>
                  <a:pt x="20471" y="19884"/>
                  <a:pt x="20588" y="19651"/>
                </a:cubicBezTo>
                <a:cubicBezTo>
                  <a:pt x="20705" y="19417"/>
                  <a:pt x="20744" y="19222"/>
                  <a:pt x="20744" y="19027"/>
                </a:cubicBezTo>
                <a:close/>
                <a:moveTo>
                  <a:pt x="7784" y="2573"/>
                </a:moveTo>
                <a:cubicBezTo>
                  <a:pt x="7784" y="3431"/>
                  <a:pt x="7784" y="3431"/>
                  <a:pt x="7784" y="3431"/>
                </a:cubicBezTo>
                <a:cubicBezTo>
                  <a:pt x="19031" y="3431"/>
                  <a:pt x="19031" y="3431"/>
                  <a:pt x="19031" y="3431"/>
                </a:cubicBezTo>
                <a:cubicBezTo>
                  <a:pt x="19031" y="2573"/>
                  <a:pt x="19031" y="2573"/>
                  <a:pt x="19031" y="2573"/>
                </a:cubicBezTo>
                <a:lnTo>
                  <a:pt x="7784" y="2573"/>
                </a:lnTo>
                <a:close/>
                <a:moveTo>
                  <a:pt x="19031" y="5614"/>
                </a:moveTo>
                <a:cubicBezTo>
                  <a:pt x="19031" y="12126"/>
                  <a:pt x="19031" y="12126"/>
                  <a:pt x="19031" y="12126"/>
                </a:cubicBezTo>
                <a:cubicBezTo>
                  <a:pt x="7784" y="12126"/>
                  <a:pt x="7784" y="12126"/>
                  <a:pt x="7784" y="12126"/>
                </a:cubicBezTo>
                <a:cubicBezTo>
                  <a:pt x="7784" y="5614"/>
                  <a:pt x="7784" y="5614"/>
                  <a:pt x="7784" y="5614"/>
                </a:cubicBezTo>
                <a:lnTo>
                  <a:pt x="19031" y="5614"/>
                </a:lnTo>
                <a:close/>
                <a:moveTo>
                  <a:pt x="7784" y="14231"/>
                </a:moveTo>
                <a:cubicBezTo>
                  <a:pt x="7784" y="15128"/>
                  <a:pt x="7784" y="15128"/>
                  <a:pt x="7784" y="15128"/>
                </a:cubicBezTo>
                <a:cubicBezTo>
                  <a:pt x="19031" y="15128"/>
                  <a:pt x="19031" y="15128"/>
                  <a:pt x="19031" y="15128"/>
                </a:cubicBezTo>
                <a:cubicBezTo>
                  <a:pt x="19031" y="14231"/>
                  <a:pt x="19031" y="14231"/>
                  <a:pt x="19031" y="14231"/>
                </a:cubicBezTo>
                <a:lnTo>
                  <a:pt x="7784" y="14231"/>
                </a:lnTo>
                <a:close/>
                <a:moveTo>
                  <a:pt x="7784" y="17311"/>
                </a:moveTo>
                <a:cubicBezTo>
                  <a:pt x="7784" y="18169"/>
                  <a:pt x="7784" y="18169"/>
                  <a:pt x="7784" y="18169"/>
                </a:cubicBezTo>
                <a:cubicBezTo>
                  <a:pt x="19031" y="18169"/>
                  <a:pt x="19031" y="18169"/>
                  <a:pt x="19031" y="18169"/>
                </a:cubicBezTo>
                <a:cubicBezTo>
                  <a:pt x="19031" y="17311"/>
                  <a:pt x="19031" y="17311"/>
                  <a:pt x="19031" y="17311"/>
                </a:cubicBezTo>
                <a:lnTo>
                  <a:pt x="7784" y="17311"/>
                </a:lnTo>
                <a:close/>
                <a:moveTo>
                  <a:pt x="18136" y="11268"/>
                </a:moveTo>
                <a:cubicBezTo>
                  <a:pt x="18136" y="6472"/>
                  <a:pt x="18136" y="6472"/>
                  <a:pt x="18136" y="6472"/>
                </a:cubicBezTo>
                <a:cubicBezTo>
                  <a:pt x="8640" y="6472"/>
                  <a:pt x="8640" y="6472"/>
                  <a:pt x="8640" y="6472"/>
                </a:cubicBezTo>
                <a:cubicBezTo>
                  <a:pt x="8640" y="11268"/>
                  <a:pt x="8640" y="11268"/>
                  <a:pt x="8640" y="11268"/>
                </a:cubicBezTo>
                <a:lnTo>
                  <a:pt x="18136" y="1126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59" name="Shape 3806"/>
          <p:cNvSpPr/>
          <p:nvPr userDrawn="1"/>
        </p:nvSpPr>
        <p:spPr>
          <a:xfrm>
            <a:off x="10882593" y="6124046"/>
            <a:ext cx="516851" cy="516851"/>
          </a:xfrm>
          <a:custGeom>
            <a:avLst/>
            <a:gdLst/>
            <a:ahLst/>
            <a:cxnLst>
              <a:cxn ang="0">
                <a:pos x="wd2" y="hd2"/>
              </a:cxn>
              <a:cxn ang="5400000">
                <a:pos x="wd2" y="hd2"/>
              </a:cxn>
              <a:cxn ang="10800000">
                <a:pos x="wd2" y="hd2"/>
              </a:cxn>
              <a:cxn ang="16200000">
                <a:pos x="wd2" y="hd2"/>
              </a:cxn>
            </a:cxnLst>
            <a:rect l="0" t="0" r="r" b="b"/>
            <a:pathLst>
              <a:path w="21600" h="21600" extrusionOk="0">
                <a:moveTo>
                  <a:pt x="11248" y="4757"/>
                </a:moveTo>
                <a:cubicBezTo>
                  <a:pt x="11248" y="5614"/>
                  <a:pt x="11248" y="5614"/>
                  <a:pt x="11248" y="5614"/>
                </a:cubicBezTo>
                <a:cubicBezTo>
                  <a:pt x="0" y="5614"/>
                  <a:pt x="0" y="5614"/>
                  <a:pt x="0" y="5614"/>
                </a:cubicBezTo>
                <a:cubicBezTo>
                  <a:pt x="0" y="4757"/>
                  <a:pt x="0" y="4757"/>
                  <a:pt x="0" y="4757"/>
                </a:cubicBezTo>
                <a:lnTo>
                  <a:pt x="11248" y="4757"/>
                </a:lnTo>
                <a:close/>
                <a:moveTo>
                  <a:pt x="11248" y="8617"/>
                </a:moveTo>
                <a:cubicBezTo>
                  <a:pt x="11248" y="9474"/>
                  <a:pt x="11248" y="9474"/>
                  <a:pt x="11248" y="9474"/>
                </a:cubicBezTo>
                <a:cubicBezTo>
                  <a:pt x="0" y="9474"/>
                  <a:pt x="0" y="9474"/>
                  <a:pt x="0" y="9474"/>
                </a:cubicBezTo>
                <a:cubicBezTo>
                  <a:pt x="0" y="8617"/>
                  <a:pt x="0" y="8617"/>
                  <a:pt x="0" y="8617"/>
                </a:cubicBezTo>
                <a:lnTo>
                  <a:pt x="11248" y="8617"/>
                </a:lnTo>
                <a:close/>
                <a:moveTo>
                  <a:pt x="11248" y="12516"/>
                </a:moveTo>
                <a:cubicBezTo>
                  <a:pt x="11248" y="13373"/>
                  <a:pt x="11248" y="13373"/>
                  <a:pt x="11248" y="13373"/>
                </a:cubicBezTo>
                <a:cubicBezTo>
                  <a:pt x="0" y="13373"/>
                  <a:pt x="0" y="13373"/>
                  <a:pt x="0" y="13373"/>
                </a:cubicBezTo>
                <a:cubicBezTo>
                  <a:pt x="0" y="12516"/>
                  <a:pt x="0" y="12516"/>
                  <a:pt x="0" y="12516"/>
                </a:cubicBezTo>
                <a:lnTo>
                  <a:pt x="11248" y="12516"/>
                </a:lnTo>
                <a:close/>
                <a:moveTo>
                  <a:pt x="21600" y="6004"/>
                </a:moveTo>
                <a:cubicBezTo>
                  <a:pt x="21600" y="4952"/>
                  <a:pt x="21405" y="4055"/>
                  <a:pt x="21016" y="3392"/>
                </a:cubicBezTo>
                <a:cubicBezTo>
                  <a:pt x="20627" y="2690"/>
                  <a:pt x="20121" y="2144"/>
                  <a:pt x="19459" y="1716"/>
                </a:cubicBezTo>
                <a:cubicBezTo>
                  <a:pt x="18798" y="1287"/>
                  <a:pt x="18058" y="936"/>
                  <a:pt x="17202" y="663"/>
                </a:cubicBezTo>
                <a:cubicBezTo>
                  <a:pt x="16385" y="429"/>
                  <a:pt x="15568" y="195"/>
                  <a:pt x="14711" y="0"/>
                </a:cubicBezTo>
                <a:cubicBezTo>
                  <a:pt x="14711" y="16414"/>
                  <a:pt x="14711" y="16414"/>
                  <a:pt x="14711" y="16414"/>
                </a:cubicBezTo>
                <a:cubicBezTo>
                  <a:pt x="14439" y="16414"/>
                  <a:pt x="14089" y="16414"/>
                  <a:pt x="13661" y="16414"/>
                </a:cubicBezTo>
                <a:cubicBezTo>
                  <a:pt x="13232" y="16414"/>
                  <a:pt x="12688" y="16414"/>
                  <a:pt x="12026" y="16414"/>
                </a:cubicBezTo>
                <a:cubicBezTo>
                  <a:pt x="11364" y="16414"/>
                  <a:pt x="10858" y="16492"/>
                  <a:pt x="10430" y="16648"/>
                </a:cubicBezTo>
                <a:cubicBezTo>
                  <a:pt x="10002" y="16804"/>
                  <a:pt x="9652" y="16999"/>
                  <a:pt x="9379" y="17233"/>
                </a:cubicBezTo>
                <a:cubicBezTo>
                  <a:pt x="9107" y="17467"/>
                  <a:pt x="8912" y="17740"/>
                  <a:pt x="8796" y="18091"/>
                </a:cubicBezTo>
                <a:cubicBezTo>
                  <a:pt x="8679" y="18403"/>
                  <a:pt x="8640" y="18715"/>
                  <a:pt x="8640" y="19027"/>
                </a:cubicBezTo>
                <a:cubicBezTo>
                  <a:pt x="8640" y="19261"/>
                  <a:pt x="8679" y="19534"/>
                  <a:pt x="8796" y="19845"/>
                </a:cubicBezTo>
                <a:cubicBezTo>
                  <a:pt x="8912" y="20118"/>
                  <a:pt x="9107" y="20430"/>
                  <a:pt x="9379" y="20703"/>
                </a:cubicBezTo>
                <a:cubicBezTo>
                  <a:pt x="9613" y="20976"/>
                  <a:pt x="9963" y="21171"/>
                  <a:pt x="10430" y="21366"/>
                </a:cubicBezTo>
                <a:cubicBezTo>
                  <a:pt x="10897" y="21522"/>
                  <a:pt x="11442" y="21600"/>
                  <a:pt x="12143" y="21600"/>
                </a:cubicBezTo>
                <a:cubicBezTo>
                  <a:pt x="13077" y="21600"/>
                  <a:pt x="13777" y="21444"/>
                  <a:pt x="14244" y="21093"/>
                </a:cubicBezTo>
                <a:cubicBezTo>
                  <a:pt x="14711" y="20781"/>
                  <a:pt x="15062" y="20352"/>
                  <a:pt x="15256" y="19845"/>
                </a:cubicBezTo>
                <a:cubicBezTo>
                  <a:pt x="15451" y="19300"/>
                  <a:pt x="15568" y="18715"/>
                  <a:pt x="15568" y="18130"/>
                </a:cubicBezTo>
                <a:cubicBezTo>
                  <a:pt x="15568" y="17545"/>
                  <a:pt x="15568" y="16960"/>
                  <a:pt x="15568" y="16414"/>
                </a:cubicBezTo>
                <a:cubicBezTo>
                  <a:pt x="15568" y="5264"/>
                  <a:pt x="15568" y="5264"/>
                  <a:pt x="15568" y="5264"/>
                </a:cubicBezTo>
                <a:lnTo>
                  <a:pt x="21600" y="6004"/>
                </a:lnTo>
                <a:close/>
                <a:moveTo>
                  <a:pt x="13738" y="20430"/>
                </a:moveTo>
                <a:cubicBezTo>
                  <a:pt x="13583" y="20508"/>
                  <a:pt x="13466" y="20547"/>
                  <a:pt x="13271" y="20586"/>
                </a:cubicBezTo>
                <a:cubicBezTo>
                  <a:pt x="13116" y="20664"/>
                  <a:pt x="12921" y="20703"/>
                  <a:pt x="12726" y="20703"/>
                </a:cubicBezTo>
                <a:cubicBezTo>
                  <a:pt x="12532" y="20742"/>
                  <a:pt x="12337" y="20742"/>
                  <a:pt x="12143" y="20742"/>
                </a:cubicBezTo>
                <a:cubicBezTo>
                  <a:pt x="10858" y="20742"/>
                  <a:pt x="10119" y="20508"/>
                  <a:pt x="9885" y="20001"/>
                </a:cubicBezTo>
                <a:cubicBezTo>
                  <a:pt x="9613" y="19495"/>
                  <a:pt x="9496" y="19144"/>
                  <a:pt x="9496" y="19027"/>
                </a:cubicBezTo>
                <a:cubicBezTo>
                  <a:pt x="9496" y="18754"/>
                  <a:pt x="9535" y="18520"/>
                  <a:pt x="9652" y="18286"/>
                </a:cubicBezTo>
                <a:cubicBezTo>
                  <a:pt x="9769" y="18052"/>
                  <a:pt x="9963" y="17896"/>
                  <a:pt x="10158" y="17740"/>
                </a:cubicBezTo>
                <a:cubicBezTo>
                  <a:pt x="10391" y="17584"/>
                  <a:pt x="10664" y="17467"/>
                  <a:pt x="10975" y="17389"/>
                </a:cubicBezTo>
                <a:cubicBezTo>
                  <a:pt x="11248" y="17311"/>
                  <a:pt x="11637" y="17311"/>
                  <a:pt x="12026" y="17311"/>
                </a:cubicBezTo>
                <a:cubicBezTo>
                  <a:pt x="14711" y="17311"/>
                  <a:pt x="14711" y="17311"/>
                  <a:pt x="14711" y="17311"/>
                </a:cubicBezTo>
                <a:cubicBezTo>
                  <a:pt x="14711" y="17935"/>
                  <a:pt x="14711" y="17935"/>
                  <a:pt x="14711" y="17935"/>
                </a:cubicBezTo>
                <a:cubicBezTo>
                  <a:pt x="14711" y="18208"/>
                  <a:pt x="14672" y="18403"/>
                  <a:pt x="14672" y="18598"/>
                </a:cubicBezTo>
                <a:cubicBezTo>
                  <a:pt x="14634" y="18832"/>
                  <a:pt x="14595" y="19027"/>
                  <a:pt x="14556" y="19222"/>
                </a:cubicBezTo>
                <a:cubicBezTo>
                  <a:pt x="14517" y="19378"/>
                  <a:pt x="14478" y="19573"/>
                  <a:pt x="14361" y="19729"/>
                </a:cubicBezTo>
                <a:cubicBezTo>
                  <a:pt x="14283" y="19884"/>
                  <a:pt x="14166" y="20040"/>
                  <a:pt x="14050" y="20118"/>
                </a:cubicBezTo>
                <a:cubicBezTo>
                  <a:pt x="13933" y="20235"/>
                  <a:pt x="13855" y="20313"/>
                  <a:pt x="13738" y="20430"/>
                </a:cubicBezTo>
                <a:close/>
                <a:moveTo>
                  <a:pt x="15568" y="4406"/>
                </a:moveTo>
                <a:cubicBezTo>
                  <a:pt x="15568" y="1092"/>
                  <a:pt x="15568" y="1092"/>
                  <a:pt x="15568" y="1092"/>
                </a:cubicBezTo>
                <a:cubicBezTo>
                  <a:pt x="16268" y="1287"/>
                  <a:pt x="16930" y="1521"/>
                  <a:pt x="17514" y="1716"/>
                </a:cubicBezTo>
                <a:cubicBezTo>
                  <a:pt x="18097" y="1910"/>
                  <a:pt x="18642" y="2183"/>
                  <a:pt x="19070" y="2456"/>
                </a:cubicBezTo>
                <a:cubicBezTo>
                  <a:pt x="19459" y="2768"/>
                  <a:pt x="19810" y="3119"/>
                  <a:pt x="20121" y="3548"/>
                </a:cubicBezTo>
                <a:cubicBezTo>
                  <a:pt x="20394" y="3938"/>
                  <a:pt x="20588" y="4445"/>
                  <a:pt x="20705" y="5069"/>
                </a:cubicBezTo>
                <a:lnTo>
                  <a:pt x="15568" y="4406"/>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60" name="Shape 3807"/>
          <p:cNvSpPr/>
          <p:nvPr userDrawn="1"/>
        </p:nvSpPr>
        <p:spPr>
          <a:xfrm>
            <a:off x="12164686" y="6061878"/>
            <a:ext cx="497348" cy="56561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13700"/>
                  <a:pt x="21600" y="13700"/>
                  <a:pt x="21600" y="13700"/>
                </a:cubicBezTo>
                <a:cubicBezTo>
                  <a:pt x="21600" y="13700"/>
                  <a:pt x="21600" y="13736"/>
                  <a:pt x="21600" y="13771"/>
                </a:cubicBezTo>
                <a:cubicBezTo>
                  <a:pt x="21600" y="13807"/>
                  <a:pt x="21600" y="13843"/>
                  <a:pt x="21600" y="13878"/>
                </a:cubicBezTo>
                <a:cubicBezTo>
                  <a:pt x="21600" y="14341"/>
                  <a:pt x="21479" y="14768"/>
                  <a:pt x="21276" y="15195"/>
                </a:cubicBezTo>
                <a:cubicBezTo>
                  <a:pt x="21074" y="15622"/>
                  <a:pt x="20791" y="15978"/>
                  <a:pt x="20427" y="16298"/>
                </a:cubicBezTo>
                <a:cubicBezTo>
                  <a:pt x="20103" y="16547"/>
                  <a:pt x="19699" y="16796"/>
                  <a:pt x="19254" y="16974"/>
                </a:cubicBezTo>
                <a:cubicBezTo>
                  <a:pt x="18769" y="17152"/>
                  <a:pt x="18283" y="17259"/>
                  <a:pt x="17757" y="17259"/>
                </a:cubicBezTo>
                <a:cubicBezTo>
                  <a:pt x="17231" y="17259"/>
                  <a:pt x="16706" y="17152"/>
                  <a:pt x="16261" y="16974"/>
                </a:cubicBezTo>
                <a:cubicBezTo>
                  <a:pt x="15816" y="16796"/>
                  <a:pt x="15411" y="16547"/>
                  <a:pt x="15047" y="16298"/>
                </a:cubicBezTo>
                <a:cubicBezTo>
                  <a:pt x="14683" y="15978"/>
                  <a:pt x="14440" y="15622"/>
                  <a:pt x="14238" y="15195"/>
                </a:cubicBezTo>
                <a:cubicBezTo>
                  <a:pt x="14036" y="14768"/>
                  <a:pt x="13955" y="14341"/>
                  <a:pt x="13955" y="13878"/>
                </a:cubicBezTo>
                <a:cubicBezTo>
                  <a:pt x="13955" y="13415"/>
                  <a:pt x="14036" y="12988"/>
                  <a:pt x="14238" y="12561"/>
                </a:cubicBezTo>
                <a:cubicBezTo>
                  <a:pt x="14440" y="12170"/>
                  <a:pt x="14683" y="11814"/>
                  <a:pt x="15047" y="11494"/>
                </a:cubicBezTo>
                <a:cubicBezTo>
                  <a:pt x="15411" y="11209"/>
                  <a:pt x="15816" y="10960"/>
                  <a:pt x="16261" y="10782"/>
                </a:cubicBezTo>
                <a:cubicBezTo>
                  <a:pt x="16706" y="10604"/>
                  <a:pt x="17231" y="10533"/>
                  <a:pt x="17757" y="10533"/>
                </a:cubicBezTo>
                <a:cubicBezTo>
                  <a:pt x="18040" y="10533"/>
                  <a:pt x="18364" y="10569"/>
                  <a:pt x="18607" y="10640"/>
                </a:cubicBezTo>
                <a:cubicBezTo>
                  <a:pt x="18890" y="10675"/>
                  <a:pt x="19133" y="10782"/>
                  <a:pt x="19375" y="10853"/>
                </a:cubicBezTo>
                <a:cubicBezTo>
                  <a:pt x="19618" y="10960"/>
                  <a:pt x="19861" y="11067"/>
                  <a:pt x="20063" y="11245"/>
                </a:cubicBezTo>
                <a:cubicBezTo>
                  <a:pt x="20306" y="11387"/>
                  <a:pt x="20508" y="11565"/>
                  <a:pt x="20670" y="11743"/>
                </a:cubicBezTo>
                <a:cubicBezTo>
                  <a:pt x="20670" y="1139"/>
                  <a:pt x="20670" y="1139"/>
                  <a:pt x="20670" y="1139"/>
                </a:cubicBezTo>
                <a:cubicBezTo>
                  <a:pt x="7645" y="5195"/>
                  <a:pt x="7645" y="5195"/>
                  <a:pt x="7645" y="5195"/>
                </a:cubicBezTo>
                <a:cubicBezTo>
                  <a:pt x="7645" y="18291"/>
                  <a:pt x="7645" y="18291"/>
                  <a:pt x="7645" y="18291"/>
                </a:cubicBezTo>
                <a:cubicBezTo>
                  <a:pt x="7645" y="18753"/>
                  <a:pt x="7524" y="19180"/>
                  <a:pt x="7321" y="19572"/>
                </a:cubicBezTo>
                <a:cubicBezTo>
                  <a:pt x="7119" y="19963"/>
                  <a:pt x="6836" y="20319"/>
                  <a:pt x="6512" y="20639"/>
                </a:cubicBezTo>
                <a:cubicBezTo>
                  <a:pt x="6189" y="20959"/>
                  <a:pt x="5784" y="21173"/>
                  <a:pt x="5299" y="21351"/>
                </a:cubicBezTo>
                <a:cubicBezTo>
                  <a:pt x="4854" y="21529"/>
                  <a:pt x="4369" y="21600"/>
                  <a:pt x="3843" y="21600"/>
                </a:cubicBezTo>
                <a:cubicBezTo>
                  <a:pt x="3317" y="21600"/>
                  <a:pt x="2791" y="21529"/>
                  <a:pt x="2346" y="21315"/>
                </a:cubicBezTo>
                <a:cubicBezTo>
                  <a:pt x="1861" y="21137"/>
                  <a:pt x="1456" y="20888"/>
                  <a:pt x="1133" y="20604"/>
                </a:cubicBezTo>
                <a:cubicBezTo>
                  <a:pt x="809" y="20319"/>
                  <a:pt x="526" y="19963"/>
                  <a:pt x="324" y="19536"/>
                </a:cubicBezTo>
                <a:cubicBezTo>
                  <a:pt x="81" y="19145"/>
                  <a:pt x="0" y="18682"/>
                  <a:pt x="0" y="18219"/>
                </a:cubicBezTo>
                <a:cubicBezTo>
                  <a:pt x="0" y="17757"/>
                  <a:pt x="81" y="17330"/>
                  <a:pt x="324" y="16938"/>
                </a:cubicBezTo>
                <a:cubicBezTo>
                  <a:pt x="526" y="16511"/>
                  <a:pt x="809" y="16156"/>
                  <a:pt x="1133" y="15871"/>
                </a:cubicBezTo>
                <a:cubicBezTo>
                  <a:pt x="1456" y="15551"/>
                  <a:pt x="1861" y="15301"/>
                  <a:pt x="2346" y="15159"/>
                </a:cubicBezTo>
                <a:cubicBezTo>
                  <a:pt x="2791" y="14981"/>
                  <a:pt x="3317" y="14874"/>
                  <a:pt x="3843" y="14874"/>
                </a:cubicBezTo>
                <a:cubicBezTo>
                  <a:pt x="4126" y="14874"/>
                  <a:pt x="4409" y="14910"/>
                  <a:pt x="4692" y="14946"/>
                </a:cubicBezTo>
                <a:cubicBezTo>
                  <a:pt x="4975" y="15017"/>
                  <a:pt x="5218" y="15088"/>
                  <a:pt x="5461" y="15230"/>
                </a:cubicBezTo>
                <a:cubicBezTo>
                  <a:pt x="5703" y="15301"/>
                  <a:pt x="5946" y="15444"/>
                  <a:pt x="6148" y="15586"/>
                </a:cubicBezTo>
                <a:cubicBezTo>
                  <a:pt x="6351" y="15729"/>
                  <a:pt x="6553" y="15906"/>
                  <a:pt x="6715" y="16084"/>
                </a:cubicBezTo>
                <a:cubicBezTo>
                  <a:pt x="6715" y="4662"/>
                  <a:pt x="6715" y="4662"/>
                  <a:pt x="6715" y="4662"/>
                </a:cubicBezTo>
                <a:lnTo>
                  <a:pt x="21600" y="0"/>
                </a:lnTo>
                <a:close/>
                <a:moveTo>
                  <a:pt x="3843" y="20817"/>
                </a:moveTo>
                <a:cubicBezTo>
                  <a:pt x="4207" y="20817"/>
                  <a:pt x="4571" y="20746"/>
                  <a:pt x="4935" y="20604"/>
                </a:cubicBezTo>
                <a:cubicBezTo>
                  <a:pt x="5299" y="20461"/>
                  <a:pt x="5622" y="20283"/>
                  <a:pt x="5906" y="20034"/>
                </a:cubicBezTo>
                <a:cubicBezTo>
                  <a:pt x="6189" y="19821"/>
                  <a:pt x="6391" y="19572"/>
                  <a:pt x="6512" y="19251"/>
                </a:cubicBezTo>
                <a:cubicBezTo>
                  <a:pt x="6674" y="18931"/>
                  <a:pt x="6715" y="18611"/>
                  <a:pt x="6715" y="18219"/>
                </a:cubicBezTo>
                <a:cubicBezTo>
                  <a:pt x="6715" y="17899"/>
                  <a:pt x="6674" y="17579"/>
                  <a:pt x="6512" y="17259"/>
                </a:cubicBezTo>
                <a:cubicBezTo>
                  <a:pt x="6391" y="16938"/>
                  <a:pt x="6189" y="16654"/>
                  <a:pt x="5906" y="16405"/>
                </a:cubicBezTo>
                <a:cubicBezTo>
                  <a:pt x="5622" y="16156"/>
                  <a:pt x="5299" y="15978"/>
                  <a:pt x="4935" y="15871"/>
                </a:cubicBezTo>
                <a:cubicBezTo>
                  <a:pt x="4571" y="15729"/>
                  <a:pt x="4207" y="15693"/>
                  <a:pt x="3843" y="15693"/>
                </a:cubicBezTo>
                <a:cubicBezTo>
                  <a:pt x="3398" y="15693"/>
                  <a:pt x="3034" y="15729"/>
                  <a:pt x="2670" y="15871"/>
                </a:cubicBezTo>
                <a:cubicBezTo>
                  <a:pt x="2306" y="15978"/>
                  <a:pt x="2022" y="16156"/>
                  <a:pt x="1780" y="16405"/>
                </a:cubicBezTo>
                <a:cubicBezTo>
                  <a:pt x="1497" y="16654"/>
                  <a:pt x="1294" y="16938"/>
                  <a:pt x="1133" y="17259"/>
                </a:cubicBezTo>
                <a:cubicBezTo>
                  <a:pt x="971" y="17579"/>
                  <a:pt x="890" y="17899"/>
                  <a:pt x="890" y="18219"/>
                </a:cubicBezTo>
                <a:cubicBezTo>
                  <a:pt x="890" y="18611"/>
                  <a:pt x="971" y="18931"/>
                  <a:pt x="1133" y="19251"/>
                </a:cubicBezTo>
                <a:cubicBezTo>
                  <a:pt x="1294" y="19572"/>
                  <a:pt x="1497" y="19821"/>
                  <a:pt x="1780" y="20034"/>
                </a:cubicBezTo>
                <a:cubicBezTo>
                  <a:pt x="2022" y="20283"/>
                  <a:pt x="2306" y="20461"/>
                  <a:pt x="2670" y="20604"/>
                </a:cubicBezTo>
                <a:cubicBezTo>
                  <a:pt x="3034" y="20746"/>
                  <a:pt x="3398" y="20817"/>
                  <a:pt x="3843" y="20817"/>
                </a:cubicBezTo>
                <a:close/>
                <a:moveTo>
                  <a:pt x="17757" y="16476"/>
                </a:moveTo>
                <a:cubicBezTo>
                  <a:pt x="18162" y="16476"/>
                  <a:pt x="18566" y="16405"/>
                  <a:pt x="18890" y="16262"/>
                </a:cubicBezTo>
                <a:cubicBezTo>
                  <a:pt x="19254" y="16120"/>
                  <a:pt x="19537" y="15942"/>
                  <a:pt x="19780" y="15729"/>
                </a:cubicBezTo>
                <a:cubicBezTo>
                  <a:pt x="20063" y="15479"/>
                  <a:pt x="20306" y="15195"/>
                  <a:pt x="20467" y="14874"/>
                </a:cubicBezTo>
                <a:cubicBezTo>
                  <a:pt x="20629" y="14590"/>
                  <a:pt x="20670" y="14234"/>
                  <a:pt x="20670" y="13878"/>
                </a:cubicBezTo>
                <a:cubicBezTo>
                  <a:pt x="20670" y="13522"/>
                  <a:pt x="20629" y="13202"/>
                  <a:pt x="20467" y="12882"/>
                </a:cubicBezTo>
                <a:cubicBezTo>
                  <a:pt x="20306" y="12597"/>
                  <a:pt x="20063" y="12312"/>
                  <a:pt x="19780" y="12063"/>
                </a:cubicBezTo>
                <a:cubicBezTo>
                  <a:pt x="19537" y="11850"/>
                  <a:pt x="19254" y="11672"/>
                  <a:pt x="18890" y="11529"/>
                </a:cubicBezTo>
                <a:cubicBezTo>
                  <a:pt x="18566" y="11387"/>
                  <a:pt x="18162" y="11316"/>
                  <a:pt x="17757" y="11316"/>
                </a:cubicBezTo>
                <a:cubicBezTo>
                  <a:pt x="17353" y="11316"/>
                  <a:pt x="16989" y="11387"/>
                  <a:pt x="16625" y="11529"/>
                </a:cubicBezTo>
                <a:cubicBezTo>
                  <a:pt x="16301" y="11672"/>
                  <a:pt x="15978" y="11850"/>
                  <a:pt x="15694" y="12063"/>
                </a:cubicBezTo>
                <a:cubicBezTo>
                  <a:pt x="15411" y="12312"/>
                  <a:pt x="15209" y="12597"/>
                  <a:pt x="15047" y="12882"/>
                </a:cubicBezTo>
                <a:cubicBezTo>
                  <a:pt x="14926" y="13202"/>
                  <a:pt x="14845" y="13522"/>
                  <a:pt x="14845" y="13878"/>
                </a:cubicBezTo>
                <a:cubicBezTo>
                  <a:pt x="14845" y="14234"/>
                  <a:pt x="14926" y="14590"/>
                  <a:pt x="15047" y="14874"/>
                </a:cubicBezTo>
                <a:cubicBezTo>
                  <a:pt x="15209" y="15195"/>
                  <a:pt x="15411" y="15479"/>
                  <a:pt x="15694" y="15729"/>
                </a:cubicBezTo>
                <a:cubicBezTo>
                  <a:pt x="15978" y="15942"/>
                  <a:pt x="16301" y="16120"/>
                  <a:pt x="16625" y="16262"/>
                </a:cubicBezTo>
                <a:cubicBezTo>
                  <a:pt x="16989" y="16405"/>
                  <a:pt x="17353" y="16476"/>
                  <a:pt x="17757" y="16476"/>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61" name="Shape 3808"/>
          <p:cNvSpPr/>
          <p:nvPr userDrawn="1"/>
        </p:nvSpPr>
        <p:spPr>
          <a:xfrm>
            <a:off x="13529673" y="6035408"/>
            <a:ext cx="312062" cy="619247"/>
          </a:xfrm>
          <a:custGeom>
            <a:avLst/>
            <a:gdLst/>
            <a:ahLst/>
            <a:cxnLst>
              <a:cxn ang="0">
                <a:pos x="wd2" y="hd2"/>
              </a:cxn>
              <a:cxn ang="5400000">
                <a:pos x="wd2" y="hd2"/>
              </a:cxn>
              <a:cxn ang="10800000">
                <a:pos x="wd2" y="hd2"/>
              </a:cxn>
              <a:cxn ang="16200000">
                <a:pos x="wd2" y="hd2"/>
              </a:cxn>
            </a:cxnLst>
            <a:rect l="0" t="0" r="r" b="b"/>
            <a:pathLst>
              <a:path w="21600" h="21600" extrusionOk="0">
                <a:moveTo>
                  <a:pt x="11546" y="5773"/>
                </a:moveTo>
                <a:cubicBezTo>
                  <a:pt x="12973" y="5838"/>
                  <a:pt x="14270" y="6000"/>
                  <a:pt x="15503" y="6292"/>
                </a:cubicBezTo>
                <a:cubicBezTo>
                  <a:pt x="16735" y="6551"/>
                  <a:pt x="17773" y="6941"/>
                  <a:pt x="18681" y="7427"/>
                </a:cubicBezTo>
                <a:cubicBezTo>
                  <a:pt x="19589" y="7881"/>
                  <a:pt x="20303" y="8400"/>
                  <a:pt x="20822" y="9016"/>
                </a:cubicBezTo>
                <a:cubicBezTo>
                  <a:pt x="21341" y="9632"/>
                  <a:pt x="21600" y="10314"/>
                  <a:pt x="21600" y="10995"/>
                </a:cubicBezTo>
                <a:cubicBezTo>
                  <a:pt x="21600" y="16378"/>
                  <a:pt x="21600" y="16378"/>
                  <a:pt x="21600" y="16378"/>
                </a:cubicBezTo>
                <a:cubicBezTo>
                  <a:pt x="21600" y="17059"/>
                  <a:pt x="21341" y="17741"/>
                  <a:pt x="20757" y="18389"/>
                </a:cubicBezTo>
                <a:cubicBezTo>
                  <a:pt x="20238" y="19038"/>
                  <a:pt x="19395" y="19622"/>
                  <a:pt x="18422" y="20076"/>
                </a:cubicBezTo>
                <a:cubicBezTo>
                  <a:pt x="17449" y="20530"/>
                  <a:pt x="16346" y="20919"/>
                  <a:pt x="14984" y="21178"/>
                </a:cubicBezTo>
                <a:cubicBezTo>
                  <a:pt x="13686" y="21470"/>
                  <a:pt x="12259" y="21600"/>
                  <a:pt x="10832" y="21600"/>
                </a:cubicBezTo>
                <a:cubicBezTo>
                  <a:pt x="9341" y="21600"/>
                  <a:pt x="7978" y="21470"/>
                  <a:pt x="6616" y="21178"/>
                </a:cubicBezTo>
                <a:cubicBezTo>
                  <a:pt x="5319" y="20919"/>
                  <a:pt x="4151" y="20530"/>
                  <a:pt x="3178" y="20076"/>
                </a:cubicBezTo>
                <a:cubicBezTo>
                  <a:pt x="2205" y="19622"/>
                  <a:pt x="1427" y="19038"/>
                  <a:pt x="843" y="18389"/>
                </a:cubicBezTo>
                <a:cubicBezTo>
                  <a:pt x="259" y="17741"/>
                  <a:pt x="0" y="17059"/>
                  <a:pt x="0" y="16378"/>
                </a:cubicBezTo>
                <a:cubicBezTo>
                  <a:pt x="0" y="10995"/>
                  <a:pt x="0" y="10995"/>
                  <a:pt x="0" y="10995"/>
                </a:cubicBezTo>
                <a:cubicBezTo>
                  <a:pt x="0" y="10314"/>
                  <a:pt x="259" y="9632"/>
                  <a:pt x="778" y="9016"/>
                </a:cubicBezTo>
                <a:cubicBezTo>
                  <a:pt x="1362" y="8400"/>
                  <a:pt x="2076" y="7881"/>
                  <a:pt x="2984" y="7427"/>
                </a:cubicBezTo>
                <a:cubicBezTo>
                  <a:pt x="3827" y="6941"/>
                  <a:pt x="4930" y="6551"/>
                  <a:pt x="6097" y="6292"/>
                </a:cubicBezTo>
                <a:cubicBezTo>
                  <a:pt x="7330" y="6000"/>
                  <a:pt x="8627" y="5838"/>
                  <a:pt x="10054" y="5773"/>
                </a:cubicBezTo>
                <a:cubicBezTo>
                  <a:pt x="10054" y="4670"/>
                  <a:pt x="10054" y="4670"/>
                  <a:pt x="10054" y="4670"/>
                </a:cubicBezTo>
                <a:cubicBezTo>
                  <a:pt x="10054" y="4476"/>
                  <a:pt x="10119" y="4314"/>
                  <a:pt x="10378" y="4151"/>
                </a:cubicBezTo>
                <a:cubicBezTo>
                  <a:pt x="10573" y="3989"/>
                  <a:pt x="10768" y="3827"/>
                  <a:pt x="11092" y="3697"/>
                </a:cubicBezTo>
                <a:cubicBezTo>
                  <a:pt x="11416" y="3568"/>
                  <a:pt x="11741" y="3438"/>
                  <a:pt x="12130" y="3308"/>
                </a:cubicBezTo>
                <a:cubicBezTo>
                  <a:pt x="12454" y="3178"/>
                  <a:pt x="12843" y="3049"/>
                  <a:pt x="13232" y="2951"/>
                </a:cubicBezTo>
                <a:cubicBezTo>
                  <a:pt x="13816" y="2757"/>
                  <a:pt x="14400" y="2562"/>
                  <a:pt x="14984" y="2335"/>
                </a:cubicBezTo>
                <a:cubicBezTo>
                  <a:pt x="15568" y="2141"/>
                  <a:pt x="15892" y="1946"/>
                  <a:pt x="15892" y="1751"/>
                </a:cubicBezTo>
                <a:cubicBezTo>
                  <a:pt x="15892" y="0"/>
                  <a:pt x="15892" y="0"/>
                  <a:pt x="15892" y="0"/>
                </a:cubicBezTo>
                <a:cubicBezTo>
                  <a:pt x="17319" y="0"/>
                  <a:pt x="17319" y="0"/>
                  <a:pt x="17319" y="0"/>
                </a:cubicBezTo>
                <a:cubicBezTo>
                  <a:pt x="17319" y="1751"/>
                  <a:pt x="17319" y="1751"/>
                  <a:pt x="17319" y="1751"/>
                </a:cubicBezTo>
                <a:cubicBezTo>
                  <a:pt x="17319" y="1946"/>
                  <a:pt x="17189" y="2141"/>
                  <a:pt x="16995" y="2303"/>
                </a:cubicBezTo>
                <a:cubicBezTo>
                  <a:pt x="16800" y="2432"/>
                  <a:pt x="16605" y="2595"/>
                  <a:pt x="16281" y="2757"/>
                </a:cubicBezTo>
                <a:cubicBezTo>
                  <a:pt x="15957" y="2919"/>
                  <a:pt x="15568" y="3049"/>
                  <a:pt x="15178" y="3178"/>
                </a:cubicBezTo>
                <a:cubicBezTo>
                  <a:pt x="14789" y="3308"/>
                  <a:pt x="14400" y="3405"/>
                  <a:pt x="14011" y="3535"/>
                </a:cubicBezTo>
                <a:cubicBezTo>
                  <a:pt x="13427" y="3697"/>
                  <a:pt x="12908" y="3892"/>
                  <a:pt x="12389" y="4119"/>
                </a:cubicBezTo>
                <a:cubicBezTo>
                  <a:pt x="11805" y="4314"/>
                  <a:pt x="11546" y="4508"/>
                  <a:pt x="11546" y="4670"/>
                </a:cubicBezTo>
                <a:lnTo>
                  <a:pt x="11546" y="5773"/>
                </a:lnTo>
                <a:close/>
                <a:moveTo>
                  <a:pt x="1427" y="10995"/>
                </a:moveTo>
                <a:cubicBezTo>
                  <a:pt x="1427" y="11514"/>
                  <a:pt x="1427" y="11514"/>
                  <a:pt x="1427" y="11514"/>
                </a:cubicBezTo>
                <a:cubicBezTo>
                  <a:pt x="10054" y="11514"/>
                  <a:pt x="10054" y="11514"/>
                  <a:pt x="10054" y="11514"/>
                </a:cubicBezTo>
                <a:cubicBezTo>
                  <a:pt x="10054" y="6486"/>
                  <a:pt x="10054" y="6486"/>
                  <a:pt x="10054" y="6486"/>
                </a:cubicBezTo>
                <a:cubicBezTo>
                  <a:pt x="8886" y="6551"/>
                  <a:pt x="7784" y="6714"/>
                  <a:pt x="6746" y="6941"/>
                </a:cubicBezTo>
                <a:cubicBezTo>
                  <a:pt x="5643" y="7200"/>
                  <a:pt x="4735" y="7524"/>
                  <a:pt x="3957" y="7914"/>
                </a:cubicBezTo>
                <a:cubicBezTo>
                  <a:pt x="3178" y="8335"/>
                  <a:pt x="2530" y="8789"/>
                  <a:pt x="2141" y="9308"/>
                </a:cubicBezTo>
                <a:cubicBezTo>
                  <a:pt x="1686" y="9859"/>
                  <a:pt x="1427" y="10411"/>
                  <a:pt x="1427" y="10995"/>
                </a:cubicBezTo>
                <a:close/>
                <a:moveTo>
                  <a:pt x="10832" y="20886"/>
                </a:moveTo>
                <a:cubicBezTo>
                  <a:pt x="12130" y="20886"/>
                  <a:pt x="13297" y="20757"/>
                  <a:pt x="14465" y="20530"/>
                </a:cubicBezTo>
                <a:cubicBezTo>
                  <a:pt x="15568" y="20303"/>
                  <a:pt x="16541" y="19946"/>
                  <a:pt x="17384" y="19524"/>
                </a:cubicBezTo>
                <a:cubicBezTo>
                  <a:pt x="18227" y="19135"/>
                  <a:pt x="18941" y="18681"/>
                  <a:pt x="19395" y="18130"/>
                </a:cubicBezTo>
                <a:cubicBezTo>
                  <a:pt x="19914" y="17578"/>
                  <a:pt x="20173" y="16995"/>
                  <a:pt x="20173" y="16378"/>
                </a:cubicBezTo>
                <a:cubicBezTo>
                  <a:pt x="20173" y="12227"/>
                  <a:pt x="20173" y="12227"/>
                  <a:pt x="20173" y="12227"/>
                </a:cubicBezTo>
                <a:cubicBezTo>
                  <a:pt x="1427" y="12227"/>
                  <a:pt x="1427" y="12227"/>
                  <a:pt x="1427" y="12227"/>
                </a:cubicBezTo>
                <a:cubicBezTo>
                  <a:pt x="1427" y="16378"/>
                  <a:pt x="1427" y="16378"/>
                  <a:pt x="1427" y="16378"/>
                </a:cubicBezTo>
                <a:cubicBezTo>
                  <a:pt x="1427" y="16995"/>
                  <a:pt x="1686" y="17578"/>
                  <a:pt x="2205" y="18130"/>
                </a:cubicBezTo>
                <a:cubicBezTo>
                  <a:pt x="2724" y="18681"/>
                  <a:pt x="3373" y="19135"/>
                  <a:pt x="4216" y="19524"/>
                </a:cubicBezTo>
                <a:cubicBezTo>
                  <a:pt x="5059" y="19946"/>
                  <a:pt x="6032" y="20303"/>
                  <a:pt x="7200" y="20530"/>
                </a:cubicBezTo>
                <a:cubicBezTo>
                  <a:pt x="8303" y="20757"/>
                  <a:pt x="9535" y="20886"/>
                  <a:pt x="10832" y="20886"/>
                </a:cubicBezTo>
                <a:close/>
                <a:moveTo>
                  <a:pt x="20173" y="10995"/>
                </a:moveTo>
                <a:cubicBezTo>
                  <a:pt x="20173" y="10411"/>
                  <a:pt x="19978" y="9859"/>
                  <a:pt x="19524" y="9308"/>
                </a:cubicBezTo>
                <a:cubicBezTo>
                  <a:pt x="19070" y="8789"/>
                  <a:pt x="18422" y="8335"/>
                  <a:pt x="17643" y="7914"/>
                </a:cubicBezTo>
                <a:cubicBezTo>
                  <a:pt x="16865" y="7524"/>
                  <a:pt x="15957" y="7200"/>
                  <a:pt x="14919" y="6941"/>
                </a:cubicBezTo>
                <a:cubicBezTo>
                  <a:pt x="13881" y="6714"/>
                  <a:pt x="12778" y="6551"/>
                  <a:pt x="11546" y="6486"/>
                </a:cubicBezTo>
                <a:cubicBezTo>
                  <a:pt x="11546" y="11514"/>
                  <a:pt x="11546" y="11514"/>
                  <a:pt x="11546" y="11514"/>
                </a:cubicBezTo>
                <a:cubicBezTo>
                  <a:pt x="20173" y="11514"/>
                  <a:pt x="20173" y="11514"/>
                  <a:pt x="20173" y="11514"/>
                </a:cubicBezTo>
                <a:lnTo>
                  <a:pt x="20173" y="10995"/>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62" name="Shape 3809"/>
          <p:cNvSpPr/>
          <p:nvPr userDrawn="1"/>
        </p:nvSpPr>
        <p:spPr>
          <a:xfrm>
            <a:off x="14647205" y="6282599"/>
            <a:ext cx="621685" cy="124339"/>
          </a:xfrm>
          <a:custGeom>
            <a:avLst/>
            <a:gdLst/>
            <a:ahLst/>
            <a:cxnLst>
              <a:cxn ang="0">
                <a:pos x="wd2" y="hd2"/>
              </a:cxn>
              <a:cxn ang="5400000">
                <a:pos x="wd2" y="hd2"/>
              </a:cxn>
              <a:cxn ang="10800000">
                <a:pos x="wd2" y="hd2"/>
              </a:cxn>
              <a:cxn ang="16200000">
                <a:pos x="wd2" y="hd2"/>
              </a:cxn>
            </a:cxnLst>
            <a:rect l="0" t="0" r="r" b="b"/>
            <a:pathLst>
              <a:path w="21600" h="21600" extrusionOk="0">
                <a:moveTo>
                  <a:pt x="2170" y="0"/>
                </a:moveTo>
                <a:cubicBezTo>
                  <a:pt x="2461" y="0"/>
                  <a:pt x="2753" y="325"/>
                  <a:pt x="3012" y="974"/>
                </a:cubicBezTo>
                <a:cubicBezTo>
                  <a:pt x="3303" y="1462"/>
                  <a:pt x="3497" y="2274"/>
                  <a:pt x="3692" y="3248"/>
                </a:cubicBezTo>
                <a:cubicBezTo>
                  <a:pt x="3886" y="4223"/>
                  <a:pt x="4016" y="5359"/>
                  <a:pt x="4145" y="6659"/>
                </a:cubicBezTo>
                <a:cubicBezTo>
                  <a:pt x="4242" y="7958"/>
                  <a:pt x="4307" y="9257"/>
                  <a:pt x="4307" y="10881"/>
                </a:cubicBezTo>
                <a:cubicBezTo>
                  <a:pt x="4307" y="12343"/>
                  <a:pt x="4242" y="13805"/>
                  <a:pt x="4145" y="15104"/>
                </a:cubicBezTo>
                <a:cubicBezTo>
                  <a:pt x="4016" y="16403"/>
                  <a:pt x="3886" y="17540"/>
                  <a:pt x="3692" y="18514"/>
                </a:cubicBezTo>
                <a:cubicBezTo>
                  <a:pt x="3497" y="19489"/>
                  <a:pt x="3303" y="20301"/>
                  <a:pt x="3012" y="20788"/>
                </a:cubicBezTo>
                <a:cubicBezTo>
                  <a:pt x="2753" y="21438"/>
                  <a:pt x="2461" y="21600"/>
                  <a:pt x="2170" y="21600"/>
                </a:cubicBezTo>
                <a:cubicBezTo>
                  <a:pt x="1878" y="21600"/>
                  <a:pt x="1619" y="21438"/>
                  <a:pt x="1328" y="20788"/>
                </a:cubicBezTo>
                <a:cubicBezTo>
                  <a:pt x="1069" y="20301"/>
                  <a:pt x="842" y="19489"/>
                  <a:pt x="648" y="18514"/>
                </a:cubicBezTo>
                <a:cubicBezTo>
                  <a:pt x="453" y="17540"/>
                  <a:pt x="291" y="16403"/>
                  <a:pt x="194" y="15104"/>
                </a:cubicBezTo>
                <a:cubicBezTo>
                  <a:pt x="65" y="13805"/>
                  <a:pt x="0" y="12343"/>
                  <a:pt x="0" y="10881"/>
                </a:cubicBezTo>
                <a:cubicBezTo>
                  <a:pt x="0" y="9257"/>
                  <a:pt x="65" y="7958"/>
                  <a:pt x="194" y="6659"/>
                </a:cubicBezTo>
                <a:cubicBezTo>
                  <a:pt x="291" y="5359"/>
                  <a:pt x="453" y="4223"/>
                  <a:pt x="648" y="3248"/>
                </a:cubicBezTo>
                <a:cubicBezTo>
                  <a:pt x="842" y="2274"/>
                  <a:pt x="1069" y="1462"/>
                  <a:pt x="1328" y="974"/>
                </a:cubicBezTo>
                <a:cubicBezTo>
                  <a:pt x="1619" y="325"/>
                  <a:pt x="1878" y="0"/>
                  <a:pt x="2170" y="0"/>
                </a:cubicBezTo>
                <a:close/>
                <a:moveTo>
                  <a:pt x="2170" y="18027"/>
                </a:moveTo>
                <a:cubicBezTo>
                  <a:pt x="2364" y="18027"/>
                  <a:pt x="2558" y="17865"/>
                  <a:pt x="2720" y="17540"/>
                </a:cubicBezTo>
                <a:cubicBezTo>
                  <a:pt x="2915" y="17215"/>
                  <a:pt x="3076" y="16565"/>
                  <a:pt x="3174" y="15916"/>
                </a:cubicBezTo>
                <a:cubicBezTo>
                  <a:pt x="3303" y="15266"/>
                  <a:pt x="3433" y="14454"/>
                  <a:pt x="3497" y="13642"/>
                </a:cubicBezTo>
                <a:cubicBezTo>
                  <a:pt x="3562" y="12830"/>
                  <a:pt x="3595" y="11856"/>
                  <a:pt x="3595" y="10881"/>
                </a:cubicBezTo>
                <a:cubicBezTo>
                  <a:pt x="3595" y="9907"/>
                  <a:pt x="3562" y="8932"/>
                  <a:pt x="3497" y="8120"/>
                </a:cubicBezTo>
                <a:cubicBezTo>
                  <a:pt x="3433" y="7308"/>
                  <a:pt x="3303" y="6496"/>
                  <a:pt x="3174" y="5847"/>
                </a:cubicBezTo>
                <a:cubicBezTo>
                  <a:pt x="3076" y="5035"/>
                  <a:pt x="2915" y="4547"/>
                  <a:pt x="2720" y="4223"/>
                </a:cubicBezTo>
                <a:cubicBezTo>
                  <a:pt x="2558" y="3898"/>
                  <a:pt x="2364" y="3735"/>
                  <a:pt x="2170" y="3735"/>
                </a:cubicBezTo>
                <a:cubicBezTo>
                  <a:pt x="1975" y="3735"/>
                  <a:pt x="1781" y="3898"/>
                  <a:pt x="1619" y="4223"/>
                </a:cubicBezTo>
                <a:cubicBezTo>
                  <a:pt x="1457" y="4547"/>
                  <a:pt x="1295" y="5035"/>
                  <a:pt x="1133" y="5847"/>
                </a:cubicBezTo>
                <a:cubicBezTo>
                  <a:pt x="1036" y="6496"/>
                  <a:pt x="939" y="7308"/>
                  <a:pt x="842" y="8120"/>
                </a:cubicBezTo>
                <a:cubicBezTo>
                  <a:pt x="777" y="8932"/>
                  <a:pt x="712" y="9907"/>
                  <a:pt x="712" y="10881"/>
                </a:cubicBezTo>
                <a:cubicBezTo>
                  <a:pt x="712" y="11856"/>
                  <a:pt x="777" y="12830"/>
                  <a:pt x="842" y="13642"/>
                </a:cubicBezTo>
                <a:cubicBezTo>
                  <a:pt x="939" y="14454"/>
                  <a:pt x="1036" y="15266"/>
                  <a:pt x="1133" y="15916"/>
                </a:cubicBezTo>
                <a:cubicBezTo>
                  <a:pt x="1295" y="16565"/>
                  <a:pt x="1457" y="17215"/>
                  <a:pt x="1619" y="17540"/>
                </a:cubicBezTo>
                <a:cubicBezTo>
                  <a:pt x="1781" y="17865"/>
                  <a:pt x="1975" y="18027"/>
                  <a:pt x="2170" y="18027"/>
                </a:cubicBezTo>
                <a:close/>
                <a:moveTo>
                  <a:pt x="10816" y="0"/>
                </a:moveTo>
                <a:cubicBezTo>
                  <a:pt x="11108" y="0"/>
                  <a:pt x="11399" y="325"/>
                  <a:pt x="11658" y="974"/>
                </a:cubicBezTo>
                <a:cubicBezTo>
                  <a:pt x="11917" y="1462"/>
                  <a:pt x="12112" y="2274"/>
                  <a:pt x="12338" y="3248"/>
                </a:cubicBezTo>
                <a:cubicBezTo>
                  <a:pt x="12533" y="4223"/>
                  <a:pt x="12662" y="5359"/>
                  <a:pt x="12792" y="6659"/>
                </a:cubicBezTo>
                <a:cubicBezTo>
                  <a:pt x="12889" y="7958"/>
                  <a:pt x="12954" y="9257"/>
                  <a:pt x="12954" y="10881"/>
                </a:cubicBezTo>
                <a:cubicBezTo>
                  <a:pt x="12954" y="12343"/>
                  <a:pt x="12889" y="13805"/>
                  <a:pt x="12792" y="15104"/>
                </a:cubicBezTo>
                <a:cubicBezTo>
                  <a:pt x="12662" y="16403"/>
                  <a:pt x="12533" y="17540"/>
                  <a:pt x="12338" y="18514"/>
                </a:cubicBezTo>
                <a:cubicBezTo>
                  <a:pt x="12112" y="19489"/>
                  <a:pt x="11917" y="20301"/>
                  <a:pt x="11658" y="20788"/>
                </a:cubicBezTo>
                <a:cubicBezTo>
                  <a:pt x="11399" y="21438"/>
                  <a:pt x="11108" y="21600"/>
                  <a:pt x="10816" y="21600"/>
                </a:cubicBezTo>
                <a:cubicBezTo>
                  <a:pt x="10492" y="21600"/>
                  <a:pt x="10201" y="21438"/>
                  <a:pt x="9974" y="20788"/>
                </a:cubicBezTo>
                <a:cubicBezTo>
                  <a:pt x="9715" y="20301"/>
                  <a:pt x="9488" y="19489"/>
                  <a:pt x="9294" y="18514"/>
                </a:cubicBezTo>
                <a:cubicBezTo>
                  <a:pt x="9100" y="17540"/>
                  <a:pt x="8938" y="16403"/>
                  <a:pt x="8808" y="15104"/>
                </a:cubicBezTo>
                <a:cubicBezTo>
                  <a:pt x="8711" y="13805"/>
                  <a:pt x="8646" y="12343"/>
                  <a:pt x="8646" y="10881"/>
                </a:cubicBezTo>
                <a:cubicBezTo>
                  <a:pt x="8646" y="9257"/>
                  <a:pt x="8711" y="7958"/>
                  <a:pt x="8808" y="6659"/>
                </a:cubicBezTo>
                <a:cubicBezTo>
                  <a:pt x="8938" y="5359"/>
                  <a:pt x="9100" y="4223"/>
                  <a:pt x="9294" y="3248"/>
                </a:cubicBezTo>
                <a:cubicBezTo>
                  <a:pt x="9488" y="2274"/>
                  <a:pt x="9715" y="1462"/>
                  <a:pt x="9974" y="974"/>
                </a:cubicBezTo>
                <a:cubicBezTo>
                  <a:pt x="10201" y="325"/>
                  <a:pt x="10492" y="0"/>
                  <a:pt x="10816" y="0"/>
                </a:cubicBezTo>
                <a:close/>
                <a:moveTo>
                  <a:pt x="10816" y="18027"/>
                </a:moveTo>
                <a:cubicBezTo>
                  <a:pt x="11010" y="18027"/>
                  <a:pt x="11172" y="17865"/>
                  <a:pt x="11367" y="17540"/>
                </a:cubicBezTo>
                <a:cubicBezTo>
                  <a:pt x="11529" y="17215"/>
                  <a:pt x="11691" y="16565"/>
                  <a:pt x="11820" y="15916"/>
                </a:cubicBezTo>
                <a:cubicBezTo>
                  <a:pt x="11950" y="15266"/>
                  <a:pt x="12079" y="14454"/>
                  <a:pt x="12144" y="13642"/>
                </a:cubicBezTo>
                <a:cubicBezTo>
                  <a:pt x="12209" y="12830"/>
                  <a:pt x="12241" y="11856"/>
                  <a:pt x="12241" y="10881"/>
                </a:cubicBezTo>
                <a:cubicBezTo>
                  <a:pt x="12241" y="9907"/>
                  <a:pt x="12209" y="8932"/>
                  <a:pt x="12144" y="8120"/>
                </a:cubicBezTo>
                <a:cubicBezTo>
                  <a:pt x="12079" y="7308"/>
                  <a:pt x="11950" y="6496"/>
                  <a:pt x="11820" y="5847"/>
                </a:cubicBezTo>
                <a:cubicBezTo>
                  <a:pt x="11691" y="5035"/>
                  <a:pt x="11529" y="4547"/>
                  <a:pt x="11367" y="4223"/>
                </a:cubicBezTo>
                <a:cubicBezTo>
                  <a:pt x="11172" y="3898"/>
                  <a:pt x="11010" y="3735"/>
                  <a:pt x="10816" y="3735"/>
                </a:cubicBezTo>
                <a:cubicBezTo>
                  <a:pt x="10622" y="3735"/>
                  <a:pt x="10428" y="3898"/>
                  <a:pt x="10266" y="4223"/>
                </a:cubicBezTo>
                <a:cubicBezTo>
                  <a:pt x="10104" y="4547"/>
                  <a:pt x="9942" y="5035"/>
                  <a:pt x="9780" y="5847"/>
                </a:cubicBezTo>
                <a:cubicBezTo>
                  <a:pt x="9650" y="6496"/>
                  <a:pt x="9553" y="7308"/>
                  <a:pt x="9488" y="8120"/>
                </a:cubicBezTo>
                <a:cubicBezTo>
                  <a:pt x="9391" y="8932"/>
                  <a:pt x="9359" y="9907"/>
                  <a:pt x="9359" y="10881"/>
                </a:cubicBezTo>
                <a:cubicBezTo>
                  <a:pt x="9359" y="11856"/>
                  <a:pt x="9391" y="12830"/>
                  <a:pt x="9488" y="13642"/>
                </a:cubicBezTo>
                <a:cubicBezTo>
                  <a:pt x="9553" y="14454"/>
                  <a:pt x="9650" y="15266"/>
                  <a:pt x="9780" y="15916"/>
                </a:cubicBezTo>
                <a:cubicBezTo>
                  <a:pt x="9942" y="16565"/>
                  <a:pt x="10104" y="17215"/>
                  <a:pt x="10266" y="17540"/>
                </a:cubicBezTo>
                <a:cubicBezTo>
                  <a:pt x="10428" y="17865"/>
                  <a:pt x="10622" y="18027"/>
                  <a:pt x="10816" y="18027"/>
                </a:cubicBezTo>
                <a:close/>
                <a:moveTo>
                  <a:pt x="19463" y="0"/>
                </a:moveTo>
                <a:cubicBezTo>
                  <a:pt x="19722" y="0"/>
                  <a:pt x="20013" y="325"/>
                  <a:pt x="20272" y="974"/>
                </a:cubicBezTo>
                <a:cubicBezTo>
                  <a:pt x="20531" y="1462"/>
                  <a:pt x="20758" y="2274"/>
                  <a:pt x="20952" y="3248"/>
                </a:cubicBezTo>
                <a:cubicBezTo>
                  <a:pt x="21179" y="4223"/>
                  <a:pt x="21309" y="5359"/>
                  <a:pt x="21438" y="6659"/>
                </a:cubicBezTo>
                <a:cubicBezTo>
                  <a:pt x="21535" y="7958"/>
                  <a:pt x="21600" y="9257"/>
                  <a:pt x="21600" y="10881"/>
                </a:cubicBezTo>
                <a:cubicBezTo>
                  <a:pt x="21600" y="12343"/>
                  <a:pt x="21535" y="13805"/>
                  <a:pt x="21438" y="15104"/>
                </a:cubicBezTo>
                <a:cubicBezTo>
                  <a:pt x="21309" y="16403"/>
                  <a:pt x="21179" y="17540"/>
                  <a:pt x="20952" y="18514"/>
                </a:cubicBezTo>
                <a:cubicBezTo>
                  <a:pt x="20758" y="19489"/>
                  <a:pt x="20531" y="20301"/>
                  <a:pt x="20272" y="20788"/>
                </a:cubicBezTo>
                <a:cubicBezTo>
                  <a:pt x="20013" y="21438"/>
                  <a:pt x="19722" y="21600"/>
                  <a:pt x="19463" y="21600"/>
                </a:cubicBezTo>
                <a:cubicBezTo>
                  <a:pt x="19139" y="21600"/>
                  <a:pt x="18847" y="21438"/>
                  <a:pt x="18588" y="20788"/>
                </a:cubicBezTo>
                <a:cubicBezTo>
                  <a:pt x="18329" y="20301"/>
                  <a:pt x="18103" y="19489"/>
                  <a:pt x="17941" y="18514"/>
                </a:cubicBezTo>
                <a:cubicBezTo>
                  <a:pt x="17746" y="17540"/>
                  <a:pt x="17584" y="16403"/>
                  <a:pt x="17455" y="15104"/>
                </a:cubicBezTo>
                <a:cubicBezTo>
                  <a:pt x="17358" y="13805"/>
                  <a:pt x="17293" y="12343"/>
                  <a:pt x="17293" y="10881"/>
                </a:cubicBezTo>
                <a:cubicBezTo>
                  <a:pt x="17293" y="9257"/>
                  <a:pt x="17358" y="7958"/>
                  <a:pt x="17455" y="6659"/>
                </a:cubicBezTo>
                <a:cubicBezTo>
                  <a:pt x="17584" y="5359"/>
                  <a:pt x="17746" y="4223"/>
                  <a:pt x="17941" y="3248"/>
                </a:cubicBezTo>
                <a:cubicBezTo>
                  <a:pt x="18103" y="2274"/>
                  <a:pt x="18329" y="1462"/>
                  <a:pt x="18588" y="974"/>
                </a:cubicBezTo>
                <a:cubicBezTo>
                  <a:pt x="18847" y="325"/>
                  <a:pt x="19139" y="0"/>
                  <a:pt x="19463" y="0"/>
                </a:cubicBezTo>
                <a:close/>
                <a:moveTo>
                  <a:pt x="19463" y="18027"/>
                </a:moveTo>
                <a:cubicBezTo>
                  <a:pt x="19657" y="18027"/>
                  <a:pt x="19819" y="17865"/>
                  <a:pt x="20013" y="17540"/>
                </a:cubicBezTo>
                <a:cubicBezTo>
                  <a:pt x="20175" y="17215"/>
                  <a:pt x="20305" y="16565"/>
                  <a:pt x="20467" y="15916"/>
                </a:cubicBezTo>
                <a:cubicBezTo>
                  <a:pt x="20564" y="15266"/>
                  <a:pt x="20661" y="14454"/>
                  <a:pt x="20758" y="13642"/>
                </a:cubicBezTo>
                <a:cubicBezTo>
                  <a:pt x="20855" y="12830"/>
                  <a:pt x="20888" y="11856"/>
                  <a:pt x="20888" y="10881"/>
                </a:cubicBezTo>
                <a:cubicBezTo>
                  <a:pt x="20888" y="9907"/>
                  <a:pt x="20855" y="8932"/>
                  <a:pt x="20758" y="8120"/>
                </a:cubicBezTo>
                <a:cubicBezTo>
                  <a:pt x="20661" y="7308"/>
                  <a:pt x="20564" y="6496"/>
                  <a:pt x="20467" y="5847"/>
                </a:cubicBezTo>
                <a:cubicBezTo>
                  <a:pt x="20305" y="5035"/>
                  <a:pt x="20175" y="4547"/>
                  <a:pt x="20013" y="4223"/>
                </a:cubicBezTo>
                <a:cubicBezTo>
                  <a:pt x="19819" y="3898"/>
                  <a:pt x="19657" y="3735"/>
                  <a:pt x="19463" y="3735"/>
                </a:cubicBezTo>
                <a:cubicBezTo>
                  <a:pt x="19268" y="3735"/>
                  <a:pt x="19074" y="3898"/>
                  <a:pt x="18880" y="4223"/>
                </a:cubicBezTo>
                <a:cubicBezTo>
                  <a:pt x="18685" y="4547"/>
                  <a:pt x="18556" y="5035"/>
                  <a:pt x="18426" y="5847"/>
                </a:cubicBezTo>
                <a:cubicBezTo>
                  <a:pt x="18297" y="6496"/>
                  <a:pt x="18200" y="7308"/>
                  <a:pt x="18135" y="8120"/>
                </a:cubicBezTo>
                <a:cubicBezTo>
                  <a:pt x="18038" y="8932"/>
                  <a:pt x="18005" y="9907"/>
                  <a:pt x="18005" y="10881"/>
                </a:cubicBezTo>
                <a:cubicBezTo>
                  <a:pt x="18005" y="11856"/>
                  <a:pt x="18038" y="12830"/>
                  <a:pt x="18135" y="13642"/>
                </a:cubicBezTo>
                <a:cubicBezTo>
                  <a:pt x="18200" y="14454"/>
                  <a:pt x="18297" y="15266"/>
                  <a:pt x="18426" y="15916"/>
                </a:cubicBezTo>
                <a:cubicBezTo>
                  <a:pt x="18556" y="16565"/>
                  <a:pt x="18685" y="17215"/>
                  <a:pt x="18880" y="17540"/>
                </a:cubicBezTo>
                <a:cubicBezTo>
                  <a:pt x="19074" y="17865"/>
                  <a:pt x="19268" y="18027"/>
                  <a:pt x="19463" y="18027"/>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63" name="Shape 3810"/>
          <p:cNvSpPr/>
          <p:nvPr userDrawn="1"/>
        </p:nvSpPr>
        <p:spPr>
          <a:xfrm>
            <a:off x="15971965" y="6087475"/>
            <a:ext cx="516851" cy="516851"/>
          </a:xfrm>
          <a:custGeom>
            <a:avLst/>
            <a:gdLst/>
            <a:ahLst/>
            <a:cxnLst>
              <a:cxn ang="0">
                <a:pos x="wd2" y="hd2"/>
              </a:cxn>
              <a:cxn ang="5400000">
                <a:pos x="wd2" y="hd2"/>
              </a:cxn>
              <a:cxn ang="10800000">
                <a:pos x="wd2" y="hd2"/>
              </a:cxn>
              <a:cxn ang="16200000">
                <a:pos x="wd2" y="hd2"/>
              </a:cxn>
            </a:cxnLst>
            <a:rect l="0" t="0" r="r" b="b"/>
            <a:pathLst>
              <a:path w="21600" h="21600" extrusionOk="0">
                <a:moveTo>
                  <a:pt x="8212" y="0"/>
                </a:moveTo>
                <a:cubicBezTo>
                  <a:pt x="7823" y="429"/>
                  <a:pt x="7472" y="897"/>
                  <a:pt x="7122" y="1365"/>
                </a:cubicBezTo>
                <a:cubicBezTo>
                  <a:pt x="6811" y="1871"/>
                  <a:pt x="6538" y="2378"/>
                  <a:pt x="6344" y="2924"/>
                </a:cubicBezTo>
                <a:cubicBezTo>
                  <a:pt x="6110" y="3470"/>
                  <a:pt x="5916" y="4016"/>
                  <a:pt x="5799" y="4601"/>
                </a:cubicBezTo>
                <a:cubicBezTo>
                  <a:pt x="5682" y="5186"/>
                  <a:pt x="5643" y="5770"/>
                  <a:pt x="5643" y="6433"/>
                </a:cubicBezTo>
                <a:cubicBezTo>
                  <a:pt x="5643" y="7720"/>
                  <a:pt x="5877" y="8929"/>
                  <a:pt x="6383" y="10098"/>
                </a:cubicBezTo>
                <a:cubicBezTo>
                  <a:pt x="6889" y="11229"/>
                  <a:pt x="7589" y="12243"/>
                  <a:pt x="8406" y="13061"/>
                </a:cubicBezTo>
                <a:cubicBezTo>
                  <a:pt x="9263" y="13919"/>
                  <a:pt x="10275" y="14582"/>
                  <a:pt x="11403" y="15089"/>
                </a:cubicBezTo>
                <a:cubicBezTo>
                  <a:pt x="12532" y="15596"/>
                  <a:pt x="13738" y="15830"/>
                  <a:pt x="15062" y="15830"/>
                </a:cubicBezTo>
                <a:cubicBezTo>
                  <a:pt x="15723" y="15830"/>
                  <a:pt x="16346" y="15752"/>
                  <a:pt x="16930" y="15635"/>
                </a:cubicBezTo>
                <a:cubicBezTo>
                  <a:pt x="17552" y="15518"/>
                  <a:pt x="18136" y="15362"/>
                  <a:pt x="18642" y="15128"/>
                </a:cubicBezTo>
                <a:cubicBezTo>
                  <a:pt x="19187" y="14855"/>
                  <a:pt x="19732" y="14582"/>
                  <a:pt x="20238" y="14270"/>
                </a:cubicBezTo>
                <a:cubicBezTo>
                  <a:pt x="20744" y="13958"/>
                  <a:pt x="21211" y="13568"/>
                  <a:pt x="21600" y="13139"/>
                </a:cubicBezTo>
                <a:cubicBezTo>
                  <a:pt x="21328" y="14348"/>
                  <a:pt x="20861" y="15479"/>
                  <a:pt x="20199" y="16492"/>
                </a:cubicBezTo>
                <a:cubicBezTo>
                  <a:pt x="19537" y="17545"/>
                  <a:pt x="18759" y="18442"/>
                  <a:pt x="17786" y="19183"/>
                </a:cubicBezTo>
                <a:cubicBezTo>
                  <a:pt x="16852" y="19962"/>
                  <a:pt x="15801" y="20547"/>
                  <a:pt x="14634" y="20976"/>
                </a:cubicBezTo>
                <a:cubicBezTo>
                  <a:pt x="13466" y="21405"/>
                  <a:pt x="12259" y="21600"/>
                  <a:pt x="10975" y="21600"/>
                </a:cubicBezTo>
                <a:cubicBezTo>
                  <a:pt x="9457" y="21600"/>
                  <a:pt x="8017" y="21327"/>
                  <a:pt x="6694" y="20742"/>
                </a:cubicBezTo>
                <a:cubicBezTo>
                  <a:pt x="5332" y="20157"/>
                  <a:pt x="4203" y="19378"/>
                  <a:pt x="3191" y="18364"/>
                </a:cubicBezTo>
                <a:cubicBezTo>
                  <a:pt x="2218" y="17389"/>
                  <a:pt x="1440" y="16219"/>
                  <a:pt x="856" y="14894"/>
                </a:cubicBezTo>
                <a:cubicBezTo>
                  <a:pt x="311" y="13529"/>
                  <a:pt x="0" y="12126"/>
                  <a:pt x="0" y="10605"/>
                </a:cubicBezTo>
                <a:cubicBezTo>
                  <a:pt x="0" y="9357"/>
                  <a:pt x="234" y="8149"/>
                  <a:pt x="623" y="6979"/>
                </a:cubicBezTo>
                <a:cubicBezTo>
                  <a:pt x="1012" y="5848"/>
                  <a:pt x="1596" y="4796"/>
                  <a:pt x="2335" y="3821"/>
                </a:cubicBezTo>
                <a:cubicBezTo>
                  <a:pt x="3036" y="2924"/>
                  <a:pt x="3931" y="2144"/>
                  <a:pt x="4943" y="1443"/>
                </a:cubicBezTo>
                <a:cubicBezTo>
                  <a:pt x="5955" y="780"/>
                  <a:pt x="7044" y="273"/>
                  <a:pt x="8212" y="0"/>
                </a:cubicBezTo>
                <a:close/>
                <a:moveTo>
                  <a:pt x="5838" y="1910"/>
                </a:moveTo>
                <a:cubicBezTo>
                  <a:pt x="5098" y="2339"/>
                  <a:pt x="4398" y="2885"/>
                  <a:pt x="3775" y="3509"/>
                </a:cubicBezTo>
                <a:cubicBezTo>
                  <a:pt x="3152" y="4133"/>
                  <a:pt x="2646" y="4835"/>
                  <a:pt x="2257" y="5575"/>
                </a:cubicBezTo>
                <a:cubicBezTo>
                  <a:pt x="1790" y="6316"/>
                  <a:pt x="1479" y="7096"/>
                  <a:pt x="1245" y="7954"/>
                </a:cubicBezTo>
                <a:cubicBezTo>
                  <a:pt x="973" y="8812"/>
                  <a:pt x="856" y="9669"/>
                  <a:pt x="856" y="10605"/>
                </a:cubicBezTo>
                <a:cubicBezTo>
                  <a:pt x="856" y="12009"/>
                  <a:pt x="1129" y="13334"/>
                  <a:pt x="1674" y="14543"/>
                </a:cubicBezTo>
                <a:cubicBezTo>
                  <a:pt x="2179" y="15752"/>
                  <a:pt x="2919" y="16843"/>
                  <a:pt x="3814" y="17740"/>
                </a:cubicBezTo>
                <a:cubicBezTo>
                  <a:pt x="4709" y="18676"/>
                  <a:pt x="5799" y="19378"/>
                  <a:pt x="7044" y="19923"/>
                </a:cubicBezTo>
                <a:cubicBezTo>
                  <a:pt x="8251" y="20469"/>
                  <a:pt x="9574" y="20742"/>
                  <a:pt x="10975" y="20742"/>
                </a:cubicBezTo>
                <a:cubicBezTo>
                  <a:pt x="11909" y="20742"/>
                  <a:pt x="12804" y="20625"/>
                  <a:pt x="13661" y="20352"/>
                </a:cubicBezTo>
                <a:cubicBezTo>
                  <a:pt x="14517" y="20118"/>
                  <a:pt x="15334" y="19768"/>
                  <a:pt x="16112" y="19339"/>
                </a:cubicBezTo>
                <a:cubicBezTo>
                  <a:pt x="16852" y="18871"/>
                  <a:pt x="17552" y="18325"/>
                  <a:pt x="18175" y="17701"/>
                </a:cubicBezTo>
                <a:cubicBezTo>
                  <a:pt x="18798" y="17038"/>
                  <a:pt x="19343" y="16336"/>
                  <a:pt x="19771" y="15557"/>
                </a:cubicBezTo>
                <a:cubicBezTo>
                  <a:pt x="19421" y="15752"/>
                  <a:pt x="19031" y="15908"/>
                  <a:pt x="18642" y="16064"/>
                </a:cubicBezTo>
                <a:cubicBezTo>
                  <a:pt x="18292" y="16219"/>
                  <a:pt x="17903" y="16336"/>
                  <a:pt x="17514" y="16414"/>
                </a:cubicBezTo>
                <a:cubicBezTo>
                  <a:pt x="17085" y="16492"/>
                  <a:pt x="16696" y="16570"/>
                  <a:pt x="16268" y="16609"/>
                </a:cubicBezTo>
                <a:cubicBezTo>
                  <a:pt x="15879" y="16648"/>
                  <a:pt x="15451" y="16687"/>
                  <a:pt x="15062" y="16687"/>
                </a:cubicBezTo>
                <a:cubicBezTo>
                  <a:pt x="13661" y="16687"/>
                  <a:pt x="12298" y="16414"/>
                  <a:pt x="11053" y="15869"/>
                </a:cubicBezTo>
                <a:cubicBezTo>
                  <a:pt x="9808" y="15323"/>
                  <a:pt x="8718" y="14621"/>
                  <a:pt x="7823" y="13685"/>
                </a:cubicBezTo>
                <a:cubicBezTo>
                  <a:pt x="6889" y="12749"/>
                  <a:pt x="6110" y="11658"/>
                  <a:pt x="5604" y="10410"/>
                </a:cubicBezTo>
                <a:cubicBezTo>
                  <a:pt x="5059" y="9162"/>
                  <a:pt x="4787" y="7837"/>
                  <a:pt x="4787" y="6433"/>
                </a:cubicBezTo>
                <a:cubicBezTo>
                  <a:pt x="4787" y="6004"/>
                  <a:pt x="4787" y="5614"/>
                  <a:pt x="4865" y="5225"/>
                </a:cubicBezTo>
                <a:cubicBezTo>
                  <a:pt x="4904" y="4835"/>
                  <a:pt x="4982" y="4484"/>
                  <a:pt x="5098" y="4094"/>
                </a:cubicBezTo>
                <a:cubicBezTo>
                  <a:pt x="5137" y="3704"/>
                  <a:pt x="5254" y="3353"/>
                  <a:pt x="5371" y="2963"/>
                </a:cubicBezTo>
                <a:cubicBezTo>
                  <a:pt x="5526" y="2612"/>
                  <a:pt x="5682" y="2261"/>
                  <a:pt x="5838" y="1910"/>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64" name="Shape 3811"/>
          <p:cNvSpPr/>
          <p:nvPr userDrawn="1"/>
        </p:nvSpPr>
        <p:spPr>
          <a:xfrm>
            <a:off x="17233335" y="6106980"/>
            <a:ext cx="538795" cy="475407"/>
          </a:xfrm>
          <a:custGeom>
            <a:avLst/>
            <a:gdLst/>
            <a:ahLst/>
            <a:cxnLst>
              <a:cxn ang="0">
                <a:pos x="wd2" y="hd2"/>
              </a:cxn>
              <a:cxn ang="5400000">
                <a:pos x="wd2" y="hd2"/>
              </a:cxn>
              <a:cxn ang="10800000">
                <a:pos x="wd2" y="hd2"/>
              </a:cxn>
              <a:cxn ang="16200000">
                <a:pos x="wd2" y="hd2"/>
              </a:cxn>
            </a:cxnLst>
            <a:rect l="0" t="0" r="r" b="b"/>
            <a:pathLst>
              <a:path w="21600" h="21600" extrusionOk="0">
                <a:moveTo>
                  <a:pt x="21600" y="16948"/>
                </a:moveTo>
                <a:lnTo>
                  <a:pt x="11142" y="16948"/>
                </a:lnTo>
                <a:lnTo>
                  <a:pt x="11142" y="20714"/>
                </a:lnTo>
                <a:lnTo>
                  <a:pt x="14074" y="20714"/>
                </a:lnTo>
                <a:lnTo>
                  <a:pt x="14074" y="21600"/>
                </a:lnTo>
                <a:lnTo>
                  <a:pt x="7428" y="21600"/>
                </a:lnTo>
                <a:lnTo>
                  <a:pt x="7428" y="20714"/>
                </a:lnTo>
                <a:lnTo>
                  <a:pt x="10360" y="20714"/>
                </a:lnTo>
                <a:lnTo>
                  <a:pt x="10360" y="16948"/>
                </a:lnTo>
                <a:lnTo>
                  <a:pt x="0" y="16948"/>
                </a:lnTo>
                <a:lnTo>
                  <a:pt x="0" y="0"/>
                </a:lnTo>
                <a:lnTo>
                  <a:pt x="21600" y="0"/>
                </a:lnTo>
                <a:lnTo>
                  <a:pt x="21600" y="16948"/>
                </a:lnTo>
                <a:close/>
                <a:moveTo>
                  <a:pt x="782" y="997"/>
                </a:moveTo>
                <a:lnTo>
                  <a:pt x="782" y="16062"/>
                </a:lnTo>
                <a:lnTo>
                  <a:pt x="20720" y="16062"/>
                </a:lnTo>
                <a:lnTo>
                  <a:pt x="20720" y="997"/>
                </a:lnTo>
                <a:lnTo>
                  <a:pt x="782" y="997"/>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65" name="Shape 3812"/>
          <p:cNvSpPr/>
          <p:nvPr userDrawn="1"/>
        </p:nvSpPr>
        <p:spPr>
          <a:xfrm>
            <a:off x="18599541" y="6035061"/>
            <a:ext cx="351070" cy="619247"/>
          </a:xfrm>
          <a:custGeom>
            <a:avLst/>
            <a:gdLst/>
            <a:ahLst/>
            <a:cxnLst>
              <a:cxn ang="0">
                <a:pos x="wd2" y="hd2"/>
              </a:cxn>
              <a:cxn ang="5400000">
                <a:pos x="wd2" y="hd2"/>
              </a:cxn>
              <a:cxn ang="10800000">
                <a:pos x="wd2" y="hd2"/>
              </a:cxn>
              <a:cxn ang="16200000">
                <a:pos x="wd2" y="hd2"/>
              </a:cxn>
            </a:cxnLst>
            <a:rect l="0" t="0" r="r" b="b"/>
            <a:pathLst>
              <a:path w="21600" h="21600" extrusionOk="0">
                <a:moveTo>
                  <a:pt x="20340" y="7547"/>
                </a:moveTo>
                <a:cubicBezTo>
                  <a:pt x="21600" y="7547"/>
                  <a:pt x="21600" y="7547"/>
                  <a:pt x="21600" y="7547"/>
                </a:cubicBezTo>
                <a:cubicBezTo>
                  <a:pt x="21600" y="11125"/>
                  <a:pt x="21600" y="11125"/>
                  <a:pt x="21600" y="11125"/>
                </a:cubicBezTo>
                <a:cubicBezTo>
                  <a:pt x="21600" y="11939"/>
                  <a:pt x="21371" y="12719"/>
                  <a:pt x="20798" y="13467"/>
                </a:cubicBezTo>
                <a:cubicBezTo>
                  <a:pt x="20282" y="14183"/>
                  <a:pt x="19537" y="14834"/>
                  <a:pt x="18621" y="15387"/>
                </a:cubicBezTo>
                <a:cubicBezTo>
                  <a:pt x="17704" y="15940"/>
                  <a:pt x="16615" y="16395"/>
                  <a:pt x="15355" y="16720"/>
                </a:cubicBezTo>
                <a:cubicBezTo>
                  <a:pt x="14094" y="17046"/>
                  <a:pt x="12777" y="17208"/>
                  <a:pt x="11344" y="17273"/>
                </a:cubicBezTo>
                <a:cubicBezTo>
                  <a:pt x="11459" y="17273"/>
                  <a:pt x="11459" y="17273"/>
                  <a:pt x="11459" y="17273"/>
                </a:cubicBezTo>
                <a:cubicBezTo>
                  <a:pt x="11459" y="20884"/>
                  <a:pt x="11459" y="20884"/>
                  <a:pt x="11459" y="20884"/>
                </a:cubicBezTo>
                <a:cubicBezTo>
                  <a:pt x="17131" y="20884"/>
                  <a:pt x="17131" y="20884"/>
                  <a:pt x="17131" y="20884"/>
                </a:cubicBezTo>
                <a:cubicBezTo>
                  <a:pt x="17131" y="21600"/>
                  <a:pt x="17131" y="21600"/>
                  <a:pt x="17131" y="21600"/>
                </a:cubicBezTo>
                <a:cubicBezTo>
                  <a:pt x="4469" y="21600"/>
                  <a:pt x="4469" y="21600"/>
                  <a:pt x="4469" y="21600"/>
                </a:cubicBezTo>
                <a:cubicBezTo>
                  <a:pt x="4469" y="20884"/>
                  <a:pt x="4469" y="20884"/>
                  <a:pt x="4469" y="20884"/>
                </a:cubicBezTo>
                <a:cubicBezTo>
                  <a:pt x="10198" y="20884"/>
                  <a:pt x="10198" y="20884"/>
                  <a:pt x="10198" y="20884"/>
                </a:cubicBezTo>
                <a:cubicBezTo>
                  <a:pt x="10198" y="17273"/>
                  <a:pt x="10198" y="17273"/>
                  <a:pt x="10198" y="17273"/>
                </a:cubicBezTo>
                <a:cubicBezTo>
                  <a:pt x="10313" y="17273"/>
                  <a:pt x="10313" y="17273"/>
                  <a:pt x="10313" y="17273"/>
                </a:cubicBezTo>
                <a:cubicBezTo>
                  <a:pt x="8823" y="17208"/>
                  <a:pt x="7506" y="17046"/>
                  <a:pt x="6245" y="16720"/>
                </a:cubicBezTo>
                <a:cubicBezTo>
                  <a:pt x="5042" y="16395"/>
                  <a:pt x="3896" y="15940"/>
                  <a:pt x="2979" y="15387"/>
                </a:cubicBezTo>
                <a:cubicBezTo>
                  <a:pt x="2063" y="14834"/>
                  <a:pt x="1375" y="14183"/>
                  <a:pt x="802" y="13467"/>
                </a:cubicBezTo>
                <a:cubicBezTo>
                  <a:pt x="286" y="12719"/>
                  <a:pt x="0" y="11939"/>
                  <a:pt x="0" y="11125"/>
                </a:cubicBezTo>
                <a:cubicBezTo>
                  <a:pt x="0" y="7547"/>
                  <a:pt x="0" y="7547"/>
                  <a:pt x="0" y="7547"/>
                </a:cubicBezTo>
                <a:cubicBezTo>
                  <a:pt x="1260" y="7547"/>
                  <a:pt x="1260" y="7547"/>
                  <a:pt x="1260" y="7547"/>
                </a:cubicBezTo>
                <a:cubicBezTo>
                  <a:pt x="1260" y="11125"/>
                  <a:pt x="1260" y="11125"/>
                  <a:pt x="1260" y="11125"/>
                </a:cubicBezTo>
                <a:cubicBezTo>
                  <a:pt x="1260" y="11906"/>
                  <a:pt x="1490" y="12589"/>
                  <a:pt x="2005" y="13240"/>
                </a:cubicBezTo>
                <a:cubicBezTo>
                  <a:pt x="2521" y="13890"/>
                  <a:pt x="3208" y="14476"/>
                  <a:pt x="4068" y="14996"/>
                </a:cubicBezTo>
                <a:cubicBezTo>
                  <a:pt x="4927" y="15484"/>
                  <a:pt x="5959" y="15842"/>
                  <a:pt x="7105" y="16135"/>
                </a:cubicBezTo>
                <a:cubicBezTo>
                  <a:pt x="8308" y="16428"/>
                  <a:pt x="9511" y="16558"/>
                  <a:pt x="10829" y="16558"/>
                </a:cubicBezTo>
                <a:cubicBezTo>
                  <a:pt x="12089" y="16558"/>
                  <a:pt x="13350" y="16428"/>
                  <a:pt x="14495" y="16135"/>
                </a:cubicBezTo>
                <a:cubicBezTo>
                  <a:pt x="15699" y="15842"/>
                  <a:pt x="16673" y="15484"/>
                  <a:pt x="17532" y="14996"/>
                </a:cubicBezTo>
                <a:cubicBezTo>
                  <a:pt x="18392" y="14476"/>
                  <a:pt x="19136" y="13890"/>
                  <a:pt x="19595" y="13240"/>
                </a:cubicBezTo>
                <a:cubicBezTo>
                  <a:pt x="20110" y="12589"/>
                  <a:pt x="20340" y="11906"/>
                  <a:pt x="20340" y="11125"/>
                </a:cubicBezTo>
                <a:lnTo>
                  <a:pt x="20340" y="7547"/>
                </a:lnTo>
                <a:close/>
                <a:moveTo>
                  <a:pt x="10829" y="15127"/>
                </a:moveTo>
                <a:cubicBezTo>
                  <a:pt x="9855" y="15127"/>
                  <a:pt x="8995" y="14996"/>
                  <a:pt x="8136" y="14801"/>
                </a:cubicBezTo>
                <a:cubicBezTo>
                  <a:pt x="7276" y="14573"/>
                  <a:pt x="6532" y="14313"/>
                  <a:pt x="5901" y="13988"/>
                </a:cubicBezTo>
                <a:cubicBezTo>
                  <a:pt x="5214" y="13598"/>
                  <a:pt x="4755" y="13175"/>
                  <a:pt x="4354" y="12687"/>
                </a:cubicBezTo>
                <a:cubicBezTo>
                  <a:pt x="4011" y="12231"/>
                  <a:pt x="3781" y="11711"/>
                  <a:pt x="3781" y="11125"/>
                </a:cubicBezTo>
                <a:cubicBezTo>
                  <a:pt x="3781" y="3936"/>
                  <a:pt x="3781" y="3936"/>
                  <a:pt x="3781" y="3936"/>
                </a:cubicBezTo>
                <a:cubicBezTo>
                  <a:pt x="3781" y="3383"/>
                  <a:pt x="4011" y="2895"/>
                  <a:pt x="4354" y="2407"/>
                </a:cubicBezTo>
                <a:cubicBezTo>
                  <a:pt x="4755" y="1919"/>
                  <a:pt x="5214" y="1496"/>
                  <a:pt x="5901" y="1139"/>
                </a:cubicBezTo>
                <a:cubicBezTo>
                  <a:pt x="6532" y="781"/>
                  <a:pt x="7276" y="488"/>
                  <a:pt x="8136" y="293"/>
                </a:cubicBezTo>
                <a:cubicBezTo>
                  <a:pt x="8995" y="98"/>
                  <a:pt x="9855" y="0"/>
                  <a:pt x="10829" y="0"/>
                </a:cubicBezTo>
                <a:cubicBezTo>
                  <a:pt x="11745" y="0"/>
                  <a:pt x="12662" y="98"/>
                  <a:pt x="13521" y="293"/>
                </a:cubicBezTo>
                <a:cubicBezTo>
                  <a:pt x="14381" y="488"/>
                  <a:pt x="15126" y="781"/>
                  <a:pt x="15756" y="1139"/>
                </a:cubicBezTo>
                <a:cubicBezTo>
                  <a:pt x="16386" y="1496"/>
                  <a:pt x="16902" y="1919"/>
                  <a:pt x="17246" y="2407"/>
                </a:cubicBezTo>
                <a:cubicBezTo>
                  <a:pt x="17647" y="2895"/>
                  <a:pt x="17819" y="3383"/>
                  <a:pt x="17819" y="3936"/>
                </a:cubicBezTo>
                <a:cubicBezTo>
                  <a:pt x="17819" y="11125"/>
                  <a:pt x="17819" y="11125"/>
                  <a:pt x="17819" y="11125"/>
                </a:cubicBezTo>
                <a:cubicBezTo>
                  <a:pt x="17819" y="11711"/>
                  <a:pt x="17647" y="12231"/>
                  <a:pt x="17246" y="12687"/>
                </a:cubicBezTo>
                <a:cubicBezTo>
                  <a:pt x="16902" y="13175"/>
                  <a:pt x="16386" y="13598"/>
                  <a:pt x="15756" y="13988"/>
                </a:cubicBezTo>
                <a:cubicBezTo>
                  <a:pt x="15126" y="14313"/>
                  <a:pt x="14381" y="14573"/>
                  <a:pt x="13521" y="14801"/>
                </a:cubicBezTo>
                <a:cubicBezTo>
                  <a:pt x="12662" y="14996"/>
                  <a:pt x="11745" y="15127"/>
                  <a:pt x="10829" y="15127"/>
                </a:cubicBezTo>
                <a:close/>
                <a:moveTo>
                  <a:pt x="5042" y="3936"/>
                </a:moveTo>
                <a:cubicBezTo>
                  <a:pt x="5042" y="11125"/>
                  <a:pt x="5042" y="11125"/>
                  <a:pt x="5042" y="11125"/>
                </a:cubicBezTo>
                <a:cubicBezTo>
                  <a:pt x="5042" y="11581"/>
                  <a:pt x="5214" y="12004"/>
                  <a:pt x="5558" y="12394"/>
                </a:cubicBezTo>
                <a:cubicBezTo>
                  <a:pt x="5901" y="12817"/>
                  <a:pt x="6302" y="13142"/>
                  <a:pt x="6761" y="13467"/>
                </a:cubicBezTo>
                <a:cubicBezTo>
                  <a:pt x="7276" y="13760"/>
                  <a:pt x="7849" y="13988"/>
                  <a:pt x="8594" y="14151"/>
                </a:cubicBezTo>
                <a:cubicBezTo>
                  <a:pt x="9282" y="14313"/>
                  <a:pt x="10027" y="14411"/>
                  <a:pt x="10829" y="14411"/>
                </a:cubicBezTo>
                <a:cubicBezTo>
                  <a:pt x="11631" y="14411"/>
                  <a:pt x="12376" y="14313"/>
                  <a:pt x="13063" y="14151"/>
                </a:cubicBezTo>
                <a:cubicBezTo>
                  <a:pt x="13751" y="13988"/>
                  <a:pt x="14324" y="13760"/>
                  <a:pt x="14839" y="13467"/>
                </a:cubicBezTo>
                <a:cubicBezTo>
                  <a:pt x="15412" y="13142"/>
                  <a:pt x="15813" y="12817"/>
                  <a:pt x="16100" y="12394"/>
                </a:cubicBezTo>
                <a:cubicBezTo>
                  <a:pt x="16386" y="12004"/>
                  <a:pt x="16558" y="11581"/>
                  <a:pt x="16558" y="11125"/>
                </a:cubicBezTo>
                <a:cubicBezTo>
                  <a:pt x="16558" y="3936"/>
                  <a:pt x="16558" y="3936"/>
                  <a:pt x="16558" y="3936"/>
                </a:cubicBezTo>
                <a:cubicBezTo>
                  <a:pt x="16558" y="3481"/>
                  <a:pt x="16386" y="3058"/>
                  <a:pt x="16100" y="2667"/>
                </a:cubicBezTo>
                <a:cubicBezTo>
                  <a:pt x="15813" y="2277"/>
                  <a:pt x="15412" y="1919"/>
                  <a:pt x="14839" y="1659"/>
                </a:cubicBezTo>
                <a:cubicBezTo>
                  <a:pt x="14324" y="1366"/>
                  <a:pt x="13751" y="1139"/>
                  <a:pt x="13063" y="976"/>
                </a:cubicBezTo>
                <a:cubicBezTo>
                  <a:pt x="12376" y="813"/>
                  <a:pt x="11631" y="716"/>
                  <a:pt x="10829" y="716"/>
                </a:cubicBezTo>
                <a:cubicBezTo>
                  <a:pt x="10027" y="716"/>
                  <a:pt x="9282" y="813"/>
                  <a:pt x="8594" y="976"/>
                </a:cubicBezTo>
                <a:cubicBezTo>
                  <a:pt x="7849" y="1139"/>
                  <a:pt x="7276" y="1366"/>
                  <a:pt x="6761" y="1659"/>
                </a:cubicBezTo>
                <a:cubicBezTo>
                  <a:pt x="6302" y="1919"/>
                  <a:pt x="5901" y="2277"/>
                  <a:pt x="5558" y="2667"/>
                </a:cubicBezTo>
                <a:cubicBezTo>
                  <a:pt x="5214" y="3058"/>
                  <a:pt x="5042" y="3481"/>
                  <a:pt x="5042" y="3936"/>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66" name="Shape 3813"/>
          <p:cNvSpPr/>
          <p:nvPr userDrawn="1"/>
        </p:nvSpPr>
        <p:spPr>
          <a:xfrm>
            <a:off x="19798744" y="6169497"/>
            <a:ext cx="497348" cy="3510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5100"/>
                </a:lnTo>
                <a:lnTo>
                  <a:pt x="0" y="5100"/>
                </a:lnTo>
                <a:lnTo>
                  <a:pt x="0" y="0"/>
                </a:lnTo>
                <a:close/>
                <a:moveTo>
                  <a:pt x="0" y="13350"/>
                </a:moveTo>
                <a:lnTo>
                  <a:pt x="0" y="8250"/>
                </a:lnTo>
                <a:lnTo>
                  <a:pt x="21600" y="8250"/>
                </a:lnTo>
                <a:lnTo>
                  <a:pt x="21600" y="13350"/>
                </a:lnTo>
                <a:lnTo>
                  <a:pt x="0" y="13350"/>
                </a:lnTo>
                <a:close/>
                <a:moveTo>
                  <a:pt x="0" y="21600"/>
                </a:moveTo>
                <a:lnTo>
                  <a:pt x="0" y="16500"/>
                </a:lnTo>
                <a:lnTo>
                  <a:pt x="21600" y="16500"/>
                </a:lnTo>
                <a:lnTo>
                  <a:pt x="21600" y="21600"/>
                </a:lnTo>
                <a:lnTo>
                  <a:pt x="0" y="21600"/>
                </a:lnTo>
                <a:close/>
                <a:moveTo>
                  <a:pt x="20647" y="3750"/>
                </a:moveTo>
                <a:lnTo>
                  <a:pt x="20647" y="1200"/>
                </a:lnTo>
                <a:lnTo>
                  <a:pt x="847" y="1200"/>
                </a:lnTo>
                <a:lnTo>
                  <a:pt x="847" y="3750"/>
                </a:lnTo>
                <a:lnTo>
                  <a:pt x="20647" y="3750"/>
                </a:lnTo>
                <a:close/>
                <a:moveTo>
                  <a:pt x="847" y="9450"/>
                </a:moveTo>
                <a:lnTo>
                  <a:pt x="847" y="12000"/>
                </a:lnTo>
                <a:lnTo>
                  <a:pt x="20647" y="12000"/>
                </a:lnTo>
                <a:lnTo>
                  <a:pt x="20647" y="9450"/>
                </a:lnTo>
                <a:lnTo>
                  <a:pt x="847" y="9450"/>
                </a:lnTo>
                <a:close/>
                <a:moveTo>
                  <a:pt x="847" y="17850"/>
                </a:moveTo>
                <a:lnTo>
                  <a:pt x="847" y="20400"/>
                </a:lnTo>
                <a:lnTo>
                  <a:pt x="20647" y="20400"/>
                </a:lnTo>
                <a:lnTo>
                  <a:pt x="20647" y="17850"/>
                </a:lnTo>
                <a:lnTo>
                  <a:pt x="847" y="1785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67" name="Shape 3814"/>
          <p:cNvSpPr/>
          <p:nvPr userDrawn="1"/>
        </p:nvSpPr>
        <p:spPr>
          <a:xfrm>
            <a:off x="21061337" y="6093571"/>
            <a:ext cx="516851" cy="502224"/>
          </a:xfrm>
          <a:custGeom>
            <a:avLst/>
            <a:gdLst/>
            <a:ahLst/>
            <a:cxnLst>
              <a:cxn ang="0">
                <a:pos x="wd2" y="hd2"/>
              </a:cxn>
              <a:cxn ang="5400000">
                <a:pos x="wd2" y="hd2"/>
              </a:cxn>
              <a:cxn ang="10800000">
                <a:pos x="wd2" y="hd2"/>
              </a:cxn>
              <a:cxn ang="16200000">
                <a:pos x="wd2" y="hd2"/>
              </a:cxn>
            </a:cxnLst>
            <a:rect l="0" t="0" r="r" b="b"/>
            <a:pathLst>
              <a:path w="21600" h="21600" extrusionOk="0">
                <a:moveTo>
                  <a:pt x="16506" y="210"/>
                </a:moveTo>
                <a:lnTo>
                  <a:pt x="21600" y="2936"/>
                </a:lnTo>
                <a:lnTo>
                  <a:pt x="21600" y="21600"/>
                </a:lnTo>
                <a:lnTo>
                  <a:pt x="15996" y="18664"/>
                </a:lnTo>
                <a:lnTo>
                  <a:pt x="10800" y="21390"/>
                </a:lnTo>
                <a:lnTo>
                  <a:pt x="5604" y="18664"/>
                </a:lnTo>
                <a:lnTo>
                  <a:pt x="0" y="21600"/>
                </a:lnTo>
                <a:lnTo>
                  <a:pt x="0" y="2936"/>
                </a:lnTo>
                <a:lnTo>
                  <a:pt x="5604" y="0"/>
                </a:lnTo>
                <a:lnTo>
                  <a:pt x="10800" y="2621"/>
                </a:lnTo>
                <a:lnTo>
                  <a:pt x="15589" y="210"/>
                </a:lnTo>
                <a:lnTo>
                  <a:pt x="15996" y="0"/>
                </a:lnTo>
                <a:lnTo>
                  <a:pt x="16506" y="210"/>
                </a:lnTo>
                <a:close/>
                <a:moveTo>
                  <a:pt x="5196" y="17930"/>
                </a:moveTo>
                <a:lnTo>
                  <a:pt x="5196" y="1153"/>
                </a:lnTo>
                <a:lnTo>
                  <a:pt x="815" y="3460"/>
                </a:lnTo>
                <a:lnTo>
                  <a:pt x="815" y="20132"/>
                </a:lnTo>
                <a:lnTo>
                  <a:pt x="5196" y="17930"/>
                </a:lnTo>
                <a:close/>
                <a:moveTo>
                  <a:pt x="10392" y="20132"/>
                </a:moveTo>
                <a:lnTo>
                  <a:pt x="10392" y="3460"/>
                </a:lnTo>
                <a:lnTo>
                  <a:pt x="6011" y="1153"/>
                </a:lnTo>
                <a:lnTo>
                  <a:pt x="6011" y="17930"/>
                </a:lnTo>
                <a:lnTo>
                  <a:pt x="10392" y="20132"/>
                </a:lnTo>
                <a:close/>
                <a:moveTo>
                  <a:pt x="15589" y="17930"/>
                </a:moveTo>
                <a:lnTo>
                  <a:pt x="15589" y="1153"/>
                </a:lnTo>
                <a:lnTo>
                  <a:pt x="11208" y="3460"/>
                </a:lnTo>
                <a:lnTo>
                  <a:pt x="11208" y="20132"/>
                </a:lnTo>
                <a:lnTo>
                  <a:pt x="15589" y="17930"/>
                </a:lnTo>
                <a:close/>
                <a:moveTo>
                  <a:pt x="20785" y="20132"/>
                </a:moveTo>
                <a:lnTo>
                  <a:pt x="20785" y="3460"/>
                </a:lnTo>
                <a:lnTo>
                  <a:pt x="16404" y="1153"/>
                </a:lnTo>
                <a:lnTo>
                  <a:pt x="16404" y="17930"/>
                </a:lnTo>
                <a:lnTo>
                  <a:pt x="20785" y="20132"/>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68" name="Shape 3815"/>
          <p:cNvSpPr/>
          <p:nvPr userDrawn="1"/>
        </p:nvSpPr>
        <p:spPr>
          <a:xfrm>
            <a:off x="3196117" y="7300540"/>
            <a:ext cx="621685" cy="268179"/>
          </a:xfrm>
          <a:custGeom>
            <a:avLst/>
            <a:gdLst/>
            <a:ahLst/>
            <a:cxnLst>
              <a:cxn ang="0">
                <a:pos x="wd2" y="hd2"/>
              </a:cxn>
              <a:cxn ang="5400000">
                <a:pos x="wd2" y="hd2"/>
              </a:cxn>
              <a:cxn ang="10800000">
                <a:pos x="wd2" y="hd2"/>
              </a:cxn>
              <a:cxn ang="16200000">
                <a:pos x="wd2" y="hd2"/>
              </a:cxn>
            </a:cxnLst>
            <a:rect l="0" t="0" r="r" b="b"/>
            <a:pathLst>
              <a:path w="21600" h="21600" extrusionOk="0">
                <a:moveTo>
                  <a:pt x="4696" y="19887"/>
                </a:moveTo>
                <a:cubicBezTo>
                  <a:pt x="4987" y="19887"/>
                  <a:pt x="5246" y="19887"/>
                  <a:pt x="5505" y="19738"/>
                </a:cubicBezTo>
                <a:cubicBezTo>
                  <a:pt x="5764" y="19589"/>
                  <a:pt x="6056" y="19366"/>
                  <a:pt x="6282" y="19142"/>
                </a:cubicBezTo>
                <a:cubicBezTo>
                  <a:pt x="6509" y="18844"/>
                  <a:pt x="6736" y="18546"/>
                  <a:pt x="6963" y="18248"/>
                </a:cubicBezTo>
                <a:cubicBezTo>
                  <a:pt x="7189" y="17876"/>
                  <a:pt x="7384" y="17429"/>
                  <a:pt x="7545" y="16982"/>
                </a:cubicBezTo>
                <a:cubicBezTo>
                  <a:pt x="8064" y="18174"/>
                  <a:pt x="8064" y="18174"/>
                  <a:pt x="8064" y="18174"/>
                </a:cubicBezTo>
                <a:cubicBezTo>
                  <a:pt x="7869" y="18695"/>
                  <a:pt x="7643" y="19142"/>
                  <a:pt x="7384" y="19589"/>
                </a:cubicBezTo>
                <a:cubicBezTo>
                  <a:pt x="7124" y="19961"/>
                  <a:pt x="6865" y="20334"/>
                  <a:pt x="6542" y="20706"/>
                </a:cubicBezTo>
                <a:cubicBezTo>
                  <a:pt x="6250" y="20930"/>
                  <a:pt x="5959" y="21153"/>
                  <a:pt x="5667" y="21302"/>
                </a:cubicBezTo>
                <a:cubicBezTo>
                  <a:pt x="5343" y="21451"/>
                  <a:pt x="5019" y="21600"/>
                  <a:pt x="4696" y="21600"/>
                </a:cubicBezTo>
                <a:cubicBezTo>
                  <a:pt x="4048" y="21600"/>
                  <a:pt x="3433" y="21302"/>
                  <a:pt x="2882" y="20706"/>
                </a:cubicBezTo>
                <a:cubicBezTo>
                  <a:pt x="2332" y="20110"/>
                  <a:pt x="1813" y="19366"/>
                  <a:pt x="1393" y="18397"/>
                </a:cubicBezTo>
                <a:cubicBezTo>
                  <a:pt x="972" y="17429"/>
                  <a:pt x="648" y="16237"/>
                  <a:pt x="389" y="14971"/>
                </a:cubicBezTo>
                <a:cubicBezTo>
                  <a:pt x="130" y="13705"/>
                  <a:pt x="0" y="12290"/>
                  <a:pt x="0" y="10800"/>
                </a:cubicBezTo>
                <a:cubicBezTo>
                  <a:pt x="0" y="9310"/>
                  <a:pt x="130" y="7895"/>
                  <a:pt x="389" y="6629"/>
                </a:cubicBezTo>
                <a:cubicBezTo>
                  <a:pt x="648" y="5363"/>
                  <a:pt x="972" y="4171"/>
                  <a:pt x="1393" y="3203"/>
                </a:cubicBezTo>
                <a:cubicBezTo>
                  <a:pt x="1813" y="2234"/>
                  <a:pt x="2332" y="1490"/>
                  <a:pt x="2882" y="894"/>
                </a:cubicBezTo>
                <a:cubicBezTo>
                  <a:pt x="3433" y="298"/>
                  <a:pt x="4048" y="0"/>
                  <a:pt x="4696" y="0"/>
                </a:cubicBezTo>
                <a:cubicBezTo>
                  <a:pt x="4987" y="0"/>
                  <a:pt x="5311" y="149"/>
                  <a:pt x="5635" y="298"/>
                </a:cubicBezTo>
                <a:cubicBezTo>
                  <a:pt x="5926" y="447"/>
                  <a:pt x="6218" y="670"/>
                  <a:pt x="6509" y="894"/>
                </a:cubicBezTo>
                <a:cubicBezTo>
                  <a:pt x="6768" y="1192"/>
                  <a:pt x="6995" y="1490"/>
                  <a:pt x="7254" y="1862"/>
                </a:cubicBezTo>
                <a:cubicBezTo>
                  <a:pt x="7513" y="2160"/>
                  <a:pt x="7740" y="2607"/>
                  <a:pt x="7934" y="3128"/>
                </a:cubicBezTo>
                <a:cubicBezTo>
                  <a:pt x="7966" y="3128"/>
                  <a:pt x="7966" y="3128"/>
                  <a:pt x="7966" y="3128"/>
                </a:cubicBezTo>
                <a:cubicBezTo>
                  <a:pt x="9359" y="6331"/>
                  <a:pt x="9359" y="6331"/>
                  <a:pt x="9359" y="6331"/>
                </a:cubicBezTo>
                <a:cubicBezTo>
                  <a:pt x="9359" y="3352"/>
                  <a:pt x="9359" y="3352"/>
                  <a:pt x="9359" y="3352"/>
                </a:cubicBezTo>
                <a:cubicBezTo>
                  <a:pt x="10104" y="3352"/>
                  <a:pt x="10104" y="3352"/>
                  <a:pt x="10104" y="3352"/>
                </a:cubicBezTo>
                <a:cubicBezTo>
                  <a:pt x="10104" y="9161"/>
                  <a:pt x="10104" y="9161"/>
                  <a:pt x="10104" y="9161"/>
                </a:cubicBezTo>
                <a:cubicBezTo>
                  <a:pt x="7545" y="9161"/>
                  <a:pt x="7545" y="9161"/>
                  <a:pt x="7545" y="9161"/>
                </a:cubicBezTo>
                <a:cubicBezTo>
                  <a:pt x="7545" y="7523"/>
                  <a:pt x="7545" y="7523"/>
                  <a:pt x="7545" y="7523"/>
                </a:cubicBezTo>
                <a:cubicBezTo>
                  <a:pt x="8873" y="7523"/>
                  <a:pt x="8873" y="7523"/>
                  <a:pt x="8873" y="7523"/>
                </a:cubicBezTo>
                <a:cubicBezTo>
                  <a:pt x="7448" y="4320"/>
                  <a:pt x="7448" y="4320"/>
                  <a:pt x="7448" y="4320"/>
                </a:cubicBezTo>
                <a:cubicBezTo>
                  <a:pt x="7448" y="4171"/>
                  <a:pt x="7448" y="4171"/>
                  <a:pt x="7448" y="4171"/>
                </a:cubicBezTo>
                <a:cubicBezTo>
                  <a:pt x="7222" y="3799"/>
                  <a:pt x="7027" y="3501"/>
                  <a:pt x="6833" y="3203"/>
                </a:cubicBezTo>
                <a:cubicBezTo>
                  <a:pt x="6639" y="2905"/>
                  <a:pt x="6412" y="2607"/>
                  <a:pt x="6153" y="2383"/>
                </a:cubicBezTo>
                <a:cubicBezTo>
                  <a:pt x="5926" y="2160"/>
                  <a:pt x="5700" y="2011"/>
                  <a:pt x="5440" y="1862"/>
                </a:cubicBezTo>
                <a:cubicBezTo>
                  <a:pt x="5181" y="1713"/>
                  <a:pt x="4955" y="1713"/>
                  <a:pt x="4696" y="1713"/>
                </a:cubicBezTo>
                <a:cubicBezTo>
                  <a:pt x="4145" y="1713"/>
                  <a:pt x="3659" y="1937"/>
                  <a:pt x="3141" y="2383"/>
                </a:cubicBezTo>
                <a:cubicBezTo>
                  <a:pt x="2655" y="2905"/>
                  <a:pt x="2234" y="3575"/>
                  <a:pt x="1911" y="4394"/>
                </a:cubicBezTo>
                <a:cubicBezTo>
                  <a:pt x="1554" y="5139"/>
                  <a:pt x="1263" y="6108"/>
                  <a:pt x="1036" y="7225"/>
                </a:cubicBezTo>
                <a:cubicBezTo>
                  <a:pt x="842" y="8417"/>
                  <a:pt x="712" y="9534"/>
                  <a:pt x="712" y="10800"/>
                </a:cubicBezTo>
                <a:cubicBezTo>
                  <a:pt x="712" y="11992"/>
                  <a:pt x="842" y="13183"/>
                  <a:pt x="1036" y="14375"/>
                </a:cubicBezTo>
                <a:cubicBezTo>
                  <a:pt x="1263" y="15492"/>
                  <a:pt x="1554" y="16386"/>
                  <a:pt x="1911" y="17206"/>
                </a:cubicBezTo>
                <a:cubicBezTo>
                  <a:pt x="2234" y="18025"/>
                  <a:pt x="2655" y="18695"/>
                  <a:pt x="3141" y="19217"/>
                </a:cubicBezTo>
                <a:cubicBezTo>
                  <a:pt x="3659" y="19663"/>
                  <a:pt x="4145" y="19887"/>
                  <a:pt x="4696" y="19887"/>
                </a:cubicBezTo>
                <a:close/>
                <a:moveTo>
                  <a:pt x="14314" y="3948"/>
                </a:moveTo>
                <a:cubicBezTo>
                  <a:pt x="8064" y="18174"/>
                  <a:pt x="8064" y="18174"/>
                  <a:pt x="8064" y="18174"/>
                </a:cubicBezTo>
                <a:cubicBezTo>
                  <a:pt x="7545" y="16982"/>
                  <a:pt x="7545" y="16982"/>
                  <a:pt x="7545" y="16982"/>
                </a:cubicBezTo>
                <a:cubicBezTo>
                  <a:pt x="13796" y="2756"/>
                  <a:pt x="13796" y="2756"/>
                  <a:pt x="13796" y="2756"/>
                </a:cubicBezTo>
                <a:lnTo>
                  <a:pt x="14314" y="3948"/>
                </a:lnTo>
                <a:close/>
                <a:moveTo>
                  <a:pt x="16904" y="0"/>
                </a:moveTo>
                <a:cubicBezTo>
                  <a:pt x="17552" y="0"/>
                  <a:pt x="18167" y="298"/>
                  <a:pt x="18718" y="894"/>
                </a:cubicBezTo>
                <a:cubicBezTo>
                  <a:pt x="19301" y="1490"/>
                  <a:pt x="19787" y="2234"/>
                  <a:pt x="20207" y="3203"/>
                </a:cubicBezTo>
                <a:cubicBezTo>
                  <a:pt x="20628" y="4171"/>
                  <a:pt x="20952" y="5363"/>
                  <a:pt x="21211" y="6629"/>
                </a:cubicBezTo>
                <a:cubicBezTo>
                  <a:pt x="21470" y="7895"/>
                  <a:pt x="21600" y="9310"/>
                  <a:pt x="21600" y="10800"/>
                </a:cubicBezTo>
                <a:cubicBezTo>
                  <a:pt x="21600" y="12290"/>
                  <a:pt x="21470" y="13705"/>
                  <a:pt x="21211" y="14971"/>
                </a:cubicBezTo>
                <a:cubicBezTo>
                  <a:pt x="20952" y="16237"/>
                  <a:pt x="20628" y="17429"/>
                  <a:pt x="20207" y="18397"/>
                </a:cubicBezTo>
                <a:cubicBezTo>
                  <a:pt x="19787" y="19366"/>
                  <a:pt x="19301" y="20110"/>
                  <a:pt x="18718" y="20706"/>
                </a:cubicBezTo>
                <a:cubicBezTo>
                  <a:pt x="18167" y="21302"/>
                  <a:pt x="17552" y="21600"/>
                  <a:pt x="16904" y="21600"/>
                </a:cubicBezTo>
                <a:cubicBezTo>
                  <a:pt x="16613" y="21600"/>
                  <a:pt x="16321" y="21526"/>
                  <a:pt x="15998" y="21377"/>
                </a:cubicBezTo>
                <a:cubicBezTo>
                  <a:pt x="15706" y="21228"/>
                  <a:pt x="15415" y="21079"/>
                  <a:pt x="15156" y="20781"/>
                </a:cubicBezTo>
                <a:cubicBezTo>
                  <a:pt x="14864" y="20557"/>
                  <a:pt x="14605" y="20185"/>
                  <a:pt x="14378" y="19812"/>
                </a:cubicBezTo>
                <a:cubicBezTo>
                  <a:pt x="14119" y="19440"/>
                  <a:pt x="13925" y="18993"/>
                  <a:pt x="13731" y="18546"/>
                </a:cubicBezTo>
                <a:cubicBezTo>
                  <a:pt x="13666" y="18546"/>
                  <a:pt x="13666" y="18546"/>
                  <a:pt x="13666" y="18546"/>
                </a:cubicBezTo>
                <a:cubicBezTo>
                  <a:pt x="11302" y="13109"/>
                  <a:pt x="11302" y="13109"/>
                  <a:pt x="11302" y="13109"/>
                </a:cubicBezTo>
                <a:cubicBezTo>
                  <a:pt x="11820" y="11992"/>
                  <a:pt x="11820" y="11992"/>
                  <a:pt x="11820" y="11992"/>
                </a:cubicBezTo>
                <a:cubicBezTo>
                  <a:pt x="14216" y="17429"/>
                  <a:pt x="14216" y="17429"/>
                  <a:pt x="14216" y="17429"/>
                </a:cubicBezTo>
                <a:cubicBezTo>
                  <a:pt x="14378" y="17801"/>
                  <a:pt x="14573" y="18174"/>
                  <a:pt x="14799" y="18472"/>
                </a:cubicBezTo>
                <a:cubicBezTo>
                  <a:pt x="14994" y="18770"/>
                  <a:pt x="15220" y="19068"/>
                  <a:pt x="15447" y="19217"/>
                </a:cubicBezTo>
                <a:cubicBezTo>
                  <a:pt x="15674" y="19440"/>
                  <a:pt x="15900" y="19589"/>
                  <a:pt x="16160" y="19738"/>
                </a:cubicBezTo>
                <a:cubicBezTo>
                  <a:pt x="16419" y="19887"/>
                  <a:pt x="16678" y="19887"/>
                  <a:pt x="16904" y="19887"/>
                </a:cubicBezTo>
                <a:cubicBezTo>
                  <a:pt x="17455" y="19887"/>
                  <a:pt x="17973" y="19663"/>
                  <a:pt x="18459" y="19217"/>
                </a:cubicBezTo>
                <a:cubicBezTo>
                  <a:pt x="18945" y="18695"/>
                  <a:pt x="19366" y="18025"/>
                  <a:pt x="19689" y="17206"/>
                </a:cubicBezTo>
                <a:cubicBezTo>
                  <a:pt x="20078" y="16386"/>
                  <a:pt x="20369" y="15492"/>
                  <a:pt x="20564" y="14375"/>
                </a:cubicBezTo>
                <a:cubicBezTo>
                  <a:pt x="20790" y="13183"/>
                  <a:pt x="20888" y="11992"/>
                  <a:pt x="20888" y="10800"/>
                </a:cubicBezTo>
                <a:cubicBezTo>
                  <a:pt x="20888" y="9534"/>
                  <a:pt x="20790" y="8417"/>
                  <a:pt x="20564" y="7225"/>
                </a:cubicBezTo>
                <a:cubicBezTo>
                  <a:pt x="20369" y="6108"/>
                  <a:pt x="20078" y="5139"/>
                  <a:pt x="19689" y="4394"/>
                </a:cubicBezTo>
                <a:cubicBezTo>
                  <a:pt x="19366" y="3575"/>
                  <a:pt x="18945" y="2905"/>
                  <a:pt x="18459" y="2383"/>
                </a:cubicBezTo>
                <a:cubicBezTo>
                  <a:pt x="17973" y="1937"/>
                  <a:pt x="17455" y="1713"/>
                  <a:pt x="16904" y="1713"/>
                </a:cubicBezTo>
                <a:cubicBezTo>
                  <a:pt x="16678" y="1713"/>
                  <a:pt x="16419" y="1713"/>
                  <a:pt x="16192" y="1862"/>
                </a:cubicBezTo>
                <a:cubicBezTo>
                  <a:pt x="15933" y="1937"/>
                  <a:pt x="15739" y="2086"/>
                  <a:pt x="15544" y="2234"/>
                </a:cubicBezTo>
                <a:cubicBezTo>
                  <a:pt x="15318" y="2458"/>
                  <a:pt x="15091" y="2681"/>
                  <a:pt x="14897" y="2979"/>
                </a:cubicBezTo>
                <a:cubicBezTo>
                  <a:pt x="14702" y="3277"/>
                  <a:pt x="14508" y="3575"/>
                  <a:pt x="14346" y="3948"/>
                </a:cubicBezTo>
                <a:cubicBezTo>
                  <a:pt x="13796" y="2756"/>
                  <a:pt x="13796" y="2756"/>
                  <a:pt x="13796" y="2756"/>
                </a:cubicBezTo>
                <a:cubicBezTo>
                  <a:pt x="14022" y="2383"/>
                  <a:pt x="14249" y="2011"/>
                  <a:pt x="14508" y="1639"/>
                </a:cubicBezTo>
                <a:cubicBezTo>
                  <a:pt x="14735" y="1266"/>
                  <a:pt x="14994" y="968"/>
                  <a:pt x="15220" y="819"/>
                </a:cubicBezTo>
                <a:cubicBezTo>
                  <a:pt x="15479" y="521"/>
                  <a:pt x="15739" y="372"/>
                  <a:pt x="16030" y="223"/>
                </a:cubicBezTo>
                <a:cubicBezTo>
                  <a:pt x="16321" y="74"/>
                  <a:pt x="16613" y="0"/>
                  <a:pt x="16904" y="0"/>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69" name="Shape 3816"/>
          <p:cNvSpPr/>
          <p:nvPr userDrawn="1"/>
        </p:nvSpPr>
        <p:spPr>
          <a:xfrm>
            <a:off x="4468459" y="7246904"/>
            <a:ext cx="621685" cy="373013"/>
          </a:xfrm>
          <a:custGeom>
            <a:avLst/>
            <a:gdLst/>
            <a:ahLst/>
            <a:cxnLst>
              <a:cxn ang="0">
                <a:pos x="wd2" y="hd2"/>
              </a:cxn>
              <a:cxn ang="5400000">
                <a:pos x="wd2" y="hd2"/>
              </a:cxn>
              <a:cxn ang="10800000">
                <a:pos x="wd2" y="hd2"/>
              </a:cxn>
              <a:cxn ang="16200000">
                <a:pos x="wd2" y="hd2"/>
              </a:cxn>
            </a:cxnLst>
            <a:rect l="0" t="0" r="r" b="b"/>
            <a:pathLst>
              <a:path w="21600" h="21600" extrusionOk="0">
                <a:moveTo>
                  <a:pt x="10816" y="0"/>
                </a:moveTo>
                <a:cubicBezTo>
                  <a:pt x="11982" y="0"/>
                  <a:pt x="13083" y="377"/>
                  <a:pt x="14152" y="1023"/>
                </a:cubicBezTo>
                <a:cubicBezTo>
                  <a:pt x="15188" y="1724"/>
                  <a:pt x="16160" y="2586"/>
                  <a:pt x="17034" y="3663"/>
                </a:cubicBezTo>
                <a:cubicBezTo>
                  <a:pt x="17941" y="4686"/>
                  <a:pt x="18783" y="5871"/>
                  <a:pt x="19527" y="7164"/>
                </a:cubicBezTo>
                <a:cubicBezTo>
                  <a:pt x="20305" y="8457"/>
                  <a:pt x="20985" y="9696"/>
                  <a:pt x="21600" y="10989"/>
                </a:cubicBezTo>
                <a:cubicBezTo>
                  <a:pt x="20985" y="12012"/>
                  <a:pt x="20305" y="13143"/>
                  <a:pt x="19560" y="14382"/>
                </a:cubicBezTo>
                <a:cubicBezTo>
                  <a:pt x="18815" y="15621"/>
                  <a:pt x="17973" y="16752"/>
                  <a:pt x="17099" y="17829"/>
                </a:cubicBezTo>
                <a:cubicBezTo>
                  <a:pt x="16192" y="18907"/>
                  <a:pt x="15220" y="19822"/>
                  <a:pt x="14184" y="20523"/>
                </a:cubicBezTo>
                <a:cubicBezTo>
                  <a:pt x="13148" y="21277"/>
                  <a:pt x="12014" y="21600"/>
                  <a:pt x="10816" y="21600"/>
                </a:cubicBezTo>
                <a:cubicBezTo>
                  <a:pt x="9586" y="21600"/>
                  <a:pt x="8517" y="21331"/>
                  <a:pt x="7545" y="20738"/>
                </a:cubicBezTo>
                <a:cubicBezTo>
                  <a:pt x="6574" y="20092"/>
                  <a:pt x="5667" y="19338"/>
                  <a:pt x="4825" y="18314"/>
                </a:cubicBezTo>
                <a:cubicBezTo>
                  <a:pt x="3983" y="17345"/>
                  <a:pt x="3174" y="16213"/>
                  <a:pt x="2396" y="14867"/>
                </a:cubicBezTo>
                <a:cubicBezTo>
                  <a:pt x="1619" y="13574"/>
                  <a:pt x="842" y="12227"/>
                  <a:pt x="0" y="10827"/>
                </a:cubicBezTo>
                <a:cubicBezTo>
                  <a:pt x="972" y="9157"/>
                  <a:pt x="1878" y="7649"/>
                  <a:pt x="2753" y="6302"/>
                </a:cubicBezTo>
                <a:cubicBezTo>
                  <a:pt x="3627" y="4956"/>
                  <a:pt x="4501" y="3878"/>
                  <a:pt x="5376" y="2963"/>
                </a:cubicBezTo>
                <a:cubicBezTo>
                  <a:pt x="6218" y="2047"/>
                  <a:pt x="7092" y="1293"/>
                  <a:pt x="7966" y="808"/>
                </a:cubicBezTo>
                <a:cubicBezTo>
                  <a:pt x="8873" y="269"/>
                  <a:pt x="9812" y="0"/>
                  <a:pt x="10816" y="0"/>
                </a:cubicBezTo>
                <a:close/>
                <a:moveTo>
                  <a:pt x="10816" y="20361"/>
                </a:moveTo>
                <a:cubicBezTo>
                  <a:pt x="11885" y="20361"/>
                  <a:pt x="12856" y="20092"/>
                  <a:pt x="13796" y="19499"/>
                </a:cubicBezTo>
                <a:cubicBezTo>
                  <a:pt x="14735" y="18907"/>
                  <a:pt x="15609" y="18153"/>
                  <a:pt x="16419" y="17183"/>
                </a:cubicBezTo>
                <a:cubicBezTo>
                  <a:pt x="17228" y="16267"/>
                  <a:pt x="17973" y="15244"/>
                  <a:pt x="18685" y="14113"/>
                </a:cubicBezTo>
                <a:cubicBezTo>
                  <a:pt x="19398" y="12982"/>
                  <a:pt x="20046" y="11904"/>
                  <a:pt x="20628" y="10881"/>
                </a:cubicBezTo>
                <a:cubicBezTo>
                  <a:pt x="20013" y="9750"/>
                  <a:pt x="19366" y="8565"/>
                  <a:pt x="18653" y="7433"/>
                </a:cubicBezTo>
                <a:cubicBezTo>
                  <a:pt x="17941" y="6302"/>
                  <a:pt x="17196" y="5225"/>
                  <a:pt x="16386" y="4309"/>
                </a:cubicBezTo>
                <a:cubicBezTo>
                  <a:pt x="15544" y="3394"/>
                  <a:pt x="14670" y="2693"/>
                  <a:pt x="13763" y="2155"/>
                </a:cubicBezTo>
                <a:cubicBezTo>
                  <a:pt x="12824" y="1562"/>
                  <a:pt x="11852" y="1293"/>
                  <a:pt x="10816" y="1293"/>
                </a:cubicBezTo>
                <a:cubicBezTo>
                  <a:pt x="9942" y="1293"/>
                  <a:pt x="9100" y="1508"/>
                  <a:pt x="8290" y="1939"/>
                </a:cubicBezTo>
                <a:cubicBezTo>
                  <a:pt x="7481" y="2316"/>
                  <a:pt x="6703" y="2963"/>
                  <a:pt x="5926" y="3717"/>
                </a:cubicBezTo>
                <a:cubicBezTo>
                  <a:pt x="5117" y="4579"/>
                  <a:pt x="4339" y="5602"/>
                  <a:pt x="3530" y="6733"/>
                </a:cubicBezTo>
                <a:cubicBezTo>
                  <a:pt x="2720" y="7918"/>
                  <a:pt x="1878" y="9265"/>
                  <a:pt x="1036" y="10827"/>
                </a:cubicBezTo>
                <a:cubicBezTo>
                  <a:pt x="1749" y="12120"/>
                  <a:pt x="2461" y="13359"/>
                  <a:pt x="3174" y="14490"/>
                </a:cubicBezTo>
                <a:cubicBezTo>
                  <a:pt x="3886" y="15675"/>
                  <a:pt x="4631" y="16644"/>
                  <a:pt x="5408" y="17560"/>
                </a:cubicBezTo>
                <a:cubicBezTo>
                  <a:pt x="6185" y="18422"/>
                  <a:pt x="7027" y="19122"/>
                  <a:pt x="7902" y="19607"/>
                </a:cubicBezTo>
                <a:cubicBezTo>
                  <a:pt x="8776" y="20146"/>
                  <a:pt x="9748" y="20361"/>
                  <a:pt x="10816" y="20361"/>
                </a:cubicBezTo>
                <a:close/>
                <a:moveTo>
                  <a:pt x="10816" y="3663"/>
                </a:moveTo>
                <a:cubicBezTo>
                  <a:pt x="11399" y="3663"/>
                  <a:pt x="11950" y="3878"/>
                  <a:pt x="12468" y="4255"/>
                </a:cubicBezTo>
                <a:cubicBezTo>
                  <a:pt x="12986" y="4632"/>
                  <a:pt x="13439" y="5117"/>
                  <a:pt x="13828" y="5764"/>
                </a:cubicBezTo>
                <a:cubicBezTo>
                  <a:pt x="14249" y="6410"/>
                  <a:pt x="14540" y="7164"/>
                  <a:pt x="14767" y="8080"/>
                </a:cubicBezTo>
                <a:cubicBezTo>
                  <a:pt x="14994" y="8942"/>
                  <a:pt x="15091" y="9857"/>
                  <a:pt x="15091" y="10827"/>
                </a:cubicBezTo>
                <a:cubicBezTo>
                  <a:pt x="15091" y="11797"/>
                  <a:pt x="14994" y="12712"/>
                  <a:pt x="14767" y="13574"/>
                </a:cubicBezTo>
                <a:cubicBezTo>
                  <a:pt x="14540" y="14436"/>
                  <a:pt x="14249" y="15244"/>
                  <a:pt x="13828" y="15890"/>
                </a:cubicBezTo>
                <a:cubicBezTo>
                  <a:pt x="13439" y="16537"/>
                  <a:pt x="12986" y="17021"/>
                  <a:pt x="12468" y="17399"/>
                </a:cubicBezTo>
                <a:cubicBezTo>
                  <a:pt x="11950" y="17776"/>
                  <a:pt x="11399" y="17991"/>
                  <a:pt x="10816" y="17991"/>
                </a:cubicBezTo>
                <a:cubicBezTo>
                  <a:pt x="10201" y="17991"/>
                  <a:pt x="9650" y="17776"/>
                  <a:pt x="9132" y="17399"/>
                </a:cubicBezTo>
                <a:cubicBezTo>
                  <a:pt x="8614" y="17021"/>
                  <a:pt x="8161" y="16537"/>
                  <a:pt x="7772" y="15890"/>
                </a:cubicBezTo>
                <a:cubicBezTo>
                  <a:pt x="7384" y="15244"/>
                  <a:pt x="7060" y="14436"/>
                  <a:pt x="6833" y="13574"/>
                </a:cubicBezTo>
                <a:cubicBezTo>
                  <a:pt x="6606" y="12712"/>
                  <a:pt x="6509" y="11797"/>
                  <a:pt x="6509" y="10827"/>
                </a:cubicBezTo>
                <a:cubicBezTo>
                  <a:pt x="6509" y="9857"/>
                  <a:pt x="6606" y="8942"/>
                  <a:pt x="6833" y="8080"/>
                </a:cubicBezTo>
                <a:cubicBezTo>
                  <a:pt x="7060" y="7164"/>
                  <a:pt x="7384" y="6410"/>
                  <a:pt x="7772" y="5764"/>
                </a:cubicBezTo>
                <a:cubicBezTo>
                  <a:pt x="8161" y="5117"/>
                  <a:pt x="8614" y="4632"/>
                  <a:pt x="9132" y="4255"/>
                </a:cubicBezTo>
                <a:cubicBezTo>
                  <a:pt x="9650" y="3878"/>
                  <a:pt x="10201" y="3663"/>
                  <a:pt x="10816" y="3663"/>
                </a:cubicBezTo>
                <a:close/>
                <a:moveTo>
                  <a:pt x="10816" y="16806"/>
                </a:moveTo>
                <a:cubicBezTo>
                  <a:pt x="11302" y="16806"/>
                  <a:pt x="11788" y="16644"/>
                  <a:pt x="12209" y="16321"/>
                </a:cubicBezTo>
                <a:cubicBezTo>
                  <a:pt x="12662" y="16052"/>
                  <a:pt x="13018" y="15621"/>
                  <a:pt x="13342" y="15028"/>
                </a:cubicBezTo>
                <a:cubicBezTo>
                  <a:pt x="13666" y="14544"/>
                  <a:pt x="13925" y="13897"/>
                  <a:pt x="14119" y="13197"/>
                </a:cubicBezTo>
                <a:cubicBezTo>
                  <a:pt x="14314" y="12443"/>
                  <a:pt x="14378" y="11689"/>
                  <a:pt x="14378" y="10827"/>
                </a:cubicBezTo>
                <a:cubicBezTo>
                  <a:pt x="14378" y="9965"/>
                  <a:pt x="14314" y="9211"/>
                  <a:pt x="14119" y="8457"/>
                </a:cubicBezTo>
                <a:cubicBezTo>
                  <a:pt x="13925" y="7757"/>
                  <a:pt x="13666" y="7110"/>
                  <a:pt x="13342" y="6625"/>
                </a:cubicBezTo>
                <a:cubicBezTo>
                  <a:pt x="13018" y="6033"/>
                  <a:pt x="12662" y="5602"/>
                  <a:pt x="12209" y="5333"/>
                </a:cubicBezTo>
                <a:cubicBezTo>
                  <a:pt x="11788" y="5009"/>
                  <a:pt x="11302" y="4848"/>
                  <a:pt x="10816" y="4848"/>
                </a:cubicBezTo>
                <a:cubicBezTo>
                  <a:pt x="10298" y="4848"/>
                  <a:pt x="9812" y="5009"/>
                  <a:pt x="9391" y="5333"/>
                </a:cubicBezTo>
                <a:cubicBezTo>
                  <a:pt x="8970" y="5602"/>
                  <a:pt x="8582" y="6033"/>
                  <a:pt x="8290" y="6625"/>
                </a:cubicBezTo>
                <a:cubicBezTo>
                  <a:pt x="7934" y="7110"/>
                  <a:pt x="7675" y="7757"/>
                  <a:pt x="7481" y="8457"/>
                </a:cubicBezTo>
                <a:cubicBezTo>
                  <a:pt x="7319" y="9211"/>
                  <a:pt x="7222" y="9965"/>
                  <a:pt x="7222" y="10827"/>
                </a:cubicBezTo>
                <a:cubicBezTo>
                  <a:pt x="7222" y="11689"/>
                  <a:pt x="7319" y="12443"/>
                  <a:pt x="7481" y="13197"/>
                </a:cubicBezTo>
                <a:cubicBezTo>
                  <a:pt x="7675" y="13897"/>
                  <a:pt x="7934" y="14544"/>
                  <a:pt x="8290" y="15028"/>
                </a:cubicBezTo>
                <a:cubicBezTo>
                  <a:pt x="8582" y="15621"/>
                  <a:pt x="8970" y="16052"/>
                  <a:pt x="9391" y="16321"/>
                </a:cubicBezTo>
                <a:cubicBezTo>
                  <a:pt x="9812" y="16644"/>
                  <a:pt x="10298" y="16806"/>
                  <a:pt x="10816" y="16806"/>
                </a:cubicBezTo>
                <a:close/>
                <a:moveTo>
                  <a:pt x="10816" y="6625"/>
                </a:moveTo>
                <a:cubicBezTo>
                  <a:pt x="11140" y="6625"/>
                  <a:pt x="11464" y="6733"/>
                  <a:pt x="11788" y="6949"/>
                </a:cubicBezTo>
                <a:cubicBezTo>
                  <a:pt x="12079" y="7218"/>
                  <a:pt x="12338" y="7487"/>
                  <a:pt x="12565" y="7864"/>
                </a:cubicBezTo>
                <a:cubicBezTo>
                  <a:pt x="12792" y="8241"/>
                  <a:pt x="12986" y="8672"/>
                  <a:pt x="13115" y="9211"/>
                </a:cubicBezTo>
                <a:cubicBezTo>
                  <a:pt x="13277" y="9750"/>
                  <a:pt x="13342" y="10288"/>
                  <a:pt x="13342" y="10827"/>
                </a:cubicBezTo>
                <a:cubicBezTo>
                  <a:pt x="13342" y="11366"/>
                  <a:pt x="13277" y="11904"/>
                  <a:pt x="13115" y="12443"/>
                </a:cubicBezTo>
                <a:cubicBezTo>
                  <a:pt x="12986" y="12928"/>
                  <a:pt x="12792" y="13412"/>
                  <a:pt x="12565" y="13790"/>
                </a:cubicBezTo>
                <a:cubicBezTo>
                  <a:pt x="12338" y="14167"/>
                  <a:pt x="12079" y="14436"/>
                  <a:pt x="11788" y="14705"/>
                </a:cubicBezTo>
                <a:cubicBezTo>
                  <a:pt x="11464" y="14921"/>
                  <a:pt x="11140" y="15028"/>
                  <a:pt x="10816" y="15028"/>
                </a:cubicBezTo>
                <a:cubicBezTo>
                  <a:pt x="10460" y="15028"/>
                  <a:pt x="10136" y="14921"/>
                  <a:pt x="9845" y="14705"/>
                </a:cubicBezTo>
                <a:cubicBezTo>
                  <a:pt x="9521" y="14436"/>
                  <a:pt x="9262" y="14167"/>
                  <a:pt x="9035" y="13790"/>
                </a:cubicBezTo>
                <a:cubicBezTo>
                  <a:pt x="8808" y="13412"/>
                  <a:pt x="8614" y="12928"/>
                  <a:pt x="8485" y="12443"/>
                </a:cubicBezTo>
                <a:cubicBezTo>
                  <a:pt x="8355" y="11904"/>
                  <a:pt x="8290" y="11366"/>
                  <a:pt x="8290" y="10827"/>
                </a:cubicBezTo>
                <a:cubicBezTo>
                  <a:pt x="8290" y="10288"/>
                  <a:pt x="8355" y="9750"/>
                  <a:pt x="8485" y="9211"/>
                </a:cubicBezTo>
                <a:cubicBezTo>
                  <a:pt x="8614" y="8672"/>
                  <a:pt x="8808" y="8241"/>
                  <a:pt x="9035" y="7864"/>
                </a:cubicBezTo>
                <a:cubicBezTo>
                  <a:pt x="9262" y="7487"/>
                  <a:pt x="9521" y="7218"/>
                  <a:pt x="9845" y="6949"/>
                </a:cubicBezTo>
                <a:cubicBezTo>
                  <a:pt x="10136" y="6733"/>
                  <a:pt x="10460" y="6625"/>
                  <a:pt x="10816" y="6625"/>
                </a:cubicBezTo>
                <a:close/>
                <a:moveTo>
                  <a:pt x="10816" y="13843"/>
                </a:moveTo>
                <a:cubicBezTo>
                  <a:pt x="11043" y="13843"/>
                  <a:pt x="11302" y="13736"/>
                  <a:pt x="11496" y="13574"/>
                </a:cubicBezTo>
                <a:cubicBezTo>
                  <a:pt x="11723" y="13412"/>
                  <a:pt x="11917" y="13197"/>
                  <a:pt x="12079" y="12928"/>
                </a:cubicBezTo>
                <a:cubicBezTo>
                  <a:pt x="12241" y="12658"/>
                  <a:pt x="12371" y="12335"/>
                  <a:pt x="12468" y="11958"/>
                </a:cubicBezTo>
                <a:cubicBezTo>
                  <a:pt x="12565" y="11635"/>
                  <a:pt x="12630" y="11258"/>
                  <a:pt x="12630" y="10827"/>
                </a:cubicBezTo>
                <a:cubicBezTo>
                  <a:pt x="12630" y="10396"/>
                  <a:pt x="12565" y="10019"/>
                  <a:pt x="12468" y="9642"/>
                </a:cubicBezTo>
                <a:cubicBezTo>
                  <a:pt x="12371" y="9319"/>
                  <a:pt x="12241" y="8996"/>
                  <a:pt x="12079" y="8726"/>
                </a:cubicBezTo>
                <a:cubicBezTo>
                  <a:pt x="11917" y="8457"/>
                  <a:pt x="11723" y="8241"/>
                  <a:pt x="11496" y="8080"/>
                </a:cubicBezTo>
                <a:cubicBezTo>
                  <a:pt x="11302" y="7918"/>
                  <a:pt x="11043" y="7810"/>
                  <a:pt x="10816" y="7810"/>
                </a:cubicBezTo>
                <a:cubicBezTo>
                  <a:pt x="10557" y="7810"/>
                  <a:pt x="10330" y="7918"/>
                  <a:pt x="10104" y="8080"/>
                </a:cubicBezTo>
                <a:cubicBezTo>
                  <a:pt x="9909" y="8241"/>
                  <a:pt x="9715" y="8457"/>
                  <a:pt x="9553" y="8726"/>
                </a:cubicBezTo>
                <a:cubicBezTo>
                  <a:pt x="9359" y="8996"/>
                  <a:pt x="9229" y="9319"/>
                  <a:pt x="9132" y="9642"/>
                </a:cubicBezTo>
                <a:cubicBezTo>
                  <a:pt x="9035" y="10019"/>
                  <a:pt x="9003" y="10396"/>
                  <a:pt x="9003" y="10827"/>
                </a:cubicBezTo>
                <a:cubicBezTo>
                  <a:pt x="9003" y="11258"/>
                  <a:pt x="9035" y="11635"/>
                  <a:pt x="9132" y="11958"/>
                </a:cubicBezTo>
                <a:cubicBezTo>
                  <a:pt x="9229" y="12335"/>
                  <a:pt x="9359" y="12658"/>
                  <a:pt x="9553" y="12928"/>
                </a:cubicBezTo>
                <a:cubicBezTo>
                  <a:pt x="9715" y="13197"/>
                  <a:pt x="9909" y="13412"/>
                  <a:pt x="10104" y="13574"/>
                </a:cubicBezTo>
                <a:cubicBezTo>
                  <a:pt x="10330" y="13736"/>
                  <a:pt x="10557" y="13843"/>
                  <a:pt x="10816" y="13843"/>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70" name="Shape 3817"/>
          <p:cNvSpPr/>
          <p:nvPr userDrawn="1"/>
        </p:nvSpPr>
        <p:spPr>
          <a:xfrm>
            <a:off x="5844417" y="7165234"/>
            <a:ext cx="414458" cy="536355"/>
          </a:xfrm>
          <a:custGeom>
            <a:avLst/>
            <a:gdLst/>
            <a:ahLst/>
            <a:cxnLst>
              <a:cxn ang="0">
                <a:pos x="wd2" y="hd2"/>
              </a:cxn>
              <a:cxn ang="5400000">
                <a:pos x="wd2" y="hd2"/>
              </a:cxn>
              <a:cxn ang="10800000">
                <a:pos x="wd2" y="hd2"/>
              </a:cxn>
              <a:cxn ang="16200000">
                <a:pos x="wd2" y="hd2"/>
              </a:cxn>
            </a:cxnLst>
            <a:rect l="0" t="0" r="r" b="b"/>
            <a:pathLst>
              <a:path w="21600" h="21600" extrusionOk="0">
                <a:moveTo>
                  <a:pt x="17814" y="10352"/>
                </a:moveTo>
                <a:cubicBezTo>
                  <a:pt x="21600" y="10352"/>
                  <a:pt x="21600" y="10352"/>
                  <a:pt x="21600" y="10352"/>
                </a:cubicBezTo>
                <a:cubicBezTo>
                  <a:pt x="21600" y="21600"/>
                  <a:pt x="21600" y="21600"/>
                  <a:pt x="21600" y="21600"/>
                </a:cubicBezTo>
                <a:cubicBezTo>
                  <a:pt x="0" y="21600"/>
                  <a:pt x="0" y="21600"/>
                  <a:pt x="0" y="21600"/>
                </a:cubicBezTo>
                <a:cubicBezTo>
                  <a:pt x="0" y="10352"/>
                  <a:pt x="0" y="10352"/>
                  <a:pt x="0" y="10352"/>
                </a:cubicBezTo>
                <a:cubicBezTo>
                  <a:pt x="3786" y="10352"/>
                  <a:pt x="3786" y="10352"/>
                  <a:pt x="3786" y="10352"/>
                </a:cubicBezTo>
                <a:cubicBezTo>
                  <a:pt x="3786" y="5381"/>
                  <a:pt x="3786" y="5381"/>
                  <a:pt x="3786" y="5381"/>
                </a:cubicBezTo>
                <a:cubicBezTo>
                  <a:pt x="3786" y="4634"/>
                  <a:pt x="3980" y="3961"/>
                  <a:pt x="4369" y="3289"/>
                </a:cubicBezTo>
                <a:cubicBezTo>
                  <a:pt x="4757" y="2653"/>
                  <a:pt x="5242" y="2093"/>
                  <a:pt x="5873" y="1607"/>
                </a:cubicBezTo>
                <a:cubicBezTo>
                  <a:pt x="6504" y="1121"/>
                  <a:pt x="7232" y="710"/>
                  <a:pt x="8106" y="448"/>
                </a:cubicBezTo>
                <a:cubicBezTo>
                  <a:pt x="8931" y="149"/>
                  <a:pt x="9853" y="0"/>
                  <a:pt x="10824" y="0"/>
                </a:cubicBezTo>
                <a:cubicBezTo>
                  <a:pt x="11795" y="0"/>
                  <a:pt x="12669" y="149"/>
                  <a:pt x="13542" y="448"/>
                </a:cubicBezTo>
                <a:cubicBezTo>
                  <a:pt x="14368" y="710"/>
                  <a:pt x="15096" y="1121"/>
                  <a:pt x="15727" y="1607"/>
                </a:cubicBezTo>
                <a:cubicBezTo>
                  <a:pt x="16358" y="2093"/>
                  <a:pt x="16892" y="2653"/>
                  <a:pt x="17231" y="3289"/>
                </a:cubicBezTo>
                <a:cubicBezTo>
                  <a:pt x="17620" y="3961"/>
                  <a:pt x="17814" y="4634"/>
                  <a:pt x="17814" y="5381"/>
                </a:cubicBezTo>
                <a:lnTo>
                  <a:pt x="17814" y="10352"/>
                </a:lnTo>
                <a:close/>
                <a:moveTo>
                  <a:pt x="20532" y="20778"/>
                </a:moveTo>
                <a:cubicBezTo>
                  <a:pt x="20532" y="11248"/>
                  <a:pt x="20532" y="11248"/>
                  <a:pt x="20532" y="11248"/>
                </a:cubicBezTo>
                <a:cubicBezTo>
                  <a:pt x="1068" y="11248"/>
                  <a:pt x="1068" y="11248"/>
                  <a:pt x="1068" y="11248"/>
                </a:cubicBezTo>
                <a:cubicBezTo>
                  <a:pt x="1068" y="20778"/>
                  <a:pt x="1068" y="20778"/>
                  <a:pt x="1068" y="20778"/>
                </a:cubicBezTo>
                <a:lnTo>
                  <a:pt x="20532" y="20778"/>
                </a:lnTo>
                <a:close/>
                <a:moveTo>
                  <a:pt x="4854" y="5381"/>
                </a:moveTo>
                <a:cubicBezTo>
                  <a:pt x="4854" y="10352"/>
                  <a:pt x="4854" y="10352"/>
                  <a:pt x="4854" y="10352"/>
                </a:cubicBezTo>
                <a:cubicBezTo>
                  <a:pt x="16746" y="10352"/>
                  <a:pt x="16746" y="10352"/>
                  <a:pt x="16746" y="10352"/>
                </a:cubicBezTo>
                <a:cubicBezTo>
                  <a:pt x="16746" y="5381"/>
                  <a:pt x="16746" y="5381"/>
                  <a:pt x="16746" y="5381"/>
                </a:cubicBezTo>
                <a:cubicBezTo>
                  <a:pt x="16746" y="4783"/>
                  <a:pt x="16600" y="4185"/>
                  <a:pt x="16261" y="3662"/>
                </a:cubicBezTo>
                <a:cubicBezTo>
                  <a:pt x="15969" y="3102"/>
                  <a:pt x="15533" y="2616"/>
                  <a:pt x="14999" y="2205"/>
                </a:cubicBezTo>
                <a:cubicBezTo>
                  <a:pt x="14465" y="1756"/>
                  <a:pt x="13834" y="1420"/>
                  <a:pt x="13106" y="1196"/>
                </a:cubicBezTo>
                <a:cubicBezTo>
                  <a:pt x="12378" y="934"/>
                  <a:pt x="11601" y="822"/>
                  <a:pt x="10824" y="822"/>
                </a:cubicBezTo>
                <a:cubicBezTo>
                  <a:pt x="9999" y="822"/>
                  <a:pt x="9222" y="934"/>
                  <a:pt x="8494" y="1196"/>
                </a:cubicBezTo>
                <a:cubicBezTo>
                  <a:pt x="7766" y="1420"/>
                  <a:pt x="7135" y="1756"/>
                  <a:pt x="6650" y="2205"/>
                </a:cubicBezTo>
                <a:cubicBezTo>
                  <a:pt x="6067" y="2616"/>
                  <a:pt x="5679" y="3102"/>
                  <a:pt x="5339" y="3662"/>
                </a:cubicBezTo>
                <a:cubicBezTo>
                  <a:pt x="5048" y="4185"/>
                  <a:pt x="4854" y="4783"/>
                  <a:pt x="4854" y="5381"/>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71" name="Shape 3818"/>
          <p:cNvSpPr/>
          <p:nvPr userDrawn="1"/>
        </p:nvSpPr>
        <p:spPr>
          <a:xfrm>
            <a:off x="7178928" y="7124310"/>
            <a:ext cx="290121" cy="6192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1600" y="0"/>
                  <a:pt x="21600" y="0"/>
                  <a:pt x="21600" y="0"/>
                </a:cubicBezTo>
                <a:cubicBezTo>
                  <a:pt x="21600" y="2141"/>
                  <a:pt x="21600" y="2141"/>
                  <a:pt x="21600" y="2141"/>
                </a:cubicBezTo>
                <a:cubicBezTo>
                  <a:pt x="16235" y="6486"/>
                  <a:pt x="16235" y="6486"/>
                  <a:pt x="16235" y="6486"/>
                </a:cubicBezTo>
                <a:cubicBezTo>
                  <a:pt x="16235" y="21600"/>
                  <a:pt x="16235" y="21600"/>
                  <a:pt x="16235" y="21600"/>
                </a:cubicBezTo>
                <a:cubicBezTo>
                  <a:pt x="5365" y="21600"/>
                  <a:pt x="5365" y="21600"/>
                  <a:pt x="5365" y="21600"/>
                </a:cubicBezTo>
                <a:cubicBezTo>
                  <a:pt x="5365" y="6486"/>
                  <a:pt x="5365" y="6486"/>
                  <a:pt x="5365" y="6486"/>
                </a:cubicBezTo>
                <a:cubicBezTo>
                  <a:pt x="0" y="2141"/>
                  <a:pt x="0" y="2141"/>
                  <a:pt x="0" y="2141"/>
                </a:cubicBezTo>
                <a:lnTo>
                  <a:pt x="0" y="0"/>
                </a:lnTo>
                <a:close/>
                <a:moveTo>
                  <a:pt x="1533" y="714"/>
                </a:moveTo>
                <a:cubicBezTo>
                  <a:pt x="1533" y="1978"/>
                  <a:pt x="1533" y="1978"/>
                  <a:pt x="1533" y="1978"/>
                </a:cubicBezTo>
                <a:cubicBezTo>
                  <a:pt x="1672" y="2141"/>
                  <a:pt x="1672" y="2141"/>
                  <a:pt x="1672" y="2141"/>
                </a:cubicBezTo>
                <a:cubicBezTo>
                  <a:pt x="19858" y="2141"/>
                  <a:pt x="19858" y="2141"/>
                  <a:pt x="19858" y="2141"/>
                </a:cubicBezTo>
                <a:cubicBezTo>
                  <a:pt x="19997" y="1978"/>
                  <a:pt x="19997" y="1978"/>
                  <a:pt x="19997" y="1978"/>
                </a:cubicBezTo>
                <a:cubicBezTo>
                  <a:pt x="19997" y="714"/>
                  <a:pt x="19997" y="714"/>
                  <a:pt x="19997" y="714"/>
                </a:cubicBezTo>
                <a:lnTo>
                  <a:pt x="1533" y="714"/>
                </a:lnTo>
                <a:close/>
                <a:moveTo>
                  <a:pt x="14841" y="6097"/>
                </a:moveTo>
                <a:cubicBezTo>
                  <a:pt x="18952" y="2854"/>
                  <a:pt x="18952" y="2854"/>
                  <a:pt x="18952" y="2854"/>
                </a:cubicBezTo>
                <a:cubicBezTo>
                  <a:pt x="2578" y="2854"/>
                  <a:pt x="2578" y="2854"/>
                  <a:pt x="2578" y="2854"/>
                </a:cubicBezTo>
                <a:cubicBezTo>
                  <a:pt x="6898" y="6292"/>
                  <a:pt x="6898" y="6292"/>
                  <a:pt x="6898" y="6292"/>
                </a:cubicBezTo>
                <a:cubicBezTo>
                  <a:pt x="6898" y="18746"/>
                  <a:pt x="6898" y="18746"/>
                  <a:pt x="6898" y="18746"/>
                </a:cubicBezTo>
                <a:cubicBezTo>
                  <a:pt x="14702" y="18746"/>
                  <a:pt x="14702" y="18746"/>
                  <a:pt x="14702" y="18746"/>
                </a:cubicBezTo>
                <a:cubicBezTo>
                  <a:pt x="14702" y="6292"/>
                  <a:pt x="14702" y="6292"/>
                  <a:pt x="14702" y="6292"/>
                </a:cubicBezTo>
                <a:lnTo>
                  <a:pt x="14841" y="6097"/>
                </a:lnTo>
                <a:close/>
                <a:moveTo>
                  <a:pt x="6898" y="20886"/>
                </a:moveTo>
                <a:cubicBezTo>
                  <a:pt x="14702" y="20886"/>
                  <a:pt x="14702" y="20886"/>
                  <a:pt x="14702" y="20886"/>
                </a:cubicBezTo>
                <a:cubicBezTo>
                  <a:pt x="14702" y="19459"/>
                  <a:pt x="14702" y="19459"/>
                  <a:pt x="14702" y="19459"/>
                </a:cubicBezTo>
                <a:cubicBezTo>
                  <a:pt x="6898" y="19459"/>
                  <a:pt x="6898" y="19459"/>
                  <a:pt x="6898" y="19459"/>
                </a:cubicBezTo>
                <a:lnTo>
                  <a:pt x="6898" y="20886"/>
                </a:lnTo>
                <a:close/>
                <a:moveTo>
                  <a:pt x="10800" y="10086"/>
                </a:moveTo>
                <a:cubicBezTo>
                  <a:pt x="11079" y="10086"/>
                  <a:pt x="11357" y="10119"/>
                  <a:pt x="11706" y="10151"/>
                </a:cubicBezTo>
                <a:cubicBezTo>
                  <a:pt x="11985" y="10216"/>
                  <a:pt x="12263" y="10281"/>
                  <a:pt x="12403" y="10378"/>
                </a:cubicBezTo>
                <a:cubicBezTo>
                  <a:pt x="12681" y="10476"/>
                  <a:pt x="12821" y="10605"/>
                  <a:pt x="12960" y="10735"/>
                </a:cubicBezTo>
                <a:cubicBezTo>
                  <a:pt x="13099" y="10865"/>
                  <a:pt x="13169" y="10995"/>
                  <a:pt x="13169" y="11189"/>
                </a:cubicBezTo>
                <a:cubicBezTo>
                  <a:pt x="13169" y="12616"/>
                  <a:pt x="13169" y="12616"/>
                  <a:pt x="13169" y="12616"/>
                </a:cubicBezTo>
                <a:cubicBezTo>
                  <a:pt x="13169" y="12746"/>
                  <a:pt x="13099" y="12876"/>
                  <a:pt x="12960" y="13005"/>
                </a:cubicBezTo>
                <a:cubicBezTo>
                  <a:pt x="12821" y="13135"/>
                  <a:pt x="12681" y="13265"/>
                  <a:pt x="12403" y="13362"/>
                </a:cubicBezTo>
                <a:cubicBezTo>
                  <a:pt x="12263" y="13459"/>
                  <a:pt x="11985" y="13524"/>
                  <a:pt x="11706" y="13589"/>
                </a:cubicBezTo>
                <a:cubicBezTo>
                  <a:pt x="11357" y="13654"/>
                  <a:pt x="11079" y="13686"/>
                  <a:pt x="10800" y="13686"/>
                </a:cubicBezTo>
                <a:cubicBezTo>
                  <a:pt x="10452" y="13686"/>
                  <a:pt x="10173" y="13654"/>
                  <a:pt x="9894" y="13589"/>
                </a:cubicBezTo>
                <a:cubicBezTo>
                  <a:pt x="9546" y="13524"/>
                  <a:pt x="9337" y="13459"/>
                  <a:pt x="9128" y="13362"/>
                </a:cubicBezTo>
                <a:cubicBezTo>
                  <a:pt x="8919" y="13265"/>
                  <a:pt x="8710" y="13135"/>
                  <a:pt x="8570" y="13005"/>
                </a:cubicBezTo>
                <a:cubicBezTo>
                  <a:pt x="8501" y="12876"/>
                  <a:pt x="8431" y="12746"/>
                  <a:pt x="8431" y="12616"/>
                </a:cubicBezTo>
                <a:cubicBezTo>
                  <a:pt x="8431" y="11189"/>
                  <a:pt x="8431" y="11189"/>
                  <a:pt x="8431" y="11189"/>
                </a:cubicBezTo>
                <a:cubicBezTo>
                  <a:pt x="8431" y="10995"/>
                  <a:pt x="8501" y="10865"/>
                  <a:pt x="8570" y="10735"/>
                </a:cubicBezTo>
                <a:cubicBezTo>
                  <a:pt x="8710" y="10605"/>
                  <a:pt x="8919" y="10476"/>
                  <a:pt x="9128" y="10378"/>
                </a:cubicBezTo>
                <a:cubicBezTo>
                  <a:pt x="9337" y="10281"/>
                  <a:pt x="9546" y="10216"/>
                  <a:pt x="9894" y="10151"/>
                </a:cubicBezTo>
                <a:cubicBezTo>
                  <a:pt x="10173" y="10119"/>
                  <a:pt x="10452" y="10086"/>
                  <a:pt x="10800" y="10086"/>
                </a:cubicBezTo>
                <a:close/>
                <a:moveTo>
                  <a:pt x="11566" y="12616"/>
                </a:moveTo>
                <a:cubicBezTo>
                  <a:pt x="11566" y="11189"/>
                  <a:pt x="11566" y="11189"/>
                  <a:pt x="11566" y="11189"/>
                </a:cubicBezTo>
                <a:cubicBezTo>
                  <a:pt x="11566" y="11059"/>
                  <a:pt x="11497" y="10962"/>
                  <a:pt x="11357" y="10897"/>
                </a:cubicBezTo>
                <a:cubicBezTo>
                  <a:pt x="11218" y="10832"/>
                  <a:pt x="11009" y="10800"/>
                  <a:pt x="10800" y="10800"/>
                </a:cubicBezTo>
                <a:cubicBezTo>
                  <a:pt x="10521" y="10800"/>
                  <a:pt x="10312" y="10832"/>
                  <a:pt x="10173" y="10897"/>
                </a:cubicBezTo>
                <a:cubicBezTo>
                  <a:pt x="10034" y="10962"/>
                  <a:pt x="9964" y="11059"/>
                  <a:pt x="9964" y="11189"/>
                </a:cubicBezTo>
                <a:cubicBezTo>
                  <a:pt x="9964" y="12616"/>
                  <a:pt x="9964" y="12616"/>
                  <a:pt x="9964" y="12616"/>
                </a:cubicBezTo>
                <a:cubicBezTo>
                  <a:pt x="9964" y="12714"/>
                  <a:pt x="10034" y="12778"/>
                  <a:pt x="10173" y="12843"/>
                </a:cubicBezTo>
                <a:cubicBezTo>
                  <a:pt x="10312" y="12908"/>
                  <a:pt x="10521" y="12941"/>
                  <a:pt x="10800" y="12941"/>
                </a:cubicBezTo>
                <a:cubicBezTo>
                  <a:pt x="11009" y="12941"/>
                  <a:pt x="11218" y="12908"/>
                  <a:pt x="11357" y="12843"/>
                </a:cubicBezTo>
                <a:cubicBezTo>
                  <a:pt x="11497" y="12778"/>
                  <a:pt x="11566" y="12714"/>
                  <a:pt x="11566" y="12616"/>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72" name="Shape 3819"/>
          <p:cNvSpPr/>
          <p:nvPr userDrawn="1"/>
        </p:nvSpPr>
        <p:spPr>
          <a:xfrm>
            <a:off x="8337905" y="7174985"/>
            <a:ext cx="516851" cy="516851"/>
          </a:xfrm>
          <a:custGeom>
            <a:avLst/>
            <a:gdLst/>
            <a:ahLst/>
            <a:cxnLst>
              <a:cxn ang="0">
                <a:pos x="wd2" y="hd2"/>
              </a:cxn>
              <a:cxn ang="5400000">
                <a:pos x="wd2" y="hd2"/>
              </a:cxn>
              <a:cxn ang="10800000">
                <a:pos x="wd2" y="hd2"/>
              </a:cxn>
              <a:cxn ang="16200000">
                <a:pos x="wd2" y="hd2"/>
              </a:cxn>
            </a:cxnLst>
            <a:rect l="0" t="0" r="r" b="b"/>
            <a:pathLst>
              <a:path w="21600" h="21600" extrusionOk="0">
                <a:moveTo>
                  <a:pt x="4320" y="21522"/>
                </a:moveTo>
                <a:cubicBezTo>
                  <a:pt x="4048" y="21483"/>
                  <a:pt x="3814" y="21405"/>
                  <a:pt x="3542" y="21327"/>
                </a:cubicBezTo>
                <a:cubicBezTo>
                  <a:pt x="3308" y="21210"/>
                  <a:pt x="3075" y="21093"/>
                  <a:pt x="2841" y="20937"/>
                </a:cubicBezTo>
                <a:cubicBezTo>
                  <a:pt x="2608" y="20781"/>
                  <a:pt x="2413" y="20586"/>
                  <a:pt x="2257" y="20391"/>
                </a:cubicBezTo>
                <a:cubicBezTo>
                  <a:pt x="1245" y="19378"/>
                  <a:pt x="1245" y="19378"/>
                  <a:pt x="1245" y="19378"/>
                </a:cubicBezTo>
                <a:cubicBezTo>
                  <a:pt x="817" y="18988"/>
                  <a:pt x="506" y="18559"/>
                  <a:pt x="311" y="18052"/>
                </a:cubicBezTo>
                <a:cubicBezTo>
                  <a:pt x="117" y="17545"/>
                  <a:pt x="0" y="17038"/>
                  <a:pt x="0" y="16492"/>
                </a:cubicBezTo>
                <a:cubicBezTo>
                  <a:pt x="0" y="15947"/>
                  <a:pt x="117" y="15401"/>
                  <a:pt x="311" y="14894"/>
                </a:cubicBezTo>
                <a:cubicBezTo>
                  <a:pt x="506" y="14387"/>
                  <a:pt x="817" y="13958"/>
                  <a:pt x="1245" y="13529"/>
                </a:cubicBezTo>
                <a:cubicBezTo>
                  <a:pt x="6655" y="8110"/>
                  <a:pt x="6655" y="8110"/>
                  <a:pt x="6655" y="8110"/>
                </a:cubicBezTo>
                <a:cubicBezTo>
                  <a:pt x="7044" y="7720"/>
                  <a:pt x="7511" y="7408"/>
                  <a:pt x="8017" y="7213"/>
                </a:cubicBezTo>
                <a:cubicBezTo>
                  <a:pt x="8523" y="6979"/>
                  <a:pt x="9029" y="6901"/>
                  <a:pt x="9535" y="6901"/>
                </a:cubicBezTo>
                <a:cubicBezTo>
                  <a:pt x="10080" y="6901"/>
                  <a:pt x="10586" y="6979"/>
                  <a:pt x="11092" y="7213"/>
                </a:cubicBezTo>
                <a:cubicBezTo>
                  <a:pt x="11637" y="7408"/>
                  <a:pt x="12065" y="7720"/>
                  <a:pt x="12493" y="8110"/>
                </a:cubicBezTo>
                <a:cubicBezTo>
                  <a:pt x="13505" y="9123"/>
                  <a:pt x="13505" y="9123"/>
                  <a:pt x="13505" y="9123"/>
                </a:cubicBezTo>
                <a:cubicBezTo>
                  <a:pt x="12882" y="9747"/>
                  <a:pt x="12882" y="9747"/>
                  <a:pt x="12882" y="9747"/>
                </a:cubicBezTo>
                <a:cubicBezTo>
                  <a:pt x="11870" y="8734"/>
                  <a:pt x="11870" y="8734"/>
                  <a:pt x="11870" y="8734"/>
                </a:cubicBezTo>
                <a:cubicBezTo>
                  <a:pt x="11520" y="8422"/>
                  <a:pt x="11170" y="8188"/>
                  <a:pt x="10781" y="7993"/>
                </a:cubicBezTo>
                <a:cubicBezTo>
                  <a:pt x="10391" y="7837"/>
                  <a:pt x="9963" y="7759"/>
                  <a:pt x="9535" y="7759"/>
                </a:cubicBezTo>
                <a:cubicBezTo>
                  <a:pt x="9146" y="7759"/>
                  <a:pt x="8718" y="7837"/>
                  <a:pt x="8329" y="7993"/>
                </a:cubicBezTo>
                <a:cubicBezTo>
                  <a:pt x="7901" y="8188"/>
                  <a:pt x="7550" y="8422"/>
                  <a:pt x="7278" y="8734"/>
                </a:cubicBezTo>
                <a:cubicBezTo>
                  <a:pt x="1829" y="14192"/>
                  <a:pt x="1829" y="14192"/>
                  <a:pt x="1829" y="14192"/>
                </a:cubicBezTo>
                <a:cubicBezTo>
                  <a:pt x="1518" y="14504"/>
                  <a:pt x="1245" y="14855"/>
                  <a:pt x="1090" y="15284"/>
                </a:cubicBezTo>
                <a:cubicBezTo>
                  <a:pt x="934" y="15674"/>
                  <a:pt x="856" y="16064"/>
                  <a:pt x="856" y="16492"/>
                </a:cubicBezTo>
                <a:cubicBezTo>
                  <a:pt x="856" y="16882"/>
                  <a:pt x="934" y="17311"/>
                  <a:pt x="1090" y="17701"/>
                </a:cubicBezTo>
                <a:cubicBezTo>
                  <a:pt x="1245" y="18091"/>
                  <a:pt x="1518" y="18481"/>
                  <a:pt x="1829" y="18754"/>
                </a:cubicBezTo>
                <a:cubicBezTo>
                  <a:pt x="2841" y="19768"/>
                  <a:pt x="2841" y="19768"/>
                  <a:pt x="2841" y="19768"/>
                </a:cubicBezTo>
                <a:cubicBezTo>
                  <a:pt x="2997" y="19962"/>
                  <a:pt x="3152" y="20079"/>
                  <a:pt x="3347" y="20235"/>
                </a:cubicBezTo>
                <a:cubicBezTo>
                  <a:pt x="3503" y="20352"/>
                  <a:pt x="3697" y="20430"/>
                  <a:pt x="3853" y="20508"/>
                </a:cubicBezTo>
                <a:cubicBezTo>
                  <a:pt x="4048" y="20586"/>
                  <a:pt x="4281" y="20664"/>
                  <a:pt x="4515" y="20703"/>
                </a:cubicBezTo>
                <a:cubicBezTo>
                  <a:pt x="4709" y="20742"/>
                  <a:pt x="4943" y="20742"/>
                  <a:pt x="5137" y="20742"/>
                </a:cubicBezTo>
                <a:cubicBezTo>
                  <a:pt x="5332" y="20742"/>
                  <a:pt x="5526" y="20742"/>
                  <a:pt x="5760" y="20703"/>
                </a:cubicBezTo>
                <a:cubicBezTo>
                  <a:pt x="5994" y="20664"/>
                  <a:pt x="6188" y="20586"/>
                  <a:pt x="6383" y="20508"/>
                </a:cubicBezTo>
                <a:cubicBezTo>
                  <a:pt x="6577" y="20430"/>
                  <a:pt x="6733" y="20352"/>
                  <a:pt x="6928" y="20235"/>
                </a:cubicBezTo>
                <a:cubicBezTo>
                  <a:pt x="7122" y="20079"/>
                  <a:pt x="7278" y="19962"/>
                  <a:pt x="7395" y="19768"/>
                </a:cubicBezTo>
                <a:cubicBezTo>
                  <a:pt x="11053" y="16181"/>
                  <a:pt x="11053" y="16181"/>
                  <a:pt x="11053" y="16181"/>
                </a:cubicBezTo>
                <a:cubicBezTo>
                  <a:pt x="11676" y="16804"/>
                  <a:pt x="11676" y="16804"/>
                  <a:pt x="11676" y="16804"/>
                </a:cubicBezTo>
                <a:cubicBezTo>
                  <a:pt x="8017" y="20391"/>
                  <a:pt x="8017" y="20391"/>
                  <a:pt x="8017" y="20391"/>
                </a:cubicBezTo>
                <a:cubicBezTo>
                  <a:pt x="7862" y="20586"/>
                  <a:pt x="7628" y="20781"/>
                  <a:pt x="7395" y="20937"/>
                </a:cubicBezTo>
                <a:cubicBezTo>
                  <a:pt x="7161" y="21093"/>
                  <a:pt x="6928" y="21210"/>
                  <a:pt x="6694" y="21327"/>
                </a:cubicBezTo>
                <a:cubicBezTo>
                  <a:pt x="6461" y="21405"/>
                  <a:pt x="6227" y="21483"/>
                  <a:pt x="5955" y="21522"/>
                </a:cubicBezTo>
                <a:cubicBezTo>
                  <a:pt x="5682" y="21600"/>
                  <a:pt x="5410" y="21600"/>
                  <a:pt x="5137" y="21600"/>
                </a:cubicBezTo>
                <a:cubicBezTo>
                  <a:pt x="4865" y="21600"/>
                  <a:pt x="4592" y="21600"/>
                  <a:pt x="4320" y="21522"/>
                </a:cubicBezTo>
                <a:close/>
                <a:moveTo>
                  <a:pt x="11248" y="14621"/>
                </a:moveTo>
                <a:cubicBezTo>
                  <a:pt x="10975" y="14582"/>
                  <a:pt x="10742" y="14504"/>
                  <a:pt x="10508" y="14387"/>
                </a:cubicBezTo>
                <a:cubicBezTo>
                  <a:pt x="10275" y="14309"/>
                  <a:pt x="10041" y="14192"/>
                  <a:pt x="9808" y="14036"/>
                </a:cubicBezTo>
                <a:cubicBezTo>
                  <a:pt x="9574" y="13880"/>
                  <a:pt x="9341" y="13685"/>
                  <a:pt x="9146" y="13490"/>
                </a:cubicBezTo>
                <a:cubicBezTo>
                  <a:pt x="9730" y="12866"/>
                  <a:pt x="9730" y="12866"/>
                  <a:pt x="9730" y="12866"/>
                </a:cubicBezTo>
                <a:cubicBezTo>
                  <a:pt x="10080" y="13178"/>
                  <a:pt x="10430" y="13412"/>
                  <a:pt x="10819" y="13607"/>
                </a:cubicBezTo>
                <a:cubicBezTo>
                  <a:pt x="11209" y="13763"/>
                  <a:pt x="11637" y="13841"/>
                  <a:pt x="12065" y="13841"/>
                </a:cubicBezTo>
                <a:cubicBezTo>
                  <a:pt x="12493" y="13841"/>
                  <a:pt x="12882" y="13763"/>
                  <a:pt x="13271" y="13607"/>
                </a:cubicBezTo>
                <a:cubicBezTo>
                  <a:pt x="13699" y="13412"/>
                  <a:pt x="14050" y="13178"/>
                  <a:pt x="14361" y="12866"/>
                </a:cubicBezTo>
                <a:cubicBezTo>
                  <a:pt x="19771" y="7408"/>
                  <a:pt x="19771" y="7408"/>
                  <a:pt x="19771" y="7408"/>
                </a:cubicBezTo>
                <a:cubicBezTo>
                  <a:pt x="20121" y="7096"/>
                  <a:pt x="20355" y="6745"/>
                  <a:pt x="20510" y="6316"/>
                </a:cubicBezTo>
                <a:cubicBezTo>
                  <a:pt x="20666" y="5926"/>
                  <a:pt x="20744" y="5536"/>
                  <a:pt x="20744" y="5108"/>
                </a:cubicBezTo>
                <a:cubicBezTo>
                  <a:pt x="20744" y="4718"/>
                  <a:pt x="20666" y="4289"/>
                  <a:pt x="20510" y="3899"/>
                </a:cubicBezTo>
                <a:cubicBezTo>
                  <a:pt x="20355" y="3470"/>
                  <a:pt x="20121" y="3119"/>
                  <a:pt x="19771" y="2846"/>
                </a:cubicBezTo>
                <a:cubicBezTo>
                  <a:pt x="18759" y="1832"/>
                  <a:pt x="18759" y="1832"/>
                  <a:pt x="18759" y="1832"/>
                </a:cubicBezTo>
                <a:cubicBezTo>
                  <a:pt x="18448" y="1482"/>
                  <a:pt x="18097" y="1248"/>
                  <a:pt x="17708" y="1092"/>
                </a:cubicBezTo>
                <a:cubicBezTo>
                  <a:pt x="17280" y="936"/>
                  <a:pt x="16891" y="858"/>
                  <a:pt x="16502" y="858"/>
                </a:cubicBezTo>
                <a:cubicBezTo>
                  <a:pt x="16074" y="858"/>
                  <a:pt x="15684" y="936"/>
                  <a:pt x="15256" y="1092"/>
                </a:cubicBezTo>
                <a:cubicBezTo>
                  <a:pt x="14867" y="1248"/>
                  <a:pt x="14517" y="1482"/>
                  <a:pt x="14205" y="1832"/>
                </a:cubicBezTo>
                <a:cubicBezTo>
                  <a:pt x="10352" y="5614"/>
                  <a:pt x="10352" y="5614"/>
                  <a:pt x="10352" y="5614"/>
                </a:cubicBezTo>
                <a:cubicBezTo>
                  <a:pt x="9730" y="5030"/>
                  <a:pt x="9730" y="5030"/>
                  <a:pt x="9730" y="5030"/>
                </a:cubicBezTo>
                <a:cubicBezTo>
                  <a:pt x="13583" y="1209"/>
                  <a:pt x="13583" y="1209"/>
                  <a:pt x="13583" y="1209"/>
                </a:cubicBezTo>
                <a:cubicBezTo>
                  <a:pt x="13972" y="780"/>
                  <a:pt x="14400" y="507"/>
                  <a:pt x="14906" y="273"/>
                </a:cubicBezTo>
                <a:cubicBezTo>
                  <a:pt x="15412" y="78"/>
                  <a:pt x="15957" y="0"/>
                  <a:pt x="16502" y="0"/>
                </a:cubicBezTo>
                <a:cubicBezTo>
                  <a:pt x="17008" y="0"/>
                  <a:pt x="17552" y="78"/>
                  <a:pt x="18058" y="273"/>
                </a:cubicBezTo>
                <a:cubicBezTo>
                  <a:pt x="18564" y="507"/>
                  <a:pt x="18992" y="780"/>
                  <a:pt x="19382" y="1209"/>
                </a:cubicBezTo>
                <a:cubicBezTo>
                  <a:pt x="20394" y="2222"/>
                  <a:pt x="20394" y="2222"/>
                  <a:pt x="20394" y="2222"/>
                </a:cubicBezTo>
                <a:cubicBezTo>
                  <a:pt x="20783" y="2573"/>
                  <a:pt x="21094" y="3041"/>
                  <a:pt x="21289" y="3548"/>
                </a:cubicBezTo>
                <a:cubicBezTo>
                  <a:pt x="21483" y="4055"/>
                  <a:pt x="21600" y="4562"/>
                  <a:pt x="21600" y="5108"/>
                </a:cubicBezTo>
                <a:cubicBezTo>
                  <a:pt x="21600" y="5653"/>
                  <a:pt x="21483" y="6160"/>
                  <a:pt x="21289" y="6706"/>
                </a:cubicBezTo>
                <a:cubicBezTo>
                  <a:pt x="21094" y="7213"/>
                  <a:pt x="20783" y="7642"/>
                  <a:pt x="20394" y="7993"/>
                </a:cubicBezTo>
                <a:cubicBezTo>
                  <a:pt x="14945" y="13490"/>
                  <a:pt x="14945" y="13490"/>
                  <a:pt x="14945" y="13490"/>
                </a:cubicBezTo>
                <a:cubicBezTo>
                  <a:pt x="14750" y="13685"/>
                  <a:pt x="14556" y="13880"/>
                  <a:pt x="14322" y="14036"/>
                </a:cubicBezTo>
                <a:cubicBezTo>
                  <a:pt x="14050" y="14192"/>
                  <a:pt x="13816" y="14309"/>
                  <a:pt x="13583" y="14387"/>
                </a:cubicBezTo>
                <a:cubicBezTo>
                  <a:pt x="13349" y="14504"/>
                  <a:pt x="13116" y="14582"/>
                  <a:pt x="12843" y="14621"/>
                </a:cubicBezTo>
                <a:cubicBezTo>
                  <a:pt x="12571" y="14699"/>
                  <a:pt x="12298" y="14699"/>
                  <a:pt x="12065" y="14699"/>
                </a:cubicBezTo>
                <a:cubicBezTo>
                  <a:pt x="11792" y="14699"/>
                  <a:pt x="11520" y="14699"/>
                  <a:pt x="11248" y="14621"/>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73" name="Shape 3820"/>
          <p:cNvSpPr/>
          <p:nvPr userDrawn="1"/>
        </p:nvSpPr>
        <p:spPr>
          <a:xfrm>
            <a:off x="9610249" y="7202498"/>
            <a:ext cx="516851" cy="463216"/>
          </a:xfrm>
          <a:custGeom>
            <a:avLst/>
            <a:gdLst/>
            <a:ahLst/>
            <a:cxnLst>
              <a:cxn ang="0">
                <a:pos x="wd2" y="hd2"/>
              </a:cxn>
              <a:cxn ang="5400000">
                <a:pos x="wd2" y="hd2"/>
              </a:cxn>
              <a:cxn ang="10800000">
                <a:pos x="wd2" y="hd2"/>
              </a:cxn>
              <a:cxn ang="16200000">
                <a:pos x="wd2" y="hd2"/>
              </a:cxn>
            </a:cxnLst>
            <a:rect l="0" t="0" r="r" b="b"/>
            <a:pathLst>
              <a:path w="21600" h="21600" extrusionOk="0">
                <a:moveTo>
                  <a:pt x="15568" y="0"/>
                </a:moveTo>
                <a:cubicBezTo>
                  <a:pt x="16424" y="0"/>
                  <a:pt x="17202" y="173"/>
                  <a:pt x="17942" y="564"/>
                </a:cubicBezTo>
                <a:cubicBezTo>
                  <a:pt x="18642" y="911"/>
                  <a:pt x="19304" y="1388"/>
                  <a:pt x="19810" y="1995"/>
                </a:cubicBezTo>
                <a:cubicBezTo>
                  <a:pt x="20394" y="2602"/>
                  <a:pt x="20822" y="3296"/>
                  <a:pt x="21133" y="4120"/>
                </a:cubicBezTo>
                <a:cubicBezTo>
                  <a:pt x="21444" y="4901"/>
                  <a:pt x="21600" y="5812"/>
                  <a:pt x="21600" y="6723"/>
                </a:cubicBezTo>
                <a:cubicBezTo>
                  <a:pt x="21600" y="7200"/>
                  <a:pt x="21561" y="7634"/>
                  <a:pt x="21483" y="8067"/>
                </a:cubicBezTo>
                <a:cubicBezTo>
                  <a:pt x="21405" y="8545"/>
                  <a:pt x="21289" y="8978"/>
                  <a:pt x="21133" y="9369"/>
                </a:cubicBezTo>
                <a:cubicBezTo>
                  <a:pt x="20977" y="9759"/>
                  <a:pt x="20783" y="10149"/>
                  <a:pt x="20549" y="10496"/>
                </a:cubicBezTo>
                <a:cubicBezTo>
                  <a:pt x="20355" y="10887"/>
                  <a:pt x="20082" y="11234"/>
                  <a:pt x="19771" y="11537"/>
                </a:cubicBezTo>
                <a:cubicBezTo>
                  <a:pt x="10819" y="21600"/>
                  <a:pt x="10819" y="21600"/>
                  <a:pt x="10819" y="21600"/>
                </a:cubicBezTo>
                <a:cubicBezTo>
                  <a:pt x="1674" y="11364"/>
                  <a:pt x="1674" y="11364"/>
                  <a:pt x="1674" y="11364"/>
                </a:cubicBezTo>
                <a:cubicBezTo>
                  <a:pt x="1401" y="11060"/>
                  <a:pt x="1168" y="10713"/>
                  <a:pt x="973" y="10366"/>
                </a:cubicBezTo>
                <a:cubicBezTo>
                  <a:pt x="778" y="10019"/>
                  <a:pt x="584" y="9629"/>
                  <a:pt x="428" y="9239"/>
                </a:cubicBezTo>
                <a:cubicBezTo>
                  <a:pt x="272" y="8848"/>
                  <a:pt x="195" y="8458"/>
                  <a:pt x="117" y="8024"/>
                </a:cubicBezTo>
                <a:cubicBezTo>
                  <a:pt x="39" y="7590"/>
                  <a:pt x="0" y="7157"/>
                  <a:pt x="0" y="6723"/>
                </a:cubicBezTo>
                <a:cubicBezTo>
                  <a:pt x="0" y="5812"/>
                  <a:pt x="156" y="4901"/>
                  <a:pt x="467" y="4120"/>
                </a:cubicBezTo>
                <a:cubicBezTo>
                  <a:pt x="778" y="3296"/>
                  <a:pt x="1206" y="2602"/>
                  <a:pt x="1790" y="1995"/>
                </a:cubicBezTo>
                <a:cubicBezTo>
                  <a:pt x="2335" y="1388"/>
                  <a:pt x="2958" y="911"/>
                  <a:pt x="3697" y="564"/>
                </a:cubicBezTo>
                <a:cubicBezTo>
                  <a:pt x="4398" y="173"/>
                  <a:pt x="5215" y="0"/>
                  <a:pt x="6032" y="0"/>
                </a:cubicBezTo>
                <a:cubicBezTo>
                  <a:pt x="6499" y="0"/>
                  <a:pt x="6966" y="87"/>
                  <a:pt x="7434" y="173"/>
                </a:cubicBezTo>
                <a:cubicBezTo>
                  <a:pt x="7901" y="304"/>
                  <a:pt x="8329" y="477"/>
                  <a:pt x="8718" y="694"/>
                </a:cubicBezTo>
                <a:cubicBezTo>
                  <a:pt x="9146" y="911"/>
                  <a:pt x="9496" y="1171"/>
                  <a:pt x="9885" y="1518"/>
                </a:cubicBezTo>
                <a:cubicBezTo>
                  <a:pt x="10236" y="1822"/>
                  <a:pt x="10547" y="2212"/>
                  <a:pt x="10819" y="2602"/>
                </a:cubicBezTo>
                <a:cubicBezTo>
                  <a:pt x="11092" y="2212"/>
                  <a:pt x="11403" y="1822"/>
                  <a:pt x="11754" y="1518"/>
                </a:cubicBezTo>
                <a:cubicBezTo>
                  <a:pt x="12104" y="1171"/>
                  <a:pt x="12493" y="911"/>
                  <a:pt x="12882" y="694"/>
                </a:cubicBezTo>
                <a:cubicBezTo>
                  <a:pt x="13271" y="477"/>
                  <a:pt x="13738" y="304"/>
                  <a:pt x="14166" y="173"/>
                </a:cubicBezTo>
                <a:cubicBezTo>
                  <a:pt x="14634" y="87"/>
                  <a:pt x="15101" y="0"/>
                  <a:pt x="15568" y="0"/>
                </a:cubicBezTo>
                <a:close/>
                <a:moveTo>
                  <a:pt x="15568" y="954"/>
                </a:moveTo>
                <a:cubicBezTo>
                  <a:pt x="15023" y="954"/>
                  <a:pt x="14517" y="1041"/>
                  <a:pt x="14011" y="1214"/>
                </a:cubicBezTo>
                <a:cubicBezTo>
                  <a:pt x="13544" y="1388"/>
                  <a:pt x="13077" y="1648"/>
                  <a:pt x="12688" y="1952"/>
                </a:cubicBezTo>
                <a:cubicBezTo>
                  <a:pt x="12259" y="2255"/>
                  <a:pt x="11909" y="2646"/>
                  <a:pt x="11598" y="3080"/>
                </a:cubicBezTo>
                <a:cubicBezTo>
                  <a:pt x="11286" y="3513"/>
                  <a:pt x="11014" y="3990"/>
                  <a:pt x="10819" y="4511"/>
                </a:cubicBezTo>
                <a:cubicBezTo>
                  <a:pt x="10586" y="3990"/>
                  <a:pt x="10352" y="3513"/>
                  <a:pt x="10002" y="3080"/>
                </a:cubicBezTo>
                <a:cubicBezTo>
                  <a:pt x="9691" y="2646"/>
                  <a:pt x="9341" y="2255"/>
                  <a:pt x="8912" y="1952"/>
                </a:cubicBezTo>
                <a:cubicBezTo>
                  <a:pt x="8523" y="1648"/>
                  <a:pt x="8095" y="1388"/>
                  <a:pt x="7589" y="1214"/>
                </a:cubicBezTo>
                <a:cubicBezTo>
                  <a:pt x="7083" y="1041"/>
                  <a:pt x="6577" y="954"/>
                  <a:pt x="6032" y="954"/>
                </a:cubicBezTo>
                <a:cubicBezTo>
                  <a:pt x="5332" y="954"/>
                  <a:pt x="4670" y="1128"/>
                  <a:pt x="4048" y="1431"/>
                </a:cubicBezTo>
                <a:cubicBezTo>
                  <a:pt x="3425" y="1735"/>
                  <a:pt x="2880" y="2125"/>
                  <a:pt x="2413" y="2646"/>
                </a:cubicBezTo>
                <a:cubicBezTo>
                  <a:pt x="1907" y="3210"/>
                  <a:pt x="1557" y="3817"/>
                  <a:pt x="1284" y="4511"/>
                </a:cubicBezTo>
                <a:cubicBezTo>
                  <a:pt x="1012" y="5205"/>
                  <a:pt x="856" y="5942"/>
                  <a:pt x="856" y="6723"/>
                </a:cubicBezTo>
                <a:cubicBezTo>
                  <a:pt x="856" y="7113"/>
                  <a:pt x="895" y="7504"/>
                  <a:pt x="973" y="7851"/>
                </a:cubicBezTo>
                <a:cubicBezTo>
                  <a:pt x="1051" y="8241"/>
                  <a:pt x="1129" y="8588"/>
                  <a:pt x="1245" y="8935"/>
                </a:cubicBezTo>
                <a:cubicBezTo>
                  <a:pt x="1362" y="9282"/>
                  <a:pt x="1518" y="9586"/>
                  <a:pt x="1712" y="9889"/>
                </a:cubicBezTo>
                <a:cubicBezTo>
                  <a:pt x="1907" y="10193"/>
                  <a:pt x="2102" y="10453"/>
                  <a:pt x="2296" y="10670"/>
                </a:cubicBezTo>
                <a:cubicBezTo>
                  <a:pt x="10819" y="20212"/>
                  <a:pt x="10819" y="20212"/>
                  <a:pt x="10819" y="20212"/>
                </a:cubicBezTo>
                <a:cubicBezTo>
                  <a:pt x="19187" y="10843"/>
                  <a:pt x="19187" y="10843"/>
                  <a:pt x="19187" y="10843"/>
                </a:cubicBezTo>
                <a:cubicBezTo>
                  <a:pt x="19421" y="10583"/>
                  <a:pt x="19615" y="10323"/>
                  <a:pt x="19810" y="10019"/>
                </a:cubicBezTo>
                <a:cubicBezTo>
                  <a:pt x="20043" y="9716"/>
                  <a:pt x="20199" y="9369"/>
                  <a:pt x="20316" y="9065"/>
                </a:cubicBezTo>
                <a:cubicBezTo>
                  <a:pt x="20471" y="8675"/>
                  <a:pt x="20588" y="8284"/>
                  <a:pt x="20627" y="7937"/>
                </a:cubicBezTo>
                <a:cubicBezTo>
                  <a:pt x="20705" y="7547"/>
                  <a:pt x="20744" y="7157"/>
                  <a:pt x="20744" y="6723"/>
                </a:cubicBezTo>
                <a:cubicBezTo>
                  <a:pt x="20744" y="5942"/>
                  <a:pt x="20588" y="5205"/>
                  <a:pt x="20316" y="4511"/>
                </a:cubicBezTo>
                <a:cubicBezTo>
                  <a:pt x="20082" y="3817"/>
                  <a:pt x="19693" y="3210"/>
                  <a:pt x="19226" y="2646"/>
                </a:cubicBezTo>
                <a:cubicBezTo>
                  <a:pt x="18759" y="2125"/>
                  <a:pt x="18214" y="1735"/>
                  <a:pt x="17552" y="1431"/>
                </a:cubicBezTo>
                <a:cubicBezTo>
                  <a:pt x="16930" y="1128"/>
                  <a:pt x="16268" y="954"/>
                  <a:pt x="15568" y="954"/>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74" name="Shape 3821"/>
          <p:cNvSpPr/>
          <p:nvPr userDrawn="1"/>
        </p:nvSpPr>
        <p:spPr>
          <a:xfrm>
            <a:off x="10933789" y="7164014"/>
            <a:ext cx="414458" cy="599744"/>
          </a:xfrm>
          <a:custGeom>
            <a:avLst/>
            <a:gdLst/>
            <a:ahLst/>
            <a:cxnLst>
              <a:cxn ang="0">
                <a:pos x="wd2" y="hd2"/>
              </a:cxn>
              <a:cxn ang="5400000">
                <a:pos x="wd2" y="hd2"/>
              </a:cxn>
              <a:cxn ang="10800000">
                <a:pos x="wd2" y="hd2"/>
              </a:cxn>
              <a:cxn ang="16200000">
                <a:pos x="wd2" y="hd2"/>
              </a:cxn>
            </a:cxnLst>
            <a:rect l="0" t="0" r="r" b="b"/>
            <a:pathLst>
              <a:path w="21600" h="21600" extrusionOk="0">
                <a:moveTo>
                  <a:pt x="21600" y="7456"/>
                </a:moveTo>
                <a:cubicBezTo>
                  <a:pt x="21600" y="8058"/>
                  <a:pt x="21503" y="8660"/>
                  <a:pt x="21309" y="9195"/>
                </a:cubicBezTo>
                <a:cubicBezTo>
                  <a:pt x="21066" y="9763"/>
                  <a:pt x="20775" y="10332"/>
                  <a:pt x="20435" y="10833"/>
                </a:cubicBezTo>
                <a:cubicBezTo>
                  <a:pt x="20047" y="11335"/>
                  <a:pt x="19561" y="11803"/>
                  <a:pt x="19076" y="12238"/>
                </a:cubicBezTo>
                <a:cubicBezTo>
                  <a:pt x="18542" y="12672"/>
                  <a:pt x="17911" y="13040"/>
                  <a:pt x="17231" y="13375"/>
                </a:cubicBezTo>
                <a:cubicBezTo>
                  <a:pt x="17037" y="13475"/>
                  <a:pt x="16795" y="13642"/>
                  <a:pt x="16552" y="13809"/>
                </a:cubicBezTo>
                <a:cubicBezTo>
                  <a:pt x="16309" y="14010"/>
                  <a:pt x="16067" y="14211"/>
                  <a:pt x="15872" y="14445"/>
                </a:cubicBezTo>
                <a:cubicBezTo>
                  <a:pt x="15630" y="14712"/>
                  <a:pt x="15484" y="15013"/>
                  <a:pt x="15338" y="15314"/>
                </a:cubicBezTo>
                <a:cubicBezTo>
                  <a:pt x="15193" y="15648"/>
                  <a:pt x="15096" y="15983"/>
                  <a:pt x="15096" y="16384"/>
                </a:cubicBezTo>
                <a:cubicBezTo>
                  <a:pt x="15096" y="21600"/>
                  <a:pt x="15096" y="21600"/>
                  <a:pt x="15096" y="21600"/>
                </a:cubicBezTo>
                <a:cubicBezTo>
                  <a:pt x="6504" y="21600"/>
                  <a:pt x="6504" y="21600"/>
                  <a:pt x="6504" y="21600"/>
                </a:cubicBezTo>
                <a:cubicBezTo>
                  <a:pt x="6504" y="16384"/>
                  <a:pt x="6504" y="16384"/>
                  <a:pt x="6504" y="16384"/>
                </a:cubicBezTo>
                <a:cubicBezTo>
                  <a:pt x="6504" y="16016"/>
                  <a:pt x="6456" y="15682"/>
                  <a:pt x="6310" y="15381"/>
                </a:cubicBezTo>
                <a:cubicBezTo>
                  <a:pt x="6164" y="15080"/>
                  <a:pt x="5970" y="14812"/>
                  <a:pt x="5825" y="14545"/>
                </a:cubicBezTo>
                <a:cubicBezTo>
                  <a:pt x="5582" y="14311"/>
                  <a:pt x="5388" y="14110"/>
                  <a:pt x="5145" y="13910"/>
                </a:cubicBezTo>
                <a:cubicBezTo>
                  <a:pt x="4902" y="13709"/>
                  <a:pt x="4708" y="13575"/>
                  <a:pt x="4466" y="13441"/>
                </a:cubicBezTo>
                <a:cubicBezTo>
                  <a:pt x="4417" y="13441"/>
                  <a:pt x="4417" y="13441"/>
                  <a:pt x="4417" y="13441"/>
                </a:cubicBezTo>
                <a:cubicBezTo>
                  <a:pt x="4417" y="13441"/>
                  <a:pt x="4417" y="13408"/>
                  <a:pt x="4417" y="13375"/>
                </a:cubicBezTo>
                <a:cubicBezTo>
                  <a:pt x="4369" y="13375"/>
                  <a:pt x="4320" y="13375"/>
                  <a:pt x="4320" y="13375"/>
                </a:cubicBezTo>
                <a:cubicBezTo>
                  <a:pt x="3689" y="13007"/>
                  <a:pt x="3107" y="12639"/>
                  <a:pt x="2573" y="12204"/>
                </a:cubicBezTo>
                <a:cubicBezTo>
                  <a:pt x="2039" y="11770"/>
                  <a:pt x="1602" y="11302"/>
                  <a:pt x="1213" y="10800"/>
                </a:cubicBezTo>
                <a:cubicBezTo>
                  <a:pt x="825" y="10298"/>
                  <a:pt x="534" y="9763"/>
                  <a:pt x="340" y="9195"/>
                </a:cubicBezTo>
                <a:cubicBezTo>
                  <a:pt x="97" y="8660"/>
                  <a:pt x="0" y="8058"/>
                  <a:pt x="0" y="7456"/>
                </a:cubicBezTo>
                <a:cubicBezTo>
                  <a:pt x="0" y="6420"/>
                  <a:pt x="291" y="5484"/>
                  <a:pt x="874" y="4581"/>
                </a:cubicBezTo>
                <a:cubicBezTo>
                  <a:pt x="1408" y="3678"/>
                  <a:pt x="2184" y="2876"/>
                  <a:pt x="3155" y="2173"/>
                </a:cubicBezTo>
                <a:cubicBezTo>
                  <a:pt x="4174" y="1505"/>
                  <a:pt x="5339" y="970"/>
                  <a:pt x="6650" y="602"/>
                </a:cubicBezTo>
                <a:cubicBezTo>
                  <a:pt x="7960" y="201"/>
                  <a:pt x="9320" y="0"/>
                  <a:pt x="10824" y="0"/>
                </a:cubicBezTo>
                <a:cubicBezTo>
                  <a:pt x="12280" y="0"/>
                  <a:pt x="13688" y="201"/>
                  <a:pt x="14999" y="602"/>
                </a:cubicBezTo>
                <a:cubicBezTo>
                  <a:pt x="16309" y="970"/>
                  <a:pt x="17426" y="1505"/>
                  <a:pt x="18445" y="2173"/>
                </a:cubicBezTo>
                <a:cubicBezTo>
                  <a:pt x="19416" y="2876"/>
                  <a:pt x="20192" y="3678"/>
                  <a:pt x="20775" y="4581"/>
                </a:cubicBezTo>
                <a:cubicBezTo>
                  <a:pt x="21309" y="5484"/>
                  <a:pt x="21600" y="6420"/>
                  <a:pt x="21600" y="7456"/>
                </a:cubicBezTo>
                <a:close/>
                <a:moveTo>
                  <a:pt x="16600" y="12806"/>
                </a:moveTo>
                <a:cubicBezTo>
                  <a:pt x="17231" y="12472"/>
                  <a:pt x="17814" y="12104"/>
                  <a:pt x="18299" y="11703"/>
                </a:cubicBezTo>
                <a:cubicBezTo>
                  <a:pt x="18785" y="11302"/>
                  <a:pt x="19173" y="10900"/>
                  <a:pt x="19464" y="10466"/>
                </a:cubicBezTo>
                <a:cubicBezTo>
                  <a:pt x="19804" y="9998"/>
                  <a:pt x="20047" y="9496"/>
                  <a:pt x="20241" y="8994"/>
                </a:cubicBezTo>
                <a:cubicBezTo>
                  <a:pt x="20435" y="8493"/>
                  <a:pt x="20532" y="7958"/>
                  <a:pt x="20532" y="7456"/>
                </a:cubicBezTo>
                <a:cubicBezTo>
                  <a:pt x="20532" y="6520"/>
                  <a:pt x="20289" y="5651"/>
                  <a:pt x="19756" y="4848"/>
                </a:cubicBezTo>
                <a:cubicBezTo>
                  <a:pt x="19222" y="4012"/>
                  <a:pt x="18542" y="3310"/>
                  <a:pt x="17717" y="2742"/>
                </a:cubicBezTo>
                <a:cubicBezTo>
                  <a:pt x="16795" y="2140"/>
                  <a:pt x="15775" y="1672"/>
                  <a:pt x="14610" y="1304"/>
                </a:cubicBezTo>
                <a:cubicBezTo>
                  <a:pt x="13397" y="970"/>
                  <a:pt x="12135" y="769"/>
                  <a:pt x="10824" y="769"/>
                </a:cubicBezTo>
                <a:cubicBezTo>
                  <a:pt x="9465" y="769"/>
                  <a:pt x="8203" y="970"/>
                  <a:pt x="7038" y="1304"/>
                </a:cubicBezTo>
                <a:cubicBezTo>
                  <a:pt x="5825" y="1672"/>
                  <a:pt x="4805" y="2140"/>
                  <a:pt x="3932" y="2742"/>
                </a:cubicBezTo>
                <a:cubicBezTo>
                  <a:pt x="3058" y="3310"/>
                  <a:pt x="2378" y="4012"/>
                  <a:pt x="1844" y="4848"/>
                </a:cubicBezTo>
                <a:cubicBezTo>
                  <a:pt x="1359" y="5651"/>
                  <a:pt x="1068" y="6520"/>
                  <a:pt x="1068" y="7456"/>
                </a:cubicBezTo>
                <a:cubicBezTo>
                  <a:pt x="1068" y="7958"/>
                  <a:pt x="1165" y="8493"/>
                  <a:pt x="1359" y="8994"/>
                </a:cubicBezTo>
                <a:cubicBezTo>
                  <a:pt x="1553" y="9496"/>
                  <a:pt x="1796" y="9964"/>
                  <a:pt x="2087" y="10399"/>
                </a:cubicBezTo>
                <a:cubicBezTo>
                  <a:pt x="2427" y="10867"/>
                  <a:pt x="2815" y="11302"/>
                  <a:pt x="3301" y="11703"/>
                </a:cubicBezTo>
                <a:cubicBezTo>
                  <a:pt x="3786" y="12071"/>
                  <a:pt x="4320" y="12438"/>
                  <a:pt x="4951" y="12773"/>
                </a:cubicBezTo>
                <a:cubicBezTo>
                  <a:pt x="4951" y="12773"/>
                  <a:pt x="5000" y="12773"/>
                  <a:pt x="5000" y="12806"/>
                </a:cubicBezTo>
                <a:cubicBezTo>
                  <a:pt x="5048" y="12806"/>
                  <a:pt x="5048" y="12806"/>
                  <a:pt x="5048" y="12840"/>
                </a:cubicBezTo>
                <a:cubicBezTo>
                  <a:pt x="5048" y="12840"/>
                  <a:pt x="5097" y="12840"/>
                  <a:pt x="5097" y="12840"/>
                </a:cubicBezTo>
                <a:cubicBezTo>
                  <a:pt x="5097" y="12873"/>
                  <a:pt x="5097" y="12873"/>
                  <a:pt x="5097" y="12873"/>
                </a:cubicBezTo>
                <a:cubicBezTo>
                  <a:pt x="5436" y="13040"/>
                  <a:pt x="5728" y="13207"/>
                  <a:pt x="6019" y="13441"/>
                </a:cubicBezTo>
                <a:cubicBezTo>
                  <a:pt x="6310" y="13676"/>
                  <a:pt x="6553" y="13943"/>
                  <a:pt x="6747" y="14244"/>
                </a:cubicBezTo>
                <a:cubicBezTo>
                  <a:pt x="7038" y="14545"/>
                  <a:pt x="7232" y="14846"/>
                  <a:pt x="7378" y="15214"/>
                </a:cubicBezTo>
                <a:cubicBezTo>
                  <a:pt x="7524" y="15581"/>
                  <a:pt x="7572" y="15949"/>
                  <a:pt x="7572" y="16384"/>
                </a:cubicBezTo>
                <a:cubicBezTo>
                  <a:pt x="7572" y="17855"/>
                  <a:pt x="7572" y="17855"/>
                  <a:pt x="7572" y="17855"/>
                </a:cubicBezTo>
                <a:cubicBezTo>
                  <a:pt x="10242" y="17855"/>
                  <a:pt x="10242" y="17855"/>
                  <a:pt x="10242" y="17855"/>
                </a:cubicBezTo>
                <a:cubicBezTo>
                  <a:pt x="10242" y="8894"/>
                  <a:pt x="10242" y="8894"/>
                  <a:pt x="10242" y="8894"/>
                </a:cubicBezTo>
                <a:cubicBezTo>
                  <a:pt x="10048" y="8861"/>
                  <a:pt x="9805" y="8794"/>
                  <a:pt x="9659" y="8693"/>
                </a:cubicBezTo>
                <a:cubicBezTo>
                  <a:pt x="9465" y="8593"/>
                  <a:pt x="9271" y="8493"/>
                  <a:pt x="9125" y="8359"/>
                </a:cubicBezTo>
                <a:cubicBezTo>
                  <a:pt x="8980" y="8259"/>
                  <a:pt x="8883" y="8092"/>
                  <a:pt x="8786" y="7958"/>
                </a:cubicBezTo>
                <a:cubicBezTo>
                  <a:pt x="8689" y="7791"/>
                  <a:pt x="8640" y="7624"/>
                  <a:pt x="8640" y="7456"/>
                </a:cubicBezTo>
                <a:cubicBezTo>
                  <a:pt x="8640" y="7256"/>
                  <a:pt x="8689" y="7055"/>
                  <a:pt x="8834" y="6888"/>
                </a:cubicBezTo>
                <a:cubicBezTo>
                  <a:pt x="8931" y="6721"/>
                  <a:pt x="9077" y="6554"/>
                  <a:pt x="9271" y="6386"/>
                </a:cubicBezTo>
                <a:cubicBezTo>
                  <a:pt x="9514" y="6253"/>
                  <a:pt x="9756" y="6152"/>
                  <a:pt x="9999" y="6085"/>
                </a:cubicBezTo>
                <a:cubicBezTo>
                  <a:pt x="10242" y="6019"/>
                  <a:pt x="10533" y="5952"/>
                  <a:pt x="10824" y="5952"/>
                </a:cubicBezTo>
                <a:cubicBezTo>
                  <a:pt x="11116" y="5952"/>
                  <a:pt x="11358" y="6019"/>
                  <a:pt x="11649" y="6085"/>
                </a:cubicBezTo>
                <a:cubicBezTo>
                  <a:pt x="11892" y="6152"/>
                  <a:pt x="12135" y="6253"/>
                  <a:pt x="12329" y="6386"/>
                </a:cubicBezTo>
                <a:cubicBezTo>
                  <a:pt x="12523" y="6554"/>
                  <a:pt x="12717" y="6721"/>
                  <a:pt x="12814" y="6888"/>
                </a:cubicBezTo>
                <a:cubicBezTo>
                  <a:pt x="12911" y="7055"/>
                  <a:pt x="12960" y="7256"/>
                  <a:pt x="12960" y="7456"/>
                </a:cubicBezTo>
                <a:cubicBezTo>
                  <a:pt x="12960" y="7624"/>
                  <a:pt x="12911" y="7791"/>
                  <a:pt x="12814" y="7958"/>
                </a:cubicBezTo>
                <a:cubicBezTo>
                  <a:pt x="12766" y="8092"/>
                  <a:pt x="12620" y="8259"/>
                  <a:pt x="12523" y="8359"/>
                </a:cubicBezTo>
                <a:cubicBezTo>
                  <a:pt x="12329" y="8493"/>
                  <a:pt x="12183" y="8593"/>
                  <a:pt x="11989" y="8693"/>
                </a:cubicBezTo>
                <a:cubicBezTo>
                  <a:pt x="11795" y="8794"/>
                  <a:pt x="11601" y="8861"/>
                  <a:pt x="11358" y="8894"/>
                </a:cubicBezTo>
                <a:cubicBezTo>
                  <a:pt x="11358" y="17855"/>
                  <a:pt x="11358" y="17855"/>
                  <a:pt x="11358" y="17855"/>
                </a:cubicBezTo>
                <a:cubicBezTo>
                  <a:pt x="14028" y="17855"/>
                  <a:pt x="14028" y="17855"/>
                  <a:pt x="14028" y="17855"/>
                </a:cubicBezTo>
                <a:cubicBezTo>
                  <a:pt x="14028" y="16384"/>
                  <a:pt x="14028" y="16384"/>
                  <a:pt x="14028" y="16384"/>
                </a:cubicBezTo>
                <a:cubicBezTo>
                  <a:pt x="14028" y="15949"/>
                  <a:pt x="14125" y="15548"/>
                  <a:pt x="14271" y="15180"/>
                </a:cubicBezTo>
                <a:cubicBezTo>
                  <a:pt x="14416" y="14812"/>
                  <a:pt x="14610" y="14478"/>
                  <a:pt x="14853" y="14144"/>
                </a:cubicBezTo>
                <a:cubicBezTo>
                  <a:pt x="15096" y="13876"/>
                  <a:pt x="15387" y="13609"/>
                  <a:pt x="15678" y="13375"/>
                </a:cubicBezTo>
                <a:cubicBezTo>
                  <a:pt x="15969" y="13141"/>
                  <a:pt x="16261" y="12940"/>
                  <a:pt x="16552" y="12806"/>
                </a:cubicBezTo>
                <a:lnTo>
                  <a:pt x="16600" y="12806"/>
                </a:lnTo>
                <a:close/>
                <a:moveTo>
                  <a:pt x="7572" y="20798"/>
                </a:moveTo>
                <a:cubicBezTo>
                  <a:pt x="14028" y="20798"/>
                  <a:pt x="14028" y="20798"/>
                  <a:pt x="14028" y="20798"/>
                </a:cubicBezTo>
                <a:cubicBezTo>
                  <a:pt x="14028" y="18591"/>
                  <a:pt x="14028" y="18591"/>
                  <a:pt x="14028" y="18591"/>
                </a:cubicBezTo>
                <a:cubicBezTo>
                  <a:pt x="7572" y="18591"/>
                  <a:pt x="7572" y="18591"/>
                  <a:pt x="7572" y="18591"/>
                </a:cubicBezTo>
                <a:lnTo>
                  <a:pt x="7572" y="20798"/>
                </a:lnTo>
                <a:close/>
                <a:moveTo>
                  <a:pt x="10824" y="8192"/>
                </a:moveTo>
                <a:cubicBezTo>
                  <a:pt x="11116" y="8192"/>
                  <a:pt x="11358" y="8125"/>
                  <a:pt x="11552" y="7958"/>
                </a:cubicBezTo>
                <a:cubicBezTo>
                  <a:pt x="11795" y="7824"/>
                  <a:pt x="11892" y="7657"/>
                  <a:pt x="11892" y="7456"/>
                </a:cubicBezTo>
                <a:cubicBezTo>
                  <a:pt x="11892" y="7256"/>
                  <a:pt x="11795" y="7055"/>
                  <a:pt x="11552" y="6921"/>
                </a:cubicBezTo>
                <a:cubicBezTo>
                  <a:pt x="11358" y="6788"/>
                  <a:pt x="11116" y="6721"/>
                  <a:pt x="10824" y="6721"/>
                </a:cubicBezTo>
                <a:cubicBezTo>
                  <a:pt x="10533" y="6721"/>
                  <a:pt x="10242" y="6788"/>
                  <a:pt x="10048" y="6921"/>
                </a:cubicBezTo>
                <a:cubicBezTo>
                  <a:pt x="9853" y="7055"/>
                  <a:pt x="9756" y="7256"/>
                  <a:pt x="9756" y="7456"/>
                </a:cubicBezTo>
                <a:cubicBezTo>
                  <a:pt x="9756" y="7657"/>
                  <a:pt x="9853" y="7824"/>
                  <a:pt x="10048" y="7958"/>
                </a:cubicBezTo>
                <a:cubicBezTo>
                  <a:pt x="10242" y="8125"/>
                  <a:pt x="10533" y="8192"/>
                  <a:pt x="10824" y="8192"/>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75" name="Shape 3822"/>
          <p:cNvSpPr/>
          <p:nvPr userDrawn="1"/>
        </p:nvSpPr>
        <p:spPr>
          <a:xfrm>
            <a:off x="12154935" y="7174985"/>
            <a:ext cx="516851" cy="516851"/>
          </a:xfrm>
          <a:custGeom>
            <a:avLst/>
            <a:gdLst/>
            <a:ahLst/>
            <a:cxnLst>
              <a:cxn ang="0">
                <a:pos x="wd2" y="hd2"/>
              </a:cxn>
              <a:cxn ang="5400000">
                <a:pos x="wd2" y="hd2"/>
              </a:cxn>
              <a:cxn ang="10800000">
                <a:pos x="wd2" y="hd2"/>
              </a:cxn>
              <a:cxn ang="16200000">
                <a:pos x="wd2" y="hd2"/>
              </a:cxn>
            </a:cxnLst>
            <a:rect l="0" t="0" r="r" b="b"/>
            <a:pathLst>
              <a:path w="21600" h="21600" extrusionOk="0">
                <a:moveTo>
                  <a:pt x="10819" y="0"/>
                </a:moveTo>
                <a:cubicBezTo>
                  <a:pt x="12298" y="0"/>
                  <a:pt x="13699" y="273"/>
                  <a:pt x="15023" y="819"/>
                </a:cubicBezTo>
                <a:cubicBezTo>
                  <a:pt x="16346" y="1365"/>
                  <a:pt x="17475" y="2144"/>
                  <a:pt x="18448" y="3119"/>
                </a:cubicBezTo>
                <a:cubicBezTo>
                  <a:pt x="19421" y="4133"/>
                  <a:pt x="20199" y="5264"/>
                  <a:pt x="20783" y="6589"/>
                </a:cubicBezTo>
                <a:cubicBezTo>
                  <a:pt x="21328" y="7915"/>
                  <a:pt x="21600" y="9318"/>
                  <a:pt x="21600" y="10800"/>
                </a:cubicBezTo>
                <a:cubicBezTo>
                  <a:pt x="21600" y="12282"/>
                  <a:pt x="21328" y="13685"/>
                  <a:pt x="20783" y="15011"/>
                </a:cubicBezTo>
                <a:cubicBezTo>
                  <a:pt x="20199" y="16336"/>
                  <a:pt x="19421" y="17467"/>
                  <a:pt x="18448" y="18481"/>
                </a:cubicBezTo>
                <a:cubicBezTo>
                  <a:pt x="17475" y="19456"/>
                  <a:pt x="16346" y="20235"/>
                  <a:pt x="15023" y="20781"/>
                </a:cubicBezTo>
                <a:cubicBezTo>
                  <a:pt x="13699" y="21327"/>
                  <a:pt x="12298" y="21600"/>
                  <a:pt x="10819" y="21600"/>
                </a:cubicBezTo>
                <a:cubicBezTo>
                  <a:pt x="9302" y="21600"/>
                  <a:pt x="7901" y="21327"/>
                  <a:pt x="6616" y="20781"/>
                </a:cubicBezTo>
                <a:cubicBezTo>
                  <a:pt x="5293" y="20235"/>
                  <a:pt x="4125" y="19456"/>
                  <a:pt x="3152" y="18481"/>
                </a:cubicBezTo>
                <a:cubicBezTo>
                  <a:pt x="2179" y="17467"/>
                  <a:pt x="1401" y="16336"/>
                  <a:pt x="856" y="15011"/>
                </a:cubicBezTo>
                <a:cubicBezTo>
                  <a:pt x="272" y="13685"/>
                  <a:pt x="0" y="12282"/>
                  <a:pt x="0" y="10800"/>
                </a:cubicBezTo>
                <a:cubicBezTo>
                  <a:pt x="0" y="9318"/>
                  <a:pt x="272" y="7915"/>
                  <a:pt x="856" y="6589"/>
                </a:cubicBezTo>
                <a:cubicBezTo>
                  <a:pt x="1401" y="5264"/>
                  <a:pt x="2179" y="4133"/>
                  <a:pt x="3152" y="3119"/>
                </a:cubicBezTo>
                <a:cubicBezTo>
                  <a:pt x="4125" y="2144"/>
                  <a:pt x="5293" y="1365"/>
                  <a:pt x="6616" y="819"/>
                </a:cubicBezTo>
                <a:cubicBezTo>
                  <a:pt x="7901" y="273"/>
                  <a:pt x="9302" y="0"/>
                  <a:pt x="10819" y="0"/>
                </a:cubicBezTo>
                <a:close/>
                <a:moveTo>
                  <a:pt x="10819" y="20742"/>
                </a:moveTo>
                <a:cubicBezTo>
                  <a:pt x="12182" y="20742"/>
                  <a:pt x="13466" y="20469"/>
                  <a:pt x="14672" y="19962"/>
                </a:cubicBezTo>
                <a:cubicBezTo>
                  <a:pt x="15879" y="19456"/>
                  <a:pt x="16930" y="18754"/>
                  <a:pt x="17864" y="17857"/>
                </a:cubicBezTo>
                <a:cubicBezTo>
                  <a:pt x="18720" y="16960"/>
                  <a:pt x="19421" y="15869"/>
                  <a:pt x="19965" y="14699"/>
                </a:cubicBezTo>
                <a:cubicBezTo>
                  <a:pt x="20471" y="13490"/>
                  <a:pt x="20744" y="12204"/>
                  <a:pt x="20744" y="10800"/>
                </a:cubicBezTo>
                <a:cubicBezTo>
                  <a:pt x="20744" y="9396"/>
                  <a:pt x="20471" y="8110"/>
                  <a:pt x="19965" y="6901"/>
                </a:cubicBezTo>
                <a:cubicBezTo>
                  <a:pt x="19421" y="5731"/>
                  <a:pt x="18720" y="4640"/>
                  <a:pt x="17864" y="3743"/>
                </a:cubicBezTo>
                <a:cubicBezTo>
                  <a:pt x="16930" y="2846"/>
                  <a:pt x="15879" y="2144"/>
                  <a:pt x="14672" y="1638"/>
                </a:cubicBezTo>
                <a:cubicBezTo>
                  <a:pt x="13466" y="1131"/>
                  <a:pt x="12182" y="858"/>
                  <a:pt x="10819" y="858"/>
                </a:cubicBezTo>
                <a:cubicBezTo>
                  <a:pt x="9418" y="858"/>
                  <a:pt x="8134" y="1131"/>
                  <a:pt x="6928" y="1638"/>
                </a:cubicBezTo>
                <a:cubicBezTo>
                  <a:pt x="5721" y="2144"/>
                  <a:pt x="4670" y="2846"/>
                  <a:pt x="3775" y="3743"/>
                </a:cubicBezTo>
                <a:cubicBezTo>
                  <a:pt x="2880" y="4640"/>
                  <a:pt x="2179" y="5731"/>
                  <a:pt x="1674" y="6901"/>
                </a:cubicBezTo>
                <a:cubicBezTo>
                  <a:pt x="1129" y="8110"/>
                  <a:pt x="856" y="9396"/>
                  <a:pt x="856" y="10800"/>
                </a:cubicBezTo>
                <a:cubicBezTo>
                  <a:pt x="856" y="12204"/>
                  <a:pt x="1129" y="13490"/>
                  <a:pt x="1674" y="14699"/>
                </a:cubicBezTo>
                <a:cubicBezTo>
                  <a:pt x="2179" y="15869"/>
                  <a:pt x="2880" y="16960"/>
                  <a:pt x="3775" y="17857"/>
                </a:cubicBezTo>
                <a:cubicBezTo>
                  <a:pt x="4670" y="18754"/>
                  <a:pt x="5721" y="19456"/>
                  <a:pt x="6928" y="19962"/>
                </a:cubicBezTo>
                <a:cubicBezTo>
                  <a:pt x="8134" y="20469"/>
                  <a:pt x="9418" y="20742"/>
                  <a:pt x="10819" y="20742"/>
                </a:cubicBezTo>
                <a:close/>
                <a:moveTo>
                  <a:pt x="5215" y="10332"/>
                </a:moveTo>
                <a:cubicBezTo>
                  <a:pt x="5215" y="11268"/>
                  <a:pt x="5215" y="11268"/>
                  <a:pt x="5215" y="11268"/>
                </a:cubicBezTo>
                <a:cubicBezTo>
                  <a:pt x="16424" y="11268"/>
                  <a:pt x="16424" y="11268"/>
                  <a:pt x="16424" y="11268"/>
                </a:cubicBezTo>
                <a:cubicBezTo>
                  <a:pt x="16424" y="10332"/>
                  <a:pt x="16424" y="10332"/>
                  <a:pt x="16424" y="10332"/>
                </a:cubicBezTo>
                <a:lnTo>
                  <a:pt x="5215" y="10332"/>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76" name="Shape 3823"/>
          <p:cNvSpPr/>
          <p:nvPr userDrawn="1"/>
        </p:nvSpPr>
        <p:spPr>
          <a:xfrm>
            <a:off x="13446782" y="7197449"/>
            <a:ext cx="477845" cy="472969"/>
          </a:xfrm>
          <a:custGeom>
            <a:avLst/>
            <a:gdLst/>
            <a:ahLst/>
            <a:cxnLst>
              <a:cxn ang="0">
                <a:pos x="wd2" y="hd2"/>
              </a:cxn>
              <a:cxn ang="5400000">
                <a:pos x="wd2" y="hd2"/>
              </a:cxn>
              <a:cxn ang="10800000">
                <a:pos x="wd2" y="hd2"/>
              </a:cxn>
              <a:cxn ang="16200000">
                <a:pos x="wd2" y="hd2"/>
              </a:cxn>
            </a:cxnLst>
            <a:rect l="0" t="0" r="r" b="b"/>
            <a:pathLst>
              <a:path w="21600" h="21600" extrusionOk="0">
                <a:moveTo>
                  <a:pt x="2832" y="0"/>
                </a:moveTo>
                <a:cubicBezTo>
                  <a:pt x="3213" y="0"/>
                  <a:pt x="3593" y="85"/>
                  <a:pt x="3931" y="212"/>
                </a:cubicBezTo>
                <a:cubicBezTo>
                  <a:pt x="4269" y="339"/>
                  <a:pt x="4565" y="551"/>
                  <a:pt x="4819" y="805"/>
                </a:cubicBezTo>
                <a:cubicBezTo>
                  <a:pt x="5072" y="1059"/>
                  <a:pt x="5284" y="1355"/>
                  <a:pt x="5411" y="1694"/>
                </a:cubicBezTo>
                <a:cubicBezTo>
                  <a:pt x="5580" y="2033"/>
                  <a:pt x="5622" y="2414"/>
                  <a:pt x="5622" y="2795"/>
                </a:cubicBezTo>
                <a:cubicBezTo>
                  <a:pt x="5622" y="3219"/>
                  <a:pt x="5580" y="3558"/>
                  <a:pt x="5411" y="3896"/>
                </a:cubicBezTo>
                <a:cubicBezTo>
                  <a:pt x="5284" y="4235"/>
                  <a:pt x="5072" y="4532"/>
                  <a:pt x="4819" y="4786"/>
                </a:cubicBezTo>
                <a:cubicBezTo>
                  <a:pt x="4565" y="5040"/>
                  <a:pt x="4269" y="5252"/>
                  <a:pt x="3931" y="5379"/>
                </a:cubicBezTo>
                <a:cubicBezTo>
                  <a:pt x="3593" y="5548"/>
                  <a:pt x="3213" y="5633"/>
                  <a:pt x="2832" y="5633"/>
                </a:cubicBezTo>
                <a:cubicBezTo>
                  <a:pt x="2409" y="5633"/>
                  <a:pt x="2071" y="5548"/>
                  <a:pt x="1733" y="5379"/>
                </a:cubicBezTo>
                <a:cubicBezTo>
                  <a:pt x="1395" y="5252"/>
                  <a:pt x="1099" y="5040"/>
                  <a:pt x="845" y="4786"/>
                </a:cubicBezTo>
                <a:cubicBezTo>
                  <a:pt x="592" y="4532"/>
                  <a:pt x="380" y="4235"/>
                  <a:pt x="254" y="3896"/>
                </a:cubicBezTo>
                <a:cubicBezTo>
                  <a:pt x="85" y="3558"/>
                  <a:pt x="0" y="3219"/>
                  <a:pt x="0" y="2795"/>
                </a:cubicBezTo>
                <a:cubicBezTo>
                  <a:pt x="0" y="2414"/>
                  <a:pt x="85" y="2033"/>
                  <a:pt x="254" y="1694"/>
                </a:cubicBezTo>
                <a:cubicBezTo>
                  <a:pt x="380" y="1355"/>
                  <a:pt x="592" y="1059"/>
                  <a:pt x="845" y="805"/>
                </a:cubicBezTo>
                <a:cubicBezTo>
                  <a:pt x="1099" y="551"/>
                  <a:pt x="1395" y="339"/>
                  <a:pt x="1733" y="212"/>
                </a:cubicBezTo>
                <a:cubicBezTo>
                  <a:pt x="2071" y="85"/>
                  <a:pt x="2409" y="0"/>
                  <a:pt x="2832" y="0"/>
                </a:cubicBezTo>
                <a:close/>
                <a:moveTo>
                  <a:pt x="2832" y="7920"/>
                </a:moveTo>
                <a:cubicBezTo>
                  <a:pt x="3213" y="7920"/>
                  <a:pt x="3593" y="8005"/>
                  <a:pt x="3931" y="8174"/>
                </a:cubicBezTo>
                <a:cubicBezTo>
                  <a:pt x="4269" y="8344"/>
                  <a:pt x="4565" y="8555"/>
                  <a:pt x="4819" y="8767"/>
                </a:cubicBezTo>
                <a:cubicBezTo>
                  <a:pt x="5072" y="9021"/>
                  <a:pt x="5284" y="9318"/>
                  <a:pt x="5411" y="9656"/>
                </a:cubicBezTo>
                <a:cubicBezTo>
                  <a:pt x="5580" y="10038"/>
                  <a:pt x="5622" y="10376"/>
                  <a:pt x="5622" y="10800"/>
                </a:cubicBezTo>
                <a:cubicBezTo>
                  <a:pt x="5622" y="11181"/>
                  <a:pt x="5580" y="11520"/>
                  <a:pt x="5411" y="11859"/>
                </a:cubicBezTo>
                <a:cubicBezTo>
                  <a:pt x="5284" y="12240"/>
                  <a:pt x="5072" y="12536"/>
                  <a:pt x="4819" y="12791"/>
                </a:cubicBezTo>
                <a:cubicBezTo>
                  <a:pt x="4565" y="13045"/>
                  <a:pt x="4269" y="13256"/>
                  <a:pt x="3931" y="13384"/>
                </a:cubicBezTo>
                <a:cubicBezTo>
                  <a:pt x="3593" y="13553"/>
                  <a:pt x="3213" y="13595"/>
                  <a:pt x="2832" y="13595"/>
                </a:cubicBezTo>
                <a:cubicBezTo>
                  <a:pt x="2409" y="13595"/>
                  <a:pt x="2071" y="13553"/>
                  <a:pt x="1733" y="13384"/>
                </a:cubicBezTo>
                <a:cubicBezTo>
                  <a:pt x="1395" y="13256"/>
                  <a:pt x="1099" y="13045"/>
                  <a:pt x="845" y="12791"/>
                </a:cubicBezTo>
                <a:cubicBezTo>
                  <a:pt x="592" y="12536"/>
                  <a:pt x="380" y="12240"/>
                  <a:pt x="254" y="11859"/>
                </a:cubicBezTo>
                <a:cubicBezTo>
                  <a:pt x="85" y="11520"/>
                  <a:pt x="0" y="11181"/>
                  <a:pt x="0" y="10800"/>
                </a:cubicBezTo>
                <a:cubicBezTo>
                  <a:pt x="0" y="10376"/>
                  <a:pt x="85" y="10038"/>
                  <a:pt x="254" y="9656"/>
                </a:cubicBezTo>
                <a:cubicBezTo>
                  <a:pt x="380" y="9318"/>
                  <a:pt x="592" y="9021"/>
                  <a:pt x="845" y="8767"/>
                </a:cubicBezTo>
                <a:cubicBezTo>
                  <a:pt x="1099" y="8555"/>
                  <a:pt x="1395" y="8344"/>
                  <a:pt x="1733" y="8174"/>
                </a:cubicBezTo>
                <a:cubicBezTo>
                  <a:pt x="2071" y="8005"/>
                  <a:pt x="2409" y="7920"/>
                  <a:pt x="2832" y="7920"/>
                </a:cubicBezTo>
                <a:close/>
                <a:moveTo>
                  <a:pt x="2832" y="15967"/>
                </a:moveTo>
                <a:cubicBezTo>
                  <a:pt x="3213" y="15967"/>
                  <a:pt x="3593" y="16052"/>
                  <a:pt x="3931" y="16221"/>
                </a:cubicBezTo>
                <a:cubicBezTo>
                  <a:pt x="4269" y="16348"/>
                  <a:pt x="4565" y="16560"/>
                  <a:pt x="4819" y="16814"/>
                </a:cubicBezTo>
                <a:cubicBezTo>
                  <a:pt x="5072" y="17068"/>
                  <a:pt x="5284" y="17365"/>
                  <a:pt x="5411" y="17704"/>
                </a:cubicBezTo>
                <a:cubicBezTo>
                  <a:pt x="5580" y="18042"/>
                  <a:pt x="5622" y="18381"/>
                  <a:pt x="5622" y="18805"/>
                </a:cubicBezTo>
                <a:cubicBezTo>
                  <a:pt x="5622" y="19186"/>
                  <a:pt x="5580" y="19567"/>
                  <a:pt x="5411" y="19906"/>
                </a:cubicBezTo>
                <a:cubicBezTo>
                  <a:pt x="5284" y="20245"/>
                  <a:pt x="5072" y="20541"/>
                  <a:pt x="4819" y="20795"/>
                </a:cubicBezTo>
                <a:cubicBezTo>
                  <a:pt x="4565" y="21049"/>
                  <a:pt x="4269" y="21261"/>
                  <a:pt x="3931" y="21388"/>
                </a:cubicBezTo>
                <a:cubicBezTo>
                  <a:pt x="3593" y="21515"/>
                  <a:pt x="3213" y="21600"/>
                  <a:pt x="2832" y="21600"/>
                </a:cubicBezTo>
                <a:cubicBezTo>
                  <a:pt x="2409" y="21600"/>
                  <a:pt x="2071" y="21515"/>
                  <a:pt x="1733" y="21388"/>
                </a:cubicBezTo>
                <a:cubicBezTo>
                  <a:pt x="1395" y="21261"/>
                  <a:pt x="1099" y="21049"/>
                  <a:pt x="845" y="20795"/>
                </a:cubicBezTo>
                <a:cubicBezTo>
                  <a:pt x="592" y="20541"/>
                  <a:pt x="380" y="20245"/>
                  <a:pt x="254" y="19906"/>
                </a:cubicBezTo>
                <a:cubicBezTo>
                  <a:pt x="85" y="19567"/>
                  <a:pt x="0" y="19186"/>
                  <a:pt x="0" y="18805"/>
                </a:cubicBezTo>
                <a:cubicBezTo>
                  <a:pt x="0" y="18381"/>
                  <a:pt x="85" y="18042"/>
                  <a:pt x="254" y="17704"/>
                </a:cubicBezTo>
                <a:cubicBezTo>
                  <a:pt x="380" y="17365"/>
                  <a:pt x="592" y="17068"/>
                  <a:pt x="845" y="16814"/>
                </a:cubicBezTo>
                <a:cubicBezTo>
                  <a:pt x="1099" y="16560"/>
                  <a:pt x="1395" y="16348"/>
                  <a:pt x="1733" y="16221"/>
                </a:cubicBezTo>
                <a:cubicBezTo>
                  <a:pt x="2071" y="16052"/>
                  <a:pt x="2409" y="15967"/>
                  <a:pt x="2832" y="15967"/>
                </a:cubicBezTo>
                <a:close/>
                <a:moveTo>
                  <a:pt x="2832" y="4659"/>
                </a:moveTo>
                <a:cubicBezTo>
                  <a:pt x="3086" y="4659"/>
                  <a:pt x="3339" y="4616"/>
                  <a:pt x="3551" y="4532"/>
                </a:cubicBezTo>
                <a:cubicBezTo>
                  <a:pt x="3762" y="4447"/>
                  <a:pt x="3973" y="4320"/>
                  <a:pt x="4142" y="4108"/>
                </a:cubicBezTo>
                <a:cubicBezTo>
                  <a:pt x="4312" y="3939"/>
                  <a:pt x="4481" y="3727"/>
                  <a:pt x="4565" y="3515"/>
                </a:cubicBezTo>
                <a:cubicBezTo>
                  <a:pt x="4650" y="3304"/>
                  <a:pt x="4692" y="3049"/>
                  <a:pt x="4692" y="2795"/>
                </a:cubicBezTo>
                <a:cubicBezTo>
                  <a:pt x="4692" y="2541"/>
                  <a:pt x="4650" y="2287"/>
                  <a:pt x="4565" y="2075"/>
                </a:cubicBezTo>
                <a:cubicBezTo>
                  <a:pt x="4481" y="1864"/>
                  <a:pt x="4312" y="1652"/>
                  <a:pt x="4142" y="1482"/>
                </a:cubicBezTo>
                <a:cubicBezTo>
                  <a:pt x="3973" y="1313"/>
                  <a:pt x="3762" y="1144"/>
                  <a:pt x="3551" y="1059"/>
                </a:cubicBezTo>
                <a:cubicBezTo>
                  <a:pt x="3339" y="974"/>
                  <a:pt x="3086" y="932"/>
                  <a:pt x="2832" y="932"/>
                </a:cubicBezTo>
                <a:cubicBezTo>
                  <a:pt x="2578" y="932"/>
                  <a:pt x="2325" y="974"/>
                  <a:pt x="2114" y="1059"/>
                </a:cubicBezTo>
                <a:cubicBezTo>
                  <a:pt x="1902" y="1144"/>
                  <a:pt x="1691" y="1313"/>
                  <a:pt x="1522" y="1482"/>
                </a:cubicBezTo>
                <a:cubicBezTo>
                  <a:pt x="1310" y="1652"/>
                  <a:pt x="1184" y="1864"/>
                  <a:pt x="1099" y="2075"/>
                </a:cubicBezTo>
                <a:cubicBezTo>
                  <a:pt x="1014" y="2287"/>
                  <a:pt x="972" y="2541"/>
                  <a:pt x="972" y="2795"/>
                </a:cubicBezTo>
                <a:cubicBezTo>
                  <a:pt x="972" y="3049"/>
                  <a:pt x="1014" y="3304"/>
                  <a:pt x="1099" y="3515"/>
                </a:cubicBezTo>
                <a:cubicBezTo>
                  <a:pt x="1184" y="3727"/>
                  <a:pt x="1310" y="3939"/>
                  <a:pt x="1522" y="4108"/>
                </a:cubicBezTo>
                <a:cubicBezTo>
                  <a:pt x="1691" y="4320"/>
                  <a:pt x="1902" y="4447"/>
                  <a:pt x="2114" y="4532"/>
                </a:cubicBezTo>
                <a:cubicBezTo>
                  <a:pt x="2325" y="4616"/>
                  <a:pt x="2578" y="4659"/>
                  <a:pt x="2832" y="4659"/>
                </a:cubicBezTo>
                <a:close/>
                <a:moveTo>
                  <a:pt x="2832" y="12664"/>
                </a:moveTo>
                <a:cubicBezTo>
                  <a:pt x="3086" y="12664"/>
                  <a:pt x="3339" y="12621"/>
                  <a:pt x="3551" y="12494"/>
                </a:cubicBezTo>
                <a:cubicBezTo>
                  <a:pt x="3762" y="12409"/>
                  <a:pt x="3973" y="12282"/>
                  <a:pt x="4142" y="12113"/>
                </a:cubicBezTo>
                <a:cubicBezTo>
                  <a:pt x="4312" y="11944"/>
                  <a:pt x="4481" y="11732"/>
                  <a:pt x="4565" y="11520"/>
                </a:cubicBezTo>
                <a:cubicBezTo>
                  <a:pt x="4650" y="11308"/>
                  <a:pt x="4692" y="11054"/>
                  <a:pt x="4692" y="10800"/>
                </a:cubicBezTo>
                <a:cubicBezTo>
                  <a:pt x="4692" y="10546"/>
                  <a:pt x="4650" y="10292"/>
                  <a:pt x="4565" y="10038"/>
                </a:cubicBezTo>
                <a:cubicBezTo>
                  <a:pt x="4481" y="9826"/>
                  <a:pt x="4312" y="9614"/>
                  <a:pt x="4142" y="9487"/>
                </a:cubicBezTo>
                <a:cubicBezTo>
                  <a:pt x="3973" y="9275"/>
                  <a:pt x="3762" y="9148"/>
                  <a:pt x="3551" y="9064"/>
                </a:cubicBezTo>
                <a:cubicBezTo>
                  <a:pt x="3339" y="8979"/>
                  <a:pt x="3086" y="8936"/>
                  <a:pt x="2832" y="8936"/>
                </a:cubicBezTo>
                <a:cubicBezTo>
                  <a:pt x="2578" y="8936"/>
                  <a:pt x="2325" y="8979"/>
                  <a:pt x="2114" y="9064"/>
                </a:cubicBezTo>
                <a:cubicBezTo>
                  <a:pt x="1902" y="9148"/>
                  <a:pt x="1691" y="9275"/>
                  <a:pt x="1522" y="9487"/>
                </a:cubicBezTo>
                <a:cubicBezTo>
                  <a:pt x="1310" y="9614"/>
                  <a:pt x="1184" y="9826"/>
                  <a:pt x="1099" y="10038"/>
                </a:cubicBezTo>
                <a:cubicBezTo>
                  <a:pt x="1014" y="10292"/>
                  <a:pt x="972" y="10546"/>
                  <a:pt x="972" y="10800"/>
                </a:cubicBezTo>
                <a:cubicBezTo>
                  <a:pt x="972" y="11054"/>
                  <a:pt x="1014" y="11308"/>
                  <a:pt x="1099" y="11520"/>
                </a:cubicBezTo>
                <a:cubicBezTo>
                  <a:pt x="1184" y="11732"/>
                  <a:pt x="1310" y="11944"/>
                  <a:pt x="1522" y="12113"/>
                </a:cubicBezTo>
                <a:cubicBezTo>
                  <a:pt x="1691" y="12282"/>
                  <a:pt x="1902" y="12409"/>
                  <a:pt x="2114" y="12494"/>
                </a:cubicBezTo>
                <a:cubicBezTo>
                  <a:pt x="2325" y="12621"/>
                  <a:pt x="2578" y="12664"/>
                  <a:pt x="2832" y="12664"/>
                </a:cubicBezTo>
                <a:close/>
                <a:moveTo>
                  <a:pt x="2832" y="20668"/>
                </a:moveTo>
                <a:cubicBezTo>
                  <a:pt x="3086" y="20668"/>
                  <a:pt x="3339" y="20626"/>
                  <a:pt x="3551" y="20541"/>
                </a:cubicBezTo>
                <a:cubicBezTo>
                  <a:pt x="3762" y="20456"/>
                  <a:pt x="3973" y="20287"/>
                  <a:pt x="4142" y="20118"/>
                </a:cubicBezTo>
                <a:cubicBezTo>
                  <a:pt x="4312" y="19948"/>
                  <a:pt x="4481" y="19736"/>
                  <a:pt x="4565" y="19525"/>
                </a:cubicBezTo>
                <a:cubicBezTo>
                  <a:pt x="4650" y="19271"/>
                  <a:pt x="4692" y="19059"/>
                  <a:pt x="4692" y="18805"/>
                </a:cubicBezTo>
                <a:cubicBezTo>
                  <a:pt x="4692" y="18551"/>
                  <a:pt x="4650" y="18296"/>
                  <a:pt x="4565" y="18085"/>
                </a:cubicBezTo>
                <a:cubicBezTo>
                  <a:pt x="4481" y="17873"/>
                  <a:pt x="4312" y="17661"/>
                  <a:pt x="4142" y="17492"/>
                </a:cubicBezTo>
                <a:cubicBezTo>
                  <a:pt x="3973" y="17280"/>
                  <a:pt x="3762" y="17153"/>
                  <a:pt x="3551" y="17068"/>
                </a:cubicBezTo>
                <a:cubicBezTo>
                  <a:pt x="3339" y="16984"/>
                  <a:pt x="3086" y="16941"/>
                  <a:pt x="2832" y="16941"/>
                </a:cubicBezTo>
                <a:cubicBezTo>
                  <a:pt x="2578" y="16941"/>
                  <a:pt x="2325" y="16984"/>
                  <a:pt x="2114" y="17068"/>
                </a:cubicBezTo>
                <a:cubicBezTo>
                  <a:pt x="1902" y="17153"/>
                  <a:pt x="1691" y="17280"/>
                  <a:pt x="1522" y="17492"/>
                </a:cubicBezTo>
                <a:cubicBezTo>
                  <a:pt x="1310" y="17661"/>
                  <a:pt x="1184" y="17873"/>
                  <a:pt x="1099" y="18085"/>
                </a:cubicBezTo>
                <a:cubicBezTo>
                  <a:pt x="1014" y="18296"/>
                  <a:pt x="972" y="18551"/>
                  <a:pt x="972" y="18805"/>
                </a:cubicBezTo>
                <a:cubicBezTo>
                  <a:pt x="972" y="19059"/>
                  <a:pt x="1014" y="19271"/>
                  <a:pt x="1099" y="19525"/>
                </a:cubicBezTo>
                <a:cubicBezTo>
                  <a:pt x="1184" y="19736"/>
                  <a:pt x="1310" y="19948"/>
                  <a:pt x="1522" y="20118"/>
                </a:cubicBezTo>
                <a:cubicBezTo>
                  <a:pt x="1691" y="20287"/>
                  <a:pt x="1902" y="20456"/>
                  <a:pt x="2114" y="20541"/>
                </a:cubicBezTo>
                <a:cubicBezTo>
                  <a:pt x="2325" y="20626"/>
                  <a:pt x="2578" y="20668"/>
                  <a:pt x="2832" y="20668"/>
                </a:cubicBezTo>
                <a:close/>
                <a:moveTo>
                  <a:pt x="10821" y="0"/>
                </a:moveTo>
                <a:cubicBezTo>
                  <a:pt x="11202" y="0"/>
                  <a:pt x="11582" y="85"/>
                  <a:pt x="11920" y="212"/>
                </a:cubicBezTo>
                <a:cubicBezTo>
                  <a:pt x="12258" y="339"/>
                  <a:pt x="12512" y="551"/>
                  <a:pt x="12808" y="805"/>
                </a:cubicBezTo>
                <a:cubicBezTo>
                  <a:pt x="13061" y="1059"/>
                  <a:pt x="13231" y="1355"/>
                  <a:pt x="13400" y="1694"/>
                </a:cubicBezTo>
                <a:cubicBezTo>
                  <a:pt x="13526" y="2033"/>
                  <a:pt x="13611" y="2414"/>
                  <a:pt x="13611" y="2795"/>
                </a:cubicBezTo>
                <a:cubicBezTo>
                  <a:pt x="13611" y="3219"/>
                  <a:pt x="13526" y="3558"/>
                  <a:pt x="13400" y="3896"/>
                </a:cubicBezTo>
                <a:cubicBezTo>
                  <a:pt x="13231" y="4235"/>
                  <a:pt x="13061" y="4532"/>
                  <a:pt x="12808" y="4786"/>
                </a:cubicBezTo>
                <a:cubicBezTo>
                  <a:pt x="12512" y="5040"/>
                  <a:pt x="12258" y="5252"/>
                  <a:pt x="11920" y="5379"/>
                </a:cubicBezTo>
                <a:cubicBezTo>
                  <a:pt x="11582" y="5548"/>
                  <a:pt x="11202" y="5633"/>
                  <a:pt x="10821" y="5633"/>
                </a:cubicBezTo>
                <a:cubicBezTo>
                  <a:pt x="10398" y="5633"/>
                  <a:pt x="10018" y="5548"/>
                  <a:pt x="9722" y="5379"/>
                </a:cubicBezTo>
                <a:cubicBezTo>
                  <a:pt x="9384" y="5252"/>
                  <a:pt x="9088" y="5040"/>
                  <a:pt x="8834" y="4786"/>
                </a:cubicBezTo>
                <a:cubicBezTo>
                  <a:pt x="8581" y="4532"/>
                  <a:pt x="8369" y="4235"/>
                  <a:pt x="8200" y="3896"/>
                </a:cubicBezTo>
                <a:cubicBezTo>
                  <a:pt x="8074" y="3558"/>
                  <a:pt x="7989" y="3219"/>
                  <a:pt x="7989" y="2795"/>
                </a:cubicBezTo>
                <a:cubicBezTo>
                  <a:pt x="7989" y="2414"/>
                  <a:pt x="8074" y="2033"/>
                  <a:pt x="8200" y="1694"/>
                </a:cubicBezTo>
                <a:cubicBezTo>
                  <a:pt x="8369" y="1355"/>
                  <a:pt x="8581" y="1059"/>
                  <a:pt x="8834" y="805"/>
                </a:cubicBezTo>
                <a:cubicBezTo>
                  <a:pt x="9088" y="551"/>
                  <a:pt x="9384" y="339"/>
                  <a:pt x="9722" y="212"/>
                </a:cubicBezTo>
                <a:cubicBezTo>
                  <a:pt x="10018" y="85"/>
                  <a:pt x="10398" y="0"/>
                  <a:pt x="10821" y="0"/>
                </a:cubicBezTo>
                <a:close/>
                <a:moveTo>
                  <a:pt x="10821" y="7920"/>
                </a:moveTo>
                <a:cubicBezTo>
                  <a:pt x="11202" y="7920"/>
                  <a:pt x="11582" y="8005"/>
                  <a:pt x="11920" y="8174"/>
                </a:cubicBezTo>
                <a:cubicBezTo>
                  <a:pt x="12258" y="8344"/>
                  <a:pt x="12512" y="8555"/>
                  <a:pt x="12808" y="8767"/>
                </a:cubicBezTo>
                <a:cubicBezTo>
                  <a:pt x="13061" y="9021"/>
                  <a:pt x="13231" y="9318"/>
                  <a:pt x="13400" y="9656"/>
                </a:cubicBezTo>
                <a:cubicBezTo>
                  <a:pt x="13526" y="10038"/>
                  <a:pt x="13611" y="10376"/>
                  <a:pt x="13611" y="10800"/>
                </a:cubicBezTo>
                <a:cubicBezTo>
                  <a:pt x="13611" y="11181"/>
                  <a:pt x="13526" y="11520"/>
                  <a:pt x="13400" y="11859"/>
                </a:cubicBezTo>
                <a:cubicBezTo>
                  <a:pt x="13231" y="12240"/>
                  <a:pt x="13061" y="12536"/>
                  <a:pt x="12808" y="12791"/>
                </a:cubicBezTo>
                <a:cubicBezTo>
                  <a:pt x="12512" y="13045"/>
                  <a:pt x="12258" y="13256"/>
                  <a:pt x="11920" y="13384"/>
                </a:cubicBezTo>
                <a:cubicBezTo>
                  <a:pt x="11582" y="13553"/>
                  <a:pt x="11202" y="13595"/>
                  <a:pt x="10821" y="13595"/>
                </a:cubicBezTo>
                <a:cubicBezTo>
                  <a:pt x="10398" y="13595"/>
                  <a:pt x="10018" y="13553"/>
                  <a:pt x="9722" y="13384"/>
                </a:cubicBezTo>
                <a:cubicBezTo>
                  <a:pt x="9384" y="13256"/>
                  <a:pt x="9088" y="13045"/>
                  <a:pt x="8834" y="12791"/>
                </a:cubicBezTo>
                <a:cubicBezTo>
                  <a:pt x="8581" y="12536"/>
                  <a:pt x="8369" y="12240"/>
                  <a:pt x="8200" y="11859"/>
                </a:cubicBezTo>
                <a:cubicBezTo>
                  <a:pt x="8074" y="11520"/>
                  <a:pt x="7989" y="11181"/>
                  <a:pt x="7989" y="10800"/>
                </a:cubicBezTo>
                <a:cubicBezTo>
                  <a:pt x="7989" y="10376"/>
                  <a:pt x="8074" y="10038"/>
                  <a:pt x="8200" y="9656"/>
                </a:cubicBezTo>
                <a:cubicBezTo>
                  <a:pt x="8369" y="9318"/>
                  <a:pt x="8581" y="9021"/>
                  <a:pt x="8834" y="8767"/>
                </a:cubicBezTo>
                <a:cubicBezTo>
                  <a:pt x="9088" y="8555"/>
                  <a:pt x="9384" y="8344"/>
                  <a:pt x="9722" y="8174"/>
                </a:cubicBezTo>
                <a:cubicBezTo>
                  <a:pt x="10018" y="8005"/>
                  <a:pt x="10398" y="7920"/>
                  <a:pt x="10821" y="7920"/>
                </a:cubicBezTo>
                <a:close/>
                <a:moveTo>
                  <a:pt x="10821" y="15967"/>
                </a:moveTo>
                <a:cubicBezTo>
                  <a:pt x="11202" y="15967"/>
                  <a:pt x="11582" y="16052"/>
                  <a:pt x="11920" y="16221"/>
                </a:cubicBezTo>
                <a:cubicBezTo>
                  <a:pt x="12258" y="16348"/>
                  <a:pt x="12512" y="16560"/>
                  <a:pt x="12808" y="16814"/>
                </a:cubicBezTo>
                <a:cubicBezTo>
                  <a:pt x="13061" y="17068"/>
                  <a:pt x="13231" y="17365"/>
                  <a:pt x="13400" y="17704"/>
                </a:cubicBezTo>
                <a:cubicBezTo>
                  <a:pt x="13526" y="18042"/>
                  <a:pt x="13611" y="18381"/>
                  <a:pt x="13611" y="18805"/>
                </a:cubicBezTo>
                <a:cubicBezTo>
                  <a:pt x="13611" y="19186"/>
                  <a:pt x="13526" y="19567"/>
                  <a:pt x="13400" y="19906"/>
                </a:cubicBezTo>
                <a:cubicBezTo>
                  <a:pt x="13231" y="20245"/>
                  <a:pt x="13061" y="20541"/>
                  <a:pt x="12808" y="20795"/>
                </a:cubicBezTo>
                <a:cubicBezTo>
                  <a:pt x="12512" y="21049"/>
                  <a:pt x="12258" y="21261"/>
                  <a:pt x="11920" y="21388"/>
                </a:cubicBezTo>
                <a:cubicBezTo>
                  <a:pt x="11582" y="21515"/>
                  <a:pt x="11202" y="21600"/>
                  <a:pt x="10821" y="21600"/>
                </a:cubicBezTo>
                <a:cubicBezTo>
                  <a:pt x="10398" y="21600"/>
                  <a:pt x="10018" y="21515"/>
                  <a:pt x="9722" y="21388"/>
                </a:cubicBezTo>
                <a:cubicBezTo>
                  <a:pt x="9384" y="21261"/>
                  <a:pt x="9088" y="21049"/>
                  <a:pt x="8834" y="20795"/>
                </a:cubicBezTo>
                <a:cubicBezTo>
                  <a:pt x="8581" y="20541"/>
                  <a:pt x="8369" y="20245"/>
                  <a:pt x="8200" y="19906"/>
                </a:cubicBezTo>
                <a:cubicBezTo>
                  <a:pt x="8074" y="19567"/>
                  <a:pt x="7989" y="19186"/>
                  <a:pt x="7989" y="18805"/>
                </a:cubicBezTo>
                <a:cubicBezTo>
                  <a:pt x="7989" y="18381"/>
                  <a:pt x="8074" y="18042"/>
                  <a:pt x="8200" y="17704"/>
                </a:cubicBezTo>
                <a:cubicBezTo>
                  <a:pt x="8369" y="17365"/>
                  <a:pt x="8581" y="17068"/>
                  <a:pt x="8834" y="16814"/>
                </a:cubicBezTo>
                <a:cubicBezTo>
                  <a:pt x="9088" y="16560"/>
                  <a:pt x="9384" y="16348"/>
                  <a:pt x="9722" y="16221"/>
                </a:cubicBezTo>
                <a:cubicBezTo>
                  <a:pt x="10018" y="16052"/>
                  <a:pt x="10398" y="15967"/>
                  <a:pt x="10821" y="15967"/>
                </a:cubicBezTo>
                <a:close/>
                <a:moveTo>
                  <a:pt x="10821" y="4659"/>
                </a:moveTo>
                <a:cubicBezTo>
                  <a:pt x="11075" y="4659"/>
                  <a:pt x="11286" y="4616"/>
                  <a:pt x="11540" y="4532"/>
                </a:cubicBezTo>
                <a:cubicBezTo>
                  <a:pt x="11751" y="4447"/>
                  <a:pt x="11962" y="4320"/>
                  <a:pt x="12132" y="4108"/>
                </a:cubicBezTo>
                <a:cubicBezTo>
                  <a:pt x="12301" y="3939"/>
                  <a:pt x="12470" y="3727"/>
                  <a:pt x="12554" y="3515"/>
                </a:cubicBezTo>
                <a:cubicBezTo>
                  <a:pt x="12639" y="3304"/>
                  <a:pt x="12681" y="3049"/>
                  <a:pt x="12681" y="2795"/>
                </a:cubicBezTo>
                <a:cubicBezTo>
                  <a:pt x="12681" y="2541"/>
                  <a:pt x="12639" y="2287"/>
                  <a:pt x="12554" y="2075"/>
                </a:cubicBezTo>
                <a:cubicBezTo>
                  <a:pt x="12470" y="1864"/>
                  <a:pt x="12301" y="1652"/>
                  <a:pt x="12132" y="1482"/>
                </a:cubicBezTo>
                <a:cubicBezTo>
                  <a:pt x="11962" y="1313"/>
                  <a:pt x="11751" y="1144"/>
                  <a:pt x="11540" y="1059"/>
                </a:cubicBezTo>
                <a:cubicBezTo>
                  <a:pt x="11286" y="974"/>
                  <a:pt x="11075" y="932"/>
                  <a:pt x="10821" y="932"/>
                </a:cubicBezTo>
                <a:cubicBezTo>
                  <a:pt x="10568" y="932"/>
                  <a:pt x="10314" y="974"/>
                  <a:pt x="10103" y="1059"/>
                </a:cubicBezTo>
                <a:cubicBezTo>
                  <a:pt x="9891" y="1144"/>
                  <a:pt x="9680" y="1313"/>
                  <a:pt x="9468" y="1482"/>
                </a:cubicBezTo>
                <a:cubicBezTo>
                  <a:pt x="9299" y="1652"/>
                  <a:pt x="9173" y="1864"/>
                  <a:pt x="9088" y="2075"/>
                </a:cubicBezTo>
                <a:cubicBezTo>
                  <a:pt x="8961" y="2287"/>
                  <a:pt x="8919" y="2541"/>
                  <a:pt x="8919" y="2795"/>
                </a:cubicBezTo>
                <a:cubicBezTo>
                  <a:pt x="8919" y="3049"/>
                  <a:pt x="8961" y="3304"/>
                  <a:pt x="9088" y="3515"/>
                </a:cubicBezTo>
                <a:cubicBezTo>
                  <a:pt x="9173" y="3727"/>
                  <a:pt x="9299" y="3939"/>
                  <a:pt x="9468" y="4108"/>
                </a:cubicBezTo>
                <a:cubicBezTo>
                  <a:pt x="9680" y="4320"/>
                  <a:pt x="9891" y="4447"/>
                  <a:pt x="10103" y="4532"/>
                </a:cubicBezTo>
                <a:cubicBezTo>
                  <a:pt x="10314" y="4616"/>
                  <a:pt x="10568" y="4659"/>
                  <a:pt x="10821" y="4659"/>
                </a:cubicBezTo>
                <a:close/>
                <a:moveTo>
                  <a:pt x="10821" y="12664"/>
                </a:moveTo>
                <a:cubicBezTo>
                  <a:pt x="11075" y="12664"/>
                  <a:pt x="11286" y="12621"/>
                  <a:pt x="11540" y="12494"/>
                </a:cubicBezTo>
                <a:cubicBezTo>
                  <a:pt x="11751" y="12409"/>
                  <a:pt x="11962" y="12282"/>
                  <a:pt x="12132" y="12113"/>
                </a:cubicBezTo>
                <a:cubicBezTo>
                  <a:pt x="12301" y="11944"/>
                  <a:pt x="12470" y="11732"/>
                  <a:pt x="12554" y="11520"/>
                </a:cubicBezTo>
                <a:cubicBezTo>
                  <a:pt x="12639" y="11308"/>
                  <a:pt x="12681" y="11054"/>
                  <a:pt x="12681" y="10800"/>
                </a:cubicBezTo>
                <a:cubicBezTo>
                  <a:pt x="12681" y="10546"/>
                  <a:pt x="12639" y="10292"/>
                  <a:pt x="12554" y="10038"/>
                </a:cubicBezTo>
                <a:cubicBezTo>
                  <a:pt x="12470" y="9826"/>
                  <a:pt x="12301" y="9614"/>
                  <a:pt x="12132" y="9487"/>
                </a:cubicBezTo>
                <a:cubicBezTo>
                  <a:pt x="11962" y="9275"/>
                  <a:pt x="11751" y="9148"/>
                  <a:pt x="11540" y="9064"/>
                </a:cubicBezTo>
                <a:cubicBezTo>
                  <a:pt x="11286" y="8979"/>
                  <a:pt x="11075" y="8936"/>
                  <a:pt x="10821" y="8936"/>
                </a:cubicBezTo>
                <a:cubicBezTo>
                  <a:pt x="10568" y="8936"/>
                  <a:pt x="10314" y="8979"/>
                  <a:pt x="10103" y="9064"/>
                </a:cubicBezTo>
                <a:cubicBezTo>
                  <a:pt x="9891" y="9148"/>
                  <a:pt x="9680" y="9275"/>
                  <a:pt x="9468" y="9487"/>
                </a:cubicBezTo>
                <a:cubicBezTo>
                  <a:pt x="9299" y="9614"/>
                  <a:pt x="9173" y="9826"/>
                  <a:pt x="9088" y="10038"/>
                </a:cubicBezTo>
                <a:cubicBezTo>
                  <a:pt x="8961" y="10292"/>
                  <a:pt x="8919" y="10546"/>
                  <a:pt x="8919" y="10800"/>
                </a:cubicBezTo>
                <a:cubicBezTo>
                  <a:pt x="8919" y="11054"/>
                  <a:pt x="8961" y="11308"/>
                  <a:pt x="9088" y="11520"/>
                </a:cubicBezTo>
                <a:cubicBezTo>
                  <a:pt x="9173" y="11732"/>
                  <a:pt x="9299" y="11944"/>
                  <a:pt x="9468" y="12113"/>
                </a:cubicBezTo>
                <a:cubicBezTo>
                  <a:pt x="9680" y="12282"/>
                  <a:pt x="9891" y="12409"/>
                  <a:pt x="10103" y="12494"/>
                </a:cubicBezTo>
                <a:cubicBezTo>
                  <a:pt x="10314" y="12621"/>
                  <a:pt x="10568" y="12664"/>
                  <a:pt x="10821" y="12664"/>
                </a:cubicBezTo>
                <a:close/>
                <a:moveTo>
                  <a:pt x="10821" y="20668"/>
                </a:moveTo>
                <a:cubicBezTo>
                  <a:pt x="11075" y="20668"/>
                  <a:pt x="11286" y="20626"/>
                  <a:pt x="11540" y="20541"/>
                </a:cubicBezTo>
                <a:cubicBezTo>
                  <a:pt x="11751" y="20456"/>
                  <a:pt x="11962" y="20287"/>
                  <a:pt x="12132" y="20118"/>
                </a:cubicBezTo>
                <a:cubicBezTo>
                  <a:pt x="12301" y="19948"/>
                  <a:pt x="12470" y="19736"/>
                  <a:pt x="12554" y="19525"/>
                </a:cubicBezTo>
                <a:cubicBezTo>
                  <a:pt x="12639" y="19271"/>
                  <a:pt x="12681" y="19059"/>
                  <a:pt x="12681" y="18805"/>
                </a:cubicBezTo>
                <a:cubicBezTo>
                  <a:pt x="12681" y="18551"/>
                  <a:pt x="12639" y="18296"/>
                  <a:pt x="12554" y="18085"/>
                </a:cubicBezTo>
                <a:cubicBezTo>
                  <a:pt x="12470" y="17873"/>
                  <a:pt x="12301" y="17661"/>
                  <a:pt x="12132" y="17492"/>
                </a:cubicBezTo>
                <a:cubicBezTo>
                  <a:pt x="11962" y="17280"/>
                  <a:pt x="11751" y="17153"/>
                  <a:pt x="11540" y="17068"/>
                </a:cubicBezTo>
                <a:cubicBezTo>
                  <a:pt x="11286" y="16984"/>
                  <a:pt x="11075" y="16941"/>
                  <a:pt x="10821" y="16941"/>
                </a:cubicBezTo>
                <a:cubicBezTo>
                  <a:pt x="10568" y="16941"/>
                  <a:pt x="10314" y="16984"/>
                  <a:pt x="10103" y="17068"/>
                </a:cubicBezTo>
                <a:cubicBezTo>
                  <a:pt x="9891" y="17153"/>
                  <a:pt x="9680" y="17280"/>
                  <a:pt x="9468" y="17492"/>
                </a:cubicBezTo>
                <a:cubicBezTo>
                  <a:pt x="9299" y="17661"/>
                  <a:pt x="9173" y="17873"/>
                  <a:pt x="9088" y="18085"/>
                </a:cubicBezTo>
                <a:cubicBezTo>
                  <a:pt x="8961" y="18296"/>
                  <a:pt x="8919" y="18551"/>
                  <a:pt x="8919" y="18805"/>
                </a:cubicBezTo>
                <a:cubicBezTo>
                  <a:pt x="8919" y="19059"/>
                  <a:pt x="8961" y="19271"/>
                  <a:pt x="9088" y="19525"/>
                </a:cubicBezTo>
                <a:cubicBezTo>
                  <a:pt x="9173" y="19736"/>
                  <a:pt x="9299" y="19948"/>
                  <a:pt x="9468" y="20118"/>
                </a:cubicBezTo>
                <a:cubicBezTo>
                  <a:pt x="9680" y="20287"/>
                  <a:pt x="9891" y="20456"/>
                  <a:pt x="10103" y="20541"/>
                </a:cubicBezTo>
                <a:cubicBezTo>
                  <a:pt x="10314" y="20626"/>
                  <a:pt x="10568" y="20668"/>
                  <a:pt x="10821" y="20668"/>
                </a:cubicBezTo>
                <a:close/>
                <a:moveTo>
                  <a:pt x="18768" y="5633"/>
                </a:moveTo>
                <a:cubicBezTo>
                  <a:pt x="18387" y="5633"/>
                  <a:pt x="18007" y="5548"/>
                  <a:pt x="17669" y="5379"/>
                </a:cubicBezTo>
                <a:cubicBezTo>
                  <a:pt x="17373" y="5252"/>
                  <a:pt x="17077" y="5040"/>
                  <a:pt x="16823" y="4786"/>
                </a:cubicBezTo>
                <a:cubicBezTo>
                  <a:pt x="16570" y="4532"/>
                  <a:pt x="16359" y="4235"/>
                  <a:pt x="16189" y="3896"/>
                </a:cubicBezTo>
                <a:cubicBezTo>
                  <a:pt x="16063" y="3558"/>
                  <a:pt x="15978" y="3219"/>
                  <a:pt x="15978" y="2795"/>
                </a:cubicBezTo>
                <a:cubicBezTo>
                  <a:pt x="15978" y="2414"/>
                  <a:pt x="16063" y="2033"/>
                  <a:pt x="16189" y="1694"/>
                </a:cubicBezTo>
                <a:cubicBezTo>
                  <a:pt x="16359" y="1355"/>
                  <a:pt x="16570" y="1059"/>
                  <a:pt x="16823" y="805"/>
                </a:cubicBezTo>
                <a:cubicBezTo>
                  <a:pt x="17077" y="551"/>
                  <a:pt x="17373" y="339"/>
                  <a:pt x="17669" y="212"/>
                </a:cubicBezTo>
                <a:cubicBezTo>
                  <a:pt x="18007" y="85"/>
                  <a:pt x="18387" y="0"/>
                  <a:pt x="18768" y="0"/>
                </a:cubicBezTo>
                <a:cubicBezTo>
                  <a:pt x="19191" y="0"/>
                  <a:pt x="19571" y="85"/>
                  <a:pt x="19909" y="212"/>
                </a:cubicBezTo>
                <a:cubicBezTo>
                  <a:pt x="20205" y="339"/>
                  <a:pt x="20501" y="551"/>
                  <a:pt x="20755" y="805"/>
                </a:cubicBezTo>
                <a:cubicBezTo>
                  <a:pt x="21008" y="1059"/>
                  <a:pt x="21220" y="1355"/>
                  <a:pt x="21389" y="1694"/>
                </a:cubicBezTo>
                <a:cubicBezTo>
                  <a:pt x="21515" y="2033"/>
                  <a:pt x="21600" y="2414"/>
                  <a:pt x="21600" y="2795"/>
                </a:cubicBezTo>
                <a:cubicBezTo>
                  <a:pt x="21600" y="3219"/>
                  <a:pt x="21515" y="3558"/>
                  <a:pt x="21389" y="3896"/>
                </a:cubicBezTo>
                <a:cubicBezTo>
                  <a:pt x="21220" y="4235"/>
                  <a:pt x="21008" y="4532"/>
                  <a:pt x="20755" y="4786"/>
                </a:cubicBezTo>
                <a:cubicBezTo>
                  <a:pt x="20501" y="5040"/>
                  <a:pt x="20205" y="5252"/>
                  <a:pt x="19909" y="5379"/>
                </a:cubicBezTo>
                <a:cubicBezTo>
                  <a:pt x="19571" y="5548"/>
                  <a:pt x="19191" y="5633"/>
                  <a:pt x="18768" y="5633"/>
                </a:cubicBezTo>
                <a:close/>
                <a:moveTo>
                  <a:pt x="18768" y="7920"/>
                </a:moveTo>
                <a:cubicBezTo>
                  <a:pt x="19191" y="7920"/>
                  <a:pt x="19571" y="8005"/>
                  <a:pt x="19909" y="8174"/>
                </a:cubicBezTo>
                <a:cubicBezTo>
                  <a:pt x="20205" y="8344"/>
                  <a:pt x="20501" y="8555"/>
                  <a:pt x="20755" y="8767"/>
                </a:cubicBezTo>
                <a:cubicBezTo>
                  <a:pt x="21008" y="9021"/>
                  <a:pt x="21220" y="9318"/>
                  <a:pt x="21389" y="9656"/>
                </a:cubicBezTo>
                <a:cubicBezTo>
                  <a:pt x="21515" y="10038"/>
                  <a:pt x="21600" y="10376"/>
                  <a:pt x="21600" y="10800"/>
                </a:cubicBezTo>
                <a:cubicBezTo>
                  <a:pt x="21600" y="11181"/>
                  <a:pt x="21515" y="11520"/>
                  <a:pt x="21389" y="11859"/>
                </a:cubicBezTo>
                <a:cubicBezTo>
                  <a:pt x="21220" y="12240"/>
                  <a:pt x="21008" y="12536"/>
                  <a:pt x="20755" y="12791"/>
                </a:cubicBezTo>
                <a:cubicBezTo>
                  <a:pt x="20501" y="13045"/>
                  <a:pt x="20205" y="13256"/>
                  <a:pt x="19909" y="13384"/>
                </a:cubicBezTo>
                <a:cubicBezTo>
                  <a:pt x="19571" y="13553"/>
                  <a:pt x="19191" y="13595"/>
                  <a:pt x="18768" y="13595"/>
                </a:cubicBezTo>
                <a:cubicBezTo>
                  <a:pt x="18387" y="13595"/>
                  <a:pt x="18007" y="13553"/>
                  <a:pt x="17669" y="13384"/>
                </a:cubicBezTo>
                <a:cubicBezTo>
                  <a:pt x="17373" y="13256"/>
                  <a:pt x="17077" y="13045"/>
                  <a:pt x="16823" y="12791"/>
                </a:cubicBezTo>
                <a:cubicBezTo>
                  <a:pt x="16570" y="12536"/>
                  <a:pt x="16359" y="12240"/>
                  <a:pt x="16189" y="11859"/>
                </a:cubicBezTo>
                <a:cubicBezTo>
                  <a:pt x="16063" y="11520"/>
                  <a:pt x="15978" y="11181"/>
                  <a:pt x="15978" y="10800"/>
                </a:cubicBezTo>
                <a:cubicBezTo>
                  <a:pt x="15978" y="10376"/>
                  <a:pt x="16063" y="10038"/>
                  <a:pt x="16189" y="9656"/>
                </a:cubicBezTo>
                <a:cubicBezTo>
                  <a:pt x="16359" y="9318"/>
                  <a:pt x="16570" y="9021"/>
                  <a:pt x="16823" y="8767"/>
                </a:cubicBezTo>
                <a:cubicBezTo>
                  <a:pt x="17077" y="8555"/>
                  <a:pt x="17373" y="8344"/>
                  <a:pt x="17669" y="8174"/>
                </a:cubicBezTo>
                <a:cubicBezTo>
                  <a:pt x="18007" y="8005"/>
                  <a:pt x="18387" y="7920"/>
                  <a:pt x="18768" y="7920"/>
                </a:cubicBezTo>
                <a:close/>
                <a:moveTo>
                  <a:pt x="18768" y="15967"/>
                </a:moveTo>
                <a:cubicBezTo>
                  <a:pt x="19191" y="15967"/>
                  <a:pt x="19571" y="16052"/>
                  <a:pt x="19909" y="16221"/>
                </a:cubicBezTo>
                <a:cubicBezTo>
                  <a:pt x="20205" y="16348"/>
                  <a:pt x="20501" y="16560"/>
                  <a:pt x="20755" y="16814"/>
                </a:cubicBezTo>
                <a:cubicBezTo>
                  <a:pt x="21008" y="17068"/>
                  <a:pt x="21220" y="17365"/>
                  <a:pt x="21389" y="17704"/>
                </a:cubicBezTo>
                <a:cubicBezTo>
                  <a:pt x="21515" y="18042"/>
                  <a:pt x="21600" y="18381"/>
                  <a:pt x="21600" y="18805"/>
                </a:cubicBezTo>
                <a:cubicBezTo>
                  <a:pt x="21600" y="19186"/>
                  <a:pt x="21515" y="19567"/>
                  <a:pt x="21389" y="19906"/>
                </a:cubicBezTo>
                <a:cubicBezTo>
                  <a:pt x="21220" y="20245"/>
                  <a:pt x="21008" y="20541"/>
                  <a:pt x="20755" y="20795"/>
                </a:cubicBezTo>
                <a:cubicBezTo>
                  <a:pt x="20501" y="21049"/>
                  <a:pt x="20205" y="21261"/>
                  <a:pt x="19909" y="21388"/>
                </a:cubicBezTo>
                <a:cubicBezTo>
                  <a:pt x="19571" y="21515"/>
                  <a:pt x="19191" y="21600"/>
                  <a:pt x="18768" y="21600"/>
                </a:cubicBezTo>
                <a:cubicBezTo>
                  <a:pt x="18387" y="21600"/>
                  <a:pt x="18007" y="21515"/>
                  <a:pt x="17669" y="21388"/>
                </a:cubicBezTo>
                <a:cubicBezTo>
                  <a:pt x="17373" y="21261"/>
                  <a:pt x="17077" y="21049"/>
                  <a:pt x="16823" y="20795"/>
                </a:cubicBezTo>
                <a:cubicBezTo>
                  <a:pt x="16570" y="20541"/>
                  <a:pt x="16359" y="20245"/>
                  <a:pt x="16189" y="19906"/>
                </a:cubicBezTo>
                <a:cubicBezTo>
                  <a:pt x="16063" y="19567"/>
                  <a:pt x="15978" y="19186"/>
                  <a:pt x="15978" y="18805"/>
                </a:cubicBezTo>
                <a:cubicBezTo>
                  <a:pt x="15978" y="18381"/>
                  <a:pt x="16063" y="18042"/>
                  <a:pt x="16189" y="17704"/>
                </a:cubicBezTo>
                <a:cubicBezTo>
                  <a:pt x="16359" y="17365"/>
                  <a:pt x="16570" y="17068"/>
                  <a:pt x="16823" y="16814"/>
                </a:cubicBezTo>
                <a:cubicBezTo>
                  <a:pt x="17077" y="16560"/>
                  <a:pt x="17373" y="16348"/>
                  <a:pt x="17669" y="16221"/>
                </a:cubicBezTo>
                <a:cubicBezTo>
                  <a:pt x="18007" y="16052"/>
                  <a:pt x="18387" y="15967"/>
                  <a:pt x="18768" y="15967"/>
                </a:cubicBezTo>
                <a:close/>
                <a:moveTo>
                  <a:pt x="18768" y="932"/>
                </a:moveTo>
                <a:cubicBezTo>
                  <a:pt x="18514" y="932"/>
                  <a:pt x="18303" y="974"/>
                  <a:pt x="18092" y="1059"/>
                </a:cubicBezTo>
                <a:cubicBezTo>
                  <a:pt x="17838" y="1144"/>
                  <a:pt x="17669" y="1313"/>
                  <a:pt x="17458" y="1482"/>
                </a:cubicBezTo>
                <a:cubicBezTo>
                  <a:pt x="17288" y="1652"/>
                  <a:pt x="17162" y="1864"/>
                  <a:pt x="17035" y="2075"/>
                </a:cubicBezTo>
                <a:cubicBezTo>
                  <a:pt x="16950" y="2287"/>
                  <a:pt x="16908" y="2541"/>
                  <a:pt x="16908" y="2795"/>
                </a:cubicBezTo>
                <a:cubicBezTo>
                  <a:pt x="16908" y="3049"/>
                  <a:pt x="16950" y="3304"/>
                  <a:pt x="17035" y="3515"/>
                </a:cubicBezTo>
                <a:cubicBezTo>
                  <a:pt x="17162" y="3727"/>
                  <a:pt x="17288" y="3939"/>
                  <a:pt x="17458" y="4108"/>
                </a:cubicBezTo>
                <a:cubicBezTo>
                  <a:pt x="17669" y="4320"/>
                  <a:pt x="17838" y="4447"/>
                  <a:pt x="18092" y="4532"/>
                </a:cubicBezTo>
                <a:cubicBezTo>
                  <a:pt x="18303" y="4616"/>
                  <a:pt x="18514" y="4659"/>
                  <a:pt x="18768" y="4659"/>
                </a:cubicBezTo>
                <a:cubicBezTo>
                  <a:pt x="19064" y="4659"/>
                  <a:pt x="19275" y="4616"/>
                  <a:pt x="19486" y="4532"/>
                </a:cubicBezTo>
                <a:cubicBezTo>
                  <a:pt x="19740" y="4447"/>
                  <a:pt x="19909" y="4320"/>
                  <a:pt x="20121" y="4108"/>
                </a:cubicBezTo>
                <a:cubicBezTo>
                  <a:pt x="20290" y="3939"/>
                  <a:pt x="20416" y="3727"/>
                  <a:pt x="20501" y="3515"/>
                </a:cubicBezTo>
                <a:cubicBezTo>
                  <a:pt x="20628" y="3304"/>
                  <a:pt x="20670" y="3049"/>
                  <a:pt x="20670" y="2795"/>
                </a:cubicBezTo>
                <a:cubicBezTo>
                  <a:pt x="20670" y="2541"/>
                  <a:pt x="20628" y="2287"/>
                  <a:pt x="20501" y="2075"/>
                </a:cubicBezTo>
                <a:cubicBezTo>
                  <a:pt x="20416" y="1864"/>
                  <a:pt x="20290" y="1652"/>
                  <a:pt x="20121" y="1482"/>
                </a:cubicBezTo>
                <a:cubicBezTo>
                  <a:pt x="19909" y="1313"/>
                  <a:pt x="19740" y="1144"/>
                  <a:pt x="19486" y="1059"/>
                </a:cubicBezTo>
                <a:cubicBezTo>
                  <a:pt x="19275" y="974"/>
                  <a:pt x="19064" y="932"/>
                  <a:pt x="18768" y="932"/>
                </a:cubicBezTo>
                <a:close/>
                <a:moveTo>
                  <a:pt x="18768" y="12664"/>
                </a:moveTo>
                <a:cubicBezTo>
                  <a:pt x="19064" y="12664"/>
                  <a:pt x="19275" y="12621"/>
                  <a:pt x="19486" y="12494"/>
                </a:cubicBezTo>
                <a:cubicBezTo>
                  <a:pt x="19740" y="12409"/>
                  <a:pt x="19909" y="12282"/>
                  <a:pt x="20121" y="12113"/>
                </a:cubicBezTo>
                <a:cubicBezTo>
                  <a:pt x="20290" y="11944"/>
                  <a:pt x="20416" y="11732"/>
                  <a:pt x="20501" y="11520"/>
                </a:cubicBezTo>
                <a:cubicBezTo>
                  <a:pt x="20628" y="11308"/>
                  <a:pt x="20670" y="11054"/>
                  <a:pt x="20670" y="10800"/>
                </a:cubicBezTo>
                <a:cubicBezTo>
                  <a:pt x="20670" y="10546"/>
                  <a:pt x="20628" y="10292"/>
                  <a:pt x="20501" y="10038"/>
                </a:cubicBezTo>
                <a:cubicBezTo>
                  <a:pt x="20416" y="9826"/>
                  <a:pt x="20290" y="9614"/>
                  <a:pt x="20121" y="9487"/>
                </a:cubicBezTo>
                <a:cubicBezTo>
                  <a:pt x="19909" y="9275"/>
                  <a:pt x="19740" y="9148"/>
                  <a:pt x="19486" y="9064"/>
                </a:cubicBezTo>
                <a:cubicBezTo>
                  <a:pt x="19275" y="8979"/>
                  <a:pt x="19064" y="8936"/>
                  <a:pt x="18768" y="8936"/>
                </a:cubicBezTo>
                <a:cubicBezTo>
                  <a:pt x="18514" y="8936"/>
                  <a:pt x="18303" y="8979"/>
                  <a:pt x="18092" y="9064"/>
                </a:cubicBezTo>
                <a:cubicBezTo>
                  <a:pt x="17838" y="9148"/>
                  <a:pt x="17669" y="9275"/>
                  <a:pt x="17458" y="9487"/>
                </a:cubicBezTo>
                <a:cubicBezTo>
                  <a:pt x="17288" y="9614"/>
                  <a:pt x="17162" y="9826"/>
                  <a:pt x="17035" y="10038"/>
                </a:cubicBezTo>
                <a:cubicBezTo>
                  <a:pt x="16950" y="10292"/>
                  <a:pt x="16908" y="10546"/>
                  <a:pt x="16908" y="10800"/>
                </a:cubicBezTo>
                <a:cubicBezTo>
                  <a:pt x="16908" y="11054"/>
                  <a:pt x="16950" y="11308"/>
                  <a:pt x="17035" y="11520"/>
                </a:cubicBezTo>
                <a:cubicBezTo>
                  <a:pt x="17162" y="11732"/>
                  <a:pt x="17288" y="11944"/>
                  <a:pt x="17458" y="12113"/>
                </a:cubicBezTo>
                <a:cubicBezTo>
                  <a:pt x="17669" y="12282"/>
                  <a:pt x="17838" y="12409"/>
                  <a:pt x="18092" y="12494"/>
                </a:cubicBezTo>
                <a:cubicBezTo>
                  <a:pt x="18303" y="12621"/>
                  <a:pt x="18514" y="12664"/>
                  <a:pt x="18768" y="12664"/>
                </a:cubicBezTo>
                <a:close/>
                <a:moveTo>
                  <a:pt x="18768" y="20668"/>
                </a:moveTo>
                <a:cubicBezTo>
                  <a:pt x="19064" y="20668"/>
                  <a:pt x="19275" y="20626"/>
                  <a:pt x="19486" y="20541"/>
                </a:cubicBezTo>
                <a:cubicBezTo>
                  <a:pt x="19740" y="20456"/>
                  <a:pt x="19909" y="20287"/>
                  <a:pt x="20121" y="20118"/>
                </a:cubicBezTo>
                <a:cubicBezTo>
                  <a:pt x="20290" y="19948"/>
                  <a:pt x="20416" y="19736"/>
                  <a:pt x="20501" y="19525"/>
                </a:cubicBezTo>
                <a:cubicBezTo>
                  <a:pt x="20628" y="19271"/>
                  <a:pt x="20670" y="19059"/>
                  <a:pt x="20670" y="18805"/>
                </a:cubicBezTo>
                <a:cubicBezTo>
                  <a:pt x="20670" y="18551"/>
                  <a:pt x="20628" y="18296"/>
                  <a:pt x="20501" y="18085"/>
                </a:cubicBezTo>
                <a:cubicBezTo>
                  <a:pt x="20416" y="17873"/>
                  <a:pt x="20290" y="17661"/>
                  <a:pt x="20121" y="17492"/>
                </a:cubicBezTo>
                <a:cubicBezTo>
                  <a:pt x="19909" y="17280"/>
                  <a:pt x="19740" y="17153"/>
                  <a:pt x="19486" y="17068"/>
                </a:cubicBezTo>
                <a:cubicBezTo>
                  <a:pt x="19275" y="16984"/>
                  <a:pt x="19064" y="16941"/>
                  <a:pt x="18768" y="16941"/>
                </a:cubicBezTo>
                <a:cubicBezTo>
                  <a:pt x="18514" y="16941"/>
                  <a:pt x="18303" y="16984"/>
                  <a:pt x="18092" y="17068"/>
                </a:cubicBezTo>
                <a:cubicBezTo>
                  <a:pt x="17838" y="17153"/>
                  <a:pt x="17669" y="17280"/>
                  <a:pt x="17458" y="17492"/>
                </a:cubicBezTo>
                <a:cubicBezTo>
                  <a:pt x="17288" y="17661"/>
                  <a:pt x="17162" y="17873"/>
                  <a:pt x="17035" y="18085"/>
                </a:cubicBezTo>
                <a:cubicBezTo>
                  <a:pt x="16950" y="18296"/>
                  <a:pt x="16908" y="18551"/>
                  <a:pt x="16908" y="18805"/>
                </a:cubicBezTo>
                <a:cubicBezTo>
                  <a:pt x="16908" y="19059"/>
                  <a:pt x="16950" y="19271"/>
                  <a:pt x="17035" y="19525"/>
                </a:cubicBezTo>
                <a:cubicBezTo>
                  <a:pt x="17162" y="19736"/>
                  <a:pt x="17288" y="19948"/>
                  <a:pt x="17458" y="20118"/>
                </a:cubicBezTo>
                <a:cubicBezTo>
                  <a:pt x="17669" y="20287"/>
                  <a:pt x="17838" y="20456"/>
                  <a:pt x="18092" y="20541"/>
                </a:cubicBezTo>
                <a:cubicBezTo>
                  <a:pt x="18303" y="20626"/>
                  <a:pt x="18514" y="20668"/>
                  <a:pt x="18768" y="20668"/>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77" name="Shape 3824"/>
          <p:cNvSpPr/>
          <p:nvPr userDrawn="1"/>
        </p:nvSpPr>
        <p:spPr>
          <a:xfrm>
            <a:off x="14699621" y="7258000"/>
            <a:ext cx="516851" cy="35107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1257"/>
                  <a:pt x="21600" y="1257"/>
                  <a:pt x="21600" y="1257"/>
                </a:cubicBezTo>
                <a:cubicBezTo>
                  <a:pt x="20977" y="1257"/>
                  <a:pt x="20977" y="1257"/>
                  <a:pt x="20977" y="1257"/>
                </a:cubicBezTo>
                <a:cubicBezTo>
                  <a:pt x="20744" y="3829"/>
                  <a:pt x="20744" y="3829"/>
                  <a:pt x="20744" y="3829"/>
                </a:cubicBezTo>
                <a:cubicBezTo>
                  <a:pt x="20744" y="4057"/>
                  <a:pt x="20705" y="4286"/>
                  <a:pt x="20666" y="4571"/>
                </a:cubicBezTo>
                <a:cubicBezTo>
                  <a:pt x="20627" y="4800"/>
                  <a:pt x="20549" y="5029"/>
                  <a:pt x="20471" y="5200"/>
                </a:cubicBezTo>
                <a:cubicBezTo>
                  <a:pt x="20394" y="5429"/>
                  <a:pt x="20277" y="5600"/>
                  <a:pt x="20160" y="5714"/>
                </a:cubicBezTo>
                <a:cubicBezTo>
                  <a:pt x="20043" y="5886"/>
                  <a:pt x="19926" y="6000"/>
                  <a:pt x="19771" y="6114"/>
                </a:cubicBezTo>
                <a:cubicBezTo>
                  <a:pt x="18253" y="19143"/>
                  <a:pt x="18253" y="19143"/>
                  <a:pt x="18253" y="19143"/>
                </a:cubicBezTo>
                <a:cubicBezTo>
                  <a:pt x="18175" y="19486"/>
                  <a:pt x="18097" y="19829"/>
                  <a:pt x="18019" y="20114"/>
                </a:cubicBezTo>
                <a:cubicBezTo>
                  <a:pt x="17942" y="20400"/>
                  <a:pt x="17825" y="20686"/>
                  <a:pt x="17708" y="20914"/>
                </a:cubicBezTo>
                <a:cubicBezTo>
                  <a:pt x="17552" y="21143"/>
                  <a:pt x="17397" y="21257"/>
                  <a:pt x="17202" y="21429"/>
                </a:cubicBezTo>
                <a:cubicBezTo>
                  <a:pt x="17046" y="21543"/>
                  <a:pt x="16813" y="21600"/>
                  <a:pt x="16579" y="21600"/>
                </a:cubicBezTo>
                <a:cubicBezTo>
                  <a:pt x="5021" y="21600"/>
                  <a:pt x="5021" y="21600"/>
                  <a:pt x="5021" y="21600"/>
                </a:cubicBezTo>
                <a:cubicBezTo>
                  <a:pt x="4787" y="21600"/>
                  <a:pt x="4592" y="21543"/>
                  <a:pt x="4398" y="21429"/>
                </a:cubicBezTo>
                <a:cubicBezTo>
                  <a:pt x="4203" y="21257"/>
                  <a:pt x="4048" y="21086"/>
                  <a:pt x="3931" y="20857"/>
                </a:cubicBezTo>
                <a:cubicBezTo>
                  <a:pt x="3775" y="20629"/>
                  <a:pt x="3658" y="20400"/>
                  <a:pt x="3581" y="20114"/>
                </a:cubicBezTo>
                <a:cubicBezTo>
                  <a:pt x="3503" y="19829"/>
                  <a:pt x="3425" y="19486"/>
                  <a:pt x="3347" y="19143"/>
                </a:cubicBezTo>
                <a:cubicBezTo>
                  <a:pt x="1829" y="6114"/>
                  <a:pt x="1829" y="6114"/>
                  <a:pt x="1829" y="6114"/>
                </a:cubicBezTo>
                <a:cubicBezTo>
                  <a:pt x="1712" y="6000"/>
                  <a:pt x="1557" y="5886"/>
                  <a:pt x="1440" y="5714"/>
                </a:cubicBezTo>
                <a:cubicBezTo>
                  <a:pt x="1323" y="5600"/>
                  <a:pt x="1245" y="5429"/>
                  <a:pt x="1129" y="5200"/>
                </a:cubicBezTo>
                <a:cubicBezTo>
                  <a:pt x="1051" y="5029"/>
                  <a:pt x="1012" y="4800"/>
                  <a:pt x="934" y="4571"/>
                </a:cubicBezTo>
                <a:cubicBezTo>
                  <a:pt x="895" y="4286"/>
                  <a:pt x="856" y="4057"/>
                  <a:pt x="856" y="3829"/>
                </a:cubicBezTo>
                <a:cubicBezTo>
                  <a:pt x="623" y="1257"/>
                  <a:pt x="623" y="1257"/>
                  <a:pt x="623" y="1257"/>
                </a:cubicBezTo>
                <a:cubicBezTo>
                  <a:pt x="0" y="1257"/>
                  <a:pt x="0" y="1257"/>
                  <a:pt x="0" y="1257"/>
                </a:cubicBezTo>
                <a:cubicBezTo>
                  <a:pt x="0" y="0"/>
                  <a:pt x="0" y="0"/>
                  <a:pt x="0" y="0"/>
                </a:cubicBezTo>
                <a:lnTo>
                  <a:pt x="21600" y="0"/>
                </a:lnTo>
                <a:close/>
                <a:moveTo>
                  <a:pt x="19888" y="3657"/>
                </a:moveTo>
                <a:cubicBezTo>
                  <a:pt x="20121" y="1257"/>
                  <a:pt x="20121" y="1257"/>
                  <a:pt x="20121" y="1257"/>
                </a:cubicBezTo>
                <a:cubicBezTo>
                  <a:pt x="1479" y="1257"/>
                  <a:pt x="1479" y="1257"/>
                  <a:pt x="1479" y="1257"/>
                </a:cubicBezTo>
                <a:cubicBezTo>
                  <a:pt x="1751" y="3657"/>
                  <a:pt x="1751" y="3657"/>
                  <a:pt x="1751" y="3657"/>
                </a:cubicBezTo>
                <a:cubicBezTo>
                  <a:pt x="1751" y="3714"/>
                  <a:pt x="1751" y="3714"/>
                  <a:pt x="1751" y="3714"/>
                </a:cubicBezTo>
                <a:cubicBezTo>
                  <a:pt x="1751" y="3829"/>
                  <a:pt x="1751" y="3829"/>
                  <a:pt x="1751" y="3829"/>
                </a:cubicBezTo>
                <a:cubicBezTo>
                  <a:pt x="1751" y="4171"/>
                  <a:pt x="1829" y="4457"/>
                  <a:pt x="1985" y="4686"/>
                </a:cubicBezTo>
                <a:cubicBezTo>
                  <a:pt x="2141" y="4971"/>
                  <a:pt x="2374" y="5086"/>
                  <a:pt x="2608" y="5086"/>
                </a:cubicBezTo>
                <a:cubicBezTo>
                  <a:pt x="19031" y="5086"/>
                  <a:pt x="19031" y="5086"/>
                  <a:pt x="19031" y="5086"/>
                </a:cubicBezTo>
                <a:cubicBezTo>
                  <a:pt x="19265" y="5086"/>
                  <a:pt x="19459" y="4971"/>
                  <a:pt x="19615" y="4686"/>
                </a:cubicBezTo>
                <a:cubicBezTo>
                  <a:pt x="19810" y="4457"/>
                  <a:pt x="19888" y="4171"/>
                  <a:pt x="19888" y="3829"/>
                </a:cubicBezTo>
                <a:cubicBezTo>
                  <a:pt x="19888" y="3714"/>
                  <a:pt x="19888" y="3714"/>
                  <a:pt x="19888" y="3714"/>
                </a:cubicBezTo>
                <a:lnTo>
                  <a:pt x="19888" y="3657"/>
                </a:lnTo>
                <a:close/>
                <a:moveTo>
                  <a:pt x="17397" y="18914"/>
                </a:moveTo>
                <a:cubicBezTo>
                  <a:pt x="18876" y="6343"/>
                  <a:pt x="18876" y="6343"/>
                  <a:pt x="18876" y="6343"/>
                </a:cubicBezTo>
                <a:cubicBezTo>
                  <a:pt x="2763" y="6343"/>
                  <a:pt x="2763" y="6343"/>
                  <a:pt x="2763" y="6343"/>
                </a:cubicBezTo>
                <a:cubicBezTo>
                  <a:pt x="4203" y="18971"/>
                  <a:pt x="4203" y="18971"/>
                  <a:pt x="4203" y="18971"/>
                </a:cubicBezTo>
                <a:cubicBezTo>
                  <a:pt x="4242" y="19143"/>
                  <a:pt x="4320" y="19371"/>
                  <a:pt x="4437" y="19771"/>
                </a:cubicBezTo>
                <a:cubicBezTo>
                  <a:pt x="4515" y="20114"/>
                  <a:pt x="4709" y="20343"/>
                  <a:pt x="5021" y="20343"/>
                </a:cubicBezTo>
                <a:cubicBezTo>
                  <a:pt x="16579" y="20343"/>
                  <a:pt x="16579" y="20343"/>
                  <a:pt x="16579" y="20343"/>
                </a:cubicBezTo>
                <a:cubicBezTo>
                  <a:pt x="16852" y="20343"/>
                  <a:pt x="17046" y="20171"/>
                  <a:pt x="17163" y="19829"/>
                </a:cubicBezTo>
                <a:cubicBezTo>
                  <a:pt x="17280" y="19543"/>
                  <a:pt x="17358" y="19200"/>
                  <a:pt x="17397" y="18914"/>
                </a:cubicBezTo>
                <a:close/>
                <a:moveTo>
                  <a:pt x="11403" y="13314"/>
                </a:moveTo>
                <a:cubicBezTo>
                  <a:pt x="14050" y="17143"/>
                  <a:pt x="14050" y="17143"/>
                  <a:pt x="14050" y="17143"/>
                </a:cubicBezTo>
                <a:cubicBezTo>
                  <a:pt x="13388" y="18000"/>
                  <a:pt x="13388" y="18000"/>
                  <a:pt x="13388" y="18000"/>
                </a:cubicBezTo>
                <a:cubicBezTo>
                  <a:pt x="10819" y="14229"/>
                  <a:pt x="10819" y="14229"/>
                  <a:pt x="10819" y="14229"/>
                </a:cubicBezTo>
                <a:cubicBezTo>
                  <a:pt x="8212" y="18000"/>
                  <a:pt x="8212" y="18000"/>
                  <a:pt x="8212" y="18000"/>
                </a:cubicBezTo>
                <a:cubicBezTo>
                  <a:pt x="7550" y="17143"/>
                  <a:pt x="7550" y="17143"/>
                  <a:pt x="7550" y="17143"/>
                </a:cubicBezTo>
                <a:cubicBezTo>
                  <a:pt x="10197" y="13314"/>
                  <a:pt x="10197" y="13314"/>
                  <a:pt x="10197" y="13314"/>
                </a:cubicBezTo>
                <a:cubicBezTo>
                  <a:pt x="7628" y="9543"/>
                  <a:pt x="7628" y="9543"/>
                  <a:pt x="7628" y="9543"/>
                </a:cubicBezTo>
                <a:cubicBezTo>
                  <a:pt x="8212" y="8629"/>
                  <a:pt x="8212" y="8629"/>
                  <a:pt x="8212" y="8629"/>
                </a:cubicBezTo>
                <a:cubicBezTo>
                  <a:pt x="10819" y="12457"/>
                  <a:pt x="10819" y="12457"/>
                  <a:pt x="10819" y="12457"/>
                </a:cubicBezTo>
                <a:cubicBezTo>
                  <a:pt x="13388" y="8629"/>
                  <a:pt x="13388" y="8629"/>
                  <a:pt x="13388" y="8629"/>
                </a:cubicBezTo>
                <a:cubicBezTo>
                  <a:pt x="14011" y="9543"/>
                  <a:pt x="14011" y="9543"/>
                  <a:pt x="14011" y="9543"/>
                </a:cubicBezTo>
                <a:lnTo>
                  <a:pt x="11403" y="13314"/>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78" name="Shape 3825"/>
          <p:cNvSpPr/>
          <p:nvPr userDrawn="1"/>
        </p:nvSpPr>
        <p:spPr>
          <a:xfrm>
            <a:off x="15971963" y="7176203"/>
            <a:ext cx="516851" cy="516851"/>
          </a:xfrm>
          <a:custGeom>
            <a:avLst/>
            <a:gdLst/>
            <a:ahLst/>
            <a:cxnLst>
              <a:cxn ang="0">
                <a:pos x="wd2" y="hd2"/>
              </a:cxn>
              <a:cxn ang="5400000">
                <a:pos x="wd2" y="hd2"/>
              </a:cxn>
              <a:cxn ang="10800000">
                <a:pos x="wd2" y="hd2"/>
              </a:cxn>
              <a:cxn ang="16200000">
                <a:pos x="wd2" y="hd2"/>
              </a:cxn>
            </a:cxnLst>
            <a:rect l="0" t="0" r="r" b="b"/>
            <a:pathLst>
              <a:path w="21600" h="21600" extrusionOk="0">
                <a:moveTo>
                  <a:pt x="10819" y="0"/>
                </a:moveTo>
                <a:cubicBezTo>
                  <a:pt x="12298" y="0"/>
                  <a:pt x="13699" y="273"/>
                  <a:pt x="15023" y="819"/>
                </a:cubicBezTo>
                <a:cubicBezTo>
                  <a:pt x="16346" y="1365"/>
                  <a:pt x="17475" y="2144"/>
                  <a:pt x="18448" y="3119"/>
                </a:cubicBezTo>
                <a:cubicBezTo>
                  <a:pt x="19421" y="4133"/>
                  <a:pt x="20199" y="5264"/>
                  <a:pt x="20783" y="6589"/>
                </a:cubicBezTo>
                <a:cubicBezTo>
                  <a:pt x="21328" y="7915"/>
                  <a:pt x="21600" y="9318"/>
                  <a:pt x="21600" y="10800"/>
                </a:cubicBezTo>
                <a:cubicBezTo>
                  <a:pt x="21600" y="12282"/>
                  <a:pt x="21328" y="13685"/>
                  <a:pt x="20783" y="15011"/>
                </a:cubicBezTo>
                <a:cubicBezTo>
                  <a:pt x="20199" y="16336"/>
                  <a:pt x="19421" y="17467"/>
                  <a:pt x="18448" y="18481"/>
                </a:cubicBezTo>
                <a:cubicBezTo>
                  <a:pt x="17475" y="19456"/>
                  <a:pt x="16346" y="20235"/>
                  <a:pt x="15023" y="20781"/>
                </a:cubicBezTo>
                <a:cubicBezTo>
                  <a:pt x="13699" y="21327"/>
                  <a:pt x="12298" y="21600"/>
                  <a:pt x="10819" y="21600"/>
                </a:cubicBezTo>
                <a:cubicBezTo>
                  <a:pt x="9302" y="21600"/>
                  <a:pt x="7901" y="21327"/>
                  <a:pt x="6616" y="20781"/>
                </a:cubicBezTo>
                <a:cubicBezTo>
                  <a:pt x="5293" y="20235"/>
                  <a:pt x="4125" y="19456"/>
                  <a:pt x="3152" y="18481"/>
                </a:cubicBezTo>
                <a:cubicBezTo>
                  <a:pt x="2179" y="17467"/>
                  <a:pt x="1401" y="16336"/>
                  <a:pt x="856" y="15011"/>
                </a:cubicBezTo>
                <a:cubicBezTo>
                  <a:pt x="272" y="13685"/>
                  <a:pt x="0" y="12282"/>
                  <a:pt x="0" y="10800"/>
                </a:cubicBezTo>
                <a:cubicBezTo>
                  <a:pt x="0" y="9318"/>
                  <a:pt x="272" y="7915"/>
                  <a:pt x="856" y="6589"/>
                </a:cubicBezTo>
                <a:cubicBezTo>
                  <a:pt x="1401" y="5264"/>
                  <a:pt x="2179" y="4133"/>
                  <a:pt x="3152" y="3119"/>
                </a:cubicBezTo>
                <a:cubicBezTo>
                  <a:pt x="4125" y="2144"/>
                  <a:pt x="5293" y="1365"/>
                  <a:pt x="6616" y="819"/>
                </a:cubicBezTo>
                <a:cubicBezTo>
                  <a:pt x="7901" y="273"/>
                  <a:pt x="9302" y="0"/>
                  <a:pt x="10819" y="0"/>
                </a:cubicBezTo>
                <a:close/>
                <a:moveTo>
                  <a:pt x="10819" y="20742"/>
                </a:moveTo>
                <a:cubicBezTo>
                  <a:pt x="12182" y="20742"/>
                  <a:pt x="13466" y="20469"/>
                  <a:pt x="14672" y="19962"/>
                </a:cubicBezTo>
                <a:cubicBezTo>
                  <a:pt x="15879" y="19456"/>
                  <a:pt x="16930" y="18754"/>
                  <a:pt x="17864" y="17857"/>
                </a:cubicBezTo>
                <a:cubicBezTo>
                  <a:pt x="18720" y="16960"/>
                  <a:pt x="19421" y="15869"/>
                  <a:pt x="19965" y="14699"/>
                </a:cubicBezTo>
                <a:cubicBezTo>
                  <a:pt x="20471" y="13490"/>
                  <a:pt x="20744" y="12204"/>
                  <a:pt x="20744" y="10800"/>
                </a:cubicBezTo>
                <a:cubicBezTo>
                  <a:pt x="20744" y="9396"/>
                  <a:pt x="20471" y="8110"/>
                  <a:pt x="19965" y="6901"/>
                </a:cubicBezTo>
                <a:cubicBezTo>
                  <a:pt x="19421" y="5731"/>
                  <a:pt x="18720" y="4640"/>
                  <a:pt x="17864" y="3743"/>
                </a:cubicBezTo>
                <a:cubicBezTo>
                  <a:pt x="16930" y="2846"/>
                  <a:pt x="15879" y="2144"/>
                  <a:pt x="14672" y="1638"/>
                </a:cubicBezTo>
                <a:cubicBezTo>
                  <a:pt x="13466" y="1131"/>
                  <a:pt x="12182" y="858"/>
                  <a:pt x="10819" y="858"/>
                </a:cubicBezTo>
                <a:cubicBezTo>
                  <a:pt x="9418" y="858"/>
                  <a:pt x="8134" y="1131"/>
                  <a:pt x="6928" y="1638"/>
                </a:cubicBezTo>
                <a:cubicBezTo>
                  <a:pt x="5721" y="2144"/>
                  <a:pt x="4670" y="2846"/>
                  <a:pt x="3775" y="3743"/>
                </a:cubicBezTo>
                <a:cubicBezTo>
                  <a:pt x="2880" y="4640"/>
                  <a:pt x="2179" y="5731"/>
                  <a:pt x="1674" y="6901"/>
                </a:cubicBezTo>
                <a:cubicBezTo>
                  <a:pt x="1129" y="8110"/>
                  <a:pt x="856" y="9396"/>
                  <a:pt x="856" y="10800"/>
                </a:cubicBezTo>
                <a:cubicBezTo>
                  <a:pt x="856" y="12204"/>
                  <a:pt x="1129" y="13490"/>
                  <a:pt x="1674" y="14699"/>
                </a:cubicBezTo>
                <a:cubicBezTo>
                  <a:pt x="2179" y="15869"/>
                  <a:pt x="2880" y="16960"/>
                  <a:pt x="3775" y="17857"/>
                </a:cubicBezTo>
                <a:cubicBezTo>
                  <a:pt x="4670" y="18754"/>
                  <a:pt x="5721" y="19456"/>
                  <a:pt x="6928" y="19962"/>
                </a:cubicBezTo>
                <a:cubicBezTo>
                  <a:pt x="8134" y="20469"/>
                  <a:pt x="9418" y="20742"/>
                  <a:pt x="10819" y="20742"/>
                </a:cubicBezTo>
                <a:close/>
                <a:moveTo>
                  <a:pt x="11715" y="15986"/>
                </a:moveTo>
                <a:cubicBezTo>
                  <a:pt x="12649" y="15986"/>
                  <a:pt x="12649" y="15986"/>
                  <a:pt x="12649" y="15986"/>
                </a:cubicBezTo>
                <a:cubicBezTo>
                  <a:pt x="12649" y="16843"/>
                  <a:pt x="12649" y="16843"/>
                  <a:pt x="12649" y="16843"/>
                </a:cubicBezTo>
                <a:cubicBezTo>
                  <a:pt x="9146" y="16843"/>
                  <a:pt x="9146" y="16843"/>
                  <a:pt x="9146" y="16843"/>
                </a:cubicBezTo>
                <a:cubicBezTo>
                  <a:pt x="9146" y="15986"/>
                  <a:pt x="9146" y="15986"/>
                  <a:pt x="9146" y="15986"/>
                </a:cubicBezTo>
                <a:cubicBezTo>
                  <a:pt x="10002" y="15986"/>
                  <a:pt x="10002" y="15986"/>
                  <a:pt x="10002" y="15986"/>
                </a:cubicBezTo>
                <a:cubicBezTo>
                  <a:pt x="10002" y="8617"/>
                  <a:pt x="10002" y="8617"/>
                  <a:pt x="10002" y="8617"/>
                </a:cubicBezTo>
                <a:cubicBezTo>
                  <a:pt x="9146" y="8617"/>
                  <a:pt x="9146" y="8617"/>
                  <a:pt x="9146" y="8617"/>
                </a:cubicBezTo>
                <a:cubicBezTo>
                  <a:pt x="9146" y="7759"/>
                  <a:pt x="9146" y="7759"/>
                  <a:pt x="9146" y="7759"/>
                </a:cubicBezTo>
                <a:cubicBezTo>
                  <a:pt x="11715" y="7759"/>
                  <a:pt x="11715" y="7759"/>
                  <a:pt x="11715" y="7759"/>
                </a:cubicBezTo>
                <a:cubicBezTo>
                  <a:pt x="11715" y="8617"/>
                  <a:pt x="11715" y="8617"/>
                  <a:pt x="11715" y="8617"/>
                </a:cubicBezTo>
                <a:lnTo>
                  <a:pt x="11715" y="15986"/>
                </a:lnTo>
                <a:close/>
                <a:moveTo>
                  <a:pt x="10858" y="6823"/>
                </a:moveTo>
                <a:cubicBezTo>
                  <a:pt x="10703" y="6823"/>
                  <a:pt x="10508" y="6823"/>
                  <a:pt x="10352" y="6745"/>
                </a:cubicBezTo>
                <a:cubicBezTo>
                  <a:pt x="10197" y="6667"/>
                  <a:pt x="10041" y="6589"/>
                  <a:pt x="9963" y="6472"/>
                </a:cubicBezTo>
                <a:cubicBezTo>
                  <a:pt x="9808" y="6394"/>
                  <a:pt x="9691" y="6238"/>
                  <a:pt x="9652" y="6082"/>
                </a:cubicBezTo>
                <a:cubicBezTo>
                  <a:pt x="9574" y="5926"/>
                  <a:pt x="9535" y="5731"/>
                  <a:pt x="9535" y="5575"/>
                </a:cubicBezTo>
                <a:cubicBezTo>
                  <a:pt x="9535" y="5419"/>
                  <a:pt x="9574" y="5225"/>
                  <a:pt x="9652" y="5069"/>
                </a:cubicBezTo>
                <a:cubicBezTo>
                  <a:pt x="9691" y="4913"/>
                  <a:pt x="9808" y="4757"/>
                  <a:pt x="9963" y="4640"/>
                </a:cubicBezTo>
                <a:cubicBezTo>
                  <a:pt x="10041" y="4523"/>
                  <a:pt x="10197" y="4406"/>
                  <a:pt x="10352" y="4367"/>
                </a:cubicBezTo>
                <a:cubicBezTo>
                  <a:pt x="10508" y="4289"/>
                  <a:pt x="10703" y="4250"/>
                  <a:pt x="10858" y="4250"/>
                </a:cubicBezTo>
                <a:cubicBezTo>
                  <a:pt x="11014" y="4250"/>
                  <a:pt x="11209" y="4289"/>
                  <a:pt x="11364" y="4367"/>
                </a:cubicBezTo>
                <a:cubicBezTo>
                  <a:pt x="11520" y="4406"/>
                  <a:pt x="11676" y="4523"/>
                  <a:pt x="11754" y="4640"/>
                </a:cubicBezTo>
                <a:cubicBezTo>
                  <a:pt x="11909" y="4757"/>
                  <a:pt x="11987" y="4913"/>
                  <a:pt x="12065" y="5069"/>
                </a:cubicBezTo>
                <a:cubicBezTo>
                  <a:pt x="12143" y="5225"/>
                  <a:pt x="12182" y="5419"/>
                  <a:pt x="12182" y="5575"/>
                </a:cubicBezTo>
                <a:cubicBezTo>
                  <a:pt x="12182" y="5731"/>
                  <a:pt x="12143" y="5926"/>
                  <a:pt x="12065" y="6082"/>
                </a:cubicBezTo>
                <a:cubicBezTo>
                  <a:pt x="11987" y="6238"/>
                  <a:pt x="11909" y="6394"/>
                  <a:pt x="11754" y="6472"/>
                </a:cubicBezTo>
                <a:cubicBezTo>
                  <a:pt x="11676" y="6589"/>
                  <a:pt x="11520" y="6667"/>
                  <a:pt x="11364" y="6745"/>
                </a:cubicBezTo>
                <a:cubicBezTo>
                  <a:pt x="11209" y="6823"/>
                  <a:pt x="11014" y="6823"/>
                  <a:pt x="10858" y="6823"/>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79" name="Shape 3826"/>
          <p:cNvSpPr/>
          <p:nvPr userDrawn="1"/>
        </p:nvSpPr>
        <p:spPr>
          <a:xfrm>
            <a:off x="17244307" y="7174985"/>
            <a:ext cx="516851" cy="5168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10800"/>
                </a:lnTo>
                <a:lnTo>
                  <a:pt x="21091" y="11411"/>
                </a:lnTo>
                <a:lnTo>
                  <a:pt x="10800" y="1223"/>
                </a:lnTo>
                <a:lnTo>
                  <a:pt x="611" y="11411"/>
                </a:lnTo>
                <a:lnTo>
                  <a:pt x="0" y="10800"/>
                </a:lnTo>
                <a:lnTo>
                  <a:pt x="2955" y="7743"/>
                </a:lnTo>
                <a:lnTo>
                  <a:pt x="2955" y="2547"/>
                </a:lnTo>
                <a:lnTo>
                  <a:pt x="6521" y="2547"/>
                </a:lnTo>
                <a:lnTo>
                  <a:pt x="6521" y="4279"/>
                </a:lnTo>
                <a:lnTo>
                  <a:pt x="10800" y="0"/>
                </a:lnTo>
                <a:close/>
                <a:moveTo>
                  <a:pt x="2955" y="11309"/>
                </a:moveTo>
                <a:lnTo>
                  <a:pt x="10800" y="3464"/>
                </a:lnTo>
                <a:lnTo>
                  <a:pt x="18645" y="11309"/>
                </a:lnTo>
                <a:lnTo>
                  <a:pt x="18645" y="21600"/>
                </a:lnTo>
                <a:lnTo>
                  <a:pt x="12532" y="21600"/>
                </a:lnTo>
                <a:lnTo>
                  <a:pt x="12532" y="15589"/>
                </a:lnTo>
                <a:lnTo>
                  <a:pt x="9068" y="15589"/>
                </a:lnTo>
                <a:lnTo>
                  <a:pt x="9068" y="21600"/>
                </a:lnTo>
                <a:lnTo>
                  <a:pt x="2955" y="21600"/>
                </a:lnTo>
                <a:lnTo>
                  <a:pt x="2955" y="11309"/>
                </a:lnTo>
                <a:close/>
                <a:moveTo>
                  <a:pt x="3974" y="3464"/>
                </a:moveTo>
                <a:lnTo>
                  <a:pt x="3974" y="6928"/>
                </a:lnTo>
                <a:lnTo>
                  <a:pt x="5604" y="5196"/>
                </a:lnTo>
                <a:lnTo>
                  <a:pt x="5604" y="3464"/>
                </a:lnTo>
                <a:lnTo>
                  <a:pt x="3974" y="3464"/>
                </a:lnTo>
                <a:close/>
                <a:moveTo>
                  <a:pt x="17728" y="20683"/>
                </a:moveTo>
                <a:lnTo>
                  <a:pt x="17728" y="11615"/>
                </a:lnTo>
                <a:lnTo>
                  <a:pt x="10800" y="4687"/>
                </a:lnTo>
                <a:lnTo>
                  <a:pt x="3974" y="11615"/>
                </a:lnTo>
                <a:lnTo>
                  <a:pt x="3974" y="20683"/>
                </a:lnTo>
                <a:lnTo>
                  <a:pt x="8253" y="20683"/>
                </a:lnTo>
                <a:lnTo>
                  <a:pt x="8253" y="14672"/>
                </a:lnTo>
                <a:lnTo>
                  <a:pt x="13347" y="14672"/>
                </a:lnTo>
                <a:lnTo>
                  <a:pt x="13347" y="20683"/>
                </a:lnTo>
                <a:lnTo>
                  <a:pt x="17728" y="20683"/>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80" name="Shape 3827"/>
          <p:cNvSpPr/>
          <p:nvPr userDrawn="1"/>
        </p:nvSpPr>
        <p:spPr>
          <a:xfrm>
            <a:off x="18525182" y="7184737"/>
            <a:ext cx="499786" cy="4973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56" y="0"/>
                  <a:pt x="13672" y="283"/>
                  <a:pt x="14966" y="849"/>
                </a:cubicBezTo>
                <a:cubicBezTo>
                  <a:pt x="16301" y="1416"/>
                  <a:pt x="17434" y="2184"/>
                  <a:pt x="18404" y="3155"/>
                </a:cubicBezTo>
                <a:cubicBezTo>
                  <a:pt x="19416" y="4126"/>
                  <a:pt x="20184" y="5299"/>
                  <a:pt x="20751" y="6593"/>
                </a:cubicBezTo>
                <a:cubicBezTo>
                  <a:pt x="21317" y="7928"/>
                  <a:pt x="21600" y="9344"/>
                  <a:pt x="21600" y="10800"/>
                </a:cubicBezTo>
                <a:cubicBezTo>
                  <a:pt x="21600" y="12256"/>
                  <a:pt x="21317" y="13672"/>
                  <a:pt x="20751" y="14966"/>
                </a:cubicBezTo>
                <a:cubicBezTo>
                  <a:pt x="20184" y="16301"/>
                  <a:pt x="19416" y="17434"/>
                  <a:pt x="18404" y="18445"/>
                </a:cubicBezTo>
                <a:cubicBezTo>
                  <a:pt x="17434" y="19416"/>
                  <a:pt x="16301" y="20184"/>
                  <a:pt x="14966" y="20751"/>
                </a:cubicBezTo>
                <a:cubicBezTo>
                  <a:pt x="13672" y="21317"/>
                  <a:pt x="12256" y="21600"/>
                  <a:pt x="10800" y="21600"/>
                </a:cubicBezTo>
                <a:cubicBezTo>
                  <a:pt x="9303" y="21600"/>
                  <a:pt x="7928" y="21317"/>
                  <a:pt x="6593" y="20751"/>
                </a:cubicBezTo>
                <a:cubicBezTo>
                  <a:pt x="5299" y="20184"/>
                  <a:pt x="4126" y="19416"/>
                  <a:pt x="3155" y="18445"/>
                </a:cubicBezTo>
                <a:cubicBezTo>
                  <a:pt x="2184" y="17434"/>
                  <a:pt x="1375" y="16301"/>
                  <a:pt x="849" y="14966"/>
                </a:cubicBezTo>
                <a:cubicBezTo>
                  <a:pt x="283" y="13672"/>
                  <a:pt x="0" y="12256"/>
                  <a:pt x="0" y="10800"/>
                </a:cubicBezTo>
                <a:cubicBezTo>
                  <a:pt x="0" y="9344"/>
                  <a:pt x="283" y="7928"/>
                  <a:pt x="849" y="6593"/>
                </a:cubicBezTo>
                <a:cubicBezTo>
                  <a:pt x="1375" y="5299"/>
                  <a:pt x="2184" y="4126"/>
                  <a:pt x="3155" y="3155"/>
                </a:cubicBezTo>
                <a:cubicBezTo>
                  <a:pt x="4126" y="2184"/>
                  <a:pt x="5299" y="1416"/>
                  <a:pt x="6593" y="849"/>
                </a:cubicBezTo>
                <a:cubicBezTo>
                  <a:pt x="7928" y="283"/>
                  <a:pt x="9303" y="0"/>
                  <a:pt x="10800" y="0"/>
                </a:cubicBezTo>
                <a:close/>
                <a:moveTo>
                  <a:pt x="1982" y="6270"/>
                </a:moveTo>
                <a:cubicBezTo>
                  <a:pt x="1820" y="6634"/>
                  <a:pt x="1658" y="6957"/>
                  <a:pt x="1537" y="7321"/>
                </a:cubicBezTo>
                <a:cubicBezTo>
                  <a:pt x="1375" y="7685"/>
                  <a:pt x="1254" y="8049"/>
                  <a:pt x="1213" y="8413"/>
                </a:cubicBezTo>
                <a:cubicBezTo>
                  <a:pt x="1092" y="8818"/>
                  <a:pt x="1011" y="9182"/>
                  <a:pt x="971" y="9587"/>
                </a:cubicBezTo>
                <a:cubicBezTo>
                  <a:pt x="930" y="9991"/>
                  <a:pt x="890" y="10396"/>
                  <a:pt x="890" y="10800"/>
                </a:cubicBezTo>
                <a:cubicBezTo>
                  <a:pt x="890" y="11204"/>
                  <a:pt x="930" y="11569"/>
                  <a:pt x="971" y="11973"/>
                </a:cubicBezTo>
                <a:cubicBezTo>
                  <a:pt x="1011" y="12378"/>
                  <a:pt x="1092" y="12782"/>
                  <a:pt x="1213" y="13106"/>
                </a:cubicBezTo>
                <a:cubicBezTo>
                  <a:pt x="1254" y="13510"/>
                  <a:pt x="1375" y="13874"/>
                  <a:pt x="1537" y="14238"/>
                </a:cubicBezTo>
                <a:cubicBezTo>
                  <a:pt x="1658" y="14562"/>
                  <a:pt x="1820" y="14926"/>
                  <a:pt x="1982" y="15290"/>
                </a:cubicBezTo>
                <a:cubicBezTo>
                  <a:pt x="5380" y="13025"/>
                  <a:pt x="5380" y="13025"/>
                  <a:pt x="5380" y="13025"/>
                </a:cubicBezTo>
                <a:cubicBezTo>
                  <a:pt x="5299" y="12822"/>
                  <a:pt x="5218" y="12661"/>
                  <a:pt x="5178" y="12499"/>
                </a:cubicBezTo>
                <a:cubicBezTo>
                  <a:pt x="5137" y="12297"/>
                  <a:pt x="5097" y="12135"/>
                  <a:pt x="5056" y="11892"/>
                </a:cubicBezTo>
                <a:cubicBezTo>
                  <a:pt x="5016" y="11730"/>
                  <a:pt x="4975" y="11569"/>
                  <a:pt x="4975" y="11366"/>
                </a:cubicBezTo>
                <a:cubicBezTo>
                  <a:pt x="4935" y="11204"/>
                  <a:pt x="4935" y="11002"/>
                  <a:pt x="4935" y="10800"/>
                </a:cubicBezTo>
                <a:cubicBezTo>
                  <a:pt x="4935" y="10598"/>
                  <a:pt x="4935" y="10396"/>
                  <a:pt x="4975" y="10193"/>
                </a:cubicBezTo>
                <a:cubicBezTo>
                  <a:pt x="4975" y="9991"/>
                  <a:pt x="5016" y="9829"/>
                  <a:pt x="5056" y="9627"/>
                </a:cubicBezTo>
                <a:cubicBezTo>
                  <a:pt x="5097" y="9465"/>
                  <a:pt x="5137" y="9263"/>
                  <a:pt x="5218" y="9101"/>
                </a:cubicBezTo>
                <a:cubicBezTo>
                  <a:pt x="5258" y="8899"/>
                  <a:pt x="5339" y="8697"/>
                  <a:pt x="5420" y="8535"/>
                </a:cubicBezTo>
                <a:lnTo>
                  <a:pt x="1982" y="6270"/>
                </a:lnTo>
                <a:close/>
                <a:moveTo>
                  <a:pt x="2427" y="16058"/>
                </a:moveTo>
                <a:cubicBezTo>
                  <a:pt x="2629" y="16382"/>
                  <a:pt x="2831" y="16665"/>
                  <a:pt x="3074" y="16948"/>
                </a:cubicBezTo>
                <a:cubicBezTo>
                  <a:pt x="3317" y="17231"/>
                  <a:pt x="3519" y="17515"/>
                  <a:pt x="3762" y="17757"/>
                </a:cubicBezTo>
                <a:cubicBezTo>
                  <a:pt x="4045" y="18040"/>
                  <a:pt x="4288" y="18283"/>
                  <a:pt x="4611" y="18526"/>
                </a:cubicBezTo>
                <a:cubicBezTo>
                  <a:pt x="4894" y="18728"/>
                  <a:pt x="5218" y="18930"/>
                  <a:pt x="5501" y="19133"/>
                </a:cubicBezTo>
                <a:cubicBezTo>
                  <a:pt x="7726" y="15816"/>
                  <a:pt x="7726" y="15816"/>
                  <a:pt x="7726" y="15816"/>
                </a:cubicBezTo>
                <a:cubicBezTo>
                  <a:pt x="7564" y="15654"/>
                  <a:pt x="7362" y="15533"/>
                  <a:pt x="7160" y="15371"/>
                </a:cubicBezTo>
                <a:cubicBezTo>
                  <a:pt x="6998" y="15249"/>
                  <a:pt x="6796" y="15088"/>
                  <a:pt x="6634" y="14926"/>
                </a:cubicBezTo>
                <a:cubicBezTo>
                  <a:pt x="6472" y="14724"/>
                  <a:pt x="6351" y="14562"/>
                  <a:pt x="6189" y="14400"/>
                </a:cubicBezTo>
                <a:cubicBezTo>
                  <a:pt x="6027" y="14198"/>
                  <a:pt x="5906" y="13996"/>
                  <a:pt x="5784" y="13793"/>
                </a:cubicBezTo>
                <a:lnTo>
                  <a:pt x="2427" y="16058"/>
                </a:lnTo>
                <a:close/>
                <a:moveTo>
                  <a:pt x="5501" y="2427"/>
                </a:moveTo>
                <a:cubicBezTo>
                  <a:pt x="5218" y="2629"/>
                  <a:pt x="4894" y="2872"/>
                  <a:pt x="4611" y="3074"/>
                </a:cubicBezTo>
                <a:cubicBezTo>
                  <a:pt x="4328" y="3317"/>
                  <a:pt x="4085" y="3560"/>
                  <a:pt x="3843" y="3802"/>
                </a:cubicBezTo>
                <a:cubicBezTo>
                  <a:pt x="3560" y="4045"/>
                  <a:pt x="3317" y="4328"/>
                  <a:pt x="3074" y="4611"/>
                </a:cubicBezTo>
                <a:cubicBezTo>
                  <a:pt x="2831" y="4894"/>
                  <a:pt x="2629" y="5218"/>
                  <a:pt x="2467" y="5461"/>
                </a:cubicBezTo>
                <a:cubicBezTo>
                  <a:pt x="5825" y="7726"/>
                  <a:pt x="5825" y="7726"/>
                  <a:pt x="5825" y="7726"/>
                </a:cubicBezTo>
                <a:cubicBezTo>
                  <a:pt x="5946" y="7524"/>
                  <a:pt x="6067" y="7321"/>
                  <a:pt x="6189" y="7160"/>
                </a:cubicBezTo>
                <a:cubicBezTo>
                  <a:pt x="6351" y="6998"/>
                  <a:pt x="6512" y="6796"/>
                  <a:pt x="6674" y="6634"/>
                </a:cubicBezTo>
                <a:cubicBezTo>
                  <a:pt x="6836" y="6512"/>
                  <a:pt x="7038" y="6351"/>
                  <a:pt x="7200" y="6229"/>
                </a:cubicBezTo>
                <a:cubicBezTo>
                  <a:pt x="7362" y="6067"/>
                  <a:pt x="7564" y="5946"/>
                  <a:pt x="7766" y="5784"/>
                </a:cubicBezTo>
                <a:lnTo>
                  <a:pt x="5501" y="2427"/>
                </a:lnTo>
                <a:close/>
                <a:moveTo>
                  <a:pt x="10800" y="15735"/>
                </a:moveTo>
                <a:cubicBezTo>
                  <a:pt x="11447" y="15735"/>
                  <a:pt x="12094" y="15613"/>
                  <a:pt x="12701" y="15371"/>
                </a:cubicBezTo>
                <a:cubicBezTo>
                  <a:pt x="13308" y="15088"/>
                  <a:pt x="13834" y="14724"/>
                  <a:pt x="14279" y="14279"/>
                </a:cubicBezTo>
                <a:cubicBezTo>
                  <a:pt x="14724" y="13834"/>
                  <a:pt x="15088" y="13348"/>
                  <a:pt x="15330" y="12742"/>
                </a:cubicBezTo>
                <a:cubicBezTo>
                  <a:pt x="15613" y="12094"/>
                  <a:pt x="15735" y="11447"/>
                  <a:pt x="15735" y="10800"/>
                </a:cubicBezTo>
                <a:cubicBezTo>
                  <a:pt x="15735" y="10112"/>
                  <a:pt x="15613" y="9506"/>
                  <a:pt x="15330" y="8858"/>
                </a:cubicBezTo>
                <a:cubicBezTo>
                  <a:pt x="15088" y="8252"/>
                  <a:pt x="14724" y="7726"/>
                  <a:pt x="14279" y="7321"/>
                </a:cubicBezTo>
                <a:cubicBezTo>
                  <a:pt x="13834" y="6876"/>
                  <a:pt x="13308" y="6512"/>
                  <a:pt x="12701" y="6229"/>
                </a:cubicBezTo>
                <a:cubicBezTo>
                  <a:pt x="12094" y="5987"/>
                  <a:pt x="11447" y="5865"/>
                  <a:pt x="10800" y="5865"/>
                </a:cubicBezTo>
                <a:cubicBezTo>
                  <a:pt x="10112" y="5865"/>
                  <a:pt x="9465" y="5987"/>
                  <a:pt x="8858" y="6229"/>
                </a:cubicBezTo>
                <a:cubicBezTo>
                  <a:pt x="8252" y="6512"/>
                  <a:pt x="7726" y="6876"/>
                  <a:pt x="7321" y="7321"/>
                </a:cubicBezTo>
                <a:cubicBezTo>
                  <a:pt x="6836" y="7726"/>
                  <a:pt x="6512" y="8252"/>
                  <a:pt x="6229" y="8858"/>
                </a:cubicBezTo>
                <a:cubicBezTo>
                  <a:pt x="5987" y="9506"/>
                  <a:pt x="5825" y="10112"/>
                  <a:pt x="5825" y="10800"/>
                </a:cubicBezTo>
                <a:cubicBezTo>
                  <a:pt x="5825" y="11447"/>
                  <a:pt x="5987" y="12094"/>
                  <a:pt x="6229" y="12742"/>
                </a:cubicBezTo>
                <a:cubicBezTo>
                  <a:pt x="6512" y="13348"/>
                  <a:pt x="6836" y="13834"/>
                  <a:pt x="7321" y="14279"/>
                </a:cubicBezTo>
                <a:cubicBezTo>
                  <a:pt x="7726" y="14724"/>
                  <a:pt x="8252" y="15088"/>
                  <a:pt x="8858" y="15371"/>
                </a:cubicBezTo>
                <a:cubicBezTo>
                  <a:pt x="9465" y="15613"/>
                  <a:pt x="10112" y="15735"/>
                  <a:pt x="10800" y="15735"/>
                </a:cubicBezTo>
                <a:close/>
                <a:moveTo>
                  <a:pt x="6270" y="19578"/>
                </a:moveTo>
                <a:cubicBezTo>
                  <a:pt x="6593" y="19780"/>
                  <a:pt x="6957" y="19942"/>
                  <a:pt x="7321" y="20063"/>
                </a:cubicBezTo>
                <a:cubicBezTo>
                  <a:pt x="7685" y="20225"/>
                  <a:pt x="8049" y="20306"/>
                  <a:pt x="8413" y="20387"/>
                </a:cubicBezTo>
                <a:cubicBezTo>
                  <a:pt x="8818" y="20508"/>
                  <a:pt x="9182" y="20589"/>
                  <a:pt x="9587" y="20629"/>
                </a:cubicBezTo>
                <a:cubicBezTo>
                  <a:pt x="9951" y="20670"/>
                  <a:pt x="10355" y="20710"/>
                  <a:pt x="10800" y="20710"/>
                </a:cubicBezTo>
                <a:cubicBezTo>
                  <a:pt x="11204" y="20710"/>
                  <a:pt x="11609" y="20670"/>
                  <a:pt x="12013" y="20629"/>
                </a:cubicBezTo>
                <a:cubicBezTo>
                  <a:pt x="12378" y="20589"/>
                  <a:pt x="12782" y="20508"/>
                  <a:pt x="13146" y="20387"/>
                </a:cubicBezTo>
                <a:cubicBezTo>
                  <a:pt x="13510" y="20306"/>
                  <a:pt x="13874" y="20225"/>
                  <a:pt x="14238" y="20063"/>
                </a:cubicBezTo>
                <a:cubicBezTo>
                  <a:pt x="14602" y="19942"/>
                  <a:pt x="14966" y="19780"/>
                  <a:pt x="15330" y="19578"/>
                </a:cubicBezTo>
                <a:cubicBezTo>
                  <a:pt x="13065" y="16180"/>
                  <a:pt x="13065" y="16180"/>
                  <a:pt x="13065" y="16180"/>
                </a:cubicBezTo>
                <a:cubicBezTo>
                  <a:pt x="12863" y="16261"/>
                  <a:pt x="12701" y="16301"/>
                  <a:pt x="12499" y="16382"/>
                </a:cubicBezTo>
                <a:cubicBezTo>
                  <a:pt x="12297" y="16463"/>
                  <a:pt x="12135" y="16503"/>
                  <a:pt x="11933" y="16544"/>
                </a:cubicBezTo>
                <a:cubicBezTo>
                  <a:pt x="11771" y="16584"/>
                  <a:pt x="11569" y="16584"/>
                  <a:pt x="11407" y="16625"/>
                </a:cubicBezTo>
                <a:cubicBezTo>
                  <a:pt x="11204" y="16625"/>
                  <a:pt x="11002" y="16665"/>
                  <a:pt x="10800" y="16665"/>
                </a:cubicBezTo>
                <a:cubicBezTo>
                  <a:pt x="10557" y="16665"/>
                  <a:pt x="10355" y="16625"/>
                  <a:pt x="10193" y="16625"/>
                </a:cubicBezTo>
                <a:cubicBezTo>
                  <a:pt x="9991" y="16584"/>
                  <a:pt x="9789" y="16584"/>
                  <a:pt x="9627" y="16544"/>
                </a:cubicBezTo>
                <a:cubicBezTo>
                  <a:pt x="9465" y="16503"/>
                  <a:pt x="9263" y="16463"/>
                  <a:pt x="9061" y="16382"/>
                </a:cubicBezTo>
                <a:cubicBezTo>
                  <a:pt x="8899" y="16301"/>
                  <a:pt x="8697" y="16261"/>
                  <a:pt x="8575" y="16180"/>
                </a:cubicBezTo>
                <a:lnTo>
                  <a:pt x="6270" y="19578"/>
                </a:lnTo>
                <a:close/>
                <a:moveTo>
                  <a:pt x="15249" y="2022"/>
                </a:moveTo>
                <a:cubicBezTo>
                  <a:pt x="14926" y="1820"/>
                  <a:pt x="14562" y="1658"/>
                  <a:pt x="14198" y="1537"/>
                </a:cubicBezTo>
                <a:cubicBezTo>
                  <a:pt x="13874" y="1375"/>
                  <a:pt x="13510" y="1294"/>
                  <a:pt x="13106" y="1213"/>
                </a:cubicBezTo>
                <a:cubicBezTo>
                  <a:pt x="12742" y="1092"/>
                  <a:pt x="12378" y="1011"/>
                  <a:pt x="11973" y="971"/>
                </a:cubicBezTo>
                <a:cubicBezTo>
                  <a:pt x="11569" y="930"/>
                  <a:pt x="11164" y="890"/>
                  <a:pt x="10800" y="890"/>
                </a:cubicBezTo>
                <a:cubicBezTo>
                  <a:pt x="10396" y="890"/>
                  <a:pt x="9991" y="930"/>
                  <a:pt x="9587" y="971"/>
                </a:cubicBezTo>
                <a:cubicBezTo>
                  <a:pt x="9182" y="1011"/>
                  <a:pt x="8818" y="1092"/>
                  <a:pt x="8454" y="1213"/>
                </a:cubicBezTo>
                <a:cubicBezTo>
                  <a:pt x="8090" y="1294"/>
                  <a:pt x="7726" y="1375"/>
                  <a:pt x="7362" y="1537"/>
                </a:cubicBezTo>
                <a:cubicBezTo>
                  <a:pt x="6998" y="1658"/>
                  <a:pt x="6674" y="1820"/>
                  <a:pt x="6310" y="2022"/>
                </a:cubicBezTo>
                <a:cubicBezTo>
                  <a:pt x="8575" y="5380"/>
                  <a:pt x="8575" y="5380"/>
                  <a:pt x="8575" y="5380"/>
                </a:cubicBezTo>
                <a:cubicBezTo>
                  <a:pt x="8737" y="5299"/>
                  <a:pt x="8939" y="5258"/>
                  <a:pt x="9101" y="5178"/>
                </a:cubicBezTo>
                <a:cubicBezTo>
                  <a:pt x="9263" y="5137"/>
                  <a:pt x="9465" y="5097"/>
                  <a:pt x="9627" y="5056"/>
                </a:cubicBezTo>
                <a:cubicBezTo>
                  <a:pt x="9829" y="5016"/>
                  <a:pt x="10031" y="5016"/>
                  <a:pt x="10193" y="4975"/>
                </a:cubicBezTo>
                <a:cubicBezTo>
                  <a:pt x="10396" y="4975"/>
                  <a:pt x="10557" y="4935"/>
                  <a:pt x="10800" y="4935"/>
                </a:cubicBezTo>
                <a:cubicBezTo>
                  <a:pt x="11002" y="4935"/>
                  <a:pt x="11204" y="4975"/>
                  <a:pt x="11366" y="4975"/>
                </a:cubicBezTo>
                <a:cubicBezTo>
                  <a:pt x="11528" y="5016"/>
                  <a:pt x="11730" y="5016"/>
                  <a:pt x="11933" y="5056"/>
                </a:cubicBezTo>
                <a:cubicBezTo>
                  <a:pt x="12135" y="5097"/>
                  <a:pt x="12297" y="5137"/>
                  <a:pt x="12458" y="5178"/>
                </a:cubicBezTo>
                <a:cubicBezTo>
                  <a:pt x="12661" y="5258"/>
                  <a:pt x="12822" y="5299"/>
                  <a:pt x="12984" y="5380"/>
                </a:cubicBezTo>
                <a:lnTo>
                  <a:pt x="15249" y="2022"/>
                </a:lnTo>
                <a:close/>
                <a:moveTo>
                  <a:pt x="19092" y="5461"/>
                </a:moveTo>
                <a:cubicBezTo>
                  <a:pt x="18930" y="5218"/>
                  <a:pt x="18728" y="4894"/>
                  <a:pt x="18485" y="4611"/>
                </a:cubicBezTo>
                <a:cubicBezTo>
                  <a:pt x="18283" y="4328"/>
                  <a:pt x="18000" y="4045"/>
                  <a:pt x="17757" y="3802"/>
                </a:cubicBezTo>
                <a:cubicBezTo>
                  <a:pt x="17474" y="3560"/>
                  <a:pt x="17231" y="3317"/>
                  <a:pt x="16948" y="3074"/>
                </a:cubicBezTo>
                <a:cubicBezTo>
                  <a:pt x="16665" y="2872"/>
                  <a:pt x="16382" y="2629"/>
                  <a:pt x="16058" y="2427"/>
                </a:cubicBezTo>
                <a:cubicBezTo>
                  <a:pt x="13793" y="5784"/>
                  <a:pt x="13793" y="5784"/>
                  <a:pt x="13793" y="5784"/>
                </a:cubicBezTo>
                <a:cubicBezTo>
                  <a:pt x="13996" y="5946"/>
                  <a:pt x="14198" y="6067"/>
                  <a:pt x="14360" y="6229"/>
                </a:cubicBezTo>
                <a:cubicBezTo>
                  <a:pt x="14562" y="6351"/>
                  <a:pt x="14724" y="6512"/>
                  <a:pt x="14885" y="6634"/>
                </a:cubicBezTo>
                <a:cubicBezTo>
                  <a:pt x="15088" y="6796"/>
                  <a:pt x="15209" y="6998"/>
                  <a:pt x="15371" y="7160"/>
                </a:cubicBezTo>
                <a:cubicBezTo>
                  <a:pt x="15492" y="7321"/>
                  <a:pt x="15613" y="7524"/>
                  <a:pt x="15735" y="7726"/>
                </a:cubicBezTo>
                <a:lnTo>
                  <a:pt x="19092" y="5461"/>
                </a:lnTo>
                <a:close/>
                <a:moveTo>
                  <a:pt x="16058" y="19133"/>
                </a:moveTo>
                <a:cubicBezTo>
                  <a:pt x="16382" y="18930"/>
                  <a:pt x="16665" y="18728"/>
                  <a:pt x="16989" y="18526"/>
                </a:cubicBezTo>
                <a:cubicBezTo>
                  <a:pt x="17272" y="18283"/>
                  <a:pt x="17555" y="18040"/>
                  <a:pt x="17798" y="17757"/>
                </a:cubicBezTo>
                <a:cubicBezTo>
                  <a:pt x="18040" y="17515"/>
                  <a:pt x="18283" y="17231"/>
                  <a:pt x="18485" y="16948"/>
                </a:cubicBezTo>
                <a:cubicBezTo>
                  <a:pt x="18728" y="16665"/>
                  <a:pt x="18930" y="16382"/>
                  <a:pt x="19173" y="16058"/>
                </a:cubicBezTo>
                <a:cubicBezTo>
                  <a:pt x="15775" y="13793"/>
                  <a:pt x="15775" y="13793"/>
                  <a:pt x="15775" y="13793"/>
                </a:cubicBezTo>
                <a:cubicBezTo>
                  <a:pt x="15694" y="13996"/>
                  <a:pt x="15573" y="14198"/>
                  <a:pt x="15411" y="14400"/>
                </a:cubicBezTo>
                <a:cubicBezTo>
                  <a:pt x="15249" y="14562"/>
                  <a:pt x="15088" y="14724"/>
                  <a:pt x="14966" y="14926"/>
                </a:cubicBezTo>
                <a:cubicBezTo>
                  <a:pt x="14764" y="15088"/>
                  <a:pt x="14602" y="15249"/>
                  <a:pt x="14400" y="15371"/>
                </a:cubicBezTo>
                <a:cubicBezTo>
                  <a:pt x="14198" y="15533"/>
                  <a:pt x="14036" y="15654"/>
                  <a:pt x="13834" y="15816"/>
                </a:cubicBezTo>
                <a:lnTo>
                  <a:pt x="16058" y="19133"/>
                </a:lnTo>
                <a:close/>
                <a:moveTo>
                  <a:pt x="16139" y="8535"/>
                </a:moveTo>
                <a:cubicBezTo>
                  <a:pt x="16220" y="8697"/>
                  <a:pt x="16301" y="8899"/>
                  <a:pt x="16382" y="9101"/>
                </a:cubicBezTo>
                <a:cubicBezTo>
                  <a:pt x="16422" y="9263"/>
                  <a:pt x="16503" y="9465"/>
                  <a:pt x="16544" y="9627"/>
                </a:cubicBezTo>
                <a:cubicBezTo>
                  <a:pt x="16544" y="9829"/>
                  <a:pt x="16584" y="9991"/>
                  <a:pt x="16625" y="10193"/>
                </a:cubicBezTo>
                <a:cubicBezTo>
                  <a:pt x="16625" y="10396"/>
                  <a:pt x="16625" y="10598"/>
                  <a:pt x="16625" y="10800"/>
                </a:cubicBezTo>
                <a:cubicBezTo>
                  <a:pt x="16625" y="11002"/>
                  <a:pt x="16625" y="11204"/>
                  <a:pt x="16625" y="11366"/>
                </a:cubicBezTo>
                <a:cubicBezTo>
                  <a:pt x="16584" y="11569"/>
                  <a:pt x="16544" y="11730"/>
                  <a:pt x="16544" y="11973"/>
                </a:cubicBezTo>
                <a:cubicBezTo>
                  <a:pt x="16503" y="12135"/>
                  <a:pt x="16463" y="12297"/>
                  <a:pt x="16382" y="12499"/>
                </a:cubicBezTo>
                <a:cubicBezTo>
                  <a:pt x="16342" y="12661"/>
                  <a:pt x="16301" y="12822"/>
                  <a:pt x="16220" y="13025"/>
                </a:cubicBezTo>
                <a:cubicBezTo>
                  <a:pt x="19578" y="15290"/>
                  <a:pt x="19578" y="15290"/>
                  <a:pt x="19578" y="15290"/>
                </a:cubicBezTo>
                <a:cubicBezTo>
                  <a:pt x="19739" y="14926"/>
                  <a:pt x="19901" y="14562"/>
                  <a:pt x="20063" y="14238"/>
                </a:cubicBezTo>
                <a:cubicBezTo>
                  <a:pt x="20184" y="13874"/>
                  <a:pt x="20306" y="13510"/>
                  <a:pt x="20387" y="13106"/>
                </a:cubicBezTo>
                <a:cubicBezTo>
                  <a:pt x="20467" y="12782"/>
                  <a:pt x="20548" y="12378"/>
                  <a:pt x="20629" y="11973"/>
                </a:cubicBezTo>
                <a:cubicBezTo>
                  <a:pt x="20670" y="11569"/>
                  <a:pt x="20670" y="11204"/>
                  <a:pt x="20670" y="10800"/>
                </a:cubicBezTo>
                <a:cubicBezTo>
                  <a:pt x="20670" y="10396"/>
                  <a:pt x="20670" y="9991"/>
                  <a:pt x="20629" y="9587"/>
                </a:cubicBezTo>
                <a:cubicBezTo>
                  <a:pt x="20548" y="9182"/>
                  <a:pt x="20467" y="8818"/>
                  <a:pt x="20387" y="8413"/>
                </a:cubicBezTo>
                <a:cubicBezTo>
                  <a:pt x="20306" y="8049"/>
                  <a:pt x="20184" y="7685"/>
                  <a:pt x="20063" y="7321"/>
                </a:cubicBezTo>
                <a:cubicBezTo>
                  <a:pt x="19901" y="6957"/>
                  <a:pt x="19739" y="6634"/>
                  <a:pt x="19578" y="6270"/>
                </a:cubicBezTo>
                <a:lnTo>
                  <a:pt x="16139" y="8535"/>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81" name="Shape 3828"/>
          <p:cNvSpPr/>
          <p:nvPr userDrawn="1"/>
        </p:nvSpPr>
        <p:spPr>
          <a:xfrm>
            <a:off x="19788993" y="7175508"/>
            <a:ext cx="516851" cy="516851"/>
          </a:xfrm>
          <a:custGeom>
            <a:avLst/>
            <a:gdLst/>
            <a:ahLst/>
            <a:cxnLst>
              <a:cxn ang="0">
                <a:pos x="wd2" y="hd2"/>
              </a:cxn>
              <a:cxn ang="5400000">
                <a:pos x="wd2" y="hd2"/>
              </a:cxn>
              <a:cxn ang="10800000">
                <a:pos x="wd2" y="hd2"/>
              </a:cxn>
              <a:cxn ang="16200000">
                <a:pos x="wd2" y="hd2"/>
              </a:cxn>
            </a:cxnLst>
            <a:rect l="0" t="0" r="r" b="b"/>
            <a:pathLst>
              <a:path w="21600" h="21600" extrusionOk="0">
                <a:moveTo>
                  <a:pt x="10819" y="0"/>
                </a:moveTo>
                <a:cubicBezTo>
                  <a:pt x="12298" y="0"/>
                  <a:pt x="13699" y="273"/>
                  <a:pt x="15023" y="819"/>
                </a:cubicBezTo>
                <a:cubicBezTo>
                  <a:pt x="16346" y="1365"/>
                  <a:pt x="17475" y="2144"/>
                  <a:pt x="18448" y="3119"/>
                </a:cubicBezTo>
                <a:cubicBezTo>
                  <a:pt x="19421" y="4133"/>
                  <a:pt x="20199" y="5264"/>
                  <a:pt x="20783" y="6589"/>
                </a:cubicBezTo>
                <a:cubicBezTo>
                  <a:pt x="21328" y="7915"/>
                  <a:pt x="21600" y="9318"/>
                  <a:pt x="21600" y="10800"/>
                </a:cubicBezTo>
                <a:cubicBezTo>
                  <a:pt x="21600" y="12282"/>
                  <a:pt x="21328" y="13685"/>
                  <a:pt x="20783" y="15011"/>
                </a:cubicBezTo>
                <a:cubicBezTo>
                  <a:pt x="20199" y="16336"/>
                  <a:pt x="19421" y="17467"/>
                  <a:pt x="18448" y="18481"/>
                </a:cubicBezTo>
                <a:cubicBezTo>
                  <a:pt x="17475" y="19456"/>
                  <a:pt x="16346" y="20235"/>
                  <a:pt x="15023" y="20781"/>
                </a:cubicBezTo>
                <a:cubicBezTo>
                  <a:pt x="13699" y="21327"/>
                  <a:pt x="12298" y="21600"/>
                  <a:pt x="10819" y="21600"/>
                </a:cubicBezTo>
                <a:cubicBezTo>
                  <a:pt x="9302" y="21600"/>
                  <a:pt x="7901" y="21327"/>
                  <a:pt x="6616" y="20781"/>
                </a:cubicBezTo>
                <a:cubicBezTo>
                  <a:pt x="5293" y="20235"/>
                  <a:pt x="4125" y="19456"/>
                  <a:pt x="3152" y="18481"/>
                </a:cubicBezTo>
                <a:cubicBezTo>
                  <a:pt x="2179" y="17467"/>
                  <a:pt x="1401" y="16336"/>
                  <a:pt x="856" y="15011"/>
                </a:cubicBezTo>
                <a:cubicBezTo>
                  <a:pt x="272" y="13685"/>
                  <a:pt x="0" y="12282"/>
                  <a:pt x="0" y="10800"/>
                </a:cubicBezTo>
                <a:cubicBezTo>
                  <a:pt x="0" y="9318"/>
                  <a:pt x="272" y="7915"/>
                  <a:pt x="856" y="6589"/>
                </a:cubicBezTo>
                <a:cubicBezTo>
                  <a:pt x="1401" y="5264"/>
                  <a:pt x="2179" y="4133"/>
                  <a:pt x="3152" y="3119"/>
                </a:cubicBezTo>
                <a:cubicBezTo>
                  <a:pt x="4125" y="2144"/>
                  <a:pt x="5293" y="1365"/>
                  <a:pt x="6616" y="819"/>
                </a:cubicBezTo>
                <a:cubicBezTo>
                  <a:pt x="7901" y="273"/>
                  <a:pt x="9302" y="0"/>
                  <a:pt x="10819" y="0"/>
                </a:cubicBezTo>
                <a:close/>
                <a:moveTo>
                  <a:pt x="10819" y="20742"/>
                </a:moveTo>
                <a:cubicBezTo>
                  <a:pt x="12182" y="20742"/>
                  <a:pt x="13466" y="20469"/>
                  <a:pt x="14672" y="19962"/>
                </a:cubicBezTo>
                <a:cubicBezTo>
                  <a:pt x="15879" y="19456"/>
                  <a:pt x="16930" y="18754"/>
                  <a:pt x="17864" y="17857"/>
                </a:cubicBezTo>
                <a:cubicBezTo>
                  <a:pt x="18720" y="16960"/>
                  <a:pt x="19421" y="15869"/>
                  <a:pt x="19965" y="14699"/>
                </a:cubicBezTo>
                <a:cubicBezTo>
                  <a:pt x="20471" y="13490"/>
                  <a:pt x="20744" y="12204"/>
                  <a:pt x="20744" y="10800"/>
                </a:cubicBezTo>
                <a:cubicBezTo>
                  <a:pt x="20744" y="9396"/>
                  <a:pt x="20471" y="8110"/>
                  <a:pt x="19965" y="6901"/>
                </a:cubicBezTo>
                <a:cubicBezTo>
                  <a:pt x="19421" y="5731"/>
                  <a:pt x="18720" y="4640"/>
                  <a:pt x="17864" y="3743"/>
                </a:cubicBezTo>
                <a:cubicBezTo>
                  <a:pt x="16930" y="2846"/>
                  <a:pt x="15879" y="2144"/>
                  <a:pt x="14672" y="1638"/>
                </a:cubicBezTo>
                <a:cubicBezTo>
                  <a:pt x="13466" y="1131"/>
                  <a:pt x="12182" y="858"/>
                  <a:pt x="10819" y="858"/>
                </a:cubicBezTo>
                <a:cubicBezTo>
                  <a:pt x="9418" y="858"/>
                  <a:pt x="8134" y="1131"/>
                  <a:pt x="6928" y="1638"/>
                </a:cubicBezTo>
                <a:cubicBezTo>
                  <a:pt x="5721" y="2144"/>
                  <a:pt x="4670" y="2846"/>
                  <a:pt x="3775" y="3743"/>
                </a:cubicBezTo>
                <a:cubicBezTo>
                  <a:pt x="2880" y="4640"/>
                  <a:pt x="2179" y="5731"/>
                  <a:pt x="1674" y="6901"/>
                </a:cubicBezTo>
                <a:cubicBezTo>
                  <a:pt x="1129" y="8110"/>
                  <a:pt x="856" y="9396"/>
                  <a:pt x="856" y="10800"/>
                </a:cubicBezTo>
                <a:cubicBezTo>
                  <a:pt x="856" y="12204"/>
                  <a:pt x="1129" y="13490"/>
                  <a:pt x="1674" y="14699"/>
                </a:cubicBezTo>
                <a:cubicBezTo>
                  <a:pt x="2179" y="15869"/>
                  <a:pt x="2880" y="16960"/>
                  <a:pt x="3775" y="17857"/>
                </a:cubicBezTo>
                <a:cubicBezTo>
                  <a:pt x="4670" y="18754"/>
                  <a:pt x="5721" y="19456"/>
                  <a:pt x="6928" y="19962"/>
                </a:cubicBezTo>
                <a:cubicBezTo>
                  <a:pt x="8134" y="20469"/>
                  <a:pt x="9418" y="20742"/>
                  <a:pt x="10819" y="20742"/>
                </a:cubicBezTo>
                <a:close/>
                <a:moveTo>
                  <a:pt x="10742" y="5108"/>
                </a:moveTo>
                <a:cubicBezTo>
                  <a:pt x="11209" y="5108"/>
                  <a:pt x="11598" y="5186"/>
                  <a:pt x="11987" y="5303"/>
                </a:cubicBezTo>
                <a:cubicBezTo>
                  <a:pt x="12337" y="5458"/>
                  <a:pt x="12649" y="5653"/>
                  <a:pt x="12921" y="5887"/>
                </a:cubicBezTo>
                <a:cubicBezTo>
                  <a:pt x="13194" y="6121"/>
                  <a:pt x="13427" y="6394"/>
                  <a:pt x="13583" y="6745"/>
                </a:cubicBezTo>
                <a:cubicBezTo>
                  <a:pt x="13777" y="7057"/>
                  <a:pt x="13855" y="7447"/>
                  <a:pt x="13855" y="7915"/>
                </a:cubicBezTo>
                <a:cubicBezTo>
                  <a:pt x="13855" y="8227"/>
                  <a:pt x="13816" y="8500"/>
                  <a:pt x="13738" y="8734"/>
                </a:cubicBezTo>
                <a:cubicBezTo>
                  <a:pt x="13661" y="8968"/>
                  <a:pt x="13583" y="9162"/>
                  <a:pt x="13505" y="9396"/>
                </a:cubicBezTo>
                <a:cubicBezTo>
                  <a:pt x="13349" y="9591"/>
                  <a:pt x="13232" y="9786"/>
                  <a:pt x="13077" y="9942"/>
                </a:cubicBezTo>
                <a:cubicBezTo>
                  <a:pt x="12921" y="10137"/>
                  <a:pt x="12726" y="10332"/>
                  <a:pt x="12532" y="10488"/>
                </a:cubicBezTo>
                <a:cubicBezTo>
                  <a:pt x="12221" y="10800"/>
                  <a:pt x="11987" y="11034"/>
                  <a:pt x="11831" y="11190"/>
                </a:cubicBezTo>
                <a:cubicBezTo>
                  <a:pt x="11676" y="11385"/>
                  <a:pt x="11598" y="11541"/>
                  <a:pt x="11520" y="11658"/>
                </a:cubicBezTo>
                <a:cubicBezTo>
                  <a:pt x="11442" y="11814"/>
                  <a:pt x="11403" y="12009"/>
                  <a:pt x="11403" y="12204"/>
                </a:cubicBezTo>
                <a:cubicBezTo>
                  <a:pt x="11364" y="12399"/>
                  <a:pt x="11364" y="12632"/>
                  <a:pt x="11364" y="12983"/>
                </a:cubicBezTo>
                <a:cubicBezTo>
                  <a:pt x="10352" y="12983"/>
                  <a:pt x="10352" y="12983"/>
                  <a:pt x="10352" y="12983"/>
                </a:cubicBezTo>
                <a:cubicBezTo>
                  <a:pt x="10391" y="12594"/>
                  <a:pt x="10430" y="12282"/>
                  <a:pt x="10469" y="12009"/>
                </a:cubicBezTo>
                <a:cubicBezTo>
                  <a:pt x="10547" y="11736"/>
                  <a:pt x="10586" y="11502"/>
                  <a:pt x="10703" y="11307"/>
                </a:cubicBezTo>
                <a:cubicBezTo>
                  <a:pt x="10858" y="11073"/>
                  <a:pt x="11014" y="10839"/>
                  <a:pt x="11170" y="10644"/>
                </a:cubicBezTo>
                <a:cubicBezTo>
                  <a:pt x="11364" y="10449"/>
                  <a:pt x="11637" y="10215"/>
                  <a:pt x="11909" y="9942"/>
                </a:cubicBezTo>
                <a:cubicBezTo>
                  <a:pt x="12065" y="9786"/>
                  <a:pt x="12182" y="9669"/>
                  <a:pt x="12298" y="9513"/>
                </a:cubicBezTo>
                <a:cubicBezTo>
                  <a:pt x="12415" y="9357"/>
                  <a:pt x="12532" y="9201"/>
                  <a:pt x="12649" y="9006"/>
                </a:cubicBezTo>
                <a:cubicBezTo>
                  <a:pt x="12688" y="8890"/>
                  <a:pt x="12765" y="8734"/>
                  <a:pt x="12804" y="8539"/>
                </a:cubicBezTo>
                <a:cubicBezTo>
                  <a:pt x="12843" y="8344"/>
                  <a:pt x="12882" y="8149"/>
                  <a:pt x="12882" y="7954"/>
                </a:cubicBezTo>
                <a:cubicBezTo>
                  <a:pt x="12882" y="7642"/>
                  <a:pt x="12843" y="7369"/>
                  <a:pt x="12688" y="7135"/>
                </a:cubicBezTo>
                <a:cubicBezTo>
                  <a:pt x="12571" y="6901"/>
                  <a:pt x="12415" y="6706"/>
                  <a:pt x="12221" y="6472"/>
                </a:cubicBezTo>
                <a:cubicBezTo>
                  <a:pt x="12065" y="6316"/>
                  <a:pt x="11831" y="6160"/>
                  <a:pt x="11559" y="6082"/>
                </a:cubicBezTo>
                <a:cubicBezTo>
                  <a:pt x="11286" y="5965"/>
                  <a:pt x="11014" y="5926"/>
                  <a:pt x="10703" y="5926"/>
                </a:cubicBezTo>
                <a:cubicBezTo>
                  <a:pt x="10314" y="5926"/>
                  <a:pt x="9963" y="6004"/>
                  <a:pt x="9652" y="6121"/>
                </a:cubicBezTo>
                <a:cubicBezTo>
                  <a:pt x="9341" y="6277"/>
                  <a:pt x="9068" y="6433"/>
                  <a:pt x="8874" y="6706"/>
                </a:cubicBezTo>
                <a:cubicBezTo>
                  <a:pt x="8679" y="6940"/>
                  <a:pt x="8523" y="7213"/>
                  <a:pt x="8406" y="7564"/>
                </a:cubicBezTo>
                <a:cubicBezTo>
                  <a:pt x="8329" y="7876"/>
                  <a:pt x="8290" y="8227"/>
                  <a:pt x="8290" y="8617"/>
                </a:cubicBezTo>
                <a:cubicBezTo>
                  <a:pt x="7317" y="8617"/>
                  <a:pt x="7317" y="8617"/>
                  <a:pt x="7317" y="8617"/>
                </a:cubicBezTo>
                <a:cubicBezTo>
                  <a:pt x="7356" y="8071"/>
                  <a:pt x="7434" y="7603"/>
                  <a:pt x="7589" y="7174"/>
                </a:cubicBezTo>
                <a:cubicBezTo>
                  <a:pt x="7745" y="6745"/>
                  <a:pt x="7939" y="6394"/>
                  <a:pt x="8212" y="6082"/>
                </a:cubicBezTo>
                <a:cubicBezTo>
                  <a:pt x="8523" y="5770"/>
                  <a:pt x="8874" y="5536"/>
                  <a:pt x="9302" y="5381"/>
                </a:cubicBezTo>
                <a:cubicBezTo>
                  <a:pt x="9730" y="5186"/>
                  <a:pt x="10197" y="5108"/>
                  <a:pt x="10742" y="5108"/>
                </a:cubicBezTo>
                <a:close/>
                <a:moveTo>
                  <a:pt x="10819" y="14699"/>
                </a:moveTo>
                <a:cubicBezTo>
                  <a:pt x="11053" y="14699"/>
                  <a:pt x="11248" y="14777"/>
                  <a:pt x="11403" y="14972"/>
                </a:cubicBezTo>
                <a:cubicBezTo>
                  <a:pt x="11598" y="15128"/>
                  <a:pt x="11676" y="15323"/>
                  <a:pt x="11676" y="15557"/>
                </a:cubicBezTo>
                <a:cubicBezTo>
                  <a:pt x="11676" y="15791"/>
                  <a:pt x="11598" y="16025"/>
                  <a:pt x="11403" y="16181"/>
                </a:cubicBezTo>
                <a:cubicBezTo>
                  <a:pt x="11248" y="16336"/>
                  <a:pt x="11053" y="16453"/>
                  <a:pt x="10819" y="16453"/>
                </a:cubicBezTo>
                <a:cubicBezTo>
                  <a:pt x="10586" y="16453"/>
                  <a:pt x="10352" y="16336"/>
                  <a:pt x="10197" y="16181"/>
                </a:cubicBezTo>
                <a:cubicBezTo>
                  <a:pt x="10041" y="16025"/>
                  <a:pt x="9963" y="15791"/>
                  <a:pt x="9963" y="15557"/>
                </a:cubicBezTo>
                <a:cubicBezTo>
                  <a:pt x="9963" y="15323"/>
                  <a:pt x="10041" y="15128"/>
                  <a:pt x="10197" y="14972"/>
                </a:cubicBezTo>
                <a:cubicBezTo>
                  <a:pt x="10352" y="14777"/>
                  <a:pt x="10586" y="14699"/>
                  <a:pt x="10819" y="14699"/>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82" name="Shape 3829"/>
          <p:cNvSpPr/>
          <p:nvPr userDrawn="1"/>
        </p:nvSpPr>
        <p:spPr>
          <a:xfrm>
            <a:off x="21061337" y="7196926"/>
            <a:ext cx="516851" cy="472967"/>
          </a:xfrm>
          <a:custGeom>
            <a:avLst/>
            <a:gdLst/>
            <a:ahLst/>
            <a:cxnLst>
              <a:cxn ang="0">
                <a:pos x="wd2" y="hd2"/>
              </a:cxn>
              <a:cxn ang="5400000">
                <a:pos x="wd2" y="hd2"/>
              </a:cxn>
              <a:cxn ang="10800000">
                <a:pos x="wd2" y="hd2"/>
              </a:cxn>
              <a:cxn ang="16200000">
                <a:pos x="wd2" y="hd2"/>
              </a:cxn>
            </a:cxnLst>
            <a:rect l="0" t="0" r="r" b="b"/>
            <a:pathLst>
              <a:path w="21600" h="21600" extrusionOk="0">
                <a:moveTo>
                  <a:pt x="21600" y="9353"/>
                </a:moveTo>
                <a:lnTo>
                  <a:pt x="21600" y="21600"/>
                </a:lnTo>
                <a:lnTo>
                  <a:pt x="0" y="21600"/>
                </a:lnTo>
                <a:lnTo>
                  <a:pt x="0" y="12247"/>
                </a:lnTo>
                <a:lnTo>
                  <a:pt x="815" y="12247"/>
                </a:lnTo>
                <a:lnTo>
                  <a:pt x="815" y="20709"/>
                </a:lnTo>
                <a:lnTo>
                  <a:pt x="5196" y="20709"/>
                </a:lnTo>
                <a:lnTo>
                  <a:pt x="5196" y="15031"/>
                </a:lnTo>
                <a:lnTo>
                  <a:pt x="6011" y="15031"/>
                </a:lnTo>
                <a:lnTo>
                  <a:pt x="6011" y="20709"/>
                </a:lnTo>
                <a:lnTo>
                  <a:pt x="10392" y="20709"/>
                </a:lnTo>
                <a:lnTo>
                  <a:pt x="10392" y="6569"/>
                </a:lnTo>
                <a:lnTo>
                  <a:pt x="11208" y="6569"/>
                </a:lnTo>
                <a:lnTo>
                  <a:pt x="11208" y="20709"/>
                </a:lnTo>
                <a:lnTo>
                  <a:pt x="15589" y="20709"/>
                </a:lnTo>
                <a:lnTo>
                  <a:pt x="15589" y="0"/>
                </a:lnTo>
                <a:lnTo>
                  <a:pt x="16404" y="0"/>
                </a:lnTo>
                <a:lnTo>
                  <a:pt x="16404" y="20709"/>
                </a:lnTo>
                <a:lnTo>
                  <a:pt x="20785" y="20709"/>
                </a:lnTo>
                <a:lnTo>
                  <a:pt x="20785" y="9353"/>
                </a:lnTo>
                <a:lnTo>
                  <a:pt x="21600" y="9353"/>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83" name="Shape 3830"/>
          <p:cNvSpPr/>
          <p:nvPr userDrawn="1"/>
        </p:nvSpPr>
        <p:spPr>
          <a:xfrm>
            <a:off x="3196117" y="8394142"/>
            <a:ext cx="621685" cy="258428"/>
          </a:xfrm>
          <a:custGeom>
            <a:avLst/>
            <a:gdLst/>
            <a:ahLst/>
            <a:cxnLst>
              <a:cxn ang="0">
                <a:pos x="wd2" y="hd2"/>
              </a:cxn>
              <a:cxn ang="5400000">
                <a:pos x="wd2" y="hd2"/>
              </a:cxn>
              <a:cxn ang="10800000">
                <a:pos x="wd2" y="hd2"/>
              </a:cxn>
              <a:cxn ang="16200000">
                <a:pos x="wd2" y="hd2"/>
              </a:cxn>
            </a:cxnLst>
            <a:rect l="0" t="0" r="r" b="b"/>
            <a:pathLst>
              <a:path w="21600" h="21600" extrusionOk="0">
                <a:moveTo>
                  <a:pt x="21049" y="9479"/>
                </a:moveTo>
                <a:cubicBezTo>
                  <a:pt x="21179" y="9479"/>
                  <a:pt x="21309" y="9635"/>
                  <a:pt x="21438" y="9868"/>
                </a:cubicBezTo>
                <a:cubicBezTo>
                  <a:pt x="21535" y="10178"/>
                  <a:pt x="21600" y="10489"/>
                  <a:pt x="21600" y="10800"/>
                </a:cubicBezTo>
                <a:cubicBezTo>
                  <a:pt x="21600" y="11111"/>
                  <a:pt x="21535" y="11422"/>
                  <a:pt x="21438" y="11732"/>
                </a:cubicBezTo>
                <a:cubicBezTo>
                  <a:pt x="21309" y="11965"/>
                  <a:pt x="21179" y="12121"/>
                  <a:pt x="21049" y="12121"/>
                </a:cubicBezTo>
                <a:cubicBezTo>
                  <a:pt x="20855" y="12121"/>
                  <a:pt x="20855" y="12121"/>
                  <a:pt x="20855" y="12121"/>
                </a:cubicBezTo>
                <a:cubicBezTo>
                  <a:pt x="20790" y="13442"/>
                  <a:pt x="20628" y="14685"/>
                  <a:pt x="20369" y="15850"/>
                </a:cubicBezTo>
                <a:cubicBezTo>
                  <a:pt x="20078" y="17016"/>
                  <a:pt x="19754" y="18026"/>
                  <a:pt x="19366" y="18881"/>
                </a:cubicBezTo>
                <a:cubicBezTo>
                  <a:pt x="18977" y="19735"/>
                  <a:pt x="18524" y="20357"/>
                  <a:pt x="18005" y="20901"/>
                </a:cubicBezTo>
                <a:cubicBezTo>
                  <a:pt x="17520" y="21367"/>
                  <a:pt x="16969" y="21600"/>
                  <a:pt x="16386" y="21600"/>
                </a:cubicBezTo>
                <a:cubicBezTo>
                  <a:pt x="15739" y="21600"/>
                  <a:pt x="15156" y="21367"/>
                  <a:pt x="14637" y="20745"/>
                </a:cubicBezTo>
                <a:cubicBezTo>
                  <a:pt x="14087" y="20201"/>
                  <a:pt x="13601" y="19424"/>
                  <a:pt x="13213" y="18414"/>
                </a:cubicBezTo>
                <a:cubicBezTo>
                  <a:pt x="12792" y="17482"/>
                  <a:pt x="12468" y="16317"/>
                  <a:pt x="12241" y="14996"/>
                </a:cubicBezTo>
                <a:cubicBezTo>
                  <a:pt x="12014" y="13675"/>
                  <a:pt x="11917" y="12276"/>
                  <a:pt x="11917" y="10800"/>
                </a:cubicBezTo>
                <a:cubicBezTo>
                  <a:pt x="11917" y="10722"/>
                  <a:pt x="11917" y="10645"/>
                  <a:pt x="11917" y="10567"/>
                </a:cubicBezTo>
                <a:cubicBezTo>
                  <a:pt x="11917" y="10489"/>
                  <a:pt x="11917" y="10334"/>
                  <a:pt x="11917" y="10178"/>
                </a:cubicBezTo>
                <a:cubicBezTo>
                  <a:pt x="10816" y="8858"/>
                  <a:pt x="10816" y="8858"/>
                  <a:pt x="10816" y="8858"/>
                </a:cubicBezTo>
                <a:cubicBezTo>
                  <a:pt x="9715" y="10178"/>
                  <a:pt x="9715" y="10178"/>
                  <a:pt x="9715" y="10178"/>
                </a:cubicBezTo>
                <a:cubicBezTo>
                  <a:pt x="9715" y="10334"/>
                  <a:pt x="9715" y="10489"/>
                  <a:pt x="9715" y="10567"/>
                </a:cubicBezTo>
                <a:cubicBezTo>
                  <a:pt x="9715" y="10645"/>
                  <a:pt x="9715" y="10722"/>
                  <a:pt x="9715" y="10800"/>
                </a:cubicBezTo>
                <a:cubicBezTo>
                  <a:pt x="9715" y="12276"/>
                  <a:pt x="9586" y="13675"/>
                  <a:pt x="9359" y="14996"/>
                </a:cubicBezTo>
                <a:cubicBezTo>
                  <a:pt x="9132" y="16317"/>
                  <a:pt x="8808" y="17482"/>
                  <a:pt x="8387" y="18414"/>
                </a:cubicBezTo>
                <a:cubicBezTo>
                  <a:pt x="7999" y="19424"/>
                  <a:pt x="7545" y="20201"/>
                  <a:pt x="6995" y="20745"/>
                </a:cubicBezTo>
                <a:cubicBezTo>
                  <a:pt x="6444" y="21367"/>
                  <a:pt x="5861" y="21600"/>
                  <a:pt x="5246" y="21600"/>
                </a:cubicBezTo>
                <a:cubicBezTo>
                  <a:pt x="4663" y="21600"/>
                  <a:pt x="4113" y="21367"/>
                  <a:pt x="3595" y="20901"/>
                </a:cubicBezTo>
                <a:cubicBezTo>
                  <a:pt x="3076" y="20357"/>
                  <a:pt x="2623" y="19735"/>
                  <a:pt x="2234" y="18881"/>
                </a:cubicBezTo>
                <a:cubicBezTo>
                  <a:pt x="1846" y="18026"/>
                  <a:pt x="1522" y="17016"/>
                  <a:pt x="1263" y="15850"/>
                </a:cubicBezTo>
                <a:cubicBezTo>
                  <a:pt x="972" y="14685"/>
                  <a:pt x="842" y="13442"/>
                  <a:pt x="777" y="12121"/>
                </a:cubicBezTo>
                <a:cubicBezTo>
                  <a:pt x="551" y="12121"/>
                  <a:pt x="551" y="12121"/>
                  <a:pt x="551" y="12121"/>
                </a:cubicBezTo>
                <a:cubicBezTo>
                  <a:pt x="421" y="12121"/>
                  <a:pt x="291" y="11965"/>
                  <a:pt x="194" y="11732"/>
                </a:cubicBezTo>
                <a:cubicBezTo>
                  <a:pt x="65" y="11422"/>
                  <a:pt x="0" y="11111"/>
                  <a:pt x="0" y="10800"/>
                </a:cubicBezTo>
                <a:cubicBezTo>
                  <a:pt x="0" y="10489"/>
                  <a:pt x="65" y="10178"/>
                  <a:pt x="194" y="9868"/>
                </a:cubicBezTo>
                <a:cubicBezTo>
                  <a:pt x="291" y="9635"/>
                  <a:pt x="421" y="9479"/>
                  <a:pt x="551" y="9479"/>
                </a:cubicBezTo>
                <a:cubicBezTo>
                  <a:pt x="777" y="9479"/>
                  <a:pt x="777" y="9479"/>
                  <a:pt x="777" y="9479"/>
                </a:cubicBezTo>
                <a:cubicBezTo>
                  <a:pt x="842" y="8158"/>
                  <a:pt x="972" y="6915"/>
                  <a:pt x="1263" y="5750"/>
                </a:cubicBezTo>
                <a:cubicBezTo>
                  <a:pt x="1522" y="4584"/>
                  <a:pt x="1846" y="3574"/>
                  <a:pt x="2234" y="2719"/>
                </a:cubicBezTo>
                <a:cubicBezTo>
                  <a:pt x="2623" y="1865"/>
                  <a:pt x="3076" y="1243"/>
                  <a:pt x="3595" y="777"/>
                </a:cubicBezTo>
                <a:cubicBezTo>
                  <a:pt x="4113" y="233"/>
                  <a:pt x="4663" y="0"/>
                  <a:pt x="5246" y="0"/>
                </a:cubicBezTo>
                <a:cubicBezTo>
                  <a:pt x="5764" y="0"/>
                  <a:pt x="6282" y="233"/>
                  <a:pt x="6768" y="622"/>
                </a:cubicBezTo>
                <a:cubicBezTo>
                  <a:pt x="7222" y="1088"/>
                  <a:pt x="7675" y="1632"/>
                  <a:pt x="8064" y="2409"/>
                </a:cubicBezTo>
                <a:cubicBezTo>
                  <a:pt x="8420" y="3186"/>
                  <a:pt x="8744" y="4040"/>
                  <a:pt x="9035" y="5050"/>
                </a:cubicBezTo>
                <a:cubicBezTo>
                  <a:pt x="9327" y="6060"/>
                  <a:pt x="9521" y="7148"/>
                  <a:pt x="9618" y="8391"/>
                </a:cubicBezTo>
                <a:cubicBezTo>
                  <a:pt x="10622" y="7071"/>
                  <a:pt x="10622" y="7071"/>
                  <a:pt x="10622" y="7071"/>
                </a:cubicBezTo>
                <a:cubicBezTo>
                  <a:pt x="10687" y="6993"/>
                  <a:pt x="10751" y="6993"/>
                  <a:pt x="10816" y="6993"/>
                </a:cubicBezTo>
                <a:cubicBezTo>
                  <a:pt x="10849" y="6993"/>
                  <a:pt x="10913" y="6993"/>
                  <a:pt x="10978" y="7071"/>
                </a:cubicBezTo>
                <a:cubicBezTo>
                  <a:pt x="11982" y="8391"/>
                  <a:pt x="11982" y="8391"/>
                  <a:pt x="11982" y="8391"/>
                </a:cubicBezTo>
                <a:cubicBezTo>
                  <a:pt x="12112" y="7148"/>
                  <a:pt x="12306" y="6060"/>
                  <a:pt x="12565" y="5050"/>
                </a:cubicBezTo>
                <a:cubicBezTo>
                  <a:pt x="12856" y="4040"/>
                  <a:pt x="13180" y="3186"/>
                  <a:pt x="13536" y="2409"/>
                </a:cubicBezTo>
                <a:cubicBezTo>
                  <a:pt x="13925" y="1632"/>
                  <a:pt x="14378" y="1088"/>
                  <a:pt x="14864" y="622"/>
                </a:cubicBezTo>
                <a:cubicBezTo>
                  <a:pt x="15318" y="233"/>
                  <a:pt x="15836" y="0"/>
                  <a:pt x="16386" y="0"/>
                </a:cubicBezTo>
                <a:cubicBezTo>
                  <a:pt x="16969" y="0"/>
                  <a:pt x="17520" y="233"/>
                  <a:pt x="18005" y="777"/>
                </a:cubicBezTo>
                <a:cubicBezTo>
                  <a:pt x="18524" y="1243"/>
                  <a:pt x="18977" y="1865"/>
                  <a:pt x="19366" y="2719"/>
                </a:cubicBezTo>
                <a:cubicBezTo>
                  <a:pt x="19754" y="3574"/>
                  <a:pt x="20078" y="4584"/>
                  <a:pt x="20369" y="5750"/>
                </a:cubicBezTo>
                <a:cubicBezTo>
                  <a:pt x="20628" y="6915"/>
                  <a:pt x="20790" y="8158"/>
                  <a:pt x="20855" y="9479"/>
                </a:cubicBezTo>
                <a:lnTo>
                  <a:pt x="21049" y="9479"/>
                </a:lnTo>
                <a:close/>
                <a:moveTo>
                  <a:pt x="5246" y="19891"/>
                </a:moveTo>
                <a:cubicBezTo>
                  <a:pt x="5732" y="19891"/>
                  <a:pt x="6218" y="19658"/>
                  <a:pt x="6703" y="19114"/>
                </a:cubicBezTo>
                <a:cubicBezTo>
                  <a:pt x="7157" y="18647"/>
                  <a:pt x="7545" y="18026"/>
                  <a:pt x="7902" y="17171"/>
                </a:cubicBezTo>
                <a:cubicBezTo>
                  <a:pt x="8225" y="16394"/>
                  <a:pt x="8485" y="15462"/>
                  <a:pt x="8711" y="14374"/>
                </a:cubicBezTo>
                <a:cubicBezTo>
                  <a:pt x="8906" y="13286"/>
                  <a:pt x="9003" y="12121"/>
                  <a:pt x="9003" y="10800"/>
                </a:cubicBezTo>
                <a:cubicBezTo>
                  <a:pt x="9003" y="9557"/>
                  <a:pt x="8906" y="8314"/>
                  <a:pt x="8711" y="7304"/>
                </a:cubicBezTo>
                <a:cubicBezTo>
                  <a:pt x="8485" y="6216"/>
                  <a:pt x="8225" y="5206"/>
                  <a:pt x="7902" y="4429"/>
                </a:cubicBezTo>
                <a:cubicBezTo>
                  <a:pt x="7545" y="3652"/>
                  <a:pt x="7157" y="2953"/>
                  <a:pt x="6703" y="2486"/>
                </a:cubicBezTo>
                <a:cubicBezTo>
                  <a:pt x="6218" y="1942"/>
                  <a:pt x="5732" y="1709"/>
                  <a:pt x="5246" y="1709"/>
                </a:cubicBezTo>
                <a:cubicBezTo>
                  <a:pt x="4696" y="1709"/>
                  <a:pt x="4210" y="1942"/>
                  <a:pt x="3757" y="2486"/>
                </a:cubicBezTo>
                <a:cubicBezTo>
                  <a:pt x="3303" y="2953"/>
                  <a:pt x="2915" y="3652"/>
                  <a:pt x="2526" y="4429"/>
                </a:cubicBezTo>
                <a:cubicBezTo>
                  <a:pt x="2202" y="5206"/>
                  <a:pt x="1943" y="6216"/>
                  <a:pt x="1749" y="7304"/>
                </a:cubicBezTo>
                <a:cubicBezTo>
                  <a:pt x="1554" y="8314"/>
                  <a:pt x="1457" y="9557"/>
                  <a:pt x="1457" y="10800"/>
                </a:cubicBezTo>
                <a:cubicBezTo>
                  <a:pt x="1457" y="12121"/>
                  <a:pt x="1554" y="13286"/>
                  <a:pt x="1749" y="14374"/>
                </a:cubicBezTo>
                <a:cubicBezTo>
                  <a:pt x="1943" y="15462"/>
                  <a:pt x="2202" y="16394"/>
                  <a:pt x="2526" y="17171"/>
                </a:cubicBezTo>
                <a:cubicBezTo>
                  <a:pt x="2915" y="18026"/>
                  <a:pt x="3303" y="18647"/>
                  <a:pt x="3757" y="19114"/>
                </a:cubicBezTo>
                <a:cubicBezTo>
                  <a:pt x="4210" y="19658"/>
                  <a:pt x="4696" y="19891"/>
                  <a:pt x="5246" y="19891"/>
                </a:cubicBezTo>
                <a:close/>
                <a:moveTo>
                  <a:pt x="16386" y="19891"/>
                </a:moveTo>
                <a:cubicBezTo>
                  <a:pt x="16904" y="19891"/>
                  <a:pt x="17390" y="19658"/>
                  <a:pt x="17843" y="19114"/>
                </a:cubicBezTo>
                <a:cubicBezTo>
                  <a:pt x="18297" y="18647"/>
                  <a:pt x="18718" y="18026"/>
                  <a:pt x="19074" y="17171"/>
                </a:cubicBezTo>
                <a:cubicBezTo>
                  <a:pt x="19398" y="16394"/>
                  <a:pt x="19689" y="15462"/>
                  <a:pt x="19884" y="14374"/>
                </a:cubicBezTo>
                <a:cubicBezTo>
                  <a:pt x="20078" y="13286"/>
                  <a:pt x="20175" y="12121"/>
                  <a:pt x="20175" y="10800"/>
                </a:cubicBezTo>
                <a:cubicBezTo>
                  <a:pt x="20175" y="9557"/>
                  <a:pt x="20078" y="8314"/>
                  <a:pt x="19884" y="7304"/>
                </a:cubicBezTo>
                <a:cubicBezTo>
                  <a:pt x="19689" y="6216"/>
                  <a:pt x="19398" y="5206"/>
                  <a:pt x="19074" y="4429"/>
                </a:cubicBezTo>
                <a:cubicBezTo>
                  <a:pt x="18718" y="3652"/>
                  <a:pt x="18297" y="2953"/>
                  <a:pt x="17843" y="2486"/>
                </a:cubicBezTo>
                <a:cubicBezTo>
                  <a:pt x="17390" y="1942"/>
                  <a:pt x="16904" y="1709"/>
                  <a:pt x="16386" y="1709"/>
                </a:cubicBezTo>
                <a:cubicBezTo>
                  <a:pt x="15868" y="1709"/>
                  <a:pt x="15382" y="1942"/>
                  <a:pt x="14929" y="2486"/>
                </a:cubicBezTo>
                <a:cubicBezTo>
                  <a:pt x="14443" y="2953"/>
                  <a:pt x="14055" y="3652"/>
                  <a:pt x="13731" y="4429"/>
                </a:cubicBezTo>
                <a:cubicBezTo>
                  <a:pt x="13375" y="5206"/>
                  <a:pt x="13115" y="6216"/>
                  <a:pt x="12921" y="7304"/>
                </a:cubicBezTo>
                <a:cubicBezTo>
                  <a:pt x="12727" y="8314"/>
                  <a:pt x="12630" y="9557"/>
                  <a:pt x="12630" y="10800"/>
                </a:cubicBezTo>
                <a:cubicBezTo>
                  <a:pt x="12630" y="12121"/>
                  <a:pt x="12727" y="13286"/>
                  <a:pt x="12921" y="14374"/>
                </a:cubicBezTo>
                <a:cubicBezTo>
                  <a:pt x="13115" y="15462"/>
                  <a:pt x="13375" y="16394"/>
                  <a:pt x="13731" y="17171"/>
                </a:cubicBezTo>
                <a:cubicBezTo>
                  <a:pt x="14055" y="18026"/>
                  <a:pt x="14443" y="18647"/>
                  <a:pt x="14929" y="19114"/>
                </a:cubicBezTo>
                <a:cubicBezTo>
                  <a:pt x="15382" y="19658"/>
                  <a:pt x="15868" y="19891"/>
                  <a:pt x="16386" y="19891"/>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84" name="Shape 3831"/>
          <p:cNvSpPr/>
          <p:nvPr userDrawn="1"/>
        </p:nvSpPr>
        <p:spPr>
          <a:xfrm>
            <a:off x="4530629" y="8252740"/>
            <a:ext cx="497348" cy="538795"/>
          </a:xfrm>
          <a:custGeom>
            <a:avLst/>
            <a:gdLst/>
            <a:ahLst/>
            <a:cxnLst>
              <a:cxn ang="0">
                <a:pos x="wd2" y="hd2"/>
              </a:cxn>
              <a:cxn ang="5400000">
                <a:pos x="wd2" y="hd2"/>
              </a:cxn>
              <a:cxn ang="10800000">
                <a:pos x="wd2" y="hd2"/>
              </a:cxn>
              <a:cxn ang="16200000">
                <a:pos x="wd2" y="hd2"/>
              </a:cxn>
            </a:cxnLst>
            <a:rect l="0" t="0" r="r" b="b"/>
            <a:pathLst>
              <a:path w="21600" h="21600" extrusionOk="0">
                <a:moveTo>
                  <a:pt x="16301" y="5830"/>
                </a:moveTo>
                <a:cubicBezTo>
                  <a:pt x="21600" y="5830"/>
                  <a:pt x="21600" y="5830"/>
                  <a:pt x="21600" y="5830"/>
                </a:cubicBezTo>
                <a:cubicBezTo>
                  <a:pt x="21600" y="21600"/>
                  <a:pt x="21600" y="21600"/>
                  <a:pt x="21600" y="21600"/>
                </a:cubicBezTo>
                <a:cubicBezTo>
                  <a:pt x="0" y="21600"/>
                  <a:pt x="0" y="21600"/>
                  <a:pt x="0" y="21600"/>
                </a:cubicBezTo>
                <a:cubicBezTo>
                  <a:pt x="0" y="5830"/>
                  <a:pt x="0" y="5830"/>
                  <a:pt x="0" y="5830"/>
                </a:cubicBezTo>
                <a:cubicBezTo>
                  <a:pt x="5258" y="5830"/>
                  <a:pt x="5258" y="5830"/>
                  <a:pt x="5258" y="5830"/>
                </a:cubicBezTo>
                <a:cubicBezTo>
                  <a:pt x="5097" y="5680"/>
                  <a:pt x="4894" y="5493"/>
                  <a:pt x="4773" y="5344"/>
                </a:cubicBezTo>
                <a:cubicBezTo>
                  <a:pt x="4611" y="5157"/>
                  <a:pt x="4449" y="4933"/>
                  <a:pt x="4369" y="4709"/>
                </a:cubicBezTo>
                <a:cubicBezTo>
                  <a:pt x="4247" y="4484"/>
                  <a:pt x="4166" y="4260"/>
                  <a:pt x="4126" y="4036"/>
                </a:cubicBezTo>
                <a:cubicBezTo>
                  <a:pt x="4085" y="3812"/>
                  <a:pt x="4045" y="3588"/>
                  <a:pt x="4045" y="3326"/>
                </a:cubicBezTo>
                <a:cubicBezTo>
                  <a:pt x="4045" y="2840"/>
                  <a:pt x="4126" y="2429"/>
                  <a:pt x="4328" y="2055"/>
                </a:cubicBezTo>
                <a:cubicBezTo>
                  <a:pt x="4530" y="1644"/>
                  <a:pt x="4773" y="1308"/>
                  <a:pt x="5097" y="972"/>
                </a:cubicBezTo>
                <a:cubicBezTo>
                  <a:pt x="5420" y="673"/>
                  <a:pt x="5784" y="448"/>
                  <a:pt x="6229" y="262"/>
                </a:cubicBezTo>
                <a:cubicBezTo>
                  <a:pt x="6674" y="75"/>
                  <a:pt x="7119" y="0"/>
                  <a:pt x="7645" y="0"/>
                </a:cubicBezTo>
                <a:cubicBezTo>
                  <a:pt x="7969" y="0"/>
                  <a:pt x="8292" y="37"/>
                  <a:pt x="8616" y="112"/>
                </a:cubicBezTo>
                <a:cubicBezTo>
                  <a:pt x="8939" y="187"/>
                  <a:pt x="9222" y="336"/>
                  <a:pt x="9465" y="486"/>
                </a:cubicBezTo>
                <a:cubicBezTo>
                  <a:pt x="9748" y="635"/>
                  <a:pt x="9991" y="822"/>
                  <a:pt x="10234" y="1046"/>
                </a:cubicBezTo>
                <a:cubicBezTo>
                  <a:pt x="10476" y="1271"/>
                  <a:pt x="10638" y="1495"/>
                  <a:pt x="10800" y="1756"/>
                </a:cubicBezTo>
                <a:cubicBezTo>
                  <a:pt x="10921" y="1495"/>
                  <a:pt x="11124" y="1271"/>
                  <a:pt x="11326" y="1046"/>
                </a:cubicBezTo>
                <a:cubicBezTo>
                  <a:pt x="11569" y="822"/>
                  <a:pt x="11811" y="635"/>
                  <a:pt x="12094" y="486"/>
                </a:cubicBezTo>
                <a:cubicBezTo>
                  <a:pt x="12337" y="336"/>
                  <a:pt x="12620" y="187"/>
                  <a:pt x="12944" y="112"/>
                </a:cubicBezTo>
                <a:cubicBezTo>
                  <a:pt x="13267" y="37"/>
                  <a:pt x="13591" y="0"/>
                  <a:pt x="13955" y="0"/>
                </a:cubicBezTo>
                <a:cubicBezTo>
                  <a:pt x="14440" y="0"/>
                  <a:pt x="14885" y="75"/>
                  <a:pt x="15330" y="262"/>
                </a:cubicBezTo>
                <a:cubicBezTo>
                  <a:pt x="15775" y="448"/>
                  <a:pt x="16139" y="673"/>
                  <a:pt x="16463" y="972"/>
                </a:cubicBezTo>
                <a:cubicBezTo>
                  <a:pt x="16787" y="1308"/>
                  <a:pt x="17029" y="1644"/>
                  <a:pt x="17231" y="2055"/>
                </a:cubicBezTo>
                <a:cubicBezTo>
                  <a:pt x="17434" y="2429"/>
                  <a:pt x="17515" y="2840"/>
                  <a:pt x="17515" y="3326"/>
                </a:cubicBezTo>
                <a:cubicBezTo>
                  <a:pt x="17515" y="3588"/>
                  <a:pt x="17515" y="3812"/>
                  <a:pt x="17434" y="4036"/>
                </a:cubicBezTo>
                <a:cubicBezTo>
                  <a:pt x="17393" y="4260"/>
                  <a:pt x="17312" y="4484"/>
                  <a:pt x="17231" y="4709"/>
                </a:cubicBezTo>
                <a:cubicBezTo>
                  <a:pt x="17110" y="4933"/>
                  <a:pt x="16989" y="5157"/>
                  <a:pt x="16827" y="5344"/>
                </a:cubicBezTo>
                <a:cubicBezTo>
                  <a:pt x="16665" y="5493"/>
                  <a:pt x="16503" y="5680"/>
                  <a:pt x="16301" y="5830"/>
                </a:cubicBezTo>
                <a:close/>
                <a:moveTo>
                  <a:pt x="8737" y="6652"/>
                </a:moveTo>
                <a:cubicBezTo>
                  <a:pt x="890" y="6652"/>
                  <a:pt x="890" y="6652"/>
                  <a:pt x="890" y="6652"/>
                </a:cubicBezTo>
                <a:cubicBezTo>
                  <a:pt x="890" y="13266"/>
                  <a:pt x="890" y="13266"/>
                  <a:pt x="890" y="13266"/>
                </a:cubicBezTo>
                <a:cubicBezTo>
                  <a:pt x="10315" y="13266"/>
                  <a:pt x="10315" y="13266"/>
                  <a:pt x="10315" y="13266"/>
                </a:cubicBezTo>
                <a:cubicBezTo>
                  <a:pt x="10315" y="6652"/>
                  <a:pt x="10315" y="6652"/>
                  <a:pt x="10315" y="6652"/>
                </a:cubicBezTo>
                <a:cubicBezTo>
                  <a:pt x="9789" y="6652"/>
                  <a:pt x="9789" y="6652"/>
                  <a:pt x="9789" y="6652"/>
                </a:cubicBezTo>
                <a:cubicBezTo>
                  <a:pt x="7564" y="10165"/>
                  <a:pt x="7564" y="10165"/>
                  <a:pt x="7564" y="10165"/>
                </a:cubicBezTo>
                <a:cubicBezTo>
                  <a:pt x="6796" y="9791"/>
                  <a:pt x="6796" y="9791"/>
                  <a:pt x="6796" y="9791"/>
                </a:cubicBezTo>
                <a:lnTo>
                  <a:pt x="8737" y="6652"/>
                </a:lnTo>
                <a:close/>
                <a:moveTo>
                  <a:pt x="890" y="14126"/>
                </a:moveTo>
                <a:cubicBezTo>
                  <a:pt x="890" y="20778"/>
                  <a:pt x="890" y="20778"/>
                  <a:pt x="890" y="20778"/>
                </a:cubicBezTo>
                <a:cubicBezTo>
                  <a:pt x="10315" y="20778"/>
                  <a:pt x="10315" y="20778"/>
                  <a:pt x="10315" y="20778"/>
                </a:cubicBezTo>
                <a:cubicBezTo>
                  <a:pt x="10315" y="14126"/>
                  <a:pt x="10315" y="14126"/>
                  <a:pt x="10315" y="14126"/>
                </a:cubicBezTo>
                <a:lnTo>
                  <a:pt x="890" y="14126"/>
                </a:lnTo>
                <a:close/>
                <a:moveTo>
                  <a:pt x="4935" y="3326"/>
                </a:moveTo>
                <a:cubicBezTo>
                  <a:pt x="4935" y="3662"/>
                  <a:pt x="5016" y="3999"/>
                  <a:pt x="5137" y="4298"/>
                </a:cubicBezTo>
                <a:cubicBezTo>
                  <a:pt x="5299" y="4634"/>
                  <a:pt x="5501" y="4896"/>
                  <a:pt x="5744" y="5120"/>
                </a:cubicBezTo>
                <a:cubicBezTo>
                  <a:pt x="5987" y="5344"/>
                  <a:pt x="6270" y="5531"/>
                  <a:pt x="6593" y="5643"/>
                </a:cubicBezTo>
                <a:cubicBezTo>
                  <a:pt x="6917" y="5792"/>
                  <a:pt x="7281" y="5830"/>
                  <a:pt x="7645" y="5830"/>
                </a:cubicBezTo>
                <a:cubicBezTo>
                  <a:pt x="8009" y="5830"/>
                  <a:pt x="8373" y="5792"/>
                  <a:pt x="8697" y="5643"/>
                </a:cubicBezTo>
                <a:cubicBezTo>
                  <a:pt x="9020" y="5531"/>
                  <a:pt x="9303" y="5344"/>
                  <a:pt x="9506" y="5120"/>
                </a:cubicBezTo>
                <a:cubicBezTo>
                  <a:pt x="9748" y="4896"/>
                  <a:pt x="9951" y="4634"/>
                  <a:pt x="10112" y="4298"/>
                </a:cubicBezTo>
                <a:cubicBezTo>
                  <a:pt x="10234" y="3999"/>
                  <a:pt x="10315" y="3662"/>
                  <a:pt x="10315" y="3326"/>
                </a:cubicBezTo>
                <a:cubicBezTo>
                  <a:pt x="10315" y="2990"/>
                  <a:pt x="10234" y="2653"/>
                  <a:pt x="10112" y="2354"/>
                </a:cubicBezTo>
                <a:cubicBezTo>
                  <a:pt x="9951" y="2055"/>
                  <a:pt x="9748" y="1794"/>
                  <a:pt x="9506" y="1570"/>
                </a:cubicBezTo>
                <a:cubicBezTo>
                  <a:pt x="9303" y="1345"/>
                  <a:pt x="9020" y="1158"/>
                  <a:pt x="8697" y="1009"/>
                </a:cubicBezTo>
                <a:cubicBezTo>
                  <a:pt x="8373" y="897"/>
                  <a:pt x="8009" y="822"/>
                  <a:pt x="7645" y="822"/>
                </a:cubicBezTo>
                <a:cubicBezTo>
                  <a:pt x="7281" y="822"/>
                  <a:pt x="6917" y="897"/>
                  <a:pt x="6593" y="1009"/>
                </a:cubicBezTo>
                <a:cubicBezTo>
                  <a:pt x="6270" y="1158"/>
                  <a:pt x="5987" y="1345"/>
                  <a:pt x="5744" y="1570"/>
                </a:cubicBezTo>
                <a:cubicBezTo>
                  <a:pt x="5501" y="1794"/>
                  <a:pt x="5299" y="2055"/>
                  <a:pt x="5137" y="2354"/>
                </a:cubicBezTo>
                <a:cubicBezTo>
                  <a:pt x="5016" y="2653"/>
                  <a:pt x="4935" y="2990"/>
                  <a:pt x="4935" y="3326"/>
                </a:cubicBezTo>
                <a:close/>
                <a:moveTo>
                  <a:pt x="10800" y="5008"/>
                </a:moveTo>
                <a:cubicBezTo>
                  <a:pt x="10274" y="5830"/>
                  <a:pt x="10274" y="5830"/>
                  <a:pt x="10274" y="5830"/>
                </a:cubicBezTo>
                <a:cubicBezTo>
                  <a:pt x="11326" y="5830"/>
                  <a:pt x="11326" y="5830"/>
                  <a:pt x="11326" y="5830"/>
                </a:cubicBezTo>
                <a:lnTo>
                  <a:pt x="10800" y="5008"/>
                </a:lnTo>
                <a:close/>
                <a:moveTo>
                  <a:pt x="13955" y="822"/>
                </a:moveTo>
                <a:cubicBezTo>
                  <a:pt x="13551" y="822"/>
                  <a:pt x="13187" y="897"/>
                  <a:pt x="12863" y="1009"/>
                </a:cubicBezTo>
                <a:cubicBezTo>
                  <a:pt x="12539" y="1158"/>
                  <a:pt x="12256" y="1345"/>
                  <a:pt x="12054" y="1570"/>
                </a:cubicBezTo>
                <a:cubicBezTo>
                  <a:pt x="11811" y="1794"/>
                  <a:pt x="11609" y="2055"/>
                  <a:pt x="11488" y="2354"/>
                </a:cubicBezTo>
                <a:cubicBezTo>
                  <a:pt x="11326" y="2653"/>
                  <a:pt x="11245" y="2990"/>
                  <a:pt x="11245" y="3326"/>
                </a:cubicBezTo>
                <a:cubicBezTo>
                  <a:pt x="11245" y="3662"/>
                  <a:pt x="11326" y="3999"/>
                  <a:pt x="11488" y="4298"/>
                </a:cubicBezTo>
                <a:cubicBezTo>
                  <a:pt x="11609" y="4634"/>
                  <a:pt x="11811" y="4896"/>
                  <a:pt x="12054" y="5120"/>
                </a:cubicBezTo>
                <a:cubicBezTo>
                  <a:pt x="12256" y="5344"/>
                  <a:pt x="12539" y="5531"/>
                  <a:pt x="12863" y="5643"/>
                </a:cubicBezTo>
                <a:cubicBezTo>
                  <a:pt x="13187" y="5792"/>
                  <a:pt x="13551" y="5830"/>
                  <a:pt x="13955" y="5830"/>
                </a:cubicBezTo>
                <a:cubicBezTo>
                  <a:pt x="14279" y="5830"/>
                  <a:pt x="14643" y="5792"/>
                  <a:pt x="14966" y="5643"/>
                </a:cubicBezTo>
                <a:cubicBezTo>
                  <a:pt x="15290" y="5531"/>
                  <a:pt x="15613" y="5344"/>
                  <a:pt x="15856" y="5120"/>
                </a:cubicBezTo>
                <a:cubicBezTo>
                  <a:pt x="16099" y="4896"/>
                  <a:pt x="16301" y="4634"/>
                  <a:pt x="16422" y="4298"/>
                </a:cubicBezTo>
                <a:cubicBezTo>
                  <a:pt x="16544" y="3999"/>
                  <a:pt x="16625" y="3662"/>
                  <a:pt x="16625" y="3326"/>
                </a:cubicBezTo>
                <a:cubicBezTo>
                  <a:pt x="16625" y="2990"/>
                  <a:pt x="16544" y="2653"/>
                  <a:pt x="16422" y="2354"/>
                </a:cubicBezTo>
                <a:cubicBezTo>
                  <a:pt x="16301" y="2055"/>
                  <a:pt x="16099" y="1794"/>
                  <a:pt x="15856" y="1570"/>
                </a:cubicBezTo>
                <a:cubicBezTo>
                  <a:pt x="15613" y="1345"/>
                  <a:pt x="15290" y="1158"/>
                  <a:pt x="14966" y="1009"/>
                </a:cubicBezTo>
                <a:cubicBezTo>
                  <a:pt x="14643" y="897"/>
                  <a:pt x="14279" y="822"/>
                  <a:pt x="13955" y="822"/>
                </a:cubicBezTo>
                <a:close/>
                <a:moveTo>
                  <a:pt x="20670" y="6652"/>
                </a:moveTo>
                <a:cubicBezTo>
                  <a:pt x="12822" y="6652"/>
                  <a:pt x="12822" y="6652"/>
                  <a:pt x="12822" y="6652"/>
                </a:cubicBezTo>
                <a:cubicBezTo>
                  <a:pt x="14804" y="9791"/>
                  <a:pt x="14804" y="9791"/>
                  <a:pt x="14804" y="9791"/>
                </a:cubicBezTo>
                <a:cubicBezTo>
                  <a:pt x="13996" y="10165"/>
                  <a:pt x="13996" y="10165"/>
                  <a:pt x="13996" y="10165"/>
                </a:cubicBezTo>
                <a:cubicBezTo>
                  <a:pt x="11771" y="6652"/>
                  <a:pt x="11771" y="6652"/>
                  <a:pt x="11771" y="6652"/>
                </a:cubicBezTo>
                <a:cubicBezTo>
                  <a:pt x="11245" y="6652"/>
                  <a:pt x="11245" y="6652"/>
                  <a:pt x="11245" y="6652"/>
                </a:cubicBezTo>
                <a:cubicBezTo>
                  <a:pt x="11245" y="13266"/>
                  <a:pt x="11245" y="13266"/>
                  <a:pt x="11245" y="13266"/>
                </a:cubicBezTo>
                <a:cubicBezTo>
                  <a:pt x="20670" y="13266"/>
                  <a:pt x="20670" y="13266"/>
                  <a:pt x="20670" y="13266"/>
                </a:cubicBezTo>
                <a:lnTo>
                  <a:pt x="20670" y="6652"/>
                </a:lnTo>
                <a:close/>
                <a:moveTo>
                  <a:pt x="11245" y="20778"/>
                </a:moveTo>
                <a:cubicBezTo>
                  <a:pt x="20670" y="20778"/>
                  <a:pt x="20670" y="20778"/>
                  <a:pt x="20670" y="20778"/>
                </a:cubicBezTo>
                <a:cubicBezTo>
                  <a:pt x="20670" y="14126"/>
                  <a:pt x="20670" y="14126"/>
                  <a:pt x="20670" y="14126"/>
                </a:cubicBezTo>
                <a:cubicBezTo>
                  <a:pt x="11245" y="14126"/>
                  <a:pt x="11245" y="14126"/>
                  <a:pt x="11245" y="14126"/>
                </a:cubicBezTo>
                <a:lnTo>
                  <a:pt x="11245" y="2077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85" name="Shape 3832"/>
          <p:cNvSpPr/>
          <p:nvPr userDrawn="1"/>
        </p:nvSpPr>
        <p:spPr>
          <a:xfrm>
            <a:off x="5865138" y="8292968"/>
            <a:ext cx="373013" cy="458340"/>
          </a:xfrm>
          <a:custGeom>
            <a:avLst/>
            <a:gdLst/>
            <a:ahLst/>
            <a:cxnLst>
              <a:cxn ang="0">
                <a:pos x="wd2" y="hd2"/>
              </a:cxn>
              <a:cxn ang="5400000">
                <a:pos x="wd2" y="hd2"/>
              </a:cxn>
              <a:cxn ang="10800000">
                <a:pos x="wd2" y="hd2"/>
              </a:cxn>
              <a:cxn ang="16200000">
                <a:pos x="wd2" y="hd2"/>
              </a:cxn>
            </a:cxnLst>
            <a:rect l="0" t="0" r="r" b="b"/>
            <a:pathLst>
              <a:path w="21600" h="21600" extrusionOk="0">
                <a:moveTo>
                  <a:pt x="21600" y="353"/>
                </a:moveTo>
                <a:cubicBezTo>
                  <a:pt x="21600" y="12122"/>
                  <a:pt x="21600" y="12122"/>
                  <a:pt x="21600" y="12122"/>
                </a:cubicBezTo>
                <a:cubicBezTo>
                  <a:pt x="21169" y="12255"/>
                  <a:pt x="21169" y="12255"/>
                  <a:pt x="21169" y="12255"/>
                </a:cubicBezTo>
                <a:cubicBezTo>
                  <a:pt x="21169" y="12299"/>
                  <a:pt x="20577" y="12387"/>
                  <a:pt x="19499" y="12607"/>
                </a:cubicBezTo>
                <a:cubicBezTo>
                  <a:pt x="18422" y="12828"/>
                  <a:pt x="17021" y="12916"/>
                  <a:pt x="15244" y="12916"/>
                </a:cubicBezTo>
                <a:cubicBezTo>
                  <a:pt x="14759" y="12916"/>
                  <a:pt x="14274" y="12916"/>
                  <a:pt x="13843" y="12872"/>
                </a:cubicBezTo>
                <a:cubicBezTo>
                  <a:pt x="13359" y="12828"/>
                  <a:pt x="12928" y="12784"/>
                  <a:pt x="12497" y="12740"/>
                </a:cubicBezTo>
                <a:cubicBezTo>
                  <a:pt x="12066" y="12696"/>
                  <a:pt x="11635" y="12607"/>
                  <a:pt x="11204" y="12563"/>
                </a:cubicBezTo>
                <a:cubicBezTo>
                  <a:pt x="10827" y="12475"/>
                  <a:pt x="10396" y="12431"/>
                  <a:pt x="9965" y="12343"/>
                </a:cubicBezTo>
                <a:cubicBezTo>
                  <a:pt x="9534" y="12299"/>
                  <a:pt x="9157" y="12211"/>
                  <a:pt x="8726" y="12122"/>
                </a:cubicBezTo>
                <a:cubicBezTo>
                  <a:pt x="8349" y="12034"/>
                  <a:pt x="7972" y="11990"/>
                  <a:pt x="7595" y="11946"/>
                </a:cubicBezTo>
                <a:cubicBezTo>
                  <a:pt x="7164" y="11902"/>
                  <a:pt x="6733" y="11858"/>
                  <a:pt x="6356" y="11858"/>
                </a:cubicBezTo>
                <a:cubicBezTo>
                  <a:pt x="5979" y="11814"/>
                  <a:pt x="5548" y="11770"/>
                  <a:pt x="5117" y="11770"/>
                </a:cubicBezTo>
                <a:cubicBezTo>
                  <a:pt x="3986" y="11770"/>
                  <a:pt x="3124" y="11858"/>
                  <a:pt x="2532" y="11946"/>
                </a:cubicBezTo>
                <a:cubicBezTo>
                  <a:pt x="1939" y="12078"/>
                  <a:pt x="1508" y="12167"/>
                  <a:pt x="1293" y="12255"/>
                </a:cubicBezTo>
                <a:cubicBezTo>
                  <a:pt x="1293" y="21600"/>
                  <a:pt x="1293" y="21600"/>
                  <a:pt x="1293" y="21600"/>
                </a:cubicBezTo>
                <a:cubicBezTo>
                  <a:pt x="0" y="21600"/>
                  <a:pt x="0" y="21600"/>
                  <a:pt x="0" y="21600"/>
                </a:cubicBezTo>
                <a:cubicBezTo>
                  <a:pt x="0" y="882"/>
                  <a:pt x="0" y="882"/>
                  <a:pt x="0" y="882"/>
                </a:cubicBezTo>
                <a:cubicBezTo>
                  <a:pt x="269" y="705"/>
                  <a:pt x="269" y="705"/>
                  <a:pt x="269" y="705"/>
                </a:cubicBezTo>
                <a:cubicBezTo>
                  <a:pt x="323" y="661"/>
                  <a:pt x="700" y="529"/>
                  <a:pt x="1454" y="309"/>
                </a:cubicBezTo>
                <a:cubicBezTo>
                  <a:pt x="2155" y="132"/>
                  <a:pt x="3394" y="0"/>
                  <a:pt x="5117" y="0"/>
                </a:cubicBezTo>
                <a:cubicBezTo>
                  <a:pt x="5602" y="0"/>
                  <a:pt x="6033" y="44"/>
                  <a:pt x="6464" y="88"/>
                </a:cubicBezTo>
                <a:cubicBezTo>
                  <a:pt x="6895" y="88"/>
                  <a:pt x="7326" y="132"/>
                  <a:pt x="7703" y="176"/>
                </a:cubicBezTo>
                <a:cubicBezTo>
                  <a:pt x="8134" y="264"/>
                  <a:pt x="8565" y="309"/>
                  <a:pt x="8996" y="397"/>
                </a:cubicBezTo>
                <a:cubicBezTo>
                  <a:pt x="9426" y="441"/>
                  <a:pt x="9803" y="529"/>
                  <a:pt x="10181" y="573"/>
                </a:cubicBezTo>
                <a:cubicBezTo>
                  <a:pt x="10611" y="661"/>
                  <a:pt x="10989" y="749"/>
                  <a:pt x="11419" y="838"/>
                </a:cubicBezTo>
                <a:cubicBezTo>
                  <a:pt x="11797" y="882"/>
                  <a:pt x="12227" y="970"/>
                  <a:pt x="12658" y="970"/>
                </a:cubicBezTo>
                <a:cubicBezTo>
                  <a:pt x="13035" y="1014"/>
                  <a:pt x="13466" y="1058"/>
                  <a:pt x="13897" y="1102"/>
                </a:cubicBezTo>
                <a:cubicBezTo>
                  <a:pt x="14328" y="1146"/>
                  <a:pt x="14759" y="1146"/>
                  <a:pt x="15244" y="1146"/>
                </a:cubicBezTo>
                <a:cubicBezTo>
                  <a:pt x="16914" y="1146"/>
                  <a:pt x="18745" y="970"/>
                  <a:pt x="20792" y="573"/>
                </a:cubicBezTo>
                <a:lnTo>
                  <a:pt x="21600" y="353"/>
                </a:lnTo>
                <a:close/>
                <a:moveTo>
                  <a:pt x="20361" y="11417"/>
                </a:moveTo>
                <a:cubicBezTo>
                  <a:pt x="20361" y="1675"/>
                  <a:pt x="20361" y="1675"/>
                  <a:pt x="20361" y="1675"/>
                </a:cubicBezTo>
                <a:cubicBezTo>
                  <a:pt x="20092" y="1719"/>
                  <a:pt x="19822" y="1763"/>
                  <a:pt x="19499" y="1807"/>
                </a:cubicBezTo>
                <a:cubicBezTo>
                  <a:pt x="19176" y="1896"/>
                  <a:pt x="18799" y="1940"/>
                  <a:pt x="18314" y="1984"/>
                </a:cubicBezTo>
                <a:cubicBezTo>
                  <a:pt x="17883" y="2028"/>
                  <a:pt x="17399" y="2072"/>
                  <a:pt x="16860" y="2116"/>
                </a:cubicBezTo>
                <a:cubicBezTo>
                  <a:pt x="16321" y="2116"/>
                  <a:pt x="15783" y="2116"/>
                  <a:pt x="15244" y="2116"/>
                </a:cubicBezTo>
                <a:cubicBezTo>
                  <a:pt x="14759" y="2116"/>
                  <a:pt x="14274" y="2116"/>
                  <a:pt x="13843" y="2072"/>
                </a:cubicBezTo>
                <a:cubicBezTo>
                  <a:pt x="13359" y="2028"/>
                  <a:pt x="12928" y="1984"/>
                  <a:pt x="12497" y="1984"/>
                </a:cubicBezTo>
                <a:cubicBezTo>
                  <a:pt x="12066" y="1940"/>
                  <a:pt x="11635" y="1851"/>
                  <a:pt x="11204" y="1807"/>
                </a:cubicBezTo>
                <a:cubicBezTo>
                  <a:pt x="10827" y="1719"/>
                  <a:pt x="10396" y="1631"/>
                  <a:pt x="9965" y="1543"/>
                </a:cubicBezTo>
                <a:cubicBezTo>
                  <a:pt x="9534" y="1499"/>
                  <a:pt x="9157" y="1411"/>
                  <a:pt x="8726" y="1367"/>
                </a:cubicBezTo>
                <a:cubicBezTo>
                  <a:pt x="8349" y="1322"/>
                  <a:pt x="7972" y="1234"/>
                  <a:pt x="7595" y="1146"/>
                </a:cubicBezTo>
                <a:cubicBezTo>
                  <a:pt x="7164" y="1102"/>
                  <a:pt x="6733" y="1102"/>
                  <a:pt x="6356" y="1058"/>
                </a:cubicBezTo>
                <a:cubicBezTo>
                  <a:pt x="5979" y="1014"/>
                  <a:pt x="5548" y="970"/>
                  <a:pt x="5117" y="970"/>
                </a:cubicBezTo>
                <a:cubicBezTo>
                  <a:pt x="3986" y="970"/>
                  <a:pt x="3124" y="1058"/>
                  <a:pt x="2532" y="1146"/>
                </a:cubicBezTo>
                <a:cubicBezTo>
                  <a:pt x="1939" y="1278"/>
                  <a:pt x="1508" y="1367"/>
                  <a:pt x="1293" y="1455"/>
                </a:cubicBezTo>
                <a:cubicBezTo>
                  <a:pt x="1293" y="11197"/>
                  <a:pt x="1293" y="11197"/>
                  <a:pt x="1293" y="11197"/>
                </a:cubicBezTo>
                <a:cubicBezTo>
                  <a:pt x="1400" y="11109"/>
                  <a:pt x="1616" y="11064"/>
                  <a:pt x="1885" y="11020"/>
                </a:cubicBezTo>
                <a:cubicBezTo>
                  <a:pt x="2101" y="10976"/>
                  <a:pt x="2424" y="10976"/>
                  <a:pt x="2747" y="10932"/>
                </a:cubicBezTo>
                <a:cubicBezTo>
                  <a:pt x="3070" y="10888"/>
                  <a:pt x="3447" y="10844"/>
                  <a:pt x="3824" y="10844"/>
                </a:cubicBezTo>
                <a:cubicBezTo>
                  <a:pt x="4201" y="10800"/>
                  <a:pt x="4686" y="10800"/>
                  <a:pt x="5117" y="10800"/>
                </a:cubicBezTo>
                <a:cubicBezTo>
                  <a:pt x="5602" y="10800"/>
                  <a:pt x="6033" y="10844"/>
                  <a:pt x="6464" y="10844"/>
                </a:cubicBezTo>
                <a:cubicBezTo>
                  <a:pt x="6895" y="10888"/>
                  <a:pt x="7326" y="10932"/>
                  <a:pt x="7703" y="10976"/>
                </a:cubicBezTo>
                <a:cubicBezTo>
                  <a:pt x="8134" y="11064"/>
                  <a:pt x="8565" y="11109"/>
                  <a:pt x="8996" y="11197"/>
                </a:cubicBezTo>
                <a:cubicBezTo>
                  <a:pt x="9426" y="11241"/>
                  <a:pt x="9803" y="11285"/>
                  <a:pt x="10181" y="11373"/>
                </a:cubicBezTo>
                <a:cubicBezTo>
                  <a:pt x="10611" y="11461"/>
                  <a:pt x="10989" y="11505"/>
                  <a:pt x="11419" y="11593"/>
                </a:cubicBezTo>
                <a:cubicBezTo>
                  <a:pt x="11797" y="11638"/>
                  <a:pt x="12227" y="11682"/>
                  <a:pt x="12658" y="11770"/>
                </a:cubicBezTo>
                <a:cubicBezTo>
                  <a:pt x="13035" y="11814"/>
                  <a:pt x="13466" y="11858"/>
                  <a:pt x="13897" y="11902"/>
                </a:cubicBezTo>
                <a:cubicBezTo>
                  <a:pt x="14328" y="11946"/>
                  <a:pt x="14759" y="11946"/>
                  <a:pt x="15244" y="11946"/>
                </a:cubicBezTo>
                <a:cubicBezTo>
                  <a:pt x="15836" y="11946"/>
                  <a:pt x="16429" y="11946"/>
                  <a:pt x="16968" y="11902"/>
                </a:cubicBezTo>
                <a:cubicBezTo>
                  <a:pt x="17560" y="11858"/>
                  <a:pt x="18045" y="11814"/>
                  <a:pt x="18476" y="11770"/>
                </a:cubicBezTo>
                <a:cubicBezTo>
                  <a:pt x="18853" y="11682"/>
                  <a:pt x="19230" y="11638"/>
                  <a:pt x="19553" y="11593"/>
                </a:cubicBezTo>
                <a:cubicBezTo>
                  <a:pt x="19876" y="11505"/>
                  <a:pt x="20146" y="11461"/>
                  <a:pt x="20361" y="11417"/>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86" name="Shape 3833"/>
          <p:cNvSpPr/>
          <p:nvPr userDrawn="1"/>
        </p:nvSpPr>
        <p:spPr>
          <a:xfrm>
            <a:off x="7054591" y="8285130"/>
            <a:ext cx="538795" cy="475407"/>
          </a:xfrm>
          <a:custGeom>
            <a:avLst/>
            <a:gdLst/>
            <a:ahLst/>
            <a:cxnLst>
              <a:cxn ang="0">
                <a:pos x="wd2" y="hd2"/>
              </a:cxn>
              <a:cxn ang="5400000">
                <a:pos x="wd2" y="hd2"/>
              </a:cxn>
              <a:cxn ang="10800000">
                <a:pos x="wd2" y="hd2"/>
              </a:cxn>
              <a:cxn ang="16200000">
                <a:pos x="wd2" y="hd2"/>
              </a:cxn>
            </a:cxnLst>
            <a:rect l="0" t="0" r="r" b="b"/>
            <a:pathLst>
              <a:path w="21600" h="21600" extrusionOk="0">
                <a:moveTo>
                  <a:pt x="8308" y="21600"/>
                </a:moveTo>
                <a:lnTo>
                  <a:pt x="8308" y="12406"/>
                </a:lnTo>
                <a:lnTo>
                  <a:pt x="0" y="0"/>
                </a:lnTo>
                <a:lnTo>
                  <a:pt x="21600" y="0"/>
                </a:lnTo>
                <a:lnTo>
                  <a:pt x="13292" y="12406"/>
                </a:lnTo>
                <a:lnTo>
                  <a:pt x="13292" y="21600"/>
                </a:lnTo>
                <a:lnTo>
                  <a:pt x="8308" y="21600"/>
                </a:lnTo>
                <a:close/>
                <a:moveTo>
                  <a:pt x="12413" y="20603"/>
                </a:moveTo>
                <a:lnTo>
                  <a:pt x="12413" y="12074"/>
                </a:lnTo>
                <a:lnTo>
                  <a:pt x="19938" y="886"/>
                </a:lnTo>
                <a:lnTo>
                  <a:pt x="1662" y="886"/>
                </a:lnTo>
                <a:lnTo>
                  <a:pt x="9090" y="12074"/>
                </a:lnTo>
                <a:lnTo>
                  <a:pt x="9090" y="20603"/>
                </a:lnTo>
                <a:lnTo>
                  <a:pt x="12413" y="20603"/>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87" name="Shape 3834"/>
          <p:cNvSpPr/>
          <p:nvPr userDrawn="1"/>
        </p:nvSpPr>
        <p:spPr>
          <a:xfrm>
            <a:off x="8415920" y="8273463"/>
            <a:ext cx="360822" cy="497348"/>
          </a:xfrm>
          <a:custGeom>
            <a:avLst/>
            <a:gdLst/>
            <a:ahLst/>
            <a:cxnLst>
              <a:cxn ang="0">
                <a:pos x="wd2" y="hd2"/>
              </a:cxn>
              <a:cxn ang="5400000">
                <a:pos x="wd2" y="hd2"/>
              </a:cxn>
              <a:cxn ang="10800000">
                <a:pos x="wd2" y="hd2"/>
              </a:cxn>
              <a:cxn ang="16200000">
                <a:pos x="wd2" y="hd2"/>
              </a:cxn>
            </a:cxnLst>
            <a:rect l="0" t="0" r="r" b="b"/>
            <a:pathLst>
              <a:path w="21600" h="21600" extrusionOk="0">
                <a:moveTo>
                  <a:pt x="21600" y="7624"/>
                </a:moveTo>
                <a:lnTo>
                  <a:pt x="21600" y="21600"/>
                </a:lnTo>
                <a:lnTo>
                  <a:pt x="0" y="21600"/>
                </a:lnTo>
                <a:lnTo>
                  <a:pt x="0" y="0"/>
                </a:lnTo>
                <a:lnTo>
                  <a:pt x="11092" y="0"/>
                </a:lnTo>
                <a:lnTo>
                  <a:pt x="21600" y="7624"/>
                </a:lnTo>
                <a:close/>
                <a:moveTo>
                  <a:pt x="1168" y="20753"/>
                </a:moveTo>
                <a:lnTo>
                  <a:pt x="20432" y="20753"/>
                </a:lnTo>
                <a:lnTo>
                  <a:pt x="20432" y="8153"/>
                </a:lnTo>
                <a:lnTo>
                  <a:pt x="9778" y="8153"/>
                </a:lnTo>
                <a:lnTo>
                  <a:pt x="9778" y="847"/>
                </a:lnTo>
                <a:lnTo>
                  <a:pt x="1168" y="847"/>
                </a:lnTo>
                <a:lnTo>
                  <a:pt x="1168" y="20753"/>
                </a:lnTo>
                <a:close/>
                <a:moveTo>
                  <a:pt x="11092" y="1271"/>
                </a:moveTo>
                <a:lnTo>
                  <a:pt x="11092" y="7200"/>
                </a:lnTo>
                <a:lnTo>
                  <a:pt x="19265" y="7200"/>
                </a:lnTo>
                <a:lnTo>
                  <a:pt x="11092" y="1271"/>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88" name="Shape 3835"/>
          <p:cNvSpPr/>
          <p:nvPr userDrawn="1"/>
        </p:nvSpPr>
        <p:spPr>
          <a:xfrm>
            <a:off x="9620000" y="8273985"/>
            <a:ext cx="497348" cy="497348"/>
          </a:xfrm>
          <a:custGeom>
            <a:avLst/>
            <a:gdLst/>
            <a:ahLst/>
            <a:cxnLst>
              <a:cxn ang="0">
                <a:pos x="wd2" y="hd2"/>
              </a:cxn>
              <a:cxn ang="5400000">
                <a:pos x="wd2" y="hd2"/>
              </a:cxn>
              <a:cxn ang="10800000">
                <a:pos x="wd2" y="hd2"/>
              </a:cxn>
              <a:cxn ang="16200000">
                <a:pos x="wd2" y="hd2"/>
              </a:cxn>
            </a:cxnLst>
            <a:rect l="0" t="0" r="r" b="b"/>
            <a:pathLst>
              <a:path w="21600" h="21600" extrusionOk="0">
                <a:moveTo>
                  <a:pt x="1588" y="847"/>
                </a:moveTo>
                <a:lnTo>
                  <a:pt x="7941" y="7306"/>
                </a:lnTo>
                <a:lnTo>
                  <a:pt x="7306" y="7941"/>
                </a:lnTo>
                <a:lnTo>
                  <a:pt x="953" y="1588"/>
                </a:lnTo>
                <a:lnTo>
                  <a:pt x="953" y="6776"/>
                </a:lnTo>
                <a:lnTo>
                  <a:pt x="0" y="6776"/>
                </a:lnTo>
                <a:lnTo>
                  <a:pt x="0" y="0"/>
                </a:lnTo>
                <a:lnTo>
                  <a:pt x="6776" y="0"/>
                </a:lnTo>
                <a:lnTo>
                  <a:pt x="6776" y="847"/>
                </a:lnTo>
                <a:lnTo>
                  <a:pt x="1588" y="847"/>
                </a:lnTo>
                <a:close/>
                <a:moveTo>
                  <a:pt x="7941" y="14294"/>
                </a:moveTo>
                <a:lnTo>
                  <a:pt x="1588" y="20753"/>
                </a:lnTo>
                <a:lnTo>
                  <a:pt x="6776" y="20753"/>
                </a:lnTo>
                <a:lnTo>
                  <a:pt x="6776" y="21600"/>
                </a:lnTo>
                <a:lnTo>
                  <a:pt x="0" y="21600"/>
                </a:lnTo>
                <a:lnTo>
                  <a:pt x="0" y="14824"/>
                </a:lnTo>
                <a:lnTo>
                  <a:pt x="953" y="14824"/>
                </a:lnTo>
                <a:lnTo>
                  <a:pt x="953" y="20118"/>
                </a:lnTo>
                <a:lnTo>
                  <a:pt x="7306" y="13659"/>
                </a:lnTo>
                <a:lnTo>
                  <a:pt x="7941" y="14294"/>
                </a:lnTo>
                <a:close/>
                <a:moveTo>
                  <a:pt x="21600" y="0"/>
                </a:moveTo>
                <a:lnTo>
                  <a:pt x="21600" y="6776"/>
                </a:lnTo>
                <a:lnTo>
                  <a:pt x="20753" y="6776"/>
                </a:lnTo>
                <a:lnTo>
                  <a:pt x="20753" y="1588"/>
                </a:lnTo>
                <a:lnTo>
                  <a:pt x="14294" y="7941"/>
                </a:lnTo>
                <a:lnTo>
                  <a:pt x="13659" y="7306"/>
                </a:lnTo>
                <a:lnTo>
                  <a:pt x="20118" y="847"/>
                </a:lnTo>
                <a:lnTo>
                  <a:pt x="14824" y="847"/>
                </a:lnTo>
                <a:lnTo>
                  <a:pt x="14824" y="0"/>
                </a:lnTo>
                <a:lnTo>
                  <a:pt x="21600" y="0"/>
                </a:lnTo>
                <a:close/>
                <a:moveTo>
                  <a:pt x="20753" y="14824"/>
                </a:moveTo>
                <a:lnTo>
                  <a:pt x="21600" y="14824"/>
                </a:lnTo>
                <a:lnTo>
                  <a:pt x="21600" y="21600"/>
                </a:lnTo>
                <a:lnTo>
                  <a:pt x="14824" y="21600"/>
                </a:lnTo>
                <a:lnTo>
                  <a:pt x="14824" y="20753"/>
                </a:lnTo>
                <a:lnTo>
                  <a:pt x="20118" y="20753"/>
                </a:lnTo>
                <a:lnTo>
                  <a:pt x="13659" y="14294"/>
                </a:lnTo>
                <a:lnTo>
                  <a:pt x="14294" y="13659"/>
                </a:lnTo>
                <a:lnTo>
                  <a:pt x="20753" y="20118"/>
                </a:lnTo>
                <a:lnTo>
                  <a:pt x="20753" y="14824"/>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89" name="Shape 3836"/>
          <p:cNvSpPr/>
          <p:nvPr userDrawn="1"/>
        </p:nvSpPr>
        <p:spPr>
          <a:xfrm>
            <a:off x="10892342" y="8296624"/>
            <a:ext cx="497348" cy="49734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0800" y="21600"/>
                </a:lnTo>
                <a:lnTo>
                  <a:pt x="10800" y="20753"/>
                </a:lnTo>
                <a:lnTo>
                  <a:pt x="20647" y="20753"/>
                </a:lnTo>
                <a:lnTo>
                  <a:pt x="20647" y="847"/>
                </a:lnTo>
                <a:lnTo>
                  <a:pt x="847" y="847"/>
                </a:lnTo>
                <a:lnTo>
                  <a:pt x="847" y="10800"/>
                </a:lnTo>
                <a:lnTo>
                  <a:pt x="0" y="10800"/>
                </a:lnTo>
                <a:lnTo>
                  <a:pt x="0" y="0"/>
                </a:lnTo>
                <a:lnTo>
                  <a:pt x="21600" y="0"/>
                </a:lnTo>
                <a:close/>
                <a:moveTo>
                  <a:pt x="0" y="21600"/>
                </a:moveTo>
                <a:lnTo>
                  <a:pt x="0" y="12600"/>
                </a:lnTo>
                <a:lnTo>
                  <a:pt x="8894" y="12600"/>
                </a:lnTo>
                <a:lnTo>
                  <a:pt x="8894" y="21600"/>
                </a:lnTo>
                <a:lnTo>
                  <a:pt x="0" y="21600"/>
                </a:lnTo>
                <a:close/>
                <a:moveTo>
                  <a:pt x="847" y="13447"/>
                </a:moveTo>
                <a:lnTo>
                  <a:pt x="847" y="20753"/>
                </a:lnTo>
                <a:lnTo>
                  <a:pt x="8047" y="20753"/>
                </a:lnTo>
                <a:lnTo>
                  <a:pt x="8047" y="13447"/>
                </a:lnTo>
                <a:lnTo>
                  <a:pt x="847" y="13447"/>
                </a:lnTo>
                <a:close/>
                <a:moveTo>
                  <a:pt x="17047" y="5188"/>
                </a:moveTo>
                <a:lnTo>
                  <a:pt x="10482" y="11859"/>
                </a:lnTo>
                <a:lnTo>
                  <a:pt x="9741" y="11224"/>
                </a:lnTo>
                <a:lnTo>
                  <a:pt x="16412" y="4553"/>
                </a:lnTo>
                <a:lnTo>
                  <a:pt x="10800" y="4553"/>
                </a:lnTo>
                <a:lnTo>
                  <a:pt x="10800" y="3600"/>
                </a:lnTo>
                <a:lnTo>
                  <a:pt x="17894" y="3600"/>
                </a:lnTo>
                <a:lnTo>
                  <a:pt x="17894" y="10800"/>
                </a:lnTo>
                <a:lnTo>
                  <a:pt x="17047" y="10800"/>
                </a:lnTo>
                <a:lnTo>
                  <a:pt x="17047" y="518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90" name="Shape 3837"/>
          <p:cNvSpPr/>
          <p:nvPr userDrawn="1"/>
        </p:nvSpPr>
        <p:spPr>
          <a:xfrm>
            <a:off x="12175656" y="8273463"/>
            <a:ext cx="475407" cy="497348"/>
          </a:xfrm>
          <a:custGeom>
            <a:avLst/>
            <a:gdLst/>
            <a:ahLst/>
            <a:cxnLst>
              <a:cxn ang="0">
                <a:pos x="wd2" y="hd2"/>
              </a:cxn>
              <a:cxn ang="5400000">
                <a:pos x="wd2" y="hd2"/>
              </a:cxn>
              <a:cxn ang="10800000">
                <a:pos x="wd2" y="hd2"/>
              </a:cxn>
              <a:cxn ang="16200000">
                <a:pos x="wd2" y="hd2"/>
              </a:cxn>
            </a:cxnLst>
            <a:rect l="0" t="0" r="r" b="b"/>
            <a:pathLst>
              <a:path w="21600" h="21600" extrusionOk="0">
                <a:moveTo>
                  <a:pt x="2832" y="17110"/>
                </a:moveTo>
                <a:cubicBezTo>
                  <a:pt x="3086" y="17191"/>
                  <a:pt x="3339" y="17272"/>
                  <a:pt x="3551" y="17393"/>
                </a:cubicBezTo>
                <a:cubicBezTo>
                  <a:pt x="3804" y="17555"/>
                  <a:pt x="4016" y="17717"/>
                  <a:pt x="4142" y="17919"/>
                </a:cubicBezTo>
                <a:cubicBezTo>
                  <a:pt x="4312" y="18081"/>
                  <a:pt x="4481" y="18283"/>
                  <a:pt x="4565" y="18526"/>
                </a:cubicBezTo>
                <a:cubicBezTo>
                  <a:pt x="4650" y="18809"/>
                  <a:pt x="4692" y="19052"/>
                  <a:pt x="4692" y="19335"/>
                </a:cubicBezTo>
                <a:cubicBezTo>
                  <a:pt x="4692" y="19658"/>
                  <a:pt x="4650" y="19942"/>
                  <a:pt x="4523" y="20184"/>
                </a:cubicBezTo>
                <a:cubicBezTo>
                  <a:pt x="4396" y="20467"/>
                  <a:pt x="4227" y="20710"/>
                  <a:pt x="4058" y="20912"/>
                </a:cubicBezTo>
                <a:cubicBezTo>
                  <a:pt x="3804" y="21115"/>
                  <a:pt x="3551" y="21276"/>
                  <a:pt x="3255" y="21398"/>
                </a:cubicBezTo>
                <a:cubicBezTo>
                  <a:pt x="2959" y="21519"/>
                  <a:pt x="2663" y="21600"/>
                  <a:pt x="2325" y="21600"/>
                </a:cubicBezTo>
                <a:cubicBezTo>
                  <a:pt x="2029" y="21600"/>
                  <a:pt x="1733" y="21519"/>
                  <a:pt x="1437" y="21398"/>
                </a:cubicBezTo>
                <a:cubicBezTo>
                  <a:pt x="1141" y="21276"/>
                  <a:pt x="888" y="21115"/>
                  <a:pt x="676" y="20912"/>
                </a:cubicBezTo>
                <a:cubicBezTo>
                  <a:pt x="507" y="20710"/>
                  <a:pt x="338" y="20467"/>
                  <a:pt x="211" y="20184"/>
                </a:cubicBezTo>
                <a:cubicBezTo>
                  <a:pt x="85" y="19942"/>
                  <a:pt x="0" y="19658"/>
                  <a:pt x="0" y="19335"/>
                </a:cubicBezTo>
                <a:cubicBezTo>
                  <a:pt x="0" y="19052"/>
                  <a:pt x="85" y="18809"/>
                  <a:pt x="169" y="18526"/>
                </a:cubicBezTo>
                <a:cubicBezTo>
                  <a:pt x="254" y="18283"/>
                  <a:pt x="380" y="18081"/>
                  <a:pt x="550" y="17919"/>
                </a:cubicBezTo>
                <a:cubicBezTo>
                  <a:pt x="719" y="17717"/>
                  <a:pt x="888" y="17555"/>
                  <a:pt x="1141" y="17393"/>
                </a:cubicBezTo>
                <a:cubicBezTo>
                  <a:pt x="1395" y="17272"/>
                  <a:pt x="1649" y="17191"/>
                  <a:pt x="1902" y="17110"/>
                </a:cubicBezTo>
                <a:cubicBezTo>
                  <a:pt x="1902" y="1780"/>
                  <a:pt x="1902" y="1780"/>
                  <a:pt x="1902" y="1780"/>
                </a:cubicBezTo>
                <a:cubicBezTo>
                  <a:pt x="2832" y="1780"/>
                  <a:pt x="2832" y="1780"/>
                  <a:pt x="2832" y="1780"/>
                </a:cubicBezTo>
                <a:lnTo>
                  <a:pt x="2832" y="17110"/>
                </a:lnTo>
                <a:close/>
                <a:moveTo>
                  <a:pt x="2325" y="20710"/>
                </a:moveTo>
                <a:cubicBezTo>
                  <a:pt x="2536" y="20710"/>
                  <a:pt x="2748" y="20670"/>
                  <a:pt x="2917" y="20589"/>
                </a:cubicBezTo>
                <a:cubicBezTo>
                  <a:pt x="3086" y="20548"/>
                  <a:pt x="3213" y="20427"/>
                  <a:pt x="3382" y="20265"/>
                </a:cubicBezTo>
                <a:cubicBezTo>
                  <a:pt x="3466" y="20184"/>
                  <a:pt x="3593" y="20022"/>
                  <a:pt x="3635" y="19861"/>
                </a:cubicBezTo>
                <a:cubicBezTo>
                  <a:pt x="3720" y="19699"/>
                  <a:pt x="3762" y="19497"/>
                  <a:pt x="3762" y="19335"/>
                </a:cubicBezTo>
                <a:cubicBezTo>
                  <a:pt x="3762" y="19173"/>
                  <a:pt x="3720" y="18971"/>
                  <a:pt x="3635" y="18809"/>
                </a:cubicBezTo>
                <a:cubicBezTo>
                  <a:pt x="3593" y="18647"/>
                  <a:pt x="3466" y="18485"/>
                  <a:pt x="3382" y="18404"/>
                </a:cubicBezTo>
                <a:cubicBezTo>
                  <a:pt x="3213" y="18283"/>
                  <a:pt x="3086" y="18202"/>
                  <a:pt x="2917" y="18081"/>
                </a:cubicBezTo>
                <a:cubicBezTo>
                  <a:pt x="2748" y="18000"/>
                  <a:pt x="2536" y="17960"/>
                  <a:pt x="2325" y="17960"/>
                </a:cubicBezTo>
                <a:cubicBezTo>
                  <a:pt x="2156" y="17960"/>
                  <a:pt x="1987" y="18000"/>
                  <a:pt x="1818" y="18081"/>
                </a:cubicBezTo>
                <a:cubicBezTo>
                  <a:pt x="1649" y="18202"/>
                  <a:pt x="1479" y="18283"/>
                  <a:pt x="1353" y="18404"/>
                </a:cubicBezTo>
                <a:cubicBezTo>
                  <a:pt x="1226" y="18485"/>
                  <a:pt x="1141" y="18647"/>
                  <a:pt x="1057" y="18809"/>
                </a:cubicBezTo>
                <a:cubicBezTo>
                  <a:pt x="972" y="18971"/>
                  <a:pt x="972" y="19173"/>
                  <a:pt x="972" y="19335"/>
                </a:cubicBezTo>
                <a:cubicBezTo>
                  <a:pt x="972" y="19497"/>
                  <a:pt x="972" y="19699"/>
                  <a:pt x="1057" y="19861"/>
                </a:cubicBezTo>
                <a:cubicBezTo>
                  <a:pt x="1141" y="20022"/>
                  <a:pt x="1226" y="20184"/>
                  <a:pt x="1353" y="20265"/>
                </a:cubicBezTo>
                <a:cubicBezTo>
                  <a:pt x="1479" y="20427"/>
                  <a:pt x="1649" y="20548"/>
                  <a:pt x="1818" y="20589"/>
                </a:cubicBezTo>
                <a:cubicBezTo>
                  <a:pt x="1987" y="20670"/>
                  <a:pt x="2156" y="20710"/>
                  <a:pt x="2325" y="20710"/>
                </a:cubicBezTo>
                <a:close/>
                <a:moveTo>
                  <a:pt x="11286" y="8575"/>
                </a:moveTo>
                <a:cubicBezTo>
                  <a:pt x="11540" y="8656"/>
                  <a:pt x="11793" y="8778"/>
                  <a:pt x="12005" y="8899"/>
                </a:cubicBezTo>
                <a:cubicBezTo>
                  <a:pt x="12258" y="9020"/>
                  <a:pt x="12427" y="9182"/>
                  <a:pt x="12639" y="9384"/>
                </a:cubicBezTo>
                <a:cubicBezTo>
                  <a:pt x="12766" y="9546"/>
                  <a:pt x="12892" y="9748"/>
                  <a:pt x="13019" y="10031"/>
                </a:cubicBezTo>
                <a:cubicBezTo>
                  <a:pt x="13104" y="10274"/>
                  <a:pt x="13188" y="10517"/>
                  <a:pt x="13188" y="10800"/>
                </a:cubicBezTo>
                <a:cubicBezTo>
                  <a:pt x="13188" y="11083"/>
                  <a:pt x="13104" y="11366"/>
                  <a:pt x="13019" y="11609"/>
                </a:cubicBezTo>
                <a:cubicBezTo>
                  <a:pt x="12892" y="11852"/>
                  <a:pt x="12766" y="12054"/>
                  <a:pt x="12639" y="12216"/>
                </a:cubicBezTo>
                <a:cubicBezTo>
                  <a:pt x="12427" y="12418"/>
                  <a:pt x="12258" y="12620"/>
                  <a:pt x="12005" y="12742"/>
                </a:cubicBezTo>
                <a:cubicBezTo>
                  <a:pt x="11793" y="12863"/>
                  <a:pt x="11540" y="12944"/>
                  <a:pt x="11286" y="13025"/>
                </a:cubicBezTo>
                <a:cubicBezTo>
                  <a:pt x="11286" y="19820"/>
                  <a:pt x="11286" y="19820"/>
                  <a:pt x="11286" y="19820"/>
                </a:cubicBezTo>
                <a:cubicBezTo>
                  <a:pt x="10314" y="19820"/>
                  <a:pt x="10314" y="19820"/>
                  <a:pt x="10314" y="19820"/>
                </a:cubicBezTo>
                <a:cubicBezTo>
                  <a:pt x="10314" y="13025"/>
                  <a:pt x="10314" y="13025"/>
                  <a:pt x="10314" y="13025"/>
                </a:cubicBezTo>
                <a:cubicBezTo>
                  <a:pt x="10060" y="12944"/>
                  <a:pt x="9807" y="12863"/>
                  <a:pt x="9595" y="12742"/>
                </a:cubicBezTo>
                <a:cubicBezTo>
                  <a:pt x="9384" y="12620"/>
                  <a:pt x="9173" y="12418"/>
                  <a:pt x="9004" y="12216"/>
                </a:cubicBezTo>
                <a:cubicBezTo>
                  <a:pt x="8834" y="12054"/>
                  <a:pt x="8708" y="11852"/>
                  <a:pt x="8623" y="11609"/>
                </a:cubicBezTo>
                <a:cubicBezTo>
                  <a:pt x="8496" y="11366"/>
                  <a:pt x="8454" y="11083"/>
                  <a:pt x="8454" y="10800"/>
                </a:cubicBezTo>
                <a:cubicBezTo>
                  <a:pt x="8454" y="10517"/>
                  <a:pt x="8496" y="10274"/>
                  <a:pt x="8623" y="10031"/>
                </a:cubicBezTo>
                <a:cubicBezTo>
                  <a:pt x="8708" y="9748"/>
                  <a:pt x="8834" y="9546"/>
                  <a:pt x="9004" y="9384"/>
                </a:cubicBezTo>
                <a:cubicBezTo>
                  <a:pt x="9173" y="9182"/>
                  <a:pt x="9384" y="9020"/>
                  <a:pt x="9595" y="8899"/>
                </a:cubicBezTo>
                <a:cubicBezTo>
                  <a:pt x="9807" y="8778"/>
                  <a:pt x="10060" y="8656"/>
                  <a:pt x="10314" y="8575"/>
                </a:cubicBezTo>
                <a:cubicBezTo>
                  <a:pt x="10314" y="1780"/>
                  <a:pt x="10314" y="1780"/>
                  <a:pt x="10314" y="1780"/>
                </a:cubicBezTo>
                <a:cubicBezTo>
                  <a:pt x="11286" y="1780"/>
                  <a:pt x="11286" y="1780"/>
                  <a:pt x="11286" y="1780"/>
                </a:cubicBezTo>
                <a:lnTo>
                  <a:pt x="11286" y="8575"/>
                </a:lnTo>
                <a:close/>
                <a:moveTo>
                  <a:pt x="10821" y="12175"/>
                </a:moveTo>
                <a:cubicBezTo>
                  <a:pt x="10990" y="12175"/>
                  <a:pt x="11159" y="12135"/>
                  <a:pt x="11371" y="12054"/>
                </a:cubicBezTo>
                <a:cubicBezTo>
                  <a:pt x="11540" y="12013"/>
                  <a:pt x="11709" y="11892"/>
                  <a:pt x="11793" y="11771"/>
                </a:cubicBezTo>
                <a:cubicBezTo>
                  <a:pt x="11962" y="11649"/>
                  <a:pt x="12047" y="11488"/>
                  <a:pt x="12132" y="11326"/>
                </a:cubicBezTo>
                <a:cubicBezTo>
                  <a:pt x="12216" y="11164"/>
                  <a:pt x="12258" y="10962"/>
                  <a:pt x="12258" y="10800"/>
                </a:cubicBezTo>
                <a:cubicBezTo>
                  <a:pt x="12258" y="10638"/>
                  <a:pt x="12216" y="10436"/>
                  <a:pt x="12132" y="10274"/>
                </a:cubicBezTo>
                <a:cubicBezTo>
                  <a:pt x="12047" y="10112"/>
                  <a:pt x="11962" y="9951"/>
                  <a:pt x="11793" y="9870"/>
                </a:cubicBezTo>
                <a:cubicBezTo>
                  <a:pt x="11709" y="9708"/>
                  <a:pt x="11540" y="9627"/>
                  <a:pt x="11371" y="9546"/>
                </a:cubicBezTo>
                <a:cubicBezTo>
                  <a:pt x="11159" y="9465"/>
                  <a:pt x="10990" y="9425"/>
                  <a:pt x="10821" y="9425"/>
                </a:cubicBezTo>
                <a:cubicBezTo>
                  <a:pt x="10610" y="9425"/>
                  <a:pt x="10441" y="9465"/>
                  <a:pt x="10272" y="9546"/>
                </a:cubicBezTo>
                <a:cubicBezTo>
                  <a:pt x="10060" y="9627"/>
                  <a:pt x="9933" y="9708"/>
                  <a:pt x="9807" y="9870"/>
                </a:cubicBezTo>
                <a:cubicBezTo>
                  <a:pt x="9680" y="9951"/>
                  <a:pt x="9553" y="10112"/>
                  <a:pt x="9468" y="10274"/>
                </a:cubicBezTo>
                <a:cubicBezTo>
                  <a:pt x="9426" y="10436"/>
                  <a:pt x="9384" y="10638"/>
                  <a:pt x="9384" y="10800"/>
                </a:cubicBezTo>
                <a:cubicBezTo>
                  <a:pt x="9384" y="10962"/>
                  <a:pt x="9426" y="11164"/>
                  <a:pt x="9468" y="11326"/>
                </a:cubicBezTo>
                <a:cubicBezTo>
                  <a:pt x="9553" y="11488"/>
                  <a:pt x="9680" y="11649"/>
                  <a:pt x="9807" y="11771"/>
                </a:cubicBezTo>
                <a:cubicBezTo>
                  <a:pt x="9933" y="11892"/>
                  <a:pt x="10060" y="12013"/>
                  <a:pt x="10272" y="12054"/>
                </a:cubicBezTo>
                <a:cubicBezTo>
                  <a:pt x="10441" y="12135"/>
                  <a:pt x="10610" y="12175"/>
                  <a:pt x="10821" y="12175"/>
                </a:cubicBezTo>
                <a:close/>
                <a:moveTo>
                  <a:pt x="21600" y="2265"/>
                </a:moveTo>
                <a:cubicBezTo>
                  <a:pt x="21600" y="2548"/>
                  <a:pt x="21558" y="2831"/>
                  <a:pt x="21473" y="3074"/>
                </a:cubicBezTo>
                <a:cubicBezTo>
                  <a:pt x="21346" y="3317"/>
                  <a:pt x="21220" y="3519"/>
                  <a:pt x="21050" y="3681"/>
                </a:cubicBezTo>
                <a:cubicBezTo>
                  <a:pt x="20881" y="3924"/>
                  <a:pt x="20712" y="4085"/>
                  <a:pt x="20459" y="4207"/>
                </a:cubicBezTo>
                <a:cubicBezTo>
                  <a:pt x="20247" y="4328"/>
                  <a:pt x="19994" y="4409"/>
                  <a:pt x="19740" y="4490"/>
                </a:cubicBezTo>
                <a:cubicBezTo>
                  <a:pt x="19740" y="19820"/>
                  <a:pt x="19740" y="19820"/>
                  <a:pt x="19740" y="19820"/>
                </a:cubicBezTo>
                <a:cubicBezTo>
                  <a:pt x="18768" y="19820"/>
                  <a:pt x="18768" y="19820"/>
                  <a:pt x="18768" y="19820"/>
                </a:cubicBezTo>
                <a:cubicBezTo>
                  <a:pt x="18768" y="4490"/>
                  <a:pt x="18768" y="4490"/>
                  <a:pt x="18768" y="4490"/>
                </a:cubicBezTo>
                <a:cubicBezTo>
                  <a:pt x="18514" y="4409"/>
                  <a:pt x="18303" y="4328"/>
                  <a:pt x="18049" y="4207"/>
                </a:cubicBezTo>
                <a:cubicBezTo>
                  <a:pt x="17796" y="4085"/>
                  <a:pt x="17627" y="3924"/>
                  <a:pt x="17458" y="3681"/>
                </a:cubicBezTo>
                <a:cubicBezTo>
                  <a:pt x="17288" y="3519"/>
                  <a:pt x="17162" y="3317"/>
                  <a:pt x="17035" y="3074"/>
                </a:cubicBezTo>
                <a:cubicBezTo>
                  <a:pt x="16950" y="2831"/>
                  <a:pt x="16908" y="2548"/>
                  <a:pt x="16908" y="2265"/>
                </a:cubicBezTo>
                <a:cubicBezTo>
                  <a:pt x="16908" y="1942"/>
                  <a:pt x="16993" y="1658"/>
                  <a:pt x="17119" y="1416"/>
                </a:cubicBezTo>
                <a:cubicBezTo>
                  <a:pt x="17246" y="1133"/>
                  <a:pt x="17373" y="890"/>
                  <a:pt x="17584" y="688"/>
                </a:cubicBezTo>
                <a:cubicBezTo>
                  <a:pt x="17796" y="485"/>
                  <a:pt x="18049" y="324"/>
                  <a:pt x="18345" y="202"/>
                </a:cubicBezTo>
                <a:cubicBezTo>
                  <a:pt x="18641" y="81"/>
                  <a:pt x="18937" y="0"/>
                  <a:pt x="19275" y="0"/>
                </a:cubicBezTo>
                <a:cubicBezTo>
                  <a:pt x="19571" y="0"/>
                  <a:pt x="19867" y="81"/>
                  <a:pt x="20163" y="202"/>
                </a:cubicBezTo>
                <a:cubicBezTo>
                  <a:pt x="20459" y="324"/>
                  <a:pt x="20712" y="485"/>
                  <a:pt x="20924" y="688"/>
                </a:cubicBezTo>
                <a:cubicBezTo>
                  <a:pt x="21135" y="890"/>
                  <a:pt x="21262" y="1133"/>
                  <a:pt x="21389" y="1416"/>
                </a:cubicBezTo>
                <a:cubicBezTo>
                  <a:pt x="21515" y="1658"/>
                  <a:pt x="21600" y="1942"/>
                  <a:pt x="21600" y="2265"/>
                </a:cubicBezTo>
                <a:close/>
                <a:moveTo>
                  <a:pt x="19275" y="3640"/>
                </a:moveTo>
                <a:cubicBezTo>
                  <a:pt x="19486" y="3640"/>
                  <a:pt x="19656" y="3600"/>
                  <a:pt x="19825" y="3519"/>
                </a:cubicBezTo>
                <a:cubicBezTo>
                  <a:pt x="19951" y="3438"/>
                  <a:pt x="20121" y="3317"/>
                  <a:pt x="20290" y="3236"/>
                </a:cubicBezTo>
                <a:cubicBezTo>
                  <a:pt x="20374" y="3115"/>
                  <a:pt x="20459" y="2993"/>
                  <a:pt x="20543" y="2791"/>
                </a:cubicBezTo>
                <a:cubicBezTo>
                  <a:pt x="20628" y="2629"/>
                  <a:pt x="20670" y="2427"/>
                  <a:pt x="20670" y="2265"/>
                </a:cubicBezTo>
                <a:cubicBezTo>
                  <a:pt x="20670" y="2103"/>
                  <a:pt x="20628" y="1901"/>
                  <a:pt x="20543" y="1739"/>
                </a:cubicBezTo>
                <a:cubicBezTo>
                  <a:pt x="20459" y="1578"/>
                  <a:pt x="20374" y="1416"/>
                  <a:pt x="20290" y="1335"/>
                </a:cubicBezTo>
                <a:cubicBezTo>
                  <a:pt x="20121" y="1173"/>
                  <a:pt x="19951" y="1092"/>
                  <a:pt x="19825" y="1011"/>
                </a:cubicBezTo>
                <a:cubicBezTo>
                  <a:pt x="19656" y="930"/>
                  <a:pt x="19486" y="890"/>
                  <a:pt x="19275" y="890"/>
                </a:cubicBezTo>
                <a:cubicBezTo>
                  <a:pt x="19064" y="890"/>
                  <a:pt x="18852" y="930"/>
                  <a:pt x="18726" y="1011"/>
                </a:cubicBezTo>
                <a:cubicBezTo>
                  <a:pt x="18557" y="1092"/>
                  <a:pt x="18387" y="1173"/>
                  <a:pt x="18218" y="1335"/>
                </a:cubicBezTo>
                <a:cubicBezTo>
                  <a:pt x="18134" y="1416"/>
                  <a:pt x="18049" y="1578"/>
                  <a:pt x="17965" y="1739"/>
                </a:cubicBezTo>
                <a:cubicBezTo>
                  <a:pt x="17880" y="1901"/>
                  <a:pt x="17838" y="2103"/>
                  <a:pt x="17838" y="2265"/>
                </a:cubicBezTo>
                <a:cubicBezTo>
                  <a:pt x="17838" y="2427"/>
                  <a:pt x="17880" y="2629"/>
                  <a:pt x="17965" y="2791"/>
                </a:cubicBezTo>
                <a:cubicBezTo>
                  <a:pt x="18049" y="2993"/>
                  <a:pt x="18134" y="3115"/>
                  <a:pt x="18218" y="3236"/>
                </a:cubicBezTo>
                <a:cubicBezTo>
                  <a:pt x="18387" y="3317"/>
                  <a:pt x="18557" y="3438"/>
                  <a:pt x="18726" y="3519"/>
                </a:cubicBezTo>
                <a:cubicBezTo>
                  <a:pt x="18852" y="3600"/>
                  <a:pt x="19064" y="3640"/>
                  <a:pt x="19275" y="3640"/>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91" name="Shape 3838"/>
          <p:cNvSpPr/>
          <p:nvPr userDrawn="1"/>
        </p:nvSpPr>
        <p:spPr>
          <a:xfrm>
            <a:off x="13489446" y="8232714"/>
            <a:ext cx="392516" cy="580239"/>
          </a:xfrm>
          <a:custGeom>
            <a:avLst/>
            <a:gdLst/>
            <a:ahLst/>
            <a:cxnLst>
              <a:cxn ang="0">
                <a:pos x="wd2" y="hd2"/>
              </a:cxn>
              <a:cxn ang="5400000">
                <a:pos x="wd2" y="hd2"/>
              </a:cxn>
              <a:cxn ang="10800000">
                <a:pos x="wd2" y="hd2"/>
              </a:cxn>
              <a:cxn ang="16200000">
                <a:pos x="wd2" y="hd2"/>
              </a:cxn>
            </a:cxnLst>
            <a:rect l="0" t="0" r="r" b="b"/>
            <a:pathLst>
              <a:path w="21600" h="21600" extrusionOk="0">
                <a:moveTo>
                  <a:pt x="20167" y="10696"/>
                </a:moveTo>
                <a:cubicBezTo>
                  <a:pt x="20423" y="10974"/>
                  <a:pt x="20627" y="11251"/>
                  <a:pt x="20781" y="11564"/>
                </a:cubicBezTo>
                <a:cubicBezTo>
                  <a:pt x="20935" y="11842"/>
                  <a:pt x="21088" y="12120"/>
                  <a:pt x="21242" y="12432"/>
                </a:cubicBezTo>
                <a:cubicBezTo>
                  <a:pt x="21344" y="12745"/>
                  <a:pt x="21395" y="13023"/>
                  <a:pt x="21498" y="13335"/>
                </a:cubicBezTo>
                <a:cubicBezTo>
                  <a:pt x="21549" y="13648"/>
                  <a:pt x="21600" y="13960"/>
                  <a:pt x="21600" y="14273"/>
                </a:cubicBezTo>
                <a:cubicBezTo>
                  <a:pt x="21600" y="15280"/>
                  <a:pt x="21293" y="16217"/>
                  <a:pt x="20730" y="17120"/>
                </a:cubicBezTo>
                <a:cubicBezTo>
                  <a:pt x="20167" y="17988"/>
                  <a:pt x="19399" y="18787"/>
                  <a:pt x="18427" y="19447"/>
                </a:cubicBezTo>
                <a:cubicBezTo>
                  <a:pt x="17454" y="20107"/>
                  <a:pt x="16328" y="20628"/>
                  <a:pt x="14997" y="21010"/>
                </a:cubicBezTo>
                <a:cubicBezTo>
                  <a:pt x="13718" y="21426"/>
                  <a:pt x="12284" y="21600"/>
                  <a:pt x="10800" y="21600"/>
                </a:cubicBezTo>
                <a:cubicBezTo>
                  <a:pt x="9264" y="21600"/>
                  <a:pt x="7882" y="21426"/>
                  <a:pt x="6552" y="21010"/>
                </a:cubicBezTo>
                <a:cubicBezTo>
                  <a:pt x="5221" y="20628"/>
                  <a:pt x="4095" y="20107"/>
                  <a:pt x="3122" y="19447"/>
                </a:cubicBezTo>
                <a:cubicBezTo>
                  <a:pt x="2150" y="18787"/>
                  <a:pt x="1382" y="17988"/>
                  <a:pt x="819" y="17120"/>
                </a:cubicBezTo>
                <a:cubicBezTo>
                  <a:pt x="256" y="16217"/>
                  <a:pt x="0" y="15280"/>
                  <a:pt x="0" y="14273"/>
                </a:cubicBezTo>
                <a:cubicBezTo>
                  <a:pt x="0" y="13960"/>
                  <a:pt x="0" y="13613"/>
                  <a:pt x="102" y="13300"/>
                </a:cubicBezTo>
                <a:cubicBezTo>
                  <a:pt x="154" y="12988"/>
                  <a:pt x="205" y="12675"/>
                  <a:pt x="307" y="12397"/>
                </a:cubicBezTo>
                <a:cubicBezTo>
                  <a:pt x="461" y="12085"/>
                  <a:pt x="614" y="11807"/>
                  <a:pt x="768" y="11495"/>
                </a:cubicBezTo>
                <a:cubicBezTo>
                  <a:pt x="973" y="11217"/>
                  <a:pt x="1177" y="10939"/>
                  <a:pt x="1382" y="10661"/>
                </a:cubicBezTo>
                <a:cubicBezTo>
                  <a:pt x="1382" y="10626"/>
                  <a:pt x="1433" y="10592"/>
                  <a:pt x="1433" y="10592"/>
                </a:cubicBezTo>
                <a:cubicBezTo>
                  <a:pt x="9469" y="1528"/>
                  <a:pt x="9469" y="1528"/>
                  <a:pt x="9469" y="1528"/>
                </a:cubicBezTo>
                <a:cubicBezTo>
                  <a:pt x="10800" y="0"/>
                  <a:pt x="10800" y="0"/>
                  <a:pt x="10800" y="0"/>
                </a:cubicBezTo>
                <a:cubicBezTo>
                  <a:pt x="20116" y="10522"/>
                  <a:pt x="20116" y="10522"/>
                  <a:pt x="20116" y="10522"/>
                </a:cubicBezTo>
                <a:cubicBezTo>
                  <a:pt x="20116" y="10557"/>
                  <a:pt x="20116" y="10592"/>
                  <a:pt x="20167" y="10626"/>
                </a:cubicBezTo>
                <a:cubicBezTo>
                  <a:pt x="20167" y="10661"/>
                  <a:pt x="20167" y="10696"/>
                  <a:pt x="20167" y="10696"/>
                </a:cubicBezTo>
                <a:close/>
                <a:moveTo>
                  <a:pt x="10800" y="20836"/>
                </a:moveTo>
                <a:cubicBezTo>
                  <a:pt x="12131" y="20836"/>
                  <a:pt x="13359" y="20662"/>
                  <a:pt x="14536" y="20315"/>
                </a:cubicBezTo>
                <a:cubicBezTo>
                  <a:pt x="15714" y="19968"/>
                  <a:pt x="16737" y="19516"/>
                  <a:pt x="17556" y="18891"/>
                </a:cubicBezTo>
                <a:cubicBezTo>
                  <a:pt x="18478" y="18301"/>
                  <a:pt x="19194" y="17606"/>
                  <a:pt x="19655" y="16808"/>
                </a:cubicBezTo>
                <a:cubicBezTo>
                  <a:pt x="20167" y="16044"/>
                  <a:pt x="20423" y="15176"/>
                  <a:pt x="20423" y="14273"/>
                </a:cubicBezTo>
                <a:cubicBezTo>
                  <a:pt x="20423" y="13995"/>
                  <a:pt x="20423" y="13682"/>
                  <a:pt x="20372" y="13405"/>
                </a:cubicBezTo>
                <a:cubicBezTo>
                  <a:pt x="20269" y="13127"/>
                  <a:pt x="20218" y="12849"/>
                  <a:pt x="20116" y="12571"/>
                </a:cubicBezTo>
                <a:cubicBezTo>
                  <a:pt x="20013" y="12293"/>
                  <a:pt x="19911" y="12015"/>
                  <a:pt x="19706" y="11738"/>
                </a:cubicBezTo>
                <a:cubicBezTo>
                  <a:pt x="19553" y="11495"/>
                  <a:pt x="19348" y="11217"/>
                  <a:pt x="19092" y="10974"/>
                </a:cubicBezTo>
                <a:cubicBezTo>
                  <a:pt x="19092" y="10939"/>
                  <a:pt x="19092" y="10939"/>
                  <a:pt x="19092" y="10939"/>
                </a:cubicBezTo>
                <a:cubicBezTo>
                  <a:pt x="10800" y="1528"/>
                  <a:pt x="10800" y="1528"/>
                  <a:pt x="10800" y="1528"/>
                </a:cubicBezTo>
                <a:cubicBezTo>
                  <a:pt x="2457" y="10939"/>
                  <a:pt x="2457" y="10939"/>
                  <a:pt x="2457" y="10939"/>
                </a:cubicBezTo>
                <a:cubicBezTo>
                  <a:pt x="2457" y="10974"/>
                  <a:pt x="2457" y="10974"/>
                  <a:pt x="2457" y="10974"/>
                </a:cubicBezTo>
                <a:cubicBezTo>
                  <a:pt x="2252" y="11217"/>
                  <a:pt x="2047" y="11495"/>
                  <a:pt x="1843" y="11738"/>
                </a:cubicBezTo>
                <a:cubicBezTo>
                  <a:pt x="1689" y="12015"/>
                  <a:pt x="1536" y="12293"/>
                  <a:pt x="1433" y="12571"/>
                </a:cubicBezTo>
                <a:cubicBezTo>
                  <a:pt x="1382" y="12849"/>
                  <a:pt x="1280" y="13127"/>
                  <a:pt x="1228" y="13405"/>
                </a:cubicBezTo>
                <a:cubicBezTo>
                  <a:pt x="1177" y="13682"/>
                  <a:pt x="1126" y="13995"/>
                  <a:pt x="1126" y="14273"/>
                </a:cubicBezTo>
                <a:cubicBezTo>
                  <a:pt x="1126" y="15176"/>
                  <a:pt x="1382" y="16044"/>
                  <a:pt x="1894" y="16808"/>
                </a:cubicBezTo>
                <a:cubicBezTo>
                  <a:pt x="2406" y="17606"/>
                  <a:pt x="3071" y="18301"/>
                  <a:pt x="3992" y="18891"/>
                </a:cubicBezTo>
                <a:cubicBezTo>
                  <a:pt x="4811" y="19516"/>
                  <a:pt x="5835" y="19968"/>
                  <a:pt x="7012" y="20315"/>
                </a:cubicBezTo>
                <a:cubicBezTo>
                  <a:pt x="8190" y="20662"/>
                  <a:pt x="9469" y="20836"/>
                  <a:pt x="10800" y="20836"/>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92" name="Shape 3839"/>
          <p:cNvSpPr/>
          <p:nvPr userDrawn="1"/>
        </p:nvSpPr>
        <p:spPr>
          <a:xfrm>
            <a:off x="14699621" y="8346769"/>
            <a:ext cx="516851" cy="351070"/>
          </a:xfrm>
          <a:custGeom>
            <a:avLst/>
            <a:gdLst/>
            <a:ahLst/>
            <a:cxnLst>
              <a:cxn ang="0">
                <a:pos x="wd2" y="hd2"/>
              </a:cxn>
              <a:cxn ang="5400000">
                <a:pos x="wd2" y="hd2"/>
              </a:cxn>
              <a:cxn ang="10800000">
                <a:pos x="wd2" y="hd2"/>
              </a:cxn>
              <a:cxn ang="16200000">
                <a:pos x="wd2" y="hd2"/>
              </a:cxn>
            </a:cxnLst>
            <a:rect l="0" t="0" r="r" b="b"/>
            <a:pathLst>
              <a:path w="21600" h="21600" extrusionOk="0">
                <a:moveTo>
                  <a:pt x="16891" y="0"/>
                </a:moveTo>
                <a:cubicBezTo>
                  <a:pt x="21600" y="7600"/>
                  <a:pt x="21600" y="7600"/>
                  <a:pt x="21600" y="7600"/>
                </a:cubicBezTo>
                <a:cubicBezTo>
                  <a:pt x="21600" y="21600"/>
                  <a:pt x="21600" y="21600"/>
                  <a:pt x="21600" y="21600"/>
                </a:cubicBezTo>
                <a:cubicBezTo>
                  <a:pt x="0" y="21600"/>
                  <a:pt x="0" y="21600"/>
                  <a:pt x="0" y="21600"/>
                </a:cubicBezTo>
                <a:cubicBezTo>
                  <a:pt x="0" y="7600"/>
                  <a:pt x="0" y="7600"/>
                  <a:pt x="0" y="7600"/>
                </a:cubicBezTo>
                <a:cubicBezTo>
                  <a:pt x="4787" y="0"/>
                  <a:pt x="4787" y="0"/>
                  <a:pt x="4787" y="0"/>
                </a:cubicBezTo>
                <a:lnTo>
                  <a:pt x="16891" y="0"/>
                </a:lnTo>
                <a:close/>
                <a:moveTo>
                  <a:pt x="20744" y="20343"/>
                </a:moveTo>
                <a:cubicBezTo>
                  <a:pt x="20744" y="8857"/>
                  <a:pt x="20744" y="8857"/>
                  <a:pt x="20744" y="8857"/>
                </a:cubicBezTo>
                <a:cubicBezTo>
                  <a:pt x="14595" y="8857"/>
                  <a:pt x="14595" y="8857"/>
                  <a:pt x="14595" y="8857"/>
                </a:cubicBezTo>
                <a:cubicBezTo>
                  <a:pt x="14517" y="9543"/>
                  <a:pt x="14322" y="10114"/>
                  <a:pt x="14089" y="10629"/>
                </a:cubicBezTo>
                <a:cubicBezTo>
                  <a:pt x="13855" y="11143"/>
                  <a:pt x="13583" y="11600"/>
                  <a:pt x="13232" y="12000"/>
                </a:cubicBezTo>
                <a:cubicBezTo>
                  <a:pt x="12882" y="12343"/>
                  <a:pt x="12532" y="12629"/>
                  <a:pt x="12104" y="12857"/>
                </a:cubicBezTo>
                <a:cubicBezTo>
                  <a:pt x="11676" y="13086"/>
                  <a:pt x="11248" y="13200"/>
                  <a:pt x="10819" y="13200"/>
                </a:cubicBezTo>
                <a:cubicBezTo>
                  <a:pt x="10352" y="13200"/>
                  <a:pt x="9924" y="13086"/>
                  <a:pt x="9496" y="12857"/>
                </a:cubicBezTo>
                <a:cubicBezTo>
                  <a:pt x="9107" y="12629"/>
                  <a:pt x="8718" y="12343"/>
                  <a:pt x="8368" y="12000"/>
                </a:cubicBezTo>
                <a:cubicBezTo>
                  <a:pt x="8017" y="11600"/>
                  <a:pt x="7745" y="11143"/>
                  <a:pt x="7511" y="10629"/>
                </a:cubicBezTo>
                <a:cubicBezTo>
                  <a:pt x="7278" y="10114"/>
                  <a:pt x="7122" y="9543"/>
                  <a:pt x="7005" y="8857"/>
                </a:cubicBezTo>
                <a:cubicBezTo>
                  <a:pt x="856" y="8857"/>
                  <a:pt x="856" y="8857"/>
                  <a:pt x="856" y="8857"/>
                </a:cubicBezTo>
                <a:cubicBezTo>
                  <a:pt x="856" y="20343"/>
                  <a:pt x="856" y="20343"/>
                  <a:pt x="856" y="20343"/>
                </a:cubicBezTo>
                <a:lnTo>
                  <a:pt x="20744" y="20343"/>
                </a:lnTo>
                <a:close/>
                <a:moveTo>
                  <a:pt x="5137" y="1257"/>
                </a:moveTo>
                <a:cubicBezTo>
                  <a:pt x="1168" y="7600"/>
                  <a:pt x="1168" y="7600"/>
                  <a:pt x="1168" y="7600"/>
                </a:cubicBezTo>
                <a:cubicBezTo>
                  <a:pt x="7784" y="7600"/>
                  <a:pt x="7784" y="7600"/>
                  <a:pt x="7784" y="7600"/>
                </a:cubicBezTo>
                <a:cubicBezTo>
                  <a:pt x="7784" y="8229"/>
                  <a:pt x="7862" y="8743"/>
                  <a:pt x="8017" y="9257"/>
                </a:cubicBezTo>
                <a:cubicBezTo>
                  <a:pt x="8173" y="9771"/>
                  <a:pt x="8406" y="10286"/>
                  <a:pt x="8679" y="10629"/>
                </a:cubicBezTo>
                <a:cubicBezTo>
                  <a:pt x="8951" y="11029"/>
                  <a:pt x="9263" y="11371"/>
                  <a:pt x="9652" y="11600"/>
                </a:cubicBezTo>
                <a:cubicBezTo>
                  <a:pt x="10002" y="11829"/>
                  <a:pt x="10391" y="11943"/>
                  <a:pt x="10819" y="11943"/>
                </a:cubicBezTo>
                <a:cubicBezTo>
                  <a:pt x="11209" y="11943"/>
                  <a:pt x="11598" y="11829"/>
                  <a:pt x="11987" y="11600"/>
                </a:cubicBezTo>
                <a:cubicBezTo>
                  <a:pt x="12337" y="11371"/>
                  <a:pt x="12649" y="11029"/>
                  <a:pt x="12921" y="10629"/>
                </a:cubicBezTo>
                <a:cubicBezTo>
                  <a:pt x="13194" y="10286"/>
                  <a:pt x="13427" y="9771"/>
                  <a:pt x="13583" y="9257"/>
                </a:cubicBezTo>
                <a:cubicBezTo>
                  <a:pt x="13777" y="8743"/>
                  <a:pt x="13855" y="8229"/>
                  <a:pt x="13855" y="7600"/>
                </a:cubicBezTo>
                <a:cubicBezTo>
                  <a:pt x="20432" y="7600"/>
                  <a:pt x="20432" y="7600"/>
                  <a:pt x="20432" y="7600"/>
                </a:cubicBezTo>
                <a:cubicBezTo>
                  <a:pt x="16541" y="1257"/>
                  <a:pt x="16541" y="1257"/>
                  <a:pt x="16541" y="1257"/>
                </a:cubicBezTo>
                <a:lnTo>
                  <a:pt x="5137" y="1257"/>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93" name="Shape 3840"/>
          <p:cNvSpPr/>
          <p:nvPr userDrawn="1"/>
        </p:nvSpPr>
        <p:spPr>
          <a:xfrm>
            <a:off x="16023161" y="8274681"/>
            <a:ext cx="414458" cy="497348"/>
          </a:xfrm>
          <a:custGeom>
            <a:avLst/>
            <a:gdLst/>
            <a:ahLst/>
            <a:cxnLst>
              <a:cxn ang="0">
                <a:pos x="wd2" y="hd2"/>
              </a:cxn>
              <a:cxn ang="5400000">
                <a:pos x="wd2" y="hd2"/>
              </a:cxn>
              <a:cxn ang="10800000">
                <a:pos x="wd2" y="hd2"/>
              </a:cxn>
              <a:cxn ang="16200000">
                <a:pos x="wd2" y="hd2"/>
              </a:cxn>
            </a:cxnLst>
            <a:rect l="0" t="0" r="r" b="b"/>
            <a:pathLst>
              <a:path w="21600" h="21600" extrusionOk="0">
                <a:moveTo>
                  <a:pt x="21600" y="4447"/>
                </a:moveTo>
                <a:lnTo>
                  <a:pt x="21600" y="21600"/>
                </a:lnTo>
                <a:lnTo>
                  <a:pt x="0" y="21600"/>
                </a:lnTo>
                <a:lnTo>
                  <a:pt x="0" y="4447"/>
                </a:lnTo>
                <a:lnTo>
                  <a:pt x="8005" y="4447"/>
                </a:lnTo>
                <a:lnTo>
                  <a:pt x="8005" y="5400"/>
                </a:lnTo>
                <a:lnTo>
                  <a:pt x="1016" y="5400"/>
                </a:lnTo>
                <a:lnTo>
                  <a:pt x="1016" y="20647"/>
                </a:lnTo>
                <a:lnTo>
                  <a:pt x="20456" y="20647"/>
                </a:lnTo>
                <a:lnTo>
                  <a:pt x="20456" y="5400"/>
                </a:lnTo>
                <a:lnTo>
                  <a:pt x="13468" y="5400"/>
                </a:lnTo>
                <a:lnTo>
                  <a:pt x="13468" y="4447"/>
                </a:lnTo>
                <a:lnTo>
                  <a:pt x="21600" y="4447"/>
                </a:lnTo>
                <a:close/>
                <a:moveTo>
                  <a:pt x="10165" y="14294"/>
                </a:moveTo>
                <a:lnTo>
                  <a:pt x="10165" y="0"/>
                </a:lnTo>
                <a:lnTo>
                  <a:pt x="11308" y="0"/>
                </a:lnTo>
                <a:lnTo>
                  <a:pt x="11308" y="14294"/>
                </a:lnTo>
                <a:lnTo>
                  <a:pt x="15501" y="10800"/>
                </a:lnTo>
                <a:lnTo>
                  <a:pt x="16264" y="11435"/>
                </a:lnTo>
                <a:lnTo>
                  <a:pt x="10800" y="15988"/>
                </a:lnTo>
                <a:lnTo>
                  <a:pt x="5209" y="11435"/>
                </a:lnTo>
                <a:lnTo>
                  <a:pt x="5972" y="10800"/>
                </a:lnTo>
                <a:lnTo>
                  <a:pt x="10165" y="14294"/>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94" name="Shape 3841"/>
          <p:cNvSpPr/>
          <p:nvPr userDrawn="1"/>
        </p:nvSpPr>
        <p:spPr>
          <a:xfrm>
            <a:off x="17224803" y="8289310"/>
            <a:ext cx="555860" cy="46565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905"/>
                </a:lnTo>
                <a:lnTo>
                  <a:pt x="20084" y="905"/>
                </a:lnTo>
                <a:lnTo>
                  <a:pt x="20084" y="18207"/>
                </a:lnTo>
                <a:lnTo>
                  <a:pt x="11179" y="18207"/>
                </a:lnTo>
                <a:lnTo>
                  <a:pt x="11179" y="20582"/>
                </a:lnTo>
                <a:lnTo>
                  <a:pt x="17621" y="20582"/>
                </a:lnTo>
                <a:lnTo>
                  <a:pt x="17621" y="21600"/>
                </a:lnTo>
                <a:lnTo>
                  <a:pt x="3979" y="21600"/>
                </a:lnTo>
                <a:lnTo>
                  <a:pt x="3979" y="20582"/>
                </a:lnTo>
                <a:lnTo>
                  <a:pt x="10421" y="20582"/>
                </a:lnTo>
                <a:lnTo>
                  <a:pt x="10421" y="18207"/>
                </a:lnTo>
                <a:lnTo>
                  <a:pt x="1516" y="18207"/>
                </a:lnTo>
                <a:lnTo>
                  <a:pt x="1516" y="905"/>
                </a:lnTo>
                <a:lnTo>
                  <a:pt x="0" y="905"/>
                </a:lnTo>
                <a:lnTo>
                  <a:pt x="0" y="0"/>
                </a:lnTo>
                <a:lnTo>
                  <a:pt x="21600" y="0"/>
                </a:lnTo>
                <a:close/>
                <a:moveTo>
                  <a:pt x="19232" y="17190"/>
                </a:moveTo>
                <a:lnTo>
                  <a:pt x="19232" y="905"/>
                </a:lnTo>
                <a:lnTo>
                  <a:pt x="2368" y="905"/>
                </a:lnTo>
                <a:lnTo>
                  <a:pt x="2368" y="17190"/>
                </a:lnTo>
                <a:lnTo>
                  <a:pt x="19232" y="17190"/>
                </a:lnTo>
                <a:close/>
                <a:moveTo>
                  <a:pt x="9568" y="3845"/>
                </a:moveTo>
                <a:lnTo>
                  <a:pt x="9568" y="9613"/>
                </a:lnTo>
                <a:lnTo>
                  <a:pt x="4737" y="9613"/>
                </a:lnTo>
                <a:lnTo>
                  <a:pt x="4737" y="3845"/>
                </a:lnTo>
                <a:lnTo>
                  <a:pt x="9568" y="3845"/>
                </a:lnTo>
                <a:close/>
                <a:moveTo>
                  <a:pt x="4737" y="11535"/>
                </a:moveTo>
                <a:lnTo>
                  <a:pt x="4737" y="12440"/>
                </a:lnTo>
                <a:lnTo>
                  <a:pt x="16863" y="12440"/>
                </a:lnTo>
                <a:lnTo>
                  <a:pt x="16863" y="11535"/>
                </a:lnTo>
                <a:lnTo>
                  <a:pt x="4737" y="11535"/>
                </a:lnTo>
                <a:close/>
                <a:moveTo>
                  <a:pt x="4737" y="14362"/>
                </a:moveTo>
                <a:lnTo>
                  <a:pt x="4737" y="15380"/>
                </a:lnTo>
                <a:lnTo>
                  <a:pt x="16863" y="15380"/>
                </a:lnTo>
                <a:lnTo>
                  <a:pt x="16863" y="14362"/>
                </a:lnTo>
                <a:lnTo>
                  <a:pt x="4737" y="14362"/>
                </a:lnTo>
                <a:close/>
                <a:moveTo>
                  <a:pt x="8811" y="8595"/>
                </a:moveTo>
                <a:lnTo>
                  <a:pt x="8811" y="4750"/>
                </a:lnTo>
                <a:lnTo>
                  <a:pt x="5589" y="4750"/>
                </a:lnTo>
                <a:lnTo>
                  <a:pt x="5589" y="8595"/>
                </a:lnTo>
                <a:lnTo>
                  <a:pt x="8811" y="8595"/>
                </a:lnTo>
                <a:close/>
                <a:moveTo>
                  <a:pt x="11179" y="3845"/>
                </a:moveTo>
                <a:lnTo>
                  <a:pt x="11179" y="4750"/>
                </a:lnTo>
                <a:lnTo>
                  <a:pt x="16863" y="4750"/>
                </a:lnTo>
                <a:lnTo>
                  <a:pt x="16863" y="3845"/>
                </a:lnTo>
                <a:lnTo>
                  <a:pt x="11179" y="3845"/>
                </a:lnTo>
                <a:close/>
                <a:moveTo>
                  <a:pt x="11179" y="6220"/>
                </a:moveTo>
                <a:lnTo>
                  <a:pt x="11179" y="7125"/>
                </a:lnTo>
                <a:lnTo>
                  <a:pt x="16863" y="7125"/>
                </a:lnTo>
                <a:lnTo>
                  <a:pt x="16863" y="6220"/>
                </a:lnTo>
                <a:lnTo>
                  <a:pt x="11179" y="6220"/>
                </a:lnTo>
                <a:close/>
                <a:moveTo>
                  <a:pt x="11179" y="8595"/>
                </a:moveTo>
                <a:lnTo>
                  <a:pt x="11179" y="9613"/>
                </a:lnTo>
                <a:lnTo>
                  <a:pt x="16863" y="9613"/>
                </a:lnTo>
                <a:lnTo>
                  <a:pt x="16863" y="8595"/>
                </a:lnTo>
                <a:lnTo>
                  <a:pt x="11179" y="8595"/>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95" name="Shape 3842"/>
          <p:cNvSpPr/>
          <p:nvPr userDrawn="1"/>
        </p:nvSpPr>
        <p:spPr>
          <a:xfrm>
            <a:off x="18505679" y="8280777"/>
            <a:ext cx="538795" cy="482721"/>
          </a:xfrm>
          <a:custGeom>
            <a:avLst/>
            <a:gdLst/>
            <a:ahLst/>
            <a:cxnLst>
              <a:cxn ang="0">
                <a:pos x="wd2" y="hd2"/>
              </a:cxn>
              <a:cxn ang="5400000">
                <a:pos x="wd2" y="hd2"/>
              </a:cxn>
              <a:cxn ang="10800000">
                <a:pos x="wd2" y="hd2"/>
              </a:cxn>
              <a:cxn ang="16200000">
                <a:pos x="wd2" y="hd2"/>
              </a:cxn>
            </a:cxnLst>
            <a:rect l="0" t="0" r="r" b="b"/>
            <a:pathLst>
              <a:path w="21600" h="21600" extrusionOk="0">
                <a:moveTo>
                  <a:pt x="21600" y="16574"/>
                </a:moveTo>
                <a:cubicBezTo>
                  <a:pt x="11211" y="16574"/>
                  <a:pt x="11211" y="16574"/>
                  <a:pt x="11211" y="16574"/>
                </a:cubicBezTo>
                <a:cubicBezTo>
                  <a:pt x="11211" y="18360"/>
                  <a:pt x="11211" y="18360"/>
                  <a:pt x="11211" y="18360"/>
                </a:cubicBezTo>
                <a:cubicBezTo>
                  <a:pt x="15135" y="20811"/>
                  <a:pt x="15135" y="20811"/>
                  <a:pt x="15135" y="20811"/>
                </a:cubicBezTo>
                <a:cubicBezTo>
                  <a:pt x="14724" y="21600"/>
                  <a:pt x="14724" y="21600"/>
                  <a:pt x="14724" y="21600"/>
                </a:cubicBezTo>
                <a:cubicBezTo>
                  <a:pt x="10800" y="19191"/>
                  <a:pt x="10800" y="19191"/>
                  <a:pt x="10800" y="19191"/>
                </a:cubicBezTo>
                <a:cubicBezTo>
                  <a:pt x="6839" y="21600"/>
                  <a:pt x="6839" y="21600"/>
                  <a:pt x="6839" y="21600"/>
                </a:cubicBezTo>
                <a:cubicBezTo>
                  <a:pt x="6465" y="20811"/>
                  <a:pt x="6465" y="20811"/>
                  <a:pt x="6465" y="20811"/>
                </a:cubicBezTo>
                <a:cubicBezTo>
                  <a:pt x="10352" y="18360"/>
                  <a:pt x="10352" y="18360"/>
                  <a:pt x="10352" y="18360"/>
                </a:cubicBezTo>
                <a:cubicBezTo>
                  <a:pt x="10352" y="16574"/>
                  <a:pt x="10352" y="16574"/>
                  <a:pt x="10352" y="16574"/>
                </a:cubicBezTo>
                <a:cubicBezTo>
                  <a:pt x="0" y="16574"/>
                  <a:pt x="0" y="16574"/>
                  <a:pt x="0" y="16574"/>
                </a:cubicBezTo>
                <a:cubicBezTo>
                  <a:pt x="0" y="0"/>
                  <a:pt x="0" y="0"/>
                  <a:pt x="0" y="0"/>
                </a:cubicBezTo>
                <a:cubicBezTo>
                  <a:pt x="21600" y="0"/>
                  <a:pt x="21600" y="0"/>
                  <a:pt x="21600" y="0"/>
                </a:cubicBezTo>
                <a:lnTo>
                  <a:pt x="21600" y="16574"/>
                </a:lnTo>
                <a:close/>
                <a:moveTo>
                  <a:pt x="822" y="914"/>
                </a:moveTo>
                <a:cubicBezTo>
                  <a:pt x="822" y="15660"/>
                  <a:pt x="822" y="15660"/>
                  <a:pt x="822" y="15660"/>
                </a:cubicBezTo>
                <a:cubicBezTo>
                  <a:pt x="20778" y="15660"/>
                  <a:pt x="20778" y="15660"/>
                  <a:pt x="20778" y="15660"/>
                </a:cubicBezTo>
                <a:cubicBezTo>
                  <a:pt x="20778" y="914"/>
                  <a:pt x="20778" y="914"/>
                  <a:pt x="20778" y="914"/>
                </a:cubicBezTo>
                <a:lnTo>
                  <a:pt x="822" y="914"/>
                </a:lnTo>
                <a:close/>
                <a:moveTo>
                  <a:pt x="12071" y="3572"/>
                </a:moveTo>
                <a:cubicBezTo>
                  <a:pt x="12818" y="3822"/>
                  <a:pt x="12818" y="3822"/>
                  <a:pt x="12818" y="3822"/>
                </a:cubicBezTo>
                <a:cubicBezTo>
                  <a:pt x="10538" y="12378"/>
                  <a:pt x="10538" y="12378"/>
                  <a:pt x="10538" y="12378"/>
                </a:cubicBezTo>
                <a:cubicBezTo>
                  <a:pt x="7885" y="8266"/>
                  <a:pt x="7885" y="8266"/>
                  <a:pt x="7885" y="8266"/>
                </a:cubicBezTo>
                <a:cubicBezTo>
                  <a:pt x="6129" y="12088"/>
                  <a:pt x="6129" y="12088"/>
                  <a:pt x="6129" y="12088"/>
                </a:cubicBezTo>
                <a:cubicBezTo>
                  <a:pt x="3774" y="6812"/>
                  <a:pt x="3774" y="6812"/>
                  <a:pt x="3774" y="6812"/>
                </a:cubicBezTo>
                <a:cubicBezTo>
                  <a:pt x="2466" y="12212"/>
                  <a:pt x="2466" y="12212"/>
                  <a:pt x="2466" y="12212"/>
                </a:cubicBezTo>
                <a:cubicBezTo>
                  <a:pt x="1644" y="12005"/>
                  <a:pt x="1644" y="12005"/>
                  <a:pt x="1644" y="12005"/>
                </a:cubicBezTo>
                <a:cubicBezTo>
                  <a:pt x="3550" y="4278"/>
                  <a:pt x="3550" y="4278"/>
                  <a:pt x="3550" y="4278"/>
                </a:cubicBezTo>
                <a:cubicBezTo>
                  <a:pt x="6129" y="10052"/>
                  <a:pt x="6129" y="10052"/>
                  <a:pt x="6129" y="10052"/>
                </a:cubicBezTo>
                <a:cubicBezTo>
                  <a:pt x="7773" y="6480"/>
                  <a:pt x="7773" y="6480"/>
                  <a:pt x="7773" y="6480"/>
                </a:cubicBezTo>
                <a:cubicBezTo>
                  <a:pt x="10239" y="10302"/>
                  <a:pt x="10239" y="10302"/>
                  <a:pt x="10239" y="10302"/>
                </a:cubicBezTo>
                <a:lnTo>
                  <a:pt x="12071" y="3572"/>
                </a:lnTo>
                <a:close/>
                <a:moveTo>
                  <a:pt x="16592" y="5483"/>
                </a:moveTo>
                <a:cubicBezTo>
                  <a:pt x="16929" y="5483"/>
                  <a:pt x="17265" y="5566"/>
                  <a:pt x="17564" y="5732"/>
                </a:cubicBezTo>
                <a:cubicBezTo>
                  <a:pt x="17900" y="5898"/>
                  <a:pt x="18162" y="6106"/>
                  <a:pt x="18386" y="6314"/>
                </a:cubicBezTo>
                <a:cubicBezTo>
                  <a:pt x="18610" y="6563"/>
                  <a:pt x="18797" y="6854"/>
                  <a:pt x="18909" y="7186"/>
                </a:cubicBezTo>
                <a:cubicBezTo>
                  <a:pt x="19059" y="7560"/>
                  <a:pt x="19096" y="7934"/>
                  <a:pt x="19096" y="8308"/>
                </a:cubicBezTo>
                <a:cubicBezTo>
                  <a:pt x="19096" y="8682"/>
                  <a:pt x="19059" y="9014"/>
                  <a:pt x="18909" y="9388"/>
                </a:cubicBezTo>
                <a:cubicBezTo>
                  <a:pt x="18797" y="9720"/>
                  <a:pt x="18610" y="10011"/>
                  <a:pt x="18386" y="10260"/>
                </a:cubicBezTo>
                <a:cubicBezTo>
                  <a:pt x="18162" y="10509"/>
                  <a:pt x="17900" y="10717"/>
                  <a:pt x="17564" y="10842"/>
                </a:cubicBezTo>
                <a:cubicBezTo>
                  <a:pt x="17265" y="11008"/>
                  <a:pt x="16929" y="11091"/>
                  <a:pt x="16592" y="11091"/>
                </a:cubicBezTo>
                <a:cubicBezTo>
                  <a:pt x="16256" y="11091"/>
                  <a:pt x="15920" y="11008"/>
                  <a:pt x="15621" y="10842"/>
                </a:cubicBezTo>
                <a:cubicBezTo>
                  <a:pt x="15322" y="10717"/>
                  <a:pt x="15060" y="10509"/>
                  <a:pt x="14836" y="10260"/>
                </a:cubicBezTo>
                <a:cubicBezTo>
                  <a:pt x="14612" y="10011"/>
                  <a:pt x="14425" y="9720"/>
                  <a:pt x="14275" y="9388"/>
                </a:cubicBezTo>
                <a:cubicBezTo>
                  <a:pt x="14163" y="9014"/>
                  <a:pt x="14089" y="8682"/>
                  <a:pt x="14089" y="8308"/>
                </a:cubicBezTo>
                <a:cubicBezTo>
                  <a:pt x="14089" y="7934"/>
                  <a:pt x="14163" y="7560"/>
                  <a:pt x="14275" y="7186"/>
                </a:cubicBezTo>
                <a:cubicBezTo>
                  <a:pt x="14425" y="6854"/>
                  <a:pt x="14612" y="6563"/>
                  <a:pt x="14836" y="6314"/>
                </a:cubicBezTo>
                <a:cubicBezTo>
                  <a:pt x="15060" y="6106"/>
                  <a:pt x="15322" y="5898"/>
                  <a:pt x="15621" y="5732"/>
                </a:cubicBezTo>
                <a:cubicBezTo>
                  <a:pt x="15920" y="5566"/>
                  <a:pt x="16256" y="5483"/>
                  <a:pt x="16592" y="5483"/>
                </a:cubicBezTo>
                <a:close/>
                <a:moveTo>
                  <a:pt x="16592" y="10135"/>
                </a:moveTo>
                <a:cubicBezTo>
                  <a:pt x="16817" y="10135"/>
                  <a:pt x="17041" y="10094"/>
                  <a:pt x="17228" y="10011"/>
                </a:cubicBezTo>
                <a:cubicBezTo>
                  <a:pt x="17452" y="9886"/>
                  <a:pt x="17639" y="9762"/>
                  <a:pt x="17788" y="9595"/>
                </a:cubicBezTo>
                <a:cubicBezTo>
                  <a:pt x="17938" y="9429"/>
                  <a:pt x="18050" y="9222"/>
                  <a:pt x="18125" y="9014"/>
                </a:cubicBezTo>
                <a:cubicBezTo>
                  <a:pt x="18237" y="8806"/>
                  <a:pt x="18274" y="8557"/>
                  <a:pt x="18274" y="8308"/>
                </a:cubicBezTo>
                <a:cubicBezTo>
                  <a:pt x="18274" y="8058"/>
                  <a:pt x="18237" y="7809"/>
                  <a:pt x="18125" y="7602"/>
                </a:cubicBezTo>
                <a:cubicBezTo>
                  <a:pt x="18050" y="7352"/>
                  <a:pt x="17938" y="7145"/>
                  <a:pt x="17788" y="7020"/>
                </a:cubicBezTo>
                <a:cubicBezTo>
                  <a:pt x="17639" y="6854"/>
                  <a:pt x="17452" y="6688"/>
                  <a:pt x="17228" y="6605"/>
                </a:cubicBezTo>
                <a:cubicBezTo>
                  <a:pt x="17041" y="6522"/>
                  <a:pt x="16817" y="6480"/>
                  <a:pt x="16592" y="6480"/>
                </a:cubicBezTo>
                <a:cubicBezTo>
                  <a:pt x="16368" y="6480"/>
                  <a:pt x="16144" y="6522"/>
                  <a:pt x="15957" y="6605"/>
                </a:cubicBezTo>
                <a:cubicBezTo>
                  <a:pt x="15733" y="6688"/>
                  <a:pt x="15583" y="6854"/>
                  <a:pt x="15397" y="7020"/>
                </a:cubicBezTo>
                <a:cubicBezTo>
                  <a:pt x="15284" y="7145"/>
                  <a:pt x="15172" y="7352"/>
                  <a:pt x="15060" y="7602"/>
                </a:cubicBezTo>
                <a:cubicBezTo>
                  <a:pt x="14985" y="7809"/>
                  <a:pt x="14911" y="8058"/>
                  <a:pt x="14911" y="8308"/>
                </a:cubicBezTo>
                <a:cubicBezTo>
                  <a:pt x="14911" y="8557"/>
                  <a:pt x="14985" y="8806"/>
                  <a:pt x="15060" y="9014"/>
                </a:cubicBezTo>
                <a:cubicBezTo>
                  <a:pt x="15172" y="9222"/>
                  <a:pt x="15284" y="9429"/>
                  <a:pt x="15397" y="9595"/>
                </a:cubicBezTo>
                <a:cubicBezTo>
                  <a:pt x="15583" y="9762"/>
                  <a:pt x="15733" y="9886"/>
                  <a:pt x="15957" y="10011"/>
                </a:cubicBezTo>
                <a:cubicBezTo>
                  <a:pt x="16144" y="10094"/>
                  <a:pt x="16368" y="10135"/>
                  <a:pt x="16592" y="10135"/>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96" name="Shape 3843"/>
          <p:cNvSpPr/>
          <p:nvPr userDrawn="1"/>
        </p:nvSpPr>
        <p:spPr>
          <a:xfrm>
            <a:off x="19798744" y="8274161"/>
            <a:ext cx="497348" cy="497348"/>
          </a:xfrm>
          <a:custGeom>
            <a:avLst/>
            <a:gdLst/>
            <a:ahLst/>
            <a:cxnLst>
              <a:cxn ang="0">
                <a:pos x="wd2" y="hd2"/>
              </a:cxn>
              <a:cxn ang="5400000">
                <a:pos x="wd2" y="hd2"/>
              </a:cxn>
              <a:cxn ang="10800000">
                <a:pos x="wd2" y="hd2"/>
              </a:cxn>
              <a:cxn ang="16200000">
                <a:pos x="wd2" y="hd2"/>
              </a:cxn>
            </a:cxnLst>
            <a:rect l="0" t="0" r="r" b="b"/>
            <a:pathLst>
              <a:path w="21600" h="21600" extrusionOk="0">
                <a:moveTo>
                  <a:pt x="17047" y="0"/>
                </a:moveTo>
                <a:lnTo>
                  <a:pt x="21600" y="4553"/>
                </a:lnTo>
                <a:lnTo>
                  <a:pt x="21600" y="21600"/>
                </a:lnTo>
                <a:lnTo>
                  <a:pt x="0" y="21600"/>
                </a:lnTo>
                <a:lnTo>
                  <a:pt x="0" y="0"/>
                </a:lnTo>
                <a:lnTo>
                  <a:pt x="17047" y="0"/>
                </a:lnTo>
                <a:close/>
                <a:moveTo>
                  <a:pt x="20647" y="20753"/>
                </a:moveTo>
                <a:lnTo>
                  <a:pt x="20647" y="4871"/>
                </a:lnTo>
                <a:lnTo>
                  <a:pt x="16729" y="847"/>
                </a:lnTo>
                <a:lnTo>
                  <a:pt x="16094" y="847"/>
                </a:lnTo>
                <a:lnTo>
                  <a:pt x="16094" y="8153"/>
                </a:lnTo>
                <a:lnTo>
                  <a:pt x="5400" y="8153"/>
                </a:lnTo>
                <a:lnTo>
                  <a:pt x="5400" y="847"/>
                </a:lnTo>
                <a:lnTo>
                  <a:pt x="847" y="847"/>
                </a:lnTo>
                <a:lnTo>
                  <a:pt x="847" y="20753"/>
                </a:lnTo>
                <a:lnTo>
                  <a:pt x="20647" y="20753"/>
                </a:lnTo>
                <a:close/>
                <a:moveTo>
                  <a:pt x="15247" y="847"/>
                </a:moveTo>
                <a:lnTo>
                  <a:pt x="6247" y="847"/>
                </a:lnTo>
                <a:lnTo>
                  <a:pt x="6247" y="7200"/>
                </a:lnTo>
                <a:lnTo>
                  <a:pt x="15247" y="7200"/>
                </a:lnTo>
                <a:lnTo>
                  <a:pt x="15247" y="847"/>
                </a:lnTo>
                <a:close/>
                <a:moveTo>
                  <a:pt x="6247" y="14400"/>
                </a:moveTo>
                <a:lnTo>
                  <a:pt x="6247" y="15353"/>
                </a:lnTo>
                <a:lnTo>
                  <a:pt x="15247" y="15353"/>
                </a:lnTo>
                <a:lnTo>
                  <a:pt x="15247" y="14400"/>
                </a:lnTo>
                <a:lnTo>
                  <a:pt x="6247" y="14400"/>
                </a:lnTo>
                <a:close/>
                <a:moveTo>
                  <a:pt x="6247" y="17047"/>
                </a:moveTo>
                <a:lnTo>
                  <a:pt x="6247" y="18000"/>
                </a:lnTo>
                <a:lnTo>
                  <a:pt x="15247" y="18000"/>
                </a:lnTo>
                <a:lnTo>
                  <a:pt x="15247" y="17047"/>
                </a:lnTo>
                <a:lnTo>
                  <a:pt x="6247" y="17047"/>
                </a:lnTo>
                <a:close/>
                <a:moveTo>
                  <a:pt x="12600" y="2753"/>
                </a:moveTo>
                <a:lnTo>
                  <a:pt x="12600" y="5400"/>
                </a:lnTo>
                <a:lnTo>
                  <a:pt x="13447" y="5400"/>
                </a:lnTo>
                <a:lnTo>
                  <a:pt x="13447" y="2753"/>
                </a:lnTo>
                <a:lnTo>
                  <a:pt x="12600" y="2753"/>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97" name="Shape 3844"/>
          <p:cNvSpPr/>
          <p:nvPr userDrawn="1"/>
        </p:nvSpPr>
        <p:spPr>
          <a:xfrm>
            <a:off x="21071088" y="8273463"/>
            <a:ext cx="497348" cy="497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1600" y="0"/>
                  <a:pt x="21600" y="0"/>
                  <a:pt x="21600" y="0"/>
                </a:cubicBezTo>
                <a:cubicBezTo>
                  <a:pt x="21600" y="21600"/>
                  <a:pt x="21600" y="21600"/>
                  <a:pt x="21600" y="21600"/>
                </a:cubicBezTo>
                <a:cubicBezTo>
                  <a:pt x="0" y="21600"/>
                  <a:pt x="0" y="21600"/>
                  <a:pt x="0" y="21600"/>
                </a:cubicBezTo>
                <a:lnTo>
                  <a:pt x="0" y="0"/>
                </a:lnTo>
                <a:close/>
                <a:moveTo>
                  <a:pt x="20670" y="890"/>
                </a:moveTo>
                <a:cubicBezTo>
                  <a:pt x="890" y="890"/>
                  <a:pt x="890" y="890"/>
                  <a:pt x="890" y="890"/>
                </a:cubicBezTo>
                <a:cubicBezTo>
                  <a:pt x="890" y="4975"/>
                  <a:pt x="890" y="4975"/>
                  <a:pt x="890" y="4975"/>
                </a:cubicBezTo>
                <a:cubicBezTo>
                  <a:pt x="20670" y="4975"/>
                  <a:pt x="20670" y="4975"/>
                  <a:pt x="20670" y="4975"/>
                </a:cubicBezTo>
                <a:lnTo>
                  <a:pt x="20670" y="890"/>
                </a:lnTo>
                <a:close/>
                <a:moveTo>
                  <a:pt x="890" y="20710"/>
                </a:moveTo>
                <a:cubicBezTo>
                  <a:pt x="20670" y="20710"/>
                  <a:pt x="20670" y="20710"/>
                  <a:pt x="20670" y="20710"/>
                </a:cubicBezTo>
                <a:cubicBezTo>
                  <a:pt x="20670" y="5865"/>
                  <a:pt x="20670" y="5865"/>
                  <a:pt x="20670" y="5865"/>
                </a:cubicBezTo>
                <a:cubicBezTo>
                  <a:pt x="890" y="5865"/>
                  <a:pt x="890" y="5865"/>
                  <a:pt x="890" y="5865"/>
                </a:cubicBezTo>
                <a:lnTo>
                  <a:pt x="890" y="20710"/>
                </a:lnTo>
                <a:close/>
                <a:moveTo>
                  <a:pt x="7726" y="9061"/>
                </a:moveTo>
                <a:cubicBezTo>
                  <a:pt x="7726" y="8899"/>
                  <a:pt x="7726" y="8899"/>
                  <a:pt x="7726" y="8899"/>
                </a:cubicBezTo>
                <a:cubicBezTo>
                  <a:pt x="8535" y="8899"/>
                  <a:pt x="8535" y="8899"/>
                  <a:pt x="8535" y="8899"/>
                </a:cubicBezTo>
                <a:cubicBezTo>
                  <a:pt x="8535" y="15978"/>
                  <a:pt x="8535" y="15978"/>
                  <a:pt x="8535" y="15978"/>
                </a:cubicBezTo>
                <a:cubicBezTo>
                  <a:pt x="7564" y="15978"/>
                  <a:pt x="7564" y="15978"/>
                  <a:pt x="7564" y="15978"/>
                </a:cubicBezTo>
                <a:cubicBezTo>
                  <a:pt x="7564" y="10962"/>
                  <a:pt x="7564" y="10962"/>
                  <a:pt x="7564" y="10962"/>
                </a:cubicBezTo>
                <a:cubicBezTo>
                  <a:pt x="5825" y="10962"/>
                  <a:pt x="5825" y="10962"/>
                  <a:pt x="5825" y="10962"/>
                </a:cubicBezTo>
                <a:cubicBezTo>
                  <a:pt x="5825" y="10234"/>
                  <a:pt x="5825" y="10234"/>
                  <a:pt x="5825" y="10234"/>
                </a:cubicBezTo>
                <a:cubicBezTo>
                  <a:pt x="5987" y="10234"/>
                  <a:pt x="5987" y="10234"/>
                  <a:pt x="5987" y="10234"/>
                </a:cubicBezTo>
                <a:cubicBezTo>
                  <a:pt x="6229" y="10193"/>
                  <a:pt x="6472" y="10153"/>
                  <a:pt x="6634" y="10153"/>
                </a:cubicBezTo>
                <a:cubicBezTo>
                  <a:pt x="6836" y="10112"/>
                  <a:pt x="6998" y="10072"/>
                  <a:pt x="7160" y="10031"/>
                </a:cubicBezTo>
                <a:cubicBezTo>
                  <a:pt x="7281" y="9951"/>
                  <a:pt x="7402" y="9829"/>
                  <a:pt x="7483" y="9708"/>
                </a:cubicBezTo>
                <a:cubicBezTo>
                  <a:pt x="7564" y="9546"/>
                  <a:pt x="7645" y="9344"/>
                  <a:pt x="7726" y="9061"/>
                </a:cubicBezTo>
                <a:close/>
                <a:moveTo>
                  <a:pt x="6715" y="2265"/>
                </a:moveTo>
                <a:cubicBezTo>
                  <a:pt x="6715" y="3640"/>
                  <a:pt x="6715" y="3640"/>
                  <a:pt x="6715" y="3640"/>
                </a:cubicBezTo>
                <a:cubicBezTo>
                  <a:pt x="8090" y="3640"/>
                  <a:pt x="8090" y="3640"/>
                  <a:pt x="8090" y="3640"/>
                </a:cubicBezTo>
                <a:cubicBezTo>
                  <a:pt x="8090" y="2265"/>
                  <a:pt x="8090" y="2265"/>
                  <a:pt x="8090" y="2265"/>
                </a:cubicBezTo>
                <a:lnTo>
                  <a:pt x="6715" y="2265"/>
                </a:lnTo>
                <a:close/>
                <a:moveTo>
                  <a:pt x="12984" y="11164"/>
                </a:moveTo>
                <a:cubicBezTo>
                  <a:pt x="13389" y="11164"/>
                  <a:pt x="13712" y="11245"/>
                  <a:pt x="14036" y="11366"/>
                </a:cubicBezTo>
                <a:cubicBezTo>
                  <a:pt x="14319" y="11488"/>
                  <a:pt x="14562" y="11649"/>
                  <a:pt x="14804" y="11852"/>
                </a:cubicBezTo>
                <a:cubicBezTo>
                  <a:pt x="15007" y="12054"/>
                  <a:pt x="15169" y="12337"/>
                  <a:pt x="15249" y="12661"/>
                </a:cubicBezTo>
                <a:cubicBezTo>
                  <a:pt x="15371" y="12944"/>
                  <a:pt x="15411" y="13308"/>
                  <a:pt x="15411" y="13631"/>
                </a:cubicBezTo>
                <a:cubicBezTo>
                  <a:pt x="15411" y="13996"/>
                  <a:pt x="15371" y="14319"/>
                  <a:pt x="15249" y="14602"/>
                </a:cubicBezTo>
                <a:cubicBezTo>
                  <a:pt x="15128" y="14926"/>
                  <a:pt x="14926" y="15169"/>
                  <a:pt x="14683" y="15371"/>
                </a:cubicBezTo>
                <a:cubicBezTo>
                  <a:pt x="14481" y="15613"/>
                  <a:pt x="14238" y="15775"/>
                  <a:pt x="13915" y="15897"/>
                </a:cubicBezTo>
                <a:cubicBezTo>
                  <a:pt x="13631" y="16058"/>
                  <a:pt x="13308" y="16139"/>
                  <a:pt x="12944" y="16139"/>
                </a:cubicBezTo>
                <a:cubicBezTo>
                  <a:pt x="12580" y="16139"/>
                  <a:pt x="12297" y="16058"/>
                  <a:pt x="12013" y="15978"/>
                </a:cubicBezTo>
                <a:cubicBezTo>
                  <a:pt x="11730" y="15856"/>
                  <a:pt x="11488" y="15694"/>
                  <a:pt x="11245" y="15492"/>
                </a:cubicBezTo>
                <a:cubicBezTo>
                  <a:pt x="11043" y="15290"/>
                  <a:pt x="10881" y="15047"/>
                  <a:pt x="10760" y="14764"/>
                </a:cubicBezTo>
                <a:cubicBezTo>
                  <a:pt x="10638" y="14521"/>
                  <a:pt x="10557" y="14198"/>
                  <a:pt x="10557" y="13874"/>
                </a:cubicBezTo>
                <a:cubicBezTo>
                  <a:pt x="10557" y="13712"/>
                  <a:pt x="10557" y="13712"/>
                  <a:pt x="10557" y="13712"/>
                </a:cubicBezTo>
                <a:cubicBezTo>
                  <a:pt x="11528" y="13712"/>
                  <a:pt x="11528" y="13712"/>
                  <a:pt x="11528" y="13712"/>
                </a:cubicBezTo>
                <a:cubicBezTo>
                  <a:pt x="11528" y="13874"/>
                  <a:pt x="11528" y="13874"/>
                  <a:pt x="11528" y="13874"/>
                </a:cubicBezTo>
                <a:cubicBezTo>
                  <a:pt x="11528" y="14076"/>
                  <a:pt x="11569" y="14279"/>
                  <a:pt x="11649" y="14440"/>
                </a:cubicBezTo>
                <a:cubicBezTo>
                  <a:pt x="11690" y="14602"/>
                  <a:pt x="11811" y="14764"/>
                  <a:pt x="11933" y="14845"/>
                </a:cubicBezTo>
                <a:cubicBezTo>
                  <a:pt x="12094" y="15007"/>
                  <a:pt x="12256" y="15088"/>
                  <a:pt x="12418" y="15169"/>
                </a:cubicBezTo>
                <a:cubicBezTo>
                  <a:pt x="12580" y="15249"/>
                  <a:pt x="12782" y="15290"/>
                  <a:pt x="12984" y="15290"/>
                </a:cubicBezTo>
                <a:cubicBezTo>
                  <a:pt x="13227" y="15290"/>
                  <a:pt x="13470" y="15209"/>
                  <a:pt x="13631" y="15128"/>
                </a:cubicBezTo>
                <a:cubicBezTo>
                  <a:pt x="13793" y="15007"/>
                  <a:pt x="13955" y="14885"/>
                  <a:pt x="14117" y="14764"/>
                </a:cubicBezTo>
                <a:cubicBezTo>
                  <a:pt x="14238" y="14562"/>
                  <a:pt x="14360" y="14400"/>
                  <a:pt x="14400" y="14198"/>
                </a:cubicBezTo>
                <a:cubicBezTo>
                  <a:pt x="14440" y="13996"/>
                  <a:pt x="14481" y="13793"/>
                  <a:pt x="14481" y="13591"/>
                </a:cubicBezTo>
                <a:cubicBezTo>
                  <a:pt x="14481" y="13389"/>
                  <a:pt x="14440" y="13187"/>
                  <a:pt x="14360" y="12984"/>
                </a:cubicBezTo>
                <a:cubicBezTo>
                  <a:pt x="14279" y="12782"/>
                  <a:pt x="14198" y="12620"/>
                  <a:pt x="14036" y="12499"/>
                </a:cubicBezTo>
                <a:cubicBezTo>
                  <a:pt x="13915" y="12337"/>
                  <a:pt x="13753" y="12216"/>
                  <a:pt x="13551" y="12135"/>
                </a:cubicBezTo>
                <a:cubicBezTo>
                  <a:pt x="13348" y="12054"/>
                  <a:pt x="13146" y="12013"/>
                  <a:pt x="12944" y="12013"/>
                </a:cubicBezTo>
                <a:cubicBezTo>
                  <a:pt x="12661" y="12013"/>
                  <a:pt x="12418" y="12094"/>
                  <a:pt x="12175" y="12216"/>
                </a:cubicBezTo>
                <a:cubicBezTo>
                  <a:pt x="11892" y="12337"/>
                  <a:pt x="11730" y="12499"/>
                  <a:pt x="11569" y="12742"/>
                </a:cubicBezTo>
                <a:cubicBezTo>
                  <a:pt x="11528" y="12822"/>
                  <a:pt x="11528" y="12822"/>
                  <a:pt x="11528" y="12822"/>
                </a:cubicBezTo>
                <a:cubicBezTo>
                  <a:pt x="10719" y="12822"/>
                  <a:pt x="10719" y="12822"/>
                  <a:pt x="10719" y="12822"/>
                </a:cubicBezTo>
                <a:cubicBezTo>
                  <a:pt x="11407" y="9020"/>
                  <a:pt x="11407" y="9020"/>
                  <a:pt x="11407" y="9020"/>
                </a:cubicBezTo>
                <a:cubicBezTo>
                  <a:pt x="15088" y="9020"/>
                  <a:pt x="15088" y="9020"/>
                  <a:pt x="15088" y="9020"/>
                </a:cubicBezTo>
                <a:cubicBezTo>
                  <a:pt x="15088" y="9910"/>
                  <a:pt x="15088" y="9910"/>
                  <a:pt x="15088" y="9910"/>
                </a:cubicBezTo>
                <a:cubicBezTo>
                  <a:pt x="12175" y="9910"/>
                  <a:pt x="12175" y="9910"/>
                  <a:pt x="12175" y="9910"/>
                </a:cubicBezTo>
                <a:cubicBezTo>
                  <a:pt x="11852" y="11528"/>
                  <a:pt x="11852" y="11528"/>
                  <a:pt x="11852" y="11528"/>
                </a:cubicBezTo>
                <a:cubicBezTo>
                  <a:pt x="12013" y="11447"/>
                  <a:pt x="12216" y="11366"/>
                  <a:pt x="12378" y="11285"/>
                </a:cubicBezTo>
                <a:cubicBezTo>
                  <a:pt x="12580" y="11204"/>
                  <a:pt x="12782" y="11164"/>
                  <a:pt x="12984" y="11164"/>
                </a:cubicBezTo>
                <a:close/>
                <a:moveTo>
                  <a:pt x="13470" y="2265"/>
                </a:moveTo>
                <a:cubicBezTo>
                  <a:pt x="13470" y="3640"/>
                  <a:pt x="13470" y="3640"/>
                  <a:pt x="13470" y="3640"/>
                </a:cubicBezTo>
                <a:cubicBezTo>
                  <a:pt x="14845" y="3640"/>
                  <a:pt x="14845" y="3640"/>
                  <a:pt x="14845" y="3640"/>
                </a:cubicBezTo>
                <a:cubicBezTo>
                  <a:pt x="14845" y="2265"/>
                  <a:pt x="14845" y="2265"/>
                  <a:pt x="14845" y="2265"/>
                </a:cubicBezTo>
                <a:lnTo>
                  <a:pt x="13470" y="2265"/>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98" name="Shape 3845"/>
          <p:cNvSpPr/>
          <p:nvPr userDrawn="1"/>
        </p:nvSpPr>
        <p:spPr>
          <a:xfrm>
            <a:off x="3247315" y="9353658"/>
            <a:ext cx="519291" cy="516851"/>
          </a:xfrm>
          <a:custGeom>
            <a:avLst/>
            <a:gdLst/>
            <a:ahLst/>
            <a:cxnLst>
              <a:cxn ang="0">
                <a:pos x="wd2" y="hd2"/>
              </a:cxn>
              <a:cxn ang="5400000">
                <a:pos x="wd2" y="hd2"/>
              </a:cxn>
              <a:cxn ang="10800000">
                <a:pos x="wd2" y="hd2"/>
              </a:cxn>
              <a:cxn ang="16200000">
                <a:pos x="wd2" y="hd2"/>
              </a:cxn>
            </a:cxnLst>
            <a:rect l="0" t="0" r="r" b="b"/>
            <a:pathLst>
              <a:path w="21600" h="21600" extrusionOk="0">
                <a:moveTo>
                  <a:pt x="12999" y="0"/>
                </a:moveTo>
                <a:cubicBezTo>
                  <a:pt x="12999" y="2257"/>
                  <a:pt x="12999" y="2257"/>
                  <a:pt x="12999" y="2257"/>
                </a:cubicBezTo>
                <a:cubicBezTo>
                  <a:pt x="13194" y="2335"/>
                  <a:pt x="13388" y="2413"/>
                  <a:pt x="13583" y="2491"/>
                </a:cubicBezTo>
                <a:cubicBezTo>
                  <a:pt x="13777" y="2530"/>
                  <a:pt x="13972" y="2608"/>
                  <a:pt x="14166" y="2685"/>
                </a:cubicBezTo>
                <a:cubicBezTo>
                  <a:pt x="14361" y="2763"/>
                  <a:pt x="14556" y="2880"/>
                  <a:pt x="14750" y="2958"/>
                </a:cubicBezTo>
                <a:cubicBezTo>
                  <a:pt x="14906" y="3036"/>
                  <a:pt x="15101" y="3152"/>
                  <a:pt x="15256" y="3230"/>
                </a:cubicBezTo>
                <a:cubicBezTo>
                  <a:pt x="16930" y="1596"/>
                  <a:pt x="16930" y="1596"/>
                  <a:pt x="16930" y="1596"/>
                </a:cubicBezTo>
                <a:cubicBezTo>
                  <a:pt x="19965" y="4670"/>
                  <a:pt x="19965" y="4670"/>
                  <a:pt x="19965" y="4670"/>
                </a:cubicBezTo>
                <a:cubicBezTo>
                  <a:pt x="18292" y="6344"/>
                  <a:pt x="18292" y="6344"/>
                  <a:pt x="18292" y="6344"/>
                </a:cubicBezTo>
                <a:cubicBezTo>
                  <a:pt x="18409" y="6538"/>
                  <a:pt x="18486" y="6733"/>
                  <a:pt x="18603" y="6889"/>
                </a:cubicBezTo>
                <a:cubicBezTo>
                  <a:pt x="18681" y="7044"/>
                  <a:pt x="18759" y="7239"/>
                  <a:pt x="18798" y="7434"/>
                </a:cubicBezTo>
                <a:cubicBezTo>
                  <a:pt x="18915" y="7628"/>
                  <a:pt x="18992" y="7823"/>
                  <a:pt x="19031" y="8017"/>
                </a:cubicBezTo>
                <a:cubicBezTo>
                  <a:pt x="19109" y="8212"/>
                  <a:pt x="19148" y="8406"/>
                  <a:pt x="19226" y="8601"/>
                </a:cubicBezTo>
                <a:cubicBezTo>
                  <a:pt x="21600" y="8601"/>
                  <a:pt x="21600" y="8601"/>
                  <a:pt x="21600" y="8601"/>
                </a:cubicBezTo>
                <a:cubicBezTo>
                  <a:pt x="21600" y="12960"/>
                  <a:pt x="21600" y="12960"/>
                  <a:pt x="21600" y="12960"/>
                </a:cubicBezTo>
                <a:cubicBezTo>
                  <a:pt x="19109" y="12960"/>
                  <a:pt x="19109" y="12960"/>
                  <a:pt x="19109" y="12960"/>
                </a:cubicBezTo>
                <a:cubicBezTo>
                  <a:pt x="19070" y="13155"/>
                  <a:pt x="19031" y="13310"/>
                  <a:pt x="18954" y="13505"/>
                </a:cubicBezTo>
                <a:cubicBezTo>
                  <a:pt x="18915" y="13699"/>
                  <a:pt x="18798" y="13894"/>
                  <a:pt x="18720" y="14089"/>
                </a:cubicBezTo>
                <a:cubicBezTo>
                  <a:pt x="18642" y="14244"/>
                  <a:pt x="18564" y="14439"/>
                  <a:pt x="18486" y="14595"/>
                </a:cubicBezTo>
                <a:cubicBezTo>
                  <a:pt x="18409" y="14789"/>
                  <a:pt x="18292" y="14945"/>
                  <a:pt x="18214" y="15101"/>
                </a:cubicBezTo>
                <a:cubicBezTo>
                  <a:pt x="19965" y="16930"/>
                  <a:pt x="19965" y="16930"/>
                  <a:pt x="19965" y="16930"/>
                </a:cubicBezTo>
                <a:cubicBezTo>
                  <a:pt x="16930" y="19965"/>
                  <a:pt x="16930" y="19965"/>
                  <a:pt x="16930" y="19965"/>
                </a:cubicBezTo>
                <a:cubicBezTo>
                  <a:pt x="15101" y="18136"/>
                  <a:pt x="15101" y="18136"/>
                  <a:pt x="15101" y="18136"/>
                </a:cubicBezTo>
                <a:cubicBezTo>
                  <a:pt x="14945" y="18253"/>
                  <a:pt x="14789" y="18331"/>
                  <a:pt x="14595" y="18409"/>
                </a:cubicBezTo>
                <a:cubicBezTo>
                  <a:pt x="14439" y="18486"/>
                  <a:pt x="14244" y="18564"/>
                  <a:pt x="14050" y="18642"/>
                </a:cubicBezTo>
                <a:cubicBezTo>
                  <a:pt x="13894" y="18720"/>
                  <a:pt x="13699" y="18759"/>
                  <a:pt x="13505" y="18837"/>
                </a:cubicBezTo>
                <a:cubicBezTo>
                  <a:pt x="13349" y="18915"/>
                  <a:pt x="13155" y="18954"/>
                  <a:pt x="12999" y="18992"/>
                </a:cubicBezTo>
                <a:cubicBezTo>
                  <a:pt x="12999" y="21600"/>
                  <a:pt x="12999" y="21600"/>
                  <a:pt x="12999" y="21600"/>
                </a:cubicBezTo>
                <a:cubicBezTo>
                  <a:pt x="8640" y="21600"/>
                  <a:pt x="8640" y="21600"/>
                  <a:pt x="8640" y="21600"/>
                </a:cubicBezTo>
                <a:cubicBezTo>
                  <a:pt x="8640" y="18992"/>
                  <a:pt x="8640" y="18992"/>
                  <a:pt x="8640" y="18992"/>
                </a:cubicBezTo>
                <a:cubicBezTo>
                  <a:pt x="8445" y="18954"/>
                  <a:pt x="8290" y="18915"/>
                  <a:pt x="8095" y="18837"/>
                </a:cubicBezTo>
                <a:cubicBezTo>
                  <a:pt x="7901" y="18759"/>
                  <a:pt x="7745" y="18720"/>
                  <a:pt x="7550" y="18642"/>
                </a:cubicBezTo>
                <a:cubicBezTo>
                  <a:pt x="7356" y="18564"/>
                  <a:pt x="7161" y="18486"/>
                  <a:pt x="7005" y="18409"/>
                </a:cubicBezTo>
                <a:cubicBezTo>
                  <a:pt x="6850" y="18331"/>
                  <a:pt x="6655" y="18253"/>
                  <a:pt x="6499" y="18136"/>
                </a:cubicBezTo>
                <a:cubicBezTo>
                  <a:pt x="4670" y="19965"/>
                  <a:pt x="4670" y="19965"/>
                  <a:pt x="4670" y="19965"/>
                </a:cubicBezTo>
                <a:cubicBezTo>
                  <a:pt x="1635" y="16930"/>
                  <a:pt x="1635" y="16930"/>
                  <a:pt x="1635" y="16930"/>
                </a:cubicBezTo>
                <a:cubicBezTo>
                  <a:pt x="3425" y="15101"/>
                  <a:pt x="3425" y="15101"/>
                  <a:pt x="3425" y="15101"/>
                </a:cubicBezTo>
                <a:cubicBezTo>
                  <a:pt x="3308" y="14945"/>
                  <a:pt x="3230" y="14789"/>
                  <a:pt x="3114" y="14595"/>
                </a:cubicBezTo>
                <a:cubicBezTo>
                  <a:pt x="3036" y="14439"/>
                  <a:pt x="2958" y="14244"/>
                  <a:pt x="2919" y="14089"/>
                </a:cubicBezTo>
                <a:cubicBezTo>
                  <a:pt x="2802" y="13894"/>
                  <a:pt x="2724" y="13699"/>
                  <a:pt x="2646" y="13505"/>
                </a:cubicBezTo>
                <a:cubicBezTo>
                  <a:pt x="2569" y="13310"/>
                  <a:pt x="2530" y="13155"/>
                  <a:pt x="2491" y="12960"/>
                </a:cubicBezTo>
                <a:cubicBezTo>
                  <a:pt x="0" y="12960"/>
                  <a:pt x="0" y="12960"/>
                  <a:pt x="0" y="12960"/>
                </a:cubicBezTo>
                <a:cubicBezTo>
                  <a:pt x="0" y="8601"/>
                  <a:pt x="0" y="8601"/>
                  <a:pt x="0" y="8601"/>
                </a:cubicBezTo>
                <a:cubicBezTo>
                  <a:pt x="2413" y="8601"/>
                  <a:pt x="2413" y="8601"/>
                  <a:pt x="2413" y="8601"/>
                </a:cubicBezTo>
                <a:cubicBezTo>
                  <a:pt x="2452" y="8406"/>
                  <a:pt x="2530" y="8212"/>
                  <a:pt x="2569" y="8017"/>
                </a:cubicBezTo>
                <a:cubicBezTo>
                  <a:pt x="2608" y="7823"/>
                  <a:pt x="2685" y="7628"/>
                  <a:pt x="2802" y="7434"/>
                </a:cubicBezTo>
                <a:cubicBezTo>
                  <a:pt x="2880" y="7239"/>
                  <a:pt x="2958" y="7044"/>
                  <a:pt x="3036" y="6889"/>
                </a:cubicBezTo>
                <a:cubicBezTo>
                  <a:pt x="3114" y="6733"/>
                  <a:pt x="3191" y="6538"/>
                  <a:pt x="3308" y="6344"/>
                </a:cubicBezTo>
                <a:cubicBezTo>
                  <a:pt x="1635" y="4670"/>
                  <a:pt x="1635" y="4670"/>
                  <a:pt x="1635" y="4670"/>
                </a:cubicBezTo>
                <a:cubicBezTo>
                  <a:pt x="4670" y="1596"/>
                  <a:pt x="4670" y="1596"/>
                  <a:pt x="4670" y="1596"/>
                </a:cubicBezTo>
                <a:cubicBezTo>
                  <a:pt x="6344" y="3230"/>
                  <a:pt x="6344" y="3230"/>
                  <a:pt x="6344" y="3230"/>
                </a:cubicBezTo>
                <a:cubicBezTo>
                  <a:pt x="6499" y="3152"/>
                  <a:pt x="6694" y="3036"/>
                  <a:pt x="6889" y="2958"/>
                </a:cubicBezTo>
                <a:cubicBezTo>
                  <a:pt x="7083" y="2880"/>
                  <a:pt x="7278" y="2763"/>
                  <a:pt x="7472" y="2685"/>
                </a:cubicBezTo>
                <a:cubicBezTo>
                  <a:pt x="7628" y="2608"/>
                  <a:pt x="7823" y="2530"/>
                  <a:pt x="8017" y="2491"/>
                </a:cubicBezTo>
                <a:cubicBezTo>
                  <a:pt x="8212" y="2413"/>
                  <a:pt x="8406" y="2335"/>
                  <a:pt x="8640" y="2257"/>
                </a:cubicBezTo>
                <a:cubicBezTo>
                  <a:pt x="8640" y="0"/>
                  <a:pt x="8640" y="0"/>
                  <a:pt x="8640" y="0"/>
                </a:cubicBezTo>
                <a:lnTo>
                  <a:pt x="12999" y="0"/>
                </a:lnTo>
                <a:close/>
                <a:moveTo>
                  <a:pt x="12143" y="856"/>
                </a:moveTo>
                <a:cubicBezTo>
                  <a:pt x="9496" y="856"/>
                  <a:pt x="9496" y="856"/>
                  <a:pt x="9496" y="856"/>
                </a:cubicBezTo>
                <a:cubicBezTo>
                  <a:pt x="9496" y="2919"/>
                  <a:pt x="9496" y="2919"/>
                  <a:pt x="9496" y="2919"/>
                </a:cubicBezTo>
                <a:cubicBezTo>
                  <a:pt x="8874" y="3152"/>
                  <a:pt x="8874" y="3152"/>
                  <a:pt x="8874" y="3152"/>
                </a:cubicBezTo>
                <a:cubicBezTo>
                  <a:pt x="8679" y="3152"/>
                  <a:pt x="8484" y="3230"/>
                  <a:pt x="8329" y="3269"/>
                </a:cubicBezTo>
                <a:cubicBezTo>
                  <a:pt x="8173" y="3347"/>
                  <a:pt x="7978" y="3425"/>
                  <a:pt x="7784" y="3503"/>
                </a:cubicBezTo>
                <a:cubicBezTo>
                  <a:pt x="7589" y="3542"/>
                  <a:pt x="7434" y="3619"/>
                  <a:pt x="7278" y="3736"/>
                </a:cubicBezTo>
                <a:cubicBezTo>
                  <a:pt x="7083" y="3814"/>
                  <a:pt x="6928" y="3892"/>
                  <a:pt x="6811" y="4009"/>
                </a:cubicBezTo>
                <a:cubicBezTo>
                  <a:pt x="6188" y="4359"/>
                  <a:pt x="6188" y="4359"/>
                  <a:pt x="6188" y="4359"/>
                </a:cubicBezTo>
                <a:cubicBezTo>
                  <a:pt x="4670" y="2841"/>
                  <a:pt x="4670" y="2841"/>
                  <a:pt x="4670" y="2841"/>
                </a:cubicBezTo>
                <a:cubicBezTo>
                  <a:pt x="2841" y="4670"/>
                  <a:pt x="2841" y="4670"/>
                  <a:pt x="2841" y="4670"/>
                </a:cubicBezTo>
                <a:cubicBezTo>
                  <a:pt x="4359" y="6227"/>
                  <a:pt x="4359" y="6227"/>
                  <a:pt x="4359" y="6227"/>
                </a:cubicBezTo>
                <a:cubicBezTo>
                  <a:pt x="4048" y="6772"/>
                  <a:pt x="4048" y="6772"/>
                  <a:pt x="4048" y="6772"/>
                </a:cubicBezTo>
                <a:cubicBezTo>
                  <a:pt x="3970" y="6966"/>
                  <a:pt x="3853" y="7122"/>
                  <a:pt x="3775" y="7278"/>
                </a:cubicBezTo>
                <a:cubicBezTo>
                  <a:pt x="3697" y="7434"/>
                  <a:pt x="3619" y="7589"/>
                  <a:pt x="3542" y="7745"/>
                </a:cubicBezTo>
                <a:cubicBezTo>
                  <a:pt x="3503" y="7939"/>
                  <a:pt x="3425" y="8134"/>
                  <a:pt x="3386" y="8290"/>
                </a:cubicBezTo>
                <a:cubicBezTo>
                  <a:pt x="3347" y="8484"/>
                  <a:pt x="3308" y="8640"/>
                  <a:pt x="3269" y="8796"/>
                </a:cubicBezTo>
                <a:cubicBezTo>
                  <a:pt x="3114" y="9457"/>
                  <a:pt x="3114" y="9457"/>
                  <a:pt x="3114" y="9457"/>
                </a:cubicBezTo>
                <a:cubicBezTo>
                  <a:pt x="856" y="9457"/>
                  <a:pt x="856" y="9457"/>
                  <a:pt x="856" y="9457"/>
                </a:cubicBezTo>
                <a:cubicBezTo>
                  <a:pt x="856" y="12104"/>
                  <a:pt x="856" y="12104"/>
                  <a:pt x="856" y="12104"/>
                </a:cubicBezTo>
                <a:cubicBezTo>
                  <a:pt x="3152" y="12104"/>
                  <a:pt x="3152" y="12104"/>
                  <a:pt x="3152" y="12104"/>
                </a:cubicBezTo>
                <a:cubicBezTo>
                  <a:pt x="3308" y="12726"/>
                  <a:pt x="3308" y="12726"/>
                  <a:pt x="3308" y="12726"/>
                </a:cubicBezTo>
                <a:cubicBezTo>
                  <a:pt x="3386" y="12882"/>
                  <a:pt x="3425" y="13038"/>
                  <a:pt x="3503" y="13232"/>
                </a:cubicBezTo>
                <a:cubicBezTo>
                  <a:pt x="3542" y="13388"/>
                  <a:pt x="3581" y="13544"/>
                  <a:pt x="3658" y="13738"/>
                </a:cubicBezTo>
                <a:cubicBezTo>
                  <a:pt x="3736" y="13894"/>
                  <a:pt x="3814" y="14050"/>
                  <a:pt x="3892" y="14205"/>
                </a:cubicBezTo>
                <a:cubicBezTo>
                  <a:pt x="3970" y="14361"/>
                  <a:pt x="4048" y="14517"/>
                  <a:pt x="4164" y="14672"/>
                </a:cubicBezTo>
                <a:cubicBezTo>
                  <a:pt x="4515" y="15256"/>
                  <a:pt x="4515" y="15256"/>
                  <a:pt x="4515" y="15256"/>
                </a:cubicBezTo>
                <a:cubicBezTo>
                  <a:pt x="2841" y="16930"/>
                  <a:pt x="2841" y="16930"/>
                  <a:pt x="2841" y="16930"/>
                </a:cubicBezTo>
                <a:cubicBezTo>
                  <a:pt x="4670" y="18759"/>
                  <a:pt x="4670" y="18759"/>
                  <a:pt x="4670" y="18759"/>
                </a:cubicBezTo>
                <a:cubicBezTo>
                  <a:pt x="6344" y="17085"/>
                  <a:pt x="6344" y="17085"/>
                  <a:pt x="6344" y="17085"/>
                </a:cubicBezTo>
                <a:cubicBezTo>
                  <a:pt x="6966" y="17358"/>
                  <a:pt x="6966" y="17358"/>
                  <a:pt x="6966" y="17358"/>
                </a:cubicBezTo>
                <a:cubicBezTo>
                  <a:pt x="7083" y="17475"/>
                  <a:pt x="7239" y="17552"/>
                  <a:pt x="7395" y="17630"/>
                </a:cubicBezTo>
                <a:cubicBezTo>
                  <a:pt x="7550" y="17708"/>
                  <a:pt x="7706" y="17747"/>
                  <a:pt x="7862" y="17825"/>
                </a:cubicBezTo>
                <a:cubicBezTo>
                  <a:pt x="8017" y="17903"/>
                  <a:pt x="8212" y="17942"/>
                  <a:pt x="8368" y="18019"/>
                </a:cubicBezTo>
                <a:cubicBezTo>
                  <a:pt x="8562" y="18058"/>
                  <a:pt x="8718" y="18136"/>
                  <a:pt x="8874" y="18175"/>
                </a:cubicBezTo>
                <a:cubicBezTo>
                  <a:pt x="9496" y="18331"/>
                  <a:pt x="9496" y="18331"/>
                  <a:pt x="9496" y="18331"/>
                </a:cubicBezTo>
                <a:cubicBezTo>
                  <a:pt x="9496" y="20705"/>
                  <a:pt x="9496" y="20705"/>
                  <a:pt x="9496" y="20705"/>
                </a:cubicBezTo>
                <a:cubicBezTo>
                  <a:pt x="12143" y="20705"/>
                  <a:pt x="12143" y="20705"/>
                  <a:pt x="12143" y="20705"/>
                </a:cubicBezTo>
                <a:cubicBezTo>
                  <a:pt x="12143" y="18331"/>
                  <a:pt x="12143" y="18331"/>
                  <a:pt x="12143" y="18331"/>
                </a:cubicBezTo>
                <a:cubicBezTo>
                  <a:pt x="12726" y="18175"/>
                  <a:pt x="12726" y="18175"/>
                  <a:pt x="12726" y="18175"/>
                </a:cubicBezTo>
                <a:cubicBezTo>
                  <a:pt x="12882" y="18136"/>
                  <a:pt x="13077" y="18058"/>
                  <a:pt x="13232" y="18019"/>
                </a:cubicBezTo>
                <a:cubicBezTo>
                  <a:pt x="13427" y="17942"/>
                  <a:pt x="13583" y="17903"/>
                  <a:pt x="13738" y="17825"/>
                </a:cubicBezTo>
                <a:cubicBezTo>
                  <a:pt x="13933" y="17747"/>
                  <a:pt x="14089" y="17708"/>
                  <a:pt x="14244" y="17630"/>
                </a:cubicBezTo>
                <a:cubicBezTo>
                  <a:pt x="14361" y="17552"/>
                  <a:pt x="14517" y="17475"/>
                  <a:pt x="14672" y="17358"/>
                </a:cubicBezTo>
                <a:cubicBezTo>
                  <a:pt x="15256" y="17085"/>
                  <a:pt x="15256" y="17085"/>
                  <a:pt x="15256" y="17085"/>
                </a:cubicBezTo>
                <a:cubicBezTo>
                  <a:pt x="16930" y="18759"/>
                  <a:pt x="16930" y="18759"/>
                  <a:pt x="16930" y="18759"/>
                </a:cubicBezTo>
                <a:cubicBezTo>
                  <a:pt x="18759" y="16930"/>
                  <a:pt x="18759" y="16930"/>
                  <a:pt x="18759" y="16930"/>
                </a:cubicBezTo>
                <a:cubicBezTo>
                  <a:pt x="17085" y="15256"/>
                  <a:pt x="17085" y="15256"/>
                  <a:pt x="17085" y="15256"/>
                </a:cubicBezTo>
                <a:cubicBezTo>
                  <a:pt x="17436" y="14672"/>
                  <a:pt x="17436" y="14672"/>
                  <a:pt x="17436" y="14672"/>
                </a:cubicBezTo>
                <a:cubicBezTo>
                  <a:pt x="17552" y="14517"/>
                  <a:pt x="17630" y="14361"/>
                  <a:pt x="17708" y="14205"/>
                </a:cubicBezTo>
                <a:cubicBezTo>
                  <a:pt x="17825" y="14050"/>
                  <a:pt x="17903" y="13894"/>
                  <a:pt x="17942" y="13738"/>
                </a:cubicBezTo>
                <a:cubicBezTo>
                  <a:pt x="18019" y="13544"/>
                  <a:pt x="18097" y="13388"/>
                  <a:pt x="18136" y="13232"/>
                </a:cubicBezTo>
                <a:cubicBezTo>
                  <a:pt x="18175" y="13038"/>
                  <a:pt x="18253" y="12882"/>
                  <a:pt x="18292" y="12726"/>
                </a:cubicBezTo>
                <a:cubicBezTo>
                  <a:pt x="18448" y="12104"/>
                  <a:pt x="18448" y="12104"/>
                  <a:pt x="18448" y="12104"/>
                </a:cubicBezTo>
                <a:cubicBezTo>
                  <a:pt x="20744" y="12104"/>
                  <a:pt x="20744" y="12104"/>
                  <a:pt x="20744" y="12104"/>
                </a:cubicBezTo>
                <a:cubicBezTo>
                  <a:pt x="20744" y="9457"/>
                  <a:pt x="20744" y="9457"/>
                  <a:pt x="20744" y="9457"/>
                </a:cubicBezTo>
                <a:cubicBezTo>
                  <a:pt x="18525" y="9457"/>
                  <a:pt x="18525" y="9457"/>
                  <a:pt x="18525" y="9457"/>
                </a:cubicBezTo>
                <a:cubicBezTo>
                  <a:pt x="18370" y="8796"/>
                  <a:pt x="18370" y="8796"/>
                  <a:pt x="18370" y="8796"/>
                </a:cubicBezTo>
                <a:cubicBezTo>
                  <a:pt x="18331" y="8640"/>
                  <a:pt x="18292" y="8484"/>
                  <a:pt x="18214" y="8290"/>
                </a:cubicBezTo>
                <a:cubicBezTo>
                  <a:pt x="18175" y="8134"/>
                  <a:pt x="18136" y="7939"/>
                  <a:pt x="18058" y="7745"/>
                </a:cubicBezTo>
                <a:cubicBezTo>
                  <a:pt x="17981" y="7589"/>
                  <a:pt x="17903" y="7434"/>
                  <a:pt x="17825" y="7278"/>
                </a:cubicBezTo>
                <a:cubicBezTo>
                  <a:pt x="17747" y="7122"/>
                  <a:pt x="17630" y="6966"/>
                  <a:pt x="17552" y="6772"/>
                </a:cubicBezTo>
                <a:cubicBezTo>
                  <a:pt x="17241" y="6227"/>
                  <a:pt x="17241" y="6227"/>
                  <a:pt x="17241" y="6227"/>
                </a:cubicBezTo>
                <a:cubicBezTo>
                  <a:pt x="18759" y="4670"/>
                  <a:pt x="18759" y="4670"/>
                  <a:pt x="18759" y="4670"/>
                </a:cubicBezTo>
                <a:cubicBezTo>
                  <a:pt x="16930" y="2841"/>
                  <a:pt x="16930" y="2841"/>
                  <a:pt x="16930" y="2841"/>
                </a:cubicBezTo>
                <a:cubicBezTo>
                  <a:pt x="15412" y="4359"/>
                  <a:pt x="15412" y="4359"/>
                  <a:pt x="15412" y="4359"/>
                </a:cubicBezTo>
                <a:cubicBezTo>
                  <a:pt x="14828" y="4009"/>
                  <a:pt x="14828" y="4009"/>
                  <a:pt x="14828" y="4009"/>
                </a:cubicBezTo>
                <a:cubicBezTo>
                  <a:pt x="14672" y="3892"/>
                  <a:pt x="14517" y="3814"/>
                  <a:pt x="14361" y="3736"/>
                </a:cubicBezTo>
                <a:cubicBezTo>
                  <a:pt x="14166" y="3619"/>
                  <a:pt x="14011" y="3542"/>
                  <a:pt x="13855" y="3503"/>
                </a:cubicBezTo>
                <a:cubicBezTo>
                  <a:pt x="13661" y="3425"/>
                  <a:pt x="13466" y="3347"/>
                  <a:pt x="13271" y="3269"/>
                </a:cubicBezTo>
                <a:cubicBezTo>
                  <a:pt x="13116" y="3230"/>
                  <a:pt x="12921" y="3152"/>
                  <a:pt x="12726" y="3152"/>
                </a:cubicBezTo>
                <a:cubicBezTo>
                  <a:pt x="12143" y="2919"/>
                  <a:pt x="12143" y="2919"/>
                  <a:pt x="12143" y="2919"/>
                </a:cubicBezTo>
                <a:lnTo>
                  <a:pt x="12143" y="856"/>
                </a:lnTo>
                <a:close/>
                <a:moveTo>
                  <a:pt x="10819" y="14672"/>
                </a:moveTo>
                <a:cubicBezTo>
                  <a:pt x="10275" y="14672"/>
                  <a:pt x="9769" y="14595"/>
                  <a:pt x="9302" y="14400"/>
                </a:cubicBezTo>
                <a:cubicBezTo>
                  <a:pt x="8796" y="14166"/>
                  <a:pt x="8406" y="13894"/>
                  <a:pt x="8056" y="13505"/>
                </a:cubicBezTo>
                <a:cubicBezTo>
                  <a:pt x="7706" y="13194"/>
                  <a:pt x="7395" y="12765"/>
                  <a:pt x="7200" y="12298"/>
                </a:cubicBezTo>
                <a:cubicBezTo>
                  <a:pt x="7005" y="11831"/>
                  <a:pt x="6889" y="11325"/>
                  <a:pt x="6889" y="10781"/>
                </a:cubicBezTo>
                <a:cubicBezTo>
                  <a:pt x="6889" y="10236"/>
                  <a:pt x="7005" y="9730"/>
                  <a:pt x="7200" y="9263"/>
                </a:cubicBezTo>
                <a:cubicBezTo>
                  <a:pt x="7395" y="8796"/>
                  <a:pt x="7706" y="8406"/>
                  <a:pt x="8056" y="8056"/>
                </a:cubicBezTo>
                <a:cubicBezTo>
                  <a:pt x="8406" y="7667"/>
                  <a:pt x="8796" y="7395"/>
                  <a:pt x="9302" y="7200"/>
                </a:cubicBezTo>
                <a:cubicBezTo>
                  <a:pt x="9769" y="7005"/>
                  <a:pt x="10275" y="6889"/>
                  <a:pt x="10819" y="6889"/>
                </a:cubicBezTo>
                <a:cubicBezTo>
                  <a:pt x="11364" y="6889"/>
                  <a:pt x="11870" y="7005"/>
                  <a:pt x="12337" y="7200"/>
                </a:cubicBezTo>
                <a:cubicBezTo>
                  <a:pt x="12804" y="7395"/>
                  <a:pt x="13194" y="7667"/>
                  <a:pt x="13544" y="8056"/>
                </a:cubicBezTo>
                <a:cubicBezTo>
                  <a:pt x="13933" y="8406"/>
                  <a:pt x="14205" y="8796"/>
                  <a:pt x="14400" y="9263"/>
                </a:cubicBezTo>
                <a:cubicBezTo>
                  <a:pt x="14595" y="9730"/>
                  <a:pt x="14711" y="10236"/>
                  <a:pt x="14711" y="10781"/>
                </a:cubicBezTo>
                <a:cubicBezTo>
                  <a:pt x="14711" y="11325"/>
                  <a:pt x="14595" y="11831"/>
                  <a:pt x="14400" y="12298"/>
                </a:cubicBezTo>
                <a:cubicBezTo>
                  <a:pt x="14205" y="12765"/>
                  <a:pt x="13933" y="13194"/>
                  <a:pt x="13544" y="13505"/>
                </a:cubicBezTo>
                <a:cubicBezTo>
                  <a:pt x="13194" y="13894"/>
                  <a:pt x="12804" y="14166"/>
                  <a:pt x="12337" y="14400"/>
                </a:cubicBezTo>
                <a:cubicBezTo>
                  <a:pt x="11870" y="14595"/>
                  <a:pt x="11364" y="14672"/>
                  <a:pt x="10819" y="14672"/>
                </a:cubicBezTo>
                <a:close/>
                <a:moveTo>
                  <a:pt x="10819" y="13816"/>
                </a:moveTo>
                <a:cubicBezTo>
                  <a:pt x="11209" y="13816"/>
                  <a:pt x="11598" y="13738"/>
                  <a:pt x="11987" y="13583"/>
                </a:cubicBezTo>
                <a:cubicBezTo>
                  <a:pt x="12337" y="13388"/>
                  <a:pt x="12649" y="13194"/>
                  <a:pt x="12921" y="12921"/>
                </a:cubicBezTo>
                <a:cubicBezTo>
                  <a:pt x="13194" y="12649"/>
                  <a:pt x="13427" y="12337"/>
                  <a:pt x="13583" y="11948"/>
                </a:cubicBezTo>
                <a:cubicBezTo>
                  <a:pt x="13777" y="11598"/>
                  <a:pt x="13855" y="11209"/>
                  <a:pt x="13855" y="10781"/>
                </a:cubicBezTo>
                <a:cubicBezTo>
                  <a:pt x="13855" y="10391"/>
                  <a:pt x="13777" y="10002"/>
                  <a:pt x="13583" y="9613"/>
                </a:cubicBezTo>
                <a:cubicBezTo>
                  <a:pt x="13427" y="9263"/>
                  <a:pt x="13194" y="8912"/>
                  <a:pt x="12921" y="8640"/>
                </a:cubicBezTo>
                <a:cubicBezTo>
                  <a:pt x="12649" y="8406"/>
                  <a:pt x="12337" y="8173"/>
                  <a:pt x="11987" y="8017"/>
                </a:cubicBezTo>
                <a:cubicBezTo>
                  <a:pt x="11598" y="7823"/>
                  <a:pt x="11209" y="7745"/>
                  <a:pt x="10819" y="7745"/>
                </a:cubicBezTo>
                <a:cubicBezTo>
                  <a:pt x="10391" y="7745"/>
                  <a:pt x="10002" y="7823"/>
                  <a:pt x="9652" y="8017"/>
                </a:cubicBezTo>
                <a:cubicBezTo>
                  <a:pt x="9263" y="8173"/>
                  <a:pt x="8951" y="8406"/>
                  <a:pt x="8679" y="8640"/>
                </a:cubicBezTo>
                <a:cubicBezTo>
                  <a:pt x="8406" y="8912"/>
                  <a:pt x="8173" y="9263"/>
                  <a:pt x="8017" y="9613"/>
                </a:cubicBezTo>
                <a:cubicBezTo>
                  <a:pt x="7862" y="10002"/>
                  <a:pt x="7784" y="10391"/>
                  <a:pt x="7784" y="10781"/>
                </a:cubicBezTo>
                <a:cubicBezTo>
                  <a:pt x="7784" y="11209"/>
                  <a:pt x="7862" y="11598"/>
                  <a:pt x="8017" y="11948"/>
                </a:cubicBezTo>
                <a:cubicBezTo>
                  <a:pt x="8173" y="12337"/>
                  <a:pt x="8406" y="12649"/>
                  <a:pt x="8679" y="12921"/>
                </a:cubicBezTo>
                <a:cubicBezTo>
                  <a:pt x="8951" y="13194"/>
                  <a:pt x="9263" y="13388"/>
                  <a:pt x="9652" y="13583"/>
                </a:cubicBezTo>
                <a:cubicBezTo>
                  <a:pt x="10002" y="13738"/>
                  <a:pt x="10391" y="13816"/>
                  <a:pt x="10819" y="13816"/>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99" name="Shape 3846"/>
          <p:cNvSpPr/>
          <p:nvPr userDrawn="1"/>
        </p:nvSpPr>
        <p:spPr>
          <a:xfrm>
            <a:off x="4530629" y="9320745"/>
            <a:ext cx="497348" cy="580239"/>
          </a:xfrm>
          <a:custGeom>
            <a:avLst/>
            <a:gdLst/>
            <a:ahLst/>
            <a:cxnLst>
              <a:cxn ang="0">
                <a:pos x="wd2" y="hd2"/>
              </a:cxn>
              <a:cxn ang="5400000">
                <a:pos x="wd2" y="hd2"/>
              </a:cxn>
              <a:cxn ang="10800000">
                <a:pos x="wd2" y="hd2"/>
              </a:cxn>
              <a:cxn ang="16200000">
                <a:pos x="wd2" y="hd2"/>
              </a:cxn>
            </a:cxnLst>
            <a:rect l="0" t="0" r="r" b="b"/>
            <a:pathLst>
              <a:path w="21600" h="21600" extrusionOk="0">
                <a:moveTo>
                  <a:pt x="12458" y="3195"/>
                </a:moveTo>
                <a:cubicBezTo>
                  <a:pt x="13753" y="3403"/>
                  <a:pt x="14966" y="3750"/>
                  <a:pt x="16099" y="4306"/>
                </a:cubicBezTo>
                <a:cubicBezTo>
                  <a:pt x="17191" y="4827"/>
                  <a:pt x="18162" y="5487"/>
                  <a:pt x="18930" y="6286"/>
                </a:cubicBezTo>
                <a:cubicBezTo>
                  <a:pt x="19739" y="7084"/>
                  <a:pt x="20387" y="8022"/>
                  <a:pt x="20872" y="9064"/>
                </a:cubicBezTo>
                <a:cubicBezTo>
                  <a:pt x="21357" y="10105"/>
                  <a:pt x="21600" y="11182"/>
                  <a:pt x="21600" y="12328"/>
                </a:cubicBezTo>
                <a:cubicBezTo>
                  <a:pt x="21600" y="13648"/>
                  <a:pt x="21317" y="14863"/>
                  <a:pt x="20751" y="15974"/>
                </a:cubicBezTo>
                <a:cubicBezTo>
                  <a:pt x="20184" y="17086"/>
                  <a:pt x="19416" y="18058"/>
                  <a:pt x="18404" y="18891"/>
                </a:cubicBezTo>
                <a:cubicBezTo>
                  <a:pt x="17434" y="19759"/>
                  <a:pt x="16301" y="20419"/>
                  <a:pt x="14966" y="20905"/>
                </a:cubicBezTo>
                <a:cubicBezTo>
                  <a:pt x="13672" y="21357"/>
                  <a:pt x="12256" y="21600"/>
                  <a:pt x="10800" y="21600"/>
                </a:cubicBezTo>
                <a:cubicBezTo>
                  <a:pt x="9303" y="21600"/>
                  <a:pt x="7928" y="21357"/>
                  <a:pt x="6593" y="20905"/>
                </a:cubicBezTo>
                <a:cubicBezTo>
                  <a:pt x="5299" y="20419"/>
                  <a:pt x="4126" y="19759"/>
                  <a:pt x="3155" y="18891"/>
                </a:cubicBezTo>
                <a:cubicBezTo>
                  <a:pt x="2184" y="18058"/>
                  <a:pt x="1375" y="17086"/>
                  <a:pt x="849" y="15974"/>
                </a:cubicBezTo>
                <a:cubicBezTo>
                  <a:pt x="283" y="14863"/>
                  <a:pt x="0" y="13648"/>
                  <a:pt x="0" y="12328"/>
                </a:cubicBezTo>
                <a:cubicBezTo>
                  <a:pt x="0" y="11182"/>
                  <a:pt x="243" y="10105"/>
                  <a:pt x="688" y="9064"/>
                </a:cubicBezTo>
                <a:cubicBezTo>
                  <a:pt x="1173" y="8022"/>
                  <a:pt x="1820" y="7084"/>
                  <a:pt x="2629" y="6286"/>
                </a:cubicBezTo>
                <a:cubicBezTo>
                  <a:pt x="3438" y="5487"/>
                  <a:pt x="4369" y="4827"/>
                  <a:pt x="5501" y="4306"/>
                </a:cubicBezTo>
                <a:cubicBezTo>
                  <a:pt x="6593" y="3750"/>
                  <a:pt x="7807" y="3403"/>
                  <a:pt x="9101" y="3195"/>
                </a:cubicBezTo>
                <a:cubicBezTo>
                  <a:pt x="8939" y="3021"/>
                  <a:pt x="8778" y="2848"/>
                  <a:pt x="8697" y="2605"/>
                </a:cubicBezTo>
                <a:cubicBezTo>
                  <a:pt x="8575" y="2396"/>
                  <a:pt x="8535" y="2188"/>
                  <a:pt x="8535" y="1945"/>
                </a:cubicBezTo>
                <a:cubicBezTo>
                  <a:pt x="8535" y="1667"/>
                  <a:pt x="8575" y="1424"/>
                  <a:pt x="8697" y="1181"/>
                </a:cubicBezTo>
                <a:cubicBezTo>
                  <a:pt x="8818" y="938"/>
                  <a:pt x="8980" y="729"/>
                  <a:pt x="9222" y="590"/>
                </a:cubicBezTo>
                <a:cubicBezTo>
                  <a:pt x="9425" y="417"/>
                  <a:pt x="9667" y="278"/>
                  <a:pt x="9910" y="174"/>
                </a:cubicBezTo>
                <a:cubicBezTo>
                  <a:pt x="10193" y="35"/>
                  <a:pt x="10476" y="0"/>
                  <a:pt x="10800" y="0"/>
                </a:cubicBezTo>
                <a:cubicBezTo>
                  <a:pt x="11083" y="0"/>
                  <a:pt x="11407" y="35"/>
                  <a:pt x="11649" y="174"/>
                </a:cubicBezTo>
                <a:cubicBezTo>
                  <a:pt x="11933" y="278"/>
                  <a:pt x="12175" y="417"/>
                  <a:pt x="12378" y="590"/>
                </a:cubicBezTo>
                <a:cubicBezTo>
                  <a:pt x="12580" y="729"/>
                  <a:pt x="12742" y="938"/>
                  <a:pt x="12863" y="1181"/>
                </a:cubicBezTo>
                <a:cubicBezTo>
                  <a:pt x="12984" y="1424"/>
                  <a:pt x="13065" y="1667"/>
                  <a:pt x="13065" y="1945"/>
                </a:cubicBezTo>
                <a:cubicBezTo>
                  <a:pt x="13065" y="2188"/>
                  <a:pt x="12984" y="2396"/>
                  <a:pt x="12903" y="2605"/>
                </a:cubicBezTo>
                <a:cubicBezTo>
                  <a:pt x="12782" y="2848"/>
                  <a:pt x="12661" y="3021"/>
                  <a:pt x="12458" y="3195"/>
                </a:cubicBezTo>
                <a:close/>
                <a:moveTo>
                  <a:pt x="10800" y="20836"/>
                </a:moveTo>
                <a:cubicBezTo>
                  <a:pt x="12175" y="20836"/>
                  <a:pt x="13429" y="20628"/>
                  <a:pt x="14643" y="20176"/>
                </a:cubicBezTo>
                <a:cubicBezTo>
                  <a:pt x="15816" y="19725"/>
                  <a:pt x="16867" y="19100"/>
                  <a:pt x="17798" y="18370"/>
                </a:cubicBezTo>
                <a:cubicBezTo>
                  <a:pt x="18688" y="17572"/>
                  <a:pt x="19375" y="16669"/>
                  <a:pt x="19901" y="15627"/>
                </a:cubicBezTo>
                <a:cubicBezTo>
                  <a:pt x="20427" y="14620"/>
                  <a:pt x="20670" y="13509"/>
                  <a:pt x="20670" y="12328"/>
                </a:cubicBezTo>
                <a:cubicBezTo>
                  <a:pt x="20670" y="11182"/>
                  <a:pt x="20427" y="10071"/>
                  <a:pt x="19901" y="9029"/>
                </a:cubicBezTo>
                <a:cubicBezTo>
                  <a:pt x="19375" y="8022"/>
                  <a:pt x="18688" y="7119"/>
                  <a:pt x="17798" y="6320"/>
                </a:cubicBezTo>
                <a:cubicBezTo>
                  <a:pt x="16867" y="5591"/>
                  <a:pt x="15816" y="4966"/>
                  <a:pt x="14643" y="4514"/>
                </a:cubicBezTo>
                <a:cubicBezTo>
                  <a:pt x="13429" y="4063"/>
                  <a:pt x="12175" y="3855"/>
                  <a:pt x="10800" y="3855"/>
                </a:cubicBezTo>
                <a:cubicBezTo>
                  <a:pt x="9425" y="3855"/>
                  <a:pt x="8130" y="4063"/>
                  <a:pt x="6957" y="4514"/>
                </a:cubicBezTo>
                <a:cubicBezTo>
                  <a:pt x="5744" y="4966"/>
                  <a:pt x="4692" y="5591"/>
                  <a:pt x="3762" y="6320"/>
                </a:cubicBezTo>
                <a:cubicBezTo>
                  <a:pt x="2912" y="7119"/>
                  <a:pt x="2184" y="8022"/>
                  <a:pt x="1658" y="9029"/>
                </a:cubicBezTo>
                <a:cubicBezTo>
                  <a:pt x="1133" y="10071"/>
                  <a:pt x="890" y="11182"/>
                  <a:pt x="890" y="12328"/>
                </a:cubicBezTo>
                <a:cubicBezTo>
                  <a:pt x="890" y="13509"/>
                  <a:pt x="1133" y="14620"/>
                  <a:pt x="1658" y="15627"/>
                </a:cubicBezTo>
                <a:cubicBezTo>
                  <a:pt x="2184" y="16669"/>
                  <a:pt x="2912" y="17572"/>
                  <a:pt x="3762" y="18370"/>
                </a:cubicBezTo>
                <a:cubicBezTo>
                  <a:pt x="4692" y="19100"/>
                  <a:pt x="5744" y="19725"/>
                  <a:pt x="6957" y="20176"/>
                </a:cubicBezTo>
                <a:cubicBezTo>
                  <a:pt x="8130" y="20628"/>
                  <a:pt x="9425" y="20836"/>
                  <a:pt x="10800" y="20836"/>
                </a:cubicBezTo>
                <a:close/>
                <a:moveTo>
                  <a:pt x="5420" y="17016"/>
                </a:moveTo>
                <a:cubicBezTo>
                  <a:pt x="8818" y="10661"/>
                  <a:pt x="8818" y="10661"/>
                  <a:pt x="8818" y="10661"/>
                </a:cubicBezTo>
                <a:cubicBezTo>
                  <a:pt x="16139" y="7744"/>
                  <a:pt x="16139" y="7744"/>
                  <a:pt x="16139" y="7744"/>
                </a:cubicBezTo>
                <a:cubicBezTo>
                  <a:pt x="12701" y="14030"/>
                  <a:pt x="12701" y="14030"/>
                  <a:pt x="12701" y="14030"/>
                </a:cubicBezTo>
                <a:lnTo>
                  <a:pt x="5420" y="17016"/>
                </a:lnTo>
                <a:close/>
                <a:moveTo>
                  <a:pt x="9303" y="11633"/>
                </a:moveTo>
                <a:cubicBezTo>
                  <a:pt x="7240" y="15384"/>
                  <a:pt x="7240" y="15384"/>
                  <a:pt x="7240" y="15384"/>
                </a:cubicBezTo>
                <a:cubicBezTo>
                  <a:pt x="11569" y="13613"/>
                  <a:pt x="11569" y="13613"/>
                  <a:pt x="11569" y="13613"/>
                </a:cubicBezTo>
                <a:lnTo>
                  <a:pt x="9303" y="11633"/>
                </a:lnTo>
                <a:close/>
                <a:moveTo>
                  <a:pt x="10800" y="764"/>
                </a:moveTo>
                <a:cubicBezTo>
                  <a:pt x="10598" y="764"/>
                  <a:pt x="10436" y="799"/>
                  <a:pt x="10274" y="868"/>
                </a:cubicBezTo>
                <a:cubicBezTo>
                  <a:pt x="10072" y="903"/>
                  <a:pt x="9951" y="1007"/>
                  <a:pt x="9829" y="1146"/>
                </a:cubicBezTo>
                <a:cubicBezTo>
                  <a:pt x="9708" y="1215"/>
                  <a:pt x="9587" y="1354"/>
                  <a:pt x="9506" y="1493"/>
                </a:cubicBezTo>
                <a:cubicBezTo>
                  <a:pt x="9465" y="1632"/>
                  <a:pt x="9425" y="1806"/>
                  <a:pt x="9425" y="1945"/>
                </a:cubicBezTo>
                <a:cubicBezTo>
                  <a:pt x="9425" y="2084"/>
                  <a:pt x="9465" y="2223"/>
                  <a:pt x="9506" y="2361"/>
                </a:cubicBezTo>
                <a:cubicBezTo>
                  <a:pt x="9587" y="2500"/>
                  <a:pt x="9708" y="2639"/>
                  <a:pt x="9829" y="2743"/>
                </a:cubicBezTo>
                <a:cubicBezTo>
                  <a:pt x="9951" y="2848"/>
                  <a:pt x="10072" y="2917"/>
                  <a:pt x="10274" y="2986"/>
                </a:cubicBezTo>
                <a:cubicBezTo>
                  <a:pt x="10436" y="3056"/>
                  <a:pt x="10598" y="3091"/>
                  <a:pt x="10800" y="3091"/>
                </a:cubicBezTo>
                <a:cubicBezTo>
                  <a:pt x="10962" y="3091"/>
                  <a:pt x="11124" y="3056"/>
                  <a:pt x="11326" y="2986"/>
                </a:cubicBezTo>
                <a:cubicBezTo>
                  <a:pt x="11488" y="2917"/>
                  <a:pt x="11649" y="2848"/>
                  <a:pt x="11730" y="2743"/>
                </a:cubicBezTo>
                <a:cubicBezTo>
                  <a:pt x="11892" y="2639"/>
                  <a:pt x="11973" y="2500"/>
                  <a:pt x="12054" y="2361"/>
                </a:cubicBezTo>
                <a:cubicBezTo>
                  <a:pt x="12135" y="2223"/>
                  <a:pt x="12175" y="2084"/>
                  <a:pt x="12175" y="1945"/>
                </a:cubicBezTo>
                <a:cubicBezTo>
                  <a:pt x="12175" y="1806"/>
                  <a:pt x="12135" y="1632"/>
                  <a:pt x="12054" y="1493"/>
                </a:cubicBezTo>
                <a:cubicBezTo>
                  <a:pt x="11973" y="1354"/>
                  <a:pt x="11892" y="1215"/>
                  <a:pt x="11730" y="1146"/>
                </a:cubicBezTo>
                <a:cubicBezTo>
                  <a:pt x="11649" y="1007"/>
                  <a:pt x="11488" y="903"/>
                  <a:pt x="11326" y="868"/>
                </a:cubicBezTo>
                <a:cubicBezTo>
                  <a:pt x="11124" y="799"/>
                  <a:pt x="10962" y="764"/>
                  <a:pt x="10800" y="764"/>
                </a:cubicBezTo>
                <a:close/>
                <a:moveTo>
                  <a:pt x="12256" y="13057"/>
                </a:moveTo>
                <a:cubicBezTo>
                  <a:pt x="14279" y="9376"/>
                  <a:pt x="14279" y="9376"/>
                  <a:pt x="14279" y="9376"/>
                </a:cubicBezTo>
                <a:cubicBezTo>
                  <a:pt x="9951" y="11078"/>
                  <a:pt x="9951" y="11078"/>
                  <a:pt x="9951" y="11078"/>
                </a:cubicBezTo>
                <a:lnTo>
                  <a:pt x="12256" y="13057"/>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00" name="Shape 3847"/>
          <p:cNvSpPr/>
          <p:nvPr userDrawn="1"/>
        </p:nvSpPr>
        <p:spPr>
          <a:xfrm>
            <a:off x="5802972" y="9393884"/>
            <a:ext cx="497348" cy="433961"/>
          </a:xfrm>
          <a:custGeom>
            <a:avLst/>
            <a:gdLst/>
            <a:ahLst/>
            <a:cxnLst>
              <a:cxn ang="0">
                <a:pos x="wd2" y="hd2"/>
              </a:cxn>
              <a:cxn ang="5400000">
                <a:pos x="wd2" y="hd2"/>
              </a:cxn>
              <a:cxn ang="10800000">
                <a:pos x="wd2" y="hd2"/>
              </a:cxn>
              <a:cxn ang="16200000">
                <a:pos x="wd2" y="hd2"/>
              </a:cxn>
            </a:cxnLst>
            <a:rect l="0" t="0" r="r" b="b"/>
            <a:pathLst>
              <a:path w="21600" h="21600" extrusionOk="0">
                <a:moveTo>
                  <a:pt x="19780" y="0"/>
                </a:moveTo>
                <a:cubicBezTo>
                  <a:pt x="20022" y="0"/>
                  <a:pt x="20265" y="46"/>
                  <a:pt x="20467" y="139"/>
                </a:cubicBezTo>
                <a:cubicBezTo>
                  <a:pt x="20670" y="278"/>
                  <a:pt x="20872" y="417"/>
                  <a:pt x="21074" y="603"/>
                </a:cubicBezTo>
                <a:cubicBezTo>
                  <a:pt x="21196" y="788"/>
                  <a:pt x="21317" y="1020"/>
                  <a:pt x="21438" y="1252"/>
                </a:cubicBezTo>
                <a:cubicBezTo>
                  <a:pt x="21519" y="1530"/>
                  <a:pt x="21600" y="1761"/>
                  <a:pt x="21600" y="2039"/>
                </a:cubicBezTo>
                <a:cubicBezTo>
                  <a:pt x="21600" y="15435"/>
                  <a:pt x="21600" y="15435"/>
                  <a:pt x="21600" y="15435"/>
                </a:cubicBezTo>
                <a:cubicBezTo>
                  <a:pt x="21600" y="15760"/>
                  <a:pt x="21519" y="15991"/>
                  <a:pt x="21438" y="16270"/>
                </a:cubicBezTo>
                <a:cubicBezTo>
                  <a:pt x="21317" y="16548"/>
                  <a:pt x="21196" y="16733"/>
                  <a:pt x="21074" y="16918"/>
                </a:cubicBezTo>
                <a:cubicBezTo>
                  <a:pt x="20872" y="17104"/>
                  <a:pt x="20670" y="17243"/>
                  <a:pt x="20467" y="17336"/>
                </a:cubicBezTo>
                <a:cubicBezTo>
                  <a:pt x="20265" y="17475"/>
                  <a:pt x="20022" y="17521"/>
                  <a:pt x="19780" y="17521"/>
                </a:cubicBezTo>
                <a:cubicBezTo>
                  <a:pt x="17960" y="17521"/>
                  <a:pt x="17960" y="17521"/>
                  <a:pt x="17960" y="17521"/>
                </a:cubicBezTo>
                <a:cubicBezTo>
                  <a:pt x="17960" y="21600"/>
                  <a:pt x="17960" y="21600"/>
                  <a:pt x="17960" y="21600"/>
                </a:cubicBezTo>
                <a:cubicBezTo>
                  <a:pt x="14440" y="17521"/>
                  <a:pt x="14440" y="17521"/>
                  <a:pt x="14440" y="17521"/>
                </a:cubicBezTo>
                <a:cubicBezTo>
                  <a:pt x="1780" y="17521"/>
                  <a:pt x="1780" y="17521"/>
                  <a:pt x="1780" y="17521"/>
                </a:cubicBezTo>
                <a:cubicBezTo>
                  <a:pt x="1537" y="17521"/>
                  <a:pt x="1294" y="17475"/>
                  <a:pt x="1092" y="17336"/>
                </a:cubicBezTo>
                <a:cubicBezTo>
                  <a:pt x="890" y="17243"/>
                  <a:pt x="688" y="17104"/>
                  <a:pt x="526" y="16918"/>
                </a:cubicBezTo>
                <a:cubicBezTo>
                  <a:pt x="364" y="16733"/>
                  <a:pt x="243" y="16548"/>
                  <a:pt x="162" y="16270"/>
                </a:cubicBezTo>
                <a:cubicBezTo>
                  <a:pt x="40" y="15991"/>
                  <a:pt x="0" y="15760"/>
                  <a:pt x="0" y="15435"/>
                </a:cubicBezTo>
                <a:cubicBezTo>
                  <a:pt x="0" y="2039"/>
                  <a:pt x="0" y="2039"/>
                  <a:pt x="0" y="2039"/>
                </a:cubicBezTo>
                <a:cubicBezTo>
                  <a:pt x="0" y="1761"/>
                  <a:pt x="40" y="1530"/>
                  <a:pt x="162" y="1252"/>
                </a:cubicBezTo>
                <a:cubicBezTo>
                  <a:pt x="243" y="1020"/>
                  <a:pt x="364" y="788"/>
                  <a:pt x="526" y="603"/>
                </a:cubicBezTo>
                <a:cubicBezTo>
                  <a:pt x="688" y="417"/>
                  <a:pt x="890" y="278"/>
                  <a:pt x="1092" y="139"/>
                </a:cubicBezTo>
                <a:cubicBezTo>
                  <a:pt x="1294" y="46"/>
                  <a:pt x="1537" y="0"/>
                  <a:pt x="1780" y="0"/>
                </a:cubicBezTo>
                <a:lnTo>
                  <a:pt x="19780" y="0"/>
                </a:lnTo>
                <a:close/>
                <a:moveTo>
                  <a:pt x="20670" y="15435"/>
                </a:moveTo>
                <a:cubicBezTo>
                  <a:pt x="20670" y="2039"/>
                  <a:pt x="20670" y="2039"/>
                  <a:pt x="20670" y="2039"/>
                </a:cubicBezTo>
                <a:cubicBezTo>
                  <a:pt x="20670" y="1761"/>
                  <a:pt x="20589" y="1530"/>
                  <a:pt x="20427" y="1344"/>
                </a:cubicBezTo>
                <a:cubicBezTo>
                  <a:pt x="20265" y="1112"/>
                  <a:pt x="20022" y="1020"/>
                  <a:pt x="19780" y="1020"/>
                </a:cubicBezTo>
                <a:cubicBezTo>
                  <a:pt x="1780" y="1020"/>
                  <a:pt x="1780" y="1020"/>
                  <a:pt x="1780" y="1020"/>
                </a:cubicBezTo>
                <a:cubicBezTo>
                  <a:pt x="1537" y="1020"/>
                  <a:pt x="1335" y="1112"/>
                  <a:pt x="1133" y="1344"/>
                </a:cubicBezTo>
                <a:cubicBezTo>
                  <a:pt x="971" y="1530"/>
                  <a:pt x="890" y="1761"/>
                  <a:pt x="890" y="2039"/>
                </a:cubicBezTo>
                <a:cubicBezTo>
                  <a:pt x="890" y="15435"/>
                  <a:pt x="890" y="15435"/>
                  <a:pt x="890" y="15435"/>
                </a:cubicBezTo>
                <a:cubicBezTo>
                  <a:pt x="890" y="15760"/>
                  <a:pt x="971" y="15991"/>
                  <a:pt x="1133" y="16177"/>
                </a:cubicBezTo>
                <a:cubicBezTo>
                  <a:pt x="1335" y="16362"/>
                  <a:pt x="1537" y="16501"/>
                  <a:pt x="1780" y="16501"/>
                </a:cubicBezTo>
                <a:cubicBezTo>
                  <a:pt x="14804" y="16501"/>
                  <a:pt x="14804" y="16501"/>
                  <a:pt x="14804" y="16501"/>
                </a:cubicBezTo>
                <a:cubicBezTo>
                  <a:pt x="17070" y="19143"/>
                  <a:pt x="17070" y="19143"/>
                  <a:pt x="17070" y="19143"/>
                </a:cubicBezTo>
                <a:cubicBezTo>
                  <a:pt x="17070" y="16501"/>
                  <a:pt x="17070" y="16501"/>
                  <a:pt x="17070" y="16501"/>
                </a:cubicBezTo>
                <a:cubicBezTo>
                  <a:pt x="19780" y="16501"/>
                  <a:pt x="19780" y="16501"/>
                  <a:pt x="19780" y="16501"/>
                </a:cubicBezTo>
                <a:cubicBezTo>
                  <a:pt x="20022" y="16501"/>
                  <a:pt x="20265" y="16362"/>
                  <a:pt x="20427" y="16177"/>
                </a:cubicBezTo>
                <a:cubicBezTo>
                  <a:pt x="20589" y="15991"/>
                  <a:pt x="20670" y="15760"/>
                  <a:pt x="20670" y="15435"/>
                </a:cubicBezTo>
                <a:close/>
                <a:moveTo>
                  <a:pt x="7240" y="7741"/>
                </a:moveTo>
                <a:cubicBezTo>
                  <a:pt x="7483" y="7741"/>
                  <a:pt x="7726" y="7833"/>
                  <a:pt x="7888" y="8019"/>
                </a:cubicBezTo>
                <a:cubicBezTo>
                  <a:pt x="8049" y="8251"/>
                  <a:pt x="8171" y="8482"/>
                  <a:pt x="8171" y="8761"/>
                </a:cubicBezTo>
                <a:cubicBezTo>
                  <a:pt x="8171" y="9039"/>
                  <a:pt x="8049" y="9270"/>
                  <a:pt x="7888" y="9502"/>
                </a:cubicBezTo>
                <a:cubicBezTo>
                  <a:pt x="7726" y="9688"/>
                  <a:pt x="7483" y="9780"/>
                  <a:pt x="7240" y="9780"/>
                </a:cubicBezTo>
                <a:cubicBezTo>
                  <a:pt x="6998" y="9780"/>
                  <a:pt x="6796" y="9688"/>
                  <a:pt x="6634" y="9502"/>
                </a:cubicBezTo>
                <a:cubicBezTo>
                  <a:pt x="6431" y="9270"/>
                  <a:pt x="6351" y="9039"/>
                  <a:pt x="6351" y="8761"/>
                </a:cubicBezTo>
                <a:cubicBezTo>
                  <a:pt x="6351" y="8482"/>
                  <a:pt x="6431" y="8251"/>
                  <a:pt x="6634" y="8019"/>
                </a:cubicBezTo>
                <a:cubicBezTo>
                  <a:pt x="6796" y="7833"/>
                  <a:pt x="6998" y="7741"/>
                  <a:pt x="7240" y="7741"/>
                </a:cubicBezTo>
                <a:close/>
                <a:moveTo>
                  <a:pt x="10800" y="7741"/>
                </a:moveTo>
                <a:cubicBezTo>
                  <a:pt x="11043" y="7741"/>
                  <a:pt x="11245" y="7833"/>
                  <a:pt x="11407" y="8019"/>
                </a:cubicBezTo>
                <a:cubicBezTo>
                  <a:pt x="11609" y="8251"/>
                  <a:pt x="11690" y="8482"/>
                  <a:pt x="11690" y="8761"/>
                </a:cubicBezTo>
                <a:cubicBezTo>
                  <a:pt x="11690" y="9039"/>
                  <a:pt x="11609" y="9270"/>
                  <a:pt x="11407" y="9502"/>
                </a:cubicBezTo>
                <a:cubicBezTo>
                  <a:pt x="11245" y="9688"/>
                  <a:pt x="11043" y="9780"/>
                  <a:pt x="10800" y="9780"/>
                </a:cubicBezTo>
                <a:cubicBezTo>
                  <a:pt x="10557" y="9780"/>
                  <a:pt x="10315" y="9688"/>
                  <a:pt x="10153" y="9502"/>
                </a:cubicBezTo>
                <a:cubicBezTo>
                  <a:pt x="9991" y="9270"/>
                  <a:pt x="9910" y="9039"/>
                  <a:pt x="9910" y="8761"/>
                </a:cubicBezTo>
                <a:cubicBezTo>
                  <a:pt x="9910" y="8482"/>
                  <a:pt x="9991" y="8251"/>
                  <a:pt x="10153" y="8019"/>
                </a:cubicBezTo>
                <a:cubicBezTo>
                  <a:pt x="10315" y="7833"/>
                  <a:pt x="10557" y="7741"/>
                  <a:pt x="10800" y="7741"/>
                </a:cubicBezTo>
                <a:close/>
                <a:moveTo>
                  <a:pt x="14360" y="7741"/>
                </a:moveTo>
                <a:cubicBezTo>
                  <a:pt x="14602" y="7741"/>
                  <a:pt x="14804" y="7833"/>
                  <a:pt x="15007" y="8019"/>
                </a:cubicBezTo>
                <a:cubicBezTo>
                  <a:pt x="15169" y="8251"/>
                  <a:pt x="15249" y="8482"/>
                  <a:pt x="15249" y="8761"/>
                </a:cubicBezTo>
                <a:cubicBezTo>
                  <a:pt x="15249" y="9039"/>
                  <a:pt x="15169" y="9270"/>
                  <a:pt x="15007" y="9502"/>
                </a:cubicBezTo>
                <a:cubicBezTo>
                  <a:pt x="14804" y="9688"/>
                  <a:pt x="14602" y="9780"/>
                  <a:pt x="14360" y="9780"/>
                </a:cubicBezTo>
                <a:cubicBezTo>
                  <a:pt x="14117" y="9780"/>
                  <a:pt x="13915" y="9688"/>
                  <a:pt x="13753" y="9502"/>
                </a:cubicBezTo>
                <a:cubicBezTo>
                  <a:pt x="13551" y="9270"/>
                  <a:pt x="13470" y="9039"/>
                  <a:pt x="13470" y="8761"/>
                </a:cubicBezTo>
                <a:cubicBezTo>
                  <a:pt x="13470" y="8482"/>
                  <a:pt x="13551" y="8251"/>
                  <a:pt x="13753" y="8019"/>
                </a:cubicBezTo>
                <a:cubicBezTo>
                  <a:pt x="13915" y="7833"/>
                  <a:pt x="14117" y="7741"/>
                  <a:pt x="14360" y="7741"/>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01" name="Shape 3848"/>
          <p:cNvSpPr/>
          <p:nvPr userDrawn="1"/>
        </p:nvSpPr>
        <p:spPr>
          <a:xfrm>
            <a:off x="7086286" y="9332585"/>
            <a:ext cx="475407" cy="558298"/>
          </a:xfrm>
          <a:custGeom>
            <a:avLst/>
            <a:gdLst/>
            <a:ahLst/>
            <a:cxnLst>
              <a:cxn ang="0">
                <a:pos x="wd2" y="hd2"/>
              </a:cxn>
              <a:cxn ang="5400000">
                <a:pos x="wd2" y="hd2"/>
              </a:cxn>
              <a:cxn ang="10800000">
                <a:pos x="wd2" y="hd2"/>
              </a:cxn>
              <a:cxn ang="16200000">
                <a:pos x="wd2" y="hd2"/>
              </a:cxn>
            </a:cxnLst>
            <a:rect l="0" t="0" r="r" b="b"/>
            <a:pathLst>
              <a:path w="21600" h="21600" extrusionOk="0">
                <a:moveTo>
                  <a:pt x="17838" y="13595"/>
                </a:moveTo>
                <a:cubicBezTo>
                  <a:pt x="17796" y="14604"/>
                  <a:pt x="17500" y="15542"/>
                  <a:pt x="16993" y="16407"/>
                </a:cubicBezTo>
                <a:cubicBezTo>
                  <a:pt x="16485" y="17309"/>
                  <a:pt x="15851" y="18066"/>
                  <a:pt x="15090" y="18715"/>
                </a:cubicBezTo>
                <a:cubicBezTo>
                  <a:pt x="14287" y="19364"/>
                  <a:pt x="13357" y="19833"/>
                  <a:pt x="12301" y="20230"/>
                </a:cubicBezTo>
                <a:cubicBezTo>
                  <a:pt x="11244" y="20590"/>
                  <a:pt x="10103" y="20807"/>
                  <a:pt x="8919" y="20807"/>
                </a:cubicBezTo>
                <a:cubicBezTo>
                  <a:pt x="7693" y="20807"/>
                  <a:pt x="6510" y="20590"/>
                  <a:pt x="5453" y="20194"/>
                </a:cubicBezTo>
                <a:cubicBezTo>
                  <a:pt x="4354" y="19797"/>
                  <a:pt x="3424" y="19256"/>
                  <a:pt x="2621" y="18571"/>
                </a:cubicBezTo>
                <a:cubicBezTo>
                  <a:pt x="1818" y="17886"/>
                  <a:pt x="1184" y="17092"/>
                  <a:pt x="719" y="16155"/>
                </a:cubicBezTo>
                <a:cubicBezTo>
                  <a:pt x="254" y="15253"/>
                  <a:pt x="0" y="14244"/>
                  <a:pt x="0" y="13198"/>
                </a:cubicBezTo>
                <a:cubicBezTo>
                  <a:pt x="0" y="7176"/>
                  <a:pt x="0" y="7176"/>
                  <a:pt x="0" y="7176"/>
                </a:cubicBezTo>
                <a:cubicBezTo>
                  <a:pt x="21600" y="7176"/>
                  <a:pt x="21600" y="7176"/>
                  <a:pt x="21600" y="7176"/>
                </a:cubicBezTo>
                <a:cubicBezTo>
                  <a:pt x="21600" y="13595"/>
                  <a:pt x="21600" y="13595"/>
                  <a:pt x="21600" y="13595"/>
                </a:cubicBezTo>
                <a:lnTo>
                  <a:pt x="17838" y="13595"/>
                </a:lnTo>
                <a:close/>
                <a:moveTo>
                  <a:pt x="0" y="20807"/>
                </a:moveTo>
                <a:cubicBezTo>
                  <a:pt x="17838" y="20807"/>
                  <a:pt x="17838" y="20807"/>
                  <a:pt x="17838" y="20807"/>
                </a:cubicBezTo>
                <a:cubicBezTo>
                  <a:pt x="17838" y="21600"/>
                  <a:pt x="17838" y="21600"/>
                  <a:pt x="17838" y="21600"/>
                </a:cubicBezTo>
                <a:cubicBezTo>
                  <a:pt x="0" y="21600"/>
                  <a:pt x="0" y="21600"/>
                  <a:pt x="0" y="21600"/>
                </a:cubicBezTo>
                <a:lnTo>
                  <a:pt x="0" y="20807"/>
                </a:lnTo>
                <a:close/>
                <a:moveTo>
                  <a:pt x="8919" y="19977"/>
                </a:moveTo>
                <a:cubicBezTo>
                  <a:pt x="10018" y="19977"/>
                  <a:pt x="11075" y="19797"/>
                  <a:pt x="12047" y="19436"/>
                </a:cubicBezTo>
                <a:cubicBezTo>
                  <a:pt x="13019" y="19076"/>
                  <a:pt x="13865" y="18607"/>
                  <a:pt x="14541" y="18030"/>
                </a:cubicBezTo>
                <a:cubicBezTo>
                  <a:pt x="15302" y="17381"/>
                  <a:pt x="15851" y="16660"/>
                  <a:pt x="16274" y="15830"/>
                </a:cubicBezTo>
                <a:cubicBezTo>
                  <a:pt x="16697" y="15001"/>
                  <a:pt x="16908" y="14136"/>
                  <a:pt x="16908" y="13198"/>
                </a:cubicBezTo>
                <a:cubicBezTo>
                  <a:pt x="16908" y="7969"/>
                  <a:pt x="16908" y="7969"/>
                  <a:pt x="16908" y="7969"/>
                </a:cubicBezTo>
                <a:cubicBezTo>
                  <a:pt x="972" y="7969"/>
                  <a:pt x="972" y="7969"/>
                  <a:pt x="972" y="7969"/>
                </a:cubicBezTo>
                <a:cubicBezTo>
                  <a:pt x="972" y="13198"/>
                  <a:pt x="972" y="13198"/>
                  <a:pt x="972" y="13198"/>
                </a:cubicBezTo>
                <a:cubicBezTo>
                  <a:pt x="972" y="14136"/>
                  <a:pt x="1184" y="15001"/>
                  <a:pt x="1606" y="15830"/>
                </a:cubicBezTo>
                <a:cubicBezTo>
                  <a:pt x="2029" y="16660"/>
                  <a:pt x="2578" y="17381"/>
                  <a:pt x="3255" y="18030"/>
                </a:cubicBezTo>
                <a:cubicBezTo>
                  <a:pt x="4016" y="18607"/>
                  <a:pt x="4861" y="19076"/>
                  <a:pt x="5833" y="19436"/>
                </a:cubicBezTo>
                <a:cubicBezTo>
                  <a:pt x="6805" y="19797"/>
                  <a:pt x="7820" y="19977"/>
                  <a:pt x="8919" y="19977"/>
                </a:cubicBezTo>
                <a:close/>
                <a:moveTo>
                  <a:pt x="4692" y="1154"/>
                </a:moveTo>
                <a:cubicBezTo>
                  <a:pt x="4692" y="4796"/>
                  <a:pt x="4692" y="4796"/>
                  <a:pt x="4692" y="4796"/>
                </a:cubicBezTo>
                <a:cubicBezTo>
                  <a:pt x="5622" y="4796"/>
                  <a:pt x="5622" y="4796"/>
                  <a:pt x="5622" y="4796"/>
                </a:cubicBezTo>
                <a:cubicBezTo>
                  <a:pt x="5622" y="1154"/>
                  <a:pt x="5622" y="1154"/>
                  <a:pt x="5622" y="1154"/>
                </a:cubicBezTo>
                <a:lnTo>
                  <a:pt x="4692" y="1154"/>
                </a:lnTo>
                <a:close/>
                <a:moveTo>
                  <a:pt x="8454" y="0"/>
                </a:moveTo>
                <a:cubicBezTo>
                  <a:pt x="8454" y="4796"/>
                  <a:pt x="8454" y="4796"/>
                  <a:pt x="8454" y="4796"/>
                </a:cubicBezTo>
                <a:cubicBezTo>
                  <a:pt x="9384" y="4796"/>
                  <a:pt x="9384" y="4796"/>
                  <a:pt x="9384" y="4796"/>
                </a:cubicBezTo>
                <a:cubicBezTo>
                  <a:pt x="9384" y="0"/>
                  <a:pt x="9384" y="0"/>
                  <a:pt x="9384" y="0"/>
                </a:cubicBezTo>
                <a:lnTo>
                  <a:pt x="8454" y="0"/>
                </a:lnTo>
                <a:close/>
                <a:moveTo>
                  <a:pt x="12258" y="1154"/>
                </a:moveTo>
                <a:cubicBezTo>
                  <a:pt x="12258" y="4796"/>
                  <a:pt x="12258" y="4796"/>
                  <a:pt x="12258" y="4796"/>
                </a:cubicBezTo>
                <a:cubicBezTo>
                  <a:pt x="13188" y="4796"/>
                  <a:pt x="13188" y="4796"/>
                  <a:pt x="13188" y="4796"/>
                </a:cubicBezTo>
                <a:cubicBezTo>
                  <a:pt x="13188" y="1154"/>
                  <a:pt x="13188" y="1154"/>
                  <a:pt x="13188" y="1154"/>
                </a:cubicBezTo>
                <a:lnTo>
                  <a:pt x="12258" y="1154"/>
                </a:lnTo>
                <a:close/>
                <a:moveTo>
                  <a:pt x="17838" y="7969"/>
                </a:moveTo>
                <a:cubicBezTo>
                  <a:pt x="17838" y="12801"/>
                  <a:pt x="17838" y="12801"/>
                  <a:pt x="17838" y="12801"/>
                </a:cubicBezTo>
                <a:cubicBezTo>
                  <a:pt x="20670" y="12801"/>
                  <a:pt x="20670" y="12801"/>
                  <a:pt x="20670" y="12801"/>
                </a:cubicBezTo>
                <a:cubicBezTo>
                  <a:pt x="20670" y="7969"/>
                  <a:pt x="20670" y="7969"/>
                  <a:pt x="20670" y="7969"/>
                </a:cubicBezTo>
                <a:lnTo>
                  <a:pt x="17838" y="7969"/>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02" name="Shape 3849"/>
          <p:cNvSpPr/>
          <p:nvPr userDrawn="1"/>
        </p:nvSpPr>
        <p:spPr>
          <a:xfrm>
            <a:off x="8285489" y="9414605"/>
            <a:ext cx="621685" cy="392516"/>
          </a:xfrm>
          <a:custGeom>
            <a:avLst/>
            <a:gdLst/>
            <a:ahLst/>
            <a:cxnLst>
              <a:cxn ang="0">
                <a:pos x="wd2" y="hd2"/>
              </a:cxn>
              <a:cxn ang="5400000">
                <a:pos x="wd2" y="hd2"/>
              </a:cxn>
              <a:cxn ang="10800000">
                <a:pos x="wd2" y="hd2"/>
              </a:cxn>
              <a:cxn ang="16200000">
                <a:pos x="wd2" y="hd2"/>
              </a:cxn>
            </a:cxnLst>
            <a:rect l="0" t="0" r="r" b="b"/>
            <a:pathLst>
              <a:path w="21600" h="21600" extrusionOk="0">
                <a:moveTo>
                  <a:pt x="12079" y="0"/>
                </a:moveTo>
                <a:cubicBezTo>
                  <a:pt x="12856" y="0"/>
                  <a:pt x="13601" y="256"/>
                  <a:pt x="14249" y="717"/>
                </a:cubicBezTo>
                <a:cubicBezTo>
                  <a:pt x="14929" y="1177"/>
                  <a:pt x="15544" y="1791"/>
                  <a:pt x="16030" y="2610"/>
                </a:cubicBezTo>
                <a:cubicBezTo>
                  <a:pt x="16548" y="3429"/>
                  <a:pt x="16937" y="4351"/>
                  <a:pt x="17228" y="5426"/>
                </a:cubicBezTo>
                <a:cubicBezTo>
                  <a:pt x="17520" y="6500"/>
                  <a:pt x="17682" y="7627"/>
                  <a:pt x="17682" y="8804"/>
                </a:cubicBezTo>
                <a:cubicBezTo>
                  <a:pt x="17682" y="8855"/>
                  <a:pt x="17682" y="8906"/>
                  <a:pt x="17649" y="8957"/>
                </a:cubicBezTo>
                <a:cubicBezTo>
                  <a:pt x="17649" y="9009"/>
                  <a:pt x="17649" y="9009"/>
                  <a:pt x="17649" y="9060"/>
                </a:cubicBezTo>
                <a:cubicBezTo>
                  <a:pt x="18200" y="9060"/>
                  <a:pt x="18718" y="9264"/>
                  <a:pt x="19204" y="9572"/>
                </a:cubicBezTo>
                <a:cubicBezTo>
                  <a:pt x="19689" y="9930"/>
                  <a:pt x="20078" y="10391"/>
                  <a:pt x="20434" y="10954"/>
                </a:cubicBezTo>
                <a:cubicBezTo>
                  <a:pt x="20790" y="11517"/>
                  <a:pt x="21082" y="12182"/>
                  <a:pt x="21276" y="12950"/>
                </a:cubicBezTo>
                <a:cubicBezTo>
                  <a:pt x="21503" y="13718"/>
                  <a:pt x="21600" y="14485"/>
                  <a:pt x="21600" y="15355"/>
                </a:cubicBezTo>
                <a:cubicBezTo>
                  <a:pt x="21600" y="16174"/>
                  <a:pt x="21503" y="16993"/>
                  <a:pt x="21276" y="17761"/>
                </a:cubicBezTo>
                <a:cubicBezTo>
                  <a:pt x="21082" y="18529"/>
                  <a:pt x="20790" y="19194"/>
                  <a:pt x="20467" y="19757"/>
                </a:cubicBezTo>
                <a:cubicBezTo>
                  <a:pt x="20110" y="20320"/>
                  <a:pt x="19689" y="20781"/>
                  <a:pt x="19204" y="21088"/>
                </a:cubicBezTo>
                <a:cubicBezTo>
                  <a:pt x="18718" y="21446"/>
                  <a:pt x="18200" y="21600"/>
                  <a:pt x="17682" y="21600"/>
                </a:cubicBezTo>
                <a:cubicBezTo>
                  <a:pt x="4307" y="21600"/>
                  <a:pt x="4307" y="21600"/>
                  <a:pt x="4307" y="21600"/>
                </a:cubicBezTo>
                <a:cubicBezTo>
                  <a:pt x="3724" y="21600"/>
                  <a:pt x="3174" y="21446"/>
                  <a:pt x="2655" y="21088"/>
                </a:cubicBezTo>
                <a:cubicBezTo>
                  <a:pt x="2137" y="20730"/>
                  <a:pt x="1684" y="20218"/>
                  <a:pt x="1263" y="19604"/>
                </a:cubicBezTo>
                <a:cubicBezTo>
                  <a:pt x="874" y="18990"/>
                  <a:pt x="583" y="18273"/>
                  <a:pt x="356" y="17454"/>
                </a:cubicBezTo>
                <a:cubicBezTo>
                  <a:pt x="130" y="16635"/>
                  <a:pt x="0" y="15765"/>
                  <a:pt x="0" y="14792"/>
                </a:cubicBezTo>
                <a:cubicBezTo>
                  <a:pt x="0" y="14076"/>
                  <a:pt x="65" y="13308"/>
                  <a:pt x="227" y="12643"/>
                </a:cubicBezTo>
                <a:cubicBezTo>
                  <a:pt x="356" y="11977"/>
                  <a:pt x="583" y="11363"/>
                  <a:pt x="842" y="10800"/>
                </a:cubicBezTo>
                <a:cubicBezTo>
                  <a:pt x="1101" y="10237"/>
                  <a:pt x="1425" y="9725"/>
                  <a:pt x="1749" y="9316"/>
                </a:cubicBezTo>
                <a:cubicBezTo>
                  <a:pt x="2105" y="8906"/>
                  <a:pt x="2494" y="8548"/>
                  <a:pt x="2915" y="8343"/>
                </a:cubicBezTo>
                <a:cubicBezTo>
                  <a:pt x="2979" y="7831"/>
                  <a:pt x="3076" y="7319"/>
                  <a:pt x="3271" y="6859"/>
                </a:cubicBezTo>
                <a:cubicBezTo>
                  <a:pt x="3433" y="6398"/>
                  <a:pt x="3627" y="5989"/>
                  <a:pt x="3886" y="5630"/>
                </a:cubicBezTo>
                <a:cubicBezTo>
                  <a:pt x="4145" y="5323"/>
                  <a:pt x="4437" y="5067"/>
                  <a:pt x="4760" y="4863"/>
                </a:cubicBezTo>
                <a:cubicBezTo>
                  <a:pt x="5084" y="4658"/>
                  <a:pt x="5408" y="4555"/>
                  <a:pt x="5797" y="4555"/>
                </a:cubicBezTo>
                <a:cubicBezTo>
                  <a:pt x="6023" y="4555"/>
                  <a:pt x="6218" y="4607"/>
                  <a:pt x="6444" y="4658"/>
                </a:cubicBezTo>
                <a:cubicBezTo>
                  <a:pt x="6639" y="4760"/>
                  <a:pt x="6865" y="4863"/>
                  <a:pt x="7060" y="5016"/>
                </a:cubicBezTo>
                <a:cubicBezTo>
                  <a:pt x="7286" y="4300"/>
                  <a:pt x="7578" y="3634"/>
                  <a:pt x="7902" y="3020"/>
                </a:cubicBezTo>
                <a:cubicBezTo>
                  <a:pt x="8258" y="2406"/>
                  <a:pt x="8646" y="1843"/>
                  <a:pt x="9067" y="1433"/>
                </a:cubicBezTo>
                <a:cubicBezTo>
                  <a:pt x="9488" y="973"/>
                  <a:pt x="9974" y="614"/>
                  <a:pt x="10492" y="358"/>
                </a:cubicBezTo>
                <a:cubicBezTo>
                  <a:pt x="11010" y="154"/>
                  <a:pt x="11529" y="0"/>
                  <a:pt x="12079" y="0"/>
                </a:cubicBezTo>
                <a:close/>
                <a:moveTo>
                  <a:pt x="12079" y="1126"/>
                </a:moveTo>
                <a:cubicBezTo>
                  <a:pt x="11626" y="1126"/>
                  <a:pt x="11172" y="1228"/>
                  <a:pt x="10751" y="1433"/>
                </a:cubicBezTo>
                <a:cubicBezTo>
                  <a:pt x="10298" y="1638"/>
                  <a:pt x="9877" y="1945"/>
                  <a:pt x="9488" y="2355"/>
                </a:cubicBezTo>
                <a:cubicBezTo>
                  <a:pt x="9100" y="2764"/>
                  <a:pt x="8776" y="3225"/>
                  <a:pt x="8452" y="3736"/>
                </a:cubicBezTo>
                <a:cubicBezTo>
                  <a:pt x="8161" y="4300"/>
                  <a:pt x="7902" y="4863"/>
                  <a:pt x="7675" y="5528"/>
                </a:cubicBezTo>
                <a:cubicBezTo>
                  <a:pt x="7384" y="6552"/>
                  <a:pt x="7384" y="6552"/>
                  <a:pt x="7384" y="6552"/>
                </a:cubicBezTo>
                <a:cubicBezTo>
                  <a:pt x="6703" y="6091"/>
                  <a:pt x="6703" y="6091"/>
                  <a:pt x="6703" y="6091"/>
                </a:cubicBezTo>
                <a:cubicBezTo>
                  <a:pt x="6574" y="5937"/>
                  <a:pt x="6412" y="5835"/>
                  <a:pt x="6282" y="5784"/>
                </a:cubicBezTo>
                <a:cubicBezTo>
                  <a:pt x="6121" y="5733"/>
                  <a:pt x="5959" y="5682"/>
                  <a:pt x="5797" y="5682"/>
                </a:cubicBezTo>
                <a:cubicBezTo>
                  <a:pt x="5505" y="5682"/>
                  <a:pt x="5246" y="5733"/>
                  <a:pt x="5019" y="5886"/>
                </a:cubicBezTo>
                <a:cubicBezTo>
                  <a:pt x="4760" y="5989"/>
                  <a:pt x="4566" y="6193"/>
                  <a:pt x="4404" y="6500"/>
                </a:cubicBezTo>
                <a:cubicBezTo>
                  <a:pt x="4210" y="6756"/>
                  <a:pt x="4048" y="7064"/>
                  <a:pt x="3918" y="7371"/>
                </a:cubicBezTo>
                <a:cubicBezTo>
                  <a:pt x="3789" y="7729"/>
                  <a:pt x="3692" y="8087"/>
                  <a:pt x="3627" y="8548"/>
                </a:cubicBezTo>
                <a:cubicBezTo>
                  <a:pt x="3562" y="9213"/>
                  <a:pt x="3562" y="9213"/>
                  <a:pt x="3562" y="9213"/>
                </a:cubicBezTo>
                <a:cubicBezTo>
                  <a:pt x="3174" y="9418"/>
                  <a:pt x="3174" y="9418"/>
                  <a:pt x="3174" y="9418"/>
                </a:cubicBezTo>
                <a:cubicBezTo>
                  <a:pt x="2817" y="9572"/>
                  <a:pt x="2494" y="9879"/>
                  <a:pt x="2170" y="10186"/>
                </a:cubicBezTo>
                <a:cubicBezTo>
                  <a:pt x="1878" y="10544"/>
                  <a:pt x="1619" y="11005"/>
                  <a:pt x="1393" y="11465"/>
                </a:cubicBezTo>
                <a:cubicBezTo>
                  <a:pt x="1198" y="11977"/>
                  <a:pt x="1036" y="12489"/>
                  <a:pt x="907" y="13052"/>
                </a:cubicBezTo>
                <a:cubicBezTo>
                  <a:pt x="777" y="13615"/>
                  <a:pt x="712" y="14178"/>
                  <a:pt x="712" y="14792"/>
                </a:cubicBezTo>
                <a:cubicBezTo>
                  <a:pt x="712" y="15560"/>
                  <a:pt x="842" y="16277"/>
                  <a:pt x="1036" y="16993"/>
                </a:cubicBezTo>
                <a:cubicBezTo>
                  <a:pt x="1231" y="17659"/>
                  <a:pt x="1457" y="18273"/>
                  <a:pt x="1781" y="18785"/>
                </a:cubicBezTo>
                <a:cubicBezTo>
                  <a:pt x="2105" y="19297"/>
                  <a:pt x="2494" y="19706"/>
                  <a:pt x="2947" y="20013"/>
                </a:cubicBezTo>
                <a:cubicBezTo>
                  <a:pt x="3368" y="20320"/>
                  <a:pt x="3821" y="20474"/>
                  <a:pt x="4307" y="20474"/>
                </a:cubicBezTo>
                <a:cubicBezTo>
                  <a:pt x="17520" y="20474"/>
                  <a:pt x="17520" y="20474"/>
                  <a:pt x="17520" y="20474"/>
                </a:cubicBezTo>
                <a:cubicBezTo>
                  <a:pt x="17649" y="20474"/>
                  <a:pt x="17649" y="20474"/>
                  <a:pt x="17649" y="20474"/>
                </a:cubicBezTo>
                <a:cubicBezTo>
                  <a:pt x="18070" y="20474"/>
                  <a:pt x="18524" y="20320"/>
                  <a:pt x="18912" y="20064"/>
                </a:cubicBezTo>
                <a:cubicBezTo>
                  <a:pt x="19301" y="19809"/>
                  <a:pt x="19625" y="19450"/>
                  <a:pt x="19916" y="18938"/>
                </a:cubicBezTo>
                <a:cubicBezTo>
                  <a:pt x="20207" y="18478"/>
                  <a:pt x="20467" y="17966"/>
                  <a:pt x="20628" y="17352"/>
                </a:cubicBezTo>
                <a:cubicBezTo>
                  <a:pt x="20790" y="16737"/>
                  <a:pt x="20888" y="16072"/>
                  <a:pt x="20888" y="15355"/>
                </a:cubicBezTo>
                <a:cubicBezTo>
                  <a:pt x="20888" y="14639"/>
                  <a:pt x="20790" y="13973"/>
                  <a:pt x="20628" y="13359"/>
                </a:cubicBezTo>
                <a:cubicBezTo>
                  <a:pt x="20467" y="12745"/>
                  <a:pt x="20207" y="12182"/>
                  <a:pt x="19916" y="11721"/>
                </a:cubicBezTo>
                <a:cubicBezTo>
                  <a:pt x="19625" y="11312"/>
                  <a:pt x="19301" y="10954"/>
                  <a:pt x="18912" y="10646"/>
                </a:cubicBezTo>
                <a:cubicBezTo>
                  <a:pt x="18524" y="10339"/>
                  <a:pt x="18070" y="10186"/>
                  <a:pt x="17649" y="10186"/>
                </a:cubicBezTo>
                <a:cubicBezTo>
                  <a:pt x="16904" y="10186"/>
                  <a:pt x="16904" y="10186"/>
                  <a:pt x="16904" y="10186"/>
                </a:cubicBezTo>
                <a:cubicBezTo>
                  <a:pt x="16904" y="9060"/>
                  <a:pt x="16904" y="9060"/>
                  <a:pt x="16904" y="9060"/>
                </a:cubicBezTo>
                <a:cubicBezTo>
                  <a:pt x="16904" y="9009"/>
                  <a:pt x="16904" y="9009"/>
                  <a:pt x="16904" y="8957"/>
                </a:cubicBezTo>
                <a:cubicBezTo>
                  <a:pt x="16904" y="8957"/>
                  <a:pt x="16904" y="8906"/>
                  <a:pt x="16904" y="8855"/>
                </a:cubicBezTo>
                <a:cubicBezTo>
                  <a:pt x="16904" y="8804"/>
                  <a:pt x="16904" y="8804"/>
                  <a:pt x="16904" y="8804"/>
                </a:cubicBezTo>
                <a:cubicBezTo>
                  <a:pt x="16904" y="7729"/>
                  <a:pt x="16807" y="6756"/>
                  <a:pt x="16548" y="5835"/>
                </a:cubicBezTo>
                <a:cubicBezTo>
                  <a:pt x="16289" y="4914"/>
                  <a:pt x="15965" y="4146"/>
                  <a:pt x="15544" y="3429"/>
                </a:cubicBezTo>
                <a:cubicBezTo>
                  <a:pt x="15091" y="2713"/>
                  <a:pt x="14573" y="2150"/>
                  <a:pt x="13957" y="1740"/>
                </a:cubicBezTo>
                <a:cubicBezTo>
                  <a:pt x="13375" y="1331"/>
                  <a:pt x="12759" y="1126"/>
                  <a:pt x="12079" y="1126"/>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03" name="Shape 3850"/>
          <p:cNvSpPr/>
          <p:nvPr userDrawn="1"/>
        </p:nvSpPr>
        <p:spPr>
          <a:xfrm>
            <a:off x="9620000" y="9362538"/>
            <a:ext cx="497348" cy="4973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56" y="0"/>
                  <a:pt x="13672" y="283"/>
                  <a:pt x="14966" y="849"/>
                </a:cubicBezTo>
                <a:cubicBezTo>
                  <a:pt x="16301" y="1416"/>
                  <a:pt x="17434" y="2184"/>
                  <a:pt x="18404" y="3155"/>
                </a:cubicBezTo>
                <a:cubicBezTo>
                  <a:pt x="19416" y="4166"/>
                  <a:pt x="20184" y="5299"/>
                  <a:pt x="20751" y="6634"/>
                </a:cubicBezTo>
                <a:cubicBezTo>
                  <a:pt x="21317" y="7928"/>
                  <a:pt x="21600" y="9344"/>
                  <a:pt x="21600" y="10800"/>
                </a:cubicBezTo>
                <a:cubicBezTo>
                  <a:pt x="21600" y="12297"/>
                  <a:pt x="21317" y="13672"/>
                  <a:pt x="20751" y="15007"/>
                </a:cubicBezTo>
                <a:cubicBezTo>
                  <a:pt x="20184" y="16301"/>
                  <a:pt x="19416" y="17474"/>
                  <a:pt x="18404" y="18445"/>
                </a:cubicBezTo>
                <a:cubicBezTo>
                  <a:pt x="17434" y="19416"/>
                  <a:pt x="16301" y="20184"/>
                  <a:pt x="14966" y="20751"/>
                </a:cubicBezTo>
                <a:cubicBezTo>
                  <a:pt x="13672" y="21317"/>
                  <a:pt x="12256" y="21600"/>
                  <a:pt x="10800" y="21600"/>
                </a:cubicBezTo>
                <a:cubicBezTo>
                  <a:pt x="9303" y="21600"/>
                  <a:pt x="7928" y="21317"/>
                  <a:pt x="6593" y="20751"/>
                </a:cubicBezTo>
                <a:cubicBezTo>
                  <a:pt x="5299" y="20184"/>
                  <a:pt x="4126" y="19416"/>
                  <a:pt x="3155" y="18445"/>
                </a:cubicBezTo>
                <a:cubicBezTo>
                  <a:pt x="2184" y="17474"/>
                  <a:pt x="1375" y="16301"/>
                  <a:pt x="849" y="15007"/>
                </a:cubicBezTo>
                <a:cubicBezTo>
                  <a:pt x="283" y="13672"/>
                  <a:pt x="0" y="12297"/>
                  <a:pt x="0" y="10800"/>
                </a:cubicBezTo>
                <a:cubicBezTo>
                  <a:pt x="0" y="9344"/>
                  <a:pt x="283" y="7928"/>
                  <a:pt x="849" y="6634"/>
                </a:cubicBezTo>
                <a:cubicBezTo>
                  <a:pt x="1375" y="5299"/>
                  <a:pt x="2184" y="4166"/>
                  <a:pt x="3155" y="3155"/>
                </a:cubicBezTo>
                <a:cubicBezTo>
                  <a:pt x="4126" y="2184"/>
                  <a:pt x="5299" y="1416"/>
                  <a:pt x="6593" y="849"/>
                </a:cubicBezTo>
                <a:cubicBezTo>
                  <a:pt x="7928" y="283"/>
                  <a:pt x="9303" y="0"/>
                  <a:pt x="10800" y="0"/>
                </a:cubicBezTo>
                <a:close/>
                <a:moveTo>
                  <a:pt x="10800" y="20710"/>
                </a:moveTo>
                <a:cubicBezTo>
                  <a:pt x="12175" y="20710"/>
                  <a:pt x="13429" y="20427"/>
                  <a:pt x="14643" y="19901"/>
                </a:cubicBezTo>
                <a:cubicBezTo>
                  <a:pt x="15816" y="19375"/>
                  <a:pt x="16867" y="18688"/>
                  <a:pt x="17798" y="17798"/>
                </a:cubicBezTo>
                <a:cubicBezTo>
                  <a:pt x="18688" y="16908"/>
                  <a:pt x="19375" y="15856"/>
                  <a:pt x="19901" y="14643"/>
                </a:cubicBezTo>
                <a:cubicBezTo>
                  <a:pt x="20427" y="13470"/>
                  <a:pt x="20670" y="12175"/>
                  <a:pt x="20670" y="10800"/>
                </a:cubicBezTo>
                <a:cubicBezTo>
                  <a:pt x="20670" y="9425"/>
                  <a:pt x="20427" y="8171"/>
                  <a:pt x="19901" y="6957"/>
                </a:cubicBezTo>
                <a:cubicBezTo>
                  <a:pt x="19375" y="5784"/>
                  <a:pt x="18688" y="4733"/>
                  <a:pt x="17798" y="3802"/>
                </a:cubicBezTo>
                <a:cubicBezTo>
                  <a:pt x="16867" y="2912"/>
                  <a:pt x="15816" y="2225"/>
                  <a:pt x="14643" y="1699"/>
                </a:cubicBezTo>
                <a:cubicBezTo>
                  <a:pt x="13429" y="1173"/>
                  <a:pt x="12175" y="890"/>
                  <a:pt x="10800" y="890"/>
                </a:cubicBezTo>
                <a:cubicBezTo>
                  <a:pt x="9425" y="890"/>
                  <a:pt x="8130" y="1173"/>
                  <a:pt x="6957" y="1699"/>
                </a:cubicBezTo>
                <a:cubicBezTo>
                  <a:pt x="5744" y="2225"/>
                  <a:pt x="4692" y="2912"/>
                  <a:pt x="3762" y="3802"/>
                </a:cubicBezTo>
                <a:cubicBezTo>
                  <a:pt x="2912" y="4733"/>
                  <a:pt x="2184" y="5784"/>
                  <a:pt x="1658" y="6957"/>
                </a:cubicBezTo>
                <a:cubicBezTo>
                  <a:pt x="1133" y="8171"/>
                  <a:pt x="890" y="9425"/>
                  <a:pt x="890" y="10800"/>
                </a:cubicBezTo>
                <a:cubicBezTo>
                  <a:pt x="890" y="12175"/>
                  <a:pt x="1133" y="13470"/>
                  <a:pt x="1658" y="14643"/>
                </a:cubicBezTo>
                <a:cubicBezTo>
                  <a:pt x="2184" y="15856"/>
                  <a:pt x="2912" y="16908"/>
                  <a:pt x="3762" y="17798"/>
                </a:cubicBezTo>
                <a:cubicBezTo>
                  <a:pt x="4692" y="18688"/>
                  <a:pt x="5744" y="19375"/>
                  <a:pt x="6957" y="19901"/>
                </a:cubicBezTo>
                <a:cubicBezTo>
                  <a:pt x="8130" y="20427"/>
                  <a:pt x="9425" y="20710"/>
                  <a:pt x="10800" y="20710"/>
                </a:cubicBezTo>
                <a:close/>
                <a:moveTo>
                  <a:pt x="10800" y="3640"/>
                </a:moveTo>
                <a:cubicBezTo>
                  <a:pt x="11690" y="3640"/>
                  <a:pt x="11690" y="3640"/>
                  <a:pt x="11690" y="3640"/>
                </a:cubicBezTo>
                <a:cubicBezTo>
                  <a:pt x="11690" y="12580"/>
                  <a:pt x="11690" y="12580"/>
                  <a:pt x="11690" y="12580"/>
                </a:cubicBezTo>
                <a:cubicBezTo>
                  <a:pt x="5420" y="12580"/>
                  <a:pt x="5420" y="12580"/>
                  <a:pt x="5420" y="12580"/>
                </a:cubicBezTo>
                <a:cubicBezTo>
                  <a:pt x="5420" y="11690"/>
                  <a:pt x="5420" y="11690"/>
                  <a:pt x="5420" y="11690"/>
                </a:cubicBezTo>
                <a:cubicBezTo>
                  <a:pt x="10800" y="11690"/>
                  <a:pt x="10800" y="11690"/>
                  <a:pt x="10800" y="11690"/>
                </a:cubicBezTo>
                <a:lnTo>
                  <a:pt x="10800" y="364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04" name="Shape 3851"/>
          <p:cNvSpPr/>
          <p:nvPr userDrawn="1"/>
        </p:nvSpPr>
        <p:spPr>
          <a:xfrm>
            <a:off x="10882593" y="9368285"/>
            <a:ext cx="516851" cy="516851"/>
          </a:xfrm>
          <a:custGeom>
            <a:avLst/>
            <a:gdLst/>
            <a:ahLst/>
            <a:cxnLst>
              <a:cxn ang="0">
                <a:pos x="wd2" y="hd2"/>
              </a:cxn>
              <a:cxn ang="5400000">
                <a:pos x="wd2" y="hd2"/>
              </a:cxn>
              <a:cxn ang="10800000">
                <a:pos x="wd2" y="hd2"/>
              </a:cxn>
              <a:cxn ang="16200000">
                <a:pos x="wd2" y="hd2"/>
              </a:cxn>
            </a:cxnLst>
            <a:rect l="0" t="0" r="r" b="b"/>
            <a:pathLst>
              <a:path w="21600" h="21600" extrusionOk="0">
                <a:moveTo>
                  <a:pt x="10819" y="0"/>
                </a:moveTo>
                <a:cubicBezTo>
                  <a:pt x="12298" y="0"/>
                  <a:pt x="13699" y="272"/>
                  <a:pt x="15023" y="817"/>
                </a:cubicBezTo>
                <a:cubicBezTo>
                  <a:pt x="16346" y="1401"/>
                  <a:pt x="17475" y="2141"/>
                  <a:pt x="18448" y="3152"/>
                </a:cubicBezTo>
                <a:cubicBezTo>
                  <a:pt x="19421" y="4125"/>
                  <a:pt x="20199" y="5254"/>
                  <a:pt x="20783" y="6577"/>
                </a:cubicBezTo>
                <a:cubicBezTo>
                  <a:pt x="21328" y="7901"/>
                  <a:pt x="21600" y="9302"/>
                  <a:pt x="21600" y="10781"/>
                </a:cubicBezTo>
                <a:cubicBezTo>
                  <a:pt x="21600" y="12259"/>
                  <a:pt x="21328" y="13661"/>
                  <a:pt x="20783" y="14984"/>
                </a:cubicBezTo>
                <a:cubicBezTo>
                  <a:pt x="20199" y="16307"/>
                  <a:pt x="19421" y="17475"/>
                  <a:pt x="18448" y="18448"/>
                </a:cubicBezTo>
                <a:cubicBezTo>
                  <a:pt x="17475" y="19421"/>
                  <a:pt x="16346" y="20199"/>
                  <a:pt x="15023" y="20744"/>
                </a:cubicBezTo>
                <a:cubicBezTo>
                  <a:pt x="13699" y="21289"/>
                  <a:pt x="12298" y="21600"/>
                  <a:pt x="10819" y="21600"/>
                </a:cubicBezTo>
                <a:cubicBezTo>
                  <a:pt x="9302" y="21600"/>
                  <a:pt x="7901" y="21289"/>
                  <a:pt x="6616" y="20744"/>
                </a:cubicBezTo>
                <a:cubicBezTo>
                  <a:pt x="5293" y="20199"/>
                  <a:pt x="4125" y="19421"/>
                  <a:pt x="3152" y="18448"/>
                </a:cubicBezTo>
                <a:cubicBezTo>
                  <a:pt x="2179" y="17475"/>
                  <a:pt x="1401" y="16307"/>
                  <a:pt x="856" y="14984"/>
                </a:cubicBezTo>
                <a:cubicBezTo>
                  <a:pt x="272" y="13661"/>
                  <a:pt x="0" y="12259"/>
                  <a:pt x="0" y="10781"/>
                </a:cubicBezTo>
                <a:cubicBezTo>
                  <a:pt x="0" y="9302"/>
                  <a:pt x="272" y="7901"/>
                  <a:pt x="856" y="6577"/>
                </a:cubicBezTo>
                <a:cubicBezTo>
                  <a:pt x="1401" y="5254"/>
                  <a:pt x="2179" y="4125"/>
                  <a:pt x="3152" y="3152"/>
                </a:cubicBezTo>
                <a:cubicBezTo>
                  <a:pt x="4125" y="2141"/>
                  <a:pt x="5293" y="1401"/>
                  <a:pt x="6616" y="817"/>
                </a:cubicBezTo>
                <a:cubicBezTo>
                  <a:pt x="7901" y="272"/>
                  <a:pt x="9302" y="0"/>
                  <a:pt x="10819" y="0"/>
                </a:cubicBezTo>
                <a:close/>
                <a:moveTo>
                  <a:pt x="10819" y="20705"/>
                </a:moveTo>
                <a:cubicBezTo>
                  <a:pt x="12182" y="20705"/>
                  <a:pt x="13466" y="20471"/>
                  <a:pt x="14672" y="19926"/>
                </a:cubicBezTo>
                <a:cubicBezTo>
                  <a:pt x="15879" y="19421"/>
                  <a:pt x="16930" y="18720"/>
                  <a:pt x="17864" y="17825"/>
                </a:cubicBezTo>
                <a:cubicBezTo>
                  <a:pt x="18720" y="16930"/>
                  <a:pt x="19421" y="15879"/>
                  <a:pt x="19965" y="14672"/>
                </a:cubicBezTo>
                <a:cubicBezTo>
                  <a:pt x="20471" y="13466"/>
                  <a:pt x="20744" y="12182"/>
                  <a:pt x="20744" y="10781"/>
                </a:cubicBezTo>
                <a:cubicBezTo>
                  <a:pt x="20744" y="9418"/>
                  <a:pt x="20471" y="8095"/>
                  <a:pt x="19965" y="6928"/>
                </a:cubicBezTo>
                <a:cubicBezTo>
                  <a:pt x="19421" y="5721"/>
                  <a:pt x="18720" y="4670"/>
                  <a:pt x="17864" y="3736"/>
                </a:cubicBezTo>
                <a:cubicBezTo>
                  <a:pt x="16930" y="2880"/>
                  <a:pt x="15879" y="2179"/>
                  <a:pt x="14672" y="1635"/>
                </a:cubicBezTo>
                <a:cubicBezTo>
                  <a:pt x="13466" y="1129"/>
                  <a:pt x="12182" y="856"/>
                  <a:pt x="10819" y="856"/>
                </a:cubicBezTo>
                <a:cubicBezTo>
                  <a:pt x="9418" y="856"/>
                  <a:pt x="8134" y="1129"/>
                  <a:pt x="6928" y="1635"/>
                </a:cubicBezTo>
                <a:cubicBezTo>
                  <a:pt x="5721" y="2179"/>
                  <a:pt x="4670" y="2880"/>
                  <a:pt x="3775" y="3736"/>
                </a:cubicBezTo>
                <a:cubicBezTo>
                  <a:pt x="2880" y="4670"/>
                  <a:pt x="2179" y="5721"/>
                  <a:pt x="1674" y="6928"/>
                </a:cubicBezTo>
                <a:cubicBezTo>
                  <a:pt x="1129" y="8095"/>
                  <a:pt x="856" y="9418"/>
                  <a:pt x="856" y="10781"/>
                </a:cubicBezTo>
                <a:cubicBezTo>
                  <a:pt x="856" y="12182"/>
                  <a:pt x="1129" y="13466"/>
                  <a:pt x="1674" y="14672"/>
                </a:cubicBezTo>
                <a:cubicBezTo>
                  <a:pt x="2179" y="15879"/>
                  <a:pt x="2880" y="16930"/>
                  <a:pt x="3775" y="17825"/>
                </a:cubicBezTo>
                <a:cubicBezTo>
                  <a:pt x="4670" y="18720"/>
                  <a:pt x="5721" y="19421"/>
                  <a:pt x="6928" y="19926"/>
                </a:cubicBezTo>
                <a:cubicBezTo>
                  <a:pt x="8134" y="20471"/>
                  <a:pt x="9418" y="20705"/>
                  <a:pt x="10819" y="20705"/>
                </a:cubicBezTo>
                <a:close/>
                <a:moveTo>
                  <a:pt x="16229" y="6928"/>
                </a:moveTo>
                <a:cubicBezTo>
                  <a:pt x="16346" y="6811"/>
                  <a:pt x="16463" y="6733"/>
                  <a:pt x="16657" y="6733"/>
                </a:cubicBezTo>
                <a:cubicBezTo>
                  <a:pt x="16852" y="6733"/>
                  <a:pt x="17008" y="6811"/>
                  <a:pt x="17124" y="6928"/>
                </a:cubicBezTo>
                <a:cubicBezTo>
                  <a:pt x="17241" y="7083"/>
                  <a:pt x="17280" y="7239"/>
                  <a:pt x="17280" y="7434"/>
                </a:cubicBezTo>
                <a:cubicBezTo>
                  <a:pt x="17280" y="7589"/>
                  <a:pt x="17241" y="7745"/>
                  <a:pt x="17085" y="7862"/>
                </a:cubicBezTo>
                <a:cubicBezTo>
                  <a:pt x="9691" y="15062"/>
                  <a:pt x="9691" y="15062"/>
                  <a:pt x="9691" y="15062"/>
                </a:cubicBezTo>
                <a:cubicBezTo>
                  <a:pt x="9652" y="15101"/>
                  <a:pt x="9613" y="15139"/>
                  <a:pt x="9496" y="15178"/>
                </a:cubicBezTo>
                <a:cubicBezTo>
                  <a:pt x="9418" y="15178"/>
                  <a:pt x="9341" y="15178"/>
                  <a:pt x="9302" y="15178"/>
                </a:cubicBezTo>
                <a:cubicBezTo>
                  <a:pt x="9185" y="15178"/>
                  <a:pt x="9107" y="15178"/>
                  <a:pt x="8990" y="15178"/>
                </a:cubicBezTo>
                <a:cubicBezTo>
                  <a:pt x="8912" y="15139"/>
                  <a:pt x="8874" y="15101"/>
                  <a:pt x="8835" y="15062"/>
                </a:cubicBezTo>
                <a:cubicBezTo>
                  <a:pt x="5955" y="12143"/>
                  <a:pt x="5955" y="12143"/>
                  <a:pt x="5955" y="12143"/>
                </a:cubicBezTo>
                <a:cubicBezTo>
                  <a:pt x="5799" y="12026"/>
                  <a:pt x="5721" y="11870"/>
                  <a:pt x="5721" y="11676"/>
                </a:cubicBezTo>
                <a:cubicBezTo>
                  <a:pt x="5721" y="11481"/>
                  <a:pt x="5799" y="11325"/>
                  <a:pt x="5955" y="11248"/>
                </a:cubicBezTo>
                <a:cubicBezTo>
                  <a:pt x="6032" y="11092"/>
                  <a:pt x="6188" y="11053"/>
                  <a:pt x="6383" y="11053"/>
                </a:cubicBezTo>
                <a:cubicBezTo>
                  <a:pt x="6538" y="11053"/>
                  <a:pt x="6733" y="11092"/>
                  <a:pt x="6850" y="11248"/>
                </a:cubicBezTo>
                <a:cubicBezTo>
                  <a:pt x="9302" y="13661"/>
                  <a:pt x="9302" y="13661"/>
                  <a:pt x="9302" y="13661"/>
                </a:cubicBezTo>
                <a:lnTo>
                  <a:pt x="16229" y="692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05" name="Shape 3852"/>
          <p:cNvSpPr/>
          <p:nvPr userDrawn="1"/>
        </p:nvSpPr>
        <p:spPr>
          <a:xfrm>
            <a:off x="12154935" y="9352440"/>
            <a:ext cx="516851" cy="516851"/>
          </a:xfrm>
          <a:custGeom>
            <a:avLst/>
            <a:gdLst/>
            <a:ahLst/>
            <a:cxnLst>
              <a:cxn ang="0">
                <a:pos x="wd2" y="hd2"/>
              </a:cxn>
              <a:cxn ang="5400000">
                <a:pos x="wd2" y="hd2"/>
              </a:cxn>
              <a:cxn ang="10800000">
                <a:pos x="wd2" y="hd2"/>
              </a:cxn>
              <a:cxn ang="16200000">
                <a:pos x="wd2" y="hd2"/>
              </a:cxn>
            </a:cxnLst>
            <a:rect l="0" t="0" r="r" b="b"/>
            <a:pathLst>
              <a:path w="21600" h="21600" extrusionOk="0">
                <a:moveTo>
                  <a:pt x="15079" y="6521"/>
                </a:moveTo>
                <a:lnTo>
                  <a:pt x="21600" y="6521"/>
                </a:lnTo>
                <a:lnTo>
                  <a:pt x="21600" y="18136"/>
                </a:lnTo>
                <a:lnTo>
                  <a:pt x="19460" y="18136"/>
                </a:lnTo>
                <a:lnTo>
                  <a:pt x="19460" y="21600"/>
                </a:lnTo>
                <a:lnTo>
                  <a:pt x="18849" y="21600"/>
                </a:lnTo>
                <a:lnTo>
                  <a:pt x="15385" y="18136"/>
                </a:lnTo>
                <a:lnTo>
                  <a:pt x="6419" y="18136"/>
                </a:lnTo>
                <a:lnTo>
                  <a:pt x="6419" y="11717"/>
                </a:lnTo>
                <a:lnTo>
                  <a:pt x="0" y="11717"/>
                </a:lnTo>
                <a:lnTo>
                  <a:pt x="0" y="0"/>
                </a:lnTo>
                <a:lnTo>
                  <a:pt x="15079" y="0"/>
                </a:lnTo>
                <a:lnTo>
                  <a:pt x="15079" y="6521"/>
                </a:lnTo>
                <a:close/>
                <a:moveTo>
                  <a:pt x="815" y="10800"/>
                </a:moveTo>
                <a:lnTo>
                  <a:pt x="6419" y="10800"/>
                </a:lnTo>
                <a:lnTo>
                  <a:pt x="6419" y="6521"/>
                </a:lnTo>
                <a:lnTo>
                  <a:pt x="14264" y="6521"/>
                </a:lnTo>
                <a:lnTo>
                  <a:pt x="14264" y="917"/>
                </a:lnTo>
                <a:lnTo>
                  <a:pt x="815" y="917"/>
                </a:lnTo>
                <a:lnTo>
                  <a:pt x="815" y="10800"/>
                </a:lnTo>
                <a:close/>
                <a:moveTo>
                  <a:pt x="20683" y="17321"/>
                </a:moveTo>
                <a:lnTo>
                  <a:pt x="20683" y="7438"/>
                </a:lnTo>
                <a:lnTo>
                  <a:pt x="7336" y="7438"/>
                </a:lnTo>
                <a:lnTo>
                  <a:pt x="7336" y="17321"/>
                </a:lnTo>
                <a:lnTo>
                  <a:pt x="15792" y="17321"/>
                </a:lnTo>
                <a:lnTo>
                  <a:pt x="18543" y="20072"/>
                </a:lnTo>
                <a:lnTo>
                  <a:pt x="18543" y="17321"/>
                </a:lnTo>
                <a:lnTo>
                  <a:pt x="20683" y="17321"/>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06" name="Shape 3853"/>
          <p:cNvSpPr/>
          <p:nvPr userDrawn="1"/>
        </p:nvSpPr>
        <p:spPr>
          <a:xfrm>
            <a:off x="13402898" y="9342337"/>
            <a:ext cx="565612" cy="538795"/>
          </a:xfrm>
          <a:custGeom>
            <a:avLst/>
            <a:gdLst/>
            <a:ahLst/>
            <a:cxnLst>
              <a:cxn ang="0">
                <a:pos x="wd2" y="hd2"/>
              </a:cxn>
              <a:cxn ang="5400000">
                <a:pos x="wd2" y="hd2"/>
              </a:cxn>
              <a:cxn ang="10800000">
                <a:pos x="wd2" y="hd2"/>
              </a:cxn>
              <a:cxn ang="16200000">
                <a:pos x="wd2" y="hd2"/>
              </a:cxn>
            </a:cxnLst>
            <a:rect l="0" t="0" r="r" b="b"/>
            <a:pathLst>
              <a:path w="21600" h="21600" extrusionOk="0">
                <a:moveTo>
                  <a:pt x="21600" y="5830"/>
                </a:moveTo>
                <a:cubicBezTo>
                  <a:pt x="18443" y="15770"/>
                  <a:pt x="18443" y="15770"/>
                  <a:pt x="18443" y="15770"/>
                </a:cubicBezTo>
                <a:cubicBezTo>
                  <a:pt x="7342" y="15770"/>
                  <a:pt x="7342" y="15770"/>
                  <a:pt x="7342" y="15770"/>
                </a:cubicBezTo>
                <a:cubicBezTo>
                  <a:pt x="7697" y="17415"/>
                  <a:pt x="7697" y="17415"/>
                  <a:pt x="7697" y="17415"/>
                </a:cubicBezTo>
                <a:cubicBezTo>
                  <a:pt x="16173" y="17415"/>
                  <a:pt x="16173" y="17415"/>
                  <a:pt x="16173" y="17415"/>
                </a:cubicBezTo>
                <a:cubicBezTo>
                  <a:pt x="16457" y="17415"/>
                  <a:pt x="16705" y="17489"/>
                  <a:pt x="16918" y="17601"/>
                </a:cubicBezTo>
                <a:cubicBezTo>
                  <a:pt x="17167" y="17713"/>
                  <a:pt x="17379" y="17863"/>
                  <a:pt x="17557" y="18050"/>
                </a:cubicBezTo>
                <a:cubicBezTo>
                  <a:pt x="17734" y="18237"/>
                  <a:pt x="17876" y="18461"/>
                  <a:pt x="17947" y="18722"/>
                </a:cubicBezTo>
                <a:cubicBezTo>
                  <a:pt x="18053" y="18947"/>
                  <a:pt x="18089" y="19208"/>
                  <a:pt x="18089" y="19507"/>
                </a:cubicBezTo>
                <a:cubicBezTo>
                  <a:pt x="18089" y="19806"/>
                  <a:pt x="18053" y="20068"/>
                  <a:pt x="17947" y="20329"/>
                </a:cubicBezTo>
                <a:cubicBezTo>
                  <a:pt x="17876" y="20554"/>
                  <a:pt x="17734" y="20778"/>
                  <a:pt x="17557" y="20965"/>
                </a:cubicBezTo>
                <a:cubicBezTo>
                  <a:pt x="17379" y="21189"/>
                  <a:pt x="17167" y="21338"/>
                  <a:pt x="16918" y="21451"/>
                </a:cubicBezTo>
                <a:cubicBezTo>
                  <a:pt x="16705" y="21563"/>
                  <a:pt x="16457" y="21600"/>
                  <a:pt x="16173" y="21600"/>
                </a:cubicBezTo>
                <a:cubicBezTo>
                  <a:pt x="15890" y="21600"/>
                  <a:pt x="15641" y="21563"/>
                  <a:pt x="15393" y="21451"/>
                </a:cubicBezTo>
                <a:cubicBezTo>
                  <a:pt x="15145" y="21338"/>
                  <a:pt x="14932" y="21189"/>
                  <a:pt x="14790" y="20965"/>
                </a:cubicBezTo>
                <a:cubicBezTo>
                  <a:pt x="14577" y="20778"/>
                  <a:pt x="14435" y="20554"/>
                  <a:pt x="14329" y="20329"/>
                </a:cubicBezTo>
                <a:cubicBezTo>
                  <a:pt x="14223" y="20068"/>
                  <a:pt x="14187" y="19806"/>
                  <a:pt x="14187" y="19507"/>
                </a:cubicBezTo>
                <a:cubicBezTo>
                  <a:pt x="14187" y="19283"/>
                  <a:pt x="14223" y="19059"/>
                  <a:pt x="14294" y="18872"/>
                </a:cubicBezTo>
                <a:cubicBezTo>
                  <a:pt x="14365" y="18648"/>
                  <a:pt x="14471" y="18461"/>
                  <a:pt x="14577" y="18311"/>
                </a:cubicBezTo>
                <a:cubicBezTo>
                  <a:pt x="9044" y="18311"/>
                  <a:pt x="9044" y="18311"/>
                  <a:pt x="9044" y="18311"/>
                </a:cubicBezTo>
                <a:cubicBezTo>
                  <a:pt x="9186" y="18461"/>
                  <a:pt x="9257" y="18648"/>
                  <a:pt x="9364" y="18872"/>
                </a:cubicBezTo>
                <a:cubicBezTo>
                  <a:pt x="9434" y="19059"/>
                  <a:pt x="9470" y="19283"/>
                  <a:pt x="9470" y="19507"/>
                </a:cubicBezTo>
                <a:cubicBezTo>
                  <a:pt x="9470" y="19806"/>
                  <a:pt x="9399" y="20068"/>
                  <a:pt x="9293" y="20329"/>
                </a:cubicBezTo>
                <a:cubicBezTo>
                  <a:pt x="9186" y="20554"/>
                  <a:pt x="9044" y="20778"/>
                  <a:pt x="8867" y="20965"/>
                </a:cubicBezTo>
                <a:cubicBezTo>
                  <a:pt x="8690" y="21189"/>
                  <a:pt x="8477" y="21338"/>
                  <a:pt x="8229" y="21451"/>
                </a:cubicBezTo>
                <a:cubicBezTo>
                  <a:pt x="8016" y="21563"/>
                  <a:pt x="7767" y="21600"/>
                  <a:pt x="7484" y="21600"/>
                </a:cubicBezTo>
                <a:cubicBezTo>
                  <a:pt x="7200" y="21600"/>
                  <a:pt x="6952" y="21563"/>
                  <a:pt x="6703" y="21451"/>
                </a:cubicBezTo>
                <a:cubicBezTo>
                  <a:pt x="6491" y="21338"/>
                  <a:pt x="6278" y="21189"/>
                  <a:pt x="6100" y="20965"/>
                </a:cubicBezTo>
                <a:cubicBezTo>
                  <a:pt x="5923" y="20778"/>
                  <a:pt x="5781" y="20554"/>
                  <a:pt x="5639" y="20329"/>
                </a:cubicBezTo>
                <a:cubicBezTo>
                  <a:pt x="5533" y="20068"/>
                  <a:pt x="5498" y="19806"/>
                  <a:pt x="5498" y="19507"/>
                </a:cubicBezTo>
                <a:cubicBezTo>
                  <a:pt x="5498" y="19283"/>
                  <a:pt x="5533" y="19059"/>
                  <a:pt x="5604" y="18872"/>
                </a:cubicBezTo>
                <a:cubicBezTo>
                  <a:pt x="5675" y="18648"/>
                  <a:pt x="5781" y="18461"/>
                  <a:pt x="5923" y="18237"/>
                </a:cubicBezTo>
                <a:cubicBezTo>
                  <a:pt x="6030" y="18087"/>
                  <a:pt x="6171" y="17938"/>
                  <a:pt x="6384" y="17826"/>
                </a:cubicBezTo>
                <a:cubicBezTo>
                  <a:pt x="6562" y="17676"/>
                  <a:pt x="6739" y="17601"/>
                  <a:pt x="6916" y="17527"/>
                </a:cubicBezTo>
                <a:cubicBezTo>
                  <a:pt x="3086" y="822"/>
                  <a:pt x="3086" y="822"/>
                  <a:pt x="3086" y="822"/>
                </a:cubicBezTo>
                <a:cubicBezTo>
                  <a:pt x="0" y="822"/>
                  <a:pt x="0" y="822"/>
                  <a:pt x="0" y="822"/>
                </a:cubicBezTo>
                <a:cubicBezTo>
                  <a:pt x="0" y="0"/>
                  <a:pt x="0" y="0"/>
                  <a:pt x="0" y="0"/>
                </a:cubicBezTo>
                <a:cubicBezTo>
                  <a:pt x="3689" y="0"/>
                  <a:pt x="3689" y="0"/>
                  <a:pt x="3689" y="0"/>
                </a:cubicBezTo>
                <a:cubicBezTo>
                  <a:pt x="5036" y="5830"/>
                  <a:pt x="5036" y="5830"/>
                  <a:pt x="5036" y="5830"/>
                </a:cubicBezTo>
                <a:lnTo>
                  <a:pt x="21600" y="5830"/>
                </a:lnTo>
                <a:close/>
                <a:moveTo>
                  <a:pt x="7165" y="14948"/>
                </a:moveTo>
                <a:cubicBezTo>
                  <a:pt x="17840" y="14948"/>
                  <a:pt x="17840" y="14948"/>
                  <a:pt x="17840" y="14948"/>
                </a:cubicBezTo>
                <a:cubicBezTo>
                  <a:pt x="20500" y="6652"/>
                  <a:pt x="20500" y="6652"/>
                  <a:pt x="20500" y="6652"/>
                </a:cubicBezTo>
                <a:cubicBezTo>
                  <a:pt x="5249" y="6652"/>
                  <a:pt x="5249" y="6652"/>
                  <a:pt x="5249" y="6652"/>
                </a:cubicBezTo>
                <a:lnTo>
                  <a:pt x="7165" y="14948"/>
                </a:lnTo>
                <a:close/>
                <a:moveTo>
                  <a:pt x="8690" y="19507"/>
                </a:moveTo>
                <a:cubicBezTo>
                  <a:pt x="8690" y="19358"/>
                  <a:pt x="8654" y="19208"/>
                  <a:pt x="8583" y="19059"/>
                </a:cubicBezTo>
                <a:cubicBezTo>
                  <a:pt x="8512" y="18909"/>
                  <a:pt x="8441" y="18760"/>
                  <a:pt x="8300" y="18648"/>
                </a:cubicBezTo>
                <a:cubicBezTo>
                  <a:pt x="8229" y="18536"/>
                  <a:pt x="8087" y="18461"/>
                  <a:pt x="7945" y="18386"/>
                </a:cubicBezTo>
                <a:cubicBezTo>
                  <a:pt x="7803" y="18349"/>
                  <a:pt x="7626" y="18311"/>
                  <a:pt x="7484" y="18311"/>
                </a:cubicBezTo>
                <a:cubicBezTo>
                  <a:pt x="7342" y="18311"/>
                  <a:pt x="7165" y="18349"/>
                  <a:pt x="7058" y="18386"/>
                </a:cubicBezTo>
                <a:cubicBezTo>
                  <a:pt x="6916" y="18461"/>
                  <a:pt x="6774" y="18536"/>
                  <a:pt x="6633" y="18648"/>
                </a:cubicBezTo>
                <a:cubicBezTo>
                  <a:pt x="6562" y="18760"/>
                  <a:pt x="6491" y="18909"/>
                  <a:pt x="6420" y="19059"/>
                </a:cubicBezTo>
                <a:cubicBezTo>
                  <a:pt x="6349" y="19208"/>
                  <a:pt x="6313" y="19358"/>
                  <a:pt x="6313" y="19507"/>
                </a:cubicBezTo>
                <a:cubicBezTo>
                  <a:pt x="6313" y="19694"/>
                  <a:pt x="6349" y="19844"/>
                  <a:pt x="6420" y="19993"/>
                </a:cubicBezTo>
                <a:cubicBezTo>
                  <a:pt x="6491" y="20180"/>
                  <a:pt x="6562" y="20292"/>
                  <a:pt x="6633" y="20404"/>
                </a:cubicBezTo>
                <a:cubicBezTo>
                  <a:pt x="6774" y="20516"/>
                  <a:pt x="6916" y="20628"/>
                  <a:pt x="7058" y="20666"/>
                </a:cubicBezTo>
                <a:cubicBezTo>
                  <a:pt x="7165" y="20740"/>
                  <a:pt x="7342" y="20778"/>
                  <a:pt x="7484" y="20778"/>
                </a:cubicBezTo>
                <a:cubicBezTo>
                  <a:pt x="7626" y="20778"/>
                  <a:pt x="7803" y="20740"/>
                  <a:pt x="7945" y="20666"/>
                </a:cubicBezTo>
                <a:cubicBezTo>
                  <a:pt x="8087" y="20628"/>
                  <a:pt x="8229" y="20516"/>
                  <a:pt x="8300" y="20404"/>
                </a:cubicBezTo>
                <a:cubicBezTo>
                  <a:pt x="8441" y="20292"/>
                  <a:pt x="8512" y="20180"/>
                  <a:pt x="8583" y="19993"/>
                </a:cubicBezTo>
                <a:cubicBezTo>
                  <a:pt x="8654" y="19844"/>
                  <a:pt x="8690" y="19694"/>
                  <a:pt x="8690" y="19507"/>
                </a:cubicBezTo>
                <a:close/>
                <a:moveTo>
                  <a:pt x="17308" y="19507"/>
                </a:moveTo>
                <a:cubicBezTo>
                  <a:pt x="17308" y="19358"/>
                  <a:pt x="17273" y="19208"/>
                  <a:pt x="17237" y="19059"/>
                </a:cubicBezTo>
                <a:cubicBezTo>
                  <a:pt x="17167" y="18909"/>
                  <a:pt x="17096" y="18760"/>
                  <a:pt x="16989" y="18648"/>
                </a:cubicBezTo>
                <a:cubicBezTo>
                  <a:pt x="16883" y="18536"/>
                  <a:pt x="16741" y="18461"/>
                  <a:pt x="16599" y="18386"/>
                </a:cubicBezTo>
                <a:cubicBezTo>
                  <a:pt x="16457" y="18349"/>
                  <a:pt x="16315" y="18311"/>
                  <a:pt x="16173" y="18311"/>
                </a:cubicBezTo>
                <a:cubicBezTo>
                  <a:pt x="15996" y="18311"/>
                  <a:pt x="15819" y="18349"/>
                  <a:pt x="15677" y="18386"/>
                </a:cubicBezTo>
                <a:cubicBezTo>
                  <a:pt x="15535" y="18461"/>
                  <a:pt x="15429" y="18536"/>
                  <a:pt x="15322" y="18648"/>
                </a:cubicBezTo>
                <a:cubicBezTo>
                  <a:pt x="15216" y="18760"/>
                  <a:pt x="15109" y="18909"/>
                  <a:pt x="15038" y="19059"/>
                </a:cubicBezTo>
                <a:cubicBezTo>
                  <a:pt x="15003" y="19208"/>
                  <a:pt x="14967" y="19358"/>
                  <a:pt x="14967" y="19507"/>
                </a:cubicBezTo>
                <a:cubicBezTo>
                  <a:pt x="14967" y="19694"/>
                  <a:pt x="15003" y="19844"/>
                  <a:pt x="15038" y="19993"/>
                </a:cubicBezTo>
                <a:cubicBezTo>
                  <a:pt x="15109" y="20180"/>
                  <a:pt x="15216" y="20292"/>
                  <a:pt x="15322" y="20404"/>
                </a:cubicBezTo>
                <a:cubicBezTo>
                  <a:pt x="15429" y="20516"/>
                  <a:pt x="15535" y="20628"/>
                  <a:pt x="15677" y="20666"/>
                </a:cubicBezTo>
                <a:cubicBezTo>
                  <a:pt x="15819" y="20740"/>
                  <a:pt x="15996" y="20778"/>
                  <a:pt x="16173" y="20778"/>
                </a:cubicBezTo>
                <a:cubicBezTo>
                  <a:pt x="16315" y="20778"/>
                  <a:pt x="16457" y="20740"/>
                  <a:pt x="16599" y="20666"/>
                </a:cubicBezTo>
                <a:cubicBezTo>
                  <a:pt x="16741" y="20628"/>
                  <a:pt x="16883" y="20516"/>
                  <a:pt x="16989" y="20404"/>
                </a:cubicBezTo>
                <a:cubicBezTo>
                  <a:pt x="17096" y="20292"/>
                  <a:pt x="17167" y="20180"/>
                  <a:pt x="17237" y="19993"/>
                </a:cubicBezTo>
                <a:cubicBezTo>
                  <a:pt x="17273" y="19844"/>
                  <a:pt x="17308" y="19694"/>
                  <a:pt x="17308" y="19507"/>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07" name="Shape 3854"/>
          <p:cNvSpPr/>
          <p:nvPr userDrawn="1"/>
        </p:nvSpPr>
        <p:spPr>
          <a:xfrm>
            <a:off x="14699621" y="9414815"/>
            <a:ext cx="516851" cy="392516"/>
          </a:xfrm>
          <a:custGeom>
            <a:avLst/>
            <a:gdLst/>
            <a:ahLst/>
            <a:cxnLst>
              <a:cxn ang="0">
                <a:pos x="wd2" y="hd2"/>
              </a:cxn>
              <a:cxn ang="5400000">
                <a:pos x="wd2" y="hd2"/>
              </a:cxn>
              <a:cxn ang="10800000">
                <a:pos x="wd2" y="hd2"/>
              </a:cxn>
              <a:cxn ang="16200000">
                <a:pos x="wd2" y="hd2"/>
              </a:cxn>
            </a:cxnLst>
            <a:rect l="0" t="0" r="r" b="b"/>
            <a:pathLst>
              <a:path w="21600" h="21600" extrusionOk="0">
                <a:moveTo>
                  <a:pt x="19888" y="3429"/>
                </a:moveTo>
                <a:cubicBezTo>
                  <a:pt x="20121" y="3429"/>
                  <a:pt x="20355" y="3481"/>
                  <a:pt x="20549" y="3583"/>
                </a:cubicBezTo>
                <a:cubicBezTo>
                  <a:pt x="20783" y="3685"/>
                  <a:pt x="20977" y="3839"/>
                  <a:pt x="21094" y="4095"/>
                </a:cubicBezTo>
                <a:cubicBezTo>
                  <a:pt x="21250" y="4300"/>
                  <a:pt x="21405" y="4555"/>
                  <a:pt x="21483" y="4811"/>
                </a:cubicBezTo>
                <a:cubicBezTo>
                  <a:pt x="21561" y="5067"/>
                  <a:pt x="21600" y="5374"/>
                  <a:pt x="21600" y="5682"/>
                </a:cubicBezTo>
                <a:cubicBezTo>
                  <a:pt x="21600" y="19348"/>
                  <a:pt x="21600" y="19348"/>
                  <a:pt x="21600" y="19348"/>
                </a:cubicBezTo>
                <a:cubicBezTo>
                  <a:pt x="21600" y="19655"/>
                  <a:pt x="21561" y="19962"/>
                  <a:pt x="21483" y="20218"/>
                </a:cubicBezTo>
                <a:cubicBezTo>
                  <a:pt x="21405" y="20474"/>
                  <a:pt x="21250" y="20730"/>
                  <a:pt x="21094" y="20935"/>
                </a:cubicBezTo>
                <a:cubicBezTo>
                  <a:pt x="20977" y="21139"/>
                  <a:pt x="20783" y="21344"/>
                  <a:pt x="20549" y="21446"/>
                </a:cubicBezTo>
                <a:cubicBezTo>
                  <a:pt x="20355" y="21549"/>
                  <a:pt x="20121" y="21600"/>
                  <a:pt x="19888" y="21600"/>
                </a:cubicBezTo>
                <a:cubicBezTo>
                  <a:pt x="1751" y="21600"/>
                  <a:pt x="1751" y="21600"/>
                  <a:pt x="1751" y="21600"/>
                </a:cubicBezTo>
                <a:cubicBezTo>
                  <a:pt x="1518" y="21600"/>
                  <a:pt x="1284" y="21549"/>
                  <a:pt x="1051" y="21446"/>
                </a:cubicBezTo>
                <a:cubicBezTo>
                  <a:pt x="817" y="21344"/>
                  <a:pt x="662" y="21139"/>
                  <a:pt x="506" y="20935"/>
                </a:cubicBezTo>
                <a:cubicBezTo>
                  <a:pt x="350" y="20730"/>
                  <a:pt x="234" y="20474"/>
                  <a:pt x="156" y="20218"/>
                </a:cubicBezTo>
                <a:cubicBezTo>
                  <a:pt x="39" y="19962"/>
                  <a:pt x="0" y="19655"/>
                  <a:pt x="0" y="19348"/>
                </a:cubicBezTo>
                <a:cubicBezTo>
                  <a:pt x="0" y="5682"/>
                  <a:pt x="0" y="5682"/>
                  <a:pt x="0" y="5682"/>
                </a:cubicBezTo>
                <a:cubicBezTo>
                  <a:pt x="0" y="5374"/>
                  <a:pt x="39" y="5067"/>
                  <a:pt x="156" y="4811"/>
                </a:cubicBezTo>
                <a:cubicBezTo>
                  <a:pt x="234" y="4555"/>
                  <a:pt x="350" y="4300"/>
                  <a:pt x="506" y="4095"/>
                </a:cubicBezTo>
                <a:cubicBezTo>
                  <a:pt x="662" y="3839"/>
                  <a:pt x="817" y="3685"/>
                  <a:pt x="1051" y="3583"/>
                </a:cubicBezTo>
                <a:cubicBezTo>
                  <a:pt x="1284" y="3481"/>
                  <a:pt x="1518" y="3429"/>
                  <a:pt x="1751" y="3429"/>
                </a:cubicBezTo>
                <a:cubicBezTo>
                  <a:pt x="5371" y="3429"/>
                  <a:pt x="5371" y="3429"/>
                  <a:pt x="5371" y="3429"/>
                </a:cubicBezTo>
                <a:cubicBezTo>
                  <a:pt x="7395" y="768"/>
                  <a:pt x="7395" y="768"/>
                  <a:pt x="7395" y="768"/>
                </a:cubicBezTo>
                <a:cubicBezTo>
                  <a:pt x="7589" y="512"/>
                  <a:pt x="7784" y="358"/>
                  <a:pt x="7978" y="205"/>
                </a:cubicBezTo>
                <a:cubicBezTo>
                  <a:pt x="8212" y="102"/>
                  <a:pt x="8445" y="0"/>
                  <a:pt x="8679" y="0"/>
                </a:cubicBezTo>
                <a:cubicBezTo>
                  <a:pt x="12999" y="0"/>
                  <a:pt x="12999" y="0"/>
                  <a:pt x="12999" y="0"/>
                </a:cubicBezTo>
                <a:cubicBezTo>
                  <a:pt x="13232" y="0"/>
                  <a:pt x="13466" y="51"/>
                  <a:pt x="13661" y="154"/>
                </a:cubicBezTo>
                <a:cubicBezTo>
                  <a:pt x="13894" y="307"/>
                  <a:pt x="14050" y="461"/>
                  <a:pt x="14205" y="665"/>
                </a:cubicBezTo>
                <a:cubicBezTo>
                  <a:pt x="14244" y="665"/>
                  <a:pt x="14244" y="665"/>
                  <a:pt x="14244" y="665"/>
                </a:cubicBezTo>
                <a:cubicBezTo>
                  <a:pt x="16346" y="3429"/>
                  <a:pt x="16346" y="3429"/>
                  <a:pt x="16346" y="3429"/>
                </a:cubicBezTo>
                <a:lnTo>
                  <a:pt x="19888" y="3429"/>
                </a:lnTo>
                <a:close/>
                <a:moveTo>
                  <a:pt x="20744" y="19348"/>
                </a:moveTo>
                <a:cubicBezTo>
                  <a:pt x="20744" y="5682"/>
                  <a:pt x="20744" y="5682"/>
                  <a:pt x="20744" y="5682"/>
                </a:cubicBezTo>
                <a:cubicBezTo>
                  <a:pt x="20744" y="5374"/>
                  <a:pt x="20666" y="5118"/>
                  <a:pt x="20471" y="4863"/>
                </a:cubicBezTo>
                <a:cubicBezTo>
                  <a:pt x="20316" y="4658"/>
                  <a:pt x="20121" y="4555"/>
                  <a:pt x="19888" y="4555"/>
                </a:cubicBezTo>
                <a:cubicBezTo>
                  <a:pt x="15918" y="4555"/>
                  <a:pt x="15918" y="4555"/>
                  <a:pt x="15918" y="4555"/>
                </a:cubicBezTo>
                <a:cubicBezTo>
                  <a:pt x="13583" y="1484"/>
                  <a:pt x="13583" y="1484"/>
                  <a:pt x="13583" y="1484"/>
                </a:cubicBezTo>
                <a:cubicBezTo>
                  <a:pt x="13544" y="1382"/>
                  <a:pt x="13427" y="1331"/>
                  <a:pt x="13349" y="1228"/>
                </a:cubicBezTo>
                <a:cubicBezTo>
                  <a:pt x="13232" y="1177"/>
                  <a:pt x="13116" y="1126"/>
                  <a:pt x="12999" y="1126"/>
                </a:cubicBezTo>
                <a:cubicBezTo>
                  <a:pt x="8679" y="1126"/>
                  <a:pt x="8679" y="1126"/>
                  <a:pt x="8679" y="1126"/>
                </a:cubicBezTo>
                <a:cubicBezTo>
                  <a:pt x="8562" y="1126"/>
                  <a:pt x="8484" y="1177"/>
                  <a:pt x="8368" y="1228"/>
                </a:cubicBezTo>
                <a:cubicBezTo>
                  <a:pt x="8212" y="1331"/>
                  <a:pt x="8134" y="1433"/>
                  <a:pt x="8056" y="1536"/>
                </a:cubicBezTo>
                <a:cubicBezTo>
                  <a:pt x="7044" y="2969"/>
                  <a:pt x="7044" y="2969"/>
                  <a:pt x="7044" y="2969"/>
                </a:cubicBezTo>
                <a:cubicBezTo>
                  <a:pt x="7044" y="2815"/>
                  <a:pt x="7044" y="2815"/>
                  <a:pt x="7044" y="2815"/>
                </a:cubicBezTo>
                <a:cubicBezTo>
                  <a:pt x="5721" y="4555"/>
                  <a:pt x="5721" y="4555"/>
                  <a:pt x="5721" y="4555"/>
                </a:cubicBezTo>
                <a:cubicBezTo>
                  <a:pt x="1751" y="4555"/>
                  <a:pt x="1751" y="4555"/>
                  <a:pt x="1751" y="4555"/>
                </a:cubicBezTo>
                <a:cubicBezTo>
                  <a:pt x="1518" y="4555"/>
                  <a:pt x="1284" y="4658"/>
                  <a:pt x="1129" y="4863"/>
                </a:cubicBezTo>
                <a:cubicBezTo>
                  <a:pt x="973" y="5118"/>
                  <a:pt x="856" y="5374"/>
                  <a:pt x="856" y="5682"/>
                </a:cubicBezTo>
                <a:cubicBezTo>
                  <a:pt x="856" y="19348"/>
                  <a:pt x="856" y="19348"/>
                  <a:pt x="856" y="19348"/>
                </a:cubicBezTo>
                <a:cubicBezTo>
                  <a:pt x="856" y="19655"/>
                  <a:pt x="973" y="19911"/>
                  <a:pt x="1129" y="20116"/>
                </a:cubicBezTo>
                <a:cubicBezTo>
                  <a:pt x="1284" y="20372"/>
                  <a:pt x="1518" y="20474"/>
                  <a:pt x="1751" y="20474"/>
                </a:cubicBezTo>
                <a:cubicBezTo>
                  <a:pt x="19888" y="20474"/>
                  <a:pt x="19888" y="20474"/>
                  <a:pt x="19888" y="20474"/>
                </a:cubicBezTo>
                <a:cubicBezTo>
                  <a:pt x="20121" y="20474"/>
                  <a:pt x="20316" y="20372"/>
                  <a:pt x="20471" y="20116"/>
                </a:cubicBezTo>
                <a:cubicBezTo>
                  <a:pt x="20666" y="19911"/>
                  <a:pt x="20744" y="19655"/>
                  <a:pt x="20744" y="19348"/>
                </a:cubicBezTo>
                <a:close/>
                <a:moveTo>
                  <a:pt x="10819" y="4555"/>
                </a:moveTo>
                <a:cubicBezTo>
                  <a:pt x="11598" y="4555"/>
                  <a:pt x="12298" y="4760"/>
                  <a:pt x="12999" y="5118"/>
                </a:cubicBezTo>
                <a:cubicBezTo>
                  <a:pt x="13661" y="5528"/>
                  <a:pt x="14244" y="6091"/>
                  <a:pt x="14750" y="6756"/>
                </a:cubicBezTo>
                <a:cubicBezTo>
                  <a:pt x="15256" y="7422"/>
                  <a:pt x="15684" y="8190"/>
                  <a:pt x="15957" y="9060"/>
                </a:cubicBezTo>
                <a:cubicBezTo>
                  <a:pt x="16268" y="9981"/>
                  <a:pt x="16424" y="10902"/>
                  <a:pt x="16424" y="11926"/>
                </a:cubicBezTo>
                <a:cubicBezTo>
                  <a:pt x="16424" y="12950"/>
                  <a:pt x="16268" y="13922"/>
                  <a:pt x="15957" y="14792"/>
                </a:cubicBezTo>
                <a:cubicBezTo>
                  <a:pt x="15684" y="15714"/>
                  <a:pt x="15256" y="16482"/>
                  <a:pt x="14750" y="17147"/>
                </a:cubicBezTo>
                <a:cubicBezTo>
                  <a:pt x="14244" y="17864"/>
                  <a:pt x="13661" y="18375"/>
                  <a:pt x="12999" y="18785"/>
                </a:cubicBezTo>
                <a:cubicBezTo>
                  <a:pt x="12298" y="19143"/>
                  <a:pt x="11598" y="19348"/>
                  <a:pt x="10819" y="19348"/>
                </a:cubicBezTo>
                <a:cubicBezTo>
                  <a:pt x="10041" y="19348"/>
                  <a:pt x="9302" y="19143"/>
                  <a:pt x="8640" y="18785"/>
                </a:cubicBezTo>
                <a:cubicBezTo>
                  <a:pt x="7939" y="18375"/>
                  <a:pt x="7356" y="17864"/>
                  <a:pt x="6850" y="17147"/>
                </a:cubicBezTo>
                <a:cubicBezTo>
                  <a:pt x="6344" y="16482"/>
                  <a:pt x="5955" y="15714"/>
                  <a:pt x="5643" y="14792"/>
                </a:cubicBezTo>
                <a:cubicBezTo>
                  <a:pt x="5332" y="13922"/>
                  <a:pt x="5176" y="12950"/>
                  <a:pt x="5176" y="11926"/>
                </a:cubicBezTo>
                <a:cubicBezTo>
                  <a:pt x="5176" y="10902"/>
                  <a:pt x="5332" y="9981"/>
                  <a:pt x="5643" y="9060"/>
                </a:cubicBezTo>
                <a:cubicBezTo>
                  <a:pt x="5955" y="8190"/>
                  <a:pt x="6344" y="7422"/>
                  <a:pt x="6850" y="6756"/>
                </a:cubicBezTo>
                <a:cubicBezTo>
                  <a:pt x="7356" y="6091"/>
                  <a:pt x="7939" y="5528"/>
                  <a:pt x="8640" y="5118"/>
                </a:cubicBezTo>
                <a:cubicBezTo>
                  <a:pt x="9302" y="4760"/>
                  <a:pt x="10041" y="4555"/>
                  <a:pt x="10819" y="4555"/>
                </a:cubicBezTo>
                <a:close/>
                <a:moveTo>
                  <a:pt x="10819" y="18222"/>
                </a:moveTo>
                <a:cubicBezTo>
                  <a:pt x="11442" y="18222"/>
                  <a:pt x="12065" y="18017"/>
                  <a:pt x="12649" y="17710"/>
                </a:cubicBezTo>
                <a:cubicBezTo>
                  <a:pt x="13232" y="17352"/>
                  <a:pt x="13738" y="16942"/>
                  <a:pt x="14166" y="16328"/>
                </a:cubicBezTo>
                <a:cubicBezTo>
                  <a:pt x="14595" y="15816"/>
                  <a:pt x="14945" y="15151"/>
                  <a:pt x="15178" y="14383"/>
                </a:cubicBezTo>
                <a:cubicBezTo>
                  <a:pt x="15451" y="13615"/>
                  <a:pt x="15568" y="12796"/>
                  <a:pt x="15568" y="11926"/>
                </a:cubicBezTo>
                <a:cubicBezTo>
                  <a:pt x="15568" y="11107"/>
                  <a:pt x="15451" y="10288"/>
                  <a:pt x="15178" y="9520"/>
                </a:cubicBezTo>
                <a:cubicBezTo>
                  <a:pt x="14945" y="8753"/>
                  <a:pt x="14595" y="8087"/>
                  <a:pt x="14166" y="7524"/>
                </a:cubicBezTo>
                <a:cubicBezTo>
                  <a:pt x="13738" y="6961"/>
                  <a:pt x="13232" y="6500"/>
                  <a:pt x="12649" y="6193"/>
                </a:cubicBezTo>
                <a:cubicBezTo>
                  <a:pt x="12065" y="5835"/>
                  <a:pt x="11442" y="5682"/>
                  <a:pt x="10819" y="5682"/>
                </a:cubicBezTo>
                <a:cubicBezTo>
                  <a:pt x="10158" y="5682"/>
                  <a:pt x="9535" y="5835"/>
                  <a:pt x="8951" y="6193"/>
                </a:cubicBezTo>
                <a:cubicBezTo>
                  <a:pt x="8368" y="6500"/>
                  <a:pt x="7862" y="6961"/>
                  <a:pt x="7472" y="7524"/>
                </a:cubicBezTo>
                <a:cubicBezTo>
                  <a:pt x="7005" y="8087"/>
                  <a:pt x="6694" y="8753"/>
                  <a:pt x="6422" y="9520"/>
                </a:cubicBezTo>
                <a:cubicBezTo>
                  <a:pt x="6188" y="10288"/>
                  <a:pt x="6032" y="11107"/>
                  <a:pt x="6032" y="11926"/>
                </a:cubicBezTo>
                <a:cubicBezTo>
                  <a:pt x="6032" y="12796"/>
                  <a:pt x="6188" y="13615"/>
                  <a:pt x="6422" y="14383"/>
                </a:cubicBezTo>
                <a:cubicBezTo>
                  <a:pt x="6694" y="15151"/>
                  <a:pt x="7005" y="15816"/>
                  <a:pt x="7472" y="16328"/>
                </a:cubicBezTo>
                <a:cubicBezTo>
                  <a:pt x="7862" y="16942"/>
                  <a:pt x="8368" y="17352"/>
                  <a:pt x="8951" y="17710"/>
                </a:cubicBezTo>
                <a:cubicBezTo>
                  <a:pt x="9535" y="18017"/>
                  <a:pt x="10158" y="18222"/>
                  <a:pt x="10819" y="18222"/>
                </a:cubicBezTo>
                <a:close/>
                <a:moveTo>
                  <a:pt x="10819" y="6808"/>
                </a:moveTo>
                <a:cubicBezTo>
                  <a:pt x="11364" y="6808"/>
                  <a:pt x="11870" y="6961"/>
                  <a:pt x="12337" y="7217"/>
                </a:cubicBezTo>
                <a:cubicBezTo>
                  <a:pt x="12804" y="7473"/>
                  <a:pt x="13194" y="7831"/>
                  <a:pt x="13544" y="8343"/>
                </a:cubicBezTo>
                <a:cubicBezTo>
                  <a:pt x="13933" y="8804"/>
                  <a:pt x="14205" y="9316"/>
                  <a:pt x="14400" y="9930"/>
                </a:cubicBezTo>
                <a:cubicBezTo>
                  <a:pt x="14595" y="10544"/>
                  <a:pt x="14711" y="11209"/>
                  <a:pt x="14711" y="11926"/>
                </a:cubicBezTo>
                <a:cubicBezTo>
                  <a:pt x="14711" y="12643"/>
                  <a:pt x="14595" y="13308"/>
                  <a:pt x="14400" y="13922"/>
                </a:cubicBezTo>
                <a:cubicBezTo>
                  <a:pt x="14205" y="14588"/>
                  <a:pt x="13933" y="15100"/>
                  <a:pt x="13544" y="15560"/>
                </a:cubicBezTo>
                <a:cubicBezTo>
                  <a:pt x="13194" y="16021"/>
                  <a:pt x="12804" y="16430"/>
                  <a:pt x="12337" y="16686"/>
                </a:cubicBezTo>
                <a:cubicBezTo>
                  <a:pt x="11870" y="16942"/>
                  <a:pt x="11364" y="17096"/>
                  <a:pt x="10819" y="17096"/>
                </a:cubicBezTo>
                <a:cubicBezTo>
                  <a:pt x="10275" y="17096"/>
                  <a:pt x="9769" y="16942"/>
                  <a:pt x="9302" y="16686"/>
                </a:cubicBezTo>
                <a:cubicBezTo>
                  <a:pt x="8796" y="16430"/>
                  <a:pt x="8406" y="16021"/>
                  <a:pt x="8056" y="15560"/>
                </a:cubicBezTo>
                <a:cubicBezTo>
                  <a:pt x="7706" y="15100"/>
                  <a:pt x="7395" y="14588"/>
                  <a:pt x="7200" y="13922"/>
                </a:cubicBezTo>
                <a:cubicBezTo>
                  <a:pt x="7005" y="13308"/>
                  <a:pt x="6889" y="12643"/>
                  <a:pt x="6889" y="11926"/>
                </a:cubicBezTo>
                <a:cubicBezTo>
                  <a:pt x="6889" y="11209"/>
                  <a:pt x="7005" y="10544"/>
                  <a:pt x="7200" y="9930"/>
                </a:cubicBezTo>
                <a:cubicBezTo>
                  <a:pt x="7395" y="9316"/>
                  <a:pt x="7706" y="8804"/>
                  <a:pt x="8056" y="8343"/>
                </a:cubicBezTo>
                <a:cubicBezTo>
                  <a:pt x="8406" y="7831"/>
                  <a:pt x="8796" y="7473"/>
                  <a:pt x="9302" y="7217"/>
                </a:cubicBezTo>
                <a:cubicBezTo>
                  <a:pt x="9769" y="6961"/>
                  <a:pt x="10275" y="6808"/>
                  <a:pt x="10819" y="6808"/>
                </a:cubicBezTo>
                <a:close/>
                <a:moveTo>
                  <a:pt x="10819" y="15918"/>
                </a:moveTo>
                <a:cubicBezTo>
                  <a:pt x="11209" y="15918"/>
                  <a:pt x="11598" y="15816"/>
                  <a:pt x="11987" y="15611"/>
                </a:cubicBezTo>
                <a:cubicBezTo>
                  <a:pt x="12337" y="15407"/>
                  <a:pt x="12649" y="15100"/>
                  <a:pt x="12921" y="14741"/>
                </a:cubicBezTo>
                <a:cubicBezTo>
                  <a:pt x="13194" y="14383"/>
                  <a:pt x="13427" y="13973"/>
                  <a:pt x="13583" y="13462"/>
                </a:cubicBezTo>
                <a:cubicBezTo>
                  <a:pt x="13777" y="13001"/>
                  <a:pt x="13855" y="12489"/>
                  <a:pt x="13855" y="11926"/>
                </a:cubicBezTo>
                <a:cubicBezTo>
                  <a:pt x="13855" y="11414"/>
                  <a:pt x="13777" y="10902"/>
                  <a:pt x="13583" y="10391"/>
                </a:cubicBezTo>
                <a:cubicBezTo>
                  <a:pt x="13427" y="9930"/>
                  <a:pt x="13194" y="9520"/>
                  <a:pt x="12921" y="9162"/>
                </a:cubicBezTo>
                <a:cubicBezTo>
                  <a:pt x="12649" y="8804"/>
                  <a:pt x="12337" y="8497"/>
                  <a:pt x="11987" y="8292"/>
                </a:cubicBezTo>
                <a:cubicBezTo>
                  <a:pt x="11598" y="8036"/>
                  <a:pt x="11209" y="7934"/>
                  <a:pt x="10819" y="7934"/>
                </a:cubicBezTo>
                <a:cubicBezTo>
                  <a:pt x="10391" y="7934"/>
                  <a:pt x="10002" y="8036"/>
                  <a:pt x="9652" y="8292"/>
                </a:cubicBezTo>
                <a:cubicBezTo>
                  <a:pt x="9263" y="8497"/>
                  <a:pt x="8951" y="8804"/>
                  <a:pt x="8679" y="9162"/>
                </a:cubicBezTo>
                <a:cubicBezTo>
                  <a:pt x="8406" y="9520"/>
                  <a:pt x="8173" y="9930"/>
                  <a:pt x="8017" y="10391"/>
                </a:cubicBezTo>
                <a:cubicBezTo>
                  <a:pt x="7862" y="10902"/>
                  <a:pt x="7784" y="11414"/>
                  <a:pt x="7784" y="11926"/>
                </a:cubicBezTo>
                <a:cubicBezTo>
                  <a:pt x="7784" y="12489"/>
                  <a:pt x="7862" y="13001"/>
                  <a:pt x="8017" y="13462"/>
                </a:cubicBezTo>
                <a:cubicBezTo>
                  <a:pt x="8173" y="13973"/>
                  <a:pt x="8406" y="14383"/>
                  <a:pt x="8679" y="14741"/>
                </a:cubicBezTo>
                <a:cubicBezTo>
                  <a:pt x="8951" y="15100"/>
                  <a:pt x="9263" y="15407"/>
                  <a:pt x="9652" y="15611"/>
                </a:cubicBezTo>
                <a:cubicBezTo>
                  <a:pt x="10002" y="15816"/>
                  <a:pt x="10391" y="15918"/>
                  <a:pt x="10819" y="15918"/>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08" name="Shape 3855"/>
          <p:cNvSpPr/>
          <p:nvPr userDrawn="1"/>
        </p:nvSpPr>
        <p:spPr>
          <a:xfrm>
            <a:off x="15981412" y="9332932"/>
            <a:ext cx="497958" cy="558298"/>
          </a:xfrm>
          <a:custGeom>
            <a:avLst/>
            <a:gdLst/>
            <a:ahLst/>
            <a:cxnLst>
              <a:cxn ang="0">
                <a:pos x="wd2" y="hd2"/>
              </a:cxn>
              <a:cxn ang="5400000">
                <a:pos x="wd2" y="hd2"/>
              </a:cxn>
              <a:cxn ang="10800000">
                <a:pos x="wd2" y="hd2"/>
              </a:cxn>
              <a:cxn ang="16200000">
                <a:pos x="wd2" y="hd2"/>
              </a:cxn>
            </a:cxnLst>
            <a:rect l="0" t="0" r="r" b="b"/>
            <a:pathLst>
              <a:path w="21521" h="21600" extrusionOk="0">
                <a:moveTo>
                  <a:pt x="14951" y="21131"/>
                </a:moveTo>
                <a:cubicBezTo>
                  <a:pt x="14104" y="20843"/>
                  <a:pt x="13178" y="20410"/>
                  <a:pt x="12170" y="19797"/>
                </a:cubicBezTo>
                <a:cubicBezTo>
                  <a:pt x="11163" y="19220"/>
                  <a:pt x="10075" y="18463"/>
                  <a:pt x="8987" y="17525"/>
                </a:cubicBezTo>
                <a:cubicBezTo>
                  <a:pt x="7899" y="16588"/>
                  <a:pt x="6810" y="15506"/>
                  <a:pt x="5803" y="14280"/>
                </a:cubicBezTo>
                <a:cubicBezTo>
                  <a:pt x="4836" y="13090"/>
                  <a:pt x="3990" y="11972"/>
                  <a:pt x="3224" y="10962"/>
                </a:cubicBezTo>
                <a:cubicBezTo>
                  <a:pt x="2499" y="9989"/>
                  <a:pt x="1894" y="9051"/>
                  <a:pt x="1451" y="8150"/>
                </a:cubicBezTo>
                <a:cubicBezTo>
                  <a:pt x="967" y="7320"/>
                  <a:pt x="604" y="6527"/>
                  <a:pt x="363" y="5806"/>
                </a:cubicBezTo>
                <a:cubicBezTo>
                  <a:pt x="121" y="5084"/>
                  <a:pt x="0" y="4435"/>
                  <a:pt x="0" y="3894"/>
                </a:cubicBezTo>
                <a:cubicBezTo>
                  <a:pt x="0" y="3462"/>
                  <a:pt x="81" y="3065"/>
                  <a:pt x="242" y="2705"/>
                </a:cubicBezTo>
                <a:cubicBezTo>
                  <a:pt x="403" y="2380"/>
                  <a:pt x="564" y="2055"/>
                  <a:pt x="766" y="1803"/>
                </a:cubicBezTo>
                <a:cubicBezTo>
                  <a:pt x="1007" y="1587"/>
                  <a:pt x="1249" y="1406"/>
                  <a:pt x="1531" y="1226"/>
                </a:cubicBezTo>
                <a:cubicBezTo>
                  <a:pt x="1773" y="1046"/>
                  <a:pt x="1975" y="902"/>
                  <a:pt x="2136" y="793"/>
                </a:cubicBezTo>
                <a:cubicBezTo>
                  <a:pt x="2297" y="685"/>
                  <a:pt x="2297" y="685"/>
                  <a:pt x="2297" y="685"/>
                </a:cubicBezTo>
                <a:cubicBezTo>
                  <a:pt x="2700" y="397"/>
                  <a:pt x="3184" y="216"/>
                  <a:pt x="3748" y="144"/>
                </a:cubicBezTo>
                <a:cubicBezTo>
                  <a:pt x="4272" y="36"/>
                  <a:pt x="4675" y="0"/>
                  <a:pt x="4916" y="0"/>
                </a:cubicBezTo>
                <a:cubicBezTo>
                  <a:pt x="5360" y="0"/>
                  <a:pt x="5642" y="72"/>
                  <a:pt x="5884" y="252"/>
                </a:cubicBezTo>
                <a:cubicBezTo>
                  <a:pt x="6085" y="433"/>
                  <a:pt x="6246" y="613"/>
                  <a:pt x="6327" y="829"/>
                </a:cubicBezTo>
                <a:cubicBezTo>
                  <a:pt x="6448" y="974"/>
                  <a:pt x="6770" y="1587"/>
                  <a:pt x="7294" y="2632"/>
                </a:cubicBezTo>
                <a:cubicBezTo>
                  <a:pt x="7858" y="3678"/>
                  <a:pt x="8140" y="4291"/>
                  <a:pt x="8221" y="4508"/>
                </a:cubicBezTo>
                <a:cubicBezTo>
                  <a:pt x="8301" y="4616"/>
                  <a:pt x="8342" y="4760"/>
                  <a:pt x="8342" y="4940"/>
                </a:cubicBezTo>
                <a:cubicBezTo>
                  <a:pt x="8382" y="5121"/>
                  <a:pt x="8382" y="5265"/>
                  <a:pt x="8342" y="5445"/>
                </a:cubicBezTo>
                <a:cubicBezTo>
                  <a:pt x="8261" y="5625"/>
                  <a:pt x="8181" y="5806"/>
                  <a:pt x="8060" y="5950"/>
                </a:cubicBezTo>
                <a:cubicBezTo>
                  <a:pt x="7979" y="6094"/>
                  <a:pt x="7818" y="6238"/>
                  <a:pt x="7657" y="6383"/>
                </a:cubicBezTo>
                <a:cubicBezTo>
                  <a:pt x="7536" y="6419"/>
                  <a:pt x="7536" y="6419"/>
                  <a:pt x="7536" y="6419"/>
                </a:cubicBezTo>
                <a:cubicBezTo>
                  <a:pt x="7334" y="6563"/>
                  <a:pt x="7093" y="6707"/>
                  <a:pt x="6851" y="6924"/>
                </a:cubicBezTo>
                <a:cubicBezTo>
                  <a:pt x="6569" y="7104"/>
                  <a:pt x="6407" y="7356"/>
                  <a:pt x="6407" y="7609"/>
                </a:cubicBezTo>
                <a:cubicBezTo>
                  <a:pt x="6367" y="7717"/>
                  <a:pt x="6367" y="7861"/>
                  <a:pt x="6407" y="8005"/>
                </a:cubicBezTo>
                <a:cubicBezTo>
                  <a:pt x="6488" y="8150"/>
                  <a:pt x="6569" y="8258"/>
                  <a:pt x="6649" y="8402"/>
                </a:cubicBezTo>
                <a:cubicBezTo>
                  <a:pt x="6972" y="8763"/>
                  <a:pt x="7415" y="9267"/>
                  <a:pt x="7979" y="9917"/>
                </a:cubicBezTo>
                <a:cubicBezTo>
                  <a:pt x="8543" y="10566"/>
                  <a:pt x="9107" y="11215"/>
                  <a:pt x="9712" y="11864"/>
                </a:cubicBezTo>
                <a:cubicBezTo>
                  <a:pt x="10276" y="12513"/>
                  <a:pt x="10840" y="13126"/>
                  <a:pt x="11364" y="13667"/>
                </a:cubicBezTo>
                <a:cubicBezTo>
                  <a:pt x="11848" y="14172"/>
                  <a:pt x="12210" y="14496"/>
                  <a:pt x="12372" y="14640"/>
                </a:cubicBezTo>
                <a:cubicBezTo>
                  <a:pt x="12493" y="14749"/>
                  <a:pt x="12654" y="14857"/>
                  <a:pt x="12775" y="14929"/>
                </a:cubicBezTo>
                <a:cubicBezTo>
                  <a:pt x="12936" y="15001"/>
                  <a:pt x="13057" y="15001"/>
                  <a:pt x="13218" y="15001"/>
                </a:cubicBezTo>
                <a:cubicBezTo>
                  <a:pt x="13379" y="15037"/>
                  <a:pt x="13540" y="15037"/>
                  <a:pt x="13701" y="15001"/>
                </a:cubicBezTo>
                <a:cubicBezTo>
                  <a:pt x="13822" y="15001"/>
                  <a:pt x="13943" y="14929"/>
                  <a:pt x="14064" y="14821"/>
                </a:cubicBezTo>
                <a:cubicBezTo>
                  <a:pt x="14306" y="14640"/>
                  <a:pt x="14507" y="14424"/>
                  <a:pt x="14749" y="14208"/>
                </a:cubicBezTo>
                <a:cubicBezTo>
                  <a:pt x="14790" y="14208"/>
                  <a:pt x="14790" y="14208"/>
                  <a:pt x="14790" y="14208"/>
                </a:cubicBezTo>
                <a:cubicBezTo>
                  <a:pt x="14830" y="14172"/>
                  <a:pt x="14910" y="14136"/>
                  <a:pt x="15112" y="14027"/>
                </a:cubicBezTo>
                <a:cubicBezTo>
                  <a:pt x="15273" y="13919"/>
                  <a:pt x="15515" y="13883"/>
                  <a:pt x="15837" y="13883"/>
                </a:cubicBezTo>
                <a:cubicBezTo>
                  <a:pt x="16039" y="13883"/>
                  <a:pt x="16281" y="13919"/>
                  <a:pt x="16482" y="13991"/>
                </a:cubicBezTo>
                <a:cubicBezTo>
                  <a:pt x="16724" y="14099"/>
                  <a:pt x="16925" y="14172"/>
                  <a:pt x="17167" y="14316"/>
                </a:cubicBezTo>
                <a:cubicBezTo>
                  <a:pt x="17731" y="14640"/>
                  <a:pt x="19021" y="15398"/>
                  <a:pt x="20915" y="16552"/>
                </a:cubicBezTo>
                <a:cubicBezTo>
                  <a:pt x="20996" y="16624"/>
                  <a:pt x="20996" y="16624"/>
                  <a:pt x="20996" y="16624"/>
                </a:cubicBezTo>
                <a:cubicBezTo>
                  <a:pt x="21157" y="16732"/>
                  <a:pt x="21318" y="16984"/>
                  <a:pt x="21439" y="17309"/>
                </a:cubicBezTo>
                <a:cubicBezTo>
                  <a:pt x="21600" y="17669"/>
                  <a:pt x="21519" y="18066"/>
                  <a:pt x="21237" y="18535"/>
                </a:cubicBezTo>
                <a:cubicBezTo>
                  <a:pt x="21116" y="18787"/>
                  <a:pt x="20875" y="19076"/>
                  <a:pt x="20593" y="19436"/>
                </a:cubicBezTo>
                <a:cubicBezTo>
                  <a:pt x="20270" y="19797"/>
                  <a:pt x="19948" y="20158"/>
                  <a:pt x="19545" y="20446"/>
                </a:cubicBezTo>
                <a:cubicBezTo>
                  <a:pt x="19182" y="20771"/>
                  <a:pt x="18779" y="21023"/>
                  <a:pt x="18336" y="21275"/>
                </a:cubicBezTo>
                <a:cubicBezTo>
                  <a:pt x="17893" y="21492"/>
                  <a:pt x="17449" y="21600"/>
                  <a:pt x="17006" y="21600"/>
                </a:cubicBezTo>
                <a:cubicBezTo>
                  <a:pt x="16482" y="21600"/>
                  <a:pt x="15797" y="21456"/>
                  <a:pt x="14951" y="21131"/>
                </a:cubicBezTo>
                <a:close/>
                <a:moveTo>
                  <a:pt x="3949" y="902"/>
                </a:moveTo>
                <a:cubicBezTo>
                  <a:pt x="3506" y="974"/>
                  <a:pt x="3143" y="1118"/>
                  <a:pt x="2821" y="1298"/>
                </a:cubicBezTo>
                <a:cubicBezTo>
                  <a:pt x="2660" y="1442"/>
                  <a:pt x="2660" y="1442"/>
                  <a:pt x="2660" y="1442"/>
                </a:cubicBezTo>
                <a:cubicBezTo>
                  <a:pt x="2499" y="1551"/>
                  <a:pt x="2297" y="1659"/>
                  <a:pt x="2096" y="1803"/>
                </a:cubicBezTo>
                <a:cubicBezTo>
                  <a:pt x="1894" y="1947"/>
                  <a:pt x="1693" y="2128"/>
                  <a:pt x="1531" y="2344"/>
                </a:cubicBezTo>
                <a:cubicBezTo>
                  <a:pt x="1330" y="2524"/>
                  <a:pt x="1169" y="2741"/>
                  <a:pt x="1048" y="2993"/>
                </a:cubicBezTo>
                <a:cubicBezTo>
                  <a:pt x="927" y="3245"/>
                  <a:pt x="887" y="3534"/>
                  <a:pt x="887" y="3894"/>
                </a:cubicBezTo>
                <a:cubicBezTo>
                  <a:pt x="887" y="4435"/>
                  <a:pt x="1007" y="5012"/>
                  <a:pt x="1249" y="5697"/>
                </a:cubicBezTo>
                <a:cubicBezTo>
                  <a:pt x="1491" y="6383"/>
                  <a:pt x="1854" y="7104"/>
                  <a:pt x="2297" y="7933"/>
                </a:cubicBezTo>
                <a:cubicBezTo>
                  <a:pt x="2740" y="8727"/>
                  <a:pt x="3345" y="9628"/>
                  <a:pt x="4030" y="10602"/>
                </a:cubicBezTo>
                <a:cubicBezTo>
                  <a:pt x="4715" y="11575"/>
                  <a:pt x="5561" y="12621"/>
                  <a:pt x="6488" y="13811"/>
                </a:cubicBezTo>
                <a:cubicBezTo>
                  <a:pt x="7536" y="15001"/>
                  <a:pt x="8584" y="16083"/>
                  <a:pt x="9672" y="16948"/>
                </a:cubicBezTo>
                <a:cubicBezTo>
                  <a:pt x="10719" y="17850"/>
                  <a:pt x="11727" y="18571"/>
                  <a:pt x="12694" y="19148"/>
                </a:cubicBezTo>
                <a:cubicBezTo>
                  <a:pt x="13621" y="19725"/>
                  <a:pt x="14467" y="20122"/>
                  <a:pt x="15233" y="20374"/>
                </a:cubicBezTo>
                <a:cubicBezTo>
                  <a:pt x="15999" y="20662"/>
                  <a:pt x="16563" y="20807"/>
                  <a:pt x="17006" y="20807"/>
                </a:cubicBezTo>
                <a:cubicBezTo>
                  <a:pt x="17288" y="20807"/>
                  <a:pt x="17651" y="20698"/>
                  <a:pt x="18013" y="20518"/>
                </a:cubicBezTo>
                <a:cubicBezTo>
                  <a:pt x="18376" y="20302"/>
                  <a:pt x="18739" y="20085"/>
                  <a:pt x="19021" y="19833"/>
                </a:cubicBezTo>
                <a:cubicBezTo>
                  <a:pt x="19343" y="19581"/>
                  <a:pt x="19625" y="19292"/>
                  <a:pt x="19867" y="18968"/>
                </a:cubicBezTo>
                <a:cubicBezTo>
                  <a:pt x="20109" y="18679"/>
                  <a:pt x="20310" y="18427"/>
                  <a:pt x="20472" y="18174"/>
                </a:cubicBezTo>
                <a:cubicBezTo>
                  <a:pt x="20593" y="17886"/>
                  <a:pt x="20633" y="17669"/>
                  <a:pt x="20552" y="17489"/>
                </a:cubicBezTo>
                <a:cubicBezTo>
                  <a:pt x="20472" y="17345"/>
                  <a:pt x="20431" y="17237"/>
                  <a:pt x="20391" y="17237"/>
                </a:cubicBezTo>
                <a:cubicBezTo>
                  <a:pt x="20270" y="17129"/>
                  <a:pt x="19746" y="16804"/>
                  <a:pt x="18819" y="16263"/>
                </a:cubicBezTo>
                <a:cubicBezTo>
                  <a:pt x="17933" y="15722"/>
                  <a:pt x="17207" y="15289"/>
                  <a:pt x="16684" y="14965"/>
                </a:cubicBezTo>
                <a:cubicBezTo>
                  <a:pt x="16522" y="14857"/>
                  <a:pt x="16401" y="14785"/>
                  <a:pt x="16240" y="14749"/>
                </a:cubicBezTo>
                <a:cubicBezTo>
                  <a:pt x="16119" y="14713"/>
                  <a:pt x="15958" y="14676"/>
                  <a:pt x="15837" y="14676"/>
                </a:cubicBezTo>
                <a:cubicBezTo>
                  <a:pt x="15676" y="14676"/>
                  <a:pt x="15596" y="14713"/>
                  <a:pt x="15515" y="14749"/>
                </a:cubicBezTo>
                <a:cubicBezTo>
                  <a:pt x="15434" y="14749"/>
                  <a:pt x="15394" y="14785"/>
                  <a:pt x="15354" y="14821"/>
                </a:cubicBezTo>
                <a:cubicBezTo>
                  <a:pt x="15313" y="14857"/>
                  <a:pt x="15233" y="14929"/>
                  <a:pt x="15112" y="15037"/>
                </a:cubicBezTo>
                <a:cubicBezTo>
                  <a:pt x="14991" y="15145"/>
                  <a:pt x="14830" y="15289"/>
                  <a:pt x="14628" y="15434"/>
                </a:cubicBezTo>
                <a:cubicBezTo>
                  <a:pt x="14427" y="15578"/>
                  <a:pt x="14185" y="15686"/>
                  <a:pt x="13943" y="15758"/>
                </a:cubicBezTo>
                <a:cubicBezTo>
                  <a:pt x="13701" y="15830"/>
                  <a:pt x="13460" y="15830"/>
                  <a:pt x="13218" y="15794"/>
                </a:cubicBezTo>
                <a:cubicBezTo>
                  <a:pt x="12976" y="15794"/>
                  <a:pt x="12694" y="15758"/>
                  <a:pt x="12452" y="15686"/>
                </a:cubicBezTo>
                <a:cubicBezTo>
                  <a:pt x="12170" y="15578"/>
                  <a:pt x="11969" y="15434"/>
                  <a:pt x="11727" y="15253"/>
                </a:cubicBezTo>
                <a:cubicBezTo>
                  <a:pt x="11566" y="15109"/>
                  <a:pt x="11203" y="14749"/>
                  <a:pt x="10679" y="14172"/>
                </a:cubicBezTo>
                <a:cubicBezTo>
                  <a:pt x="10155" y="13595"/>
                  <a:pt x="9591" y="12982"/>
                  <a:pt x="8946" y="12333"/>
                </a:cubicBezTo>
                <a:cubicBezTo>
                  <a:pt x="8382" y="11647"/>
                  <a:pt x="7778" y="10998"/>
                  <a:pt x="7213" y="10349"/>
                </a:cubicBezTo>
                <a:cubicBezTo>
                  <a:pt x="6609" y="9700"/>
                  <a:pt x="6206" y="9195"/>
                  <a:pt x="5924" y="8871"/>
                </a:cubicBezTo>
                <a:cubicBezTo>
                  <a:pt x="5763" y="8654"/>
                  <a:pt x="5601" y="8402"/>
                  <a:pt x="5561" y="8186"/>
                </a:cubicBezTo>
                <a:cubicBezTo>
                  <a:pt x="5481" y="7933"/>
                  <a:pt x="5481" y="7717"/>
                  <a:pt x="5481" y="7464"/>
                </a:cubicBezTo>
                <a:cubicBezTo>
                  <a:pt x="5521" y="7284"/>
                  <a:pt x="5601" y="7068"/>
                  <a:pt x="5722" y="6887"/>
                </a:cubicBezTo>
                <a:cubicBezTo>
                  <a:pt x="5843" y="6707"/>
                  <a:pt x="6004" y="6563"/>
                  <a:pt x="6125" y="6419"/>
                </a:cubicBezTo>
                <a:cubicBezTo>
                  <a:pt x="6287" y="6274"/>
                  <a:pt x="6407" y="6130"/>
                  <a:pt x="6569" y="6058"/>
                </a:cubicBezTo>
                <a:cubicBezTo>
                  <a:pt x="6730" y="5950"/>
                  <a:pt x="6891" y="5842"/>
                  <a:pt x="7012" y="5770"/>
                </a:cubicBezTo>
                <a:cubicBezTo>
                  <a:pt x="7133" y="5734"/>
                  <a:pt x="7133" y="5734"/>
                  <a:pt x="7133" y="5734"/>
                </a:cubicBezTo>
                <a:cubicBezTo>
                  <a:pt x="7334" y="5553"/>
                  <a:pt x="7455" y="5373"/>
                  <a:pt x="7455" y="5193"/>
                </a:cubicBezTo>
                <a:cubicBezTo>
                  <a:pt x="7455" y="4976"/>
                  <a:pt x="7415" y="4832"/>
                  <a:pt x="7375" y="4796"/>
                </a:cubicBezTo>
                <a:cubicBezTo>
                  <a:pt x="7334" y="4616"/>
                  <a:pt x="7012" y="4039"/>
                  <a:pt x="6488" y="2993"/>
                </a:cubicBezTo>
                <a:cubicBezTo>
                  <a:pt x="5964" y="1947"/>
                  <a:pt x="5642" y="1334"/>
                  <a:pt x="5561" y="1154"/>
                </a:cubicBezTo>
                <a:cubicBezTo>
                  <a:pt x="5481" y="1046"/>
                  <a:pt x="5400" y="938"/>
                  <a:pt x="5319" y="865"/>
                </a:cubicBezTo>
                <a:cubicBezTo>
                  <a:pt x="5239" y="829"/>
                  <a:pt x="5078" y="793"/>
                  <a:pt x="4916" y="793"/>
                </a:cubicBezTo>
                <a:cubicBezTo>
                  <a:pt x="4715" y="793"/>
                  <a:pt x="4393" y="829"/>
                  <a:pt x="3949" y="902"/>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09" name="Shape 3856"/>
          <p:cNvSpPr/>
          <p:nvPr userDrawn="1"/>
        </p:nvSpPr>
        <p:spPr>
          <a:xfrm>
            <a:off x="17315008" y="9362191"/>
            <a:ext cx="375449" cy="497348"/>
          </a:xfrm>
          <a:custGeom>
            <a:avLst/>
            <a:gdLst/>
            <a:ahLst/>
            <a:cxnLst>
              <a:cxn ang="0">
                <a:pos x="wd2" y="hd2"/>
              </a:cxn>
              <a:cxn ang="5400000">
                <a:pos x="wd2" y="hd2"/>
              </a:cxn>
              <a:cxn ang="10800000">
                <a:pos x="wd2" y="hd2"/>
              </a:cxn>
              <a:cxn ang="16200000">
                <a:pos x="wd2" y="hd2"/>
              </a:cxn>
            </a:cxnLst>
            <a:rect l="0" t="0" r="r" b="b"/>
            <a:pathLst>
              <a:path w="21600" h="21600" extrusionOk="0">
                <a:moveTo>
                  <a:pt x="19176" y="0"/>
                </a:moveTo>
                <a:cubicBezTo>
                  <a:pt x="19499" y="0"/>
                  <a:pt x="19822" y="81"/>
                  <a:pt x="20092" y="162"/>
                </a:cubicBezTo>
                <a:cubicBezTo>
                  <a:pt x="20415" y="283"/>
                  <a:pt x="20684" y="404"/>
                  <a:pt x="20900" y="526"/>
                </a:cubicBezTo>
                <a:cubicBezTo>
                  <a:pt x="21115" y="728"/>
                  <a:pt x="21277" y="890"/>
                  <a:pt x="21385" y="1133"/>
                </a:cubicBezTo>
                <a:cubicBezTo>
                  <a:pt x="21546" y="1335"/>
                  <a:pt x="21600" y="1537"/>
                  <a:pt x="21600" y="1820"/>
                </a:cubicBezTo>
                <a:cubicBezTo>
                  <a:pt x="21600" y="19820"/>
                  <a:pt x="21600" y="19820"/>
                  <a:pt x="21600" y="19820"/>
                </a:cubicBezTo>
                <a:cubicBezTo>
                  <a:pt x="21600" y="20063"/>
                  <a:pt x="21546" y="20306"/>
                  <a:pt x="21385" y="20508"/>
                </a:cubicBezTo>
                <a:cubicBezTo>
                  <a:pt x="21277" y="20710"/>
                  <a:pt x="21115" y="20912"/>
                  <a:pt x="20900" y="21074"/>
                </a:cubicBezTo>
                <a:cubicBezTo>
                  <a:pt x="20684" y="21236"/>
                  <a:pt x="20415" y="21357"/>
                  <a:pt x="20092" y="21438"/>
                </a:cubicBezTo>
                <a:cubicBezTo>
                  <a:pt x="19822" y="21560"/>
                  <a:pt x="19499" y="21600"/>
                  <a:pt x="19176" y="21600"/>
                </a:cubicBezTo>
                <a:cubicBezTo>
                  <a:pt x="2478" y="21600"/>
                  <a:pt x="2478" y="21600"/>
                  <a:pt x="2478" y="21600"/>
                </a:cubicBezTo>
                <a:cubicBezTo>
                  <a:pt x="2155" y="21600"/>
                  <a:pt x="1831" y="21560"/>
                  <a:pt x="1508" y="21438"/>
                </a:cubicBezTo>
                <a:cubicBezTo>
                  <a:pt x="1185" y="21357"/>
                  <a:pt x="970" y="21236"/>
                  <a:pt x="700" y="21074"/>
                </a:cubicBezTo>
                <a:cubicBezTo>
                  <a:pt x="539" y="20912"/>
                  <a:pt x="377" y="20710"/>
                  <a:pt x="215" y="20508"/>
                </a:cubicBezTo>
                <a:cubicBezTo>
                  <a:pt x="54" y="20306"/>
                  <a:pt x="0" y="20063"/>
                  <a:pt x="0" y="19820"/>
                </a:cubicBezTo>
                <a:cubicBezTo>
                  <a:pt x="0" y="1820"/>
                  <a:pt x="0" y="1820"/>
                  <a:pt x="0" y="1820"/>
                </a:cubicBezTo>
                <a:cubicBezTo>
                  <a:pt x="0" y="1537"/>
                  <a:pt x="54" y="1335"/>
                  <a:pt x="215" y="1133"/>
                </a:cubicBezTo>
                <a:cubicBezTo>
                  <a:pt x="377" y="890"/>
                  <a:pt x="539" y="728"/>
                  <a:pt x="700" y="526"/>
                </a:cubicBezTo>
                <a:cubicBezTo>
                  <a:pt x="970" y="404"/>
                  <a:pt x="1185" y="283"/>
                  <a:pt x="1508" y="162"/>
                </a:cubicBezTo>
                <a:cubicBezTo>
                  <a:pt x="1831" y="81"/>
                  <a:pt x="2155" y="0"/>
                  <a:pt x="2478" y="0"/>
                </a:cubicBezTo>
                <a:lnTo>
                  <a:pt x="19176" y="0"/>
                </a:lnTo>
                <a:close/>
                <a:moveTo>
                  <a:pt x="20361" y="19820"/>
                </a:moveTo>
                <a:cubicBezTo>
                  <a:pt x="20361" y="1820"/>
                  <a:pt x="20361" y="1820"/>
                  <a:pt x="20361" y="1820"/>
                </a:cubicBezTo>
                <a:cubicBezTo>
                  <a:pt x="20361" y="1537"/>
                  <a:pt x="20253" y="1335"/>
                  <a:pt x="19984" y="1173"/>
                </a:cubicBezTo>
                <a:cubicBezTo>
                  <a:pt x="19769" y="1011"/>
                  <a:pt x="19499" y="890"/>
                  <a:pt x="19176" y="890"/>
                </a:cubicBezTo>
                <a:cubicBezTo>
                  <a:pt x="2478" y="890"/>
                  <a:pt x="2478" y="890"/>
                  <a:pt x="2478" y="890"/>
                </a:cubicBezTo>
                <a:cubicBezTo>
                  <a:pt x="2155" y="890"/>
                  <a:pt x="1831" y="1011"/>
                  <a:pt x="1616" y="1173"/>
                </a:cubicBezTo>
                <a:cubicBezTo>
                  <a:pt x="1400" y="1335"/>
                  <a:pt x="1293" y="1537"/>
                  <a:pt x="1293" y="1820"/>
                </a:cubicBezTo>
                <a:cubicBezTo>
                  <a:pt x="1293" y="19820"/>
                  <a:pt x="1293" y="19820"/>
                  <a:pt x="1293" y="19820"/>
                </a:cubicBezTo>
                <a:cubicBezTo>
                  <a:pt x="1293" y="20063"/>
                  <a:pt x="1400" y="20265"/>
                  <a:pt x="1616" y="20427"/>
                </a:cubicBezTo>
                <a:cubicBezTo>
                  <a:pt x="1831" y="20629"/>
                  <a:pt x="2155" y="20710"/>
                  <a:pt x="2478" y="20710"/>
                </a:cubicBezTo>
                <a:cubicBezTo>
                  <a:pt x="19176" y="20710"/>
                  <a:pt x="19176" y="20710"/>
                  <a:pt x="19176" y="20710"/>
                </a:cubicBezTo>
                <a:cubicBezTo>
                  <a:pt x="19499" y="20710"/>
                  <a:pt x="19769" y="20629"/>
                  <a:pt x="19984" y="20427"/>
                </a:cubicBezTo>
                <a:cubicBezTo>
                  <a:pt x="20253" y="20265"/>
                  <a:pt x="20361" y="20063"/>
                  <a:pt x="20361" y="19820"/>
                </a:cubicBezTo>
                <a:close/>
                <a:moveTo>
                  <a:pt x="2478" y="5865"/>
                </a:moveTo>
                <a:cubicBezTo>
                  <a:pt x="2478" y="2265"/>
                  <a:pt x="2478" y="2265"/>
                  <a:pt x="2478" y="2265"/>
                </a:cubicBezTo>
                <a:cubicBezTo>
                  <a:pt x="19176" y="2265"/>
                  <a:pt x="19176" y="2265"/>
                  <a:pt x="19176" y="2265"/>
                </a:cubicBezTo>
                <a:cubicBezTo>
                  <a:pt x="19176" y="5865"/>
                  <a:pt x="19176" y="5865"/>
                  <a:pt x="19176" y="5865"/>
                </a:cubicBezTo>
                <a:lnTo>
                  <a:pt x="2478" y="5865"/>
                </a:lnTo>
                <a:close/>
                <a:moveTo>
                  <a:pt x="6033" y="9910"/>
                </a:moveTo>
                <a:cubicBezTo>
                  <a:pt x="7218" y="9910"/>
                  <a:pt x="7218" y="9910"/>
                  <a:pt x="7218" y="9910"/>
                </a:cubicBezTo>
                <a:cubicBezTo>
                  <a:pt x="7218" y="10800"/>
                  <a:pt x="7218" y="10800"/>
                  <a:pt x="7218" y="10800"/>
                </a:cubicBezTo>
                <a:cubicBezTo>
                  <a:pt x="2478" y="10800"/>
                  <a:pt x="2478" y="10800"/>
                  <a:pt x="2478" y="10800"/>
                </a:cubicBezTo>
                <a:cubicBezTo>
                  <a:pt x="2478" y="7240"/>
                  <a:pt x="2478" y="7240"/>
                  <a:pt x="2478" y="7240"/>
                </a:cubicBezTo>
                <a:cubicBezTo>
                  <a:pt x="3663" y="7240"/>
                  <a:pt x="3663" y="7240"/>
                  <a:pt x="3663" y="7240"/>
                </a:cubicBezTo>
                <a:cubicBezTo>
                  <a:pt x="3663" y="9910"/>
                  <a:pt x="3663" y="9910"/>
                  <a:pt x="3663" y="9910"/>
                </a:cubicBezTo>
                <a:lnTo>
                  <a:pt x="6033" y="9910"/>
                </a:lnTo>
                <a:close/>
                <a:moveTo>
                  <a:pt x="6033" y="14400"/>
                </a:moveTo>
                <a:cubicBezTo>
                  <a:pt x="7218" y="14400"/>
                  <a:pt x="7218" y="14400"/>
                  <a:pt x="7218" y="14400"/>
                </a:cubicBezTo>
                <a:cubicBezTo>
                  <a:pt x="7218" y="15290"/>
                  <a:pt x="7218" y="15290"/>
                  <a:pt x="7218" y="15290"/>
                </a:cubicBezTo>
                <a:cubicBezTo>
                  <a:pt x="2478" y="15290"/>
                  <a:pt x="2478" y="15290"/>
                  <a:pt x="2478" y="15290"/>
                </a:cubicBezTo>
                <a:cubicBezTo>
                  <a:pt x="2478" y="11690"/>
                  <a:pt x="2478" y="11690"/>
                  <a:pt x="2478" y="11690"/>
                </a:cubicBezTo>
                <a:cubicBezTo>
                  <a:pt x="3663" y="11690"/>
                  <a:pt x="3663" y="11690"/>
                  <a:pt x="3663" y="11690"/>
                </a:cubicBezTo>
                <a:cubicBezTo>
                  <a:pt x="3663" y="14400"/>
                  <a:pt x="3663" y="14400"/>
                  <a:pt x="3663" y="14400"/>
                </a:cubicBezTo>
                <a:lnTo>
                  <a:pt x="6033" y="14400"/>
                </a:lnTo>
                <a:close/>
                <a:moveTo>
                  <a:pt x="6033" y="18930"/>
                </a:moveTo>
                <a:cubicBezTo>
                  <a:pt x="7218" y="18930"/>
                  <a:pt x="7218" y="18930"/>
                  <a:pt x="7218" y="18930"/>
                </a:cubicBezTo>
                <a:cubicBezTo>
                  <a:pt x="7218" y="19820"/>
                  <a:pt x="7218" y="19820"/>
                  <a:pt x="7218" y="19820"/>
                </a:cubicBezTo>
                <a:cubicBezTo>
                  <a:pt x="2478" y="19820"/>
                  <a:pt x="2478" y="19820"/>
                  <a:pt x="2478" y="19820"/>
                </a:cubicBezTo>
                <a:cubicBezTo>
                  <a:pt x="2478" y="16180"/>
                  <a:pt x="2478" y="16180"/>
                  <a:pt x="2478" y="16180"/>
                </a:cubicBezTo>
                <a:cubicBezTo>
                  <a:pt x="3663" y="16180"/>
                  <a:pt x="3663" y="16180"/>
                  <a:pt x="3663" y="16180"/>
                </a:cubicBezTo>
                <a:cubicBezTo>
                  <a:pt x="3663" y="18930"/>
                  <a:pt x="3663" y="18930"/>
                  <a:pt x="3663" y="18930"/>
                </a:cubicBezTo>
                <a:lnTo>
                  <a:pt x="6033" y="18930"/>
                </a:lnTo>
                <a:close/>
                <a:moveTo>
                  <a:pt x="3663" y="3155"/>
                </a:moveTo>
                <a:cubicBezTo>
                  <a:pt x="3663" y="4975"/>
                  <a:pt x="3663" y="4975"/>
                  <a:pt x="3663" y="4975"/>
                </a:cubicBezTo>
                <a:cubicBezTo>
                  <a:pt x="17937" y="4975"/>
                  <a:pt x="17937" y="4975"/>
                  <a:pt x="17937" y="4975"/>
                </a:cubicBezTo>
                <a:cubicBezTo>
                  <a:pt x="17937" y="3155"/>
                  <a:pt x="17937" y="3155"/>
                  <a:pt x="17937" y="3155"/>
                </a:cubicBezTo>
                <a:lnTo>
                  <a:pt x="3663" y="3155"/>
                </a:lnTo>
                <a:close/>
                <a:moveTo>
                  <a:pt x="12012" y="9910"/>
                </a:moveTo>
                <a:cubicBezTo>
                  <a:pt x="13197" y="9910"/>
                  <a:pt x="13197" y="9910"/>
                  <a:pt x="13197" y="9910"/>
                </a:cubicBezTo>
                <a:cubicBezTo>
                  <a:pt x="13197" y="10800"/>
                  <a:pt x="13197" y="10800"/>
                  <a:pt x="13197" y="10800"/>
                </a:cubicBezTo>
                <a:cubicBezTo>
                  <a:pt x="8403" y="10800"/>
                  <a:pt x="8403" y="10800"/>
                  <a:pt x="8403" y="10800"/>
                </a:cubicBezTo>
                <a:cubicBezTo>
                  <a:pt x="8403" y="7240"/>
                  <a:pt x="8403" y="7240"/>
                  <a:pt x="8403" y="7240"/>
                </a:cubicBezTo>
                <a:cubicBezTo>
                  <a:pt x="9642" y="7240"/>
                  <a:pt x="9642" y="7240"/>
                  <a:pt x="9642" y="7240"/>
                </a:cubicBezTo>
                <a:cubicBezTo>
                  <a:pt x="9642" y="9910"/>
                  <a:pt x="9642" y="9910"/>
                  <a:pt x="9642" y="9910"/>
                </a:cubicBezTo>
                <a:lnTo>
                  <a:pt x="12012" y="9910"/>
                </a:lnTo>
                <a:close/>
                <a:moveTo>
                  <a:pt x="12012" y="14400"/>
                </a:moveTo>
                <a:cubicBezTo>
                  <a:pt x="13197" y="14400"/>
                  <a:pt x="13197" y="14400"/>
                  <a:pt x="13197" y="14400"/>
                </a:cubicBezTo>
                <a:cubicBezTo>
                  <a:pt x="13197" y="15290"/>
                  <a:pt x="13197" y="15290"/>
                  <a:pt x="13197" y="15290"/>
                </a:cubicBezTo>
                <a:cubicBezTo>
                  <a:pt x="8403" y="15290"/>
                  <a:pt x="8403" y="15290"/>
                  <a:pt x="8403" y="15290"/>
                </a:cubicBezTo>
                <a:cubicBezTo>
                  <a:pt x="8403" y="11690"/>
                  <a:pt x="8403" y="11690"/>
                  <a:pt x="8403" y="11690"/>
                </a:cubicBezTo>
                <a:cubicBezTo>
                  <a:pt x="9642" y="11690"/>
                  <a:pt x="9642" y="11690"/>
                  <a:pt x="9642" y="11690"/>
                </a:cubicBezTo>
                <a:cubicBezTo>
                  <a:pt x="9642" y="14400"/>
                  <a:pt x="9642" y="14400"/>
                  <a:pt x="9642" y="14400"/>
                </a:cubicBezTo>
                <a:lnTo>
                  <a:pt x="12012" y="14400"/>
                </a:lnTo>
                <a:close/>
                <a:moveTo>
                  <a:pt x="12012" y="18930"/>
                </a:moveTo>
                <a:cubicBezTo>
                  <a:pt x="13197" y="18930"/>
                  <a:pt x="13197" y="18930"/>
                  <a:pt x="13197" y="18930"/>
                </a:cubicBezTo>
                <a:cubicBezTo>
                  <a:pt x="13197" y="19820"/>
                  <a:pt x="13197" y="19820"/>
                  <a:pt x="13197" y="19820"/>
                </a:cubicBezTo>
                <a:cubicBezTo>
                  <a:pt x="8403" y="19820"/>
                  <a:pt x="8403" y="19820"/>
                  <a:pt x="8403" y="19820"/>
                </a:cubicBezTo>
                <a:cubicBezTo>
                  <a:pt x="8403" y="16180"/>
                  <a:pt x="8403" y="16180"/>
                  <a:pt x="8403" y="16180"/>
                </a:cubicBezTo>
                <a:cubicBezTo>
                  <a:pt x="9642" y="16180"/>
                  <a:pt x="9642" y="16180"/>
                  <a:pt x="9642" y="16180"/>
                </a:cubicBezTo>
                <a:cubicBezTo>
                  <a:pt x="9642" y="18930"/>
                  <a:pt x="9642" y="18930"/>
                  <a:pt x="9642" y="18930"/>
                </a:cubicBezTo>
                <a:lnTo>
                  <a:pt x="12012" y="18930"/>
                </a:lnTo>
                <a:close/>
                <a:moveTo>
                  <a:pt x="17937" y="9910"/>
                </a:moveTo>
                <a:cubicBezTo>
                  <a:pt x="19176" y="9910"/>
                  <a:pt x="19176" y="9910"/>
                  <a:pt x="19176" y="9910"/>
                </a:cubicBezTo>
                <a:cubicBezTo>
                  <a:pt x="19176" y="10800"/>
                  <a:pt x="19176" y="10800"/>
                  <a:pt x="19176" y="10800"/>
                </a:cubicBezTo>
                <a:cubicBezTo>
                  <a:pt x="14382" y="10800"/>
                  <a:pt x="14382" y="10800"/>
                  <a:pt x="14382" y="10800"/>
                </a:cubicBezTo>
                <a:cubicBezTo>
                  <a:pt x="14382" y="7240"/>
                  <a:pt x="14382" y="7240"/>
                  <a:pt x="14382" y="7240"/>
                </a:cubicBezTo>
                <a:cubicBezTo>
                  <a:pt x="15567" y="7240"/>
                  <a:pt x="15567" y="7240"/>
                  <a:pt x="15567" y="7240"/>
                </a:cubicBezTo>
                <a:cubicBezTo>
                  <a:pt x="15567" y="9910"/>
                  <a:pt x="15567" y="9910"/>
                  <a:pt x="15567" y="9910"/>
                </a:cubicBezTo>
                <a:lnTo>
                  <a:pt x="17937" y="9910"/>
                </a:lnTo>
                <a:close/>
                <a:moveTo>
                  <a:pt x="17937" y="18930"/>
                </a:moveTo>
                <a:cubicBezTo>
                  <a:pt x="19176" y="18930"/>
                  <a:pt x="19176" y="18930"/>
                  <a:pt x="19176" y="18930"/>
                </a:cubicBezTo>
                <a:cubicBezTo>
                  <a:pt x="19176" y="19820"/>
                  <a:pt x="19176" y="19820"/>
                  <a:pt x="19176" y="19820"/>
                </a:cubicBezTo>
                <a:cubicBezTo>
                  <a:pt x="14382" y="19820"/>
                  <a:pt x="14382" y="19820"/>
                  <a:pt x="14382" y="19820"/>
                </a:cubicBezTo>
                <a:cubicBezTo>
                  <a:pt x="14382" y="11690"/>
                  <a:pt x="14382" y="11690"/>
                  <a:pt x="14382" y="11690"/>
                </a:cubicBezTo>
                <a:cubicBezTo>
                  <a:pt x="15567" y="11690"/>
                  <a:pt x="15567" y="11690"/>
                  <a:pt x="15567" y="11690"/>
                </a:cubicBezTo>
                <a:cubicBezTo>
                  <a:pt x="15567" y="18930"/>
                  <a:pt x="15567" y="18930"/>
                  <a:pt x="15567" y="18930"/>
                </a:cubicBezTo>
                <a:lnTo>
                  <a:pt x="17937" y="1893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10" name="Shape 3857"/>
          <p:cNvSpPr/>
          <p:nvPr userDrawn="1"/>
        </p:nvSpPr>
        <p:spPr>
          <a:xfrm>
            <a:off x="18516649" y="9352438"/>
            <a:ext cx="516851" cy="5168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lnTo>
                  <a:pt x="0" y="0"/>
                </a:lnTo>
                <a:close/>
                <a:moveTo>
                  <a:pt x="20785" y="917"/>
                </a:moveTo>
                <a:lnTo>
                  <a:pt x="917" y="917"/>
                </a:lnTo>
                <a:lnTo>
                  <a:pt x="917" y="4381"/>
                </a:lnTo>
                <a:lnTo>
                  <a:pt x="20785" y="4381"/>
                </a:lnTo>
                <a:lnTo>
                  <a:pt x="20785" y="917"/>
                </a:lnTo>
                <a:close/>
                <a:moveTo>
                  <a:pt x="917" y="20785"/>
                </a:moveTo>
                <a:lnTo>
                  <a:pt x="20785" y="20785"/>
                </a:lnTo>
                <a:lnTo>
                  <a:pt x="20785" y="5196"/>
                </a:lnTo>
                <a:lnTo>
                  <a:pt x="917" y="5196"/>
                </a:lnTo>
                <a:lnTo>
                  <a:pt x="917" y="20785"/>
                </a:lnTo>
                <a:close/>
                <a:moveTo>
                  <a:pt x="2140" y="2140"/>
                </a:moveTo>
                <a:lnTo>
                  <a:pt x="2140" y="3057"/>
                </a:lnTo>
                <a:lnTo>
                  <a:pt x="3057" y="3057"/>
                </a:lnTo>
                <a:lnTo>
                  <a:pt x="3057" y="2140"/>
                </a:lnTo>
                <a:lnTo>
                  <a:pt x="2140" y="2140"/>
                </a:lnTo>
                <a:close/>
                <a:moveTo>
                  <a:pt x="3974" y="2140"/>
                </a:moveTo>
                <a:lnTo>
                  <a:pt x="3974" y="3057"/>
                </a:lnTo>
                <a:lnTo>
                  <a:pt x="4789" y="3057"/>
                </a:lnTo>
                <a:lnTo>
                  <a:pt x="4789" y="2140"/>
                </a:lnTo>
                <a:lnTo>
                  <a:pt x="3974" y="2140"/>
                </a:lnTo>
                <a:close/>
                <a:moveTo>
                  <a:pt x="5706" y="2140"/>
                </a:moveTo>
                <a:lnTo>
                  <a:pt x="5706" y="3057"/>
                </a:lnTo>
                <a:lnTo>
                  <a:pt x="19053" y="3057"/>
                </a:lnTo>
                <a:lnTo>
                  <a:pt x="19053" y="2140"/>
                </a:lnTo>
                <a:lnTo>
                  <a:pt x="5706" y="214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11" name="Shape 3858"/>
          <p:cNvSpPr/>
          <p:nvPr userDrawn="1"/>
        </p:nvSpPr>
        <p:spPr>
          <a:xfrm>
            <a:off x="19768269" y="9319178"/>
            <a:ext cx="558298" cy="585115"/>
          </a:xfrm>
          <a:custGeom>
            <a:avLst/>
            <a:gdLst/>
            <a:ahLst/>
            <a:cxnLst>
              <a:cxn ang="0">
                <a:pos x="wd2" y="hd2"/>
              </a:cxn>
              <a:cxn ang="5400000">
                <a:pos x="wd2" y="hd2"/>
              </a:cxn>
              <a:cxn ang="10800000">
                <a:pos x="wd2" y="hd2"/>
              </a:cxn>
              <a:cxn ang="16200000">
                <a:pos x="wd2" y="hd2"/>
              </a:cxn>
            </a:cxnLst>
            <a:rect l="0" t="0" r="r" b="b"/>
            <a:pathLst>
              <a:path w="21600" h="21600" extrusionOk="0">
                <a:moveTo>
                  <a:pt x="21223" y="3690"/>
                </a:moveTo>
                <a:lnTo>
                  <a:pt x="21600" y="3780"/>
                </a:lnTo>
                <a:lnTo>
                  <a:pt x="21600" y="17910"/>
                </a:lnTo>
                <a:lnTo>
                  <a:pt x="10847" y="21600"/>
                </a:lnTo>
                <a:lnTo>
                  <a:pt x="0" y="17910"/>
                </a:lnTo>
                <a:lnTo>
                  <a:pt x="0" y="3780"/>
                </a:lnTo>
                <a:lnTo>
                  <a:pt x="10847" y="0"/>
                </a:lnTo>
                <a:lnTo>
                  <a:pt x="21223" y="3690"/>
                </a:lnTo>
                <a:close/>
                <a:moveTo>
                  <a:pt x="10376" y="20700"/>
                </a:moveTo>
                <a:lnTo>
                  <a:pt x="10376" y="7920"/>
                </a:lnTo>
                <a:lnTo>
                  <a:pt x="849" y="4590"/>
                </a:lnTo>
                <a:lnTo>
                  <a:pt x="849" y="17370"/>
                </a:lnTo>
                <a:lnTo>
                  <a:pt x="10376" y="20700"/>
                </a:lnTo>
                <a:close/>
                <a:moveTo>
                  <a:pt x="10847" y="7290"/>
                </a:moveTo>
                <a:lnTo>
                  <a:pt x="20091" y="4050"/>
                </a:lnTo>
                <a:lnTo>
                  <a:pt x="10847" y="810"/>
                </a:lnTo>
                <a:lnTo>
                  <a:pt x="1603" y="4050"/>
                </a:lnTo>
                <a:lnTo>
                  <a:pt x="10847" y="7290"/>
                </a:lnTo>
                <a:close/>
                <a:moveTo>
                  <a:pt x="20845" y="17370"/>
                </a:moveTo>
                <a:lnTo>
                  <a:pt x="20845" y="4590"/>
                </a:lnTo>
                <a:lnTo>
                  <a:pt x="11224" y="7920"/>
                </a:lnTo>
                <a:lnTo>
                  <a:pt x="11224" y="20700"/>
                </a:lnTo>
                <a:lnTo>
                  <a:pt x="20845" y="1737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12" name="Shape 3859"/>
          <p:cNvSpPr/>
          <p:nvPr userDrawn="1"/>
        </p:nvSpPr>
        <p:spPr>
          <a:xfrm>
            <a:off x="21071088" y="9378037"/>
            <a:ext cx="497348" cy="46565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6264"/>
                  <a:pt x="21600" y="6264"/>
                  <a:pt x="21600" y="6264"/>
                </a:cubicBezTo>
                <a:cubicBezTo>
                  <a:pt x="20670" y="6264"/>
                  <a:pt x="20670" y="6264"/>
                  <a:pt x="20670" y="6264"/>
                </a:cubicBezTo>
                <a:cubicBezTo>
                  <a:pt x="20670" y="21600"/>
                  <a:pt x="20670" y="21600"/>
                  <a:pt x="20670" y="21600"/>
                </a:cubicBezTo>
                <a:cubicBezTo>
                  <a:pt x="890" y="21600"/>
                  <a:pt x="890" y="21600"/>
                  <a:pt x="890" y="21600"/>
                </a:cubicBezTo>
                <a:cubicBezTo>
                  <a:pt x="890" y="6264"/>
                  <a:pt x="890" y="6264"/>
                  <a:pt x="890" y="6264"/>
                </a:cubicBezTo>
                <a:cubicBezTo>
                  <a:pt x="0" y="6264"/>
                  <a:pt x="0" y="6264"/>
                  <a:pt x="0" y="6264"/>
                </a:cubicBezTo>
                <a:cubicBezTo>
                  <a:pt x="0" y="0"/>
                  <a:pt x="0" y="0"/>
                  <a:pt x="0" y="0"/>
                </a:cubicBezTo>
                <a:lnTo>
                  <a:pt x="21600" y="0"/>
                </a:lnTo>
                <a:close/>
                <a:moveTo>
                  <a:pt x="20670" y="5314"/>
                </a:moveTo>
                <a:cubicBezTo>
                  <a:pt x="20670" y="950"/>
                  <a:pt x="20670" y="950"/>
                  <a:pt x="20670" y="950"/>
                </a:cubicBezTo>
                <a:cubicBezTo>
                  <a:pt x="890" y="950"/>
                  <a:pt x="890" y="950"/>
                  <a:pt x="890" y="950"/>
                </a:cubicBezTo>
                <a:cubicBezTo>
                  <a:pt x="890" y="5314"/>
                  <a:pt x="890" y="5314"/>
                  <a:pt x="890" y="5314"/>
                </a:cubicBezTo>
                <a:lnTo>
                  <a:pt x="20670" y="5314"/>
                </a:lnTo>
                <a:close/>
                <a:moveTo>
                  <a:pt x="19780" y="20650"/>
                </a:moveTo>
                <a:cubicBezTo>
                  <a:pt x="19780" y="6264"/>
                  <a:pt x="19780" y="6264"/>
                  <a:pt x="19780" y="6264"/>
                </a:cubicBezTo>
                <a:cubicBezTo>
                  <a:pt x="1780" y="6264"/>
                  <a:pt x="1780" y="6264"/>
                  <a:pt x="1780" y="6264"/>
                </a:cubicBezTo>
                <a:cubicBezTo>
                  <a:pt x="1780" y="20650"/>
                  <a:pt x="1780" y="20650"/>
                  <a:pt x="1780" y="20650"/>
                </a:cubicBezTo>
                <a:lnTo>
                  <a:pt x="19780" y="20650"/>
                </a:lnTo>
                <a:close/>
                <a:moveTo>
                  <a:pt x="7524" y="12485"/>
                </a:moveTo>
                <a:cubicBezTo>
                  <a:pt x="7321" y="12485"/>
                  <a:pt x="7119" y="12442"/>
                  <a:pt x="6876" y="12355"/>
                </a:cubicBezTo>
                <a:cubicBezTo>
                  <a:pt x="6674" y="12269"/>
                  <a:pt x="6512" y="12139"/>
                  <a:pt x="6351" y="12010"/>
                </a:cubicBezTo>
                <a:cubicBezTo>
                  <a:pt x="6189" y="11837"/>
                  <a:pt x="6067" y="11664"/>
                  <a:pt x="5987" y="11405"/>
                </a:cubicBezTo>
                <a:cubicBezTo>
                  <a:pt x="5865" y="11189"/>
                  <a:pt x="5825" y="10973"/>
                  <a:pt x="5825" y="10757"/>
                </a:cubicBezTo>
                <a:cubicBezTo>
                  <a:pt x="5825" y="10411"/>
                  <a:pt x="5825" y="10411"/>
                  <a:pt x="5825" y="10411"/>
                </a:cubicBezTo>
                <a:cubicBezTo>
                  <a:pt x="5825" y="10152"/>
                  <a:pt x="5865" y="9936"/>
                  <a:pt x="5987" y="9720"/>
                </a:cubicBezTo>
                <a:cubicBezTo>
                  <a:pt x="6067" y="9504"/>
                  <a:pt x="6189" y="9331"/>
                  <a:pt x="6351" y="9158"/>
                </a:cubicBezTo>
                <a:cubicBezTo>
                  <a:pt x="6512" y="9029"/>
                  <a:pt x="6674" y="8899"/>
                  <a:pt x="6876" y="8813"/>
                </a:cubicBezTo>
                <a:cubicBezTo>
                  <a:pt x="7119" y="8726"/>
                  <a:pt x="7321" y="8683"/>
                  <a:pt x="7524" y="8683"/>
                </a:cubicBezTo>
                <a:cubicBezTo>
                  <a:pt x="14036" y="8683"/>
                  <a:pt x="14036" y="8683"/>
                  <a:pt x="14036" y="8683"/>
                </a:cubicBezTo>
                <a:cubicBezTo>
                  <a:pt x="14279" y="8683"/>
                  <a:pt x="14521" y="8726"/>
                  <a:pt x="14724" y="8813"/>
                </a:cubicBezTo>
                <a:cubicBezTo>
                  <a:pt x="14885" y="8899"/>
                  <a:pt x="15088" y="9029"/>
                  <a:pt x="15249" y="9158"/>
                </a:cubicBezTo>
                <a:cubicBezTo>
                  <a:pt x="15411" y="9331"/>
                  <a:pt x="15533" y="9504"/>
                  <a:pt x="15613" y="9720"/>
                </a:cubicBezTo>
                <a:cubicBezTo>
                  <a:pt x="15694" y="9936"/>
                  <a:pt x="15735" y="10152"/>
                  <a:pt x="15735" y="10411"/>
                </a:cubicBezTo>
                <a:cubicBezTo>
                  <a:pt x="15735" y="10757"/>
                  <a:pt x="15735" y="10757"/>
                  <a:pt x="15735" y="10757"/>
                </a:cubicBezTo>
                <a:cubicBezTo>
                  <a:pt x="15735" y="10973"/>
                  <a:pt x="15694" y="11189"/>
                  <a:pt x="15613" y="11405"/>
                </a:cubicBezTo>
                <a:cubicBezTo>
                  <a:pt x="15533" y="11664"/>
                  <a:pt x="15411" y="11837"/>
                  <a:pt x="15249" y="12010"/>
                </a:cubicBezTo>
                <a:cubicBezTo>
                  <a:pt x="15088" y="12139"/>
                  <a:pt x="14885" y="12269"/>
                  <a:pt x="14724" y="12355"/>
                </a:cubicBezTo>
                <a:cubicBezTo>
                  <a:pt x="14521" y="12442"/>
                  <a:pt x="14279" y="12485"/>
                  <a:pt x="14036" y="12485"/>
                </a:cubicBezTo>
                <a:lnTo>
                  <a:pt x="7524" y="12485"/>
                </a:lnTo>
                <a:close/>
                <a:moveTo>
                  <a:pt x="6715" y="10411"/>
                </a:moveTo>
                <a:cubicBezTo>
                  <a:pt x="6715" y="10757"/>
                  <a:pt x="6715" y="10757"/>
                  <a:pt x="6715" y="10757"/>
                </a:cubicBezTo>
                <a:cubicBezTo>
                  <a:pt x="6715" y="10973"/>
                  <a:pt x="6796" y="11146"/>
                  <a:pt x="6957" y="11318"/>
                </a:cubicBezTo>
                <a:cubicBezTo>
                  <a:pt x="7119" y="11448"/>
                  <a:pt x="7321" y="11534"/>
                  <a:pt x="7524" y="11534"/>
                </a:cubicBezTo>
                <a:cubicBezTo>
                  <a:pt x="14036" y="11534"/>
                  <a:pt x="14036" y="11534"/>
                  <a:pt x="14036" y="11534"/>
                </a:cubicBezTo>
                <a:cubicBezTo>
                  <a:pt x="14279" y="11534"/>
                  <a:pt x="14440" y="11448"/>
                  <a:pt x="14602" y="11318"/>
                </a:cubicBezTo>
                <a:cubicBezTo>
                  <a:pt x="14764" y="11146"/>
                  <a:pt x="14845" y="10973"/>
                  <a:pt x="14845" y="10757"/>
                </a:cubicBezTo>
                <a:cubicBezTo>
                  <a:pt x="14845" y="10411"/>
                  <a:pt x="14845" y="10411"/>
                  <a:pt x="14845" y="10411"/>
                </a:cubicBezTo>
                <a:cubicBezTo>
                  <a:pt x="14845" y="10195"/>
                  <a:pt x="14764" y="10022"/>
                  <a:pt x="14602" y="9850"/>
                </a:cubicBezTo>
                <a:cubicBezTo>
                  <a:pt x="14440" y="9720"/>
                  <a:pt x="14279" y="9634"/>
                  <a:pt x="14036" y="9634"/>
                </a:cubicBezTo>
                <a:cubicBezTo>
                  <a:pt x="7524" y="9634"/>
                  <a:pt x="7524" y="9634"/>
                  <a:pt x="7524" y="9634"/>
                </a:cubicBezTo>
                <a:cubicBezTo>
                  <a:pt x="7321" y="9634"/>
                  <a:pt x="7119" y="9720"/>
                  <a:pt x="6957" y="9850"/>
                </a:cubicBezTo>
                <a:cubicBezTo>
                  <a:pt x="6796" y="10022"/>
                  <a:pt x="6715" y="10195"/>
                  <a:pt x="6715" y="10411"/>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13" name="Shape 3860"/>
          <p:cNvSpPr/>
          <p:nvPr userDrawn="1"/>
        </p:nvSpPr>
        <p:spPr>
          <a:xfrm>
            <a:off x="3247315" y="10504553"/>
            <a:ext cx="519291" cy="392516"/>
          </a:xfrm>
          <a:custGeom>
            <a:avLst/>
            <a:gdLst/>
            <a:ahLst/>
            <a:cxnLst>
              <a:cxn ang="0">
                <a:pos x="wd2" y="hd2"/>
              </a:cxn>
              <a:cxn ang="5400000">
                <a:pos x="wd2" y="hd2"/>
              </a:cxn>
              <a:cxn ang="10800000">
                <a:pos x="wd2" y="hd2"/>
              </a:cxn>
              <a:cxn ang="16200000">
                <a:pos x="wd2" y="hd2"/>
              </a:cxn>
            </a:cxnLst>
            <a:rect l="0" t="0" r="r" b="b"/>
            <a:pathLst>
              <a:path w="21600" h="21600" extrusionOk="0">
                <a:moveTo>
                  <a:pt x="10352" y="0"/>
                </a:moveTo>
                <a:cubicBezTo>
                  <a:pt x="10352" y="5733"/>
                  <a:pt x="10352" y="5733"/>
                  <a:pt x="10352" y="5733"/>
                </a:cubicBezTo>
                <a:cubicBezTo>
                  <a:pt x="13038" y="5784"/>
                  <a:pt x="15101" y="6398"/>
                  <a:pt x="16618" y="7627"/>
                </a:cubicBezTo>
                <a:cubicBezTo>
                  <a:pt x="18097" y="8804"/>
                  <a:pt x="19226" y="10237"/>
                  <a:pt x="19965" y="11926"/>
                </a:cubicBezTo>
                <a:cubicBezTo>
                  <a:pt x="20705" y="13615"/>
                  <a:pt x="21172" y="15304"/>
                  <a:pt x="21366" y="17096"/>
                </a:cubicBezTo>
                <a:cubicBezTo>
                  <a:pt x="21522" y="18836"/>
                  <a:pt x="21600" y="20372"/>
                  <a:pt x="21600" y="21600"/>
                </a:cubicBezTo>
                <a:cubicBezTo>
                  <a:pt x="20783" y="19706"/>
                  <a:pt x="19926" y="18222"/>
                  <a:pt x="19070" y="17147"/>
                </a:cubicBezTo>
                <a:cubicBezTo>
                  <a:pt x="18175" y="16072"/>
                  <a:pt x="17280" y="15304"/>
                  <a:pt x="16346" y="14741"/>
                </a:cubicBezTo>
                <a:cubicBezTo>
                  <a:pt x="15373" y="14281"/>
                  <a:pt x="14400" y="13973"/>
                  <a:pt x="13427" y="13871"/>
                </a:cubicBezTo>
                <a:cubicBezTo>
                  <a:pt x="12415" y="13718"/>
                  <a:pt x="11403" y="13666"/>
                  <a:pt x="10352" y="13666"/>
                </a:cubicBezTo>
                <a:cubicBezTo>
                  <a:pt x="10352" y="19348"/>
                  <a:pt x="10352" y="19348"/>
                  <a:pt x="10352" y="19348"/>
                </a:cubicBezTo>
                <a:cubicBezTo>
                  <a:pt x="0" y="9674"/>
                  <a:pt x="0" y="9674"/>
                  <a:pt x="0" y="9674"/>
                </a:cubicBezTo>
                <a:lnTo>
                  <a:pt x="10352" y="0"/>
                </a:lnTo>
                <a:close/>
                <a:moveTo>
                  <a:pt x="9496" y="2201"/>
                </a:moveTo>
                <a:cubicBezTo>
                  <a:pt x="1479" y="9674"/>
                  <a:pt x="1479" y="9674"/>
                  <a:pt x="1479" y="9674"/>
                </a:cubicBezTo>
                <a:cubicBezTo>
                  <a:pt x="9496" y="17147"/>
                  <a:pt x="9496" y="17147"/>
                  <a:pt x="9496" y="17147"/>
                </a:cubicBezTo>
                <a:cubicBezTo>
                  <a:pt x="9496" y="12540"/>
                  <a:pt x="9496" y="12540"/>
                  <a:pt x="9496" y="12540"/>
                </a:cubicBezTo>
                <a:cubicBezTo>
                  <a:pt x="10352" y="12540"/>
                  <a:pt x="10352" y="12540"/>
                  <a:pt x="10352" y="12540"/>
                </a:cubicBezTo>
                <a:cubicBezTo>
                  <a:pt x="11131" y="12540"/>
                  <a:pt x="11948" y="12591"/>
                  <a:pt x="12804" y="12591"/>
                </a:cubicBezTo>
                <a:cubicBezTo>
                  <a:pt x="13661" y="12643"/>
                  <a:pt x="14556" y="12847"/>
                  <a:pt x="15412" y="13155"/>
                </a:cubicBezTo>
                <a:cubicBezTo>
                  <a:pt x="16268" y="13462"/>
                  <a:pt x="17124" y="13973"/>
                  <a:pt x="18019" y="14639"/>
                </a:cubicBezTo>
                <a:cubicBezTo>
                  <a:pt x="18876" y="15355"/>
                  <a:pt x="19732" y="16277"/>
                  <a:pt x="20549" y="17556"/>
                </a:cubicBezTo>
                <a:cubicBezTo>
                  <a:pt x="20316" y="15765"/>
                  <a:pt x="19926" y="14229"/>
                  <a:pt x="19382" y="12899"/>
                </a:cubicBezTo>
                <a:cubicBezTo>
                  <a:pt x="18876" y="11619"/>
                  <a:pt x="18175" y="10493"/>
                  <a:pt x="17358" y="9623"/>
                </a:cubicBezTo>
                <a:cubicBezTo>
                  <a:pt x="16502" y="8701"/>
                  <a:pt x="15490" y="8036"/>
                  <a:pt x="14322" y="7627"/>
                </a:cubicBezTo>
                <a:cubicBezTo>
                  <a:pt x="13155" y="7166"/>
                  <a:pt x="11831" y="6910"/>
                  <a:pt x="10352" y="6859"/>
                </a:cubicBezTo>
                <a:cubicBezTo>
                  <a:pt x="9496" y="6859"/>
                  <a:pt x="9496" y="6859"/>
                  <a:pt x="9496" y="6859"/>
                </a:cubicBezTo>
                <a:lnTo>
                  <a:pt x="9496" y="2201"/>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14" name="Shape 3861"/>
          <p:cNvSpPr/>
          <p:nvPr userDrawn="1"/>
        </p:nvSpPr>
        <p:spPr>
          <a:xfrm>
            <a:off x="4500154" y="10457013"/>
            <a:ext cx="558298" cy="485159"/>
          </a:xfrm>
          <a:custGeom>
            <a:avLst/>
            <a:gdLst/>
            <a:ahLst/>
            <a:cxnLst>
              <a:cxn ang="0">
                <a:pos x="wd2" y="hd2"/>
              </a:cxn>
              <a:cxn ang="5400000">
                <a:pos x="wd2" y="hd2"/>
              </a:cxn>
              <a:cxn ang="10800000">
                <a:pos x="wd2" y="hd2"/>
              </a:cxn>
              <a:cxn ang="16200000">
                <a:pos x="wd2" y="hd2"/>
              </a:cxn>
            </a:cxnLst>
            <a:rect l="0" t="0" r="r" b="b"/>
            <a:pathLst>
              <a:path w="21600" h="21600" extrusionOk="0">
                <a:moveTo>
                  <a:pt x="10818" y="0"/>
                </a:moveTo>
                <a:cubicBezTo>
                  <a:pt x="21600" y="21600"/>
                  <a:pt x="21600" y="21600"/>
                  <a:pt x="21600" y="21600"/>
                </a:cubicBezTo>
                <a:cubicBezTo>
                  <a:pt x="0" y="21600"/>
                  <a:pt x="0" y="21600"/>
                  <a:pt x="0" y="21600"/>
                </a:cubicBezTo>
                <a:lnTo>
                  <a:pt x="10818" y="0"/>
                </a:lnTo>
                <a:close/>
                <a:moveTo>
                  <a:pt x="10818" y="1824"/>
                </a:moveTo>
                <a:cubicBezTo>
                  <a:pt x="1370" y="20688"/>
                  <a:pt x="1370" y="20688"/>
                  <a:pt x="1370" y="20688"/>
                </a:cubicBezTo>
                <a:cubicBezTo>
                  <a:pt x="20230" y="20688"/>
                  <a:pt x="20230" y="20688"/>
                  <a:pt x="20230" y="20688"/>
                </a:cubicBezTo>
                <a:lnTo>
                  <a:pt x="10818" y="1824"/>
                </a:lnTo>
                <a:close/>
                <a:moveTo>
                  <a:pt x="10818" y="16583"/>
                </a:moveTo>
                <a:cubicBezTo>
                  <a:pt x="10962" y="16583"/>
                  <a:pt x="11107" y="16625"/>
                  <a:pt x="11215" y="16749"/>
                </a:cubicBezTo>
                <a:cubicBezTo>
                  <a:pt x="11359" y="16874"/>
                  <a:pt x="11431" y="17040"/>
                  <a:pt x="11431" y="17205"/>
                </a:cubicBezTo>
                <a:cubicBezTo>
                  <a:pt x="11431" y="17413"/>
                  <a:pt x="11359" y="17620"/>
                  <a:pt x="11215" y="17744"/>
                </a:cubicBezTo>
                <a:cubicBezTo>
                  <a:pt x="11107" y="17869"/>
                  <a:pt x="10962" y="17910"/>
                  <a:pt x="10818" y="17910"/>
                </a:cubicBezTo>
                <a:cubicBezTo>
                  <a:pt x="10638" y="17910"/>
                  <a:pt x="10493" y="17869"/>
                  <a:pt x="10385" y="17744"/>
                </a:cubicBezTo>
                <a:cubicBezTo>
                  <a:pt x="10241" y="17620"/>
                  <a:pt x="10205" y="17413"/>
                  <a:pt x="10205" y="17205"/>
                </a:cubicBezTo>
                <a:cubicBezTo>
                  <a:pt x="10205" y="17040"/>
                  <a:pt x="10241" y="16874"/>
                  <a:pt x="10385" y="16749"/>
                </a:cubicBezTo>
                <a:cubicBezTo>
                  <a:pt x="10493" y="16625"/>
                  <a:pt x="10638" y="16583"/>
                  <a:pt x="10818" y="16583"/>
                </a:cubicBezTo>
                <a:close/>
                <a:moveTo>
                  <a:pt x="10385" y="8748"/>
                </a:moveTo>
                <a:cubicBezTo>
                  <a:pt x="10385" y="15174"/>
                  <a:pt x="10385" y="15174"/>
                  <a:pt x="10385" y="15174"/>
                </a:cubicBezTo>
                <a:cubicBezTo>
                  <a:pt x="11215" y="15174"/>
                  <a:pt x="11215" y="15174"/>
                  <a:pt x="11215" y="15174"/>
                </a:cubicBezTo>
                <a:cubicBezTo>
                  <a:pt x="11215" y="8748"/>
                  <a:pt x="11215" y="8748"/>
                  <a:pt x="11215" y="8748"/>
                </a:cubicBezTo>
                <a:lnTo>
                  <a:pt x="10385" y="874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15" name="Shape 3862"/>
          <p:cNvSpPr/>
          <p:nvPr userDrawn="1"/>
        </p:nvSpPr>
        <p:spPr>
          <a:xfrm>
            <a:off x="5779811" y="10420443"/>
            <a:ext cx="543670" cy="558298"/>
          </a:xfrm>
          <a:custGeom>
            <a:avLst/>
            <a:gdLst/>
            <a:ahLst/>
            <a:cxnLst>
              <a:cxn ang="0">
                <a:pos x="wd2" y="hd2"/>
              </a:cxn>
              <a:cxn ang="5400000">
                <a:pos x="wd2" y="hd2"/>
              </a:cxn>
              <a:cxn ang="10800000">
                <a:pos x="wd2" y="hd2"/>
              </a:cxn>
              <a:cxn ang="16200000">
                <a:pos x="wd2" y="hd2"/>
              </a:cxn>
            </a:cxnLst>
            <a:rect l="0" t="0" r="r" b="b"/>
            <a:pathLst>
              <a:path w="21600" h="21600" extrusionOk="0">
                <a:moveTo>
                  <a:pt x="21600" y="17165"/>
                </a:moveTo>
                <a:cubicBezTo>
                  <a:pt x="20896" y="17561"/>
                  <a:pt x="20896" y="17561"/>
                  <a:pt x="20896" y="17561"/>
                </a:cubicBezTo>
                <a:cubicBezTo>
                  <a:pt x="19822" y="15434"/>
                  <a:pt x="19822" y="15434"/>
                  <a:pt x="19822" y="15434"/>
                </a:cubicBezTo>
                <a:cubicBezTo>
                  <a:pt x="19488" y="16335"/>
                  <a:pt x="19044" y="17165"/>
                  <a:pt x="18488" y="17922"/>
                </a:cubicBezTo>
                <a:cubicBezTo>
                  <a:pt x="17895" y="18679"/>
                  <a:pt x="17191" y="19328"/>
                  <a:pt x="16413" y="19869"/>
                </a:cubicBezTo>
                <a:cubicBezTo>
                  <a:pt x="15635" y="20410"/>
                  <a:pt x="14783" y="20843"/>
                  <a:pt x="13857" y="21131"/>
                </a:cubicBezTo>
                <a:cubicBezTo>
                  <a:pt x="12930" y="21456"/>
                  <a:pt x="11930" y="21600"/>
                  <a:pt x="10893" y="21600"/>
                </a:cubicBezTo>
                <a:cubicBezTo>
                  <a:pt x="9855" y="21600"/>
                  <a:pt x="8818" y="21420"/>
                  <a:pt x="7892" y="21131"/>
                </a:cubicBezTo>
                <a:cubicBezTo>
                  <a:pt x="6928" y="20807"/>
                  <a:pt x="6076" y="20374"/>
                  <a:pt x="5261" y="19797"/>
                </a:cubicBezTo>
                <a:cubicBezTo>
                  <a:pt x="4483" y="19256"/>
                  <a:pt x="3816" y="18571"/>
                  <a:pt x="3223" y="17778"/>
                </a:cubicBezTo>
                <a:cubicBezTo>
                  <a:pt x="2668" y="17020"/>
                  <a:pt x="2186" y="16155"/>
                  <a:pt x="1890" y="15217"/>
                </a:cubicBezTo>
                <a:cubicBezTo>
                  <a:pt x="741" y="17561"/>
                  <a:pt x="741" y="17561"/>
                  <a:pt x="741" y="17561"/>
                </a:cubicBezTo>
                <a:cubicBezTo>
                  <a:pt x="0" y="17165"/>
                  <a:pt x="0" y="17165"/>
                  <a:pt x="0" y="17165"/>
                </a:cubicBezTo>
                <a:cubicBezTo>
                  <a:pt x="1630" y="13883"/>
                  <a:pt x="1630" y="13883"/>
                  <a:pt x="1630" y="13883"/>
                </a:cubicBezTo>
                <a:cubicBezTo>
                  <a:pt x="5298" y="15362"/>
                  <a:pt x="5298" y="15362"/>
                  <a:pt x="5298" y="15362"/>
                </a:cubicBezTo>
                <a:cubicBezTo>
                  <a:pt x="4965" y="16047"/>
                  <a:pt x="4965" y="16047"/>
                  <a:pt x="4965" y="16047"/>
                </a:cubicBezTo>
                <a:cubicBezTo>
                  <a:pt x="2742" y="15217"/>
                  <a:pt x="2742" y="15217"/>
                  <a:pt x="2742" y="15217"/>
                </a:cubicBezTo>
                <a:cubicBezTo>
                  <a:pt x="3038" y="15975"/>
                  <a:pt x="3446" y="16696"/>
                  <a:pt x="3927" y="17381"/>
                </a:cubicBezTo>
                <a:cubicBezTo>
                  <a:pt x="4446" y="18030"/>
                  <a:pt x="5002" y="18607"/>
                  <a:pt x="5706" y="19112"/>
                </a:cubicBezTo>
                <a:cubicBezTo>
                  <a:pt x="6373" y="19617"/>
                  <a:pt x="7114" y="20013"/>
                  <a:pt x="7929" y="20302"/>
                </a:cubicBezTo>
                <a:cubicBezTo>
                  <a:pt x="8744" y="20590"/>
                  <a:pt x="9596" y="20771"/>
                  <a:pt x="10485" y="20807"/>
                </a:cubicBezTo>
                <a:cubicBezTo>
                  <a:pt x="10485" y="6383"/>
                  <a:pt x="10485" y="6383"/>
                  <a:pt x="10485" y="6383"/>
                </a:cubicBezTo>
                <a:cubicBezTo>
                  <a:pt x="10078" y="6311"/>
                  <a:pt x="9707" y="6202"/>
                  <a:pt x="9374" y="5986"/>
                </a:cubicBezTo>
                <a:cubicBezTo>
                  <a:pt x="9003" y="5806"/>
                  <a:pt x="8707" y="5589"/>
                  <a:pt x="8447" y="5301"/>
                </a:cubicBezTo>
                <a:cubicBezTo>
                  <a:pt x="8188" y="5012"/>
                  <a:pt x="7966" y="4688"/>
                  <a:pt x="7855" y="4327"/>
                </a:cubicBezTo>
                <a:cubicBezTo>
                  <a:pt x="7706" y="3967"/>
                  <a:pt x="7632" y="3606"/>
                  <a:pt x="7632" y="3173"/>
                </a:cubicBezTo>
                <a:cubicBezTo>
                  <a:pt x="7632" y="2741"/>
                  <a:pt x="7706" y="2344"/>
                  <a:pt x="7855" y="1947"/>
                </a:cubicBezTo>
                <a:cubicBezTo>
                  <a:pt x="8040" y="1551"/>
                  <a:pt x="8262" y="1226"/>
                  <a:pt x="8596" y="938"/>
                </a:cubicBezTo>
                <a:cubicBezTo>
                  <a:pt x="8892" y="613"/>
                  <a:pt x="9225" y="397"/>
                  <a:pt x="9633" y="216"/>
                </a:cubicBezTo>
                <a:cubicBezTo>
                  <a:pt x="10040" y="72"/>
                  <a:pt x="10448" y="0"/>
                  <a:pt x="10893" y="0"/>
                </a:cubicBezTo>
                <a:cubicBezTo>
                  <a:pt x="11337" y="0"/>
                  <a:pt x="11782" y="72"/>
                  <a:pt x="12189" y="216"/>
                </a:cubicBezTo>
                <a:cubicBezTo>
                  <a:pt x="12597" y="397"/>
                  <a:pt x="12930" y="613"/>
                  <a:pt x="13227" y="938"/>
                </a:cubicBezTo>
                <a:cubicBezTo>
                  <a:pt x="13523" y="1226"/>
                  <a:pt x="13745" y="1551"/>
                  <a:pt x="13931" y="1947"/>
                </a:cubicBezTo>
                <a:cubicBezTo>
                  <a:pt x="14079" y="2344"/>
                  <a:pt x="14190" y="2741"/>
                  <a:pt x="14190" y="3173"/>
                </a:cubicBezTo>
                <a:cubicBezTo>
                  <a:pt x="14190" y="3606"/>
                  <a:pt x="14116" y="3967"/>
                  <a:pt x="13968" y="4327"/>
                </a:cubicBezTo>
                <a:cubicBezTo>
                  <a:pt x="13820" y="4688"/>
                  <a:pt x="13634" y="5012"/>
                  <a:pt x="13375" y="5301"/>
                </a:cubicBezTo>
                <a:cubicBezTo>
                  <a:pt x="13116" y="5589"/>
                  <a:pt x="12782" y="5806"/>
                  <a:pt x="12449" y="5986"/>
                </a:cubicBezTo>
                <a:cubicBezTo>
                  <a:pt x="12078" y="6202"/>
                  <a:pt x="11708" y="6311"/>
                  <a:pt x="11300" y="6383"/>
                </a:cubicBezTo>
                <a:cubicBezTo>
                  <a:pt x="11300" y="20807"/>
                  <a:pt x="11300" y="20807"/>
                  <a:pt x="11300" y="20807"/>
                </a:cubicBezTo>
                <a:cubicBezTo>
                  <a:pt x="12189" y="20771"/>
                  <a:pt x="13042" y="20590"/>
                  <a:pt x="13857" y="20266"/>
                </a:cubicBezTo>
                <a:cubicBezTo>
                  <a:pt x="14672" y="19977"/>
                  <a:pt x="15450" y="19545"/>
                  <a:pt x="16117" y="19040"/>
                </a:cubicBezTo>
                <a:cubicBezTo>
                  <a:pt x="16784" y="18571"/>
                  <a:pt x="17376" y="17958"/>
                  <a:pt x="17858" y="17309"/>
                </a:cubicBezTo>
                <a:cubicBezTo>
                  <a:pt x="18377" y="16624"/>
                  <a:pt x="18784" y="15903"/>
                  <a:pt x="19044" y="15109"/>
                </a:cubicBezTo>
                <a:cubicBezTo>
                  <a:pt x="16635" y="16047"/>
                  <a:pt x="16635" y="16047"/>
                  <a:pt x="16635" y="16047"/>
                </a:cubicBezTo>
                <a:cubicBezTo>
                  <a:pt x="16302" y="15362"/>
                  <a:pt x="16302" y="15362"/>
                  <a:pt x="16302" y="15362"/>
                </a:cubicBezTo>
                <a:cubicBezTo>
                  <a:pt x="19970" y="13883"/>
                  <a:pt x="19970" y="13883"/>
                  <a:pt x="19970" y="13883"/>
                </a:cubicBezTo>
                <a:lnTo>
                  <a:pt x="21600" y="17165"/>
                </a:lnTo>
                <a:close/>
                <a:moveTo>
                  <a:pt x="8447" y="3173"/>
                </a:moveTo>
                <a:cubicBezTo>
                  <a:pt x="8447" y="3534"/>
                  <a:pt x="8521" y="3858"/>
                  <a:pt x="8633" y="4111"/>
                </a:cubicBezTo>
                <a:cubicBezTo>
                  <a:pt x="8781" y="4399"/>
                  <a:pt x="8929" y="4652"/>
                  <a:pt x="9151" y="4868"/>
                </a:cubicBezTo>
                <a:cubicBezTo>
                  <a:pt x="9374" y="5084"/>
                  <a:pt x="9633" y="5265"/>
                  <a:pt x="9929" y="5409"/>
                </a:cubicBezTo>
                <a:cubicBezTo>
                  <a:pt x="10226" y="5517"/>
                  <a:pt x="10559" y="5589"/>
                  <a:pt x="10893" y="5589"/>
                </a:cubicBezTo>
                <a:cubicBezTo>
                  <a:pt x="11226" y="5589"/>
                  <a:pt x="11522" y="5517"/>
                  <a:pt x="11856" y="5409"/>
                </a:cubicBezTo>
                <a:cubicBezTo>
                  <a:pt x="12152" y="5265"/>
                  <a:pt x="12412" y="5084"/>
                  <a:pt x="12634" y="4868"/>
                </a:cubicBezTo>
                <a:cubicBezTo>
                  <a:pt x="12856" y="4652"/>
                  <a:pt x="13042" y="4399"/>
                  <a:pt x="13153" y="4111"/>
                </a:cubicBezTo>
                <a:cubicBezTo>
                  <a:pt x="13301" y="3858"/>
                  <a:pt x="13375" y="3534"/>
                  <a:pt x="13375" y="3173"/>
                </a:cubicBezTo>
                <a:cubicBezTo>
                  <a:pt x="13375" y="2849"/>
                  <a:pt x="13301" y="2524"/>
                  <a:pt x="13153" y="2236"/>
                </a:cubicBezTo>
                <a:cubicBezTo>
                  <a:pt x="13042" y="1947"/>
                  <a:pt x="12856" y="1731"/>
                  <a:pt x="12634" y="1478"/>
                </a:cubicBezTo>
                <a:cubicBezTo>
                  <a:pt x="12412" y="1262"/>
                  <a:pt x="12152" y="1118"/>
                  <a:pt x="11856" y="974"/>
                </a:cubicBezTo>
                <a:cubicBezTo>
                  <a:pt x="11522" y="865"/>
                  <a:pt x="11226" y="793"/>
                  <a:pt x="10893" y="793"/>
                </a:cubicBezTo>
                <a:cubicBezTo>
                  <a:pt x="10559" y="793"/>
                  <a:pt x="10226" y="865"/>
                  <a:pt x="9929" y="974"/>
                </a:cubicBezTo>
                <a:cubicBezTo>
                  <a:pt x="9633" y="1118"/>
                  <a:pt x="9374" y="1262"/>
                  <a:pt x="9151" y="1478"/>
                </a:cubicBezTo>
                <a:cubicBezTo>
                  <a:pt x="8929" y="1731"/>
                  <a:pt x="8781" y="1947"/>
                  <a:pt x="8633" y="2236"/>
                </a:cubicBezTo>
                <a:cubicBezTo>
                  <a:pt x="8521" y="2524"/>
                  <a:pt x="8447" y="2849"/>
                  <a:pt x="8447" y="3173"/>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16" name="Shape 3863"/>
          <p:cNvSpPr/>
          <p:nvPr userDrawn="1"/>
        </p:nvSpPr>
        <p:spPr>
          <a:xfrm>
            <a:off x="7044840" y="10451962"/>
            <a:ext cx="558298" cy="497348"/>
          </a:xfrm>
          <a:custGeom>
            <a:avLst/>
            <a:gdLst/>
            <a:ahLst/>
            <a:cxnLst>
              <a:cxn ang="0">
                <a:pos x="wd2" y="hd2"/>
              </a:cxn>
              <a:cxn ang="5400000">
                <a:pos x="wd2" y="hd2"/>
              </a:cxn>
              <a:cxn ang="10800000">
                <a:pos x="wd2" y="hd2"/>
              </a:cxn>
              <a:cxn ang="16200000">
                <a:pos x="wd2" y="hd2"/>
              </a:cxn>
            </a:cxnLst>
            <a:rect l="0" t="0" r="r" b="b"/>
            <a:pathLst>
              <a:path w="21600" h="21600" extrusionOk="0">
                <a:moveTo>
                  <a:pt x="0" y="3706"/>
                </a:moveTo>
                <a:lnTo>
                  <a:pt x="21600" y="3706"/>
                </a:lnTo>
                <a:lnTo>
                  <a:pt x="21600" y="21600"/>
                </a:lnTo>
                <a:lnTo>
                  <a:pt x="0" y="21600"/>
                </a:lnTo>
                <a:lnTo>
                  <a:pt x="0" y="3706"/>
                </a:lnTo>
                <a:close/>
                <a:moveTo>
                  <a:pt x="20751" y="20753"/>
                </a:moveTo>
                <a:lnTo>
                  <a:pt x="20751" y="4553"/>
                </a:lnTo>
                <a:lnTo>
                  <a:pt x="755" y="4553"/>
                </a:lnTo>
                <a:lnTo>
                  <a:pt x="755" y="20753"/>
                </a:lnTo>
                <a:lnTo>
                  <a:pt x="20751" y="20753"/>
                </a:lnTo>
                <a:close/>
                <a:moveTo>
                  <a:pt x="1603" y="1800"/>
                </a:moveTo>
                <a:lnTo>
                  <a:pt x="1603" y="2753"/>
                </a:lnTo>
                <a:lnTo>
                  <a:pt x="19997" y="2753"/>
                </a:lnTo>
                <a:lnTo>
                  <a:pt x="19997" y="1800"/>
                </a:lnTo>
                <a:lnTo>
                  <a:pt x="1603" y="1800"/>
                </a:lnTo>
                <a:close/>
                <a:moveTo>
                  <a:pt x="3207" y="0"/>
                </a:moveTo>
                <a:lnTo>
                  <a:pt x="3207" y="953"/>
                </a:lnTo>
                <a:lnTo>
                  <a:pt x="18393" y="953"/>
                </a:lnTo>
                <a:lnTo>
                  <a:pt x="18393" y="0"/>
                </a:lnTo>
                <a:lnTo>
                  <a:pt x="3207" y="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17" name="Shape 3864"/>
          <p:cNvSpPr/>
          <p:nvPr userDrawn="1"/>
        </p:nvSpPr>
        <p:spPr>
          <a:xfrm>
            <a:off x="8337905" y="10439946"/>
            <a:ext cx="516851" cy="519291"/>
          </a:xfrm>
          <a:custGeom>
            <a:avLst/>
            <a:gdLst/>
            <a:ahLst/>
            <a:cxnLst>
              <a:cxn ang="0">
                <a:pos x="wd2" y="hd2"/>
              </a:cxn>
              <a:cxn ang="5400000">
                <a:pos x="wd2" y="hd2"/>
              </a:cxn>
              <a:cxn ang="10800000">
                <a:pos x="wd2" y="hd2"/>
              </a:cxn>
              <a:cxn ang="16200000">
                <a:pos x="wd2" y="hd2"/>
              </a:cxn>
            </a:cxnLst>
            <a:rect l="0" t="0" r="r" b="b"/>
            <a:pathLst>
              <a:path w="21600" h="21600" extrusionOk="0">
                <a:moveTo>
                  <a:pt x="6889" y="0"/>
                </a:moveTo>
                <a:cubicBezTo>
                  <a:pt x="6889" y="1206"/>
                  <a:pt x="6889" y="1206"/>
                  <a:pt x="6889" y="1206"/>
                </a:cubicBezTo>
                <a:cubicBezTo>
                  <a:pt x="1245" y="6889"/>
                  <a:pt x="1245" y="6889"/>
                  <a:pt x="1245" y="6889"/>
                </a:cubicBezTo>
                <a:cubicBezTo>
                  <a:pt x="0" y="6889"/>
                  <a:pt x="0" y="6889"/>
                  <a:pt x="0" y="6889"/>
                </a:cubicBezTo>
                <a:cubicBezTo>
                  <a:pt x="0" y="4320"/>
                  <a:pt x="0" y="4320"/>
                  <a:pt x="0" y="4320"/>
                </a:cubicBezTo>
                <a:cubicBezTo>
                  <a:pt x="0" y="3697"/>
                  <a:pt x="117" y="3114"/>
                  <a:pt x="350" y="2608"/>
                </a:cubicBezTo>
                <a:cubicBezTo>
                  <a:pt x="545" y="2102"/>
                  <a:pt x="856" y="1635"/>
                  <a:pt x="1284" y="1245"/>
                </a:cubicBezTo>
                <a:cubicBezTo>
                  <a:pt x="1635" y="856"/>
                  <a:pt x="2102" y="545"/>
                  <a:pt x="2608" y="311"/>
                </a:cubicBezTo>
                <a:cubicBezTo>
                  <a:pt x="3152" y="117"/>
                  <a:pt x="3697" y="0"/>
                  <a:pt x="4320" y="0"/>
                </a:cubicBezTo>
                <a:lnTo>
                  <a:pt x="6889" y="0"/>
                </a:lnTo>
                <a:close/>
                <a:moveTo>
                  <a:pt x="6032" y="856"/>
                </a:moveTo>
                <a:cubicBezTo>
                  <a:pt x="4320" y="856"/>
                  <a:pt x="4320" y="856"/>
                  <a:pt x="4320" y="856"/>
                </a:cubicBezTo>
                <a:cubicBezTo>
                  <a:pt x="3853" y="856"/>
                  <a:pt x="3386" y="934"/>
                  <a:pt x="2958" y="1129"/>
                </a:cubicBezTo>
                <a:cubicBezTo>
                  <a:pt x="2569" y="1323"/>
                  <a:pt x="2179" y="1557"/>
                  <a:pt x="1907" y="1868"/>
                </a:cubicBezTo>
                <a:cubicBezTo>
                  <a:pt x="1596" y="2179"/>
                  <a:pt x="1323" y="2530"/>
                  <a:pt x="1168" y="2958"/>
                </a:cubicBezTo>
                <a:cubicBezTo>
                  <a:pt x="973" y="3386"/>
                  <a:pt x="856" y="3814"/>
                  <a:pt x="856" y="4320"/>
                </a:cubicBezTo>
                <a:cubicBezTo>
                  <a:pt x="856" y="6032"/>
                  <a:pt x="856" y="6032"/>
                  <a:pt x="856" y="6032"/>
                </a:cubicBezTo>
                <a:lnTo>
                  <a:pt x="6032" y="856"/>
                </a:lnTo>
                <a:close/>
                <a:moveTo>
                  <a:pt x="10819" y="2569"/>
                </a:moveTo>
                <a:cubicBezTo>
                  <a:pt x="12143" y="2569"/>
                  <a:pt x="13349" y="2841"/>
                  <a:pt x="14517" y="3308"/>
                </a:cubicBezTo>
                <a:cubicBezTo>
                  <a:pt x="15645" y="3814"/>
                  <a:pt x="16657" y="4476"/>
                  <a:pt x="17552" y="5371"/>
                </a:cubicBezTo>
                <a:cubicBezTo>
                  <a:pt x="18409" y="6227"/>
                  <a:pt x="19070" y="7200"/>
                  <a:pt x="19576" y="8368"/>
                </a:cubicBezTo>
                <a:cubicBezTo>
                  <a:pt x="20082" y="9535"/>
                  <a:pt x="20316" y="10781"/>
                  <a:pt x="20316" y="12104"/>
                </a:cubicBezTo>
                <a:cubicBezTo>
                  <a:pt x="20316" y="12688"/>
                  <a:pt x="20277" y="13271"/>
                  <a:pt x="20160" y="13816"/>
                </a:cubicBezTo>
                <a:cubicBezTo>
                  <a:pt x="20043" y="14400"/>
                  <a:pt x="19888" y="14945"/>
                  <a:pt x="19693" y="15451"/>
                </a:cubicBezTo>
                <a:cubicBezTo>
                  <a:pt x="19459" y="15996"/>
                  <a:pt x="19226" y="16502"/>
                  <a:pt x="18954" y="16969"/>
                </a:cubicBezTo>
                <a:cubicBezTo>
                  <a:pt x="18642" y="17436"/>
                  <a:pt x="18331" y="17903"/>
                  <a:pt x="18019" y="18292"/>
                </a:cubicBezTo>
                <a:cubicBezTo>
                  <a:pt x="20238" y="21016"/>
                  <a:pt x="20238" y="21016"/>
                  <a:pt x="20238" y="21016"/>
                </a:cubicBezTo>
                <a:cubicBezTo>
                  <a:pt x="19537" y="21600"/>
                  <a:pt x="19537" y="21600"/>
                  <a:pt x="19537" y="21600"/>
                </a:cubicBezTo>
                <a:cubicBezTo>
                  <a:pt x="17397" y="18954"/>
                  <a:pt x="17397" y="18954"/>
                  <a:pt x="17397" y="18954"/>
                </a:cubicBezTo>
                <a:cubicBezTo>
                  <a:pt x="16969" y="19343"/>
                  <a:pt x="16502" y="19732"/>
                  <a:pt x="15996" y="20043"/>
                </a:cubicBezTo>
                <a:cubicBezTo>
                  <a:pt x="15529" y="20355"/>
                  <a:pt x="14984" y="20627"/>
                  <a:pt x="14400" y="20861"/>
                </a:cubicBezTo>
                <a:cubicBezTo>
                  <a:pt x="13855" y="21094"/>
                  <a:pt x="13271" y="21289"/>
                  <a:pt x="12688" y="21405"/>
                </a:cubicBezTo>
                <a:cubicBezTo>
                  <a:pt x="12065" y="21522"/>
                  <a:pt x="11442" y="21600"/>
                  <a:pt x="10819" y="21600"/>
                </a:cubicBezTo>
                <a:cubicBezTo>
                  <a:pt x="10158" y="21600"/>
                  <a:pt x="9535" y="21522"/>
                  <a:pt x="8912" y="21405"/>
                </a:cubicBezTo>
                <a:cubicBezTo>
                  <a:pt x="8329" y="21289"/>
                  <a:pt x="7745" y="21094"/>
                  <a:pt x="7200" y="20861"/>
                </a:cubicBezTo>
                <a:cubicBezTo>
                  <a:pt x="6616" y="20627"/>
                  <a:pt x="6110" y="20355"/>
                  <a:pt x="5604" y="20043"/>
                </a:cubicBezTo>
                <a:cubicBezTo>
                  <a:pt x="5137" y="19732"/>
                  <a:pt x="4670" y="19343"/>
                  <a:pt x="4203" y="18954"/>
                </a:cubicBezTo>
                <a:cubicBezTo>
                  <a:pt x="2024" y="21600"/>
                  <a:pt x="2024" y="21600"/>
                  <a:pt x="2024" y="21600"/>
                </a:cubicBezTo>
                <a:cubicBezTo>
                  <a:pt x="1362" y="21016"/>
                  <a:pt x="1362" y="21016"/>
                  <a:pt x="1362" y="21016"/>
                </a:cubicBezTo>
                <a:cubicBezTo>
                  <a:pt x="3619" y="18331"/>
                  <a:pt x="3619" y="18331"/>
                  <a:pt x="3619" y="18331"/>
                </a:cubicBezTo>
                <a:cubicBezTo>
                  <a:pt x="3230" y="17903"/>
                  <a:pt x="2919" y="17436"/>
                  <a:pt x="2608" y="16969"/>
                </a:cubicBezTo>
                <a:cubicBezTo>
                  <a:pt x="2335" y="16502"/>
                  <a:pt x="2102" y="15996"/>
                  <a:pt x="1907" y="15451"/>
                </a:cubicBezTo>
                <a:cubicBezTo>
                  <a:pt x="1712" y="14945"/>
                  <a:pt x="1557" y="14400"/>
                  <a:pt x="1440" y="13816"/>
                </a:cubicBezTo>
                <a:cubicBezTo>
                  <a:pt x="1323" y="13271"/>
                  <a:pt x="1284" y="12688"/>
                  <a:pt x="1284" y="12104"/>
                </a:cubicBezTo>
                <a:cubicBezTo>
                  <a:pt x="1284" y="10781"/>
                  <a:pt x="1518" y="9535"/>
                  <a:pt x="2024" y="8368"/>
                </a:cubicBezTo>
                <a:cubicBezTo>
                  <a:pt x="2530" y="7200"/>
                  <a:pt x="3230" y="6227"/>
                  <a:pt x="4048" y="5371"/>
                </a:cubicBezTo>
                <a:cubicBezTo>
                  <a:pt x="4943" y="4476"/>
                  <a:pt x="5955" y="3814"/>
                  <a:pt x="7122" y="3308"/>
                </a:cubicBezTo>
                <a:cubicBezTo>
                  <a:pt x="8251" y="2841"/>
                  <a:pt x="9496" y="2569"/>
                  <a:pt x="10819" y="2569"/>
                </a:cubicBezTo>
                <a:close/>
                <a:moveTo>
                  <a:pt x="10819" y="20705"/>
                </a:moveTo>
                <a:cubicBezTo>
                  <a:pt x="11987" y="20705"/>
                  <a:pt x="13116" y="20510"/>
                  <a:pt x="14166" y="20043"/>
                </a:cubicBezTo>
                <a:cubicBezTo>
                  <a:pt x="15217" y="19576"/>
                  <a:pt x="16112" y="18954"/>
                  <a:pt x="16891" y="18175"/>
                </a:cubicBezTo>
                <a:cubicBezTo>
                  <a:pt x="17708" y="17397"/>
                  <a:pt x="18331" y="16502"/>
                  <a:pt x="18759" y="15451"/>
                </a:cubicBezTo>
                <a:cubicBezTo>
                  <a:pt x="19187" y="14400"/>
                  <a:pt x="19421" y="13310"/>
                  <a:pt x="19421" y="12104"/>
                </a:cubicBezTo>
                <a:cubicBezTo>
                  <a:pt x="19421" y="10897"/>
                  <a:pt x="19187" y="9769"/>
                  <a:pt x="18759" y="8718"/>
                </a:cubicBezTo>
                <a:cubicBezTo>
                  <a:pt x="18331" y="7667"/>
                  <a:pt x="17708" y="6772"/>
                  <a:pt x="16891" y="5994"/>
                </a:cubicBezTo>
                <a:cubicBezTo>
                  <a:pt x="16112" y="5215"/>
                  <a:pt x="15217" y="4592"/>
                  <a:pt x="14166" y="4125"/>
                </a:cubicBezTo>
                <a:cubicBezTo>
                  <a:pt x="13116" y="3658"/>
                  <a:pt x="11987" y="3425"/>
                  <a:pt x="10819" y="3425"/>
                </a:cubicBezTo>
                <a:cubicBezTo>
                  <a:pt x="9613" y="3425"/>
                  <a:pt x="8484" y="3658"/>
                  <a:pt x="7434" y="4125"/>
                </a:cubicBezTo>
                <a:cubicBezTo>
                  <a:pt x="6383" y="4592"/>
                  <a:pt x="5449" y="5215"/>
                  <a:pt x="4670" y="5994"/>
                </a:cubicBezTo>
                <a:cubicBezTo>
                  <a:pt x="3892" y="6772"/>
                  <a:pt x="3269" y="7667"/>
                  <a:pt x="2841" y="8718"/>
                </a:cubicBezTo>
                <a:cubicBezTo>
                  <a:pt x="2374" y="9769"/>
                  <a:pt x="2141" y="10897"/>
                  <a:pt x="2141" y="12104"/>
                </a:cubicBezTo>
                <a:cubicBezTo>
                  <a:pt x="2141" y="13310"/>
                  <a:pt x="2374" y="14400"/>
                  <a:pt x="2841" y="15451"/>
                </a:cubicBezTo>
                <a:cubicBezTo>
                  <a:pt x="3269" y="16502"/>
                  <a:pt x="3892" y="17397"/>
                  <a:pt x="4670" y="18175"/>
                </a:cubicBezTo>
                <a:cubicBezTo>
                  <a:pt x="5449" y="18954"/>
                  <a:pt x="6383" y="19576"/>
                  <a:pt x="7434" y="20043"/>
                </a:cubicBezTo>
                <a:cubicBezTo>
                  <a:pt x="8484" y="20510"/>
                  <a:pt x="9613" y="20705"/>
                  <a:pt x="10819" y="20705"/>
                </a:cubicBezTo>
                <a:close/>
                <a:moveTo>
                  <a:pt x="10352" y="5176"/>
                </a:moveTo>
                <a:cubicBezTo>
                  <a:pt x="11248" y="5176"/>
                  <a:pt x="11248" y="5176"/>
                  <a:pt x="11248" y="5176"/>
                </a:cubicBezTo>
                <a:cubicBezTo>
                  <a:pt x="11248" y="12960"/>
                  <a:pt x="11248" y="12960"/>
                  <a:pt x="11248" y="12960"/>
                </a:cubicBezTo>
                <a:cubicBezTo>
                  <a:pt x="5604" y="12960"/>
                  <a:pt x="5604" y="12960"/>
                  <a:pt x="5604" y="12960"/>
                </a:cubicBezTo>
                <a:cubicBezTo>
                  <a:pt x="5604" y="12104"/>
                  <a:pt x="5604" y="12104"/>
                  <a:pt x="5604" y="12104"/>
                </a:cubicBezTo>
                <a:cubicBezTo>
                  <a:pt x="10352" y="12104"/>
                  <a:pt x="10352" y="12104"/>
                  <a:pt x="10352" y="12104"/>
                </a:cubicBezTo>
                <a:lnTo>
                  <a:pt x="10352" y="5176"/>
                </a:lnTo>
                <a:close/>
                <a:moveTo>
                  <a:pt x="17280" y="0"/>
                </a:moveTo>
                <a:cubicBezTo>
                  <a:pt x="17903" y="0"/>
                  <a:pt x="18448" y="117"/>
                  <a:pt x="18992" y="311"/>
                </a:cubicBezTo>
                <a:cubicBezTo>
                  <a:pt x="19498" y="545"/>
                  <a:pt x="19965" y="856"/>
                  <a:pt x="20316" y="1245"/>
                </a:cubicBezTo>
                <a:cubicBezTo>
                  <a:pt x="20744" y="1635"/>
                  <a:pt x="21055" y="2102"/>
                  <a:pt x="21289" y="2608"/>
                </a:cubicBezTo>
                <a:cubicBezTo>
                  <a:pt x="21483" y="3114"/>
                  <a:pt x="21600" y="3697"/>
                  <a:pt x="21600" y="4320"/>
                </a:cubicBezTo>
                <a:cubicBezTo>
                  <a:pt x="21600" y="6889"/>
                  <a:pt x="21600" y="6889"/>
                  <a:pt x="21600" y="6889"/>
                </a:cubicBezTo>
                <a:cubicBezTo>
                  <a:pt x="20394" y="6889"/>
                  <a:pt x="20394" y="6889"/>
                  <a:pt x="20394" y="6889"/>
                </a:cubicBezTo>
                <a:cubicBezTo>
                  <a:pt x="14711" y="1206"/>
                  <a:pt x="14711" y="1206"/>
                  <a:pt x="14711" y="1206"/>
                </a:cubicBezTo>
                <a:cubicBezTo>
                  <a:pt x="14711" y="0"/>
                  <a:pt x="14711" y="0"/>
                  <a:pt x="14711" y="0"/>
                </a:cubicBezTo>
                <a:lnTo>
                  <a:pt x="17280" y="0"/>
                </a:lnTo>
                <a:close/>
                <a:moveTo>
                  <a:pt x="20744" y="6032"/>
                </a:moveTo>
                <a:cubicBezTo>
                  <a:pt x="20744" y="4320"/>
                  <a:pt x="20744" y="4320"/>
                  <a:pt x="20744" y="4320"/>
                </a:cubicBezTo>
                <a:cubicBezTo>
                  <a:pt x="20744" y="3814"/>
                  <a:pt x="20627" y="3386"/>
                  <a:pt x="20471" y="2958"/>
                </a:cubicBezTo>
                <a:cubicBezTo>
                  <a:pt x="20277" y="2530"/>
                  <a:pt x="20043" y="2179"/>
                  <a:pt x="19732" y="1868"/>
                </a:cubicBezTo>
                <a:cubicBezTo>
                  <a:pt x="19421" y="1557"/>
                  <a:pt x="19070" y="1323"/>
                  <a:pt x="18642" y="1129"/>
                </a:cubicBezTo>
                <a:cubicBezTo>
                  <a:pt x="18214" y="934"/>
                  <a:pt x="17747" y="856"/>
                  <a:pt x="17280" y="856"/>
                </a:cubicBezTo>
                <a:cubicBezTo>
                  <a:pt x="15568" y="856"/>
                  <a:pt x="15568" y="856"/>
                  <a:pt x="15568" y="856"/>
                </a:cubicBezTo>
                <a:lnTo>
                  <a:pt x="20744" y="6032"/>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18" name="Shape 3865"/>
          <p:cNvSpPr/>
          <p:nvPr userDrawn="1"/>
        </p:nvSpPr>
        <p:spPr>
          <a:xfrm>
            <a:off x="9750433" y="10582741"/>
            <a:ext cx="236487" cy="234047"/>
          </a:xfrm>
          <a:custGeom>
            <a:avLst/>
            <a:gdLst/>
            <a:ahLst/>
            <a:cxnLst>
              <a:cxn ang="0">
                <a:pos x="wd2" y="hd2"/>
              </a:cxn>
              <a:cxn ang="5400000">
                <a:pos x="wd2" y="hd2"/>
              </a:cxn>
              <a:cxn ang="10800000">
                <a:pos x="wd2" y="hd2"/>
              </a:cxn>
              <a:cxn ang="16200000">
                <a:pos x="wd2" y="hd2"/>
              </a:cxn>
            </a:cxnLst>
            <a:rect l="0" t="0" r="r" b="b"/>
            <a:pathLst>
              <a:path w="21600" h="21600" extrusionOk="0">
                <a:moveTo>
                  <a:pt x="10911" y="9675"/>
                </a:moveTo>
                <a:lnTo>
                  <a:pt x="20041" y="0"/>
                </a:lnTo>
                <a:lnTo>
                  <a:pt x="21600" y="1575"/>
                </a:lnTo>
                <a:lnTo>
                  <a:pt x="12025" y="10800"/>
                </a:lnTo>
                <a:lnTo>
                  <a:pt x="21377" y="20250"/>
                </a:lnTo>
                <a:lnTo>
                  <a:pt x="20041" y="21600"/>
                </a:lnTo>
                <a:lnTo>
                  <a:pt x="10911" y="12150"/>
                </a:lnTo>
                <a:lnTo>
                  <a:pt x="1559" y="21600"/>
                </a:lnTo>
                <a:lnTo>
                  <a:pt x="223" y="20250"/>
                </a:lnTo>
                <a:lnTo>
                  <a:pt x="9353" y="10800"/>
                </a:lnTo>
                <a:lnTo>
                  <a:pt x="0" y="1575"/>
                </a:lnTo>
                <a:lnTo>
                  <a:pt x="1559" y="0"/>
                </a:lnTo>
                <a:lnTo>
                  <a:pt x="10911" y="9675"/>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19" name="Shape 3866"/>
          <p:cNvSpPr/>
          <p:nvPr userDrawn="1"/>
        </p:nvSpPr>
        <p:spPr>
          <a:xfrm>
            <a:off x="10882593" y="10448477"/>
            <a:ext cx="516851" cy="519291"/>
          </a:xfrm>
          <a:custGeom>
            <a:avLst/>
            <a:gdLst/>
            <a:ahLst/>
            <a:cxnLst>
              <a:cxn ang="0">
                <a:pos x="wd2" y="hd2"/>
              </a:cxn>
              <a:cxn ang="5400000">
                <a:pos x="wd2" y="hd2"/>
              </a:cxn>
              <a:cxn ang="10800000">
                <a:pos x="wd2" y="hd2"/>
              </a:cxn>
              <a:cxn ang="16200000">
                <a:pos x="wd2" y="hd2"/>
              </a:cxn>
            </a:cxnLst>
            <a:rect l="0" t="0" r="r" b="b"/>
            <a:pathLst>
              <a:path w="21600" h="21600" extrusionOk="0">
                <a:moveTo>
                  <a:pt x="3152" y="3152"/>
                </a:moveTo>
                <a:cubicBezTo>
                  <a:pt x="4203" y="2102"/>
                  <a:pt x="5410" y="1323"/>
                  <a:pt x="6733" y="778"/>
                </a:cubicBezTo>
                <a:cubicBezTo>
                  <a:pt x="8056" y="272"/>
                  <a:pt x="9418" y="0"/>
                  <a:pt x="10819" y="0"/>
                </a:cubicBezTo>
                <a:cubicBezTo>
                  <a:pt x="12182" y="0"/>
                  <a:pt x="13544" y="272"/>
                  <a:pt x="14867" y="778"/>
                </a:cubicBezTo>
                <a:cubicBezTo>
                  <a:pt x="16229" y="1323"/>
                  <a:pt x="17397" y="2102"/>
                  <a:pt x="18448" y="3152"/>
                </a:cubicBezTo>
                <a:cubicBezTo>
                  <a:pt x="19498" y="4203"/>
                  <a:pt x="20277" y="5371"/>
                  <a:pt x="20822" y="6694"/>
                </a:cubicBezTo>
                <a:cubicBezTo>
                  <a:pt x="21328" y="8056"/>
                  <a:pt x="21600" y="9418"/>
                  <a:pt x="21600" y="10781"/>
                </a:cubicBezTo>
                <a:cubicBezTo>
                  <a:pt x="21600" y="12182"/>
                  <a:pt x="21328" y="13544"/>
                  <a:pt x="20822" y="14867"/>
                </a:cubicBezTo>
                <a:cubicBezTo>
                  <a:pt x="20277" y="16190"/>
                  <a:pt x="19498" y="17397"/>
                  <a:pt x="18448" y="18448"/>
                </a:cubicBezTo>
                <a:cubicBezTo>
                  <a:pt x="17397" y="19498"/>
                  <a:pt x="16229" y="20277"/>
                  <a:pt x="14867" y="20783"/>
                </a:cubicBezTo>
                <a:cubicBezTo>
                  <a:pt x="13544" y="21328"/>
                  <a:pt x="12182" y="21600"/>
                  <a:pt x="10819" y="21600"/>
                </a:cubicBezTo>
                <a:cubicBezTo>
                  <a:pt x="9418" y="21600"/>
                  <a:pt x="8056" y="21328"/>
                  <a:pt x="6733" y="20783"/>
                </a:cubicBezTo>
                <a:cubicBezTo>
                  <a:pt x="5410" y="20277"/>
                  <a:pt x="4203" y="19498"/>
                  <a:pt x="3152" y="18448"/>
                </a:cubicBezTo>
                <a:cubicBezTo>
                  <a:pt x="2102" y="17397"/>
                  <a:pt x="1323" y="16190"/>
                  <a:pt x="817" y="14867"/>
                </a:cubicBezTo>
                <a:cubicBezTo>
                  <a:pt x="272" y="13544"/>
                  <a:pt x="0" y="12182"/>
                  <a:pt x="0" y="10781"/>
                </a:cubicBezTo>
                <a:cubicBezTo>
                  <a:pt x="0" y="9418"/>
                  <a:pt x="272" y="8056"/>
                  <a:pt x="817" y="6694"/>
                </a:cubicBezTo>
                <a:cubicBezTo>
                  <a:pt x="1323" y="5371"/>
                  <a:pt x="2102" y="4203"/>
                  <a:pt x="3152" y="3152"/>
                </a:cubicBezTo>
                <a:close/>
                <a:moveTo>
                  <a:pt x="17864" y="17825"/>
                </a:moveTo>
                <a:cubicBezTo>
                  <a:pt x="18798" y="16852"/>
                  <a:pt x="19498" y="15762"/>
                  <a:pt x="20004" y="14556"/>
                </a:cubicBezTo>
                <a:cubicBezTo>
                  <a:pt x="20510" y="13310"/>
                  <a:pt x="20744" y="12065"/>
                  <a:pt x="20744" y="10781"/>
                </a:cubicBezTo>
                <a:cubicBezTo>
                  <a:pt x="20744" y="9496"/>
                  <a:pt x="20510" y="8251"/>
                  <a:pt x="20004" y="7044"/>
                </a:cubicBezTo>
                <a:cubicBezTo>
                  <a:pt x="19498" y="5838"/>
                  <a:pt x="18798" y="4709"/>
                  <a:pt x="17864" y="3736"/>
                </a:cubicBezTo>
                <a:cubicBezTo>
                  <a:pt x="16852" y="2802"/>
                  <a:pt x="15762" y="2102"/>
                  <a:pt x="14556" y="1596"/>
                </a:cubicBezTo>
                <a:cubicBezTo>
                  <a:pt x="13349" y="1090"/>
                  <a:pt x="12104" y="856"/>
                  <a:pt x="10819" y="856"/>
                </a:cubicBezTo>
                <a:cubicBezTo>
                  <a:pt x="9535" y="856"/>
                  <a:pt x="8290" y="1090"/>
                  <a:pt x="7044" y="1596"/>
                </a:cubicBezTo>
                <a:cubicBezTo>
                  <a:pt x="5838" y="2102"/>
                  <a:pt x="4748" y="2802"/>
                  <a:pt x="3775" y="3736"/>
                </a:cubicBezTo>
                <a:cubicBezTo>
                  <a:pt x="2802" y="4709"/>
                  <a:pt x="2102" y="5838"/>
                  <a:pt x="1596" y="7044"/>
                </a:cubicBezTo>
                <a:cubicBezTo>
                  <a:pt x="1129" y="8251"/>
                  <a:pt x="856" y="9496"/>
                  <a:pt x="856" y="10781"/>
                </a:cubicBezTo>
                <a:cubicBezTo>
                  <a:pt x="856" y="12065"/>
                  <a:pt x="1129" y="13310"/>
                  <a:pt x="1596" y="14556"/>
                </a:cubicBezTo>
                <a:cubicBezTo>
                  <a:pt x="2102" y="15762"/>
                  <a:pt x="2802" y="16852"/>
                  <a:pt x="3775" y="17825"/>
                </a:cubicBezTo>
                <a:cubicBezTo>
                  <a:pt x="4748" y="18798"/>
                  <a:pt x="5838" y="19498"/>
                  <a:pt x="7044" y="20004"/>
                </a:cubicBezTo>
                <a:cubicBezTo>
                  <a:pt x="8290" y="20471"/>
                  <a:pt x="9535" y="20705"/>
                  <a:pt x="10819" y="20705"/>
                </a:cubicBezTo>
                <a:cubicBezTo>
                  <a:pt x="12104" y="20705"/>
                  <a:pt x="13349" y="20471"/>
                  <a:pt x="14556" y="20004"/>
                </a:cubicBezTo>
                <a:cubicBezTo>
                  <a:pt x="15762" y="19498"/>
                  <a:pt x="16852" y="18798"/>
                  <a:pt x="17864" y="17825"/>
                </a:cubicBezTo>
                <a:close/>
                <a:moveTo>
                  <a:pt x="10819" y="10197"/>
                </a:moveTo>
                <a:cubicBezTo>
                  <a:pt x="15062" y="5877"/>
                  <a:pt x="15062" y="5877"/>
                  <a:pt x="15062" y="5877"/>
                </a:cubicBezTo>
                <a:cubicBezTo>
                  <a:pt x="15723" y="6538"/>
                  <a:pt x="15723" y="6538"/>
                  <a:pt x="15723" y="6538"/>
                </a:cubicBezTo>
                <a:cubicBezTo>
                  <a:pt x="11403" y="10781"/>
                  <a:pt x="11403" y="10781"/>
                  <a:pt x="11403" y="10781"/>
                </a:cubicBezTo>
                <a:cubicBezTo>
                  <a:pt x="15684" y="15062"/>
                  <a:pt x="15684" y="15062"/>
                  <a:pt x="15684" y="15062"/>
                </a:cubicBezTo>
                <a:cubicBezTo>
                  <a:pt x="15062" y="15645"/>
                  <a:pt x="15062" y="15645"/>
                  <a:pt x="15062" y="15645"/>
                </a:cubicBezTo>
                <a:cubicBezTo>
                  <a:pt x="10819" y="11403"/>
                  <a:pt x="10819" y="11403"/>
                  <a:pt x="10819" y="11403"/>
                </a:cubicBezTo>
                <a:cubicBezTo>
                  <a:pt x="6538" y="15645"/>
                  <a:pt x="6538" y="15645"/>
                  <a:pt x="6538" y="15645"/>
                </a:cubicBezTo>
                <a:cubicBezTo>
                  <a:pt x="5955" y="15062"/>
                  <a:pt x="5955" y="15062"/>
                  <a:pt x="5955" y="15062"/>
                </a:cubicBezTo>
                <a:cubicBezTo>
                  <a:pt x="10197" y="10781"/>
                  <a:pt x="10197" y="10781"/>
                  <a:pt x="10197" y="10781"/>
                </a:cubicBezTo>
                <a:cubicBezTo>
                  <a:pt x="5877" y="6538"/>
                  <a:pt x="5877" y="6538"/>
                  <a:pt x="5877" y="6538"/>
                </a:cubicBezTo>
                <a:cubicBezTo>
                  <a:pt x="6538" y="5877"/>
                  <a:pt x="6538" y="5877"/>
                  <a:pt x="6538" y="5877"/>
                </a:cubicBezTo>
                <a:lnTo>
                  <a:pt x="10819" y="10197"/>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20" name="Shape 3867"/>
          <p:cNvSpPr/>
          <p:nvPr userDrawn="1"/>
        </p:nvSpPr>
        <p:spPr>
          <a:xfrm>
            <a:off x="12296337" y="10633766"/>
            <a:ext cx="234047" cy="131651"/>
          </a:xfrm>
          <a:custGeom>
            <a:avLst/>
            <a:gdLst/>
            <a:ahLst/>
            <a:cxnLst>
              <a:cxn ang="0">
                <a:pos x="wd2" y="hd2"/>
              </a:cxn>
              <a:cxn ang="5400000">
                <a:pos x="wd2" y="hd2"/>
              </a:cxn>
              <a:cxn ang="10800000">
                <a:pos x="wd2" y="hd2"/>
              </a:cxn>
              <a:cxn ang="16200000">
                <a:pos x="wd2" y="hd2"/>
              </a:cxn>
            </a:cxnLst>
            <a:rect l="0" t="0" r="r" b="b"/>
            <a:pathLst>
              <a:path w="21600" h="21600" extrusionOk="0">
                <a:moveTo>
                  <a:pt x="16200" y="9600"/>
                </a:moveTo>
                <a:lnTo>
                  <a:pt x="21600" y="19200"/>
                </a:lnTo>
                <a:lnTo>
                  <a:pt x="20250" y="21600"/>
                </a:lnTo>
                <a:lnTo>
                  <a:pt x="10800" y="4800"/>
                </a:lnTo>
                <a:lnTo>
                  <a:pt x="1350" y="21600"/>
                </a:lnTo>
                <a:lnTo>
                  <a:pt x="0" y="19200"/>
                </a:lnTo>
                <a:lnTo>
                  <a:pt x="10800" y="0"/>
                </a:lnTo>
                <a:lnTo>
                  <a:pt x="16200" y="960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21" name="Shape 3868"/>
          <p:cNvSpPr/>
          <p:nvPr userDrawn="1"/>
        </p:nvSpPr>
        <p:spPr>
          <a:xfrm>
            <a:off x="13427279" y="10440990"/>
            <a:ext cx="516851" cy="519291"/>
          </a:xfrm>
          <a:custGeom>
            <a:avLst/>
            <a:gdLst/>
            <a:ahLst/>
            <a:cxnLst>
              <a:cxn ang="0">
                <a:pos x="wd2" y="hd2"/>
              </a:cxn>
              <a:cxn ang="5400000">
                <a:pos x="wd2" y="hd2"/>
              </a:cxn>
              <a:cxn ang="10800000">
                <a:pos x="wd2" y="hd2"/>
              </a:cxn>
              <a:cxn ang="16200000">
                <a:pos x="wd2" y="hd2"/>
              </a:cxn>
            </a:cxnLst>
            <a:rect l="0" t="0" r="r" b="b"/>
            <a:pathLst>
              <a:path w="21600" h="21600" extrusionOk="0">
                <a:moveTo>
                  <a:pt x="10839" y="21600"/>
                </a:moveTo>
                <a:cubicBezTo>
                  <a:pt x="9324" y="21600"/>
                  <a:pt x="7886" y="21289"/>
                  <a:pt x="6604" y="20745"/>
                </a:cubicBezTo>
                <a:cubicBezTo>
                  <a:pt x="5322" y="20201"/>
                  <a:pt x="4157" y="19424"/>
                  <a:pt x="3186" y="18453"/>
                </a:cubicBezTo>
                <a:cubicBezTo>
                  <a:pt x="2214" y="17482"/>
                  <a:pt x="1437" y="16317"/>
                  <a:pt x="855" y="14996"/>
                </a:cubicBezTo>
                <a:cubicBezTo>
                  <a:pt x="272" y="13675"/>
                  <a:pt x="0" y="12276"/>
                  <a:pt x="0" y="10800"/>
                </a:cubicBezTo>
                <a:cubicBezTo>
                  <a:pt x="0" y="9324"/>
                  <a:pt x="272" y="7925"/>
                  <a:pt x="855" y="6604"/>
                </a:cubicBezTo>
                <a:cubicBezTo>
                  <a:pt x="1437" y="5283"/>
                  <a:pt x="2214" y="4157"/>
                  <a:pt x="3186" y="3186"/>
                </a:cubicBezTo>
                <a:cubicBezTo>
                  <a:pt x="4157" y="2176"/>
                  <a:pt x="5322" y="1437"/>
                  <a:pt x="6604" y="855"/>
                </a:cubicBezTo>
                <a:cubicBezTo>
                  <a:pt x="7886" y="272"/>
                  <a:pt x="9324" y="0"/>
                  <a:pt x="10839" y="0"/>
                </a:cubicBezTo>
                <a:cubicBezTo>
                  <a:pt x="12315" y="0"/>
                  <a:pt x="13714" y="272"/>
                  <a:pt x="15035" y="855"/>
                </a:cubicBezTo>
                <a:cubicBezTo>
                  <a:pt x="16355" y="1437"/>
                  <a:pt x="17482" y="2176"/>
                  <a:pt x="18414" y="3186"/>
                </a:cubicBezTo>
                <a:cubicBezTo>
                  <a:pt x="19386" y="4157"/>
                  <a:pt x="20163" y="5283"/>
                  <a:pt x="20745" y="6604"/>
                </a:cubicBezTo>
                <a:cubicBezTo>
                  <a:pt x="21328" y="7925"/>
                  <a:pt x="21600" y="9324"/>
                  <a:pt x="21600" y="10800"/>
                </a:cubicBezTo>
                <a:cubicBezTo>
                  <a:pt x="21600" y="12276"/>
                  <a:pt x="21328" y="13675"/>
                  <a:pt x="20745" y="14996"/>
                </a:cubicBezTo>
                <a:cubicBezTo>
                  <a:pt x="20163" y="16317"/>
                  <a:pt x="19386" y="17482"/>
                  <a:pt x="18414" y="18453"/>
                </a:cubicBezTo>
                <a:cubicBezTo>
                  <a:pt x="17482" y="19424"/>
                  <a:pt x="16355" y="20201"/>
                  <a:pt x="15035" y="20745"/>
                </a:cubicBezTo>
                <a:cubicBezTo>
                  <a:pt x="13714" y="21289"/>
                  <a:pt x="12315" y="21600"/>
                  <a:pt x="10839" y="21600"/>
                </a:cubicBezTo>
                <a:close/>
                <a:moveTo>
                  <a:pt x="10839" y="894"/>
                </a:moveTo>
                <a:cubicBezTo>
                  <a:pt x="9440" y="894"/>
                  <a:pt x="8158" y="1165"/>
                  <a:pt x="6954" y="1671"/>
                </a:cubicBezTo>
                <a:cubicBezTo>
                  <a:pt x="5750" y="2176"/>
                  <a:pt x="4701" y="2875"/>
                  <a:pt x="3807" y="3768"/>
                </a:cubicBezTo>
                <a:cubicBezTo>
                  <a:pt x="2875" y="4701"/>
                  <a:pt x="2176" y="5750"/>
                  <a:pt x="1632" y="6954"/>
                </a:cubicBezTo>
                <a:cubicBezTo>
                  <a:pt x="1127" y="8119"/>
                  <a:pt x="855" y="9440"/>
                  <a:pt x="855" y="10800"/>
                </a:cubicBezTo>
                <a:cubicBezTo>
                  <a:pt x="855" y="12160"/>
                  <a:pt x="1127" y="13442"/>
                  <a:pt x="1632" y="14646"/>
                </a:cubicBezTo>
                <a:cubicBezTo>
                  <a:pt x="2176" y="15850"/>
                  <a:pt x="2875" y="16938"/>
                  <a:pt x="3807" y="17832"/>
                </a:cubicBezTo>
                <a:cubicBezTo>
                  <a:pt x="4701" y="18725"/>
                  <a:pt x="5750" y="19424"/>
                  <a:pt x="6954" y="19929"/>
                </a:cubicBezTo>
                <a:cubicBezTo>
                  <a:pt x="8158" y="20473"/>
                  <a:pt x="9440" y="20706"/>
                  <a:pt x="10839" y="20706"/>
                </a:cubicBezTo>
                <a:cubicBezTo>
                  <a:pt x="12160" y="20706"/>
                  <a:pt x="13442" y="20473"/>
                  <a:pt x="14685" y="19929"/>
                </a:cubicBezTo>
                <a:cubicBezTo>
                  <a:pt x="15889" y="19424"/>
                  <a:pt x="16938" y="18725"/>
                  <a:pt x="17793" y="17832"/>
                </a:cubicBezTo>
                <a:cubicBezTo>
                  <a:pt x="18725" y="16938"/>
                  <a:pt x="19424" y="15850"/>
                  <a:pt x="19968" y="14646"/>
                </a:cubicBezTo>
                <a:cubicBezTo>
                  <a:pt x="20473" y="13442"/>
                  <a:pt x="20745" y="12160"/>
                  <a:pt x="20745" y="10800"/>
                </a:cubicBezTo>
                <a:cubicBezTo>
                  <a:pt x="20745" y="9440"/>
                  <a:pt x="20473" y="8119"/>
                  <a:pt x="19968" y="6954"/>
                </a:cubicBezTo>
                <a:cubicBezTo>
                  <a:pt x="19424" y="5750"/>
                  <a:pt x="18725" y="4701"/>
                  <a:pt x="17793" y="3768"/>
                </a:cubicBezTo>
                <a:cubicBezTo>
                  <a:pt x="16938" y="2875"/>
                  <a:pt x="15889" y="2176"/>
                  <a:pt x="14685" y="1671"/>
                </a:cubicBezTo>
                <a:cubicBezTo>
                  <a:pt x="13442" y="1165"/>
                  <a:pt x="12160" y="894"/>
                  <a:pt x="10839" y="894"/>
                </a:cubicBezTo>
                <a:close/>
                <a:moveTo>
                  <a:pt x="13247" y="10062"/>
                </a:moveTo>
                <a:cubicBezTo>
                  <a:pt x="15695" y="12471"/>
                  <a:pt x="15695" y="12471"/>
                  <a:pt x="15695" y="12471"/>
                </a:cubicBezTo>
                <a:cubicBezTo>
                  <a:pt x="15073" y="13092"/>
                  <a:pt x="15073" y="13092"/>
                  <a:pt x="15073" y="13092"/>
                </a:cubicBezTo>
                <a:cubicBezTo>
                  <a:pt x="10839" y="8819"/>
                  <a:pt x="10839" y="8819"/>
                  <a:pt x="10839" y="8819"/>
                </a:cubicBezTo>
                <a:cubicBezTo>
                  <a:pt x="6527" y="13131"/>
                  <a:pt x="6527" y="13131"/>
                  <a:pt x="6527" y="13131"/>
                </a:cubicBezTo>
                <a:cubicBezTo>
                  <a:pt x="5905" y="12471"/>
                  <a:pt x="5905" y="12471"/>
                  <a:pt x="5905" y="12471"/>
                </a:cubicBezTo>
                <a:cubicBezTo>
                  <a:pt x="10839" y="7614"/>
                  <a:pt x="10839" y="7614"/>
                  <a:pt x="10839" y="7614"/>
                </a:cubicBezTo>
                <a:cubicBezTo>
                  <a:pt x="11422" y="8236"/>
                  <a:pt x="11422" y="8236"/>
                  <a:pt x="11422" y="8236"/>
                </a:cubicBezTo>
                <a:lnTo>
                  <a:pt x="13247" y="10062"/>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22" name="Shape 3869"/>
          <p:cNvSpPr/>
          <p:nvPr userDrawn="1"/>
        </p:nvSpPr>
        <p:spPr>
          <a:xfrm>
            <a:off x="14892221" y="10584037"/>
            <a:ext cx="131653" cy="231609"/>
          </a:xfrm>
          <a:custGeom>
            <a:avLst/>
            <a:gdLst/>
            <a:ahLst/>
            <a:cxnLst>
              <a:cxn ang="0">
                <a:pos x="wd2" y="hd2"/>
              </a:cxn>
              <a:cxn ang="5400000">
                <a:pos x="wd2" y="hd2"/>
              </a:cxn>
              <a:cxn ang="10800000">
                <a:pos x="wd2" y="hd2"/>
              </a:cxn>
              <a:cxn ang="16200000">
                <a:pos x="wd2" y="hd2"/>
              </a:cxn>
            </a:cxnLst>
            <a:rect l="0" t="0" r="r" b="b"/>
            <a:pathLst>
              <a:path w="21600" h="21600" extrusionOk="0">
                <a:moveTo>
                  <a:pt x="12000" y="16143"/>
                </a:moveTo>
                <a:lnTo>
                  <a:pt x="2400" y="21600"/>
                </a:lnTo>
                <a:lnTo>
                  <a:pt x="0" y="20236"/>
                </a:lnTo>
                <a:lnTo>
                  <a:pt x="16800" y="10686"/>
                </a:lnTo>
                <a:lnTo>
                  <a:pt x="0" y="1364"/>
                </a:lnTo>
                <a:lnTo>
                  <a:pt x="2400" y="0"/>
                </a:lnTo>
                <a:lnTo>
                  <a:pt x="21600" y="10686"/>
                </a:lnTo>
                <a:lnTo>
                  <a:pt x="12000" y="16143"/>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23" name="Shape 3870"/>
          <p:cNvSpPr/>
          <p:nvPr userDrawn="1"/>
        </p:nvSpPr>
        <p:spPr>
          <a:xfrm>
            <a:off x="15971965" y="10441164"/>
            <a:ext cx="516851" cy="51928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9324"/>
                  <a:pt x="272" y="7925"/>
                  <a:pt x="855" y="6604"/>
                </a:cubicBezTo>
                <a:cubicBezTo>
                  <a:pt x="1437" y="5283"/>
                  <a:pt x="2214" y="4157"/>
                  <a:pt x="3186" y="3186"/>
                </a:cubicBezTo>
                <a:cubicBezTo>
                  <a:pt x="4157" y="2176"/>
                  <a:pt x="5322" y="1437"/>
                  <a:pt x="6604" y="855"/>
                </a:cubicBezTo>
                <a:cubicBezTo>
                  <a:pt x="7886" y="272"/>
                  <a:pt x="9324" y="0"/>
                  <a:pt x="10839" y="0"/>
                </a:cubicBezTo>
                <a:cubicBezTo>
                  <a:pt x="12315" y="0"/>
                  <a:pt x="13714" y="272"/>
                  <a:pt x="15035" y="855"/>
                </a:cubicBezTo>
                <a:cubicBezTo>
                  <a:pt x="16355" y="1437"/>
                  <a:pt x="17482" y="2176"/>
                  <a:pt x="18453" y="3186"/>
                </a:cubicBezTo>
                <a:cubicBezTo>
                  <a:pt x="19424" y="4157"/>
                  <a:pt x="20163" y="5283"/>
                  <a:pt x="20745" y="6604"/>
                </a:cubicBezTo>
                <a:cubicBezTo>
                  <a:pt x="21328" y="7925"/>
                  <a:pt x="21600" y="9324"/>
                  <a:pt x="21600" y="10800"/>
                </a:cubicBezTo>
                <a:cubicBezTo>
                  <a:pt x="21600" y="12276"/>
                  <a:pt x="21328" y="13675"/>
                  <a:pt x="20745" y="14996"/>
                </a:cubicBezTo>
                <a:cubicBezTo>
                  <a:pt x="20163" y="16317"/>
                  <a:pt x="19424" y="17482"/>
                  <a:pt x="18453" y="18453"/>
                </a:cubicBezTo>
                <a:cubicBezTo>
                  <a:pt x="17482" y="19424"/>
                  <a:pt x="16355" y="20201"/>
                  <a:pt x="15035" y="20745"/>
                </a:cubicBezTo>
                <a:cubicBezTo>
                  <a:pt x="13714" y="21289"/>
                  <a:pt x="12315" y="21600"/>
                  <a:pt x="10839" y="21600"/>
                </a:cubicBezTo>
                <a:cubicBezTo>
                  <a:pt x="9324" y="21600"/>
                  <a:pt x="7886" y="21289"/>
                  <a:pt x="6604" y="20745"/>
                </a:cubicBezTo>
                <a:cubicBezTo>
                  <a:pt x="5322" y="20201"/>
                  <a:pt x="4157" y="19424"/>
                  <a:pt x="3186" y="18453"/>
                </a:cubicBezTo>
                <a:cubicBezTo>
                  <a:pt x="2214" y="17482"/>
                  <a:pt x="1437" y="16317"/>
                  <a:pt x="855" y="14996"/>
                </a:cubicBezTo>
                <a:cubicBezTo>
                  <a:pt x="272" y="13675"/>
                  <a:pt x="0" y="12276"/>
                  <a:pt x="0" y="10800"/>
                </a:cubicBezTo>
                <a:close/>
                <a:moveTo>
                  <a:pt x="20745" y="10800"/>
                </a:moveTo>
                <a:cubicBezTo>
                  <a:pt x="20745" y="9440"/>
                  <a:pt x="20473" y="8119"/>
                  <a:pt x="19968" y="6954"/>
                </a:cubicBezTo>
                <a:cubicBezTo>
                  <a:pt x="19424" y="5750"/>
                  <a:pt x="18725" y="4701"/>
                  <a:pt x="17793" y="3768"/>
                </a:cubicBezTo>
                <a:cubicBezTo>
                  <a:pt x="16938" y="2875"/>
                  <a:pt x="15889" y="2176"/>
                  <a:pt x="14685" y="1671"/>
                </a:cubicBezTo>
                <a:cubicBezTo>
                  <a:pt x="13442" y="1165"/>
                  <a:pt x="12160" y="894"/>
                  <a:pt x="10839" y="894"/>
                </a:cubicBezTo>
                <a:cubicBezTo>
                  <a:pt x="9440" y="894"/>
                  <a:pt x="8158" y="1165"/>
                  <a:pt x="6954" y="1671"/>
                </a:cubicBezTo>
                <a:cubicBezTo>
                  <a:pt x="5750" y="2176"/>
                  <a:pt x="4701" y="2875"/>
                  <a:pt x="3807" y="3768"/>
                </a:cubicBezTo>
                <a:cubicBezTo>
                  <a:pt x="2875" y="4701"/>
                  <a:pt x="2176" y="5750"/>
                  <a:pt x="1632" y="6954"/>
                </a:cubicBezTo>
                <a:cubicBezTo>
                  <a:pt x="1127" y="8119"/>
                  <a:pt x="855" y="9440"/>
                  <a:pt x="855" y="10800"/>
                </a:cubicBezTo>
                <a:cubicBezTo>
                  <a:pt x="855" y="12160"/>
                  <a:pt x="1127" y="13442"/>
                  <a:pt x="1632" y="14646"/>
                </a:cubicBezTo>
                <a:cubicBezTo>
                  <a:pt x="2176" y="15850"/>
                  <a:pt x="2875" y="16938"/>
                  <a:pt x="3807" y="17832"/>
                </a:cubicBezTo>
                <a:cubicBezTo>
                  <a:pt x="4701" y="18725"/>
                  <a:pt x="5750" y="19424"/>
                  <a:pt x="6954" y="19929"/>
                </a:cubicBezTo>
                <a:cubicBezTo>
                  <a:pt x="8158" y="20473"/>
                  <a:pt x="9440" y="20706"/>
                  <a:pt x="10839" y="20706"/>
                </a:cubicBezTo>
                <a:cubicBezTo>
                  <a:pt x="12160" y="20706"/>
                  <a:pt x="13442" y="20473"/>
                  <a:pt x="14685" y="19929"/>
                </a:cubicBezTo>
                <a:cubicBezTo>
                  <a:pt x="15889" y="19424"/>
                  <a:pt x="16938" y="18725"/>
                  <a:pt x="17793" y="17832"/>
                </a:cubicBezTo>
                <a:cubicBezTo>
                  <a:pt x="18725" y="16938"/>
                  <a:pt x="19424" y="15850"/>
                  <a:pt x="19968" y="14646"/>
                </a:cubicBezTo>
                <a:cubicBezTo>
                  <a:pt x="20473" y="13442"/>
                  <a:pt x="20745" y="12160"/>
                  <a:pt x="20745" y="10800"/>
                </a:cubicBezTo>
                <a:close/>
                <a:moveTo>
                  <a:pt x="11577" y="13247"/>
                </a:moveTo>
                <a:cubicBezTo>
                  <a:pt x="9091" y="15656"/>
                  <a:pt x="9091" y="15656"/>
                  <a:pt x="9091" y="15656"/>
                </a:cubicBezTo>
                <a:cubicBezTo>
                  <a:pt x="8508" y="15073"/>
                  <a:pt x="8508" y="15073"/>
                  <a:pt x="8508" y="15073"/>
                </a:cubicBezTo>
                <a:cubicBezTo>
                  <a:pt x="12742" y="10800"/>
                  <a:pt x="12742" y="10800"/>
                  <a:pt x="12742" y="10800"/>
                </a:cubicBezTo>
                <a:cubicBezTo>
                  <a:pt x="8508" y="6527"/>
                  <a:pt x="8508" y="6527"/>
                  <a:pt x="8508" y="6527"/>
                </a:cubicBezTo>
                <a:cubicBezTo>
                  <a:pt x="9091" y="5905"/>
                  <a:pt x="9091" y="5905"/>
                  <a:pt x="9091" y="5905"/>
                </a:cubicBezTo>
                <a:cubicBezTo>
                  <a:pt x="14024" y="10800"/>
                  <a:pt x="14024" y="10800"/>
                  <a:pt x="14024" y="10800"/>
                </a:cubicBezTo>
                <a:cubicBezTo>
                  <a:pt x="13403" y="11422"/>
                  <a:pt x="13403" y="11422"/>
                  <a:pt x="13403" y="11422"/>
                </a:cubicBezTo>
                <a:lnTo>
                  <a:pt x="11577" y="13247"/>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24" name="Shape 3871"/>
          <p:cNvSpPr/>
          <p:nvPr userDrawn="1"/>
        </p:nvSpPr>
        <p:spPr>
          <a:xfrm>
            <a:off x="17436907" y="10583788"/>
            <a:ext cx="131653" cy="231609"/>
          </a:xfrm>
          <a:custGeom>
            <a:avLst/>
            <a:gdLst/>
            <a:ahLst/>
            <a:cxnLst>
              <a:cxn ang="0">
                <a:pos x="wd2" y="hd2"/>
              </a:cxn>
              <a:cxn ang="5400000">
                <a:pos x="wd2" y="hd2"/>
              </a:cxn>
              <a:cxn ang="10800000">
                <a:pos x="wd2" y="hd2"/>
              </a:cxn>
              <a:cxn ang="16200000">
                <a:pos x="wd2" y="hd2"/>
              </a:cxn>
            </a:cxnLst>
            <a:rect l="0" t="0" r="r" b="b"/>
            <a:pathLst>
              <a:path w="21600" h="21600" extrusionOk="0">
                <a:moveTo>
                  <a:pt x="9600" y="5457"/>
                </a:moveTo>
                <a:lnTo>
                  <a:pt x="19200" y="0"/>
                </a:lnTo>
                <a:lnTo>
                  <a:pt x="21600" y="1364"/>
                </a:lnTo>
                <a:lnTo>
                  <a:pt x="4800" y="10686"/>
                </a:lnTo>
                <a:lnTo>
                  <a:pt x="21600" y="20236"/>
                </a:lnTo>
                <a:lnTo>
                  <a:pt x="19200" y="21600"/>
                </a:lnTo>
                <a:lnTo>
                  <a:pt x="0" y="10686"/>
                </a:lnTo>
                <a:lnTo>
                  <a:pt x="2400" y="9549"/>
                </a:lnTo>
                <a:lnTo>
                  <a:pt x="9600" y="5457"/>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25" name="Shape 3872"/>
          <p:cNvSpPr/>
          <p:nvPr userDrawn="1"/>
        </p:nvSpPr>
        <p:spPr>
          <a:xfrm>
            <a:off x="18515431" y="10439946"/>
            <a:ext cx="519291" cy="51929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2276"/>
                  <a:pt x="21328" y="13675"/>
                  <a:pt x="20745" y="14996"/>
                </a:cubicBezTo>
                <a:cubicBezTo>
                  <a:pt x="20163" y="16317"/>
                  <a:pt x="19424" y="17482"/>
                  <a:pt x="18453" y="18453"/>
                </a:cubicBezTo>
                <a:cubicBezTo>
                  <a:pt x="17482" y="19424"/>
                  <a:pt x="16355" y="20201"/>
                  <a:pt x="15035" y="20745"/>
                </a:cubicBezTo>
                <a:cubicBezTo>
                  <a:pt x="13714" y="21289"/>
                  <a:pt x="12315" y="21600"/>
                  <a:pt x="10839" y="21600"/>
                </a:cubicBezTo>
                <a:cubicBezTo>
                  <a:pt x="9324" y="21600"/>
                  <a:pt x="7886" y="21289"/>
                  <a:pt x="6604" y="20745"/>
                </a:cubicBezTo>
                <a:cubicBezTo>
                  <a:pt x="5322" y="20201"/>
                  <a:pt x="4157" y="19424"/>
                  <a:pt x="3186" y="18453"/>
                </a:cubicBezTo>
                <a:cubicBezTo>
                  <a:pt x="2214" y="17482"/>
                  <a:pt x="1437" y="16317"/>
                  <a:pt x="855" y="14996"/>
                </a:cubicBezTo>
                <a:cubicBezTo>
                  <a:pt x="272" y="13675"/>
                  <a:pt x="0" y="12276"/>
                  <a:pt x="0" y="10800"/>
                </a:cubicBezTo>
                <a:cubicBezTo>
                  <a:pt x="0" y="9324"/>
                  <a:pt x="272" y="7925"/>
                  <a:pt x="855" y="6604"/>
                </a:cubicBezTo>
                <a:cubicBezTo>
                  <a:pt x="1437" y="5283"/>
                  <a:pt x="2214" y="4157"/>
                  <a:pt x="3186" y="3186"/>
                </a:cubicBezTo>
                <a:cubicBezTo>
                  <a:pt x="4157" y="2176"/>
                  <a:pt x="5322" y="1437"/>
                  <a:pt x="6604" y="855"/>
                </a:cubicBezTo>
                <a:cubicBezTo>
                  <a:pt x="7886" y="272"/>
                  <a:pt x="9324" y="0"/>
                  <a:pt x="10839" y="0"/>
                </a:cubicBezTo>
                <a:cubicBezTo>
                  <a:pt x="12315" y="0"/>
                  <a:pt x="13714" y="272"/>
                  <a:pt x="15035" y="855"/>
                </a:cubicBezTo>
                <a:cubicBezTo>
                  <a:pt x="16355" y="1437"/>
                  <a:pt x="17482" y="2176"/>
                  <a:pt x="18414" y="3186"/>
                </a:cubicBezTo>
                <a:cubicBezTo>
                  <a:pt x="19386" y="4157"/>
                  <a:pt x="20163" y="5283"/>
                  <a:pt x="20745" y="6604"/>
                </a:cubicBezTo>
                <a:cubicBezTo>
                  <a:pt x="21328" y="7925"/>
                  <a:pt x="21600" y="9324"/>
                  <a:pt x="21600" y="10800"/>
                </a:cubicBezTo>
                <a:close/>
                <a:moveTo>
                  <a:pt x="855" y="10800"/>
                </a:moveTo>
                <a:cubicBezTo>
                  <a:pt x="855" y="12160"/>
                  <a:pt x="1127" y="13442"/>
                  <a:pt x="1632" y="14646"/>
                </a:cubicBezTo>
                <a:cubicBezTo>
                  <a:pt x="2176" y="15850"/>
                  <a:pt x="2875" y="16938"/>
                  <a:pt x="3807" y="17832"/>
                </a:cubicBezTo>
                <a:cubicBezTo>
                  <a:pt x="4701" y="18725"/>
                  <a:pt x="5750" y="19424"/>
                  <a:pt x="6954" y="19929"/>
                </a:cubicBezTo>
                <a:cubicBezTo>
                  <a:pt x="8158" y="20473"/>
                  <a:pt x="9440" y="20706"/>
                  <a:pt x="10839" y="20706"/>
                </a:cubicBezTo>
                <a:cubicBezTo>
                  <a:pt x="12160" y="20706"/>
                  <a:pt x="13442" y="20473"/>
                  <a:pt x="14685" y="19929"/>
                </a:cubicBezTo>
                <a:cubicBezTo>
                  <a:pt x="15889" y="19424"/>
                  <a:pt x="16938" y="18725"/>
                  <a:pt x="17793" y="17832"/>
                </a:cubicBezTo>
                <a:cubicBezTo>
                  <a:pt x="18725" y="16938"/>
                  <a:pt x="19424" y="15850"/>
                  <a:pt x="19968" y="14646"/>
                </a:cubicBezTo>
                <a:cubicBezTo>
                  <a:pt x="20473" y="13442"/>
                  <a:pt x="20745" y="12160"/>
                  <a:pt x="20745" y="10800"/>
                </a:cubicBezTo>
                <a:cubicBezTo>
                  <a:pt x="20745" y="9440"/>
                  <a:pt x="20473" y="8119"/>
                  <a:pt x="19968" y="6954"/>
                </a:cubicBezTo>
                <a:cubicBezTo>
                  <a:pt x="19424" y="5750"/>
                  <a:pt x="18725" y="4701"/>
                  <a:pt x="17793" y="3768"/>
                </a:cubicBezTo>
                <a:cubicBezTo>
                  <a:pt x="16938" y="2875"/>
                  <a:pt x="15889" y="2176"/>
                  <a:pt x="14685" y="1671"/>
                </a:cubicBezTo>
                <a:cubicBezTo>
                  <a:pt x="13442" y="1165"/>
                  <a:pt x="12160" y="894"/>
                  <a:pt x="10839" y="894"/>
                </a:cubicBezTo>
                <a:cubicBezTo>
                  <a:pt x="9440" y="894"/>
                  <a:pt x="8158" y="1165"/>
                  <a:pt x="6954" y="1671"/>
                </a:cubicBezTo>
                <a:cubicBezTo>
                  <a:pt x="5750" y="2176"/>
                  <a:pt x="4701" y="2875"/>
                  <a:pt x="3807" y="3768"/>
                </a:cubicBezTo>
                <a:cubicBezTo>
                  <a:pt x="2875" y="4701"/>
                  <a:pt x="2176" y="5750"/>
                  <a:pt x="1632" y="6954"/>
                </a:cubicBezTo>
                <a:cubicBezTo>
                  <a:pt x="1127" y="8119"/>
                  <a:pt x="855" y="9440"/>
                  <a:pt x="855" y="10800"/>
                </a:cubicBezTo>
                <a:close/>
                <a:moveTo>
                  <a:pt x="10062" y="8391"/>
                </a:moveTo>
                <a:cubicBezTo>
                  <a:pt x="12509" y="5944"/>
                  <a:pt x="12509" y="5944"/>
                  <a:pt x="12509" y="5944"/>
                </a:cubicBezTo>
                <a:cubicBezTo>
                  <a:pt x="13092" y="6565"/>
                  <a:pt x="13092" y="6565"/>
                  <a:pt x="13092" y="6565"/>
                </a:cubicBezTo>
                <a:cubicBezTo>
                  <a:pt x="8858" y="10800"/>
                  <a:pt x="8858" y="10800"/>
                  <a:pt x="8858" y="10800"/>
                </a:cubicBezTo>
                <a:cubicBezTo>
                  <a:pt x="13092" y="15073"/>
                  <a:pt x="13092" y="15073"/>
                  <a:pt x="13092" y="15073"/>
                </a:cubicBezTo>
                <a:cubicBezTo>
                  <a:pt x="12509" y="15656"/>
                  <a:pt x="12509" y="15656"/>
                  <a:pt x="12509" y="15656"/>
                </a:cubicBezTo>
                <a:cubicBezTo>
                  <a:pt x="7653" y="10800"/>
                  <a:pt x="7653" y="10800"/>
                  <a:pt x="7653" y="10800"/>
                </a:cubicBezTo>
                <a:cubicBezTo>
                  <a:pt x="8236" y="10217"/>
                  <a:pt x="8236" y="10217"/>
                  <a:pt x="8236" y="10217"/>
                </a:cubicBezTo>
                <a:lnTo>
                  <a:pt x="10062" y="8391"/>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26" name="Shape 3873"/>
          <p:cNvSpPr/>
          <p:nvPr userDrawn="1"/>
        </p:nvSpPr>
        <p:spPr>
          <a:xfrm>
            <a:off x="19930397" y="10633593"/>
            <a:ext cx="234047" cy="134091"/>
          </a:xfrm>
          <a:custGeom>
            <a:avLst/>
            <a:gdLst/>
            <a:ahLst/>
            <a:cxnLst>
              <a:cxn ang="0">
                <a:pos x="wd2" y="hd2"/>
              </a:cxn>
              <a:cxn ang="5400000">
                <a:pos x="wd2" y="hd2"/>
              </a:cxn>
              <a:cxn ang="10800000">
                <a:pos x="wd2" y="hd2"/>
              </a:cxn>
              <a:cxn ang="16200000">
                <a:pos x="wd2" y="hd2"/>
              </a:cxn>
            </a:cxnLst>
            <a:rect l="0" t="0" r="r" b="b"/>
            <a:pathLst>
              <a:path w="21600" h="21600" extrusionOk="0">
                <a:moveTo>
                  <a:pt x="5400" y="12175"/>
                </a:moveTo>
                <a:lnTo>
                  <a:pt x="0" y="2749"/>
                </a:lnTo>
                <a:lnTo>
                  <a:pt x="1350" y="393"/>
                </a:lnTo>
                <a:lnTo>
                  <a:pt x="10800" y="16887"/>
                </a:lnTo>
                <a:lnTo>
                  <a:pt x="20250" y="0"/>
                </a:lnTo>
                <a:lnTo>
                  <a:pt x="21600" y="2749"/>
                </a:lnTo>
                <a:lnTo>
                  <a:pt x="10800" y="21600"/>
                </a:lnTo>
                <a:lnTo>
                  <a:pt x="5400" y="12175"/>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27" name="Shape 3874"/>
          <p:cNvSpPr/>
          <p:nvPr userDrawn="1"/>
        </p:nvSpPr>
        <p:spPr>
          <a:xfrm>
            <a:off x="21061337" y="10439946"/>
            <a:ext cx="516851" cy="519291"/>
          </a:xfrm>
          <a:custGeom>
            <a:avLst/>
            <a:gdLst/>
            <a:ahLst/>
            <a:cxnLst>
              <a:cxn ang="0">
                <a:pos x="wd2" y="hd2"/>
              </a:cxn>
              <a:cxn ang="5400000">
                <a:pos x="wd2" y="hd2"/>
              </a:cxn>
              <a:cxn ang="10800000">
                <a:pos x="wd2" y="hd2"/>
              </a:cxn>
              <a:cxn ang="16200000">
                <a:pos x="wd2" y="hd2"/>
              </a:cxn>
            </a:cxnLst>
            <a:rect l="0" t="0" r="r" b="b"/>
            <a:pathLst>
              <a:path w="21600" h="21600" extrusionOk="0">
                <a:moveTo>
                  <a:pt x="10839" y="0"/>
                </a:moveTo>
                <a:cubicBezTo>
                  <a:pt x="12315" y="0"/>
                  <a:pt x="13714" y="272"/>
                  <a:pt x="15035" y="855"/>
                </a:cubicBezTo>
                <a:cubicBezTo>
                  <a:pt x="16355" y="1437"/>
                  <a:pt x="17482" y="2176"/>
                  <a:pt x="18414" y="3186"/>
                </a:cubicBezTo>
                <a:cubicBezTo>
                  <a:pt x="19386" y="4157"/>
                  <a:pt x="20163" y="5283"/>
                  <a:pt x="20745" y="6604"/>
                </a:cubicBezTo>
                <a:cubicBezTo>
                  <a:pt x="21328" y="7925"/>
                  <a:pt x="21600" y="9324"/>
                  <a:pt x="21600" y="10800"/>
                </a:cubicBezTo>
                <a:cubicBezTo>
                  <a:pt x="21600" y="12276"/>
                  <a:pt x="21328" y="13675"/>
                  <a:pt x="20745" y="14996"/>
                </a:cubicBezTo>
                <a:cubicBezTo>
                  <a:pt x="20163" y="16317"/>
                  <a:pt x="19386" y="17482"/>
                  <a:pt x="18414" y="18453"/>
                </a:cubicBezTo>
                <a:cubicBezTo>
                  <a:pt x="17482" y="19424"/>
                  <a:pt x="16355" y="20201"/>
                  <a:pt x="15035" y="20745"/>
                </a:cubicBezTo>
                <a:cubicBezTo>
                  <a:pt x="13714" y="21289"/>
                  <a:pt x="12315" y="21600"/>
                  <a:pt x="10839" y="21600"/>
                </a:cubicBezTo>
                <a:cubicBezTo>
                  <a:pt x="9324" y="21600"/>
                  <a:pt x="7886" y="21289"/>
                  <a:pt x="6604" y="20745"/>
                </a:cubicBezTo>
                <a:cubicBezTo>
                  <a:pt x="5322" y="20201"/>
                  <a:pt x="4157" y="19424"/>
                  <a:pt x="3186" y="18453"/>
                </a:cubicBezTo>
                <a:cubicBezTo>
                  <a:pt x="2214" y="17482"/>
                  <a:pt x="1437" y="16317"/>
                  <a:pt x="855" y="14996"/>
                </a:cubicBezTo>
                <a:cubicBezTo>
                  <a:pt x="272" y="13675"/>
                  <a:pt x="0" y="12276"/>
                  <a:pt x="0" y="10800"/>
                </a:cubicBezTo>
                <a:cubicBezTo>
                  <a:pt x="0" y="9324"/>
                  <a:pt x="272" y="7925"/>
                  <a:pt x="855" y="6604"/>
                </a:cubicBezTo>
                <a:cubicBezTo>
                  <a:pt x="1437" y="5283"/>
                  <a:pt x="2214" y="4157"/>
                  <a:pt x="3186" y="3186"/>
                </a:cubicBezTo>
                <a:cubicBezTo>
                  <a:pt x="4157" y="2176"/>
                  <a:pt x="5322" y="1437"/>
                  <a:pt x="6604" y="855"/>
                </a:cubicBezTo>
                <a:cubicBezTo>
                  <a:pt x="7886" y="272"/>
                  <a:pt x="9324" y="0"/>
                  <a:pt x="10839" y="0"/>
                </a:cubicBezTo>
                <a:close/>
                <a:moveTo>
                  <a:pt x="10839" y="20706"/>
                </a:moveTo>
                <a:cubicBezTo>
                  <a:pt x="12160" y="20706"/>
                  <a:pt x="13442" y="20473"/>
                  <a:pt x="14685" y="19929"/>
                </a:cubicBezTo>
                <a:cubicBezTo>
                  <a:pt x="15889" y="19424"/>
                  <a:pt x="16938" y="18725"/>
                  <a:pt x="17793" y="17832"/>
                </a:cubicBezTo>
                <a:cubicBezTo>
                  <a:pt x="18725" y="16938"/>
                  <a:pt x="19424" y="15850"/>
                  <a:pt x="19968" y="14646"/>
                </a:cubicBezTo>
                <a:cubicBezTo>
                  <a:pt x="20473" y="13442"/>
                  <a:pt x="20745" y="12160"/>
                  <a:pt x="20745" y="10800"/>
                </a:cubicBezTo>
                <a:cubicBezTo>
                  <a:pt x="20745" y="9440"/>
                  <a:pt x="20473" y="8119"/>
                  <a:pt x="19968" y="6954"/>
                </a:cubicBezTo>
                <a:cubicBezTo>
                  <a:pt x="19424" y="5750"/>
                  <a:pt x="18725" y="4701"/>
                  <a:pt x="17793" y="3768"/>
                </a:cubicBezTo>
                <a:cubicBezTo>
                  <a:pt x="16938" y="2875"/>
                  <a:pt x="15889" y="2176"/>
                  <a:pt x="14685" y="1671"/>
                </a:cubicBezTo>
                <a:cubicBezTo>
                  <a:pt x="13442" y="1165"/>
                  <a:pt x="12160" y="894"/>
                  <a:pt x="10839" y="894"/>
                </a:cubicBezTo>
                <a:cubicBezTo>
                  <a:pt x="9440" y="894"/>
                  <a:pt x="8158" y="1165"/>
                  <a:pt x="6954" y="1671"/>
                </a:cubicBezTo>
                <a:cubicBezTo>
                  <a:pt x="5750" y="2176"/>
                  <a:pt x="4701" y="2875"/>
                  <a:pt x="3807" y="3768"/>
                </a:cubicBezTo>
                <a:cubicBezTo>
                  <a:pt x="2875" y="4701"/>
                  <a:pt x="2176" y="5750"/>
                  <a:pt x="1632" y="6954"/>
                </a:cubicBezTo>
                <a:cubicBezTo>
                  <a:pt x="1127" y="8119"/>
                  <a:pt x="855" y="9440"/>
                  <a:pt x="855" y="10800"/>
                </a:cubicBezTo>
                <a:cubicBezTo>
                  <a:pt x="855" y="12160"/>
                  <a:pt x="1127" y="13442"/>
                  <a:pt x="1632" y="14646"/>
                </a:cubicBezTo>
                <a:cubicBezTo>
                  <a:pt x="2176" y="15850"/>
                  <a:pt x="2875" y="16938"/>
                  <a:pt x="3807" y="17832"/>
                </a:cubicBezTo>
                <a:cubicBezTo>
                  <a:pt x="4701" y="18725"/>
                  <a:pt x="5750" y="19424"/>
                  <a:pt x="6954" y="19929"/>
                </a:cubicBezTo>
                <a:cubicBezTo>
                  <a:pt x="8158" y="20473"/>
                  <a:pt x="9440" y="20706"/>
                  <a:pt x="10839" y="20706"/>
                </a:cubicBezTo>
                <a:close/>
                <a:moveTo>
                  <a:pt x="8391" y="11577"/>
                </a:moveTo>
                <a:cubicBezTo>
                  <a:pt x="5905" y="9129"/>
                  <a:pt x="5905" y="9129"/>
                  <a:pt x="5905" y="9129"/>
                </a:cubicBezTo>
                <a:cubicBezTo>
                  <a:pt x="6527" y="8547"/>
                  <a:pt x="6527" y="8547"/>
                  <a:pt x="6527" y="8547"/>
                </a:cubicBezTo>
                <a:cubicBezTo>
                  <a:pt x="10761" y="12781"/>
                  <a:pt x="10761" y="12781"/>
                  <a:pt x="10761" y="12781"/>
                </a:cubicBezTo>
                <a:cubicBezTo>
                  <a:pt x="15073" y="8469"/>
                  <a:pt x="15073" y="8469"/>
                  <a:pt x="15073" y="8469"/>
                </a:cubicBezTo>
                <a:cubicBezTo>
                  <a:pt x="15695" y="9091"/>
                  <a:pt x="15695" y="9091"/>
                  <a:pt x="15695" y="9091"/>
                </a:cubicBezTo>
                <a:cubicBezTo>
                  <a:pt x="10761" y="13986"/>
                  <a:pt x="10761" y="13986"/>
                  <a:pt x="10761" y="13986"/>
                </a:cubicBezTo>
                <a:cubicBezTo>
                  <a:pt x="10178" y="13403"/>
                  <a:pt x="10178" y="13403"/>
                  <a:pt x="10178" y="13403"/>
                </a:cubicBezTo>
                <a:lnTo>
                  <a:pt x="8391" y="11577"/>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28" name="Shape 3875"/>
          <p:cNvSpPr/>
          <p:nvPr userDrawn="1"/>
        </p:nvSpPr>
        <p:spPr>
          <a:xfrm>
            <a:off x="3293635" y="11514046"/>
            <a:ext cx="426647" cy="550982"/>
          </a:xfrm>
          <a:custGeom>
            <a:avLst/>
            <a:gdLst/>
            <a:ahLst/>
            <a:cxnLst>
              <a:cxn ang="0">
                <a:pos x="wd2" y="hd2"/>
              </a:cxn>
              <a:cxn ang="5400000">
                <a:pos x="wd2" y="hd2"/>
              </a:cxn>
              <a:cxn ang="10800000">
                <a:pos x="wd2" y="hd2"/>
              </a:cxn>
              <a:cxn ang="16200000">
                <a:pos x="wd2" y="hd2"/>
              </a:cxn>
            </a:cxnLst>
            <a:rect l="0" t="0" r="r" b="b"/>
            <a:pathLst>
              <a:path w="21600" h="21600" extrusionOk="0">
                <a:moveTo>
                  <a:pt x="11355" y="7168"/>
                </a:moveTo>
                <a:lnTo>
                  <a:pt x="11355" y="7933"/>
                </a:lnTo>
                <a:lnTo>
                  <a:pt x="20613" y="7933"/>
                </a:lnTo>
                <a:lnTo>
                  <a:pt x="20613" y="13572"/>
                </a:lnTo>
                <a:lnTo>
                  <a:pt x="11355" y="13572"/>
                </a:lnTo>
                <a:lnTo>
                  <a:pt x="11355" y="21600"/>
                </a:lnTo>
                <a:lnTo>
                  <a:pt x="10245" y="21600"/>
                </a:lnTo>
                <a:lnTo>
                  <a:pt x="10245" y="13572"/>
                </a:lnTo>
                <a:lnTo>
                  <a:pt x="3086" y="13572"/>
                </a:lnTo>
                <a:lnTo>
                  <a:pt x="0" y="10704"/>
                </a:lnTo>
                <a:lnTo>
                  <a:pt x="3086" y="7933"/>
                </a:lnTo>
                <a:lnTo>
                  <a:pt x="10245" y="7933"/>
                </a:lnTo>
                <a:lnTo>
                  <a:pt x="10245" y="7168"/>
                </a:lnTo>
                <a:lnTo>
                  <a:pt x="987" y="7168"/>
                </a:lnTo>
                <a:lnTo>
                  <a:pt x="987" y="1625"/>
                </a:lnTo>
                <a:lnTo>
                  <a:pt x="10245" y="1625"/>
                </a:lnTo>
                <a:lnTo>
                  <a:pt x="10245" y="0"/>
                </a:lnTo>
                <a:lnTo>
                  <a:pt x="11355" y="0"/>
                </a:lnTo>
                <a:lnTo>
                  <a:pt x="11355" y="1625"/>
                </a:lnTo>
                <a:lnTo>
                  <a:pt x="18514" y="1625"/>
                </a:lnTo>
                <a:lnTo>
                  <a:pt x="21600" y="4396"/>
                </a:lnTo>
                <a:lnTo>
                  <a:pt x="18514" y="7168"/>
                </a:lnTo>
                <a:lnTo>
                  <a:pt x="11355" y="7168"/>
                </a:lnTo>
                <a:close/>
                <a:moveTo>
                  <a:pt x="19502" y="8793"/>
                </a:moveTo>
                <a:lnTo>
                  <a:pt x="3456" y="8793"/>
                </a:lnTo>
                <a:lnTo>
                  <a:pt x="1234" y="10704"/>
                </a:lnTo>
                <a:lnTo>
                  <a:pt x="3456" y="12712"/>
                </a:lnTo>
                <a:lnTo>
                  <a:pt x="19502" y="12712"/>
                </a:lnTo>
                <a:lnTo>
                  <a:pt x="19502" y="8793"/>
                </a:lnTo>
                <a:close/>
                <a:moveTo>
                  <a:pt x="2098" y="6404"/>
                </a:moveTo>
                <a:lnTo>
                  <a:pt x="18021" y="6404"/>
                </a:lnTo>
                <a:lnTo>
                  <a:pt x="20242" y="4396"/>
                </a:lnTo>
                <a:lnTo>
                  <a:pt x="18021" y="2389"/>
                </a:lnTo>
                <a:lnTo>
                  <a:pt x="2098" y="2389"/>
                </a:lnTo>
                <a:lnTo>
                  <a:pt x="2098" y="6404"/>
                </a:lnTo>
                <a:close/>
                <a:moveTo>
                  <a:pt x="3086" y="3154"/>
                </a:moveTo>
                <a:lnTo>
                  <a:pt x="3086" y="3919"/>
                </a:lnTo>
                <a:lnTo>
                  <a:pt x="8146" y="3919"/>
                </a:lnTo>
                <a:lnTo>
                  <a:pt x="8146" y="3154"/>
                </a:lnTo>
                <a:lnTo>
                  <a:pt x="3086" y="3154"/>
                </a:lnTo>
                <a:close/>
                <a:moveTo>
                  <a:pt x="13330" y="9558"/>
                </a:moveTo>
                <a:lnTo>
                  <a:pt x="13330" y="10418"/>
                </a:lnTo>
                <a:lnTo>
                  <a:pt x="18514" y="10418"/>
                </a:lnTo>
                <a:lnTo>
                  <a:pt x="18514" y="9558"/>
                </a:lnTo>
                <a:lnTo>
                  <a:pt x="13330" y="955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29" name="Shape 3876"/>
          <p:cNvSpPr/>
          <p:nvPr userDrawn="1"/>
        </p:nvSpPr>
        <p:spPr>
          <a:xfrm>
            <a:off x="4514693" y="11533550"/>
            <a:ext cx="529043" cy="509538"/>
          </a:xfrm>
          <a:custGeom>
            <a:avLst/>
            <a:gdLst/>
            <a:ahLst/>
            <a:cxnLst>
              <a:cxn ang="0">
                <a:pos x="wd2" y="hd2"/>
              </a:cxn>
              <a:cxn ang="5400000">
                <a:pos x="wd2" y="hd2"/>
              </a:cxn>
              <a:cxn ang="10800000">
                <a:pos x="wd2" y="hd2"/>
              </a:cxn>
              <a:cxn ang="16200000">
                <a:pos x="wd2" y="hd2"/>
              </a:cxn>
            </a:cxnLst>
            <a:rect l="0" t="0" r="r" b="b"/>
            <a:pathLst>
              <a:path w="21600" h="21600" extrusionOk="0">
                <a:moveTo>
                  <a:pt x="12473" y="2606"/>
                </a:moveTo>
                <a:cubicBezTo>
                  <a:pt x="21600" y="2606"/>
                  <a:pt x="21600" y="2606"/>
                  <a:pt x="21600" y="2606"/>
                </a:cubicBezTo>
                <a:cubicBezTo>
                  <a:pt x="21600" y="21600"/>
                  <a:pt x="21600" y="21600"/>
                  <a:pt x="21600" y="21600"/>
                </a:cubicBezTo>
                <a:cubicBezTo>
                  <a:pt x="0" y="21600"/>
                  <a:pt x="0" y="21600"/>
                  <a:pt x="0" y="21600"/>
                </a:cubicBezTo>
                <a:cubicBezTo>
                  <a:pt x="0" y="2606"/>
                  <a:pt x="0" y="2606"/>
                  <a:pt x="0" y="2606"/>
                </a:cubicBezTo>
                <a:cubicBezTo>
                  <a:pt x="9165" y="2606"/>
                  <a:pt x="9165" y="2606"/>
                  <a:pt x="9165" y="2606"/>
                </a:cubicBezTo>
                <a:cubicBezTo>
                  <a:pt x="9165" y="0"/>
                  <a:pt x="9165" y="0"/>
                  <a:pt x="9165" y="0"/>
                </a:cubicBezTo>
                <a:cubicBezTo>
                  <a:pt x="12473" y="0"/>
                  <a:pt x="12473" y="0"/>
                  <a:pt x="12473" y="0"/>
                </a:cubicBezTo>
                <a:lnTo>
                  <a:pt x="12473" y="2606"/>
                </a:lnTo>
                <a:close/>
                <a:moveTo>
                  <a:pt x="837" y="3435"/>
                </a:moveTo>
                <a:cubicBezTo>
                  <a:pt x="837" y="5173"/>
                  <a:pt x="837" y="5173"/>
                  <a:pt x="837" y="5173"/>
                </a:cubicBezTo>
                <a:cubicBezTo>
                  <a:pt x="9165" y="5173"/>
                  <a:pt x="9165" y="5173"/>
                  <a:pt x="9165" y="5173"/>
                </a:cubicBezTo>
                <a:cubicBezTo>
                  <a:pt x="9165" y="3435"/>
                  <a:pt x="9165" y="3435"/>
                  <a:pt x="9165" y="3435"/>
                </a:cubicBezTo>
                <a:lnTo>
                  <a:pt x="837" y="3435"/>
                </a:lnTo>
                <a:close/>
                <a:moveTo>
                  <a:pt x="837" y="20731"/>
                </a:moveTo>
                <a:cubicBezTo>
                  <a:pt x="20801" y="20731"/>
                  <a:pt x="20801" y="20731"/>
                  <a:pt x="20801" y="20731"/>
                </a:cubicBezTo>
                <a:cubicBezTo>
                  <a:pt x="20801" y="6081"/>
                  <a:pt x="20801" y="6081"/>
                  <a:pt x="20801" y="6081"/>
                </a:cubicBezTo>
                <a:cubicBezTo>
                  <a:pt x="837" y="6081"/>
                  <a:pt x="837" y="6081"/>
                  <a:pt x="837" y="6081"/>
                </a:cubicBezTo>
                <a:lnTo>
                  <a:pt x="837" y="20731"/>
                </a:lnTo>
                <a:close/>
                <a:moveTo>
                  <a:pt x="12245" y="16861"/>
                </a:moveTo>
                <a:cubicBezTo>
                  <a:pt x="12473" y="16980"/>
                  <a:pt x="12625" y="17098"/>
                  <a:pt x="12739" y="17256"/>
                </a:cubicBezTo>
                <a:cubicBezTo>
                  <a:pt x="12815" y="17454"/>
                  <a:pt x="12892" y="17612"/>
                  <a:pt x="12892" y="17730"/>
                </a:cubicBezTo>
                <a:cubicBezTo>
                  <a:pt x="12892" y="17809"/>
                  <a:pt x="12892" y="17849"/>
                  <a:pt x="12892" y="17928"/>
                </a:cubicBezTo>
                <a:cubicBezTo>
                  <a:pt x="12892" y="17967"/>
                  <a:pt x="12892" y="18046"/>
                  <a:pt x="12892" y="18165"/>
                </a:cubicBezTo>
                <a:cubicBezTo>
                  <a:pt x="12055" y="18165"/>
                  <a:pt x="12055" y="18165"/>
                  <a:pt x="12055" y="18165"/>
                </a:cubicBezTo>
                <a:cubicBezTo>
                  <a:pt x="12055" y="17770"/>
                  <a:pt x="12055" y="17770"/>
                  <a:pt x="12055" y="17770"/>
                </a:cubicBezTo>
                <a:cubicBezTo>
                  <a:pt x="12017" y="17730"/>
                  <a:pt x="11979" y="17691"/>
                  <a:pt x="11941" y="17691"/>
                </a:cubicBezTo>
                <a:cubicBezTo>
                  <a:pt x="11789" y="17612"/>
                  <a:pt x="11561" y="17533"/>
                  <a:pt x="11332" y="17454"/>
                </a:cubicBezTo>
                <a:cubicBezTo>
                  <a:pt x="11104" y="17375"/>
                  <a:pt x="10876" y="17256"/>
                  <a:pt x="10610" y="17177"/>
                </a:cubicBezTo>
                <a:cubicBezTo>
                  <a:pt x="10344" y="17059"/>
                  <a:pt x="10077" y="16980"/>
                  <a:pt x="9849" y="16901"/>
                </a:cubicBezTo>
                <a:cubicBezTo>
                  <a:pt x="9583" y="16782"/>
                  <a:pt x="9355" y="16743"/>
                  <a:pt x="9127" y="16664"/>
                </a:cubicBezTo>
                <a:cubicBezTo>
                  <a:pt x="8785" y="16546"/>
                  <a:pt x="8594" y="16388"/>
                  <a:pt x="8518" y="16111"/>
                </a:cubicBezTo>
                <a:cubicBezTo>
                  <a:pt x="8442" y="15874"/>
                  <a:pt x="8442" y="15637"/>
                  <a:pt x="8442" y="15479"/>
                </a:cubicBezTo>
                <a:cubicBezTo>
                  <a:pt x="8442" y="15282"/>
                  <a:pt x="8442" y="15084"/>
                  <a:pt x="8518" y="14887"/>
                </a:cubicBezTo>
                <a:cubicBezTo>
                  <a:pt x="8594" y="14690"/>
                  <a:pt x="8670" y="14532"/>
                  <a:pt x="8708" y="14334"/>
                </a:cubicBezTo>
                <a:cubicBezTo>
                  <a:pt x="8785" y="14255"/>
                  <a:pt x="8823" y="14176"/>
                  <a:pt x="8861" y="14018"/>
                </a:cubicBezTo>
                <a:cubicBezTo>
                  <a:pt x="8899" y="13860"/>
                  <a:pt x="8937" y="13702"/>
                  <a:pt x="8975" y="13584"/>
                </a:cubicBezTo>
                <a:cubicBezTo>
                  <a:pt x="8975" y="13307"/>
                  <a:pt x="8975" y="13307"/>
                  <a:pt x="8975" y="13307"/>
                </a:cubicBezTo>
                <a:cubicBezTo>
                  <a:pt x="9165" y="13110"/>
                  <a:pt x="9165" y="13110"/>
                  <a:pt x="9165" y="13110"/>
                </a:cubicBezTo>
                <a:cubicBezTo>
                  <a:pt x="9279" y="12913"/>
                  <a:pt x="9355" y="12676"/>
                  <a:pt x="9431" y="12439"/>
                </a:cubicBezTo>
                <a:cubicBezTo>
                  <a:pt x="9431" y="12281"/>
                  <a:pt x="9431" y="12123"/>
                  <a:pt x="9431" y="12044"/>
                </a:cubicBezTo>
                <a:cubicBezTo>
                  <a:pt x="9431" y="12004"/>
                  <a:pt x="9393" y="11965"/>
                  <a:pt x="9393" y="11965"/>
                </a:cubicBezTo>
                <a:cubicBezTo>
                  <a:pt x="9355" y="11925"/>
                  <a:pt x="9355" y="11925"/>
                  <a:pt x="9355" y="11886"/>
                </a:cubicBezTo>
                <a:cubicBezTo>
                  <a:pt x="9355" y="11807"/>
                  <a:pt x="9355" y="11807"/>
                  <a:pt x="9355" y="11807"/>
                </a:cubicBezTo>
                <a:cubicBezTo>
                  <a:pt x="9317" y="11649"/>
                  <a:pt x="9317" y="11412"/>
                  <a:pt x="9355" y="11057"/>
                </a:cubicBezTo>
                <a:cubicBezTo>
                  <a:pt x="9393" y="10701"/>
                  <a:pt x="9431" y="10425"/>
                  <a:pt x="9469" y="10227"/>
                </a:cubicBezTo>
                <a:cubicBezTo>
                  <a:pt x="9469" y="10148"/>
                  <a:pt x="9431" y="10030"/>
                  <a:pt x="9431" y="9833"/>
                </a:cubicBezTo>
                <a:cubicBezTo>
                  <a:pt x="9393" y="9596"/>
                  <a:pt x="9317" y="9398"/>
                  <a:pt x="9165" y="9201"/>
                </a:cubicBezTo>
                <a:cubicBezTo>
                  <a:pt x="9051" y="9043"/>
                  <a:pt x="8861" y="8885"/>
                  <a:pt x="8632" y="8806"/>
                </a:cubicBezTo>
                <a:cubicBezTo>
                  <a:pt x="8442" y="8727"/>
                  <a:pt x="8176" y="8687"/>
                  <a:pt x="7910" y="8648"/>
                </a:cubicBezTo>
                <a:cubicBezTo>
                  <a:pt x="7415" y="8648"/>
                  <a:pt x="7415" y="8648"/>
                  <a:pt x="7415" y="8648"/>
                </a:cubicBezTo>
                <a:cubicBezTo>
                  <a:pt x="7187" y="8687"/>
                  <a:pt x="6921" y="8727"/>
                  <a:pt x="6731" y="8806"/>
                </a:cubicBezTo>
                <a:cubicBezTo>
                  <a:pt x="6503" y="8885"/>
                  <a:pt x="6313" y="9043"/>
                  <a:pt x="6199" y="9201"/>
                </a:cubicBezTo>
                <a:cubicBezTo>
                  <a:pt x="6046" y="9398"/>
                  <a:pt x="5970" y="9596"/>
                  <a:pt x="5932" y="9833"/>
                </a:cubicBezTo>
                <a:cubicBezTo>
                  <a:pt x="5932" y="10030"/>
                  <a:pt x="5894" y="10148"/>
                  <a:pt x="5894" y="10227"/>
                </a:cubicBezTo>
                <a:cubicBezTo>
                  <a:pt x="5932" y="10425"/>
                  <a:pt x="5970" y="10701"/>
                  <a:pt x="6008" y="11057"/>
                </a:cubicBezTo>
                <a:cubicBezTo>
                  <a:pt x="6046" y="11412"/>
                  <a:pt x="6046" y="11649"/>
                  <a:pt x="6008" y="11807"/>
                </a:cubicBezTo>
                <a:cubicBezTo>
                  <a:pt x="6008" y="11846"/>
                  <a:pt x="5970" y="11886"/>
                  <a:pt x="5970" y="11925"/>
                </a:cubicBezTo>
                <a:cubicBezTo>
                  <a:pt x="5970" y="11965"/>
                  <a:pt x="5932" y="12004"/>
                  <a:pt x="5932" y="12044"/>
                </a:cubicBezTo>
                <a:cubicBezTo>
                  <a:pt x="5932" y="12123"/>
                  <a:pt x="5932" y="12281"/>
                  <a:pt x="5932" y="12439"/>
                </a:cubicBezTo>
                <a:cubicBezTo>
                  <a:pt x="6008" y="12676"/>
                  <a:pt x="6085" y="12913"/>
                  <a:pt x="6199" y="13110"/>
                </a:cubicBezTo>
                <a:cubicBezTo>
                  <a:pt x="6389" y="13307"/>
                  <a:pt x="6389" y="13307"/>
                  <a:pt x="6389" y="13307"/>
                </a:cubicBezTo>
                <a:cubicBezTo>
                  <a:pt x="6389" y="13584"/>
                  <a:pt x="6389" y="13584"/>
                  <a:pt x="6389" y="13584"/>
                </a:cubicBezTo>
                <a:cubicBezTo>
                  <a:pt x="6427" y="13702"/>
                  <a:pt x="6465" y="13860"/>
                  <a:pt x="6503" y="14018"/>
                </a:cubicBezTo>
                <a:cubicBezTo>
                  <a:pt x="6579" y="14176"/>
                  <a:pt x="6617" y="14255"/>
                  <a:pt x="6655" y="14334"/>
                </a:cubicBezTo>
                <a:cubicBezTo>
                  <a:pt x="6693" y="14532"/>
                  <a:pt x="6769" y="14690"/>
                  <a:pt x="6807" y="14887"/>
                </a:cubicBezTo>
                <a:cubicBezTo>
                  <a:pt x="6807" y="15084"/>
                  <a:pt x="6845" y="15282"/>
                  <a:pt x="6845" y="15519"/>
                </a:cubicBezTo>
                <a:cubicBezTo>
                  <a:pt x="6845" y="15677"/>
                  <a:pt x="6807" y="15874"/>
                  <a:pt x="6769" y="16111"/>
                </a:cubicBezTo>
                <a:cubicBezTo>
                  <a:pt x="6731" y="16388"/>
                  <a:pt x="6503" y="16546"/>
                  <a:pt x="6161" y="16664"/>
                </a:cubicBezTo>
                <a:cubicBezTo>
                  <a:pt x="5932" y="16743"/>
                  <a:pt x="5704" y="16822"/>
                  <a:pt x="5438" y="16901"/>
                </a:cubicBezTo>
                <a:cubicBezTo>
                  <a:pt x="5134" y="17019"/>
                  <a:pt x="4868" y="17138"/>
                  <a:pt x="4601" y="17217"/>
                </a:cubicBezTo>
                <a:cubicBezTo>
                  <a:pt x="4335" y="17335"/>
                  <a:pt x="4107" y="17414"/>
                  <a:pt x="3879" y="17493"/>
                </a:cubicBezTo>
                <a:cubicBezTo>
                  <a:pt x="3689" y="17572"/>
                  <a:pt x="3499" y="17651"/>
                  <a:pt x="3385" y="17691"/>
                </a:cubicBezTo>
                <a:cubicBezTo>
                  <a:pt x="3385" y="17730"/>
                  <a:pt x="3346" y="17730"/>
                  <a:pt x="3308" y="17730"/>
                </a:cubicBezTo>
                <a:cubicBezTo>
                  <a:pt x="3308" y="18165"/>
                  <a:pt x="3308" y="18165"/>
                  <a:pt x="3308" y="18165"/>
                </a:cubicBezTo>
                <a:cubicBezTo>
                  <a:pt x="2472" y="18165"/>
                  <a:pt x="2472" y="18165"/>
                  <a:pt x="2472" y="18165"/>
                </a:cubicBezTo>
                <a:cubicBezTo>
                  <a:pt x="2472" y="18046"/>
                  <a:pt x="2472" y="17967"/>
                  <a:pt x="2472" y="17928"/>
                </a:cubicBezTo>
                <a:cubicBezTo>
                  <a:pt x="2472" y="17849"/>
                  <a:pt x="2472" y="17809"/>
                  <a:pt x="2472" y="17730"/>
                </a:cubicBezTo>
                <a:cubicBezTo>
                  <a:pt x="2472" y="17612"/>
                  <a:pt x="2510" y="17454"/>
                  <a:pt x="2624" y="17296"/>
                </a:cubicBezTo>
                <a:cubicBezTo>
                  <a:pt x="2700" y="17138"/>
                  <a:pt x="2814" y="17019"/>
                  <a:pt x="3042" y="16901"/>
                </a:cubicBezTo>
                <a:cubicBezTo>
                  <a:pt x="3156" y="16861"/>
                  <a:pt x="3346" y="16782"/>
                  <a:pt x="3575" y="16664"/>
                </a:cubicBezTo>
                <a:cubicBezTo>
                  <a:pt x="3803" y="16585"/>
                  <a:pt x="4031" y="16506"/>
                  <a:pt x="4297" y="16388"/>
                </a:cubicBezTo>
                <a:cubicBezTo>
                  <a:pt x="4601" y="16309"/>
                  <a:pt x="4906" y="16190"/>
                  <a:pt x="5172" y="16072"/>
                </a:cubicBezTo>
                <a:cubicBezTo>
                  <a:pt x="5476" y="15993"/>
                  <a:pt x="5704" y="15914"/>
                  <a:pt x="5894" y="15835"/>
                </a:cubicBezTo>
                <a:cubicBezTo>
                  <a:pt x="5932" y="15835"/>
                  <a:pt x="5970" y="15835"/>
                  <a:pt x="5970" y="15795"/>
                </a:cubicBezTo>
                <a:cubicBezTo>
                  <a:pt x="5970" y="15756"/>
                  <a:pt x="6008" y="15677"/>
                  <a:pt x="6008" y="15519"/>
                </a:cubicBezTo>
                <a:cubicBezTo>
                  <a:pt x="6008" y="15361"/>
                  <a:pt x="5970" y="15203"/>
                  <a:pt x="5970" y="15045"/>
                </a:cubicBezTo>
                <a:cubicBezTo>
                  <a:pt x="5970" y="14927"/>
                  <a:pt x="5932" y="14808"/>
                  <a:pt x="5894" y="14769"/>
                </a:cubicBezTo>
                <a:cubicBezTo>
                  <a:pt x="5818" y="14611"/>
                  <a:pt x="5780" y="14453"/>
                  <a:pt x="5704" y="14255"/>
                </a:cubicBezTo>
                <a:cubicBezTo>
                  <a:pt x="5628" y="14058"/>
                  <a:pt x="5590" y="13860"/>
                  <a:pt x="5590" y="13663"/>
                </a:cubicBezTo>
                <a:cubicBezTo>
                  <a:pt x="5552" y="13623"/>
                  <a:pt x="5476" y="13505"/>
                  <a:pt x="5362" y="13307"/>
                </a:cubicBezTo>
                <a:cubicBezTo>
                  <a:pt x="5286" y="13150"/>
                  <a:pt x="5210" y="12913"/>
                  <a:pt x="5172" y="12597"/>
                </a:cubicBezTo>
                <a:cubicBezTo>
                  <a:pt x="5096" y="12360"/>
                  <a:pt x="5058" y="12162"/>
                  <a:pt x="5096" y="12044"/>
                </a:cubicBezTo>
                <a:cubicBezTo>
                  <a:pt x="5096" y="11886"/>
                  <a:pt x="5134" y="11807"/>
                  <a:pt x="5172" y="11728"/>
                </a:cubicBezTo>
                <a:cubicBezTo>
                  <a:pt x="5172" y="11688"/>
                  <a:pt x="5172" y="11649"/>
                  <a:pt x="5210" y="11649"/>
                </a:cubicBezTo>
                <a:cubicBezTo>
                  <a:pt x="5210" y="11610"/>
                  <a:pt x="5210" y="11412"/>
                  <a:pt x="5172" y="11136"/>
                </a:cubicBezTo>
                <a:cubicBezTo>
                  <a:pt x="5172" y="10899"/>
                  <a:pt x="5134" y="10622"/>
                  <a:pt x="5096" y="10385"/>
                </a:cubicBezTo>
                <a:cubicBezTo>
                  <a:pt x="5058" y="10227"/>
                  <a:pt x="5096" y="9951"/>
                  <a:pt x="5134" y="9635"/>
                </a:cubicBezTo>
                <a:cubicBezTo>
                  <a:pt x="5172" y="9319"/>
                  <a:pt x="5324" y="9003"/>
                  <a:pt x="5552" y="8687"/>
                </a:cubicBezTo>
                <a:cubicBezTo>
                  <a:pt x="5704" y="8529"/>
                  <a:pt x="5932" y="8332"/>
                  <a:pt x="6237" y="8135"/>
                </a:cubicBezTo>
                <a:cubicBezTo>
                  <a:pt x="6503" y="7898"/>
                  <a:pt x="6883" y="7779"/>
                  <a:pt x="7377" y="7779"/>
                </a:cubicBezTo>
                <a:cubicBezTo>
                  <a:pt x="7910" y="7779"/>
                  <a:pt x="7910" y="7779"/>
                  <a:pt x="7910" y="7779"/>
                </a:cubicBezTo>
                <a:cubicBezTo>
                  <a:pt x="8442" y="7779"/>
                  <a:pt x="8861" y="7898"/>
                  <a:pt x="9127" y="8135"/>
                </a:cubicBezTo>
                <a:cubicBezTo>
                  <a:pt x="9431" y="8332"/>
                  <a:pt x="9659" y="8529"/>
                  <a:pt x="9811" y="8687"/>
                </a:cubicBezTo>
                <a:cubicBezTo>
                  <a:pt x="10039" y="9003"/>
                  <a:pt x="10192" y="9319"/>
                  <a:pt x="10230" y="9635"/>
                </a:cubicBezTo>
                <a:cubicBezTo>
                  <a:pt x="10268" y="9951"/>
                  <a:pt x="10306" y="10227"/>
                  <a:pt x="10268" y="10385"/>
                </a:cubicBezTo>
                <a:cubicBezTo>
                  <a:pt x="10230" y="10622"/>
                  <a:pt x="10192" y="10899"/>
                  <a:pt x="10192" y="11136"/>
                </a:cubicBezTo>
                <a:cubicBezTo>
                  <a:pt x="10154" y="11412"/>
                  <a:pt x="10154" y="11610"/>
                  <a:pt x="10154" y="11649"/>
                </a:cubicBezTo>
                <a:cubicBezTo>
                  <a:pt x="10192" y="11649"/>
                  <a:pt x="10192" y="11688"/>
                  <a:pt x="10192" y="11728"/>
                </a:cubicBezTo>
                <a:cubicBezTo>
                  <a:pt x="10230" y="11807"/>
                  <a:pt x="10268" y="11886"/>
                  <a:pt x="10268" y="12044"/>
                </a:cubicBezTo>
                <a:cubicBezTo>
                  <a:pt x="10306" y="12162"/>
                  <a:pt x="10268" y="12360"/>
                  <a:pt x="10192" y="12597"/>
                </a:cubicBezTo>
                <a:cubicBezTo>
                  <a:pt x="10154" y="12913"/>
                  <a:pt x="10077" y="13150"/>
                  <a:pt x="10001" y="13307"/>
                </a:cubicBezTo>
                <a:cubicBezTo>
                  <a:pt x="9887" y="13505"/>
                  <a:pt x="9811" y="13623"/>
                  <a:pt x="9773" y="13663"/>
                </a:cubicBezTo>
                <a:cubicBezTo>
                  <a:pt x="9773" y="13860"/>
                  <a:pt x="9735" y="14058"/>
                  <a:pt x="9659" y="14255"/>
                </a:cubicBezTo>
                <a:cubicBezTo>
                  <a:pt x="9583" y="14453"/>
                  <a:pt x="9545" y="14611"/>
                  <a:pt x="9469" y="14769"/>
                </a:cubicBezTo>
                <a:cubicBezTo>
                  <a:pt x="9431" y="14848"/>
                  <a:pt x="9393" y="14966"/>
                  <a:pt x="9355" y="15084"/>
                </a:cubicBezTo>
                <a:cubicBezTo>
                  <a:pt x="9279" y="15203"/>
                  <a:pt x="9279" y="15321"/>
                  <a:pt x="9279" y="15479"/>
                </a:cubicBezTo>
                <a:cubicBezTo>
                  <a:pt x="9279" y="15637"/>
                  <a:pt x="9279" y="15756"/>
                  <a:pt x="9279" y="15795"/>
                </a:cubicBezTo>
                <a:cubicBezTo>
                  <a:pt x="9317" y="15835"/>
                  <a:pt x="9317" y="15835"/>
                  <a:pt x="9355" y="15835"/>
                </a:cubicBezTo>
                <a:cubicBezTo>
                  <a:pt x="9583" y="15914"/>
                  <a:pt x="9849" y="15993"/>
                  <a:pt x="10115" y="16072"/>
                </a:cubicBezTo>
                <a:cubicBezTo>
                  <a:pt x="10382" y="16190"/>
                  <a:pt x="10648" y="16269"/>
                  <a:pt x="10914" y="16348"/>
                </a:cubicBezTo>
                <a:cubicBezTo>
                  <a:pt x="11180" y="16467"/>
                  <a:pt x="11408" y="16546"/>
                  <a:pt x="11675" y="16664"/>
                </a:cubicBezTo>
                <a:cubicBezTo>
                  <a:pt x="11903" y="16743"/>
                  <a:pt x="12093" y="16822"/>
                  <a:pt x="12245" y="16861"/>
                </a:cubicBezTo>
                <a:close/>
                <a:moveTo>
                  <a:pt x="9963" y="869"/>
                </a:moveTo>
                <a:cubicBezTo>
                  <a:pt x="9963" y="5173"/>
                  <a:pt x="9963" y="5173"/>
                  <a:pt x="9963" y="5173"/>
                </a:cubicBezTo>
                <a:cubicBezTo>
                  <a:pt x="11637" y="5173"/>
                  <a:pt x="11637" y="5173"/>
                  <a:pt x="11637" y="5173"/>
                </a:cubicBezTo>
                <a:cubicBezTo>
                  <a:pt x="11637" y="869"/>
                  <a:pt x="11637" y="869"/>
                  <a:pt x="11637" y="869"/>
                </a:cubicBezTo>
                <a:lnTo>
                  <a:pt x="9963" y="869"/>
                </a:lnTo>
                <a:close/>
                <a:moveTo>
                  <a:pt x="20801" y="3435"/>
                </a:moveTo>
                <a:cubicBezTo>
                  <a:pt x="12473" y="3435"/>
                  <a:pt x="12473" y="3435"/>
                  <a:pt x="12473" y="3435"/>
                </a:cubicBezTo>
                <a:cubicBezTo>
                  <a:pt x="12473" y="5173"/>
                  <a:pt x="12473" y="5173"/>
                  <a:pt x="12473" y="5173"/>
                </a:cubicBezTo>
                <a:cubicBezTo>
                  <a:pt x="20801" y="5173"/>
                  <a:pt x="20801" y="5173"/>
                  <a:pt x="20801" y="5173"/>
                </a:cubicBezTo>
                <a:lnTo>
                  <a:pt x="20801" y="3435"/>
                </a:lnTo>
                <a:close/>
                <a:moveTo>
                  <a:pt x="13310" y="7779"/>
                </a:moveTo>
                <a:cubicBezTo>
                  <a:pt x="13310" y="8648"/>
                  <a:pt x="13310" y="8648"/>
                  <a:pt x="13310" y="8648"/>
                </a:cubicBezTo>
                <a:cubicBezTo>
                  <a:pt x="19128" y="8648"/>
                  <a:pt x="19128" y="8648"/>
                  <a:pt x="19128" y="8648"/>
                </a:cubicBezTo>
                <a:cubicBezTo>
                  <a:pt x="19128" y="7779"/>
                  <a:pt x="19128" y="7779"/>
                  <a:pt x="19128" y="7779"/>
                </a:cubicBezTo>
                <a:lnTo>
                  <a:pt x="13310" y="7779"/>
                </a:lnTo>
                <a:close/>
                <a:moveTo>
                  <a:pt x="13310" y="10385"/>
                </a:moveTo>
                <a:cubicBezTo>
                  <a:pt x="13310" y="11215"/>
                  <a:pt x="13310" y="11215"/>
                  <a:pt x="13310" y="11215"/>
                </a:cubicBezTo>
                <a:cubicBezTo>
                  <a:pt x="17417" y="11215"/>
                  <a:pt x="17417" y="11215"/>
                  <a:pt x="17417" y="11215"/>
                </a:cubicBezTo>
                <a:cubicBezTo>
                  <a:pt x="17417" y="10385"/>
                  <a:pt x="17417" y="10385"/>
                  <a:pt x="17417" y="10385"/>
                </a:cubicBezTo>
                <a:lnTo>
                  <a:pt x="13310" y="10385"/>
                </a:lnTo>
                <a:close/>
                <a:moveTo>
                  <a:pt x="13310" y="12952"/>
                </a:moveTo>
                <a:cubicBezTo>
                  <a:pt x="13310" y="13821"/>
                  <a:pt x="13310" y="13821"/>
                  <a:pt x="13310" y="13821"/>
                </a:cubicBezTo>
                <a:cubicBezTo>
                  <a:pt x="19128" y="13821"/>
                  <a:pt x="19128" y="13821"/>
                  <a:pt x="19128" y="13821"/>
                </a:cubicBezTo>
                <a:cubicBezTo>
                  <a:pt x="19128" y="12952"/>
                  <a:pt x="19128" y="12952"/>
                  <a:pt x="19128" y="12952"/>
                </a:cubicBezTo>
                <a:lnTo>
                  <a:pt x="13310" y="12952"/>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30" name="Shape 3877"/>
          <p:cNvSpPr/>
          <p:nvPr userDrawn="1"/>
        </p:nvSpPr>
        <p:spPr>
          <a:xfrm>
            <a:off x="5785732" y="11521360"/>
            <a:ext cx="531479" cy="533919"/>
          </a:xfrm>
          <a:custGeom>
            <a:avLst/>
            <a:gdLst/>
            <a:ahLst/>
            <a:cxnLst>
              <a:cxn ang="0">
                <a:pos x="wd2" y="hd2"/>
              </a:cxn>
              <a:cxn ang="5400000">
                <a:pos x="wd2" y="hd2"/>
              </a:cxn>
              <a:cxn ang="10800000">
                <a:pos x="wd2" y="hd2"/>
              </a:cxn>
              <a:cxn ang="16200000">
                <a:pos x="wd2" y="hd2"/>
              </a:cxn>
            </a:cxnLst>
            <a:rect l="0" t="0" r="r" b="b"/>
            <a:pathLst>
              <a:path w="21600" h="21600" extrusionOk="0">
                <a:moveTo>
                  <a:pt x="21600" y="5843"/>
                </a:moveTo>
                <a:cubicBezTo>
                  <a:pt x="16947" y="10555"/>
                  <a:pt x="16947" y="10555"/>
                  <a:pt x="16947" y="10555"/>
                </a:cubicBezTo>
                <a:cubicBezTo>
                  <a:pt x="16947" y="10630"/>
                  <a:pt x="16947" y="10781"/>
                  <a:pt x="16947" y="10894"/>
                </a:cubicBezTo>
                <a:cubicBezTo>
                  <a:pt x="16947" y="11007"/>
                  <a:pt x="16947" y="11120"/>
                  <a:pt x="16947" y="11234"/>
                </a:cubicBezTo>
                <a:cubicBezTo>
                  <a:pt x="16947" y="12214"/>
                  <a:pt x="16758" y="13118"/>
                  <a:pt x="16380" y="13985"/>
                </a:cubicBezTo>
                <a:cubicBezTo>
                  <a:pt x="16039" y="14852"/>
                  <a:pt x="15547" y="15569"/>
                  <a:pt x="14904" y="16209"/>
                </a:cubicBezTo>
                <a:cubicBezTo>
                  <a:pt x="14261" y="16850"/>
                  <a:pt x="13505" y="17340"/>
                  <a:pt x="12635" y="17717"/>
                </a:cubicBezTo>
                <a:cubicBezTo>
                  <a:pt x="11802" y="18094"/>
                  <a:pt x="10895" y="18245"/>
                  <a:pt x="9949" y="18245"/>
                </a:cubicBezTo>
                <a:cubicBezTo>
                  <a:pt x="9798" y="18245"/>
                  <a:pt x="9684" y="18245"/>
                  <a:pt x="9571" y="18245"/>
                </a:cubicBezTo>
                <a:cubicBezTo>
                  <a:pt x="9457" y="18245"/>
                  <a:pt x="9344" y="18245"/>
                  <a:pt x="9192" y="18207"/>
                </a:cubicBezTo>
                <a:cubicBezTo>
                  <a:pt x="5863" y="21600"/>
                  <a:pt x="5863" y="21600"/>
                  <a:pt x="5863" y="21600"/>
                </a:cubicBezTo>
                <a:cubicBezTo>
                  <a:pt x="1211" y="20469"/>
                  <a:pt x="1211" y="20469"/>
                  <a:pt x="1211" y="20469"/>
                </a:cubicBezTo>
                <a:cubicBezTo>
                  <a:pt x="0" y="15757"/>
                  <a:pt x="0" y="15757"/>
                  <a:pt x="0" y="15757"/>
                </a:cubicBezTo>
                <a:cubicBezTo>
                  <a:pt x="3064" y="12704"/>
                  <a:pt x="3064" y="12704"/>
                  <a:pt x="3064" y="12704"/>
                </a:cubicBezTo>
                <a:cubicBezTo>
                  <a:pt x="3026" y="12477"/>
                  <a:pt x="2988" y="12251"/>
                  <a:pt x="2951" y="11987"/>
                </a:cubicBezTo>
                <a:cubicBezTo>
                  <a:pt x="2913" y="11761"/>
                  <a:pt x="2913" y="11497"/>
                  <a:pt x="2913" y="11234"/>
                </a:cubicBezTo>
                <a:cubicBezTo>
                  <a:pt x="2913" y="10291"/>
                  <a:pt x="3102" y="9386"/>
                  <a:pt x="3480" y="8519"/>
                </a:cubicBezTo>
                <a:cubicBezTo>
                  <a:pt x="3858" y="7690"/>
                  <a:pt x="4350" y="6936"/>
                  <a:pt x="4956" y="6333"/>
                </a:cubicBezTo>
                <a:cubicBezTo>
                  <a:pt x="5599" y="5692"/>
                  <a:pt x="6317" y="5164"/>
                  <a:pt x="7187" y="4825"/>
                </a:cubicBezTo>
                <a:cubicBezTo>
                  <a:pt x="8057" y="4448"/>
                  <a:pt x="8965" y="4260"/>
                  <a:pt x="9949" y="4260"/>
                </a:cubicBezTo>
                <a:cubicBezTo>
                  <a:pt x="10176" y="4260"/>
                  <a:pt x="10403" y="4260"/>
                  <a:pt x="10668" y="4297"/>
                </a:cubicBezTo>
                <a:cubicBezTo>
                  <a:pt x="10895" y="4297"/>
                  <a:pt x="11159" y="4335"/>
                  <a:pt x="11386" y="4410"/>
                </a:cubicBezTo>
                <a:cubicBezTo>
                  <a:pt x="15774" y="0"/>
                  <a:pt x="15774" y="0"/>
                  <a:pt x="15774" y="0"/>
                </a:cubicBezTo>
                <a:lnTo>
                  <a:pt x="21600" y="5843"/>
                </a:lnTo>
                <a:close/>
                <a:moveTo>
                  <a:pt x="5561" y="20658"/>
                </a:moveTo>
                <a:cubicBezTo>
                  <a:pt x="8209" y="18057"/>
                  <a:pt x="8209" y="18057"/>
                  <a:pt x="8209" y="18057"/>
                </a:cubicBezTo>
                <a:cubicBezTo>
                  <a:pt x="7679" y="17906"/>
                  <a:pt x="7112" y="17680"/>
                  <a:pt x="6620" y="17378"/>
                </a:cubicBezTo>
                <a:cubicBezTo>
                  <a:pt x="6128" y="17114"/>
                  <a:pt x="5636" y="16813"/>
                  <a:pt x="5220" y="16436"/>
                </a:cubicBezTo>
                <a:cubicBezTo>
                  <a:pt x="4804" y="16059"/>
                  <a:pt x="4426" y="15606"/>
                  <a:pt x="4085" y="15154"/>
                </a:cubicBezTo>
                <a:cubicBezTo>
                  <a:pt x="3745" y="14664"/>
                  <a:pt x="3480" y="14136"/>
                  <a:pt x="3291" y="13608"/>
                </a:cubicBezTo>
                <a:cubicBezTo>
                  <a:pt x="946" y="15983"/>
                  <a:pt x="946" y="15983"/>
                  <a:pt x="946" y="15983"/>
                </a:cubicBezTo>
                <a:cubicBezTo>
                  <a:pt x="1854" y="19791"/>
                  <a:pt x="1854" y="19791"/>
                  <a:pt x="1854" y="19791"/>
                </a:cubicBezTo>
                <a:lnTo>
                  <a:pt x="5561" y="20658"/>
                </a:lnTo>
                <a:close/>
                <a:moveTo>
                  <a:pt x="9949" y="17416"/>
                </a:moveTo>
                <a:cubicBezTo>
                  <a:pt x="10781" y="17416"/>
                  <a:pt x="11613" y="17265"/>
                  <a:pt x="12370" y="16963"/>
                </a:cubicBezTo>
                <a:cubicBezTo>
                  <a:pt x="13126" y="16662"/>
                  <a:pt x="13770" y="16209"/>
                  <a:pt x="14337" y="15606"/>
                </a:cubicBezTo>
                <a:cubicBezTo>
                  <a:pt x="14904" y="15041"/>
                  <a:pt x="15320" y="14400"/>
                  <a:pt x="15661" y="13646"/>
                </a:cubicBezTo>
                <a:cubicBezTo>
                  <a:pt x="16001" y="12892"/>
                  <a:pt x="16153" y="12101"/>
                  <a:pt x="16153" y="11234"/>
                </a:cubicBezTo>
                <a:cubicBezTo>
                  <a:pt x="16153" y="10404"/>
                  <a:pt x="16001" y="9575"/>
                  <a:pt x="15661" y="8859"/>
                </a:cubicBezTo>
                <a:cubicBezTo>
                  <a:pt x="15320" y="8105"/>
                  <a:pt x="14904" y="7464"/>
                  <a:pt x="14337" y="6861"/>
                </a:cubicBezTo>
                <a:cubicBezTo>
                  <a:pt x="13770" y="6295"/>
                  <a:pt x="13126" y="5881"/>
                  <a:pt x="12370" y="5579"/>
                </a:cubicBezTo>
                <a:cubicBezTo>
                  <a:pt x="11613" y="5240"/>
                  <a:pt x="10781" y="5089"/>
                  <a:pt x="9949" y="5089"/>
                </a:cubicBezTo>
                <a:cubicBezTo>
                  <a:pt x="9079" y="5089"/>
                  <a:pt x="8284" y="5240"/>
                  <a:pt x="7528" y="5579"/>
                </a:cubicBezTo>
                <a:cubicBezTo>
                  <a:pt x="6771" y="5881"/>
                  <a:pt x="6128" y="6295"/>
                  <a:pt x="5561" y="6861"/>
                </a:cubicBezTo>
                <a:cubicBezTo>
                  <a:pt x="4993" y="7464"/>
                  <a:pt x="4577" y="8105"/>
                  <a:pt x="4237" y="8859"/>
                </a:cubicBezTo>
                <a:cubicBezTo>
                  <a:pt x="3896" y="9575"/>
                  <a:pt x="3745" y="10404"/>
                  <a:pt x="3745" y="11234"/>
                </a:cubicBezTo>
                <a:cubicBezTo>
                  <a:pt x="3745" y="12101"/>
                  <a:pt x="3896" y="12892"/>
                  <a:pt x="4237" y="13646"/>
                </a:cubicBezTo>
                <a:cubicBezTo>
                  <a:pt x="4577" y="14400"/>
                  <a:pt x="4993" y="15041"/>
                  <a:pt x="5561" y="15606"/>
                </a:cubicBezTo>
                <a:cubicBezTo>
                  <a:pt x="6128" y="16209"/>
                  <a:pt x="6771" y="16662"/>
                  <a:pt x="7528" y="16963"/>
                </a:cubicBezTo>
                <a:cubicBezTo>
                  <a:pt x="8284" y="17265"/>
                  <a:pt x="9079" y="17416"/>
                  <a:pt x="9949" y="17416"/>
                </a:cubicBezTo>
                <a:close/>
                <a:moveTo>
                  <a:pt x="10327" y="11083"/>
                </a:moveTo>
                <a:cubicBezTo>
                  <a:pt x="12710" y="13458"/>
                  <a:pt x="12710" y="13458"/>
                  <a:pt x="12710" y="13458"/>
                </a:cubicBezTo>
                <a:cubicBezTo>
                  <a:pt x="12105" y="14023"/>
                  <a:pt x="12105" y="14023"/>
                  <a:pt x="12105" y="14023"/>
                </a:cubicBezTo>
                <a:cubicBezTo>
                  <a:pt x="9495" y="11422"/>
                  <a:pt x="9495" y="11422"/>
                  <a:pt x="9495" y="11422"/>
                </a:cubicBezTo>
                <a:cubicBezTo>
                  <a:pt x="9495" y="6710"/>
                  <a:pt x="9495" y="6710"/>
                  <a:pt x="9495" y="6710"/>
                </a:cubicBezTo>
                <a:cubicBezTo>
                  <a:pt x="10327" y="6710"/>
                  <a:pt x="10327" y="6710"/>
                  <a:pt x="10327" y="6710"/>
                </a:cubicBezTo>
                <a:lnTo>
                  <a:pt x="10327" y="11083"/>
                </a:lnTo>
                <a:close/>
                <a:moveTo>
                  <a:pt x="15774" y="1169"/>
                </a:moveTo>
                <a:cubicBezTo>
                  <a:pt x="12256" y="4674"/>
                  <a:pt x="12256" y="4674"/>
                  <a:pt x="12256" y="4674"/>
                </a:cubicBezTo>
                <a:cubicBezTo>
                  <a:pt x="12824" y="4863"/>
                  <a:pt x="13353" y="5127"/>
                  <a:pt x="13807" y="5428"/>
                </a:cubicBezTo>
                <a:cubicBezTo>
                  <a:pt x="14299" y="5768"/>
                  <a:pt x="14715" y="6145"/>
                  <a:pt x="15131" y="6521"/>
                </a:cubicBezTo>
                <a:cubicBezTo>
                  <a:pt x="15510" y="6936"/>
                  <a:pt x="15850" y="7426"/>
                  <a:pt x="16115" y="7916"/>
                </a:cubicBezTo>
                <a:cubicBezTo>
                  <a:pt x="16418" y="8444"/>
                  <a:pt x="16607" y="8972"/>
                  <a:pt x="16758" y="9575"/>
                </a:cubicBezTo>
                <a:cubicBezTo>
                  <a:pt x="20427" y="5843"/>
                  <a:pt x="20427" y="5843"/>
                  <a:pt x="20427" y="5843"/>
                </a:cubicBezTo>
                <a:lnTo>
                  <a:pt x="15774" y="1169"/>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31" name="Shape 3878"/>
          <p:cNvSpPr/>
          <p:nvPr userDrawn="1"/>
        </p:nvSpPr>
        <p:spPr>
          <a:xfrm>
            <a:off x="7100652" y="11499417"/>
            <a:ext cx="446152" cy="580239"/>
          </a:xfrm>
          <a:custGeom>
            <a:avLst/>
            <a:gdLst/>
            <a:ahLst/>
            <a:cxnLst>
              <a:cxn ang="0">
                <a:pos x="wd2" y="hd2"/>
              </a:cxn>
              <a:cxn ang="5400000">
                <a:pos x="wd2" y="hd2"/>
              </a:cxn>
              <a:cxn ang="10800000">
                <a:pos x="wd2" y="hd2"/>
              </a:cxn>
              <a:cxn ang="16200000">
                <a:pos x="wd2" y="hd2"/>
              </a:cxn>
            </a:cxnLst>
            <a:rect l="0" t="0" r="r" b="b"/>
            <a:pathLst>
              <a:path w="21600" h="21600" extrusionOk="0">
                <a:moveTo>
                  <a:pt x="17865" y="17925"/>
                </a:moveTo>
                <a:cubicBezTo>
                  <a:pt x="17460" y="18064"/>
                  <a:pt x="17055" y="18202"/>
                  <a:pt x="16650" y="18341"/>
                </a:cubicBezTo>
                <a:cubicBezTo>
                  <a:pt x="16245" y="18445"/>
                  <a:pt x="15840" y="18549"/>
                  <a:pt x="15390" y="18653"/>
                </a:cubicBezTo>
                <a:cubicBezTo>
                  <a:pt x="14985" y="18757"/>
                  <a:pt x="14535" y="18792"/>
                  <a:pt x="14130" y="18861"/>
                </a:cubicBezTo>
                <a:cubicBezTo>
                  <a:pt x="13680" y="18896"/>
                  <a:pt x="13230" y="18930"/>
                  <a:pt x="12780" y="18930"/>
                </a:cubicBezTo>
                <a:cubicBezTo>
                  <a:pt x="12780" y="20109"/>
                  <a:pt x="12780" y="20109"/>
                  <a:pt x="12780" y="20109"/>
                </a:cubicBezTo>
                <a:cubicBezTo>
                  <a:pt x="13365" y="20109"/>
                  <a:pt x="13905" y="20144"/>
                  <a:pt x="14445" y="20213"/>
                </a:cubicBezTo>
                <a:cubicBezTo>
                  <a:pt x="14940" y="20283"/>
                  <a:pt x="15480" y="20387"/>
                  <a:pt x="15975" y="20560"/>
                </a:cubicBezTo>
                <a:cubicBezTo>
                  <a:pt x="16515" y="20664"/>
                  <a:pt x="17055" y="20803"/>
                  <a:pt x="17550" y="21011"/>
                </a:cubicBezTo>
                <a:cubicBezTo>
                  <a:pt x="18045" y="21184"/>
                  <a:pt x="18495" y="21357"/>
                  <a:pt x="18900" y="21600"/>
                </a:cubicBezTo>
                <a:cubicBezTo>
                  <a:pt x="16875" y="21600"/>
                  <a:pt x="16875" y="21600"/>
                  <a:pt x="16875" y="21600"/>
                </a:cubicBezTo>
                <a:cubicBezTo>
                  <a:pt x="16515" y="21461"/>
                  <a:pt x="16155" y="21357"/>
                  <a:pt x="15795" y="21253"/>
                </a:cubicBezTo>
                <a:cubicBezTo>
                  <a:pt x="15390" y="21184"/>
                  <a:pt x="15030" y="21115"/>
                  <a:pt x="14625" y="21045"/>
                </a:cubicBezTo>
                <a:cubicBezTo>
                  <a:pt x="14265" y="20976"/>
                  <a:pt x="13860" y="20941"/>
                  <a:pt x="13455" y="20872"/>
                </a:cubicBezTo>
                <a:cubicBezTo>
                  <a:pt x="13095" y="20837"/>
                  <a:pt x="12690" y="20803"/>
                  <a:pt x="12285" y="20803"/>
                </a:cubicBezTo>
                <a:cubicBezTo>
                  <a:pt x="11880" y="20803"/>
                  <a:pt x="11475" y="20837"/>
                  <a:pt x="11070" y="20872"/>
                </a:cubicBezTo>
                <a:cubicBezTo>
                  <a:pt x="10665" y="20941"/>
                  <a:pt x="10305" y="20976"/>
                  <a:pt x="9900" y="21045"/>
                </a:cubicBezTo>
                <a:cubicBezTo>
                  <a:pt x="9495" y="21115"/>
                  <a:pt x="9135" y="21184"/>
                  <a:pt x="8730" y="21253"/>
                </a:cubicBezTo>
                <a:cubicBezTo>
                  <a:pt x="8370" y="21357"/>
                  <a:pt x="8010" y="21461"/>
                  <a:pt x="7650" y="21600"/>
                </a:cubicBezTo>
                <a:cubicBezTo>
                  <a:pt x="5625" y="21600"/>
                  <a:pt x="5625" y="21600"/>
                  <a:pt x="5625" y="21600"/>
                </a:cubicBezTo>
                <a:cubicBezTo>
                  <a:pt x="6075" y="21357"/>
                  <a:pt x="6570" y="21184"/>
                  <a:pt x="7020" y="21011"/>
                </a:cubicBezTo>
                <a:cubicBezTo>
                  <a:pt x="7470" y="20803"/>
                  <a:pt x="8010" y="20664"/>
                  <a:pt x="8550" y="20560"/>
                </a:cubicBezTo>
                <a:cubicBezTo>
                  <a:pt x="9045" y="20387"/>
                  <a:pt x="9585" y="20283"/>
                  <a:pt x="10125" y="20213"/>
                </a:cubicBezTo>
                <a:cubicBezTo>
                  <a:pt x="10665" y="20144"/>
                  <a:pt x="11205" y="20109"/>
                  <a:pt x="11790" y="20109"/>
                </a:cubicBezTo>
                <a:cubicBezTo>
                  <a:pt x="11790" y="18930"/>
                  <a:pt x="11790" y="18930"/>
                  <a:pt x="11790" y="18930"/>
                </a:cubicBezTo>
                <a:cubicBezTo>
                  <a:pt x="10170" y="18896"/>
                  <a:pt x="8640" y="18618"/>
                  <a:pt x="7200" y="18098"/>
                </a:cubicBezTo>
                <a:cubicBezTo>
                  <a:pt x="5760" y="17543"/>
                  <a:pt x="4500" y="16885"/>
                  <a:pt x="3465" y="16018"/>
                </a:cubicBezTo>
                <a:cubicBezTo>
                  <a:pt x="2385" y="15186"/>
                  <a:pt x="1530" y="14215"/>
                  <a:pt x="945" y="13071"/>
                </a:cubicBezTo>
                <a:cubicBezTo>
                  <a:pt x="315" y="11961"/>
                  <a:pt x="0" y="10748"/>
                  <a:pt x="0" y="9500"/>
                </a:cubicBezTo>
                <a:cubicBezTo>
                  <a:pt x="0" y="8598"/>
                  <a:pt x="135" y="7697"/>
                  <a:pt x="450" y="6865"/>
                </a:cubicBezTo>
                <a:cubicBezTo>
                  <a:pt x="765" y="6033"/>
                  <a:pt x="1215" y="5235"/>
                  <a:pt x="1800" y="4507"/>
                </a:cubicBezTo>
                <a:cubicBezTo>
                  <a:pt x="2385" y="3814"/>
                  <a:pt x="3105" y="3120"/>
                  <a:pt x="3915" y="2531"/>
                </a:cubicBezTo>
                <a:cubicBezTo>
                  <a:pt x="4725" y="1942"/>
                  <a:pt x="5670" y="1422"/>
                  <a:pt x="6750" y="1040"/>
                </a:cubicBezTo>
                <a:cubicBezTo>
                  <a:pt x="6255" y="312"/>
                  <a:pt x="6255" y="312"/>
                  <a:pt x="6255" y="312"/>
                </a:cubicBezTo>
                <a:cubicBezTo>
                  <a:pt x="7155" y="0"/>
                  <a:pt x="7155" y="0"/>
                  <a:pt x="7155" y="0"/>
                </a:cubicBezTo>
                <a:cubicBezTo>
                  <a:pt x="8505" y="2080"/>
                  <a:pt x="8505" y="2080"/>
                  <a:pt x="8505" y="2080"/>
                </a:cubicBezTo>
                <a:cubicBezTo>
                  <a:pt x="7605" y="2392"/>
                  <a:pt x="7605" y="2392"/>
                  <a:pt x="7605" y="2392"/>
                </a:cubicBezTo>
                <a:cubicBezTo>
                  <a:pt x="7155" y="1734"/>
                  <a:pt x="7155" y="1734"/>
                  <a:pt x="7155" y="1734"/>
                </a:cubicBezTo>
                <a:cubicBezTo>
                  <a:pt x="6210" y="2080"/>
                  <a:pt x="5355" y="2531"/>
                  <a:pt x="4590" y="3086"/>
                </a:cubicBezTo>
                <a:cubicBezTo>
                  <a:pt x="3825" y="3606"/>
                  <a:pt x="3195" y="4230"/>
                  <a:pt x="2610" y="4923"/>
                </a:cubicBezTo>
                <a:cubicBezTo>
                  <a:pt x="2115" y="5582"/>
                  <a:pt x="1710" y="6310"/>
                  <a:pt x="1440" y="7073"/>
                </a:cubicBezTo>
                <a:cubicBezTo>
                  <a:pt x="1125" y="7836"/>
                  <a:pt x="990" y="8633"/>
                  <a:pt x="990" y="9500"/>
                </a:cubicBezTo>
                <a:cubicBezTo>
                  <a:pt x="990" y="10679"/>
                  <a:pt x="1260" y="11823"/>
                  <a:pt x="1845" y="12863"/>
                </a:cubicBezTo>
                <a:cubicBezTo>
                  <a:pt x="2430" y="13938"/>
                  <a:pt x="3240" y="14839"/>
                  <a:pt x="4275" y="15637"/>
                </a:cubicBezTo>
                <a:cubicBezTo>
                  <a:pt x="5310" y="16399"/>
                  <a:pt x="6525" y="17023"/>
                  <a:pt x="7920" y="17509"/>
                </a:cubicBezTo>
                <a:cubicBezTo>
                  <a:pt x="9270" y="17960"/>
                  <a:pt x="10710" y="18202"/>
                  <a:pt x="12285" y="18202"/>
                </a:cubicBezTo>
                <a:cubicBezTo>
                  <a:pt x="12735" y="18202"/>
                  <a:pt x="13185" y="18168"/>
                  <a:pt x="13635" y="18133"/>
                </a:cubicBezTo>
                <a:cubicBezTo>
                  <a:pt x="14040" y="18098"/>
                  <a:pt x="14490" y="18029"/>
                  <a:pt x="14940" y="17925"/>
                </a:cubicBezTo>
                <a:cubicBezTo>
                  <a:pt x="15345" y="17856"/>
                  <a:pt x="15795" y="17786"/>
                  <a:pt x="16200" y="17648"/>
                </a:cubicBezTo>
                <a:cubicBezTo>
                  <a:pt x="16605" y="17543"/>
                  <a:pt x="17010" y="17405"/>
                  <a:pt x="17415" y="17266"/>
                </a:cubicBezTo>
                <a:cubicBezTo>
                  <a:pt x="16965" y="16573"/>
                  <a:pt x="16965" y="16573"/>
                  <a:pt x="16965" y="16573"/>
                </a:cubicBezTo>
                <a:cubicBezTo>
                  <a:pt x="17865" y="16261"/>
                  <a:pt x="17865" y="16261"/>
                  <a:pt x="17865" y="16261"/>
                </a:cubicBezTo>
                <a:cubicBezTo>
                  <a:pt x="19215" y="18341"/>
                  <a:pt x="19215" y="18341"/>
                  <a:pt x="19215" y="18341"/>
                </a:cubicBezTo>
                <a:cubicBezTo>
                  <a:pt x="18315" y="18653"/>
                  <a:pt x="18315" y="18653"/>
                  <a:pt x="18315" y="18653"/>
                </a:cubicBezTo>
                <a:lnTo>
                  <a:pt x="17865" y="17925"/>
                </a:lnTo>
                <a:close/>
                <a:moveTo>
                  <a:pt x="2925" y="9500"/>
                </a:moveTo>
                <a:cubicBezTo>
                  <a:pt x="2925" y="8494"/>
                  <a:pt x="3150" y="7558"/>
                  <a:pt x="3645" y="6657"/>
                </a:cubicBezTo>
                <a:cubicBezTo>
                  <a:pt x="4140" y="5790"/>
                  <a:pt x="4815" y="5027"/>
                  <a:pt x="5670" y="4369"/>
                </a:cubicBezTo>
                <a:cubicBezTo>
                  <a:pt x="6525" y="3710"/>
                  <a:pt x="7515" y="3190"/>
                  <a:pt x="8640" y="2843"/>
                </a:cubicBezTo>
                <a:cubicBezTo>
                  <a:pt x="9810" y="2462"/>
                  <a:pt x="11025" y="2254"/>
                  <a:pt x="12285" y="2254"/>
                </a:cubicBezTo>
                <a:cubicBezTo>
                  <a:pt x="13590" y="2254"/>
                  <a:pt x="14805" y="2462"/>
                  <a:pt x="15930" y="2843"/>
                </a:cubicBezTo>
                <a:cubicBezTo>
                  <a:pt x="17055" y="3190"/>
                  <a:pt x="18045" y="3710"/>
                  <a:pt x="18900" y="4369"/>
                </a:cubicBezTo>
                <a:cubicBezTo>
                  <a:pt x="19755" y="5027"/>
                  <a:pt x="20385" y="5790"/>
                  <a:pt x="20880" y="6657"/>
                </a:cubicBezTo>
                <a:cubicBezTo>
                  <a:pt x="21375" y="7558"/>
                  <a:pt x="21600" y="8494"/>
                  <a:pt x="21600" y="9500"/>
                </a:cubicBezTo>
                <a:cubicBezTo>
                  <a:pt x="21600" y="10471"/>
                  <a:pt x="21375" y="11407"/>
                  <a:pt x="20880" y="12274"/>
                </a:cubicBezTo>
                <a:cubicBezTo>
                  <a:pt x="20385" y="13175"/>
                  <a:pt x="19755" y="13903"/>
                  <a:pt x="18900" y="14527"/>
                </a:cubicBezTo>
                <a:cubicBezTo>
                  <a:pt x="18045" y="15221"/>
                  <a:pt x="17055" y="15741"/>
                  <a:pt x="15930" y="16087"/>
                </a:cubicBezTo>
                <a:cubicBezTo>
                  <a:pt x="14805" y="16469"/>
                  <a:pt x="13590" y="16677"/>
                  <a:pt x="12285" y="16677"/>
                </a:cubicBezTo>
                <a:cubicBezTo>
                  <a:pt x="11025" y="16677"/>
                  <a:pt x="9810" y="16469"/>
                  <a:pt x="8640" y="16087"/>
                </a:cubicBezTo>
                <a:cubicBezTo>
                  <a:pt x="7515" y="15741"/>
                  <a:pt x="6525" y="15221"/>
                  <a:pt x="5670" y="14527"/>
                </a:cubicBezTo>
                <a:cubicBezTo>
                  <a:pt x="4815" y="13903"/>
                  <a:pt x="4140" y="13175"/>
                  <a:pt x="3645" y="12274"/>
                </a:cubicBezTo>
                <a:cubicBezTo>
                  <a:pt x="3150" y="11407"/>
                  <a:pt x="2925" y="10471"/>
                  <a:pt x="2925" y="9500"/>
                </a:cubicBezTo>
                <a:close/>
                <a:moveTo>
                  <a:pt x="12285" y="3016"/>
                </a:moveTo>
                <a:cubicBezTo>
                  <a:pt x="11115" y="3016"/>
                  <a:pt x="10035" y="3190"/>
                  <a:pt x="9000" y="3536"/>
                </a:cubicBezTo>
                <a:cubicBezTo>
                  <a:pt x="8010" y="3848"/>
                  <a:pt x="7110" y="4334"/>
                  <a:pt x="6390" y="4923"/>
                </a:cubicBezTo>
                <a:cubicBezTo>
                  <a:pt x="5625" y="5513"/>
                  <a:pt x="5040" y="6171"/>
                  <a:pt x="4590" y="6969"/>
                </a:cubicBezTo>
                <a:cubicBezTo>
                  <a:pt x="4140" y="7732"/>
                  <a:pt x="3915" y="8598"/>
                  <a:pt x="3915" y="9500"/>
                </a:cubicBezTo>
                <a:cubicBezTo>
                  <a:pt x="3915" y="10367"/>
                  <a:pt x="4140" y="11199"/>
                  <a:pt x="4590" y="11961"/>
                </a:cubicBezTo>
                <a:cubicBezTo>
                  <a:pt x="5040" y="12759"/>
                  <a:pt x="5625" y="13418"/>
                  <a:pt x="6390" y="14007"/>
                </a:cubicBezTo>
                <a:cubicBezTo>
                  <a:pt x="7110" y="14596"/>
                  <a:pt x="8010" y="15082"/>
                  <a:pt x="9000" y="15394"/>
                </a:cubicBezTo>
                <a:cubicBezTo>
                  <a:pt x="10035" y="15741"/>
                  <a:pt x="11115" y="15879"/>
                  <a:pt x="12285" y="15879"/>
                </a:cubicBezTo>
                <a:cubicBezTo>
                  <a:pt x="13410" y="15879"/>
                  <a:pt x="14490" y="15741"/>
                  <a:pt x="15525" y="15394"/>
                </a:cubicBezTo>
                <a:cubicBezTo>
                  <a:pt x="16515" y="15082"/>
                  <a:pt x="17415" y="14596"/>
                  <a:pt x="18225" y="14007"/>
                </a:cubicBezTo>
                <a:cubicBezTo>
                  <a:pt x="18945" y="13418"/>
                  <a:pt x="19530" y="12759"/>
                  <a:pt x="19980" y="11961"/>
                </a:cubicBezTo>
                <a:cubicBezTo>
                  <a:pt x="20430" y="11199"/>
                  <a:pt x="20655" y="10367"/>
                  <a:pt x="20655" y="9500"/>
                </a:cubicBezTo>
                <a:cubicBezTo>
                  <a:pt x="20655" y="8598"/>
                  <a:pt x="20430" y="7732"/>
                  <a:pt x="19980" y="6969"/>
                </a:cubicBezTo>
                <a:cubicBezTo>
                  <a:pt x="19530" y="6171"/>
                  <a:pt x="18945" y="5513"/>
                  <a:pt x="18225" y="4923"/>
                </a:cubicBezTo>
                <a:cubicBezTo>
                  <a:pt x="17415" y="4334"/>
                  <a:pt x="16515" y="3848"/>
                  <a:pt x="15525" y="3536"/>
                </a:cubicBezTo>
                <a:cubicBezTo>
                  <a:pt x="14490" y="3190"/>
                  <a:pt x="13410" y="3016"/>
                  <a:pt x="12285" y="3016"/>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32" name="Shape 3879"/>
          <p:cNvSpPr/>
          <p:nvPr userDrawn="1"/>
        </p:nvSpPr>
        <p:spPr>
          <a:xfrm>
            <a:off x="8321709" y="11545737"/>
            <a:ext cx="548546" cy="485159"/>
          </a:xfrm>
          <a:custGeom>
            <a:avLst/>
            <a:gdLst/>
            <a:ahLst/>
            <a:cxnLst>
              <a:cxn ang="0">
                <a:pos x="wd2" y="hd2"/>
              </a:cxn>
              <a:cxn ang="5400000">
                <a:pos x="wd2" y="hd2"/>
              </a:cxn>
              <a:cxn ang="10800000">
                <a:pos x="wd2" y="hd2"/>
              </a:cxn>
              <a:cxn ang="16200000">
                <a:pos x="wd2" y="hd2"/>
              </a:cxn>
            </a:cxnLst>
            <a:rect l="0" t="0" r="r" b="b"/>
            <a:pathLst>
              <a:path w="21600" h="21600" extrusionOk="0">
                <a:moveTo>
                  <a:pt x="10397" y="1493"/>
                </a:moveTo>
                <a:cubicBezTo>
                  <a:pt x="10397" y="6799"/>
                  <a:pt x="10397" y="6799"/>
                  <a:pt x="10397" y="6799"/>
                </a:cubicBezTo>
                <a:cubicBezTo>
                  <a:pt x="10397" y="14967"/>
                  <a:pt x="10397" y="14967"/>
                  <a:pt x="10397" y="14967"/>
                </a:cubicBezTo>
                <a:cubicBezTo>
                  <a:pt x="10397" y="20190"/>
                  <a:pt x="10397" y="20190"/>
                  <a:pt x="10397" y="20190"/>
                </a:cubicBezTo>
                <a:cubicBezTo>
                  <a:pt x="4576" y="14967"/>
                  <a:pt x="4576" y="14967"/>
                  <a:pt x="4576" y="14967"/>
                </a:cubicBezTo>
                <a:cubicBezTo>
                  <a:pt x="0" y="14967"/>
                  <a:pt x="0" y="14967"/>
                  <a:pt x="0" y="14967"/>
                </a:cubicBezTo>
                <a:cubicBezTo>
                  <a:pt x="0" y="10904"/>
                  <a:pt x="0" y="10904"/>
                  <a:pt x="0" y="10904"/>
                </a:cubicBezTo>
                <a:cubicBezTo>
                  <a:pt x="0" y="6799"/>
                  <a:pt x="0" y="6799"/>
                  <a:pt x="0" y="6799"/>
                </a:cubicBezTo>
                <a:cubicBezTo>
                  <a:pt x="4540" y="6799"/>
                  <a:pt x="4540" y="6799"/>
                  <a:pt x="4540" y="6799"/>
                </a:cubicBezTo>
                <a:lnTo>
                  <a:pt x="10397" y="1493"/>
                </a:lnTo>
                <a:close/>
                <a:moveTo>
                  <a:pt x="9592" y="14096"/>
                </a:moveTo>
                <a:cubicBezTo>
                  <a:pt x="9592" y="7711"/>
                  <a:pt x="9592" y="7711"/>
                  <a:pt x="9592" y="7711"/>
                </a:cubicBezTo>
                <a:cubicBezTo>
                  <a:pt x="9592" y="6799"/>
                  <a:pt x="9592" y="6799"/>
                  <a:pt x="9592" y="6799"/>
                </a:cubicBezTo>
                <a:cubicBezTo>
                  <a:pt x="9592" y="3400"/>
                  <a:pt x="9592" y="3400"/>
                  <a:pt x="9592" y="3400"/>
                </a:cubicBezTo>
                <a:cubicBezTo>
                  <a:pt x="4833" y="7711"/>
                  <a:pt x="4833" y="7711"/>
                  <a:pt x="4833" y="7711"/>
                </a:cubicBezTo>
                <a:cubicBezTo>
                  <a:pt x="805" y="7711"/>
                  <a:pt x="805" y="7711"/>
                  <a:pt x="805" y="7711"/>
                </a:cubicBezTo>
                <a:cubicBezTo>
                  <a:pt x="805" y="14096"/>
                  <a:pt x="805" y="14096"/>
                  <a:pt x="805" y="14096"/>
                </a:cubicBezTo>
                <a:cubicBezTo>
                  <a:pt x="4833" y="14096"/>
                  <a:pt x="4833" y="14096"/>
                  <a:pt x="4833" y="14096"/>
                </a:cubicBezTo>
                <a:cubicBezTo>
                  <a:pt x="9592" y="18283"/>
                  <a:pt x="9592" y="18283"/>
                  <a:pt x="9592" y="18283"/>
                </a:cubicBezTo>
                <a:lnTo>
                  <a:pt x="9592" y="14096"/>
                </a:lnTo>
                <a:close/>
                <a:moveTo>
                  <a:pt x="12264" y="6260"/>
                </a:moveTo>
                <a:cubicBezTo>
                  <a:pt x="12923" y="5721"/>
                  <a:pt x="12923" y="5721"/>
                  <a:pt x="12923" y="5721"/>
                </a:cubicBezTo>
                <a:cubicBezTo>
                  <a:pt x="13143" y="6094"/>
                  <a:pt x="13363" y="6468"/>
                  <a:pt x="13546" y="6841"/>
                </a:cubicBezTo>
                <a:cubicBezTo>
                  <a:pt x="13729" y="7255"/>
                  <a:pt x="13875" y="7670"/>
                  <a:pt x="14022" y="8084"/>
                </a:cubicBezTo>
                <a:cubicBezTo>
                  <a:pt x="14132" y="8540"/>
                  <a:pt x="14241" y="8955"/>
                  <a:pt x="14315" y="9411"/>
                </a:cubicBezTo>
                <a:cubicBezTo>
                  <a:pt x="14351" y="9867"/>
                  <a:pt x="14388" y="10323"/>
                  <a:pt x="14388" y="10779"/>
                </a:cubicBezTo>
                <a:cubicBezTo>
                  <a:pt x="14388" y="11277"/>
                  <a:pt x="14351" y="11733"/>
                  <a:pt x="14315" y="12189"/>
                </a:cubicBezTo>
                <a:cubicBezTo>
                  <a:pt x="14241" y="12603"/>
                  <a:pt x="14132" y="13060"/>
                  <a:pt x="14022" y="13474"/>
                </a:cubicBezTo>
                <a:cubicBezTo>
                  <a:pt x="13875" y="13930"/>
                  <a:pt x="13729" y="14345"/>
                  <a:pt x="13546" y="14759"/>
                </a:cubicBezTo>
                <a:cubicBezTo>
                  <a:pt x="13363" y="15174"/>
                  <a:pt x="13143" y="15547"/>
                  <a:pt x="12887" y="15920"/>
                </a:cubicBezTo>
                <a:cubicBezTo>
                  <a:pt x="12191" y="15381"/>
                  <a:pt x="12191" y="15381"/>
                  <a:pt x="12191" y="15381"/>
                </a:cubicBezTo>
                <a:cubicBezTo>
                  <a:pt x="12411" y="15050"/>
                  <a:pt x="12631" y="14718"/>
                  <a:pt x="12814" y="14345"/>
                </a:cubicBezTo>
                <a:cubicBezTo>
                  <a:pt x="12960" y="13972"/>
                  <a:pt x="13143" y="13598"/>
                  <a:pt x="13253" y="13225"/>
                </a:cubicBezTo>
                <a:cubicBezTo>
                  <a:pt x="13399" y="12811"/>
                  <a:pt x="13473" y="12438"/>
                  <a:pt x="13509" y="12023"/>
                </a:cubicBezTo>
                <a:cubicBezTo>
                  <a:pt x="13582" y="11608"/>
                  <a:pt x="13582" y="11194"/>
                  <a:pt x="13582" y="10779"/>
                </a:cubicBezTo>
                <a:cubicBezTo>
                  <a:pt x="13582" y="10365"/>
                  <a:pt x="13582" y="9950"/>
                  <a:pt x="13509" y="9536"/>
                </a:cubicBezTo>
                <a:cubicBezTo>
                  <a:pt x="13473" y="9162"/>
                  <a:pt x="13399" y="8748"/>
                  <a:pt x="13253" y="8375"/>
                </a:cubicBezTo>
                <a:cubicBezTo>
                  <a:pt x="13143" y="8002"/>
                  <a:pt x="13033" y="7628"/>
                  <a:pt x="12850" y="7297"/>
                </a:cubicBezTo>
                <a:cubicBezTo>
                  <a:pt x="12667" y="6924"/>
                  <a:pt x="12484" y="6592"/>
                  <a:pt x="12264" y="6260"/>
                </a:cubicBezTo>
                <a:close/>
                <a:moveTo>
                  <a:pt x="15486" y="2985"/>
                </a:moveTo>
                <a:cubicBezTo>
                  <a:pt x="15925" y="3524"/>
                  <a:pt x="16255" y="4104"/>
                  <a:pt x="16584" y="4726"/>
                </a:cubicBezTo>
                <a:cubicBezTo>
                  <a:pt x="16877" y="5348"/>
                  <a:pt x="17134" y="6012"/>
                  <a:pt x="17353" y="6675"/>
                </a:cubicBezTo>
                <a:cubicBezTo>
                  <a:pt x="17573" y="7338"/>
                  <a:pt x="17756" y="8043"/>
                  <a:pt x="17866" y="8748"/>
                </a:cubicBezTo>
                <a:cubicBezTo>
                  <a:pt x="17976" y="9453"/>
                  <a:pt x="18012" y="10199"/>
                  <a:pt x="18012" y="10904"/>
                </a:cubicBezTo>
                <a:cubicBezTo>
                  <a:pt x="18012" y="11608"/>
                  <a:pt x="17976" y="12313"/>
                  <a:pt x="17866" y="13018"/>
                </a:cubicBezTo>
                <a:cubicBezTo>
                  <a:pt x="17756" y="13681"/>
                  <a:pt x="17609" y="14345"/>
                  <a:pt x="17390" y="15008"/>
                </a:cubicBezTo>
                <a:cubicBezTo>
                  <a:pt x="17207" y="15671"/>
                  <a:pt x="16951" y="16293"/>
                  <a:pt x="16658" y="16874"/>
                </a:cubicBezTo>
                <a:cubicBezTo>
                  <a:pt x="16365" y="17496"/>
                  <a:pt x="15999" y="18117"/>
                  <a:pt x="15596" y="18656"/>
                </a:cubicBezTo>
                <a:cubicBezTo>
                  <a:pt x="14974" y="18076"/>
                  <a:pt x="14974" y="18076"/>
                  <a:pt x="14974" y="18076"/>
                </a:cubicBezTo>
                <a:cubicBezTo>
                  <a:pt x="15340" y="17579"/>
                  <a:pt x="15669" y="17040"/>
                  <a:pt x="15962" y="16459"/>
                </a:cubicBezTo>
                <a:cubicBezTo>
                  <a:pt x="16218" y="15879"/>
                  <a:pt x="16438" y="15298"/>
                  <a:pt x="16658" y="14676"/>
                </a:cubicBezTo>
                <a:cubicBezTo>
                  <a:pt x="16841" y="14096"/>
                  <a:pt x="16987" y="13474"/>
                  <a:pt x="17060" y="12852"/>
                </a:cubicBezTo>
                <a:cubicBezTo>
                  <a:pt x="17170" y="12189"/>
                  <a:pt x="17207" y="11567"/>
                  <a:pt x="17207" y="10904"/>
                </a:cubicBezTo>
                <a:cubicBezTo>
                  <a:pt x="17207" y="10199"/>
                  <a:pt x="17170" y="9536"/>
                  <a:pt x="17060" y="8914"/>
                </a:cubicBezTo>
                <a:cubicBezTo>
                  <a:pt x="16987" y="8250"/>
                  <a:pt x="16804" y="7628"/>
                  <a:pt x="16584" y="6965"/>
                </a:cubicBezTo>
                <a:cubicBezTo>
                  <a:pt x="16401" y="6343"/>
                  <a:pt x="16182" y="5763"/>
                  <a:pt x="15889" y="5182"/>
                </a:cubicBezTo>
                <a:cubicBezTo>
                  <a:pt x="15596" y="4602"/>
                  <a:pt x="15266" y="4063"/>
                  <a:pt x="14864" y="3565"/>
                </a:cubicBezTo>
                <a:lnTo>
                  <a:pt x="15486" y="2985"/>
                </a:lnTo>
                <a:close/>
                <a:moveTo>
                  <a:pt x="17976" y="0"/>
                </a:moveTo>
                <a:cubicBezTo>
                  <a:pt x="18561" y="746"/>
                  <a:pt x="19111" y="1534"/>
                  <a:pt x="19550" y="2405"/>
                </a:cubicBezTo>
                <a:cubicBezTo>
                  <a:pt x="19989" y="3234"/>
                  <a:pt x="20392" y="4146"/>
                  <a:pt x="20685" y="5058"/>
                </a:cubicBezTo>
                <a:cubicBezTo>
                  <a:pt x="20978" y="6012"/>
                  <a:pt x="21197" y="6965"/>
                  <a:pt x="21344" y="7919"/>
                </a:cubicBezTo>
                <a:cubicBezTo>
                  <a:pt x="21527" y="8914"/>
                  <a:pt x="21600" y="9909"/>
                  <a:pt x="21600" y="10904"/>
                </a:cubicBezTo>
                <a:cubicBezTo>
                  <a:pt x="21600" y="11857"/>
                  <a:pt x="21527" y="12852"/>
                  <a:pt x="21380" y="13806"/>
                </a:cubicBezTo>
                <a:cubicBezTo>
                  <a:pt x="21234" y="14759"/>
                  <a:pt x="21014" y="15671"/>
                  <a:pt x="20685" y="16625"/>
                </a:cubicBezTo>
                <a:cubicBezTo>
                  <a:pt x="20392" y="17537"/>
                  <a:pt x="20062" y="18408"/>
                  <a:pt x="19623" y="19195"/>
                </a:cubicBezTo>
                <a:cubicBezTo>
                  <a:pt x="19184" y="20025"/>
                  <a:pt x="18708" y="20854"/>
                  <a:pt x="18122" y="21600"/>
                </a:cubicBezTo>
                <a:cubicBezTo>
                  <a:pt x="17500" y="20978"/>
                  <a:pt x="17500" y="20978"/>
                  <a:pt x="17500" y="20978"/>
                </a:cubicBezTo>
                <a:cubicBezTo>
                  <a:pt x="18049" y="20315"/>
                  <a:pt x="18525" y="19569"/>
                  <a:pt x="18927" y="18781"/>
                </a:cubicBezTo>
                <a:cubicBezTo>
                  <a:pt x="19330" y="17993"/>
                  <a:pt x="19696" y="17164"/>
                  <a:pt x="19989" y="16293"/>
                </a:cubicBezTo>
                <a:cubicBezTo>
                  <a:pt x="20245" y="15423"/>
                  <a:pt x="20428" y="14552"/>
                  <a:pt x="20575" y="13640"/>
                </a:cubicBezTo>
                <a:cubicBezTo>
                  <a:pt x="20721" y="12769"/>
                  <a:pt x="20795" y="11857"/>
                  <a:pt x="20795" y="10904"/>
                </a:cubicBezTo>
                <a:cubicBezTo>
                  <a:pt x="20795" y="9950"/>
                  <a:pt x="20721" y="8997"/>
                  <a:pt x="20575" y="8084"/>
                </a:cubicBezTo>
                <a:cubicBezTo>
                  <a:pt x="20428" y="7131"/>
                  <a:pt x="20209" y="6260"/>
                  <a:pt x="19916" y="5390"/>
                </a:cubicBezTo>
                <a:cubicBezTo>
                  <a:pt x="19660" y="4519"/>
                  <a:pt x="19294" y="3690"/>
                  <a:pt x="18854" y="2902"/>
                </a:cubicBezTo>
                <a:cubicBezTo>
                  <a:pt x="18415" y="2073"/>
                  <a:pt x="17939" y="1327"/>
                  <a:pt x="17390" y="580"/>
                </a:cubicBezTo>
                <a:lnTo>
                  <a:pt x="17976" y="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33" name="Shape 3880"/>
          <p:cNvSpPr/>
          <p:nvPr userDrawn="1"/>
        </p:nvSpPr>
        <p:spPr>
          <a:xfrm>
            <a:off x="9593967" y="11574994"/>
            <a:ext cx="548546" cy="426647"/>
          </a:xfrm>
          <a:custGeom>
            <a:avLst/>
            <a:gdLst/>
            <a:ahLst/>
            <a:cxnLst>
              <a:cxn ang="0">
                <a:pos x="wd2" y="hd2"/>
              </a:cxn>
              <a:cxn ang="5400000">
                <a:pos x="wd2" y="hd2"/>
              </a:cxn>
              <a:cxn ang="10800000">
                <a:pos x="wd2" y="hd2"/>
              </a:cxn>
              <a:cxn ang="16200000">
                <a:pos x="wd2" y="hd2"/>
              </a:cxn>
            </a:cxnLst>
            <a:rect l="0" t="0" r="r" b="b"/>
            <a:pathLst>
              <a:path w="21600" h="21600" extrusionOk="0">
                <a:moveTo>
                  <a:pt x="0" y="16659"/>
                </a:moveTo>
                <a:cubicBezTo>
                  <a:pt x="0" y="16424"/>
                  <a:pt x="37" y="16188"/>
                  <a:pt x="183" y="15953"/>
                </a:cubicBezTo>
                <a:cubicBezTo>
                  <a:pt x="293" y="15718"/>
                  <a:pt x="513" y="15529"/>
                  <a:pt x="769" y="15388"/>
                </a:cubicBezTo>
                <a:cubicBezTo>
                  <a:pt x="915" y="15294"/>
                  <a:pt x="1135" y="15200"/>
                  <a:pt x="1428" y="15059"/>
                </a:cubicBezTo>
                <a:cubicBezTo>
                  <a:pt x="1721" y="14918"/>
                  <a:pt x="2014" y="14776"/>
                  <a:pt x="2343" y="14635"/>
                </a:cubicBezTo>
                <a:cubicBezTo>
                  <a:pt x="2636" y="14494"/>
                  <a:pt x="2965" y="14353"/>
                  <a:pt x="3295" y="14212"/>
                </a:cubicBezTo>
                <a:cubicBezTo>
                  <a:pt x="3588" y="14118"/>
                  <a:pt x="3881" y="13976"/>
                  <a:pt x="4137" y="13835"/>
                </a:cubicBezTo>
                <a:cubicBezTo>
                  <a:pt x="4210" y="13835"/>
                  <a:pt x="4247" y="13835"/>
                  <a:pt x="4247" y="13788"/>
                </a:cubicBezTo>
                <a:cubicBezTo>
                  <a:pt x="4247" y="13741"/>
                  <a:pt x="4247" y="13600"/>
                  <a:pt x="4247" y="13365"/>
                </a:cubicBezTo>
                <a:cubicBezTo>
                  <a:pt x="4247" y="13176"/>
                  <a:pt x="4210" y="12988"/>
                  <a:pt x="4174" y="12800"/>
                </a:cubicBezTo>
                <a:cubicBezTo>
                  <a:pt x="4100" y="12612"/>
                  <a:pt x="4064" y="12424"/>
                  <a:pt x="3991" y="12282"/>
                </a:cubicBezTo>
                <a:cubicBezTo>
                  <a:pt x="3917" y="12047"/>
                  <a:pt x="3881" y="11812"/>
                  <a:pt x="3807" y="11576"/>
                </a:cubicBezTo>
                <a:cubicBezTo>
                  <a:pt x="3734" y="11294"/>
                  <a:pt x="3698" y="11012"/>
                  <a:pt x="3661" y="10729"/>
                </a:cubicBezTo>
                <a:cubicBezTo>
                  <a:pt x="3588" y="10588"/>
                  <a:pt x="3515" y="10447"/>
                  <a:pt x="3405" y="10165"/>
                </a:cubicBezTo>
                <a:cubicBezTo>
                  <a:pt x="3332" y="9929"/>
                  <a:pt x="3222" y="9600"/>
                  <a:pt x="3148" y="9129"/>
                </a:cubicBezTo>
                <a:cubicBezTo>
                  <a:pt x="3075" y="8753"/>
                  <a:pt x="3039" y="8518"/>
                  <a:pt x="3075" y="8329"/>
                </a:cubicBezTo>
                <a:cubicBezTo>
                  <a:pt x="3075" y="8141"/>
                  <a:pt x="3112" y="7953"/>
                  <a:pt x="3185" y="7812"/>
                </a:cubicBezTo>
                <a:cubicBezTo>
                  <a:pt x="3185" y="7718"/>
                  <a:pt x="3185" y="7718"/>
                  <a:pt x="3185" y="7718"/>
                </a:cubicBezTo>
                <a:cubicBezTo>
                  <a:pt x="3222" y="7671"/>
                  <a:pt x="3222" y="7435"/>
                  <a:pt x="3185" y="7012"/>
                </a:cubicBezTo>
                <a:cubicBezTo>
                  <a:pt x="3148" y="6635"/>
                  <a:pt x="3112" y="6259"/>
                  <a:pt x="3075" y="5882"/>
                </a:cubicBezTo>
                <a:cubicBezTo>
                  <a:pt x="3075" y="5647"/>
                  <a:pt x="3075" y="5271"/>
                  <a:pt x="3148" y="4800"/>
                </a:cubicBezTo>
                <a:cubicBezTo>
                  <a:pt x="3185" y="4282"/>
                  <a:pt x="3368" y="3812"/>
                  <a:pt x="3661" y="3388"/>
                </a:cubicBezTo>
                <a:cubicBezTo>
                  <a:pt x="3734" y="3247"/>
                  <a:pt x="3807" y="3106"/>
                  <a:pt x="3954" y="2965"/>
                </a:cubicBezTo>
                <a:cubicBezTo>
                  <a:pt x="4064" y="2824"/>
                  <a:pt x="4247" y="2682"/>
                  <a:pt x="4430" y="2588"/>
                </a:cubicBezTo>
                <a:cubicBezTo>
                  <a:pt x="4576" y="2447"/>
                  <a:pt x="4796" y="2353"/>
                  <a:pt x="5016" y="2259"/>
                </a:cubicBezTo>
                <a:cubicBezTo>
                  <a:pt x="5272" y="2165"/>
                  <a:pt x="5528" y="2071"/>
                  <a:pt x="5821" y="2071"/>
                </a:cubicBezTo>
                <a:cubicBezTo>
                  <a:pt x="6480" y="2071"/>
                  <a:pt x="6480" y="2071"/>
                  <a:pt x="6480" y="2071"/>
                </a:cubicBezTo>
                <a:cubicBezTo>
                  <a:pt x="6773" y="2071"/>
                  <a:pt x="7029" y="2165"/>
                  <a:pt x="7249" y="2259"/>
                </a:cubicBezTo>
                <a:cubicBezTo>
                  <a:pt x="7505" y="2353"/>
                  <a:pt x="7688" y="2447"/>
                  <a:pt x="7871" y="2588"/>
                </a:cubicBezTo>
                <a:cubicBezTo>
                  <a:pt x="8054" y="2682"/>
                  <a:pt x="8201" y="2824"/>
                  <a:pt x="8347" y="2965"/>
                </a:cubicBezTo>
                <a:cubicBezTo>
                  <a:pt x="8457" y="3106"/>
                  <a:pt x="8567" y="3247"/>
                  <a:pt x="8603" y="3388"/>
                </a:cubicBezTo>
                <a:cubicBezTo>
                  <a:pt x="8896" y="3812"/>
                  <a:pt x="9079" y="4282"/>
                  <a:pt x="9153" y="4800"/>
                </a:cubicBezTo>
                <a:cubicBezTo>
                  <a:pt x="9189" y="5271"/>
                  <a:pt x="9226" y="5647"/>
                  <a:pt x="9189" y="5882"/>
                </a:cubicBezTo>
                <a:cubicBezTo>
                  <a:pt x="9153" y="6259"/>
                  <a:pt x="9116" y="6635"/>
                  <a:pt x="9079" y="7012"/>
                </a:cubicBezTo>
                <a:cubicBezTo>
                  <a:pt x="9079" y="7435"/>
                  <a:pt x="9079" y="7671"/>
                  <a:pt x="9079" y="7718"/>
                </a:cubicBezTo>
                <a:cubicBezTo>
                  <a:pt x="9079" y="7812"/>
                  <a:pt x="9079" y="7812"/>
                  <a:pt x="9079" y="7812"/>
                </a:cubicBezTo>
                <a:cubicBezTo>
                  <a:pt x="9116" y="7953"/>
                  <a:pt x="9153" y="8141"/>
                  <a:pt x="9153" y="8329"/>
                </a:cubicBezTo>
                <a:cubicBezTo>
                  <a:pt x="9189" y="8518"/>
                  <a:pt x="9189" y="8753"/>
                  <a:pt x="9153" y="9129"/>
                </a:cubicBezTo>
                <a:cubicBezTo>
                  <a:pt x="9043" y="9600"/>
                  <a:pt x="8969" y="9929"/>
                  <a:pt x="8860" y="10165"/>
                </a:cubicBezTo>
                <a:cubicBezTo>
                  <a:pt x="8750" y="10447"/>
                  <a:pt x="8677" y="10588"/>
                  <a:pt x="8603" y="10729"/>
                </a:cubicBezTo>
                <a:cubicBezTo>
                  <a:pt x="8603" y="11012"/>
                  <a:pt x="8530" y="11294"/>
                  <a:pt x="8494" y="11576"/>
                </a:cubicBezTo>
                <a:cubicBezTo>
                  <a:pt x="8420" y="11812"/>
                  <a:pt x="8347" y="12047"/>
                  <a:pt x="8274" y="12282"/>
                </a:cubicBezTo>
                <a:cubicBezTo>
                  <a:pt x="8237" y="12376"/>
                  <a:pt x="8164" y="12518"/>
                  <a:pt x="8164" y="12706"/>
                </a:cubicBezTo>
                <a:cubicBezTo>
                  <a:pt x="8164" y="12894"/>
                  <a:pt x="8127" y="13129"/>
                  <a:pt x="8127" y="13365"/>
                </a:cubicBezTo>
                <a:cubicBezTo>
                  <a:pt x="8127" y="13600"/>
                  <a:pt x="8127" y="13741"/>
                  <a:pt x="8127" y="13788"/>
                </a:cubicBezTo>
                <a:cubicBezTo>
                  <a:pt x="8127" y="13835"/>
                  <a:pt x="8164" y="13882"/>
                  <a:pt x="8237" y="13929"/>
                </a:cubicBezTo>
                <a:cubicBezTo>
                  <a:pt x="8384" y="13976"/>
                  <a:pt x="8567" y="14024"/>
                  <a:pt x="8786" y="14118"/>
                </a:cubicBezTo>
                <a:cubicBezTo>
                  <a:pt x="9006" y="14165"/>
                  <a:pt x="9189" y="14306"/>
                  <a:pt x="9445" y="14400"/>
                </a:cubicBezTo>
                <a:cubicBezTo>
                  <a:pt x="9628" y="14494"/>
                  <a:pt x="9812" y="14588"/>
                  <a:pt x="10031" y="14682"/>
                </a:cubicBezTo>
                <a:cubicBezTo>
                  <a:pt x="10287" y="14776"/>
                  <a:pt x="10471" y="14871"/>
                  <a:pt x="10654" y="14965"/>
                </a:cubicBezTo>
                <a:cubicBezTo>
                  <a:pt x="10837" y="14871"/>
                  <a:pt x="10983" y="14824"/>
                  <a:pt x="11129" y="14729"/>
                </a:cubicBezTo>
                <a:cubicBezTo>
                  <a:pt x="11276" y="14682"/>
                  <a:pt x="11422" y="14635"/>
                  <a:pt x="11569" y="14588"/>
                </a:cubicBezTo>
                <a:cubicBezTo>
                  <a:pt x="11605" y="14541"/>
                  <a:pt x="11642" y="14494"/>
                  <a:pt x="11642" y="14447"/>
                </a:cubicBezTo>
                <a:cubicBezTo>
                  <a:pt x="11679" y="14447"/>
                  <a:pt x="11679" y="14259"/>
                  <a:pt x="11679" y="13976"/>
                </a:cubicBezTo>
                <a:cubicBezTo>
                  <a:pt x="11679" y="13741"/>
                  <a:pt x="11642" y="13506"/>
                  <a:pt x="11569" y="13224"/>
                </a:cubicBezTo>
                <a:cubicBezTo>
                  <a:pt x="11496" y="12988"/>
                  <a:pt x="11459" y="12753"/>
                  <a:pt x="11386" y="12565"/>
                </a:cubicBezTo>
                <a:cubicBezTo>
                  <a:pt x="11276" y="12329"/>
                  <a:pt x="11203" y="12047"/>
                  <a:pt x="11129" y="11718"/>
                </a:cubicBezTo>
                <a:cubicBezTo>
                  <a:pt x="11056" y="11388"/>
                  <a:pt x="10983" y="11059"/>
                  <a:pt x="10946" y="10682"/>
                </a:cubicBezTo>
                <a:cubicBezTo>
                  <a:pt x="10873" y="10541"/>
                  <a:pt x="10763" y="10353"/>
                  <a:pt x="10617" y="10024"/>
                </a:cubicBezTo>
                <a:cubicBezTo>
                  <a:pt x="10507" y="9741"/>
                  <a:pt x="10397" y="9271"/>
                  <a:pt x="10324" y="8706"/>
                </a:cubicBezTo>
                <a:cubicBezTo>
                  <a:pt x="10251" y="8282"/>
                  <a:pt x="10214" y="7906"/>
                  <a:pt x="10251" y="7718"/>
                </a:cubicBezTo>
                <a:cubicBezTo>
                  <a:pt x="10287" y="7482"/>
                  <a:pt x="10287" y="7294"/>
                  <a:pt x="10324" y="7106"/>
                </a:cubicBezTo>
                <a:cubicBezTo>
                  <a:pt x="10324" y="7059"/>
                  <a:pt x="10361" y="7059"/>
                  <a:pt x="10397" y="7012"/>
                </a:cubicBezTo>
                <a:cubicBezTo>
                  <a:pt x="10397" y="6871"/>
                  <a:pt x="10361" y="6588"/>
                  <a:pt x="10361" y="6118"/>
                </a:cubicBezTo>
                <a:cubicBezTo>
                  <a:pt x="10361" y="5647"/>
                  <a:pt x="10287" y="5176"/>
                  <a:pt x="10251" y="4659"/>
                </a:cubicBezTo>
                <a:cubicBezTo>
                  <a:pt x="10178" y="4376"/>
                  <a:pt x="10178" y="3953"/>
                  <a:pt x="10287" y="3341"/>
                </a:cubicBezTo>
                <a:cubicBezTo>
                  <a:pt x="10397" y="2776"/>
                  <a:pt x="10580" y="2212"/>
                  <a:pt x="10910" y="1647"/>
                </a:cubicBezTo>
                <a:cubicBezTo>
                  <a:pt x="11020" y="1459"/>
                  <a:pt x="11166" y="1271"/>
                  <a:pt x="11313" y="1082"/>
                </a:cubicBezTo>
                <a:cubicBezTo>
                  <a:pt x="11459" y="894"/>
                  <a:pt x="11642" y="753"/>
                  <a:pt x="11862" y="612"/>
                </a:cubicBezTo>
                <a:cubicBezTo>
                  <a:pt x="12081" y="471"/>
                  <a:pt x="12338" y="329"/>
                  <a:pt x="12631" y="188"/>
                </a:cubicBezTo>
                <a:cubicBezTo>
                  <a:pt x="12923" y="47"/>
                  <a:pt x="13253" y="0"/>
                  <a:pt x="13619" y="0"/>
                </a:cubicBezTo>
                <a:cubicBezTo>
                  <a:pt x="14424" y="0"/>
                  <a:pt x="14424" y="0"/>
                  <a:pt x="14424" y="0"/>
                </a:cubicBezTo>
                <a:cubicBezTo>
                  <a:pt x="14791" y="0"/>
                  <a:pt x="15120" y="47"/>
                  <a:pt x="15376" y="188"/>
                </a:cubicBezTo>
                <a:cubicBezTo>
                  <a:pt x="15669" y="329"/>
                  <a:pt x="15925" y="471"/>
                  <a:pt x="16145" y="612"/>
                </a:cubicBezTo>
                <a:cubicBezTo>
                  <a:pt x="16365" y="753"/>
                  <a:pt x="16548" y="894"/>
                  <a:pt x="16731" y="1082"/>
                </a:cubicBezTo>
                <a:cubicBezTo>
                  <a:pt x="16877" y="1271"/>
                  <a:pt x="17024" y="1459"/>
                  <a:pt x="17097" y="1647"/>
                </a:cubicBezTo>
                <a:cubicBezTo>
                  <a:pt x="17463" y="2212"/>
                  <a:pt x="17683" y="2776"/>
                  <a:pt x="17756" y="3341"/>
                </a:cubicBezTo>
                <a:cubicBezTo>
                  <a:pt x="17829" y="3953"/>
                  <a:pt x="17866" y="4376"/>
                  <a:pt x="17829" y="4659"/>
                </a:cubicBezTo>
                <a:cubicBezTo>
                  <a:pt x="17756" y="5176"/>
                  <a:pt x="17719" y="5647"/>
                  <a:pt x="17683" y="6118"/>
                </a:cubicBezTo>
                <a:cubicBezTo>
                  <a:pt x="17646" y="6588"/>
                  <a:pt x="17646" y="6871"/>
                  <a:pt x="17683" y="7012"/>
                </a:cubicBezTo>
                <a:cubicBezTo>
                  <a:pt x="17683" y="7059"/>
                  <a:pt x="17683" y="7059"/>
                  <a:pt x="17683" y="7106"/>
                </a:cubicBezTo>
                <a:cubicBezTo>
                  <a:pt x="17756" y="7294"/>
                  <a:pt x="17793" y="7482"/>
                  <a:pt x="17793" y="7718"/>
                </a:cubicBezTo>
                <a:cubicBezTo>
                  <a:pt x="17829" y="7906"/>
                  <a:pt x="17793" y="8282"/>
                  <a:pt x="17719" y="8706"/>
                </a:cubicBezTo>
                <a:cubicBezTo>
                  <a:pt x="17646" y="9271"/>
                  <a:pt x="17536" y="9741"/>
                  <a:pt x="17426" y="10024"/>
                </a:cubicBezTo>
                <a:cubicBezTo>
                  <a:pt x="17317" y="10353"/>
                  <a:pt x="17170" y="10541"/>
                  <a:pt x="17060" y="10682"/>
                </a:cubicBezTo>
                <a:cubicBezTo>
                  <a:pt x="17024" y="11059"/>
                  <a:pt x="16951" y="11388"/>
                  <a:pt x="16877" y="11718"/>
                </a:cubicBezTo>
                <a:cubicBezTo>
                  <a:pt x="16804" y="12047"/>
                  <a:pt x="16731" y="12329"/>
                  <a:pt x="16621" y="12565"/>
                </a:cubicBezTo>
                <a:cubicBezTo>
                  <a:pt x="16584" y="12753"/>
                  <a:pt x="16548" y="12941"/>
                  <a:pt x="16548" y="13129"/>
                </a:cubicBezTo>
                <a:cubicBezTo>
                  <a:pt x="16511" y="13365"/>
                  <a:pt x="16475" y="13647"/>
                  <a:pt x="16475" y="13976"/>
                </a:cubicBezTo>
                <a:cubicBezTo>
                  <a:pt x="16475" y="14259"/>
                  <a:pt x="16475" y="14447"/>
                  <a:pt x="16511" y="14494"/>
                </a:cubicBezTo>
                <a:cubicBezTo>
                  <a:pt x="16511" y="14541"/>
                  <a:pt x="16548" y="14588"/>
                  <a:pt x="16584" y="14588"/>
                </a:cubicBezTo>
                <a:cubicBezTo>
                  <a:pt x="16914" y="14729"/>
                  <a:pt x="17317" y="14871"/>
                  <a:pt x="17683" y="15059"/>
                </a:cubicBezTo>
                <a:cubicBezTo>
                  <a:pt x="18085" y="15247"/>
                  <a:pt x="18488" y="15388"/>
                  <a:pt x="18927" y="15576"/>
                </a:cubicBezTo>
                <a:cubicBezTo>
                  <a:pt x="19294" y="15765"/>
                  <a:pt x="19660" y="15953"/>
                  <a:pt x="20026" y="16141"/>
                </a:cubicBezTo>
                <a:cubicBezTo>
                  <a:pt x="20355" y="16282"/>
                  <a:pt x="20648" y="16424"/>
                  <a:pt x="20831" y="16565"/>
                </a:cubicBezTo>
                <a:cubicBezTo>
                  <a:pt x="21124" y="16706"/>
                  <a:pt x="21344" y="16941"/>
                  <a:pt x="21454" y="17224"/>
                </a:cubicBezTo>
                <a:cubicBezTo>
                  <a:pt x="21527" y="17506"/>
                  <a:pt x="21600" y="17788"/>
                  <a:pt x="21600" y="18024"/>
                </a:cubicBezTo>
                <a:cubicBezTo>
                  <a:pt x="21600" y="18306"/>
                  <a:pt x="21600" y="18776"/>
                  <a:pt x="21600" y="19388"/>
                </a:cubicBezTo>
                <a:cubicBezTo>
                  <a:pt x="21600" y="20047"/>
                  <a:pt x="21600" y="20424"/>
                  <a:pt x="21600" y="20612"/>
                </a:cubicBezTo>
                <a:cubicBezTo>
                  <a:pt x="21600" y="20800"/>
                  <a:pt x="21527" y="21035"/>
                  <a:pt x="21417" y="21224"/>
                </a:cubicBezTo>
                <a:cubicBezTo>
                  <a:pt x="21307" y="21459"/>
                  <a:pt x="21124" y="21600"/>
                  <a:pt x="20831" y="21600"/>
                </a:cubicBezTo>
                <a:cubicBezTo>
                  <a:pt x="20612" y="21600"/>
                  <a:pt x="19769" y="21600"/>
                  <a:pt x="18342" y="21600"/>
                </a:cubicBezTo>
                <a:cubicBezTo>
                  <a:pt x="16914" y="21600"/>
                  <a:pt x="15779" y="21600"/>
                  <a:pt x="14900" y="21600"/>
                </a:cubicBezTo>
                <a:cubicBezTo>
                  <a:pt x="14644" y="21600"/>
                  <a:pt x="14388" y="21600"/>
                  <a:pt x="14058" y="21600"/>
                </a:cubicBezTo>
                <a:cubicBezTo>
                  <a:pt x="13912" y="21600"/>
                  <a:pt x="13912" y="21600"/>
                  <a:pt x="13912" y="21600"/>
                </a:cubicBezTo>
                <a:cubicBezTo>
                  <a:pt x="13619" y="21600"/>
                  <a:pt x="13326" y="21600"/>
                  <a:pt x="13070" y="21600"/>
                </a:cubicBezTo>
                <a:cubicBezTo>
                  <a:pt x="12228" y="21600"/>
                  <a:pt x="11093" y="21600"/>
                  <a:pt x="9665" y="21600"/>
                </a:cubicBezTo>
                <a:cubicBezTo>
                  <a:pt x="8237" y="21600"/>
                  <a:pt x="7395" y="21600"/>
                  <a:pt x="7176" y="21600"/>
                </a:cubicBezTo>
                <a:cubicBezTo>
                  <a:pt x="6883" y="21600"/>
                  <a:pt x="6663" y="21459"/>
                  <a:pt x="6553" y="21224"/>
                </a:cubicBezTo>
                <a:cubicBezTo>
                  <a:pt x="6443" y="21035"/>
                  <a:pt x="6370" y="20800"/>
                  <a:pt x="6370" y="20612"/>
                </a:cubicBezTo>
                <a:cubicBezTo>
                  <a:pt x="6370" y="20518"/>
                  <a:pt x="6370" y="20376"/>
                  <a:pt x="6370" y="20188"/>
                </a:cubicBezTo>
                <a:cubicBezTo>
                  <a:pt x="6370" y="20000"/>
                  <a:pt x="6370" y="19812"/>
                  <a:pt x="6370" y="19576"/>
                </a:cubicBezTo>
                <a:cubicBezTo>
                  <a:pt x="6297" y="19576"/>
                  <a:pt x="6260" y="19576"/>
                  <a:pt x="6187" y="19576"/>
                </a:cubicBezTo>
                <a:cubicBezTo>
                  <a:pt x="6041" y="19576"/>
                  <a:pt x="6041" y="19576"/>
                  <a:pt x="6041" y="19576"/>
                </a:cubicBezTo>
                <a:cubicBezTo>
                  <a:pt x="5821" y="19576"/>
                  <a:pt x="5601" y="19576"/>
                  <a:pt x="5382" y="19576"/>
                </a:cubicBezTo>
                <a:cubicBezTo>
                  <a:pt x="4686" y="19576"/>
                  <a:pt x="3771" y="19576"/>
                  <a:pt x="2599" y="19576"/>
                </a:cubicBezTo>
                <a:cubicBezTo>
                  <a:pt x="1464" y="19576"/>
                  <a:pt x="805" y="19576"/>
                  <a:pt x="622" y="19576"/>
                </a:cubicBezTo>
                <a:cubicBezTo>
                  <a:pt x="366" y="19576"/>
                  <a:pt x="183" y="19435"/>
                  <a:pt x="110" y="19247"/>
                </a:cubicBezTo>
                <a:cubicBezTo>
                  <a:pt x="37" y="19059"/>
                  <a:pt x="0" y="18871"/>
                  <a:pt x="0" y="18776"/>
                </a:cubicBezTo>
                <a:cubicBezTo>
                  <a:pt x="0" y="18588"/>
                  <a:pt x="0" y="18259"/>
                  <a:pt x="0" y="17741"/>
                </a:cubicBezTo>
                <a:cubicBezTo>
                  <a:pt x="0" y="17224"/>
                  <a:pt x="0" y="16894"/>
                  <a:pt x="0" y="16659"/>
                </a:cubicBezTo>
                <a:close/>
                <a:moveTo>
                  <a:pt x="805" y="16659"/>
                </a:moveTo>
                <a:cubicBezTo>
                  <a:pt x="805" y="18494"/>
                  <a:pt x="805" y="18494"/>
                  <a:pt x="805" y="18494"/>
                </a:cubicBezTo>
                <a:cubicBezTo>
                  <a:pt x="6370" y="18494"/>
                  <a:pt x="6370" y="18494"/>
                  <a:pt x="6370" y="18494"/>
                </a:cubicBezTo>
                <a:cubicBezTo>
                  <a:pt x="6370" y="18447"/>
                  <a:pt x="6370" y="18353"/>
                  <a:pt x="6370" y="18259"/>
                </a:cubicBezTo>
                <a:cubicBezTo>
                  <a:pt x="6370" y="18165"/>
                  <a:pt x="6370" y="18118"/>
                  <a:pt x="6370" y="18024"/>
                </a:cubicBezTo>
                <a:cubicBezTo>
                  <a:pt x="6370" y="17788"/>
                  <a:pt x="6443" y="17506"/>
                  <a:pt x="6626" y="17176"/>
                </a:cubicBezTo>
                <a:cubicBezTo>
                  <a:pt x="6773" y="16894"/>
                  <a:pt x="7029" y="16659"/>
                  <a:pt x="7322" y="16471"/>
                </a:cubicBezTo>
                <a:cubicBezTo>
                  <a:pt x="7542" y="16376"/>
                  <a:pt x="7871" y="16235"/>
                  <a:pt x="8237" y="16047"/>
                </a:cubicBezTo>
                <a:cubicBezTo>
                  <a:pt x="8603" y="15859"/>
                  <a:pt x="9006" y="15671"/>
                  <a:pt x="9445" y="15435"/>
                </a:cubicBezTo>
                <a:cubicBezTo>
                  <a:pt x="9189" y="15388"/>
                  <a:pt x="8933" y="15247"/>
                  <a:pt x="8677" y="15153"/>
                </a:cubicBezTo>
                <a:cubicBezTo>
                  <a:pt x="8420" y="15012"/>
                  <a:pt x="8201" y="14918"/>
                  <a:pt x="7981" y="14918"/>
                </a:cubicBezTo>
                <a:cubicBezTo>
                  <a:pt x="7652" y="14729"/>
                  <a:pt x="7468" y="14494"/>
                  <a:pt x="7395" y="14212"/>
                </a:cubicBezTo>
                <a:cubicBezTo>
                  <a:pt x="7359" y="13882"/>
                  <a:pt x="7322" y="13600"/>
                  <a:pt x="7322" y="13365"/>
                </a:cubicBezTo>
                <a:cubicBezTo>
                  <a:pt x="7322" y="13035"/>
                  <a:pt x="7359" y="12753"/>
                  <a:pt x="7395" y="12518"/>
                </a:cubicBezTo>
                <a:cubicBezTo>
                  <a:pt x="7395" y="12282"/>
                  <a:pt x="7468" y="12047"/>
                  <a:pt x="7505" y="11812"/>
                </a:cubicBezTo>
                <a:cubicBezTo>
                  <a:pt x="7578" y="11671"/>
                  <a:pt x="7652" y="11482"/>
                  <a:pt x="7725" y="11247"/>
                </a:cubicBezTo>
                <a:cubicBezTo>
                  <a:pt x="7761" y="11012"/>
                  <a:pt x="7798" y="10824"/>
                  <a:pt x="7798" y="10588"/>
                </a:cubicBezTo>
                <a:cubicBezTo>
                  <a:pt x="7871" y="10306"/>
                  <a:pt x="7871" y="10306"/>
                  <a:pt x="7871" y="10306"/>
                </a:cubicBezTo>
                <a:cubicBezTo>
                  <a:pt x="7981" y="10071"/>
                  <a:pt x="7981" y="10071"/>
                  <a:pt x="7981" y="10071"/>
                </a:cubicBezTo>
                <a:cubicBezTo>
                  <a:pt x="8018" y="10024"/>
                  <a:pt x="8091" y="9929"/>
                  <a:pt x="8127" y="9741"/>
                </a:cubicBezTo>
                <a:cubicBezTo>
                  <a:pt x="8201" y="9600"/>
                  <a:pt x="8274" y="9318"/>
                  <a:pt x="8347" y="8941"/>
                </a:cubicBezTo>
                <a:cubicBezTo>
                  <a:pt x="8347" y="8659"/>
                  <a:pt x="8384" y="8471"/>
                  <a:pt x="8384" y="8424"/>
                </a:cubicBezTo>
                <a:cubicBezTo>
                  <a:pt x="8384" y="8329"/>
                  <a:pt x="8384" y="8282"/>
                  <a:pt x="8384" y="8235"/>
                </a:cubicBezTo>
                <a:cubicBezTo>
                  <a:pt x="8347" y="8188"/>
                  <a:pt x="8347" y="8141"/>
                  <a:pt x="8347" y="8094"/>
                </a:cubicBezTo>
                <a:cubicBezTo>
                  <a:pt x="8347" y="8047"/>
                  <a:pt x="8311" y="8000"/>
                  <a:pt x="8274" y="7953"/>
                </a:cubicBezTo>
                <a:cubicBezTo>
                  <a:pt x="8237" y="7718"/>
                  <a:pt x="8237" y="7341"/>
                  <a:pt x="8274" y="6871"/>
                </a:cubicBezTo>
                <a:cubicBezTo>
                  <a:pt x="8311" y="6400"/>
                  <a:pt x="8347" y="5976"/>
                  <a:pt x="8420" y="5694"/>
                </a:cubicBezTo>
                <a:cubicBezTo>
                  <a:pt x="8420" y="5600"/>
                  <a:pt x="8420" y="5365"/>
                  <a:pt x="8347" y="5035"/>
                </a:cubicBezTo>
                <a:cubicBezTo>
                  <a:pt x="8311" y="4706"/>
                  <a:pt x="8201" y="4376"/>
                  <a:pt x="7981" y="4047"/>
                </a:cubicBezTo>
                <a:cubicBezTo>
                  <a:pt x="7871" y="3859"/>
                  <a:pt x="7688" y="3624"/>
                  <a:pt x="7468" y="3435"/>
                </a:cubicBezTo>
                <a:cubicBezTo>
                  <a:pt x="7212" y="3247"/>
                  <a:pt x="6883" y="3106"/>
                  <a:pt x="6443" y="3059"/>
                </a:cubicBezTo>
                <a:cubicBezTo>
                  <a:pt x="5858" y="3059"/>
                  <a:pt x="5858" y="3059"/>
                  <a:pt x="5858" y="3059"/>
                </a:cubicBezTo>
                <a:cubicBezTo>
                  <a:pt x="5675" y="3106"/>
                  <a:pt x="5492" y="3153"/>
                  <a:pt x="5345" y="3200"/>
                </a:cubicBezTo>
                <a:cubicBezTo>
                  <a:pt x="5199" y="3247"/>
                  <a:pt x="5052" y="3294"/>
                  <a:pt x="4906" y="3388"/>
                </a:cubicBezTo>
                <a:cubicBezTo>
                  <a:pt x="4759" y="3482"/>
                  <a:pt x="4649" y="3576"/>
                  <a:pt x="4540" y="3671"/>
                </a:cubicBezTo>
                <a:cubicBezTo>
                  <a:pt x="4430" y="3765"/>
                  <a:pt x="4357" y="3906"/>
                  <a:pt x="4283" y="4047"/>
                </a:cubicBezTo>
                <a:cubicBezTo>
                  <a:pt x="4100" y="4376"/>
                  <a:pt x="3954" y="4706"/>
                  <a:pt x="3917" y="5035"/>
                </a:cubicBezTo>
                <a:cubicBezTo>
                  <a:pt x="3881" y="5365"/>
                  <a:pt x="3844" y="5600"/>
                  <a:pt x="3844" y="5694"/>
                </a:cubicBezTo>
                <a:cubicBezTo>
                  <a:pt x="3917" y="5929"/>
                  <a:pt x="3954" y="6353"/>
                  <a:pt x="3991" y="6824"/>
                </a:cubicBezTo>
                <a:cubicBezTo>
                  <a:pt x="4027" y="7341"/>
                  <a:pt x="4027" y="7718"/>
                  <a:pt x="3991" y="7953"/>
                </a:cubicBezTo>
                <a:cubicBezTo>
                  <a:pt x="3954" y="7953"/>
                  <a:pt x="3954" y="7953"/>
                  <a:pt x="3954" y="7953"/>
                </a:cubicBezTo>
                <a:cubicBezTo>
                  <a:pt x="3954" y="8047"/>
                  <a:pt x="3954" y="8047"/>
                  <a:pt x="3954" y="8047"/>
                </a:cubicBezTo>
                <a:cubicBezTo>
                  <a:pt x="3954" y="8094"/>
                  <a:pt x="3954" y="8141"/>
                  <a:pt x="3954" y="8141"/>
                </a:cubicBezTo>
                <a:cubicBezTo>
                  <a:pt x="3917" y="8141"/>
                  <a:pt x="3917" y="8141"/>
                  <a:pt x="3917" y="8141"/>
                </a:cubicBezTo>
                <a:cubicBezTo>
                  <a:pt x="3917" y="8235"/>
                  <a:pt x="3917" y="8235"/>
                  <a:pt x="3917" y="8235"/>
                </a:cubicBezTo>
                <a:cubicBezTo>
                  <a:pt x="3917" y="8282"/>
                  <a:pt x="3917" y="8329"/>
                  <a:pt x="3917" y="8424"/>
                </a:cubicBezTo>
                <a:cubicBezTo>
                  <a:pt x="3917" y="8471"/>
                  <a:pt x="3917" y="8659"/>
                  <a:pt x="3954" y="8941"/>
                </a:cubicBezTo>
                <a:cubicBezTo>
                  <a:pt x="4027" y="9318"/>
                  <a:pt x="4064" y="9600"/>
                  <a:pt x="4137" y="9741"/>
                </a:cubicBezTo>
                <a:cubicBezTo>
                  <a:pt x="4210" y="9929"/>
                  <a:pt x="4247" y="10024"/>
                  <a:pt x="4283" y="10071"/>
                </a:cubicBezTo>
                <a:cubicBezTo>
                  <a:pt x="4430" y="10306"/>
                  <a:pt x="4430" y="10306"/>
                  <a:pt x="4430" y="10306"/>
                </a:cubicBezTo>
                <a:cubicBezTo>
                  <a:pt x="4466" y="10588"/>
                  <a:pt x="4466" y="10588"/>
                  <a:pt x="4466" y="10588"/>
                </a:cubicBezTo>
                <a:cubicBezTo>
                  <a:pt x="4466" y="10824"/>
                  <a:pt x="4503" y="11012"/>
                  <a:pt x="4576" y="11247"/>
                </a:cubicBezTo>
                <a:cubicBezTo>
                  <a:pt x="4613" y="11482"/>
                  <a:pt x="4686" y="11671"/>
                  <a:pt x="4723" y="11765"/>
                </a:cubicBezTo>
                <a:cubicBezTo>
                  <a:pt x="4796" y="12000"/>
                  <a:pt x="4869" y="12282"/>
                  <a:pt x="4942" y="12518"/>
                </a:cubicBezTo>
                <a:cubicBezTo>
                  <a:pt x="5016" y="12800"/>
                  <a:pt x="5052" y="13082"/>
                  <a:pt x="5052" y="13365"/>
                </a:cubicBezTo>
                <a:cubicBezTo>
                  <a:pt x="5052" y="13553"/>
                  <a:pt x="5016" y="13835"/>
                  <a:pt x="4979" y="14165"/>
                </a:cubicBezTo>
                <a:cubicBezTo>
                  <a:pt x="4942" y="14494"/>
                  <a:pt x="4723" y="14729"/>
                  <a:pt x="4393" y="14824"/>
                </a:cubicBezTo>
                <a:cubicBezTo>
                  <a:pt x="4137" y="14965"/>
                  <a:pt x="3844" y="15106"/>
                  <a:pt x="3551" y="15200"/>
                </a:cubicBezTo>
                <a:cubicBezTo>
                  <a:pt x="3222" y="15341"/>
                  <a:pt x="2929" y="15435"/>
                  <a:pt x="2599" y="15576"/>
                </a:cubicBezTo>
                <a:cubicBezTo>
                  <a:pt x="2306" y="15718"/>
                  <a:pt x="2014" y="15859"/>
                  <a:pt x="1721" y="16000"/>
                </a:cubicBezTo>
                <a:cubicBezTo>
                  <a:pt x="1464" y="16141"/>
                  <a:pt x="1245" y="16235"/>
                  <a:pt x="1025" y="16376"/>
                </a:cubicBezTo>
                <a:cubicBezTo>
                  <a:pt x="952" y="16424"/>
                  <a:pt x="879" y="16471"/>
                  <a:pt x="842" y="16518"/>
                </a:cubicBezTo>
                <a:cubicBezTo>
                  <a:pt x="805" y="16565"/>
                  <a:pt x="805" y="16659"/>
                  <a:pt x="805" y="16659"/>
                </a:cubicBezTo>
                <a:close/>
                <a:moveTo>
                  <a:pt x="7176" y="18024"/>
                </a:moveTo>
                <a:cubicBezTo>
                  <a:pt x="7176" y="20612"/>
                  <a:pt x="7176" y="20612"/>
                  <a:pt x="7176" y="20612"/>
                </a:cubicBezTo>
                <a:cubicBezTo>
                  <a:pt x="20758" y="20612"/>
                  <a:pt x="20758" y="20612"/>
                  <a:pt x="20758" y="20612"/>
                </a:cubicBezTo>
                <a:cubicBezTo>
                  <a:pt x="20758" y="18024"/>
                  <a:pt x="20758" y="18024"/>
                  <a:pt x="20758" y="18024"/>
                </a:cubicBezTo>
                <a:cubicBezTo>
                  <a:pt x="20758" y="17882"/>
                  <a:pt x="20758" y="17788"/>
                  <a:pt x="20721" y="17694"/>
                </a:cubicBezTo>
                <a:cubicBezTo>
                  <a:pt x="20685" y="17647"/>
                  <a:pt x="20612" y="17553"/>
                  <a:pt x="20502" y="17459"/>
                </a:cubicBezTo>
                <a:cubicBezTo>
                  <a:pt x="20282" y="17365"/>
                  <a:pt x="20026" y="17224"/>
                  <a:pt x="19696" y="17035"/>
                </a:cubicBezTo>
                <a:cubicBezTo>
                  <a:pt x="19367" y="16894"/>
                  <a:pt x="19001" y="16706"/>
                  <a:pt x="18635" y="16565"/>
                </a:cubicBezTo>
                <a:cubicBezTo>
                  <a:pt x="18232" y="16376"/>
                  <a:pt x="17866" y="16235"/>
                  <a:pt x="17426" y="16047"/>
                </a:cubicBezTo>
                <a:cubicBezTo>
                  <a:pt x="17024" y="15859"/>
                  <a:pt x="16658" y="15718"/>
                  <a:pt x="16328" y="15576"/>
                </a:cubicBezTo>
                <a:cubicBezTo>
                  <a:pt x="16035" y="15435"/>
                  <a:pt x="15816" y="15247"/>
                  <a:pt x="15779" y="14918"/>
                </a:cubicBezTo>
                <a:cubicBezTo>
                  <a:pt x="15706" y="14588"/>
                  <a:pt x="15669" y="14259"/>
                  <a:pt x="15669" y="13976"/>
                </a:cubicBezTo>
                <a:cubicBezTo>
                  <a:pt x="15669" y="13553"/>
                  <a:pt x="15706" y="13224"/>
                  <a:pt x="15742" y="12941"/>
                </a:cubicBezTo>
                <a:cubicBezTo>
                  <a:pt x="15779" y="12659"/>
                  <a:pt x="15852" y="12376"/>
                  <a:pt x="15925" y="12141"/>
                </a:cubicBezTo>
                <a:cubicBezTo>
                  <a:pt x="15962" y="11953"/>
                  <a:pt x="16035" y="11671"/>
                  <a:pt x="16145" y="11388"/>
                </a:cubicBezTo>
                <a:cubicBezTo>
                  <a:pt x="16218" y="11106"/>
                  <a:pt x="16255" y="10824"/>
                  <a:pt x="16292" y="10541"/>
                </a:cubicBezTo>
                <a:cubicBezTo>
                  <a:pt x="16292" y="10259"/>
                  <a:pt x="16292" y="10259"/>
                  <a:pt x="16292" y="10259"/>
                </a:cubicBezTo>
                <a:cubicBezTo>
                  <a:pt x="16475" y="9976"/>
                  <a:pt x="16475" y="9976"/>
                  <a:pt x="16475" y="9976"/>
                </a:cubicBezTo>
                <a:cubicBezTo>
                  <a:pt x="16511" y="9976"/>
                  <a:pt x="16584" y="9835"/>
                  <a:pt x="16658" y="9600"/>
                </a:cubicBezTo>
                <a:cubicBezTo>
                  <a:pt x="16767" y="9365"/>
                  <a:pt x="16841" y="9035"/>
                  <a:pt x="16914" y="8518"/>
                </a:cubicBezTo>
                <a:cubicBezTo>
                  <a:pt x="16987" y="8141"/>
                  <a:pt x="16987" y="7906"/>
                  <a:pt x="16987" y="7812"/>
                </a:cubicBezTo>
                <a:cubicBezTo>
                  <a:pt x="16951" y="7671"/>
                  <a:pt x="16951" y="7576"/>
                  <a:pt x="16951" y="7482"/>
                </a:cubicBezTo>
                <a:cubicBezTo>
                  <a:pt x="16914" y="7435"/>
                  <a:pt x="16914" y="7388"/>
                  <a:pt x="16914" y="7341"/>
                </a:cubicBezTo>
                <a:cubicBezTo>
                  <a:pt x="16914" y="7341"/>
                  <a:pt x="16914" y="7294"/>
                  <a:pt x="16877" y="7247"/>
                </a:cubicBezTo>
                <a:cubicBezTo>
                  <a:pt x="16877" y="7200"/>
                  <a:pt x="16877" y="7200"/>
                  <a:pt x="16877" y="7200"/>
                </a:cubicBezTo>
                <a:cubicBezTo>
                  <a:pt x="16841" y="6965"/>
                  <a:pt x="16841" y="6588"/>
                  <a:pt x="16877" y="5976"/>
                </a:cubicBezTo>
                <a:cubicBezTo>
                  <a:pt x="16914" y="5412"/>
                  <a:pt x="16951" y="4894"/>
                  <a:pt x="17024" y="4471"/>
                </a:cubicBezTo>
                <a:cubicBezTo>
                  <a:pt x="17024" y="4329"/>
                  <a:pt x="17024" y="4000"/>
                  <a:pt x="16951" y="3576"/>
                </a:cubicBezTo>
                <a:cubicBezTo>
                  <a:pt x="16914" y="3106"/>
                  <a:pt x="16731" y="2682"/>
                  <a:pt x="16475" y="2259"/>
                </a:cubicBezTo>
                <a:cubicBezTo>
                  <a:pt x="16401" y="2165"/>
                  <a:pt x="16292" y="2024"/>
                  <a:pt x="16182" y="1882"/>
                </a:cubicBezTo>
                <a:cubicBezTo>
                  <a:pt x="16072" y="1741"/>
                  <a:pt x="15925" y="1600"/>
                  <a:pt x="15779" y="1459"/>
                </a:cubicBezTo>
                <a:cubicBezTo>
                  <a:pt x="15596" y="1365"/>
                  <a:pt x="15376" y="1271"/>
                  <a:pt x="15157" y="1176"/>
                </a:cubicBezTo>
                <a:cubicBezTo>
                  <a:pt x="14937" y="1082"/>
                  <a:pt x="14681" y="1035"/>
                  <a:pt x="14388" y="988"/>
                </a:cubicBezTo>
                <a:cubicBezTo>
                  <a:pt x="13656" y="988"/>
                  <a:pt x="13656" y="988"/>
                  <a:pt x="13656" y="988"/>
                </a:cubicBezTo>
                <a:cubicBezTo>
                  <a:pt x="13399" y="1035"/>
                  <a:pt x="13180" y="1082"/>
                  <a:pt x="12997" y="1129"/>
                </a:cubicBezTo>
                <a:cubicBezTo>
                  <a:pt x="12777" y="1224"/>
                  <a:pt x="12594" y="1318"/>
                  <a:pt x="12447" y="1412"/>
                </a:cubicBezTo>
                <a:cubicBezTo>
                  <a:pt x="12228" y="1506"/>
                  <a:pt x="12081" y="1600"/>
                  <a:pt x="11935" y="1741"/>
                </a:cubicBezTo>
                <a:cubicBezTo>
                  <a:pt x="11788" y="1882"/>
                  <a:pt x="11642" y="2071"/>
                  <a:pt x="11532" y="2259"/>
                </a:cubicBezTo>
                <a:cubicBezTo>
                  <a:pt x="11276" y="2682"/>
                  <a:pt x="11129" y="3106"/>
                  <a:pt x="11056" y="3576"/>
                </a:cubicBezTo>
                <a:cubicBezTo>
                  <a:pt x="10983" y="4000"/>
                  <a:pt x="10983" y="4329"/>
                  <a:pt x="11020" y="4471"/>
                </a:cubicBezTo>
                <a:cubicBezTo>
                  <a:pt x="11056" y="4894"/>
                  <a:pt x="11129" y="5412"/>
                  <a:pt x="11129" y="5976"/>
                </a:cubicBezTo>
                <a:cubicBezTo>
                  <a:pt x="11166" y="6588"/>
                  <a:pt x="11166" y="7012"/>
                  <a:pt x="11129" y="7247"/>
                </a:cubicBezTo>
                <a:cubicBezTo>
                  <a:pt x="11129" y="7294"/>
                  <a:pt x="11129" y="7294"/>
                  <a:pt x="11129" y="7294"/>
                </a:cubicBezTo>
                <a:cubicBezTo>
                  <a:pt x="11093" y="7435"/>
                  <a:pt x="11093" y="7435"/>
                  <a:pt x="11093" y="7435"/>
                </a:cubicBezTo>
                <a:cubicBezTo>
                  <a:pt x="11093" y="7482"/>
                  <a:pt x="11093" y="7482"/>
                  <a:pt x="11093" y="7482"/>
                </a:cubicBezTo>
                <a:cubicBezTo>
                  <a:pt x="11056" y="7576"/>
                  <a:pt x="11056" y="7671"/>
                  <a:pt x="11020" y="7812"/>
                </a:cubicBezTo>
                <a:cubicBezTo>
                  <a:pt x="11020" y="7906"/>
                  <a:pt x="11020" y="8141"/>
                  <a:pt x="11093" y="8518"/>
                </a:cubicBezTo>
                <a:cubicBezTo>
                  <a:pt x="11203" y="9035"/>
                  <a:pt x="11276" y="9365"/>
                  <a:pt x="11349" y="9600"/>
                </a:cubicBezTo>
                <a:cubicBezTo>
                  <a:pt x="11422" y="9835"/>
                  <a:pt x="11496" y="9976"/>
                  <a:pt x="11569" y="9976"/>
                </a:cubicBezTo>
                <a:cubicBezTo>
                  <a:pt x="11715" y="10259"/>
                  <a:pt x="11715" y="10259"/>
                  <a:pt x="11715" y="10259"/>
                </a:cubicBezTo>
                <a:cubicBezTo>
                  <a:pt x="11752" y="10541"/>
                  <a:pt x="11752" y="10541"/>
                  <a:pt x="11752" y="10541"/>
                </a:cubicBezTo>
                <a:cubicBezTo>
                  <a:pt x="11788" y="10824"/>
                  <a:pt x="11862" y="11106"/>
                  <a:pt x="11898" y="11388"/>
                </a:cubicBezTo>
                <a:cubicBezTo>
                  <a:pt x="11972" y="11671"/>
                  <a:pt x="12045" y="11953"/>
                  <a:pt x="12081" y="12141"/>
                </a:cubicBezTo>
                <a:cubicBezTo>
                  <a:pt x="12191" y="12376"/>
                  <a:pt x="12264" y="12659"/>
                  <a:pt x="12374" y="12988"/>
                </a:cubicBezTo>
                <a:cubicBezTo>
                  <a:pt x="12447" y="13271"/>
                  <a:pt x="12484" y="13600"/>
                  <a:pt x="12484" y="13976"/>
                </a:cubicBezTo>
                <a:cubicBezTo>
                  <a:pt x="12484" y="14212"/>
                  <a:pt x="12447" y="14541"/>
                  <a:pt x="12374" y="14871"/>
                </a:cubicBezTo>
                <a:cubicBezTo>
                  <a:pt x="12338" y="15200"/>
                  <a:pt x="12118" y="15435"/>
                  <a:pt x="11752" y="15576"/>
                </a:cubicBezTo>
                <a:cubicBezTo>
                  <a:pt x="11496" y="15718"/>
                  <a:pt x="11129" y="15859"/>
                  <a:pt x="10727" y="16000"/>
                </a:cubicBezTo>
                <a:cubicBezTo>
                  <a:pt x="10361" y="16188"/>
                  <a:pt x="9958" y="16329"/>
                  <a:pt x="9555" y="16471"/>
                </a:cubicBezTo>
                <a:cubicBezTo>
                  <a:pt x="9153" y="16659"/>
                  <a:pt x="8786" y="16800"/>
                  <a:pt x="8457" y="16988"/>
                </a:cubicBezTo>
                <a:cubicBezTo>
                  <a:pt x="8127" y="17129"/>
                  <a:pt x="7835" y="17271"/>
                  <a:pt x="7615" y="17412"/>
                </a:cubicBezTo>
                <a:cubicBezTo>
                  <a:pt x="7468" y="17506"/>
                  <a:pt x="7359" y="17600"/>
                  <a:pt x="7285" y="17741"/>
                </a:cubicBezTo>
                <a:cubicBezTo>
                  <a:pt x="7212" y="17882"/>
                  <a:pt x="7176" y="17976"/>
                  <a:pt x="7176" y="18024"/>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34" name="Shape 3881"/>
          <p:cNvSpPr/>
          <p:nvPr userDrawn="1"/>
        </p:nvSpPr>
        <p:spPr>
          <a:xfrm>
            <a:off x="10895476" y="11545737"/>
            <a:ext cx="490035" cy="487597"/>
          </a:xfrm>
          <a:custGeom>
            <a:avLst/>
            <a:gdLst/>
            <a:ahLst/>
            <a:cxnLst>
              <a:cxn ang="0">
                <a:pos x="wd2" y="hd2"/>
              </a:cxn>
              <a:cxn ang="5400000">
                <a:pos x="wd2" y="hd2"/>
              </a:cxn>
              <a:cxn ang="10800000">
                <a:pos x="wd2" y="hd2"/>
              </a:cxn>
              <a:cxn ang="16200000">
                <a:pos x="wd2" y="hd2"/>
              </a:cxn>
            </a:cxnLst>
            <a:rect l="0" t="0" r="r" b="b"/>
            <a:pathLst>
              <a:path w="21600" h="21600" extrusionOk="0">
                <a:moveTo>
                  <a:pt x="10779" y="0"/>
                </a:moveTo>
                <a:cubicBezTo>
                  <a:pt x="12261" y="0"/>
                  <a:pt x="13701" y="248"/>
                  <a:pt x="14976" y="826"/>
                </a:cubicBezTo>
                <a:cubicBezTo>
                  <a:pt x="16293" y="1363"/>
                  <a:pt x="17445" y="2148"/>
                  <a:pt x="18432" y="3139"/>
                </a:cubicBezTo>
                <a:cubicBezTo>
                  <a:pt x="19419" y="4130"/>
                  <a:pt x="20160" y="5245"/>
                  <a:pt x="20736" y="6567"/>
                </a:cubicBezTo>
                <a:cubicBezTo>
                  <a:pt x="21312" y="7888"/>
                  <a:pt x="21600" y="9293"/>
                  <a:pt x="21600" y="10779"/>
                </a:cubicBezTo>
                <a:cubicBezTo>
                  <a:pt x="21600" y="12307"/>
                  <a:pt x="21312" y="13712"/>
                  <a:pt x="20736" y="15033"/>
                </a:cubicBezTo>
                <a:cubicBezTo>
                  <a:pt x="20160" y="16314"/>
                  <a:pt x="19419" y="17470"/>
                  <a:pt x="18432" y="18420"/>
                </a:cubicBezTo>
                <a:cubicBezTo>
                  <a:pt x="17445" y="19452"/>
                  <a:pt x="16293" y="20196"/>
                  <a:pt x="14976" y="20774"/>
                </a:cubicBezTo>
                <a:cubicBezTo>
                  <a:pt x="13701" y="21311"/>
                  <a:pt x="12261" y="21600"/>
                  <a:pt x="10779" y="21600"/>
                </a:cubicBezTo>
                <a:cubicBezTo>
                  <a:pt x="9298" y="21600"/>
                  <a:pt x="7941" y="21311"/>
                  <a:pt x="6583" y="20774"/>
                </a:cubicBezTo>
                <a:cubicBezTo>
                  <a:pt x="5266" y="20196"/>
                  <a:pt x="4155" y="19452"/>
                  <a:pt x="3168" y="18420"/>
                </a:cubicBezTo>
                <a:cubicBezTo>
                  <a:pt x="2222" y="17470"/>
                  <a:pt x="1440" y="16314"/>
                  <a:pt x="864" y="15033"/>
                </a:cubicBezTo>
                <a:cubicBezTo>
                  <a:pt x="288" y="13712"/>
                  <a:pt x="0" y="12307"/>
                  <a:pt x="0" y="10779"/>
                </a:cubicBezTo>
                <a:cubicBezTo>
                  <a:pt x="0" y="9293"/>
                  <a:pt x="288" y="7888"/>
                  <a:pt x="864" y="6567"/>
                </a:cubicBezTo>
                <a:cubicBezTo>
                  <a:pt x="1440" y="5245"/>
                  <a:pt x="2222" y="4130"/>
                  <a:pt x="3168" y="3139"/>
                </a:cubicBezTo>
                <a:cubicBezTo>
                  <a:pt x="4155" y="2148"/>
                  <a:pt x="5266" y="1363"/>
                  <a:pt x="6583" y="826"/>
                </a:cubicBezTo>
                <a:cubicBezTo>
                  <a:pt x="7941" y="248"/>
                  <a:pt x="9298" y="0"/>
                  <a:pt x="10779" y="0"/>
                </a:cubicBezTo>
                <a:close/>
                <a:moveTo>
                  <a:pt x="17486" y="18089"/>
                </a:moveTo>
                <a:cubicBezTo>
                  <a:pt x="17938" y="17676"/>
                  <a:pt x="18391" y="17181"/>
                  <a:pt x="18802" y="16644"/>
                </a:cubicBezTo>
                <a:cubicBezTo>
                  <a:pt x="19214" y="16066"/>
                  <a:pt x="19543" y="15488"/>
                  <a:pt x="19831" y="14868"/>
                </a:cubicBezTo>
                <a:cubicBezTo>
                  <a:pt x="20119" y="14249"/>
                  <a:pt x="20325" y="13588"/>
                  <a:pt x="20489" y="12886"/>
                </a:cubicBezTo>
                <a:cubicBezTo>
                  <a:pt x="20613" y="12225"/>
                  <a:pt x="20695" y="11523"/>
                  <a:pt x="20695" y="10779"/>
                </a:cubicBezTo>
                <a:cubicBezTo>
                  <a:pt x="20695" y="9416"/>
                  <a:pt x="20448" y="8136"/>
                  <a:pt x="19913" y="6938"/>
                </a:cubicBezTo>
                <a:cubicBezTo>
                  <a:pt x="19378" y="5741"/>
                  <a:pt x="18679" y="4708"/>
                  <a:pt x="17815" y="3800"/>
                </a:cubicBezTo>
                <a:cubicBezTo>
                  <a:pt x="16910" y="2891"/>
                  <a:pt x="15840" y="2148"/>
                  <a:pt x="14647" y="1611"/>
                </a:cubicBezTo>
                <a:cubicBezTo>
                  <a:pt x="13454" y="1115"/>
                  <a:pt x="12178" y="826"/>
                  <a:pt x="10779" y="826"/>
                </a:cubicBezTo>
                <a:cubicBezTo>
                  <a:pt x="9422" y="826"/>
                  <a:pt x="8146" y="1115"/>
                  <a:pt x="6953" y="1611"/>
                </a:cubicBezTo>
                <a:cubicBezTo>
                  <a:pt x="5760" y="2148"/>
                  <a:pt x="4690" y="2891"/>
                  <a:pt x="3826" y="3800"/>
                </a:cubicBezTo>
                <a:cubicBezTo>
                  <a:pt x="2921" y="4708"/>
                  <a:pt x="2222" y="5741"/>
                  <a:pt x="1687" y="6938"/>
                </a:cubicBezTo>
                <a:cubicBezTo>
                  <a:pt x="1193" y="8136"/>
                  <a:pt x="905" y="9416"/>
                  <a:pt x="905" y="10779"/>
                </a:cubicBezTo>
                <a:cubicBezTo>
                  <a:pt x="905" y="11523"/>
                  <a:pt x="987" y="12225"/>
                  <a:pt x="1152" y="12886"/>
                </a:cubicBezTo>
                <a:cubicBezTo>
                  <a:pt x="1275" y="13588"/>
                  <a:pt x="1481" y="14207"/>
                  <a:pt x="1769" y="14827"/>
                </a:cubicBezTo>
                <a:cubicBezTo>
                  <a:pt x="2016" y="15446"/>
                  <a:pt x="2345" y="16024"/>
                  <a:pt x="2757" y="16561"/>
                </a:cubicBezTo>
                <a:cubicBezTo>
                  <a:pt x="3127" y="17140"/>
                  <a:pt x="3579" y="17635"/>
                  <a:pt x="4073" y="18048"/>
                </a:cubicBezTo>
                <a:cubicBezTo>
                  <a:pt x="5019" y="17718"/>
                  <a:pt x="5966" y="17387"/>
                  <a:pt x="6994" y="17057"/>
                </a:cubicBezTo>
                <a:cubicBezTo>
                  <a:pt x="8023" y="16727"/>
                  <a:pt x="8517" y="16520"/>
                  <a:pt x="8517" y="16437"/>
                </a:cubicBezTo>
                <a:cubicBezTo>
                  <a:pt x="8517" y="16314"/>
                  <a:pt x="8517" y="16024"/>
                  <a:pt x="8517" y="15488"/>
                </a:cubicBezTo>
                <a:cubicBezTo>
                  <a:pt x="7611" y="15322"/>
                  <a:pt x="6953" y="15240"/>
                  <a:pt x="6542" y="15240"/>
                </a:cubicBezTo>
                <a:cubicBezTo>
                  <a:pt x="6336" y="15240"/>
                  <a:pt x="6130" y="15240"/>
                  <a:pt x="5966" y="15240"/>
                </a:cubicBezTo>
                <a:cubicBezTo>
                  <a:pt x="5760" y="15198"/>
                  <a:pt x="5637" y="15157"/>
                  <a:pt x="5472" y="15116"/>
                </a:cubicBezTo>
                <a:cubicBezTo>
                  <a:pt x="5307" y="15075"/>
                  <a:pt x="5143" y="14992"/>
                  <a:pt x="4978" y="14868"/>
                </a:cubicBezTo>
                <a:cubicBezTo>
                  <a:pt x="4855" y="14744"/>
                  <a:pt x="4690" y="14579"/>
                  <a:pt x="4526" y="14331"/>
                </a:cubicBezTo>
                <a:cubicBezTo>
                  <a:pt x="4731" y="14001"/>
                  <a:pt x="4937" y="13505"/>
                  <a:pt x="5143" y="12927"/>
                </a:cubicBezTo>
                <a:cubicBezTo>
                  <a:pt x="5390" y="12390"/>
                  <a:pt x="5554" y="11771"/>
                  <a:pt x="5760" y="11151"/>
                </a:cubicBezTo>
                <a:cubicBezTo>
                  <a:pt x="5883" y="10532"/>
                  <a:pt x="6007" y="9912"/>
                  <a:pt x="6130" y="9334"/>
                </a:cubicBezTo>
                <a:cubicBezTo>
                  <a:pt x="6213" y="8714"/>
                  <a:pt x="6295" y="8219"/>
                  <a:pt x="6295" y="7764"/>
                </a:cubicBezTo>
                <a:cubicBezTo>
                  <a:pt x="6336" y="7764"/>
                  <a:pt x="6336" y="7764"/>
                  <a:pt x="6336" y="7764"/>
                </a:cubicBezTo>
                <a:cubicBezTo>
                  <a:pt x="6377" y="7186"/>
                  <a:pt x="6501" y="6608"/>
                  <a:pt x="6747" y="6112"/>
                </a:cubicBezTo>
                <a:cubicBezTo>
                  <a:pt x="6953" y="5617"/>
                  <a:pt x="7282" y="5163"/>
                  <a:pt x="7735" y="4791"/>
                </a:cubicBezTo>
                <a:cubicBezTo>
                  <a:pt x="8105" y="4378"/>
                  <a:pt x="8599" y="4089"/>
                  <a:pt x="9134" y="3841"/>
                </a:cubicBezTo>
                <a:cubicBezTo>
                  <a:pt x="9669" y="3634"/>
                  <a:pt x="10203" y="3552"/>
                  <a:pt x="10779" y="3552"/>
                </a:cubicBezTo>
                <a:cubicBezTo>
                  <a:pt x="11397" y="3552"/>
                  <a:pt x="11973" y="3634"/>
                  <a:pt x="12507" y="3841"/>
                </a:cubicBezTo>
                <a:cubicBezTo>
                  <a:pt x="13042" y="4089"/>
                  <a:pt x="13495" y="4378"/>
                  <a:pt x="13906" y="4791"/>
                </a:cubicBezTo>
                <a:cubicBezTo>
                  <a:pt x="14277" y="5163"/>
                  <a:pt x="14606" y="5617"/>
                  <a:pt x="14853" y="6112"/>
                </a:cubicBezTo>
                <a:cubicBezTo>
                  <a:pt x="15099" y="6608"/>
                  <a:pt x="15264" y="7186"/>
                  <a:pt x="15264" y="7764"/>
                </a:cubicBezTo>
                <a:cubicBezTo>
                  <a:pt x="15264" y="8219"/>
                  <a:pt x="15346" y="8714"/>
                  <a:pt x="15429" y="9334"/>
                </a:cubicBezTo>
                <a:cubicBezTo>
                  <a:pt x="15552" y="9912"/>
                  <a:pt x="15675" y="10532"/>
                  <a:pt x="15881" y="11151"/>
                </a:cubicBezTo>
                <a:cubicBezTo>
                  <a:pt x="16046" y="11771"/>
                  <a:pt x="16251" y="12390"/>
                  <a:pt x="16457" y="12927"/>
                </a:cubicBezTo>
                <a:cubicBezTo>
                  <a:pt x="16663" y="13505"/>
                  <a:pt x="16869" y="14001"/>
                  <a:pt x="17115" y="14331"/>
                </a:cubicBezTo>
                <a:cubicBezTo>
                  <a:pt x="16910" y="14579"/>
                  <a:pt x="16745" y="14744"/>
                  <a:pt x="16581" y="14868"/>
                </a:cubicBezTo>
                <a:cubicBezTo>
                  <a:pt x="16416" y="14992"/>
                  <a:pt x="16293" y="15075"/>
                  <a:pt x="16128" y="15116"/>
                </a:cubicBezTo>
                <a:cubicBezTo>
                  <a:pt x="15963" y="15157"/>
                  <a:pt x="15799" y="15198"/>
                  <a:pt x="15634" y="15240"/>
                </a:cubicBezTo>
                <a:cubicBezTo>
                  <a:pt x="15470" y="15240"/>
                  <a:pt x="15264" y="15240"/>
                  <a:pt x="15058" y="15240"/>
                </a:cubicBezTo>
                <a:cubicBezTo>
                  <a:pt x="14688" y="15240"/>
                  <a:pt x="13989" y="15364"/>
                  <a:pt x="13042" y="15529"/>
                </a:cubicBezTo>
                <a:cubicBezTo>
                  <a:pt x="13042" y="16024"/>
                  <a:pt x="13042" y="16314"/>
                  <a:pt x="13042" y="16437"/>
                </a:cubicBezTo>
                <a:cubicBezTo>
                  <a:pt x="13042" y="16520"/>
                  <a:pt x="13536" y="16727"/>
                  <a:pt x="14565" y="17057"/>
                </a:cubicBezTo>
                <a:cubicBezTo>
                  <a:pt x="15593" y="17387"/>
                  <a:pt x="16539" y="17759"/>
                  <a:pt x="17486" y="18089"/>
                </a:cubicBezTo>
                <a:close/>
                <a:moveTo>
                  <a:pt x="4896" y="18750"/>
                </a:moveTo>
                <a:cubicBezTo>
                  <a:pt x="5266" y="19081"/>
                  <a:pt x="5719" y="19370"/>
                  <a:pt x="6171" y="19576"/>
                </a:cubicBezTo>
                <a:cubicBezTo>
                  <a:pt x="6624" y="19824"/>
                  <a:pt x="7118" y="20031"/>
                  <a:pt x="7611" y="20196"/>
                </a:cubicBezTo>
                <a:cubicBezTo>
                  <a:pt x="8105" y="20402"/>
                  <a:pt x="8640" y="20526"/>
                  <a:pt x="9175" y="20609"/>
                </a:cubicBezTo>
                <a:cubicBezTo>
                  <a:pt x="9710" y="20691"/>
                  <a:pt x="10245" y="20733"/>
                  <a:pt x="10779" y="20733"/>
                </a:cubicBezTo>
                <a:cubicBezTo>
                  <a:pt x="11355" y="20733"/>
                  <a:pt x="11890" y="20691"/>
                  <a:pt x="12425" y="20609"/>
                </a:cubicBezTo>
                <a:cubicBezTo>
                  <a:pt x="12919" y="20526"/>
                  <a:pt x="13454" y="20402"/>
                  <a:pt x="13947" y="20196"/>
                </a:cubicBezTo>
                <a:cubicBezTo>
                  <a:pt x="14441" y="20031"/>
                  <a:pt x="14894" y="19824"/>
                  <a:pt x="15346" y="19576"/>
                </a:cubicBezTo>
                <a:cubicBezTo>
                  <a:pt x="15799" y="19370"/>
                  <a:pt x="16251" y="19081"/>
                  <a:pt x="16663" y="18792"/>
                </a:cubicBezTo>
                <a:cubicBezTo>
                  <a:pt x="16498" y="18750"/>
                  <a:pt x="16334" y="18668"/>
                  <a:pt x="16169" y="18626"/>
                </a:cubicBezTo>
                <a:cubicBezTo>
                  <a:pt x="16005" y="18585"/>
                  <a:pt x="15840" y="18502"/>
                  <a:pt x="15717" y="18420"/>
                </a:cubicBezTo>
                <a:cubicBezTo>
                  <a:pt x="15552" y="18379"/>
                  <a:pt x="15429" y="18337"/>
                  <a:pt x="15264" y="18255"/>
                </a:cubicBezTo>
                <a:cubicBezTo>
                  <a:pt x="15099" y="18213"/>
                  <a:pt x="14935" y="18131"/>
                  <a:pt x="14811" y="18089"/>
                </a:cubicBezTo>
                <a:cubicBezTo>
                  <a:pt x="14235" y="17883"/>
                  <a:pt x="13742" y="17718"/>
                  <a:pt x="13413" y="17594"/>
                </a:cubicBezTo>
                <a:cubicBezTo>
                  <a:pt x="13042" y="17470"/>
                  <a:pt x="12795" y="17346"/>
                  <a:pt x="12590" y="17263"/>
                </a:cubicBezTo>
                <a:cubicBezTo>
                  <a:pt x="12425" y="17140"/>
                  <a:pt x="12302" y="17016"/>
                  <a:pt x="12261" y="16892"/>
                </a:cubicBezTo>
                <a:cubicBezTo>
                  <a:pt x="12219" y="16768"/>
                  <a:pt x="12178" y="16603"/>
                  <a:pt x="12178" y="16437"/>
                </a:cubicBezTo>
                <a:cubicBezTo>
                  <a:pt x="12178" y="14827"/>
                  <a:pt x="12178" y="14827"/>
                  <a:pt x="12178" y="14827"/>
                </a:cubicBezTo>
                <a:cubicBezTo>
                  <a:pt x="12878" y="14662"/>
                  <a:pt x="12878" y="14662"/>
                  <a:pt x="12878" y="14662"/>
                </a:cubicBezTo>
                <a:cubicBezTo>
                  <a:pt x="12919" y="14620"/>
                  <a:pt x="13166" y="14579"/>
                  <a:pt x="13659" y="14496"/>
                </a:cubicBezTo>
                <a:cubicBezTo>
                  <a:pt x="14153" y="14372"/>
                  <a:pt x="14647" y="14331"/>
                  <a:pt x="15058" y="14331"/>
                </a:cubicBezTo>
                <a:cubicBezTo>
                  <a:pt x="15264" y="14331"/>
                  <a:pt x="15470" y="14331"/>
                  <a:pt x="15593" y="14331"/>
                </a:cubicBezTo>
                <a:cubicBezTo>
                  <a:pt x="15758" y="14290"/>
                  <a:pt x="15881" y="14249"/>
                  <a:pt x="15963" y="14166"/>
                </a:cubicBezTo>
                <a:cubicBezTo>
                  <a:pt x="15840" y="13836"/>
                  <a:pt x="15675" y="13423"/>
                  <a:pt x="15511" y="13010"/>
                </a:cubicBezTo>
                <a:cubicBezTo>
                  <a:pt x="15346" y="12597"/>
                  <a:pt x="15223" y="12184"/>
                  <a:pt x="15099" y="11688"/>
                </a:cubicBezTo>
                <a:cubicBezTo>
                  <a:pt x="14976" y="11234"/>
                  <a:pt x="14853" y="10779"/>
                  <a:pt x="14729" y="10325"/>
                </a:cubicBezTo>
                <a:cubicBezTo>
                  <a:pt x="14647" y="9871"/>
                  <a:pt x="14565" y="9458"/>
                  <a:pt x="14482" y="9003"/>
                </a:cubicBezTo>
                <a:cubicBezTo>
                  <a:pt x="14359" y="7847"/>
                  <a:pt x="14359" y="7847"/>
                  <a:pt x="14359" y="7847"/>
                </a:cubicBezTo>
                <a:cubicBezTo>
                  <a:pt x="14359" y="7351"/>
                  <a:pt x="14277" y="6938"/>
                  <a:pt x="14030" y="6484"/>
                </a:cubicBezTo>
                <a:cubicBezTo>
                  <a:pt x="13824" y="6071"/>
                  <a:pt x="13577" y="5699"/>
                  <a:pt x="13248" y="5410"/>
                </a:cubicBezTo>
                <a:cubicBezTo>
                  <a:pt x="12919" y="5080"/>
                  <a:pt x="12549" y="4832"/>
                  <a:pt x="12137" y="4708"/>
                </a:cubicBezTo>
                <a:cubicBezTo>
                  <a:pt x="11726" y="4543"/>
                  <a:pt x="11273" y="4460"/>
                  <a:pt x="10779" y="4460"/>
                </a:cubicBezTo>
                <a:cubicBezTo>
                  <a:pt x="10327" y="4460"/>
                  <a:pt x="9874" y="4543"/>
                  <a:pt x="9422" y="4708"/>
                </a:cubicBezTo>
                <a:cubicBezTo>
                  <a:pt x="9010" y="4832"/>
                  <a:pt x="8640" y="5080"/>
                  <a:pt x="8311" y="5410"/>
                </a:cubicBezTo>
                <a:cubicBezTo>
                  <a:pt x="7982" y="5699"/>
                  <a:pt x="7735" y="6071"/>
                  <a:pt x="7529" y="6484"/>
                </a:cubicBezTo>
                <a:cubicBezTo>
                  <a:pt x="7323" y="6938"/>
                  <a:pt x="7241" y="7351"/>
                  <a:pt x="7200" y="7847"/>
                </a:cubicBezTo>
                <a:cubicBezTo>
                  <a:pt x="7118" y="9003"/>
                  <a:pt x="7118" y="9003"/>
                  <a:pt x="7118" y="9003"/>
                </a:cubicBezTo>
                <a:cubicBezTo>
                  <a:pt x="7077" y="9003"/>
                  <a:pt x="7077" y="9003"/>
                  <a:pt x="7077" y="9003"/>
                </a:cubicBezTo>
                <a:cubicBezTo>
                  <a:pt x="7035" y="9458"/>
                  <a:pt x="6994" y="9871"/>
                  <a:pt x="6871" y="10325"/>
                </a:cubicBezTo>
                <a:cubicBezTo>
                  <a:pt x="6747" y="10779"/>
                  <a:pt x="6624" y="11234"/>
                  <a:pt x="6501" y="11688"/>
                </a:cubicBezTo>
                <a:cubicBezTo>
                  <a:pt x="6336" y="12184"/>
                  <a:pt x="6213" y="12597"/>
                  <a:pt x="6048" y="13010"/>
                </a:cubicBezTo>
                <a:cubicBezTo>
                  <a:pt x="5925" y="13423"/>
                  <a:pt x="5760" y="13836"/>
                  <a:pt x="5595" y="14166"/>
                </a:cubicBezTo>
                <a:cubicBezTo>
                  <a:pt x="5719" y="14249"/>
                  <a:pt x="5842" y="14290"/>
                  <a:pt x="5966" y="14331"/>
                </a:cubicBezTo>
                <a:cubicBezTo>
                  <a:pt x="6130" y="14331"/>
                  <a:pt x="6295" y="14331"/>
                  <a:pt x="6542" y="14331"/>
                </a:cubicBezTo>
                <a:cubicBezTo>
                  <a:pt x="6994" y="14331"/>
                  <a:pt x="7447" y="14372"/>
                  <a:pt x="7899" y="14455"/>
                </a:cubicBezTo>
                <a:cubicBezTo>
                  <a:pt x="8393" y="14538"/>
                  <a:pt x="8640" y="14579"/>
                  <a:pt x="8681" y="14579"/>
                </a:cubicBezTo>
                <a:cubicBezTo>
                  <a:pt x="9422" y="14662"/>
                  <a:pt x="9422" y="14662"/>
                  <a:pt x="9422" y="14662"/>
                </a:cubicBezTo>
                <a:cubicBezTo>
                  <a:pt x="9422" y="16437"/>
                  <a:pt x="9422" y="16437"/>
                  <a:pt x="9422" y="16437"/>
                </a:cubicBezTo>
                <a:cubicBezTo>
                  <a:pt x="9422" y="16603"/>
                  <a:pt x="9422" y="16768"/>
                  <a:pt x="9381" y="16892"/>
                </a:cubicBezTo>
                <a:cubicBezTo>
                  <a:pt x="9298" y="17016"/>
                  <a:pt x="9175" y="17140"/>
                  <a:pt x="9010" y="17263"/>
                </a:cubicBezTo>
                <a:cubicBezTo>
                  <a:pt x="8846" y="17346"/>
                  <a:pt x="8558" y="17470"/>
                  <a:pt x="8229" y="17594"/>
                </a:cubicBezTo>
                <a:cubicBezTo>
                  <a:pt x="7899" y="17718"/>
                  <a:pt x="7447" y="17883"/>
                  <a:pt x="6912" y="18048"/>
                </a:cubicBezTo>
                <a:cubicBezTo>
                  <a:pt x="6747" y="18089"/>
                  <a:pt x="6583" y="18131"/>
                  <a:pt x="6418" y="18172"/>
                </a:cubicBezTo>
                <a:cubicBezTo>
                  <a:pt x="6254" y="18255"/>
                  <a:pt x="6089" y="18296"/>
                  <a:pt x="5925" y="18379"/>
                </a:cubicBezTo>
                <a:cubicBezTo>
                  <a:pt x="5719" y="18461"/>
                  <a:pt x="5554" y="18502"/>
                  <a:pt x="5390" y="18585"/>
                </a:cubicBezTo>
                <a:cubicBezTo>
                  <a:pt x="5184" y="18626"/>
                  <a:pt x="5019" y="18668"/>
                  <a:pt x="4896" y="18750"/>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35" name="Shape 3882"/>
          <p:cNvSpPr/>
          <p:nvPr userDrawn="1"/>
        </p:nvSpPr>
        <p:spPr>
          <a:xfrm>
            <a:off x="12157981" y="11533550"/>
            <a:ext cx="509540" cy="509538"/>
          </a:xfrm>
          <a:custGeom>
            <a:avLst/>
            <a:gdLst/>
            <a:ahLst/>
            <a:cxnLst>
              <a:cxn ang="0">
                <a:pos x="wd2" y="hd2"/>
              </a:cxn>
              <a:cxn ang="5400000">
                <a:pos x="wd2" y="hd2"/>
              </a:cxn>
              <a:cxn ang="10800000">
                <a:pos x="wd2" y="hd2"/>
              </a:cxn>
              <a:cxn ang="16200000">
                <a:pos x="wd2" y="hd2"/>
              </a:cxn>
            </a:cxnLst>
            <a:rect l="0" t="0" r="r" b="b"/>
            <a:pathLst>
              <a:path w="21600" h="21600" extrusionOk="0">
                <a:moveTo>
                  <a:pt x="21600" y="10780"/>
                </a:moveTo>
                <a:cubicBezTo>
                  <a:pt x="21600" y="12281"/>
                  <a:pt x="21324" y="13663"/>
                  <a:pt x="20771" y="14966"/>
                </a:cubicBezTo>
                <a:cubicBezTo>
                  <a:pt x="20178" y="16309"/>
                  <a:pt x="19428" y="17454"/>
                  <a:pt x="18401" y="18401"/>
                </a:cubicBezTo>
                <a:cubicBezTo>
                  <a:pt x="17454" y="19389"/>
                  <a:pt x="16309" y="20178"/>
                  <a:pt x="15005" y="20731"/>
                </a:cubicBezTo>
                <a:cubicBezTo>
                  <a:pt x="13663" y="21324"/>
                  <a:pt x="12281" y="21600"/>
                  <a:pt x="10820" y="21600"/>
                </a:cubicBezTo>
                <a:cubicBezTo>
                  <a:pt x="9280" y="21600"/>
                  <a:pt x="7898" y="21324"/>
                  <a:pt x="6595" y="20731"/>
                </a:cubicBezTo>
                <a:cubicBezTo>
                  <a:pt x="5291" y="20178"/>
                  <a:pt x="4146" y="19389"/>
                  <a:pt x="3159" y="18401"/>
                </a:cubicBezTo>
                <a:cubicBezTo>
                  <a:pt x="2172" y="17454"/>
                  <a:pt x="1422" y="16309"/>
                  <a:pt x="869" y="14966"/>
                </a:cubicBezTo>
                <a:cubicBezTo>
                  <a:pt x="276" y="13663"/>
                  <a:pt x="0" y="12281"/>
                  <a:pt x="0" y="10780"/>
                </a:cubicBezTo>
                <a:cubicBezTo>
                  <a:pt x="0" y="9319"/>
                  <a:pt x="276" y="7937"/>
                  <a:pt x="869" y="6595"/>
                </a:cubicBezTo>
                <a:cubicBezTo>
                  <a:pt x="1422" y="5291"/>
                  <a:pt x="2172" y="4146"/>
                  <a:pt x="3159" y="3199"/>
                </a:cubicBezTo>
                <a:cubicBezTo>
                  <a:pt x="4146" y="2172"/>
                  <a:pt x="5291" y="1422"/>
                  <a:pt x="6595" y="829"/>
                </a:cubicBezTo>
                <a:cubicBezTo>
                  <a:pt x="7898" y="276"/>
                  <a:pt x="9280" y="0"/>
                  <a:pt x="10820" y="0"/>
                </a:cubicBezTo>
                <a:cubicBezTo>
                  <a:pt x="12281" y="0"/>
                  <a:pt x="13663" y="276"/>
                  <a:pt x="15005" y="829"/>
                </a:cubicBezTo>
                <a:cubicBezTo>
                  <a:pt x="16309" y="1422"/>
                  <a:pt x="17454" y="2172"/>
                  <a:pt x="18401" y="3199"/>
                </a:cubicBezTo>
                <a:cubicBezTo>
                  <a:pt x="19428" y="4146"/>
                  <a:pt x="20178" y="5291"/>
                  <a:pt x="20771" y="6595"/>
                </a:cubicBezTo>
                <a:cubicBezTo>
                  <a:pt x="21324" y="7937"/>
                  <a:pt x="21600" y="9319"/>
                  <a:pt x="21600" y="10780"/>
                </a:cubicBezTo>
                <a:close/>
                <a:moveTo>
                  <a:pt x="869" y="10780"/>
                </a:moveTo>
                <a:cubicBezTo>
                  <a:pt x="869" y="12162"/>
                  <a:pt x="1145" y="13465"/>
                  <a:pt x="1659" y="14650"/>
                </a:cubicBezTo>
                <a:cubicBezTo>
                  <a:pt x="2172" y="15835"/>
                  <a:pt x="2883" y="16901"/>
                  <a:pt x="3751" y="17770"/>
                </a:cubicBezTo>
                <a:cubicBezTo>
                  <a:pt x="4699" y="18717"/>
                  <a:pt x="5765" y="19428"/>
                  <a:pt x="6950" y="19941"/>
                </a:cubicBezTo>
                <a:cubicBezTo>
                  <a:pt x="8135" y="20455"/>
                  <a:pt x="9438" y="20731"/>
                  <a:pt x="10820" y="20731"/>
                </a:cubicBezTo>
                <a:cubicBezTo>
                  <a:pt x="12162" y="20731"/>
                  <a:pt x="13465" y="20455"/>
                  <a:pt x="14650" y="19941"/>
                </a:cubicBezTo>
                <a:cubicBezTo>
                  <a:pt x="15874" y="19428"/>
                  <a:pt x="16901" y="18717"/>
                  <a:pt x="17809" y="17770"/>
                </a:cubicBezTo>
                <a:cubicBezTo>
                  <a:pt x="18678" y="16901"/>
                  <a:pt x="19389" y="15835"/>
                  <a:pt x="19941" y="14650"/>
                </a:cubicBezTo>
                <a:cubicBezTo>
                  <a:pt x="20455" y="13465"/>
                  <a:pt x="20731" y="12162"/>
                  <a:pt x="20731" y="10780"/>
                </a:cubicBezTo>
                <a:cubicBezTo>
                  <a:pt x="20731" y="9438"/>
                  <a:pt x="20455" y="8135"/>
                  <a:pt x="19941" y="6950"/>
                </a:cubicBezTo>
                <a:cubicBezTo>
                  <a:pt x="19389" y="5726"/>
                  <a:pt x="18678" y="4699"/>
                  <a:pt x="17809" y="3791"/>
                </a:cubicBezTo>
                <a:cubicBezTo>
                  <a:pt x="16901" y="2883"/>
                  <a:pt x="15874" y="2172"/>
                  <a:pt x="14650" y="1659"/>
                </a:cubicBezTo>
                <a:cubicBezTo>
                  <a:pt x="13465" y="1145"/>
                  <a:pt x="12162" y="869"/>
                  <a:pt x="10820" y="869"/>
                </a:cubicBezTo>
                <a:cubicBezTo>
                  <a:pt x="9438" y="869"/>
                  <a:pt x="8135" y="1145"/>
                  <a:pt x="6950" y="1659"/>
                </a:cubicBezTo>
                <a:cubicBezTo>
                  <a:pt x="5765" y="2172"/>
                  <a:pt x="4699" y="2883"/>
                  <a:pt x="3751" y="3791"/>
                </a:cubicBezTo>
                <a:cubicBezTo>
                  <a:pt x="2883" y="4699"/>
                  <a:pt x="2172" y="5726"/>
                  <a:pt x="1659" y="6950"/>
                </a:cubicBezTo>
                <a:cubicBezTo>
                  <a:pt x="1145" y="8135"/>
                  <a:pt x="869" y="9438"/>
                  <a:pt x="869" y="10780"/>
                </a:cubicBezTo>
                <a:close/>
                <a:moveTo>
                  <a:pt x="11215" y="5923"/>
                </a:moveTo>
                <a:cubicBezTo>
                  <a:pt x="11215" y="16388"/>
                  <a:pt x="11215" y="16388"/>
                  <a:pt x="11215" y="16388"/>
                </a:cubicBezTo>
                <a:cubicBezTo>
                  <a:pt x="10346" y="16388"/>
                  <a:pt x="10346" y="16388"/>
                  <a:pt x="10346" y="16388"/>
                </a:cubicBezTo>
                <a:cubicBezTo>
                  <a:pt x="10346" y="5923"/>
                  <a:pt x="10346" y="5923"/>
                  <a:pt x="10346" y="5923"/>
                </a:cubicBezTo>
                <a:cubicBezTo>
                  <a:pt x="6160" y="10109"/>
                  <a:pt x="6160" y="10109"/>
                  <a:pt x="6160" y="10109"/>
                </a:cubicBezTo>
                <a:cubicBezTo>
                  <a:pt x="5568" y="9517"/>
                  <a:pt x="5568" y="9517"/>
                  <a:pt x="5568" y="9517"/>
                </a:cubicBezTo>
                <a:cubicBezTo>
                  <a:pt x="10820" y="4265"/>
                  <a:pt x="10820" y="4265"/>
                  <a:pt x="10820" y="4265"/>
                </a:cubicBezTo>
                <a:cubicBezTo>
                  <a:pt x="16032" y="9517"/>
                  <a:pt x="16032" y="9517"/>
                  <a:pt x="16032" y="9517"/>
                </a:cubicBezTo>
                <a:cubicBezTo>
                  <a:pt x="15440" y="10109"/>
                  <a:pt x="15440" y="10109"/>
                  <a:pt x="15440" y="10109"/>
                </a:cubicBezTo>
                <a:lnTo>
                  <a:pt x="11215" y="5923"/>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36" name="Shape 3883"/>
          <p:cNvSpPr/>
          <p:nvPr userDrawn="1"/>
        </p:nvSpPr>
        <p:spPr>
          <a:xfrm>
            <a:off x="13379041" y="11606689"/>
            <a:ext cx="611934" cy="365698"/>
          </a:xfrm>
          <a:custGeom>
            <a:avLst/>
            <a:gdLst/>
            <a:ahLst/>
            <a:cxnLst>
              <a:cxn ang="0">
                <a:pos x="wd2" y="hd2"/>
              </a:cxn>
              <a:cxn ang="5400000">
                <a:pos x="wd2" y="hd2"/>
              </a:cxn>
              <a:cxn ang="10800000">
                <a:pos x="wd2" y="hd2"/>
              </a:cxn>
              <a:cxn ang="16200000">
                <a:pos x="wd2" y="hd2"/>
              </a:cxn>
            </a:cxnLst>
            <a:rect l="0" t="0" r="r" b="b"/>
            <a:pathLst>
              <a:path w="21600" h="21600" extrusionOk="0">
                <a:moveTo>
                  <a:pt x="12940" y="10773"/>
                </a:moveTo>
                <a:cubicBezTo>
                  <a:pt x="12940" y="12256"/>
                  <a:pt x="12776" y="13685"/>
                  <a:pt x="12413" y="15005"/>
                </a:cubicBezTo>
                <a:cubicBezTo>
                  <a:pt x="12084" y="16269"/>
                  <a:pt x="11623" y="17423"/>
                  <a:pt x="11030" y="18467"/>
                </a:cubicBezTo>
                <a:cubicBezTo>
                  <a:pt x="10438" y="19402"/>
                  <a:pt x="9746" y="20171"/>
                  <a:pt x="8956" y="20721"/>
                </a:cubicBezTo>
                <a:cubicBezTo>
                  <a:pt x="8166" y="21325"/>
                  <a:pt x="7343" y="21600"/>
                  <a:pt x="6454" y="21600"/>
                </a:cubicBezTo>
                <a:cubicBezTo>
                  <a:pt x="5565" y="21600"/>
                  <a:pt x="4741" y="21325"/>
                  <a:pt x="3951" y="20721"/>
                </a:cubicBezTo>
                <a:cubicBezTo>
                  <a:pt x="3161" y="20171"/>
                  <a:pt x="2470" y="19402"/>
                  <a:pt x="1877" y="18467"/>
                </a:cubicBezTo>
                <a:cubicBezTo>
                  <a:pt x="1284" y="17423"/>
                  <a:pt x="856" y="16269"/>
                  <a:pt x="494" y="15005"/>
                </a:cubicBezTo>
                <a:cubicBezTo>
                  <a:pt x="165" y="13685"/>
                  <a:pt x="0" y="12256"/>
                  <a:pt x="0" y="10773"/>
                </a:cubicBezTo>
                <a:cubicBezTo>
                  <a:pt x="0" y="9289"/>
                  <a:pt x="165" y="7915"/>
                  <a:pt x="494" y="6595"/>
                </a:cubicBezTo>
                <a:cubicBezTo>
                  <a:pt x="856" y="5276"/>
                  <a:pt x="1284" y="4122"/>
                  <a:pt x="1877" y="3133"/>
                </a:cubicBezTo>
                <a:cubicBezTo>
                  <a:pt x="2470" y="2198"/>
                  <a:pt x="3161" y="1429"/>
                  <a:pt x="3951" y="824"/>
                </a:cubicBezTo>
                <a:cubicBezTo>
                  <a:pt x="4741" y="275"/>
                  <a:pt x="5565" y="0"/>
                  <a:pt x="6454" y="0"/>
                </a:cubicBezTo>
                <a:cubicBezTo>
                  <a:pt x="7343" y="0"/>
                  <a:pt x="8166" y="275"/>
                  <a:pt x="8956" y="824"/>
                </a:cubicBezTo>
                <a:cubicBezTo>
                  <a:pt x="9746" y="1429"/>
                  <a:pt x="10438" y="2198"/>
                  <a:pt x="11030" y="3133"/>
                </a:cubicBezTo>
                <a:cubicBezTo>
                  <a:pt x="11623" y="4122"/>
                  <a:pt x="12084" y="5276"/>
                  <a:pt x="12413" y="6595"/>
                </a:cubicBezTo>
                <a:cubicBezTo>
                  <a:pt x="12776" y="7915"/>
                  <a:pt x="12940" y="9289"/>
                  <a:pt x="12940" y="10773"/>
                </a:cubicBezTo>
                <a:close/>
                <a:moveTo>
                  <a:pt x="6454" y="20391"/>
                </a:moveTo>
                <a:cubicBezTo>
                  <a:pt x="7244" y="20391"/>
                  <a:pt x="8001" y="20116"/>
                  <a:pt x="8726" y="19621"/>
                </a:cubicBezTo>
                <a:cubicBezTo>
                  <a:pt x="9417" y="19127"/>
                  <a:pt x="10010" y="18467"/>
                  <a:pt x="10537" y="17588"/>
                </a:cubicBezTo>
                <a:cubicBezTo>
                  <a:pt x="11030" y="16708"/>
                  <a:pt x="11459" y="15719"/>
                  <a:pt x="11755" y="14565"/>
                </a:cubicBezTo>
                <a:cubicBezTo>
                  <a:pt x="12051" y="13356"/>
                  <a:pt x="12216" y="12147"/>
                  <a:pt x="12216" y="10773"/>
                </a:cubicBezTo>
                <a:cubicBezTo>
                  <a:pt x="12216" y="9453"/>
                  <a:pt x="12051" y="8189"/>
                  <a:pt x="11755" y="7035"/>
                </a:cubicBezTo>
                <a:cubicBezTo>
                  <a:pt x="11459" y="5881"/>
                  <a:pt x="11030" y="4837"/>
                  <a:pt x="10537" y="4012"/>
                </a:cubicBezTo>
                <a:cubicBezTo>
                  <a:pt x="10010" y="3133"/>
                  <a:pt x="9417" y="2473"/>
                  <a:pt x="8726" y="1979"/>
                </a:cubicBezTo>
                <a:cubicBezTo>
                  <a:pt x="8001" y="1429"/>
                  <a:pt x="7244" y="1209"/>
                  <a:pt x="6454" y="1209"/>
                </a:cubicBezTo>
                <a:cubicBezTo>
                  <a:pt x="5663" y="1209"/>
                  <a:pt x="4906" y="1429"/>
                  <a:pt x="4215" y="1979"/>
                </a:cubicBezTo>
                <a:cubicBezTo>
                  <a:pt x="3523" y="2473"/>
                  <a:pt x="2898" y="3133"/>
                  <a:pt x="2371" y="4012"/>
                </a:cubicBezTo>
                <a:cubicBezTo>
                  <a:pt x="1877" y="4837"/>
                  <a:pt x="1449" y="5881"/>
                  <a:pt x="1152" y="7035"/>
                </a:cubicBezTo>
                <a:cubicBezTo>
                  <a:pt x="856" y="8189"/>
                  <a:pt x="724" y="9453"/>
                  <a:pt x="724" y="10773"/>
                </a:cubicBezTo>
                <a:cubicBezTo>
                  <a:pt x="724" y="12147"/>
                  <a:pt x="856" y="13356"/>
                  <a:pt x="1152" y="14565"/>
                </a:cubicBezTo>
                <a:cubicBezTo>
                  <a:pt x="1449" y="15719"/>
                  <a:pt x="1877" y="16708"/>
                  <a:pt x="2371" y="17588"/>
                </a:cubicBezTo>
                <a:cubicBezTo>
                  <a:pt x="2898" y="18467"/>
                  <a:pt x="3523" y="19127"/>
                  <a:pt x="4215" y="19621"/>
                </a:cubicBezTo>
                <a:cubicBezTo>
                  <a:pt x="4906" y="20116"/>
                  <a:pt x="5663" y="20391"/>
                  <a:pt x="6454" y="20391"/>
                </a:cubicBezTo>
                <a:close/>
                <a:moveTo>
                  <a:pt x="15080" y="0"/>
                </a:moveTo>
                <a:cubicBezTo>
                  <a:pt x="16002" y="0"/>
                  <a:pt x="16826" y="275"/>
                  <a:pt x="17616" y="824"/>
                </a:cubicBezTo>
                <a:cubicBezTo>
                  <a:pt x="18406" y="1429"/>
                  <a:pt x="19098" y="2198"/>
                  <a:pt x="19657" y="3133"/>
                </a:cubicBezTo>
                <a:cubicBezTo>
                  <a:pt x="20250" y="4122"/>
                  <a:pt x="20744" y="5276"/>
                  <a:pt x="21073" y="6595"/>
                </a:cubicBezTo>
                <a:cubicBezTo>
                  <a:pt x="21435" y="7915"/>
                  <a:pt x="21600" y="9289"/>
                  <a:pt x="21600" y="10773"/>
                </a:cubicBezTo>
                <a:cubicBezTo>
                  <a:pt x="21600" y="12256"/>
                  <a:pt x="21435" y="13685"/>
                  <a:pt x="21073" y="15005"/>
                </a:cubicBezTo>
                <a:cubicBezTo>
                  <a:pt x="20744" y="16269"/>
                  <a:pt x="20250" y="17423"/>
                  <a:pt x="19657" y="18467"/>
                </a:cubicBezTo>
                <a:cubicBezTo>
                  <a:pt x="19098" y="19402"/>
                  <a:pt x="18406" y="20171"/>
                  <a:pt x="17616" y="20721"/>
                </a:cubicBezTo>
                <a:cubicBezTo>
                  <a:pt x="16826" y="21325"/>
                  <a:pt x="16002" y="21600"/>
                  <a:pt x="15080" y="21600"/>
                </a:cubicBezTo>
                <a:cubicBezTo>
                  <a:pt x="9582" y="21600"/>
                  <a:pt x="9582" y="21600"/>
                  <a:pt x="9582" y="21600"/>
                </a:cubicBezTo>
                <a:cubicBezTo>
                  <a:pt x="9680" y="21490"/>
                  <a:pt x="9779" y="21435"/>
                  <a:pt x="9878" y="21325"/>
                </a:cubicBezTo>
                <a:cubicBezTo>
                  <a:pt x="10010" y="21215"/>
                  <a:pt x="10109" y="21105"/>
                  <a:pt x="10174" y="21050"/>
                </a:cubicBezTo>
                <a:cubicBezTo>
                  <a:pt x="10273" y="20940"/>
                  <a:pt x="10372" y="20831"/>
                  <a:pt x="10471" y="20721"/>
                </a:cubicBezTo>
                <a:cubicBezTo>
                  <a:pt x="10570" y="20666"/>
                  <a:pt x="10668" y="20501"/>
                  <a:pt x="10734" y="20391"/>
                </a:cubicBezTo>
                <a:cubicBezTo>
                  <a:pt x="15080" y="20391"/>
                  <a:pt x="15080" y="20391"/>
                  <a:pt x="15080" y="20391"/>
                </a:cubicBezTo>
                <a:cubicBezTo>
                  <a:pt x="15871" y="20391"/>
                  <a:pt x="16628" y="20116"/>
                  <a:pt x="17320" y="19621"/>
                </a:cubicBezTo>
                <a:cubicBezTo>
                  <a:pt x="18011" y="19127"/>
                  <a:pt x="18637" y="18467"/>
                  <a:pt x="19163" y="17588"/>
                </a:cubicBezTo>
                <a:cubicBezTo>
                  <a:pt x="19690" y="16708"/>
                  <a:pt x="20118" y="15719"/>
                  <a:pt x="20415" y="14565"/>
                </a:cubicBezTo>
                <a:cubicBezTo>
                  <a:pt x="20711" y="13356"/>
                  <a:pt x="20876" y="12147"/>
                  <a:pt x="20876" y="10773"/>
                </a:cubicBezTo>
                <a:cubicBezTo>
                  <a:pt x="20876" y="9453"/>
                  <a:pt x="20711" y="8189"/>
                  <a:pt x="20415" y="7035"/>
                </a:cubicBezTo>
                <a:cubicBezTo>
                  <a:pt x="20118" y="5881"/>
                  <a:pt x="19690" y="4837"/>
                  <a:pt x="19163" y="4012"/>
                </a:cubicBezTo>
                <a:cubicBezTo>
                  <a:pt x="18637" y="3133"/>
                  <a:pt x="18011" y="2473"/>
                  <a:pt x="17320" y="1979"/>
                </a:cubicBezTo>
                <a:cubicBezTo>
                  <a:pt x="16628" y="1429"/>
                  <a:pt x="15871" y="1209"/>
                  <a:pt x="15080" y="1209"/>
                </a:cubicBezTo>
                <a:cubicBezTo>
                  <a:pt x="10734" y="1209"/>
                  <a:pt x="10734" y="1209"/>
                  <a:pt x="10734" y="1209"/>
                </a:cubicBezTo>
                <a:cubicBezTo>
                  <a:pt x="10668" y="1044"/>
                  <a:pt x="10570" y="934"/>
                  <a:pt x="10471" y="824"/>
                </a:cubicBezTo>
                <a:cubicBezTo>
                  <a:pt x="10372" y="769"/>
                  <a:pt x="10273" y="660"/>
                  <a:pt x="10174" y="550"/>
                </a:cubicBezTo>
                <a:cubicBezTo>
                  <a:pt x="10109" y="440"/>
                  <a:pt x="10010" y="385"/>
                  <a:pt x="9878" y="275"/>
                </a:cubicBezTo>
                <a:cubicBezTo>
                  <a:pt x="9779" y="165"/>
                  <a:pt x="9680" y="55"/>
                  <a:pt x="9582" y="0"/>
                </a:cubicBezTo>
                <a:lnTo>
                  <a:pt x="15080" y="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37" name="Shape 3884"/>
          <p:cNvSpPr/>
          <p:nvPr userDrawn="1"/>
        </p:nvSpPr>
        <p:spPr>
          <a:xfrm>
            <a:off x="14673536" y="11602396"/>
            <a:ext cx="567454" cy="372430"/>
          </a:xfrm>
          <a:custGeom>
            <a:avLst/>
            <a:gdLst/>
            <a:ahLst/>
            <a:cxnLst>
              <a:cxn ang="0">
                <a:pos x="wd2" y="hd2"/>
              </a:cxn>
              <a:cxn ang="5400000">
                <a:pos x="wd2" y="hd2"/>
              </a:cxn>
              <a:cxn ang="10800000">
                <a:pos x="wd2" y="hd2"/>
              </a:cxn>
              <a:cxn ang="16200000">
                <a:pos x="wd2" y="hd2"/>
              </a:cxn>
            </a:cxnLst>
            <a:rect l="0" t="0" r="r" b="b"/>
            <a:pathLst>
              <a:path w="21577" h="21566" extrusionOk="0">
                <a:moveTo>
                  <a:pt x="10014" y="13196"/>
                </a:moveTo>
                <a:cubicBezTo>
                  <a:pt x="13207" y="20432"/>
                  <a:pt x="13207" y="20432"/>
                  <a:pt x="13207" y="20432"/>
                </a:cubicBezTo>
                <a:cubicBezTo>
                  <a:pt x="13951" y="20432"/>
                  <a:pt x="13951" y="20432"/>
                  <a:pt x="13951" y="20432"/>
                </a:cubicBezTo>
                <a:cubicBezTo>
                  <a:pt x="13951" y="21566"/>
                  <a:pt x="13951" y="21566"/>
                  <a:pt x="13951" y="21566"/>
                </a:cubicBezTo>
                <a:cubicBezTo>
                  <a:pt x="11646" y="21566"/>
                  <a:pt x="11646" y="21566"/>
                  <a:pt x="11646" y="21566"/>
                </a:cubicBezTo>
                <a:cubicBezTo>
                  <a:pt x="11646" y="20432"/>
                  <a:pt x="11646" y="20432"/>
                  <a:pt x="11646" y="20432"/>
                </a:cubicBezTo>
                <a:cubicBezTo>
                  <a:pt x="12284" y="20432"/>
                  <a:pt x="12284" y="20432"/>
                  <a:pt x="12284" y="20432"/>
                </a:cubicBezTo>
                <a:cubicBezTo>
                  <a:pt x="9802" y="14816"/>
                  <a:pt x="9802" y="14816"/>
                  <a:pt x="9802" y="14816"/>
                </a:cubicBezTo>
                <a:cubicBezTo>
                  <a:pt x="9802" y="15356"/>
                  <a:pt x="9802" y="15896"/>
                  <a:pt x="9873" y="16436"/>
                </a:cubicBezTo>
                <a:cubicBezTo>
                  <a:pt x="9908" y="16922"/>
                  <a:pt x="9979" y="17408"/>
                  <a:pt x="10050" y="17894"/>
                </a:cubicBezTo>
                <a:cubicBezTo>
                  <a:pt x="10156" y="18380"/>
                  <a:pt x="10263" y="18812"/>
                  <a:pt x="10334" y="19244"/>
                </a:cubicBezTo>
                <a:cubicBezTo>
                  <a:pt x="10440" y="19622"/>
                  <a:pt x="10546" y="20054"/>
                  <a:pt x="10653" y="20432"/>
                </a:cubicBezTo>
                <a:cubicBezTo>
                  <a:pt x="10866" y="20432"/>
                  <a:pt x="10866" y="20432"/>
                  <a:pt x="10866" y="20432"/>
                </a:cubicBezTo>
                <a:cubicBezTo>
                  <a:pt x="10866" y="20864"/>
                  <a:pt x="10866" y="20864"/>
                  <a:pt x="10866" y="20864"/>
                </a:cubicBezTo>
                <a:cubicBezTo>
                  <a:pt x="10866" y="20864"/>
                  <a:pt x="10901" y="20918"/>
                  <a:pt x="10901" y="20972"/>
                </a:cubicBezTo>
                <a:cubicBezTo>
                  <a:pt x="10866" y="20972"/>
                  <a:pt x="10866" y="20972"/>
                  <a:pt x="10866" y="20972"/>
                </a:cubicBezTo>
                <a:cubicBezTo>
                  <a:pt x="10866" y="21566"/>
                  <a:pt x="10866" y="21566"/>
                  <a:pt x="10866" y="21566"/>
                </a:cubicBezTo>
                <a:cubicBezTo>
                  <a:pt x="8560" y="21566"/>
                  <a:pt x="8560" y="21566"/>
                  <a:pt x="8560" y="21566"/>
                </a:cubicBezTo>
                <a:cubicBezTo>
                  <a:pt x="8560" y="20432"/>
                  <a:pt x="8560" y="20432"/>
                  <a:pt x="8560" y="20432"/>
                </a:cubicBezTo>
                <a:cubicBezTo>
                  <a:pt x="9837" y="20432"/>
                  <a:pt x="9837" y="20432"/>
                  <a:pt x="9837" y="20432"/>
                </a:cubicBezTo>
                <a:cubicBezTo>
                  <a:pt x="9695" y="19892"/>
                  <a:pt x="9589" y="19406"/>
                  <a:pt x="9482" y="18866"/>
                </a:cubicBezTo>
                <a:cubicBezTo>
                  <a:pt x="9341" y="18380"/>
                  <a:pt x="9234" y="17786"/>
                  <a:pt x="9199" y="17192"/>
                </a:cubicBezTo>
                <a:cubicBezTo>
                  <a:pt x="9092" y="16598"/>
                  <a:pt x="9021" y="15950"/>
                  <a:pt x="9021" y="15302"/>
                </a:cubicBezTo>
                <a:cubicBezTo>
                  <a:pt x="8986" y="14654"/>
                  <a:pt x="8986" y="13952"/>
                  <a:pt x="9021" y="13196"/>
                </a:cubicBezTo>
                <a:cubicBezTo>
                  <a:pt x="5404" y="13196"/>
                  <a:pt x="5404" y="13196"/>
                  <a:pt x="5404" y="13196"/>
                </a:cubicBezTo>
                <a:cubicBezTo>
                  <a:pt x="5368" y="13358"/>
                  <a:pt x="5333" y="13574"/>
                  <a:pt x="5297" y="13790"/>
                </a:cubicBezTo>
                <a:cubicBezTo>
                  <a:pt x="5226" y="14006"/>
                  <a:pt x="5191" y="14222"/>
                  <a:pt x="5120" y="14438"/>
                </a:cubicBezTo>
                <a:cubicBezTo>
                  <a:pt x="4943" y="14924"/>
                  <a:pt x="4694" y="15302"/>
                  <a:pt x="4446" y="15680"/>
                </a:cubicBezTo>
                <a:cubicBezTo>
                  <a:pt x="4162" y="16004"/>
                  <a:pt x="3843" y="16274"/>
                  <a:pt x="3524" y="16436"/>
                </a:cubicBezTo>
                <a:cubicBezTo>
                  <a:pt x="3169" y="16544"/>
                  <a:pt x="2814" y="16598"/>
                  <a:pt x="2460" y="16544"/>
                </a:cubicBezTo>
                <a:cubicBezTo>
                  <a:pt x="2105" y="16490"/>
                  <a:pt x="1786" y="16382"/>
                  <a:pt x="1431" y="16112"/>
                </a:cubicBezTo>
                <a:cubicBezTo>
                  <a:pt x="1077" y="15842"/>
                  <a:pt x="828" y="15518"/>
                  <a:pt x="615" y="15086"/>
                </a:cubicBezTo>
                <a:cubicBezTo>
                  <a:pt x="367" y="14654"/>
                  <a:pt x="225" y="14168"/>
                  <a:pt x="154" y="13682"/>
                </a:cubicBezTo>
                <a:cubicBezTo>
                  <a:pt x="12" y="13142"/>
                  <a:pt x="-23" y="12602"/>
                  <a:pt x="12" y="12062"/>
                </a:cubicBezTo>
                <a:cubicBezTo>
                  <a:pt x="12" y="11522"/>
                  <a:pt x="154" y="11036"/>
                  <a:pt x="332" y="10496"/>
                </a:cubicBezTo>
                <a:cubicBezTo>
                  <a:pt x="509" y="10010"/>
                  <a:pt x="722" y="9632"/>
                  <a:pt x="1006" y="9254"/>
                </a:cubicBezTo>
                <a:cubicBezTo>
                  <a:pt x="1289" y="8930"/>
                  <a:pt x="1609" y="8660"/>
                  <a:pt x="1928" y="8552"/>
                </a:cubicBezTo>
                <a:cubicBezTo>
                  <a:pt x="2247" y="8336"/>
                  <a:pt x="2602" y="8282"/>
                  <a:pt x="2956" y="8336"/>
                </a:cubicBezTo>
                <a:cubicBezTo>
                  <a:pt x="3311" y="8390"/>
                  <a:pt x="3666" y="8552"/>
                  <a:pt x="3985" y="8822"/>
                </a:cubicBezTo>
                <a:cubicBezTo>
                  <a:pt x="4198" y="8984"/>
                  <a:pt x="4375" y="9200"/>
                  <a:pt x="4552" y="9416"/>
                </a:cubicBezTo>
                <a:cubicBezTo>
                  <a:pt x="4730" y="9632"/>
                  <a:pt x="4836" y="9848"/>
                  <a:pt x="4943" y="10172"/>
                </a:cubicBezTo>
                <a:cubicBezTo>
                  <a:pt x="5049" y="10442"/>
                  <a:pt x="5155" y="10712"/>
                  <a:pt x="5226" y="11036"/>
                </a:cubicBezTo>
                <a:cubicBezTo>
                  <a:pt x="5333" y="11360"/>
                  <a:pt x="5368" y="11630"/>
                  <a:pt x="5404" y="11954"/>
                </a:cubicBezTo>
                <a:cubicBezTo>
                  <a:pt x="8560" y="11954"/>
                  <a:pt x="8560" y="11954"/>
                  <a:pt x="8560" y="11954"/>
                </a:cubicBezTo>
                <a:cubicBezTo>
                  <a:pt x="6680" y="7904"/>
                  <a:pt x="6680" y="7904"/>
                  <a:pt x="6680" y="7904"/>
                </a:cubicBezTo>
                <a:cubicBezTo>
                  <a:pt x="6503" y="8066"/>
                  <a:pt x="6326" y="8120"/>
                  <a:pt x="6113" y="8174"/>
                </a:cubicBezTo>
                <a:cubicBezTo>
                  <a:pt x="5936" y="8228"/>
                  <a:pt x="5723" y="8228"/>
                  <a:pt x="5545" y="8228"/>
                </a:cubicBezTo>
                <a:cubicBezTo>
                  <a:pt x="5333" y="8228"/>
                  <a:pt x="5120" y="8228"/>
                  <a:pt x="4907" y="8174"/>
                </a:cubicBezTo>
                <a:cubicBezTo>
                  <a:pt x="4730" y="8066"/>
                  <a:pt x="4517" y="7958"/>
                  <a:pt x="4340" y="7742"/>
                </a:cubicBezTo>
                <a:cubicBezTo>
                  <a:pt x="4020" y="7526"/>
                  <a:pt x="3772" y="7202"/>
                  <a:pt x="3524" y="6716"/>
                </a:cubicBezTo>
                <a:cubicBezTo>
                  <a:pt x="3311" y="6284"/>
                  <a:pt x="3134" y="5852"/>
                  <a:pt x="3063" y="5366"/>
                </a:cubicBezTo>
                <a:cubicBezTo>
                  <a:pt x="2921" y="4880"/>
                  <a:pt x="2885" y="4340"/>
                  <a:pt x="2921" y="3800"/>
                </a:cubicBezTo>
                <a:cubicBezTo>
                  <a:pt x="2956" y="3260"/>
                  <a:pt x="3063" y="2720"/>
                  <a:pt x="3240" y="2234"/>
                </a:cubicBezTo>
                <a:cubicBezTo>
                  <a:pt x="3417" y="1694"/>
                  <a:pt x="3630" y="1262"/>
                  <a:pt x="3914" y="938"/>
                </a:cubicBezTo>
                <a:cubicBezTo>
                  <a:pt x="4198" y="614"/>
                  <a:pt x="4517" y="344"/>
                  <a:pt x="4836" y="182"/>
                </a:cubicBezTo>
                <a:cubicBezTo>
                  <a:pt x="5191" y="20"/>
                  <a:pt x="5545" y="-34"/>
                  <a:pt x="5900" y="20"/>
                </a:cubicBezTo>
                <a:cubicBezTo>
                  <a:pt x="6255" y="74"/>
                  <a:pt x="6574" y="236"/>
                  <a:pt x="6929" y="506"/>
                </a:cubicBezTo>
                <a:cubicBezTo>
                  <a:pt x="7248" y="776"/>
                  <a:pt x="7496" y="1100"/>
                  <a:pt x="7744" y="1532"/>
                </a:cubicBezTo>
                <a:cubicBezTo>
                  <a:pt x="7957" y="1964"/>
                  <a:pt x="8135" y="2450"/>
                  <a:pt x="8206" y="2936"/>
                </a:cubicBezTo>
                <a:cubicBezTo>
                  <a:pt x="8312" y="3422"/>
                  <a:pt x="8347" y="3962"/>
                  <a:pt x="8347" y="4502"/>
                </a:cubicBezTo>
                <a:cubicBezTo>
                  <a:pt x="8312" y="5042"/>
                  <a:pt x="8206" y="5582"/>
                  <a:pt x="8028" y="6068"/>
                </a:cubicBezTo>
                <a:cubicBezTo>
                  <a:pt x="7957" y="6284"/>
                  <a:pt x="7851" y="6554"/>
                  <a:pt x="7744" y="6716"/>
                </a:cubicBezTo>
                <a:cubicBezTo>
                  <a:pt x="7638" y="6932"/>
                  <a:pt x="7496" y="7148"/>
                  <a:pt x="7354" y="7364"/>
                </a:cubicBezTo>
                <a:cubicBezTo>
                  <a:pt x="9411" y="11954"/>
                  <a:pt x="9411" y="11954"/>
                  <a:pt x="9411" y="11954"/>
                </a:cubicBezTo>
                <a:cubicBezTo>
                  <a:pt x="12675" y="8444"/>
                  <a:pt x="15406" y="7634"/>
                  <a:pt x="17605" y="9470"/>
                </a:cubicBezTo>
                <a:cubicBezTo>
                  <a:pt x="19768" y="11360"/>
                  <a:pt x="20903" y="12278"/>
                  <a:pt x="20903" y="12332"/>
                </a:cubicBezTo>
                <a:cubicBezTo>
                  <a:pt x="21577" y="13304"/>
                  <a:pt x="21577" y="13304"/>
                  <a:pt x="21577" y="13304"/>
                </a:cubicBezTo>
                <a:lnTo>
                  <a:pt x="10014" y="13196"/>
                </a:lnTo>
                <a:close/>
                <a:moveTo>
                  <a:pt x="4446" y="13898"/>
                </a:moveTo>
                <a:cubicBezTo>
                  <a:pt x="4552" y="13520"/>
                  <a:pt x="4623" y="13142"/>
                  <a:pt x="4623" y="12710"/>
                </a:cubicBezTo>
                <a:cubicBezTo>
                  <a:pt x="4659" y="12332"/>
                  <a:pt x="4623" y="11954"/>
                  <a:pt x="4588" y="11630"/>
                </a:cubicBezTo>
                <a:cubicBezTo>
                  <a:pt x="4517" y="11252"/>
                  <a:pt x="4410" y="10928"/>
                  <a:pt x="4233" y="10604"/>
                </a:cubicBezTo>
                <a:cubicBezTo>
                  <a:pt x="4056" y="10280"/>
                  <a:pt x="3878" y="10064"/>
                  <a:pt x="3630" y="9848"/>
                </a:cubicBezTo>
                <a:cubicBezTo>
                  <a:pt x="3417" y="9686"/>
                  <a:pt x="3134" y="9578"/>
                  <a:pt x="2885" y="9524"/>
                </a:cubicBezTo>
                <a:cubicBezTo>
                  <a:pt x="2637" y="9470"/>
                  <a:pt x="2389" y="9524"/>
                  <a:pt x="2176" y="9686"/>
                </a:cubicBezTo>
                <a:cubicBezTo>
                  <a:pt x="1928" y="9740"/>
                  <a:pt x="1715" y="9956"/>
                  <a:pt x="1502" y="10172"/>
                </a:cubicBezTo>
                <a:cubicBezTo>
                  <a:pt x="1289" y="10442"/>
                  <a:pt x="1147" y="10766"/>
                  <a:pt x="1006" y="11090"/>
                </a:cubicBezTo>
                <a:cubicBezTo>
                  <a:pt x="899" y="11468"/>
                  <a:pt x="828" y="11792"/>
                  <a:pt x="793" y="12170"/>
                </a:cubicBezTo>
                <a:cubicBezTo>
                  <a:pt x="757" y="12548"/>
                  <a:pt x="793" y="12926"/>
                  <a:pt x="864" y="13304"/>
                </a:cubicBezTo>
                <a:cubicBezTo>
                  <a:pt x="935" y="13682"/>
                  <a:pt x="1041" y="14006"/>
                  <a:pt x="1183" y="14330"/>
                </a:cubicBezTo>
                <a:cubicBezTo>
                  <a:pt x="1360" y="14654"/>
                  <a:pt x="1538" y="14870"/>
                  <a:pt x="1786" y="15086"/>
                </a:cubicBezTo>
                <a:cubicBezTo>
                  <a:pt x="2034" y="15248"/>
                  <a:pt x="2282" y="15356"/>
                  <a:pt x="2531" y="15410"/>
                </a:cubicBezTo>
                <a:cubicBezTo>
                  <a:pt x="2779" y="15410"/>
                  <a:pt x="3027" y="15356"/>
                  <a:pt x="3276" y="15302"/>
                </a:cubicBezTo>
                <a:cubicBezTo>
                  <a:pt x="3524" y="15194"/>
                  <a:pt x="3737" y="15032"/>
                  <a:pt x="3949" y="14762"/>
                </a:cubicBezTo>
                <a:cubicBezTo>
                  <a:pt x="4162" y="14492"/>
                  <a:pt x="4304" y="14222"/>
                  <a:pt x="4446" y="13898"/>
                </a:cubicBezTo>
                <a:close/>
                <a:moveTo>
                  <a:pt x="2318" y="20432"/>
                </a:moveTo>
                <a:cubicBezTo>
                  <a:pt x="2318" y="21566"/>
                  <a:pt x="2318" y="21566"/>
                  <a:pt x="2318" y="21566"/>
                </a:cubicBezTo>
                <a:cubicBezTo>
                  <a:pt x="4659" y="21566"/>
                  <a:pt x="4659" y="21566"/>
                  <a:pt x="4659" y="21566"/>
                </a:cubicBezTo>
                <a:cubicBezTo>
                  <a:pt x="4659" y="20432"/>
                  <a:pt x="4659" y="20432"/>
                  <a:pt x="4659" y="20432"/>
                </a:cubicBezTo>
                <a:lnTo>
                  <a:pt x="2318" y="20432"/>
                </a:lnTo>
                <a:close/>
                <a:moveTo>
                  <a:pt x="4694" y="6716"/>
                </a:moveTo>
                <a:cubicBezTo>
                  <a:pt x="4943" y="6932"/>
                  <a:pt x="5191" y="7094"/>
                  <a:pt x="5439" y="7094"/>
                </a:cubicBezTo>
                <a:cubicBezTo>
                  <a:pt x="5687" y="7094"/>
                  <a:pt x="5936" y="7094"/>
                  <a:pt x="6184" y="6986"/>
                </a:cubicBezTo>
                <a:cubicBezTo>
                  <a:pt x="6432" y="6824"/>
                  <a:pt x="6645" y="6662"/>
                  <a:pt x="6858" y="6446"/>
                </a:cubicBezTo>
                <a:cubicBezTo>
                  <a:pt x="7071" y="6176"/>
                  <a:pt x="7212" y="5906"/>
                  <a:pt x="7354" y="5528"/>
                </a:cubicBezTo>
                <a:cubicBezTo>
                  <a:pt x="7461" y="5204"/>
                  <a:pt x="7532" y="4826"/>
                  <a:pt x="7567" y="4448"/>
                </a:cubicBezTo>
                <a:cubicBezTo>
                  <a:pt x="7567" y="4016"/>
                  <a:pt x="7532" y="3638"/>
                  <a:pt x="7496" y="3260"/>
                </a:cubicBezTo>
                <a:cubicBezTo>
                  <a:pt x="7425" y="2936"/>
                  <a:pt x="7319" y="2612"/>
                  <a:pt x="7142" y="2288"/>
                </a:cubicBezTo>
                <a:cubicBezTo>
                  <a:pt x="6964" y="2018"/>
                  <a:pt x="6787" y="1748"/>
                  <a:pt x="6574" y="1478"/>
                </a:cubicBezTo>
                <a:cubicBezTo>
                  <a:pt x="6326" y="1316"/>
                  <a:pt x="6042" y="1208"/>
                  <a:pt x="5794" y="1208"/>
                </a:cubicBezTo>
                <a:cubicBezTo>
                  <a:pt x="5545" y="1154"/>
                  <a:pt x="5297" y="1208"/>
                  <a:pt x="5084" y="1316"/>
                </a:cubicBezTo>
                <a:cubicBezTo>
                  <a:pt x="4836" y="1424"/>
                  <a:pt x="4623" y="1640"/>
                  <a:pt x="4410" y="1856"/>
                </a:cubicBezTo>
                <a:cubicBezTo>
                  <a:pt x="4198" y="2072"/>
                  <a:pt x="4056" y="2396"/>
                  <a:pt x="3914" y="2774"/>
                </a:cubicBezTo>
                <a:cubicBezTo>
                  <a:pt x="3808" y="3098"/>
                  <a:pt x="3737" y="3476"/>
                  <a:pt x="3701" y="3854"/>
                </a:cubicBezTo>
                <a:cubicBezTo>
                  <a:pt x="3666" y="4232"/>
                  <a:pt x="3701" y="4664"/>
                  <a:pt x="3772" y="5042"/>
                </a:cubicBezTo>
                <a:cubicBezTo>
                  <a:pt x="3843" y="5366"/>
                  <a:pt x="3949" y="5690"/>
                  <a:pt x="4127" y="5960"/>
                </a:cubicBezTo>
                <a:cubicBezTo>
                  <a:pt x="4304" y="6284"/>
                  <a:pt x="4481" y="6500"/>
                  <a:pt x="4694" y="6716"/>
                </a:cubicBezTo>
                <a:close/>
                <a:moveTo>
                  <a:pt x="5404" y="20432"/>
                </a:moveTo>
                <a:cubicBezTo>
                  <a:pt x="5404" y="21566"/>
                  <a:pt x="5404" y="21566"/>
                  <a:pt x="5404" y="21566"/>
                </a:cubicBezTo>
                <a:cubicBezTo>
                  <a:pt x="7744" y="21566"/>
                  <a:pt x="7744" y="21566"/>
                  <a:pt x="7744" y="21566"/>
                </a:cubicBezTo>
                <a:cubicBezTo>
                  <a:pt x="7744" y="20432"/>
                  <a:pt x="7744" y="20432"/>
                  <a:pt x="7744" y="20432"/>
                </a:cubicBezTo>
                <a:lnTo>
                  <a:pt x="5404" y="20432"/>
                </a:lnTo>
                <a:close/>
                <a:moveTo>
                  <a:pt x="18810" y="11468"/>
                </a:moveTo>
                <a:cubicBezTo>
                  <a:pt x="18349" y="11090"/>
                  <a:pt x="17888" y="10820"/>
                  <a:pt x="17321" y="10550"/>
                </a:cubicBezTo>
                <a:cubicBezTo>
                  <a:pt x="16753" y="10280"/>
                  <a:pt x="16150" y="10118"/>
                  <a:pt x="15477" y="10064"/>
                </a:cubicBezTo>
                <a:cubicBezTo>
                  <a:pt x="14803" y="10010"/>
                  <a:pt x="14058" y="10172"/>
                  <a:pt x="13277" y="10442"/>
                </a:cubicBezTo>
                <a:cubicBezTo>
                  <a:pt x="12497" y="10712"/>
                  <a:pt x="11646" y="11252"/>
                  <a:pt x="10759" y="12062"/>
                </a:cubicBezTo>
                <a:cubicBezTo>
                  <a:pt x="19520" y="12116"/>
                  <a:pt x="19520" y="12116"/>
                  <a:pt x="19520" y="12116"/>
                </a:cubicBezTo>
                <a:cubicBezTo>
                  <a:pt x="19413" y="12008"/>
                  <a:pt x="19272" y="11900"/>
                  <a:pt x="19165" y="11792"/>
                </a:cubicBezTo>
                <a:cubicBezTo>
                  <a:pt x="19059" y="11684"/>
                  <a:pt x="18917" y="11576"/>
                  <a:pt x="18810" y="11468"/>
                </a:cubicBezTo>
                <a:close/>
                <a:moveTo>
                  <a:pt x="14732" y="20432"/>
                </a:moveTo>
                <a:cubicBezTo>
                  <a:pt x="14732" y="21566"/>
                  <a:pt x="14732" y="21566"/>
                  <a:pt x="14732" y="21566"/>
                </a:cubicBezTo>
                <a:cubicBezTo>
                  <a:pt x="17037" y="21566"/>
                  <a:pt x="17037" y="21566"/>
                  <a:pt x="17037" y="21566"/>
                </a:cubicBezTo>
                <a:cubicBezTo>
                  <a:pt x="17037" y="20432"/>
                  <a:pt x="17037" y="20432"/>
                  <a:pt x="17037" y="20432"/>
                </a:cubicBezTo>
                <a:lnTo>
                  <a:pt x="14732" y="20432"/>
                </a:lnTo>
                <a:close/>
                <a:moveTo>
                  <a:pt x="17817" y="20432"/>
                </a:moveTo>
                <a:cubicBezTo>
                  <a:pt x="17817" y="21566"/>
                  <a:pt x="17817" y="21566"/>
                  <a:pt x="17817" y="21566"/>
                </a:cubicBezTo>
                <a:cubicBezTo>
                  <a:pt x="20123" y="21566"/>
                  <a:pt x="20123" y="21566"/>
                  <a:pt x="20123" y="21566"/>
                </a:cubicBezTo>
                <a:cubicBezTo>
                  <a:pt x="20123" y="20432"/>
                  <a:pt x="20123" y="20432"/>
                  <a:pt x="20123" y="20432"/>
                </a:cubicBezTo>
                <a:lnTo>
                  <a:pt x="17817" y="20432"/>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38" name="Shape 3885"/>
          <p:cNvSpPr/>
          <p:nvPr userDrawn="1"/>
        </p:nvSpPr>
        <p:spPr>
          <a:xfrm>
            <a:off x="15872353" y="11492101"/>
            <a:ext cx="611934" cy="5314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1600" y="0"/>
                  <a:pt x="21600" y="0"/>
                  <a:pt x="21600" y="0"/>
                </a:cubicBezTo>
                <a:cubicBezTo>
                  <a:pt x="21600" y="21600"/>
                  <a:pt x="21600" y="21600"/>
                  <a:pt x="21600" y="21600"/>
                </a:cubicBezTo>
                <a:cubicBezTo>
                  <a:pt x="0" y="21600"/>
                  <a:pt x="0" y="21600"/>
                  <a:pt x="0" y="21600"/>
                </a:cubicBezTo>
                <a:lnTo>
                  <a:pt x="0" y="0"/>
                </a:lnTo>
                <a:close/>
                <a:moveTo>
                  <a:pt x="20731" y="20655"/>
                </a:moveTo>
                <a:cubicBezTo>
                  <a:pt x="20731" y="945"/>
                  <a:pt x="20731" y="945"/>
                  <a:pt x="20731" y="945"/>
                </a:cubicBezTo>
                <a:cubicBezTo>
                  <a:pt x="869" y="945"/>
                  <a:pt x="869" y="945"/>
                  <a:pt x="869" y="945"/>
                </a:cubicBezTo>
                <a:cubicBezTo>
                  <a:pt x="869" y="20655"/>
                  <a:pt x="869" y="20655"/>
                  <a:pt x="869" y="20655"/>
                </a:cubicBezTo>
                <a:lnTo>
                  <a:pt x="20731" y="20655"/>
                </a:lnTo>
                <a:close/>
                <a:moveTo>
                  <a:pt x="2567" y="9404"/>
                </a:moveTo>
                <a:cubicBezTo>
                  <a:pt x="1777" y="9404"/>
                  <a:pt x="1777" y="9404"/>
                  <a:pt x="1777" y="9404"/>
                </a:cubicBezTo>
                <a:cubicBezTo>
                  <a:pt x="1777" y="5668"/>
                  <a:pt x="1777" y="5668"/>
                  <a:pt x="1777" y="5668"/>
                </a:cubicBezTo>
                <a:cubicBezTo>
                  <a:pt x="2567" y="5668"/>
                  <a:pt x="2567" y="5668"/>
                  <a:pt x="2567" y="5668"/>
                </a:cubicBezTo>
                <a:cubicBezTo>
                  <a:pt x="2567" y="8460"/>
                  <a:pt x="2567" y="8460"/>
                  <a:pt x="2567" y="8460"/>
                </a:cubicBezTo>
                <a:lnTo>
                  <a:pt x="2567" y="9404"/>
                </a:lnTo>
                <a:close/>
                <a:moveTo>
                  <a:pt x="2567" y="15975"/>
                </a:moveTo>
                <a:cubicBezTo>
                  <a:pt x="1777" y="15975"/>
                  <a:pt x="1777" y="15975"/>
                  <a:pt x="1777" y="15975"/>
                </a:cubicBezTo>
                <a:cubicBezTo>
                  <a:pt x="1777" y="12239"/>
                  <a:pt x="1777" y="12239"/>
                  <a:pt x="1777" y="12239"/>
                </a:cubicBezTo>
                <a:cubicBezTo>
                  <a:pt x="2567" y="12239"/>
                  <a:pt x="2567" y="12239"/>
                  <a:pt x="2567" y="12239"/>
                </a:cubicBezTo>
                <a:cubicBezTo>
                  <a:pt x="2567" y="15116"/>
                  <a:pt x="2567" y="15116"/>
                  <a:pt x="2567" y="15116"/>
                </a:cubicBezTo>
                <a:lnTo>
                  <a:pt x="2567" y="15975"/>
                </a:lnTo>
                <a:close/>
                <a:moveTo>
                  <a:pt x="3435" y="2791"/>
                </a:moveTo>
                <a:cubicBezTo>
                  <a:pt x="18125" y="2791"/>
                  <a:pt x="18125" y="2791"/>
                  <a:pt x="18125" y="2791"/>
                </a:cubicBezTo>
                <a:cubicBezTo>
                  <a:pt x="18125" y="18809"/>
                  <a:pt x="18125" y="18809"/>
                  <a:pt x="18125" y="18809"/>
                </a:cubicBezTo>
                <a:cubicBezTo>
                  <a:pt x="3435" y="18809"/>
                  <a:pt x="3435" y="18809"/>
                  <a:pt x="3435" y="18809"/>
                </a:cubicBezTo>
                <a:lnTo>
                  <a:pt x="3435" y="2791"/>
                </a:lnTo>
                <a:close/>
                <a:moveTo>
                  <a:pt x="17296" y="17821"/>
                </a:moveTo>
                <a:cubicBezTo>
                  <a:pt x="17296" y="3736"/>
                  <a:pt x="17296" y="3736"/>
                  <a:pt x="17296" y="3736"/>
                </a:cubicBezTo>
                <a:cubicBezTo>
                  <a:pt x="4344" y="3736"/>
                  <a:pt x="4344" y="3736"/>
                  <a:pt x="4344" y="3736"/>
                </a:cubicBezTo>
                <a:cubicBezTo>
                  <a:pt x="4344" y="17821"/>
                  <a:pt x="4344" y="17821"/>
                  <a:pt x="4344" y="17821"/>
                </a:cubicBezTo>
                <a:lnTo>
                  <a:pt x="17296" y="17821"/>
                </a:lnTo>
                <a:close/>
                <a:moveTo>
                  <a:pt x="10820" y="6527"/>
                </a:moveTo>
                <a:cubicBezTo>
                  <a:pt x="11333" y="6527"/>
                  <a:pt x="11807" y="6656"/>
                  <a:pt x="12281" y="6871"/>
                </a:cubicBezTo>
                <a:cubicBezTo>
                  <a:pt x="12794" y="7085"/>
                  <a:pt x="13189" y="7429"/>
                  <a:pt x="13544" y="7816"/>
                </a:cubicBezTo>
                <a:cubicBezTo>
                  <a:pt x="13860" y="8202"/>
                  <a:pt x="14137" y="8631"/>
                  <a:pt x="14374" y="9147"/>
                </a:cubicBezTo>
                <a:cubicBezTo>
                  <a:pt x="14571" y="9662"/>
                  <a:pt x="14650" y="10177"/>
                  <a:pt x="14650" y="10779"/>
                </a:cubicBezTo>
                <a:cubicBezTo>
                  <a:pt x="14650" y="11380"/>
                  <a:pt x="14571" y="11938"/>
                  <a:pt x="14374" y="12453"/>
                </a:cubicBezTo>
                <a:cubicBezTo>
                  <a:pt x="14137" y="12926"/>
                  <a:pt x="13860" y="13398"/>
                  <a:pt x="13544" y="13742"/>
                </a:cubicBezTo>
                <a:cubicBezTo>
                  <a:pt x="13189" y="14171"/>
                  <a:pt x="12794" y="14472"/>
                  <a:pt x="12281" y="14729"/>
                </a:cubicBezTo>
                <a:cubicBezTo>
                  <a:pt x="11807" y="14944"/>
                  <a:pt x="11333" y="15030"/>
                  <a:pt x="10820" y="15030"/>
                </a:cubicBezTo>
                <a:cubicBezTo>
                  <a:pt x="10306" y="15030"/>
                  <a:pt x="9793" y="14944"/>
                  <a:pt x="9359" y="14729"/>
                </a:cubicBezTo>
                <a:cubicBezTo>
                  <a:pt x="8924" y="14515"/>
                  <a:pt x="8529" y="14257"/>
                  <a:pt x="8174" y="13913"/>
                </a:cubicBezTo>
                <a:cubicBezTo>
                  <a:pt x="7858" y="13570"/>
                  <a:pt x="7542" y="13183"/>
                  <a:pt x="7345" y="12754"/>
                </a:cubicBezTo>
                <a:cubicBezTo>
                  <a:pt x="7108" y="12324"/>
                  <a:pt x="6989" y="11809"/>
                  <a:pt x="6950" y="11251"/>
                </a:cubicBezTo>
                <a:cubicBezTo>
                  <a:pt x="6042" y="11251"/>
                  <a:pt x="6042" y="11251"/>
                  <a:pt x="6042" y="11251"/>
                </a:cubicBezTo>
                <a:cubicBezTo>
                  <a:pt x="6042" y="10349"/>
                  <a:pt x="6042" y="10349"/>
                  <a:pt x="6042" y="10349"/>
                </a:cubicBezTo>
                <a:cubicBezTo>
                  <a:pt x="6950" y="10349"/>
                  <a:pt x="6950" y="10349"/>
                  <a:pt x="6950" y="10349"/>
                </a:cubicBezTo>
                <a:cubicBezTo>
                  <a:pt x="6989" y="9791"/>
                  <a:pt x="7108" y="9276"/>
                  <a:pt x="7345" y="8846"/>
                </a:cubicBezTo>
                <a:cubicBezTo>
                  <a:pt x="7542" y="8374"/>
                  <a:pt x="7858" y="7987"/>
                  <a:pt x="8174" y="7644"/>
                </a:cubicBezTo>
                <a:cubicBezTo>
                  <a:pt x="8529" y="7343"/>
                  <a:pt x="8924" y="7043"/>
                  <a:pt x="9359" y="6871"/>
                </a:cubicBezTo>
                <a:cubicBezTo>
                  <a:pt x="9793" y="6656"/>
                  <a:pt x="10306" y="6527"/>
                  <a:pt x="10820" y="6527"/>
                </a:cubicBezTo>
                <a:close/>
                <a:moveTo>
                  <a:pt x="10820" y="14085"/>
                </a:moveTo>
                <a:cubicBezTo>
                  <a:pt x="11215" y="14085"/>
                  <a:pt x="11610" y="13999"/>
                  <a:pt x="11965" y="13827"/>
                </a:cubicBezTo>
                <a:cubicBezTo>
                  <a:pt x="12320" y="13613"/>
                  <a:pt x="12636" y="13398"/>
                  <a:pt x="12913" y="13140"/>
                </a:cubicBezTo>
                <a:cubicBezTo>
                  <a:pt x="13189" y="12840"/>
                  <a:pt x="13426" y="12496"/>
                  <a:pt x="13584" y="12067"/>
                </a:cubicBezTo>
                <a:cubicBezTo>
                  <a:pt x="13742" y="11680"/>
                  <a:pt x="13821" y="11251"/>
                  <a:pt x="13821" y="10779"/>
                </a:cubicBezTo>
                <a:cubicBezTo>
                  <a:pt x="13821" y="10349"/>
                  <a:pt x="13742" y="9920"/>
                  <a:pt x="13584" y="9490"/>
                </a:cubicBezTo>
                <a:cubicBezTo>
                  <a:pt x="13426" y="9104"/>
                  <a:pt x="13189" y="8760"/>
                  <a:pt x="12913" y="8460"/>
                </a:cubicBezTo>
                <a:cubicBezTo>
                  <a:pt x="12636" y="8202"/>
                  <a:pt x="12320" y="7944"/>
                  <a:pt x="11965" y="7773"/>
                </a:cubicBezTo>
                <a:cubicBezTo>
                  <a:pt x="11610" y="7601"/>
                  <a:pt x="11215" y="7515"/>
                  <a:pt x="10820" y="7515"/>
                </a:cubicBezTo>
                <a:cubicBezTo>
                  <a:pt x="10425" y="7515"/>
                  <a:pt x="10069" y="7558"/>
                  <a:pt x="9714" y="7730"/>
                </a:cubicBezTo>
                <a:cubicBezTo>
                  <a:pt x="9398" y="7858"/>
                  <a:pt x="9082" y="8073"/>
                  <a:pt x="8806" y="8331"/>
                </a:cubicBezTo>
                <a:cubicBezTo>
                  <a:pt x="8529" y="8588"/>
                  <a:pt x="8293" y="8889"/>
                  <a:pt x="8135" y="9233"/>
                </a:cubicBezTo>
                <a:cubicBezTo>
                  <a:pt x="7977" y="9576"/>
                  <a:pt x="7858" y="9920"/>
                  <a:pt x="7819" y="10349"/>
                </a:cubicBezTo>
                <a:cubicBezTo>
                  <a:pt x="10820" y="10349"/>
                  <a:pt x="10820" y="10349"/>
                  <a:pt x="10820" y="10349"/>
                </a:cubicBezTo>
                <a:cubicBezTo>
                  <a:pt x="10820" y="11251"/>
                  <a:pt x="10820" y="11251"/>
                  <a:pt x="10820" y="11251"/>
                </a:cubicBezTo>
                <a:cubicBezTo>
                  <a:pt x="7819" y="11251"/>
                  <a:pt x="7819" y="11251"/>
                  <a:pt x="7819" y="11251"/>
                </a:cubicBezTo>
                <a:cubicBezTo>
                  <a:pt x="7858" y="11637"/>
                  <a:pt x="7977" y="12024"/>
                  <a:pt x="8135" y="12367"/>
                </a:cubicBezTo>
                <a:cubicBezTo>
                  <a:pt x="8293" y="12711"/>
                  <a:pt x="8529" y="13012"/>
                  <a:pt x="8806" y="13269"/>
                </a:cubicBezTo>
                <a:cubicBezTo>
                  <a:pt x="9082" y="13527"/>
                  <a:pt x="9398" y="13742"/>
                  <a:pt x="9714" y="13870"/>
                </a:cubicBezTo>
                <a:cubicBezTo>
                  <a:pt x="10069" y="13999"/>
                  <a:pt x="10425" y="14085"/>
                  <a:pt x="10820" y="14085"/>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39" name="Shape 3886"/>
          <p:cNvSpPr/>
          <p:nvPr userDrawn="1"/>
        </p:nvSpPr>
        <p:spPr>
          <a:xfrm>
            <a:off x="17247006" y="11533550"/>
            <a:ext cx="509540" cy="509538"/>
          </a:xfrm>
          <a:custGeom>
            <a:avLst/>
            <a:gdLst/>
            <a:ahLst/>
            <a:cxnLst>
              <a:cxn ang="0">
                <a:pos x="wd2" y="hd2"/>
              </a:cxn>
              <a:cxn ang="5400000">
                <a:pos x="wd2" y="hd2"/>
              </a:cxn>
              <a:cxn ang="10800000">
                <a:pos x="wd2" y="hd2"/>
              </a:cxn>
              <a:cxn ang="16200000">
                <a:pos x="wd2" y="hd2"/>
              </a:cxn>
            </a:cxnLst>
            <a:rect l="0" t="0" r="r" b="b"/>
            <a:pathLst>
              <a:path w="21600" h="21600" extrusionOk="0">
                <a:moveTo>
                  <a:pt x="10820" y="21600"/>
                </a:moveTo>
                <a:cubicBezTo>
                  <a:pt x="9280" y="21600"/>
                  <a:pt x="7898" y="21324"/>
                  <a:pt x="6595" y="20731"/>
                </a:cubicBezTo>
                <a:cubicBezTo>
                  <a:pt x="5291" y="20178"/>
                  <a:pt x="4146" y="19389"/>
                  <a:pt x="3159" y="18401"/>
                </a:cubicBezTo>
                <a:cubicBezTo>
                  <a:pt x="2172" y="17454"/>
                  <a:pt x="1422" y="16309"/>
                  <a:pt x="869" y="14966"/>
                </a:cubicBezTo>
                <a:cubicBezTo>
                  <a:pt x="276" y="13663"/>
                  <a:pt x="0" y="12281"/>
                  <a:pt x="0" y="10780"/>
                </a:cubicBezTo>
                <a:cubicBezTo>
                  <a:pt x="0" y="9319"/>
                  <a:pt x="276" y="7937"/>
                  <a:pt x="869" y="6595"/>
                </a:cubicBezTo>
                <a:cubicBezTo>
                  <a:pt x="1422" y="5291"/>
                  <a:pt x="2172" y="4146"/>
                  <a:pt x="3159" y="3199"/>
                </a:cubicBezTo>
                <a:cubicBezTo>
                  <a:pt x="4146" y="2172"/>
                  <a:pt x="5291" y="1422"/>
                  <a:pt x="6595" y="829"/>
                </a:cubicBezTo>
                <a:cubicBezTo>
                  <a:pt x="7898" y="276"/>
                  <a:pt x="9280" y="0"/>
                  <a:pt x="10820" y="0"/>
                </a:cubicBezTo>
                <a:cubicBezTo>
                  <a:pt x="12281" y="0"/>
                  <a:pt x="13663" y="276"/>
                  <a:pt x="15005" y="829"/>
                </a:cubicBezTo>
                <a:cubicBezTo>
                  <a:pt x="16309" y="1422"/>
                  <a:pt x="17454" y="2172"/>
                  <a:pt x="18401" y="3199"/>
                </a:cubicBezTo>
                <a:cubicBezTo>
                  <a:pt x="19428" y="4146"/>
                  <a:pt x="20178" y="5291"/>
                  <a:pt x="20771" y="6595"/>
                </a:cubicBezTo>
                <a:cubicBezTo>
                  <a:pt x="21324" y="7937"/>
                  <a:pt x="21600" y="9319"/>
                  <a:pt x="21600" y="10780"/>
                </a:cubicBezTo>
                <a:cubicBezTo>
                  <a:pt x="21600" y="12281"/>
                  <a:pt x="21324" y="13663"/>
                  <a:pt x="20771" y="14966"/>
                </a:cubicBezTo>
                <a:cubicBezTo>
                  <a:pt x="20178" y="16309"/>
                  <a:pt x="19428" y="17454"/>
                  <a:pt x="18401" y="18401"/>
                </a:cubicBezTo>
                <a:cubicBezTo>
                  <a:pt x="17454" y="19389"/>
                  <a:pt x="16309" y="20178"/>
                  <a:pt x="15005" y="20731"/>
                </a:cubicBezTo>
                <a:cubicBezTo>
                  <a:pt x="13663" y="21324"/>
                  <a:pt x="12281" y="21600"/>
                  <a:pt x="10820" y="21600"/>
                </a:cubicBezTo>
                <a:close/>
                <a:moveTo>
                  <a:pt x="10820" y="869"/>
                </a:moveTo>
                <a:cubicBezTo>
                  <a:pt x="9438" y="869"/>
                  <a:pt x="8135" y="1145"/>
                  <a:pt x="6950" y="1659"/>
                </a:cubicBezTo>
                <a:cubicBezTo>
                  <a:pt x="5765" y="2172"/>
                  <a:pt x="4699" y="2883"/>
                  <a:pt x="3751" y="3791"/>
                </a:cubicBezTo>
                <a:cubicBezTo>
                  <a:pt x="2883" y="4699"/>
                  <a:pt x="2172" y="5726"/>
                  <a:pt x="1659" y="6950"/>
                </a:cubicBezTo>
                <a:cubicBezTo>
                  <a:pt x="1145" y="8135"/>
                  <a:pt x="869" y="9438"/>
                  <a:pt x="869" y="10780"/>
                </a:cubicBezTo>
                <a:cubicBezTo>
                  <a:pt x="869" y="12162"/>
                  <a:pt x="1145" y="13465"/>
                  <a:pt x="1659" y="14650"/>
                </a:cubicBezTo>
                <a:cubicBezTo>
                  <a:pt x="2172" y="15835"/>
                  <a:pt x="2883" y="16901"/>
                  <a:pt x="3751" y="17770"/>
                </a:cubicBezTo>
                <a:cubicBezTo>
                  <a:pt x="4699" y="18717"/>
                  <a:pt x="5765" y="19428"/>
                  <a:pt x="6950" y="19941"/>
                </a:cubicBezTo>
                <a:cubicBezTo>
                  <a:pt x="8135" y="20455"/>
                  <a:pt x="9438" y="20731"/>
                  <a:pt x="10820" y="20731"/>
                </a:cubicBezTo>
                <a:cubicBezTo>
                  <a:pt x="12162" y="20731"/>
                  <a:pt x="13465" y="20455"/>
                  <a:pt x="14650" y="19941"/>
                </a:cubicBezTo>
                <a:cubicBezTo>
                  <a:pt x="15874" y="19428"/>
                  <a:pt x="16901" y="18717"/>
                  <a:pt x="17809" y="17770"/>
                </a:cubicBezTo>
                <a:cubicBezTo>
                  <a:pt x="18678" y="16901"/>
                  <a:pt x="19389" y="15835"/>
                  <a:pt x="19941" y="14650"/>
                </a:cubicBezTo>
                <a:cubicBezTo>
                  <a:pt x="20455" y="13465"/>
                  <a:pt x="20731" y="12162"/>
                  <a:pt x="20731" y="10780"/>
                </a:cubicBezTo>
                <a:cubicBezTo>
                  <a:pt x="20731" y="9438"/>
                  <a:pt x="20455" y="8135"/>
                  <a:pt x="19941" y="6950"/>
                </a:cubicBezTo>
                <a:cubicBezTo>
                  <a:pt x="19389" y="5726"/>
                  <a:pt x="18678" y="4699"/>
                  <a:pt x="17809" y="3791"/>
                </a:cubicBezTo>
                <a:cubicBezTo>
                  <a:pt x="16901" y="2883"/>
                  <a:pt x="15874" y="2172"/>
                  <a:pt x="14650" y="1659"/>
                </a:cubicBezTo>
                <a:cubicBezTo>
                  <a:pt x="13465" y="1145"/>
                  <a:pt x="12162" y="869"/>
                  <a:pt x="10820" y="869"/>
                </a:cubicBezTo>
                <a:close/>
                <a:moveTo>
                  <a:pt x="15637" y="11215"/>
                </a:moveTo>
                <a:cubicBezTo>
                  <a:pt x="5212" y="11215"/>
                  <a:pt x="5212" y="11215"/>
                  <a:pt x="5212" y="11215"/>
                </a:cubicBezTo>
                <a:cubicBezTo>
                  <a:pt x="5212" y="10385"/>
                  <a:pt x="5212" y="10385"/>
                  <a:pt x="5212" y="10385"/>
                </a:cubicBezTo>
                <a:cubicBezTo>
                  <a:pt x="15637" y="10385"/>
                  <a:pt x="15637" y="10385"/>
                  <a:pt x="15637" y="10385"/>
                </a:cubicBezTo>
                <a:cubicBezTo>
                  <a:pt x="11491" y="6160"/>
                  <a:pt x="11491" y="6160"/>
                  <a:pt x="11491" y="6160"/>
                </a:cubicBezTo>
                <a:cubicBezTo>
                  <a:pt x="12044" y="5568"/>
                  <a:pt x="12044" y="5568"/>
                  <a:pt x="12044" y="5568"/>
                </a:cubicBezTo>
                <a:cubicBezTo>
                  <a:pt x="17296" y="10780"/>
                  <a:pt x="17296" y="10780"/>
                  <a:pt x="17296" y="10780"/>
                </a:cubicBezTo>
                <a:cubicBezTo>
                  <a:pt x="12044" y="16032"/>
                  <a:pt x="12044" y="16032"/>
                  <a:pt x="12044" y="16032"/>
                </a:cubicBezTo>
                <a:cubicBezTo>
                  <a:pt x="11491" y="15440"/>
                  <a:pt x="11491" y="15440"/>
                  <a:pt x="11491" y="15440"/>
                </a:cubicBezTo>
                <a:lnTo>
                  <a:pt x="15637" y="11215"/>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40" name="Shape 3887"/>
          <p:cNvSpPr/>
          <p:nvPr userDrawn="1"/>
        </p:nvSpPr>
        <p:spPr>
          <a:xfrm>
            <a:off x="18513168" y="11526234"/>
            <a:ext cx="521727" cy="524167"/>
          </a:xfrm>
          <a:custGeom>
            <a:avLst/>
            <a:gdLst/>
            <a:ahLst/>
            <a:cxnLst>
              <a:cxn ang="0">
                <a:pos x="wd2" y="hd2"/>
              </a:cxn>
              <a:cxn ang="5400000">
                <a:pos x="wd2" y="hd2"/>
              </a:cxn>
              <a:cxn ang="10800000">
                <a:pos x="wd2" y="hd2"/>
              </a:cxn>
              <a:cxn ang="16200000">
                <a:pos x="wd2" y="hd2"/>
              </a:cxn>
            </a:cxnLst>
            <a:rect l="0" t="0" r="r" b="b"/>
            <a:pathLst>
              <a:path w="21600" h="21600" extrusionOk="0">
                <a:moveTo>
                  <a:pt x="15093" y="12737"/>
                </a:moveTo>
                <a:cubicBezTo>
                  <a:pt x="15517" y="12315"/>
                  <a:pt x="16017" y="11970"/>
                  <a:pt x="16595" y="11740"/>
                </a:cubicBezTo>
                <a:cubicBezTo>
                  <a:pt x="17172" y="11510"/>
                  <a:pt x="17750" y="11395"/>
                  <a:pt x="18366" y="11395"/>
                </a:cubicBezTo>
                <a:cubicBezTo>
                  <a:pt x="18943" y="11395"/>
                  <a:pt x="19521" y="11510"/>
                  <a:pt x="20098" y="11740"/>
                </a:cubicBezTo>
                <a:cubicBezTo>
                  <a:pt x="20637" y="11970"/>
                  <a:pt x="21138" y="12315"/>
                  <a:pt x="21600" y="12737"/>
                </a:cubicBezTo>
                <a:cubicBezTo>
                  <a:pt x="21022" y="13351"/>
                  <a:pt x="21022" y="13351"/>
                  <a:pt x="21022" y="13351"/>
                </a:cubicBezTo>
                <a:cubicBezTo>
                  <a:pt x="20637" y="12968"/>
                  <a:pt x="20214" y="12699"/>
                  <a:pt x="19752" y="12507"/>
                </a:cubicBezTo>
                <a:cubicBezTo>
                  <a:pt x="19290" y="12354"/>
                  <a:pt x="18828" y="12239"/>
                  <a:pt x="18366" y="12239"/>
                </a:cubicBezTo>
                <a:cubicBezTo>
                  <a:pt x="17865" y="12239"/>
                  <a:pt x="17365" y="12354"/>
                  <a:pt x="16941" y="12507"/>
                </a:cubicBezTo>
                <a:cubicBezTo>
                  <a:pt x="16479" y="12699"/>
                  <a:pt x="16056" y="12968"/>
                  <a:pt x="15709" y="13351"/>
                </a:cubicBezTo>
                <a:cubicBezTo>
                  <a:pt x="8971" y="20027"/>
                  <a:pt x="8971" y="20027"/>
                  <a:pt x="8971" y="20027"/>
                </a:cubicBezTo>
                <a:cubicBezTo>
                  <a:pt x="8471" y="20526"/>
                  <a:pt x="7893" y="20909"/>
                  <a:pt x="7239" y="21178"/>
                </a:cubicBezTo>
                <a:cubicBezTo>
                  <a:pt x="6584" y="21447"/>
                  <a:pt x="5929" y="21600"/>
                  <a:pt x="5275" y="21600"/>
                </a:cubicBezTo>
                <a:cubicBezTo>
                  <a:pt x="4582" y="21600"/>
                  <a:pt x="3927" y="21447"/>
                  <a:pt x="3273" y="21178"/>
                </a:cubicBezTo>
                <a:cubicBezTo>
                  <a:pt x="2618" y="20909"/>
                  <a:pt x="2041" y="20526"/>
                  <a:pt x="1540" y="20027"/>
                </a:cubicBezTo>
                <a:cubicBezTo>
                  <a:pt x="1040" y="19528"/>
                  <a:pt x="655" y="18953"/>
                  <a:pt x="385" y="18339"/>
                </a:cubicBezTo>
                <a:cubicBezTo>
                  <a:pt x="154" y="17687"/>
                  <a:pt x="0" y="17073"/>
                  <a:pt x="0" y="16421"/>
                </a:cubicBezTo>
                <a:cubicBezTo>
                  <a:pt x="0" y="15768"/>
                  <a:pt x="116" y="15116"/>
                  <a:pt x="347" y="14502"/>
                </a:cubicBezTo>
                <a:cubicBezTo>
                  <a:pt x="578" y="13850"/>
                  <a:pt x="924" y="13275"/>
                  <a:pt x="1425" y="12776"/>
                </a:cubicBezTo>
                <a:cubicBezTo>
                  <a:pt x="501" y="11893"/>
                  <a:pt x="501" y="11893"/>
                  <a:pt x="501" y="11893"/>
                </a:cubicBezTo>
                <a:cubicBezTo>
                  <a:pt x="1925" y="10512"/>
                  <a:pt x="1925" y="10512"/>
                  <a:pt x="1925" y="10512"/>
                </a:cubicBezTo>
                <a:cubicBezTo>
                  <a:pt x="1656" y="10013"/>
                  <a:pt x="1540" y="9553"/>
                  <a:pt x="1463" y="9016"/>
                </a:cubicBezTo>
                <a:cubicBezTo>
                  <a:pt x="1386" y="8517"/>
                  <a:pt x="1386" y="7980"/>
                  <a:pt x="1463" y="7481"/>
                </a:cubicBezTo>
                <a:cubicBezTo>
                  <a:pt x="1540" y="6983"/>
                  <a:pt x="1733" y="6522"/>
                  <a:pt x="1964" y="6062"/>
                </a:cubicBezTo>
                <a:cubicBezTo>
                  <a:pt x="2195" y="5601"/>
                  <a:pt x="2503" y="5141"/>
                  <a:pt x="2849" y="4757"/>
                </a:cubicBezTo>
                <a:cubicBezTo>
                  <a:pt x="5275" y="2417"/>
                  <a:pt x="5275" y="2417"/>
                  <a:pt x="5275" y="2417"/>
                </a:cubicBezTo>
                <a:cubicBezTo>
                  <a:pt x="4659" y="1803"/>
                  <a:pt x="4659" y="1803"/>
                  <a:pt x="4659" y="1803"/>
                </a:cubicBezTo>
                <a:cubicBezTo>
                  <a:pt x="5275" y="1189"/>
                  <a:pt x="5275" y="1189"/>
                  <a:pt x="5275" y="1189"/>
                </a:cubicBezTo>
                <a:cubicBezTo>
                  <a:pt x="7624" y="3606"/>
                  <a:pt x="7624" y="3606"/>
                  <a:pt x="7624" y="3606"/>
                </a:cubicBezTo>
                <a:cubicBezTo>
                  <a:pt x="11166" y="0"/>
                  <a:pt x="11166" y="0"/>
                  <a:pt x="11166" y="0"/>
                </a:cubicBezTo>
                <a:cubicBezTo>
                  <a:pt x="11782" y="614"/>
                  <a:pt x="11782" y="614"/>
                  <a:pt x="11782" y="614"/>
                </a:cubicBezTo>
                <a:cubicBezTo>
                  <a:pt x="8240" y="4144"/>
                  <a:pt x="8240" y="4144"/>
                  <a:pt x="8240" y="4144"/>
                </a:cubicBezTo>
                <a:cubicBezTo>
                  <a:pt x="10627" y="6561"/>
                  <a:pt x="10627" y="6561"/>
                  <a:pt x="10627" y="6561"/>
                </a:cubicBezTo>
                <a:cubicBezTo>
                  <a:pt x="14207" y="2993"/>
                  <a:pt x="14207" y="2993"/>
                  <a:pt x="14207" y="2993"/>
                </a:cubicBezTo>
                <a:cubicBezTo>
                  <a:pt x="14785" y="3606"/>
                  <a:pt x="14785" y="3606"/>
                  <a:pt x="14785" y="3606"/>
                </a:cubicBezTo>
                <a:cubicBezTo>
                  <a:pt x="11166" y="7136"/>
                  <a:pt x="11166" y="7136"/>
                  <a:pt x="11166" y="7136"/>
                </a:cubicBezTo>
                <a:cubicBezTo>
                  <a:pt x="13591" y="9515"/>
                  <a:pt x="13591" y="9515"/>
                  <a:pt x="13591" y="9515"/>
                </a:cubicBezTo>
                <a:cubicBezTo>
                  <a:pt x="12975" y="10090"/>
                  <a:pt x="12975" y="10090"/>
                  <a:pt x="12975" y="10090"/>
                </a:cubicBezTo>
                <a:cubicBezTo>
                  <a:pt x="12398" y="9515"/>
                  <a:pt x="12398" y="9515"/>
                  <a:pt x="12398" y="9515"/>
                </a:cubicBezTo>
                <a:cubicBezTo>
                  <a:pt x="10011" y="11893"/>
                  <a:pt x="10011" y="11893"/>
                  <a:pt x="10011" y="11893"/>
                </a:cubicBezTo>
                <a:cubicBezTo>
                  <a:pt x="9626" y="12277"/>
                  <a:pt x="9202" y="12546"/>
                  <a:pt x="8740" y="12776"/>
                </a:cubicBezTo>
                <a:cubicBezTo>
                  <a:pt x="8240" y="13044"/>
                  <a:pt x="7778" y="13198"/>
                  <a:pt x="7277" y="13275"/>
                </a:cubicBezTo>
                <a:cubicBezTo>
                  <a:pt x="6776" y="13351"/>
                  <a:pt x="6276" y="13351"/>
                  <a:pt x="5737" y="13275"/>
                </a:cubicBezTo>
                <a:cubicBezTo>
                  <a:pt x="5236" y="13236"/>
                  <a:pt x="4736" y="13083"/>
                  <a:pt x="4274" y="12853"/>
                </a:cubicBezTo>
                <a:cubicBezTo>
                  <a:pt x="2849" y="14234"/>
                  <a:pt x="2849" y="14234"/>
                  <a:pt x="2849" y="14234"/>
                </a:cubicBezTo>
                <a:cubicBezTo>
                  <a:pt x="2002" y="13390"/>
                  <a:pt x="2002" y="13390"/>
                  <a:pt x="2002" y="13390"/>
                </a:cubicBezTo>
                <a:cubicBezTo>
                  <a:pt x="1617" y="13812"/>
                  <a:pt x="1309" y="14310"/>
                  <a:pt x="1117" y="14809"/>
                </a:cubicBezTo>
                <a:cubicBezTo>
                  <a:pt x="924" y="15346"/>
                  <a:pt x="809" y="15883"/>
                  <a:pt x="847" y="16421"/>
                </a:cubicBezTo>
                <a:cubicBezTo>
                  <a:pt x="847" y="16958"/>
                  <a:pt x="963" y="17495"/>
                  <a:pt x="1194" y="18032"/>
                </a:cubicBezTo>
                <a:cubicBezTo>
                  <a:pt x="1386" y="18569"/>
                  <a:pt x="1694" y="19029"/>
                  <a:pt x="2118" y="19452"/>
                </a:cubicBezTo>
                <a:cubicBezTo>
                  <a:pt x="2541" y="19874"/>
                  <a:pt x="3042" y="20180"/>
                  <a:pt x="3581" y="20411"/>
                </a:cubicBezTo>
                <a:cubicBezTo>
                  <a:pt x="4120" y="20641"/>
                  <a:pt x="4697" y="20718"/>
                  <a:pt x="5275" y="20718"/>
                </a:cubicBezTo>
                <a:cubicBezTo>
                  <a:pt x="5852" y="20718"/>
                  <a:pt x="6391" y="20641"/>
                  <a:pt x="6930" y="20411"/>
                </a:cubicBezTo>
                <a:cubicBezTo>
                  <a:pt x="7470" y="20180"/>
                  <a:pt x="7932" y="19874"/>
                  <a:pt x="8394" y="19452"/>
                </a:cubicBezTo>
                <a:cubicBezTo>
                  <a:pt x="8394" y="19413"/>
                  <a:pt x="8432" y="19375"/>
                  <a:pt x="8471" y="19375"/>
                </a:cubicBezTo>
                <a:lnTo>
                  <a:pt x="15093" y="12737"/>
                </a:lnTo>
                <a:close/>
                <a:moveTo>
                  <a:pt x="2349" y="11241"/>
                </a:moveTo>
                <a:cubicBezTo>
                  <a:pt x="1694" y="11893"/>
                  <a:pt x="1694" y="11893"/>
                  <a:pt x="1694" y="11893"/>
                </a:cubicBezTo>
                <a:cubicBezTo>
                  <a:pt x="2849" y="13044"/>
                  <a:pt x="2849" y="13044"/>
                  <a:pt x="2849" y="13044"/>
                </a:cubicBezTo>
                <a:cubicBezTo>
                  <a:pt x="3504" y="12431"/>
                  <a:pt x="3504" y="12431"/>
                  <a:pt x="3504" y="12431"/>
                </a:cubicBezTo>
                <a:cubicBezTo>
                  <a:pt x="3427" y="12354"/>
                  <a:pt x="3311" y="12239"/>
                  <a:pt x="3196" y="12162"/>
                </a:cubicBezTo>
                <a:cubicBezTo>
                  <a:pt x="3080" y="12085"/>
                  <a:pt x="2965" y="12009"/>
                  <a:pt x="2849" y="11893"/>
                </a:cubicBezTo>
                <a:cubicBezTo>
                  <a:pt x="2772" y="11778"/>
                  <a:pt x="2657" y="11702"/>
                  <a:pt x="2580" y="11587"/>
                </a:cubicBezTo>
                <a:cubicBezTo>
                  <a:pt x="2503" y="11471"/>
                  <a:pt x="2426" y="11356"/>
                  <a:pt x="2349" y="11241"/>
                </a:cubicBezTo>
                <a:close/>
                <a:moveTo>
                  <a:pt x="3465" y="5333"/>
                </a:moveTo>
                <a:cubicBezTo>
                  <a:pt x="3042" y="5755"/>
                  <a:pt x="2772" y="6215"/>
                  <a:pt x="2541" y="6714"/>
                </a:cubicBezTo>
                <a:cubicBezTo>
                  <a:pt x="2349" y="7251"/>
                  <a:pt x="2272" y="7788"/>
                  <a:pt x="2272" y="8364"/>
                </a:cubicBezTo>
                <a:cubicBezTo>
                  <a:pt x="2272" y="8863"/>
                  <a:pt x="2349" y="9400"/>
                  <a:pt x="2541" y="9937"/>
                </a:cubicBezTo>
                <a:cubicBezTo>
                  <a:pt x="2772" y="10436"/>
                  <a:pt x="3042" y="10896"/>
                  <a:pt x="3465" y="11280"/>
                </a:cubicBezTo>
                <a:cubicBezTo>
                  <a:pt x="3850" y="11702"/>
                  <a:pt x="4312" y="12009"/>
                  <a:pt x="4851" y="12200"/>
                </a:cubicBezTo>
                <a:cubicBezTo>
                  <a:pt x="5352" y="12392"/>
                  <a:pt x="5891" y="12507"/>
                  <a:pt x="6468" y="12507"/>
                </a:cubicBezTo>
                <a:cubicBezTo>
                  <a:pt x="7007" y="12507"/>
                  <a:pt x="7547" y="12392"/>
                  <a:pt x="8047" y="12200"/>
                </a:cubicBezTo>
                <a:cubicBezTo>
                  <a:pt x="8586" y="12009"/>
                  <a:pt x="9010" y="11702"/>
                  <a:pt x="9433" y="11280"/>
                </a:cubicBezTo>
                <a:cubicBezTo>
                  <a:pt x="11782" y="8901"/>
                  <a:pt x="11782" y="8901"/>
                  <a:pt x="11782" y="8901"/>
                </a:cubicBezTo>
                <a:cubicBezTo>
                  <a:pt x="5852" y="2993"/>
                  <a:pt x="5852" y="2993"/>
                  <a:pt x="5852" y="2993"/>
                </a:cubicBezTo>
                <a:lnTo>
                  <a:pt x="3465" y="5333"/>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41" name="Shape 3888"/>
          <p:cNvSpPr/>
          <p:nvPr userDrawn="1"/>
        </p:nvSpPr>
        <p:spPr>
          <a:xfrm>
            <a:off x="19781767" y="11523798"/>
            <a:ext cx="529043" cy="531481"/>
          </a:xfrm>
          <a:custGeom>
            <a:avLst/>
            <a:gdLst/>
            <a:ahLst/>
            <a:cxnLst>
              <a:cxn ang="0">
                <a:pos x="wd2" y="hd2"/>
              </a:cxn>
              <a:cxn ang="5400000">
                <a:pos x="wd2" y="hd2"/>
              </a:cxn>
              <a:cxn ang="10800000">
                <a:pos x="wd2" y="hd2"/>
              </a:cxn>
              <a:cxn ang="16200000">
                <a:pos x="wd2" y="hd2"/>
              </a:cxn>
            </a:cxnLst>
            <a:rect l="0" t="0" r="r" b="b"/>
            <a:pathLst>
              <a:path w="21600" h="21600" extrusionOk="0">
                <a:moveTo>
                  <a:pt x="0" y="6317"/>
                </a:moveTo>
                <a:cubicBezTo>
                  <a:pt x="6328" y="0"/>
                  <a:pt x="6328" y="0"/>
                  <a:pt x="6328" y="0"/>
                </a:cubicBezTo>
                <a:cubicBezTo>
                  <a:pt x="6594" y="416"/>
                  <a:pt x="6594" y="416"/>
                  <a:pt x="6594" y="416"/>
                </a:cubicBezTo>
                <a:cubicBezTo>
                  <a:pt x="6745" y="681"/>
                  <a:pt x="6859" y="946"/>
                  <a:pt x="6935" y="1173"/>
                </a:cubicBezTo>
                <a:cubicBezTo>
                  <a:pt x="7011" y="1437"/>
                  <a:pt x="7048" y="1702"/>
                  <a:pt x="7086" y="1929"/>
                </a:cubicBezTo>
                <a:cubicBezTo>
                  <a:pt x="7086" y="2194"/>
                  <a:pt x="7086" y="2421"/>
                  <a:pt x="7086" y="2610"/>
                </a:cubicBezTo>
                <a:cubicBezTo>
                  <a:pt x="7086" y="2799"/>
                  <a:pt x="7086" y="2988"/>
                  <a:pt x="7048" y="3102"/>
                </a:cubicBezTo>
                <a:cubicBezTo>
                  <a:pt x="7920" y="3858"/>
                  <a:pt x="8678" y="4539"/>
                  <a:pt x="9436" y="5182"/>
                </a:cubicBezTo>
                <a:cubicBezTo>
                  <a:pt x="10156" y="5788"/>
                  <a:pt x="10800" y="6355"/>
                  <a:pt x="11331" y="6809"/>
                </a:cubicBezTo>
                <a:cubicBezTo>
                  <a:pt x="11899" y="7301"/>
                  <a:pt x="12354" y="7717"/>
                  <a:pt x="12733" y="8020"/>
                </a:cubicBezTo>
                <a:cubicBezTo>
                  <a:pt x="13112" y="8322"/>
                  <a:pt x="13415" y="8549"/>
                  <a:pt x="13566" y="8663"/>
                </a:cubicBezTo>
                <a:cubicBezTo>
                  <a:pt x="14135" y="8436"/>
                  <a:pt x="14665" y="8247"/>
                  <a:pt x="15234" y="8095"/>
                </a:cubicBezTo>
                <a:cubicBezTo>
                  <a:pt x="15802" y="7944"/>
                  <a:pt x="16371" y="7868"/>
                  <a:pt x="16977" y="7830"/>
                </a:cubicBezTo>
                <a:cubicBezTo>
                  <a:pt x="17545" y="7793"/>
                  <a:pt x="18152" y="7830"/>
                  <a:pt x="18720" y="7906"/>
                </a:cubicBezTo>
                <a:cubicBezTo>
                  <a:pt x="19288" y="7944"/>
                  <a:pt x="19857" y="8057"/>
                  <a:pt x="20425" y="8247"/>
                </a:cubicBezTo>
                <a:cubicBezTo>
                  <a:pt x="21107" y="8474"/>
                  <a:pt x="21107" y="8474"/>
                  <a:pt x="21107" y="8474"/>
                </a:cubicBezTo>
                <a:cubicBezTo>
                  <a:pt x="15082" y="14488"/>
                  <a:pt x="15082" y="14488"/>
                  <a:pt x="15082" y="14488"/>
                </a:cubicBezTo>
                <a:cubicBezTo>
                  <a:pt x="21600" y="21033"/>
                  <a:pt x="21600" y="21033"/>
                  <a:pt x="21600" y="21033"/>
                </a:cubicBezTo>
                <a:cubicBezTo>
                  <a:pt x="21069" y="21600"/>
                  <a:pt x="21069" y="21600"/>
                  <a:pt x="21069" y="21600"/>
                </a:cubicBezTo>
                <a:cubicBezTo>
                  <a:pt x="14514" y="15094"/>
                  <a:pt x="14514" y="15094"/>
                  <a:pt x="14514" y="15094"/>
                </a:cubicBezTo>
                <a:cubicBezTo>
                  <a:pt x="8488" y="21070"/>
                  <a:pt x="8488" y="21070"/>
                  <a:pt x="8488" y="21070"/>
                </a:cubicBezTo>
                <a:cubicBezTo>
                  <a:pt x="8223" y="20389"/>
                  <a:pt x="8223" y="20389"/>
                  <a:pt x="8223" y="20389"/>
                </a:cubicBezTo>
                <a:cubicBezTo>
                  <a:pt x="8072" y="19860"/>
                  <a:pt x="7958" y="19292"/>
                  <a:pt x="7882" y="18687"/>
                </a:cubicBezTo>
                <a:cubicBezTo>
                  <a:pt x="7806" y="18120"/>
                  <a:pt x="7806" y="17552"/>
                  <a:pt x="7844" y="16947"/>
                </a:cubicBezTo>
                <a:cubicBezTo>
                  <a:pt x="7882" y="16342"/>
                  <a:pt x="7958" y="15774"/>
                  <a:pt x="8109" y="15245"/>
                </a:cubicBezTo>
                <a:cubicBezTo>
                  <a:pt x="8261" y="14677"/>
                  <a:pt x="8451" y="14110"/>
                  <a:pt x="8678" y="13543"/>
                </a:cubicBezTo>
                <a:cubicBezTo>
                  <a:pt x="8564" y="13391"/>
                  <a:pt x="8337" y="13126"/>
                  <a:pt x="7996" y="12748"/>
                </a:cubicBezTo>
                <a:cubicBezTo>
                  <a:pt x="7693" y="12370"/>
                  <a:pt x="7314" y="11878"/>
                  <a:pt x="6821" y="11349"/>
                </a:cubicBezTo>
                <a:cubicBezTo>
                  <a:pt x="6328" y="10781"/>
                  <a:pt x="5798" y="10138"/>
                  <a:pt x="5192" y="9419"/>
                </a:cubicBezTo>
                <a:cubicBezTo>
                  <a:pt x="4547" y="8701"/>
                  <a:pt x="3865" y="7906"/>
                  <a:pt x="3107" y="7036"/>
                </a:cubicBezTo>
                <a:cubicBezTo>
                  <a:pt x="2994" y="7036"/>
                  <a:pt x="2880" y="7036"/>
                  <a:pt x="2766" y="7036"/>
                </a:cubicBezTo>
                <a:cubicBezTo>
                  <a:pt x="2653" y="7036"/>
                  <a:pt x="2577" y="7036"/>
                  <a:pt x="2463" y="7036"/>
                </a:cubicBezTo>
                <a:cubicBezTo>
                  <a:pt x="1819" y="7036"/>
                  <a:pt x="1288" y="6960"/>
                  <a:pt x="947" y="6847"/>
                </a:cubicBezTo>
                <a:cubicBezTo>
                  <a:pt x="606" y="6696"/>
                  <a:pt x="417" y="6582"/>
                  <a:pt x="379" y="6544"/>
                </a:cubicBezTo>
                <a:lnTo>
                  <a:pt x="0" y="6317"/>
                </a:lnTo>
                <a:close/>
                <a:moveTo>
                  <a:pt x="1364" y="6128"/>
                </a:moveTo>
                <a:cubicBezTo>
                  <a:pt x="1516" y="6166"/>
                  <a:pt x="1667" y="6166"/>
                  <a:pt x="1857" y="6204"/>
                </a:cubicBezTo>
                <a:cubicBezTo>
                  <a:pt x="2008" y="6204"/>
                  <a:pt x="2236" y="6204"/>
                  <a:pt x="2463" y="6204"/>
                </a:cubicBezTo>
                <a:cubicBezTo>
                  <a:pt x="2577" y="6204"/>
                  <a:pt x="2728" y="6204"/>
                  <a:pt x="2842" y="6204"/>
                </a:cubicBezTo>
                <a:cubicBezTo>
                  <a:pt x="2956" y="6204"/>
                  <a:pt x="3069" y="6204"/>
                  <a:pt x="3183" y="6166"/>
                </a:cubicBezTo>
                <a:cubicBezTo>
                  <a:pt x="3448" y="6166"/>
                  <a:pt x="3448" y="6166"/>
                  <a:pt x="3448" y="6166"/>
                </a:cubicBezTo>
                <a:cubicBezTo>
                  <a:pt x="3600" y="6317"/>
                  <a:pt x="3600" y="6317"/>
                  <a:pt x="3600" y="6317"/>
                </a:cubicBezTo>
                <a:cubicBezTo>
                  <a:pt x="4699" y="7641"/>
                  <a:pt x="5646" y="8701"/>
                  <a:pt x="6366" y="9533"/>
                </a:cubicBezTo>
                <a:cubicBezTo>
                  <a:pt x="7086" y="10365"/>
                  <a:pt x="7693" y="11046"/>
                  <a:pt x="8147" y="11575"/>
                </a:cubicBezTo>
                <a:cubicBezTo>
                  <a:pt x="8564" y="12105"/>
                  <a:pt x="8867" y="12521"/>
                  <a:pt x="9095" y="12748"/>
                </a:cubicBezTo>
                <a:cubicBezTo>
                  <a:pt x="9322" y="13013"/>
                  <a:pt x="9436" y="13240"/>
                  <a:pt x="9512" y="13353"/>
                </a:cubicBezTo>
                <a:cubicBezTo>
                  <a:pt x="9625" y="13543"/>
                  <a:pt x="9625" y="13543"/>
                  <a:pt x="9625" y="13543"/>
                </a:cubicBezTo>
                <a:cubicBezTo>
                  <a:pt x="9512" y="13694"/>
                  <a:pt x="9512" y="13694"/>
                  <a:pt x="9512" y="13694"/>
                </a:cubicBezTo>
                <a:cubicBezTo>
                  <a:pt x="9322" y="14148"/>
                  <a:pt x="9133" y="14640"/>
                  <a:pt x="8981" y="15094"/>
                </a:cubicBezTo>
                <a:cubicBezTo>
                  <a:pt x="8867" y="15585"/>
                  <a:pt x="8754" y="16077"/>
                  <a:pt x="8716" y="16569"/>
                </a:cubicBezTo>
                <a:cubicBezTo>
                  <a:pt x="8678" y="17061"/>
                  <a:pt x="8640" y="17552"/>
                  <a:pt x="8678" y="18044"/>
                </a:cubicBezTo>
                <a:cubicBezTo>
                  <a:pt x="8716" y="18536"/>
                  <a:pt x="8792" y="19028"/>
                  <a:pt x="8867" y="19519"/>
                </a:cubicBezTo>
                <a:cubicBezTo>
                  <a:pt x="19516" y="8890"/>
                  <a:pt x="19516" y="8890"/>
                  <a:pt x="19516" y="8890"/>
                </a:cubicBezTo>
                <a:cubicBezTo>
                  <a:pt x="19023" y="8776"/>
                  <a:pt x="18531" y="8701"/>
                  <a:pt x="18038" y="8663"/>
                </a:cubicBezTo>
                <a:cubicBezTo>
                  <a:pt x="17545" y="8663"/>
                  <a:pt x="17053" y="8663"/>
                  <a:pt x="16560" y="8738"/>
                </a:cubicBezTo>
                <a:cubicBezTo>
                  <a:pt x="16067" y="8776"/>
                  <a:pt x="15613" y="8890"/>
                  <a:pt x="15120" y="9003"/>
                </a:cubicBezTo>
                <a:cubicBezTo>
                  <a:pt x="14627" y="9154"/>
                  <a:pt x="14173" y="9306"/>
                  <a:pt x="13718" y="9533"/>
                </a:cubicBezTo>
                <a:cubicBezTo>
                  <a:pt x="13566" y="9608"/>
                  <a:pt x="13566" y="9608"/>
                  <a:pt x="13566" y="9608"/>
                </a:cubicBezTo>
                <a:cubicBezTo>
                  <a:pt x="13415" y="9571"/>
                  <a:pt x="13415" y="9571"/>
                  <a:pt x="13415" y="9571"/>
                </a:cubicBezTo>
                <a:cubicBezTo>
                  <a:pt x="13301" y="9495"/>
                  <a:pt x="12808" y="9117"/>
                  <a:pt x="11975" y="8436"/>
                </a:cubicBezTo>
                <a:cubicBezTo>
                  <a:pt x="11103" y="7755"/>
                  <a:pt x="9246" y="6128"/>
                  <a:pt x="6328" y="3594"/>
                </a:cubicBezTo>
                <a:cubicBezTo>
                  <a:pt x="6101" y="3405"/>
                  <a:pt x="6101" y="3405"/>
                  <a:pt x="6101" y="3405"/>
                </a:cubicBezTo>
                <a:cubicBezTo>
                  <a:pt x="6215" y="3178"/>
                  <a:pt x="6215" y="3178"/>
                  <a:pt x="6215" y="3178"/>
                </a:cubicBezTo>
                <a:cubicBezTo>
                  <a:pt x="6328" y="2421"/>
                  <a:pt x="6291" y="1816"/>
                  <a:pt x="6101" y="1324"/>
                </a:cubicBezTo>
                <a:lnTo>
                  <a:pt x="1364" y="612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42" name="Shape 3889"/>
          <p:cNvSpPr/>
          <p:nvPr userDrawn="1"/>
        </p:nvSpPr>
        <p:spPr>
          <a:xfrm>
            <a:off x="21054023" y="11553053"/>
            <a:ext cx="529043" cy="470531"/>
          </a:xfrm>
          <a:custGeom>
            <a:avLst/>
            <a:gdLst/>
            <a:ahLst/>
            <a:cxnLst>
              <a:cxn ang="0">
                <a:pos x="wd2" y="hd2"/>
              </a:cxn>
              <a:cxn ang="5400000">
                <a:pos x="wd2" y="hd2"/>
              </a:cxn>
              <a:cxn ang="10800000">
                <a:pos x="wd2" y="hd2"/>
              </a:cxn>
              <a:cxn ang="16200000">
                <a:pos x="wd2" y="hd2"/>
              </a:cxn>
            </a:cxnLst>
            <a:rect l="0" t="0" r="r" b="b"/>
            <a:pathLst>
              <a:path w="21600" h="21600" extrusionOk="0">
                <a:moveTo>
                  <a:pt x="2472" y="1027"/>
                </a:moveTo>
                <a:cubicBezTo>
                  <a:pt x="2776" y="770"/>
                  <a:pt x="3080" y="599"/>
                  <a:pt x="3423" y="428"/>
                </a:cubicBezTo>
                <a:cubicBezTo>
                  <a:pt x="3727" y="299"/>
                  <a:pt x="4031" y="171"/>
                  <a:pt x="4411" y="86"/>
                </a:cubicBezTo>
                <a:cubicBezTo>
                  <a:pt x="4792" y="43"/>
                  <a:pt x="5134" y="0"/>
                  <a:pt x="5514" y="0"/>
                </a:cubicBezTo>
                <a:cubicBezTo>
                  <a:pt x="5856" y="0"/>
                  <a:pt x="6237" y="43"/>
                  <a:pt x="6579" y="86"/>
                </a:cubicBezTo>
                <a:cubicBezTo>
                  <a:pt x="6959" y="171"/>
                  <a:pt x="7301" y="299"/>
                  <a:pt x="7568" y="428"/>
                </a:cubicBezTo>
                <a:cubicBezTo>
                  <a:pt x="7910" y="599"/>
                  <a:pt x="8252" y="770"/>
                  <a:pt x="8556" y="1027"/>
                </a:cubicBezTo>
                <a:cubicBezTo>
                  <a:pt x="8861" y="1240"/>
                  <a:pt x="9127" y="1497"/>
                  <a:pt x="9355" y="1754"/>
                </a:cubicBezTo>
                <a:cubicBezTo>
                  <a:pt x="20497" y="14286"/>
                  <a:pt x="20497" y="14286"/>
                  <a:pt x="20497" y="14286"/>
                </a:cubicBezTo>
                <a:cubicBezTo>
                  <a:pt x="20877" y="14714"/>
                  <a:pt x="21144" y="15184"/>
                  <a:pt x="21334" y="15740"/>
                </a:cubicBezTo>
                <a:cubicBezTo>
                  <a:pt x="21486" y="16253"/>
                  <a:pt x="21600" y="16810"/>
                  <a:pt x="21600" y="17323"/>
                </a:cubicBezTo>
                <a:cubicBezTo>
                  <a:pt x="21600" y="17879"/>
                  <a:pt x="21486" y="18392"/>
                  <a:pt x="21334" y="18905"/>
                </a:cubicBezTo>
                <a:cubicBezTo>
                  <a:pt x="21144" y="19461"/>
                  <a:pt x="20877" y="19932"/>
                  <a:pt x="20497" y="20360"/>
                </a:cubicBezTo>
                <a:cubicBezTo>
                  <a:pt x="20345" y="20573"/>
                  <a:pt x="20155" y="20745"/>
                  <a:pt x="19927" y="20873"/>
                </a:cubicBezTo>
                <a:cubicBezTo>
                  <a:pt x="19737" y="21044"/>
                  <a:pt x="19508" y="21172"/>
                  <a:pt x="19280" y="21258"/>
                </a:cubicBezTo>
                <a:cubicBezTo>
                  <a:pt x="19052" y="21386"/>
                  <a:pt x="18786" y="21472"/>
                  <a:pt x="18558" y="21514"/>
                </a:cubicBezTo>
                <a:cubicBezTo>
                  <a:pt x="18292" y="21557"/>
                  <a:pt x="18063" y="21600"/>
                  <a:pt x="17835" y="21600"/>
                </a:cubicBezTo>
                <a:cubicBezTo>
                  <a:pt x="17569" y="21600"/>
                  <a:pt x="17303" y="21557"/>
                  <a:pt x="17075" y="21514"/>
                </a:cubicBezTo>
                <a:cubicBezTo>
                  <a:pt x="16808" y="21472"/>
                  <a:pt x="16580" y="21386"/>
                  <a:pt x="16352" y="21258"/>
                </a:cubicBezTo>
                <a:cubicBezTo>
                  <a:pt x="16124" y="21172"/>
                  <a:pt x="15896" y="21044"/>
                  <a:pt x="15706" y="20873"/>
                </a:cubicBezTo>
                <a:cubicBezTo>
                  <a:pt x="15515" y="20745"/>
                  <a:pt x="15325" y="20573"/>
                  <a:pt x="15097" y="20360"/>
                </a:cubicBezTo>
                <a:cubicBezTo>
                  <a:pt x="10192" y="14799"/>
                  <a:pt x="10192" y="14799"/>
                  <a:pt x="10192" y="14799"/>
                </a:cubicBezTo>
                <a:cubicBezTo>
                  <a:pt x="4373" y="8212"/>
                  <a:pt x="4373" y="8212"/>
                  <a:pt x="4373" y="8212"/>
                </a:cubicBezTo>
                <a:cubicBezTo>
                  <a:pt x="4259" y="8127"/>
                  <a:pt x="4183" y="7998"/>
                  <a:pt x="4107" y="7870"/>
                </a:cubicBezTo>
                <a:cubicBezTo>
                  <a:pt x="3993" y="7742"/>
                  <a:pt x="3955" y="7613"/>
                  <a:pt x="3917" y="7442"/>
                </a:cubicBezTo>
                <a:cubicBezTo>
                  <a:pt x="3841" y="7314"/>
                  <a:pt x="3803" y="7143"/>
                  <a:pt x="3765" y="7015"/>
                </a:cubicBezTo>
                <a:cubicBezTo>
                  <a:pt x="3727" y="6844"/>
                  <a:pt x="3727" y="6715"/>
                  <a:pt x="3727" y="6544"/>
                </a:cubicBezTo>
                <a:cubicBezTo>
                  <a:pt x="3727" y="6373"/>
                  <a:pt x="3727" y="6202"/>
                  <a:pt x="3765" y="6074"/>
                </a:cubicBezTo>
                <a:cubicBezTo>
                  <a:pt x="3803" y="5903"/>
                  <a:pt x="3841" y="5774"/>
                  <a:pt x="3917" y="5603"/>
                </a:cubicBezTo>
                <a:cubicBezTo>
                  <a:pt x="3955" y="5518"/>
                  <a:pt x="3993" y="5389"/>
                  <a:pt x="4107" y="5261"/>
                </a:cubicBezTo>
                <a:cubicBezTo>
                  <a:pt x="4183" y="5133"/>
                  <a:pt x="4259" y="5004"/>
                  <a:pt x="4373" y="4876"/>
                </a:cubicBezTo>
                <a:cubicBezTo>
                  <a:pt x="4449" y="4790"/>
                  <a:pt x="4563" y="4662"/>
                  <a:pt x="4677" y="4577"/>
                </a:cubicBezTo>
                <a:cubicBezTo>
                  <a:pt x="4792" y="4491"/>
                  <a:pt x="4906" y="4406"/>
                  <a:pt x="5058" y="4320"/>
                </a:cubicBezTo>
                <a:cubicBezTo>
                  <a:pt x="5172" y="4277"/>
                  <a:pt x="5286" y="4277"/>
                  <a:pt x="5438" y="4234"/>
                </a:cubicBezTo>
                <a:cubicBezTo>
                  <a:pt x="5590" y="4192"/>
                  <a:pt x="5704" y="4149"/>
                  <a:pt x="5856" y="4149"/>
                </a:cubicBezTo>
                <a:cubicBezTo>
                  <a:pt x="5970" y="4149"/>
                  <a:pt x="6123" y="4192"/>
                  <a:pt x="6237" y="4234"/>
                </a:cubicBezTo>
                <a:cubicBezTo>
                  <a:pt x="6389" y="4277"/>
                  <a:pt x="6503" y="4277"/>
                  <a:pt x="6655" y="4320"/>
                </a:cubicBezTo>
                <a:cubicBezTo>
                  <a:pt x="6769" y="4406"/>
                  <a:pt x="6883" y="4491"/>
                  <a:pt x="6997" y="4577"/>
                </a:cubicBezTo>
                <a:cubicBezTo>
                  <a:pt x="7111" y="4662"/>
                  <a:pt x="7225" y="4790"/>
                  <a:pt x="7339" y="4876"/>
                </a:cubicBezTo>
                <a:cubicBezTo>
                  <a:pt x="16732" y="15484"/>
                  <a:pt x="16732" y="15484"/>
                  <a:pt x="16732" y="15484"/>
                </a:cubicBezTo>
                <a:cubicBezTo>
                  <a:pt x="16162" y="16082"/>
                  <a:pt x="16162" y="16082"/>
                  <a:pt x="16162" y="16082"/>
                </a:cubicBezTo>
                <a:cubicBezTo>
                  <a:pt x="6731" y="5518"/>
                  <a:pt x="6731" y="5518"/>
                  <a:pt x="6731" y="5518"/>
                </a:cubicBezTo>
                <a:cubicBezTo>
                  <a:pt x="6655" y="5389"/>
                  <a:pt x="6503" y="5304"/>
                  <a:pt x="6351" y="5218"/>
                </a:cubicBezTo>
                <a:cubicBezTo>
                  <a:pt x="6161" y="5133"/>
                  <a:pt x="6008" y="5133"/>
                  <a:pt x="5856" y="5133"/>
                </a:cubicBezTo>
                <a:cubicBezTo>
                  <a:pt x="5666" y="5133"/>
                  <a:pt x="5514" y="5133"/>
                  <a:pt x="5362" y="5218"/>
                </a:cubicBezTo>
                <a:cubicBezTo>
                  <a:pt x="5172" y="5304"/>
                  <a:pt x="5058" y="5389"/>
                  <a:pt x="4944" y="5518"/>
                </a:cubicBezTo>
                <a:cubicBezTo>
                  <a:pt x="4830" y="5646"/>
                  <a:pt x="4715" y="5817"/>
                  <a:pt x="4677" y="5988"/>
                </a:cubicBezTo>
                <a:cubicBezTo>
                  <a:pt x="4601" y="6202"/>
                  <a:pt x="4563" y="6373"/>
                  <a:pt x="4563" y="6544"/>
                </a:cubicBezTo>
                <a:cubicBezTo>
                  <a:pt x="4563" y="6758"/>
                  <a:pt x="4601" y="6929"/>
                  <a:pt x="4677" y="7100"/>
                </a:cubicBezTo>
                <a:cubicBezTo>
                  <a:pt x="4715" y="7271"/>
                  <a:pt x="4830" y="7400"/>
                  <a:pt x="4944" y="7571"/>
                </a:cubicBezTo>
                <a:cubicBezTo>
                  <a:pt x="15706" y="19718"/>
                  <a:pt x="15706" y="19718"/>
                  <a:pt x="15706" y="19718"/>
                </a:cubicBezTo>
                <a:cubicBezTo>
                  <a:pt x="15858" y="19846"/>
                  <a:pt x="16010" y="19975"/>
                  <a:pt x="16162" y="20103"/>
                </a:cubicBezTo>
                <a:cubicBezTo>
                  <a:pt x="16314" y="20189"/>
                  <a:pt x="16504" y="20317"/>
                  <a:pt x="16694" y="20445"/>
                </a:cubicBezTo>
                <a:cubicBezTo>
                  <a:pt x="16846" y="20488"/>
                  <a:pt x="17037" y="20573"/>
                  <a:pt x="17227" y="20616"/>
                </a:cubicBezTo>
                <a:cubicBezTo>
                  <a:pt x="17417" y="20616"/>
                  <a:pt x="17645" y="20659"/>
                  <a:pt x="17835" y="20659"/>
                </a:cubicBezTo>
                <a:cubicBezTo>
                  <a:pt x="18025" y="20659"/>
                  <a:pt x="18215" y="20616"/>
                  <a:pt x="18406" y="20616"/>
                </a:cubicBezTo>
                <a:cubicBezTo>
                  <a:pt x="18596" y="20573"/>
                  <a:pt x="18786" y="20488"/>
                  <a:pt x="18976" y="20445"/>
                </a:cubicBezTo>
                <a:cubicBezTo>
                  <a:pt x="19128" y="20317"/>
                  <a:pt x="19318" y="20189"/>
                  <a:pt x="19470" y="20103"/>
                </a:cubicBezTo>
                <a:cubicBezTo>
                  <a:pt x="19623" y="19975"/>
                  <a:pt x="19775" y="19846"/>
                  <a:pt x="19927" y="19718"/>
                </a:cubicBezTo>
                <a:cubicBezTo>
                  <a:pt x="20193" y="19376"/>
                  <a:pt x="20421" y="18991"/>
                  <a:pt x="20573" y="18606"/>
                </a:cubicBezTo>
                <a:cubicBezTo>
                  <a:pt x="20725" y="18178"/>
                  <a:pt x="20801" y="17750"/>
                  <a:pt x="20801" y="17323"/>
                </a:cubicBezTo>
                <a:cubicBezTo>
                  <a:pt x="20801" y="16895"/>
                  <a:pt x="20725" y="16510"/>
                  <a:pt x="20573" y="16082"/>
                </a:cubicBezTo>
                <a:cubicBezTo>
                  <a:pt x="20421" y="15697"/>
                  <a:pt x="20193" y="15312"/>
                  <a:pt x="19927" y="14970"/>
                </a:cubicBezTo>
                <a:cubicBezTo>
                  <a:pt x="8823" y="2438"/>
                  <a:pt x="8823" y="2438"/>
                  <a:pt x="8823" y="2438"/>
                </a:cubicBezTo>
                <a:cubicBezTo>
                  <a:pt x="8594" y="2224"/>
                  <a:pt x="8366" y="2010"/>
                  <a:pt x="8100" y="1796"/>
                </a:cubicBezTo>
                <a:cubicBezTo>
                  <a:pt x="7872" y="1583"/>
                  <a:pt x="7568" y="1454"/>
                  <a:pt x="7301" y="1326"/>
                </a:cubicBezTo>
                <a:cubicBezTo>
                  <a:pt x="7035" y="1198"/>
                  <a:pt x="6731" y="1069"/>
                  <a:pt x="6427" y="1027"/>
                </a:cubicBezTo>
                <a:cubicBezTo>
                  <a:pt x="6123" y="984"/>
                  <a:pt x="5818" y="941"/>
                  <a:pt x="5514" y="941"/>
                </a:cubicBezTo>
                <a:cubicBezTo>
                  <a:pt x="5210" y="941"/>
                  <a:pt x="4906" y="984"/>
                  <a:pt x="4601" y="1027"/>
                </a:cubicBezTo>
                <a:cubicBezTo>
                  <a:pt x="4259" y="1069"/>
                  <a:pt x="3993" y="1198"/>
                  <a:pt x="3727" y="1326"/>
                </a:cubicBezTo>
                <a:cubicBezTo>
                  <a:pt x="3461" y="1454"/>
                  <a:pt x="3194" y="1583"/>
                  <a:pt x="2928" y="1796"/>
                </a:cubicBezTo>
                <a:cubicBezTo>
                  <a:pt x="2662" y="2010"/>
                  <a:pt x="2434" y="2224"/>
                  <a:pt x="2168" y="2438"/>
                </a:cubicBezTo>
                <a:cubicBezTo>
                  <a:pt x="1977" y="2695"/>
                  <a:pt x="1787" y="2951"/>
                  <a:pt x="1597" y="3251"/>
                </a:cubicBezTo>
                <a:cubicBezTo>
                  <a:pt x="1445" y="3507"/>
                  <a:pt x="1293" y="3850"/>
                  <a:pt x="1179" y="4149"/>
                </a:cubicBezTo>
                <a:cubicBezTo>
                  <a:pt x="1065" y="4448"/>
                  <a:pt x="989" y="4790"/>
                  <a:pt x="913" y="5133"/>
                </a:cubicBezTo>
                <a:cubicBezTo>
                  <a:pt x="875" y="5432"/>
                  <a:pt x="837" y="5817"/>
                  <a:pt x="837" y="6159"/>
                </a:cubicBezTo>
                <a:cubicBezTo>
                  <a:pt x="837" y="6501"/>
                  <a:pt x="875" y="6844"/>
                  <a:pt x="913" y="7186"/>
                </a:cubicBezTo>
                <a:cubicBezTo>
                  <a:pt x="989" y="7528"/>
                  <a:pt x="1065" y="7827"/>
                  <a:pt x="1179" y="8170"/>
                </a:cubicBezTo>
                <a:cubicBezTo>
                  <a:pt x="1293" y="8469"/>
                  <a:pt x="1445" y="8768"/>
                  <a:pt x="1597" y="9068"/>
                </a:cubicBezTo>
                <a:cubicBezTo>
                  <a:pt x="1787" y="9367"/>
                  <a:pt x="1977" y="9624"/>
                  <a:pt x="2168" y="9838"/>
                </a:cubicBezTo>
                <a:cubicBezTo>
                  <a:pt x="11941" y="20830"/>
                  <a:pt x="11941" y="20830"/>
                  <a:pt x="11941" y="20830"/>
                </a:cubicBezTo>
                <a:cubicBezTo>
                  <a:pt x="11332" y="21472"/>
                  <a:pt x="11332" y="21472"/>
                  <a:pt x="11332" y="21472"/>
                </a:cubicBezTo>
                <a:cubicBezTo>
                  <a:pt x="1635" y="10522"/>
                  <a:pt x="1635" y="10522"/>
                  <a:pt x="1635" y="10522"/>
                </a:cubicBezTo>
                <a:cubicBezTo>
                  <a:pt x="1369" y="10223"/>
                  <a:pt x="1141" y="9923"/>
                  <a:pt x="951" y="9581"/>
                </a:cubicBezTo>
                <a:cubicBezTo>
                  <a:pt x="761" y="9239"/>
                  <a:pt x="570" y="8897"/>
                  <a:pt x="418" y="8512"/>
                </a:cubicBezTo>
                <a:cubicBezTo>
                  <a:pt x="266" y="8127"/>
                  <a:pt x="152" y="7742"/>
                  <a:pt x="114" y="7357"/>
                </a:cubicBezTo>
                <a:cubicBezTo>
                  <a:pt x="38" y="6972"/>
                  <a:pt x="0" y="6587"/>
                  <a:pt x="0" y="6159"/>
                </a:cubicBezTo>
                <a:cubicBezTo>
                  <a:pt x="0" y="5774"/>
                  <a:pt x="38" y="5347"/>
                  <a:pt x="114" y="4962"/>
                </a:cubicBezTo>
                <a:cubicBezTo>
                  <a:pt x="152" y="4534"/>
                  <a:pt x="266" y="4149"/>
                  <a:pt x="418" y="3764"/>
                </a:cubicBezTo>
                <a:cubicBezTo>
                  <a:pt x="570" y="3422"/>
                  <a:pt x="761" y="3037"/>
                  <a:pt x="951" y="2737"/>
                </a:cubicBezTo>
                <a:cubicBezTo>
                  <a:pt x="1141" y="2395"/>
                  <a:pt x="1369" y="2053"/>
                  <a:pt x="1635" y="1754"/>
                </a:cubicBezTo>
                <a:cubicBezTo>
                  <a:pt x="1863" y="1497"/>
                  <a:pt x="2130" y="1240"/>
                  <a:pt x="2472" y="1027"/>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43" name="Text Placeholder 86"/>
          <p:cNvSpPr>
            <a:spLocks noGrp="1"/>
          </p:cNvSpPr>
          <p:nvPr>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200" b="1" spc="0" baseline="0">
                <a:solidFill>
                  <a:srgbClr val="000000"/>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sl-SI"/>
              <a:t>Icon set</a:t>
            </a:r>
          </a:p>
        </p:txBody>
      </p:sp>
      <p:sp>
        <p:nvSpPr>
          <p:cNvPr id="244" name="Text Placeholder 86"/>
          <p:cNvSpPr>
            <a:spLocks noGrp="1"/>
          </p:cNvSpPr>
          <p:nvPr>
            <p:ph type="body" sz="quarter" idx="24" hasCustomPrompt="1"/>
          </p:nvPr>
        </p:nvSpPr>
        <p:spPr>
          <a:xfrm>
            <a:off x="10171028" y="1386186"/>
            <a:ext cx="2306623" cy="360040"/>
          </a:xfrm>
          <a:prstGeom prst="rect">
            <a:avLst/>
          </a:prstGeom>
        </p:spPr>
        <p:txBody>
          <a:bodyPr/>
          <a:lstStyle>
            <a:lvl1pPr marL="0" indent="0" algn="l">
              <a:lnSpc>
                <a:spcPct val="100000"/>
              </a:lnSpc>
              <a:spcBef>
                <a:spcPts val="0"/>
              </a:spcBef>
              <a:buNone/>
              <a:defRPr sz="20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245" name="Straight Connector 244"/>
          <p:cNvCxnSpPr/>
          <p:nvPr userDrawn="1"/>
        </p:nvCxnSpPr>
        <p:spPr>
          <a:xfrm>
            <a:off x="12765683" y="160221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7980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con set2">
    <p:spTree>
      <p:nvGrpSpPr>
        <p:cNvPr id="1" name=""/>
        <p:cNvGrpSpPr/>
        <p:nvPr/>
      </p:nvGrpSpPr>
      <p:grpSpPr>
        <a:xfrm>
          <a:off x="0" y="0"/>
          <a:ext cx="0" cy="0"/>
          <a:chOff x="0" y="0"/>
          <a:chExt cx="0" cy="0"/>
        </a:xfrm>
      </p:grpSpPr>
      <p:sp>
        <p:nvSpPr>
          <p:cNvPr id="122" name="Shape 3895"/>
          <p:cNvSpPr/>
          <p:nvPr userDrawn="1"/>
        </p:nvSpPr>
        <p:spPr>
          <a:xfrm>
            <a:off x="4233154" y="3992340"/>
            <a:ext cx="613275" cy="486647"/>
          </a:xfrm>
          <a:custGeom>
            <a:avLst/>
            <a:gdLst/>
            <a:ahLst/>
            <a:cxnLst>
              <a:cxn ang="0">
                <a:pos x="wd2" y="hd2"/>
              </a:cxn>
              <a:cxn ang="5400000">
                <a:pos x="wd2" y="hd2"/>
              </a:cxn>
              <a:cxn ang="10800000">
                <a:pos x="wd2" y="hd2"/>
              </a:cxn>
              <a:cxn ang="16200000">
                <a:pos x="wd2" y="hd2"/>
              </a:cxn>
            </a:cxnLst>
            <a:rect l="0" t="0" r="r" b="b"/>
            <a:pathLst>
              <a:path w="21600" h="21600" extrusionOk="0">
                <a:moveTo>
                  <a:pt x="21600" y="6612"/>
                </a:moveTo>
                <a:lnTo>
                  <a:pt x="17053" y="10029"/>
                </a:lnTo>
                <a:lnTo>
                  <a:pt x="17053" y="21600"/>
                </a:lnTo>
                <a:lnTo>
                  <a:pt x="4460" y="21600"/>
                </a:lnTo>
                <a:lnTo>
                  <a:pt x="4460" y="10029"/>
                </a:lnTo>
                <a:lnTo>
                  <a:pt x="2274" y="8376"/>
                </a:lnTo>
                <a:lnTo>
                  <a:pt x="2274" y="17853"/>
                </a:lnTo>
                <a:lnTo>
                  <a:pt x="1487" y="17853"/>
                </a:lnTo>
                <a:lnTo>
                  <a:pt x="1487" y="7824"/>
                </a:lnTo>
                <a:lnTo>
                  <a:pt x="0" y="6612"/>
                </a:lnTo>
                <a:lnTo>
                  <a:pt x="10756" y="0"/>
                </a:lnTo>
                <a:lnTo>
                  <a:pt x="21600" y="6612"/>
                </a:lnTo>
                <a:close/>
                <a:moveTo>
                  <a:pt x="10756" y="1102"/>
                </a:moveTo>
                <a:lnTo>
                  <a:pt x="1574" y="6722"/>
                </a:lnTo>
                <a:lnTo>
                  <a:pt x="10756" y="13776"/>
                </a:lnTo>
                <a:lnTo>
                  <a:pt x="20026" y="6722"/>
                </a:lnTo>
                <a:lnTo>
                  <a:pt x="10756" y="1102"/>
                </a:lnTo>
                <a:close/>
                <a:moveTo>
                  <a:pt x="16353" y="20718"/>
                </a:moveTo>
                <a:lnTo>
                  <a:pt x="16353" y="10580"/>
                </a:lnTo>
                <a:lnTo>
                  <a:pt x="10756" y="14878"/>
                </a:lnTo>
                <a:lnTo>
                  <a:pt x="5247" y="10580"/>
                </a:lnTo>
                <a:lnTo>
                  <a:pt x="5247" y="20718"/>
                </a:lnTo>
                <a:lnTo>
                  <a:pt x="16353" y="2071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43" name="Shape 3896"/>
          <p:cNvSpPr/>
          <p:nvPr userDrawn="1"/>
        </p:nvSpPr>
        <p:spPr>
          <a:xfrm>
            <a:off x="5593168" y="3971237"/>
            <a:ext cx="484164" cy="528855"/>
          </a:xfrm>
          <a:custGeom>
            <a:avLst/>
            <a:gdLst/>
            <a:ahLst/>
            <a:cxnLst>
              <a:cxn ang="0">
                <a:pos x="wd2" y="hd2"/>
              </a:cxn>
              <a:cxn ang="5400000">
                <a:pos x="wd2" y="hd2"/>
              </a:cxn>
              <a:cxn ang="10800000">
                <a:pos x="wd2" y="hd2"/>
              </a:cxn>
              <a:cxn ang="16200000">
                <a:pos x="wd2" y="hd2"/>
              </a:cxn>
            </a:cxnLst>
            <a:rect l="0" t="0" r="r" b="b"/>
            <a:pathLst>
              <a:path w="21600" h="21600" extrusionOk="0">
                <a:moveTo>
                  <a:pt x="18768" y="4943"/>
                </a:moveTo>
                <a:cubicBezTo>
                  <a:pt x="19233" y="5410"/>
                  <a:pt x="19613" y="5877"/>
                  <a:pt x="19951" y="6383"/>
                </a:cubicBezTo>
                <a:cubicBezTo>
                  <a:pt x="20332" y="6889"/>
                  <a:pt x="20586" y="7434"/>
                  <a:pt x="20839" y="8017"/>
                </a:cubicBezTo>
                <a:cubicBezTo>
                  <a:pt x="21093" y="8562"/>
                  <a:pt x="21262" y="9146"/>
                  <a:pt x="21389" y="9769"/>
                </a:cubicBezTo>
                <a:cubicBezTo>
                  <a:pt x="21515" y="10391"/>
                  <a:pt x="21600" y="11014"/>
                  <a:pt x="21600" y="11676"/>
                </a:cubicBezTo>
                <a:cubicBezTo>
                  <a:pt x="21600" y="13038"/>
                  <a:pt x="21304" y="14361"/>
                  <a:pt x="20755" y="15529"/>
                </a:cubicBezTo>
                <a:cubicBezTo>
                  <a:pt x="20163" y="16735"/>
                  <a:pt x="19402" y="17786"/>
                  <a:pt x="18472" y="18720"/>
                </a:cubicBezTo>
                <a:cubicBezTo>
                  <a:pt x="17458" y="19576"/>
                  <a:pt x="16316" y="20277"/>
                  <a:pt x="15006" y="20822"/>
                </a:cubicBezTo>
                <a:cubicBezTo>
                  <a:pt x="13695" y="21328"/>
                  <a:pt x="12301" y="21600"/>
                  <a:pt x="10821" y="21600"/>
                </a:cubicBezTo>
                <a:cubicBezTo>
                  <a:pt x="9299" y="21600"/>
                  <a:pt x="7905" y="21328"/>
                  <a:pt x="6594" y="20822"/>
                </a:cubicBezTo>
                <a:cubicBezTo>
                  <a:pt x="5284" y="20277"/>
                  <a:pt x="4142" y="19576"/>
                  <a:pt x="3170" y="18720"/>
                </a:cubicBezTo>
                <a:cubicBezTo>
                  <a:pt x="2198" y="17786"/>
                  <a:pt x="1437" y="16735"/>
                  <a:pt x="888" y="15529"/>
                </a:cubicBezTo>
                <a:cubicBezTo>
                  <a:pt x="296" y="14361"/>
                  <a:pt x="0" y="13038"/>
                  <a:pt x="0" y="11676"/>
                </a:cubicBezTo>
                <a:cubicBezTo>
                  <a:pt x="0" y="10352"/>
                  <a:pt x="296" y="9107"/>
                  <a:pt x="803" y="7939"/>
                </a:cubicBezTo>
                <a:cubicBezTo>
                  <a:pt x="1310" y="6772"/>
                  <a:pt x="2029" y="5760"/>
                  <a:pt x="2917" y="4865"/>
                </a:cubicBezTo>
                <a:cubicBezTo>
                  <a:pt x="3847" y="3970"/>
                  <a:pt x="4946" y="3230"/>
                  <a:pt x="6171" y="2685"/>
                </a:cubicBezTo>
                <a:cubicBezTo>
                  <a:pt x="7397" y="2141"/>
                  <a:pt x="8708" y="1829"/>
                  <a:pt x="10103" y="1751"/>
                </a:cubicBezTo>
                <a:cubicBezTo>
                  <a:pt x="10103" y="0"/>
                  <a:pt x="10103" y="0"/>
                  <a:pt x="10103" y="0"/>
                </a:cubicBezTo>
                <a:cubicBezTo>
                  <a:pt x="11540" y="0"/>
                  <a:pt x="11540" y="0"/>
                  <a:pt x="11540" y="0"/>
                </a:cubicBezTo>
                <a:cubicBezTo>
                  <a:pt x="11540" y="1751"/>
                  <a:pt x="11540" y="1751"/>
                  <a:pt x="11540" y="1751"/>
                </a:cubicBezTo>
                <a:cubicBezTo>
                  <a:pt x="12132" y="1751"/>
                  <a:pt x="12766" y="1868"/>
                  <a:pt x="13357" y="1985"/>
                </a:cubicBezTo>
                <a:cubicBezTo>
                  <a:pt x="13991" y="2141"/>
                  <a:pt x="14541" y="2296"/>
                  <a:pt x="15090" y="2530"/>
                </a:cubicBezTo>
                <a:cubicBezTo>
                  <a:pt x="15640" y="2802"/>
                  <a:pt x="16189" y="3036"/>
                  <a:pt x="16697" y="3347"/>
                </a:cubicBezTo>
                <a:cubicBezTo>
                  <a:pt x="17204" y="3619"/>
                  <a:pt x="17669" y="3931"/>
                  <a:pt x="18134" y="4320"/>
                </a:cubicBezTo>
                <a:cubicBezTo>
                  <a:pt x="18895" y="3619"/>
                  <a:pt x="18895" y="3619"/>
                  <a:pt x="18895" y="3619"/>
                </a:cubicBezTo>
                <a:cubicBezTo>
                  <a:pt x="18092" y="2841"/>
                  <a:pt x="18092" y="2841"/>
                  <a:pt x="18092" y="2841"/>
                </a:cubicBezTo>
                <a:cubicBezTo>
                  <a:pt x="19064" y="1946"/>
                  <a:pt x="19064" y="1946"/>
                  <a:pt x="19064" y="1946"/>
                </a:cubicBezTo>
                <a:cubicBezTo>
                  <a:pt x="21389" y="4086"/>
                  <a:pt x="21389" y="4086"/>
                  <a:pt x="21389" y="4086"/>
                </a:cubicBezTo>
                <a:cubicBezTo>
                  <a:pt x="20374" y="4982"/>
                  <a:pt x="20374" y="4982"/>
                  <a:pt x="20374" y="4982"/>
                </a:cubicBezTo>
                <a:cubicBezTo>
                  <a:pt x="19571" y="4203"/>
                  <a:pt x="19571" y="4203"/>
                  <a:pt x="19571" y="4203"/>
                </a:cubicBezTo>
                <a:lnTo>
                  <a:pt x="18768" y="4943"/>
                </a:lnTo>
                <a:close/>
                <a:moveTo>
                  <a:pt x="10821" y="20744"/>
                </a:moveTo>
                <a:cubicBezTo>
                  <a:pt x="12174" y="20744"/>
                  <a:pt x="13442" y="20510"/>
                  <a:pt x="14625" y="20043"/>
                </a:cubicBezTo>
                <a:cubicBezTo>
                  <a:pt x="15809" y="19576"/>
                  <a:pt x="16866" y="18915"/>
                  <a:pt x="17796" y="18097"/>
                </a:cubicBezTo>
                <a:cubicBezTo>
                  <a:pt x="18683" y="17280"/>
                  <a:pt x="19360" y="16307"/>
                  <a:pt x="19909" y="15178"/>
                </a:cubicBezTo>
                <a:cubicBezTo>
                  <a:pt x="20416" y="14089"/>
                  <a:pt x="20670" y="12921"/>
                  <a:pt x="20670" y="11676"/>
                </a:cubicBezTo>
                <a:cubicBezTo>
                  <a:pt x="20670" y="10430"/>
                  <a:pt x="20416" y="9263"/>
                  <a:pt x="19909" y="8134"/>
                </a:cubicBezTo>
                <a:cubicBezTo>
                  <a:pt x="19360" y="7044"/>
                  <a:pt x="18683" y="6071"/>
                  <a:pt x="17796" y="5215"/>
                </a:cubicBezTo>
                <a:cubicBezTo>
                  <a:pt x="16866" y="4437"/>
                  <a:pt x="15809" y="3775"/>
                  <a:pt x="14625" y="3308"/>
                </a:cubicBezTo>
                <a:cubicBezTo>
                  <a:pt x="13442" y="2841"/>
                  <a:pt x="12174" y="2608"/>
                  <a:pt x="10821" y="2608"/>
                </a:cubicBezTo>
                <a:cubicBezTo>
                  <a:pt x="9468" y="2608"/>
                  <a:pt x="8158" y="2841"/>
                  <a:pt x="6975" y="3308"/>
                </a:cubicBezTo>
                <a:cubicBezTo>
                  <a:pt x="5791" y="3775"/>
                  <a:pt x="4734" y="4437"/>
                  <a:pt x="3804" y="5215"/>
                </a:cubicBezTo>
                <a:cubicBezTo>
                  <a:pt x="2917" y="6071"/>
                  <a:pt x="2240" y="7044"/>
                  <a:pt x="1733" y="8134"/>
                </a:cubicBezTo>
                <a:cubicBezTo>
                  <a:pt x="1226" y="9263"/>
                  <a:pt x="972" y="10430"/>
                  <a:pt x="972" y="11676"/>
                </a:cubicBezTo>
                <a:cubicBezTo>
                  <a:pt x="972" y="12921"/>
                  <a:pt x="1226" y="14089"/>
                  <a:pt x="1733" y="15178"/>
                </a:cubicBezTo>
                <a:cubicBezTo>
                  <a:pt x="2240" y="16307"/>
                  <a:pt x="2917" y="17280"/>
                  <a:pt x="3804" y="18097"/>
                </a:cubicBezTo>
                <a:cubicBezTo>
                  <a:pt x="4734" y="18915"/>
                  <a:pt x="5791" y="19576"/>
                  <a:pt x="6975" y="20043"/>
                </a:cubicBezTo>
                <a:cubicBezTo>
                  <a:pt x="8158" y="20510"/>
                  <a:pt x="9468" y="20744"/>
                  <a:pt x="10821" y="20744"/>
                </a:cubicBezTo>
                <a:close/>
                <a:moveTo>
                  <a:pt x="11286" y="10469"/>
                </a:moveTo>
                <a:cubicBezTo>
                  <a:pt x="11540" y="10547"/>
                  <a:pt x="11793" y="10703"/>
                  <a:pt x="11962" y="10936"/>
                </a:cubicBezTo>
                <a:cubicBezTo>
                  <a:pt x="12132" y="11170"/>
                  <a:pt x="12258" y="11403"/>
                  <a:pt x="12258" y="11676"/>
                </a:cubicBezTo>
                <a:cubicBezTo>
                  <a:pt x="12258" y="11948"/>
                  <a:pt x="12132" y="12182"/>
                  <a:pt x="11962" y="12415"/>
                </a:cubicBezTo>
                <a:cubicBezTo>
                  <a:pt x="11793" y="12610"/>
                  <a:pt x="11540" y="12765"/>
                  <a:pt x="11286" y="12882"/>
                </a:cubicBezTo>
                <a:cubicBezTo>
                  <a:pt x="11286" y="14711"/>
                  <a:pt x="11286" y="14711"/>
                  <a:pt x="11286" y="14711"/>
                </a:cubicBezTo>
                <a:cubicBezTo>
                  <a:pt x="10314" y="14711"/>
                  <a:pt x="10314" y="14711"/>
                  <a:pt x="10314" y="14711"/>
                </a:cubicBezTo>
                <a:cubicBezTo>
                  <a:pt x="10314" y="12882"/>
                  <a:pt x="10314" y="12882"/>
                  <a:pt x="10314" y="12882"/>
                </a:cubicBezTo>
                <a:cubicBezTo>
                  <a:pt x="10060" y="12765"/>
                  <a:pt x="9849" y="12610"/>
                  <a:pt x="9638" y="12415"/>
                </a:cubicBezTo>
                <a:cubicBezTo>
                  <a:pt x="9468" y="12182"/>
                  <a:pt x="9384" y="11948"/>
                  <a:pt x="9384" y="11676"/>
                </a:cubicBezTo>
                <a:cubicBezTo>
                  <a:pt x="9384" y="11403"/>
                  <a:pt x="9468" y="11170"/>
                  <a:pt x="9638" y="10936"/>
                </a:cubicBezTo>
                <a:cubicBezTo>
                  <a:pt x="9849" y="10703"/>
                  <a:pt x="10060" y="10547"/>
                  <a:pt x="10314" y="10469"/>
                </a:cubicBezTo>
                <a:cubicBezTo>
                  <a:pt x="10314" y="4787"/>
                  <a:pt x="10314" y="4787"/>
                  <a:pt x="10314" y="4787"/>
                </a:cubicBezTo>
                <a:cubicBezTo>
                  <a:pt x="11286" y="4787"/>
                  <a:pt x="11286" y="4787"/>
                  <a:pt x="11286" y="4787"/>
                </a:cubicBezTo>
                <a:lnTo>
                  <a:pt x="11286" y="10469"/>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44" name="Shape 3897"/>
          <p:cNvSpPr/>
          <p:nvPr userDrawn="1"/>
        </p:nvSpPr>
        <p:spPr>
          <a:xfrm>
            <a:off x="6846419" y="3966269"/>
            <a:ext cx="568582" cy="538788"/>
          </a:xfrm>
          <a:custGeom>
            <a:avLst/>
            <a:gdLst/>
            <a:ahLst/>
            <a:cxnLst>
              <a:cxn ang="0">
                <a:pos x="wd2" y="hd2"/>
              </a:cxn>
              <a:cxn ang="5400000">
                <a:pos x="wd2" y="hd2"/>
              </a:cxn>
              <a:cxn ang="10800000">
                <a:pos x="wd2" y="hd2"/>
              </a:cxn>
              <a:cxn ang="16200000">
                <a:pos x="wd2" y="hd2"/>
              </a:cxn>
            </a:cxnLst>
            <a:rect l="0" t="0" r="r" b="b"/>
            <a:pathLst>
              <a:path w="21600" h="21600" extrusionOk="0">
                <a:moveTo>
                  <a:pt x="13394" y="8262"/>
                </a:moveTo>
                <a:lnTo>
                  <a:pt x="21600" y="8262"/>
                </a:lnTo>
                <a:lnTo>
                  <a:pt x="14997" y="13338"/>
                </a:lnTo>
                <a:lnTo>
                  <a:pt x="17544" y="21600"/>
                </a:lnTo>
                <a:lnTo>
                  <a:pt x="10847" y="16424"/>
                </a:lnTo>
                <a:lnTo>
                  <a:pt x="4150" y="21600"/>
                </a:lnTo>
                <a:lnTo>
                  <a:pt x="6697" y="13338"/>
                </a:lnTo>
                <a:lnTo>
                  <a:pt x="0" y="8262"/>
                </a:lnTo>
                <a:lnTo>
                  <a:pt x="8300" y="8262"/>
                </a:lnTo>
                <a:lnTo>
                  <a:pt x="10847" y="0"/>
                </a:lnTo>
                <a:lnTo>
                  <a:pt x="13394" y="8262"/>
                </a:lnTo>
                <a:close/>
                <a:moveTo>
                  <a:pt x="14148" y="13637"/>
                </a:moveTo>
                <a:lnTo>
                  <a:pt x="13960" y="13040"/>
                </a:lnTo>
                <a:lnTo>
                  <a:pt x="19148" y="9058"/>
                </a:lnTo>
                <a:lnTo>
                  <a:pt x="12828" y="9058"/>
                </a:lnTo>
                <a:lnTo>
                  <a:pt x="10847" y="2787"/>
                </a:lnTo>
                <a:lnTo>
                  <a:pt x="8866" y="9058"/>
                </a:lnTo>
                <a:lnTo>
                  <a:pt x="2547" y="9058"/>
                </a:lnTo>
                <a:lnTo>
                  <a:pt x="7169" y="12641"/>
                </a:lnTo>
                <a:lnTo>
                  <a:pt x="7640" y="13040"/>
                </a:lnTo>
                <a:lnTo>
                  <a:pt x="5659" y="19410"/>
                </a:lnTo>
                <a:lnTo>
                  <a:pt x="10847" y="15429"/>
                </a:lnTo>
                <a:lnTo>
                  <a:pt x="16035" y="19410"/>
                </a:lnTo>
                <a:lnTo>
                  <a:pt x="14148" y="13637"/>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45" name="Shape 3898"/>
          <p:cNvSpPr/>
          <p:nvPr userDrawn="1"/>
        </p:nvSpPr>
        <p:spPr>
          <a:xfrm>
            <a:off x="8109600" y="4033307"/>
            <a:ext cx="633137" cy="404712"/>
          </a:xfrm>
          <a:custGeom>
            <a:avLst/>
            <a:gdLst/>
            <a:ahLst/>
            <a:cxnLst>
              <a:cxn ang="0">
                <a:pos x="wd2" y="hd2"/>
              </a:cxn>
              <a:cxn ang="5400000">
                <a:pos x="wd2" y="hd2"/>
              </a:cxn>
              <a:cxn ang="10800000">
                <a:pos x="wd2" y="hd2"/>
              </a:cxn>
              <a:cxn ang="16200000">
                <a:pos x="wd2" y="hd2"/>
              </a:cxn>
            </a:cxnLst>
            <a:rect l="0" t="0" r="r" b="b"/>
            <a:pathLst>
              <a:path w="21600" h="21600" extrusionOk="0">
                <a:moveTo>
                  <a:pt x="0" y="6912"/>
                </a:moveTo>
                <a:cubicBezTo>
                  <a:pt x="8355" y="6912"/>
                  <a:pt x="8355" y="6912"/>
                  <a:pt x="8355" y="6912"/>
                </a:cubicBezTo>
                <a:cubicBezTo>
                  <a:pt x="13666" y="0"/>
                  <a:pt x="13666" y="0"/>
                  <a:pt x="13666" y="0"/>
                </a:cubicBezTo>
                <a:cubicBezTo>
                  <a:pt x="13666" y="21448"/>
                  <a:pt x="13666" y="21448"/>
                  <a:pt x="13666" y="21448"/>
                </a:cubicBezTo>
                <a:cubicBezTo>
                  <a:pt x="8387" y="14790"/>
                  <a:pt x="8387" y="14790"/>
                  <a:pt x="8387" y="14790"/>
                </a:cubicBezTo>
                <a:cubicBezTo>
                  <a:pt x="2882" y="14790"/>
                  <a:pt x="2882" y="14790"/>
                  <a:pt x="2882" y="14790"/>
                </a:cubicBezTo>
                <a:cubicBezTo>
                  <a:pt x="2882" y="21600"/>
                  <a:pt x="2882" y="21600"/>
                  <a:pt x="2882" y="21600"/>
                </a:cubicBezTo>
                <a:cubicBezTo>
                  <a:pt x="2170" y="21600"/>
                  <a:pt x="2170" y="21600"/>
                  <a:pt x="2170" y="21600"/>
                </a:cubicBezTo>
                <a:cubicBezTo>
                  <a:pt x="2170" y="14790"/>
                  <a:pt x="2170" y="14790"/>
                  <a:pt x="2170" y="14790"/>
                </a:cubicBezTo>
                <a:cubicBezTo>
                  <a:pt x="0" y="14790"/>
                  <a:pt x="0" y="14790"/>
                  <a:pt x="0" y="14790"/>
                </a:cubicBezTo>
                <a:lnTo>
                  <a:pt x="0" y="6912"/>
                </a:lnTo>
                <a:close/>
                <a:moveTo>
                  <a:pt x="712" y="13672"/>
                </a:moveTo>
                <a:cubicBezTo>
                  <a:pt x="3595" y="13672"/>
                  <a:pt x="3595" y="13672"/>
                  <a:pt x="3595" y="13672"/>
                </a:cubicBezTo>
                <a:cubicBezTo>
                  <a:pt x="3595" y="8030"/>
                  <a:pt x="3595" y="8030"/>
                  <a:pt x="3595" y="8030"/>
                </a:cubicBezTo>
                <a:cubicBezTo>
                  <a:pt x="712" y="8030"/>
                  <a:pt x="712" y="8030"/>
                  <a:pt x="712" y="8030"/>
                </a:cubicBezTo>
                <a:lnTo>
                  <a:pt x="712" y="13672"/>
                </a:lnTo>
                <a:close/>
                <a:moveTo>
                  <a:pt x="8808" y="7776"/>
                </a:moveTo>
                <a:cubicBezTo>
                  <a:pt x="8614" y="8030"/>
                  <a:pt x="8614" y="8030"/>
                  <a:pt x="8614" y="8030"/>
                </a:cubicBezTo>
                <a:cubicBezTo>
                  <a:pt x="4307" y="8030"/>
                  <a:pt x="4307" y="8030"/>
                  <a:pt x="4307" y="8030"/>
                </a:cubicBezTo>
                <a:cubicBezTo>
                  <a:pt x="4307" y="13672"/>
                  <a:pt x="4307" y="13672"/>
                  <a:pt x="4307" y="13672"/>
                </a:cubicBezTo>
                <a:cubicBezTo>
                  <a:pt x="8646" y="13672"/>
                  <a:pt x="8646" y="13672"/>
                  <a:pt x="8646" y="13672"/>
                </a:cubicBezTo>
                <a:cubicBezTo>
                  <a:pt x="12954" y="19160"/>
                  <a:pt x="12954" y="19160"/>
                  <a:pt x="12954" y="19160"/>
                </a:cubicBezTo>
                <a:cubicBezTo>
                  <a:pt x="12954" y="2389"/>
                  <a:pt x="12954" y="2389"/>
                  <a:pt x="12954" y="2389"/>
                </a:cubicBezTo>
                <a:lnTo>
                  <a:pt x="8808" y="7776"/>
                </a:lnTo>
                <a:close/>
                <a:moveTo>
                  <a:pt x="16321" y="4727"/>
                </a:moveTo>
                <a:cubicBezTo>
                  <a:pt x="16645" y="5032"/>
                  <a:pt x="16904" y="5387"/>
                  <a:pt x="17163" y="5845"/>
                </a:cubicBezTo>
                <a:cubicBezTo>
                  <a:pt x="17422" y="6302"/>
                  <a:pt x="17649" y="6760"/>
                  <a:pt x="17811" y="7319"/>
                </a:cubicBezTo>
                <a:cubicBezTo>
                  <a:pt x="18005" y="7776"/>
                  <a:pt x="18135" y="8335"/>
                  <a:pt x="18232" y="8945"/>
                </a:cubicBezTo>
                <a:cubicBezTo>
                  <a:pt x="18362" y="9504"/>
                  <a:pt x="18394" y="10114"/>
                  <a:pt x="18394" y="10724"/>
                </a:cubicBezTo>
                <a:cubicBezTo>
                  <a:pt x="18394" y="11384"/>
                  <a:pt x="18329" y="12045"/>
                  <a:pt x="18232" y="12655"/>
                </a:cubicBezTo>
                <a:cubicBezTo>
                  <a:pt x="18103" y="13265"/>
                  <a:pt x="17973" y="13875"/>
                  <a:pt x="17779" y="14383"/>
                </a:cubicBezTo>
                <a:cubicBezTo>
                  <a:pt x="17552" y="14891"/>
                  <a:pt x="17325" y="15400"/>
                  <a:pt x="17066" y="15857"/>
                </a:cubicBezTo>
                <a:cubicBezTo>
                  <a:pt x="16807" y="16264"/>
                  <a:pt x="16483" y="16670"/>
                  <a:pt x="16160" y="16975"/>
                </a:cubicBezTo>
                <a:cubicBezTo>
                  <a:pt x="15641" y="16162"/>
                  <a:pt x="15641" y="16162"/>
                  <a:pt x="15641" y="16162"/>
                </a:cubicBezTo>
                <a:cubicBezTo>
                  <a:pt x="15965" y="15908"/>
                  <a:pt x="16224" y="15552"/>
                  <a:pt x="16483" y="15196"/>
                </a:cubicBezTo>
                <a:cubicBezTo>
                  <a:pt x="16710" y="14790"/>
                  <a:pt x="16904" y="14383"/>
                  <a:pt x="17099" y="13926"/>
                </a:cubicBezTo>
                <a:cubicBezTo>
                  <a:pt x="17293" y="13417"/>
                  <a:pt x="17422" y="12909"/>
                  <a:pt x="17520" y="12401"/>
                </a:cubicBezTo>
                <a:cubicBezTo>
                  <a:pt x="17584" y="11893"/>
                  <a:pt x="17649" y="11334"/>
                  <a:pt x="17649" y="10724"/>
                </a:cubicBezTo>
                <a:cubicBezTo>
                  <a:pt x="17649" y="10216"/>
                  <a:pt x="17584" y="9707"/>
                  <a:pt x="17520" y="9148"/>
                </a:cubicBezTo>
                <a:cubicBezTo>
                  <a:pt x="17422" y="8640"/>
                  <a:pt x="17293" y="8132"/>
                  <a:pt x="17131" y="7674"/>
                </a:cubicBezTo>
                <a:cubicBezTo>
                  <a:pt x="17001" y="7268"/>
                  <a:pt x="16807" y="6861"/>
                  <a:pt x="16548" y="6455"/>
                </a:cubicBezTo>
                <a:cubicBezTo>
                  <a:pt x="16321" y="6099"/>
                  <a:pt x="16062" y="5794"/>
                  <a:pt x="15836" y="5540"/>
                </a:cubicBezTo>
                <a:lnTo>
                  <a:pt x="16321" y="4727"/>
                </a:lnTo>
                <a:close/>
                <a:moveTo>
                  <a:pt x="18653" y="1067"/>
                </a:moveTo>
                <a:cubicBezTo>
                  <a:pt x="19106" y="1677"/>
                  <a:pt x="19495" y="2287"/>
                  <a:pt x="19884" y="2999"/>
                </a:cubicBezTo>
                <a:cubicBezTo>
                  <a:pt x="20240" y="3710"/>
                  <a:pt x="20531" y="4472"/>
                  <a:pt x="20790" y="5336"/>
                </a:cubicBezTo>
                <a:cubicBezTo>
                  <a:pt x="21049" y="6099"/>
                  <a:pt x="21244" y="6963"/>
                  <a:pt x="21373" y="7878"/>
                </a:cubicBezTo>
                <a:cubicBezTo>
                  <a:pt x="21535" y="8843"/>
                  <a:pt x="21600" y="9758"/>
                  <a:pt x="21600" y="10724"/>
                </a:cubicBezTo>
                <a:cubicBezTo>
                  <a:pt x="21600" y="11740"/>
                  <a:pt x="21535" y="12757"/>
                  <a:pt x="21373" y="13672"/>
                </a:cubicBezTo>
                <a:cubicBezTo>
                  <a:pt x="21244" y="14637"/>
                  <a:pt x="21049" y="15552"/>
                  <a:pt x="20758" y="16365"/>
                </a:cubicBezTo>
                <a:cubicBezTo>
                  <a:pt x="20499" y="17229"/>
                  <a:pt x="20175" y="17992"/>
                  <a:pt x="19787" y="18703"/>
                </a:cubicBezTo>
                <a:cubicBezTo>
                  <a:pt x="19398" y="19415"/>
                  <a:pt x="18977" y="20024"/>
                  <a:pt x="18524" y="20584"/>
                </a:cubicBezTo>
                <a:cubicBezTo>
                  <a:pt x="17973" y="19821"/>
                  <a:pt x="17973" y="19821"/>
                  <a:pt x="17973" y="19821"/>
                </a:cubicBezTo>
                <a:cubicBezTo>
                  <a:pt x="18426" y="19262"/>
                  <a:pt x="18815" y="18703"/>
                  <a:pt x="19171" y="18042"/>
                </a:cubicBezTo>
                <a:cubicBezTo>
                  <a:pt x="19527" y="17382"/>
                  <a:pt x="19819" y="16670"/>
                  <a:pt x="20078" y="15908"/>
                </a:cubicBezTo>
                <a:cubicBezTo>
                  <a:pt x="20337" y="15095"/>
                  <a:pt x="20531" y="14281"/>
                  <a:pt x="20661" y="13417"/>
                </a:cubicBezTo>
                <a:cubicBezTo>
                  <a:pt x="20823" y="12553"/>
                  <a:pt x="20888" y="11689"/>
                  <a:pt x="20888" y="10724"/>
                </a:cubicBezTo>
                <a:cubicBezTo>
                  <a:pt x="20888" y="9860"/>
                  <a:pt x="20823" y="8996"/>
                  <a:pt x="20693" y="8183"/>
                </a:cubicBezTo>
                <a:cubicBezTo>
                  <a:pt x="20564" y="7319"/>
                  <a:pt x="20369" y="6505"/>
                  <a:pt x="20110" y="5692"/>
                </a:cubicBezTo>
                <a:cubicBezTo>
                  <a:pt x="19884" y="4981"/>
                  <a:pt x="19625" y="4269"/>
                  <a:pt x="19268" y="3608"/>
                </a:cubicBezTo>
                <a:cubicBezTo>
                  <a:pt x="18945" y="2999"/>
                  <a:pt x="18556" y="2389"/>
                  <a:pt x="18135" y="1880"/>
                </a:cubicBezTo>
                <a:lnTo>
                  <a:pt x="18653" y="1067"/>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46" name="Shape 3899"/>
          <p:cNvSpPr/>
          <p:nvPr userDrawn="1"/>
        </p:nvSpPr>
        <p:spPr>
          <a:xfrm>
            <a:off x="9437337" y="4019653"/>
            <a:ext cx="568582" cy="432023"/>
          </a:xfrm>
          <a:custGeom>
            <a:avLst/>
            <a:gdLst/>
            <a:ahLst/>
            <a:cxnLst>
              <a:cxn ang="0">
                <a:pos x="wd2" y="hd2"/>
              </a:cxn>
              <a:cxn ang="5400000">
                <a:pos x="wd2" y="hd2"/>
              </a:cxn>
              <a:cxn ang="10800000">
                <a:pos x="wd2" y="hd2"/>
              </a:cxn>
              <a:cxn ang="16200000">
                <a:pos x="wd2" y="hd2"/>
              </a:cxn>
            </a:cxnLst>
            <a:rect l="0" t="0" r="r" b="b"/>
            <a:pathLst>
              <a:path w="21600" h="21600" extrusionOk="0">
                <a:moveTo>
                  <a:pt x="10818" y="0"/>
                </a:moveTo>
                <a:cubicBezTo>
                  <a:pt x="11936" y="0"/>
                  <a:pt x="13018" y="189"/>
                  <a:pt x="14063" y="521"/>
                </a:cubicBezTo>
                <a:cubicBezTo>
                  <a:pt x="15073" y="853"/>
                  <a:pt x="16083" y="1374"/>
                  <a:pt x="17020" y="2037"/>
                </a:cubicBezTo>
                <a:cubicBezTo>
                  <a:pt x="17922" y="2653"/>
                  <a:pt x="18751" y="3411"/>
                  <a:pt x="19545" y="4311"/>
                </a:cubicBezTo>
                <a:cubicBezTo>
                  <a:pt x="20338" y="5211"/>
                  <a:pt x="21023" y="6205"/>
                  <a:pt x="21600" y="7342"/>
                </a:cubicBezTo>
                <a:cubicBezTo>
                  <a:pt x="21059" y="8147"/>
                  <a:pt x="21059" y="8147"/>
                  <a:pt x="21059" y="8147"/>
                </a:cubicBezTo>
                <a:cubicBezTo>
                  <a:pt x="20482" y="7058"/>
                  <a:pt x="19833" y="6111"/>
                  <a:pt x="19076" y="5211"/>
                </a:cubicBezTo>
                <a:cubicBezTo>
                  <a:pt x="18355" y="4311"/>
                  <a:pt x="17561" y="3553"/>
                  <a:pt x="16660" y="2937"/>
                </a:cubicBezTo>
                <a:cubicBezTo>
                  <a:pt x="15794" y="2368"/>
                  <a:pt x="14857" y="1895"/>
                  <a:pt x="13883" y="1563"/>
                </a:cubicBezTo>
                <a:cubicBezTo>
                  <a:pt x="12910" y="1232"/>
                  <a:pt x="11864" y="1042"/>
                  <a:pt x="10818" y="1042"/>
                </a:cubicBezTo>
                <a:cubicBezTo>
                  <a:pt x="9736" y="1042"/>
                  <a:pt x="8727" y="1232"/>
                  <a:pt x="7717" y="1563"/>
                </a:cubicBezTo>
                <a:cubicBezTo>
                  <a:pt x="6743" y="1895"/>
                  <a:pt x="5806" y="2416"/>
                  <a:pt x="4940" y="3032"/>
                </a:cubicBezTo>
                <a:cubicBezTo>
                  <a:pt x="4075" y="3647"/>
                  <a:pt x="3245" y="4358"/>
                  <a:pt x="2524" y="5258"/>
                </a:cubicBezTo>
                <a:cubicBezTo>
                  <a:pt x="1767" y="6111"/>
                  <a:pt x="1118" y="7058"/>
                  <a:pt x="577" y="8147"/>
                </a:cubicBezTo>
                <a:cubicBezTo>
                  <a:pt x="0" y="7389"/>
                  <a:pt x="0" y="7389"/>
                  <a:pt x="0" y="7389"/>
                </a:cubicBezTo>
                <a:cubicBezTo>
                  <a:pt x="613" y="6300"/>
                  <a:pt x="1298" y="5258"/>
                  <a:pt x="2055" y="4358"/>
                </a:cubicBezTo>
                <a:cubicBezTo>
                  <a:pt x="2849" y="3458"/>
                  <a:pt x="3714" y="2700"/>
                  <a:pt x="4652" y="2037"/>
                </a:cubicBezTo>
                <a:cubicBezTo>
                  <a:pt x="5553" y="1374"/>
                  <a:pt x="6527" y="853"/>
                  <a:pt x="7573" y="521"/>
                </a:cubicBezTo>
                <a:cubicBezTo>
                  <a:pt x="8654" y="189"/>
                  <a:pt x="9700" y="0"/>
                  <a:pt x="10818" y="0"/>
                </a:cubicBezTo>
                <a:close/>
                <a:moveTo>
                  <a:pt x="10818" y="4168"/>
                </a:moveTo>
                <a:cubicBezTo>
                  <a:pt x="11720" y="4168"/>
                  <a:pt x="12585" y="4358"/>
                  <a:pt x="13414" y="4642"/>
                </a:cubicBezTo>
                <a:cubicBezTo>
                  <a:pt x="14244" y="4974"/>
                  <a:pt x="15001" y="5400"/>
                  <a:pt x="15722" y="5921"/>
                </a:cubicBezTo>
                <a:cubicBezTo>
                  <a:pt x="16443" y="6442"/>
                  <a:pt x="17129" y="7105"/>
                  <a:pt x="17742" y="7863"/>
                </a:cubicBezTo>
                <a:cubicBezTo>
                  <a:pt x="18355" y="8621"/>
                  <a:pt x="18859" y="9426"/>
                  <a:pt x="19292" y="10374"/>
                </a:cubicBezTo>
                <a:cubicBezTo>
                  <a:pt x="18751" y="11179"/>
                  <a:pt x="18751" y="11179"/>
                  <a:pt x="18751" y="11179"/>
                </a:cubicBezTo>
                <a:cubicBezTo>
                  <a:pt x="18319" y="10232"/>
                  <a:pt x="17850" y="9426"/>
                  <a:pt x="17273" y="8716"/>
                </a:cubicBezTo>
                <a:cubicBezTo>
                  <a:pt x="16732" y="8005"/>
                  <a:pt x="16083" y="7389"/>
                  <a:pt x="15398" y="6916"/>
                </a:cubicBezTo>
                <a:cubicBezTo>
                  <a:pt x="14749" y="6347"/>
                  <a:pt x="14027" y="5968"/>
                  <a:pt x="13234" y="5684"/>
                </a:cubicBezTo>
                <a:cubicBezTo>
                  <a:pt x="12477" y="5400"/>
                  <a:pt x="11647" y="5258"/>
                  <a:pt x="10818" y="5258"/>
                </a:cubicBezTo>
                <a:cubicBezTo>
                  <a:pt x="9953" y="5258"/>
                  <a:pt x="9159" y="5400"/>
                  <a:pt x="8402" y="5684"/>
                </a:cubicBezTo>
                <a:cubicBezTo>
                  <a:pt x="7609" y="5968"/>
                  <a:pt x="6887" y="6347"/>
                  <a:pt x="6202" y="6916"/>
                </a:cubicBezTo>
                <a:cubicBezTo>
                  <a:pt x="5517" y="7437"/>
                  <a:pt x="4904" y="8053"/>
                  <a:pt x="4327" y="8763"/>
                </a:cubicBezTo>
                <a:cubicBezTo>
                  <a:pt x="3750" y="9521"/>
                  <a:pt x="3281" y="10326"/>
                  <a:pt x="2921" y="11226"/>
                </a:cubicBezTo>
                <a:cubicBezTo>
                  <a:pt x="2308" y="10421"/>
                  <a:pt x="2308" y="10421"/>
                  <a:pt x="2308" y="10421"/>
                </a:cubicBezTo>
                <a:cubicBezTo>
                  <a:pt x="2741" y="9521"/>
                  <a:pt x="3281" y="8668"/>
                  <a:pt x="3894" y="7863"/>
                </a:cubicBezTo>
                <a:cubicBezTo>
                  <a:pt x="4508" y="7105"/>
                  <a:pt x="5157" y="6442"/>
                  <a:pt x="5878" y="5921"/>
                </a:cubicBezTo>
                <a:cubicBezTo>
                  <a:pt x="6599" y="5400"/>
                  <a:pt x="7392" y="4974"/>
                  <a:pt x="8222" y="4642"/>
                </a:cubicBezTo>
                <a:cubicBezTo>
                  <a:pt x="9051" y="4358"/>
                  <a:pt x="9917" y="4168"/>
                  <a:pt x="10818" y="4168"/>
                </a:cubicBezTo>
                <a:close/>
                <a:moveTo>
                  <a:pt x="10818" y="8432"/>
                </a:moveTo>
                <a:cubicBezTo>
                  <a:pt x="11467" y="8432"/>
                  <a:pt x="12116" y="8574"/>
                  <a:pt x="12729" y="8811"/>
                </a:cubicBezTo>
                <a:cubicBezTo>
                  <a:pt x="13342" y="9047"/>
                  <a:pt x="13919" y="9426"/>
                  <a:pt x="14460" y="9853"/>
                </a:cubicBezTo>
                <a:cubicBezTo>
                  <a:pt x="15001" y="10326"/>
                  <a:pt x="15470" y="10847"/>
                  <a:pt x="15866" y="11463"/>
                </a:cubicBezTo>
                <a:cubicBezTo>
                  <a:pt x="16299" y="12079"/>
                  <a:pt x="16624" y="12742"/>
                  <a:pt x="16912" y="13500"/>
                </a:cubicBezTo>
                <a:cubicBezTo>
                  <a:pt x="16299" y="14305"/>
                  <a:pt x="16299" y="14305"/>
                  <a:pt x="16299" y="14305"/>
                </a:cubicBezTo>
                <a:cubicBezTo>
                  <a:pt x="16083" y="13595"/>
                  <a:pt x="15794" y="12932"/>
                  <a:pt x="15398" y="12363"/>
                </a:cubicBezTo>
                <a:cubicBezTo>
                  <a:pt x="15037" y="11747"/>
                  <a:pt x="14604" y="11274"/>
                  <a:pt x="14136" y="10847"/>
                </a:cubicBezTo>
                <a:cubicBezTo>
                  <a:pt x="13667" y="10374"/>
                  <a:pt x="13162" y="10042"/>
                  <a:pt x="12549" y="9853"/>
                </a:cubicBezTo>
                <a:cubicBezTo>
                  <a:pt x="11972" y="9616"/>
                  <a:pt x="11395" y="9474"/>
                  <a:pt x="10818" y="9474"/>
                </a:cubicBezTo>
                <a:cubicBezTo>
                  <a:pt x="10169" y="9474"/>
                  <a:pt x="9592" y="9616"/>
                  <a:pt x="9015" y="9853"/>
                </a:cubicBezTo>
                <a:cubicBezTo>
                  <a:pt x="8402" y="10042"/>
                  <a:pt x="7897" y="10374"/>
                  <a:pt x="7428" y="10847"/>
                </a:cubicBezTo>
                <a:cubicBezTo>
                  <a:pt x="6960" y="11274"/>
                  <a:pt x="6527" y="11747"/>
                  <a:pt x="6166" y="12363"/>
                </a:cubicBezTo>
                <a:cubicBezTo>
                  <a:pt x="5770" y="12932"/>
                  <a:pt x="5481" y="13595"/>
                  <a:pt x="5265" y="14305"/>
                </a:cubicBezTo>
                <a:cubicBezTo>
                  <a:pt x="4652" y="13500"/>
                  <a:pt x="4652" y="13500"/>
                  <a:pt x="4652" y="13500"/>
                </a:cubicBezTo>
                <a:cubicBezTo>
                  <a:pt x="4940" y="12742"/>
                  <a:pt x="5265" y="12079"/>
                  <a:pt x="5697" y="11463"/>
                </a:cubicBezTo>
                <a:cubicBezTo>
                  <a:pt x="6094" y="10847"/>
                  <a:pt x="6563" y="10326"/>
                  <a:pt x="7104" y="9853"/>
                </a:cubicBezTo>
                <a:cubicBezTo>
                  <a:pt x="7645" y="9426"/>
                  <a:pt x="8222" y="9047"/>
                  <a:pt x="8835" y="8811"/>
                </a:cubicBezTo>
                <a:cubicBezTo>
                  <a:pt x="9448" y="8574"/>
                  <a:pt x="10133" y="8432"/>
                  <a:pt x="10818" y="8432"/>
                </a:cubicBezTo>
                <a:close/>
                <a:moveTo>
                  <a:pt x="10818" y="13121"/>
                </a:moveTo>
                <a:cubicBezTo>
                  <a:pt x="11251" y="13121"/>
                  <a:pt x="11647" y="13263"/>
                  <a:pt x="12044" y="13453"/>
                </a:cubicBezTo>
                <a:cubicBezTo>
                  <a:pt x="12405" y="13689"/>
                  <a:pt x="12729" y="13974"/>
                  <a:pt x="13054" y="14353"/>
                </a:cubicBezTo>
                <a:cubicBezTo>
                  <a:pt x="13342" y="14779"/>
                  <a:pt x="13559" y="15253"/>
                  <a:pt x="13739" y="15774"/>
                </a:cubicBezTo>
                <a:cubicBezTo>
                  <a:pt x="13919" y="16247"/>
                  <a:pt x="13991" y="16816"/>
                  <a:pt x="13991" y="17384"/>
                </a:cubicBezTo>
                <a:cubicBezTo>
                  <a:pt x="13991" y="17953"/>
                  <a:pt x="13919" y="18521"/>
                  <a:pt x="13739" y="19042"/>
                </a:cubicBezTo>
                <a:cubicBezTo>
                  <a:pt x="13559" y="19516"/>
                  <a:pt x="13342" y="19989"/>
                  <a:pt x="13054" y="20368"/>
                </a:cubicBezTo>
                <a:cubicBezTo>
                  <a:pt x="12729" y="20700"/>
                  <a:pt x="12405" y="21032"/>
                  <a:pt x="12044" y="21221"/>
                </a:cubicBezTo>
                <a:cubicBezTo>
                  <a:pt x="11647" y="21458"/>
                  <a:pt x="11251" y="21600"/>
                  <a:pt x="10818" y="21600"/>
                </a:cubicBezTo>
                <a:cubicBezTo>
                  <a:pt x="10349" y="21600"/>
                  <a:pt x="9917" y="21458"/>
                  <a:pt x="9556" y="21221"/>
                </a:cubicBezTo>
                <a:cubicBezTo>
                  <a:pt x="9159" y="21032"/>
                  <a:pt x="8835" y="20700"/>
                  <a:pt x="8510" y="20368"/>
                </a:cubicBezTo>
                <a:cubicBezTo>
                  <a:pt x="8222" y="19989"/>
                  <a:pt x="8005" y="19516"/>
                  <a:pt x="7825" y="19042"/>
                </a:cubicBezTo>
                <a:cubicBezTo>
                  <a:pt x="7645" y="18521"/>
                  <a:pt x="7573" y="17953"/>
                  <a:pt x="7573" y="17384"/>
                </a:cubicBezTo>
                <a:cubicBezTo>
                  <a:pt x="7573" y="16816"/>
                  <a:pt x="7645" y="16247"/>
                  <a:pt x="7825" y="15774"/>
                </a:cubicBezTo>
                <a:cubicBezTo>
                  <a:pt x="8005" y="15253"/>
                  <a:pt x="8222" y="14779"/>
                  <a:pt x="8510" y="14353"/>
                </a:cubicBezTo>
                <a:cubicBezTo>
                  <a:pt x="8835" y="13974"/>
                  <a:pt x="9159" y="13689"/>
                  <a:pt x="9556" y="13453"/>
                </a:cubicBezTo>
                <a:cubicBezTo>
                  <a:pt x="9917" y="13263"/>
                  <a:pt x="10349" y="13121"/>
                  <a:pt x="10818" y="13121"/>
                </a:cubicBezTo>
                <a:close/>
                <a:moveTo>
                  <a:pt x="10818" y="20511"/>
                </a:moveTo>
                <a:cubicBezTo>
                  <a:pt x="11107" y="20511"/>
                  <a:pt x="11431" y="20463"/>
                  <a:pt x="11720" y="20274"/>
                </a:cubicBezTo>
                <a:cubicBezTo>
                  <a:pt x="12008" y="20132"/>
                  <a:pt x="12260" y="19895"/>
                  <a:pt x="12513" y="19611"/>
                </a:cubicBezTo>
                <a:cubicBezTo>
                  <a:pt x="12729" y="19326"/>
                  <a:pt x="12873" y="18995"/>
                  <a:pt x="13018" y="18568"/>
                </a:cubicBezTo>
                <a:cubicBezTo>
                  <a:pt x="13126" y="18189"/>
                  <a:pt x="13198" y="17811"/>
                  <a:pt x="13198" y="17384"/>
                </a:cubicBezTo>
                <a:cubicBezTo>
                  <a:pt x="13198" y="16911"/>
                  <a:pt x="13126" y="16532"/>
                  <a:pt x="13018" y="16105"/>
                </a:cubicBezTo>
                <a:cubicBezTo>
                  <a:pt x="12873" y="15726"/>
                  <a:pt x="12729" y="15395"/>
                  <a:pt x="12513" y="15111"/>
                </a:cubicBezTo>
                <a:cubicBezTo>
                  <a:pt x="12260" y="14874"/>
                  <a:pt x="12008" y="14637"/>
                  <a:pt x="11720" y="14447"/>
                </a:cubicBezTo>
                <a:cubicBezTo>
                  <a:pt x="11431" y="14258"/>
                  <a:pt x="11107" y="14163"/>
                  <a:pt x="10818" y="14163"/>
                </a:cubicBezTo>
                <a:cubicBezTo>
                  <a:pt x="10457" y="14163"/>
                  <a:pt x="10133" y="14258"/>
                  <a:pt x="9844" y="14447"/>
                </a:cubicBezTo>
                <a:cubicBezTo>
                  <a:pt x="9556" y="14637"/>
                  <a:pt x="9304" y="14874"/>
                  <a:pt x="9051" y="15111"/>
                </a:cubicBezTo>
                <a:cubicBezTo>
                  <a:pt x="8835" y="15395"/>
                  <a:pt x="8690" y="15726"/>
                  <a:pt x="8546" y="16105"/>
                </a:cubicBezTo>
                <a:cubicBezTo>
                  <a:pt x="8438" y="16532"/>
                  <a:pt x="8366" y="16911"/>
                  <a:pt x="8366" y="17384"/>
                </a:cubicBezTo>
                <a:cubicBezTo>
                  <a:pt x="8366" y="17811"/>
                  <a:pt x="8438" y="18189"/>
                  <a:pt x="8546" y="18568"/>
                </a:cubicBezTo>
                <a:cubicBezTo>
                  <a:pt x="8690" y="18995"/>
                  <a:pt x="8835" y="19326"/>
                  <a:pt x="9051" y="19611"/>
                </a:cubicBezTo>
                <a:cubicBezTo>
                  <a:pt x="9304" y="19895"/>
                  <a:pt x="9556" y="20132"/>
                  <a:pt x="9844" y="20274"/>
                </a:cubicBezTo>
                <a:cubicBezTo>
                  <a:pt x="10133" y="20463"/>
                  <a:pt x="10457" y="20511"/>
                  <a:pt x="10818" y="20511"/>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47" name="Shape 3900"/>
          <p:cNvSpPr/>
          <p:nvPr userDrawn="1"/>
        </p:nvSpPr>
        <p:spPr>
          <a:xfrm>
            <a:off x="10827145" y="4014687"/>
            <a:ext cx="379884" cy="4419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0800"/>
                </a:lnTo>
                <a:lnTo>
                  <a:pt x="0" y="21600"/>
                </a:lnTo>
                <a:lnTo>
                  <a:pt x="0" y="0"/>
                </a:lnTo>
                <a:close/>
                <a:moveTo>
                  <a:pt x="1271" y="1820"/>
                </a:moveTo>
                <a:lnTo>
                  <a:pt x="1271" y="19780"/>
                </a:lnTo>
                <a:lnTo>
                  <a:pt x="19200" y="10800"/>
                </a:lnTo>
                <a:lnTo>
                  <a:pt x="1271" y="182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48" name="Shape 3901"/>
          <p:cNvSpPr/>
          <p:nvPr userDrawn="1"/>
        </p:nvSpPr>
        <p:spPr>
          <a:xfrm>
            <a:off x="12024821" y="3950132"/>
            <a:ext cx="575453" cy="571065"/>
          </a:xfrm>
          <a:custGeom>
            <a:avLst/>
            <a:gdLst/>
            <a:ahLst/>
            <a:cxnLst>
              <a:cxn ang="0">
                <a:pos x="wd2" y="hd2"/>
              </a:cxn>
              <a:cxn ang="5400000">
                <a:pos x="wd2" y="hd2"/>
              </a:cxn>
              <a:cxn ang="10800000">
                <a:pos x="wd2" y="hd2"/>
              </a:cxn>
              <a:cxn ang="16200000">
                <a:pos x="wd2" y="hd2"/>
              </a:cxn>
            </a:cxnLst>
            <a:rect l="0" t="0" r="r" b="b"/>
            <a:pathLst>
              <a:path w="21578" h="21600" extrusionOk="0">
                <a:moveTo>
                  <a:pt x="4677" y="16900"/>
                </a:moveTo>
                <a:cubicBezTo>
                  <a:pt x="0" y="15895"/>
                  <a:pt x="0" y="15895"/>
                  <a:pt x="0" y="15895"/>
                </a:cubicBezTo>
                <a:cubicBezTo>
                  <a:pt x="928" y="14029"/>
                  <a:pt x="928" y="14029"/>
                  <a:pt x="928" y="14029"/>
                </a:cubicBezTo>
                <a:cubicBezTo>
                  <a:pt x="5248" y="13778"/>
                  <a:pt x="5248" y="13778"/>
                  <a:pt x="5248" y="13778"/>
                </a:cubicBezTo>
                <a:cubicBezTo>
                  <a:pt x="5320" y="13635"/>
                  <a:pt x="5498" y="13419"/>
                  <a:pt x="5712" y="13168"/>
                </a:cubicBezTo>
                <a:cubicBezTo>
                  <a:pt x="5927" y="12917"/>
                  <a:pt x="6105" y="12738"/>
                  <a:pt x="6248" y="12558"/>
                </a:cubicBezTo>
                <a:cubicBezTo>
                  <a:pt x="10175" y="8611"/>
                  <a:pt x="10175" y="8611"/>
                  <a:pt x="10175" y="8611"/>
                </a:cubicBezTo>
                <a:cubicBezTo>
                  <a:pt x="1999" y="4593"/>
                  <a:pt x="1999" y="4593"/>
                  <a:pt x="1999" y="4593"/>
                </a:cubicBezTo>
                <a:cubicBezTo>
                  <a:pt x="4070" y="2512"/>
                  <a:pt x="4070" y="2512"/>
                  <a:pt x="4070" y="2512"/>
                </a:cubicBezTo>
                <a:cubicBezTo>
                  <a:pt x="14460" y="4342"/>
                  <a:pt x="14460" y="4342"/>
                  <a:pt x="14460" y="4342"/>
                </a:cubicBezTo>
                <a:cubicBezTo>
                  <a:pt x="18101" y="646"/>
                  <a:pt x="18101" y="646"/>
                  <a:pt x="18101" y="646"/>
                </a:cubicBezTo>
                <a:cubicBezTo>
                  <a:pt x="18208" y="538"/>
                  <a:pt x="18315" y="431"/>
                  <a:pt x="18458" y="359"/>
                </a:cubicBezTo>
                <a:cubicBezTo>
                  <a:pt x="18601" y="287"/>
                  <a:pt x="18744" y="215"/>
                  <a:pt x="18922" y="144"/>
                </a:cubicBezTo>
                <a:cubicBezTo>
                  <a:pt x="19101" y="72"/>
                  <a:pt x="19279" y="36"/>
                  <a:pt x="19458" y="36"/>
                </a:cubicBezTo>
                <a:cubicBezTo>
                  <a:pt x="19636" y="0"/>
                  <a:pt x="19851" y="0"/>
                  <a:pt x="20065" y="0"/>
                </a:cubicBezTo>
                <a:cubicBezTo>
                  <a:pt x="20350" y="0"/>
                  <a:pt x="20600" y="0"/>
                  <a:pt x="20779" y="36"/>
                </a:cubicBezTo>
                <a:cubicBezTo>
                  <a:pt x="20993" y="72"/>
                  <a:pt x="21100" y="108"/>
                  <a:pt x="21136" y="108"/>
                </a:cubicBezTo>
                <a:cubicBezTo>
                  <a:pt x="21314" y="144"/>
                  <a:pt x="21314" y="144"/>
                  <a:pt x="21314" y="144"/>
                </a:cubicBezTo>
                <a:cubicBezTo>
                  <a:pt x="21421" y="359"/>
                  <a:pt x="21421" y="359"/>
                  <a:pt x="21421" y="359"/>
                </a:cubicBezTo>
                <a:cubicBezTo>
                  <a:pt x="21493" y="646"/>
                  <a:pt x="21564" y="933"/>
                  <a:pt x="21564" y="1256"/>
                </a:cubicBezTo>
                <a:cubicBezTo>
                  <a:pt x="21600" y="1543"/>
                  <a:pt x="21564" y="1830"/>
                  <a:pt x="21493" y="2117"/>
                </a:cubicBezTo>
                <a:cubicBezTo>
                  <a:pt x="21493" y="2368"/>
                  <a:pt x="21421" y="2655"/>
                  <a:pt x="21314" y="2870"/>
                </a:cubicBezTo>
                <a:cubicBezTo>
                  <a:pt x="21207" y="3122"/>
                  <a:pt x="21064" y="3301"/>
                  <a:pt x="20922" y="3445"/>
                </a:cubicBezTo>
                <a:cubicBezTo>
                  <a:pt x="17244" y="7212"/>
                  <a:pt x="17244" y="7212"/>
                  <a:pt x="17244" y="7212"/>
                </a:cubicBezTo>
                <a:cubicBezTo>
                  <a:pt x="19029" y="17581"/>
                  <a:pt x="19029" y="17581"/>
                  <a:pt x="19029" y="17581"/>
                </a:cubicBezTo>
                <a:cubicBezTo>
                  <a:pt x="16959" y="19627"/>
                  <a:pt x="16959" y="19627"/>
                  <a:pt x="16959" y="19627"/>
                </a:cubicBezTo>
                <a:cubicBezTo>
                  <a:pt x="12960" y="11446"/>
                  <a:pt x="12960" y="11446"/>
                  <a:pt x="12960" y="11446"/>
                </a:cubicBezTo>
                <a:cubicBezTo>
                  <a:pt x="9318" y="15142"/>
                  <a:pt x="9318" y="15142"/>
                  <a:pt x="9318" y="15142"/>
                </a:cubicBezTo>
                <a:cubicBezTo>
                  <a:pt x="9104" y="15321"/>
                  <a:pt x="8854" y="15572"/>
                  <a:pt x="8533" y="15895"/>
                </a:cubicBezTo>
                <a:cubicBezTo>
                  <a:pt x="8176" y="16182"/>
                  <a:pt x="7962" y="16397"/>
                  <a:pt x="7783" y="16541"/>
                </a:cubicBezTo>
                <a:cubicBezTo>
                  <a:pt x="7462" y="20595"/>
                  <a:pt x="7462" y="20595"/>
                  <a:pt x="7462" y="20595"/>
                </a:cubicBezTo>
                <a:cubicBezTo>
                  <a:pt x="5641" y="21600"/>
                  <a:pt x="5641" y="21600"/>
                  <a:pt x="5641" y="21600"/>
                </a:cubicBezTo>
                <a:lnTo>
                  <a:pt x="4677" y="16900"/>
                </a:lnTo>
                <a:close/>
                <a:moveTo>
                  <a:pt x="5320" y="16254"/>
                </a:moveTo>
                <a:cubicBezTo>
                  <a:pt x="6212" y="20416"/>
                  <a:pt x="6212" y="20416"/>
                  <a:pt x="6212" y="20416"/>
                </a:cubicBezTo>
                <a:cubicBezTo>
                  <a:pt x="6712" y="20129"/>
                  <a:pt x="6712" y="20129"/>
                  <a:pt x="6712" y="20129"/>
                </a:cubicBezTo>
                <a:cubicBezTo>
                  <a:pt x="7069" y="16182"/>
                  <a:pt x="7069" y="16182"/>
                  <a:pt x="7069" y="16182"/>
                </a:cubicBezTo>
                <a:cubicBezTo>
                  <a:pt x="7140" y="16074"/>
                  <a:pt x="7140" y="16074"/>
                  <a:pt x="7140" y="16074"/>
                </a:cubicBezTo>
                <a:cubicBezTo>
                  <a:pt x="7997" y="15285"/>
                  <a:pt x="8533" y="14783"/>
                  <a:pt x="8783" y="14567"/>
                </a:cubicBezTo>
                <a:cubicBezTo>
                  <a:pt x="13174" y="10082"/>
                  <a:pt x="13174" y="10082"/>
                  <a:pt x="13174" y="10082"/>
                </a:cubicBezTo>
                <a:cubicBezTo>
                  <a:pt x="17173" y="18263"/>
                  <a:pt x="17173" y="18263"/>
                  <a:pt x="17173" y="18263"/>
                </a:cubicBezTo>
                <a:cubicBezTo>
                  <a:pt x="18173" y="17294"/>
                  <a:pt x="18173" y="17294"/>
                  <a:pt x="18173" y="17294"/>
                </a:cubicBezTo>
                <a:cubicBezTo>
                  <a:pt x="16352" y="6925"/>
                  <a:pt x="16352" y="6925"/>
                  <a:pt x="16352" y="6925"/>
                </a:cubicBezTo>
                <a:cubicBezTo>
                  <a:pt x="20350" y="2906"/>
                  <a:pt x="20350" y="2906"/>
                  <a:pt x="20350" y="2906"/>
                </a:cubicBezTo>
                <a:cubicBezTo>
                  <a:pt x="20529" y="2727"/>
                  <a:pt x="20672" y="2476"/>
                  <a:pt x="20743" y="2081"/>
                </a:cubicBezTo>
                <a:cubicBezTo>
                  <a:pt x="20815" y="1686"/>
                  <a:pt x="20815" y="1292"/>
                  <a:pt x="20707" y="825"/>
                </a:cubicBezTo>
                <a:cubicBezTo>
                  <a:pt x="20636" y="825"/>
                  <a:pt x="20529" y="789"/>
                  <a:pt x="20422" y="789"/>
                </a:cubicBezTo>
                <a:cubicBezTo>
                  <a:pt x="20315" y="789"/>
                  <a:pt x="20208" y="789"/>
                  <a:pt x="20065" y="789"/>
                </a:cubicBezTo>
                <a:cubicBezTo>
                  <a:pt x="19851" y="789"/>
                  <a:pt x="19601" y="825"/>
                  <a:pt x="19351" y="861"/>
                </a:cubicBezTo>
                <a:cubicBezTo>
                  <a:pt x="19101" y="897"/>
                  <a:pt x="18851" y="1041"/>
                  <a:pt x="18672" y="1220"/>
                </a:cubicBezTo>
                <a:cubicBezTo>
                  <a:pt x="14709" y="5203"/>
                  <a:pt x="14709" y="5203"/>
                  <a:pt x="14709" y="5203"/>
                </a:cubicBezTo>
                <a:cubicBezTo>
                  <a:pt x="4356" y="3373"/>
                  <a:pt x="4356" y="3373"/>
                  <a:pt x="4356" y="3373"/>
                </a:cubicBezTo>
                <a:cubicBezTo>
                  <a:pt x="3320" y="4342"/>
                  <a:pt x="3320" y="4342"/>
                  <a:pt x="3320" y="4342"/>
                </a:cubicBezTo>
                <a:cubicBezTo>
                  <a:pt x="11532" y="8396"/>
                  <a:pt x="11532" y="8396"/>
                  <a:pt x="11532" y="8396"/>
                </a:cubicBezTo>
                <a:cubicBezTo>
                  <a:pt x="6819" y="13132"/>
                  <a:pt x="6819" y="13132"/>
                  <a:pt x="6819" y="13132"/>
                </a:cubicBezTo>
                <a:cubicBezTo>
                  <a:pt x="6641" y="13312"/>
                  <a:pt x="6391" y="13563"/>
                  <a:pt x="6141" y="13886"/>
                </a:cubicBezTo>
                <a:cubicBezTo>
                  <a:pt x="5891" y="14209"/>
                  <a:pt x="5748" y="14388"/>
                  <a:pt x="5748" y="14424"/>
                </a:cubicBezTo>
                <a:cubicBezTo>
                  <a:pt x="5641" y="14567"/>
                  <a:pt x="5641" y="14567"/>
                  <a:pt x="5641" y="14567"/>
                </a:cubicBezTo>
                <a:cubicBezTo>
                  <a:pt x="1428" y="14819"/>
                  <a:pt x="1428" y="14819"/>
                  <a:pt x="1428" y="14819"/>
                </a:cubicBezTo>
                <a:cubicBezTo>
                  <a:pt x="1142" y="15321"/>
                  <a:pt x="1142" y="15321"/>
                  <a:pt x="1142" y="15321"/>
                </a:cubicBezTo>
                <a:lnTo>
                  <a:pt x="5320" y="16254"/>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49" name="Shape 3902"/>
          <p:cNvSpPr/>
          <p:nvPr userDrawn="1"/>
        </p:nvSpPr>
        <p:spPr>
          <a:xfrm>
            <a:off x="13323714" y="4003513"/>
            <a:ext cx="568582" cy="464302"/>
          </a:xfrm>
          <a:custGeom>
            <a:avLst/>
            <a:gdLst/>
            <a:ahLst/>
            <a:cxnLst>
              <a:cxn ang="0">
                <a:pos x="wd2" y="hd2"/>
              </a:cxn>
              <a:cxn ang="5400000">
                <a:pos x="wd2" y="hd2"/>
              </a:cxn>
              <a:cxn ang="10800000">
                <a:pos x="wd2" y="hd2"/>
              </a:cxn>
              <a:cxn ang="16200000">
                <a:pos x="wd2" y="hd2"/>
              </a:cxn>
            </a:cxnLst>
            <a:rect l="0" t="0" r="r" b="b"/>
            <a:pathLst>
              <a:path w="21600" h="21600" extrusionOk="0">
                <a:moveTo>
                  <a:pt x="18865" y="4043"/>
                </a:moveTo>
                <a:lnTo>
                  <a:pt x="21600" y="4043"/>
                </a:lnTo>
                <a:lnTo>
                  <a:pt x="21600" y="21600"/>
                </a:lnTo>
                <a:lnTo>
                  <a:pt x="2830" y="21600"/>
                </a:lnTo>
                <a:lnTo>
                  <a:pt x="2830" y="17673"/>
                </a:lnTo>
                <a:lnTo>
                  <a:pt x="0" y="17673"/>
                </a:lnTo>
                <a:lnTo>
                  <a:pt x="0" y="0"/>
                </a:lnTo>
                <a:lnTo>
                  <a:pt x="18865" y="0"/>
                </a:lnTo>
                <a:lnTo>
                  <a:pt x="18865" y="4043"/>
                </a:lnTo>
                <a:close/>
                <a:moveTo>
                  <a:pt x="849" y="16749"/>
                </a:moveTo>
                <a:lnTo>
                  <a:pt x="2830" y="16749"/>
                </a:lnTo>
                <a:lnTo>
                  <a:pt x="2830" y="4043"/>
                </a:lnTo>
                <a:lnTo>
                  <a:pt x="18110" y="4043"/>
                </a:lnTo>
                <a:lnTo>
                  <a:pt x="18110" y="1040"/>
                </a:lnTo>
                <a:lnTo>
                  <a:pt x="849" y="1040"/>
                </a:lnTo>
                <a:lnTo>
                  <a:pt x="849" y="16749"/>
                </a:lnTo>
                <a:close/>
                <a:moveTo>
                  <a:pt x="20845" y="20676"/>
                </a:moveTo>
                <a:lnTo>
                  <a:pt x="20845" y="4967"/>
                </a:lnTo>
                <a:lnTo>
                  <a:pt x="3584" y="4967"/>
                </a:lnTo>
                <a:lnTo>
                  <a:pt x="3584" y="20676"/>
                </a:lnTo>
                <a:lnTo>
                  <a:pt x="20845" y="20676"/>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50" name="Shape 3903"/>
          <p:cNvSpPr/>
          <p:nvPr userDrawn="1"/>
        </p:nvSpPr>
        <p:spPr>
          <a:xfrm>
            <a:off x="14735869" y="3951372"/>
            <a:ext cx="335192" cy="568582"/>
          </a:xfrm>
          <a:custGeom>
            <a:avLst/>
            <a:gdLst/>
            <a:ahLst/>
            <a:cxnLst>
              <a:cxn ang="0">
                <a:pos x="wd2" y="hd2"/>
              </a:cxn>
              <a:cxn ang="5400000">
                <a:pos x="wd2" y="hd2"/>
              </a:cxn>
              <a:cxn ang="10800000">
                <a:pos x="wd2" y="hd2"/>
              </a:cxn>
              <a:cxn ang="16200000">
                <a:pos x="wd2" y="hd2"/>
              </a:cxn>
            </a:cxnLst>
            <a:rect l="0" t="0" r="r" b="b"/>
            <a:pathLst>
              <a:path w="21600" h="21600" extrusionOk="0">
                <a:moveTo>
                  <a:pt x="19769" y="0"/>
                </a:moveTo>
                <a:cubicBezTo>
                  <a:pt x="20014" y="0"/>
                  <a:pt x="20258" y="36"/>
                  <a:pt x="20502" y="72"/>
                </a:cubicBezTo>
                <a:cubicBezTo>
                  <a:pt x="20746" y="144"/>
                  <a:pt x="20929" y="216"/>
                  <a:pt x="21112" y="288"/>
                </a:cubicBezTo>
                <a:cubicBezTo>
                  <a:pt x="21295" y="433"/>
                  <a:pt x="21356" y="541"/>
                  <a:pt x="21478" y="685"/>
                </a:cubicBezTo>
                <a:cubicBezTo>
                  <a:pt x="21539" y="793"/>
                  <a:pt x="21600" y="938"/>
                  <a:pt x="21600" y="1082"/>
                </a:cubicBezTo>
                <a:cubicBezTo>
                  <a:pt x="21600" y="20518"/>
                  <a:pt x="21600" y="20518"/>
                  <a:pt x="21600" y="20518"/>
                </a:cubicBezTo>
                <a:cubicBezTo>
                  <a:pt x="21600" y="20698"/>
                  <a:pt x="21539" y="20843"/>
                  <a:pt x="21478" y="20951"/>
                </a:cubicBezTo>
                <a:cubicBezTo>
                  <a:pt x="21356" y="21095"/>
                  <a:pt x="21295" y="21203"/>
                  <a:pt x="21112" y="21312"/>
                </a:cubicBezTo>
                <a:cubicBezTo>
                  <a:pt x="20929" y="21420"/>
                  <a:pt x="20746" y="21492"/>
                  <a:pt x="20502" y="21528"/>
                </a:cubicBezTo>
                <a:cubicBezTo>
                  <a:pt x="20258" y="21600"/>
                  <a:pt x="20014" y="21600"/>
                  <a:pt x="19769" y="21600"/>
                </a:cubicBezTo>
                <a:cubicBezTo>
                  <a:pt x="1831" y="21600"/>
                  <a:pt x="1831" y="21600"/>
                  <a:pt x="1831" y="21600"/>
                </a:cubicBezTo>
                <a:cubicBezTo>
                  <a:pt x="1525" y="21600"/>
                  <a:pt x="1281" y="21600"/>
                  <a:pt x="1037" y="21528"/>
                </a:cubicBezTo>
                <a:cubicBezTo>
                  <a:pt x="793" y="21492"/>
                  <a:pt x="610" y="21420"/>
                  <a:pt x="427" y="21312"/>
                </a:cubicBezTo>
                <a:cubicBezTo>
                  <a:pt x="305" y="21203"/>
                  <a:pt x="183" y="21095"/>
                  <a:pt x="122" y="20951"/>
                </a:cubicBezTo>
                <a:cubicBezTo>
                  <a:pt x="0" y="20843"/>
                  <a:pt x="0" y="20698"/>
                  <a:pt x="0" y="20518"/>
                </a:cubicBezTo>
                <a:cubicBezTo>
                  <a:pt x="0" y="1082"/>
                  <a:pt x="0" y="1082"/>
                  <a:pt x="0" y="1082"/>
                </a:cubicBezTo>
                <a:cubicBezTo>
                  <a:pt x="0" y="938"/>
                  <a:pt x="0" y="793"/>
                  <a:pt x="122" y="685"/>
                </a:cubicBezTo>
                <a:cubicBezTo>
                  <a:pt x="183" y="541"/>
                  <a:pt x="305" y="433"/>
                  <a:pt x="427" y="288"/>
                </a:cubicBezTo>
                <a:cubicBezTo>
                  <a:pt x="610" y="216"/>
                  <a:pt x="793" y="144"/>
                  <a:pt x="1037" y="72"/>
                </a:cubicBezTo>
                <a:cubicBezTo>
                  <a:pt x="1281" y="36"/>
                  <a:pt x="1525" y="0"/>
                  <a:pt x="1831" y="0"/>
                </a:cubicBezTo>
                <a:lnTo>
                  <a:pt x="19769" y="0"/>
                </a:lnTo>
                <a:close/>
                <a:moveTo>
                  <a:pt x="20258" y="2416"/>
                </a:moveTo>
                <a:cubicBezTo>
                  <a:pt x="20258" y="1082"/>
                  <a:pt x="20258" y="1082"/>
                  <a:pt x="20258" y="1082"/>
                </a:cubicBezTo>
                <a:cubicBezTo>
                  <a:pt x="20258" y="1010"/>
                  <a:pt x="20197" y="938"/>
                  <a:pt x="20136" y="865"/>
                </a:cubicBezTo>
                <a:cubicBezTo>
                  <a:pt x="20014" y="829"/>
                  <a:pt x="19892" y="793"/>
                  <a:pt x="19769" y="793"/>
                </a:cubicBezTo>
                <a:cubicBezTo>
                  <a:pt x="1831" y="793"/>
                  <a:pt x="1831" y="793"/>
                  <a:pt x="1831" y="793"/>
                </a:cubicBezTo>
                <a:cubicBezTo>
                  <a:pt x="1647" y="793"/>
                  <a:pt x="1525" y="829"/>
                  <a:pt x="1464" y="865"/>
                </a:cubicBezTo>
                <a:cubicBezTo>
                  <a:pt x="1342" y="938"/>
                  <a:pt x="1342" y="1010"/>
                  <a:pt x="1342" y="1082"/>
                </a:cubicBezTo>
                <a:cubicBezTo>
                  <a:pt x="1342" y="2416"/>
                  <a:pt x="1342" y="2416"/>
                  <a:pt x="1342" y="2416"/>
                </a:cubicBezTo>
                <a:lnTo>
                  <a:pt x="20258" y="2416"/>
                </a:lnTo>
                <a:close/>
                <a:moveTo>
                  <a:pt x="20258" y="16011"/>
                </a:moveTo>
                <a:cubicBezTo>
                  <a:pt x="20258" y="3209"/>
                  <a:pt x="20258" y="3209"/>
                  <a:pt x="20258" y="3209"/>
                </a:cubicBezTo>
                <a:cubicBezTo>
                  <a:pt x="1342" y="3209"/>
                  <a:pt x="1342" y="3209"/>
                  <a:pt x="1342" y="3209"/>
                </a:cubicBezTo>
                <a:cubicBezTo>
                  <a:pt x="1342" y="16011"/>
                  <a:pt x="1342" y="16011"/>
                  <a:pt x="1342" y="16011"/>
                </a:cubicBezTo>
                <a:lnTo>
                  <a:pt x="20258" y="16011"/>
                </a:lnTo>
                <a:close/>
                <a:moveTo>
                  <a:pt x="20258" y="20518"/>
                </a:moveTo>
                <a:cubicBezTo>
                  <a:pt x="20258" y="16804"/>
                  <a:pt x="20258" y="16804"/>
                  <a:pt x="20258" y="16804"/>
                </a:cubicBezTo>
                <a:cubicBezTo>
                  <a:pt x="1342" y="16804"/>
                  <a:pt x="1342" y="16804"/>
                  <a:pt x="1342" y="16804"/>
                </a:cubicBezTo>
                <a:cubicBezTo>
                  <a:pt x="1342" y="20518"/>
                  <a:pt x="1342" y="20518"/>
                  <a:pt x="1342" y="20518"/>
                </a:cubicBezTo>
                <a:cubicBezTo>
                  <a:pt x="1342" y="20626"/>
                  <a:pt x="1342" y="20698"/>
                  <a:pt x="1464" y="20735"/>
                </a:cubicBezTo>
                <a:cubicBezTo>
                  <a:pt x="1525" y="20771"/>
                  <a:pt x="1647" y="20807"/>
                  <a:pt x="1831" y="20807"/>
                </a:cubicBezTo>
                <a:cubicBezTo>
                  <a:pt x="19769" y="20807"/>
                  <a:pt x="19769" y="20807"/>
                  <a:pt x="19769" y="20807"/>
                </a:cubicBezTo>
                <a:cubicBezTo>
                  <a:pt x="19892" y="20807"/>
                  <a:pt x="20014" y="20771"/>
                  <a:pt x="20136" y="20735"/>
                </a:cubicBezTo>
                <a:cubicBezTo>
                  <a:pt x="20197" y="20698"/>
                  <a:pt x="20258" y="20626"/>
                  <a:pt x="20258" y="20518"/>
                </a:cubicBezTo>
                <a:close/>
                <a:moveTo>
                  <a:pt x="8725" y="18427"/>
                </a:moveTo>
                <a:cubicBezTo>
                  <a:pt x="8725" y="19220"/>
                  <a:pt x="8725" y="19220"/>
                  <a:pt x="8725" y="19220"/>
                </a:cubicBezTo>
                <a:cubicBezTo>
                  <a:pt x="12875" y="19220"/>
                  <a:pt x="12875" y="19220"/>
                  <a:pt x="12875" y="19220"/>
                </a:cubicBezTo>
                <a:cubicBezTo>
                  <a:pt x="12875" y="18427"/>
                  <a:pt x="12875" y="18427"/>
                  <a:pt x="12875" y="18427"/>
                </a:cubicBezTo>
                <a:lnTo>
                  <a:pt x="8725" y="18427"/>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51" name="Shape 3904"/>
          <p:cNvSpPr/>
          <p:nvPr userDrawn="1"/>
        </p:nvSpPr>
        <p:spPr>
          <a:xfrm>
            <a:off x="15907185" y="3938958"/>
            <a:ext cx="583481" cy="593410"/>
          </a:xfrm>
          <a:custGeom>
            <a:avLst/>
            <a:gdLst/>
            <a:ahLst/>
            <a:cxnLst>
              <a:cxn ang="0">
                <a:pos x="wd2" y="hd2"/>
              </a:cxn>
              <a:cxn ang="5400000">
                <a:pos x="wd2" y="hd2"/>
              </a:cxn>
              <a:cxn ang="10800000">
                <a:pos x="wd2" y="hd2"/>
              </a:cxn>
              <a:cxn ang="16200000">
                <a:pos x="wd2" y="hd2"/>
              </a:cxn>
            </a:cxnLst>
            <a:rect l="0" t="0" r="r" b="b"/>
            <a:pathLst>
              <a:path w="21600" h="21600" extrusionOk="0">
                <a:moveTo>
                  <a:pt x="21600" y="3491"/>
                </a:moveTo>
                <a:cubicBezTo>
                  <a:pt x="6919" y="17971"/>
                  <a:pt x="6919" y="17971"/>
                  <a:pt x="6919" y="17971"/>
                </a:cubicBezTo>
                <a:cubicBezTo>
                  <a:pt x="5900" y="17004"/>
                  <a:pt x="5900" y="17004"/>
                  <a:pt x="5900" y="17004"/>
                </a:cubicBezTo>
                <a:cubicBezTo>
                  <a:pt x="6076" y="17245"/>
                  <a:pt x="6146" y="17522"/>
                  <a:pt x="6181" y="17798"/>
                </a:cubicBezTo>
                <a:cubicBezTo>
                  <a:pt x="6217" y="18040"/>
                  <a:pt x="6217" y="18317"/>
                  <a:pt x="6181" y="18593"/>
                </a:cubicBezTo>
                <a:cubicBezTo>
                  <a:pt x="6111" y="18870"/>
                  <a:pt x="6041" y="19112"/>
                  <a:pt x="5900" y="19388"/>
                </a:cubicBezTo>
                <a:cubicBezTo>
                  <a:pt x="5795" y="19630"/>
                  <a:pt x="5620" y="19872"/>
                  <a:pt x="5409" y="20079"/>
                </a:cubicBezTo>
                <a:cubicBezTo>
                  <a:pt x="5058" y="20425"/>
                  <a:pt x="4601" y="20736"/>
                  <a:pt x="4144" y="20943"/>
                </a:cubicBezTo>
                <a:cubicBezTo>
                  <a:pt x="3653" y="21151"/>
                  <a:pt x="3161" y="21289"/>
                  <a:pt x="2669" y="21393"/>
                </a:cubicBezTo>
                <a:cubicBezTo>
                  <a:pt x="2178" y="21462"/>
                  <a:pt x="1721" y="21531"/>
                  <a:pt x="1300" y="21565"/>
                </a:cubicBezTo>
                <a:cubicBezTo>
                  <a:pt x="878" y="21600"/>
                  <a:pt x="562" y="21600"/>
                  <a:pt x="316" y="21600"/>
                </a:cubicBezTo>
                <a:cubicBezTo>
                  <a:pt x="211" y="21600"/>
                  <a:pt x="105" y="21600"/>
                  <a:pt x="0" y="21600"/>
                </a:cubicBezTo>
                <a:cubicBezTo>
                  <a:pt x="211" y="19215"/>
                  <a:pt x="632" y="17591"/>
                  <a:pt x="1194" y="16762"/>
                </a:cubicBezTo>
                <a:cubicBezTo>
                  <a:pt x="1194" y="16727"/>
                  <a:pt x="1194" y="16692"/>
                  <a:pt x="1194" y="16692"/>
                </a:cubicBezTo>
                <a:cubicBezTo>
                  <a:pt x="1194" y="16658"/>
                  <a:pt x="1229" y="16658"/>
                  <a:pt x="1264" y="16658"/>
                </a:cubicBezTo>
                <a:cubicBezTo>
                  <a:pt x="1264" y="16623"/>
                  <a:pt x="1264" y="16623"/>
                  <a:pt x="1264" y="16589"/>
                </a:cubicBezTo>
                <a:cubicBezTo>
                  <a:pt x="1300" y="16589"/>
                  <a:pt x="1300" y="16554"/>
                  <a:pt x="1335" y="16520"/>
                </a:cubicBezTo>
                <a:cubicBezTo>
                  <a:pt x="1370" y="16485"/>
                  <a:pt x="1370" y="16485"/>
                  <a:pt x="1370" y="16485"/>
                </a:cubicBezTo>
                <a:cubicBezTo>
                  <a:pt x="1405" y="16451"/>
                  <a:pt x="1440" y="16416"/>
                  <a:pt x="1475" y="16381"/>
                </a:cubicBezTo>
                <a:cubicBezTo>
                  <a:pt x="1510" y="16347"/>
                  <a:pt x="1545" y="16347"/>
                  <a:pt x="1580" y="16312"/>
                </a:cubicBezTo>
                <a:cubicBezTo>
                  <a:pt x="1686" y="16140"/>
                  <a:pt x="1826" y="16036"/>
                  <a:pt x="1967" y="15932"/>
                </a:cubicBezTo>
                <a:cubicBezTo>
                  <a:pt x="2142" y="15863"/>
                  <a:pt x="2283" y="15759"/>
                  <a:pt x="2423" y="15725"/>
                </a:cubicBezTo>
                <a:cubicBezTo>
                  <a:pt x="2634" y="15621"/>
                  <a:pt x="2810" y="15552"/>
                  <a:pt x="2950" y="15552"/>
                </a:cubicBezTo>
                <a:cubicBezTo>
                  <a:pt x="3126" y="15517"/>
                  <a:pt x="3301" y="15483"/>
                  <a:pt x="3477" y="15483"/>
                </a:cubicBezTo>
                <a:cubicBezTo>
                  <a:pt x="3688" y="15483"/>
                  <a:pt x="3899" y="15517"/>
                  <a:pt x="4109" y="15552"/>
                </a:cubicBezTo>
                <a:cubicBezTo>
                  <a:pt x="4320" y="15587"/>
                  <a:pt x="4496" y="15656"/>
                  <a:pt x="4671" y="15759"/>
                </a:cubicBezTo>
                <a:cubicBezTo>
                  <a:pt x="3793" y="14895"/>
                  <a:pt x="3793" y="14895"/>
                  <a:pt x="3793" y="14895"/>
                </a:cubicBezTo>
                <a:cubicBezTo>
                  <a:pt x="17210" y="1728"/>
                  <a:pt x="17210" y="1728"/>
                  <a:pt x="17210" y="1728"/>
                </a:cubicBezTo>
                <a:cubicBezTo>
                  <a:pt x="16402" y="899"/>
                  <a:pt x="16402" y="899"/>
                  <a:pt x="16402" y="899"/>
                </a:cubicBezTo>
                <a:cubicBezTo>
                  <a:pt x="10361" y="6843"/>
                  <a:pt x="10361" y="6843"/>
                  <a:pt x="10361" y="6843"/>
                </a:cubicBezTo>
                <a:cubicBezTo>
                  <a:pt x="10326" y="6912"/>
                  <a:pt x="10291" y="6947"/>
                  <a:pt x="10220" y="6947"/>
                </a:cubicBezTo>
                <a:cubicBezTo>
                  <a:pt x="10185" y="6981"/>
                  <a:pt x="10150" y="6981"/>
                  <a:pt x="10080" y="6981"/>
                </a:cubicBezTo>
                <a:cubicBezTo>
                  <a:pt x="10045" y="6981"/>
                  <a:pt x="10010" y="6981"/>
                  <a:pt x="9940" y="6947"/>
                </a:cubicBezTo>
                <a:cubicBezTo>
                  <a:pt x="9869" y="6947"/>
                  <a:pt x="9834" y="6912"/>
                  <a:pt x="9799" y="6843"/>
                </a:cubicBezTo>
                <a:cubicBezTo>
                  <a:pt x="9729" y="6774"/>
                  <a:pt x="9694" y="6705"/>
                  <a:pt x="9694" y="6601"/>
                </a:cubicBezTo>
                <a:cubicBezTo>
                  <a:pt x="9694" y="6497"/>
                  <a:pt x="9729" y="6394"/>
                  <a:pt x="9799" y="6324"/>
                </a:cubicBezTo>
                <a:cubicBezTo>
                  <a:pt x="16121" y="104"/>
                  <a:pt x="16121" y="104"/>
                  <a:pt x="16121" y="104"/>
                </a:cubicBezTo>
                <a:cubicBezTo>
                  <a:pt x="16191" y="35"/>
                  <a:pt x="16297" y="0"/>
                  <a:pt x="16402" y="0"/>
                </a:cubicBezTo>
                <a:cubicBezTo>
                  <a:pt x="16507" y="0"/>
                  <a:pt x="16613" y="35"/>
                  <a:pt x="16648" y="104"/>
                </a:cubicBezTo>
                <a:cubicBezTo>
                  <a:pt x="17772" y="1140"/>
                  <a:pt x="17772" y="1140"/>
                  <a:pt x="17772" y="1140"/>
                </a:cubicBezTo>
                <a:cubicBezTo>
                  <a:pt x="18474" y="415"/>
                  <a:pt x="18474" y="415"/>
                  <a:pt x="18474" y="415"/>
                </a:cubicBezTo>
                <a:lnTo>
                  <a:pt x="21600" y="3491"/>
                </a:lnTo>
                <a:close/>
                <a:moveTo>
                  <a:pt x="4847" y="19526"/>
                </a:moveTo>
                <a:cubicBezTo>
                  <a:pt x="5058" y="19354"/>
                  <a:pt x="5198" y="19146"/>
                  <a:pt x="5303" y="18904"/>
                </a:cubicBezTo>
                <a:cubicBezTo>
                  <a:pt x="5409" y="18662"/>
                  <a:pt x="5444" y="18420"/>
                  <a:pt x="5444" y="18179"/>
                </a:cubicBezTo>
                <a:cubicBezTo>
                  <a:pt x="5444" y="17937"/>
                  <a:pt x="5409" y="17695"/>
                  <a:pt x="5303" y="17453"/>
                </a:cubicBezTo>
                <a:cubicBezTo>
                  <a:pt x="5198" y="17245"/>
                  <a:pt x="5058" y="17004"/>
                  <a:pt x="4847" y="16831"/>
                </a:cubicBezTo>
                <a:cubicBezTo>
                  <a:pt x="4777" y="16762"/>
                  <a:pt x="4671" y="16658"/>
                  <a:pt x="4566" y="16589"/>
                </a:cubicBezTo>
                <a:cubicBezTo>
                  <a:pt x="4460" y="16520"/>
                  <a:pt x="4355" y="16451"/>
                  <a:pt x="4215" y="16381"/>
                </a:cubicBezTo>
                <a:cubicBezTo>
                  <a:pt x="4109" y="16347"/>
                  <a:pt x="3969" y="16347"/>
                  <a:pt x="3863" y="16312"/>
                </a:cubicBezTo>
                <a:cubicBezTo>
                  <a:pt x="3723" y="16278"/>
                  <a:pt x="3618" y="16243"/>
                  <a:pt x="3477" y="16243"/>
                </a:cubicBezTo>
                <a:cubicBezTo>
                  <a:pt x="3372" y="16243"/>
                  <a:pt x="3231" y="16278"/>
                  <a:pt x="3091" y="16312"/>
                </a:cubicBezTo>
                <a:cubicBezTo>
                  <a:pt x="2950" y="16347"/>
                  <a:pt x="2845" y="16347"/>
                  <a:pt x="2704" y="16381"/>
                </a:cubicBezTo>
                <a:cubicBezTo>
                  <a:pt x="2634" y="16451"/>
                  <a:pt x="2529" y="16520"/>
                  <a:pt x="2423" y="16589"/>
                </a:cubicBezTo>
                <a:cubicBezTo>
                  <a:pt x="2318" y="16658"/>
                  <a:pt x="2213" y="16762"/>
                  <a:pt x="2107" y="16831"/>
                </a:cubicBezTo>
                <a:cubicBezTo>
                  <a:pt x="2072" y="16831"/>
                  <a:pt x="2072" y="16865"/>
                  <a:pt x="2037" y="16900"/>
                </a:cubicBezTo>
                <a:cubicBezTo>
                  <a:pt x="2037" y="16900"/>
                  <a:pt x="2002" y="16934"/>
                  <a:pt x="1967" y="16934"/>
                </a:cubicBezTo>
                <a:cubicBezTo>
                  <a:pt x="1967" y="16969"/>
                  <a:pt x="1967" y="16969"/>
                  <a:pt x="1967" y="16969"/>
                </a:cubicBezTo>
                <a:cubicBezTo>
                  <a:pt x="1932" y="16969"/>
                  <a:pt x="1932" y="17004"/>
                  <a:pt x="1932" y="17004"/>
                </a:cubicBezTo>
                <a:cubicBezTo>
                  <a:pt x="1897" y="17038"/>
                  <a:pt x="1897" y="17073"/>
                  <a:pt x="1897" y="17107"/>
                </a:cubicBezTo>
                <a:cubicBezTo>
                  <a:pt x="1826" y="17107"/>
                  <a:pt x="1826" y="17107"/>
                  <a:pt x="1826" y="17107"/>
                </a:cubicBezTo>
                <a:cubicBezTo>
                  <a:pt x="1826" y="17142"/>
                  <a:pt x="1826" y="17142"/>
                  <a:pt x="1826" y="17142"/>
                </a:cubicBezTo>
                <a:cubicBezTo>
                  <a:pt x="1721" y="17349"/>
                  <a:pt x="1616" y="17556"/>
                  <a:pt x="1510" y="17798"/>
                </a:cubicBezTo>
                <a:cubicBezTo>
                  <a:pt x="1405" y="18075"/>
                  <a:pt x="1300" y="18317"/>
                  <a:pt x="1194" y="18593"/>
                </a:cubicBezTo>
                <a:cubicBezTo>
                  <a:pt x="1124" y="18835"/>
                  <a:pt x="1089" y="19112"/>
                  <a:pt x="1054" y="19388"/>
                </a:cubicBezTo>
                <a:cubicBezTo>
                  <a:pt x="983" y="19665"/>
                  <a:pt x="948" y="19941"/>
                  <a:pt x="878" y="20183"/>
                </a:cubicBezTo>
                <a:cubicBezTo>
                  <a:pt x="2634" y="18490"/>
                  <a:pt x="2634" y="18490"/>
                  <a:pt x="2634" y="18490"/>
                </a:cubicBezTo>
                <a:cubicBezTo>
                  <a:pt x="3161" y="19043"/>
                  <a:pt x="3161" y="19043"/>
                  <a:pt x="3161" y="19043"/>
                </a:cubicBezTo>
                <a:cubicBezTo>
                  <a:pt x="1370" y="20805"/>
                  <a:pt x="1370" y="20805"/>
                  <a:pt x="1370" y="20805"/>
                </a:cubicBezTo>
                <a:cubicBezTo>
                  <a:pt x="1651" y="20771"/>
                  <a:pt x="1932" y="20736"/>
                  <a:pt x="2248" y="20701"/>
                </a:cubicBezTo>
                <a:cubicBezTo>
                  <a:pt x="2564" y="20632"/>
                  <a:pt x="2880" y="20563"/>
                  <a:pt x="3231" y="20425"/>
                </a:cubicBezTo>
                <a:cubicBezTo>
                  <a:pt x="3512" y="20356"/>
                  <a:pt x="3828" y="20218"/>
                  <a:pt x="4109" y="20079"/>
                </a:cubicBezTo>
                <a:cubicBezTo>
                  <a:pt x="4390" y="19941"/>
                  <a:pt x="4636" y="19734"/>
                  <a:pt x="4847" y="19526"/>
                </a:cubicBezTo>
                <a:close/>
                <a:moveTo>
                  <a:pt x="13311" y="6566"/>
                </a:moveTo>
                <a:cubicBezTo>
                  <a:pt x="4917" y="14895"/>
                  <a:pt x="4917" y="14895"/>
                  <a:pt x="4917" y="14895"/>
                </a:cubicBezTo>
                <a:cubicBezTo>
                  <a:pt x="6919" y="16900"/>
                  <a:pt x="6919" y="16900"/>
                  <a:pt x="6919" y="16900"/>
                </a:cubicBezTo>
                <a:cubicBezTo>
                  <a:pt x="15348" y="8571"/>
                  <a:pt x="15348" y="8571"/>
                  <a:pt x="15348" y="8571"/>
                </a:cubicBezTo>
                <a:lnTo>
                  <a:pt x="13311" y="6566"/>
                </a:lnTo>
                <a:close/>
                <a:moveTo>
                  <a:pt x="20511" y="3491"/>
                </a:moveTo>
                <a:cubicBezTo>
                  <a:pt x="18474" y="1486"/>
                  <a:pt x="18474" y="1486"/>
                  <a:pt x="18474" y="1486"/>
                </a:cubicBezTo>
                <a:cubicBezTo>
                  <a:pt x="13873" y="6048"/>
                  <a:pt x="13873" y="6048"/>
                  <a:pt x="13873" y="6048"/>
                </a:cubicBezTo>
                <a:cubicBezTo>
                  <a:pt x="15875" y="8018"/>
                  <a:pt x="15875" y="8018"/>
                  <a:pt x="15875" y="8018"/>
                </a:cubicBezTo>
                <a:lnTo>
                  <a:pt x="20511" y="3491"/>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52" name="Shape 3905"/>
          <p:cNvSpPr/>
          <p:nvPr userDrawn="1"/>
        </p:nvSpPr>
        <p:spPr>
          <a:xfrm>
            <a:off x="17283339" y="3920336"/>
            <a:ext cx="422092" cy="630654"/>
          </a:xfrm>
          <a:custGeom>
            <a:avLst/>
            <a:gdLst/>
            <a:ahLst/>
            <a:cxnLst>
              <a:cxn ang="0">
                <a:pos x="wd2" y="hd2"/>
              </a:cxn>
              <a:cxn ang="5400000">
                <a:pos x="wd2" y="hd2"/>
              </a:cxn>
              <a:cxn ang="10800000">
                <a:pos x="wd2" y="hd2"/>
              </a:cxn>
              <a:cxn ang="16200000">
                <a:pos x="wd2" y="hd2"/>
              </a:cxn>
            </a:cxnLst>
            <a:rect l="0" t="0" r="r" b="b"/>
            <a:pathLst>
              <a:path w="21600" h="21600" extrusionOk="0">
                <a:moveTo>
                  <a:pt x="10824" y="0"/>
                </a:moveTo>
                <a:cubicBezTo>
                  <a:pt x="12280" y="0"/>
                  <a:pt x="13688" y="162"/>
                  <a:pt x="14999" y="551"/>
                </a:cubicBezTo>
                <a:cubicBezTo>
                  <a:pt x="16309" y="941"/>
                  <a:pt x="17426" y="1459"/>
                  <a:pt x="18445" y="2108"/>
                </a:cubicBezTo>
                <a:cubicBezTo>
                  <a:pt x="19416" y="2757"/>
                  <a:pt x="20192" y="3503"/>
                  <a:pt x="20775" y="4378"/>
                </a:cubicBezTo>
                <a:cubicBezTo>
                  <a:pt x="21309" y="5254"/>
                  <a:pt x="21600" y="6195"/>
                  <a:pt x="21600" y="7200"/>
                </a:cubicBezTo>
                <a:cubicBezTo>
                  <a:pt x="21600" y="7524"/>
                  <a:pt x="21600" y="7849"/>
                  <a:pt x="21503" y="8173"/>
                </a:cubicBezTo>
                <a:cubicBezTo>
                  <a:pt x="21454" y="8465"/>
                  <a:pt x="21357" y="8789"/>
                  <a:pt x="21260" y="9114"/>
                </a:cubicBezTo>
                <a:cubicBezTo>
                  <a:pt x="21115" y="9373"/>
                  <a:pt x="20969" y="9665"/>
                  <a:pt x="20775" y="9957"/>
                </a:cubicBezTo>
                <a:cubicBezTo>
                  <a:pt x="20581" y="10281"/>
                  <a:pt x="20387" y="10541"/>
                  <a:pt x="20144" y="10800"/>
                </a:cubicBezTo>
                <a:cubicBezTo>
                  <a:pt x="10824" y="21600"/>
                  <a:pt x="10824" y="21600"/>
                  <a:pt x="10824" y="21600"/>
                </a:cubicBezTo>
                <a:cubicBezTo>
                  <a:pt x="1456" y="10800"/>
                  <a:pt x="1456" y="10800"/>
                  <a:pt x="1456" y="10800"/>
                </a:cubicBezTo>
                <a:cubicBezTo>
                  <a:pt x="1262" y="10541"/>
                  <a:pt x="1019" y="10281"/>
                  <a:pt x="874" y="9957"/>
                </a:cubicBezTo>
                <a:cubicBezTo>
                  <a:pt x="680" y="9665"/>
                  <a:pt x="485" y="9373"/>
                  <a:pt x="388" y="9114"/>
                </a:cubicBezTo>
                <a:cubicBezTo>
                  <a:pt x="243" y="8789"/>
                  <a:pt x="146" y="8465"/>
                  <a:pt x="97" y="8173"/>
                </a:cubicBezTo>
                <a:cubicBezTo>
                  <a:pt x="49" y="7849"/>
                  <a:pt x="0" y="7524"/>
                  <a:pt x="0" y="7200"/>
                </a:cubicBezTo>
                <a:cubicBezTo>
                  <a:pt x="0" y="6195"/>
                  <a:pt x="291" y="5254"/>
                  <a:pt x="874" y="4378"/>
                </a:cubicBezTo>
                <a:cubicBezTo>
                  <a:pt x="1408" y="3503"/>
                  <a:pt x="2184" y="2757"/>
                  <a:pt x="3155" y="2108"/>
                </a:cubicBezTo>
                <a:cubicBezTo>
                  <a:pt x="4174" y="1459"/>
                  <a:pt x="5339" y="941"/>
                  <a:pt x="6650" y="551"/>
                </a:cubicBezTo>
                <a:cubicBezTo>
                  <a:pt x="7960" y="162"/>
                  <a:pt x="9320" y="0"/>
                  <a:pt x="10824" y="0"/>
                </a:cubicBezTo>
                <a:close/>
                <a:moveTo>
                  <a:pt x="10824" y="714"/>
                </a:moveTo>
                <a:cubicBezTo>
                  <a:pt x="9465" y="714"/>
                  <a:pt x="8203" y="876"/>
                  <a:pt x="7038" y="1200"/>
                </a:cubicBezTo>
                <a:cubicBezTo>
                  <a:pt x="5825" y="1557"/>
                  <a:pt x="4805" y="2011"/>
                  <a:pt x="3932" y="2595"/>
                </a:cubicBezTo>
                <a:cubicBezTo>
                  <a:pt x="3058" y="3211"/>
                  <a:pt x="2378" y="3892"/>
                  <a:pt x="1844" y="4670"/>
                </a:cubicBezTo>
                <a:cubicBezTo>
                  <a:pt x="1359" y="5449"/>
                  <a:pt x="1068" y="6292"/>
                  <a:pt x="1068" y="7200"/>
                </a:cubicBezTo>
                <a:cubicBezTo>
                  <a:pt x="1068" y="7492"/>
                  <a:pt x="1116" y="7784"/>
                  <a:pt x="1165" y="8043"/>
                </a:cubicBezTo>
                <a:cubicBezTo>
                  <a:pt x="1213" y="8335"/>
                  <a:pt x="1311" y="8595"/>
                  <a:pt x="1456" y="8854"/>
                </a:cubicBezTo>
                <a:cubicBezTo>
                  <a:pt x="1553" y="9146"/>
                  <a:pt x="1650" y="9405"/>
                  <a:pt x="1844" y="9665"/>
                </a:cubicBezTo>
                <a:cubicBezTo>
                  <a:pt x="1990" y="9957"/>
                  <a:pt x="2184" y="10184"/>
                  <a:pt x="2378" y="10411"/>
                </a:cubicBezTo>
                <a:cubicBezTo>
                  <a:pt x="10824" y="20173"/>
                  <a:pt x="10824" y="20173"/>
                  <a:pt x="10824" y="20173"/>
                </a:cubicBezTo>
                <a:cubicBezTo>
                  <a:pt x="19222" y="10411"/>
                  <a:pt x="19222" y="10411"/>
                  <a:pt x="19222" y="10411"/>
                </a:cubicBezTo>
                <a:cubicBezTo>
                  <a:pt x="19416" y="10184"/>
                  <a:pt x="19610" y="9957"/>
                  <a:pt x="19804" y="9665"/>
                </a:cubicBezTo>
                <a:cubicBezTo>
                  <a:pt x="19950" y="9405"/>
                  <a:pt x="20095" y="9146"/>
                  <a:pt x="20144" y="8854"/>
                </a:cubicBezTo>
                <a:cubicBezTo>
                  <a:pt x="20289" y="8595"/>
                  <a:pt x="20387" y="8335"/>
                  <a:pt x="20435" y="8043"/>
                </a:cubicBezTo>
                <a:cubicBezTo>
                  <a:pt x="20532" y="7784"/>
                  <a:pt x="20532" y="7492"/>
                  <a:pt x="20532" y="7200"/>
                </a:cubicBezTo>
                <a:cubicBezTo>
                  <a:pt x="20532" y="6292"/>
                  <a:pt x="20289" y="5449"/>
                  <a:pt x="19756" y="4670"/>
                </a:cubicBezTo>
                <a:cubicBezTo>
                  <a:pt x="19222" y="3892"/>
                  <a:pt x="18542" y="3211"/>
                  <a:pt x="17717" y="2595"/>
                </a:cubicBezTo>
                <a:cubicBezTo>
                  <a:pt x="16795" y="2011"/>
                  <a:pt x="15775" y="1557"/>
                  <a:pt x="14610" y="1200"/>
                </a:cubicBezTo>
                <a:cubicBezTo>
                  <a:pt x="13397" y="876"/>
                  <a:pt x="12135" y="714"/>
                  <a:pt x="10824" y="714"/>
                </a:cubicBezTo>
                <a:close/>
                <a:moveTo>
                  <a:pt x="10824" y="9697"/>
                </a:moveTo>
                <a:cubicBezTo>
                  <a:pt x="10290" y="9697"/>
                  <a:pt x="9805" y="9632"/>
                  <a:pt x="9368" y="9503"/>
                </a:cubicBezTo>
                <a:cubicBezTo>
                  <a:pt x="8883" y="9373"/>
                  <a:pt x="8494" y="9211"/>
                  <a:pt x="8155" y="8984"/>
                </a:cubicBezTo>
                <a:cubicBezTo>
                  <a:pt x="7815" y="8757"/>
                  <a:pt x="7524" y="8497"/>
                  <a:pt x="7329" y="8173"/>
                </a:cubicBezTo>
                <a:cubicBezTo>
                  <a:pt x="7135" y="7881"/>
                  <a:pt x="7038" y="7557"/>
                  <a:pt x="7038" y="7200"/>
                </a:cubicBezTo>
                <a:cubicBezTo>
                  <a:pt x="7038" y="6843"/>
                  <a:pt x="7135" y="6519"/>
                  <a:pt x="7329" y="6227"/>
                </a:cubicBezTo>
                <a:cubicBezTo>
                  <a:pt x="7524" y="5903"/>
                  <a:pt x="7815" y="5643"/>
                  <a:pt x="8155" y="5449"/>
                </a:cubicBezTo>
                <a:cubicBezTo>
                  <a:pt x="8494" y="5189"/>
                  <a:pt x="8883" y="4995"/>
                  <a:pt x="9368" y="4865"/>
                </a:cubicBezTo>
                <a:cubicBezTo>
                  <a:pt x="9805" y="4735"/>
                  <a:pt x="10290" y="4670"/>
                  <a:pt x="10824" y="4670"/>
                </a:cubicBezTo>
                <a:cubicBezTo>
                  <a:pt x="11310" y="4670"/>
                  <a:pt x="11795" y="4735"/>
                  <a:pt x="12280" y="4865"/>
                </a:cubicBezTo>
                <a:cubicBezTo>
                  <a:pt x="12717" y="4995"/>
                  <a:pt x="13106" y="5189"/>
                  <a:pt x="13445" y="5449"/>
                </a:cubicBezTo>
                <a:cubicBezTo>
                  <a:pt x="13785" y="5643"/>
                  <a:pt x="14076" y="5903"/>
                  <a:pt x="14271" y="6227"/>
                </a:cubicBezTo>
                <a:cubicBezTo>
                  <a:pt x="14513" y="6519"/>
                  <a:pt x="14610" y="6843"/>
                  <a:pt x="14610" y="7200"/>
                </a:cubicBezTo>
                <a:cubicBezTo>
                  <a:pt x="14610" y="7557"/>
                  <a:pt x="14513" y="7881"/>
                  <a:pt x="14271" y="8173"/>
                </a:cubicBezTo>
                <a:cubicBezTo>
                  <a:pt x="14076" y="8497"/>
                  <a:pt x="13785" y="8757"/>
                  <a:pt x="13445" y="8984"/>
                </a:cubicBezTo>
                <a:cubicBezTo>
                  <a:pt x="13106" y="9211"/>
                  <a:pt x="12717" y="9373"/>
                  <a:pt x="12280" y="9503"/>
                </a:cubicBezTo>
                <a:cubicBezTo>
                  <a:pt x="11795" y="9632"/>
                  <a:pt x="11310" y="9697"/>
                  <a:pt x="10824" y="9697"/>
                </a:cubicBezTo>
                <a:close/>
                <a:moveTo>
                  <a:pt x="10824" y="8984"/>
                </a:moveTo>
                <a:cubicBezTo>
                  <a:pt x="11164" y="8984"/>
                  <a:pt x="11552" y="8951"/>
                  <a:pt x="11844" y="8854"/>
                </a:cubicBezTo>
                <a:cubicBezTo>
                  <a:pt x="12183" y="8757"/>
                  <a:pt x="12475" y="8627"/>
                  <a:pt x="12717" y="8465"/>
                </a:cubicBezTo>
                <a:cubicBezTo>
                  <a:pt x="12960" y="8303"/>
                  <a:pt x="13154" y="8108"/>
                  <a:pt x="13300" y="7914"/>
                </a:cubicBezTo>
                <a:cubicBezTo>
                  <a:pt x="13445" y="7686"/>
                  <a:pt x="13542" y="7459"/>
                  <a:pt x="13542" y="7200"/>
                </a:cubicBezTo>
                <a:cubicBezTo>
                  <a:pt x="13542" y="6941"/>
                  <a:pt x="13445" y="6714"/>
                  <a:pt x="13300" y="6486"/>
                </a:cubicBezTo>
                <a:cubicBezTo>
                  <a:pt x="13154" y="6259"/>
                  <a:pt x="12960" y="6065"/>
                  <a:pt x="12717" y="5935"/>
                </a:cubicBezTo>
                <a:cubicBezTo>
                  <a:pt x="12475" y="5773"/>
                  <a:pt x="12183" y="5643"/>
                  <a:pt x="11844" y="5546"/>
                </a:cubicBezTo>
                <a:cubicBezTo>
                  <a:pt x="11552" y="5449"/>
                  <a:pt x="11164" y="5384"/>
                  <a:pt x="10824" y="5384"/>
                </a:cubicBezTo>
                <a:cubicBezTo>
                  <a:pt x="10436" y="5384"/>
                  <a:pt x="10096" y="5449"/>
                  <a:pt x="9756" y="5546"/>
                </a:cubicBezTo>
                <a:cubicBezTo>
                  <a:pt x="9465" y="5643"/>
                  <a:pt x="9174" y="5773"/>
                  <a:pt x="8931" y="5935"/>
                </a:cubicBezTo>
                <a:cubicBezTo>
                  <a:pt x="8640" y="6065"/>
                  <a:pt x="8446" y="6259"/>
                  <a:pt x="8300" y="6486"/>
                </a:cubicBezTo>
                <a:cubicBezTo>
                  <a:pt x="8155" y="6714"/>
                  <a:pt x="8106" y="6941"/>
                  <a:pt x="8106" y="7200"/>
                </a:cubicBezTo>
                <a:cubicBezTo>
                  <a:pt x="8106" y="7459"/>
                  <a:pt x="8155" y="7686"/>
                  <a:pt x="8300" y="7914"/>
                </a:cubicBezTo>
                <a:cubicBezTo>
                  <a:pt x="8446" y="8108"/>
                  <a:pt x="8640" y="8303"/>
                  <a:pt x="8931" y="8465"/>
                </a:cubicBezTo>
                <a:cubicBezTo>
                  <a:pt x="9174" y="8627"/>
                  <a:pt x="9465" y="8757"/>
                  <a:pt x="9756" y="8854"/>
                </a:cubicBezTo>
                <a:cubicBezTo>
                  <a:pt x="10096" y="8951"/>
                  <a:pt x="10436" y="8984"/>
                  <a:pt x="10824" y="8984"/>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53" name="Shape 3906"/>
          <p:cNvSpPr/>
          <p:nvPr userDrawn="1"/>
        </p:nvSpPr>
        <p:spPr>
          <a:xfrm>
            <a:off x="18526657" y="4066828"/>
            <a:ext cx="526372" cy="337672"/>
          </a:xfrm>
          <a:custGeom>
            <a:avLst/>
            <a:gdLst/>
            <a:ahLst/>
            <a:cxnLst>
              <a:cxn ang="0">
                <a:pos x="wd2" y="hd2"/>
              </a:cxn>
              <a:cxn ang="5400000">
                <a:pos x="wd2" y="hd2"/>
              </a:cxn>
              <a:cxn ang="10800000">
                <a:pos x="wd2" y="hd2"/>
              </a:cxn>
              <a:cxn ang="16200000">
                <a:pos x="wd2" y="hd2"/>
              </a:cxn>
            </a:cxnLst>
            <a:rect l="0" t="0" r="r" b="b"/>
            <a:pathLst>
              <a:path w="21600" h="21600" extrusionOk="0">
                <a:moveTo>
                  <a:pt x="20744" y="0"/>
                </a:moveTo>
                <a:cubicBezTo>
                  <a:pt x="21600" y="0"/>
                  <a:pt x="21600" y="0"/>
                  <a:pt x="21600" y="0"/>
                </a:cubicBezTo>
                <a:cubicBezTo>
                  <a:pt x="21600" y="21600"/>
                  <a:pt x="21600" y="21600"/>
                  <a:pt x="21600" y="21600"/>
                </a:cubicBezTo>
                <a:cubicBezTo>
                  <a:pt x="0" y="21600"/>
                  <a:pt x="0" y="21600"/>
                  <a:pt x="0" y="21600"/>
                </a:cubicBezTo>
                <a:cubicBezTo>
                  <a:pt x="0" y="0"/>
                  <a:pt x="0" y="0"/>
                  <a:pt x="0" y="0"/>
                </a:cubicBezTo>
                <a:lnTo>
                  <a:pt x="20744" y="0"/>
                </a:lnTo>
                <a:close/>
                <a:moveTo>
                  <a:pt x="856" y="1831"/>
                </a:moveTo>
                <a:cubicBezTo>
                  <a:pt x="856" y="19464"/>
                  <a:pt x="856" y="19464"/>
                  <a:pt x="856" y="19464"/>
                </a:cubicBezTo>
                <a:cubicBezTo>
                  <a:pt x="6499" y="10617"/>
                  <a:pt x="6499" y="10617"/>
                  <a:pt x="6499" y="10617"/>
                </a:cubicBezTo>
                <a:lnTo>
                  <a:pt x="856" y="1831"/>
                </a:lnTo>
                <a:close/>
                <a:moveTo>
                  <a:pt x="1518" y="20258"/>
                </a:moveTo>
                <a:cubicBezTo>
                  <a:pt x="20082" y="20258"/>
                  <a:pt x="20082" y="20258"/>
                  <a:pt x="20082" y="20258"/>
                </a:cubicBezTo>
                <a:cubicBezTo>
                  <a:pt x="14517" y="11593"/>
                  <a:pt x="14517" y="11593"/>
                  <a:pt x="14517" y="11593"/>
                </a:cubicBezTo>
                <a:cubicBezTo>
                  <a:pt x="12143" y="15315"/>
                  <a:pt x="12143" y="15315"/>
                  <a:pt x="12143" y="15315"/>
                </a:cubicBezTo>
                <a:cubicBezTo>
                  <a:pt x="11948" y="15620"/>
                  <a:pt x="11754" y="15864"/>
                  <a:pt x="11520" y="15986"/>
                </a:cubicBezTo>
                <a:cubicBezTo>
                  <a:pt x="11286" y="16108"/>
                  <a:pt x="11053" y="16169"/>
                  <a:pt x="10819" y="16169"/>
                </a:cubicBezTo>
                <a:cubicBezTo>
                  <a:pt x="10586" y="16169"/>
                  <a:pt x="10352" y="16108"/>
                  <a:pt x="10080" y="15986"/>
                </a:cubicBezTo>
                <a:cubicBezTo>
                  <a:pt x="9846" y="15864"/>
                  <a:pt x="9652" y="15620"/>
                  <a:pt x="9496" y="15315"/>
                </a:cubicBezTo>
                <a:cubicBezTo>
                  <a:pt x="7122" y="11593"/>
                  <a:pt x="7122" y="11593"/>
                  <a:pt x="7122" y="11593"/>
                </a:cubicBezTo>
                <a:lnTo>
                  <a:pt x="1518" y="20258"/>
                </a:lnTo>
                <a:close/>
                <a:moveTo>
                  <a:pt x="19888" y="1342"/>
                </a:moveTo>
                <a:cubicBezTo>
                  <a:pt x="1751" y="1342"/>
                  <a:pt x="1751" y="1342"/>
                  <a:pt x="1751" y="1342"/>
                </a:cubicBezTo>
                <a:cubicBezTo>
                  <a:pt x="10080" y="14339"/>
                  <a:pt x="10080" y="14339"/>
                  <a:pt x="10080" y="14339"/>
                </a:cubicBezTo>
                <a:cubicBezTo>
                  <a:pt x="10314" y="14705"/>
                  <a:pt x="10547" y="14827"/>
                  <a:pt x="10819" y="14827"/>
                </a:cubicBezTo>
                <a:cubicBezTo>
                  <a:pt x="11092" y="14827"/>
                  <a:pt x="11325" y="14705"/>
                  <a:pt x="11520" y="14339"/>
                </a:cubicBezTo>
                <a:lnTo>
                  <a:pt x="19888" y="1342"/>
                </a:lnTo>
                <a:close/>
                <a:moveTo>
                  <a:pt x="20744" y="19464"/>
                </a:moveTo>
                <a:cubicBezTo>
                  <a:pt x="20744" y="1831"/>
                  <a:pt x="20744" y="1831"/>
                  <a:pt x="20744" y="1831"/>
                </a:cubicBezTo>
                <a:cubicBezTo>
                  <a:pt x="15101" y="10617"/>
                  <a:pt x="15101" y="10617"/>
                  <a:pt x="15101" y="10617"/>
                </a:cubicBezTo>
                <a:lnTo>
                  <a:pt x="20744" y="19464"/>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54" name="Shape 3907"/>
          <p:cNvSpPr/>
          <p:nvPr userDrawn="1"/>
        </p:nvSpPr>
        <p:spPr>
          <a:xfrm>
            <a:off x="19822116" y="3940201"/>
            <a:ext cx="526372" cy="590927"/>
          </a:xfrm>
          <a:custGeom>
            <a:avLst/>
            <a:gdLst/>
            <a:ahLst/>
            <a:cxnLst>
              <a:cxn ang="0">
                <a:pos x="wd2" y="hd2"/>
              </a:cxn>
              <a:cxn ang="5400000">
                <a:pos x="wd2" y="hd2"/>
              </a:cxn>
              <a:cxn ang="10800000">
                <a:pos x="wd2" y="hd2"/>
              </a:cxn>
              <a:cxn ang="16200000">
                <a:pos x="wd2" y="hd2"/>
              </a:cxn>
            </a:cxnLst>
            <a:rect l="0" t="0" r="r" b="b"/>
            <a:pathLst>
              <a:path w="21600" h="21600" extrusionOk="0">
                <a:moveTo>
                  <a:pt x="21561" y="8855"/>
                </a:moveTo>
                <a:cubicBezTo>
                  <a:pt x="21600" y="8925"/>
                  <a:pt x="21600" y="8925"/>
                  <a:pt x="21600" y="8925"/>
                </a:cubicBezTo>
                <a:cubicBezTo>
                  <a:pt x="21600" y="21600"/>
                  <a:pt x="21600" y="21600"/>
                  <a:pt x="21600" y="21600"/>
                </a:cubicBezTo>
                <a:cubicBezTo>
                  <a:pt x="0" y="21600"/>
                  <a:pt x="0" y="21600"/>
                  <a:pt x="0" y="21600"/>
                </a:cubicBezTo>
                <a:cubicBezTo>
                  <a:pt x="0" y="8925"/>
                  <a:pt x="0" y="8925"/>
                  <a:pt x="0" y="8925"/>
                </a:cubicBezTo>
                <a:cubicBezTo>
                  <a:pt x="9496" y="486"/>
                  <a:pt x="9496" y="486"/>
                  <a:pt x="9496" y="486"/>
                </a:cubicBezTo>
                <a:cubicBezTo>
                  <a:pt x="9652" y="347"/>
                  <a:pt x="9846" y="208"/>
                  <a:pt x="10080" y="139"/>
                </a:cubicBezTo>
                <a:cubicBezTo>
                  <a:pt x="10352" y="35"/>
                  <a:pt x="10586" y="0"/>
                  <a:pt x="10819" y="0"/>
                </a:cubicBezTo>
                <a:cubicBezTo>
                  <a:pt x="11053" y="0"/>
                  <a:pt x="11286" y="35"/>
                  <a:pt x="11520" y="139"/>
                </a:cubicBezTo>
                <a:cubicBezTo>
                  <a:pt x="11754" y="208"/>
                  <a:pt x="11948" y="347"/>
                  <a:pt x="12143" y="486"/>
                </a:cubicBezTo>
                <a:lnTo>
                  <a:pt x="21561" y="8855"/>
                </a:lnTo>
                <a:close/>
                <a:moveTo>
                  <a:pt x="6538" y="15280"/>
                </a:moveTo>
                <a:cubicBezTo>
                  <a:pt x="856" y="10210"/>
                  <a:pt x="856" y="10210"/>
                  <a:pt x="856" y="10210"/>
                </a:cubicBezTo>
                <a:cubicBezTo>
                  <a:pt x="856" y="20350"/>
                  <a:pt x="856" y="20350"/>
                  <a:pt x="856" y="20350"/>
                </a:cubicBezTo>
                <a:cubicBezTo>
                  <a:pt x="6499" y="15349"/>
                  <a:pt x="6499" y="15349"/>
                  <a:pt x="6499" y="15349"/>
                </a:cubicBezTo>
                <a:lnTo>
                  <a:pt x="6538" y="15280"/>
                </a:lnTo>
                <a:close/>
                <a:moveTo>
                  <a:pt x="1362" y="8821"/>
                </a:moveTo>
                <a:cubicBezTo>
                  <a:pt x="934" y="9203"/>
                  <a:pt x="934" y="9203"/>
                  <a:pt x="934" y="9203"/>
                </a:cubicBezTo>
                <a:cubicBezTo>
                  <a:pt x="7161" y="14724"/>
                  <a:pt x="7161" y="14724"/>
                  <a:pt x="7161" y="14724"/>
                </a:cubicBezTo>
                <a:cubicBezTo>
                  <a:pt x="9496" y="12641"/>
                  <a:pt x="9496" y="12641"/>
                  <a:pt x="9496" y="12641"/>
                </a:cubicBezTo>
                <a:cubicBezTo>
                  <a:pt x="9652" y="12502"/>
                  <a:pt x="9846" y="12363"/>
                  <a:pt x="10080" y="12293"/>
                </a:cubicBezTo>
                <a:cubicBezTo>
                  <a:pt x="10352" y="12189"/>
                  <a:pt x="10586" y="12154"/>
                  <a:pt x="10819" y="12154"/>
                </a:cubicBezTo>
                <a:cubicBezTo>
                  <a:pt x="11053" y="12154"/>
                  <a:pt x="11286" y="12189"/>
                  <a:pt x="11520" y="12293"/>
                </a:cubicBezTo>
                <a:cubicBezTo>
                  <a:pt x="11754" y="12363"/>
                  <a:pt x="11948" y="12502"/>
                  <a:pt x="12143" y="12641"/>
                </a:cubicBezTo>
                <a:cubicBezTo>
                  <a:pt x="14400" y="14724"/>
                  <a:pt x="14400" y="14724"/>
                  <a:pt x="14400" y="14724"/>
                </a:cubicBezTo>
                <a:cubicBezTo>
                  <a:pt x="20627" y="9168"/>
                  <a:pt x="20627" y="9168"/>
                  <a:pt x="20627" y="9168"/>
                </a:cubicBezTo>
                <a:cubicBezTo>
                  <a:pt x="11520" y="1042"/>
                  <a:pt x="11520" y="1042"/>
                  <a:pt x="11520" y="1042"/>
                </a:cubicBezTo>
                <a:cubicBezTo>
                  <a:pt x="11325" y="833"/>
                  <a:pt x="11092" y="764"/>
                  <a:pt x="10819" y="764"/>
                </a:cubicBezTo>
                <a:cubicBezTo>
                  <a:pt x="10547" y="764"/>
                  <a:pt x="10314" y="833"/>
                  <a:pt x="10080" y="1042"/>
                </a:cubicBezTo>
                <a:lnTo>
                  <a:pt x="1362" y="8821"/>
                </a:lnTo>
                <a:close/>
                <a:moveTo>
                  <a:pt x="1518" y="20836"/>
                </a:moveTo>
                <a:cubicBezTo>
                  <a:pt x="20082" y="20836"/>
                  <a:pt x="20082" y="20836"/>
                  <a:pt x="20082" y="20836"/>
                </a:cubicBezTo>
                <a:cubicBezTo>
                  <a:pt x="11520" y="13196"/>
                  <a:pt x="11520" y="13196"/>
                  <a:pt x="11520" y="13196"/>
                </a:cubicBezTo>
                <a:cubicBezTo>
                  <a:pt x="11325" y="13057"/>
                  <a:pt x="11092" y="12953"/>
                  <a:pt x="10819" y="12953"/>
                </a:cubicBezTo>
                <a:cubicBezTo>
                  <a:pt x="10547" y="12953"/>
                  <a:pt x="10314" y="13057"/>
                  <a:pt x="10080" y="13196"/>
                </a:cubicBezTo>
                <a:cubicBezTo>
                  <a:pt x="2024" y="20419"/>
                  <a:pt x="2024" y="20419"/>
                  <a:pt x="2024" y="20419"/>
                </a:cubicBezTo>
                <a:lnTo>
                  <a:pt x="1518" y="20836"/>
                </a:lnTo>
                <a:close/>
                <a:moveTo>
                  <a:pt x="20744" y="10487"/>
                </a:moveTo>
                <a:cubicBezTo>
                  <a:pt x="20744" y="10175"/>
                  <a:pt x="20744" y="10175"/>
                  <a:pt x="20744" y="10175"/>
                </a:cubicBezTo>
                <a:cubicBezTo>
                  <a:pt x="15023" y="15280"/>
                  <a:pt x="15023" y="15280"/>
                  <a:pt x="15023" y="15280"/>
                </a:cubicBezTo>
                <a:cubicBezTo>
                  <a:pt x="20744" y="20350"/>
                  <a:pt x="20744" y="20350"/>
                  <a:pt x="20744" y="20350"/>
                </a:cubicBezTo>
                <a:lnTo>
                  <a:pt x="20744" y="10487"/>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55" name="Shape 3908"/>
          <p:cNvSpPr/>
          <p:nvPr userDrawn="1"/>
        </p:nvSpPr>
        <p:spPr>
          <a:xfrm>
            <a:off x="21117575" y="3940201"/>
            <a:ext cx="526372" cy="590927"/>
          </a:xfrm>
          <a:custGeom>
            <a:avLst/>
            <a:gdLst/>
            <a:ahLst/>
            <a:cxnLst>
              <a:cxn ang="0">
                <a:pos x="wd2" y="hd2"/>
              </a:cxn>
              <a:cxn ang="5400000">
                <a:pos x="wd2" y="hd2"/>
              </a:cxn>
              <a:cxn ang="10800000">
                <a:pos x="wd2" y="hd2"/>
              </a:cxn>
              <a:cxn ang="16200000">
                <a:pos x="wd2" y="hd2"/>
              </a:cxn>
            </a:cxnLst>
            <a:rect l="0" t="0" r="r" b="b"/>
            <a:pathLst>
              <a:path w="21600" h="21600" extrusionOk="0">
                <a:moveTo>
                  <a:pt x="21561" y="8855"/>
                </a:moveTo>
                <a:cubicBezTo>
                  <a:pt x="21600" y="8925"/>
                  <a:pt x="21600" y="8925"/>
                  <a:pt x="21600" y="8925"/>
                </a:cubicBezTo>
                <a:cubicBezTo>
                  <a:pt x="21600" y="21600"/>
                  <a:pt x="21600" y="21600"/>
                  <a:pt x="21600" y="21600"/>
                </a:cubicBezTo>
                <a:cubicBezTo>
                  <a:pt x="0" y="21600"/>
                  <a:pt x="0" y="21600"/>
                  <a:pt x="0" y="21600"/>
                </a:cubicBezTo>
                <a:cubicBezTo>
                  <a:pt x="0" y="8925"/>
                  <a:pt x="0" y="8925"/>
                  <a:pt x="0" y="8925"/>
                </a:cubicBezTo>
                <a:cubicBezTo>
                  <a:pt x="4320" y="5105"/>
                  <a:pt x="4320" y="5105"/>
                  <a:pt x="4320" y="5105"/>
                </a:cubicBezTo>
                <a:cubicBezTo>
                  <a:pt x="4320" y="2292"/>
                  <a:pt x="4320" y="2292"/>
                  <a:pt x="4320" y="2292"/>
                </a:cubicBezTo>
                <a:cubicBezTo>
                  <a:pt x="7395" y="2292"/>
                  <a:pt x="7395" y="2292"/>
                  <a:pt x="7395" y="2292"/>
                </a:cubicBezTo>
                <a:cubicBezTo>
                  <a:pt x="9496" y="486"/>
                  <a:pt x="9496" y="486"/>
                  <a:pt x="9496" y="486"/>
                </a:cubicBezTo>
                <a:cubicBezTo>
                  <a:pt x="9652" y="347"/>
                  <a:pt x="9846" y="208"/>
                  <a:pt x="10080" y="139"/>
                </a:cubicBezTo>
                <a:cubicBezTo>
                  <a:pt x="10352" y="35"/>
                  <a:pt x="10586" y="0"/>
                  <a:pt x="10819" y="0"/>
                </a:cubicBezTo>
                <a:cubicBezTo>
                  <a:pt x="11053" y="0"/>
                  <a:pt x="11286" y="35"/>
                  <a:pt x="11520" y="139"/>
                </a:cubicBezTo>
                <a:cubicBezTo>
                  <a:pt x="11754" y="208"/>
                  <a:pt x="11948" y="347"/>
                  <a:pt x="12143" y="486"/>
                </a:cubicBezTo>
                <a:lnTo>
                  <a:pt x="21561" y="8855"/>
                </a:lnTo>
                <a:close/>
                <a:moveTo>
                  <a:pt x="856" y="10835"/>
                </a:moveTo>
                <a:cubicBezTo>
                  <a:pt x="856" y="20350"/>
                  <a:pt x="856" y="20350"/>
                  <a:pt x="856" y="20350"/>
                </a:cubicBezTo>
                <a:cubicBezTo>
                  <a:pt x="6499" y="15349"/>
                  <a:pt x="6499" y="15349"/>
                  <a:pt x="6499" y="15349"/>
                </a:cubicBezTo>
                <a:cubicBezTo>
                  <a:pt x="6538" y="15280"/>
                  <a:pt x="6538" y="15280"/>
                  <a:pt x="6538" y="15280"/>
                </a:cubicBezTo>
                <a:cubicBezTo>
                  <a:pt x="856" y="10210"/>
                  <a:pt x="856" y="10210"/>
                  <a:pt x="856" y="10210"/>
                </a:cubicBezTo>
                <a:lnTo>
                  <a:pt x="856" y="10835"/>
                </a:lnTo>
                <a:close/>
                <a:moveTo>
                  <a:pt x="1362" y="8821"/>
                </a:moveTo>
                <a:cubicBezTo>
                  <a:pt x="934" y="9203"/>
                  <a:pt x="934" y="9203"/>
                  <a:pt x="934" y="9203"/>
                </a:cubicBezTo>
                <a:cubicBezTo>
                  <a:pt x="4320" y="12189"/>
                  <a:pt x="4320" y="12189"/>
                  <a:pt x="4320" y="12189"/>
                </a:cubicBezTo>
                <a:cubicBezTo>
                  <a:pt x="4320" y="6181"/>
                  <a:pt x="4320" y="6181"/>
                  <a:pt x="4320" y="6181"/>
                </a:cubicBezTo>
                <a:lnTo>
                  <a:pt x="1362" y="8821"/>
                </a:lnTo>
                <a:close/>
                <a:moveTo>
                  <a:pt x="1518" y="20836"/>
                </a:moveTo>
                <a:cubicBezTo>
                  <a:pt x="20082" y="20836"/>
                  <a:pt x="20082" y="20836"/>
                  <a:pt x="20082" y="20836"/>
                </a:cubicBezTo>
                <a:cubicBezTo>
                  <a:pt x="11520" y="13196"/>
                  <a:pt x="11520" y="13196"/>
                  <a:pt x="11520" y="13196"/>
                </a:cubicBezTo>
                <a:cubicBezTo>
                  <a:pt x="11325" y="13057"/>
                  <a:pt x="11092" y="12953"/>
                  <a:pt x="10819" y="12953"/>
                </a:cubicBezTo>
                <a:cubicBezTo>
                  <a:pt x="10547" y="12953"/>
                  <a:pt x="10314" y="13057"/>
                  <a:pt x="10080" y="13196"/>
                </a:cubicBezTo>
                <a:cubicBezTo>
                  <a:pt x="2024" y="20419"/>
                  <a:pt x="2024" y="20419"/>
                  <a:pt x="2024" y="20419"/>
                </a:cubicBezTo>
                <a:lnTo>
                  <a:pt x="1518" y="20836"/>
                </a:lnTo>
                <a:close/>
                <a:moveTo>
                  <a:pt x="13855" y="3056"/>
                </a:moveTo>
                <a:cubicBezTo>
                  <a:pt x="5176" y="3056"/>
                  <a:pt x="5176" y="3056"/>
                  <a:pt x="5176" y="3056"/>
                </a:cubicBezTo>
                <a:cubicBezTo>
                  <a:pt x="5176" y="12953"/>
                  <a:pt x="5176" y="12953"/>
                  <a:pt x="5176" y="12953"/>
                </a:cubicBezTo>
                <a:cubicBezTo>
                  <a:pt x="7161" y="14724"/>
                  <a:pt x="7161" y="14724"/>
                  <a:pt x="7161" y="14724"/>
                </a:cubicBezTo>
                <a:cubicBezTo>
                  <a:pt x="9496" y="12641"/>
                  <a:pt x="9496" y="12641"/>
                  <a:pt x="9496" y="12641"/>
                </a:cubicBezTo>
                <a:cubicBezTo>
                  <a:pt x="9652" y="12502"/>
                  <a:pt x="9846" y="12363"/>
                  <a:pt x="10080" y="12293"/>
                </a:cubicBezTo>
                <a:cubicBezTo>
                  <a:pt x="10352" y="12189"/>
                  <a:pt x="10586" y="12154"/>
                  <a:pt x="10819" y="12154"/>
                </a:cubicBezTo>
                <a:cubicBezTo>
                  <a:pt x="11053" y="12154"/>
                  <a:pt x="11286" y="12189"/>
                  <a:pt x="11520" y="12293"/>
                </a:cubicBezTo>
                <a:cubicBezTo>
                  <a:pt x="11754" y="12363"/>
                  <a:pt x="11948" y="12502"/>
                  <a:pt x="12143" y="12641"/>
                </a:cubicBezTo>
                <a:cubicBezTo>
                  <a:pt x="14400" y="14724"/>
                  <a:pt x="14400" y="14724"/>
                  <a:pt x="14400" y="14724"/>
                </a:cubicBezTo>
                <a:cubicBezTo>
                  <a:pt x="16424" y="12918"/>
                  <a:pt x="16424" y="12918"/>
                  <a:pt x="16424" y="12918"/>
                </a:cubicBezTo>
                <a:cubicBezTo>
                  <a:pt x="16424" y="5417"/>
                  <a:pt x="16424" y="5417"/>
                  <a:pt x="16424" y="5417"/>
                </a:cubicBezTo>
                <a:lnTo>
                  <a:pt x="13855" y="3056"/>
                </a:lnTo>
                <a:close/>
                <a:moveTo>
                  <a:pt x="7784" y="5417"/>
                </a:moveTo>
                <a:cubicBezTo>
                  <a:pt x="7784" y="6181"/>
                  <a:pt x="7784" y="6181"/>
                  <a:pt x="7784" y="6181"/>
                </a:cubicBezTo>
                <a:cubicBezTo>
                  <a:pt x="13855" y="6181"/>
                  <a:pt x="13855" y="6181"/>
                  <a:pt x="13855" y="6181"/>
                </a:cubicBezTo>
                <a:cubicBezTo>
                  <a:pt x="13855" y="5417"/>
                  <a:pt x="13855" y="5417"/>
                  <a:pt x="13855" y="5417"/>
                </a:cubicBezTo>
                <a:lnTo>
                  <a:pt x="7784" y="5417"/>
                </a:lnTo>
                <a:close/>
                <a:moveTo>
                  <a:pt x="7784" y="7709"/>
                </a:moveTo>
                <a:cubicBezTo>
                  <a:pt x="7784" y="8473"/>
                  <a:pt x="7784" y="8473"/>
                  <a:pt x="7784" y="8473"/>
                </a:cubicBezTo>
                <a:cubicBezTo>
                  <a:pt x="12143" y="8473"/>
                  <a:pt x="12143" y="8473"/>
                  <a:pt x="12143" y="8473"/>
                </a:cubicBezTo>
                <a:cubicBezTo>
                  <a:pt x="12143" y="7709"/>
                  <a:pt x="12143" y="7709"/>
                  <a:pt x="12143" y="7709"/>
                </a:cubicBezTo>
                <a:lnTo>
                  <a:pt x="7784" y="7709"/>
                </a:lnTo>
                <a:close/>
                <a:moveTo>
                  <a:pt x="7784" y="10036"/>
                </a:moveTo>
                <a:cubicBezTo>
                  <a:pt x="7784" y="10800"/>
                  <a:pt x="7784" y="10800"/>
                  <a:pt x="7784" y="10800"/>
                </a:cubicBezTo>
                <a:cubicBezTo>
                  <a:pt x="13855" y="10800"/>
                  <a:pt x="13855" y="10800"/>
                  <a:pt x="13855" y="10800"/>
                </a:cubicBezTo>
                <a:cubicBezTo>
                  <a:pt x="13855" y="10036"/>
                  <a:pt x="13855" y="10036"/>
                  <a:pt x="13855" y="10036"/>
                </a:cubicBezTo>
                <a:lnTo>
                  <a:pt x="7784" y="10036"/>
                </a:lnTo>
                <a:close/>
                <a:moveTo>
                  <a:pt x="10080" y="1042"/>
                </a:moveTo>
                <a:cubicBezTo>
                  <a:pt x="8679" y="2292"/>
                  <a:pt x="8679" y="2292"/>
                  <a:pt x="8679" y="2292"/>
                </a:cubicBezTo>
                <a:cubicBezTo>
                  <a:pt x="12921" y="2292"/>
                  <a:pt x="12921" y="2292"/>
                  <a:pt x="12921" y="2292"/>
                </a:cubicBezTo>
                <a:cubicBezTo>
                  <a:pt x="11520" y="1042"/>
                  <a:pt x="11520" y="1042"/>
                  <a:pt x="11520" y="1042"/>
                </a:cubicBezTo>
                <a:cubicBezTo>
                  <a:pt x="11325" y="833"/>
                  <a:pt x="11092" y="764"/>
                  <a:pt x="10819" y="764"/>
                </a:cubicBezTo>
                <a:cubicBezTo>
                  <a:pt x="10547" y="764"/>
                  <a:pt x="10314" y="833"/>
                  <a:pt x="10080" y="1042"/>
                </a:cubicBezTo>
                <a:close/>
                <a:moveTo>
                  <a:pt x="20744" y="10349"/>
                </a:moveTo>
                <a:cubicBezTo>
                  <a:pt x="20744" y="10175"/>
                  <a:pt x="20744" y="10175"/>
                  <a:pt x="20744" y="10175"/>
                </a:cubicBezTo>
                <a:cubicBezTo>
                  <a:pt x="15023" y="15280"/>
                  <a:pt x="15023" y="15280"/>
                  <a:pt x="15023" y="15280"/>
                </a:cubicBezTo>
                <a:cubicBezTo>
                  <a:pt x="20744" y="20350"/>
                  <a:pt x="20744" y="20350"/>
                  <a:pt x="20744" y="20350"/>
                </a:cubicBezTo>
                <a:lnTo>
                  <a:pt x="20744" y="10349"/>
                </a:lnTo>
                <a:close/>
                <a:moveTo>
                  <a:pt x="20627" y="9168"/>
                </a:moveTo>
                <a:cubicBezTo>
                  <a:pt x="17280" y="6181"/>
                  <a:pt x="17280" y="6181"/>
                  <a:pt x="17280" y="6181"/>
                </a:cubicBezTo>
                <a:cubicBezTo>
                  <a:pt x="17280" y="12154"/>
                  <a:pt x="17280" y="12154"/>
                  <a:pt x="17280" y="12154"/>
                </a:cubicBezTo>
                <a:lnTo>
                  <a:pt x="20627" y="916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56" name="Shape 3909"/>
          <p:cNvSpPr/>
          <p:nvPr userDrawn="1"/>
        </p:nvSpPr>
        <p:spPr>
          <a:xfrm>
            <a:off x="3012181" y="5044841"/>
            <a:ext cx="464302" cy="526372"/>
          </a:xfrm>
          <a:custGeom>
            <a:avLst/>
            <a:gdLst/>
            <a:ahLst/>
            <a:cxnLst>
              <a:cxn ang="0">
                <a:pos x="wd2" y="hd2"/>
              </a:cxn>
              <a:cxn ang="5400000">
                <a:pos x="wd2" y="hd2"/>
              </a:cxn>
              <a:cxn ang="10800000">
                <a:pos x="wd2" y="hd2"/>
              </a:cxn>
              <a:cxn ang="16200000">
                <a:pos x="wd2" y="hd2"/>
              </a:cxn>
            </a:cxnLst>
            <a:rect l="0" t="0" r="r" b="b"/>
            <a:pathLst>
              <a:path w="21600" h="21600" extrusionOk="0">
                <a:moveTo>
                  <a:pt x="15769" y="0"/>
                </a:moveTo>
                <a:cubicBezTo>
                  <a:pt x="21600" y="0"/>
                  <a:pt x="21600" y="0"/>
                  <a:pt x="21600" y="0"/>
                </a:cubicBezTo>
                <a:cubicBezTo>
                  <a:pt x="21600" y="12126"/>
                  <a:pt x="21600" y="12126"/>
                  <a:pt x="21600" y="12126"/>
                </a:cubicBezTo>
                <a:cubicBezTo>
                  <a:pt x="21600" y="13412"/>
                  <a:pt x="21335" y="14621"/>
                  <a:pt x="20761" y="15791"/>
                </a:cubicBezTo>
                <a:cubicBezTo>
                  <a:pt x="20187" y="16960"/>
                  <a:pt x="19436" y="17974"/>
                  <a:pt x="18464" y="18832"/>
                </a:cubicBezTo>
                <a:cubicBezTo>
                  <a:pt x="17448" y="19690"/>
                  <a:pt x="16299" y="20391"/>
                  <a:pt x="15018" y="20859"/>
                </a:cubicBezTo>
                <a:cubicBezTo>
                  <a:pt x="13693" y="21366"/>
                  <a:pt x="12324" y="21600"/>
                  <a:pt x="10822" y="21600"/>
                </a:cubicBezTo>
                <a:cubicBezTo>
                  <a:pt x="9320" y="21600"/>
                  <a:pt x="7907" y="21366"/>
                  <a:pt x="6626" y="20859"/>
                </a:cubicBezTo>
                <a:cubicBezTo>
                  <a:pt x="5301" y="20391"/>
                  <a:pt x="4152" y="19690"/>
                  <a:pt x="3136" y="18832"/>
                </a:cubicBezTo>
                <a:cubicBezTo>
                  <a:pt x="2209" y="17974"/>
                  <a:pt x="1413" y="16960"/>
                  <a:pt x="839" y="15791"/>
                </a:cubicBezTo>
                <a:cubicBezTo>
                  <a:pt x="265" y="14621"/>
                  <a:pt x="0" y="13412"/>
                  <a:pt x="0" y="12126"/>
                </a:cubicBezTo>
                <a:cubicBezTo>
                  <a:pt x="0" y="0"/>
                  <a:pt x="0" y="0"/>
                  <a:pt x="0" y="0"/>
                </a:cubicBezTo>
                <a:cubicBezTo>
                  <a:pt x="5875" y="0"/>
                  <a:pt x="5875" y="0"/>
                  <a:pt x="5875" y="0"/>
                </a:cubicBezTo>
                <a:cubicBezTo>
                  <a:pt x="5875" y="12048"/>
                  <a:pt x="5875" y="12048"/>
                  <a:pt x="5875" y="12048"/>
                </a:cubicBezTo>
                <a:cubicBezTo>
                  <a:pt x="5875" y="12671"/>
                  <a:pt x="6007" y="13256"/>
                  <a:pt x="6272" y="13763"/>
                </a:cubicBezTo>
                <a:cubicBezTo>
                  <a:pt x="6537" y="14309"/>
                  <a:pt x="6891" y="14738"/>
                  <a:pt x="7377" y="15167"/>
                </a:cubicBezTo>
                <a:cubicBezTo>
                  <a:pt x="7774" y="15518"/>
                  <a:pt x="8304" y="15830"/>
                  <a:pt x="8879" y="16064"/>
                </a:cubicBezTo>
                <a:cubicBezTo>
                  <a:pt x="9453" y="16297"/>
                  <a:pt x="10115" y="16414"/>
                  <a:pt x="10822" y="16414"/>
                </a:cubicBezTo>
                <a:cubicBezTo>
                  <a:pt x="11485" y="16414"/>
                  <a:pt x="12147" y="16297"/>
                  <a:pt x="12721" y="16064"/>
                </a:cubicBezTo>
                <a:cubicBezTo>
                  <a:pt x="13340" y="15830"/>
                  <a:pt x="13826" y="15518"/>
                  <a:pt x="14267" y="15167"/>
                </a:cubicBezTo>
                <a:cubicBezTo>
                  <a:pt x="14709" y="14738"/>
                  <a:pt x="15063" y="14309"/>
                  <a:pt x="15372" y="13763"/>
                </a:cubicBezTo>
                <a:cubicBezTo>
                  <a:pt x="15637" y="13256"/>
                  <a:pt x="15769" y="12671"/>
                  <a:pt x="15769" y="12048"/>
                </a:cubicBezTo>
                <a:lnTo>
                  <a:pt x="15769" y="0"/>
                </a:lnTo>
                <a:close/>
                <a:moveTo>
                  <a:pt x="4903" y="858"/>
                </a:moveTo>
                <a:cubicBezTo>
                  <a:pt x="972" y="858"/>
                  <a:pt x="972" y="858"/>
                  <a:pt x="972" y="858"/>
                </a:cubicBezTo>
                <a:cubicBezTo>
                  <a:pt x="972" y="3431"/>
                  <a:pt x="972" y="3431"/>
                  <a:pt x="972" y="3431"/>
                </a:cubicBezTo>
                <a:cubicBezTo>
                  <a:pt x="4903" y="3431"/>
                  <a:pt x="4903" y="3431"/>
                  <a:pt x="4903" y="3431"/>
                </a:cubicBezTo>
                <a:lnTo>
                  <a:pt x="4903" y="858"/>
                </a:lnTo>
                <a:close/>
                <a:moveTo>
                  <a:pt x="10822" y="20742"/>
                </a:moveTo>
                <a:cubicBezTo>
                  <a:pt x="12147" y="20742"/>
                  <a:pt x="13428" y="20508"/>
                  <a:pt x="14621" y="20079"/>
                </a:cubicBezTo>
                <a:cubicBezTo>
                  <a:pt x="15813" y="19612"/>
                  <a:pt x="16829" y="18988"/>
                  <a:pt x="17757" y="18208"/>
                </a:cubicBezTo>
                <a:cubicBezTo>
                  <a:pt x="18640" y="17428"/>
                  <a:pt x="19347" y="16531"/>
                  <a:pt x="19877" y="15479"/>
                </a:cubicBezTo>
                <a:cubicBezTo>
                  <a:pt x="20363" y="14426"/>
                  <a:pt x="20628" y="13295"/>
                  <a:pt x="20628" y="12126"/>
                </a:cubicBezTo>
                <a:cubicBezTo>
                  <a:pt x="20628" y="4289"/>
                  <a:pt x="20628" y="4289"/>
                  <a:pt x="20628" y="4289"/>
                </a:cubicBezTo>
                <a:cubicBezTo>
                  <a:pt x="16741" y="4289"/>
                  <a:pt x="16741" y="4289"/>
                  <a:pt x="16741" y="4289"/>
                </a:cubicBezTo>
                <a:cubicBezTo>
                  <a:pt x="16741" y="12048"/>
                  <a:pt x="16741" y="12048"/>
                  <a:pt x="16741" y="12048"/>
                </a:cubicBezTo>
                <a:cubicBezTo>
                  <a:pt x="16741" y="12827"/>
                  <a:pt x="16564" y="13490"/>
                  <a:pt x="16255" y="14114"/>
                </a:cubicBezTo>
                <a:cubicBezTo>
                  <a:pt x="15902" y="14738"/>
                  <a:pt x="15504" y="15284"/>
                  <a:pt x="14930" y="15752"/>
                </a:cubicBezTo>
                <a:cubicBezTo>
                  <a:pt x="14444" y="16258"/>
                  <a:pt x="13826" y="16609"/>
                  <a:pt x="13119" y="16882"/>
                </a:cubicBezTo>
                <a:cubicBezTo>
                  <a:pt x="12368" y="17155"/>
                  <a:pt x="11617" y="17311"/>
                  <a:pt x="10822" y="17311"/>
                </a:cubicBezTo>
                <a:cubicBezTo>
                  <a:pt x="9983" y="17311"/>
                  <a:pt x="9232" y="17155"/>
                  <a:pt x="8525" y="16882"/>
                </a:cubicBezTo>
                <a:cubicBezTo>
                  <a:pt x="7774" y="16609"/>
                  <a:pt x="7156" y="16258"/>
                  <a:pt x="6670" y="15752"/>
                </a:cubicBezTo>
                <a:cubicBezTo>
                  <a:pt x="6140" y="15284"/>
                  <a:pt x="5698" y="14738"/>
                  <a:pt x="5389" y="14114"/>
                </a:cubicBezTo>
                <a:cubicBezTo>
                  <a:pt x="5036" y="13490"/>
                  <a:pt x="4903" y="12827"/>
                  <a:pt x="4903" y="12048"/>
                </a:cubicBezTo>
                <a:cubicBezTo>
                  <a:pt x="4903" y="4289"/>
                  <a:pt x="4903" y="4289"/>
                  <a:pt x="4903" y="4289"/>
                </a:cubicBezTo>
                <a:cubicBezTo>
                  <a:pt x="972" y="4289"/>
                  <a:pt x="972" y="4289"/>
                  <a:pt x="972" y="4289"/>
                </a:cubicBezTo>
                <a:cubicBezTo>
                  <a:pt x="972" y="12126"/>
                  <a:pt x="972" y="12126"/>
                  <a:pt x="972" y="12126"/>
                </a:cubicBezTo>
                <a:cubicBezTo>
                  <a:pt x="972" y="13295"/>
                  <a:pt x="1237" y="14426"/>
                  <a:pt x="1767" y="15479"/>
                </a:cubicBezTo>
                <a:cubicBezTo>
                  <a:pt x="2253" y="16531"/>
                  <a:pt x="2960" y="17428"/>
                  <a:pt x="3843" y="18208"/>
                </a:cubicBezTo>
                <a:cubicBezTo>
                  <a:pt x="4771" y="18988"/>
                  <a:pt x="5831" y="19612"/>
                  <a:pt x="7023" y="20079"/>
                </a:cubicBezTo>
                <a:cubicBezTo>
                  <a:pt x="8216" y="20508"/>
                  <a:pt x="9453" y="20742"/>
                  <a:pt x="10822" y="20742"/>
                </a:cubicBezTo>
                <a:close/>
                <a:moveTo>
                  <a:pt x="20628" y="858"/>
                </a:moveTo>
                <a:cubicBezTo>
                  <a:pt x="16741" y="858"/>
                  <a:pt x="16741" y="858"/>
                  <a:pt x="16741" y="858"/>
                </a:cubicBezTo>
                <a:cubicBezTo>
                  <a:pt x="16741" y="3431"/>
                  <a:pt x="16741" y="3431"/>
                  <a:pt x="16741" y="3431"/>
                </a:cubicBezTo>
                <a:cubicBezTo>
                  <a:pt x="20628" y="3431"/>
                  <a:pt x="20628" y="3431"/>
                  <a:pt x="20628" y="3431"/>
                </a:cubicBezTo>
                <a:lnTo>
                  <a:pt x="20628" y="85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57" name="Shape 3910"/>
          <p:cNvSpPr/>
          <p:nvPr userDrawn="1"/>
        </p:nvSpPr>
        <p:spPr>
          <a:xfrm>
            <a:off x="4286537" y="5054774"/>
            <a:ext cx="506510" cy="5065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lnTo>
                  <a:pt x="0" y="0"/>
                </a:lnTo>
                <a:close/>
                <a:moveTo>
                  <a:pt x="20753" y="847"/>
                </a:moveTo>
                <a:lnTo>
                  <a:pt x="953" y="847"/>
                </a:lnTo>
                <a:lnTo>
                  <a:pt x="953" y="17682"/>
                </a:lnTo>
                <a:lnTo>
                  <a:pt x="3600" y="14612"/>
                </a:lnTo>
                <a:lnTo>
                  <a:pt x="6247" y="16412"/>
                </a:lnTo>
                <a:lnTo>
                  <a:pt x="10694" y="10165"/>
                </a:lnTo>
                <a:lnTo>
                  <a:pt x="14824" y="13341"/>
                </a:lnTo>
                <a:lnTo>
                  <a:pt x="20753" y="4765"/>
                </a:lnTo>
                <a:lnTo>
                  <a:pt x="20753" y="847"/>
                </a:lnTo>
                <a:close/>
                <a:moveTo>
                  <a:pt x="953" y="20753"/>
                </a:moveTo>
                <a:lnTo>
                  <a:pt x="20753" y="20753"/>
                </a:lnTo>
                <a:lnTo>
                  <a:pt x="20753" y="6353"/>
                </a:lnTo>
                <a:lnTo>
                  <a:pt x="15035" y="14612"/>
                </a:lnTo>
                <a:lnTo>
                  <a:pt x="10906" y="11435"/>
                </a:lnTo>
                <a:lnTo>
                  <a:pt x="6459" y="17682"/>
                </a:lnTo>
                <a:lnTo>
                  <a:pt x="3706" y="15882"/>
                </a:lnTo>
                <a:lnTo>
                  <a:pt x="953" y="19059"/>
                </a:lnTo>
                <a:lnTo>
                  <a:pt x="953" y="20753"/>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58" name="Shape 3911"/>
          <p:cNvSpPr/>
          <p:nvPr userDrawn="1"/>
        </p:nvSpPr>
        <p:spPr>
          <a:xfrm>
            <a:off x="5544754" y="5012564"/>
            <a:ext cx="580996" cy="590927"/>
          </a:xfrm>
          <a:custGeom>
            <a:avLst/>
            <a:gdLst/>
            <a:ahLst/>
            <a:cxnLst>
              <a:cxn ang="0">
                <a:pos x="wd2" y="hd2"/>
              </a:cxn>
              <a:cxn ang="5400000">
                <a:pos x="wd2" y="hd2"/>
              </a:cxn>
              <a:cxn ang="10800000">
                <a:pos x="wd2" y="hd2"/>
              </a:cxn>
              <a:cxn ang="16200000">
                <a:pos x="wd2" y="hd2"/>
              </a:cxn>
            </a:cxnLst>
            <a:rect l="0" t="0" r="r" b="b"/>
            <a:pathLst>
              <a:path w="21600" h="21600" extrusionOk="0">
                <a:moveTo>
                  <a:pt x="19624" y="0"/>
                </a:moveTo>
                <a:cubicBezTo>
                  <a:pt x="19871" y="0"/>
                  <a:pt x="20153" y="35"/>
                  <a:pt x="20365" y="139"/>
                </a:cubicBezTo>
                <a:cubicBezTo>
                  <a:pt x="20612" y="243"/>
                  <a:pt x="20824" y="382"/>
                  <a:pt x="21000" y="590"/>
                </a:cubicBezTo>
                <a:cubicBezTo>
                  <a:pt x="21176" y="729"/>
                  <a:pt x="21318" y="938"/>
                  <a:pt x="21424" y="1181"/>
                </a:cubicBezTo>
                <a:cubicBezTo>
                  <a:pt x="21529" y="1424"/>
                  <a:pt x="21600" y="1667"/>
                  <a:pt x="21600" y="1945"/>
                </a:cubicBezTo>
                <a:cubicBezTo>
                  <a:pt x="21600" y="2223"/>
                  <a:pt x="21529" y="2466"/>
                  <a:pt x="21424" y="2674"/>
                </a:cubicBezTo>
                <a:cubicBezTo>
                  <a:pt x="21318" y="2917"/>
                  <a:pt x="21176" y="3125"/>
                  <a:pt x="21000" y="3299"/>
                </a:cubicBezTo>
                <a:cubicBezTo>
                  <a:pt x="20824" y="3473"/>
                  <a:pt x="20612" y="3612"/>
                  <a:pt x="20365" y="3716"/>
                </a:cubicBezTo>
                <a:cubicBezTo>
                  <a:pt x="20153" y="3785"/>
                  <a:pt x="19871" y="3820"/>
                  <a:pt x="19624" y="3820"/>
                </a:cubicBezTo>
                <a:cubicBezTo>
                  <a:pt x="19553" y="3820"/>
                  <a:pt x="19482" y="3820"/>
                  <a:pt x="19412" y="3820"/>
                </a:cubicBezTo>
                <a:cubicBezTo>
                  <a:pt x="19376" y="3820"/>
                  <a:pt x="19306" y="3820"/>
                  <a:pt x="19235" y="3820"/>
                </a:cubicBezTo>
                <a:cubicBezTo>
                  <a:pt x="15565" y="13405"/>
                  <a:pt x="15565" y="13405"/>
                  <a:pt x="15565" y="13405"/>
                </a:cubicBezTo>
                <a:cubicBezTo>
                  <a:pt x="15706" y="13509"/>
                  <a:pt x="15812" y="13613"/>
                  <a:pt x="15953" y="13717"/>
                </a:cubicBezTo>
                <a:cubicBezTo>
                  <a:pt x="16059" y="13821"/>
                  <a:pt x="16165" y="13960"/>
                  <a:pt x="16200" y="14099"/>
                </a:cubicBezTo>
                <a:cubicBezTo>
                  <a:pt x="16306" y="14238"/>
                  <a:pt x="16376" y="14412"/>
                  <a:pt x="16412" y="14550"/>
                </a:cubicBezTo>
                <a:cubicBezTo>
                  <a:pt x="16447" y="14689"/>
                  <a:pt x="16482" y="14863"/>
                  <a:pt x="16482" y="15037"/>
                </a:cubicBezTo>
                <a:cubicBezTo>
                  <a:pt x="16482" y="15314"/>
                  <a:pt x="16447" y="15558"/>
                  <a:pt x="16341" y="15801"/>
                </a:cubicBezTo>
                <a:cubicBezTo>
                  <a:pt x="16235" y="16009"/>
                  <a:pt x="16059" y="16217"/>
                  <a:pt x="15882" y="16391"/>
                </a:cubicBezTo>
                <a:cubicBezTo>
                  <a:pt x="15706" y="16599"/>
                  <a:pt x="15494" y="16738"/>
                  <a:pt x="15282" y="16808"/>
                </a:cubicBezTo>
                <a:cubicBezTo>
                  <a:pt x="15035" y="16912"/>
                  <a:pt x="14788" y="16947"/>
                  <a:pt x="14506" y="16947"/>
                </a:cubicBezTo>
                <a:cubicBezTo>
                  <a:pt x="14224" y="16947"/>
                  <a:pt x="13976" y="16912"/>
                  <a:pt x="13765" y="16808"/>
                </a:cubicBezTo>
                <a:cubicBezTo>
                  <a:pt x="13518" y="16738"/>
                  <a:pt x="13306" y="16599"/>
                  <a:pt x="13129" y="16391"/>
                </a:cubicBezTo>
                <a:cubicBezTo>
                  <a:pt x="12953" y="16217"/>
                  <a:pt x="12812" y="16009"/>
                  <a:pt x="12706" y="15801"/>
                </a:cubicBezTo>
                <a:cubicBezTo>
                  <a:pt x="12600" y="15558"/>
                  <a:pt x="12529" y="15314"/>
                  <a:pt x="12529" y="15037"/>
                </a:cubicBezTo>
                <a:cubicBezTo>
                  <a:pt x="12529" y="14863"/>
                  <a:pt x="12565" y="14724"/>
                  <a:pt x="12600" y="14585"/>
                </a:cubicBezTo>
                <a:cubicBezTo>
                  <a:pt x="12635" y="14446"/>
                  <a:pt x="12706" y="14307"/>
                  <a:pt x="12776" y="14134"/>
                </a:cubicBezTo>
                <a:cubicBezTo>
                  <a:pt x="9071" y="11113"/>
                  <a:pt x="9071" y="11113"/>
                  <a:pt x="9071" y="11113"/>
                </a:cubicBezTo>
                <a:cubicBezTo>
                  <a:pt x="8894" y="11251"/>
                  <a:pt x="8718" y="11390"/>
                  <a:pt x="8506" y="11460"/>
                </a:cubicBezTo>
                <a:cubicBezTo>
                  <a:pt x="8329" y="11529"/>
                  <a:pt x="8082" y="11564"/>
                  <a:pt x="7835" y="11564"/>
                </a:cubicBezTo>
                <a:cubicBezTo>
                  <a:pt x="7729" y="11564"/>
                  <a:pt x="7624" y="11564"/>
                  <a:pt x="7518" y="11529"/>
                </a:cubicBezTo>
                <a:cubicBezTo>
                  <a:pt x="7447" y="11529"/>
                  <a:pt x="7341" y="11495"/>
                  <a:pt x="7235" y="11495"/>
                </a:cubicBezTo>
                <a:cubicBezTo>
                  <a:pt x="3282" y="18266"/>
                  <a:pt x="3282" y="18266"/>
                  <a:pt x="3282" y="18266"/>
                </a:cubicBezTo>
                <a:cubicBezTo>
                  <a:pt x="3388" y="18336"/>
                  <a:pt x="3459" y="18440"/>
                  <a:pt x="3565" y="18544"/>
                </a:cubicBezTo>
                <a:cubicBezTo>
                  <a:pt x="3635" y="18648"/>
                  <a:pt x="3706" y="18787"/>
                  <a:pt x="3741" y="18891"/>
                </a:cubicBezTo>
                <a:cubicBezTo>
                  <a:pt x="3812" y="19030"/>
                  <a:pt x="3847" y="19134"/>
                  <a:pt x="3882" y="19239"/>
                </a:cubicBezTo>
                <a:cubicBezTo>
                  <a:pt x="3918" y="19377"/>
                  <a:pt x="3953" y="19516"/>
                  <a:pt x="3953" y="19655"/>
                </a:cubicBezTo>
                <a:cubicBezTo>
                  <a:pt x="3953" y="19933"/>
                  <a:pt x="3882" y="20176"/>
                  <a:pt x="3776" y="20419"/>
                </a:cubicBezTo>
                <a:cubicBezTo>
                  <a:pt x="3671" y="20662"/>
                  <a:pt x="3529" y="20871"/>
                  <a:pt x="3353" y="21010"/>
                </a:cubicBezTo>
                <a:cubicBezTo>
                  <a:pt x="3176" y="21183"/>
                  <a:pt x="2965" y="21357"/>
                  <a:pt x="2718" y="21461"/>
                </a:cubicBezTo>
                <a:cubicBezTo>
                  <a:pt x="2506" y="21565"/>
                  <a:pt x="2224" y="21600"/>
                  <a:pt x="1976" y="21600"/>
                </a:cubicBezTo>
                <a:cubicBezTo>
                  <a:pt x="1694" y="21600"/>
                  <a:pt x="1447" y="21565"/>
                  <a:pt x="1200" y="21461"/>
                </a:cubicBezTo>
                <a:cubicBezTo>
                  <a:pt x="988" y="21357"/>
                  <a:pt x="776" y="21183"/>
                  <a:pt x="600" y="21010"/>
                </a:cubicBezTo>
                <a:cubicBezTo>
                  <a:pt x="388" y="20871"/>
                  <a:pt x="247" y="20662"/>
                  <a:pt x="141" y="20419"/>
                </a:cubicBezTo>
                <a:cubicBezTo>
                  <a:pt x="35" y="20176"/>
                  <a:pt x="0" y="19933"/>
                  <a:pt x="0" y="19655"/>
                </a:cubicBezTo>
                <a:cubicBezTo>
                  <a:pt x="0" y="19377"/>
                  <a:pt x="35" y="19134"/>
                  <a:pt x="141" y="18926"/>
                </a:cubicBezTo>
                <a:cubicBezTo>
                  <a:pt x="247" y="18683"/>
                  <a:pt x="388" y="18475"/>
                  <a:pt x="600" y="18301"/>
                </a:cubicBezTo>
                <a:cubicBezTo>
                  <a:pt x="776" y="18127"/>
                  <a:pt x="988" y="17988"/>
                  <a:pt x="1200" y="17884"/>
                </a:cubicBezTo>
                <a:cubicBezTo>
                  <a:pt x="1447" y="17815"/>
                  <a:pt x="1694" y="17745"/>
                  <a:pt x="1976" y="17745"/>
                </a:cubicBezTo>
                <a:cubicBezTo>
                  <a:pt x="2082" y="17745"/>
                  <a:pt x="2188" y="17780"/>
                  <a:pt x="2294" y="17780"/>
                </a:cubicBezTo>
                <a:cubicBezTo>
                  <a:pt x="2400" y="17815"/>
                  <a:pt x="2506" y="17815"/>
                  <a:pt x="2612" y="17850"/>
                </a:cubicBezTo>
                <a:cubicBezTo>
                  <a:pt x="6565" y="11078"/>
                  <a:pt x="6565" y="11078"/>
                  <a:pt x="6565" y="11078"/>
                </a:cubicBezTo>
                <a:cubicBezTo>
                  <a:pt x="6424" y="10974"/>
                  <a:pt x="6353" y="10869"/>
                  <a:pt x="6247" y="10765"/>
                </a:cubicBezTo>
                <a:cubicBezTo>
                  <a:pt x="6176" y="10661"/>
                  <a:pt x="6106" y="10557"/>
                  <a:pt x="6071" y="10453"/>
                </a:cubicBezTo>
                <a:cubicBezTo>
                  <a:pt x="6000" y="10314"/>
                  <a:pt x="5965" y="10175"/>
                  <a:pt x="5929" y="10036"/>
                </a:cubicBezTo>
                <a:cubicBezTo>
                  <a:pt x="5894" y="9932"/>
                  <a:pt x="5859" y="9758"/>
                  <a:pt x="5859" y="9619"/>
                </a:cubicBezTo>
                <a:cubicBezTo>
                  <a:pt x="5859" y="9376"/>
                  <a:pt x="5929" y="9133"/>
                  <a:pt x="6035" y="8890"/>
                </a:cubicBezTo>
                <a:cubicBezTo>
                  <a:pt x="6141" y="8647"/>
                  <a:pt x="6282" y="8439"/>
                  <a:pt x="6459" y="8265"/>
                </a:cubicBezTo>
                <a:cubicBezTo>
                  <a:pt x="6635" y="8091"/>
                  <a:pt x="6847" y="7952"/>
                  <a:pt x="7094" y="7848"/>
                </a:cubicBezTo>
                <a:cubicBezTo>
                  <a:pt x="7306" y="7779"/>
                  <a:pt x="7588" y="7709"/>
                  <a:pt x="7835" y="7709"/>
                </a:cubicBezTo>
                <a:cubicBezTo>
                  <a:pt x="8118" y="7709"/>
                  <a:pt x="8365" y="7779"/>
                  <a:pt x="8612" y="7848"/>
                </a:cubicBezTo>
                <a:cubicBezTo>
                  <a:pt x="8824" y="7952"/>
                  <a:pt x="9035" y="8091"/>
                  <a:pt x="9212" y="8265"/>
                </a:cubicBezTo>
                <a:cubicBezTo>
                  <a:pt x="9424" y="8439"/>
                  <a:pt x="9565" y="8647"/>
                  <a:pt x="9671" y="8890"/>
                </a:cubicBezTo>
                <a:cubicBezTo>
                  <a:pt x="9776" y="9133"/>
                  <a:pt x="9812" y="9376"/>
                  <a:pt x="9812" y="9619"/>
                </a:cubicBezTo>
                <a:cubicBezTo>
                  <a:pt x="9812" y="9793"/>
                  <a:pt x="9812" y="9967"/>
                  <a:pt x="9741" y="10105"/>
                </a:cubicBezTo>
                <a:cubicBezTo>
                  <a:pt x="9706" y="10279"/>
                  <a:pt x="9635" y="10418"/>
                  <a:pt x="9565" y="10522"/>
                </a:cubicBezTo>
                <a:cubicBezTo>
                  <a:pt x="13271" y="13543"/>
                  <a:pt x="13271" y="13543"/>
                  <a:pt x="13271" y="13543"/>
                </a:cubicBezTo>
                <a:cubicBezTo>
                  <a:pt x="13447" y="13405"/>
                  <a:pt x="13659" y="13300"/>
                  <a:pt x="13835" y="13231"/>
                </a:cubicBezTo>
                <a:cubicBezTo>
                  <a:pt x="14047" y="13127"/>
                  <a:pt x="14259" y="13092"/>
                  <a:pt x="14506" y="13092"/>
                </a:cubicBezTo>
                <a:cubicBezTo>
                  <a:pt x="14576" y="13092"/>
                  <a:pt x="14612" y="13127"/>
                  <a:pt x="14682" y="13127"/>
                </a:cubicBezTo>
                <a:cubicBezTo>
                  <a:pt x="14718" y="13127"/>
                  <a:pt x="14788" y="13161"/>
                  <a:pt x="14824" y="13161"/>
                </a:cubicBezTo>
                <a:cubicBezTo>
                  <a:pt x="18494" y="3507"/>
                  <a:pt x="18494" y="3507"/>
                  <a:pt x="18494" y="3507"/>
                </a:cubicBezTo>
                <a:cubicBezTo>
                  <a:pt x="18388" y="3438"/>
                  <a:pt x="18282" y="3334"/>
                  <a:pt x="18176" y="3230"/>
                </a:cubicBezTo>
                <a:cubicBezTo>
                  <a:pt x="18071" y="3125"/>
                  <a:pt x="17965" y="2986"/>
                  <a:pt x="17894" y="2848"/>
                </a:cubicBezTo>
                <a:cubicBezTo>
                  <a:pt x="17824" y="2709"/>
                  <a:pt x="17753" y="2570"/>
                  <a:pt x="17718" y="2396"/>
                </a:cubicBezTo>
                <a:cubicBezTo>
                  <a:pt x="17647" y="2257"/>
                  <a:pt x="17647" y="2084"/>
                  <a:pt x="17647" y="1945"/>
                </a:cubicBezTo>
                <a:cubicBezTo>
                  <a:pt x="17647" y="1667"/>
                  <a:pt x="17682" y="1424"/>
                  <a:pt x="17788" y="1181"/>
                </a:cubicBezTo>
                <a:cubicBezTo>
                  <a:pt x="17894" y="938"/>
                  <a:pt x="18035" y="729"/>
                  <a:pt x="18247" y="590"/>
                </a:cubicBezTo>
                <a:cubicBezTo>
                  <a:pt x="18424" y="382"/>
                  <a:pt x="18635" y="243"/>
                  <a:pt x="18847" y="139"/>
                </a:cubicBezTo>
                <a:cubicBezTo>
                  <a:pt x="19094" y="35"/>
                  <a:pt x="19341" y="0"/>
                  <a:pt x="19624" y="0"/>
                </a:cubicBezTo>
                <a:close/>
                <a:moveTo>
                  <a:pt x="1976" y="20836"/>
                </a:moveTo>
                <a:cubicBezTo>
                  <a:pt x="2118" y="20836"/>
                  <a:pt x="2259" y="20801"/>
                  <a:pt x="2435" y="20732"/>
                </a:cubicBezTo>
                <a:cubicBezTo>
                  <a:pt x="2576" y="20697"/>
                  <a:pt x="2718" y="20593"/>
                  <a:pt x="2788" y="20489"/>
                </a:cubicBezTo>
                <a:cubicBezTo>
                  <a:pt x="2929" y="20385"/>
                  <a:pt x="3000" y="20280"/>
                  <a:pt x="3071" y="20107"/>
                </a:cubicBezTo>
                <a:cubicBezTo>
                  <a:pt x="3141" y="19968"/>
                  <a:pt x="3176" y="19829"/>
                  <a:pt x="3176" y="19655"/>
                </a:cubicBezTo>
                <a:cubicBezTo>
                  <a:pt x="3176" y="19516"/>
                  <a:pt x="3141" y="19377"/>
                  <a:pt x="3071" y="19239"/>
                </a:cubicBezTo>
                <a:cubicBezTo>
                  <a:pt x="3000" y="19100"/>
                  <a:pt x="2929" y="18961"/>
                  <a:pt x="2788" y="18857"/>
                </a:cubicBezTo>
                <a:cubicBezTo>
                  <a:pt x="2718" y="18752"/>
                  <a:pt x="2576" y="18683"/>
                  <a:pt x="2435" y="18614"/>
                </a:cubicBezTo>
                <a:cubicBezTo>
                  <a:pt x="2259" y="18579"/>
                  <a:pt x="2118" y="18544"/>
                  <a:pt x="1976" y="18544"/>
                </a:cubicBezTo>
                <a:cubicBezTo>
                  <a:pt x="1800" y="18544"/>
                  <a:pt x="1659" y="18579"/>
                  <a:pt x="1518" y="18614"/>
                </a:cubicBezTo>
                <a:cubicBezTo>
                  <a:pt x="1341" y="18683"/>
                  <a:pt x="1235" y="18752"/>
                  <a:pt x="1129" y="18857"/>
                </a:cubicBezTo>
                <a:cubicBezTo>
                  <a:pt x="1059" y="18961"/>
                  <a:pt x="953" y="19100"/>
                  <a:pt x="882" y="19239"/>
                </a:cubicBezTo>
                <a:cubicBezTo>
                  <a:pt x="812" y="19377"/>
                  <a:pt x="776" y="19516"/>
                  <a:pt x="776" y="19655"/>
                </a:cubicBezTo>
                <a:cubicBezTo>
                  <a:pt x="776" y="19829"/>
                  <a:pt x="812" y="19968"/>
                  <a:pt x="882" y="20107"/>
                </a:cubicBezTo>
                <a:cubicBezTo>
                  <a:pt x="953" y="20280"/>
                  <a:pt x="1059" y="20385"/>
                  <a:pt x="1129" y="20489"/>
                </a:cubicBezTo>
                <a:cubicBezTo>
                  <a:pt x="1235" y="20593"/>
                  <a:pt x="1341" y="20697"/>
                  <a:pt x="1518" y="20732"/>
                </a:cubicBezTo>
                <a:cubicBezTo>
                  <a:pt x="1659" y="20801"/>
                  <a:pt x="1800" y="20836"/>
                  <a:pt x="1976" y="20836"/>
                </a:cubicBezTo>
                <a:close/>
                <a:moveTo>
                  <a:pt x="7835" y="10800"/>
                </a:moveTo>
                <a:cubicBezTo>
                  <a:pt x="8012" y="10800"/>
                  <a:pt x="8153" y="10765"/>
                  <a:pt x="8294" y="10696"/>
                </a:cubicBezTo>
                <a:cubicBezTo>
                  <a:pt x="8471" y="10661"/>
                  <a:pt x="8576" y="10557"/>
                  <a:pt x="8682" y="10453"/>
                </a:cubicBezTo>
                <a:cubicBezTo>
                  <a:pt x="8753" y="10349"/>
                  <a:pt x="8859" y="10244"/>
                  <a:pt x="8929" y="10105"/>
                </a:cubicBezTo>
                <a:cubicBezTo>
                  <a:pt x="9000" y="9967"/>
                  <a:pt x="9035" y="9793"/>
                  <a:pt x="9035" y="9619"/>
                </a:cubicBezTo>
                <a:cubicBezTo>
                  <a:pt x="9035" y="9480"/>
                  <a:pt x="9000" y="9341"/>
                  <a:pt x="8929" y="9203"/>
                </a:cubicBezTo>
                <a:cubicBezTo>
                  <a:pt x="8859" y="9064"/>
                  <a:pt x="8753" y="8925"/>
                  <a:pt x="8682" y="8821"/>
                </a:cubicBezTo>
                <a:cubicBezTo>
                  <a:pt x="8576" y="8716"/>
                  <a:pt x="8471" y="8647"/>
                  <a:pt x="8294" y="8577"/>
                </a:cubicBezTo>
                <a:cubicBezTo>
                  <a:pt x="8153" y="8508"/>
                  <a:pt x="8012" y="8508"/>
                  <a:pt x="7835" y="8508"/>
                </a:cubicBezTo>
                <a:cubicBezTo>
                  <a:pt x="7694" y="8508"/>
                  <a:pt x="7553" y="8508"/>
                  <a:pt x="7376" y="8577"/>
                </a:cubicBezTo>
                <a:cubicBezTo>
                  <a:pt x="7235" y="8647"/>
                  <a:pt x="7129" y="8716"/>
                  <a:pt x="7024" y="8821"/>
                </a:cubicBezTo>
                <a:cubicBezTo>
                  <a:pt x="6882" y="8925"/>
                  <a:pt x="6812" y="9064"/>
                  <a:pt x="6741" y="9203"/>
                </a:cubicBezTo>
                <a:cubicBezTo>
                  <a:pt x="6671" y="9341"/>
                  <a:pt x="6635" y="9480"/>
                  <a:pt x="6635" y="9619"/>
                </a:cubicBezTo>
                <a:cubicBezTo>
                  <a:pt x="6635" y="9793"/>
                  <a:pt x="6671" y="9967"/>
                  <a:pt x="6741" y="10105"/>
                </a:cubicBezTo>
                <a:cubicBezTo>
                  <a:pt x="6812" y="10244"/>
                  <a:pt x="6882" y="10349"/>
                  <a:pt x="7024" y="10453"/>
                </a:cubicBezTo>
                <a:cubicBezTo>
                  <a:pt x="7129" y="10557"/>
                  <a:pt x="7235" y="10661"/>
                  <a:pt x="7376" y="10696"/>
                </a:cubicBezTo>
                <a:cubicBezTo>
                  <a:pt x="7553" y="10765"/>
                  <a:pt x="7694" y="10800"/>
                  <a:pt x="7835" y="10800"/>
                </a:cubicBezTo>
                <a:close/>
                <a:moveTo>
                  <a:pt x="14506" y="16183"/>
                </a:moveTo>
                <a:cubicBezTo>
                  <a:pt x="14647" y="16183"/>
                  <a:pt x="14824" y="16148"/>
                  <a:pt x="14965" y="16078"/>
                </a:cubicBezTo>
                <a:cubicBezTo>
                  <a:pt x="15106" y="16044"/>
                  <a:pt x="15247" y="15940"/>
                  <a:pt x="15353" y="15870"/>
                </a:cubicBezTo>
                <a:cubicBezTo>
                  <a:pt x="15459" y="15731"/>
                  <a:pt x="15565" y="15627"/>
                  <a:pt x="15600" y="15488"/>
                </a:cubicBezTo>
                <a:cubicBezTo>
                  <a:pt x="15671" y="15349"/>
                  <a:pt x="15706" y="15210"/>
                  <a:pt x="15706" y="15037"/>
                </a:cubicBezTo>
                <a:cubicBezTo>
                  <a:pt x="15706" y="14898"/>
                  <a:pt x="15671" y="14759"/>
                  <a:pt x="15600" y="14585"/>
                </a:cubicBezTo>
                <a:cubicBezTo>
                  <a:pt x="15565" y="14446"/>
                  <a:pt x="15459" y="14342"/>
                  <a:pt x="15353" y="14238"/>
                </a:cubicBezTo>
                <a:cubicBezTo>
                  <a:pt x="15247" y="14099"/>
                  <a:pt x="15106" y="14030"/>
                  <a:pt x="14965" y="13960"/>
                </a:cubicBezTo>
                <a:cubicBezTo>
                  <a:pt x="14824" y="13891"/>
                  <a:pt x="14647" y="13891"/>
                  <a:pt x="14506" y="13891"/>
                </a:cubicBezTo>
                <a:cubicBezTo>
                  <a:pt x="14365" y="13891"/>
                  <a:pt x="14188" y="13891"/>
                  <a:pt x="14047" y="13960"/>
                </a:cubicBezTo>
                <a:cubicBezTo>
                  <a:pt x="13906" y="14030"/>
                  <a:pt x="13765" y="14099"/>
                  <a:pt x="13694" y="14238"/>
                </a:cubicBezTo>
                <a:cubicBezTo>
                  <a:pt x="13553" y="14342"/>
                  <a:pt x="13482" y="14446"/>
                  <a:pt x="13412" y="14585"/>
                </a:cubicBezTo>
                <a:cubicBezTo>
                  <a:pt x="13341" y="14759"/>
                  <a:pt x="13306" y="14898"/>
                  <a:pt x="13306" y="15037"/>
                </a:cubicBezTo>
                <a:cubicBezTo>
                  <a:pt x="13306" y="15210"/>
                  <a:pt x="13341" y="15349"/>
                  <a:pt x="13412" y="15488"/>
                </a:cubicBezTo>
                <a:cubicBezTo>
                  <a:pt x="13482" y="15627"/>
                  <a:pt x="13553" y="15731"/>
                  <a:pt x="13694" y="15870"/>
                </a:cubicBezTo>
                <a:cubicBezTo>
                  <a:pt x="13765" y="15940"/>
                  <a:pt x="13906" y="16044"/>
                  <a:pt x="14047" y="16078"/>
                </a:cubicBezTo>
                <a:cubicBezTo>
                  <a:pt x="14188" y="16148"/>
                  <a:pt x="14365" y="16183"/>
                  <a:pt x="14506" y="16183"/>
                </a:cubicBezTo>
                <a:close/>
                <a:moveTo>
                  <a:pt x="19624" y="3056"/>
                </a:moveTo>
                <a:cubicBezTo>
                  <a:pt x="19765" y="3056"/>
                  <a:pt x="19906" y="3021"/>
                  <a:pt x="20082" y="2986"/>
                </a:cubicBezTo>
                <a:cubicBezTo>
                  <a:pt x="20224" y="2917"/>
                  <a:pt x="20365" y="2848"/>
                  <a:pt x="20435" y="2743"/>
                </a:cubicBezTo>
                <a:cubicBezTo>
                  <a:pt x="20541" y="2639"/>
                  <a:pt x="20612" y="2500"/>
                  <a:pt x="20682" y="2361"/>
                </a:cubicBezTo>
                <a:cubicBezTo>
                  <a:pt x="20753" y="2223"/>
                  <a:pt x="20824" y="2084"/>
                  <a:pt x="20824" y="1945"/>
                </a:cubicBezTo>
                <a:cubicBezTo>
                  <a:pt x="20824" y="1771"/>
                  <a:pt x="20753" y="1632"/>
                  <a:pt x="20682" y="1493"/>
                </a:cubicBezTo>
                <a:cubicBezTo>
                  <a:pt x="20612" y="1320"/>
                  <a:pt x="20541" y="1215"/>
                  <a:pt x="20435" y="1111"/>
                </a:cubicBezTo>
                <a:cubicBezTo>
                  <a:pt x="20365" y="1007"/>
                  <a:pt x="20224" y="903"/>
                  <a:pt x="20082" y="868"/>
                </a:cubicBezTo>
                <a:cubicBezTo>
                  <a:pt x="19906" y="799"/>
                  <a:pt x="19765" y="764"/>
                  <a:pt x="19624" y="764"/>
                </a:cubicBezTo>
                <a:cubicBezTo>
                  <a:pt x="19447" y="764"/>
                  <a:pt x="19306" y="799"/>
                  <a:pt x="19165" y="868"/>
                </a:cubicBezTo>
                <a:cubicBezTo>
                  <a:pt x="18988" y="903"/>
                  <a:pt x="18882" y="1007"/>
                  <a:pt x="18776" y="1111"/>
                </a:cubicBezTo>
                <a:cubicBezTo>
                  <a:pt x="18671" y="1215"/>
                  <a:pt x="18565" y="1320"/>
                  <a:pt x="18494" y="1493"/>
                </a:cubicBezTo>
                <a:cubicBezTo>
                  <a:pt x="18459" y="1632"/>
                  <a:pt x="18424" y="1771"/>
                  <a:pt x="18424" y="1945"/>
                </a:cubicBezTo>
                <a:cubicBezTo>
                  <a:pt x="18424" y="2084"/>
                  <a:pt x="18459" y="2223"/>
                  <a:pt x="18494" y="2361"/>
                </a:cubicBezTo>
                <a:cubicBezTo>
                  <a:pt x="18565" y="2500"/>
                  <a:pt x="18671" y="2639"/>
                  <a:pt x="18776" y="2743"/>
                </a:cubicBezTo>
                <a:cubicBezTo>
                  <a:pt x="18882" y="2848"/>
                  <a:pt x="18988" y="2917"/>
                  <a:pt x="19165" y="2986"/>
                </a:cubicBezTo>
                <a:cubicBezTo>
                  <a:pt x="19306" y="3021"/>
                  <a:pt x="19447" y="3056"/>
                  <a:pt x="19624" y="3056"/>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59" name="Shape 3912"/>
          <p:cNvSpPr/>
          <p:nvPr userDrawn="1"/>
        </p:nvSpPr>
        <p:spPr>
          <a:xfrm>
            <a:off x="6867524" y="5044841"/>
            <a:ext cx="526372" cy="52637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1697"/>
                  <a:pt x="21483" y="12555"/>
                  <a:pt x="21289" y="13373"/>
                </a:cubicBezTo>
                <a:cubicBezTo>
                  <a:pt x="21094" y="14231"/>
                  <a:pt x="20822" y="15011"/>
                  <a:pt x="20432" y="15791"/>
                </a:cubicBezTo>
                <a:cubicBezTo>
                  <a:pt x="20043" y="16492"/>
                  <a:pt x="19537" y="17155"/>
                  <a:pt x="19031" y="17818"/>
                </a:cubicBezTo>
                <a:cubicBezTo>
                  <a:pt x="18486" y="18442"/>
                  <a:pt x="17903" y="18988"/>
                  <a:pt x="17241" y="19495"/>
                </a:cubicBezTo>
                <a:cubicBezTo>
                  <a:pt x="17241" y="19534"/>
                  <a:pt x="17241" y="19534"/>
                  <a:pt x="17241" y="19534"/>
                </a:cubicBezTo>
                <a:cubicBezTo>
                  <a:pt x="16852" y="19768"/>
                  <a:pt x="16852" y="19768"/>
                  <a:pt x="16852" y="19768"/>
                </a:cubicBezTo>
                <a:cubicBezTo>
                  <a:pt x="16541" y="20001"/>
                  <a:pt x="16541" y="20001"/>
                  <a:pt x="16541" y="20001"/>
                </a:cubicBezTo>
                <a:cubicBezTo>
                  <a:pt x="16112" y="20274"/>
                  <a:pt x="15645" y="20508"/>
                  <a:pt x="15217" y="20703"/>
                </a:cubicBezTo>
                <a:cubicBezTo>
                  <a:pt x="14789" y="20898"/>
                  <a:pt x="14322" y="21054"/>
                  <a:pt x="13855" y="21210"/>
                </a:cubicBezTo>
                <a:cubicBezTo>
                  <a:pt x="13349" y="21327"/>
                  <a:pt x="12843" y="21444"/>
                  <a:pt x="12337" y="21522"/>
                </a:cubicBezTo>
                <a:cubicBezTo>
                  <a:pt x="11870" y="21561"/>
                  <a:pt x="11364" y="21600"/>
                  <a:pt x="10819" y="21600"/>
                </a:cubicBezTo>
                <a:cubicBezTo>
                  <a:pt x="9302" y="21600"/>
                  <a:pt x="7901" y="21327"/>
                  <a:pt x="6616" y="20781"/>
                </a:cubicBezTo>
                <a:cubicBezTo>
                  <a:pt x="5293" y="20235"/>
                  <a:pt x="4125" y="19456"/>
                  <a:pt x="3152" y="18481"/>
                </a:cubicBezTo>
                <a:cubicBezTo>
                  <a:pt x="2179" y="17467"/>
                  <a:pt x="1401" y="16336"/>
                  <a:pt x="856" y="15011"/>
                </a:cubicBezTo>
                <a:cubicBezTo>
                  <a:pt x="272" y="13685"/>
                  <a:pt x="0" y="12282"/>
                  <a:pt x="0" y="10800"/>
                </a:cubicBezTo>
                <a:cubicBezTo>
                  <a:pt x="0" y="9357"/>
                  <a:pt x="272" y="7993"/>
                  <a:pt x="817" y="6706"/>
                </a:cubicBezTo>
                <a:cubicBezTo>
                  <a:pt x="1362" y="5419"/>
                  <a:pt x="2102" y="4250"/>
                  <a:pt x="2997" y="3275"/>
                </a:cubicBezTo>
                <a:cubicBezTo>
                  <a:pt x="3931" y="2300"/>
                  <a:pt x="5059" y="1521"/>
                  <a:pt x="6305" y="936"/>
                </a:cubicBezTo>
                <a:cubicBezTo>
                  <a:pt x="7589" y="390"/>
                  <a:pt x="8912" y="39"/>
                  <a:pt x="10352" y="0"/>
                </a:cubicBezTo>
                <a:cubicBezTo>
                  <a:pt x="11248" y="0"/>
                  <a:pt x="11248" y="0"/>
                  <a:pt x="11248" y="0"/>
                </a:cubicBezTo>
                <a:cubicBezTo>
                  <a:pt x="12688" y="39"/>
                  <a:pt x="14011" y="390"/>
                  <a:pt x="15295" y="936"/>
                </a:cubicBezTo>
                <a:cubicBezTo>
                  <a:pt x="16541" y="1521"/>
                  <a:pt x="17669" y="2300"/>
                  <a:pt x="18603" y="3275"/>
                </a:cubicBezTo>
                <a:cubicBezTo>
                  <a:pt x="19537" y="4250"/>
                  <a:pt x="20238" y="5419"/>
                  <a:pt x="20783" y="6706"/>
                </a:cubicBezTo>
                <a:cubicBezTo>
                  <a:pt x="21328" y="7993"/>
                  <a:pt x="21600" y="9357"/>
                  <a:pt x="21600" y="10800"/>
                </a:cubicBezTo>
                <a:close/>
                <a:moveTo>
                  <a:pt x="10819" y="20742"/>
                </a:moveTo>
                <a:cubicBezTo>
                  <a:pt x="11286" y="20742"/>
                  <a:pt x="11754" y="20703"/>
                  <a:pt x="12182" y="20664"/>
                </a:cubicBezTo>
                <a:cubicBezTo>
                  <a:pt x="12649" y="20586"/>
                  <a:pt x="13116" y="20469"/>
                  <a:pt x="13544" y="20352"/>
                </a:cubicBezTo>
                <a:cubicBezTo>
                  <a:pt x="13972" y="20235"/>
                  <a:pt x="14400" y="20079"/>
                  <a:pt x="14828" y="19923"/>
                </a:cubicBezTo>
                <a:cubicBezTo>
                  <a:pt x="15256" y="19729"/>
                  <a:pt x="15645" y="19534"/>
                  <a:pt x="16035" y="19261"/>
                </a:cubicBezTo>
                <a:cubicBezTo>
                  <a:pt x="10352" y="10956"/>
                  <a:pt x="10352" y="10956"/>
                  <a:pt x="10352" y="10956"/>
                </a:cubicBezTo>
                <a:cubicBezTo>
                  <a:pt x="10352" y="858"/>
                  <a:pt x="10352" y="858"/>
                  <a:pt x="10352" y="858"/>
                </a:cubicBezTo>
                <a:cubicBezTo>
                  <a:pt x="9029" y="936"/>
                  <a:pt x="7784" y="1209"/>
                  <a:pt x="6655" y="1755"/>
                </a:cubicBezTo>
                <a:cubicBezTo>
                  <a:pt x="5488" y="2300"/>
                  <a:pt x="4515" y="3002"/>
                  <a:pt x="3658" y="3899"/>
                </a:cubicBezTo>
                <a:cubicBezTo>
                  <a:pt x="2763" y="4796"/>
                  <a:pt x="2102" y="5848"/>
                  <a:pt x="1596" y="7057"/>
                </a:cubicBezTo>
                <a:cubicBezTo>
                  <a:pt x="1129" y="8227"/>
                  <a:pt x="856" y="9474"/>
                  <a:pt x="856" y="10800"/>
                </a:cubicBezTo>
                <a:cubicBezTo>
                  <a:pt x="856" y="12204"/>
                  <a:pt x="1129" y="13490"/>
                  <a:pt x="1674" y="14699"/>
                </a:cubicBezTo>
                <a:cubicBezTo>
                  <a:pt x="2179" y="15869"/>
                  <a:pt x="2880" y="16960"/>
                  <a:pt x="3775" y="17857"/>
                </a:cubicBezTo>
                <a:cubicBezTo>
                  <a:pt x="4670" y="18754"/>
                  <a:pt x="5721" y="19456"/>
                  <a:pt x="6928" y="19962"/>
                </a:cubicBezTo>
                <a:cubicBezTo>
                  <a:pt x="8134" y="20469"/>
                  <a:pt x="9418" y="20742"/>
                  <a:pt x="10819" y="20742"/>
                </a:cubicBezTo>
                <a:close/>
                <a:moveTo>
                  <a:pt x="19888" y="6784"/>
                </a:moveTo>
                <a:cubicBezTo>
                  <a:pt x="19498" y="5926"/>
                  <a:pt x="19031" y="5147"/>
                  <a:pt x="18448" y="4445"/>
                </a:cubicBezTo>
                <a:cubicBezTo>
                  <a:pt x="17903" y="3743"/>
                  <a:pt x="17241" y="3119"/>
                  <a:pt x="16502" y="2612"/>
                </a:cubicBezTo>
                <a:cubicBezTo>
                  <a:pt x="15723" y="2066"/>
                  <a:pt x="14867" y="1677"/>
                  <a:pt x="14011" y="1365"/>
                </a:cubicBezTo>
                <a:cubicBezTo>
                  <a:pt x="13116" y="1053"/>
                  <a:pt x="12221" y="897"/>
                  <a:pt x="11248" y="858"/>
                </a:cubicBezTo>
                <a:cubicBezTo>
                  <a:pt x="11248" y="10176"/>
                  <a:pt x="11248" y="10176"/>
                  <a:pt x="11248" y="10176"/>
                </a:cubicBezTo>
                <a:lnTo>
                  <a:pt x="19888" y="6784"/>
                </a:lnTo>
                <a:close/>
                <a:moveTo>
                  <a:pt x="16735" y="18754"/>
                </a:moveTo>
                <a:cubicBezTo>
                  <a:pt x="17358" y="18325"/>
                  <a:pt x="17903" y="17818"/>
                  <a:pt x="18370" y="17233"/>
                </a:cubicBezTo>
                <a:cubicBezTo>
                  <a:pt x="18876" y="16648"/>
                  <a:pt x="19304" y="15986"/>
                  <a:pt x="19693" y="15323"/>
                </a:cubicBezTo>
                <a:cubicBezTo>
                  <a:pt x="20004" y="14660"/>
                  <a:pt x="20277" y="13919"/>
                  <a:pt x="20471" y="13178"/>
                </a:cubicBezTo>
                <a:cubicBezTo>
                  <a:pt x="20627" y="12399"/>
                  <a:pt x="20744" y="11619"/>
                  <a:pt x="20744" y="10800"/>
                </a:cubicBezTo>
                <a:cubicBezTo>
                  <a:pt x="20744" y="10527"/>
                  <a:pt x="20744" y="10254"/>
                  <a:pt x="20705" y="9942"/>
                </a:cubicBezTo>
                <a:cubicBezTo>
                  <a:pt x="20705" y="9669"/>
                  <a:pt x="20666" y="9396"/>
                  <a:pt x="20588" y="9162"/>
                </a:cubicBezTo>
                <a:cubicBezTo>
                  <a:pt x="20549" y="8890"/>
                  <a:pt x="20510" y="8617"/>
                  <a:pt x="20432" y="8344"/>
                </a:cubicBezTo>
                <a:cubicBezTo>
                  <a:pt x="20355" y="8110"/>
                  <a:pt x="20316" y="7837"/>
                  <a:pt x="20238" y="7603"/>
                </a:cubicBezTo>
                <a:cubicBezTo>
                  <a:pt x="11481" y="10995"/>
                  <a:pt x="11481" y="10995"/>
                  <a:pt x="11481" y="10995"/>
                </a:cubicBezTo>
                <a:lnTo>
                  <a:pt x="16735" y="18754"/>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60" name="Shape 3913"/>
          <p:cNvSpPr/>
          <p:nvPr userDrawn="1"/>
        </p:nvSpPr>
        <p:spPr>
          <a:xfrm>
            <a:off x="8162983" y="5044841"/>
            <a:ext cx="526372" cy="526372"/>
          </a:xfrm>
          <a:custGeom>
            <a:avLst/>
            <a:gdLst/>
            <a:ahLst/>
            <a:cxnLst>
              <a:cxn ang="0">
                <a:pos x="wd2" y="hd2"/>
              </a:cxn>
              <a:cxn ang="5400000">
                <a:pos x="wd2" y="hd2"/>
              </a:cxn>
              <a:cxn ang="10800000">
                <a:pos x="wd2" y="hd2"/>
              </a:cxn>
              <a:cxn ang="16200000">
                <a:pos x="wd2" y="hd2"/>
              </a:cxn>
            </a:cxnLst>
            <a:rect l="0" t="0" r="r" b="b"/>
            <a:pathLst>
              <a:path w="21600" h="21600" extrusionOk="0">
                <a:moveTo>
                  <a:pt x="10819" y="0"/>
                </a:moveTo>
                <a:cubicBezTo>
                  <a:pt x="12298" y="0"/>
                  <a:pt x="13699" y="273"/>
                  <a:pt x="15023" y="819"/>
                </a:cubicBezTo>
                <a:cubicBezTo>
                  <a:pt x="16346" y="1365"/>
                  <a:pt x="17475" y="2144"/>
                  <a:pt x="18448" y="3119"/>
                </a:cubicBezTo>
                <a:cubicBezTo>
                  <a:pt x="19421" y="4133"/>
                  <a:pt x="20199" y="5264"/>
                  <a:pt x="20783" y="6589"/>
                </a:cubicBezTo>
                <a:cubicBezTo>
                  <a:pt x="21328" y="7915"/>
                  <a:pt x="21600" y="9318"/>
                  <a:pt x="21600" y="10800"/>
                </a:cubicBezTo>
                <a:cubicBezTo>
                  <a:pt x="21600" y="12282"/>
                  <a:pt x="21328" y="13685"/>
                  <a:pt x="20783" y="15011"/>
                </a:cubicBezTo>
                <a:cubicBezTo>
                  <a:pt x="20199" y="16336"/>
                  <a:pt x="19421" y="17467"/>
                  <a:pt x="18448" y="18481"/>
                </a:cubicBezTo>
                <a:cubicBezTo>
                  <a:pt x="17475" y="19456"/>
                  <a:pt x="16346" y="20235"/>
                  <a:pt x="15023" y="20781"/>
                </a:cubicBezTo>
                <a:cubicBezTo>
                  <a:pt x="13699" y="21327"/>
                  <a:pt x="12298" y="21600"/>
                  <a:pt x="10819" y="21600"/>
                </a:cubicBezTo>
                <a:cubicBezTo>
                  <a:pt x="10742" y="21600"/>
                  <a:pt x="10742" y="21600"/>
                  <a:pt x="10742" y="21600"/>
                </a:cubicBezTo>
                <a:cubicBezTo>
                  <a:pt x="9263" y="21600"/>
                  <a:pt x="7862" y="21327"/>
                  <a:pt x="6577" y="20781"/>
                </a:cubicBezTo>
                <a:cubicBezTo>
                  <a:pt x="5293" y="20235"/>
                  <a:pt x="4125" y="19456"/>
                  <a:pt x="3152" y="18481"/>
                </a:cubicBezTo>
                <a:cubicBezTo>
                  <a:pt x="2179" y="17467"/>
                  <a:pt x="1401" y="16336"/>
                  <a:pt x="856" y="15011"/>
                </a:cubicBezTo>
                <a:cubicBezTo>
                  <a:pt x="272" y="13685"/>
                  <a:pt x="0" y="12282"/>
                  <a:pt x="0" y="10800"/>
                </a:cubicBezTo>
                <a:cubicBezTo>
                  <a:pt x="0" y="9318"/>
                  <a:pt x="272" y="7915"/>
                  <a:pt x="856" y="6589"/>
                </a:cubicBezTo>
                <a:cubicBezTo>
                  <a:pt x="1401" y="5264"/>
                  <a:pt x="2179" y="4133"/>
                  <a:pt x="3152" y="3119"/>
                </a:cubicBezTo>
                <a:cubicBezTo>
                  <a:pt x="4125" y="2144"/>
                  <a:pt x="5293" y="1365"/>
                  <a:pt x="6577" y="819"/>
                </a:cubicBezTo>
                <a:cubicBezTo>
                  <a:pt x="7862" y="273"/>
                  <a:pt x="9263" y="0"/>
                  <a:pt x="10742" y="0"/>
                </a:cubicBezTo>
                <a:lnTo>
                  <a:pt x="10819" y="0"/>
                </a:lnTo>
                <a:close/>
                <a:moveTo>
                  <a:pt x="5604" y="10332"/>
                </a:moveTo>
                <a:cubicBezTo>
                  <a:pt x="5604" y="9942"/>
                  <a:pt x="5604" y="9552"/>
                  <a:pt x="5643" y="9162"/>
                </a:cubicBezTo>
                <a:cubicBezTo>
                  <a:pt x="5682" y="8773"/>
                  <a:pt x="5721" y="8344"/>
                  <a:pt x="5721" y="7954"/>
                </a:cubicBezTo>
                <a:cubicBezTo>
                  <a:pt x="5799" y="7603"/>
                  <a:pt x="5877" y="7213"/>
                  <a:pt x="5955" y="6823"/>
                </a:cubicBezTo>
                <a:cubicBezTo>
                  <a:pt x="5994" y="6472"/>
                  <a:pt x="6110" y="6121"/>
                  <a:pt x="6188" y="5770"/>
                </a:cubicBezTo>
                <a:cubicBezTo>
                  <a:pt x="5916" y="5692"/>
                  <a:pt x="5643" y="5614"/>
                  <a:pt x="5371" y="5536"/>
                </a:cubicBezTo>
                <a:cubicBezTo>
                  <a:pt x="5098" y="5419"/>
                  <a:pt x="4865" y="5303"/>
                  <a:pt x="4631" y="5225"/>
                </a:cubicBezTo>
                <a:cubicBezTo>
                  <a:pt x="4359" y="5108"/>
                  <a:pt x="4086" y="4991"/>
                  <a:pt x="3853" y="4874"/>
                </a:cubicBezTo>
                <a:cubicBezTo>
                  <a:pt x="3619" y="4757"/>
                  <a:pt x="3386" y="4640"/>
                  <a:pt x="3114" y="4523"/>
                </a:cubicBezTo>
                <a:cubicBezTo>
                  <a:pt x="2802" y="4913"/>
                  <a:pt x="2530" y="5342"/>
                  <a:pt x="2257" y="5770"/>
                </a:cubicBezTo>
                <a:cubicBezTo>
                  <a:pt x="1985" y="6199"/>
                  <a:pt x="1751" y="6706"/>
                  <a:pt x="1518" y="7213"/>
                </a:cubicBezTo>
                <a:cubicBezTo>
                  <a:pt x="1323" y="7720"/>
                  <a:pt x="1168" y="8227"/>
                  <a:pt x="1090" y="8734"/>
                </a:cubicBezTo>
                <a:cubicBezTo>
                  <a:pt x="973" y="9279"/>
                  <a:pt x="895" y="9786"/>
                  <a:pt x="856" y="10332"/>
                </a:cubicBezTo>
                <a:lnTo>
                  <a:pt x="5604" y="10332"/>
                </a:lnTo>
                <a:close/>
                <a:moveTo>
                  <a:pt x="5604" y="11268"/>
                </a:moveTo>
                <a:cubicBezTo>
                  <a:pt x="856" y="11268"/>
                  <a:pt x="856" y="11268"/>
                  <a:pt x="856" y="11268"/>
                </a:cubicBezTo>
                <a:cubicBezTo>
                  <a:pt x="895" y="11814"/>
                  <a:pt x="973" y="12321"/>
                  <a:pt x="1090" y="12866"/>
                </a:cubicBezTo>
                <a:cubicBezTo>
                  <a:pt x="1168" y="13373"/>
                  <a:pt x="1323" y="13880"/>
                  <a:pt x="1518" y="14387"/>
                </a:cubicBezTo>
                <a:cubicBezTo>
                  <a:pt x="1751" y="14894"/>
                  <a:pt x="1985" y="15401"/>
                  <a:pt x="2257" y="15830"/>
                </a:cubicBezTo>
                <a:cubicBezTo>
                  <a:pt x="2530" y="16258"/>
                  <a:pt x="2802" y="16687"/>
                  <a:pt x="3114" y="17077"/>
                </a:cubicBezTo>
                <a:cubicBezTo>
                  <a:pt x="3386" y="16960"/>
                  <a:pt x="3619" y="16843"/>
                  <a:pt x="3853" y="16726"/>
                </a:cubicBezTo>
                <a:cubicBezTo>
                  <a:pt x="4086" y="16609"/>
                  <a:pt x="4359" y="16492"/>
                  <a:pt x="4631" y="16375"/>
                </a:cubicBezTo>
                <a:cubicBezTo>
                  <a:pt x="4865" y="16297"/>
                  <a:pt x="5098" y="16181"/>
                  <a:pt x="5371" y="16064"/>
                </a:cubicBezTo>
                <a:cubicBezTo>
                  <a:pt x="5643" y="15986"/>
                  <a:pt x="5916" y="15908"/>
                  <a:pt x="6188" y="15830"/>
                </a:cubicBezTo>
                <a:cubicBezTo>
                  <a:pt x="6110" y="15479"/>
                  <a:pt x="5994" y="15128"/>
                  <a:pt x="5955" y="14777"/>
                </a:cubicBezTo>
                <a:cubicBezTo>
                  <a:pt x="5877" y="14387"/>
                  <a:pt x="5799" y="13997"/>
                  <a:pt x="5721" y="13646"/>
                </a:cubicBezTo>
                <a:cubicBezTo>
                  <a:pt x="5721" y="13217"/>
                  <a:pt x="5682" y="12827"/>
                  <a:pt x="5643" y="12438"/>
                </a:cubicBezTo>
                <a:cubicBezTo>
                  <a:pt x="5604" y="12048"/>
                  <a:pt x="5604" y="11658"/>
                  <a:pt x="5604" y="11268"/>
                </a:cubicBezTo>
                <a:close/>
                <a:moveTo>
                  <a:pt x="8484" y="1092"/>
                </a:moveTo>
                <a:cubicBezTo>
                  <a:pt x="8017" y="1248"/>
                  <a:pt x="7550" y="1404"/>
                  <a:pt x="7122" y="1560"/>
                </a:cubicBezTo>
                <a:cubicBezTo>
                  <a:pt x="6694" y="1716"/>
                  <a:pt x="6305" y="1949"/>
                  <a:pt x="5877" y="2183"/>
                </a:cubicBezTo>
                <a:cubicBezTo>
                  <a:pt x="5488" y="2378"/>
                  <a:pt x="5098" y="2612"/>
                  <a:pt x="4748" y="2924"/>
                </a:cubicBezTo>
                <a:cubicBezTo>
                  <a:pt x="4398" y="3197"/>
                  <a:pt x="4048" y="3509"/>
                  <a:pt x="3697" y="3860"/>
                </a:cubicBezTo>
                <a:cubicBezTo>
                  <a:pt x="3931" y="3938"/>
                  <a:pt x="4164" y="4055"/>
                  <a:pt x="4359" y="4133"/>
                </a:cubicBezTo>
                <a:cubicBezTo>
                  <a:pt x="4592" y="4250"/>
                  <a:pt x="4787" y="4367"/>
                  <a:pt x="5021" y="4445"/>
                </a:cubicBezTo>
                <a:cubicBezTo>
                  <a:pt x="5254" y="4562"/>
                  <a:pt x="5488" y="4640"/>
                  <a:pt x="5721" y="4718"/>
                </a:cubicBezTo>
                <a:cubicBezTo>
                  <a:pt x="5916" y="4757"/>
                  <a:pt x="6149" y="4874"/>
                  <a:pt x="6383" y="4952"/>
                </a:cubicBezTo>
                <a:cubicBezTo>
                  <a:pt x="6538" y="4562"/>
                  <a:pt x="6694" y="4172"/>
                  <a:pt x="6811" y="3782"/>
                </a:cubicBezTo>
                <a:cubicBezTo>
                  <a:pt x="6966" y="3431"/>
                  <a:pt x="7122" y="3080"/>
                  <a:pt x="7317" y="2729"/>
                </a:cubicBezTo>
                <a:cubicBezTo>
                  <a:pt x="7472" y="2417"/>
                  <a:pt x="7667" y="2144"/>
                  <a:pt x="7823" y="1871"/>
                </a:cubicBezTo>
                <a:cubicBezTo>
                  <a:pt x="8017" y="1599"/>
                  <a:pt x="8251" y="1326"/>
                  <a:pt x="8484" y="1092"/>
                </a:cubicBezTo>
                <a:close/>
                <a:moveTo>
                  <a:pt x="3697" y="17740"/>
                </a:moveTo>
                <a:cubicBezTo>
                  <a:pt x="4048" y="18091"/>
                  <a:pt x="4398" y="18403"/>
                  <a:pt x="4748" y="18676"/>
                </a:cubicBezTo>
                <a:cubicBezTo>
                  <a:pt x="5098" y="18988"/>
                  <a:pt x="5488" y="19222"/>
                  <a:pt x="5877" y="19417"/>
                </a:cubicBezTo>
                <a:cubicBezTo>
                  <a:pt x="6305" y="19651"/>
                  <a:pt x="6694" y="19884"/>
                  <a:pt x="7122" y="20040"/>
                </a:cubicBezTo>
                <a:cubicBezTo>
                  <a:pt x="7550" y="20196"/>
                  <a:pt x="8017" y="20352"/>
                  <a:pt x="8484" y="20508"/>
                </a:cubicBezTo>
                <a:cubicBezTo>
                  <a:pt x="8251" y="20274"/>
                  <a:pt x="8017" y="20001"/>
                  <a:pt x="7823" y="19729"/>
                </a:cubicBezTo>
                <a:cubicBezTo>
                  <a:pt x="7667" y="19456"/>
                  <a:pt x="7472" y="19183"/>
                  <a:pt x="7317" y="18871"/>
                </a:cubicBezTo>
                <a:cubicBezTo>
                  <a:pt x="7122" y="18520"/>
                  <a:pt x="6966" y="18169"/>
                  <a:pt x="6811" y="17818"/>
                </a:cubicBezTo>
                <a:cubicBezTo>
                  <a:pt x="6694" y="17428"/>
                  <a:pt x="6538" y="17038"/>
                  <a:pt x="6383" y="16648"/>
                </a:cubicBezTo>
                <a:cubicBezTo>
                  <a:pt x="6149" y="16687"/>
                  <a:pt x="5916" y="16765"/>
                  <a:pt x="5721" y="16882"/>
                </a:cubicBezTo>
                <a:cubicBezTo>
                  <a:pt x="5488" y="16960"/>
                  <a:pt x="5254" y="17038"/>
                  <a:pt x="5021" y="17155"/>
                </a:cubicBezTo>
                <a:cubicBezTo>
                  <a:pt x="4787" y="17233"/>
                  <a:pt x="4554" y="17350"/>
                  <a:pt x="4359" y="17467"/>
                </a:cubicBezTo>
                <a:cubicBezTo>
                  <a:pt x="4125" y="17545"/>
                  <a:pt x="3931" y="17662"/>
                  <a:pt x="3697" y="17740"/>
                </a:cubicBezTo>
                <a:close/>
                <a:moveTo>
                  <a:pt x="10352" y="6433"/>
                </a:moveTo>
                <a:cubicBezTo>
                  <a:pt x="10080" y="6433"/>
                  <a:pt x="9808" y="6433"/>
                  <a:pt x="9496" y="6394"/>
                </a:cubicBezTo>
                <a:cubicBezTo>
                  <a:pt x="9224" y="6394"/>
                  <a:pt x="8951" y="6355"/>
                  <a:pt x="8679" y="6316"/>
                </a:cubicBezTo>
                <a:cubicBezTo>
                  <a:pt x="8368" y="6316"/>
                  <a:pt x="8095" y="6238"/>
                  <a:pt x="7823" y="6160"/>
                </a:cubicBezTo>
                <a:cubicBezTo>
                  <a:pt x="7550" y="6121"/>
                  <a:pt x="7278" y="6043"/>
                  <a:pt x="7005" y="6043"/>
                </a:cubicBezTo>
                <a:cubicBezTo>
                  <a:pt x="6928" y="6316"/>
                  <a:pt x="6889" y="6667"/>
                  <a:pt x="6811" y="6979"/>
                </a:cubicBezTo>
                <a:cubicBezTo>
                  <a:pt x="6733" y="7330"/>
                  <a:pt x="6694" y="7681"/>
                  <a:pt x="6655" y="8071"/>
                </a:cubicBezTo>
                <a:cubicBezTo>
                  <a:pt x="6577" y="8422"/>
                  <a:pt x="6538" y="8812"/>
                  <a:pt x="6499" y="9201"/>
                </a:cubicBezTo>
                <a:cubicBezTo>
                  <a:pt x="6461" y="9591"/>
                  <a:pt x="6461" y="9981"/>
                  <a:pt x="6461" y="10332"/>
                </a:cubicBezTo>
                <a:cubicBezTo>
                  <a:pt x="10352" y="10332"/>
                  <a:pt x="10352" y="10332"/>
                  <a:pt x="10352" y="10332"/>
                </a:cubicBezTo>
                <a:lnTo>
                  <a:pt x="10352" y="6433"/>
                </a:lnTo>
                <a:close/>
                <a:moveTo>
                  <a:pt x="6461" y="11268"/>
                </a:moveTo>
                <a:cubicBezTo>
                  <a:pt x="6461" y="11619"/>
                  <a:pt x="6461" y="12009"/>
                  <a:pt x="6499" y="12399"/>
                </a:cubicBezTo>
                <a:cubicBezTo>
                  <a:pt x="6538" y="12788"/>
                  <a:pt x="6577" y="13178"/>
                  <a:pt x="6655" y="13529"/>
                </a:cubicBezTo>
                <a:cubicBezTo>
                  <a:pt x="6694" y="13919"/>
                  <a:pt x="6733" y="14270"/>
                  <a:pt x="6811" y="14621"/>
                </a:cubicBezTo>
                <a:cubicBezTo>
                  <a:pt x="6889" y="14933"/>
                  <a:pt x="6928" y="15284"/>
                  <a:pt x="7005" y="15557"/>
                </a:cubicBezTo>
                <a:cubicBezTo>
                  <a:pt x="7278" y="15518"/>
                  <a:pt x="7550" y="15440"/>
                  <a:pt x="7823" y="15401"/>
                </a:cubicBezTo>
                <a:cubicBezTo>
                  <a:pt x="8095" y="15362"/>
                  <a:pt x="8368" y="15284"/>
                  <a:pt x="8679" y="15284"/>
                </a:cubicBezTo>
                <a:cubicBezTo>
                  <a:pt x="8951" y="15245"/>
                  <a:pt x="9224" y="15206"/>
                  <a:pt x="9496" y="15206"/>
                </a:cubicBezTo>
                <a:cubicBezTo>
                  <a:pt x="9808" y="15167"/>
                  <a:pt x="10080" y="15167"/>
                  <a:pt x="10352" y="15167"/>
                </a:cubicBezTo>
                <a:cubicBezTo>
                  <a:pt x="10352" y="11268"/>
                  <a:pt x="10352" y="11268"/>
                  <a:pt x="10352" y="11268"/>
                </a:cubicBezTo>
                <a:lnTo>
                  <a:pt x="6461" y="11268"/>
                </a:lnTo>
                <a:close/>
                <a:moveTo>
                  <a:pt x="10352" y="897"/>
                </a:moveTo>
                <a:cubicBezTo>
                  <a:pt x="10080" y="975"/>
                  <a:pt x="9808" y="1131"/>
                  <a:pt x="9496" y="1365"/>
                </a:cubicBezTo>
                <a:cubicBezTo>
                  <a:pt x="9224" y="1599"/>
                  <a:pt x="8951" y="1910"/>
                  <a:pt x="8679" y="2261"/>
                </a:cubicBezTo>
                <a:cubicBezTo>
                  <a:pt x="8406" y="2612"/>
                  <a:pt x="8134" y="3041"/>
                  <a:pt x="7901" y="3509"/>
                </a:cubicBezTo>
                <a:cubicBezTo>
                  <a:pt x="7628" y="4016"/>
                  <a:pt x="7434" y="4562"/>
                  <a:pt x="7278" y="5147"/>
                </a:cubicBezTo>
                <a:cubicBezTo>
                  <a:pt x="7511" y="5225"/>
                  <a:pt x="7745" y="5303"/>
                  <a:pt x="7978" y="5342"/>
                </a:cubicBezTo>
                <a:cubicBezTo>
                  <a:pt x="8251" y="5381"/>
                  <a:pt x="8523" y="5419"/>
                  <a:pt x="8796" y="5458"/>
                </a:cubicBezTo>
                <a:cubicBezTo>
                  <a:pt x="9068" y="5497"/>
                  <a:pt x="9302" y="5536"/>
                  <a:pt x="9574" y="5536"/>
                </a:cubicBezTo>
                <a:cubicBezTo>
                  <a:pt x="9846" y="5575"/>
                  <a:pt x="10119" y="5575"/>
                  <a:pt x="10352" y="5575"/>
                </a:cubicBezTo>
                <a:lnTo>
                  <a:pt x="10352" y="897"/>
                </a:lnTo>
                <a:close/>
                <a:moveTo>
                  <a:pt x="10352" y="16025"/>
                </a:moveTo>
                <a:cubicBezTo>
                  <a:pt x="10119" y="16025"/>
                  <a:pt x="9846" y="16025"/>
                  <a:pt x="9574" y="16064"/>
                </a:cubicBezTo>
                <a:cubicBezTo>
                  <a:pt x="9302" y="16064"/>
                  <a:pt x="9068" y="16103"/>
                  <a:pt x="8796" y="16142"/>
                </a:cubicBezTo>
                <a:cubicBezTo>
                  <a:pt x="8523" y="16181"/>
                  <a:pt x="8251" y="16219"/>
                  <a:pt x="7978" y="16258"/>
                </a:cubicBezTo>
                <a:cubicBezTo>
                  <a:pt x="7745" y="16297"/>
                  <a:pt x="7511" y="16375"/>
                  <a:pt x="7278" y="16453"/>
                </a:cubicBezTo>
                <a:cubicBezTo>
                  <a:pt x="7434" y="17038"/>
                  <a:pt x="7628" y="17584"/>
                  <a:pt x="7901" y="18091"/>
                </a:cubicBezTo>
                <a:cubicBezTo>
                  <a:pt x="8134" y="18559"/>
                  <a:pt x="8406" y="18988"/>
                  <a:pt x="8679" y="19339"/>
                </a:cubicBezTo>
                <a:cubicBezTo>
                  <a:pt x="8951" y="19690"/>
                  <a:pt x="9224" y="20001"/>
                  <a:pt x="9496" y="20235"/>
                </a:cubicBezTo>
                <a:cubicBezTo>
                  <a:pt x="9808" y="20469"/>
                  <a:pt x="10080" y="20625"/>
                  <a:pt x="10352" y="20703"/>
                </a:cubicBezTo>
                <a:lnTo>
                  <a:pt x="10352" y="16025"/>
                </a:lnTo>
                <a:close/>
                <a:moveTo>
                  <a:pt x="11248" y="5575"/>
                </a:moveTo>
                <a:cubicBezTo>
                  <a:pt x="11481" y="5575"/>
                  <a:pt x="11754" y="5575"/>
                  <a:pt x="12026" y="5536"/>
                </a:cubicBezTo>
                <a:cubicBezTo>
                  <a:pt x="12298" y="5536"/>
                  <a:pt x="12571" y="5497"/>
                  <a:pt x="12843" y="5458"/>
                </a:cubicBezTo>
                <a:cubicBezTo>
                  <a:pt x="13077" y="5419"/>
                  <a:pt x="13310" y="5381"/>
                  <a:pt x="13583" y="5342"/>
                </a:cubicBezTo>
                <a:cubicBezTo>
                  <a:pt x="13816" y="5303"/>
                  <a:pt x="14089" y="5225"/>
                  <a:pt x="14361" y="5147"/>
                </a:cubicBezTo>
                <a:cubicBezTo>
                  <a:pt x="14166" y="4601"/>
                  <a:pt x="13933" y="4055"/>
                  <a:pt x="13699" y="3548"/>
                </a:cubicBezTo>
                <a:cubicBezTo>
                  <a:pt x="13466" y="3080"/>
                  <a:pt x="13194" y="2651"/>
                  <a:pt x="12921" y="2261"/>
                </a:cubicBezTo>
                <a:cubicBezTo>
                  <a:pt x="12649" y="1910"/>
                  <a:pt x="12376" y="1599"/>
                  <a:pt x="12104" y="1365"/>
                </a:cubicBezTo>
                <a:cubicBezTo>
                  <a:pt x="11792" y="1170"/>
                  <a:pt x="11520" y="1014"/>
                  <a:pt x="11248" y="897"/>
                </a:cubicBezTo>
                <a:lnTo>
                  <a:pt x="11248" y="5575"/>
                </a:lnTo>
                <a:close/>
                <a:moveTo>
                  <a:pt x="11248" y="6433"/>
                </a:moveTo>
                <a:cubicBezTo>
                  <a:pt x="11248" y="10332"/>
                  <a:pt x="11248" y="10332"/>
                  <a:pt x="11248" y="10332"/>
                </a:cubicBezTo>
                <a:cubicBezTo>
                  <a:pt x="15101" y="10332"/>
                  <a:pt x="15101" y="10332"/>
                  <a:pt x="15101" y="10332"/>
                </a:cubicBezTo>
                <a:cubicBezTo>
                  <a:pt x="15101" y="9981"/>
                  <a:pt x="15101" y="9591"/>
                  <a:pt x="15062" y="9201"/>
                </a:cubicBezTo>
                <a:cubicBezTo>
                  <a:pt x="15023" y="8812"/>
                  <a:pt x="14984" y="8422"/>
                  <a:pt x="14945" y="8071"/>
                </a:cubicBezTo>
                <a:cubicBezTo>
                  <a:pt x="14945" y="7681"/>
                  <a:pt x="14867" y="7330"/>
                  <a:pt x="14828" y="6979"/>
                </a:cubicBezTo>
                <a:cubicBezTo>
                  <a:pt x="14750" y="6667"/>
                  <a:pt x="14672" y="6316"/>
                  <a:pt x="14556" y="6043"/>
                </a:cubicBezTo>
                <a:cubicBezTo>
                  <a:pt x="14283" y="6082"/>
                  <a:pt x="14011" y="6160"/>
                  <a:pt x="13738" y="6199"/>
                </a:cubicBezTo>
                <a:cubicBezTo>
                  <a:pt x="13466" y="6238"/>
                  <a:pt x="13194" y="6316"/>
                  <a:pt x="12921" y="6316"/>
                </a:cubicBezTo>
                <a:cubicBezTo>
                  <a:pt x="12649" y="6355"/>
                  <a:pt x="12376" y="6394"/>
                  <a:pt x="12104" y="6394"/>
                </a:cubicBezTo>
                <a:cubicBezTo>
                  <a:pt x="11792" y="6433"/>
                  <a:pt x="11520" y="6433"/>
                  <a:pt x="11248" y="6433"/>
                </a:cubicBezTo>
                <a:close/>
                <a:moveTo>
                  <a:pt x="11248" y="15167"/>
                </a:moveTo>
                <a:cubicBezTo>
                  <a:pt x="11520" y="15167"/>
                  <a:pt x="11792" y="15167"/>
                  <a:pt x="12104" y="15206"/>
                </a:cubicBezTo>
                <a:cubicBezTo>
                  <a:pt x="12376" y="15206"/>
                  <a:pt x="12649" y="15245"/>
                  <a:pt x="12921" y="15284"/>
                </a:cubicBezTo>
                <a:cubicBezTo>
                  <a:pt x="13194" y="15284"/>
                  <a:pt x="13466" y="15362"/>
                  <a:pt x="13738" y="15401"/>
                </a:cubicBezTo>
                <a:cubicBezTo>
                  <a:pt x="14011" y="15440"/>
                  <a:pt x="14283" y="15518"/>
                  <a:pt x="14556" y="15557"/>
                </a:cubicBezTo>
                <a:cubicBezTo>
                  <a:pt x="14672" y="15284"/>
                  <a:pt x="14750" y="14933"/>
                  <a:pt x="14828" y="14621"/>
                </a:cubicBezTo>
                <a:cubicBezTo>
                  <a:pt x="14867" y="14270"/>
                  <a:pt x="14945" y="13919"/>
                  <a:pt x="14945" y="13529"/>
                </a:cubicBezTo>
                <a:cubicBezTo>
                  <a:pt x="14984" y="13178"/>
                  <a:pt x="15023" y="12788"/>
                  <a:pt x="15062" y="12399"/>
                </a:cubicBezTo>
                <a:cubicBezTo>
                  <a:pt x="15101" y="12009"/>
                  <a:pt x="15101" y="11619"/>
                  <a:pt x="15101" y="11268"/>
                </a:cubicBezTo>
                <a:cubicBezTo>
                  <a:pt x="11248" y="11268"/>
                  <a:pt x="11248" y="11268"/>
                  <a:pt x="11248" y="11268"/>
                </a:cubicBezTo>
                <a:lnTo>
                  <a:pt x="11248" y="15167"/>
                </a:lnTo>
                <a:close/>
                <a:moveTo>
                  <a:pt x="11248" y="20703"/>
                </a:moveTo>
                <a:cubicBezTo>
                  <a:pt x="11520" y="20586"/>
                  <a:pt x="11792" y="20430"/>
                  <a:pt x="12104" y="20235"/>
                </a:cubicBezTo>
                <a:cubicBezTo>
                  <a:pt x="12376" y="20001"/>
                  <a:pt x="12649" y="19690"/>
                  <a:pt x="12921" y="19339"/>
                </a:cubicBezTo>
                <a:cubicBezTo>
                  <a:pt x="13194" y="18949"/>
                  <a:pt x="13466" y="18520"/>
                  <a:pt x="13699" y="18052"/>
                </a:cubicBezTo>
                <a:cubicBezTo>
                  <a:pt x="13933" y="17545"/>
                  <a:pt x="14166" y="16999"/>
                  <a:pt x="14361" y="16453"/>
                </a:cubicBezTo>
                <a:cubicBezTo>
                  <a:pt x="14089" y="16375"/>
                  <a:pt x="13816" y="16297"/>
                  <a:pt x="13583" y="16258"/>
                </a:cubicBezTo>
                <a:cubicBezTo>
                  <a:pt x="13310" y="16219"/>
                  <a:pt x="13077" y="16181"/>
                  <a:pt x="12843" y="16142"/>
                </a:cubicBezTo>
                <a:cubicBezTo>
                  <a:pt x="12571" y="16103"/>
                  <a:pt x="12298" y="16064"/>
                  <a:pt x="12026" y="16064"/>
                </a:cubicBezTo>
                <a:cubicBezTo>
                  <a:pt x="11754" y="16025"/>
                  <a:pt x="11481" y="16025"/>
                  <a:pt x="11248" y="16025"/>
                </a:cubicBezTo>
                <a:lnTo>
                  <a:pt x="11248" y="20703"/>
                </a:lnTo>
                <a:close/>
                <a:moveTo>
                  <a:pt x="17903" y="3860"/>
                </a:moveTo>
                <a:cubicBezTo>
                  <a:pt x="17552" y="3509"/>
                  <a:pt x="17202" y="3197"/>
                  <a:pt x="16852" y="2924"/>
                </a:cubicBezTo>
                <a:cubicBezTo>
                  <a:pt x="16502" y="2612"/>
                  <a:pt x="16112" y="2339"/>
                  <a:pt x="15723" y="2105"/>
                </a:cubicBezTo>
                <a:cubicBezTo>
                  <a:pt x="15334" y="1910"/>
                  <a:pt x="14906" y="1716"/>
                  <a:pt x="14439" y="1521"/>
                </a:cubicBezTo>
                <a:cubicBezTo>
                  <a:pt x="14011" y="1365"/>
                  <a:pt x="13583" y="1209"/>
                  <a:pt x="13155" y="1092"/>
                </a:cubicBezTo>
                <a:cubicBezTo>
                  <a:pt x="13349" y="1326"/>
                  <a:pt x="13544" y="1599"/>
                  <a:pt x="13738" y="1871"/>
                </a:cubicBezTo>
                <a:cubicBezTo>
                  <a:pt x="13894" y="2144"/>
                  <a:pt x="14089" y="2417"/>
                  <a:pt x="14244" y="2729"/>
                </a:cubicBezTo>
                <a:cubicBezTo>
                  <a:pt x="14439" y="3080"/>
                  <a:pt x="14634" y="3431"/>
                  <a:pt x="14750" y="3782"/>
                </a:cubicBezTo>
                <a:cubicBezTo>
                  <a:pt x="14906" y="4172"/>
                  <a:pt x="15023" y="4562"/>
                  <a:pt x="15178" y="4952"/>
                </a:cubicBezTo>
                <a:cubicBezTo>
                  <a:pt x="15412" y="4913"/>
                  <a:pt x="15645" y="4835"/>
                  <a:pt x="15879" y="4718"/>
                </a:cubicBezTo>
                <a:cubicBezTo>
                  <a:pt x="16112" y="4640"/>
                  <a:pt x="16346" y="4562"/>
                  <a:pt x="16579" y="4445"/>
                </a:cubicBezTo>
                <a:cubicBezTo>
                  <a:pt x="16774" y="4367"/>
                  <a:pt x="17008" y="4250"/>
                  <a:pt x="17202" y="4133"/>
                </a:cubicBezTo>
                <a:cubicBezTo>
                  <a:pt x="17436" y="4055"/>
                  <a:pt x="17669" y="3938"/>
                  <a:pt x="17903" y="3860"/>
                </a:cubicBezTo>
                <a:close/>
                <a:moveTo>
                  <a:pt x="13155" y="20508"/>
                </a:moveTo>
                <a:cubicBezTo>
                  <a:pt x="13583" y="20352"/>
                  <a:pt x="14011" y="20196"/>
                  <a:pt x="14439" y="20040"/>
                </a:cubicBezTo>
                <a:cubicBezTo>
                  <a:pt x="14906" y="19884"/>
                  <a:pt x="15334" y="19690"/>
                  <a:pt x="15723" y="19495"/>
                </a:cubicBezTo>
                <a:cubicBezTo>
                  <a:pt x="16112" y="19261"/>
                  <a:pt x="16502" y="18988"/>
                  <a:pt x="16852" y="18676"/>
                </a:cubicBezTo>
                <a:cubicBezTo>
                  <a:pt x="17202" y="18403"/>
                  <a:pt x="17552" y="18091"/>
                  <a:pt x="17903" y="17740"/>
                </a:cubicBezTo>
                <a:cubicBezTo>
                  <a:pt x="17669" y="17662"/>
                  <a:pt x="17436" y="17545"/>
                  <a:pt x="17202" y="17467"/>
                </a:cubicBezTo>
                <a:cubicBezTo>
                  <a:pt x="17008" y="17350"/>
                  <a:pt x="16774" y="17233"/>
                  <a:pt x="16579" y="17155"/>
                </a:cubicBezTo>
                <a:cubicBezTo>
                  <a:pt x="16346" y="17038"/>
                  <a:pt x="16112" y="16960"/>
                  <a:pt x="15879" y="16882"/>
                </a:cubicBezTo>
                <a:cubicBezTo>
                  <a:pt x="15645" y="16765"/>
                  <a:pt x="15412" y="16687"/>
                  <a:pt x="15178" y="16648"/>
                </a:cubicBezTo>
                <a:cubicBezTo>
                  <a:pt x="15023" y="17038"/>
                  <a:pt x="14906" y="17428"/>
                  <a:pt x="14750" y="17818"/>
                </a:cubicBezTo>
                <a:cubicBezTo>
                  <a:pt x="14634" y="18169"/>
                  <a:pt x="14439" y="18520"/>
                  <a:pt x="14244" y="18871"/>
                </a:cubicBezTo>
                <a:cubicBezTo>
                  <a:pt x="14089" y="19183"/>
                  <a:pt x="13894" y="19456"/>
                  <a:pt x="13738" y="19729"/>
                </a:cubicBezTo>
                <a:cubicBezTo>
                  <a:pt x="13544" y="20001"/>
                  <a:pt x="13349" y="20274"/>
                  <a:pt x="13155" y="20508"/>
                </a:cubicBezTo>
                <a:close/>
                <a:moveTo>
                  <a:pt x="15957" y="10332"/>
                </a:moveTo>
                <a:cubicBezTo>
                  <a:pt x="20744" y="10332"/>
                  <a:pt x="20744" y="10332"/>
                  <a:pt x="20744" y="10332"/>
                </a:cubicBezTo>
                <a:cubicBezTo>
                  <a:pt x="20705" y="9786"/>
                  <a:pt x="20627" y="9279"/>
                  <a:pt x="20549" y="8734"/>
                </a:cubicBezTo>
                <a:cubicBezTo>
                  <a:pt x="20432" y="8227"/>
                  <a:pt x="20277" y="7720"/>
                  <a:pt x="20082" y="7213"/>
                </a:cubicBezTo>
                <a:cubicBezTo>
                  <a:pt x="19888" y="6706"/>
                  <a:pt x="19654" y="6199"/>
                  <a:pt x="19382" y="5731"/>
                </a:cubicBezTo>
                <a:cubicBezTo>
                  <a:pt x="19109" y="5303"/>
                  <a:pt x="18798" y="4874"/>
                  <a:pt x="18525" y="4523"/>
                </a:cubicBezTo>
                <a:cubicBezTo>
                  <a:pt x="18253" y="4640"/>
                  <a:pt x="17981" y="4757"/>
                  <a:pt x="17747" y="4874"/>
                </a:cubicBezTo>
                <a:cubicBezTo>
                  <a:pt x="17514" y="4991"/>
                  <a:pt x="17241" y="5108"/>
                  <a:pt x="17008" y="5225"/>
                </a:cubicBezTo>
                <a:cubicBezTo>
                  <a:pt x="16735" y="5303"/>
                  <a:pt x="16463" y="5419"/>
                  <a:pt x="16190" y="5536"/>
                </a:cubicBezTo>
                <a:cubicBezTo>
                  <a:pt x="15957" y="5614"/>
                  <a:pt x="15684" y="5692"/>
                  <a:pt x="15412" y="5770"/>
                </a:cubicBezTo>
                <a:cubicBezTo>
                  <a:pt x="15490" y="6121"/>
                  <a:pt x="15568" y="6472"/>
                  <a:pt x="15645" y="6823"/>
                </a:cubicBezTo>
                <a:cubicBezTo>
                  <a:pt x="15723" y="7213"/>
                  <a:pt x="15801" y="7603"/>
                  <a:pt x="15840" y="7954"/>
                </a:cubicBezTo>
                <a:cubicBezTo>
                  <a:pt x="15840" y="8344"/>
                  <a:pt x="15879" y="8773"/>
                  <a:pt x="15918" y="9162"/>
                </a:cubicBezTo>
                <a:cubicBezTo>
                  <a:pt x="15957" y="9552"/>
                  <a:pt x="15957" y="9942"/>
                  <a:pt x="15957" y="10332"/>
                </a:cubicBezTo>
                <a:close/>
                <a:moveTo>
                  <a:pt x="15957" y="11268"/>
                </a:moveTo>
                <a:cubicBezTo>
                  <a:pt x="15957" y="11658"/>
                  <a:pt x="15957" y="12048"/>
                  <a:pt x="15918" y="12438"/>
                </a:cubicBezTo>
                <a:cubicBezTo>
                  <a:pt x="15879" y="12827"/>
                  <a:pt x="15840" y="13217"/>
                  <a:pt x="15840" y="13646"/>
                </a:cubicBezTo>
                <a:cubicBezTo>
                  <a:pt x="15801" y="13997"/>
                  <a:pt x="15723" y="14387"/>
                  <a:pt x="15645" y="14777"/>
                </a:cubicBezTo>
                <a:cubicBezTo>
                  <a:pt x="15568" y="15128"/>
                  <a:pt x="15490" y="15479"/>
                  <a:pt x="15412" y="15830"/>
                </a:cubicBezTo>
                <a:cubicBezTo>
                  <a:pt x="15684" y="15908"/>
                  <a:pt x="15957" y="15986"/>
                  <a:pt x="16190" y="16064"/>
                </a:cubicBezTo>
                <a:cubicBezTo>
                  <a:pt x="16463" y="16181"/>
                  <a:pt x="16735" y="16297"/>
                  <a:pt x="17008" y="16375"/>
                </a:cubicBezTo>
                <a:cubicBezTo>
                  <a:pt x="17241" y="16492"/>
                  <a:pt x="17514" y="16609"/>
                  <a:pt x="17747" y="16726"/>
                </a:cubicBezTo>
                <a:cubicBezTo>
                  <a:pt x="17981" y="16843"/>
                  <a:pt x="18253" y="16960"/>
                  <a:pt x="18525" y="17077"/>
                </a:cubicBezTo>
                <a:cubicBezTo>
                  <a:pt x="18798" y="16687"/>
                  <a:pt x="19109" y="16258"/>
                  <a:pt x="19382" y="15830"/>
                </a:cubicBezTo>
                <a:cubicBezTo>
                  <a:pt x="19654" y="15401"/>
                  <a:pt x="19888" y="14894"/>
                  <a:pt x="20082" y="14387"/>
                </a:cubicBezTo>
                <a:cubicBezTo>
                  <a:pt x="20277" y="13880"/>
                  <a:pt x="20432" y="13373"/>
                  <a:pt x="20549" y="12866"/>
                </a:cubicBezTo>
                <a:cubicBezTo>
                  <a:pt x="20627" y="12321"/>
                  <a:pt x="20705" y="11814"/>
                  <a:pt x="20744" y="11268"/>
                </a:cubicBezTo>
                <a:lnTo>
                  <a:pt x="15957" y="1126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61" name="Shape 3914"/>
          <p:cNvSpPr/>
          <p:nvPr userDrawn="1"/>
        </p:nvSpPr>
        <p:spPr>
          <a:xfrm>
            <a:off x="9531686" y="4992702"/>
            <a:ext cx="379884" cy="630654"/>
          </a:xfrm>
          <a:custGeom>
            <a:avLst/>
            <a:gdLst/>
            <a:ahLst/>
            <a:cxnLst>
              <a:cxn ang="0">
                <a:pos x="wd2" y="hd2"/>
              </a:cxn>
              <a:cxn ang="5400000">
                <a:pos x="wd2" y="hd2"/>
              </a:cxn>
              <a:cxn ang="10800000">
                <a:pos x="wd2" y="hd2"/>
              </a:cxn>
              <a:cxn ang="16200000">
                <a:pos x="wd2" y="hd2"/>
              </a:cxn>
            </a:cxnLst>
            <a:rect l="0" t="0" r="r" b="b"/>
            <a:pathLst>
              <a:path w="21600" h="21600" extrusionOk="0">
                <a:moveTo>
                  <a:pt x="15529" y="0"/>
                </a:moveTo>
                <a:lnTo>
                  <a:pt x="13694" y="9354"/>
                </a:lnTo>
                <a:lnTo>
                  <a:pt x="21600" y="9354"/>
                </a:lnTo>
                <a:lnTo>
                  <a:pt x="6071" y="21600"/>
                </a:lnTo>
                <a:lnTo>
                  <a:pt x="7906" y="12246"/>
                </a:lnTo>
                <a:lnTo>
                  <a:pt x="0" y="12246"/>
                </a:lnTo>
                <a:lnTo>
                  <a:pt x="15529" y="0"/>
                </a:lnTo>
                <a:close/>
                <a:moveTo>
                  <a:pt x="13835" y="2551"/>
                </a:moveTo>
                <a:lnTo>
                  <a:pt x="2400" y="11480"/>
                </a:lnTo>
                <a:lnTo>
                  <a:pt x="9318" y="11480"/>
                </a:lnTo>
                <a:lnTo>
                  <a:pt x="7765" y="19049"/>
                </a:lnTo>
                <a:lnTo>
                  <a:pt x="19200" y="10120"/>
                </a:lnTo>
                <a:lnTo>
                  <a:pt x="12282" y="10120"/>
                </a:lnTo>
                <a:lnTo>
                  <a:pt x="13835" y="2551"/>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62" name="Shape 3915"/>
          <p:cNvSpPr/>
          <p:nvPr userDrawn="1"/>
        </p:nvSpPr>
        <p:spPr>
          <a:xfrm>
            <a:off x="10732796" y="5044841"/>
            <a:ext cx="568582" cy="526372"/>
          </a:xfrm>
          <a:custGeom>
            <a:avLst/>
            <a:gdLst/>
            <a:ahLst/>
            <a:cxnLst>
              <a:cxn ang="0">
                <a:pos x="wd2" y="hd2"/>
              </a:cxn>
              <a:cxn ang="5400000">
                <a:pos x="wd2" y="hd2"/>
              </a:cxn>
              <a:cxn ang="10800000">
                <a:pos x="wd2" y="hd2"/>
              </a:cxn>
              <a:cxn ang="16200000">
                <a:pos x="wd2" y="hd2"/>
              </a:cxn>
            </a:cxnLst>
            <a:rect l="0" t="0" r="r" b="b"/>
            <a:pathLst>
              <a:path w="21600" h="21600" extrusionOk="0">
                <a:moveTo>
                  <a:pt x="20013" y="0"/>
                </a:moveTo>
                <a:cubicBezTo>
                  <a:pt x="20230" y="0"/>
                  <a:pt x="20446" y="39"/>
                  <a:pt x="20626" y="117"/>
                </a:cubicBezTo>
                <a:cubicBezTo>
                  <a:pt x="20843" y="195"/>
                  <a:pt x="21023" y="312"/>
                  <a:pt x="21131" y="507"/>
                </a:cubicBezTo>
                <a:cubicBezTo>
                  <a:pt x="21275" y="624"/>
                  <a:pt x="21420" y="819"/>
                  <a:pt x="21492" y="1014"/>
                </a:cubicBezTo>
                <a:cubicBezTo>
                  <a:pt x="21564" y="1248"/>
                  <a:pt x="21600" y="1482"/>
                  <a:pt x="21600" y="1716"/>
                </a:cubicBezTo>
                <a:cubicBezTo>
                  <a:pt x="21600" y="1949"/>
                  <a:pt x="21564" y="2183"/>
                  <a:pt x="21492" y="2378"/>
                </a:cubicBezTo>
                <a:cubicBezTo>
                  <a:pt x="21420" y="2573"/>
                  <a:pt x="21275" y="2768"/>
                  <a:pt x="21131" y="2924"/>
                </a:cubicBezTo>
                <a:cubicBezTo>
                  <a:pt x="17597" y="6745"/>
                  <a:pt x="17597" y="6745"/>
                  <a:pt x="17597" y="6745"/>
                </a:cubicBezTo>
                <a:cubicBezTo>
                  <a:pt x="17597" y="6472"/>
                  <a:pt x="17597" y="6472"/>
                  <a:pt x="17597" y="6472"/>
                </a:cubicBezTo>
                <a:cubicBezTo>
                  <a:pt x="17597" y="7486"/>
                  <a:pt x="17453" y="8383"/>
                  <a:pt x="17129" y="9240"/>
                </a:cubicBezTo>
                <a:cubicBezTo>
                  <a:pt x="16804" y="10098"/>
                  <a:pt x="16335" y="10878"/>
                  <a:pt x="15722" y="11502"/>
                </a:cubicBezTo>
                <a:cubicBezTo>
                  <a:pt x="15181" y="12204"/>
                  <a:pt x="14496" y="12749"/>
                  <a:pt x="13703" y="13139"/>
                </a:cubicBezTo>
                <a:cubicBezTo>
                  <a:pt x="12946" y="13529"/>
                  <a:pt x="12116" y="13763"/>
                  <a:pt x="11215" y="13802"/>
                </a:cubicBezTo>
                <a:cubicBezTo>
                  <a:pt x="11215" y="20742"/>
                  <a:pt x="11215" y="20742"/>
                  <a:pt x="11215" y="20742"/>
                </a:cubicBezTo>
                <a:cubicBezTo>
                  <a:pt x="14424" y="20742"/>
                  <a:pt x="14424" y="20742"/>
                  <a:pt x="14424" y="20742"/>
                </a:cubicBezTo>
                <a:cubicBezTo>
                  <a:pt x="14424" y="21600"/>
                  <a:pt x="14424" y="21600"/>
                  <a:pt x="14424" y="21600"/>
                </a:cubicBezTo>
                <a:cubicBezTo>
                  <a:pt x="7176" y="21600"/>
                  <a:pt x="7176" y="21600"/>
                  <a:pt x="7176" y="21600"/>
                </a:cubicBezTo>
                <a:cubicBezTo>
                  <a:pt x="7176" y="20742"/>
                  <a:pt x="7176" y="20742"/>
                  <a:pt x="7176" y="20742"/>
                </a:cubicBezTo>
                <a:cubicBezTo>
                  <a:pt x="10385" y="20742"/>
                  <a:pt x="10385" y="20742"/>
                  <a:pt x="10385" y="20742"/>
                </a:cubicBezTo>
                <a:cubicBezTo>
                  <a:pt x="10385" y="13802"/>
                  <a:pt x="10385" y="13802"/>
                  <a:pt x="10385" y="13802"/>
                </a:cubicBezTo>
                <a:cubicBezTo>
                  <a:pt x="9520" y="13763"/>
                  <a:pt x="8690" y="13529"/>
                  <a:pt x="7897" y="13139"/>
                </a:cubicBezTo>
                <a:cubicBezTo>
                  <a:pt x="7104" y="12749"/>
                  <a:pt x="6455" y="12204"/>
                  <a:pt x="5878" y="11502"/>
                </a:cubicBezTo>
                <a:cubicBezTo>
                  <a:pt x="5265" y="10878"/>
                  <a:pt x="4832" y="10098"/>
                  <a:pt x="4508" y="9240"/>
                </a:cubicBezTo>
                <a:cubicBezTo>
                  <a:pt x="4147" y="8383"/>
                  <a:pt x="4003" y="7486"/>
                  <a:pt x="4003" y="6472"/>
                </a:cubicBezTo>
                <a:cubicBezTo>
                  <a:pt x="4003" y="6745"/>
                  <a:pt x="4003" y="6745"/>
                  <a:pt x="4003" y="6745"/>
                </a:cubicBezTo>
                <a:cubicBezTo>
                  <a:pt x="469" y="2924"/>
                  <a:pt x="469" y="2924"/>
                  <a:pt x="469" y="2924"/>
                </a:cubicBezTo>
                <a:cubicBezTo>
                  <a:pt x="325" y="2768"/>
                  <a:pt x="216" y="2573"/>
                  <a:pt x="108" y="2378"/>
                </a:cubicBezTo>
                <a:cubicBezTo>
                  <a:pt x="36" y="2183"/>
                  <a:pt x="0" y="1949"/>
                  <a:pt x="0" y="1716"/>
                </a:cubicBezTo>
                <a:cubicBezTo>
                  <a:pt x="0" y="1482"/>
                  <a:pt x="36" y="1248"/>
                  <a:pt x="108" y="1014"/>
                </a:cubicBezTo>
                <a:cubicBezTo>
                  <a:pt x="216" y="819"/>
                  <a:pt x="325" y="624"/>
                  <a:pt x="469" y="507"/>
                </a:cubicBezTo>
                <a:cubicBezTo>
                  <a:pt x="613" y="312"/>
                  <a:pt x="757" y="195"/>
                  <a:pt x="974" y="117"/>
                </a:cubicBezTo>
                <a:cubicBezTo>
                  <a:pt x="1190" y="39"/>
                  <a:pt x="1370" y="0"/>
                  <a:pt x="1587" y="0"/>
                </a:cubicBezTo>
                <a:cubicBezTo>
                  <a:pt x="1623" y="0"/>
                  <a:pt x="1659" y="0"/>
                  <a:pt x="1695" y="0"/>
                </a:cubicBezTo>
                <a:cubicBezTo>
                  <a:pt x="17597" y="0"/>
                  <a:pt x="17597" y="0"/>
                  <a:pt x="17597" y="0"/>
                </a:cubicBezTo>
                <a:cubicBezTo>
                  <a:pt x="19905" y="0"/>
                  <a:pt x="19905" y="0"/>
                  <a:pt x="19905" y="0"/>
                </a:cubicBezTo>
                <a:cubicBezTo>
                  <a:pt x="19941" y="0"/>
                  <a:pt x="19977" y="0"/>
                  <a:pt x="20013" y="0"/>
                </a:cubicBezTo>
                <a:close/>
                <a:moveTo>
                  <a:pt x="4003" y="5536"/>
                </a:moveTo>
                <a:cubicBezTo>
                  <a:pt x="4003" y="858"/>
                  <a:pt x="4003" y="858"/>
                  <a:pt x="4003" y="858"/>
                </a:cubicBezTo>
                <a:cubicBezTo>
                  <a:pt x="1659" y="858"/>
                  <a:pt x="1659" y="858"/>
                  <a:pt x="1659" y="858"/>
                </a:cubicBezTo>
                <a:cubicBezTo>
                  <a:pt x="1587" y="858"/>
                  <a:pt x="1587" y="858"/>
                  <a:pt x="1587" y="858"/>
                </a:cubicBezTo>
                <a:cubicBezTo>
                  <a:pt x="1551" y="858"/>
                  <a:pt x="1551" y="858"/>
                  <a:pt x="1551" y="858"/>
                </a:cubicBezTo>
                <a:cubicBezTo>
                  <a:pt x="1334" y="858"/>
                  <a:pt x="1154" y="936"/>
                  <a:pt x="1010" y="1092"/>
                </a:cubicBezTo>
                <a:cubicBezTo>
                  <a:pt x="865" y="1287"/>
                  <a:pt x="793" y="1482"/>
                  <a:pt x="793" y="1716"/>
                </a:cubicBezTo>
                <a:cubicBezTo>
                  <a:pt x="793" y="1832"/>
                  <a:pt x="829" y="1910"/>
                  <a:pt x="865" y="2027"/>
                </a:cubicBezTo>
                <a:cubicBezTo>
                  <a:pt x="865" y="2183"/>
                  <a:pt x="938" y="2261"/>
                  <a:pt x="1046" y="2339"/>
                </a:cubicBezTo>
                <a:lnTo>
                  <a:pt x="4003" y="5536"/>
                </a:lnTo>
                <a:close/>
                <a:moveTo>
                  <a:pt x="16804" y="6472"/>
                </a:moveTo>
                <a:cubicBezTo>
                  <a:pt x="16804" y="858"/>
                  <a:pt x="16804" y="858"/>
                  <a:pt x="16804" y="858"/>
                </a:cubicBezTo>
                <a:cubicBezTo>
                  <a:pt x="4796" y="858"/>
                  <a:pt x="4796" y="858"/>
                  <a:pt x="4796" y="858"/>
                </a:cubicBezTo>
                <a:cubicBezTo>
                  <a:pt x="4796" y="6472"/>
                  <a:pt x="4796" y="6472"/>
                  <a:pt x="4796" y="6472"/>
                </a:cubicBezTo>
                <a:cubicBezTo>
                  <a:pt x="4796" y="7369"/>
                  <a:pt x="4940" y="8188"/>
                  <a:pt x="5265" y="9006"/>
                </a:cubicBezTo>
                <a:cubicBezTo>
                  <a:pt x="5589" y="9786"/>
                  <a:pt x="6022" y="10488"/>
                  <a:pt x="6563" y="11073"/>
                </a:cubicBezTo>
                <a:cubicBezTo>
                  <a:pt x="7104" y="11658"/>
                  <a:pt x="7753" y="12126"/>
                  <a:pt x="8474" y="12477"/>
                </a:cubicBezTo>
                <a:cubicBezTo>
                  <a:pt x="9231" y="12827"/>
                  <a:pt x="9989" y="12983"/>
                  <a:pt x="10818" y="12983"/>
                </a:cubicBezTo>
                <a:cubicBezTo>
                  <a:pt x="11611" y="12983"/>
                  <a:pt x="12405" y="12827"/>
                  <a:pt x="13126" y="12477"/>
                </a:cubicBezTo>
                <a:cubicBezTo>
                  <a:pt x="13883" y="12126"/>
                  <a:pt x="14496" y="11658"/>
                  <a:pt x="15037" y="11073"/>
                </a:cubicBezTo>
                <a:cubicBezTo>
                  <a:pt x="15578" y="10488"/>
                  <a:pt x="16047" y="9786"/>
                  <a:pt x="16335" y="9006"/>
                </a:cubicBezTo>
                <a:cubicBezTo>
                  <a:pt x="16660" y="8188"/>
                  <a:pt x="16804" y="7369"/>
                  <a:pt x="16804" y="6472"/>
                </a:cubicBezTo>
                <a:close/>
                <a:moveTo>
                  <a:pt x="20590" y="2339"/>
                </a:moveTo>
                <a:cubicBezTo>
                  <a:pt x="20662" y="2261"/>
                  <a:pt x="20735" y="2183"/>
                  <a:pt x="20771" y="2027"/>
                </a:cubicBezTo>
                <a:cubicBezTo>
                  <a:pt x="20807" y="1910"/>
                  <a:pt x="20807" y="1832"/>
                  <a:pt x="20807" y="1716"/>
                </a:cubicBezTo>
                <a:cubicBezTo>
                  <a:pt x="20807" y="1482"/>
                  <a:pt x="20735" y="1287"/>
                  <a:pt x="20590" y="1092"/>
                </a:cubicBezTo>
                <a:cubicBezTo>
                  <a:pt x="20446" y="936"/>
                  <a:pt x="20266" y="858"/>
                  <a:pt x="20049" y="858"/>
                </a:cubicBezTo>
                <a:cubicBezTo>
                  <a:pt x="20013" y="858"/>
                  <a:pt x="20013" y="858"/>
                  <a:pt x="20013" y="858"/>
                </a:cubicBezTo>
                <a:cubicBezTo>
                  <a:pt x="19977" y="858"/>
                  <a:pt x="19977" y="858"/>
                  <a:pt x="19977" y="858"/>
                </a:cubicBezTo>
                <a:cubicBezTo>
                  <a:pt x="17597" y="858"/>
                  <a:pt x="17597" y="858"/>
                  <a:pt x="17597" y="858"/>
                </a:cubicBezTo>
                <a:cubicBezTo>
                  <a:pt x="17597" y="5536"/>
                  <a:pt x="17597" y="5536"/>
                  <a:pt x="17597" y="5536"/>
                </a:cubicBezTo>
                <a:lnTo>
                  <a:pt x="20590" y="2339"/>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63" name="Shape 3916"/>
          <p:cNvSpPr/>
          <p:nvPr userDrawn="1"/>
        </p:nvSpPr>
        <p:spPr>
          <a:xfrm>
            <a:off x="12010875" y="5048566"/>
            <a:ext cx="603343" cy="518926"/>
          </a:xfrm>
          <a:custGeom>
            <a:avLst/>
            <a:gdLst/>
            <a:ahLst/>
            <a:cxnLst>
              <a:cxn ang="0">
                <a:pos x="wd2" y="hd2"/>
              </a:cxn>
              <a:cxn ang="5400000">
                <a:pos x="wd2" y="hd2"/>
              </a:cxn>
              <a:cxn ang="10800000">
                <a:pos x="wd2" y="hd2"/>
              </a:cxn>
              <a:cxn ang="16200000">
                <a:pos x="wd2" y="hd2"/>
              </a:cxn>
            </a:cxnLst>
            <a:rect l="0" t="0" r="r" b="b"/>
            <a:pathLst>
              <a:path w="21600" h="21600" extrusionOk="0">
                <a:moveTo>
                  <a:pt x="18578" y="7544"/>
                </a:moveTo>
                <a:lnTo>
                  <a:pt x="18578" y="20670"/>
                </a:lnTo>
                <a:lnTo>
                  <a:pt x="20089" y="20670"/>
                </a:lnTo>
                <a:lnTo>
                  <a:pt x="20089" y="21600"/>
                </a:lnTo>
                <a:lnTo>
                  <a:pt x="1244" y="21600"/>
                </a:lnTo>
                <a:lnTo>
                  <a:pt x="1244" y="20670"/>
                </a:lnTo>
                <a:lnTo>
                  <a:pt x="2756" y="20670"/>
                </a:lnTo>
                <a:lnTo>
                  <a:pt x="2756" y="7544"/>
                </a:lnTo>
                <a:lnTo>
                  <a:pt x="0" y="7544"/>
                </a:lnTo>
                <a:lnTo>
                  <a:pt x="10667" y="0"/>
                </a:lnTo>
                <a:lnTo>
                  <a:pt x="21600" y="7544"/>
                </a:lnTo>
                <a:lnTo>
                  <a:pt x="18578" y="7544"/>
                </a:lnTo>
                <a:close/>
                <a:moveTo>
                  <a:pt x="2667" y="6614"/>
                </a:moveTo>
                <a:lnTo>
                  <a:pt x="18844" y="6614"/>
                </a:lnTo>
                <a:lnTo>
                  <a:pt x="10667" y="1033"/>
                </a:lnTo>
                <a:lnTo>
                  <a:pt x="2667" y="6614"/>
                </a:lnTo>
                <a:close/>
                <a:moveTo>
                  <a:pt x="3556" y="20670"/>
                </a:moveTo>
                <a:lnTo>
                  <a:pt x="5778" y="20670"/>
                </a:lnTo>
                <a:lnTo>
                  <a:pt x="5778" y="7544"/>
                </a:lnTo>
                <a:lnTo>
                  <a:pt x="3556" y="7544"/>
                </a:lnTo>
                <a:lnTo>
                  <a:pt x="3556" y="20670"/>
                </a:lnTo>
                <a:close/>
                <a:moveTo>
                  <a:pt x="6489" y="20670"/>
                </a:moveTo>
                <a:lnTo>
                  <a:pt x="8800" y="20670"/>
                </a:lnTo>
                <a:lnTo>
                  <a:pt x="8800" y="7544"/>
                </a:lnTo>
                <a:lnTo>
                  <a:pt x="6489" y="7544"/>
                </a:lnTo>
                <a:lnTo>
                  <a:pt x="6489" y="20670"/>
                </a:lnTo>
                <a:close/>
                <a:moveTo>
                  <a:pt x="9511" y="20670"/>
                </a:moveTo>
                <a:lnTo>
                  <a:pt x="11733" y="20670"/>
                </a:lnTo>
                <a:lnTo>
                  <a:pt x="11733" y="7544"/>
                </a:lnTo>
                <a:lnTo>
                  <a:pt x="9511" y="7544"/>
                </a:lnTo>
                <a:lnTo>
                  <a:pt x="9511" y="20670"/>
                </a:lnTo>
                <a:close/>
                <a:moveTo>
                  <a:pt x="12533" y="20670"/>
                </a:moveTo>
                <a:lnTo>
                  <a:pt x="14844" y="20670"/>
                </a:lnTo>
                <a:lnTo>
                  <a:pt x="14844" y="7544"/>
                </a:lnTo>
                <a:lnTo>
                  <a:pt x="12533" y="7544"/>
                </a:lnTo>
                <a:lnTo>
                  <a:pt x="12533" y="20670"/>
                </a:lnTo>
                <a:close/>
                <a:moveTo>
                  <a:pt x="15556" y="20670"/>
                </a:moveTo>
                <a:lnTo>
                  <a:pt x="17867" y="20670"/>
                </a:lnTo>
                <a:lnTo>
                  <a:pt x="17867" y="7544"/>
                </a:lnTo>
                <a:lnTo>
                  <a:pt x="15556" y="7544"/>
                </a:lnTo>
                <a:lnTo>
                  <a:pt x="15556" y="2067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64" name="Shape 3917"/>
          <p:cNvSpPr/>
          <p:nvPr userDrawn="1"/>
        </p:nvSpPr>
        <p:spPr>
          <a:xfrm>
            <a:off x="13344821" y="5054774"/>
            <a:ext cx="526372" cy="506510"/>
          </a:xfrm>
          <a:custGeom>
            <a:avLst/>
            <a:gdLst/>
            <a:ahLst/>
            <a:cxnLst>
              <a:cxn ang="0">
                <a:pos x="wd2" y="hd2"/>
              </a:cxn>
              <a:cxn ang="5400000">
                <a:pos x="wd2" y="hd2"/>
              </a:cxn>
              <a:cxn ang="10800000">
                <a:pos x="wd2" y="hd2"/>
              </a:cxn>
              <a:cxn ang="16200000">
                <a:pos x="wd2" y="hd2"/>
              </a:cxn>
            </a:cxnLst>
            <a:rect l="0" t="0" r="r" b="b"/>
            <a:pathLst>
              <a:path w="21600" h="21600" extrusionOk="0">
                <a:moveTo>
                  <a:pt x="18136" y="18000"/>
                </a:moveTo>
                <a:lnTo>
                  <a:pt x="21600" y="18000"/>
                </a:lnTo>
                <a:lnTo>
                  <a:pt x="21600" y="18847"/>
                </a:lnTo>
                <a:lnTo>
                  <a:pt x="18136" y="18847"/>
                </a:lnTo>
                <a:lnTo>
                  <a:pt x="18136" y="21600"/>
                </a:lnTo>
                <a:lnTo>
                  <a:pt x="17321" y="21600"/>
                </a:lnTo>
                <a:lnTo>
                  <a:pt x="17321" y="18847"/>
                </a:lnTo>
                <a:lnTo>
                  <a:pt x="2547" y="18847"/>
                </a:lnTo>
                <a:lnTo>
                  <a:pt x="2547" y="3600"/>
                </a:lnTo>
                <a:lnTo>
                  <a:pt x="0" y="3600"/>
                </a:lnTo>
                <a:lnTo>
                  <a:pt x="0" y="2753"/>
                </a:lnTo>
                <a:lnTo>
                  <a:pt x="2547" y="2753"/>
                </a:lnTo>
                <a:lnTo>
                  <a:pt x="2547" y="0"/>
                </a:lnTo>
                <a:lnTo>
                  <a:pt x="3464" y="0"/>
                </a:lnTo>
                <a:lnTo>
                  <a:pt x="3464" y="2753"/>
                </a:lnTo>
                <a:lnTo>
                  <a:pt x="17626" y="2753"/>
                </a:lnTo>
                <a:lnTo>
                  <a:pt x="19053" y="1059"/>
                </a:lnTo>
                <a:lnTo>
                  <a:pt x="19766" y="1800"/>
                </a:lnTo>
                <a:lnTo>
                  <a:pt x="18136" y="3388"/>
                </a:lnTo>
                <a:lnTo>
                  <a:pt x="18136" y="18000"/>
                </a:lnTo>
                <a:close/>
                <a:moveTo>
                  <a:pt x="16709" y="3600"/>
                </a:moveTo>
                <a:lnTo>
                  <a:pt x="3464" y="3600"/>
                </a:lnTo>
                <a:lnTo>
                  <a:pt x="3464" y="17365"/>
                </a:lnTo>
                <a:lnTo>
                  <a:pt x="16709" y="3600"/>
                </a:lnTo>
                <a:close/>
                <a:moveTo>
                  <a:pt x="4075" y="18000"/>
                </a:moveTo>
                <a:lnTo>
                  <a:pt x="17321" y="18000"/>
                </a:lnTo>
                <a:lnTo>
                  <a:pt x="17321" y="4341"/>
                </a:lnTo>
                <a:lnTo>
                  <a:pt x="4075" y="1800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65" name="Shape 3918"/>
          <p:cNvSpPr/>
          <p:nvPr userDrawn="1"/>
        </p:nvSpPr>
        <p:spPr>
          <a:xfrm>
            <a:off x="14619173" y="5118087"/>
            <a:ext cx="568582" cy="379884"/>
          </a:xfrm>
          <a:custGeom>
            <a:avLst/>
            <a:gdLst/>
            <a:ahLst/>
            <a:cxnLst>
              <a:cxn ang="0">
                <a:pos x="wd2" y="hd2"/>
              </a:cxn>
              <a:cxn ang="5400000">
                <a:pos x="wd2" y="hd2"/>
              </a:cxn>
              <a:cxn ang="10800000">
                <a:pos x="wd2" y="hd2"/>
              </a:cxn>
              <a:cxn ang="16200000">
                <a:pos x="wd2" y="hd2"/>
              </a:cxn>
            </a:cxnLst>
            <a:rect l="0" t="0" r="r" b="b"/>
            <a:pathLst>
              <a:path w="21600" h="21600" extrusionOk="0">
                <a:moveTo>
                  <a:pt x="20446" y="0"/>
                </a:moveTo>
                <a:cubicBezTo>
                  <a:pt x="20590" y="0"/>
                  <a:pt x="20735" y="0"/>
                  <a:pt x="20879" y="108"/>
                </a:cubicBezTo>
                <a:cubicBezTo>
                  <a:pt x="21023" y="215"/>
                  <a:pt x="21167" y="377"/>
                  <a:pt x="21275" y="539"/>
                </a:cubicBezTo>
                <a:cubicBezTo>
                  <a:pt x="21384" y="700"/>
                  <a:pt x="21456" y="862"/>
                  <a:pt x="21528" y="1077"/>
                </a:cubicBezTo>
                <a:cubicBezTo>
                  <a:pt x="21564" y="1347"/>
                  <a:pt x="21600" y="1562"/>
                  <a:pt x="21600" y="1778"/>
                </a:cubicBezTo>
                <a:cubicBezTo>
                  <a:pt x="21600" y="19769"/>
                  <a:pt x="21600" y="19769"/>
                  <a:pt x="21600" y="19769"/>
                </a:cubicBezTo>
                <a:cubicBezTo>
                  <a:pt x="21600" y="19984"/>
                  <a:pt x="21564" y="20200"/>
                  <a:pt x="21528" y="20469"/>
                </a:cubicBezTo>
                <a:cubicBezTo>
                  <a:pt x="21456" y="20684"/>
                  <a:pt x="21384" y="20900"/>
                  <a:pt x="21275" y="21007"/>
                </a:cubicBezTo>
                <a:cubicBezTo>
                  <a:pt x="21167" y="21223"/>
                  <a:pt x="21023" y="21331"/>
                  <a:pt x="20879" y="21438"/>
                </a:cubicBezTo>
                <a:cubicBezTo>
                  <a:pt x="20735" y="21546"/>
                  <a:pt x="20590" y="21600"/>
                  <a:pt x="20446" y="21600"/>
                </a:cubicBezTo>
                <a:cubicBezTo>
                  <a:pt x="1190" y="21600"/>
                  <a:pt x="1190" y="21600"/>
                  <a:pt x="1190" y="21600"/>
                </a:cubicBezTo>
                <a:cubicBezTo>
                  <a:pt x="1010" y="21600"/>
                  <a:pt x="865" y="21546"/>
                  <a:pt x="721" y="21438"/>
                </a:cubicBezTo>
                <a:cubicBezTo>
                  <a:pt x="577" y="21331"/>
                  <a:pt x="469" y="21223"/>
                  <a:pt x="325" y="21007"/>
                </a:cubicBezTo>
                <a:cubicBezTo>
                  <a:pt x="252" y="20900"/>
                  <a:pt x="180" y="20684"/>
                  <a:pt x="108" y="20469"/>
                </a:cubicBezTo>
                <a:cubicBezTo>
                  <a:pt x="36" y="20200"/>
                  <a:pt x="0" y="19984"/>
                  <a:pt x="0" y="19769"/>
                </a:cubicBezTo>
                <a:cubicBezTo>
                  <a:pt x="0" y="1778"/>
                  <a:pt x="0" y="1778"/>
                  <a:pt x="0" y="1778"/>
                </a:cubicBezTo>
                <a:cubicBezTo>
                  <a:pt x="0" y="1562"/>
                  <a:pt x="36" y="1347"/>
                  <a:pt x="108" y="1077"/>
                </a:cubicBezTo>
                <a:cubicBezTo>
                  <a:pt x="180" y="862"/>
                  <a:pt x="252" y="700"/>
                  <a:pt x="325" y="539"/>
                </a:cubicBezTo>
                <a:cubicBezTo>
                  <a:pt x="469" y="377"/>
                  <a:pt x="577" y="215"/>
                  <a:pt x="721" y="108"/>
                </a:cubicBezTo>
                <a:cubicBezTo>
                  <a:pt x="865" y="0"/>
                  <a:pt x="1010" y="0"/>
                  <a:pt x="1190" y="0"/>
                </a:cubicBezTo>
                <a:lnTo>
                  <a:pt x="20446" y="0"/>
                </a:lnTo>
                <a:close/>
                <a:moveTo>
                  <a:pt x="793" y="3609"/>
                </a:moveTo>
                <a:cubicBezTo>
                  <a:pt x="20807" y="3609"/>
                  <a:pt x="20807" y="3609"/>
                  <a:pt x="20807" y="3609"/>
                </a:cubicBezTo>
                <a:cubicBezTo>
                  <a:pt x="20807" y="1778"/>
                  <a:pt x="20807" y="1778"/>
                  <a:pt x="20807" y="1778"/>
                </a:cubicBezTo>
                <a:cubicBezTo>
                  <a:pt x="20807" y="1670"/>
                  <a:pt x="20771" y="1508"/>
                  <a:pt x="20698" y="1400"/>
                </a:cubicBezTo>
                <a:cubicBezTo>
                  <a:pt x="20626" y="1293"/>
                  <a:pt x="20518" y="1239"/>
                  <a:pt x="20446" y="1239"/>
                </a:cubicBezTo>
                <a:cubicBezTo>
                  <a:pt x="1190" y="1239"/>
                  <a:pt x="1190" y="1239"/>
                  <a:pt x="1190" y="1239"/>
                </a:cubicBezTo>
                <a:cubicBezTo>
                  <a:pt x="1082" y="1239"/>
                  <a:pt x="1010" y="1293"/>
                  <a:pt x="938" y="1400"/>
                </a:cubicBezTo>
                <a:cubicBezTo>
                  <a:pt x="829" y="1508"/>
                  <a:pt x="793" y="1670"/>
                  <a:pt x="793" y="1778"/>
                </a:cubicBezTo>
                <a:lnTo>
                  <a:pt x="793" y="3609"/>
                </a:lnTo>
                <a:close/>
                <a:moveTo>
                  <a:pt x="793" y="4794"/>
                </a:moveTo>
                <a:cubicBezTo>
                  <a:pt x="793" y="7218"/>
                  <a:pt x="793" y="7218"/>
                  <a:pt x="793" y="7218"/>
                </a:cubicBezTo>
                <a:cubicBezTo>
                  <a:pt x="20807" y="7218"/>
                  <a:pt x="20807" y="7218"/>
                  <a:pt x="20807" y="7218"/>
                </a:cubicBezTo>
                <a:cubicBezTo>
                  <a:pt x="20807" y="4794"/>
                  <a:pt x="20807" y="4794"/>
                  <a:pt x="20807" y="4794"/>
                </a:cubicBezTo>
                <a:lnTo>
                  <a:pt x="793" y="4794"/>
                </a:lnTo>
                <a:close/>
                <a:moveTo>
                  <a:pt x="20807" y="19769"/>
                </a:moveTo>
                <a:cubicBezTo>
                  <a:pt x="20807" y="8403"/>
                  <a:pt x="20807" y="8403"/>
                  <a:pt x="20807" y="8403"/>
                </a:cubicBezTo>
                <a:cubicBezTo>
                  <a:pt x="793" y="8403"/>
                  <a:pt x="793" y="8403"/>
                  <a:pt x="793" y="8403"/>
                </a:cubicBezTo>
                <a:cubicBezTo>
                  <a:pt x="793" y="19769"/>
                  <a:pt x="793" y="19769"/>
                  <a:pt x="793" y="19769"/>
                </a:cubicBezTo>
                <a:cubicBezTo>
                  <a:pt x="793" y="19876"/>
                  <a:pt x="829" y="20038"/>
                  <a:pt x="938" y="20146"/>
                </a:cubicBezTo>
                <a:cubicBezTo>
                  <a:pt x="1010" y="20253"/>
                  <a:pt x="1082" y="20307"/>
                  <a:pt x="1190" y="20307"/>
                </a:cubicBezTo>
                <a:cubicBezTo>
                  <a:pt x="20446" y="20307"/>
                  <a:pt x="20446" y="20307"/>
                  <a:pt x="20446" y="20307"/>
                </a:cubicBezTo>
                <a:cubicBezTo>
                  <a:pt x="20518" y="20307"/>
                  <a:pt x="20626" y="20253"/>
                  <a:pt x="20698" y="20146"/>
                </a:cubicBezTo>
                <a:cubicBezTo>
                  <a:pt x="20771" y="20038"/>
                  <a:pt x="20807" y="19876"/>
                  <a:pt x="20807" y="19769"/>
                </a:cubicBezTo>
                <a:close/>
                <a:moveTo>
                  <a:pt x="2416" y="13143"/>
                </a:moveTo>
                <a:cubicBezTo>
                  <a:pt x="2416" y="14328"/>
                  <a:pt x="2416" y="14328"/>
                  <a:pt x="2416" y="14328"/>
                </a:cubicBezTo>
                <a:cubicBezTo>
                  <a:pt x="7176" y="14328"/>
                  <a:pt x="7176" y="14328"/>
                  <a:pt x="7176" y="14328"/>
                </a:cubicBezTo>
                <a:cubicBezTo>
                  <a:pt x="7176" y="13143"/>
                  <a:pt x="7176" y="13143"/>
                  <a:pt x="7176" y="13143"/>
                </a:cubicBezTo>
                <a:lnTo>
                  <a:pt x="2416" y="13143"/>
                </a:lnTo>
                <a:close/>
                <a:moveTo>
                  <a:pt x="2416" y="16752"/>
                </a:moveTo>
                <a:cubicBezTo>
                  <a:pt x="2416" y="17937"/>
                  <a:pt x="2416" y="17937"/>
                  <a:pt x="2416" y="17937"/>
                </a:cubicBezTo>
                <a:cubicBezTo>
                  <a:pt x="10385" y="17937"/>
                  <a:pt x="10385" y="17937"/>
                  <a:pt x="10385" y="17937"/>
                </a:cubicBezTo>
                <a:cubicBezTo>
                  <a:pt x="10385" y="16752"/>
                  <a:pt x="10385" y="16752"/>
                  <a:pt x="10385" y="16752"/>
                </a:cubicBezTo>
                <a:lnTo>
                  <a:pt x="2416" y="16752"/>
                </a:lnTo>
                <a:close/>
                <a:moveTo>
                  <a:pt x="16804" y="17937"/>
                </a:moveTo>
                <a:cubicBezTo>
                  <a:pt x="16588" y="17937"/>
                  <a:pt x="16407" y="17829"/>
                  <a:pt x="16263" y="17614"/>
                </a:cubicBezTo>
                <a:cubicBezTo>
                  <a:pt x="16083" y="17399"/>
                  <a:pt x="16011" y="17129"/>
                  <a:pt x="16011" y="16806"/>
                </a:cubicBezTo>
                <a:cubicBezTo>
                  <a:pt x="16011" y="16752"/>
                  <a:pt x="16011" y="16752"/>
                  <a:pt x="16011" y="16752"/>
                </a:cubicBezTo>
                <a:cubicBezTo>
                  <a:pt x="16011" y="16429"/>
                  <a:pt x="16083" y="16106"/>
                  <a:pt x="16263" y="15890"/>
                </a:cubicBezTo>
                <a:cubicBezTo>
                  <a:pt x="16407" y="15675"/>
                  <a:pt x="16588" y="15567"/>
                  <a:pt x="16804" y="15567"/>
                </a:cubicBezTo>
                <a:cubicBezTo>
                  <a:pt x="18427" y="15567"/>
                  <a:pt x="18427" y="15567"/>
                  <a:pt x="18427" y="15567"/>
                </a:cubicBezTo>
                <a:cubicBezTo>
                  <a:pt x="18643" y="15567"/>
                  <a:pt x="18823" y="15675"/>
                  <a:pt x="18968" y="15890"/>
                </a:cubicBezTo>
                <a:cubicBezTo>
                  <a:pt x="19148" y="16106"/>
                  <a:pt x="19220" y="16429"/>
                  <a:pt x="19220" y="16752"/>
                </a:cubicBezTo>
                <a:cubicBezTo>
                  <a:pt x="19220" y="16806"/>
                  <a:pt x="19220" y="16806"/>
                  <a:pt x="19220" y="16806"/>
                </a:cubicBezTo>
                <a:cubicBezTo>
                  <a:pt x="19220" y="17129"/>
                  <a:pt x="19148" y="17399"/>
                  <a:pt x="18968" y="17614"/>
                </a:cubicBezTo>
                <a:cubicBezTo>
                  <a:pt x="18823" y="17829"/>
                  <a:pt x="18643" y="17937"/>
                  <a:pt x="18427" y="17937"/>
                </a:cubicBezTo>
                <a:lnTo>
                  <a:pt x="16804" y="17937"/>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66" name="Shape 3919"/>
          <p:cNvSpPr/>
          <p:nvPr userDrawn="1"/>
        </p:nvSpPr>
        <p:spPr>
          <a:xfrm>
            <a:off x="15964290" y="5031186"/>
            <a:ext cx="469267" cy="553685"/>
          </a:xfrm>
          <a:custGeom>
            <a:avLst/>
            <a:gdLst/>
            <a:ahLst/>
            <a:cxnLst>
              <a:cxn ang="0">
                <a:pos x="wd2" y="hd2"/>
              </a:cxn>
              <a:cxn ang="5400000">
                <a:pos x="wd2" y="hd2"/>
              </a:cxn>
              <a:cxn ang="10800000">
                <a:pos x="wd2" y="hd2"/>
              </a:cxn>
              <a:cxn ang="16200000">
                <a:pos x="wd2" y="hd2"/>
              </a:cxn>
            </a:cxnLst>
            <a:rect l="0" t="0" r="r" b="b"/>
            <a:pathLst>
              <a:path w="21600" h="21600" extrusionOk="0">
                <a:moveTo>
                  <a:pt x="21600" y="4068"/>
                </a:moveTo>
                <a:lnTo>
                  <a:pt x="21600" y="18210"/>
                </a:lnTo>
                <a:lnTo>
                  <a:pt x="15771" y="18210"/>
                </a:lnTo>
                <a:lnTo>
                  <a:pt x="15771" y="21600"/>
                </a:lnTo>
                <a:lnTo>
                  <a:pt x="0" y="21600"/>
                </a:lnTo>
                <a:lnTo>
                  <a:pt x="0" y="3293"/>
                </a:lnTo>
                <a:lnTo>
                  <a:pt x="5943" y="3293"/>
                </a:lnTo>
                <a:lnTo>
                  <a:pt x="5943" y="0"/>
                </a:lnTo>
                <a:lnTo>
                  <a:pt x="16686" y="0"/>
                </a:lnTo>
                <a:lnTo>
                  <a:pt x="21600" y="4068"/>
                </a:lnTo>
                <a:close/>
                <a:moveTo>
                  <a:pt x="1029" y="20728"/>
                </a:moveTo>
                <a:lnTo>
                  <a:pt x="14743" y="20728"/>
                </a:lnTo>
                <a:lnTo>
                  <a:pt x="14743" y="8233"/>
                </a:lnTo>
                <a:lnTo>
                  <a:pt x="9829" y="8233"/>
                </a:lnTo>
                <a:lnTo>
                  <a:pt x="9829" y="4068"/>
                </a:lnTo>
                <a:lnTo>
                  <a:pt x="1029" y="4068"/>
                </a:lnTo>
                <a:lnTo>
                  <a:pt x="1029" y="20728"/>
                </a:lnTo>
                <a:close/>
                <a:moveTo>
                  <a:pt x="15771" y="17435"/>
                </a:moveTo>
                <a:lnTo>
                  <a:pt x="20571" y="17435"/>
                </a:lnTo>
                <a:lnTo>
                  <a:pt x="20571" y="4940"/>
                </a:lnTo>
                <a:lnTo>
                  <a:pt x="15771" y="4940"/>
                </a:lnTo>
                <a:lnTo>
                  <a:pt x="15771" y="775"/>
                </a:lnTo>
                <a:lnTo>
                  <a:pt x="6857" y="775"/>
                </a:lnTo>
                <a:lnTo>
                  <a:pt x="6857" y="3293"/>
                </a:lnTo>
                <a:lnTo>
                  <a:pt x="10857" y="3293"/>
                </a:lnTo>
                <a:lnTo>
                  <a:pt x="15771" y="7458"/>
                </a:lnTo>
                <a:lnTo>
                  <a:pt x="15771" y="17435"/>
                </a:lnTo>
                <a:close/>
                <a:moveTo>
                  <a:pt x="10857" y="4456"/>
                </a:moveTo>
                <a:lnTo>
                  <a:pt x="10857" y="7458"/>
                </a:lnTo>
                <a:lnTo>
                  <a:pt x="14286" y="7458"/>
                </a:lnTo>
                <a:lnTo>
                  <a:pt x="10857" y="4456"/>
                </a:lnTo>
                <a:close/>
                <a:moveTo>
                  <a:pt x="16686" y="1162"/>
                </a:moveTo>
                <a:lnTo>
                  <a:pt x="16686" y="4068"/>
                </a:lnTo>
                <a:lnTo>
                  <a:pt x="20229" y="4068"/>
                </a:lnTo>
                <a:lnTo>
                  <a:pt x="16686" y="1162"/>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67" name="Shape 3920"/>
          <p:cNvSpPr/>
          <p:nvPr userDrawn="1"/>
        </p:nvSpPr>
        <p:spPr>
          <a:xfrm>
            <a:off x="17231196" y="5065946"/>
            <a:ext cx="526372" cy="484164"/>
          </a:xfrm>
          <a:custGeom>
            <a:avLst/>
            <a:gdLst/>
            <a:ahLst/>
            <a:cxnLst>
              <a:cxn ang="0">
                <a:pos x="wd2" y="hd2"/>
              </a:cxn>
              <a:cxn ang="5400000">
                <a:pos x="wd2" y="hd2"/>
              </a:cxn>
              <a:cxn ang="10800000">
                <a:pos x="wd2" y="hd2"/>
              </a:cxn>
              <a:cxn ang="16200000">
                <a:pos x="wd2" y="hd2"/>
              </a:cxn>
            </a:cxnLst>
            <a:rect l="0" t="0" r="r" b="b"/>
            <a:pathLst>
              <a:path w="21600" h="21600" extrusionOk="0">
                <a:moveTo>
                  <a:pt x="19888" y="0"/>
                </a:moveTo>
                <a:cubicBezTo>
                  <a:pt x="20121" y="0"/>
                  <a:pt x="20355" y="42"/>
                  <a:pt x="20549" y="127"/>
                </a:cubicBezTo>
                <a:cubicBezTo>
                  <a:pt x="20783" y="212"/>
                  <a:pt x="20977" y="381"/>
                  <a:pt x="21094" y="551"/>
                </a:cubicBezTo>
                <a:cubicBezTo>
                  <a:pt x="21250" y="678"/>
                  <a:pt x="21405" y="889"/>
                  <a:pt x="21483" y="1144"/>
                </a:cubicBezTo>
                <a:cubicBezTo>
                  <a:pt x="21561" y="1355"/>
                  <a:pt x="21600" y="1609"/>
                  <a:pt x="21600" y="1864"/>
                </a:cubicBezTo>
                <a:cubicBezTo>
                  <a:pt x="21600" y="17873"/>
                  <a:pt x="21600" y="17873"/>
                  <a:pt x="21600" y="17873"/>
                </a:cubicBezTo>
                <a:cubicBezTo>
                  <a:pt x="21600" y="18127"/>
                  <a:pt x="21561" y="18381"/>
                  <a:pt x="21483" y="18593"/>
                </a:cubicBezTo>
                <a:cubicBezTo>
                  <a:pt x="21405" y="18847"/>
                  <a:pt x="21250" y="19059"/>
                  <a:pt x="21094" y="19186"/>
                </a:cubicBezTo>
                <a:cubicBezTo>
                  <a:pt x="20977" y="19355"/>
                  <a:pt x="20783" y="19525"/>
                  <a:pt x="20549" y="19609"/>
                </a:cubicBezTo>
                <a:cubicBezTo>
                  <a:pt x="20355" y="19694"/>
                  <a:pt x="20121" y="19736"/>
                  <a:pt x="19888" y="19736"/>
                </a:cubicBezTo>
                <a:cubicBezTo>
                  <a:pt x="12143" y="19736"/>
                  <a:pt x="12143" y="19736"/>
                  <a:pt x="12143" y="19736"/>
                </a:cubicBezTo>
                <a:cubicBezTo>
                  <a:pt x="12065" y="19736"/>
                  <a:pt x="12065" y="19736"/>
                  <a:pt x="12065" y="19736"/>
                </a:cubicBezTo>
                <a:cubicBezTo>
                  <a:pt x="11831" y="19736"/>
                  <a:pt x="11637" y="19821"/>
                  <a:pt x="11481" y="20033"/>
                </a:cubicBezTo>
                <a:cubicBezTo>
                  <a:pt x="11325" y="20202"/>
                  <a:pt x="11248" y="20414"/>
                  <a:pt x="11248" y="20668"/>
                </a:cubicBezTo>
                <a:cubicBezTo>
                  <a:pt x="11248" y="21134"/>
                  <a:pt x="11248" y="21134"/>
                  <a:pt x="11248" y="21134"/>
                </a:cubicBezTo>
                <a:cubicBezTo>
                  <a:pt x="11248" y="21600"/>
                  <a:pt x="11248" y="21600"/>
                  <a:pt x="11248" y="21600"/>
                </a:cubicBezTo>
                <a:cubicBezTo>
                  <a:pt x="10352" y="21600"/>
                  <a:pt x="10352" y="21600"/>
                  <a:pt x="10352" y="21600"/>
                </a:cubicBezTo>
                <a:cubicBezTo>
                  <a:pt x="10352" y="20668"/>
                  <a:pt x="10352" y="20668"/>
                  <a:pt x="10352" y="20668"/>
                </a:cubicBezTo>
                <a:cubicBezTo>
                  <a:pt x="10352" y="20414"/>
                  <a:pt x="10275" y="20202"/>
                  <a:pt x="10119" y="20033"/>
                </a:cubicBezTo>
                <a:cubicBezTo>
                  <a:pt x="9963" y="19821"/>
                  <a:pt x="9769" y="19736"/>
                  <a:pt x="9535" y="19736"/>
                </a:cubicBezTo>
                <a:cubicBezTo>
                  <a:pt x="9496" y="19736"/>
                  <a:pt x="9496" y="19736"/>
                  <a:pt x="9496" y="19736"/>
                </a:cubicBezTo>
                <a:cubicBezTo>
                  <a:pt x="1751" y="19736"/>
                  <a:pt x="1751" y="19736"/>
                  <a:pt x="1751" y="19736"/>
                </a:cubicBezTo>
                <a:cubicBezTo>
                  <a:pt x="1518" y="19736"/>
                  <a:pt x="1284" y="19694"/>
                  <a:pt x="1051" y="19609"/>
                </a:cubicBezTo>
                <a:cubicBezTo>
                  <a:pt x="817" y="19525"/>
                  <a:pt x="662" y="19355"/>
                  <a:pt x="506" y="19186"/>
                </a:cubicBezTo>
                <a:cubicBezTo>
                  <a:pt x="350" y="19059"/>
                  <a:pt x="234" y="18847"/>
                  <a:pt x="156" y="18593"/>
                </a:cubicBezTo>
                <a:cubicBezTo>
                  <a:pt x="39" y="18381"/>
                  <a:pt x="0" y="18127"/>
                  <a:pt x="0" y="17873"/>
                </a:cubicBezTo>
                <a:cubicBezTo>
                  <a:pt x="0" y="1864"/>
                  <a:pt x="0" y="1864"/>
                  <a:pt x="0" y="1864"/>
                </a:cubicBezTo>
                <a:cubicBezTo>
                  <a:pt x="0" y="1609"/>
                  <a:pt x="39" y="1355"/>
                  <a:pt x="156" y="1144"/>
                </a:cubicBezTo>
                <a:cubicBezTo>
                  <a:pt x="234" y="889"/>
                  <a:pt x="350" y="678"/>
                  <a:pt x="506" y="551"/>
                </a:cubicBezTo>
                <a:cubicBezTo>
                  <a:pt x="662" y="381"/>
                  <a:pt x="817" y="212"/>
                  <a:pt x="1051" y="127"/>
                </a:cubicBezTo>
                <a:cubicBezTo>
                  <a:pt x="1284" y="42"/>
                  <a:pt x="1518" y="0"/>
                  <a:pt x="1751" y="0"/>
                </a:cubicBezTo>
                <a:cubicBezTo>
                  <a:pt x="9496" y="0"/>
                  <a:pt x="9496" y="0"/>
                  <a:pt x="9496" y="0"/>
                </a:cubicBezTo>
                <a:cubicBezTo>
                  <a:pt x="9769" y="0"/>
                  <a:pt x="10002" y="42"/>
                  <a:pt x="10236" y="169"/>
                </a:cubicBezTo>
                <a:cubicBezTo>
                  <a:pt x="10430" y="254"/>
                  <a:pt x="10625" y="424"/>
                  <a:pt x="10819" y="678"/>
                </a:cubicBezTo>
                <a:cubicBezTo>
                  <a:pt x="10975" y="424"/>
                  <a:pt x="11170" y="254"/>
                  <a:pt x="11403" y="169"/>
                </a:cubicBezTo>
                <a:cubicBezTo>
                  <a:pt x="11598" y="42"/>
                  <a:pt x="11870" y="0"/>
                  <a:pt x="12143" y="0"/>
                </a:cubicBezTo>
                <a:lnTo>
                  <a:pt x="19888" y="0"/>
                </a:lnTo>
                <a:close/>
                <a:moveTo>
                  <a:pt x="856" y="17873"/>
                </a:moveTo>
                <a:cubicBezTo>
                  <a:pt x="856" y="18127"/>
                  <a:pt x="973" y="18339"/>
                  <a:pt x="1129" y="18508"/>
                </a:cubicBezTo>
                <a:cubicBezTo>
                  <a:pt x="1284" y="18720"/>
                  <a:pt x="1518" y="18805"/>
                  <a:pt x="1751" y="18805"/>
                </a:cubicBezTo>
                <a:cubicBezTo>
                  <a:pt x="9496" y="18805"/>
                  <a:pt x="9496" y="18805"/>
                  <a:pt x="9496" y="18805"/>
                </a:cubicBezTo>
                <a:cubicBezTo>
                  <a:pt x="9730" y="18805"/>
                  <a:pt x="9924" y="18720"/>
                  <a:pt x="10080" y="18508"/>
                </a:cubicBezTo>
                <a:cubicBezTo>
                  <a:pt x="10275" y="18339"/>
                  <a:pt x="10352" y="18127"/>
                  <a:pt x="10352" y="17873"/>
                </a:cubicBezTo>
                <a:cubicBezTo>
                  <a:pt x="10352" y="1864"/>
                  <a:pt x="10352" y="1864"/>
                  <a:pt x="10352" y="1864"/>
                </a:cubicBezTo>
                <a:cubicBezTo>
                  <a:pt x="10352" y="1609"/>
                  <a:pt x="10275" y="1398"/>
                  <a:pt x="10080" y="1228"/>
                </a:cubicBezTo>
                <a:cubicBezTo>
                  <a:pt x="9924" y="1016"/>
                  <a:pt x="9730" y="932"/>
                  <a:pt x="9496" y="932"/>
                </a:cubicBezTo>
                <a:cubicBezTo>
                  <a:pt x="1751" y="932"/>
                  <a:pt x="1751" y="932"/>
                  <a:pt x="1751" y="932"/>
                </a:cubicBezTo>
                <a:cubicBezTo>
                  <a:pt x="1518" y="932"/>
                  <a:pt x="1284" y="1016"/>
                  <a:pt x="1129" y="1228"/>
                </a:cubicBezTo>
                <a:cubicBezTo>
                  <a:pt x="973" y="1398"/>
                  <a:pt x="856" y="1609"/>
                  <a:pt x="856" y="1864"/>
                </a:cubicBezTo>
                <a:lnTo>
                  <a:pt x="856" y="17873"/>
                </a:lnTo>
                <a:close/>
                <a:moveTo>
                  <a:pt x="20744" y="17873"/>
                </a:moveTo>
                <a:cubicBezTo>
                  <a:pt x="20744" y="1864"/>
                  <a:pt x="20744" y="1864"/>
                  <a:pt x="20744" y="1864"/>
                </a:cubicBezTo>
                <a:cubicBezTo>
                  <a:pt x="20744" y="1609"/>
                  <a:pt x="20666" y="1398"/>
                  <a:pt x="20471" y="1228"/>
                </a:cubicBezTo>
                <a:cubicBezTo>
                  <a:pt x="20316" y="1016"/>
                  <a:pt x="20121" y="932"/>
                  <a:pt x="19888" y="932"/>
                </a:cubicBezTo>
                <a:cubicBezTo>
                  <a:pt x="12143" y="932"/>
                  <a:pt x="12143" y="932"/>
                  <a:pt x="12143" y="932"/>
                </a:cubicBezTo>
                <a:cubicBezTo>
                  <a:pt x="11870" y="932"/>
                  <a:pt x="11676" y="1016"/>
                  <a:pt x="11520" y="1228"/>
                </a:cubicBezTo>
                <a:cubicBezTo>
                  <a:pt x="11364" y="1398"/>
                  <a:pt x="11248" y="1609"/>
                  <a:pt x="11248" y="1864"/>
                </a:cubicBezTo>
                <a:cubicBezTo>
                  <a:pt x="11248" y="17873"/>
                  <a:pt x="11248" y="17873"/>
                  <a:pt x="11248" y="17873"/>
                </a:cubicBezTo>
                <a:cubicBezTo>
                  <a:pt x="11248" y="18127"/>
                  <a:pt x="11364" y="18339"/>
                  <a:pt x="11520" y="18508"/>
                </a:cubicBezTo>
                <a:cubicBezTo>
                  <a:pt x="11676" y="18720"/>
                  <a:pt x="11870" y="18805"/>
                  <a:pt x="12143" y="18805"/>
                </a:cubicBezTo>
                <a:cubicBezTo>
                  <a:pt x="19888" y="18805"/>
                  <a:pt x="19888" y="18805"/>
                  <a:pt x="19888" y="18805"/>
                </a:cubicBezTo>
                <a:cubicBezTo>
                  <a:pt x="20121" y="18805"/>
                  <a:pt x="20316" y="18720"/>
                  <a:pt x="20471" y="18508"/>
                </a:cubicBezTo>
                <a:cubicBezTo>
                  <a:pt x="20666" y="18339"/>
                  <a:pt x="20744" y="18127"/>
                  <a:pt x="20744" y="17873"/>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68" name="Shape 3921"/>
          <p:cNvSpPr/>
          <p:nvPr userDrawn="1"/>
        </p:nvSpPr>
        <p:spPr>
          <a:xfrm>
            <a:off x="18473273" y="5132984"/>
            <a:ext cx="633137" cy="350089"/>
          </a:xfrm>
          <a:custGeom>
            <a:avLst/>
            <a:gdLst/>
            <a:ahLst/>
            <a:cxnLst>
              <a:cxn ang="0">
                <a:pos x="wd2" y="hd2"/>
              </a:cxn>
              <a:cxn ang="5400000">
                <a:pos x="wd2" y="hd2"/>
              </a:cxn>
              <a:cxn ang="10800000">
                <a:pos x="wd2" y="hd2"/>
              </a:cxn>
              <a:cxn ang="16200000">
                <a:pos x="wd2" y="hd2"/>
              </a:cxn>
            </a:cxnLst>
            <a:rect l="0" t="0" r="r" b="b"/>
            <a:pathLst>
              <a:path w="21600" h="21600" extrusionOk="0">
                <a:moveTo>
                  <a:pt x="17649" y="7180"/>
                </a:moveTo>
                <a:cubicBezTo>
                  <a:pt x="18167" y="7180"/>
                  <a:pt x="18685" y="7357"/>
                  <a:pt x="19171" y="7769"/>
                </a:cubicBezTo>
                <a:cubicBezTo>
                  <a:pt x="19657" y="8122"/>
                  <a:pt x="20078" y="8652"/>
                  <a:pt x="20434" y="9299"/>
                </a:cubicBezTo>
                <a:cubicBezTo>
                  <a:pt x="20790" y="9947"/>
                  <a:pt x="21082" y="10712"/>
                  <a:pt x="21276" y="11595"/>
                </a:cubicBezTo>
                <a:cubicBezTo>
                  <a:pt x="21503" y="12477"/>
                  <a:pt x="21600" y="13419"/>
                  <a:pt x="21600" y="14361"/>
                </a:cubicBezTo>
                <a:cubicBezTo>
                  <a:pt x="21600" y="15361"/>
                  <a:pt x="21503" y="16244"/>
                  <a:pt x="21276" y="17127"/>
                </a:cubicBezTo>
                <a:cubicBezTo>
                  <a:pt x="21082" y="18010"/>
                  <a:pt x="20790" y="18775"/>
                  <a:pt x="20434" y="19422"/>
                </a:cubicBezTo>
                <a:cubicBezTo>
                  <a:pt x="20078" y="20129"/>
                  <a:pt x="19657" y="20599"/>
                  <a:pt x="19171" y="21011"/>
                </a:cubicBezTo>
                <a:cubicBezTo>
                  <a:pt x="18685" y="21423"/>
                  <a:pt x="18167" y="21600"/>
                  <a:pt x="17649" y="21600"/>
                </a:cubicBezTo>
                <a:cubicBezTo>
                  <a:pt x="17099" y="21600"/>
                  <a:pt x="16581" y="21423"/>
                  <a:pt x="16095" y="21011"/>
                </a:cubicBezTo>
                <a:cubicBezTo>
                  <a:pt x="15609" y="20599"/>
                  <a:pt x="15188" y="20129"/>
                  <a:pt x="14864" y="19422"/>
                </a:cubicBezTo>
                <a:cubicBezTo>
                  <a:pt x="14476" y="18775"/>
                  <a:pt x="14184" y="18010"/>
                  <a:pt x="13990" y="17127"/>
                </a:cubicBezTo>
                <a:cubicBezTo>
                  <a:pt x="13763" y="16244"/>
                  <a:pt x="13666" y="15361"/>
                  <a:pt x="13666" y="14361"/>
                </a:cubicBezTo>
                <a:cubicBezTo>
                  <a:pt x="13666" y="13713"/>
                  <a:pt x="13731" y="13066"/>
                  <a:pt x="13828" y="12477"/>
                </a:cubicBezTo>
                <a:cubicBezTo>
                  <a:pt x="13925" y="11889"/>
                  <a:pt x="14055" y="11359"/>
                  <a:pt x="14216" y="10771"/>
                </a:cubicBezTo>
                <a:cubicBezTo>
                  <a:pt x="14378" y="10300"/>
                  <a:pt x="14573" y="9770"/>
                  <a:pt x="14799" y="9358"/>
                </a:cubicBezTo>
                <a:cubicBezTo>
                  <a:pt x="15026" y="8946"/>
                  <a:pt x="15285" y="8534"/>
                  <a:pt x="15577" y="8240"/>
                </a:cubicBezTo>
                <a:cubicBezTo>
                  <a:pt x="14476" y="4238"/>
                  <a:pt x="14476" y="4238"/>
                  <a:pt x="14476" y="4238"/>
                </a:cubicBezTo>
                <a:cubicBezTo>
                  <a:pt x="11172" y="14714"/>
                  <a:pt x="11172" y="14714"/>
                  <a:pt x="11172" y="14714"/>
                </a:cubicBezTo>
                <a:cubicBezTo>
                  <a:pt x="11140" y="14773"/>
                  <a:pt x="11075" y="14890"/>
                  <a:pt x="11010" y="14890"/>
                </a:cubicBezTo>
                <a:cubicBezTo>
                  <a:pt x="10946" y="14949"/>
                  <a:pt x="10913" y="15008"/>
                  <a:pt x="10849" y="15008"/>
                </a:cubicBezTo>
                <a:cubicBezTo>
                  <a:pt x="7902" y="15008"/>
                  <a:pt x="7902" y="15008"/>
                  <a:pt x="7902" y="15008"/>
                </a:cubicBezTo>
                <a:cubicBezTo>
                  <a:pt x="7869" y="15891"/>
                  <a:pt x="7740" y="16774"/>
                  <a:pt x="7513" y="17539"/>
                </a:cubicBezTo>
                <a:cubicBezTo>
                  <a:pt x="7286" y="18363"/>
                  <a:pt x="6995" y="19069"/>
                  <a:pt x="6639" y="19658"/>
                </a:cubicBezTo>
                <a:cubicBezTo>
                  <a:pt x="6282" y="20305"/>
                  <a:pt x="5894" y="20776"/>
                  <a:pt x="5440" y="21070"/>
                </a:cubicBezTo>
                <a:cubicBezTo>
                  <a:pt x="4955" y="21423"/>
                  <a:pt x="4469" y="21600"/>
                  <a:pt x="3983" y="21600"/>
                </a:cubicBezTo>
                <a:cubicBezTo>
                  <a:pt x="3433" y="21600"/>
                  <a:pt x="2915" y="21423"/>
                  <a:pt x="2429" y="21011"/>
                </a:cubicBezTo>
                <a:cubicBezTo>
                  <a:pt x="1943" y="20599"/>
                  <a:pt x="1522" y="20129"/>
                  <a:pt x="1198" y="19422"/>
                </a:cubicBezTo>
                <a:cubicBezTo>
                  <a:pt x="842" y="18775"/>
                  <a:pt x="551" y="18010"/>
                  <a:pt x="324" y="17127"/>
                </a:cubicBezTo>
                <a:cubicBezTo>
                  <a:pt x="130" y="16244"/>
                  <a:pt x="0" y="15361"/>
                  <a:pt x="0" y="14361"/>
                </a:cubicBezTo>
                <a:cubicBezTo>
                  <a:pt x="0" y="13419"/>
                  <a:pt x="130" y="12477"/>
                  <a:pt x="324" y="11595"/>
                </a:cubicBezTo>
                <a:cubicBezTo>
                  <a:pt x="551" y="10712"/>
                  <a:pt x="842" y="9947"/>
                  <a:pt x="1198" y="9299"/>
                </a:cubicBezTo>
                <a:cubicBezTo>
                  <a:pt x="1522" y="8652"/>
                  <a:pt x="1943" y="8122"/>
                  <a:pt x="2429" y="7769"/>
                </a:cubicBezTo>
                <a:cubicBezTo>
                  <a:pt x="2915" y="7357"/>
                  <a:pt x="3433" y="7180"/>
                  <a:pt x="3983" y="7180"/>
                </a:cubicBezTo>
                <a:cubicBezTo>
                  <a:pt x="4113" y="7180"/>
                  <a:pt x="4242" y="7180"/>
                  <a:pt x="4372" y="7239"/>
                </a:cubicBezTo>
                <a:cubicBezTo>
                  <a:pt x="4501" y="7239"/>
                  <a:pt x="4631" y="7298"/>
                  <a:pt x="4760" y="7357"/>
                </a:cubicBezTo>
                <a:cubicBezTo>
                  <a:pt x="4922" y="7357"/>
                  <a:pt x="5052" y="7475"/>
                  <a:pt x="5149" y="7534"/>
                </a:cubicBezTo>
                <a:cubicBezTo>
                  <a:pt x="5279" y="7592"/>
                  <a:pt x="5408" y="7710"/>
                  <a:pt x="5538" y="7769"/>
                </a:cubicBezTo>
                <a:cubicBezTo>
                  <a:pt x="7060" y="2943"/>
                  <a:pt x="7060" y="2943"/>
                  <a:pt x="7060" y="2943"/>
                </a:cubicBezTo>
                <a:cubicBezTo>
                  <a:pt x="7060" y="2884"/>
                  <a:pt x="7060" y="2884"/>
                  <a:pt x="7060" y="2884"/>
                </a:cubicBezTo>
                <a:cubicBezTo>
                  <a:pt x="6250" y="0"/>
                  <a:pt x="6250" y="0"/>
                  <a:pt x="6250" y="0"/>
                </a:cubicBezTo>
                <a:cubicBezTo>
                  <a:pt x="8646" y="0"/>
                  <a:pt x="8646" y="0"/>
                  <a:pt x="8646" y="0"/>
                </a:cubicBezTo>
                <a:cubicBezTo>
                  <a:pt x="8646" y="1295"/>
                  <a:pt x="8646" y="1295"/>
                  <a:pt x="8646" y="1295"/>
                </a:cubicBezTo>
                <a:cubicBezTo>
                  <a:pt x="7448" y="1295"/>
                  <a:pt x="7448" y="1295"/>
                  <a:pt x="7448" y="1295"/>
                </a:cubicBezTo>
                <a:cubicBezTo>
                  <a:pt x="7772" y="2590"/>
                  <a:pt x="7772" y="2590"/>
                  <a:pt x="7772" y="2590"/>
                </a:cubicBezTo>
                <a:cubicBezTo>
                  <a:pt x="14022" y="2590"/>
                  <a:pt x="14022" y="2590"/>
                  <a:pt x="14022" y="2590"/>
                </a:cubicBezTo>
                <a:cubicBezTo>
                  <a:pt x="13277" y="0"/>
                  <a:pt x="13277" y="0"/>
                  <a:pt x="13277" y="0"/>
                </a:cubicBezTo>
                <a:cubicBezTo>
                  <a:pt x="15836" y="0"/>
                  <a:pt x="15836" y="0"/>
                  <a:pt x="15836" y="0"/>
                </a:cubicBezTo>
                <a:cubicBezTo>
                  <a:pt x="15836" y="1295"/>
                  <a:pt x="15836" y="1295"/>
                  <a:pt x="15836" y="1295"/>
                </a:cubicBezTo>
                <a:cubicBezTo>
                  <a:pt x="14476" y="1295"/>
                  <a:pt x="14476" y="1295"/>
                  <a:pt x="14476" y="1295"/>
                </a:cubicBezTo>
                <a:cubicBezTo>
                  <a:pt x="16257" y="7651"/>
                  <a:pt x="16257" y="7651"/>
                  <a:pt x="16257" y="7651"/>
                </a:cubicBezTo>
                <a:cubicBezTo>
                  <a:pt x="16354" y="7592"/>
                  <a:pt x="16483" y="7534"/>
                  <a:pt x="16581" y="7475"/>
                </a:cubicBezTo>
                <a:cubicBezTo>
                  <a:pt x="16710" y="7416"/>
                  <a:pt x="16807" y="7357"/>
                  <a:pt x="16904" y="7357"/>
                </a:cubicBezTo>
                <a:cubicBezTo>
                  <a:pt x="17034" y="7298"/>
                  <a:pt x="17163" y="7239"/>
                  <a:pt x="17293" y="7239"/>
                </a:cubicBezTo>
                <a:cubicBezTo>
                  <a:pt x="17390" y="7180"/>
                  <a:pt x="17520" y="7180"/>
                  <a:pt x="17649" y="7180"/>
                </a:cubicBezTo>
                <a:close/>
                <a:moveTo>
                  <a:pt x="3983" y="20305"/>
                </a:moveTo>
                <a:cubicBezTo>
                  <a:pt x="4404" y="20305"/>
                  <a:pt x="4793" y="20129"/>
                  <a:pt x="5149" y="19834"/>
                </a:cubicBezTo>
                <a:cubicBezTo>
                  <a:pt x="5505" y="19599"/>
                  <a:pt x="5829" y="19187"/>
                  <a:pt x="6121" y="18775"/>
                </a:cubicBezTo>
                <a:cubicBezTo>
                  <a:pt x="6412" y="18304"/>
                  <a:pt x="6639" y="17716"/>
                  <a:pt x="6833" y="17127"/>
                </a:cubicBezTo>
                <a:cubicBezTo>
                  <a:pt x="7027" y="16480"/>
                  <a:pt x="7157" y="15773"/>
                  <a:pt x="7189" y="15008"/>
                </a:cubicBezTo>
                <a:cubicBezTo>
                  <a:pt x="3854" y="15008"/>
                  <a:pt x="3854" y="15008"/>
                  <a:pt x="3854" y="15008"/>
                </a:cubicBezTo>
                <a:cubicBezTo>
                  <a:pt x="3789" y="15008"/>
                  <a:pt x="3724" y="14949"/>
                  <a:pt x="3692" y="14890"/>
                </a:cubicBezTo>
                <a:cubicBezTo>
                  <a:pt x="3627" y="14890"/>
                  <a:pt x="3595" y="14773"/>
                  <a:pt x="3562" y="14714"/>
                </a:cubicBezTo>
                <a:cubicBezTo>
                  <a:pt x="3497" y="14596"/>
                  <a:pt x="3465" y="14478"/>
                  <a:pt x="3465" y="14361"/>
                </a:cubicBezTo>
                <a:cubicBezTo>
                  <a:pt x="3465" y="14302"/>
                  <a:pt x="3497" y="14184"/>
                  <a:pt x="3562" y="14066"/>
                </a:cubicBezTo>
                <a:cubicBezTo>
                  <a:pt x="5149" y="8946"/>
                  <a:pt x="5149" y="8946"/>
                  <a:pt x="5149" y="8946"/>
                </a:cubicBezTo>
                <a:cubicBezTo>
                  <a:pt x="4987" y="8769"/>
                  <a:pt x="4793" y="8652"/>
                  <a:pt x="4599" y="8593"/>
                </a:cubicBezTo>
                <a:cubicBezTo>
                  <a:pt x="4372" y="8534"/>
                  <a:pt x="4178" y="8475"/>
                  <a:pt x="3983" y="8475"/>
                </a:cubicBezTo>
                <a:cubicBezTo>
                  <a:pt x="3530" y="8475"/>
                  <a:pt x="3109" y="8652"/>
                  <a:pt x="2720" y="8946"/>
                </a:cubicBezTo>
                <a:cubicBezTo>
                  <a:pt x="2332" y="9240"/>
                  <a:pt x="1975" y="9711"/>
                  <a:pt x="1684" y="10241"/>
                </a:cubicBezTo>
                <a:cubicBezTo>
                  <a:pt x="1393" y="10771"/>
                  <a:pt x="1133" y="11359"/>
                  <a:pt x="972" y="12065"/>
                </a:cubicBezTo>
                <a:cubicBezTo>
                  <a:pt x="810" y="12772"/>
                  <a:pt x="712" y="13537"/>
                  <a:pt x="712" y="14361"/>
                </a:cubicBezTo>
                <a:cubicBezTo>
                  <a:pt x="712" y="15185"/>
                  <a:pt x="810" y="15950"/>
                  <a:pt x="972" y="16656"/>
                </a:cubicBezTo>
                <a:cubicBezTo>
                  <a:pt x="1133" y="17421"/>
                  <a:pt x="1393" y="18010"/>
                  <a:pt x="1684" y="18540"/>
                </a:cubicBezTo>
                <a:cubicBezTo>
                  <a:pt x="1975" y="19069"/>
                  <a:pt x="2332" y="19540"/>
                  <a:pt x="2720" y="19834"/>
                </a:cubicBezTo>
                <a:cubicBezTo>
                  <a:pt x="3109" y="20129"/>
                  <a:pt x="3530" y="20305"/>
                  <a:pt x="3983" y="20305"/>
                </a:cubicBezTo>
                <a:close/>
                <a:moveTo>
                  <a:pt x="7189" y="13713"/>
                </a:moveTo>
                <a:cubicBezTo>
                  <a:pt x="7157" y="13301"/>
                  <a:pt x="7092" y="12889"/>
                  <a:pt x="7027" y="12477"/>
                </a:cubicBezTo>
                <a:cubicBezTo>
                  <a:pt x="6963" y="12065"/>
                  <a:pt x="6865" y="11653"/>
                  <a:pt x="6768" y="11300"/>
                </a:cubicBezTo>
                <a:cubicBezTo>
                  <a:pt x="6606" y="10947"/>
                  <a:pt x="6477" y="10653"/>
                  <a:pt x="6315" y="10300"/>
                </a:cubicBezTo>
                <a:cubicBezTo>
                  <a:pt x="6153" y="10005"/>
                  <a:pt x="5991" y="9770"/>
                  <a:pt x="5797" y="9535"/>
                </a:cubicBezTo>
                <a:cubicBezTo>
                  <a:pt x="4469" y="13713"/>
                  <a:pt x="4469" y="13713"/>
                  <a:pt x="4469" y="13713"/>
                </a:cubicBezTo>
                <a:lnTo>
                  <a:pt x="7189" y="13713"/>
                </a:lnTo>
                <a:close/>
                <a:moveTo>
                  <a:pt x="7448" y="4238"/>
                </a:moveTo>
                <a:cubicBezTo>
                  <a:pt x="6153" y="8416"/>
                  <a:pt x="6153" y="8416"/>
                  <a:pt x="6153" y="8416"/>
                </a:cubicBezTo>
                <a:cubicBezTo>
                  <a:pt x="6380" y="8711"/>
                  <a:pt x="6606" y="9064"/>
                  <a:pt x="6833" y="9417"/>
                </a:cubicBezTo>
                <a:cubicBezTo>
                  <a:pt x="7027" y="9829"/>
                  <a:pt x="7222" y="10241"/>
                  <a:pt x="7351" y="10653"/>
                </a:cubicBezTo>
                <a:cubicBezTo>
                  <a:pt x="7513" y="11065"/>
                  <a:pt x="7643" y="11595"/>
                  <a:pt x="7740" y="12065"/>
                </a:cubicBezTo>
                <a:cubicBezTo>
                  <a:pt x="7804" y="12595"/>
                  <a:pt x="7869" y="13125"/>
                  <a:pt x="7902" y="13713"/>
                </a:cubicBezTo>
                <a:cubicBezTo>
                  <a:pt x="10039" y="13713"/>
                  <a:pt x="10039" y="13713"/>
                  <a:pt x="10039" y="13713"/>
                </a:cubicBezTo>
                <a:lnTo>
                  <a:pt x="7448" y="4238"/>
                </a:lnTo>
                <a:close/>
                <a:moveTo>
                  <a:pt x="10751" y="13301"/>
                </a:moveTo>
                <a:cubicBezTo>
                  <a:pt x="13763" y="3884"/>
                  <a:pt x="13763" y="3884"/>
                  <a:pt x="13763" y="3884"/>
                </a:cubicBezTo>
                <a:cubicBezTo>
                  <a:pt x="8161" y="3884"/>
                  <a:pt x="8161" y="3884"/>
                  <a:pt x="8161" y="3884"/>
                </a:cubicBezTo>
                <a:lnTo>
                  <a:pt x="10751" y="13301"/>
                </a:lnTo>
                <a:close/>
                <a:moveTo>
                  <a:pt x="17649" y="20305"/>
                </a:moveTo>
                <a:cubicBezTo>
                  <a:pt x="18070" y="20305"/>
                  <a:pt x="18524" y="20129"/>
                  <a:pt x="18912" y="19834"/>
                </a:cubicBezTo>
                <a:cubicBezTo>
                  <a:pt x="19301" y="19540"/>
                  <a:pt x="19625" y="19069"/>
                  <a:pt x="19916" y="18540"/>
                </a:cubicBezTo>
                <a:cubicBezTo>
                  <a:pt x="20207" y="18010"/>
                  <a:pt x="20467" y="17421"/>
                  <a:pt x="20628" y="16656"/>
                </a:cubicBezTo>
                <a:cubicBezTo>
                  <a:pt x="20790" y="15950"/>
                  <a:pt x="20888" y="15185"/>
                  <a:pt x="20888" y="14361"/>
                </a:cubicBezTo>
                <a:cubicBezTo>
                  <a:pt x="20888" y="13537"/>
                  <a:pt x="20790" y="12772"/>
                  <a:pt x="20628" y="12065"/>
                </a:cubicBezTo>
                <a:cubicBezTo>
                  <a:pt x="20467" y="11359"/>
                  <a:pt x="20207" y="10771"/>
                  <a:pt x="19916" y="10241"/>
                </a:cubicBezTo>
                <a:cubicBezTo>
                  <a:pt x="19625" y="9711"/>
                  <a:pt x="19301" y="9240"/>
                  <a:pt x="18912" y="8946"/>
                </a:cubicBezTo>
                <a:cubicBezTo>
                  <a:pt x="18524" y="8652"/>
                  <a:pt x="18070" y="8475"/>
                  <a:pt x="17649" y="8475"/>
                </a:cubicBezTo>
                <a:cubicBezTo>
                  <a:pt x="17455" y="8475"/>
                  <a:pt x="17261" y="8534"/>
                  <a:pt x="17066" y="8534"/>
                </a:cubicBezTo>
                <a:cubicBezTo>
                  <a:pt x="16872" y="8593"/>
                  <a:pt x="16710" y="8711"/>
                  <a:pt x="16548" y="8887"/>
                </a:cubicBezTo>
                <a:cubicBezTo>
                  <a:pt x="18070" y="14302"/>
                  <a:pt x="18070" y="14302"/>
                  <a:pt x="18070" y="14302"/>
                </a:cubicBezTo>
                <a:cubicBezTo>
                  <a:pt x="17422" y="14890"/>
                  <a:pt x="17422" y="14890"/>
                  <a:pt x="17422" y="14890"/>
                </a:cubicBezTo>
                <a:cubicBezTo>
                  <a:pt x="15900" y="9417"/>
                  <a:pt x="15900" y="9417"/>
                  <a:pt x="15900" y="9417"/>
                </a:cubicBezTo>
                <a:cubicBezTo>
                  <a:pt x="15674" y="9652"/>
                  <a:pt x="15479" y="9947"/>
                  <a:pt x="15285" y="10300"/>
                </a:cubicBezTo>
                <a:cubicBezTo>
                  <a:pt x="15123" y="10653"/>
                  <a:pt x="14961" y="11065"/>
                  <a:pt x="14799" y="11477"/>
                </a:cubicBezTo>
                <a:cubicBezTo>
                  <a:pt x="14670" y="11948"/>
                  <a:pt x="14573" y="12419"/>
                  <a:pt x="14508" y="12889"/>
                </a:cubicBezTo>
                <a:cubicBezTo>
                  <a:pt x="14411" y="13360"/>
                  <a:pt x="14378" y="13890"/>
                  <a:pt x="14378" y="14361"/>
                </a:cubicBezTo>
                <a:cubicBezTo>
                  <a:pt x="14378" y="15185"/>
                  <a:pt x="14476" y="15950"/>
                  <a:pt x="14637" y="16656"/>
                </a:cubicBezTo>
                <a:cubicBezTo>
                  <a:pt x="14799" y="17421"/>
                  <a:pt x="15058" y="18010"/>
                  <a:pt x="15350" y="18540"/>
                </a:cubicBezTo>
                <a:cubicBezTo>
                  <a:pt x="15641" y="19069"/>
                  <a:pt x="15965" y="19540"/>
                  <a:pt x="16386" y="19834"/>
                </a:cubicBezTo>
                <a:cubicBezTo>
                  <a:pt x="16775" y="20129"/>
                  <a:pt x="17196" y="20305"/>
                  <a:pt x="17649" y="20305"/>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69" name="Shape 3922"/>
          <p:cNvSpPr/>
          <p:nvPr userDrawn="1"/>
        </p:nvSpPr>
        <p:spPr>
          <a:xfrm>
            <a:off x="19832047" y="5033669"/>
            <a:ext cx="506510" cy="548719"/>
          </a:xfrm>
          <a:custGeom>
            <a:avLst/>
            <a:gdLst/>
            <a:ahLst/>
            <a:cxnLst>
              <a:cxn ang="0">
                <a:pos x="wd2" y="hd2"/>
              </a:cxn>
              <a:cxn ang="5400000">
                <a:pos x="wd2" y="hd2"/>
              </a:cxn>
              <a:cxn ang="10800000">
                <a:pos x="wd2" y="hd2"/>
              </a:cxn>
              <a:cxn ang="16200000">
                <a:pos x="wd2" y="hd2"/>
              </a:cxn>
            </a:cxnLst>
            <a:rect l="0" t="0" r="r" b="b"/>
            <a:pathLst>
              <a:path w="21600" h="21600" extrusionOk="0">
                <a:moveTo>
                  <a:pt x="18404" y="14985"/>
                </a:moveTo>
                <a:cubicBezTo>
                  <a:pt x="21600" y="17340"/>
                  <a:pt x="21600" y="17340"/>
                  <a:pt x="21600" y="17340"/>
                </a:cubicBezTo>
                <a:cubicBezTo>
                  <a:pt x="21600" y="18685"/>
                  <a:pt x="21600" y="18685"/>
                  <a:pt x="21600" y="18685"/>
                </a:cubicBezTo>
                <a:cubicBezTo>
                  <a:pt x="0" y="18685"/>
                  <a:pt x="0" y="18685"/>
                  <a:pt x="0" y="18685"/>
                </a:cubicBezTo>
                <a:cubicBezTo>
                  <a:pt x="0" y="17340"/>
                  <a:pt x="0" y="17340"/>
                  <a:pt x="0" y="17340"/>
                </a:cubicBezTo>
                <a:cubicBezTo>
                  <a:pt x="3155" y="14985"/>
                  <a:pt x="3155" y="14985"/>
                  <a:pt x="3155" y="14985"/>
                </a:cubicBezTo>
                <a:cubicBezTo>
                  <a:pt x="3155" y="8334"/>
                  <a:pt x="3155" y="8334"/>
                  <a:pt x="3155" y="8334"/>
                </a:cubicBezTo>
                <a:cubicBezTo>
                  <a:pt x="3155" y="7437"/>
                  <a:pt x="3317" y="6615"/>
                  <a:pt x="3640" y="5830"/>
                </a:cubicBezTo>
                <a:cubicBezTo>
                  <a:pt x="3924" y="5082"/>
                  <a:pt x="4369" y="4372"/>
                  <a:pt x="4935" y="3737"/>
                </a:cubicBezTo>
                <a:cubicBezTo>
                  <a:pt x="5501" y="3176"/>
                  <a:pt x="6189" y="2653"/>
                  <a:pt x="6957" y="2242"/>
                </a:cubicBezTo>
                <a:cubicBezTo>
                  <a:pt x="7726" y="1831"/>
                  <a:pt x="8535" y="1532"/>
                  <a:pt x="9425" y="1383"/>
                </a:cubicBezTo>
                <a:cubicBezTo>
                  <a:pt x="9425" y="822"/>
                  <a:pt x="9425" y="822"/>
                  <a:pt x="9425" y="822"/>
                </a:cubicBezTo>
                <a:cubicBezTo>
                  <a:pt x="9425" y="598"/>
                  <a:pt x="9506" y="411"/>
                  <a:pt x="9667" y="262"/>
                </a:cubicBezTo>
                <a:cubicBezTo>
                  <a:pt x="9870" y="75"/>
                  <a:pt x="10072" y="0"/>
                  <a:pt x="10315" y="0"/>
                </a:cubicBezTo>
                <a:cubicBezTo>
                  <a:pt x="11245" y="0"/>
                  <a:pt x="11245" y="0"/>
                  <a:pt x="11245" y="0"/>
                </a:cubicBezTo>
                <a:cubicBezTo>
                  <a:pt x="11488" y="0"/>
                  <a:pt x="11730" y="75"/>
                  <a:pt x="11892" y="262"/>
                </a:cubicBezTo>
                <a:cubicBezTo>
                  <a:pt x="12054" y="411"/>
                  <a:pt x="12175" y="598"/>
                  <a:pt x="12175" y="822"/>
                </a:cubicBezTo>
                <a:cubicBezTo>
                  <a:pt x="12175" y="1383"/>
                  <a:pt x="12175" y="1383"/>
                  <a:pt x="12175" y="1383"/>
                </a:cubicBezTo>
                <a:cubicBezTo>
                  <a:pt x="13025" y="1532"/>
                  <a:pt x="13874" y="1831"/>
                  <a:pt x="14643" y="2205"/>
                </a:cubicBezTo>
                <a:cubicBezTo>
                  <a:pt x="15411" y="2616"/>
                  <a:pt x="16058" y="3139"/>
                  <a:pt x="16625" y="3737"/>
                </a:cubicBezTo>
                <a:cubicBezTo>
                  <a:pt x="17191" y="4372"/>
                  <a:pt x="17636" y="5082"/>
                  <a:pt x="17960" y="5830"/>
                </a:cubicBezTo>
                <a:cubicBezTo>
                  <a:pt x="18283" y="6615"/>
                  <a:pt x="18404" y="7437"/>
                  <a:pt x="18404" y="8334"/>
                </a:cubicBezTo>
                <a:lnTo>
                  <a:pt x="18404" y="14985"/>
                </a:lnTo>
                <a:close/>
                <a:moveTo>
                  <a:pt x="20670" y="17863"/>
                </a:moveTo>
                <a:cubicBezTo>
                  <a:pt x="20670" y="17751"/>
                  <a:pt x="20670" y="17751"/>
                  <a:pt x="20670" y="17751"/>
                </a:cubicBezTo>
                <a:cubicBezTo>
                  <a:pt x="17515" y="15397"/>
                  <a:pt x="17515" y="15397"/>
                  <a:pt x="17515" y="15397"/>
                </a:cubicBezTo>
                <a:cubicBezTo>
                  <a:pt x="17515" y="8334"/>
                  <a:pt x="17515" y="8334"/>
                  <a:pt x="17515" y="8334"/>
                </a:cubicBezTo>
                <a:cubicBezTo>
                  <a:pt x="17515" y="7437"/>
                  <a:pt x="17353" y="6652"/>
                  <a:pt x="16989" y="5904"/>
                </a:cubicBezTo>
                <a:cubicBezTo>
                  <a:pt x="16665" y="5157"/>
                  <a:pt x="16180" y="4484"/>
                  <a:pt x="15573" y="3887"/>
                </a:cubicBezTo>
                <a:cubicBezTo>
                  <a:pt x="14966" y="3363"/>
                  <a:pt x="14238" y="2915"/>
                  <a:pt x="13429" y="2579"/>
                </a:cubicBezTo>
                <a:cubicBezTo>
                  <a:pt x="12620" y="2242"/>
                  <a:pt x="11730" y="2093"/>
                  <a:pt x="10800" y="2093"/>
                </a:cubicBezTo>
                <a:cubicBezTo>
                  <a:pt x="9870" y="2093"/>
                  <a:pt x="9020" y="2242"/>
                  <a:pt x="8171" y="2579"/>
                </a:cubicBezTo>
                <a:cubicBezTo>
                  <a:pt x="7362" y="2915"/>
                  <a:pt x="6634" y="3363"/>
                  <a:pt x="6027" y="3887"/>
                </a:cubicBezTo>
                <a:cubicBezTo>
                  <a:pt x="5420" y="4484"/>
                  <a:pt x="4935" y="5157"/>
                  <a:pt x="4571" y="5904"/>
                </a:cubicBezTo>
                <a:cubicBezTo>
                  <a:pt x="4207" y="6652"/>
                  <a:pt x="4045" y="7437"/>
                  <a:pt x="4045" y="8334"/>
                </a:cubicBezTo>
                <a:cubicBezTo>
                  <a:pt x="4045" y="15397"/>
                  <a:pt x="4045" y="15397"/>
                  <a:pt x="4045" y="15397"/>
                </a:cubicBezTo>
                <a:cubicBezTo>
                  <a:pt x="890" y="17751"/>
                  <a:pt x="890" y="17751"/>
                  <a:pt x="890" y="17751"/>
                </a:cubicBezTo>
                <a:cubicBezTo>
                  <a:pt x="890" y="17863"/>
                  <a:pt x="890" y="17863"/>
                  <a:pt x="890" y="17863"/>
                </a:cubicBezTo>
                <a:lnTo>
                  <a:pt x="20670" y="17863"/>
                </a:lnTo>
                <a:close/>
                <a:moveTo>
                  <a:pt x="10800" y="21600"/>
                </a:moveTo>
                <a:cubicBezTo>
                  <a:pt x="10476" y="21600"/>
                  <a:pt x="10193" y="21563"/>
                  <a:pt x="9910" y="21451"/>
                </a:cubicBezTo>
                <a:cubicBezTo>
                  <a:pt x="9667" y="21338"/>
                  <a:pt x="9425" y="21189"/>
                  <a:pt x="9222" y="20965"/>
                </a:cubicBezTo>
                <a:cubicBezTo>
                  <a:pt x="8980" y="20778"/>
                  <a:pt x="8818" y="20554"/>
                  <a:pt x="8697" y="20329"/>
                </a:cubicBezTo>
                <a:cubicBezTo>
                  <a:pt x="8575" y="20068"/>
                  <a:pt x="8535" y="19806"/>
                  <a:pt x="8535" y="19507"/>
                </a:cubicBezTo>
                <a:cubicBezTo>
                  <a:pt x="13065" y="19507"/>
                  <a:pt x="13065" y="19507"/>
                  <a:pt x="13065" y="19507"/>
                </a:cubicBezTo>
                <a:cubicBezTo>
                  <a:pt x="13065" y="19806"/>
                  <a:pt x="12984" y="20068"/>
                  <a:pt x="12863" y="20329"/>
                </a:cubicBezTo>
                <a:cubicBezTo>
                  <a:pt x="12742" y="20554"/>
                  <a:pt x="12580" y="20778"/>
                  <a:pt x="12378" y="20965"/>
                </a:cubicBezTo>
                <a:cubicBezTo>
                  <a:pt x="12175" y="21189"/>
                  <a:pt x="11933" y="21338"/>
                  <a:pt x="11649" y="21451"/>
                </a:cubicBezTo>
                <a:cubicBezTo>
                  <a:pt x="11407" y="21563"/>
                  <a:pt x="11083" y="21600"/>
                  <a:pt x="10800" y="21600"/>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70" name="Shape 3923"/>
          <p:cNvSpPr/>
          <p:nvPr userDrawn="1"/>
        </p:nvSpPr>
        <p:spPr>
          <a:xfrm>
            <a:off x="21064191" y="5170228"/>
            <a:ext cx="633137" cy="275602"/>
          </a:xfrm>
          <a:custGeom>
            <a:avLst/>
            <a:gdLst/>
            <a:ahLst/>
            <a:cxnLst>
              <a:cxn ang="0">
                <a:pos x="wd2" y="hd2"/>
              </a:cxn>
              <a:cxn ang="5400000">
                <a:pos x="wd2" y="hd2"/>
              </a:cxn>
              <a:cxn ang="10800000">
                <a:pos x="wd2" y="hd2"/>
              </a:cxn>
              <a:cxn ang="16200000">
                <a:pos x="wd2" y="hd2"/>
              </a:cxn>
            </a:cxnLst>
            <a:rect l="0" t="0" r="r" b="b"/>
            <a:pathLst>
              <a:path w="21600" h="21600" extrusionOk="0">
                <a:moveTo>
                  <a:pt x="0" y="2392"/>
                </a:moveTo>
                <a:cubicBezTo>
                  <a:pt x="0" y="2093"/>
                  <a:pt x="32" y="1794"/>
                  <a:pt x="97" y="1495"/>
                </a:cubicBezTo>
                <a:cubicBezTo>
                  <a:pt x="162" y="1196"/>
                  <a:pt x="227" y="972"/>
                  <a:pt x="356" y="747"/>
                </a:cubicBezTo>
                <a:cubicBezTo>
                  <a:pt x="421" y="523"/>
                  <a:pt x="551" y="299"/>
                  <a:pt x="680" y="149"/>
                </a:cubicBezTo>
                <a:cubicBezTo>
                  <a:pt x="777" y="75"/>
                  <a:pt x="939" y="0"/>
                  <a:pt x="1101" y="0"/>
                </a:cubicBezTo>
                <a:cubicBezTo>
                  <a:pt x="10104" y="0"/>
                  <a:pt x="10104" y="0"/>
                  <a:pt x="10104" y="0"/>
                </a:cubicBezTo>
                <a:cubicBezTo>
                  <a:pt x="10104" y="21600"/>
                  <a:pt x="10104" y="21600"/>
                  <a:pt x="10104" y="21600"/>
                </a:cubicBezTo>
                <a:cubicBezTo>
                  <a:pt x="1101" y="21600"/>
                  <a:pt x="1101" y="21600"/>
                  <a:pt x="1101" y="21600"/>
                </a:cubicBezTo>
                <a:cubicBezTo>
                  <a:pt x="939" y="21600"/>
                  <a:pt x="777" y="21525"/>
                  <a:pt x="680" y="21376"/>
                </a:cubicBezTo>
                <a:cubicBezTo>
                  <a:pt x="551" y="21226"/>
                  <a:pt x="421" y="21077"/>
                  <a:pt x="356" y="20778"/>
                </a:cubicBezTo>
                <a:cubicBezTo>
                  <a:pt x="227" y="20628"/>
                  <a:pt x="162" y="20329"/>
                  <a:pt x="97" y="20105"/>
                </a:cubicBezTo>
                <a:cubicBezTo>
                  <a:pt x="32" y="19806"/>
                  <a:pt x="0" y="19507"/>
                  <a:pt x="0" y="19134"/>
                </a:cubicBezTo>
                <a:lnTo>
                  <a:pt x="0" y="2392"/>
                </a:lnTo>
                <a:close/>
                <a:moveTo>
                  <a:pt x="9359" y="19956"/>
                </a:moveTo>
                <a:cubicBezTo>
                  <a:pt x="9359" y="1644"/>
                  <a:pt x="9359" y="1644"/>
                  <a:pt x="9359" y="1644"/>
                </a:cubicBezTo>
                <a:cubicBezTo>
                  <a:pt x="1101" y="1644"/>
                  <a:pt x="1101" y="1644"/>
                  <a:pt x="1101" y="1644"/>
                </a:cubicBezTo>
                <a:cubicBezTo>
                  <a:pt x="1004" y="1644"/>
                  <a:pt x="907" y="1719"/>
                  <a:pt x="842" y="1869"/>
                </a:cubicBezTo>
                <a:cubicBezTo>
                  <a:pt x="777" y="2018"/>
                  <a:pt x="712" y="2242"/>
                  <a:pt x="712" y="2392"/>
                </a:cubicBezTo>
                <a:cubicBezTo>
                  <a:pt x="712" y="19134"/>
                  <a:pt x="712" y="19134"/>
                  <a:pt x="712" y="19134"/>
                </a:cubicBezTo>
                <a:cubicBezTo>
                  <a:pt x="712" y="19358"/>
                  <a:pt x="777" y="19507"/>
                  <a:pt x="842" y="19657"/>
                </a:cubicBezTo>
                <a:cubicBezTo>
                  <a:pt x="907" y="19806"/>
                  <a:pt x="1004" y="19956"/>
                  <a:pt x="1101" y="19956"/>
                </a:cubicBezTo>
                <a:lnTo>
                  <a:pt x="9359" y="19956"/>
                </a:lnTo>
                <a:close/>
                <a:moveTo>
                  <a:pt x="21600" y="10763"/>
                </a:moveTo>
                <a:cubicBezTo>
                  <a:pt x="21600" y="11510"/>
                  <a:pt x="21535" y="12108"/>
                  <a:pt x="21438" y="12706"/>
                </a:cubicBezTo>
                <a:cubicBezTo>
                  <a:pt x="21309" y="13304"/>
                  <a:pt x="21179" y="13827"/>
                  <a:pt x="20952" y="14275"/>
                </a:cubicBezTo>
                <a:cubicBezTo>
                  <a:pt x="20758" y="14724"/>
                  <a:pt x="20531" y="15098"/>
                  <a:pt x="20272" y="15322"/>
                </a:cubicBezTo>
                <a:cubicBezTo>
                  <a:pt x="20013" y="15621"/>
                  <a:pt x="19722" y="15770"/>
                  <a:pt x="19463" y="15770"/>
                </a:cubicBezTo>
                <a:cubicBezTo>
                  <a:pt x="19463" y="19134"/>
                  <a:pt x="19463" y="19134"/>
                  <a:pt x="19463" y="19134"/>
                </a:cubicBezTo>
                <a:cubicBezTo>
                  <a:pt x="19463" y="19507"/>
                  <a:pt x="19430" y="19806"/>
                  <a:pt x="19366" y="20105"/>
                </a:cubicBezTo>
                <a:cubicBezTo>
                  <a:pt x="19301" y="20329"/>
                  <a:pt x="19236" y="20628"/>
                  <a:pt x="19139" y="20778"/>
                </a:cubicBezTo>
                <a:cubicBezTo>
                  <a:pt x="19042" y="21077"/>
                  <a:pt x="18912" y="21226"/>
                  <a:pt x="18783" y="21376"/>
                </a:cubicBezTo>
                <a:cubicBezTo>
                  <a:pt x="18685" y="21525"/>
                  <a:pt x="18524" y="21600"/>
                  <a:pt x="18394" y="21600"/>
                </a:cubicBezTo>
                <a:cubicBezTo>
                  <a:pt x="10816" y="21600"/>
                  <a:pt x="10816" y="21600"/>
                  <a:pt x="10816" y="21600"/>
                </a:cubicBezTo>
                <a:cubicBezTo>
                  <a:pt x="10816" y="19956"/>
                  <a:pt x="10816" y="19956"/>
                  <a:pt x="10816" y="19956"/>
                </a:cubicBezTo>
                <a:cubicBezTo>
                  <a:pt x="18394" y="19956"/>
                  <a:pt x="18394" y="19956"/>
                  <a:pt x="18394" y="19956"/>
                </a:cubicBezTo>
                <a:cubicBezTo>
                  <a:pt x="18491" y="19956"/>
                  <a:pt x="18556" y="19806"/>
                  <a:pt x="18621" y="19657"/>
                </a:cubicBezTo>
                <a:cubicBezTo>
                  <a:pt x="18685" y="19507"/>
                  <a:pt x="18718" y="19358"/>
                  <a:pt x="18718" y="19134"/>
                </a:cubicBezTo>
                <a:cubicBezTo>
                  <a:pt x="18718" y="2392"/>
                  <a:pt x="18718" y="2392"/>
                  <a:pt x="18718" y="2392"/>
                </a:cubicBezTo>
                <a:cubicBezTo>
                  <a:pt x="18718" y="2242"/>
                  <a:pt x="18685" y="2018"/>
                  <a:pt x="18621" y="1869"/>
                </a:cubicBezTo>
                <a:cubicBezTo>
                  <a:pt x="18556" y="1719"/>
                  <a:pt x="18491" y="1644"/>
                  <a:pt x="18394" y="1644"/>
                </a:cubicBezTo>
                <a:cubicBezTo>
                  <a:pt x="10816" y="1644"/>
                  <a:pt x="10816" y="1644"/>
                  <a:pt x="10816" y="1644"/>
                </a:cubicBezTo>
                <a:cubicBezTo>
                  <a:pt x="10816" y="0"/>
                  <a:pt x="10816" y="0"/>
                  <a:pt x="10816" y="0"/>
                </a:cubicBezTo>
                <a:cubicBezTo>
                  <a:pt x="18394" y="0"/>
                  <a:pt x="18394" y="0"/>
                  <a:pt x="18394" y="0"/>
                </a:cubicBezTo>
                <a:cubicBezTo>
                  <a:pt x="18524" y="0"/>
                  <a:pt x="18685" y="75"/>
                  <a:pt x="18783" y="149"/>
                </a:cubicBezTo>
                <a:cubicBezTo>
                  <a:pt x="18912" y="299"/>
                  <a:pt x="19042" y="523"/>
                  <a:pt x="19139" y="747"/>
                </a:cubicBezTo>
                <a:cubicBezTo>
                  <a:pt x="19236" y="972"/>
                  <a:pt x="19301" y="1196"/>
                  <a:pt x="19366" y="1495"/>
                </a:cubicBezTo>
                <a:cubicBezTo>
                  <a:pt x="19430" y="1794"/>
                  <a:pt x="19463" y="2093"/>
                  <a:pt x="19463" y="2392"/>
                </a:cubicBezTo>
                <a:cubicBezTo>
                  <a:pt x="19463" y="5830"/>
                  <a:pt x="19463" y="5830"/>
                  <a:pt x="19463" y="5830"/>
                </a:cubicBezTo>
                <a:cubicBezTo>
                  <a:pt x="19722" y="5830"/>
                  <a:pt x="20013" y="5979"/>
                  <a:pt x="20272" y="6203"/>
                </a:cubicBezTo>
                <a:cubicBezTo>
                  <a:pt x="20531" y="6428"/>
                  <a:pt x="20758" y="6801"/>
                  <a:pt x="20952" y="7250"/>
                </a:cubicBezTo>
                <a:cubicBezTo>
                  <a:pt x="21179" y="7698"/>
                  <a:pt x="21309" y="8221"/>
                  <a:pt x="21438" y="8819"/>
                </a:cubicBezTo>
                <a:cubicBezTo>
                  <a:pt x="21535" y="9417"/>
                  <a:pt x="21600" y="10090"/>
                  <a:pt x="21600" y="10763"/>
                </a:cubicBezTo>
                <a:close/>
                <a:moveTo>
                  <a:pt x="19463" y="14051"/>
                </a:moveTo>
                <a:cubicBezTo>
                  <a:pt x="19657" y="14051"/>
                  <a:pt x="19819" y="13976"/>
                  <a:pt x="20013" y="13827"/>
                </a:cubicBezTo>
                <a:cubicBezTo>
                  <a:pt x="20175" y="13678"/>
                  <a:pt x="20305" y="13453"/>
                  <a:pt x="20467" y="13080"/>
                </a:cubicBezTo>
                <a:cubicBezTo>
                  <a:pt x="20564" y="12781"/>
                  <a:pt x="20661" y="12407"/>
                  <a:pt x="20758" y="12033"/>
                </a:cubicBezTo>
                <a:cubicBezTo>
                  <a:pt x="20855" y="11660"/>
                  <a:pt x="20888" y="11211"/>
                  <a:pt x="20888" y="10763"/>
                </a:cubicBezTo>
                <a:cubicBezTo>
                  <a:pt x="20888" y="10314"/>
                  <a:pt x="20855" y="9866"/>
                  <a:pt x="20758" y="9492"/>
                </a:cubicBezTo>
                <a:cubicBezTo>
                  <a:pt x="20661" y="9118"/>
                  <a:pt x="20564" y="8745"/>
                  <a:pt x="20467" y="8446"/>
                </a:cubicBezTo>
                <a:cubicBezTo>
                  <a:pt x="20305" y="8147"/>
                  <a:pt x="20175" y="7848"/>
                  <a:pt x="20013" y="7698"/>
                </a:cubicBezTo>
                <a:cubicBezTo>
                  <a:pt x="19819" y="7549"/>
                  <a:pt x="19657" y="7474"/>
                  <a:pt x="19463" y="7474"/>
                </a:cubicBezTo>
                <a:lnTo>
                  <a:pt x="19463" y="14051"/>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71" name="Shape 3924"/>
          <p:cNvSpPr/>
          <p:nvPr userDrawn="1"/>
        </p:nvSpPr>
        <p:spPr>
          <a:xfrm>
            <a:off x="2979905" y="6165271"/>
            <a:ext cx="528857" cy="526372"/>
          </a:xfrm>
          <a:custGeom>
            <a:avLst/>
            <a:gdLst/>
            <a:ahLst/>
            <a:cxnLst>
              <a:cxn ang="0">
                <a:pos x="wd2" y="hd2"/>
              </a:cxn>
              <a:cxn ang="5400000">
                <a:pos x="wd2" y="hd2"/>
              </a:cxn>
              <a:cxn ang="10800000">
                <a:pos x="wd2" y="hd2"/>
              </a:cxn>
              <a:cxn ang="16200000">
                <a:pos x="wd2" y="hd2"/>
              </a:cxn>
            </a:cxnLst>
            <a:rect l="0" t="0" r="r" b="b"/>
            <a:pathLst>
              <a:path w="21600" h="21600" extrusionOk="0">
                <a:moveTo>
                  <a:pt x="10819" y="0"/>
                </a:moveTo>
                <a:cubicBezTo>
                  <a:pt x="12298" y="0"/>
                  <a:pt x="13699" y="272"/>
                  <a:pt x="15023" y="817"/>
                </a:cubicBezTo>
                <a:cubicBezTo>
                  <a:pt x="16346" y="1401"/>
                  <a:pt x="17475" y="2141"/>
                  <a:pt x="18448" y="3152"/>
                </a:cubicBezTo>
                <a:cubicBezTo>
                  <a:pt x="19421" y="4125"/>
                  <a:pt x="20199" y="5254"/>
                  <a:pt x="20783" y="6577"/>
                </a:cubicBezTo>
                <a:cubicBezTo>
                  <a:pt x="21328" y="7901"/>
                  <a:pt x="21600" y="9302"/>
                  <a:pt x="21600" y="10781"/>
                </a:cubicBezTo>
                <a:cubicBezTo>
                  <a:pt x="21600" y="12259"/>
                  <a:pt x="21328" y="13661"/>
                  <a:pt x="20783" y="14984"/>
                </a:cubicBezTo>
                <a:cubicBezTo>
                  <a:pt x="20199" y="16307"/>
                  <a:pt x="19421" y="17475"/>
                  <a:pt x="18448" y="18448"/>
                </a:cubicBezTo>
                <a:cubicBezTo>
                  <a:pt x="17475" y="19421"/>
                  <a:pt x="16346" y="20199"/>
                  <a:pt x="15023" y="20744"/>
                </a:cubicBezTo>
                <a:cubicBezTo>
                  <a:pt x="13699" y="21289"/>
                  <a:pt x="12298" y="21600"/>
                  <a:pt x="10819" y="21600"/>
                </a:cubicBezTo>
                <a:cubicBezTo>
                  <a:pt x="9302" y="21600"/>
                  <a:pt x="7901" y="21289"/>
                  <a:pt x="6616" y="20744"/>
                </a:cubicBezTo>
                <a:cubicBezTo>
                  <a:pt x="5293" y="20199"/>
                  <a:pt x="4125" y="19421"/>
                  <a:pt x="3152" y="18448"/>
                </a:cubicBezTo>
                <a:cubicBezTo>
                  <a:pt x="2179" y="17475"/>
                  <a:pt x="1401" y="16307"/>
                  <a:pt x="856" y="14984"/>
                </a:cubicBezTo>
                <a:cubicBezTo>
                  <a:pt x="272" y="13661"/>
                  <a:pt x="0" y="12259"/>
                  <a:pt x="0" y="10781"/>
                </a:cubicBezTo>
                <a:cubicBezTo>
                  <a:pt x="0" y="9302"/>
                  <a:pt x="272" y="7901"/>
                  <a:pt x="856" y="6577"/>
                </a:cubicBezTo>
                <a:cubicBezTo>
                  <a:pt x="1401" y="5254"/>
                  <a:pt x="2179" y="4125"/>
                  <a:pt x="3152" y="3152"/>
                </a:cubicBezTo>
                <a:cubicBezTo>
                  <a:pt x="4125" y="2141"/>
                  <a:pt x="5293" y="1401"/>
                  <a:pt x="6616" y="817"/>
                </a:cubicBezTo>
                <a:cubicBezTo>
                  <a:pt x="7901" y="272"/>
                  <a:pt x="9302" y="0"/>
                  <a:pt x="10819" y="0"/>
                </a:cubicBezTo>
                <a:close/>
                <a:moveTo>
                  <a:pt x="5955" y="2141"/>
                </a:moveTo>
                <a:cubicBezTo>
                  <a:pt x="5215" y="2530"/>
                  <a:pt x="4515" y="3036"/>
                  <a:pt x="3931" y="3619"/>
                </a:cubicBezTo>
                <a:cubicBezTo>
                  <a:pt x="3347" y="4203"/>
                  <a:pt x="2802" y="4826"/>
                  <a:pt x="2335" y="5526"/>
                </a:cubicBezTo>
                <a:cubicBezTo>
                  <a:pt x="1907" y="6227"/>
                  <a:pt x="1557" y="7005"/>
                  <a:pt x="1323" y="7784"/>
                </a:cubicBezTo>
                <a:cubicBezTo>
                  <a:pt x="1051" y="8601"/>
                  <a:pt x="895" y="9457"/>
                  <a:pt x="856" y="10314"/>
                </a:cubicBezTo>
                <a:cubicBezTo>
                  <a:pt x="8640" y="10314"/>
                  <a:pt x="8640" y="10314"/>
                  <a:pt x="8640" y="10314"/>
                </a:cubicBezTo>
                <a:cubicBezTo>
                  <a:pt x="8601" y="9613"/>
                  <a:pt x="8523" y="8912"/>
                  <a:pt x="8406" y="8173"/>
                </a:cubicBezTo>
                <a:cubicBezTo>
                  <a:pt x="8290" y="7434"/>
                  <a:pt x="8095" y="6733"/>
                  <a:pt x="7862" y="6032"/>
                </a:cubicBezTo>
                <a:cubicBezTo>
                  <a:pt x="7667" y="5332"/>
                  <a:pt x="7395" y="4670"/>
                  <a:pt x="7044" y="4009"/>
                </a:cubicBezTo>
                <a:cubicBezTo>
                  <a:pt x="6733" y="3347"/>
                  <a:pt x="6344" y="2724"/>
                  <a:pt x="5955" y="2141"/>
                </a:cubicBezTo>
                <a:close/>
                <a:moveTo>
                  <a:pt x="856" y="11248"/>
                </a:moveTo>
                <a:cubicBezTo>
                  <a:pt x="895" y="12104"/>
                  <a:pt x="1051" y="12960"/>
                  <a:pt x="1323" y="13777"/>
                </a:cubicBezTo>
                <a:cubicBezTo>
                  <a:pt x="1557" y="14595"/>
                  <a:pt x="1907" y="15334"/>
                  <a:pt x="2413" y="16074"/>
                </a:cubicBezTo>
                <a:cubicBezTo>
                  <a:pt x="2841" y="16774"/>
                  <a:pt x="3347" y="17397"/>
                  <a:pt x="3931" y="17981"/>
                </a:cubicBezTo>
                <a:cubicBezTo>
                  <a:pt x="4515" y="18564"/>
                  <a:pt x="5215" y="19031"/>
                  <a:pt x="5955" y="19459"/>
                </a:cubicBezTo>
                <a:cubicBezTo>
                  <a:pt x="6344" y="18837"/>
                  <a:pt x="6733" y="18214"/>
                  <a:pt x="7044" y="17552"/>
                </a:cubicBezTo>
                <a:cubicBezTo>
                  <a:pt x="7395" y="16891"/>
                  <a:pt x="7667" y="16229"/>
                  <a:pt x="7862" y="15568"/>
                </a:cubicBezTo>
                <a:cubicBezTo>
                  <a:pt x="8095" y="14828"/>
                  <a:pt x="8290" y="14128"/>
                  <a:pt x="8406" y="13427"/>
                </a:cubicBezTo>
                <a:cubicBezTo>
                  <a:pt x="8562" y="12726"/>
                  <a:pt x="8640" y="11987"/>
                  <a:pt x="8640" y="11248"/>
                </a:cubicBezTo>
                <a:lnTo>
                  <a:pt x="856" y="11248"/>
                </a:lnTo>
                <a:close/>
                <a:moveTo>
                  <a:pt x="10819" y="856"/>
                </a:moveTo>
                <a:cubicBezTo>
                  <a:pt x="10430" y="856"/>
                  <a:pt x="10080" y="856"/>
                  <a:pt x="9730" y="895"/>
                </a:cubicBezTo>
                <a:cubicBezTo>
                  <a:pt x="9379" y="934"/>
                  <a:pt x="9029" y="973"/>
                  <a:pt x="8679" y="1051"/>
                </a:cubicBezTo>
                <a:cubicBezTo>
                  <a:pt x="8329" y="1168"/>
                  <a:pt x="8017" y="1245"/>
                  <a:pt x="7667" y="1362"/>
                </a:cubicBezTo>
                <a:cubicBezTo>
                  <a:pt x="7317" y="1479"/>
                  <a:pt x="7005" y="1596"/>
                  <a:pt x="6694" y="1712"/>
                </a:cubicBezTo>
                <a:cubicBezTo>
                  <a:pt x="7122" y="2374"/>
                  <a:pt x="7511" y="3036"/>
                  <a:pt x="7862" y="3736"/>
                </a:cubicBezTo>
                <a:cubicBezTo>
                  <a:pt x="8212" y="4398"/>
                  <a:pt x="8484" y="5098"/>
                  <a:pt x="8718" y="5838"/>
                </a:cubicBezTo>
                <a:cubicBezTo>
                  <a:pt x="8951" y="6577"/>
                  <a:pt x="9146" y="7317"/>
                  <a:pt x="9302" y="8056"/>
                </a:cubicBezTo>
                <a:cubicBezTo>
                  <a:pt x="9418" y="8796"/>
                  <a:pt x="9496" y="9535"/>
                  <a:pt x="9496" y="10314"/>
                </a:cubicBezTo>
                <a:cubicBezTo>
                  <a:pt x="12143" y="10314"/>
                  <a:pt x="12143" y="10314"/>
                  <a:pt x="12143" y="10314"/>
                </a:cubicBezTo>
                <a:cubicBezTo>
                  <a:pt x="12143" y="9535"/>
                  <a:pt x="12182" y="8796"/>
                  <a:pt x="12337" y="8056"/>
                </a:cubicBezTo>
                <a:cubicBezTo>
                  <a:pt x="12454" y="7317"/>
                  <a:pt x="12649" y="6577"/>
                  <a:pt x="12882" y="5838"/>
                </a:cubicBezTo>
                <a:cubicBezTo>
                  <a:pt x="13116" y="5098"/>
                  <a:pt x="13427" y="4398"/>
                  <a:pt x="13738" y="3736"/>
                </a:cubicBezTo>
                <a:cubicBezTo>
                  <a:pt x="14089" y="3036"/>
                  <a:pt x="14478" y="2374"/>
                  <a:pt x="14906" y="1712"/>
                </a:cubicBezTo>
                <a:cubicBezTo>
                  <a:pt x="14595" y="1596"/>
                  <a:pt x="14283" y="1479"/>
                  <a:pt x="13933" y="1362"/>
                </a:cubicBezTo>
                <a:cubicBezTo>
                  <a:pt x="13622" y="1245"/>
                  <a:pt x="13271" y="1168"/>
                  <a:pt x="12921" y="1051"/>
                </a:cubicBezTo>
                <a:cubicBezTo>
                  <a:pt x="12610" y="973"/>
                  <a:pt x="12259" y="934"/>
                  <a:pt x="11909" y="895"/>
                </a:cubicBezTo>
                <a:cubicBezTo>
                  <a:pt x="11559" y="856"/>
                  <a:pt x="11170" y="856"/>
                  <a:pt x="10819" y="856"/>
                </a:cubicBezTo>
                <a:close/>
                <a:moveTo>
                  <a:pt x="10819" y="20705"/>
                </a:moveTo>
                <a:cubicBezTo>
                  <a:pt x="11170" y="20705"/>
                  <a:pt x="11559" y="20705"/>
                  <a:pt x="11909" y="20666"/>
                </a:cubicBezTo>
                <a:cubicBezTo>
                  <a:pt x="12259" y="20627"/>
                  <a:pt x="12610" y="20588"/>
                  <a:pt x="12921" y="20510"/>
                </a:cubicBezTo>
                <a:cubicBezTo>
                  <a:pt x="13271" y="20432"/>
                  <a:pt x="13622" y="20316"/>
                  <a:pt x="13933" y="20199"/>
                </a:cubicBezTo>
                <a:cubicBezTo>
                  <a:pt x="14283" y="20121"/>
                  <a:pt x="14595" y="20004"/>
                  <a:pt x="14906" y="19849"/>
                </a:cubicBezTo>
                <a:cubicBezTo>
                  <a:pt x="14478" y="19226"/>
                  <a:pt x="14089" y="18564"/>
                  <a:pt x="13738" y="17864"/>
                </a:cubicBezTo>
                <a:cubicBezTo>
                  <a:pt x="13427" y="17163"/>
                  <a:pt x="13116" y="16463"/>
                  <a:pt x="12882" y="15762"/>
                </a:cubicBezTo>
                <a:cubicBezTo>
                  <a:pt x="12649" y="15023"/>
                  <a:pt x="12454" y="14283"/>
                  <a:pt x="12337" y="13505"/>
                </a:cubicBezTo>
                <a:cubicBezTo>
                  <a:pt x="12182" y="12765"/>
                  <a:pt x="12143" y="12026"/>
                  <a:pt x="12143" y="11248"/>
                </a:cubicBezTo>
                <a:cubicBezTo>
                  <a:pt x="9496" y="11248"/>
                  <a:pt x="9496" y="11248"/>
                  <a:pt x="9496" y="11248"/>
                </a:cubicBezTo>
                <a:cubicBezTo>
                  <a:pt x="9496" y="12026"/>
                  <a:pt x="9418" y="12765"/>
                  <a:pt x="9302" y="13505"/>
                </a:cubicBezTo>
                <a:cubicBezTo>
                  <a:pt x="9146" y="14283"/>
                  <a:pt x="8951" y="15023"/>
                  <a:pt x="8718" y="15762"/>
                </a:cubicBezTo>
                <a:cubicBezTo>
                  <a:pt x="8484" y="16463"/>
                  <a:pt x="8212" y="17163"/>
                  <a:pt x="7862" y="17864"/>
                </a:cubicBezTo>
                <a:cubicBezTo>
                  <a:pt x="7511" y="18564"/>
                  <a:pt x="7122" y="19226"/>
                  <a:pt x="6694" y="19849"/>
                </a:cubicBezTo>
                <a:cubicBezTo>
                  <a:pt x="7005" y="20004"/>
                  <a:pt x="7317" y="20121"/>
                  <a:pt x="7667" y="20199"/>
                </a:cubicBezTo>
                <a:cubicBezTo>
                  <a:pt x="8017" y="20316"/>
                  <a:pt x="8329" y="20432"/>
                  <a:pt x="8679" y="20510"/>
                </a:cubicBezTo>
                <a:cubicBezTo>
                  <a:pt x="9029" y="20588"/>
                  <a:pt x="9379" y="20627"/>
                  <a:pt x="9730" y="20666"/>
                </a:cubicBezTo>
                <a:cubicBezTo>
                  <a:pt x="10080" y="20705"/>
                  <a:pt x="10430" y="20705"/>
                  <a:pt x="10819" y="20705"/>
                </a:cubicBezTo>
                <a:close/>
                <a:moveTo>
                  <a:pt x="20744" y="10314"/>
                </a:moveTo>
                <a:cubicBezTo>
                  <a:pt x="20705" y="9457"/>
                  <a:pt x="20549" y="8601"/>
                  <a:pt x="20316" y="7784"/>
                </a:cubicBezTo>
                <a:cubicBezTo>
                  <a:pt x="20043" y="7005"/>
                  <a:pt x="19693" y="6227"/>
                  <a:pt x="19226" y="5526"/>
                </a:cubicBezTo>
                <a:cubicBezTo>
                  <a:pt x="18798" y="4826"/>
                  <a:pt x="18253" y="4203"/>
                  <a:pt x="17669" y="3619"/>
                </a:cubicBezTo>
                <a:cubicBezTo>
                  <a:pt x="17085" y="3036"/>
                  <a:pt x="16424" y="2530"/>
                  <a:pt x="15684" y="2141"/>
                </a:cubicBezTo>
                <a:cubicBezTo>
                  <a:pt x="15256" y="2724"/>
                  <a:pt x="14906" y="3347"/>
                  <a:pt x="14556" y="4009"/>
                </a:cubicBezTo>
                <a:cubicBezTo>
                  <a:pt x="14205" y="4670"/>
                  <a:pt x="13933" y="5332"/>
                  <a:pt x="13738" y="6032"/>
                </a:cubicBezTo>
                <a:cubicBezTo>
                  <a:pt x="13505" y="6733"/>
                  <a:pt x="13349" y="7434"/>
                  <a:pt x="13232" y="8173"/>
                </a:cubicBezTo>
                <a:cubicBezTo>
                  <a:pt x="13077" y="8912"/>
                  <a:pt x="13038" y="9613"/>
                  <a:pt x="12999" y="10314"/>
                </a:cubicBezTo>
                <a:lnTo>
                  <a:pt x="20744" y="10314"/>
                </a:lnTo>
                <a:close/>
                <a:moveTo>
                  <a:pt x="15684" y="19459"/>
                </a:moveTo>
                <a:cubicBezTo>
                  <a:pt x="16424" y="19031"/>
                  <a:pt x="17085" y="18564"/>
                  <a:pt x="17669" y="17981"/>
                </a:cubicBezTo>
                <a:cubicBezTo>
                  <a:pt x="18253" y="17397"/>
                  <a:pt x="18798" y="16774"/>
                  <a:pt x="19226" y="16074"/>
                </a:cubicBezTo>
                <a:cubicBezTo>
                  <a:pt x="19654" y="15334"/>
                  <a:pt x="20004" y="14595"/>
                  <a:pt x="20277" y="13777"/>
                </a:cubicBezTo>
                <a:cubicBezTo>
                  <a:pt x="20549" y="12960"/>
                  <a:pt x="20705" y="12104"/>
                  <a:pt x="20744" y="11248"/>
                </a:cubicBezTo>
                <a:cubicBezTo>
                  <a:pt x="12999" y="11248"/>
                  <a:pt x="12999" y="11248"/>
                  <a:pt x="12999" y="11248"/>
                </a:cubicBezTo>
                <a:cubicBezTo>
                  <a:pt x="12999" y="11987"/>
                  <a:pt x="13038" y="12726"/>
                  <a:pt x="13194" y="13427"/>
                </a:cubicBezTo>
                <a:cubicBezTo>
                  <a:pt x="13310" y="14128"/>
                  <a:pt x="13505" y="14828"/>
                  <a:pt x="13738" y="15568"/>
                </a:cubicBezTo>
                <a:cubicBezTo>
                  <a:pt x="13933" y="16229"/>
                  <a:pt x="14205" y="16891"/>
                  <a:pt x="14556" y="17552"/>
                </a:cubicBezTo>
                <a:cubicBezTo>
                  <a:pt x="14906" y="18214"/>
                  <a:pt x="15256" y="18837"/>
                  <a:pt x="15684" y="19459"/>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72" name="Shape 3925"/>
          <p:cNvSpPr/>
          <p:nvPr userDrawn="1"/>
        </p:nvSpPr>
        <p:spPr>
          <a:xfrm>
            <a:off x="2991079" y="4014687"/>
            <a:ext cx="506510" cy="44195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5533"/>
                </a:lnTo>
                <a:lnTo>
                  <a:pt x="14294" y="15533"/>
                </a:lnTo>
                <a:lnTo>
                  <a:pt x="18953" y="21600"/>
                </a:lnTo>
                <a:lnTo>
                  <a:pt x="2647" y="21600"/>
                </a:lnTo>
                <a:lnTo>
                  <a:pt x="7306" y="15533"/>
                </a:lnTo>
                <a:lnTo>
                  <a:pt x="0" y="15533"/>
                </a:lnTo>
                <a:lnTo>
                  <a:pt x="0" y="0"/>
                </a:lnTo>
                <a:lnTo>
                  <a:pt x="21600" y="0"/>
                </a:lnTo>
                <a:close/>
                <a:moveTo>
                  <a:pt x="20753" y="14440"/>
                </a:moveTo>
                <a:lnTo>
                  <a:pt x="20753" y="1092"/>
                </a:lnTo>
                <a:lnTo>
                  <a:pt x="953" y="1092"/>
                </a:lnTo>
                <a:lnTo>
                  <a:pt x="953" y="14440"/>
                </a:lnTo>
                <a:lnTo>
                  <a:pt x="8153" y="14440"/>
                </a:lnTo>
                <a:lnTo>
                  <a:pt x="10800" y="10800"/>
                </a:lnTo>
                <a:lnTo>
                  <a:pt x="13447" y="14440"/>
                </a:lnTo>
                <a:lnTo>
                  <a:pt x="20753" y="14440"/>
                </a:lnTo>
                <a:close/>
                <a:moveTo>
                  <a:pt x="4765" y="20629"/>
                </a:moveTo>
                <a:lnTo>
                  <a:pt x="16941" y="20629"/>
                </a:lnTo>
                <a:lnTo>
                  <a:pt x="10800" y="12378"/>
                </a:lnTo>
                <a:lnTo>
                  <a:pt x="4765" y="20629"/>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73" name="Shape 3926"/>
          <p:cNvSpPr/>
          <p:nvPr userDrawn="1"/>
        </p:nvSpPr>
        <p:spPr>
          <a:xfrm>
            <a:off x="4224465" y="6175202"/>
            <a:ext cx="630654" cy="506510"/>
          </a:xfrm>
          <a:custGeom>
            <a:avLst/>
            <a:gdLst/>
            <a:ahLst/>
            <a:cxnLst>
              <a:cxn ang="0">
                <a:pos x="wd2" y="hd2"/>
              </a:cxn>
              <a:cxn ang="5400000">
                <a:pos x="wd2" y="hd2"/>
              </a:cxn>
              <a:cxn ang="10800000">
                <a:pos x="wd2" y="hd2"/>
              </a:cxn>
              <a:cxn ang="16200000">
                <a:pos x="wd2" y="hd2"/>
              </a:cxn>
            </a:cxnLst>
            <a:rect l="0" t="0" r="r" b="b"/>
            <a:pathLst>
              <a:path w="21600" h="21600" extrusionOk="0">
                <a:moveTo>
                  <a:pt x="17643" y="7173"/>
                </a:moveTo>
                <a:cubicBezTo>
                  <a:pt x="18162" y="7173"/>
                  <a:pt x="18681" y="7295"/>
                  <a:pt x="19168" y="7578"/>
                </a:cubicBezTo>
                <a:cubicBezTo>
                  <a:pt x="19686" y="7821"/>
                  <a:pt x="20076" y="8186"/>
                  <a:pt x="20432" y="8672"/>
                </a:cubicBezTo>
                <a:cubicBezTo>
                  <a:pt x="20789" y="9078"/>
                  <a:pt x="21081" y="9605"/>
                  <a:pt x="21308" y="10212"/>
                </a:cubicBezTo>
                <a:cubicBezTo>
                  <a:pt x="21503" y="10820"/>
                  <a:pt x="21600" y="11469"/>
                  <a:pt x="21600" y="12158"/>
                </a:cubicBezTo>
                <a:cubicBezTo>
                  <a:pt x="21600" y="12806"/>
                  <a:pt x="21503" y="13454"/>
                  <a:pt x="21308" y="14062"/>
                </a:cubicBezTo>
                <a:cubicBezTo>
                  <a:pt x="21081" y="14670"/>
                  <a:pt x="20789" y="15197"/>
                  <a:pt x="20432" y="15602"/>
                </a:cubicBezTo>
                <a:cubicBezTo>
                  <a:pt x="20076" y="16089"/>
                  <a:pt x="19686" y="16453"/>
                  <a:pt x="19200" y="16696"/>
                </a:cubicBezTo>
                <a:cubicBezTo>
                  <a:pt x="18714" y="16980"/>
                  <a:pt x="18195" y="17102"/>
                  <a:pt x="17643" y="17102"/>
                </a:cubicBezTo>
                <a:cubicBezTo>
                  <a:pt x="12584" y="17102"/>
                  <a:pt x="12584" y="17102"/>
                  <a:pt x="12584" y="17102"/>
                </a:cubicBezTo>
                <a:cubicBezTo>
                  <a:pt x="12584" y="16210"/>
                  <a:pt x="12584" y="16210"/>
                  <a:pt x="12584" y="16210"/>
                </a:cubicBezTo>
                <a:cubicBezTo>
                  <a:pt x="17643" y="16210"/>
                  <a:pt x="17643" y="16210"/>
                  <a:pt x="17643" y="16210"/>
                </a:cubicBezTo>
                <a:cubicBezTo>
                  <a:pt x="18097" y="16210"/>
                  <a:pt x="18519" y="16089"/>
                  <a:pt x="18908" y="15886"/>
                </a:cubicBezTo>
                <a:cubicBezTo>
                  <a:pt x="19297" y="15683"/>
                  <a:pt x="19654" y="15359"/>
                  <a:pt x="19914" y="14994"/>
                </a:cubicBezTo>
                <a:cubicBezTo>
                  <a:pt x="20238" y="14630"/>
                  <a:pt x="20465" y="14224"/>
                  <a:pt x="20627" y="13738"/>
                </a:cubicBezTo>
                <a:cubicBezTo>
                  <a:pt x="20822" y="13211"/>
                  <a:pt x="20886" y="12684"/>
                  <a:pt x="20886" y="12158"/>
                </a:cubicBezTo>
                <a:cubicBezTo>
                  <a:pt x="20886" y="11590"/>
                  <a:pt x="20822" y="11063"/>
                  <a:pt x="20627" y="10537"/>
                </a:cubicBezTo>
                <a:cubicBezTo>
                  <a:pt x="20465" y="10050"/>
                  <a:pt x="20238" y="9645"/>
                  <a:pt x="19914" y="9280"/>
                </a:cubicBezTo>
                <a:cubicBezTo>
                  <a:pt x="19654" y="8916"/>
                  <a:pt x="19297" y="8591"/>
                  <a:pt x="18908" y="8389"/>
                </a:cubicBezTo>
                <a:cubicBezTo>
                  <a:pt x="18519" y="8186"/>
                  <a:pt x="18097" y="8065"/>
                  <a:pt x="17643" y="8065"/>
                </a:cubicBezTo>
                <a:cubicBezTo>
                  <a:pt x="16930" y="8065"/>
                  <a:pt x="16930" y="8065"/>
                  <a:pt x="16930" y="8065"/>
                </a:cubicBezTo>
                <a:cubicBezTo>
                  <a:pt x="16930" y="7173"/>
                  <a:pt x="16930" y="7173"/>
                  <a:pt x="16930" y="7173"/>
                </a:cubicBezTo>
                <a:cubicBezTo>
                  <a:pt x="16930" y="7132"/>
                  <a:pt x="16930" y="7132"/>
                  <a:pt x="16930" y="7092"/>
                </a:cubicBezTo>
                <a:cubicBezTo>
                  <a:pt x="16930" y="7092"/>
                  <a:pt x="16930" y="7051"/>
                  <a:pt x="16930" y="7011"/>
                </a:cubicBezTo>
                <a:cubicBezTo>
                  <a:pt x="16930" y="6970"/>
                  <a:pt x="16930" y="6970"/>
                  <a:pt x="16930" y="6970"/>
                </a:cubicBezTo>
                <a:cubicBezTo>
                  <a:pt x="16930" y="6119"/>
                  <a:pt x="16800" y="5349"/>
                  <a:pt x="16541" y="4579"/>
                </a:cubicBezTo>
                <a:cubicBezTo>
                  <a:pt x="16281" y="3850"/>
                  <a:pt x="15924" y="3202"/>
                  <a:pt x="15503" y="2675"/>
                </a:cubicBezTo>
                <a:cubicBezTo>
                  <a:pt x="15049" y="2148"/>
                  <a:pt x="14562" y="1702"/>
                  <a:pt x="13978" y="1378"/>
                </a:cubicBezTo>
                <a:cubicBezTo>
                  <a:pt x="13362" y="1054"/>
                  <a:pt x="12746" y="892"/>
                  <a:pt x="12065" y="892"/>
                </a:cubicBezTo>
                <a:cubicBezTo>
                  <a:pt x="11578" y="892"/>
                  <a:pt x="11124" y="973"/>
                  <a:pt x="10703" y="1135"/>
                </a:cubicBezTo>
                <a:cubicBezTo>
                  <a:pt x="10249" y="1297"/>
                  <a:pt x="9859" y="1540"/>
                  <a:pt x="9503" y="1864"/>
                </a:cubicBezTo>
                <a:cubicBezTo>
                  <a:pt x="9081" y="2148"/>
                  <a:pt x="8757" y="2472"/>
                  <a:pt x="8432" y="2918"/>
                </a:cubicBezTo>
                <a:cubicBezTo>
                  <a:pt x="8108" y="3323"/>
                  <a:pt x="7881" y="3809"/>
                  <a:pt x="7686" y="4336"/>
                </a:cubicBezTo>
                <a:cubicBezTo>
                  <a:pt x="7395" y="5187"/>
                  <a:pt x="7395" y="5187"/>
                  <a:pt x="7395" y="5187"/>
                </a:cubicBezTo>
                <a:cubicBezTo>
                  <a:pt x="6714" y="4741"/>
                  <a:pt x="6714" y="4741"/>
                  <a:pt x="6714" y="4741"/>
                </a:cubicBezTo>
                <a:cubicBezTo>
                  <a:pt x="6551" y="4660"/>
                  <a:pt x="6422" y="4579"/>
                  <a:pt x="6227" y="4539"/>
                </a:cubicBezTo>
                <a:cubicBezTo>
                  <a:pt x="6065" y="4498"/>
                  <a:pt x="5903" y="4498"/>
                  <a:pt x="5741" y="4498"/>
                </a:cubicBezTo>
                <a:cubicBezTo>
                  <a:pt x="5481" y="4498"/>
                  <a:pt x="5222" y="4539"/>
                  <a:pt x="4995" y="4660"/>
                </a:cubicBezTo>
                <a:cubicBezTo>
                  <a:pt x="4768" y="4741"/>
                  <a:pt x="4541" y="4904"/>
                  <a:pt x="4346" y="5106"/>
                </a:cubicBezTo>
                <a:cubicBezTo>
                  <a:pt x="4184" y="5309"/>
                  <a:pt x="4022" y="5511"/>
                  <a:pt x="3859" y="5795"/>
                </a:cubicBezTo>
                <a:cubicBezTo>
                  <a:pt x="3730" y="6079"/>
                  <a:pt x="3632" y="6403"/>
                  <a:pt x="3632" y="6687"/>
                </a:cubicBezTo>
                <a:cubicBezTo>
                  <a:pt x="3535" y="7214"/>
                  <a:pt x="3535" y="7214"/>
                  <a:pt x="3535" y="7214"/>
                </a:cubicBezTo>
                <a:cubicBezTo>
                  <a:pt x="3146" y="7457"/>
                  <a:pt x="3146" y="7457"/>
                  <a:pt x="3146" y="7457"/>
                </a:cubicBezTo>
                <a:cubicBezTo>
                  <a:pt x="2789" y="7578"/>
                  <a:pt x="2465" y="7781"/>
                  <a:pt x="2141" y="8065"/>
                </a:cubicBezTo>
                <a:cubicBezTo>
                  <a:pt x="1816" y="8348"/>
                  <a:pt x="1589" y="8672"/>
                  <a:pt x="1395" y="9078"/>
                </a:cubicBezTo>
                <a:cubicBezTo>
                  <a:pt x="1168" y="9442"/>
                  <a:pt x="973" y="9848"/>
                  <a:pt x="876" y="10293"/>
                </a:cubicBezTo>
                <a:cubicBezTo>
                  <a:pt x="778" y="10739"/>
                  <a:pt x="714" y="11226"/>
                  <a:pt x="714" y="11671"/>
                </a:cubicBezTo>
                <a:cubicBezTo>
                  <a:pt x="714" y="12279"/>
                  <a:pt x="811" y="12887"/>
                  <a:pt x="973" y="13414"/>
                </a:cubicBezTo>
                <a:cubicBezTo>
                  <a:pt x="1168" y="13981"/>
                  <a:pt x="1427" y="14468"/>
                  <a:pt x="1751" y="14873"/>
                </a:cubicBezTo>
                <a:cubicBezTo>
                  <a:pt x="2076" y="15278"/>
                  <a:pt x="2432" y="15602"/>
                  <a:pt x="2886" y="15845"/>
                </a:cubicBezTo>
                <a:cubicBezTo>
                  <a:pt x="3308" y="16089"/>
                  <a:pt x="3795" y="16210"/>
                  <a:pt x="4281" y="16210"/>
                </a:cubicBezTo>
                <a:cubicBezTo>
                  <a:pt x="8984" y="16210"/>
                  <a:pt x="8984" y="16210"/>
                  <a:pt x="8984" y="16210"/>
                </a:cubicBezTo>
                <a:cubicBezTo>
                  <a:pt x="8984" y="17102"/>
                  <a:pt x="8984" y="17102"/>
                  <a:pt x="8984" y="17102"/>
                </a:cubicBezTo>
                <a:cubicBezTo>
                  <a:pt x="4281" y="17102"/>
                  <a:pt x="4281" y="17102"/>
                  <a:pt x="4281" y="17102"/>
                </a:cubicBezTo>
                <a:cubicBezTo>
                  <a:pt x="3697" y="17102"/>
                  <a:pt x="3146" y="16940"/>
                  <a:pt x="2627" y="16696"/>
                </a:cubicBezTo>
                <a:cubicBezTo>
                  <a:pt x="2108" y="16413"/>
                  <a:pt x="1654" y="16008"/>
                  <a:pt x="1265" y="15521"/>
                </a:cubicBezTo>
                <a:cubicBezTo>
                  <a:pt x="876" y="15035"/>
                  <a:pt x="551" y="14468"/>
                  <a:pt x="324" y="13819"/>
                </a:cubicBezTo>
                <a:cubicBezTo>
                  <a:pt x="97" y="13171"/>
                  <a:pt x="0" y="12441"/>
                  <a:pt x="0" y="11671"/>
                </a:cubicBezTo>
                <a:cubicBezTo>
                  <a:pt x="0" y="11104"/>
                  <a:pt x="65" y="10537"/>
                  <a:pt x="195" y="10010"/>
                </a:cubicBezTo>
                <a:cubicBezTo>
                  <a:pt x="324" y="9442"/>
                  <a:pt x="551" y="8956"/>
                  <a:pt x="778" y="8510"/>
                </a:cubicBezTo>
                <a:cubicBezTo>
                  <a:pt x="1070" y="8065"/>
                  <a:pt x="1395" y="7700"/>
                  <a:pt x="1751" y="7376"/>
                </a:cubicBezTo>
                <a:cubicBezTo>
                  <a:pt x="2108" y="7011"/>
                  <a:pt x="2465" y="6768"/>
                  <a:pt x="2886" y="6606"/>
                </a:cubicBezTo>
                <a:cubicBezTo>
                  <a:pt x="2951" y="6160"/>
                  <a:pt x="3081" y="5795"/>
                  <a:pt x="3243" y="5430"/>
                </a:cubicBezTo>
                <a:cubicBezTo>
                  <a:pt x="3405" y="5025"/>
                  <a:pt x="3632" y="4701"/>
                  <a:pt x="3859" y="4417"/>
                </a:cubicBezTo>
                <a:cubicBezTo>
                  <a:pt x="4119" y="4174"/>
                  <a:pt x="4411" y="3931"/>
                  <a:pt x="4735" y="3809"/>
                </a:cubicBezTo>
                <a:cubicBezTo>
                  <a:pt x="5059" y="3647"/>
                  <a:pt x="5384" y="3607"/>
                  <a:pt x="5741" y="3607"/>
                </a:cubicBezTo>
                <a:cubicBezTo>
                  <a:pt x="5968" y="3607"/>
                  <a:pt x="6195" y="3607"/>
                  <a:pt x="6422" y="3688"/>
                </a:cubicBezTo>
                <a:cubicBezTo>
                  <a:pt x="6616" y="3769"/>
                  <a:pt x="6843" y="3850"/>
                  <a:pt x="7038" y="3971"/>
                </a:cubicBezTo>
                <a:cubicBezTo>
                  <a:pt x="7265" y="3364"/>
                  <a:pt x="7557" y="2837"/>
                  <a:pt x="7881" y="2350"/>
                </a:cubicBezTo>
                <a:cubicBezTo>
                  <a:pt x="8238" y="1864"/>
                  <a:pt x="8627" y="1459"/>
                  <a:pt x="9081" y="1094"/>
                </a:cubicBezTo>
                <a:cubicBezTo>
                  <a:pt x="9503" y="770"/>
                  <a:pt x="9957" y="486"/>
                  <a:pt x="10476" y="284"/>
                </a:cubicBezTo>
                <a:cubicBezTo>
                  <a:pt x="10962" y="81"/>
                  <a:pt x="11514" y="0"/>
                  <a:pt x="12065" y="0"/>
                </a:cubicBezTo>
                <a:cubicBezTo>
                  <a:pt x="12811" y="0"/>
                  <a:pt x="13557" y="203"/>
                  <a:pt x="14238" y="567"/>
                </a:cubicBezTo>
                <a:cubicBezTo>
                  <a:pt x="14919" y="932"/>
                  <a:pt x="15535" y="1418"/>
                  <a:pt x="16022" y="2067"/>
                </a:cubicBezTo>
                <a:cubicBezTo>
                  <a:pt x="16541" y="2675"/>
                  <a:pt x="16930" y="3404"/>
                  <a:pt x="17222" y="4255"/>
                </a:cubicBezTo>
                <a:cubicBezTo>
                  <a:pt x="17514" y="5106"/>
                  <a:pt x="17643" y="6038"/>
                  <a:pt x="17643" y="6970"/>
                </a:cubicBezTo>
                <a:cubicBezTo>
                  <a:pt x="17643" y="7011"/>
                  <a:pt x="17643" y="7051"/>
                  <a:pt x="17643" y="7092"/>
                </a:cubicBezTo>
                <a:cubicBezTo>
                  <a:pt x="17643" y="7092"/>
                  <a:pt x="17643" y="7132"/>
                  <a:pt x="17643" y="7173"/>
                </a:cubicBezTo>
                <a:close/>
                <a:moveTo>
                  <a:pt x="8043" y="12725"/>
                </a:moveTo>
                <a:cubicBezTo>
                  <a:pt x="10411" y="9807"/>
                  <a:pt x="10411" y="9807"/>
                  <a:pt x="10411" y="9807"/>
                </a:cubicBezTo>
                <a:cubicBezTo>
                  <a:pt x="10411" y="21600"/>
                  <a:pt x="10411" y="21600"/>
                  <a:pt x="10411" y="21600"/>
                </a:cubicBezTo>
                <a:cubicBezTo>
                  <a:pt x="11124" y="21600"/>
                  <a:pt x="11124" y="21600"/>
                  <a:pt x="11124" y="21600"/>
                </a:cubicBezTo>
                <a:cubicBezTo>
                  <a:pt x="11124" y="9807"/>
                  <a:pt x="11124" y="9807"/>
                  <a:pt x="11124" y="9807"/>
                </a:cubicBezTo>
                <a:cubicBezTo>
                  <a:pt x="13492" y="12725"/>
                  <a:pt x="13492" y="12725"/>
                  <a:pt x="13492" y="12725"/>
                </a:cubicBezTo>
                <a:cubicBezTo>
                  <a:pt x="14011" y="12077"/>
                  <a:pt x="14011" y="12077"/>
                  <a:pt x="14011" y="12077"/>
                </a:cubicBezTo>
                <a:cubicBezTo>
                  <a:pt x="10800" y="8065"/>
                  <a:pt x="10800" y="8065"/>
                  <a:pt x="10800" y="8065"/>
                </a:cubicBezTo>
                <a:cubicBezTo>
                  <a:pt x="7557" y="12077"/>
                  <a:pt x="7557" y="12077"/>
                  <a:pt x="7557" y="12077"/>
                </a:cubicBezTo>
                <a:cubicBezTo>
                  <a:pt x="8043" y="12765"/>
                  <a:pt x="8043" y="12765"/>
                  <a:pt x="8043" y="12765"/>
                </a:cubicBezTo>
                <a:lnTo>
                  <a:pt x="8043" y="12725"/>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74" name="Shape 3927"/>
          <p:cNvSpPr/>
          <p:nvPr userDrawn="1"/>
        </p:nvSpPr>
        <p:spPr>
          <a:xfrm>
            <a:off x="5519924" y="6132993"/>
            <a:ext cx="630654" cy="590927"/>
          </a:xfrm>
          <a:custGeom>
            <a:avLst/>
            <a:gdLst/>
            <a:ahLst/>
            <a:cxnLst>
              <a:cxn ang="0">
                <a:pos x="wd2" y="hd2"/>
              </a:cxn>
              <a:cxn ang="5400000">
                <a:pos x="wd2" y="hd2"/>
              </a:cxn>
              <a:cxn ang="10800000">
                <a:pos x="wd2" y="hd2"/>
              </a:cxn>
              <a:cxn ang="16200000">
                <a:pos x="wd2" y="hd2"/>
              </a:cxn>
            </a:cxnLst>
            <a:rect l="0" t="0" r="r" b="b"/>
            <a:pathLst>
              <a:path w="21600" h="21600" extrusionOk="0">
                <a:moveTo>
                  <a:pt x="17670" y="6157"/>
                </a:moveTo>
                <a:cubicBezTo>
                  <a:pt x="18189" y="6157"/>
                  <a:pt x="18709" y="6261"/>
                  <a:pt x="19196" y="6504"/>
                </a:cubicBezTo>
                <a:cubicBezTo>
                  <a:pt x="19684" y="6713"/>
                  <a:pt x="20106" y="7026"/>
                  <a:pt x="20463" y="7443"/>
                </a:cubicBezTo>
                <a:cubicBezTo>
                  <a:pt x="20820" y="7791"/>
                  <a:pt x="21113" y="8243"/>
                  <a:pt x="21308" y="8765"/>
                </a:cubicBezTo>
                <a:cubicBezTo>
                  <a:pt x="21503" y="9287"/>
                  <a:pt x="21600" y="9843"/>
                  <a:pt x="21600" y="10435"/>
                </a:cubicBezTo>
                <a:cubicBezTo>
                  <a:pt x="21600" y="10991"/>
                  <a:pt x="21503" y="11548"/>
                  <a:pt x="21308" y="12035"/>
                </a:cubicBezTo>
                <a:cubicBezTo>
                  <a:pt x="21113" y="12557"/>
                  <a:pt x="20820" y="13009"/>
                  <a:pt x="20463" y="13391"/>
                </a:cubicBezTo>
                <a:cubicBezTo>
                  <a:pt x="20106" y="13809"/>
                  <a:pt x="19684" y="14122"/>
                  <a:pt x="19196" y="14330"/>
                </a:cubicBezTo>
                <a:cubicBezTo>
                  <a:pt x="18709" y="14574"/>
                  <a:pt x="18189" y="14678"/>
                  <a:pt x="17670" y="14678"/>
                </a:cubicBezTo>
                <a:cubicBezTo>
                  <a:pt x="12603" y="14678"/>
                  <a:pt x="12603" y="14678"/>
                  <a:pt x="12603" y="14678"/>
                </a:cubicBezTo>
                <a:cubicBezTo>
                  <a:pt x="12603" y="13913"/>
                  <a:pt x="12603" y="13913"/>
                  <a:pt x="12603" y="13913"/>
                </a:cubicBezTo>
                <a:cubicBezTo>
                  <a:pt x="17670" y="13913"/>
                  <a:pt x="17670" y="13913"/>
                  <a:pt x="17670" y="13913"/>
                </a:cubicBezTo>
                <a:cubicBezTo>
                  <a:pt x="18125" y="13913"/>
                  <a:pt x="18547" y="13809"/>
                  <a:pt x="18937" y="13600"/>
                </a:cubicBezTo>
                <a:cubicBezTo>
                  <a:pt x="19326" y="13426"/>
                  <a:pt x="19684" y="13183"/>
                  <a:pt x="19943" y="12870"/>
                </a:cubicBezTo>
                <a:cubicBezTo>
                  <a:pt x="20236" y="12557"/>
                  <a:pt x="20463" y="12209"/>
                  <a:pt x="20626" y="11791"/>
                </a:cubicBezTo>
                <a:cubicBezTo>
                  <a:pt x="20788" y="11339"/>
                  <a:pt x="20885" y="10887"/>
                  <a:pt x="20885" y="10435"/>
                </a:cubicBezTo>
                <a:cubicBezTo>
                  <a:pt x="20885" y="9948"/>
                  <a:pt x="20788" y="9496"/>
                  <a:pt x="20626" y="9043"/>
                </a:cubicBezTo>
                <a:cubicBezTo>
                  <a:pt x="20463" y="8626"/>
                  <a:pt x="20236" y="8278"/>
                  <a:pt x="19943" y="7965"/>
                </a:cubicBezTo>
                <a:cubicBezTo>
                  <a:pt x="19684" y="7652"/>
                  <a:pt x="19326" y="7374"/>
                  <a:pt x="18937" y="7200"/>
                </a:cubicBezTo>
                <a:cubicBezTo>
                  <a:pt x="18547" y="7026"/>
                  <a:pt x="18125" y="6922"/>
                  <a:pt x="17670" y="6922"/>
                </a:cubicBezTo>
                <a:cubicBezTo>
                  <a:pt x="16890" y="6922"/>
                  <a:pt x="16890" y="6922"/>
                  <a:pt x="16890" y="6922"/>
                </a:cubicBezTo>
                <a:cubicBezTo>
                  <a:pt x="16955" y="6157"/>
                  <a:pt x="16955" y="6157"/>
                  <a:pt x="16955" y="6157"/>
                </a:cubicBezTo>
                <a:cubicBezTo>
                  <a:pt x="16955" y="6122"/>
                  <a:pt x="16955" y="6122"/>
                  <a:pt x="16955" y="6087"/>
                </a:cubicBezTo>
                <a:cubicBezTo>
                  <a:pt x="16955" y="6087"/>
                  <a:pt x="16955" y="6052"/>
                  <a:pt x="16955" y="6017"/>
                </a:cubicBezTo>
                <a:cubicBezTo>
                  <a:pt x="16955" y="5983"/>
                  <a:pt x="16955" y="5983"/>
                  <a:pt x="16955" y="5983"/>
                </a:cubicBezTo>
                <a:cubicBezTo>
                  <a:pt x="16955" y="5252"/>
                  <a:pt x="16825" y="4591"/>
                  <a:pt x="16565" y="3930"/>
                </a:cubicBezTo>
                <a:cubicBezTo>
                  <a:pt x="16306" y="3304"/>
                  <a:pt x="15948" y="2748"/>
                  <a:pt x="15526" y="2296"/>
                </a:cubicBezTo>
                <a:cubicBezTo>
                  <a:pt x="15071" y="1843"/>
                  <a:pt x="14584" y="1461"/>
                  <a:pt x="13999" y="1183"/>
                </a:cubicBezTo>
                <a:cubicBezTo>
                  <a:pt x="13382" y="904"/>
                  <a:pt x="12765" y="765"/>
                  <a:pt x="12083" y="765"/>
                </a:cubicBezTo>
                <a:cubicBezTo>
                  <a:pt x="11596" y="765"/>
                  <a:pt x="11141" y="835"/>
                  <a:pt x="10719" y="974"/>
                </a:cubicBezTo>
                <a:cubicBezTo>
                  <a:pt x="10264" y="1113"/>
                  <a:pt x="9874" y="1322"/>
                  <a:pt x="9517" y="1600"/>
                </a:cubicBezTo>
                <a:cubicBezTo>
                  <a:pt x="9095" y="1843"/>
                  <a:pt x="8770" y="2122"/>
                  <a:pt x="8445" y="2504"/>
                </a:cubicBezTo>
                <a:cubicBezTo>
                  <a:pt x="8120" y="2852"/>
                  <a:pt x="7893" y="3270"/>
                  <a:pt x="7698" y="3722"/>
                </a:cubicBezTo>
                <a:cubicBezTo>
                  <a:pt x="7406" y="4452"/>
                  <a:pt x="7406" y="4452"/>
                  <a:pt x="7406" y="4452"/>
                </a:cubicBezTo>
                <a:cubicBezTo>
                  <a:pt x="6724" y="4070"/>
                  <a:pt x="6724" y="4070"/>
                  <a:pt x="6724" y="4070"/>
                </a:cubicBezTo>
                <a:cubicBezTo>
                  <a:pt x="6561" y="4000"/>
                  <a:pt x="6431" y="3930"/>
                  <a:pt x="6236" y="3896"/>
                </a:cubicBezTo>
                <a:cubicBezTo>
                  <a:pt x="6074" y="3861"/>
                  <a:pt x="5912" y="3861"/>
                  <a:pt x="5749" y="3861"/>
                </a:cubicBezTo>
                <a:cubicBezTo>
                  <a:pt x="5489" y="3861"/>
                  <a:pt x="5229" y="3896"/>
                  <a:pt x="5002" y="4000"/>
                </a:cubicBezTo>
                <a:cubicBezTo>
                  <a:pt x="4775" y="4070"/>
                  <a:pt x="4547" y="4209"/>
                  <a:pt x="4352" y="4383"/>
                </a:cubicBezTo>
                <a:cubicBezTo>
                  <a:pt x="4158" y="4557"/>
                  <a:pt x="3995" y="4730"/>
                  <a:pt x="3865" y="4974"/>
                </a:cubicBezTo>
                <a:cubicBezTo>
                  <a:pt x="3735" y="5217"/>
                  <a:pt x="3638" y="5496"/>
                  <a:pt x="3638" y="5739"/>
                </a:cubicBezTo>
                <a:cubicBezTo>
                  <a:pt x="3540" y="6191"/>
                  <a:pt x="3540" y="6191"/>
                  <a:pt x="3540" y="6191"/>
                </a:cubicBezTo>
                <a:cubicBezTo>
                  <a:pt x="3118" y="6400"/>
                  <a:pt x="3118" y="6400"/>
                  <a:pt x="3118" y="6400"/>
                </a:cubicBezTo>
                <a:cubicBezTo>
                  <a:pt x="2761" y="6504"/>
                  <a:pt x="2436" y="6678"/>
                  <a:pt x="2111" y="6922"/>
                </a:cubicBezTo>
                <a:cubicBezTo>
                  <a:pt x="1819" y="7165"/>
                  <a:pt x="1592" y="7443"/>
                  <a:pt x="1397" y="7791"/>
                </a:cubicBezTo>
                <a:cubicBezTo>
                  <a:pt x="1169" y="8104"/>
                  <a:pt x="974" y="8452"/>
                  <a:pt x="877" y="8835"/>
                </a:cubicBezTo>
                <a:cubicBezTo>
                  <a:pt x="780" y="9217"/>
                  <a:pt x="715" y="9635"/>
                  <a:pt x="715" y="10017"/>
                </a:cubicBezTo>
                <a:cubicBezTo>
                  <a:pt x="715" y="10539"/>
                  <a:pt x="812" y="11061"/>
                  <a:pt x="974" y="11513"/>
                </a:cubicBezTo>
                <a:cubicBezTo>
                  <a:pt x="1169" y="12000"/>
                  <a:pt x="1429" y="12417"/>
                  <a:pt x="1754" y="12765"/>
                </a:cubicBezTo>
                <a:cubicBezTo>
                  <a:pt x="2079" y="13113"/>
                  <a:pt x="2436" y="13391"/>
                  <a:pt x="2891" y="13600"/>
                </a:cubicBezTo>
                <a:cubicBezTo>
                  <a:pt x="3313" y="13809"/>
                  <a:pt x="3800" y="13913"/>
                  <a:pt x="4288" y="13913"/>
                </a:cubicBezTo>
                <a:cubicBezTo>
                  <a:pt x="8997" y="13913"/>
                  <a:pt x="8997" y="13913"/>
                  <a:pt x="8997" y="13913"/>
                </a:cubicBezTo>
                <a:cubicBezTo>
                  <a:pt x="8997" y="14678"/>
                  <a:pt x="8997" y="14678"/>
                  <a:pt x="8997" y="14678"/>
                </a:cubicBezTo>
                <a:cubicBezTo>
                  <a:pt x="4288" y="14678"/>
                  <a:pt x="4288" y="14678"/>
                  <a:pt x="4288" y="14678"/>
                </a:cubicBezTo>
                <a:cubicBezTo>
                  <a:pt x="3703" y="14678"/>
                  <a:pt x="3151" y="14539"/>
                  <a:pt x="2598" y="14330"/>
                </a:cubicBezTo>
                <a:cubicBezTo>
                  <a:pt x="2079" y="14087"/>
                  <a:pt x="1624" y="13739"/>
                  <a:pt x="1267" y="13322"/>
                </a:cubicBezTo>
                <a:cubicBezTo>
                  <a:pt x="877" y="12904"/>
                  <a:pt x="552" y="12417"/>
                  <a:pt x="325" y="11861"/>
                </a:cubicBezTo>
                <a:cubicBezTo>
                  <a:pt x="97" y="11304"/>
                  <a:pt x="0" y="10678"/>
                  <a:pt x="0" y="10017"/>
                </a:cubicBezTo>
                <a:cubicBezTo>
                  <a:pt x="0" y="9530"/>
                  <a:pt x="65" y="9043"/>
                  <a:pt x="195" y="8591"/>
                </a:cubicBezTo>
                <a:cubicBezTo>
                  <a:pt x="325" y="8104"/>
                  <a:pt x="552" y="7687"/>
                  <a:pt x="780" y="7304"/>
                </a:cubicBezTo>
                <a:cubicBezTo>
                  <a:pt x="1039" y="6922"/>
                  <a:pt x="1364" y="6609"/>
                  <a:pt x="1722" y="6330"/>
                </a:cubicBezTo>
                <a:cubicBezTo>
                  <a:pt x="2079" y="6017"/>
                  <a:pt x="2469" y="5809"/>
                  <a:pt x="2891" y="5670"/>
                </a:cubicBezTo>
                <a:cubicBezTo>
                  <a:pt x="2956" y="5287"/>
                  <a:pt x="3086" y="4974"/>
                  <a:pt x="3248" y="4661"/>
                </a:cubicBezTo>
                <a:cubicBezTo>
                  <a:pt x="3411" y="4313"/>
                  <a:pt x="3638" y="4035"/>
                  <a:pt x="3865" y="3791"/>
                </a:cubicBezTo>
                <a:cubicBezTo>
                  <a:pt x="4125" y="3583"/>
                  <a:pt x="4417" y="3374"/>
                  <a:pt x="4710" y="3270"/>
                </a:cubicBezTo>
                <a:cubicBezTo>
                  <a:pt x="5035" y="3130"/>
                  <a:pt x="5359" y="3096"/>
                  <a:pt x="5749" y="3096"/>
                </a:cubicBezTo>
                <a:cubicBezTo>
                  <a:pt x="5977" y="3096"/>
                  <a:pt x="6204" y="3096"/>
                  <a:pt x="6431" y="3165"/>
                </a:cubicBezTo>
                <a:cubicBezTo>
                  <a:pt x="6626" y="3235"/>
                  <a:pt x="6854" y="3304"/>
                  <a:pt x="7048" y="3409"/>
                </a:cubicBezTo>
                <a:cubicBezTo>
                  <a:pt x="7276" y="2887"/>
                  <a:pt x="7568" y="2435"/>
                  <a:pt x="7893" y="2017"/>
                </a:cubicBezTo>
                <a:cubicBezTo>
                  <a:pt x="8250" y="1600"/>
                  <a:pt x="8608" y="1252"/>
                  <a:pt x="9030" y="939"/>
                </a:cubicBezTo>
                <a:cubicBezTo>
                  <a:pt x="9485" y="661"/>
                  <a:pt x="9972" y="417"/>
                  <a:pt x="10491" y="243"/>
                </a:cubicBezTo>
                <a:cubicBezTo>
                  <a:pt x="10979" y="70"/>
                  <a:pt x="11531" y="0"/>
                  <a:pt x="12083" y="0"/>
                </a:cubicBezTo>
                <a:cubicBezTo>
                  <a:pt x="12830" y="0"/>
                  <a:pt x="13577" y="174"/>
                  <a:pt x="14227" y="487"/>
                </a:cubicBezTo>
                <a:cubicBezTo>
                  <a:pt x="14909" y="800"/>
                  <a:pt x="15526" y="1217"/>
                  <a:pt x="16013" y="1774"/>
                </a:cubicBezTo>
                <a:cubicBezTo>
                  <a:pt x="16533" y="2296"/>
                  <a:pt x="16923" y="2922"/>
                  <a:pt x="17215" y="3652"/>
                </a:cubicBezTo>
                <a:cubicBezTo>
                  <a:pt x="17507" y="4383"/>
                  <a:pt x="17670" y="5183"/>
                  <a:pt x="17670" y="5983"/>
                </a:cubicBezTo>
                <a:cubicBezTo>
                  <a:pt x="17670" y="6017"/>
                  <a:pt x="17670" y="6052"/>
                  <a:pt x="17670" y="6087"/>
                </a:cubicBezTo>
                <a:cubicBezTo>
                  <a:pt x="17670" y="6087"/>
                  <a:pt x="17670" y="6122"/>
                  <a:pt x="17670" y="6157"/>
                </a:cubicBezTo>
                <a:close/>
                <a:moveTo>
                  <a:pt x="13512" y="17635"/>
                </a:moveTo>
                <a:cubicBezTo>
                  <a:pt x="11141" y="20139"/>
                  <a:pt x="11141" y="20139"/>
                  <a:pt x="11141" y="20139"/>
                </a:cubicBezTo>
                <a:cubicBezTo>
                  <a:pt x="11141" y="10017"/>
                  <a:pt x="11141" y="10017"/>
                  <a:pt x="11141" y="10017"/>
                </a:cubicBezTo>
                <a:cubicBezTo>
                  <a:pt x="10426" y="10017"/>
                  <a:pt x="10426" y="10017"/>
                  <a:pt x="10426" y="10017"/>
                </a:cubicBezTo>
                <a:cubicBezTo>
                  <a:pt x="10426" y="20139"/>
                  <a:pt x="10426" y="20139"/>
                  <a:pt x="10426" y="20139"/>
                </a:cubicBezTo>
                <a:cubicBezTo>
                  <a:pt x="8055" y="17635"/>
                  <a:pt x="8055" y="17635"/>
                  <a:pt x="8055" y="17635"/>
                </a:cubicBezTo>
                <a:cubicBezTo>
                  <a:pt x="7568" y="18157"/>
                  <a:pt x="7568" y="18157"/>
                  <a:pt x="7568" y="18157"/>
                </a:cubicBezTo>
                <a:cubicBezTo>
                  <a:pt x="10816" y="21600"/>
                  <a:pt x="10816" y="21600"/>
                  <a:pt x="10816" y="21600"/>
                </a:cubicBezTo>
                <a:cubicBezTo>
                  <a:pt x="14032" y="18157"/>
                  <a:pt x="14032" y="18157"/>
                  <a:pt x="14032" y="18157"/>
                </a:cubicBezTo>
                <a:lnTo>
                  <a:pt x="13512" y="17635"/>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75" name="Shape 3928"/>
          <p:cNvSpPr/>
          <p:nvPr userDrawn="1"/>
        </p:nvSpPr>
        <p:spPr>
          <a:xfrm>
            <a:off x="6840211" y="6232309"/>
            <a:ext cx="580996" cy="392296"/>
          </a:xfrm>
          <a:custGeom>
            <a:avLst/>
            <a:gdLst/>
            <a:ahLst/>
            <a:cxnLst>
              <a:cxn ang="0">
                <a:pos x="wd2" y="hd2"/>
              </a:cxn>
              <a:cxn ang="5400000">
                <a:pos x="wd2" y="hd2"/>
              </a:cxn>
              <a:cxn ang="10800000">
                <a:pos x="wd2" y="hd2"/>
              </a:cxn>
              <a:cxn ang="16200000">
                <a:pos x="wd2" y="hd2"/>
              </a:cxn>
            </a:cxnLst>
            <a:rect l="0" t="0" r="r" b="b"/>
            <a:pathLst>
              <a:path w="21600" h="21600" extrusionOk="0">
                <a:moveTo>
                  <a:pt x="17718" y="20504"/>
                </a:moveTo>
                <a:cubicBezTo>
                  <a:pt x="18494" y="20504"/>
                  <a:pt x="18494" y="20504"/>
                  <a:pt x="18494" y="20504"/>
                </a:cubicBezTo>
                <a:cubicBezTo>
                  <a:pt x="18494" y="21600"/>
                  <a:pt x="18494" y="21600"/>
                  <a:pt x="18494" y="21600"/>
                </a:cubicBezTo>
                <a:cubicBezTo>
                  <a:pt x="0" y="21600"/>
                  <a:pt x="0" y="21600"/>
                  <a:pt x="0" y="21600"/>
                </a:cubicBezTo>
                <a:cubicBezTo>
                  <a:pt x="0" y="4539"/>
                  <a:pt x="0" y="4539"/>
                  <a:pt x="0" y="4539"/>
                </a:cubicBezTo>
                <a:cubicBezTo>
                  <a:pt x="776" y="4539"/>
                  <a:pt x="776" y="4539"/>
                  <a:pt x="776" y="4539"/>
                </a:cubicBezTo>
                <a:cubicBezTo>
                  <a:pt x="776" y="20504"/>
                  <a:pt x="776" y="20504"/>
                  <a:pt x="776" y="20504"/>
                </a:cubicBezTo>
                <a:cubicBezTo>
                  <a:pt x="15882" y="20504"/>
                  <a:pt x="15882" y="20504"/>
                  <a:pt x="15882" y="20504"/>
                </a:cubicBezTo>
                <a:lnTo>
                  <a:pt x="17718" y="20504"/>
                </a:lnTo>
                <a:close/>
                <a:moveTo>
                  <a:pt x="19306" y="18209"/>
                </a:moveTo>
                <a:cubicBezTo>
                  <a:pt x="20012" y="18209"/>
                  <a:pt x="20012" y="18209"/>
                  <a:pt x="20012" y="18209"/>
                </a:cubicBezTo>
                <a:cubicBezTo>
                  <a:pt x="20012" y="19357"/>
                  <a:pt x="20012" y="19357"/>
                  <a:pt x="20012" y="19357"/>
                </a:cubicBezTo>
                <a:cubicBezTo>
                  <a:pt x="1553" y="19357"/>
                  <a:pt x="1553" y="19357"/>
                  <a:pt x="1553" y="19357"/>
                </a:cubicBezTo>
                <a:cubicBezTo>
                  <a:pt x="1553" y="2243"/>
                  <a:pt x="1553" y="2243"/>
                  <a:pt x="1553" y="2243"/>
                </a:cubicBezTo>
                <a:cubicBezTo>
                  <a:pt x="2294" y="2243"/>
                  <a:pt x="2294" y="2243"/>
                  <a:pt x="2294" y="2243"/>
                </a:cubicBezTo>
                <a:cubicBezTo>
                  <a:pt x="2294" y="18209"/>
                  <a:pt x="2294" y="18209"/>
                  <a:pt x="2294" y="18209"/>
                </a:cubicBezTo>
                <a:cubicBezTo>
                  <a:pt x="17435" y="18209"/>
                  <a:pt x="17435" y="18209"/>
                  <a:pt x="17435" y="18209"/>
                </a:cubicBezTo>
                <a:lnTo>
                  <a:pt x="19306" y="18209"/>
                </a:lnTo>
                <a:close/>
                <a:moveTo>
                  <a:pt x="3071" y="0"/>
                </a:moveTo>
                <a:cubicBezTo>
                  <a:pt x="21600" y="0"/>
                  <a:pt x="21600" y="0"/>
                  <a:pt x="21600" y="0"/>
                </a:cubicBezTo>
                <a:cubicBezTo>
                  <a:pt x="21600" y="17061"/>
                  <a:pt x="21600" y="17061"/>
                  <a:pt x="21600" y="17061"/>
                </a:cubicBezTo>
                <a:cubicBezTo>
                  <a:pt x="3071" y="17061"/>
                  <a:pt x="3071" y="17061"/>
                  <a:pt x="3071" y="17061"/>
                </a:cubicBezTo>
                <a:lnTo>
                  <a:pt x="3071" y="0"/>
                </a:lnTo>
                <a:close/>
                <a:moveTo>
                  <a:pt x="20824" y="3809"/>
                </a:moveTo>
                <a:cubicBezTo>
                  <a:pt x="20824" y="1096"/>
                  <a:pt x="20824" y="1096"/>
                  <a:pt x="20824" y="1096"/>
                </a:cubicBezTo>
                <a:cubicBezTo>
                  <a:pt x="3847" y="1096"/>
                  <a:pt x="3847" y="1096"/>
                  <a:pt x="3847" y="1096"/>
                </a:cubicBezTo>
                <a:cubicBezTo>
                  <a:pt x="3847" y="15965"/>
                  <a:pt x="3847" y="15965"/>
                  <a:pt x="3847" y="15965"/>
                </a:cubicBezTo>
                <a:cubicBezTo>
                  <a:pt x="20824" y="15965"/>
                  <a:pt x="20824" y="15965"/>
                  <a:pt x="20824" y="15965"/>
                </a:cubicBezTo>
                <a:lnTo>
                  <a:pt x="20824" y="3809"/>
                </a:lnTo>
                <a:close/>
                <a:moveTo>
                  <a:pt x="5012" y="2348"/>
                </a:moveTo>
                <a:cubicBezTo>
                  <a:pt x="5012" y="3391"/>
                  <a:pt x="5012" y="3391"/>
                  <a:pt x="5012" y="3391"/>
                </a:cubicBezTo>
                <a:cubicBezTo>
                  <a:pt x="7306" y="3391"/>
                  <a:pt x="7306" y="3391"/>
                  <a:pt x="7306" y="3391"/>
                </a:cubicBezTo>
                <a:cubicBezTo>
                  <a:pt x="7306" y="2348"/>
                  <a:pt x="7306" y="2348"/>
                  <a:pt x="7306" y="2348"/>
                </a:cubicBezTo>
                <a:lnTo>
                  <a:pt x="5012" y="2348"/>
                </a:lnTo>
                <a:close/>
                <a:moveTo>
                  <a:pt x="5012" y="13670"/>
                </a:moveTo>
                <a:cubicBezTo>
                  <a:pt x="5012" y="14817"/>
                  <a:pt x="5012" y="14817"/>
                  <a:pt x="5012" y="14817"/>
                </a:cubicBezTo>
                <a:cubicBezTo>
                  <a:pt x="7306" y="14817"/>
                  <a:pt x="7306" y="14817"/>
                  <a:pt x="7306" y="14817"/>
                </a:cubicBezTo>
                <a:cubicBezTo>
                  <a:pt x="7306" y="13670"/>
                  <a:pt x="7306" y="13670"/>
                  <a:pt x="7306" y="13670"/>
                </a:cubicBezTo>
                <a:lnTo>
                  <a:pt x="5012" y="13670"/>
                </a:lnTo>
                <a:close/>
                <a:moveTo>
                  <a:pt x="12353" y="5113"/>
                </a:moveTo>
                <a:cubicBezTo>
                  <a:pt x="12671" y="5113"/>
                  <a:pt x="12953" y="5217"/>
                  <a:pt x="13235" y="5374"/>
                </a:cubicBezTo>
                <a:cubicBezTo>
                  <a:pt x="13482" y="5583"/>
                  <a:pt x="13729" y="5791"/>
                  <a:pt x="13976" y="6104"/>
                </a:cubicBezTo>
                <a:cubicBezTo>
                  <a:pt x="14188" y="6470"/>
                  <a:pt x="14329" y="6783"/>
                  <a:pt x="14471" y="7200"/>
                </a:cubicBezTo>
                <a:cubicBezTo>
                  <a:pt x="14576" y="7617"/>
                  <a:pt x="14647" y="8035"/>
                  <a:pt x="14647" y="8504"/>
                </a:cubicBezTo>
                <a:cubicBezTo>
                  <a:pt x="14647" y="9026"/>
                  <a:pt x="14576" y="9443"/>
                  <a:pt x="14471" y="9861"/>
                </a:cubicBezTo>
                <a:cubicBezTo>
                  <a:pt x="14329" y="10278"/>
                  <a:pt x="14188" y="10643"/>
                  <a:pt x="13976" y="10957"/>
                </a:cubicBezTo>
                <a:cubicBezTo>
                  <a:pt x="13729" y="11270"/>
                  <a:pt x="13482" y="11530"/>
                  <a:pt x="13235" y="11687"/>
                </a:cubicBezTo>
                <a:cubicBezTo>
                  <a:pt x="12953" y="11896"/>
                  <a:pt x="12671" y="11948"/>
                  <a:pt x="12353" y="11948"/>
                </a:cubicBezTo>
                <a:cubicBezTo>
                  <a:pt x="12000" y="11948"/>
                  <a:pt x="11718" y="11896"/>
                  <a:pt x="11435" y="11687"/>
                </a:cubicBezTo>
                <a:cubicBezTo>
                  <a:pt x="11153" y="11530"/>
                  <a:pt x="10906" y="11270"/>
                  <a:pt x="10694" y="10957"/>
                </a:cubicBezTo>
                <a:cubicBezTo>
                  <a:pt x="10482" y="10643"/>
                  <a:pt x="10306" y="10278"/>
                  <a:pt x="10200" y="9861"/>
                </a:cubicBezTo>
                <a:cubicBezTo>
                  <a:pt x="10059" y="9443"/>
                  <a:pt x="10024" y="9026"/>
                  <a:pt x="10024" y="8504"/>
                </a:cubicBezTo>
                <a:cubicBezTo>
                  <a:pt x="10024" y="8035"/>
                  <a:pt x="10059" y="7617"/>
                  <a:pt x="10200" y="7200"/>
                </a:cubicBezTo>
                <a:cubicBezTo>
                  <a:pt x="10306" y="6783"/>
                  <a:pt x="10482" y="6470"/>
                  <a:pt x="10694" y="6104"/>
                </a:cubicBezTo>
                <a:cubicBezTo>
                  <a:pt x="10906" y="5791"/>
                  <a:pt x="11153" y="5583"/>
                  <a:pt x="11435" y="5374"/>
                </a:cubicBezTo>
                <a:cubicBezTo>
                  <a:pt x="11718" y="5217"/>
                  <a:pt x="12000" y="5113"/>
                  <a:pt x="12353" y="5113"/>
                </a:cubicBezTo>
                <a:close/>
                <a:moveTo>
                  <a:pt x="12353" y="10800"/>
                </a:moveTo>
                <a:cubicBezTo>
                  <a:pt x="12529" y="10800"/>
                  <a:pt x="12741" y="10748"/>
                  <a:pt x="12918" y="10643"/>
                </a:cubicBezTo>
                <a:cubicBezTo>
                  <a:pt x="13129" y="10539"/>
                  <a:pt x="13271" y="10383"/>
                  <a:pt x="13412" y="10122"/>
                </a:cubicBezTo>
                <a:cubicBezTo>
                  <a:pt x="13553" y="9965"/>
                  <a:pt x="13659" y="9704"/>
                  <a:pt x="13765" y="9443"/>
                </a:cubicBezTo>
                <a:cubicBezTo>
                  <a:pt x="13835" y="9130"/>
                  <a:pt x="13871" y="8817"/>
                  <a:pt x="13871" y="8504"/>
                </a:cubicBezTo>
                <a:cubicBezTo>
                  <a:pt x="13871" y="8191"/>
                  <a:pt x="13835" y="7878"/>
                  <a:pt x="13765" y="7617"/>
                </a:cubicBezTo>
                <a:cubicBezTo>
                  <a:pt x="13659" y="7357"/>
                  <a:pt x="13553" y="7148"/>
                  <a:pt x="13412" y="6939"/>
                </a:cubicBezTo>
                <a:cubicBezTo>
                  <a:pt x="13271" y="6730"/>
                  <a:pt x="13129" y="6522"/>
                  <a:pt x="12918" y="6417"/>
                </a:cubicBezTo>
                <a:cubicBezTo>
                  <a:pt x="12741" y="6313"/>
                  <a:pt x="12529" y="6261"/>
                  <a:pt x="12353" y="6261"/>
                </a:cubicBezTo>
                <a:cubicBezTo>
                  <a:pt x="12141" y="6261"/>
                  <a:pt x="11929" y="6313"/>
                  <a:pt x="11718" y="6417"/>
                </a:cubicBezTo>
                <a:cubicBezTo>
                  <a:pt x="11541" y="6522"/>
                  <a:pt x="11365" y="6730"/>
                  <a:pt x="11259" y="6939"/>
                </a:cubicBezTo>
                <a:cubicBezTo>
                  <a:pt x="11082" y="7148"/>
                  <a:pt x="10976" y="7357"/>
                  <a:pt x="10906" y="7617"/>
                </a:cubicBezTo>
                <a:cubicBezTo>
                  <a:pt x="10835" y="7878"/>
                  <a:pt x="10800" y="8191"/>
                  <a:pt x="10800" y="8504"/>
                </a:cubicBezTo>
                <a:cubicBezTo>
                  <a:pt x="10800" y="8817"/>
                  <a:pt x="10835" y="9130"/>
                  <a:pt x="10906" y="9443"/>
                </a:cubicBezTo>
                <a:cubicBezTo>
                  <a:pt x="10976" y="9704"/>
                  <a:pt x="11082" y="9965"/>
                  <a:pt x="11259" y="10122"/>
                </a:cubicBezTo>
                <a:cubicBezTo>
                  <a:pt x="11365" y="10383"/>
                  <a:pt x="11541" y="10539"/>
                  <a:pt x="11718" y="10643"/>
                </a:cubicBezTo>
                <a:cubicBezTo>
                  <a:pt x="11929" y="10748"/>
                  <a:pt x="12141" y="10800"/>
                  <a:pt x="12353" y="10800"/>
                </a:cubicBezTo>
                <a:close/>
                <a:moveTo>
                  <a:pt x="17365" y="2348"/>
                </a:moveTo>
                <a:cubicBezTo>
                  <a:pt x="17365" y="3391"/>
                  <a:pt x="17365" y="3391"/>
                  <a:pt x="17365" y="3391"/>
                </a:cubicBezTo>
                <a:cubicBezTo>
                  <a:pt x="19659" y="3391"/>
                  <a:pt x="19659" y="3391"/>
                  <a:pt x="19659" y="3391"/>
                </a:cubicBezTo>
                <a:cubicBezTo>
                  <a:pt x="19659" y="2348"/>
                  <a:pt x="19659" y="2348"/>
                  <a:pt x="19659" y="2348"/>
                </a:cubicBezTo>
                <a:lnTo>
                  <a:pt x="17365" y="2348"/>
                </a:lnTo>
                <a:close/>
                <a:moveTo>
                  <a:pt x="17365" y="13670"/>
                </a:moveTo>
                <a:cubicBezTo>
                  <a:pt x="17365" y="14817"/>
                  <a:pt x="17365" y="14817"/>
                  <a:pt x="17365" y="14817"/>
                </a:cubicBezTo>
                <a:cubicBezTo>
                  <a:pt x="19659" y="14817"/>
                  <a:pt x="19659" y="14817"/>
                  <a:pt x="19659" y="14817"/>
                </a:cubicBezTo>
                <a:cubicBezTo>
                  <a:pt x="19659" y="13670"/>
                  <a:pt x="19659" y="13670"/>
                  <a:pt x="19659" y="13670"/>
                </a:cubicBezTo>
                <a:lnTo>
                  <a:pt x="17365" y="1367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76" name="Shape 3929"/>
          <p:cNvSpPr/>
          <p:nvPr userDrawn="1"/>
        </p:nvSpPr>
        <p:spPr>
          <a:xfrm>
            <a:off x="8267263" y="6113130"/>
            <a:ext cx="317810" cy="630654"/>
          </a:xfrm>
          <a:custGeom>
            <a:avLst/>
            <a:gdLst/>
            <a:ahLst/>
            <a:cxnLst>
              <a:cxn ang="0">
                <a:pos x="wd2" y="hd2"/>
              </a:cxn>
              <a:cxn ang="5400000">
                <a:pos x="wd2" y="hd2"/>
              </a:cxn>
              <a:cxn ang="10800000">
                <a:pos x="wd2" y="hd2"/>
              </a:cxn>
              <a:cxn ang="16200000">
                <a:pos x="wd2" y="hd2"/>
              </a:cxn>
            </a:cxnLst>
            <a:rect l="0" t="0" r="r" b="b"/>
            <a:pathLst>
              <a:path w="21600" h="21600" extrusionOk="0">
                <a:moveTo>
                  <a:pt x="9956" y="11735"/>
                </a:moveTo>
                <a:lnTo>
                  <a:pt x="1350" y="16072"/>
                </a:lnTo>
                <a:lnTo>
                  <a:pt x="338" y="15562"/>
                </a:lnTo>
                <a:lnTo>
                  <a:pt x="9450" y="10970"/>
                </a:lnTo>
                <a:lnTo>
                  <a:pt x="0" y="6208"/>
                </a:lnTo>
                <a:lnTo>
                  <a:pt x="844" y="5698"/>
                </a:lnTo>
                <a:lnTo>
                  <a:pt x="9956" y="10205"/>
                </a:lnTo>
                <a:lnTo>
                  <a:pt x="9956" y="0"/>
                </a:lnTo>
                <a:lnTo>
                  <a:pt x="21600" y="5868"/>
                </a:lnTo>
                <a:lnTo>
                  <a:pt x="11475" y="10970"/>
                </a:lnTo>
                <a:lnTo>
                  <a:pt x="21262" y="15987"/>
                </a:lnTo>
                <a:lnTo>
                  <a:pt x="9956" y="21600"/>
                </a:lnTo>
                <a:lnTo>
                  <a:pt x="9956" y="11735"/>
                </a:lnTo>
                <a:close/>
                <a:moveTo>
                  <a:pt x="11306" y="10035"/>
                </a:moveTo>
                <a:lnTo>
                  <a:pt x="19575" y="5868"/>
                </a:lnTo>
                <a:lnTo>
                  <a:pt x="11306" y="1701"/>
                </a:lnTo>
                <a:lnTo>
                  <a:pt x="11306" y="10035"/>
                </a:lnTo>
                <a:close/>
                <a:moveTo>
                  <a:pt x="11306" y="19899"/>
                </a:moveTo>
                <a:lnTo>
                  <a:pt x="19237" y="15987"/>
                </a:lnTo>
                <a:lnTo>
                  <a:pt x="11306" y="11991"/>
                </a:lnTo>
                <a:lnTo>
                  <a:pt x="11306" y="19899"/>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77" name="Shape 3930"/>
          <p:cNvSpPr/>
          <p:nvPr userDrawn="1"/>
        </p:nvSpPr>
        <p:spPr>
          <a:xfrm>
            <a:off x="9504375" y="6147891"/>
            <a:ext cx="434506" cy="561134"/>
          </a:xfrm>
          <a:custGeom>
            <a:avLst/>
            <a:gdLst/>
            <a:ahLst/>
            <a:cxnLst>
              <a:cxn ang="0">
                <a:pos x="wd2" y="hd2"/>
              </a:cxn>
              <a:cxn ang="5400000">
                <a:pos x="wd2" y="hd2"/>
              </a:cxn>
              <a:cxn ang="10800000">
                <a:pos x="wd2" y="hd2"/>
              </a:cxn>
              <a:cxn ang="16200000">
                <a:pos x="wd2" y="hd2"/>
              </a:cxn>
            </a:cxnLst>
            <a:rect l="0" t="0" r="r" b="b"/>
            <a:pathLst>
              <a:path w="21600" h="21600" extrusionOk="0">
                <a:moveTo>
                  <a:pt x="11355" y="7168"/>
                </a:moveTo>
                <a:lnTo>
                  <a:pt x="11355" y="7933"/>
                </a:lnTo>
                <a:lnTo>
                  <a:pt x="20613" y="7933"/>
                </a:lnTo>
                <a:lnTo>
                  <a:pt x="20613" y="13572"/>
                </a:lnTo>
                <a:lnTo>
                  <a:pt x="11355" y="13572"/>
                </a:lnTo>
                <a:lnTo>
                  <a:pt x="11355" y="21600"/>
                </a:lnTo>
                <a:lnTo>
                  <a:pt x="10245" y="21600"/>
                </a:lnTo>
                <a:lnTo>
                  <a:pt x="10245" y="13572"/>
                </a:lnTo>
                <a:lnTo>
                  <a:pt x="3086" y="13572"/>
                </a:lnTo>
                <a:lnTo>
                  <a:pt x="0" y="10704"/>
                </a:lnTo>
                <a:lnTo>
                  <a:pt x="3086" y="7933"/>
                </a:lnTo>
                <a:lnTo>
                  <a:pt x="10245" y="7933"/>
                </a:lnTo>
                <a:lnTo>
                  <a:pt x="10245" y="7168"/>
                </a:lnTo>
                <a:lnTo>
                  <a:pt x="987" y="7168"/>
                </a:lnTo>
                <a:lnTo>
                  <a:pt x="987" y="1625"/>
                </a:lnTo>
                <a:lnTo>
                  <a:pt x="10245" y="1625"/>
                </a:lnTo>
                <a:lnTo>
                  <a:pt x="10245" y="0"/>
                </a:lnTo>
                <a:lnTo>
                  <a:pt x="11355" y="0"/>
                </a:lnTo>
                <a:lnTo>
                  <a:pt x="11355" y="1625"/>
                </a:lnTo>
                <a:lnTo>
                  <a:pt x="18514" y="1625"/>
                </a:lnTo>
                <a:lnTo>
                  <a:pt x="21600" y="4396"/>
                </a:lnTo>
                <a:lnTo>
                  <a:pt x="18514" y="7168"/>
                </a:lnTo>
                <a:lnTo>
                  <a:pt x="11355" y="7168"/>
                </a:lnTo>
                <a:close/>
                <a:moveTo>
                  <a:pt x="19502" y="8793"/>
                </a:moveTo>
                <a:lnTo>
                  <a:pt x="3456" y="8793"/>
                </a:lnTo>
                <a:lnTo>
                  <a:pt x="1234" y="10704"/>
                </a:lnTo>
                <a:lnTo>
                  <a:pt x="3456" y="12712"/>
                </a:lnTo>
                <a:lnTo>
                  <a:pt x="19502" y="12712"/>
                </a:lnTo>
                <a:lnTo>
                  <a:pt x="19502" y="8793"/>
                </a:lnTo>
                <a:close/>
                <a:moveTo>
                  <a:pt x="2098" y="6404"/>
                </a:moveTo>
                <a:lnTo>
                  <a:pt x="18021" y="6404"/>
                </a:lnTo>
                <a:lnTo>
                  <a:pt x="20242" y="4396"/>
                </a:lnTo>
                <a:lnTo>
                  <a:pt x="18021" y="2389"/>
                </a:lnTo>
                <a:lnTo>
                  <a:pt x="2098" y="2389"/>
                </a:lnTo>
                <a:lnTo>
                  <a:pt x="2098" y="6404"/>
                </a:lnTo>
                <a:close/>
                <a:moveTo>
                  <a:pt x="3086" y="3154"/>
                </a:moveTo>
                <a:lnTo>
                  <a:pt x="3086" y="3919"/>
                </a:lnTo>
                <a:lnTo>
                  <a:pt x="8146" y="3919"/>
                </a:lnTo>
                <a:lnTo>
                  <a:pt x="8146" y="3154"/>
                </a:lnTo>
                <a:lnTo>
                  <a:pt x="3086" y="3154"/>
                </a:lnTo>
                <a:close/>
                <a:moveTo>
                  <a:pt x="13330" y="9558"/>
                </a:moveTo>
                <a:lnTo>
                  <a:pt x="13330" y="10418"/>
                </a:lnTo>
                <a:lnTo>
                  <a:pt x="18514" y="10418"/>
                </a:lnTo>
                <a:lnTo>
                  <a:pt x="18514" y="9558"/>
                </a:lnTo>
                <a:lnTo>
                  <a:pt x="13330" y="955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78" name="Shape 3931"/>
          <p:cNvSpPr/>
          <p:nvPr userDrawn="1"/>
        </p:nvSpPr>
        <p:spPr>
          <a:xfrm>
            <a:off x="10747693" y="6168994"/>
            <a:ext cx="538788" cy="518924"/>
          </a:xfrm>
          <a:custGeom>
            <a:avLst/>
            <a:gdLst/>
            <a:ahLst/>
            <a:cxnLst>
              <a:cxn ang="0">
                <a:pos x="wd2" y="hd2"/>
              </a:cxn>
              <a:cxn ang="5400000">
                <a:pos x="wd2" y="hd2"/>
              </a:cxn>
              <a:cxn ang="10800000">
                <a:pos x="wd2" y="hd2"/>
              </a:cxn>
              <a:cxn ang="16200000">
                <a:pos x="wd2" y="hd2"/>
              </a:cxn>
            </a:cxnLst>
            <a:rect l="0" t="0" r="r" b="b"/>
            <a:pathLst>
              <a:path w="21600" h="21600" extrusionOk="0">
                <a:moveTo>
                  <a:pt x="12473" y="2606"/>
                </a:moveTo>
                <a:cubicBezTo>
                  <a:pt x="21600" y="2606"/>
                  <a:pt x="21600" y="2606"/>
                  <a:pt x="21600" y="2606"/>
                </a:cubicBezTo>
                <a:cubicBezTo>
                  <a:pt x="21600" y="21600"/>
                  <a:pt x="21600" y="21600"/>
                  <a:pt x="21600" y="21600"/>
                </a:cubicBezTo>
                <a:cubicBezTo>
                  <a:pt x="0" y="21600"/>
                  <a:pt x="0" y="21600"/>
                  <a:pt x="0" y="21600"/>
                </a:cubicBezTo>
                <a:cubicBezTo>
                  <a:pt x="0" y="2606"/>
                  <a:pt x="0" y="2606"/>
                  <a:pt x="0" y="2606"/>
                </a:cubicBezTo>
                <a:cubicBezTo>
                  <a:pt x="9165" y="2606"/>
                  <a:pt x="9165" y="2606"/>
                  <a:pt x="9165" y="2606"/>
                </a:cubicBezTo>
                <a:cubicBezTo>
                  <a:pt x="9165" y="0"/>
                  <a:pt x="9165" y="0"/>
                  <a:pt x="9165" y="0"/>
                </a:cubicBezTo>
                <a:cubicBezTo>
                  <a:pt x="12473" y="0"/>
                  <a:pt x="12473" y="0"/>
                  <a:pt x="12473" y="0"/>
                </a:cubicBezTo>
                <a:lnTo>
                  <a:pt x="12473" y="2606"/>
                </a:lnTo>
                <a:close/>
                <a:moveTo>
                  <a:pt x="837" y="3435"/>
                </a:moveTo>
                <a:cubicBezTo>
                  <a:pt x="837" y="5173"/>
                  <a:pt x="837" y="5173"/>
                  <a:pt x="837" y="5173"/>
                </a:cubicBezTo>
                <a:cubicBezTo>
                  <a:pt x="9165" y="5173"/>
                  <a:pt x="9165" y="5173"/>
                  <a:pt x="9165" y="5173"/>
                </a:cubicBezTo>
                <a:cubicBezTo>
                  <a:pt x="9165" y="3435"/>
                  <a:pt x="9165" y="3435"/>
                  <a:pt x="9165" y="3435"/>
                </a:cubicBezTo>
                <a:lnTo>
                  <a:pt x="837" y="3435"/>
                </a:lnTo>
                <a:close/>
                <a:moveTo>
                  <a:pt x="837" y="20731"/>
                </a:moveTo>
                <a:cubicBezTo>
                  <a:pt x="20801" y="20731"/>
                  <a:pt x="20801" y="20731"/>
                  <a:pt x="20801" y="20731"/>
                </a:cubicBezTo>
                <a:cubicBezTo>
                  <a:pt x="20801" y="6081"/>
                  <a:pt x="20801" y="6081"/>
                  <a:pt x="20801" y="6081"/>
                </a:cubicBezTo>
                <a:cubicBezTo>
                  <a:pt x="837" y="6081"/>
                  <a:pt x="837" y="6081"/>
                  <a:pt x="837" y="6081"/>
                </a:cubicBezTo>
                <a:lnTo>
                  <a:pt x="837" y="20731"/>
                </a:lnTo>
                <a:close/>
                <a:moveTo>
                  <a:pt x="12245" y="16861"/>
                </a:moveTo>
                <a:cubicBezTo>
                  <a:pt x="12473" y="16980"/>
                  <a:pt x="12625" y="17098"/>
                  <a:pt x="12739" y="17256"/>
                </a:cubicBezTo>
                <a:cubicBezTo>
                  <a:pt x="12815" y="17454"/>
                  <a:pt x="12892" y="17612"/>
                  <a:pt x="12892" y="17730"/>
                </a:cubicBezTo>
                <a:cubicBezTo>
                  <a:pt x="12892" y="17809"/>
                  <a:pt x="12892" y="17849"/>
                  <a:pt x="12892" y="17928"/>
                </a:cubicBezTo>
                <a:cubicBezTo>
                  <a:pt x="12892" y="17967"/>
                  <a:pt x="12892" y="18046"/>
                  <a:pt x="12892" y="18165"/>
                </a:cubicBezTo>
                <a:cubicBezTo>
                  <a:pt x="12055" y="18165"/>
                  <a:pt x="12055" y="18165"/>
                  <a:pt x="12055" y="18165"/>
                </a:cubicBezTo>
                <a:cubicBezTo>
                  <a:pt x="12055" y="17770"/>
                  <a:pt x="12055" y="17770"/>
                  <a:pt x="12055" y="17770"/>
                </a:cubicBezTo>
                <a:cubicBezTo>
                  <a:pt x="12017" y="17730"/>
                  <a:pt x="11979" y="17691"/>
                  <a:pt x="11941" y="17691"/>
                </a:cubicBezTo>
                <a:cubicBezTo>
                  <a:pt x="11789" y="17612"/>
                  <a:pt x="11561" y="17533"/>
                  <a:pt x="11332" y="17454"/>
                </a:cubicBezTo>
                <a:cubicBezTo>
                  <a:pt x="11104" y="17375"/>
                  <a:pt x="10876" y="17256"/>
                  <a:pt x="10610" y="17177"/>
                </a:cubicBezTo>
                <a:cubicBezTo>
                  <a:pt x="10344" y="17059"/>
                  <a:pt x="10077" y="16980"/>
                  <a:pt x="9849" y="16901"/>
                </a:cubicBezTo>
                <a:cubicBezTo>
                  <a:pt x="9583" y="16782"/>
                  <a:pt x="9355" y="16743"/>
                  <a:pt x="9127" y="16664"/>
                </a:cubicBezTo>
                <a:cubicBezTo>
                  <a:pt x="8785" y="16546"/>
                  <a:pt x="8594" y="16388"/>
                  <a:pt x="8518" y="16111"/>
                </a:cubicBezTo>
                <a:cubicBezTo>
                  <a:pt x="8442" y="15874"/>
                  <a:pt x="8442" y="15637"/>
                  <a:pt x="8442" y="15479"/>
                </a:cubicBezTo>
                <a:cubicBezTo>
                  <a:pt x="8442" y="15282"/>
                  <a:pt x="8442" y="15084"/>
                  <a:pt x="8518" y="14887"/>
                </a:cubicBezTo>
                <a:cubicBezTo>
                  <a:pt x="8594" y="14690"/>
                  <a:pt x="8670" y="14532"/>
                  <a:pt x="8708" y="14334"/>
                </a:cubicBezTo>
                <a:cubicBezTo>
                  <a:pt x="8785" y="14255"/>
                  <a:pt x="8823" y="14176"/>
                  <a:pt x="8861" y="14018"/>
                </a:cubicBezTo>
                <a:cubicBezTo>
                  <a:pt x="8899" y="13860"/>
                  <a:pt x="8937" y="13702"/>
                  <a:pt x="8975" y="13584"/>
                </a:cubicBezTo>
                <a:cubicBezTo>
                  <a:pt x="8975" y="13307"/>
                  <a:pt x="8975" y="13307"/>
                  <a:pt x="8975" y="13307"/>
                </a:cubicBezTo>
                <a:cubicBezTo>
                  <a:pt x="9165" y="13110"/>
                  <a:pt x="9165" y="13110"/>
                  <a:pt x="9165" y="13110"/>
                </a:cubicBezTo>
                <a:cubicBezTo>
                  <a:pt x="9279" y="12913"/>
                  <a:pt x="9355" y="12676"/>
                  <a:pt x="9431" y="12439"/>
                </a:cubicBezTo>
                <a:cubicBezTo>
                  <a:pt x="9431" y="12281"/>
                  <a:pt x="9431" y="12123"/>
                  <a:pt x="9431" y="12044"/>
                </a:cubicBezTo>
                <a:cubicBezTo>
                  <a:pt x="9431" y="12004"/>
                  <a:pt x="9393" y="11965"/>
                  <a:pt x="9393" y="11965"/>
                </a:cubicBezTo>
                <a:cubicBezTo>
                  <a:pt x="9355" y="11925"/>
                  <a:pt x="9355" y="11925"/>
                  <a:pt x="9355" y="11886"/>
                </a:cubicBezTo>
                <a:cubicBezTo>
                  <a:pt x="9355" y="11807"/>
                  <a:pt x="9355" y="11807"/>
                  <a:pt x="9355" y="11807"/>
                </a:cubicBezTo>
                <a:cubicBezTo>
                  <a:pt x="9317" y="11649"/>
                  <a:pt x="9317" y="11412"/>
                  <a:pt x="9355" y="11057"/>
                </a:cubicBezTo>
                <a:cubicBezTo>
                  <a:pt x="9393" y="10701"/>
                  <a:pt x="9431" y="10425"/>
                  <a:pt x="9469" y="10227"/>
                </a:cubicBezTo>
                <a:cubicBezTo>
                  <a:pt x="9469" y="10148"/>
                  <a:pt x="9431" y="10030"/>
                  <a:pt x="9431" y="9833"/>
                </a:cubicBezTo>
                <a:cubicBezTo>
                  <a:pt x="9393" y="9596"/>
                  <a:pt x="9317" y="9398"/>
                  <a:pt x="9165" y="9201"/>
                </a:cubicBezTo>
                <a:cubicBezTo>
                  <a:pt x="9051" y="9043"/>
                  <a:pt x="8861" y="8885"/>
                  <a:pt x="8632" y="8806"/>
                </a:cubicBezTo>
                <a:cubicBezTo>
                  <a:pt x="8442" y="8727"/>
                  <a:pt x="8176" y="8687"/>
                  <a:pt x="7910" y="8648"/>
                </a:cubicBezTo>
                <a:cubicBezTo>
                  <a:pt x="7415" y="8648"/>
                  <a:pt x="7415" y="8648"/>
                  <a:pt x="7415" y="8648"/>
                </a:cubicBezTo>
                <a:cubicBezTo>
                  <a:pt x="7187" y="8687"/>
                  <a:pt x="6921" y="8727"/>
                  <a:pt x="6731" y="8806"/>
                </a:cubicBezTo>
                <a:cubicBezTo>
                  <a:pt x="6503" y="8885"/>
                  <a:pt x="6313" y="9043"/>
                  <a:pt x="6199" y="9201"/>
                </a:cubicBezTo>
                <a:cubicBezTo>
                  <a:pt x="6046" y="9398"/>
                  <a:pt x="5970" y="9596"/>
                  <a:pt x="5932" y="9833"/>
                </a:cubicBezTo>
                <a:cubicBezTo>
                  <a:pt x="5932" y="10030"/>
                  <a:pt x="5894" y="10148"/>
                  <a:pt x="5894" y="10227"/>
                </a:cubicBezTo>
                <a:cubicBezTo>
                  <a:pt x="5932" y="10425"/>
                  <a:pt x="5970" y="10701"/>
                  <a:pt x="6008" y="11057"/>
                </a:cubicBezTo>
                <a:cubicBezTo>
                  <a:pt x="6046" y="11412"/>
                  <a:pt x="6046" y="11649"/>
                  <a:pt x="6008" y="11807"/>
                </a:cubicBezTo>
                <a:cubicBezTo>
                  <a:pt x="6008" y="11846"/>
                  <a:pt x="5970" y="11886"/>
                  <a:pt x="5970" y="11925"/>
                </a:cubicBezTo>
                <a:cubicBezTo>
                  <a:pt x="5970" y="11965"/>
                  <a:pt x="5932" y="12004"/>
                  <a:pt x="5932" y="12044"/>
                </a:cubicBezTo>
                <a:cubicBezTo>
                  <a:pt x="5932" y="12123"/>
                  <a:pt x="5932" y="12281"/>
                  <a:pt x="5932" y="12439"/>
                </a:cubicBezTo>
                <a:cubicBezTo>
                  <a:pt x="6008" y="12676"/>
                  <a:pt x="6085" y="12913"/>
                  <a:pt x="6199" y="13110"/>
                </a:cubicBezTo>
                <a:cubicBezTo>
                  <a:pt x="6389" y="13307"/>
                  <a:pt x="6389" y="13307"/>
                  <a:pt x="6389" y="13307"/>
                </a:cubicBezTo>
                <a:cubicBezTo>
                  <a:pt x="6389" y="13584"/>
                  <a:pt x="6389" y="13584"/>
                  <a:pt x="6389" y="13584"/>
                </a:cubicBezTo>
                <a:cubicBezTo>
                  <a:pt x="6427" y="13702"/>
                  <a:pt x="6465" y="13860"/>
                  <a:pt x="6503" y="14018"/>
                </a:cubicBezTo>
                <a:cubicBezTo>
                  <a:pt x="6579" y="14176"/>
                  <a:pt x="6617" y="14255"/>
                  <a:pt x="6655" y="14334"/>
                </a:cubicBezTo>
                <a:cubicBezTo>
                  <a:pt x="6693" y="14532"/>
                  <a:pt x="6769" y="14690"/>
                  <a:pt x="6807" y="14887"/>
                </a:cubicBezTo>
                <a:cubicBezTo>
                  <a:pt x="6807" y="15084"/>
                  <a:pt x="6845" y="15282"/>
                  <a:pt x="6845" y="15519"/>
                </a:cubicBezTo>
                <a:cubicBezTo>
                  <a:pt x="6845" y="15677"/>
                  <a:pt x="6807" y="15874"/>
                  <a:pt x="6769" y="16111"/>
                </a:cubicBezTo>
                <a:cubicBezTo>
                  <a:pt x="6731" y="16388"/>
                  <a:pt x="6503" y="16546"/>
                  <a:pt x="6161" y="16664"/>
                </a:cubicBezTo>
                <a:cubicBezTo>
                  <a:pt x="5932" y="16743"/>
                  <a:pt x="5704" y="16822"/>
                  <a:pt x="5438" y="16901"/>
                </a:cubicBezTo>
                <a:cubicBezTo>
                  <a:pt x="5134" y="17019"/>
                  <a:pt x="4868" y="17138"/>
                  <a:pt x="4601" y="17217"/>
                </a:cubicBezTo>
                <a:cubicBezTo>
                  <a:pt x="4335" y="17335"/>
                  <a:pt x="4107" y="17414"/>
                  <a:pt x="3879" y="17493"/>
                </a:cubicBezTo>
                <a:cubicBezTo>
                  <a:pt x="3689" y="17572"/>
                  <a:pt x="3499" y="17651"/>
                  <a:pt x="3385" y="17691"/>
                </a:cubicBezTo>
                <a:cubicBezTo>
                  <a:pt x="3385" y="17730"/>
                  <a:pt x="3346" y="17730"/>
                  <a:pt x="3308" y="17730"/>
                </a:cubicBezTo>
                <a:cubicBezTo>
                  <a:pt x="3308" y="18165"/>
                  <a:pt x="3308" y="18165"/>
                  <a:pt x="3308" y="18165"/>
                </a:cubicBezTo>
                <a:cubicBezTo>
                  <a:pt x="2472" y="18165"/>
                  <a:pt x="2472" y="18165"/>
                  <a:pt x="2472" y="18165"/>
                </a:cubicBezTo>
                <a:cubicBezTo>
                  <a:pt x="2472" y="18046"/>
                  <a:pt x="2472" y="17967"/>
                  <a:pt x="2472" y="17928"/>
                </a:cubicBezTo>
                <a:cubicBezTo>
                  <a:pt x="2472" y="17849"/>
                  <a:pt x="2472" y="17809"/>
                  <a:pt x="2472" y="17730"/>
                </a:cubicBezTo>
                <a:cubicBezTo>
                  <a:pt x="2472" y="17612"/>
                  <a:pt x="2510" y="17454"/>
                  <a:pt x="2624" y="17296"/>
                </a:cubicBezTo>
                <a:cubicBezTo>
                  <a:pt x="2700" y="17138"/>
                  <a:pt x="2814" y="17019"/>
                  <a:pt x="3042" y="16901"/>
                </a:cubicBezTo>
                <a:cubicBezTo>
                  <a:pt x="3156" y="16861"/>
                  <a:pt x="3346" y="16782"/>
                  <a:pt x="3575" y="16664"/>
                </a:cubicBezTo>
                <a:cubicBezTo>
                  <a:pt x="3803" y="16585"/>
                  <a:pt x="4031" y="16506"/>
                  <a:pt x="4297" y="16388"/>
                </a:cubicBezTo>
                <a:cubicBezTo>
                  <a:pt x="4601" y="16309"/>
                  <a:pt x="4906" y="16190"/>
                  <a:pt x="5172" y="16072"/>
                </a:cubicBezTo>
                <a:cubicBezTo>
                  <a:pt x="5476" y="15993"/>
                  <a:pt x="5704" y="15914"/>
                  <a:pt x="5894" y="15835"/>
                </a:cubicBezTo>
                <a:cubicBezTo>
                  <a:pt x="5932" y="15835"/>
                  <a:pt x="5970" y="15835"/>
                  <a:pt x="5970" y="15795"/>
                </a:cubicBezTo>
                <a:cubicBezTo>
                  <a:pt x="5970" y="15756"/>
                  <a:pt x="6008" y="15677"/>
                  <a:pt x="6008" y="15519"/>
                </a:cubicBezTo>
                <a:cubicBezTo>
                  <a:pt x="6008" y="15361"/>
                  <a:pt x="5970" y="15203"/>
                  <a:pt x="5970" y="15045"/>
                </a:cubicBezTo>
                <a:cubicBezTo>
                  <a:pt x="5970" y="14927"/>
                  <a:pt x="5932" y="14808"/>
                  <a:pt x="5894" y="14769"/>
                </a:cubicBezTo>
                <a:cubicBezTo>
                  <a:pt x="5818" y="14611"/>
                  <a:pt x="5780" y="14453"/>
                  <a:pt x="5704" y="14255"/>
                </a:cubicBezTo>
                <a:cubicBezTo>
                  <a:pt x="5628" y="14058"/>
                  <a:pt x="5590" y="13860"/>
                  <a:pt x="5590" y="13663"/>
                </a:cubicBezTo>
                <a:cubicBezTo>
                  <a:pt x="5552" y="13623"/>
                  <a:pt x="5476" y="13505"/>
                  <a:pt x="5362" y="13307"/>
                </a:cubicBezTo>
                <a:cubicBezTo>
                  <a:pt x="5286" y="13150"/>
                  <a:pt x="5210" y="12913"/>
                  <a:pt x="5172" y="12597"/>
                </a:cubicBezTo>
                <a:cubicBezTo>
                  <a:pt x="5096" y="12360"/>
                  <a:pt x="5058" y="12162"/>
                  <a:pt x="5096" y="12044"/>
                </a:cubicBezTo>
                <a:cubicBezTo>
                  <a:pt x="5096" y="11886"/>
                  <a:pt x="5134" y="11807"/>
                  <a:pt x="5172" y="11728"/>
                </a:cubicBezTo>
                <a:cubicBezTo>
                  <a:pt x="5172" y="11688"/>
                  <a:pt x="5172" y="11649"/>
                  <a:pt x="5210" y="11649"/>
                </a:cubicBezTo>
                <a:cubicBezTo>
                  <a:pt x="5210" y="11610"/>
                  <a:pt x="5210" y="11412"/>
                  <a:pt x="5172" y="11136"/>
                </a:cubicBezTo>
                <a:cubicBezTo>
                  <a:pt x="5172" y="10899"/>
                  <a:pt x="5134" y="10622"/>
                  <a:pt x="5096" y="10385"/>
                </a:cubicBezTo>
                <a:cubicBezTo>
                  <a:pt x="5058" y="10227"/>
                  <a:pt x="5096" y="9951"/>
                  <a:pt x="5134" y="9635"/>
                </a:cubicBezTo>
                <a:cubicBezTo>
                  <a:pt x="5172" y="9319"/>
                  <a:pt x="5324" y="9003"/>
                  <a:pt x="5552" y="8687"/>
                </a:cubicBezTo>
                <a:cubicBezTo>
                  <a:pt x="5704" y="8529"/>
                  <a:pt x="5932" y="8332"/>
                  <a:pt x="6237" y="8135"/>
                </a:cubicBezTo>
                <a:cubicBezTo>
                  <a:pt x="6503" y="7898"/>
                  <a:pt x="6883" y="7779"/>
                  <a:pt x="7377" y="7779"/>
                </a:cubicBezTo>
                <a:cubicBezTo>
                  <a:pt x="7910" y="7779"/>
                  <a:pt x="7910" y="7779"/>
                  <a:pt x="7910" y="7779"/>
                </a:cubicBezTo>
                <a:cubicBezTo>
                  <a:pt x="8442" y="7779"/>
                  <a:pt x="8861" y="7898"/>
                  <a:pt x="9127" y="8135"/>
                </a:cubicBezTo>
                <a:cubicBezTo>
                  <a:pt x="9431" y="8332"/>
                  <a:pt x="9659" y="8529"/>
                  <a:pt x="9811" y="8687"/>
                </a:cubicBezTo>
                <a:cubicBezTo>
                  <a:pt x="10039" y="9003"/>
                  <a:pt x="10192" y="9319"/>
                  <a:pt x="10230" y="9635"/>
                </a:cubicBezTo>
                <a:cubicBezTo>
                  <a:pt x="10268" y="9951"/>
                  <a:pt x="10306" y="10227"/>
                  <a:pt x="10268" y="10385"/>
                </a:cubicBezTo>
                <a:cubicBezTo>
                  <a:pt x="10230" y="10622"/>
                  <a:pt x="10192" y="10899"/>
                  <a:pt x="10192" y="11136"/>
                </a:cubicBezTo>
                <a:cubicBezTo>
                  <a:pt x="10154" y="11412"/>
                  <a:pt x="10154" y="11610"/>
                  <a:pt x="10154" y="11649"/>
                </a:cubicBezTo>
                <a:cubicBezTo>
                  <a:pt x="10192" y="11649"/>
                  <a:pt x="10192" y="11688"/>
                  <a:pt x="10192" y="11728"/>
                </a:cubicBezTo>
                <a:cubicBezTo>
                  <a:pt x="10230" y="11807"/>
                  <a:pt x="10268" y="11886"/>
                  <a:pt x="10268" y="12044"/>
                </a:cubicBezTo>
                <a:cubicBezTo>
                  <a:pt x="10306" y="12162"/>
                  <a:pt x="10268" y="12360"/>
                  <a:pt x="10192" y="12597"/>
                </a:cubicBezTo>
                <a:cubicBezTo>
                  <a:pt x="10154" y="12913"/>
                  <a:pt x="10077" y="13150"/>
                  <a:pt x="10001" y="13307"/>
                </a:cubicBezTo>
                <a:cubicBezTo>
                  <a:pt x="9887" y="13505"/>
                  <a:pt x="9811" y="13623"/>
                  <a:pt x="9773" y="13663"/>
                </a:cubicBezTo>
                <a:cubicBezTo>
                  <a:pt x="9773" y="13860"/>
                  <a:pt x="9735" y="14058"/>
                  <a:pt x="9659" y="14255"/>
                </a:cubicBezTo>
                <a:cubicBezTo>
                  <a:pt x="9583" y="14453"/>
                  <a:pt x="9545" y="14611"/>
                  <a:pt x="9469" y="14769"/>
                </a:cubicBezTo>
                <a:cubicBezTo>
                  <a:pt x="9431" y="14848"/>
                  <a:pt x="9393" y="14966"/>
                  <a:pt x="9355" y="15084"/>
                </a:cubicBezTo>
                <a:cubicBezTo>
                  <a:pt x="9279" y="15203"/>
                  <a:pt x="9279" y="15321"/>
                  <a:pt x="9279" y="15479"/>
                </a:cubicBezTo>
                <a:cubicBezTo>
                  <a:pt x="9279" y="15637"/>
                  <a:pt x="9279" y="15756"/>
                  <a:pt x="9279" y="15795"/>
                </a:cubicBezTo>
                <a:cubicBezTo>
                  <a:pt x="9317" y="15835"/>
                  <a:pt x="9317" y="15835"/>
                  <a:pt x="9355" y="15835"/>
                </a:cubicBezTo>
                <a:cubicBezTo>
                  <a:pt x="9583" y="15914"/>
                  <a:pt x="9849" y="15993"/>
                  <a:pt x="10115" y="16072"/>
                </a:cubicBezTo>
                <a:cubicBezTo>
                  <a:pt x="10382" y="16190"/>
                  <a:pt x="10648" y="16269"/>
                  <a:pt x="10914" y="16348"/>
                </a:cubicBezTo>
                <a:cubicBezTo>
                  <a:pt x="11180" y="16467"/>
                  <a:pt x="11408" y="16546"/>
                  <a:pt x="11675" y="16664"/>
                </a:cubicBezTo>
                <a:cubicBezTo>
                  <a:pt x="11903" y="16743"/>
                  <a:pt x="12093" y="16822"/>
                  <a:pt x="12245" y="16861"/>
                </a:cubicBezTo>
                <a:close/>
                <a:moveTo>
                  <a:pt x="9963" y="869"/>
                </a:moveTo>
                <a:cubicBezTo>
                  <a:pt x="9963" y="5173"/>
                  <a:pt x="9963" y="5173"/>
                  <a:pt x="9963" y="5173"/>
                </a:cubicBezTo>
                <a:cubicBezTo>
                  <a:pt x="11637" y="5173"/>
                  <a:pt x="11637" y="5173"/>
                  <a:pt x="11637" y="5173"/>
                </a:cubicBezTo>
                <a:cubicBezTo>
                  <a:pt x="11637" y="869"/>
                  <a:pt x="11637" y="869"/>
                  <a:pt x="11637" y="869"/>
                </a:cubicBezTo>
                <a:lnTo>
                  <a:pt x="9963" y="869"/>
                </a:lnTo>
                <a:close/>
                <a:moveTo>
                  <a:pt x="20801" y="3435"/>
                </a:moveTo>
                <a:cubicBezTo>
                  <a:pt x="12473" y="3435"/>
                  <a:pt x="12473" y="3435"/>
                  <a:pt x="12473" y="3435"/>
                </a:cubicBezTo>
                <a:cubicBezTo>
                  <a:pt x="12473" y="5173"/>
                  <a:pt x="12473" y="5173"/>
                  <a:pt x="12473" y="5173"/>
                </a:cubicBezTo>
                <a:cubicBezTo>
                  <a:pt x="20801" y="5173"/>
                  <a:pt x="20801" y="5173"/>
                  <a:pt x="20801" y="5173"/>
                </a:cubicBezTo>
                <a:lnTo>
                  <a:pt x="20801" y="3435"/>
                </a:lnTo>
                <a:close/>
                <a:moveTo>
                  <a:pt x="13310" y="7779"/>
                </a:moveTo>
                <a:cubicBezTo>
                  <a:pt x="13310" y="8648"/>
                  <a:pt x="13310" y="8648"/>
                  <a:pt x="13310" y="8648"/>
                </a:cubicBezTo>
                <a:cubicBezTo>
                  <a:pt x="19128" y="8648"/>
                  <a:pt x="19128" y="8648"/>
                  <a:pt x="19128" y="8648"/>
                </a:cubicBezTo>
                <a:cubicBezTo>
                  <a:pt x="19128" y="7779"/>
                  <a:pt x="19128" y="7779"/>
                  <a:pt x="19128" y="7779"/>
                </a:cubicBezTo>
                <a:lnTo>
                  <a:pt x="13310" y="7779"/>
                </a:lnTo>
                <a:close/>
                <a:moveTo>
                  <a:pt x="13310" y="10385"/>
                </a:moveTo>
                <a:cubicBezTo>
                  <a:pt x="13310" y="11215"/>
                  <a:pt x="13310" y="11215"/>
                  <a:pt x="13310" y="11215"/>
                </a:cubicBezTo>
                <a:cubicBezTo>
                  <a:pt x="17417" y="11215"/>
                  <a:pt x="17417" y="11215"/>
                  <a:pt x="17417" y="11215"/>
                </a:cubicBezTo>
                <a:cubicBezTo>
                  <a:pt x="17417" y="10385"/>
                  <a:pt x="17417" y="10385"/>
                  <a:pt x="17417" y="10385"/>
                </a:cubicBezTo>
                <a:lnTo>
                  <a:pt x="13310" y="10385"/>
                </a:lnTo>
                <a:close/>
                <a:moveTo>
                  <a:pt x="13310" y="12952"/>
                </a:moveTo>
                <a:cubicBezTo>
                  <a:pt x="13310" y="13821"/>
                  <a:pt x="13310" y="13821"/>
                  <a:pt x="13310" y="13821"/>
                </a:cubicBezTo>
                <a:cubicBezTo>
                  <a:pt x="19128" y="13821"/>
                  <a:pt x="19128" y="13821"/>
                  <a:pt x="19128" y="13821"/>
                </a:cubicBezTo>
                <a:cubicBezTo>
                  <a:pt x="19128" y="12952"/>
                  <a:pt x="19128" y="12952"/>
                  <a:pt x="19128" y="12952"/>
                </a:cubicBezTo>
                <a:lnTo>
                  <a:pt x="13310" y="12952"/>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79" name="Shape 3932"/>
          <p:cNvSpPr/>
          <p:nvPr userDrawn="1"/>
        </p:nvSpPr>
        <p:spPr>
          <a:xfrm>
            <a:off x="12041911" y="6156580"/>
            <a:ext cx="541269" cy="543754"/>
          </a:xfrm>
          <a:custGeom>
            <a:avLst/>
            <a:gdLst/>
            <a:ahLst/>
            <a:cxnLst>
              <a:cxn ang="0">
                <a:pos x="wd2" y="hd2"/>
              </a:cxn>
              <a:cxn ang="5400000">
                <a:pos x="wd2" y="hd2"/>
              </a:cxn>
              <a:cxn ang="10800000">
                <a:pos x="wd2" y="hd2"/>
              </a:cxn>
              <a:cxn ang="16200000">
                <a:pos x="wd2" y="hd2"/>
              </a:cxn>
            </a:cxnLst>
            <a:rect l="0" t="0" r="r" b="b"/>
            <a:pathLst>
              <a:path w="21600" h="21600" extrusionOk="0">
                <a:moveTo>
                  <a:pt x="21600" y="5843"/>
                </a:moveTo>
                <a:cubicBezTo>
                  <a:pt x="16947" y="10555"/>
                  <a:pt x="16947" y="10555"/>
                  <a:pt x="16947" y="10555"/>
                </a:cubicBezTo>
                <a:cubicBezTo>
                  <a:pt x="16947" y="10630"/>
                  <a:pt x="16947" y="10781"/>
                  <a:pt x="16947" y="10894"/>
                </a:cubicBezTo>
                <a:cubicBezTo>
                  <a:pt x="16947" y="11007"/>
                  <a:pt x="16947" y="11120"/>
                  <a:pt x="16947" y="11234"/>
                </a:cubicBezTo>
                <a:cubicBezTo>
                  <a:pt x="16947" y="12214"/>
                  <a:pt x="16758" y="13118"/>
                  <a:pt x="16380" y="13985"/>
                </a:cubicBezTo>
                <a:cubicBezTo>
                  <a:pt x="16039" y="14852"/>
                  <a:pt x="15547" y="15569"/>
                  <a:pt x="14904" y="16209"/>
                </a:cubicBezTo>
                <a:cubicBezTo>
                  <a:pt x="14261" y="16850"/>
                  <a:pt x="13505" y="17340"/>
                  <a:pt x="12635" y="17717"/>
                </a:cubicBezTo>
                <a:cubicBezTo>
                  <a:pt x="11802" y="18094"/>
                  <a:pt x="10895" y="18245"/>
                  <a:pt x="9949" y="18245"/>
                </a:cubicBezTo>
                <a:cubicBezTo>
                  <a:pt x="9798" y="18245"/>
                  <a:pt x="9684" y="18245"/>
                  <a:pt x="9571" y="18245"/>
                </a:cubicBezTo>
                <a:cubicBezTo>
                  <a:pt x="9457" y="18245"/>
                  <a:pt x="9344" y="18245"/>
                  <a:pt x="9192" y="18207"/>
                </a:cubicBezTo>
                <a:cubicBezTo>
                  <a:pt x="5863" y="21600"/>
                  <a:pt x="5863" y="21600"/>
                  <a:pt x="5863" y="21600"/>
                </a:cubicBezTo>
                <a:cubicBezTo>
                  <a:pt x="1211" y="20469"/>
                  <a:pt x="1211" y="20469"/>
                  <a:pt x="1211" y="20469"/>
                </a:cubicBezTo>
                <a:cubicBezTo>
                  <a:pt x="0" y="15757"/>
                  <a:pt x="0" y="15757"/>
                  <a:pt x="0" y="15757"/>
                </a:cubicBezTo>
                <a:cubicBezTo>
                  <a:pt x="3064" y="12704"/>
                  <a:pt x="3064" y="12704"/>
                  <a:pt x="3064" y="12704"/>
                </a:cubicBezTo>
                <a:cubicBezTo>
                  <a:pt x="3026" y="12477"/>
                  <a:pt x="2988" y="12251"/>
                  <a:pt x="2951" y="11987"/>
                </a:cubicBezTo>
                <a:cubicBezTo>
                  <a:pt x="2913" y="11761"/>
                  <a:pt x="2913" y="11497"/>
                  <a:pt x="2913" y="11234"/>
                </a:cubicBezTo>
                <a:cubicBezTo>
                  <a:pt x="2913" y="10291"/>
                  <a:pt x="3102" y="9386"/>
                  <a:pt x="3480" y="8519"/>
                </a:cubicBezTo>
                <a:cubicBezTo>
                  <a:pt x="3858" y="7690"/>
                  <a:pt x="4350" y="6936"/>
                  <a:pt x="4956" y="6333"/>
                </a:cubicBezTo>
                <a:cubicBezTo>
                  <a:pt x="5599" y="5692"/>
                  <a:pt x="6317" y="5164"/>
                  <a:pt x="7187" y="4825"/>
                </a:cubicBezTo>
                <a:cubicBezTo>
                  <a:pt x="8057" y="4448"/>
                  <a:pt x="8965" y="4260"/>
                  <a:pt x="9949" y="4260"/>
                </a:cubicBezTo>
                <a:cubicBezTo>
                  <a:pt x="10176" y="4260"/>
                  <a:pt x="10403" y="4260"/>
                  <a:pt x="10668" y="4297"/>
                </a:cubicBezTo>
                <a:cubicBezTo>
                  <a:pt x="10895" y="4297"/>
                  <a:pt x="11159" y="4335"/>
                  <a:pt x="11386" y="4410"/>
                </a:cubicBezTo>
                <a:cubicBezTo>
                  <a:pt x="15774" y="0"/>
                  <a:pt x="15774" y="0"/>
                  <a:pt x="15774" y="0"/>
                </a:cubicBezTo>
                <a:lnTo>
                  <a:pt x="21600" y="5843"/>
                </a:lnTo>
                <a:close/>
                <a:moveTo>
                  <a:pt x="5561" y="20658"/>
                </a:moveTo>
                <a:cubicBezTo>
                  <a:pt x="8209" y="18057"/>
                  <a:pt x="8209" y="18057"/>
                  <a:pt x="8209" y="18057"/>
                </a:cubicBezTo>
                <a:cubicBezTo>
                  <a:pt x="7679" y="17906"/>
                  <a:pt x="7112" y="17680"/>
                  <a:pt x="6620" y="17378"/>
                </a:cubicBezTo>
                <a:cubicBezTo>
                  <a:pt x="6128" y="17114"/>
                  <a:pt x="5636" y="16813"/>
                  <a:pt x="5220" y="16436"/>
                </a:cubicBezTo>
                <a:cubicBezTo>
                  <a:pt x="4804" y="16059"/>
                  <a:pt x="4426" y="15606"/>
                  <a:pt x="4085" y="15154"/>
                </a:cubicBezTo>
                <a:cubicBezTo>
                  <a:pt x="3745" y="14664"/>
                  <a:pt x="3480" y="14136"/>
                  <a:pt x="3291" y="13608"/>
                </a:cubicBezTo>
                <a:cubicBezTo>
                  <a:pt x="946" y="15983"/>
                  <a:pt x="946" y="15983"/>
                  <a:pt x="946" y="15983"/>
                </a:cubicBezTo>
                <a:cubicBezTo>
                  <a:pt x="1854" y="19791"/>
                  <a:pt x="1854" y="19791"/>
                  <a:pt x="1854" y="19791"/>
                </a:cubicBezTo>
                <a:lnTo>
                  <a:pt x="5561" y="20658"/>
                </a:lnTo>
                <a:close/>
                <a:moveTo>
                  <a:pt x="9949" y="17416"/>
                </a:moveTo>
                <a:cubicBezTo>
                  <a:pt x="10781" y="17416"/>
                  <a:pt x="11613" y="17265"/>
                  <a:pt x="12370" y="16963"/>
                </a:cubicBezTo>
                <a:cubicBezTo>
                  <a:pt x="13126" y="16662"/>
                  <a:pt x="13770" y="16209"/>
                  <a:pt x="14337" y="15606"/>
                </a:cubicBezTo>
                <a:cubicBezTo>
                  <a:pt x="14904" y="15041"/>
                  <a:pt x="15320" y="14400"/>
                  <a:pt x="15661" y="13646"/>
                </a:cubicBezTo>
                <a:cubicBezTo>
                  <a:pt x="16001" y="12892"/>
                  <a:pt x="16153" y="12101"/>
                  <a:pt x="16153" y="11234"/>
                </a:cubicBezTo>
                <a:cubicBezTo>
                  <a:pt x="16153" y="10404"/>
                  <a:pt x="16001" y="9575"/>
                  <a:pt x="15661" y="8859"/>
                </a:cubicBezTo>
                <a:cubicBezTo>
                  <a:pt x="15320" y="8105"/>
                  <a:pt x="14904" y="7464"/>
                  <a:pt x="14337" y="6861"/>
                </a:cubicBezTo>
                <a:cubicBezTo>
                  <a:pt x="13770" y="6295"/>
                  <a:pt x="13126" y="5881"/>
                  <a:pt x="12370" y="5579"/>
                </a:cubicBezTo>
                <a:cubicBezTo>
                  <a:pt x="11613" y="5240"/>
                  <a:pt x="10781" y="5089"/>
                  <a:pt x="9949" y="5089"/>
                </a:cubicBezTo>
                <a:cubicBezTo>
                  <a:pt x="9079" y="5089"/>
                  <a:pt x="8284" y="5240"/>
                  <a:pt x="7528" y="5579"/>
                </a:cubicBezTo>
                <a:cubicBezTo>
                  <a:pt x="6771" y="5881"/>
                  <a:pt x="6128" y="6295"/>
                  <a:pt x="5561" y="6861"/>
                </a:cubicBezTo>
                <a:cubicBezTo>
                  <a:pt x="4993" y="7464"/>
                  <a:pt x="4577" y="8105"/>
                  <a:pt x="4237" y="8859"/>
                </a:cubicBezTo>
                <a:cubicBezTo>
                  <a:pt x="3896" y="9575"/>
                  <a:pt x="3745" y="10404"/>
                  <a:pt x="3745" y="11234"/>
                </a:cubicBezTo>
                <a:cubicBezTo>
                  <a:pt x="3745" y="12101"/>
                  <a:pt x="3896" y="12892"/>
                  <a:pt x="4237" y="13646"/>
                </a:cubicBezTo>
                <a:cubicBezTo>
                  <a:pt x="4577" y="14400"/>
                  <a:pt x="4993" y="15041"/>
                  <a:pt x="5561" y="15606"/>
                </a:cubicBezTo>
                <a:cubicBezTo>
                  <a:pt x="6128" y="16209"/>
                  <a:pt x="6771" y="16662"/>
                  <a:pt x="7528" y="16963"/>
                </a:cubicBezTo>
                <a:cubicBezTo>
                  <a:pt x="8284" y="17265"/>
                  <a:pt x="9079" y="17416"/>
                  <a:pt x="9949" y="17416"/>
                </a:cubicBezTo>
                <a:close/>
                <a:moveTo>
                  <a:pt x="10327" y="11083"/>
                </a:moveTo>
                <a:cubicBezTo>
                  <a:pt x="12710" y="13458"/>
                  <a:pt x="12710" y="13458"/>
                  <a:pt x="12710" y="13458"/>
                </a:cubicBezTo>
                <a:cubicBezTo>
                  <a:pt x="12105" y="14023"/>
                  <a:pt x="12105" y="14023"/>
                  <a:pt x="12105" y="14023"/>
                </a:cubicBezTo>
                <a:cubicBezTo>
                  <a:pt x="9495" y="11422"/>
                  <a:pt x="9495" y="11422"/>
                  <a:pt x="9495" y="11422"/>
                </a:cubicBezTo>
                <a:cubicBezTo>
                  <a:pt x="9495" y="6710"/>
                  <a:pt x="9495" y="6710"/>
                  <a:pt x="9495" y="6710"/>
                </a:cubicBezTo>
                <a:cubicBezTo>
                  <a:pt x="10327" y="6710"/>
                  <a:pt x="10327" y="6710"/>
                  <a:pt x="10327" y="6710"/>
                </a:cubicBezTo>
                <a:lnTo>
                  <a:pt x="10327" y="11083"/>
                </a:lnTo>
                <a:close/>
                <a:moveTo>
                  <a:pt x="15774" y="1169"/>
                </a:moveTo>
                <a:cubicBezTo>
                  <a:pt x="12256" y="4674"/>
                  <a:pt x="12256" y="4674"/>
                  <a:pt x="12256" y="4674"/>
                </a:cubicBezTo>
                <a:cubicBezTo>
                  <a:pt x="12824" y="4863"/>
                  <a:pt x="13353" y="5127"/>
                  <a:pt x="13807" y="5428"/>
                </a:cubicBezTo>
                <a:cubicBezTo>
                  <a:pt x="14299" y="5768"/>
                  <a:pt x="14715" y="6145"/>
                  <a:pt x="15131" y="6521"/>
                </a:cubicBezTo>
                <a:cubicBezTo>
                  <a:pt x="15510" y="6936"/>
                  <a:pt x="15850" y="7426"/>
                  <a:pt x="16115" y="7916"/>
                </a:cubicBezTo>
                <a:cubicBezTo>
                  <a:pt x="16418" y="8444"/>
                  <a:pt x="16607" y="8972"/>
                  <a:pt x="16758" y="9575"/>
                </a:cubicBezTo>
                <a:cubicBezTo>
                  <a:pt x="20427" y="5843"/>
                  <a:pt x="20427" y="5843"/>
                  <a:pt x="20427" y="5843"/>
                </a:cubicBezTo>
                <a:lnTo>
                  <a:pt x="15774" y="1169"/>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80" name="Shape 3933"/>
          <p:cNvSpPr/>
          <p:nvPr userDrawn="1"/>
        </p:nvSpPr>
        <p:spPr>
          <a:xfrm>
            <a:off x="13380821" y="6132993"/>
            <a:ext cx="454371" cy="590927"/>
          </a:xfrm>
          <a:custGeom>
            <a:avLst/>
            <a:gdLst/>
            <a:ahLst/>
            <a:cxnLst>
              <a:cxn ang="0">
                <a:pos x="wd2" y="hd2"/>
              </a:cxn>
              <a:cxn ang="5400000">
                <a:pos x="wd2" y="hd2"/>
              </a:cxn>
              <a:cxn ang="10800000">
                <a:pos x="wd2" y="hd2"/>
              </a:cxn>
              <a:cxn ang="16200000">
                <a:pos x="wd2" y="hd2"/>
              </a:cxn>
            </a:cxnLst>
            <a:rect l="0" t="0" r="r" b="b"/>
            <a:pathLst>
              <a:path w="21600" h="21600" extrusionOk="0">
                <a:moveTo>
                  <a:pt x="17865" y="17925"/>
                </a:moveTo>
                <a:cubicBezTo>
                  <a:pt x="17460" y="18064"/>
                  <a:pt x="17055" y="18202"/>
                  <a:pt x="16650" y="18341"/>
                </a:cubicBezTo>
                <a:cubicBezTo>
                  <a:pt x="16245" y="18445"/>
                  <a:pt x="15840" y="18549"/>
                  <a:pt x="15390" y="18653"/>
                </a:cubicBezTo>
                <a:cubicBezTo>
                  <a:pt x="14985" y="18757"/>
                  <a:pt x="14535" y="18792"/>
                  <a:pt x="14130" y="18861"/>
                </a:cubicBezTo>
                <a:cubicBezTo>
                  <a:pt x="13680" y="18896"/>
                  <a:pt x="13230" y="18930"/>
                  <a:pt x="12780" y="18930"/>
                </a:cubicBezTo>
                <a:cubicBezTo>
                  <a:pt x="12780" y="20109"/>
                  <a:pt x="12780" y="20109"/>
                  <a:pt x="12780" y="20109"/>
                </a:cubicBezTo>
                <a:cubicBezTo>
                  <a:pt x="13365" y="20109"/>
                  <a:pt x="13905" y="20144"/>
                  <a:pt x="14445" y="20213"/>
                </a:cubicBezTo>
                <a:cubicBezTo>
                  <a:pt x="14940" y="20283"/>
                  <a:pt x="15480" y="20387"/>
                  <a:pt x="15975" y="20560"/>
                </a:cubicBezTo>
                <a:cubicBezTo>
                  <a:pt x="16515" y="20664"/>
                  <a:pt x="17055" y="20803"/>
                  <a:pt x="17550" y="21011"/>
                </a:cubicBezTo>
                <a:cubicBezTo>
                  <a:pt x="18045" y="21184"/>
                  <a:pt x="18495" y="21357"/>
                  <a:pt x="18900" y="21600"/>
                </a:cubicBezTo>
                <a:cubicBezTo>
                  <a:pt x="16875" y="21600"/>
                  <a:pt x="16875" y="21600"/>
                  <a:pt x="16875" y="21600"/>
                </a:cubicBezTo>
                <a:cubicBezTo>
                  <a:pt x="16515" y="21461"/>
                  <a:pt x="16155" y="21357"/>
                  <a:pt x="15795" y="21253"/>
                </a:cubicBezTo>
                <a:cubicBezTo>
                  <a:pt x="15390" y="21184"/>
                  <a:pt x="15030" y="21115"/>
                  <a:pt x="14625" y="21045"/>
                </a:cubicBezTo>
                <a:cubicBezTo>
                  <a:pt x="14265" y="20976"/>
                  <a:pt x="13860" y="20941"/>
                  <a:pt x="13455" y="20872"/>
                </a:cubicBezTo>
                <a:cubicBezTo>
                  <a:pt x="13095" y="20837"/>
                  <a:pt x="12690" y="20803"/>
                  <a:pt x="12285" y="20803"/>
                </a:cubicBezTo>
                <a:cubicBezTo>
                  <a:pt x="11880" y="20803"/>
                  <a:pt x="11475" y="20837"/>
                  <a:pt x="11070" y="20872"/>
                </a:cubicBezTo>
                <a:cubicBezTo>
                  <a:pt x="10665" y="20941"/>
                  <a:pt x="10305" y="20976"/>
                  <a:pt x="9900" y="21045"/>
                </a:cubicBezTo>
                <a:cubicBezTo>
                  <a:pt x="9495" y="21115"/>
                  <a:pt x="9135" y="21184"/>
                  <a:pt x="8730" y="21253"/>
                </a:cubicBezTo>
                <a:cubicBezTo>
                  <a:pt x="8370" y="21357"/>
                  <a:pt x="8010" y="21461"/>
                  <a:pt x="7650" y="21600"/>
                </a:cubicBezTo>
                <a:cubicBezTo>
                  <a:pt x="5625" y="21600"/>
                  <a:pt x="5625" y="21600"/>
                  <a:pt x="5625" y="21600"/>
                </a:cubicBezTo>
                <a:cubicBezTo>
                  <a:pt x="6075" y="21357"/>
                  <a:pt x="6570" y="21184"/>
                  <a:pt x="7020" y="21011"/>
                </a:cubicBezTo>
                <a:cubicBezTo>
                  <a:pt x="7470" y="20803"/>
                  <a:pt x="8010" y="20664"/>
                  <a:pt x="8550" y="20560"/>
                </a:cubicBezTo>
                <a:cubicBezTo>
                  <a:pt x="9045" y="20387"/>
                  <a:pt x="9585" y="20283"/>
                  <a:pt x="10125" y="20213"/>
                </a:cubicBezTo>
                <a:cubicBezTo>
                  <a:pt x="10665" y="20144"/>
                  <a:pt x="11205" y="20109"/>
                  <a:pt x="11790" y="20109"/>
                </a:cubicBezTo>
                <a:cubicBezTo>
                  <a:pt x="11790" y="18930"/>
                  <a:pt x="11790" y="18930"/>
                  <a:pt x="11790" y="18930"/>
                </a:cubicBezTo>
                <a:cubicBezTo>
                  <a:pt x="10170" y="18896"/>
                  <a:pt x="8640" y="18618"/>
                  <a:pt x="7200" y="18098"/>
                </a:cubicBezTo>
                <a:cubicBezTo>
                  <a:pt x="5760" y="17543"/>
                  <a:pt x="4500" y="16885"/>
                  <a:pt x="3465" y="16018"/>
                </a:cubicBezTo>
                <a:cubicBezTo>
                  <a:pt x="2385" y="15186"/>
                  <a:pt x="1530" y="14215"/>
                  <a:pt x="945" y="13071"/>
                </a:cubicBezTo>
                <a:cubicBezTo>
                  <a:pt x="315" y="11961"/>
                  <a:pt x="0" y="10748"/>
                  <a:pt x="0" y="9500"/>
                </a:cubicBezTo>
                <a:cubicBezTo>
                  <a:pt x="0" y="8598"/>
                  <a:pt x="135" y="7697"/>
                  <a:pt x="450" y="6865"/>
                </a:cubicBezTo>
                <a:cubicBezTo>
                  <a:pt x="765" y="6033"/>
                  <a:pt x="1215" y="5235"/>
                  <a:pt x="1800" y="4507"/>
                </a:cubicBezTo>
                <a:cubicBezTo>
                  <a:pt x="2385" y="3814"/>
                  <a:pt x="3105" y="3120"/>
                  <a:pt x="3915" y="2531"/>
                </a:cubicBezTo>
                <a:cubicBezTo>
                  <a:pt x="4725" y="1942"/>
                  <a:pt x="5670" y="1422"/>
                  <a:pt x="6750" y="1040"/>
                </a:cubicBezTo>
                <a:cubicBezTo>
                  <a:pt x="6255" y="312"/>
                  <a:pt x="6255" y="312"/>
                  <a:pt x="6255" y="312"/>
                </a:cubicBezTo>
                <a:cubicBezTo>
                  <a:pt x="7155" y="0"/>
                  <a:pt x="7155" y="0"/>
                  <a:pt x="7155" y="0"/>
                </a:cubicBezTo>
                <a:cubicBezTo>
                  <a:pt x="8505" y="2080"/>
                  <a:pt x="8505" y="2080"/>
                  <a:pt x="8505" y="2080"/>
                </a:cubicBezTo>
                <a:cubicBezTo>
                  <a:pt x="7605" y="2392"/>
                  <a:pt x="7605" y="2392"/>
                  <a:pt x="7605" y="2392"/>
                </a:cubicBezTo>
                <a:cubicBezTo>
                  <a:pt x="7155" y="1734"/>
                  <a:pt x="7155" y="1734"/>
                  <a:pt x="7155" y="1734"/>
                </a:cubicBezTo>
                <a:cubicBezTo>
                  <a:pt x="6210" y="2080"/>
                  <a:pt x="5355" y="2531"/>
                  <a:pt x="4590" y="3086"/>
                </a:cubicBezTo>
                <a:cubicBezTo>
                  <a:pt x="3825" y="3606"/>
                  <a:pt x="3195" y="4230"/>
                  <a:pt x="2610" y="4923"/>
                </a:cubicBezTo>
                <a:cubicBezTo>
                  <a:pt x="2115" y="5582"/>
                  <a:pt x="1710" y="6310"/>
                  <a:pt x="1440" y="7073"/>
                </a:cubicBezTo>
                <a:cubicBezTo>
                  <a:pt x="1125" y="7836"/>
                  <a:pt x="990" y="8633"/>
                  <a:pt x="990" y="9500"/>
                </a:cubicBezTo>
                <a:cubicBezTo>
                  <a:pt x="990" y="10679"/>
                  <a:pt x="1260" y="11823"/>
                  <a:pt x="1845" y="12863"/>
                </a:cubicBezTo>
                <a:cubicBezTo>
                  <a:pt x="2430" y="13938"/>
                  <a:pt x="3240" y="14839"/>
                  <a:pt x="4275" y="15637"/>
                </a:cubicBezTo>
                <a:cubicBezTo>
                  <a:pt x="5310" y="16399"/>
                  <a:pt x="6525" y="17023"/>
                  <a:pt x="7920" y="17509"/>
                </a:cubicBezTo>
                <a:cubicBezTo>
                  <a:pt x="9270" y="17960"/>
                  <a:pt x="10710" y="18202"/>
                  <a:pt x="12285" y="18202"/>
                </a:cubicBezTo>
                <a:cubicBezTo>
                  <a:pt x="12735" y="18202"/>
                  <a:pt x="13185" y="18168"/>
                  <a:pt x="13635" y="18133"/>
                </a:cubicBezTo>
                <a:cubicBezTo>
                  <a:pt x="14040" y="18098"/>
                  <a:pt x="14490" y="18029"/>
                  <a:pt x="14940" y="17925"/>
                </a:cubicBezTo>
                <a:cubicBezTo>
                  <a:pt x="15345" y="17856"/>
                  <a:pt x="15795" y="17786"/>
                  <a:pt x="16200" y="17648"/>
                </a:cubicBezTo>
                <a:cubicBezTo>
                  <a:pt x="16605" y="17543"/>
                  <a:pt x="17010" y="17405"/>
                  <a:pt x="17415" y="17266"/>
                </a:cubicBezTo>
                <a:cubicBezTo>
                  <a:pt x="16965" y="16573"/>
                  <a:pt x="16965" y="16573"/>
                  <a:pt x="16965" y="16573"/>
                </a:cubicBezTo>
                <a:cubicBezTo>
                  <a:pt x="17865" y="16261"/>
                  <a:pt x="17865" y="16261"/>
                  <a:pt x="17865" y="16261"/>
                </a:cubicBezTo>
                <a:cubicBezTo>
                  <a:pt x="19215" y="18341"/>
                  <a:pt x="19215" y="18341"/>
                  <a:pt x="19215" y="18341"/>
                </a:cubicBezTo>
                <a:cubicBezTo>
                  <a:pt x="18315" y="18653"/>
                  <a:pt x="18315" y="18653"/>
                  <a:pt x="18315" y="18653"/>
                </a:cubicBezTo>
                <a:lnTo>
                  <a:pt x="17865" y="17925"/>
                </a:lnTo>
                <a:close/>
                <a:moveTo>
                  <a:pt x="2925" y="9500"/>
                </a:moveTo>
                <a:cubicBezTo>
                  <a:pt x="2925" y="8494"/>
                  <a:pt x="3150" y="7558"/>
                  <a:pt x="3645" y="6657"/>
                </a:cubicBezTo>
                <a:cubicBezTo>
                  <a:pt x="4140" y="5790"/>
                  <a:pt x="4815" y="5027"/>
                  <a:pt x="5670" y="4369"/>
                </a:cubicBezTo>
                <a:cubicBezTo>
                  <a:pt x="6525" y="3710"/>
                  <a:pt x="7515" y="3190"/>
                  <a:pt x="8640" y="2843"/>
                </a:cubicBezTo>
                <a:cubicBezTo>
                  <a:pt x="9810" y="2462"/>
                  <a:pt x="11025" y="2254"/>
                  <a:pt x="12285" y="2254"/>
                </a:cubicBezTo>
                <a:cubicBezTo>
                  <a:pt x="13590" y="2254"/>
                  <a:pt x="14805" y="2462"/>
                  <a:pt x="15930" y="2843"/>
                </a:cubicBezTo>
                <a:cubicBezTo>
                  <a:pt x="17055" y="3190"/>
                  <a:pt x="18045" y="3710"/>
                  <a:pt x="18900" y="4369"/>
                </a:cubicBezTo>
                <a:cubicBezTo>
                  <a:pt x="19755" y="5027"/>
                  <a:pt x="20385" y="5790"/>
                  <a:pt x="20880" y="6657"/>
                </a:cubicBezTo>
                <a:cubicBezTo>
                  <a:pt x="21375" y="7558"/>
                  <a:pt x="21600" y="8494"/>
                  <a:pt x="21600" y="9500"/>
                </a:cubicBezTo>
                <a:cubicBezTo>
                  <a:pt x="21600" y="10471"/>
                  <a:pt x="21375" y="11407"/>
                  <a:pt x="20880" y="12274"/>
                </a:cubicBezTo>
                <a:cubicBezTo>
                  <a:pt x="20385" y="13175"/>
                  <a:pt x="19755" y="13903"/>
                  <a:pt x="18900" y="14527"/>
                </a:cubicBezTo>
                <a:cubicBezTo>
                  <a:pt x="18045" y="15221"/>
                  <a:pt x="17055" y="15741"/>
                  <a:pt x="15930" y="16087"/>
                </a:cubicBezTo>
                <a:cubicBezTo>
                  <a:pt x="14805" y="16469"/>
                  <a:pt x="13590" y="16677"/>
                  <a:pt x="12285" y="16677"/>
                </a:cubicBezTo>
                <a:cubicBezTo>
                  <a:pt x="11025" y="16677"/>
                  <a:pt x="9810" y="16469"/>
                  <a:pt x="8640" y="16087"/>
                </a:cubicBezTo>
                <a:cubicBezTo>
                  <a:pt x="7515" y="15741"/>
                  <a:pt x="6525" y="15221"/>
                  <a:pt x="5670" y="14527"/>
                </a:cubicBezTo>
                <a:cubicBezTo>
                  <a:pt x="4815" y="13903"/>
                  <a:pt x="4140" y="13175"/>
                  <a:pt x="3645" y="12274"/>
                </a:cubicBezTo>
                <a:cubicBezTo>
                  <a:pt x="3150" y="11407"/>
                  <a:pt x="2925" y="10471"/>
                  <a:pt x="2925" y="9500"/>
                </a:cubicBezTo>
                <a:close/>
                <a:moveTo>
                  <a:pt x="12285" y="3016"/>
                </a:moveTo>
                <a:cubicBezTo>
                  <a:pt x="11115" y="3016"/>
                  <a:pt x="10035" y="3190"/>
                  <a:pt x="9000" y="3536"/>
                </a:cubicBezTo>
                <a:cubicBezTo>
                  <a:pt x="8010" y="3848"/>
                  <a:pt x="7110" y="4334"/>
                  <a:pt x="6390" y="4923"/>
                </a:cubicBezTo>
                <a:cubicBezTo>
                  <a:pt x="5625" y="5513"/>
                  <a:pt x="5040" y="6171"/>
                  <a:pt x="4590" y="6969"/>
                </a:cubicBezTo>
                <a:cubicBezTo>
                  <a:pt x="4140" y="7732"/>
                  <a:pt x="3915" y="8598"/>
                  <a:pt x="3915" y="9500"/>
                </a:cubicBezTo>
                <a:cubicBezTo>
                  <a:pt x="3915" y="10367"/>
                  <a:pt x="4140" y="11199"/>
                  <a:pt x="4590" y="11961"/>
                </a:cubicBezTo>
                <a:cubicBezTo>
                  <a:pt x="5040" y="12759"/>
                  <a:pt x="5625" y="13418"/>
                  <a:pt x="6390" y="14007"/>
                </a:cubicBezTo>
                <a:cubicBezTo>
                  <a:pt x="7110" y="14596"/>
                  <a:pt x="8010" y="15082"/>
                  <a:pt x="9000" y="15394"/>
                </a:cubicBezTo>
                <a:cubicBezTo>
                  <a:pt x="10035" y="15741"/>
                  <a:pt x="11115" y="15879"/>
                  <a:pt x="12285" y="15879"/>
                </a:cubicBezTo>
                <a:cubicBezTo>
                  <a:pt x="13410" y="15879"/>
                  <a:pt x="14490" y="15741"/>
                  <a:pt x="15525" y="15394"/>
                </a:cubicBezTo>
                <a:cubicBezTo>
                  <a:pt x="16515" y="15082"/>
                  <a:pt x="17415" y="14596"/>
                  <a:pt x="18225" y="14007"/>
                </a:cubicBezTo>
                <a:cubicBezTo>
                  <a:pt x="18945" y="13418"/>
                  <a:pt x="19530" y="12759"/>
                  <a:pt x="19980" y="11961"/>
                </a:cubicBezTo>
                <a:cubicBezTo>
                  <a:pt x="20430" y="11199"/>
                  <a:pt x="20655" y="10367"/>
                  <a:pt x="20655" y="9500"/>
                </a:cubicBezTo>
                <a:cubicBezTo>
                  <a:pt x="20655" y="8598"/>
                  <a:pt x="20430" y="7732"/>
                  <a:pt x="19980" y="6969"/>
                </a:cubicBezTo>
                <a:cubicBezTo>
                  <a:pt x="19530" y="6171"/>
                  <a:pt x="18945" y="5513"/>
                  <a:pt x="18225" y="4923"/>
                </a:cubicBezTo>
                <a:cubicBezTo>
                  <a:pt x="17415" y="4334"/>
                  <a:pt x="16515" y="3848"/>
                  <a:pt x="15525" y="3536"/>
                </a:cubicBezTo>
                <a:cubicBezTo>
                  <a:pt x="14490" y="3190"/>
                  <a:pt x="13410" y="3016"/>
                  <a:pt x="12285" y="3016"/>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81" name="Shape 3934"/>
          <p:cNvSpPr/>
          <p:nvPr userDrawn="1"/>
        </p:nvSpPr>
        <p:spPr>
          <a:xfrm>
            <a:off x="14624141" y="6181408"/>
            <a:ext cx="558651" cy="494096"/>
          </a:xfrm>
          <a:custGeom>
            <a:avLst/>
            <a:gdLst/>
            <a:ahLst/>
            <a:cxnLst>
              <a:cxn ang="0">
                <a:pos x="wd2" y="hd2"/>
              </a:cxn>
              <a:cxn ang="5400000">
                <a:pos x="wd2" y="hd2"/>
              </a:cxn>
              <a:cxn ang="10800000">
                <a:pos x="wd2" y="hd2"/>
              </a:cxn>
              <a:cxn ang="16200000">
                <a:pos x="wd2" y="hd2"/>
              </a:cxn>
            </a:cxnLst>
            <a:rect l="0" t="0" r="r" b="b"/>
            <a:pathLst>
              <a:path w="21600" h="21600" extrusionOk="0">
                <a:moveTo>
                  <a:pt x="10397" y="1493"/>
                </a:moveTo>
                <a:cubicBezTo>
                  <a:pt x="10397" y="6799"/>
                  <a:pt x="10397" y="6799"/>
                  <a:pt x="10397" y="6799"/>
                </a:cubicBezTo>
                <a:cubicBezTo>
                  <a:pt x="10397" y="14967"/>
                  <a:pt x="10397" y="14967"/>
                  <a:pt x="10397" y="14967"/>
                </a:cubicBezTo>
                <a:cubicBezTo>
                  <a:pt x="10397" y="20190"/>
                  <a:pt x="10397" y="20190"/>
                  <a:pt x="10397" y="20190"/>
                </a:cubicBezTo>
                <a:cubicBezTo>
                  <a:pt x="4576" y="14967"/>
                  <a:pt x="4576" y="14967"/>
                  <a:pt x="4576" y="14967"/>
                </a:cubicBezTo>
                <a:cubicBezTo>
                  <a:pt x="0" y="14967"/>
                  <a:pt x="0" y="14967"/>
                  <a:pt x="0" y="14967"/>
                </a:cubicBezTo>
                <a:cubicBezTo>
                  <a:pt x="0" y="10904"/>
                  <a:pt x="0" y="10904"/>
                  <a:pt x="0" y="10904"/>
                </a:cubicBezTo>
                <a:cubicBezTo>
                  <a:pt x="0" y="6799"/>
                  <a:pt x="0" y="6799"/>
                  <a:pt x="0" y="6799"/>
                </a:cubicBezTo>
                <a:cubicBezTo>
                  <a:pt x="4540" y="6799"/>
                  <a:pt x="4540" y="6799"/>
                  <a:pt x="4540" y="6799"/>
                </a:cubicBezTo>
                <a:lnTo>
                  <a:pt x="10397" y="1493"/>
                </a:lnTo>
                <a:close/>
                <a:moveTo>
                  <a:pt x="9592" y="14096"/>
                </a:moveTo>
                <a:cubicBezTo>
                  <a:pt x="9592" y="7711"/>
                  <a:pt x="9592" y="7711"/>
                  <a:pt x="9592" y="7711"/>
                </a:cubicBezTo>
                <a:cubicBezTo>
                  <a:pt x="9592" y="6799"/>
                  <a:pt x="9592" y="6799"/>
                  <a:pt x="9592" y="6799"/>
                </a:cubicBezTo>
                <a:cubicBezTo>
                  <a:pt x="9592" y="3400"/>
                  <a:pt x="9592" y="3400"/>
                  <a:pt x="9592" y="3400"/>
                </a:cubicBezTo>
                <a:cubicBezTo>
                  <a:pt x="4833" y="7711"/>
                  <a:pt x="4833" y="7711"/>
                  <a:pt x="4833" y="7711"/>
                </a:cubicBezTo>
                <a:cubicBezTo>
                  <a:pt x="805" y="7711"/>
                  <a:pt x="805" y="7711"/>
                  <a:pt x="805" y="7711"/>
                </a:cubicBezTo>
                <a:cubicBezTo>
                  <a:pt x="805" y="14096"/>
                  <a:pt x="805" y="14096"/>
                  <a:pt x="805" y="14096"/>
                </a:cubicBezTo>
                <a:cubicBezTo>
                  <a:pt x="4833" y="14096"/>
                  <a:pt x="4833" y="14096"/>
                  <a:pt x="4833" y="14096"/>
                </a:cubicBezTo>
                <a:cubicBezTo>
                  <a:pt x="9592" y="18283"/>
                  <a:pt x="9592" y="18283"/>
                  <a:pt x="9592" y="18283"/>
                </a:cubicBezTo>
                <a:lnTo>
                  <a:pt x="9592" y="14096"/>
                </a:lnTo>
                <a:close/>
                <a:moveTo>
                  <a:pt x="12264" y="6260"/>
                </a:moveTo>
                <a:cubicBezTo>
                  <a:pt x="12923" y="5721"/>
                  <a:pt x="12923" y="5721"/>
                  <a:pt x="12923" y="5721"/>
                </a:cubicBezTo>
                <a:cubicBezTo>
                  <a:pt x="13143" y="6094"/>
                  <a:pt x="13363" y="6468"/>
                  <a:pt x="13546" y="6841"/>
                </a:cubicBezTo>
                <a:cubicBezTo>
                  <a:pt x="13729" y="7255"/>
                  <a:pt x="13875" y="7670"/>
                  <a:pt x="14022" y="8084"/>
                </a:cubicBezTo>
                <a:cubicBezTo>
                  <a:pt x="14132" y="8540"/>
                  <a:pt x="14241" y="8955"/>
                  <a:pt x="14315" y="9411"/>
                </a:cubicBezTo>
                <a:cubicBezTo>
                  <a:pt x="14351" y="9867"/>
                  <a:pt x="14388" y="10323"/>
                  <a:pt x="14388" y="10779"/>
                </a:cubicBezTo>
                <a:cubicBezTo>
                  <a:pt x="14388" y="11277"/>
                  <a:pt x="14351" y="11733"/>
                  <a:pt x="14315" y="12189"/>
                </a:cubicBezTo>
                <a:cubicBezTo>
                  <a:pt x="14241" y="12603"/>
                  <a:pt x="14132" y="13060"/>
                  <a:pt x="14022" y="13474"/>
                </a:cubicBezTo>
                <a:cubicBezTo>
                  <a:pt x="13875" y="13930"/>
                  <a:pt x="13729" y="14345"/>
                  <a:pt x="13546" y="14759"/>
                </a:cubicBezTo>
                <a:cubicBezTo>
                  <a:pt x="13363" y="15174"/>
                  <a:pt x="13143" y="15547"/>
                  <a:pt x="12887" y="15920"/>
                </a:cubicBezTo>
                <a:cubicBezTo>
                  <a:pt x="12191" y="15381"/>
                  <a:pt x="12191" y="15381"/>
                  <a:pt x="12191" y="15381"/>
                </a:cubicBezTo>
                <a:cubicBezTo>
                  <a:pt x="12411" y="15050"/>
                  <a:pt x="12631" y="14718"/>
                  <a:pt x="12814" y="14345"/>
                </a:cubicBezTo>
                <a:cubicBezTo>
                  <a:pt x="12960" y="13972"/>
                  <a:pt x="13143" y="13598"/>
                  <a:pt x="13253" y="13225"/>
                </a:cubicBezTo>
                <a:cubicBezTo>
                  <a:pt x="13399" y="12811"/>
                  <a:pt x="13473" y="12438"/>
                  <a:pt x="13509" y="12023"/>
                </a:cubicBezTo>
                <a:cubicBezTo>
                  <a:pt x="13582" y="11608"/>
                  <a:pt x="13582" y="11194"/>
                  <a:pt x="13582" y="10779"/>
                </a:cubicBezTo>
                <a:cubicBezTo>
                  <a:pt x="13582" y="10365"/>
                  <a:pt x="13582" y="9950"/>
                  <a:pt x="13509" y="9536"/>
                </a:cubicBezTo>
                <a:cubicBezTo>
                  <a:pt x="13473" y="9162"/>
                  <a:pt x="13399" y="8748"/>
                  <a:pt x="13253" y="8375"/>
                </a:cubicBezTo>
                <a:cubicBezTo>
                  <a:pt x="13143" y="8002"/>
                  <a:pt x="13033" y="7628"/>
                  <a:pt x="12850" y="7297"/>
                </a:cubicBezTo>
                <a:cubicBezTo>
                  <a:pt x="12667" y="6924"/>
                  <a:pt x="12484" y="6592"/>
                  <a:pt x="12264" y="6260"/>
                </a:cubicBezTo>
                <a:close/>
                <a:moveTo>
                  <a:pt x="15486" y="2985"/>
                </a:moveTo>
                <a:cubicBezTo>
                  <a:pt x="15925" y="3524"/>
                  <a:pt x="16255" y="4104"/>
                  <a:pt x="16584" y="4726"/>
                </a:cubicBezTo>
                <a:cubicBezTo>
                  <a:pt x="16877" y="5348"/>
                  <a:pt x="17134" y="6012"/>
                  <a:pt x="17353" y="6675"/>
                </a:cubicBezTo>
                <a:cubicBezTo>
                  <a:pt x="17573" y="7338"/>
                  <a:pt x="17756" y="8043"/>
                  <a:pt x="17866" y="8748"/>
                </a:cubicBezTo>
                <a:cubicBezTo>
                  <a:pt x="17976" y="9453"/>
                  <a:pt x="18012" y="10199"/>
                  <a:pt x="18012" y="10904"/>
                </a:cubicBezTo>
                <a:cubicBezTo>
                  <a:pt x="18012" y="11608"/>
                  <a:pt x="17976" y="12313"/>
                  <a:pt x="17866" y="13018"/>
                </a:cubicBezTo>
                <a:cubicBezTo>
                  <a:pt x="17756" y="13681"/>
                  <a:pt x="17609" y="14345"/>
                  <a:pt x="17390" y="15008"/>
                </a:cubicBezTo>
                <a:cubicBezTo>
                  <a:pt x="17207" y="15671"/>
                  <a:pt x="16951" y="16293"/>
                  <a:pt x="16658" y="16874"/>
                </a:cubicBezTo>
                <a:cubicBezTo>
                  <a:pt x="16365" y="17496"/>
                  <a:pt x="15999" y="18117"/>
                  <a:pt x="15596" y="18656"/>
                </a:cubicBezTo>
                <a:cubicBezTo>
                  <a:pt x="14974" y="18076"/>
                  <a:pt x="14974" y="18076"/>
                  <a:pt x="14974" y="18076"/>
                </a:cubicBezTo>
                <a:cubicBezTo>
                  <a:pt x="15340" y="17579"/>
                  <a:pt x="15669" y="17040"/>
                  <a:pt x="15962" y="16459"/>
                </a:cubicBezTo>
                <a:cubicBezTo>
                  <a:pt x="16218" y="15879"/>
                  <a:pt x="16438" y="15298"/>
                  <a:pt x="16658" y="14676"/>
                </a:cubicBezTo>
                <a:cubicBezTo>
                  <a:pt x="16841" y="14096"/>
                  <a:pt x="16987" y="13474"/>
                  <a:pt x="17060" y="12852"/>
                </a:cubicBezTo>
                <a:cubicBezTo>
                  <a:pt x="17170" y="12189"/>
                  <a:pt x="17207" y="11567"/>
                  <a:pt x="17207" y="10904"/>
                </a:cubicBezTo>
                <a:cubicBezTo>
                  <a:pt x="17207" y="10199"/>
                  <a:pt x="17170" y="9536"/>
                  <a:pt x="17060" y="8914"/>
                </a:cubicBezTo>
                <a:cubicBezTo>
                  <a:pt x="16987" y="8250"/>
                  <a:pt x="16804" y="7628"/>
                  <a:pt x="16584" y="6965"/>
                </a:cubicBezTo>
                <a:cubicBezTo>
                  <a:pt x="16401" y="6343"/>
                  <a:pt x="16182" y="5763"/>
                  <a:pt x="15889" y="5182"/>
                </a:cubicBezTo>
                <a:cubicBezTo>
                  <a:pt x="15596" y="4602"/>
                  <a:pt x="15266" y="4063"/>
                  <a:pt x="14864" y="3565"/>
                </a:cubicBezTo>
                <a:lnTo>
                  <a:pt x="15486" y="2985"/>
                </a:lnTo>
                <a:close/>
                <a:moveTo>
                  <a:pt x="17976" y="0"/>
                </a:moveTo>
                <a:cubicBezTo>
                  <a:pt x="18561" y="746"/>
                  <a:pt x="19111" y="1534"/>
                  <a:pt x="19550" y="2405"/>
                </a:cubicBezTo>
                <a:cubicBezTo>
                  <a:pt x="19989" y="3234"/>
                  <a:pt x="20392" y="4146"/>
                  <a:pt x="20685" y="5058"/>
                </a:cubicBezTo>
                <a:cubicBezTo>
                  <a:pt x="20978" y="6012"/>
                  <a:pt x="21197" y="6965"/>
                  <a:pt x="21344" y="7919"/>
                </a:cubicBezTo>
                <a:cubicBezTo>
                  <a:pt x="21527" y="8914"/>
                  <a:pt x="21600" y="9909"/>
                  <a:pt x="21600" y="10904"/>
                </a:cubicBezTo>
                <a:cubicBezTo>
                  <a:pt x="21600" y="11857"/>
                  <a:pt x="21527" y="12852"/>
                  <a:pt x="21380" y="13806"/>
                </a:cubicBezTo>
                <a:cubicBezTo>
                  <a:pt x="21234" y="14759"/>
                  <a:pt x="21014" y="15671"/>
                  <a:pt x="20685" y="16625"/>
                </a:cubicBezTo>
                <a:cubicBezTo>
                  <a:pt x="20392" y="17537"/>
                  <a:pt x="20062" y="18408"/>
                  <a:pt x="19623" y="19195"/>
                </a:cubicBezTo>
                <a:cubicBezTo>
                  <a:pt x="19184" y="20025"/>
                  <a:pt x="18708" y="20854"/>
                  <a:pt x="18122" y="21600"/>
                </a:cubicBezTo>
                <a:cubicBezTo>
                  <a:pt x="17500" y="20978"/>
                  <a:pt x="17500" y="20978"/>
                  <a:pt x="17500" y="20978"/>
                </a:cubicBezTo>
                <a:cubicBezTo>
                  <a:pt x="18049" y="20315"/>
                  <a:pt x="18525" y="19569"/>
                  <a:pt x="18927" y="18781"/>
                </a:cubicBezTo>
                <a:cubicBezTo>
                  <a:pt x="19330" y="17993"/>
                  <a:pt x="19696" y="17164"/>
                  <a:pt x="19989" y="16293"/>
                </a:cubicBezTo>
                <a:cubicBezTo>
                  <a:pt x="20245" y="15423"/>
                  <a:pt x="20428" y="14552"/>
                  <a:pt x="20575" y="13640"/>
                </a:cubicBezTo>
                <a:cubicBezTo>
                  <a:pt x="20721" y="12769"/>
                  <a:pt x="20795" y="11857"/>
                  <a:pt x="20795" y="10904"/>
                </a:cubicBezTo>
                <a:cubicBezTo>
                  <a:pt x="20795" y="9950"/>
                  <a:pt x="20721" y="8997"/>
                  <a:pt x="20575" y="8084"/>
                </a:cubicBezTo>
                <a:cubicBezTo>
                  <a:pt x="20428" y="7131"/>
                  <a:pt x="20209" y="6260"/>
                  <a:pt x="19916" y="5390"/>
                </a:cubicBezTo>
                <a:cubicBezTo>
                  <a:pt x="19660" y="4519"/>
                  <a:pt x="19294" y="3690"/>
                  <a:pt x="18854" y="2902"/>
                </a:cubicBezTo>
                <a:cubicBezTo>
                  <a:pt x="18415" y="2073"/>
                  <a:pt x="17939" y="1327"/>
                  <a:pt x="17390" y="580"/>
                </a:cubicBezTo>
                <a:lnTo>
                  <a:pt x="17976" y="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82" name="Shape 3935"/>
          <p:cNvSpPr/>
          <p:nvPr userDrawn="1"/>
        </p:nvSpPr>
        <p:spPr>
          <a:xfrm>
            <a:off x="15919599" y="6211204"/>
            <a:ext cx="558651" cy="434506"/>
          </a:xfrm>
          <a:custGeom>
            <a:avLst/>
            <a:gdLst/>
            <a:ahLst/>
            <a:cxnLst>
              <a:cxn ang="0">
                <a:pos x="wd2" y="hd2"/>
              </a:cxn>
              <a:cxn ang="5400000">
                <a:pos x="wd2" y="hd2"/>
              </a:cxn>
              <a:cxn ang="10800000">
                <a:pos x="wd2" y="hd2"/>
              </a:cxn>
              <a:cxn ang="16200000">
                <a:pos x="wd2" y="hd2"/>
              </a:cxn>
            </a:cxnLst>
            <a:rect l="0" t="0" r="r" b="b"/>
            <a:pathLst>
              <a:path w="21600" h="21600" extrusionOk="0">
                <a:moveTo>
                  <a:pt x="0" y="16659"/>
                </a:moveTo>
                <a:cubicBezTo>
                  <a:pt x="0" y="16424"/>
                  <a:pt x="37" y="16188"/>
                  <a:pt x="183" y="15953"/>
                </a:cubicBezTo>
                <a:cubicBezTo>
                  <a:pt x="293" y="15718"/>
                  <a:pt x="513" y="15529"/>
                  <a:pt x="769" y="15388"/>
                </a:cubicBezTo>
                <a:cubicBezTo>
                  <a:pt x="915" y="15294"/>
                  <a:pt x="1135" y="15200"/>
                  <a:pt x="1428" y="15059"/>
                </a:cubicBezTo>
                <a:cubicBezTo>
                  <a:pt x="1721" y="14918"/>
                  <a:pt x="2014" y="14776"/>
                  <a:pt x="2343" y="14635"/>
                </a:cubicBezTo>
                <a:cubicBezTo>
                  <a:pt x="2636" y="14494"/>
                  <a:pt x="2965" y="14353"/>
                  <a:pt x="3295" y="14212"/>
                </a:cubicBezTo>
                <a:cubicBezTo>
                  <a:pt x="3588" y="14118"/>
                  <a:pt x="3881" y="13976"/>
                  <a:pt x="4137" y="13835"/>
                </a:cubicBezTo>
                <a:cubicBezTo>
                  <a:pt x="4210" y="13835"/>
                  <a:pt x="4247" y="13835"/>
                  <a:pt x="4247" y="13788"/>
                </a:cubicBezTo>
                <a:cubicBezTo>
                  <a:pt x="4247" y="13741"/>
                  <a:pt x="4247" y="13600"/>
                  <a:pt x="4247" y="13365"/>
                </a:cubicBezTo>
                <a:cubicBezTo>
                  <a:pt x="4247" y="13176"/>
                  <a:pt x="4210" y="12988"/>
                  <a:pt x="4174" y="12800"/>
                </a:cubicBezTo>
                <a:cubicBezTo>
                  <a:pt x="4100" y="12612"/>
                  <a:pt x="4064" y="12424"/>
                  <a:pt x="3991" y="12282"/>
                </a:cubicBezTo>
                <a:cubicBezTo>
                  <a:pt x="3917" y="12047"/>
                  <a:pt x="3881" y="11812"/>
                  <a:pt x="3807" y="11576"/>
                </a:cubicBezTo>
                <a:cubicBezTo>
                  <a:pt x="3734" y="11294"/>
                  <a:pt x="3698" y="11012"/>
                  <a:pt x="3661" y="10729"/>
                </a:cubicBezTo>
                <a:cubicBezTo>
                  <a:pt x="3588" y="10588"/>
                  <a:pt x="3515" y="10447"/>
                  <a:pt x="3405" y="10165"/>
                </a:cubicBezTo>
                <a:cubicBezTo>
                  <a:pt x="3332" y="9929"/>
                  <a:pt x="3222" y="9600"/>
                  <a:pt x="3148" y="9129"/>
                </a:cubicBezTo>
                <a:cubicBezTo>
                  <a:pt x="3075" y="8753"/>
                  <a:pt x="3039" y="8518"/>
                  <a:pt x="3075" y="8329"/>
                </a:cubicBezTo>
                <a:cubicBezTo>
                  <a:pt x="3075" y="8141"/>
                  <a:pt x="3112" y="7953"/>
                  <a:pt x="3185" y="7812"/>
                </a:cubicBezTo>
                <a:cubicBezTo>
                  <a:pt x="3185" y="7718"/>
                  <a:pt x="3185" y="7718"/>
                  <a:pt x="3185" y="7718"/>
                </a:cubicBezTo>
                <a:cubicBezTo>
                  <a:pt x="3222" y="7671"/>
                  <a:pt x="3222" y="7435"/>
                  <a:pt x="3185" y="7012"/>
                </a:cubicBezTo>
                <a:cubicBezTo>
                  <a:pt x="3148" y="6635"/>
                  <a:pt x="3112" y="6259"/>
                  <a:pt x="3075" y="5882"/>
                </a:cubicBezTo>
                <a:cubicBezTo>
                  <a:pt x="3075" y="5647"/>
                  <a:pt x="3075" y="5271"/>
                  <a:pt x="3148" y="4800"/>
                </a:cubicBezTo>
                <a:cubicBezTo>
                  <a:pt x="3185" y="4282"/>
                  <a:pt x="3368" y="3812"/>
                  <a:pt x="3661" y="3388"/>
                </a:cubicBezTo>
                <a:cubicBezTo>
                  <a:pt x="3734" y="3247"/>
                  <a:pt x="3807" y="3106"/>
                  <a:pt x="3954" y="2965"/>
                </a:cubicBezTo>
                <a:cubicBezTo>
                  <a:pt x="4064" y="2824"/>
                  <a:pt x="4247" y="2682"/>
                  <a:pt x="4430" y="2588"/>
                </a:cubicBezTo>
                <a:cubicBezTo>
                  <a:pt x="4576" y="2447"/>
                  <a:pt x="4796" y="2353"/>
                  <a:pt x="5016" y="2259"/>
                </a:cubicBezTo>
                <a:cubicBezTo>
                  <a:pt x="5272" y="2165"/>
                  <a:pt x="5528" y="2071"/>
                  <a:pt x="5821" y="2071"/>
                </a:cubicBezTo>
                <a:cubicBezTo>
                  <a:pt x="6480" y="2071"/>
                  <a:pt x="6480" y="2071"/>
                  <a:pt x="6480" y="2071"/>
                </a:cubicBezTo>
                <a:cubicBezTo>
                  <a:pt x="6773" y="2071"/>
                  <a:pt x="7029" y="2165"/>
                  <a:pt x="7249" y="2259"/>
                </a:cubicBezTo>
                <a:cubicBezTo>
                  <a:pt x="7505" y="2353"/>
                  <a:pt x="7688" y="2447"/>
                  <a:pt x="7871" y="2588"/>
                </a:cubicBezTo>
                <a:cubicBezTo>
                  <a:pt x="8054" y="2682"/>
                  <a:pt x="8201" y="2824"/>
                  <a:pt x="8347" y="2965"/>
                </a:cubicBezTo>
                <a:cubicBezTo>
                  <a:pt x="8457" y="3106"/>
                  <a:pt x="8567" y="3247"/>
                  <a:pt x="8603" y="3388"/>
                </a:cubicBezTo>
                <a:cubicBezTo>
                  <a:pt x="8896" y="3812"/>
                  <a:pt x="9079" y="4282"/>
                  <a:pt x="9153" y="4800"/>
                </a:cubicBezTo>
                <a:cubicBezTo>
                  <a:pt x="9189" y="5271"/>
                  <a:pt x="9226" y="5647"/>
                  <a:pt x="9189" y="5882"/>
                </a:cubicBezTo>
                <a:cubicBezTo>
                  <a:pt x="9153" y="6259"/>
                  <a:pt x="9116" y="6635"/>
                  <a:pt x="9079" y="7012"/>
                </a:cubicBezTo>
                <a:cubicBezTo>
                  <a:pt x="9079" y="7435"/>
                  <a:pt x="9079" y="7671"/>
                  <a:pt x="9079" y="7718"/>
                </a:cubicBezTo>
                <a:cubicBezTo>
                  <a:pt x="9079" y="7812"/>
                  <a:pt x="9079" y="7812"/>
                  <a:pt x="9079" y="7812"/>
                </a:cubicBezTo>
                <a:cubicBezTo>
                  <a:pt x="9116" y="7953"/>
                  <a:pt x="9153" y="8141"/>
                  <a:pt x="9153" y="8329"/>
                </a:cubicBezTo>
                <a:cubicBezTo>
                  <a:pt x="9189" y="8518"/>
                  <a:pt x="9189" y="8753"/>
                  <a:pt x="9153" y="9129"/>
                </a:cubicBezTo>
                <a:cubicBezTo>
                  <a:pt x="9043" y="9600"/>
                  <a:pt x="8969" y="9929"/>
                  <a:pt x="8860" y="10165"/>
                </a:cubicBezTo>
                <a:cubicBezTo>
                  <a:pt x="8750" y="10447"/>
                  <a:pt x="8677" y="10588"/>
                  <a:pt x="8603" y="10729"/>
                </a:cubicBezTo>
                <a:cubicBezTo>
                  <a:pt x="8603" y="11012"/>
                  <a:pt x="8530" y="11294"/>
                  <a:pt x="8494" y="11576"/>
                </a:cubicBezTo>
                <a:cubicBezTo>
                  <a:pt x="8420" y="11812"/>
                  <a:pt x="8347" y="12047"/>
                  <a:pt x="8274" y="12282"/>
                </a:cubicBezTo>
                <a:cubicBezTo>
                  <a:pt x="8237" y="12376"/>
                  <a:pt x="8164" y="12518"/>
                  <a:pt x="8164" y="12706"/>
                </a:cubicBezTo>
                <a:cubicBezTo>
                  <a:pt x="8164" y="12894"/>
                  <a:pt x="8127" y="13129"/>
                  <a:pt x="8127" y="13365"/>
                </a:cubicBezTo>
                <a:cubicBezTo>
                  <a:pt x="8127" y="13600"/>
                  <a:pt x="8127" y="13741"/>
                  <a:pt x="8127" y="13788"/>
                </a:cubicBezTo>
                <a:cubicBezTo>
                  <a:pt x="8127" y="13835"/>
                  <a:pt x="8164" y="13882"/>
                  <a:pt x="8237" y="13929"/>
                </a:cubicBezTo>
                <a:cubicBezTo>
                  <a:pt x="8384" y="13976"/>
                  <a:pt x="8567" y="14024"/>
                  <a:pt x="8786" y="14118"/>
                </a:cubicBezTo>
                <a:cubicBezTo>
                  <a:pt x="9006" y="14165"/>
                  <a:pt x="9189" y="14306"/>
                  <a:pt x="9445" y="14400"/>
                </a:cubicBezTo>
                <a:cubicBezTo>
                  <a:pt x="9628" y="14494"/>
                  <a:pt x="9812" y="14588"/>
                  <a:pt x="10031" y="14682"/>
                </a:cubicBezTo>
                <a:cubicBezTo>
                  <a:pt x="10287" y="14776"/>
                  <a:pt x="10471" y="14871"/>
                  <a:pt x="10654" y="14965"/>
                </a:cubicBezTo>
                <a:cubicBezTo>
                  <a:pt x="10837" y="14871"/>
                  <a:pt x="10983" y="14824"/>
                  <a:pt x="11129" y="14729"/>
                </a:cubicBezTo>
                <a:cubicBezTo>
                  <a:pt x="11276" y="14682"/>
                  <a:pt x="11422" y="14635"/>
                  <a:pt x="11569" y="14588"/>
                </a:cubicBezTo>
                <a:cubicBezTo>
                  <a:pt x="11605" y="14541"/>
                  <a:pt x="11642" y="14494"/>
                  <a:pt x="11642" y="14447"/>
                </a:cubicBezTo>
                <a:cubicBezTo>
                  <a:pt x="11679" y="14447"/>
                  <a:pt x="11679" y="14259"/>
                  <a:pt x="11679" y="13976"/>
                </a:cubicBezTo>
                <a:cubicBezTo>
                  <a:pt x="11679" y="13741"/>
                  <a:pt x="11642" y="13506"/>
                  <a:pt x="11569" y="13224"/>
                </a:cubicBezTo>
                <a:cubicBezTo>
                  <a:pt x="11496" y="12988"/>
                  <a:pt x="11459" y="12753"/>
                  <a:pt x="11386" y="12565"/>
                </a:cubicBezTo>
                <a:cubicBezTo>
                  <a:pt x="11276" y="12329"/>
                  <a:pt x="11203" y="12047"/>
                  <a:pt x="11129" y="11718"/>
                </a:cubicBezTo>
                <a:cubicBezTo>
                  <a:pt x="11056" y="11388"/>
                  <a:pt x="10983" y="11059"/>
                  <a:pt x="10946" y="10682"/>
                </a:cubicBezTo>
                <a:cubicBezTo>
                  <a:pt x="10873" y="10541"/>
                  <a:pt x="10763" y="10353"/>
                  <a:pt x="10617" y="10024"/>
                </a:cubicBezTo>
                <a:cubicBezTo>
                  <a:pt x="10507" y="9741"/>
                  <a:pt x="10397" y="9271"/>
                  <a:pt x="10324" y="8706"/>
                </a:cubicBezTo>
                <a:cubicBezTo>
                  <a:pt x="10251" y="8282"/>
                  <a:pt x="10214" y="7906"/>
                  <a:pt x="10251" y="7718"/>
                </a:cubicBezTo>
                <a:cubicBezTo>
                  <a:pt x="10287" y="7482"/>
                  <a:pt x="10287" y="7294"/>
                  <a:pt x="10324" y="7106"/>
                </a:cubicBezTo>
                <a:cubicBezTo>
                  <a:pt x="10324" y="7059"/>
                  <a:pt x="10361" y="7059"/>
                  <a:pt x="10397" y="7012"/>
                </a:cubicBezTo>
                <a:cubicBezTo>
                  <a:pt x="10397" y="6871"/>
                  <a:pt x="10361" y="6588"/>
                  <a:pt x="10361" y="6118"/>
                </a:cubicBezTo>
                <a:cubicBezTo>
                  <a:pt x="10361" y="5647"/>
                  <a:pt x="10287" y="5176"/>
                  <a:pt x="10251" y="4659"/>
                </a:cubicBezTo>
                <a:cubicBezTo>
                  <a:pt x="10178" y="4376"/>
                  <a:pt x="10178" y="3953"/>
                  <a:pt x="10287" y="3341"/>
                </a:cubicBezTo>
                <a:cubicBezTo>
                  <a:pt x="10397" y="2776"/>
                  <a:pt x="10580" y="2212"/>
                  <a:pt x="10910" y="1647"/>
                </a:cubicBezTo>
                <a:cubicBezTo>
                  <a:pt x="11020" y="1459"/>
                  <a:pt x="11166" y="1271"/>
                  <a:pt x="11313" y="1082"/>
                </a:cubicBezTo>
                <a:cubicBezTo>
                  <a:pt x="11459" y="894"/>
                  <a:pt x="11642" y="753"/>
                  <a:pt x="11862" y="612"/>
                </a:cubicBezTo>
                <a:cubicBezTo>
                  <a:pt x="12081" y="471"/>
                  <a:pt x="12338" y="329"/>
                  <a:pt x="12631" y="188"/>
                </a:cubicBezTo>
                <a:cubicBezTo>
                  <a:pt x="12923" y="47"/>
                  <a:pt x="13253" y="0"/>
                  <a:pt x="13619" y="0"/>
                </a:cubicBezTo>
                <a:cubicBezTo>
                  <a:pt x="14424" y="0"/>
                  <a:pt x="14424" y="0"/>
                  <a:pt x="14424" y="0"/>
                </a:cubicBezTo>
                <a:cubicBezTo>
                  <a:pt x="14791" y="0"/>
                  <a:pt x="15120" y="47"/>
                  <a:pt x="15376" y="188"/>
                </a:cubicBezTo>
                <a:cubicBezTo>
                  <a:pt x="15669" y="329"/>
                  <a:pt x="15925" y="471"/>
                  <a:pt x="16145" y="612"/>
                </a:cubicBezTo>
                <a:cubicBezTo>
                  <a:pt x="16365" y="753"/>
                  <a:pt x="16548" y="894"/>
                  <a:pt x="16731" y="1082"/>
                </a:cubicBezTo>
                <a:cubicBezTo>
                  <a:pt x="16877" y="1271"/>
                  <a:pt x="17024" y="1459"/>
                  <a:pt x="17097" y="1647"/>
                </a:cubicBezTo>
                <a:cubicBezTo>
                  <a:pt x="17463" y="2212"/>
                  <a:pt x="17683" y="2776"/>
                  <a:pt x="17756" y="3341"/>
                </a:cubicBezTo>
                <a:cubicBezTo>
                  <a:pt x="17829" y="3953"/>
                  <a:pt x="17866" y="4376"/>
                  <a:pt x="17829" y="4659"/>
                </a:cubicBezTo>
                <a:cubicBezTo>
                  <a:pt x="17756" y="5176"/>
                  <a:pt x="17719" y="5647"/>
                  <a:pt x="17683" y="6118"/>
                </a:cubicBezTo>
                <a:cubicBezTo>
                  <a:pt x="17646" y="6588"/>
                  <a:pt x="17646" y="6871"/>
                  <a:pt x="17683" y="7012"/>
                </a:cubicBezTo>
                <a:cubicBezTo>
                  <a:pt x="17683" y="7059"/>
                  <a:pt x="17683" y="7059"/>
                  <a:pt x="17683" y="7106"/>
                </a:cubicBezTo>
                <a:cubicBezTo>
                  <a:pt x="17756" y="7294"/>
                  <a:pt x="17793" y="7482"/>
                  <a:pt x="17793" y="7718"/>
                </a:cubicBezTo>
                <a:cubicBezTo>
                  <a:pt x="17829" y="7906"/>
                  <a:pt x="17793" y="8282"/>
                  <a:pt x="17719" y="8706"/>
                </a:cubicBezTo>
                <a:cubicBezTo>
                  <a:pt x="17646" y="9271"/>
                  <a:pt x="17536" y="9741"/>
                  <a:pt x="17426" y="10024"/>
                </a:cubicBezTo>
                <a:cubicBezTo>
                  <a:pt x="17317" y="10353"/>
                  <a:pt x="17170" y="10541"/>
                  <a:pt x="17060" y="10682"/>
                </a:cubicBezTo>
                <a:cubicBezTo>
                  <a:pt x="17024" y="11059"/>
                  <a:pt x="16951" y="11388"/>
                  <a:pt x="16877" y="11718"/>
                </a:cubicBezTo>
                <a:cubicBezTo>
                  <a:pt x="16804" y="12047"/>
                  <a:pt x="16731" y="12329"/>
                  <a:pt x="16621" y="12565"/>
                </a:cubicBezTo>
                <a:cubicBezTo>
                  <a:pt x="16584" y="12753"/>
                  <a:pt x="16548" y="12941"/>
                  <a:pt x="16548" y="13129"/>
                </a:cubicBezTo>
                <a:cubicBezTo>
                  <a:pt x="16511" y="13365"/>
                  <a:pt x="16475" y="13647"/>
                  <a:pt x="16475" y="13976"/>
                </a:cubicBezTo>
                <a:cubicBezTo>
                  <a:pt x="16475" y="14259"/>
                  <a:pt x="16475" y="14447"/>
                  <a:pt x="16511" y="14494"/>
                </a:cubicBezTo>
                <a:cubicBezTo>
                  <a:pt x="16511" y="14541"/>
                  <a:pt x="16548" y="14588"/>
                  <a:pt x="16584" y="14588"/>
                </a:cubicBezTo>
                <a:cubicBezTo>
                  <a:pt x="16914" y="14729"/>
                  <a:pt x="17317" y="14871"/>
                  <a:pt x="17683" y="15059"/>
                </a:cubicBezTo>
                <a:cubicBezTo>
                  <a:pt x="18085" y="15247"/>
                  <a:pt x="18488" y="15388"/>
                  <a:pt x="18927" y="15576"/>
                </a:cubicBezTo>
                <a:cubicBezTo>
                  <a:pt x="19294" y="15765"/>
                  <a:pt x="19660" y="15953"/>
                  <a:pt x="20026" y="16141"/>
                </a:cubicBezTo>
                <a:cubicBezTo>
                  <a:pt x="20355" y="16282"/>
                  <a:pt x="20648" y="16424"/>
                  <a:pt x="20831" y="16565"/>
                </a:cubicBezTo>
                <a:cubicBezTo>
                  <a:pt x="21124" y="16706"/>
                  <a:pt x="21344" y="16941"/>
                  <a:pt x="21454" y="17224"/>
                </a:cubicBezTo>
                <a:cubicBezTo>
                  <a:pt x="21527" y="17506"/>
                  <a:pt x="21600" y="17788"/>
                  <a:pt x="21600" y="18024"/>
                </a:cubicBezTo>
                <a:cubicBezTo>
                  <a:pt x="21600" y="18306"/>
                  <a:pt x="21600" y="18776"/>
                  <a:pt x="21600" y="19388"/>
                </a:cubicBezTo>
                <a:cubicBezTo>
                  <a:pt x="21600" y="20047"/>
                  <a:pt x="21600" y="20424"/>
                  <a:pt x="21600" y="20612"/>
                </a:cubicBezTo>
                <a:cubicBezTo>
                  <a:pt x="21600" y="20800"/>
                  <a:pt x="21527" y="21035"/>
                  <a:pt x="21417" y="21224"/>
                </a:cubicBezTo>
                <a:cubicBezTo>
                  <a:pt x="21307" y="21459"/>
                  <a:pt x="21124" y="21600"/>
                  <a:pt x="20831" y="21600"/>
                </a:cubicBezTo>
                <a:cubicBezTo>
                  <a:pt x="20612" y="21600"/>
                  <a:pt x="19769" y="21600"/>
                  <a:pt x="18342" y="21600"/>
                </a:cubicBezTo>
                <a:cubicBezTo>
                  <a:pt x="16914" y="21600"/>
                  <a:pt x="15779" y="21600"/>
                  <a:pt x="14900" y="21600"/>
                </a:cubicBezTo>
                <a:cubicBezTo>
                  <a:pt x="14644" y="21600"/>
                  <a:pt x="14388" y="21600"/>
                  <a:pt x="14058" y="21600"/>
                </a:cubicBezTo>
                <a:cubicBezTo>
                  <a:pt x="13912" y="21600"/>
                  <a:pt x="13912" y="21600"/>
                  <a:pt x="13912" y="21600"/>
                </a:cubicBezTo>
                <a:cubicBezTo>
                  <a:pt x="13619" y="21600"/>
                  <a:pt x="13326" y="21600"/>
                  <a:pt x="13070" y="21600"/>
                </a:cubicBezTo>
                <a:cubicBezTo>
                  <a:pt x="12228" y="21600"/>
                  <a:pt x="11093" y="21600"/>
                  <a:pt x="9665" y="21600"/>
                </a:cubicBezTo>
                <a:cubicBezTo>
                  <a:pt x="8237" y="21600"/>
                  <a:pt x="7395" y="21600"/>
                  <a:pt x="7176" y="21600"/>
                </a:cubicBezTo>
                <a:cubicBezTo>
                  <a:pt x="6883" y="21600"/>
                  <a:pt x="6663" y="21459"/>
                  <a:pt x="6553" y="21224"/>
                </a:cubicBezTo>
                <a:cubicBezTo>
                  <a:pt x="6443" y="21035"/>
                  <a:pt x="6370" y="20800"/>
                  <a:pt x="6370" y="20612"/>
                </a:cubicBezTo>
                <a:cubicBezTo>
                  <a:pt x="6370" y="20518"/>
                  <a:pt x="6370" y="20376"/>
                  <a:pt x="6370" y="20188"/>
                </a:cubicBezTo>
                <a:cubicBezTo>
                  <a:pt x="6370" y="20000"/>
                  <a:pt x="6370" y="19812"/>
                  <a:pt x="6370" y="19576"/>
                </a:cubicBezTo>
                <a:cubicBezTo>
                  <a:pt x="6297" y="19576"/>
                  <a:pt x="6260" y="19576"/>
                  <a:pt x="6187" y="19576"/>
                </a:cubicBezTo>
                <a:cubicBezTo>
                  <a:pt x="6041" y="19576"/>
                  <a:pt x="6041" y="19576"/>
                  <a:pt x="6041" y="19576"/>
                </a:cubicBezTo>
                <a:cubicBezTo>
                  <a:pt x="5821" y="19576"/>
                  <a:pt x="5601" y="19576"/>
                  <a:pt x="5382" y="19576"/>
                </a:cubicBezTo>
                <a:cubicBezTo>
                  <a:pt x="4686" y="19576"/>
                  <a:pt x="3771" y="19576"/>
                  <a:pt x="2599" y="19576"/>
                </a:cubicBezTo>
                <a:cubicBezTo>
                  <a:pt x="1464" y="19576"/>
                  <a:pt x="805" y="19576"/>
                  <a:pt x="622" y="19576"/>
                </a:cubicBezTo>
                <a:cubicBezTo>
                  <a:pt x="366" y="19576"/>
                  <a:pt x="183" y="19435"/>
                  <a:pt x="110" y="19247"/>
                </a:cubicBezTo>
                <a:cubicBezTo>
                  <a:pt x="37" y="19059"/>
                  <a:pt x="0" y="18871"/>
                  <a:pt x="0" y="18776"/>
                </a:cubicBezTo>
                <a:cubicBezTo>
                  <a:pt x="0" y="18588"/>
                  <a:pt x="0" y="18259"/>
                  <a:pt x="0" y="17741"/>
                </a:cubicBezTo>
                <a:cubicBezTo>
                  <a:pt x="0" y="17224"/>
                  <a:pt x="0" y="16894"/>
                  <a:pt x="0" y="16659"/>
                </a:cubicBezTo>
                <a:close/>
                <a:moveTo>
                  <a:pt x="805" y="16659"/>
                </a:moveTo>
                <a:cubicBezTo>
                  <a:pt x="805" y="18494"/>
                  <a:pt x="805" y="18494"/>
                  <a:pt x="805" y="18494"/>
                </a:cubicBezTo>
                <a:cubicBezTo>
                  <a:pt x="6370" y="18494"/>
                  <a:pt x="6370" y="18494"/>
                  <a:pt x="6370" y="18494"/>
                </a:cubicBezTo>
                <a:cubicBezTo>
                  <a:pt x="6370" y="18447"/>
                  <a:pt x="6370" y="18353"/>
                  <a:pt x="6370" y="18259"/>
                </a:cubicBezTo>
                <a:cubicBezTo>
                  <a:pt x="6370" y="18165"/>
                  <a:pt x="6370" y="18118"/>
                  <a:pt x="6370" y="18024"/>
                </a:cubicBezTo>
                <a:cubicBezTo>
                  <a:pt x="6370" y="17788"/>
                  <a:pt x="6443" y="17506"/>
                  <a:pt x="6626" y="17176"/>
                </a:cubicBezTo>
                <a:cubicBezTo>
                  <a:pt x="6773" y="16894"/>
                  <a:pt x="7029" y="16659"/>
                  <a:pt x="7322" y="16471"/>
                </a:cubicBezTo>
                <a:cubicBezTo>
                  <a:pt x="7542" y="16376"/>
                  <a:pt x="7871" y="16235"/>
                  <a:pt x="8237" y="16047"/>
                </a:cubicBezTo>
                <a:cubicBezTo>
                  <a:pt x="8603" y="15859"/>
                  <a:pt x="9006" y="15671"/>
                  <a:pt x="9445" y="15435"/>
                </a:cubicBezTo>
                <a:cubicBezTo>
                  <a:pt x="9189" y="15388"/>
                  <a:pt x="8933" y="15247"/>
                  <a:pt x="8677" y="15153"/>
                </a:cubicBezTo>
                <a:cubicBezTo>
                  <a:pt x="8420" y="15012"/>
                  <a:pt x="8201" y="14918"/>
                  <a:pt x="7981" y="14918"/>
                </a:cubicBezTo>
                <a:cubicBezTo>
                  <a:pt x="7652" y="14729"/>
                  <a:pt x="7468" y="14494"/>
                  <a:pt x="7395" y="14212"/>
                </a:cubicBezTo>
                <a:cubicBezTo>
                  <a:pt x="7359" y="13882"/>
                  <a:pt x="7322" y="13600"/>
                  <a:pt x="7322" y="13365"/>
                </a:cubicBezTo>
                <a:cubicBezTo>
                  <a:pt x="7322" y="13035"/>
                  <a:pt x="7359" y="12753"/>
                  <a:pt x="7395" y="12518"/>
                </a:cubicBezTo>
                <a:cubicBezTo>
                  <a:pt x="7395" y="12282"/>
                  <a:pt x="7468" y="12047"/>
                  <a:pt x="7505" y="11812"/>
                </a:cubicBezTo>
                <a:cubicBezTo>
                  <a:pt x="7578" y="11671"/>
                  <a:pt x="7652" y="11482"/>
                  <a:pt x="7725" y="11247"/>
                </a:cubicBezTo>
                <a:cubicBezTo>
                  <a:pt x="7761" y="11012"/>
                  <a:pt x="7798" y="10824"/>
                  <a:pt x="7798" y="10588"/>
                </a:cubicBezTo>
                <a:cubicBezTo>
                  <a:pt x="7871" y="10306"/>
                  <a:pt x="7871" y="10306"/>
                  <a:pt x="7871" y="10306"/>
                </a:cubicBezTo>
                <a:cubicBezTo>
                  <a:pt x="7981" y="10071"/>
                  <a:pt x="7981" y="10071"/>
                  <a:pt x="7981" y="10071"/>
                </a:cubicBezTo>
                <a:cubicBezTo>
                  <a:pt x="8018" y="10024"/>
                  <a:pt x="8091" y="9929"/>
                  <a:pt x="8127" y="9741"/>
                </a:cubicBezTo>
                <a:cubicBezTo>
                  <a:pt x="8201" y="9600"/>
                  <a:pt x="8274" y="9318"/>
                  <a:pt x="8347" y="8941"/>
                </a:cubicBezTo>
                <a:cubicBezTo>
                  <a:pt x="8347" y="8659"/>
                  <a:pt x="8384" y="8471"/>
                  <a:pt x="8384" y="8424"/>
                </a:cubicBezTo>
                <a:cubicBezTo>
                  <a:pt x="8384" y="8329"/>
                  <a:pt x="8384" y="8282"/>
                  <a:pt x="8384" y="8235"/>
                </a:cubicBezTo>
                <a:cubicBezTo>
                  <a:pt x="8347" y="8188"/>
                  <a:pt x="8347" y="8141"/>
                  <a:pt x="8347" y="8094"/>
                </a:cubicBezTo>
                <a:cubicBezTo>
                  <a:pt x="8347" y="8047"/>
                  <a:pt x="8311" y="8000"/>
                  <a:pt x="8274" y="7953"/>
                </a:cubicBezTo>
                <a:cubicBezTo>
                  <a:pt x="8237" y="7718"/>
                  <a:pt x="8237" y="7341"/>
                  <a:pt x="8274" y="6871"/>
                </a:cubicBezTo>
                <a:cubicBezTo>
                  <a:pt x="8311" y="6400"/>
                  <a:pt x="8347" y="5976"/>
                  <a:pt x="8420" y="5694"/>
                </a:cubicBezTo>
                <a:cubicBezTo>
                  <a:pt x="8420" y="5600"/>
                  <a:pt x="8420" y="5365"/>
                  <a:pt x="8347" y="5035"/>
                </a:cubicBezTo>
                <a:cubicBezTo>
                  <a:pt x="8311" y="4706"/>
                  <a:pt x="8201" y="4376"/>
                  <a:pt x="7981" y="4047"/>
                </a:cubicBezTo>
                <a:cubicBezTo>
                  <a:pt x="7871" y="3859"/>
                  <a:pt x="7688" y="3624"/>
                  <a:pt x="7468" y="3435"/>
                </a:cubicBezTo>
                <a:cubicBezTo>
                  <a:pt x="7212" y="3247"/>
                  <a:pt x="6883" y="3106"/>
                  <a:pt x="6443" y="3059"/>
                </a:cubicBezTo>
                <a:cubicBezTo>
                  <a:pt x="5858" y="3059"/>
                  <a:pt x="5858" y="3059"/>
                  <a:pt x="5858" y="3059"/>
                </a:cubicBezTo>
                <a:cubicBezTo>
                  <a:pt x="5675" y="3106"/>
                  <a:pt x="5492" y="3153"/>
                  <a:pt x="5345" y="3200"/>
                </a:cubicBezTo>
                <a:cubicBezTo>
                  <a:pt x="5199" y="3247"/>
                  <a:pt x="5052" y="3294"/>
                  <a:pt x="4906" y="3388"/>
                </a:cubicBezTo>
                <a:cubicBezTo>
                  <a:pt x="4759" y="3482"/>
                  <a:pt x="4649" y="3576"/>
                  <a:pt x="4540" y="3671"/>
                </a:cubicBezTo>
                <a:cubicBezTo>
                  <a:pt x="4430" y="3765"/>
                  <a:pt x="4357" y="3906"/>
                  <a:pt x="4283" y="4047"/>
                </a:cubicBezTo>
                <a:cubicBezTo>
                  <a:pt x="4100" y="4376"/>
                  <a:pt x="3954" y="4706"/>
                  <a:pt x="3917" y="5035"/>
                </a:cubicBezTo>
                <a:cubicBezTo>
                  <a:pt x="3881" y="5365"/>
                  <a:pt x="3844" y="5600"/>
                  <a:pt x="3844" y="5694"/>
                </a:cubicBezTo>
                <a:cubicBezTo>
                  <a:pt x="3917" y="5929"/>
                  <a:pt x="3954" y="6353"/>
                  <a:pt x="3991" y="6824"/>
                </a:cubicBezTo>
                <a:cubicBezTo>
                  <a:pt x="4027" y="7341"/>
                  <a:pt x="4027" y="7718"/>
                  <a:pt x="3991" y="7953"/>
                </a:cubicBezTo>
                <a:cubicBezTo>
                  <a:pt x="3954" y="7953"/>
                  <a:pt x="3954" y="7953"/>
                  <a:pt x="3954" y="7953"/>
                </a:cubicBezTo>
                <a:cubicBezTo>
                  <a:pt x="3954" y="8047"/>
                  <a:pt x="3954" y="8047"/>
                  <a:pt x="3954" y="8047"/>
                </a:cubicBezTo>
                <a:cubicBezTo>
                  <a:pt x="3954" y="8094"/>
                  <a:pt x="3954" y="8141"/>
                  <a:pt x="3954" y="8141"/>
                </a:cubicBezTo>
                <a:cubicBezTo>
                  <a:pt x="3917" y="8141"/>
                  <a:pt x="3917" y="8141"/>
                  <a:pt x="3917" y="8141"/>
                </a:cubicBezTo>
                <a:cubicBezTo>
                  <a:pt x="3917" y="8235"/>
                  <a:pt x="3917" y="8235"/>
                  <a:pt x="3917" y="8235"/>
                </a:cubicBezTo>
                <a:cubicBezTo>
                  <a:pt x="3917" y="8282"/>
                  <a:pt x="3917" y="8329"/>
                  <a:pt x="3917" y="8424"/>
                </a:cubicBezTo>
                <a:cubicBezTo>
                  <a:pt x="3917" y="8471"/>
                  <a:pt x="3917" y="8659"/>
                  <a:pt x="3954" y="8941"/>
                </a:cubicBezTo>
                <a:cubicBezTo>
                  <a:pt x="4027" y="9318"/>
                  <a:pt x="4064" y="9600"/>
                  <a:pt x="4137" y="9741"/>
                </a:cubicBezTo>
                <a:cubicBezTo>
                  <a:pt x="4210" y="9929"/>
                  <a:pt x="4247" y="10024"/>
                  <a:pt x="4283" y="10071"/>
                </a:cubicBezTo>
                <a:cubicBezTo>
                  <a:pt x="4430" y="10306"/>
                  <a:pt x="4430" y="10306"/>
                  <a:pt x="4430" y="10306"/>
                </a:cubicBezTo>
                <a:cubicBezTo>
                  <a:pt x="4466" y="10588"/>
                  <a:pt x="4466" y="10588"/>
                  <a:pt x="4466" y="10588"/>
                </a:cubicBezTo>
                <a:cubicBezTo>
                  <a:pt x="4466" y="10824"/>
                  <a:pt x="4503" y="11012"/>
                  <a:pt x="4576" y="11247"/>
                </a:cubicBezTo>
                <a:cubicBezTo>
                  <a:pt x="4613" y="11482"/>
                  <a:pt x="4686" y="11671"/>
                  <a:pt x="4723" y="11765"/>
                </a:cubicBezTo>
                <a:cubicBezTo>
                  <a:pt x="4796" y="12000"/>
                  <a:pt x="4869" y="12282"/>
                  <a:pt x="4942" y="12518"/>
                </a:cubicBezTo>
                <a:cubicBezTo>
                  <a:pt x="5016" y="12800"/>
                  <a:pt x="5052" y="13082"/>
                  <a:pt x="5052" y="13365"/>
                </a:cubicBezTo>
                <a:cubicBezTo>
                  <a:pt x="5052" y="13553"/>
                  <a:pt x="5016" y="13835"/>
                  <a:pt x="4979" y="14165"/>
                </a:cubicBezTo>
                <a:cubicBezTo>
                  <a:pt x="4942" y="14494"/>
                  <a:pt x="4723" y="14729"/>
                  <a:pt x="4393" y="14824"/>
                </a:cubicBezTo>
                <a:cubicBezTo>
                  <a:pt x="4137" y="14965"/>
                  <a:pt x="3844" y="15106"/>
                  <a:pt x="3551" y="15200"/>
                </a:cubicBezTo>
                <a:cubicBezTo>
                  <a:pt x="3222" y="15341"/>
                  <a:pt x="2929" y="15435"/>
                  <a:pt x="2599" y="15576"/>
                </a:cubicBezTo>
                <a:cubicBezTo>
                  <a:pt x="2306" y="15718"/>
                  <a:pt x="2014" y="15859"/>
                  <a:pt x="1721" y="16000"/>
                </a:cubicBezTo>
                <a:cubicBezTo>
                  <a:pt x="1464" y="16141"/>
                  <a:pt x="1245" y="16235"/>
                  <a:pt x="1025" y="16376"/>
                </a:cubicBezTo>
                <a:cubicBezTo>
                  <a:pt x="952" y="16424"/>
                  <a:pt x="879" y="16471"/>
                  <a:pt x="842" y="16518"/>
                </a:cubicBezTo>
                <a:cubicBezTo>
                  <a:pt x="805" y="16565"/>
                  <a:pt x="805" y="16659"/>
                  <a:pt x="805" y="16659"/>
                </a:cubicBezTo>
                <a:close/>
                <a:moveTo>
                  <a:pt x="7176" y="18024"/>
                </a:moveTo>
                <a:cubicBezTo>
                  <a:pt x="7176" y="20612"/>
                  <a:pt x="7176" y="20612"/>
                  <a:pt x="7176" y="20612"/>
                </a:cubicBezTo>
                <a:cubicBezTo>
                  <a:pt x="20758" y="20612"/>
                  <a:pt x="20758" y="20612"/>
                  <a:pt x="20758" y="20612"/>
                </a:cubicBezTo>
                <a:cubicBezTo>
                  <a:pt x="20758" y="18024"/>
                  <a:pt x="20758" y="18024"/>
                  <a:pt x="20758" y="18024"/>
                </a:cubicBezTo>
                <a:cubicBezTo>
                  <a:pt x="20758" y="17882"/>
                  <a:pt x="20758" y="17788"/>
                  <a:pt x="20721" y="17694"/>
                </a:cubicBezTo>
                <a:cubicBezTo>
                  <a:pt x="20685" y="17647"/>
                  <a:pt x="20612" y="17553"/>
                  <a:pt x="20502" y="17459"/>
                </a:cubicBezTo>
                <a:cubicBezTo>
                  <a:pt x="20282" y="17365"/>
                  <a:pt x="20026" y="17224"/>
                  <a:pt x="19696" y="17035"/>
                </a:cubicBezTo>
                <a:cubicBezTo>
                  <a:pt x="19367" y="16894"/>
                  <a:pt x="19001" y="16706"/>
                  <a:pt x="18635" y="16565"/>
                </a:cubicBezTo>
                <a:cubicBezTo>
                  <a:pt x="18232" y="16376"/>
                  <a:pt x="17866" y="16235"/>
                  <a:pt x="17426" y="16047"/>
                </a:cubicBezTo>
                <a:cubicBezTo>
                  <a:pt x="17024" y="15859"/>
                  <a:pt x="16658" y="15718"/>
                  <a:pt x="16328" y="15576"/>
                </a:cubicBezTo>
                <a:cubicBezTo>
                  <a:pt x="16035" y="15435"/>
                  <a:pt x="15816" y="15247"/>
                  <a:pt x="15779" y="14918"/>
                </a:cubicBezTo>
                <a:cubicBezTo>
                  <a:pt x="15706" y="14588"/>
                  <a:pt x="15669" y="14259"/>
                  <a:pt x="15669" y="13976"/>
                </a:cubicBezTo>
                <a:cubicBezTo>
                  <a:pt x="15669" y="13553"/>
                  <a:pt x="15706" y="13224"/>
                  <a:pt x="15742" y="12941"/>
                </a:cubicBezTo>
                <a:cubicBezTo>
                  <a:pt x="15779" y="12659"/>
                  <a:pt x="15852" y="12376"/>
                  <a:pt x="15925" y="12141"/>
                </a:cubicBezTo>
                <a:cubicBezTo>
                  <a:pt x="15962" y="11953"/>
                  <a:pt x="16035" y="11671"/>
                  <a:pt x="16145" y="11388"/>
                </a:cubicBezTo>
                <a:cubicBezTo>
                  <a:pt x="16218" y="11106"/>
                  <a:pt x="16255" y="10824"/>
                  <a:pt x="16292" y="10541"/>
                </a:cubicBezTo>
                <a:cubicBezTo>
                  <a:pt x="16292" y="10259"/>
                  <a:pt x="16292" y="10259"/>
                  <a:pt x="16292" y="10259"/>
                </a:cubicBezTo>
                <a:cubicBezTo>
                  <a:pt x="16475" y="9976"/>
                  <a:pt x="16475" y="9976"/>
                  <a:pt x="16475" y="9976"/>
                </a:cubicBezTo>
                <a:cubicBezTo>
                  <a:pt x="16511" y="9976"/>
                  <a:pt x="16584" y="9835"/>
                  <a:pt x="16658" y="9600"/>
                </a:cubicBezTo>
                <a:cubicBezTo>
                  <a:pt x="16767" y="9365"/>
                  <a:pt x="16841" y="9035"/>
                  <a:pt x="16914" y="8518"/>
                </a:cubicBezTo>
                <a:cubicBezTo>
                  <a:pt x="16987" y="8141"/>
                  <a:pt x="16987" y="7906"/>
                  <a:pt x="16987" y="7812"/>
                </a:cubicBezTo>
                <a:cubicBezTo>
                  <a:pt x="16951" y="7671"/>
                  <a:pt x="16951" y="7576"/>
                  <a:pt x="16951" y="7482"/>
                </a:cubicBezTo>
                <a:cubicBezTo>
                  <a:pt x="16914" y="7435"/>
                  <a:pt x="16914" y="7388"/>
                  <a:pt x="16914" y="7341"/>
                </a:cubicBezTo>
                <a:cubicBezTo>
                  <a:pt x="16914" y="7341"/>
                  <a:pt x="16914" y="7294"/>
                  <a:pt x="16877" y="7247"/>
                </a:cubicBezTo>
                <a:cubicBezTo>
                  <a:pt x="16877" y="7200"/>
                  <a:pt x="16877" y="7200"/>
                  <a:pt x="16877" y="7200"/>
                </a:cubicBezTo>
                <a:cubicBezTo>
                  <a:pt x="16841" y="6965"/>
                  <a:pt x="16841" y="6588"/>
                  <a:pt x="16877" y="5976"/>
                </a:cubicBezTo>
                <a:cubicBezTo>
                  <a:pt x="16914" y="5412"/>
                  <a:pt x="16951" y="4894"/>
                  <a:pt x="17024" y="4471"/>
                </a:cubicBezTo>
                <a:cubicBezTo>
                  <a:pt x="17024" y="4329"/>
                  <a:pt x="17024" y="4000"/>
                  <a:pt x="16951" y="3576"/>
                </a:cubicBezTo>
                <a:cubicBezTo>
                  <a:pt x="16914" y="3106"/>
                  <a:pt x="16731" y="2682"/>
                  <a:pt x="16475" y="2259"/>
                </a:cubicBezTo>
                <a:cubicBezTo>
                  <a:pt x="16401" y="2165"/>
                  <a:pt x="16292" y="2024"/>
                  <a:pt x="16182" y="1882"/>
                </a:cubicBezTo>
                <a:cubicBezTo>
                  <a:pt x="16072" y="1741"/>
                  <a:pt x="15925" y="1600"/>
                  <a:pt x="15779" y="1459"/>
                </a:cubicBezTo>
                <a:cubicBezTo>
                  <a:pt x="15596" y="1365"/>
                  <a:pt x="15376" y="1271"/>
                  <a:pt x="15157" y="1176"/>
                </a:cubicBezTo>
                <a:cubicBezTo>
                  <a:pt x="14937" y="1082"/>
                  <a:pt x="14681" y="1035"/>
                  <a:pt x="14388" y="988"/>
                </a:cubicBezTo>
                <a:cubicBezTo>
                  <a:pt x="13656" y="988"/>
                  <a:pt x="13656" y="988"/>
                  <a:pt x="13656" y="988"/>
                </a:cubicBezTo>
                <a:cubicBezTo>
                  <a:pt x="13399" y="1035"/>
                  <a:pt x="13180" y="1082"/>
                  <a:pt x="12997" y="1129"/>
                </a:cubicBezTo>
                <a:cubicBezTo>
                  <a:pt x="12777" y="1224"/>
                  <a:pt x="12594" y="1318"/>
                  <a:pt x="12447" y="1412"/>
                </a:cubicBezTo>
                <a:cubicBezTo>
                  <a:pt x="12228" y="1506"/>
                  <a:pt x="12081" y="1600"/>
                  <a:pt x="11935" y="1741"/>
                </a:cubicBezTo>
                <a:cubicBezTo>
                  <a:pt x="11788" y="1882"/>
                  <a:pt x="11642" y="2071"/>
                  <a:pt x="11532" y="2259"/>
                </a:cubicBezTo>
                <a:cubicBezTo>
                  <a:pt x="11276" y="2682"/>
                  <a:pt x="11129" y="3106"/>
                  <a:pt x="11056" y="3576"/>
                </a:cubicBezTo>
                <a:cubicBezTo>
                  <a:pt x="10983" y="4000"/>
                  <a:pt x="10983" y="4329"/>
                  <a:pt x="11020" y="4471"/>
                </a:cubicBezTo>
                <a:cubicBezTo>
                  <a:pt x="11056" y="4894"/>
                  <a:pt x="11129" y="5412"/>
                  <a:pt x="11129" y="5976"/>
                </a:cubicBezTo>
                <a:cubicBezTo>
                  <a:pt x="11166" y="6588"/>
                  <a:pt x="11166" y="7012"/>
                  <a:pt x="11129" y="7247"/>
                </a:cubicBezTo>
                <a:cubicBezTo>
                  <a:pt x="11129" y="7294"/>
                  <a:pt x="11129" y="7294"/>
                  <a:pt x="11129" y="7294"/>
                </a:cubicBezTo>
                <a:cubicBezTo>
                  <a:pt x="11093" y="7435"/>
                  <a:pt x="11093" y="7435"/>
                  <a:pt x="11093" y="7435"/>
                </a:cubicBezTo>
                <a:cubicBezTo>
                  <a:pt x="11093" y="7482"/>
                  <a:pt x="11093" y="7482"/>
                  <a:pt x="11093" y="7482"/>
                </a:cubicBezTo>
                <a:cubicBezTo>
                  <a:pt x="11056" y="7576"/>
                  <a:pt x="11056" y="7671"/>
                  <a:pt x="11020" y="7812"/>
                </a:cubicBezTo>
                <a:cubicBezTo>
                  <a:pt x="11020" y="7906"/>
                  <a:pt x="11020" y="8141"/>
                  <a:pt x="11093" y="8518"/>
                </a:cubicBezTo>
                <a:cubicBezTo>
                  <a:pt x="11203" y="9035"/>
                  <a:pt x="11276" y="9365"/>
                  <a:pt x="11349" y="9600"/>
                </a:cubicBezTo>
                <a:cubicBezTo>
                  <a:pt x="11422" y="9835"/>
                  <a:pt x="11496" y="9976"/>
                  <a:pt x="11569" y="9976"/>
                </a:cubicBezTo>
                <a:cubicBezTo>
                  <a:pt x="11715" y="10259"/>
                  <a:pt x="11715" y="10259"/>
                  <a:pt x="11715" y="10259"/>
                </a:cubicBezTo>
                <a:cubicBezTo>
                  <a:pt x="11752" y="10541"/>
                  <a:pt x="11752" y="10541"/>
                  <a:pt x="11752" y="10541"/>
                </a:cubicBezTo>
                <a:cubicBezTo>
                  <a:pt x="11788" y="10824"/>
                  <a:pt x="11862" y="11106"/>
                  <a:pt x="11898" y="11388"/>
                </a:cubicBezTo>
                <a:cubicBezTo>
                  <a:pt x="11972" y="11671"/>
                  <a:pt x="12045" y="11953"/>
                  <a:pt x="12081" y="12141"/>
                </a:cubicBezTo>
                <a:cubicBezTo>
                  <a:pt x="12191" y="12376"/>
                  <a:pt x="12264" y="12659"/>
                  <a:pt x="12374" y="12988"/>
                </a:cubicBezTo>
                <a:cubicBezTo>
                  <a:pt x="12447" y="13271"/>
                  <a:pt x="12484" y="13600"/>
                  <a:pt x="12484" y="13976"/>
                </a:cubicBezTo>
                <a:cubicBezTo>
                  <a:pt x="12484" y="14212"/>
                  <a:pt x="12447" y="14541"/>
                  <a:pt x="12374" y="14871"/>
                </a:cubicBezTo>
                <a:cubicBezTo>
                  <a:pt x="12338" y="15200"/>
                  <a:pt x="12118" y="15435"/>
                  <a:pt x="11752" y="15576"/>
                </a:cubicBezTo>
                <a:cubicBezTo>
                  <a:pt x="11496" y="15718"/>
                  <a:pt x="11129" y="15859"/>
                  <a:pt x="10727" y="16000"/>
                </a:cubicBezTo>
                <a:cubicBezTo>
                  <a:pt x="10361" y="16188"/>
                  <a:pt x="9958" y="16329"/>
                  <a:pt x="9555" y="16471"/>
                </a:cubicBezTo>
                <a:cubicBezTo>
                  <a:pt x="9153" y="16659"/>
                  <a:pt x="8786" y="16800"/>
                  <a:pt x="8457" y="16988"/>
                </a:cubicBezTo>
                <a:cubicBezTo>
                  <a:pt x="8127" y="17129"/>
                  <a:pt x="7835" y="17271"/>
                  <a:pt x="7615" y="17412"/>
                </a:cubicBezTo>
                <a:cubicBezTo>
                  <a:pt x="7468" y="17506"/>
                  <a:pt x="7359" y="17600"/>
                  <a:pt x="7285" y="17741"/>
                </a:cubicBezTo>
                <a:cubicBezTo>
                  <a:pt x="7212" y="17882"/>
                  <a:pt x="7176" y="17976"/>
                  <a:pt x="7176" y="18024"/>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83" name="Shape 3936"/>
          <p:cNvSpPr/>
          <p:nvPr userDrawn="1"/>
        </p:nvSpPr>
        <p:spPr>
          <a:xfrm>
            <a:off x="17244852" y="6180168"/>
            <a:ext cx="499061" cy="496578"/>
          </a:xfrm>
          <a:custGeom>
            <a:avLst/>
            <a:gdLst/>
            <a:ahLst/>
            <a:cxnLst>
              <a:cxn ang="0">
                <a:pos x="wd2" y="hd2"/>
              </a:cxn>
              <a:cxn ang="5400000">
                <a:pos x="wd2" y="hd2"/>
              </a:cxn>
              <a:cxn ang="10800000">
                <a:pos x="wd2" y="hd2"/>
              </a:cxn>
              <a:cxn ang="16200000">
                <a:pos x="wd2" y="hd2"/>
              </a:cxn>
            </a:cxnLst>
            <a:rect l="0" t="0" r="r" b="b"/>
            <a:pathLst>
              <a:path w="21600" h="21600" extrusionOk="0">
                <a:moveTo>
                  <a:pt x="10779" y="0"/>
                </a:moveTo>
                <a:cubicBezTo>
                  <a:pt x="12261" y="0"/>
                  <a:pt x="13701" y="248"/>
                  <a:pt x="14976" y="826"/>
                </a:cubicBezTo>
                <a:cubicBezTo>
                  <a:pt x="16293" y="1363"/>
                  <a:pt x="17445" y="2148"/>
                  <a:pt x="18432" y="3139"/>
                </a:cubicBezTo>
                <a:cubicBezTo>
                  <a:pt x="19419" y="4130"/>
                  <a:pt x="20160" y="5245"/>
                  <a:pt x="20736" y="6567"/>
                </a:cubicBezTo>
                <a:cubicBezTo>
                  <a:pt x="21312" y="7888"/>
                  <a:pt x="21600" y="9293"/>
                  <a:pt x="21600" y="10779"/>
                </a:cubicBezTo>
                <a:cubicBezTo>
                  <a:pt x="21600" y="12307"/>
                  <a:pt x="21312" y="13712"/>
                  <a:pt x="20736" y="15033"/>
                </a:cubicBezTo>
                <a:cubicBezTo>
                  <a:pt x="20160" y="16314"/>
                  <a:pt x="19419" y="17470"/>
                  <a:pt x="18432" y="18420"/>
                </a:cubicBezTo>
                <a:cubicBezTo>
                  <a:pt x="17445" y="19452"/>
                  <a:pt x="16293" y="20196"/>
                  <a:pt x="14976" y="20774"/>
                </a:cubicBezTo>
                <a:cubicBezTo>
                  <a:pt x="13701" y="21311"/>
                  <a:pt x="12261" y="21600"/>
                  <a:pt x="10779" y="21600"/>
                </a:cubicBezTo>
                <a:cubicBezTo>
                  <a:pt x="9298" y="21600"/>
                  <a:pt x="7941" y="21311"/>
                  <a:pt x="6583" y="20774"/>
                </a:cubicBezTo>
                <a:cubicBezTo>
                  <a:pt x="5266" y="20196"/>
                  <a:pt x="4155" y="19452"/>
                  <a:pt x="3168" y="18420"/>
                </a:cubicBezTo>
                <a:cubicBezTo>
                  <a:pt x="2222" y="17470"/>
                  <a:pt x="1440" y="16314"/>
                  <a:pt x="864" y="15033"/>
                </a:cubicBezTo>
                <a:cubicBezTo>
                  <a:pt x="288" y="13712"/>
                  <a:pt x="0" y="12307"/>
                  <a:pt x="0" y="10779"/>
                </a:cubicBezTo>
                <a:cubicBezTo>
                  <a:pt x="0" y="9293"/>
                  <a:pt x="288" y="7888"/>
                  <a:pt x="864" y="6567"/>
                </a:cubicBezTo>
                <a:cubicBezTo>
                  <a:pt x="1440" y="5245"/>
                  <a:pt x="2222" y="4130"/>
                  <a:pt x="3168" y="3139"/>
                </a:cubicBezTo>
                <a:cubicBezTo>
                  <a:pt x="4155" y="2148"/>
                  <a:pt x="5266" y="1363"/>
                  <a:pt x="6583" y="826"/>
                </a:cubicBezTo>
                <a:cubicBezTo>
                  <a:pt x="7941" y="248"/>
                  <a:pt x="9298" y="0"/>
                  <a:pt x="10779" y="0"/>
                </a:cubicBezTo>
                <a:close/>
                <a:moveTo>
                  <a:pt x="17486" y="18089"/>
                </a:moveTo>
                <a:cubicBezTo>
                  <a:pt x="17938" y="17676"/>
                  <a:pt x="18391" y="17181"/>
                  <a:pt x="18802" y="16644"/>
                </a:cubicBezTo>
                <a:cubicBezTo>
                  <a:pt x="19214" y="16066"/>
                  <a:pt x="19543" y="15488"/>
                  <a:pt x="19831" y="14868"/>
                </a:cubicBezTo>
                <a:cubicBezTo>
                  <a:pt x="20119" y="14249"/>
                  <a:pt x="20325" y="13588"/>
                  <a:pt x="20489" y="12886"/>
                </a:cubicBezTo>
                <a:cubicBezTo>
                  <a:pt x="20613" y="12225"/>
                  <a:pt x="20695" y="11523"/>
                  <a:pt x="20695" y="10779"/>
                </a:cubicBezTo>
                <a:cubicBezTo>
                  <a:pt x="20695" y="9416"/>
                  <a:pt x="20448" y="8136"/>
                  <a:pt x="19913" y="6938"/>
                </a:cubicBezTo>
                <a:cubicBezTo>
                  <a:pt x="19378" y="5741"/>
                  <a:pt x="18679" y="4708"/>
                  <a:pt x="17815" y="3800"/>
                </a:cubicBezTo>
                <a:cubicBezTo>
                  <a:pt x="16910" y="2891"/>
                  <a:pt x="15840" y="2148"/>
                  <a:pt x="14647" y="1611"/>
                </a:cubicBezTo>
                <a:cubicBezTo>
                  <a:pt x="13454" y="1115"/>
                  <a:pt x="12178" y="826"/>
                  <a:pt x="10779" y="826"/>
                </a:cubicBezTo>
                <a:cubicBezTo>
                  <a:pt x="9422" y="826"/>
                  <a:pt x="8146" y="1115"/>
                  <a:pt x="6953" y="1611"/>
                </a:cubicBezTo>
                <a:cubicBezTo>
                  <a:pt x="5760" y="2148"/>
                  <a:pt x="4690" y="2891"/>
                  <a:pt x="3826" y="3800"/>
                </a:cubicBezTo>
                <a:cubicBezTo>
                  <a:pt x="2921" y="4708"/>
                  <a:pt x="2222" y="5741"/>
                  <a:pt x="1687" y="6938"/>
                </a:cubicBezTo>
                <a:cubicBezTo>
                  <a:pt x="1193" y="8136"/>
                  <a:pt x="905" y="9416"/>
                  <a:pt x="905" y="10779"/>
                </a:cubicBezTo>
                <a:cubicBezTo>
                  <a:pt x="905" y="11523"/>
                  <a:pt x="987" y="12225"/>
                  <a:pt x="1152" y="12886"/>
                </a:cubicBezTo>
                <a:cubicBezTo>
                  <a:pt x="1275" y="13588"/>
                  <a:pt x="1481" y="14207"/>
                  <a:pt x="1769" y="14827"/>
                </a:cubicBezTo>
                <a:cubicBezTo>
                  <a:pt x="2016" y="15446"/>
                  <a:pt x="2345" y="16024"/>
                  <a:pt x="2757" y="16561"/>
                </a:cubicBezTo>
                <a:cubicBezTo>
                  <a:pt x="3127" y="17140"/>
                  <a:pt x="3579" y="17635"/>
                  <a:pt x="4073" y="18048"/>
                </a:cubicBezTo>
                <a:cubicBezTo>
                  <a:pt x="5019" y="17718"/>
                  <a:pt x="5966" y="17387"/>
                  <a:pt x="6994" y="17057"/>
                </a:cubicBezTo>
                <a:cubicBezTo>
                  <a:pt x="8023" y="16727"/>
                  <a:pt x="8517" y="16520"/>
                  <a:pt x="8517" y="16437"/>
                </a:cubicBezTo>
                <a:cubicBezTo>
                  <a:pt x="8517" y="16314"/>
                  <a:pt x="8517" y="16024"/>
                  <a:pt x="8517" y="15488"/>
                </a:cubicBezTo>
                <a:cubicBezTo>
                  <a:pt x="7611" y="15322"/>
                  <a:pt x="6953" y="15240"/>
                  <a:pt x="6542" y="15240"/>
                </a:cubicBezTo>
                <a:cubicBezTo>
                  <a:pt x="6336" y="15240"/>
                  <a:pt x="6130" y="15240"/>
                  <a:pt x="5966" y="15240"/>
                </a:cubicBezTo>
                <a:cubicBezTo>
                  <a:pt x="5760" y="15198"/>
                  <a:pt x="5637" y="15157"/>
                  <a:pt x="5472" y="15116"/>
                </a:cubicBezTo>
                <a:cubicBezTo>
                  <a:pt x="5307" y="15075"/>
                  <a:pt x="5143" y="14992"/>
                  <a:pt x="4978" y="14868"/>
                </a:cubicBezTo>
                <a:cubicBezTo>
                  <a:pt x="4855" y="14744"/>
                  <a:pt x="4690" y="14579"/>
                  <a:pt x="4526" y="14331"/>
                </a:cubicBezTo>
                <a:cubicBezTo>
                  <a:pt x="4731" y="14001"/>
                  <a:pt x="4937" y="13505"/>
                  <a:pt x="5143" y="12927"/>
                </a:cubicBezTo>
                <a:cubicBezTo>
                  <a:pt x="5390" y="12390"/>
                  <a:pt x="5554" y="11771"/>
                  <a:pt x="5760" y="11151"/>
                </a:cubicBezTo>
                <a:cubicBezTo>
                  <a:pt x="5883" y="10532"/>
                  <a:pt x="6007" y="9912"/>
                  <a:pt x="6130" y="9334"/>
                </a:cubicBezTo>
                <a:cubicBezTo>
                  <a:pt x="6213" y="8714"/>
                  <a:pt x="6295" y="8219"/>
                  <a:pt x="6295" y="7764"/>
                </a:cubicBezTo>
                <a:cubicBezTo>
                  <a:pt x="6336" y="7764"/>
                  <a:pt x="6336" y="7764"/>
                  <a:pt x="6336" y="7764"/>
                </a:cubicBezTo>
                <a:cubicBezTo>
                  <a:pt x="6377" y="7186"/>
                  <a:pt x="6501" y="6608"/>
                  <a:pt x="6747" y="6112"/>
                </a:cubicBezTo>
                <a:cubicBezTo>
                  <a:pt x="6953" y="5617"/>
                  <a:pt x="7282" y="5163"/>
                  <a:pt x="7735" y="4791"/>
                </a:cubicBezTo>
                <a:cubicBezTo>
                  <a:pt x="8105" y="4378"/>
                  <a:pt x="8599" y="4089"/>
                  <a:pt x="9134" y="3841"/>
                </a:cubicBezTo>
                <a:cubicBezTo>
                  <a:pt x="9669" y="3634"/>
                  <a:pt x="10203" y="3552"/>
                  <a:pt x="10779" y="3552"/>
                </a:cubicBezTo>
                <a:cubicBezTo>
                  <a:pt x="11397" y="3552"/>
                  <a:pt x="11973" y="3634"/>
                  <a:pt x="12507" y="3841"/>
                </a:cubicBezTo>
                <a:cubicBezTo>
                  <a:pt x="13042" y="4089"/>
                  <a:pt x="13495" y="4378"/>
                  <a:pt x="13906" y="4791"/>
                </a:cubicBezTo>
                <a:cubicBezTo>
                  <a:pt x="14277" y="5163"/>
                  <a:pt x="14606" y="5617"/>
                  <a:pt x="14853" y="6112"/>
                </a:cubicBezTo>
                <a:cubicBezTo>
                  <a:pt x="15099" y="6608"/>
                  <a:pt x="15264" y="7186"/>
                  <a:pt x="15264" y="7764"/>
                </a:cubicBezTo>
                <a:cubicBezTo>
                  <a:pt x="15264" y="8219"/>
                  <a:pt x="15346" y="8714"/>
                  <a:pt x="15429" y="9334"/>
                </a:cubicBezTo>
                <a:cubicBezTo>
                  <a:pt x="15552" y="9912"/>
                  <a:pt x="15675" y="10532"/>
                  <a:pt x="15881" y="11151"/>
                </a:cubicBezTo>
                <a:cubicBezTo>
                  <a:pt x="16046" y="11771"/>
                  <a:pt x="16251" y="12390"/>
                  <a:pt x="16457" y="12927"/>
                </a:cubicBezTo>
                <a:cubicBezTo>
                  <a:pt x="16663" y="13505"/>
                  <a:pt x="16869" y="14001"/>
                  <a:pt x="17115" y="14331"/>
                </a:cubicBezTo>
                <a:cubicBezTo>
                  <a:pt x="16910" y="14579"/>
                  <a:pt x="16745" y="14744"/>
                  <a:pt x="16581" y="14868"/>
                </a:cubicBezTo>
                <a:cubicBezTo>
                  <a:pt x="16416" y="14992"/>
                  <a:pt x="16293" y="15075"/>
                  <a:pt x="16128" y="15116"/>
                </a:cubicBezTo>
                <a:cubicBezTo>
                  <a:pt x="15963" y="15157"/>
                  <a:pt x="15799" y="15198"/>
                  <a:pt x="15634" y="15240"/>
                </a:cubicBezTo>
                <a:cubicBezTo>
                  <a:pt x="15470" y="15240"/>
                  <a:pt x="15264" y="15240"/>
                  <a:pt x="15058" y="15240"/>
                </a:cubicBezTo>
                <a:cubicBezTo>
                  <a:pt x="14688" y="15240"/>
                  <a:pt x="13989" y="15364"/>
                  <a:pt x="13042" y="15529"/>
                </a:cubicBezTo>
                <a:cubicBezTo>
                  <a:pt x="13042" y="16024"/>
                  <a:pt x="13042" y="16314"/>
                  <a:pt x="13042" y="16437"/>
                </a:cubicBezTo>
                <a:cubicBezTo>
                  <a:pt x="13042" y="16520"/>
                  <a:pt x="13536" y="16727"/>
                  <a:pt x="14565" y="17057"/>
                </a:cubicBezTo>
                <a:cubicBezTo>
                  <a:pt x="15593" y="17387"/>
                  <a:pt x="16539" y="17759"/>
                  <a:pt x="17486" y="18089"/>
                </a:cubicBezTo>
                <a:close/>
                <a:moveTo>
                  <a:pt x="4896" y="18750"/>
                </a:moveTo>
                <a:cubicBezTo>
                  <a:pt x="5266" y="19081"/>
                  <a:pt x="5719" y="19370"/>
                  <a:pt x="6171" y="19576"/>
                </a:cubicBezTo>
                <a:cubicBezTo>
                  <a:pt x="6624" y="19824"/>
                  <a:pt x="7118" y="20031"/>
                  <a:pt x="7611" y="20196"/>
                </a:cubicBezTo>
                <a:cubicBezTo>
                  <a:pt x="8105" y="20402"/>
                  <a:pt x="8640" y="20526"/>
                  <a:pt x="9175" y="20609"/>
                </a:cubicBezTo>
                <a:cubicBezTo>
                  <a:pt x="9710" y="20691"/>
                  <a:pt x="10245" y="20733"/>
                  <a:pt x="10779" y="20733"/>
                </a:cubicBezTo>
                <a:cubicBezTo>
                  <a:pt x="11355" y="20733"/>
                  <a:pt x="11890" y="20691"/>
                  <a:pt x="12425" y="20609"/>
                </a:cubicBezTo>
                <a:cubicBezTo>
                  <a:pt x="12919" y="20526"/>
                  <a:pt x="13454" y="20402"/>
                  <a:pt x="13947" y="20196"/>
                </a:cubicBezTo>
                <a:cubicBezTo>
                  <a:pt x="14441" y="20031"/>
                  <a:pt x="14894" y="19824"/>
                  <a:pt x="15346" y="19576"/>
                </a:cubicBezTo>
                <a:cubicBezTo>
                  <a:pt x="15799" y="19370"/>
                  <a:pt x="16251" y="19081"/>
                  <a:pt x="16663" y="18792"/>
                </a:cubicBezTo>
                <a:cubicBezTo>
                  <a:pt x="16498" y="18750"/>
                  <a:pt x="16334" y="18668"/>
                  <a:pt x="16169" y="18626"/>
                </a:cubicBezTo>
                <a:cubicBezTo>
                  <a:pt x="16005" y="18585"/>
                  <a:pt x="15840" y="18502"/>
                  <a:pt x="15717" y="18420"/>
                </a:cubicBezTo>
                <a:cubicBezTo>
                  <a:pt x="15552" y="18379"/>
                  <a:pt x="15429" y="18337"/>
                  <a:pt x="15264" y="18255"/>
                </a:cubicBezTo>
                <a:cubicBezTo>
                  <a:pt x="15099" y="18213"/>
                  <a:pt x="14935" y="18131"/>
                  <a:pt x="14811" y="18089"/>
                </a:cubicBezTo>
                <a:cubicBezTo>
                  <a:pt x="14235" y="17883"/>
                  <a:pt x="13742" y="17718"/>
                  <a:pt x="13413" y="17594"/>
                </a:cubicBezTo>
                <a:cubicBezTo>
                  <a:pt x="13042" y="17470"/>
                  <a:pt x="12795" y="17346"/>
                  <a:pt x="12590" y="17263"/>
                </a:cubicBezTo>
                <a:cubicBezTo>
                  <a:pt x="12425" y="17140"/>
                  <a:pt x="12302" y="17016"/>
                  <a:pt x="12261" y="16892"/>
                </a:cubicBezTo>
                <a:cubicBezTo>
                  <a:pt x="12219" y="16768"/>
                  <a:pt x="12178" y="16603"/>
                  <a:pt x="12178" y="16437"/>
                </a:cubicBezTo>
                <a:cubicBezTo>
                  <a:pt x="12178" y="14827"/>
                  <a:pt x="12178" y="14827"/>
                  <a:pt x="12178" y="14827"/>
                </a:cubicBezTo>
                <a:cubicBezTo>
                  <a:pt x="12878" y="14662"/>
                  <a:pt x="12878" y="14662"/>
                  <a:pt x="12878" y="14662"/>
                </a:cubicBezTo>
                <a:cubicBezTo>
                  <a:pt x="12919" y="14620"/>
                  <a:pt x="13166" y="14579"/>
                  <a:pt x="13659" y="14496"/>
                </a:cubicBezTo>
                <a:cubicBezTo>
                  <a:pt x="14153" y="14372"/>
                  <a:pt x="14647" y="14331"/>
                  <a:pt x="15058" y="14331"/>
                </a:cubicBezTo>
                <a:cubicBezTo>
                  <a:pt x="15264" y="14331"/>
                  <a:pt x="15470" y="14331"/>
                  <a:pt x="15593" y="14331"/>
                </a:cubicBezTo>
                <a:cubicBezTo>
                  <a:pt x="15758" y="14290"/>
                  <a:pt x="15881" y="14249"/>
                  <a:pt x="15963" y="14166"/>
                </a:cubicBezTo>
                <a:cubicBezTo>
                  <a:pt x="15840" y="13836"/>
                  <a:pt x="15675" y="13423"/>
                  <a:pt x="15511" y="13010"/>
                </a:cubicBezTo>
                <a:cubicBezTo>
                  <a:pt x="15346" y="12597"/>
                  <a:pt x="15223" y="12184"/>
                  <a:pt x="15099" y="11688"/>
                </a:cubicBezTo>
                <a:cubicBezTo>
                  <a:pt x="14976" y="11234"/>
                  <a:pt x="14853" y="10779"/>
                  <a:pt x="14729" y="10325"/>
                </a:cubicBezTo>
                <a:cubicBezTo>
                  <a:pt x="14647" y="9871"/>
                  <a:pt x="14565" y="9458"/>
                  <a:pt x="14482" y="9003"/>
                </a:cubicBezTo>
                <a:cubicBezTo>
                  <a:pt x="14359" y="7847"/>
                  <a:pt x="14359" y="7847"/>
                  <a:pt x="14359" y="7847"/>
                </a:cubicBezTo>
                <a:cubicBezTo>
                  <a:pt x="14359" y="7351"/>
                  <a:pt x="14277" y="6938"/>
                  <a:pt x="14030" y="6484"/>
                </a:cubicBezTo>
                <a:cubicBezTo>
                  <a:pt x="13824" y="6071"/>
                  <a:pt x="13577" y="5699"/>
                  <a:pt x="13248" y="5410"/>
                </a:cubicBezTo>
                <a:cubicBezTo>
                  <a:pt x="12919" y="5080"/>
                  <a:pt x="12549" y="4832"/>
                  <a:pt x="12137" y="4708"/>
                </a:cubicBezTo>
                <a:cubicBezTo>
                  <a:pt x="11726" y="4543"/>
                  <a:pt x="11273" y="4460"/>
                  <a:pt x="10779" y="4460"/>
                </a:cubicBezTo>
                <a:cubicBezTo>
                  <a:pt x="10327" y="4460"/>
                  <a:pt x="9874" y="4543"/>
                  <a:pt x="9422" y="4708"/>
                </a:cubicBezTo>
                <a:cubicBezTo>
                  <a:pt x="9010" y="4832"/>
                  <a:pt x="8640" y="5080"/>
                  <a:pt x="8311" y="5410"/>
                </a:cubicBezTo>
                <a:cubicBezTo>
                  <a:pt x="7982" y="5699"/>
                  <a:pt x="7735" y="6071"/>
                  <a:pt x="7529" y="6484"/>
                </a:cubicBezTo>
                <a:cubicBezTo>
                  <a:pt x="7323" y="6938"/>
                  <a:pt x="7241" y="7351"/>
                  <a:pt x="7200" y="7847"/>
                </a:cubicBezTo>
                <a:cubicBezTo>
                  <a:pt x="7118" y="9003"/>
                  <a:pt x="7118" y="9003"/>
                  <a:pt x="7118" y="9003"/>
                </a:cubicBezTo>
                <a:cubicBezTo>
                  <a:pt x="7077" y="9003"/>
                  <a:pt x="7077" y="9003"/>
                  <a:pt x="7077" y="9003"/>
                </a:cubicBezTo>
                <a:cubicBezTo>
                  <a:pt x="7035" y="9458"/>
                  <a:pt x="6994" y="9871"/>
                  <a:pt x="6871" y="10325"/>
                </a:cubicBezTo>
                <a:cubicBezTo>
                  <a:pt x="6747" y="10779"/>
                  <a:pt x="6624" y="11234"/>
                  <a:pt x="6501" y="11688"/>
                </a:cubicBezTo>
                <a:cubicBezTo>
                  <a:pt x="6336" y="12184"/>
                  <a:pt x="6213" y="12597"/>
                  <a:pt x="6048" y="13010"/>
                </a:cubicBezTo>
                <a:cubicBezTo>
                  <a:pt x="5925" y="13423"/>
                  <a:pt x="5760" y="13836"/>
                  <a:pt x="5595" y="14166"/>
                </a:cubicBezTo>
                <a:cubicBezTo>
                  <a:pt x="5719" y="14249"/>
                  <a:pt x="5842" y="14290"/>
                  <a:pt x="5966" y="14331"/>
                </a:cubicBezTo>
                <a:cubicBezTo>
                  <a:pt x="6130" y="14331"/>
                  <a:pt x="6295" y="14331"/>
                  <a:pt x="6542" y="14331"/>
                </a:cubicBezTo>
                <a:cubicBezTo>
                  <a:pt x="6994" y="14331"/>
                  <a:pt x="7447" y="14372"/>
                  <a:pt x="7899" y="14455"/>
                </a:cubicBezTo>
                <a:cubicBezTo>
                  <a:pt x="8393" y="14538"/>
                  <a:pt x="8640" y="14579"/>
                  <a:pt x="8681" y="14579"/>
                </a:cubicBezTo>
                <a:cubicBezTo>
                  <a:pt x="9422" y="14662"/>
                  <a:pt x="9422" y="14662"/>
                  <a:pt x="9422" y="14662"/>
                </a:cubicBezTo>
                <a:cubicBezTo>
                  <a:pt x="9422" y="16437"/>
                  <a:pt x="9422" y="16437"/>
                  <a:pt x="9422" y="16437"/>
                </a:cubicBezTo>
                <a:cubicBezTo>
                  <a:pt x="9422" y="16603"/>
                  <a:pt x="9422" y="16768"/>
                  <a:pt x="9381" y="16892"/>
                </a:cubicBezTo>
                <a:cubicBezTo>
                  <a:pt x="9298" y="17016"/>
                  <a:pt x="9175" y="17140"/>
                  <a:pt x="9010" y="17263"/>
                </a:cubicBezTo>
                <a:cubicBezTo>
                  <a:pt x="8846" y="17346"/>
                  <a:pt x="8558" y="17470"/>
                  <a:pt x="8229" y="17594"/>
                </a:cubicBezTo>
                <a:cubicBezTo>
                  <a:pt x="7899" y="17718"/>
                  <a:pt x="7447" y="17883"/>
                  <a:pt x="6912" y="18048"/>
                </a:cubicBezTo>
                <a:cubicBezTo>
                  <a:pt x="6747" y="18089"/>
                  <a:pt x="6583" y="18131"/>
                  <a:pt x="6418" y="18172"/>
                </a:cubicBezTo>
                <a:cubicBezTo>
                  <a:pt x="6254" y="18255"/>
                  <a:pt x="6089" y="18296"/>
                  <a:pt x="5925" y="18379"/>
                </a:cubicBezTo>
                <a:cubicBezTo>
                  <a:pt x="5719" y="18461"/>
                  <a:pt x="5554" y="18502"/>
                  <a:pt x="5390" y="18585"/>
                </a:cubicBezTo>
                <a:cubicBezTo>
                  <a:pt x="5184" y="18626"/>
                  <a:pt x="5019" y="18668"/>
                  <a:pt x="4896" y="18750"/>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84" name="Shape 3937"/>
          <p:cNvSpPr/>
          <p:nvPr userDrawn="1"/>
        </p:nvSpPr>
        <p:spPr>
          <a:xfrm>
            <a:off x="18530380" y="6168994"/>
            <a:ext cx="518926" cy="518924"/>
          </a:xfrm>
          <a:custGeom>
            <a:avLst/>
            <a:gdLst/>
            <a:ahLst/>
            <a:cxnLst>
              <a:cxn ang="0">
                <a:pos x="wd2" y="hd2"/>
              </a:cxn>
              <a:cxn ang="5400000">
                <a:pos x="wd2" y="hd2"/>
              </a:cxn>
              <a:cxn ang="10800000">
                <a:pos x="wd2" y="hd2"/>
              </a:cxn>
              <a:cxn ang="16200000">
                <a:pos x="wd2" y="hd2"/>
              </a:cxn>
            </a:cxnLst>
            <a:rect l="0" t="0" r="r" b="b"/>
            <a:pathLst>
              <a:path w="21600" h="21600" extrusionOk="0">
                <a:moveTo>
                  <a:pt x="21600" y="10780"/>
                </a:moveTo>
                <a:cubicBezTo>
                  <a:pt x="21600" y="12281"/>
                  <a:pt x="21324" y="13663"/>
                  <a:pt x="20771" y="14966"/>
                </a:cubicBezTo>
                <a:cubicBezTo>
                  <a:pt x="20178" y="16309"/>
                  <a:pt x="19428" y="17454"/>
                  <a:pt x="18401" y="18401"/>
                </a:cubicBezTo>
                <a:cubicBezTo>
                  <a:pt x="17454" y="19389"/>
                  <a:pt x="16309" y="20178"/>
                  <a:pt x="15005" y="20731"/>
                </a:cubicBezTo>
                <a:cubicBezTo>
                  <a:pt x="13663" y="21324"/>
                  <a:pt x="12281" y="21600"/>
                  <a:pt x="10820" y="21600"/>
                </a:cubicBezTo>
                <a:cubicBezTo>
                  <a:pt x="9280" y="21600"/>
                  <a:pt x="7898" y="21324"/>
                  <a:pt x="6595" y="20731"/>
                </a:cubicBezTo>
                <a:cubicBezTo>
                  <a:pt x="5291" y="20178"/>
                  <a:pt x="4146" y="19389"/>
                  <a:pt x="3159" y="18401"/>
                </a:cubicBezTo>
                <a:cubicBezTo>
                  <a:pt x="2172" y="17454"/>
                  <a:pt x="1422" y="16309"/>
                  <a:pt x="869" y="14966"/>
                </a:cubicBezTo>
                <a:cubicBezTo>
                  <a:pt x="276" y="13663"/>
                  <a:pt x="0" y="12281"/>
                  <a:pt x="0" y="10780"/>
                </a:cubicBezTo>
                <a:cubicBezTo>
                  <a:pt x="0" y="9319"/>
                  <a:pt x="276" y="7937"/>
                  <a:pt x="869" y="6595"/>
                </a:cubicBezTo>
                <a:cubicBezTo>
                  <a:pt x="1422" y="5291"/>
                  <a:pt x="2172" y="4146"/>
                  <a:pt x="3159" y="3199"/>
                </a:cubicBezTo>
                <a:cubicBezTo>
                  <a:pt x="4146" y="2172"/>
                  <a:pt x="5291" y="1422"/>
                  <a:pt x="6595" y="829"/>
                </a:cubicBezTo>
                <a:cubicBezTo>
                  <a:pt x="7898" y="276"/>
                  <a:pt x="9280" y="0"/>
                  <a:pt x="10820" y="0"/>
                </a:cubicBezTo>
                <a:cubicBezTo>
                  <a:pt x="12281" y="0"/>
                  <a:pt x="13663" y="276"/>
                  <a:pt x="15005" y="829"/>
                </a:cubicBezTo>
                <a:cubicBezTo>
                  <a:pt x="16309" y="1422"/>
                  <a:pt x="17454" y="2172"/>
                  <a:pt x="18401" y="3199"/>
                </a:cubicBezTo>
                <a:cubicBezTo>
                  <a:pt x="19428" y="4146"/>
                  <a:pt x="20178" y="5291"/>
                  <a:pt x="20771" y="6595"/>
                </a:cubicBezTo>
                <a:cubicBezTo>
                  <a:pt x="21324" y="7937"/>
                  <a:pt x="21600" y="9319"/>
                  <a:pt x="21600" y="10780"/>
                </a:cubicBezTo>
                <a:close/>
                <a:moveTo>
                  <a:pt x="869" y="10780"/>
                </a:moveTo>
                <a:cubicBezTo>
                  <a:pt x="869" y="12162"/>
                  <a:pt x="1145" y="13465"/>
                  <a:pt x="1659" y="14650"/>
                </a:cubicBezTo>
                <a:cubicBezTo>
                  <a:pt x="2172" y="15835"/>
                  <a:pt x="2883" y="16901"/>
                  <a:pt x="3751" y="17770"/>
                </a:cubicBezTo>
                <a:cubicBezTo>
                  <a:pt x="4699" y="18717"/>
                  <a:pt x="5765" y="19428"/>
                  <a:pt x="6950" y="19941"/>
                </a:cubicBezTo>
                <a:cubicBezTo>
                  <a:pt x="8135" y="20455"/>
                  <a:pt x="9438" y="20731"/>
                  <a:pt x="10820" y="20731"/>
                </a:cubicBezTo>
                <a:cubicBezTo>
                  <a:pt x="12162" y="20731"/>
                  <a:pt x="13465" y="20455"/>
                  <a:pt x="14650" y="19941"/>
                </a:cubicBezTo>
                <a:cubicBezTo>
                  <a:pt x="15874" y="19428"/>
                  <a:pt x="16901" y="18717"/>
                  <a:pt x="17809" y="17770"/>
                </a:cubicBezTo>
                <a:cubicBezTo>
                  <a:pt x="18678" y="16901"/>
                  <a:pt x="19389" y="15835"/>
                  <a:pt x="19941" y="14650"/>
                </a:cubicBezTo>
                <a:cubicBezTo>
                  <a:pt x="20455" y="13465"/>
                  <a:pt x="20731" y="12162"/>
                  <a:pt x="20731" y="10780"/>
                </a:cubicBezTo>
                <a:cubicBezTo>
                  <a:pt x="20731" y="9438"/>
                  <a:pt x="20455" y="8135"/>
                  <a:pt x="19941" y="6950"/>
                </a:cubicBezTo>
                <a:cubicBezTo>
                  <a:pt x="19389" y="5726"/>
                  <a:pt x="18678" y="4699"/>
                  <a:pt x="17809" y="3791"/>
                </a:cubicBezTo>
                <a:cubicBezTo>
                  <a:pt x="16901" y="2883"/>
                  <a:pt x="15874" y="2172"/>
                  <a:pt x="14650" y="1659"/>
                </a:cubicBezTo>
                <a:cubicBezTo>
                  <a:pt x="13465" y="1145"/>
                  <a:pt x="12162" y="869"/>
                  <a:pt x="10820" y="869"/>
                </a:cubicBezTo>
                <a:cubicBezTo>
                  <a:pt x="9438" y="869"/>
                  <a:pt x="8135" y="1145"/>
                  <a:pt x="6950" y="1659"/>
                </a:cubicBezTo>
                <a:cubicBezTo>
                  <a:pt x="5765" y="2172"/>
                  <a:pt x="4699" y="2883"/>
                  <a:pt x="3751" y="3791"/>
                </a:cubicBezTo>
                <a:cubicBezTo>
                  <a:pt x="2883" y="4699"/>
                  <a:pt x="2172" y="5726"/>
                  <a:pt x="1659" y="6950"/>
                </a:cubicBezTo>
                <a:cubicBezTo>
                  <a:pt x="1145" y="8135"/>
                  <a:pt x="869" y="9438"/>
                  <a:pt x="869" y="10780"/>
                </a:cubicBezTo>
                <a:close/>
                <a:moveTo>
                  <a:pt x="11215" y="5923"/>
                </a:moveTo>
                <a:cubicBezTo>
                  <a:pt x="11215" y="16388"/>
                  <a:pt x="11215" y="16388"/>
                  <a:pt x="11215" y="16388"/>
                </a:cubicBezTo>
                <a:cubicBezTo>
                  <a:pt x="10346" y="16388"/>
                  <a:pt x="10346" y="16388"/>
                  <a:pt x="10346" y="16388"/>
                </a:cubicBezTo>
                <a:cubicBezTo>
                  <a:pt x="10346" y="5923"/>
                  <a:pt x="10346" y="5923"/>
                  <a:pt x="10346" y="5923"/>
                </a:cubicBezTo>
                <a:cubicBezTo>
                  <a:pt x="6160" y="10109"/>
                  <a:pt x="6160" y="10109"/>
                  <a:pt x="6160" y="10109"/>
                </a:cubicBezTo>
                <a:cubicBezTo>
                  <a:pt x="5568" y="9517"/>
                  <a:pt x="5568" y="9517"/>
                  <a:pt x="5568" y="9517"/>
                </a:cubicBezTo>
                <a:cubicBezTo>
                  <a:pt x="10820" y="4265"/>
                  <a:pt x="10820" y="4265"/>
                  <a:pt x="10820" y="4265"/>
                </a:cubicBezTo>
                <a:cubicBezTo>
                  <a:pt x="16032" y="9517"/>
                  <a:pt x="16032" y="9517"/>
                  <a:pt x="16032" y="9517"/>
                </a:cubicBezTo>
                <a:cubicBezTo>
                  <a:pt x="15440" y="10109"/>
                  <a:pt x="15440" y="10109"/>
                  <a:pt x="15440" y="10109"/>
                </a:cubicBezTo>
                <a:lnTo>
                  <a:pt x="11215" y="5923"/>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85" name="Shape 3938"/>
          <p:cNvSpPr/>
          <p:nvPr userDrawn="1"/>
        </p:nvSpPr>
        <p:spPr>
          <a:xfrm>
            <a:off x="19773700" y="6242240"/>
            <a:ext cx="623206" cy="372434"/>
          </a:xfrm>
          <a:custGeom>
            <a:avLst/>
            <a:gdLst/>
            <a:ahLst/>
            <a:cxnLst>
              <a:cxn ang="0">
                <a:pos x="wd2" y="hd2"/>
              </a:cxn>
              <a:cxn ang="5400000">
                <a:pos x="wd2" y="hd2"/>
              </a:cxn>
              <a:cxn ang="10800000">
                <a:pos x="wd2" y="hd2"/>
              </a:cxn>
              <a:cxn ang="16200000">
                <a:pos x="wd2" y="hd2"/>
              </a:cxn>
            </a:cxnLst>
            <a:rect l="0" t="0" r="r" b="b"/>
            <a:pathLst>
              <a:path w="21600" h="21600" extrusionOk="0">
                <a:moveTo>
                  <a:pt x="12940" y="10773"/>
                </a:moveTo>
                <a:cubicBezTo>
                  <a:pt x="12940" y="12256"/>
                  <a:pt x="12776" y="13685"/>
                  <a:pt x="12413" y="15005"/>
                </a:cubicBezTo>
                <a:cubicBezTo>
                  <a:pt x="12084" y="16269"/>
                  <a:pt x="11623" y="17423"/>
                  <a:pt x="11030" y="18467"/>
                </a:cubicBezTo>
                <a:cubicBezTo>
                  <a:pt x="10438" y="19402"/>
                  <a:pt x="9746" y="20171"/>
                  <a:pt x="8956" y="20721"/>
                </a:cubicBezTo>
                <a:cubicBezTo>
                  <a:pt x="8166" y="21325"/>
                  <a:pt x="7343" y="21600"/>
                  <a:pt x="6454" y="21600"/>
                </a:cubicBezTo>
                <a:cubicBezTo>
                  <a:pt x="5565" y="21600"/>
                  <a:pt x="4741" y="21325"/>
                  <a:pt x="3951" y="20721"/>
                </a:cubicBezTo>
                <a:cubicBezTo>
                  <a:pt x="3161" y="20171"/>
                  <a:pt x="2470" y="19402"/>
                  <a:pt x="1877" y="18467"/>
                </a:cubicBezTo>
                <a:cubicBezTo>
                  <a:pt x="1284" y="17423"/>
                  <a:pt x="856" y="16269"/>
                  <a:pt x="494" y="15005"/>
                </a:cubicBezTo>
                <a:cubicBezTo>
                  <a:pt x="165" y="13685"/>
                  <a:pt x="0" y="12256"/>
                  <a:pt x="0" y="10773"/>
                </a:cubicBezTo>
                <a:cubicBezTo>
                  <a:pt x="0" y="9289"/>
                  <a:pt x="165" y="7915"/>
                  <a:pt x="494" y="6595"/>
                </a:cubicBezTo>
                <a:cubicBezTo>
                  <a:pt x="856" y="5276"/>
                  <a:pt x="1284" y="4122"/>
                  <a:pt x="1877" y="3133"/>
                </a:cubicBezTo>
                <a:cubicBezTo>
                  <a:pt x="2470" y="2198"/>
                  <a:pt x="3161" y="1429"/>
                  <a:pt x="3951" y="824"/>
                </a:cubicBezTo>
                <a:cubicBezTo>
                  <a:pt x="4741" y="275"/>
                  <a:pt x="5565" y="0"/>
                  <a:pt x="6454" y="0"/>
                </a:cubicBezTo>
                <a:cubicBezTo>
                  <a:pt x="7343" y="0"/>
                  <a:pt x="8166" y="275"/>
                  <a:pt x="8956" y="824"/>
                </a:cubicBezTo>
                <a:cubicBezTo>
                  <a:pt x="9746" y="1429"/>
                  <a:pt x="10438" y="2198"/>
                  <a:pt x="11030" y="3133"/>
                </a:cubicBezTo>
                <a:cubicBezTo>
                  <a:pt x="11623" y="4122"/>
                  <a:pt x="12084" y="5276"/>
                  <a:pt x="12413" y="6595"/>
                </a:cubicBezTo>
                <a:cubicBezTo>
                  <a:pt x="12776" y="7915"/>
                  <a:pt x="12940" y="9289"/>
                  <a:pt x="12940" y="10773"/>
                </a:cubicBezTo>
                <a:close/>
                <a:moveTo>
                  <a:pt x="6454" y="20391"/>
                </a:moveTo>
                <a:cubicBezTo>
                  <a:pt x="7244" y="20391"/>
                  <a:pt x="8001" y="20116"/>
                  <a:pt x="8726" y="19621"/>
                </a:cubicBezTo>
                <a:cubicBezTo>
                  <a:pt x="9417" y="19127"/>
                  <a:pt x="10010" y="18467"/>
                  <a:pt x="10537" y="17588"/>
                </a:cubicBezTo>
                <a:cubicBezTo>
                  <a:pt x="11030" y="16708"/>
                  <a:pt x="11459" y="15719"/>
                  <a:pt x="11755" y="14565"/>
                </a:cubicBezTo>
                <a:cubicBezTo>
                  <a:pt x="12051" y="13356"/>
                  <a:pt x="12216" y="12147"/>
                  <a:pt x="12216" y="10773"/>
                </a:cubicBezTo>
                <a:cubicBezTo>
                  <a:pt x="12216" y="9453"/>
                  <a:pt x="12051" y="8189"/>
                  <a:pt x="11755" y="7035"/>
                </a:cubicBezTo>
                <a:cubicBezTo>
                  <a:pt x="11459" y="5881"/>
                  <a:pt x="11030" y="4837"/>
                  <a:pt x="10537" y="4012"/>
                </a:cubicBezTo>
                <a:cubicBezTo>
                  <a:pt x="10010" y="3133"/>
                  <a:pt x="9417" y="2473"/>
                  <a:pt x="8726" y="1979"/>
                </a:cubicBezTo>
                <a:cubicBezTo>
                  <a:pt x="8001" y="1429"/>
                  <a:pt x="7244" y="1209"/>
                  <a:pt x="6454" y="1209"/>
                </a:cubicBezTo>
                <a:cubicBezTo>
                  <a:pt x="5663" y="1209"/>
                  <a:pt x="4906" y="1429"/>
                  <a:pt x="4215" y="1979"/>
                </a:cubicBezTo>
                <a:cubicBezTo>
                  <a:pt x="3523" y="2473"/>
                  <a:pt x="2898" y="3133"/>
                  <a:pt x="2371" y="4012"/>
                </a:cubicBezTo>
                <a:cubicBezTo>
                  <a:pt x="1877" y="4837"/>
                  <a:pt x="1449" y="5881"/>
                  <a:pt x="1152" y="7035"/>
                </a:cubicBezTo>
                <a:cubicBezTo>
                  <a:pt x="856" y="8189"/>
                  <a:pt x="724" y="9453"/>
                  <a:pt x="724" y="10773"/>
                </a:cubicBezTo>
                <a:cubicBezTo>
                  <a:pt x="724" y="12147"/>
                  <a:pt x="856" y="13356"/>
                  <a:pt x="1152" y="14565"/>
                </a:cubicBezTo>
                <a:cubicBezTo>
                  <a:pt x="1449" y="15719"/>
                  <a:pt x="1877" y="16708"/>
                  <a:pt x="2371" y="17588"/>
                </a:cubicBezTo>
                <a:cubicBezTo>
                  <a:pt x="2898" y="18467"/>
                  <a:pt x="3523" y="19127"/>
                  <a:pt x="4215" y="19621"/>
                </a:cubicBezTo>
                <a:cubicBezTo>
                  <a:pt x="4906" y="20116"/>
                  <a:pt x="5663" y="20391"/>
                  <a:pt x="6454" y="20391"/>
                </a:cubicBezTo>
                <a:close/>
                <a:moveTo>
                  <a:pt x="15080" y="0"/>
                </a:moveTo>
                <a:cubicBezTo>
                  <a:pt x="16002" y="0"/>
                  <a:pt x="16826" y="275"/>
                  <a:pt x="17616" y="824"/>
                </a:cubicBezTo>
                <a:cubicBezTo>
                  <a:pt x="18406" y="1429"/>
                  <a:pt x="19098" y="2198"/>
                  <a:pt x="19657" y="3133"/>
                </a:cubicBezTo>
                <a:cubicBezTo>
                  <a:pt x="20250" y="4122"/>
                  <a:pt x="20744" y="5276"/>
                  <a:pt x="21073" y="6595"/>
                </a:cubicBezTo>
                <a:cubicBezTo>
                  <a:pt x="21435" y="7915"/>
                  <a:pt x="21600" y="9289"/>
                  <a:pt x="21600" y="10773"/>
                </a:cubicBezTo>
                <a:cubicBezTo>
                  <a:pt x="21600" y="12256"/>
                  <a:pt x="21435" y="13685"/>
                  <a:pt x="21073" y="15005"/>
                </a:cubicBezTo>
                <a:cubicBezTo>
                  <a:pt x="20744" y="16269"/>
                  <a:pt x="20250" y="17423"/>
                  <a:pt x="19657" y="18467"/>
                </a:cubicBezTo>
                <a:cubicBezTo>
                  <a:pt x="19098" y="19402"/>
                  <a:pt x="18406" y="20171"/>
                  <a:pt x="17616" y="20721"/>
                </a:cubicBezTo>
                <a:cubicBezTo>
                  <a:pt x="16826" y="21325"/>
                  <a:pt x="16002" y="21600"/>
                  <a:pt x="15080" y="21600"/>
                </a:cubicBezTo>
                <a:cubicBezTo>
                  <a:pt x="9582" y="21600"/>
                  <a:pt x="9582" y="21600"/>
                  <a:pt x="9582" y="21600"/>
                </a:cubicBezTo>
                <a:cubicBezTo>
                  <a:pt x="9680" y="21490"/>
                  <a:pt x="9779" y="21435"/>
                  <a:pt x="9878" y="21325"/>
                </a:cubicBezTo>
                <a:cubicBezTo>
                  <a:pt x="10010" y="21215"/>
                  <a:pt x="10109" y="21105"/>
                  <a:pt x="10174" y="21050"/>
                </a:cubicBezTo>
                <a:cubicBezTo>
                  <a:pt x="10273" y="20940"/>
                  <a:pt x="10372" y="20831"/>
                  <a:pt x="10471" y="20721"/>
                </a:cubicBezTo>
                <a:cubicBezTo>
                  <a:pt x="10570" y="20666"/>
                  <a:pt x="10668" y="20501"/>
                  <a:pt x="10734" y="20391"/>
                </a:cubicBezTo>
                <a:cubicBezTo>
                  <a:pt x="15080" y="20391"/>
                  <a:pt x="15080" y="20391"/>
                  <a:pt x="15080" y="20391"/>
                </a:cubicBezTo>
                <a:cubicBezTo>
                  <a:pt x="15871" y="20391"/>
                  <a:pt x="16628" y="20116"/>
                  <a:pt x="17320" y="19621"/>
                </a:cubicBezTo>
                <a:cubicBezTo>
                  <a:pt x="18011" y="19127"/>
                  <a:pt x="18637" y="18467"/>
                  <a:pt x="19163" y="17588"/>
                </a:cubicBezTo>
                <a:cubicBezTo>
                  <a:pt x="19690" y="16708"/>
                  <a:pt x="20118" y="15719"/>
                  <a:pt x="20415" y="14565"/>
                </a:cubicBezTo>
                <a:cubicBezTo>
                  <a:pt x="20711" y="13356"/>
                  <a:pt x="20876" y="12147"/>
                  <a:pt x="20876" y="10773"/>
                </a:cubicBezTo>
                <a:cubicBezTo>
                  <a:pt x="20876" y="9453"/>
                  <a:pt x="20711" y="8189"/>
                  <a:pt x="20415" y="7035"/>
                </a:cubicBezTo>
                <a:cubicBezTo>
                  <a:pt x="20118" y="5881"/>
                  <a:pt x="19690" y="4837"/>
                  <a:pt x="19163" y="4012"/>
                </a:cubicBezTo>
                <a:cubicBezTo>
                  <a:pt x="18637" y="3133"/>
                  <a:pt x="18011" y="2473"/>
                  <a:pt x="17320" y="1979"/>
                </a:cubicBezTo>
                <a:cubicBezTo>
                  <a:pt x="16628" y="1429"/>
                  <a:pt x="15871" y="1209"/>
                  <a:pt x="15080" y="1209"/>
                </a:cubicBezTo>
                <a:cubicBezTo>
                  <a:pt x="10734" y="1209"/>
                  <a:pt x="10734" y="1209"/>
                  <a:pt x="10734" y="1209"/>
                </a:cubicBezTo>
                <a:cubicBezTo>
                  <a:pt x="10668" y="1044"/>
                  <a:pt x="10570" y="934"/>
                  <a:pt x="10471" y="824"/>
                </a:cubicBezTo>
                <a:cubicBezTo>
                  <a:pt x="10372" y="769"/>
                  <a:pt x="10273" y="660"/>
                  <a:pt x="10174" y="550"/>
                </a:cubicBezTo>
                <a:cubicBezTo>
                  <a:pt x="10109" y="440"/>
                  <a:pt x="10010" y="385"/>
                  <a:pt x="9878" y="275"/>
                </a:cubicBezTo>
                <a:cubicBezTo>
                  <a:pt x="9779" y="165"/>
                  <a:pt x="9680" y="55"/>
                  <a:pt x="9582" y="0"/>
                </a:cubicBezTo>
                <a:lnTo>
                  <a:pt x="15080" y="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86" name="Shape 3939"/>
          <p:cNvSpPr/>
          <p:nvPr userDrawn="1"/>
        </p:nvSpPr>
        <p:spPr>
          <a:xfrm>
            <a:off x="21091807" y="6238812"/>
            <a:ext cx="577906" cy="379290"/>
          </a:xfrm>
          <a:custGeom>
            <a:avLst/>
            <a:gdLst/>
            <a:ahLst/>
            <a:cxnLst>
              <a:cxn ang="0">
                <a:pos x="wd2" y="hd2"/>
              </a:cxn>
              <a:cxn ang="5400000">
                <a:pos x="wd2" y="hd2"/>
              </a:cxn>
              <a:cxn ang="10800000">
                <a:pos x="wd2" y="hd2"/>
              </a:cxn>
              <a:cxn ang="16200000">
                <a:pos x="wd2" y="hd2"/>
              </a:cxn>
            </a:cxnLst>
            <a:rect l="0" t="0" r="r" b="b"/>
            <a:pathLst>
              <a:path w="21577" h="21566" extrusionOk="0">
                <a:moveTo>
                  <a:pt x="10014" y="13196"/>
                </a:moveTo>
                <a:cubicBezTo>
                  <a:pt x="13207" y="20432"/>
                  <a:pt x="13207" y="20432"/>
                  <a:pt x="13207" y="20432"/>
                </a:cubicBezTo>
                <a:cubicBezTo>
                  <a:pt x="13951" y="20432"/>
                  <a:pt x="13951" y="20432"/>
                  <a:pt x="13951" y="20432"/>
                </a:cubicBezTo>
                <a:cubicBezTo>
                  <a:pt x="13951" y="21566"/>
                  <a:pt x="13951" y="21566"/>
                  <a:pt x="13951" y="21566"/>
                </a:cubicBezTo>
                <a:cubicBezTo>
                  <a:pt x="11646" y="21566"/>
                  <a:pt x="11646" y="21566"/>
                  <a:pt x="11646" y="21566"/>
                </a:cubicBezTo>
                <a:cubicBezTo>
                  <a:pt x="11646" y="20432"/>
                  <a:pt x="11646" y="20432"/>
                  <a:pt x="11646" y="20432"/>
                </a:cubicBezTo>
                <a:cubicBezTo>
                  <a:pt x="12284" y="20432"/>
                  <a:pt x="12284" y="20432"/>
                  <a:pt x="12284" y="20432"/>
                </a:cubicBezTo>
                <a:cubicBezTo>
                  <a:pt x="9802" y="14816"/>
                  <a:pt x="9802" y="14816"/>
                  <a:pt x="9802" y="14816"/>
                </a:cubicBezTo>
                <a:cubicBezTo>
                  <a:pt x="9802" y="15356"/>
                  <a:pt x="9802" y="15896"/>
                  <a:pt x="9873" y="16436"/>
                </a:cubicBezTo>
                <a:cubicBezTo>
                  <a:pt x="9908" y="16922"/>
                  <a:pt x="9979" y="17408"/>
                  <a:pt x="10050" y="17894"/>
                </a:cubicBezTo>
                <a:cubicBezTo>
                  <a:pt x="10156" y="18380"/>
                  <a:pt x="10263" y="18812"/>
                  <a:pt x="10334" y="19244"/>
                </a:cubicBezTo>
                <a:cubicBezTo>
                  <a:pt x="10440" y="19622"/>
                  <a:pt x="10546" y="20054"/>
                  <a:pt x="10653" y="20432"/>
                </a:cubicBezTo>
                <a:cubicBezTo>
                  <a:pt x="10866" y="20432"/>
                  <a:pt x="10866" y="20432"/>
                  <a:pt x="10866" y="20432"/>
                </a:cubicBezTo>
                <a:cubicBezTo>
                  <a:pt x="10866" y="20864"/>
                  <a:pt x="10866" y="20864"/>
                  <a:pt x="10866" y="20864"/>
                </a:cubicBezTo>
                <a:cubicBezTo>
                  <a:pt x="10866" y="20864"/>
                  <a:pt x="10901" y="20918"/>
                  <a:pt x="10901" y="20972"/>
                </a:cubicBezTo>
                <a:cubicBezTo>
                  <a:pt x="10866" y="20972"/>
                  <a:pt x="10866" y="20972"/>
                  <a:pt x="10866" y="20972"/>
                </a:cubicBezTo>
                <a:cubicBezTo>
                  <a:pt x="10866" y="21566"/>
                  <a:pt x="10866" y="21566"/>
                  <a:pt x="10866" y="21566"/>
                </a:cubicBezTo>
                <a:cubicBezTo>
                  <a:pt x="8560" y="21566"/>
                  <a:pt x="8560" y="21566"/>
                  <a:pt x="8560" y="21566"/>
                </a:cubicBezTo>
                <a:cubicBezTo>
                  <a:pt x="8560" y="20432"/>
                  <a:pt x="8560" y="20432"/>
                  <a:pt x="8560" y="20432"/>
                </a:cubicBezTo>
                <a:cubicBezTo>
                  <a:pt x="9837" y="20432"/>
                  <a:pt x="9837" y="20432"/>
                  <a:pt x="9837" y="20432"/>
                </a:cubicBezTo>
                <a:cubicBezTo>
                  <a:pt x="9695" y="19892"/>
                  <a:pt x="9589" y="19406"/>
                  <a:pt x="9482" y="18866"/>
                </a:cubicBezTo>
                <a:cubicBezTo>
                  <a:pt x="9341" y="18380"/>
                  <a:pt x="9234" y="17786"/>
                  <a:pt x="9199" y="17192"/>
                </a:cubicBezTo>
                <a:cubicBezTo>
                  <a:pt x="9092" y="16598"/>
                  <a:pt x="9021" y="15950"/>
                  <a:pt x="9021" y="15302"/>
                </a:cubicBezTo>
                <a:cubicBezTo>
                  <a:pt x="8986" y="14654"/>
                  <a:pt x="8986" y="13952"/>
                  <a:pt x="9021" y="13196"/>
                </a:cubicBezTo>
                <a:cubicBezTo>
                  <a:pt x="5404" y="13196"/>
                  <a:pt x="5404" y="13196"/>
                  <a:pt x="5404" y="13196"/>
                </a:cubicBezTo>
                <a:cubicBezTo>
                  <a:pt x="5368" y="13358"/>
                  <a:pt x="5333" y="13574"/>
                  <a:pt x="5297" y="13790"/>
                </a:cubicBezTo>
                <a:cubicBezTo>
                  <a:pt x="5226" y="14006"/>
                  <a:pt x="5191" y="14222"/>
                  <a:pt x="5120" y="14438"/>
                </a:cubicBezTo>
                <a:cubicBezTo>
                  <a:pt x="4943" y="14924"/>
                  <a:pt x="4694" y="15302"/>
                  <a:pt x="4446" y="15680"/>
                </a:cubicBezTo>
                <a:cubicBezTo>
                  <a:pt x="4162" y="16004"/>
                  <a:pt x="3843" y="16274"/>
                  <a:pt x="3524" y="16436"/>
                </a:cubicBezTo>
                <a:cubicBezTo>
                  <a:pt x="3169" y="16544"/>
                  <a:pt x="2814" y="16598"/>
                  <a:pt x="2460" y="16544"/>
                </a:cubicBezTo>
                <a:cubicBezTo>
                  <a:pt x="2105" y="16490"/>
                  <a:pt x="1786" y="16382"/>
                  <a:pt x="1431" y="16112"/>
                </a:cubicBezTo>
                <a:cubicBezTo>
                  <a:pt x="1077" y="15842"/>
                  <a:pt x="828" y="15518"/>
                  <a:pt x="615" y="15086"/>
                </a:cubicBezTo>
                <a:cubicBezTo>
                  <a:pt x="367" y="14654"/>
                  <a:pt x="225" y="14168"/>
                  <a:pt x="154" y="13682"/>
                </a:cubicBezTo>
                <a:cubicBezTo>
                  <a:pt x="12" y="13142"/>
                  <a:pt x="-23" y="12602"/>
                  <a:pt x="12" y="12062"/>
                </a:cubicBezTo>
                <a:cubicBezTo>
                  <a:pt x="12" y="11522"/>
                  <a:pt x="154" y="11036"/>
                  <a:pt x="332" y="10496"/>
                </a:cubicBezTo>
                <a:cubicBezTo>
                  <a:pt x="509" y="10010"/>
                  <a:pt x="722" y="9632"/>
                  <a:pt x="1006" y="9254"/>
                </a:cubicBezTo>
                <a:cubicBezTo>
                  <a:pt x="1289" y="8930"/>
                  <a:pt x="1609" y="8660"/>
                  <a:pt x="1928" y="8552"/>
                </a:cubicBezTo>
                <a:cubicBezTo>
                  <a:pt x="2247" y="8336"/>
                  <a:pt x="2602" y="8282"/>
                  <a:pt x="2956" y="8336"/>
                </a:cubicBezTo>
                <a:cubicBezTo>
                  <a:pt x="3311" y="8390"/>
                  <a:pt x="3666" y="8552"/>
                  <a:pt x="3985" y="8822"/>
                </a:cubicBezTo>
                <a:cubicBezTo>
                  <a:pt x="4198" y="8984"/>
                  <a:pt x="4375" y="9200"/>
                  <a:pt x="4552" y="9416"/>
                </a:cubicBezTo>
                <a:cubicBezTo>
                  <a:pt x="4730" y="9632"/>
                  <a:pt x="4836" y="9848"/>
                  <a:pt x="4943" y="10172"/>
                </a:cubicBezTo>
                <a:cubicBezTo>
                  <a:pt x="5049" y="10442"/>
                  <a:pt x="5155" y="10712"/>
                  <a:pt x="5226" y="11036"/>
                </a:cubicBezTo>
                <a:cubicBezTo>
                  <a:pt x="5333" y="11360"/>
                  <a:pt x="5368" y="11630"/>
                  <a:pt x="5404" y="11954"/>
                </a:cubicBezTo>
                <a:cubicBezTo>
                  <a:pt x="8560" y="11954"/>
                  <a:pt x="8560" y="11954"/>
                  <a:pt x="8560" y="11954"/>
                </a:cubicBezTo>
                <a:cubicBezTo>
                  <a:pt x="6680" y="7904"/>
                  <a:pt x="6680" y="7904"/>
                  <a:pt x="6680" y="7904"/>
                </a:cubicBezTo>
                <a:cubicBezTo>
                  <a:pt x="6503" y="8066"/>
                  <a:pt x="6326" y="8120"/>
                  <a:pt x="6113" y="8174"/>
                </a:cubicBezTo>
                <a:cubicBezTo>
                  <a:pt x="5936" y="8228"/>
                  <a:pt x="5723" y="8228"/>
                  <a:pt x="5545" y="8228"/>
                </a:cubicBezTo>
                <a:cubicBezTo>
                  <a:pt x="5333" y="8228"/>
                  <a:pt x="5120" y="8228"/>
                  <a:pt x="4907" y="8174"/>
                </a:cubicBezTo>
                <a:cubicBezTo>
                  <a:pt x="4730" y="8066"/>
                  <a:pt x="4517" y="7958"/>
                  <a:pt x="4340" y="7742"/>
                </a:cubicBezTo>
                <a:cubicBezTo>
                  <a:pt x="4020" y="7526"/>
                  <a:pt x="3772" y="7202"/>
                  <a:pt x="3524" y="6716"/>
                </a:cubicBezTo>
                <a:cubicBezTo>
                  <a:pt x="3311" y="6284"/>
                  <a:pt x="3134" y="5852"/>
                  <a:pt x="3063" y="5366"/>
                </a:cubicBezTo>
                <a:cubicBezTo>
                  <a:pt x="2921" y="4880"/>
                  <a:pt x="2885" y="4340"/>
                  <a:pt x="2921" y="3800"/>
                </a:cubicBezTo>
                <a:cubicBezTo>
                  <a:pt x="2956" y="3260"/>
                  <a:pt x="3063" y="2720"/>
                  <a:pt x="3240" y="2234"/>
                </a:cubicBezTo>
                <a:cubicBezTo>
                  <a:pt x="3417" y="1694"/>
                  <a:pt x="3630" y="1262"/>
                  <a:pt x="3914" y="938"/>
                </a:cubicBezTo>
                <a:cubicBezTo>
                  <a:pt x="4198" y="614"/>
                  <a:pt x="4517" y="344"/>
                  <a:pt x="4836" y="182"/>
                </a:cubicBezTo>
                <a:cubicBezTo>
                  <a:pt x="5191" y="20"/>
                  <a:pt x="5545" y="-34"/>
                  <a:pt x="5900" y="20"/>
                </a:cubicBezTo>
                <a:cubicBezTo>
                  <a:pt x="6255" y="74"/>
                  <a:pt x="6574" y="236"/>
                  <a:pt x="6929" y="506"/>
                </a:cubicBezTo>
                <a:cubicBezTo>
                  <a:pt x="7248" y="776"/>
                  <a:pt x="7496" y="1100"/>
                  <a:pt x="7744" y="1532"/>
                </a:cubicBezTo>
                <a:cubicBezTo>
                  <a:pt x="7957" y="1964"/>
                  <a:pt x="8135" y="2450"/>
                  <a:pt x="8206" y="2936"/>
                </a:cubicBezTo>
                <a:cubicBezTo>
                  <a:pt x="8312" y="3422"/>
                  <a:pt x="8347" y="3962"/>
                  <a:pt x="8347" y="4502"/>
                </a:cubicBezTo>
                <a:cubicBezTo>
                  <a:pt x="8312" y="5042"/>
                  <a:pt x="8206" y="5582"/>
                  <a:pt x="8028" y="6068"/>
                </a:cubicBezTo>
                <a:cubicBezTo>
                  <a:pt x="7957" y="6284"/>
                  <a:pt x="7851" y="6554"/>
                  <a:pt x="7744" y="6716"/>
                </a:cubicBezTo>
                <a:cubicBezTo>
                  <a:pt x="7638" y="6932"/>
                  <a:pt x="7496" y="7148"/>
                  <a:pt x="7354" y="7364"/>
                </a:cubicBezTo>
                <a:cubicBezTo>
                  <a:pt x="9411" y="11954"/>
                  <a:pt x="9411" y="11954"/>
                  <a:pt x="9411" y="11954"/>
                </a:cubicBezTo>
                <a:cubicBezTo>
                  <a:pt x="12675" y="8444"/>
                  <a:pt x="15406" y="7634"/>
                  <a:pt x="17605" y="9470"/>
                </a:cubicBezTo>
                <a:cubicBezTo>
                  <a:pt x="19768" y="11360"/>
                  <a:pt x="20903" y="12278"/>
                  <a:pt x="20903" y="12332"/>
                </a:cubicBezTo>
                <a:cubicBezTo>
                  <a:pt x="21577" y="13304"/>
                  <a:pt x="21577" y="13304"/>
                  <a:pt x="21577" y="13304"/>
                </a:cubicBezTo>
                <a:lnTo>
                  <a:pt x="10014" y="13196"/>
                </a:lnTo>
                <a:close/>
                <a:moveTo>
                  <a:pt x="4446" y="13898"/>
                </a:moveTo>
                <a:cubicBezTo>
                  <a:pt x="4552" y="13520"/>
                  <a:pt x="4623" y="13142"/>
                  <a:pt x="4623" y="12710"/>
                </a:cubicBezTo>
                <a:cubicBezTo>
                  <a:pt x="4659" y="12332"/>
                  <a:pt x="4623" y="11954"/>
                  <a:pt x="4588" y="11630"/>
                </a:cubicBezTo>
                <a:cubicBezTo>
                  <a:pt x="4517" y="11252"/>
                  <a:pt x="4410" y="10928"/>
                  <a:pt x="4233" y="10604"/>
                </a:cubicBezTo>
                <a:cubicBezTo>
                  <a:pt x="4056" y="10280"/>
                  <a:pt x="3878" y="10064"/>
                  <a:pt x="3630" y="9848"/>
                </a:cubicBezTo>
                <a:cubicBezTo>
                  <a:pt x="3417" y="9686"/>
                  <a:pt x="3134" y="9578"/>
                  <a:pt x="2885" y="9524"/>
                </a:cubicBezTo>
                <a:cubicBezTo>
                  <a:pt x="2637" y="9470"/>
                  <a:pt x="2389" y="9524"/>
                  <a:pt x="2176" y="9686"/>
                </a:cubicBezTo>
                <a:cubicBezTo>
                  <a:pt x="1928" y="9740"/>
                  <a:pt x="1715" y="9956"/>
                  <a:pt x="1502" y="10172"/>
                </a:cubicBezTo>
                <a:cubicBezTo>
                  <a:pt x="1289" y="10442"/>
                  <a:pt x="1147" y="10766"/>
                  <a:pt x="1006" y="11090"/>
                </a:cubicBezTo>
                <a:cubicBezTo>
                  <a:pt x="899" y="11468"/>
                  <a:pt x="828" y="11792"/>
                  <a:pt x="793" y="12170"/>
                </a:cubicBezTo>
                <a:cubicBezTo>
                  <a:pt x="757" y="12548"/>
                  <a:pt x="793" y="12926"/>
                  <a:pt x="864" y="13304"/>
                </a:cubicBezTo>
                <a:cubicBezTo>
                  <a:pt x="935" y="13682"/>
                  <a:pt x="1041" y="14006"/>
                  <a:pt x="1183" y="14330"/>
                </a:cubicBezTo>
                <a:cubicBezTo>
                  <a:pt x="1360" y="14654"/>
                  <a:pt x="1538" y="14870"/>
                  <a:pt x="1786" y="15086"/>
                </a:cubicBezTo>
                <a:cubicBezTo>
                  <a:pt x="2034" y="15248"/>
                  <a:pt x="2282" y="15356"/>
                  <a:pt x="2531" y="15410"/>
                </a:cubicBezTo>
                <a:cubicBezTo>
                  <a:pt x="2779" y="15410"/>
                  <a:pt x="3027" y="15356"/>
                  <a:pt x="3276" y="15302"/>
                </a:cubicBezTo>
                <a:cubicBezTo>
                  <a:pt x="3524" y="15194"/>
                  <a:pt x="3737" y="15032"/>
                  <a:pt x="3949" y="14762"/>
                </a:cubicBezTo>
                <a:cubicBezTo>
                  <a:pt x="4162" y="14492"/>
                  <a:pt x="4304" y="14222"/>
                  <a:pt x="4446" y="13898"/>
                </a:cubicBezTo>
                <a:close/>
                <a:moveTo>
                  <a:pt x="2318" y="20432"/>
                </a:moveTo>
                <a:cubicBezTo>
                  <a:pt x="2318" y="21566"/>
                  <a:pt x="2318" y="21566"/>
                  <a:pt x="2318" y="21566"/>
                </a:cubicBezTo>
                <a:cubicBezTo>
                  <a:pt x="4659" y="21566"/>
                  <a:pt x="4659" y="21566"/>
                  <a:pt x="4659" y="21566"/>
                </a:cubicBezTo>
                <a:cubicBezTo>
                  <a:pt x="4659" y="20432"/>
                  <a:pt x="4659" y="20432"/>
                  <a:pt x="4659" y="20432"/>
                </a:cubicBezTo>
                <a:lnTo>
                  <a:pt x="2318" y="20432"/>
                </a:lnTo>
                <a:close/>
                <a:moveTo>
                  <a:pt x="4694" y="6716"/>
                </a:moveTo>
                <a:cubicBezTo>
                  <a:pt x="4943" y="6932"/>
                  <a:pt x="5191" y="7094"/>
                  <a:pt x="5439" y="7094"/>
                </a:cubicBezTo>
                <a:cubicBezTo>
                  <a:pt x="5687" y="7094"/>
                  <a:pt x="5936" y="7094"/>
                  <a:pt x="6184" y="6986"/>
                </a:cubicBezTo>
                <a:cubicBezTo>
                  <a:pt x="6432" y="6824"/>
                  <a:pt x="6645" y="6662"/>
                  <a:pt x="6858" y="6446"/>
                </a:cubicBezTo>
                <a:cubicBezTo>
                  <a:pt x="7071" y="6176"/>
                  <a:pt x="7212" y="5906"/>
                  <a:pt x="7354" y="5528"/>
                </a:cubicBezTo>
                <a:cubicBezTo>
                  <a:pt x="7461" y="5204"/>
                  <a:pt x="7532" y="4826"/>
                  <a:pt x="7567" y="4448"/>
                </a:cubicBezTo>
                <a:cubicBezTo>
                  <a:pt x="7567" y="4016"/>
                  <a:pt x="7532" y="3638"/>
                  <a:pt x="7496" y="3260"/>
                </a:cubicBezTo>
                <a:cubicBezTo>
                  <a:pt x="7425" y="2936"/>
                  <a:pt x="7319" y="2612"/>
                  <a:pt x="7142" y="2288"/>
                </a:cubicBezTo>
                <a:cubicBezTo>
                  <a:pt x="6964" y="2018"/>
                  <a:pt x="6787" y="1748"/>
                  <a:pt x="6574" y="1478"/>
                </a:cubicBezTo>
                <a:cubicBezTo>
                  <a:pt x="6326" y="1316"/>
                  <a:pt x="6042" y="1208"/>
                  <a:pt x="5794" y="1208"/>
                </a:cubicBezTo>
                <a:cubicBezTo>
                  <a:pt x="5545" y="1154"/>
                  <a:pt x="5297" y="1208"/>
                  <a:pt x="5084" y="1316"/>
                </a:cubicBezTo>
                <a:cubicBezTo>
                  <a:pt x="4836" y="1424"/>
                  <a:pt x="4623" y="1640"/>
                  <a:pt x="4410" y="1856"/>
                </a:cubicBezTo>
                <a:cubicBezTo>
                  <a:pt x="4198" y="2072"/>
                  <a:pt x="4056" y="2396"/>
                  <a:pt x="3914" y="2774"/>
                </a:cubicBezTo>
                <a:cubicBezTo>
                  <a:pt x="3808" y="3098"/>
                  <a:pt x="3737" y="3476"/>
                  <a:pt x="3701" y="3854"/>
                </a:cubicBezTo>
                <a:cubicBezTo>
                  <a:pt x="3666" y="4232"/>
                  <a:pt x="3701" y="4664"/>
                  <a:pt x="3772" y="5042"/>
                </a:cubicBezTo>
                <a:cubicBezTo>
                  <a:pt x="3843" y="5366"/>
                  <a:pt x="3949" y="5690"/>
                  <a:pt x="4127" y="5960"/>
                </a:cubicBezTo>
                <a:cubicBezTo>
                  <a:pt x="4304" y="6284"/>
                  <a:pt x="4481" y="6500"/>
                  <a:pt x="4694" y="6716"/>
                </a:cubicBezTo>
                <a:close/>
                <a:moveTo>
                  <a:pt x="5404" y="20432"/>
                </a:moveTo>
                <a:cubicBezTo>
                  <a:pt x="5404" y="21566"/>
                  <a:pt x="5404" y="21566"/>
                  <a:pt x="5404" y="21566"/>
                </a:cubicBezTo>
                <a:cubicBezTo>
                  <a:pt x="7744" y="21566"/>
                  <a:pt x="7744" y="21566"/>
                  <a:pt x="7744" y="21566"/>
                </a:cubicBezTo>
                <a:cubicBezTo>
                  <a:pt x="7744" y="20432"/>
                  <a:pt x="7744" y="20432"/>
                  <a:pt x="7744" y="20432"/>
                </a:cubicBezTo>
                <a:lnTo>
                  <a:pt x="5404" y="20432"/>
                </a:lnTo>
                <a:close/>
                <a:moveTo>
                  <a:pt x="18810" y="11468"/>
                </a:moveTo>
                <a:cubicBezTo>
                  <a:pt x="18349" y="11090"/>
                  <a:pt x="17888" y="10820"/>
                  <a:pt x="17321" y="10550"/>
                </a:cubicBezTo>
                <a:cubicBezTo>
                  <a:pt x="16753" y="10280"/>
                  <a:pt x="16150" y="10118"/>
                  <a:pt x="15477" y="10064"/>
                </a:cubicBezTo>
                <a:cubicBezTo>
                  <a:pt x="14803" y="10010"/>
                  <a:pt x="14058" y="10172"/>
                  <a:pt x="13277" y="10442"/>
                </a:cubicBezTo>
                <a:cubicBezTo>
                  <a:pt x="12497" y="10712"/>
                  <a:pt x="11646" y="11252"/>
                  <a:pt x="10759" y="12062"/>
                </a:cubicBezTo>
                <a:cubicBezTo>
                  <a:pt x="19520" y="12116"/>
                  <a:pt x="19520" y="12116"/>
                  <a:pt x="19520" y="12116"/>
                </a:cubicBezTo>
                <a:cubicBezTo>
                  <a:pt x="19413" y="12008"/>
                  <a:pt x="19272" y="11900"/>
                  <a:pt x="19165" y="11792"/>
                </a:cubicBezTo>
                <a:cubicBezTo>
                  <a:pt x="19059" y="11684"/>
                  <a:pt x="18917" y="11576"/>
                  <a:pt x="18810" y="11468"/>
                </a:cubicBezTo>
                <a:close/>
                <a:moveTo>
                  <a:pt x="14732" y="20432"/>
                </a:moveTo>
                <a:cubicBezTo>
                  <a:pt x="14732" y="21566"/>
                  <a:pt x="14732" y="21566"/>
                  <a:pt x="14732" y="21566"/>
                </a:cubicBezTo>
                <a:cubicBezTo>
                  <a:pt x="17037" y="21566"/>
                  <a:pt x="17037" y="21566"/>
                  <a:pt x="17037" y="21566"/>
                </a:cubicBezTo>
                <a:cubicBezTo>
                  <a:pt x="17037" y="20432"/>
                  <a:pt x="17037" y="20432"/>
                  <a:pt x="17037" y="20432"/>
                </a:cubicBezTo>
                <a:lnTo>
                  <a:pt x="14732" y="20432"/>
                </a:lnTo>
                <a:close/>
                <a:moveTo>
                  <a:pt x="17817" y="20432"/>
                </a:moveTo>
                <a:cubicBezTo>
                  <a:pt x="17817" y="21566"/>
                  <a:pt x="17817" y="21566"/>
                  <a:pt x="17817" y="21566"/>
                </a:cubicBezTo>
                <a:cubicBezTo>
                  <a:pt x="20123" y="21566"/>
                  <a:pt x="20123" y="21566"/>
                  <a:pt x="20123" y="21566"/>
                </a:cubicBezTo>
                <a:cubicBezTo>
                  <a:pt x="20123" y="20432"/>
                  <a:pt x="20123" y="20432"/>
                  <a:pt x="20123" y="20432"/>
                </a:cubicBezTo>
                <a:lnTo>
                  <a:pt x="17817" y="20432"/>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87" name="Shape 3940"/>
          <p:cNvSpPr/>
          <p:nvPr userDrawn="1"/>
        </p:nvSpPr>
        <p:spPr>
          <a:xfrm>
            <a:off x="2984870" y="7287235"/>
            <a:ext cx="518926" cy="47671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1600" y="0"/>
                  <a:pt x="21600" y="0"/>
                  <a:pt x="21600" y="0"/>
                </a:cubicBezTo>
                <a:cubicBezTo>
                  <a:pt x="21600" y="21600"/>
                  <a:pt x="21600" y="21600"/>
                  <a:pt x="21600" y="21600"/>
                </a:cubicBezTo>
                <a:cubicBezTo>
                  <a:pt x="0" y="21600"/>
                  <a:pt x="0" y="21600"/>
                  <a:pt x="0" y="21600"/>
                </a:cubicBezTo>
                <a:lnTo>
                  <a:pt x="0" y="0"/>
                </a:lnTo>
                <a:close/>
                <a:moveTo>
                  <a:pt x="20731" y="20655"/>
                </a:moveTo>
                <a:cubicBezTo>
                  <a:pt x="20731" y="945"/>
                  <a:pt x="20731" y="945"/>
                  <a:pt x="20731" y="945"/>
                </a:cubicBezTo>
                <a:cubicBezTo>
                  <a:pt x="869" y="945"/>
                  <a:pt x="869" y="945"/>
                  <a:pt x="869" y="945"/>
                </a:cubicBezTo>
                <a:cubicBezTo>
                  <a:pt x="869" y="20655"/>
                  <a:pt x="869" y="20655"/>
                  <a:pt x="869" y="20655"/>
                </a:cubicBezTo>
                <a:lnTo>
                  <a:pt x="20731" y="20655"/>
                </a:lnTo>
                <a:close/>
                <a:moveTo>
                  <a:pt x="2567" y="9404"/>
                </a:moveTo>
                <a:cubicBezTo>
                  <a:pt x="1777" y="9404"/>
                  <a:pt x="1777" y="9404"/>
                  <a:pt x="1777" y="9404"/>
                </a:cubicBezTo>
                <a:cubicBezTo>
                  <a:pt x="1777" y="5668"/>
                  <a:pt x="1777" y="5668"/>
                  <a:pt x="1777" y="5668"/>
                </a:cubicBezTo>
                <a:cubicBezTo>
                  <a:pt x="2567" y="5668"/>
                  <a:pt x="2567" y="5668"/>
                  <a:pt x="2567" y="5668"/>
                </a:cubicBezTo>
                <a:cubicBezTo>
                  <a:pt x="2567" y="8460"/>
                  <a:pt x="2567" y="8460"/>
                  <a:pt x="2567" y="8460"/>
                </a:cubicBezTo>
                <a:lnTo>
                  <a:pt x="2567" y="9404"/>
                </a:lnTo>
                <a:close/>
                <a:moveTo>
                  <a:pt x="2567" y="15975"/>
                </a:moveTo>
                <a:cubicBezTo>
                  <a:pt x="1777" y="15975"/>
                  <a:pt x="1777" y="15975"/>
                  <a:pt x="1777" y="15975"/>
                </a:cubicBezTo>
                <a:cubicBezTo>
                  <a:pt x="1777" y="12239"/>
                  <a:pt x="1777" y="12239"/>
                  <a:pt x="1777" y="12239"/>
                </a:cubicBezTo>
                <a:cubicBezTo>
                  <a:pt x="2567" y="12239"/>
                  <a:pt x="2567" y="12239"/>
                  <a:pt x="2567" y="12239"/>
                </a:cubicBezTo>
                <a:cubicBezTo>
                  <a:pt x="2567" y="15116"/>
                  <a:pt x="2567" y="15116"/>
                  <a:pt x="2567" y="15116"/>
                </a:cubicBezTo>
                <a:lnTo>
                  <a:pt x="2567" y="15975"/>
                </a:lnTo>
                <a:close/>
                <a:moveTo>
                  <a:pt x="3435" y="2791"/>
                </a:moveTo>
                <a:cubicBezTo>
                  <a:pt x="18125" y="2791"/>
                  <a:pt x="18125" y="2791"/>
                  <a:pt x="18125" y="2791"/>
                </a:cubicBezTo>
                <a:cubicBezTo>
                  <a:pt x="18125" y="18809"/>
                  <a:pt x="18125" y="18809"/>
                  <a:pt x="18125" y="18809"/>
                </a:cubicBezTo>
                <a:cubicBezTo>
                  <a:pt x="3435" y="18809"/>
                  <a:pt x="3435" y="18809"/>
                  <a:pt x="3435" y="18809"/>
                </a:cubicBezTo>
                <a:lnTo>
                  <a:pt x="3435" y="2791"/>
                </a:lnTo>
                <a:close/>
                <a:moveTo>
                  <a:pt x="17296" y="17821"/>
                </a:moveTo>
                <a:cubicBezTo>
                  <a:pt x="17296" y="3736"/>
                  <a:pt x="17296" y="3736"/>
                  <a:pt x="17296" y="3736"/>
                </a:cubicBezTo>
                <a:cubicBezTo>
                  <a:pt x="4344" y="3736"/>
                  <a:pt x="4344" y="3736"/>
                  <a:pt x="4344" y="3736"/>
                </a:cubicBezTo>
                <a:cubicBezTo>
                  <a:pt x="4344" y="17821"/>
                  <a:pt x="4344" y="17821"/>
                  <a:pt x="4344" y="17821"/>
                </a:cubicBezTo>
                <a:lnTo>
                  <a:pt x="17296" y="17821"/>
                </a:lnTo>
                <a:close/>
                <a:moveTo>
                  <a:pt x="10820" y="6527"/>
                </a:moveTo>
                <a:cubicBezTo>
                  <a:pt x="11333" y="6527"/>
                  <a:pt x="11807" y="6656"/>
                  <a:pt x="12281" y="6871"/>
                </a:cubicBezTo>
                <a:cubicBezTo>
                  <a:pt x="12794" y="7085"/>
                  <a:pt x="13189" y="7429"/>
                  <a:pt x="13544" y="7816"/>
                </a:cubicBezTo>
                <a:cubicBezTo>
                  <a:pt x="13860" y="8202"/>
                  <a:pt x="14137" y="8631"/>
                  <a:pt x="14374" y="9147"/>
                </a:cubicBezTo>
                <a:cubicBezTo>
                  <a:pt x="14571" y="9662"/>
                  <a:pt x="14650" y="10177"/>
                  <a:pt x="14650" y="10779"/>
                </a:cubicBezTo>
                <a:cubicBezTo>
                  <a:pt x="14650" y="11380"/>
                  <a:pt x="14571" y="11938"/>
                  <a:pt x="14374" y="12453"/>
                </a:cubicBezTo>
                <a:cubicBezTo>
                  <a:pt x="14137" y="12926"/>
                  <a:pt x="13860" y="13398"/>
                  <a:pt x="13544" y="13742"/>
                </a:cubicBezTo>
                <a:cubicBezTo>
                  <a:pt x="13189" y="14171"/>
                  <a:pt x="12794" y="14472"/>
                  <a:pt x="12281" y="14729"/>
                </a:cubicBezTo>
                <a:cubicBezTo>
                  <a:pt x="11807" y="14944"/>
                  <a:pt x="11333" y="15030"/>
                  <a:pt x="10820" y="15030"/>
                </a:cubicBezTo>
                <a:cubicBezTo>
                  <a:pt x="10306" y="15030"/>
                  <a:pt x="9793" y="14944"/>
                  <a:pt x="9359" y="14729"/>
                </a:cubicBezTo>
                <a:cubicBezTo>
                  <a:pt x="8924" y="14515"/>
                  <a:pt x="8529" y="14257"/>
                  <a:pt x="8174" y="13913"/>
                </a:cubicBezTo>
                <a:cubicBezTo>
                  <a:pt x="7858" y="13570"/>
                  <a:pt x="7542" y="13183"/>
                  <a:pt x="7345" y="12754"/>
                </a:cubicBezTo>
                <a:cubicBezTo>
                  <a:pt x="7108" y="12324"/>
                  <a:pt x="6989" y="11809"/>
                  <a:pt x="6950" y="11251"/>
                </a:cubicBezTo>
                <a:cubicBezTo>
                  <a:pt x="6042" y="11251"/>
                  <a:pt x="6042" y="11251"/>
                  <a:pt x="6042" y="11251"/>
                </a:cubicBezTo>
                <a:cubicBezTo>
                  <a:pt x="6042" y="10349"/>
                  <a:pt x="6042" y="10349"/>
                  <a:pt x="6042" y="10349"/>
                </a:cubicBezTo>
                <a:cubicBezTo>
                  <a:pt x="6950" y="10349"/>
                  <a:pt x="6950" y="10349"/>
                  <a:pt x="6950" y="10349"/>
                </a:cubicBezTo>
                <a:cubicBezTo>
                  <a:pt x="6989" y="9791"/>
                  <a:pt x="7108" y="9276"/>
                  <a:pt x="7345" y="8846"/>
                </a:cubicBezTo>
                <a:cubicBezTo>
                  <a:pt x="7542" y="8374"/>
                  <a:pt x="7858" y="7987"/>
                  <a:pt x="8174" y="7644"/>
                </a:cubicBezTo>
                <a:cubicBezTo>
                  <a:pt x="8529" y="7343"/>
                  <a:pt x="8924" y="7043"/>
                  <a:pt x="9359" y="6871"/>
                </a:cubicBezTo>
                <a:cubicBezTo>
                  <a:pt x="9793" y="6656"/>
                  <a:pt x="10306" y="6527"/>
                  <a:pt x="10820" y="6527"/>
                </a:cubicBezTo>
                <a:close/>
                <a:moveTo>
                  <a:pt x="10820" y="14085"/>
                </a:moveTo>
                <a:cubicBezTo>
                  <a:pt x="11215" y="14085"/>
                  <a:pt x="11610" y="13999"/>
                  <a:pt x="11965" y="13827"/>
                </a:cubicBezTo>
                <a:cubicBezTo>
                  <a:pt x="12320" y="13613"/>
                  <a:pt x="12636" y="13398"/>
                  <a:pt x="12913" y="13140"/>
                </a:cubicBezTo>
                <a:cubicBezTo>
                  <a:pt x="13189" y="12840"/>
                  <a:pt x="13426" y="12496"/>
                  <a:pt x="13584" y="12067"/>
                </a:cubicBezTo>
                <a:cubicBezTo>
                  <a:pt x="13742" y="11680"/>
                  <a:pt x="13821" y="11251"/>
                  <a:pt x="13821" y="10779"/>
                </a:cubicBezTo>
                <a:cubicBezTo>
                  <a:pt x="13821" y="10349"/>
                  <a:pt x="13742" y="9920"/>
                  <a:pt x="13584" y="9490"/>
                </a:cubicBezTo>
                <a:cubicBezTo>
                  <a:pt x="13426" y="9104"/>
                  <a:pt x="13189" y="8760"/>
                  <a:pt x="12913" y="8460"/>
                </a:cubicBezTo>
                <a:cubicBezTo>
                  <a:pt x="12636" y="8202"/>
                  <a:pt x="12320" y="7944"/>
                  <a:pt x="11965" y="7773"/>
                </a:cubicBezTo>
                <a:cubicBezTo>
                  <a:pt x="11610" y="7601"/>
                  <a:pt x="11215" y="7515"/>
                  <a:pt x="10820" y="7515"/>
                </a:cubicBezTo>
                <a:cubicBezTo>
                  <a:pt x="10425" y="7515"/>
                  <a:pt x="10069" y="7558"/>
                  <a:pt x="9714" y="7730"/>
                </a:cubicBezTo>
                <a:cubicBezTo>
                  <a:pt x="9398" y="7858"/>
                  <a:pt x="9082" y="8073"/>
                  <a:pt x="8806" y="8331"/>
                </a:cubicBezTo>
                <a:cubicBezTo>
                  <a:pt x="8529" y="8588"/>
                  <a:pt x="8293" y="8889"/>
                  <a:pt x="8135" y="9233"/>
                </a:cubicBezTo>
                <a:cubicBezTo>
                  <a:pt x="7977" y="9576"/>
                  <a:pt x="7858" y="9920"/>
                  <a:pt x="7819" y="10349"/>
                </a:cubicBezTo>
                <a:cubicBezTo>
                  <a:pt x="10820" y="10349"/>
                  <a:pt x="10820" y="10349"/>
                  <a:pt x="10820" y="10349"/>
                </a:cubicBezTo>
                <a:cubicBezTo>
                  <a:pt x="10820" y="11251"/>
                  <a:pt x="10820" y="11251"/>
                  <a:pt x="10820" y="11251"/>
                </a:cubicBezTo>
                <a:cubicBezTo>
                  <a:pt x="7819" y="11251"/>
                  <a:pt x="7819" y="11251"/>
                  <a:pt x="7819" y="11251"/>
                </a:cubicBezTo>
                <a:cubicBezTo>
                  <a:pt x="7858" y="11637"/>
                  <a:pt x="7977" y="12024"/>
                  <a:pt x="8135" y="12367"/>
                </a:cubicBezTo>
                <a:cubicBezTo>
                  <a:pt x="8293" y="12711"/>
                  <a:pt x="8529" y="13012"/>
                  <a:pt x="8806" y="13269"/>
                </a:cubicBezTo>
                <a:cubicBezTo>
                  <a:pt x="9082" y="13527"/>
                  <a:pt x="9398" y="13742"/>
                  <a:pt x="9714" y="13870"/>
                </a:cubicBezTo>
                <a:cubicBezTo>
                  <a:pt x="10069" y="13999"/>
                  <a:pt x="10425" y="14085"/>
                  <a:pt x="10820" y="14085"/>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88" name="Shape 3941"/>
          <p:cNvSpPr/>
          <p:nvPr userDrawn="1"/>
        </p:nvSpPr>
        <p:spPr>
          <a:xfrm>
            <a:off x="4280329" y="7266130"/>
            <a:ext cx="518924" cy="518926"/>
          </a:xfrm>
          <a:custGeom>
            <a:avLst/>
            <a:gdLst/>
            <a:ahLst/>
            <a:cxnLst>
              <a:cxn ang="0">
                <a:pos x="wd2" y="hd2"/>
              </a:cxn>
              <a:cxn ang="5400000">
                <a:pos x="wd2" y="hd2"/>
              </a:cxn>
              <a:cxn ang="10800000">
                <a:pos x="wd2" y="hd2"/>
              </a:cxn>
              <a:cxn ang="16200000">
                <a:pos x="wd2" y="hd2"/>
              </a:cxn>
            </a:cxnLst>
            <a:rect l="0" t="0" r="r" b="b"/>
            <a:pathLst>
              <a:path w="21600" h="21600" extrusionOk="0">
                <a:moveTo>
                  <a:pt x="10820" y="21600"/>
                </a:moveTo>
                <a:cubicBezTo>
                  <a:pt x="9280" y="21600"/>
                  <a:pt x="7898" y="21324"/>
                  <a:pt x="6595" y="20731"/>
                </a:cubicBezTo>
                <a:cubicBezTo>
                  <a:pt x="5291" y="20178"/>
                  <a:pt x="4146" y="19389"/>
                  <a:pt x="3159" y="18401"/>
                </a:cubicBezTo>
                <a:cubicBezTo>
                  <a:pt x="2172" y="17454"/>
                  <a:pt x="1422" y="16309"/>
                  <a:pt x="869" y="14966"/>
                </a:cubicBezTo>
                <a:cubicBezTo>
                  <a:pt x="276" y="13663"/>
                  <a:pt x="0" y="12281"/>
                  <a:pt x="0" y="10780"/>
                </a:cubicBezTo>
                <a:cubicBezTo>
                  <a:pt x="0" y="9319"/>
                  <a:pt x="276" y="7937"/>
                  <a:pt x="869" y="6595"/>
                </a:cubicBezTo>
                <a:cubicBezTo>
                  <a:pt x="1422" y="5291"/>
                  <a:pt x="2172" y="4146"/>
                  <a:pt x="3159" y="3199"/>
                </a:cubicBezTo>
                <a:cubicBezTo>
                  <a:pt x="4146" y="2172"/>
                  <a:pt x="5291" y="1422"/>
                  <a:pt x="6595" y="829"/>
                </a:cubicBezTo>
                <a:cubicBezTo>
                  <a:pt x="7898" y="276"/>
                  <a:pt x="9280" y="0"/>
                  <a:pt x="10820" y="0"/>
                </a:cubicBezTo>
                <a:cubicBezTo>
                  <a:pt x="12281" y="0"/>
                  <a:pt x="13663" y="276"/>
                  <a:pt x="15005" y="829"/>
                </a:cubicBezTo>
                <a:cubicBezTo>
                  <a:pt x="16309" y="1422"/>
                  <a:pt x="17454" y="2172"/>
                  <a:pt x="18401" y="3199"/>
                </a:cubicBezTo>
                <a:cubicBezTo>
                  <a:pt x="19428" y="4146"/>
                  <a:pt x="20178" y="5291"/>
                  <a:pt x="20771" y="6595"/>
                </a:cubicBezTo>
                <a:cubicBezTo>
                  <a:pt x="21324" y="7937"/>
                  <a:pt x="21600" y="9319"/>
                  <a:pt x="21600" y="10780"/>
                </a:cubicBezTo>
                <a:cubicBezTo>
                  <a:pt x="21600" y="12281"/>
                  <a:pt x="21324" y="13663"/>
                  <a:pt x="20771" y="14966"/>
                </a:cubicBezTo>
                <a:cubicBezTo>
                  <a:pt x="20178" y="16309"/>
                  <a:pt x="19428" y="17454"/>
                  <a:pt x="18401" y="18401"/>
                </a:cubicBezTo>
                <a:cubicBezTo>
                  <a:pt x="17454" y="19389"/>
                  <a:pt x="16309" y="20178"/>
                  <a:pt x="15005" y="20731"/>
                </a:cubicBezTo>
                <a:cubicBezTo>
                  <a:pt x="13663" y="21324"/>
                  <a:pt x="12281" y="21600"/>
                  <a:pt x="10820" y="21600"/>
                </a:cubicBezTo>
                <a:close/>
                <a:moveTo>
                  <a:pt x="10820" y="869"/>
                </a:moveTo>
                <a:cubicBezTo>
                  <a:pt x="9438" y="869"/>
                  <a:pt x="8135" y="1145"/>
                  <a:pt x="6950" y="1659"/>
                </a:cubicBezTo>
                <a:cubicBezTo>
                  <a:pt x="5765" y="2172"/>
                  <a:pt x="4699" y="2883"/>
                  <a:pt x="3751" y="3791"/>
                </a:cubicBezTo>
                <a:cubicBezTo>
                  <a:pt x="2883" y="4699"/>
                  <a:pt x="2172" y="5726"/>
                  <a:pt x="1659" y="6950"/>
                </a:cubicBezTo>
                <a:cubicBezTo>
                  <a:pt x="1145" y="8135"/>
                  <a:pt x="869" y="9438"/>
                  <a:pt x="869" y="10780"/>
                </a:cubicBezTo>
                <a:cubicBezTo>
                  <a:pt x="869" y="12162"/>
                  <a:pt x="1145" y="13465"/>
                  <a:pt x="1659" y="14650"/>
                </a:cubicBezTo>
                <a:cubicBezTo>
                  <a:pt x="2172" y="15835"/>
                  <a:pt x="2883" y="16901"/>
                  <a:pt x="3751" y="17770"/>
                </a:cubicBezTo>
                <a:cubicBezTo>
                  <a:pt x="4699" y="18717"/>
                  <a:pt x="5765" y="19428"/>
                  <a:pt x="6950" y="19941"/>
                </a:cubicBezTo>
                <a:cubicBezTo>
                  <a:pt x="8135" y="20455"/>
                  <a:pt x="9438" y="20731"/>
                  <a:pt x="10820" y="20731"/>
                </a:cubicBezTo>
                <a:cubicBezTo>
                  <a:pt x="12162" y="20731"/>
                  <a:pt x="13465" y="20455"/>
                  <a:pt x="14650" y="19941"/>
                </a:cubicBezTo>
                <a:cubicBezTo>
                  <a:pt x="15874" y="19428"/>
                  <a:pt x="16901" y="18717"/>
                  <a:pt x="17809" y="17770"/>
                </a:cubicBezTo>
                <a:cubicBezTo>
                  <a:pt x="18678" y="16901"/>
                  <a:pt x="19389" y="15835"/>
                  <a:pt x="19941" y="14650"/>
                </a:cubicBezTo>
                <a:cubicBezTo>
                  <a:pt x="20455" y="13465"/>
                  <a:pt x="20731" y="12162"/>
                  <a:pt x="20731" y="10780"/>
                </a:cubicBezTo>
                <a:cubicBezTo>
                  <a:pt x="20731" y="9438"/>
                  <a:pt x="20455" y="8135"/>
                  <a:pt x="19941" y="6950"/>
                </a:cubicBezTo>
                <a:cubicBezTo>
                  <a:pt x="19389" y="5726"/>
                  <a:pt x="18678" y="4699"/>
                  <a:pt x="17809" y="3791"/>
                </a:cubicBezTo>
                <a:cubicBezTo>
                  <a:pt x="16901" y="2883"/>
                  <a:pt x="15874" y="2172"/>
                  <a:pt x="14650" y="1659"/>
                </a:cubicBezTo>
                <a:cubicBezTo>
                  <a:pt x="13465" y="1145"/>
                  <a:pt x="12162" y="869"/>
                  <a:pt x="10820" y="869"/>
                </a:cubicBezTo>
                <a:close/>
                <a:moveTo>
                  <a:pt x="15637" y="11215"/>
                </a:moveTo>
                <a:cubicBezTo>
                  <a:pt x="5212" y="11215"/>
                  <a:pt x="5212" y="11215"/>
                  <a:pt x="5212" y="11215"/>
                </a:cubicBezTo>
                <a:cubicBezTo>
                  <a:pt x="5212" y="10385"/>
                  <a:pt x="5212" y="10385"/>
                  <a:pt x="5212" y="10385"/>
                </a:cubicBezTo>
                <a:cubicBezTo>
                  <a:pt x="15637" y="10385"/>
                  <a:pt x="15637" y="10385"/>
                  <a:pt x="15637" y="10385"/>
                </a:cubicBezTo>
                <a:cubicBezTo>
                  <a:pt x="11491" y="6160"/>
                  <a:pt x="11491" y="6160"/>
                  <a:pt x="11491" y="6160"/>
                </a:cubicBezTo>
                <a:cubicBezTo>
                  <a:pt x="12044" y="5568"/>
                  <a:pt x="12044" y="5568"/>
                  <a:pt x="12044" y="5568"/>
                </a:cubicBezTo>
                <a:cubicBezTo>
                  <a:pt x="17296" y="10780"/>
                  <a:pt x="17296" y="10780"/>
                  <a:pt x="17296" y="10780"/>
                </a:cubicBezTo>
                <a:cubicBezTo>
                  <a:pt x="12044" y="16032"/>
                  <a:pt x="12044" y="16032"/>
                  <a:pt x="12044" y="16032"/>
                </a:cubicBezTo>
                <a:cubicBezTo>
                  <a:pt x="11491" y="15440"/>
                  <a:pt x="11491" y="15440"/>
                  <a:pt x="11491" y="15440"/>
                </a:cubicBezTo>
                <a:lnTo>
                  <a:pt x="15637" y="11215"/>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89" name="Shape 3942"/>
          <p:cNvSpPr/>
          <p:nvPr userDrawn="1"/>
        </p:nvSpPr>
        <p:spPr>
          <a:xfrm>
            <a:off x="5569582" y="7258681"/>
            <a:ext cx="531338" cy="533823"/>
          </a:xfrm>
          <a:custGeom>
            <a:avLst/>
            <a:gdLst/>
            <a:ahLst/>
            <a:cxnLst>
              <a:cxn ang="0">
                <a:pos x="wd2" y="hd2"/>
              </a:cxn>
              <a:cxn ang="5400000">
                <a:pos x="wd2" y="hd2"/>
              </a:cxn>
              <a:cxn ang="10800000">
                <a:pos x="wd2" y="hd2"/>
              </a:cxn>
              <a:cxn ang="16200000">
                <a:pos x="wd2" y="hd2"/>
              </a:cxn>
            </a:cxnLst>
            <a:rect l="0" t="0" r="r" b="b"/>
            <a:pathLst>
              <a:path w="21600" h="21600" extrusionOk="0">
                <a:moveTo>
                  <a:pt x="15093" y="12737"/>
                </a:moveTo>
                <a:cubicBezTo>
                  <a:pt x="15517" y="12315"/>
                  <a:pt x="16017" y="11970"/>
                  <a:pt x="16595" y="11740"/>
                </a:cubicBezTo>
                <a:cubicBezTo>
                  <a:pt x="17172" y="11510"/>
                  <a:pt x="17750" y="11395"/>
                  <a:pt x="18366" y="11395"/>
                </a:cubicBezTo>
                <a:cubicBezTo>
                  <a:pt x="18943" y="11395"/>
                  <a:pt x="19521" y="11510"/>
                  <a:pt x="20098" y="11740"/>
                </a:cubicBezTo>
                <a:cubicBezTo>
                  <a:pt x="20637" y="11970"/>
                  <a:pt x="21138" y="12315"/>
                  <a:pt x="21600" y="12737"/>
                </a:cubicBezTo>
                <a:cubicBezTo>
                  <a:pt x="21022" y="13351"/>
                  <a:pt x="21022" y="13351"/>
                  <a:pt x="21022" y="13351"/>
                </a:cubicBezTo>
                <a:cubicBezTo>
                  <a:pt x="20637" y="12968"/>
                  <a:pt x="20214" y="12699"/>
                  <a:pt x="19752" y="12507"/>
                </a:cubicBezTo>
                <a:cubicBezTo>
                  <a:pt x="19290" y="12354"/>
                  <a:pt x="18828" y="12239"/>
                  <a:pt x="18366" y="12239"/>
                </a:cubicBezTo>
                <a:cubicBezTo>
                  <a:pt x="17865" y="12239"/>
                  <a:pt x="17365" y="12354"/>
                  <a:pt x="16941" y="12507"/>
                </a:cubicBezTo>
                <a:cubicBezTo>
                  <a:pt x="16479" y="12699"/>
                  <a:pt x="16056" y="12968"/>
                  <a:pt x="15709" y="13351"/>
                </a:cubicBezTo>
                <a:cubicBezTo>
                  <a:pt x="8971" y="20027"/>
                  <a:pt x="8971" y="20027"/>
                  <a:pt x="8971" y="20027"/>
                </a:cubicBezTo>
                <a:cubicBezTo>
                  <a:pt x="8471" y="20526"/>
                  <a:pt x="7893" y="20909"/>
                  <a:pt x="7239" y="21178"/>
                </a:cubicBezTo>
                <a:cubicBezTo>
                  <a:pt x="6584" y="21447"/>
                  <a:pt x="5929" y="21600"/>
                  <a:pt x="5275" y="21600"/>
                </a:cubicBezTo>
                <a:cubicBezTo>
                  <a:pt x="4582" y="21600"/>
                  <a:pt x="3927" y="21447"/>
                  <a:pt x="3273" y="21178"/>
                </a:cubicBezTo>
                <a:cubicBezTo>
                  <a:pt x="2618" y="20909"/>
                  <a:pt x="2041" y="20526"/>
                  <a:pt x="1540" y="20027"/>
                </a:cubicBezTo>
                <a:cubicBezTo>
                  <a:pt x="1040" y="19528"/>
                  <a:pt x="655" y="18953"/>
                  <a:pt x="385" y="18339"/>
                </a:cubicBezTo>
                <a:cubicBezTo>
                  <a:pt x="154" y="17687"/>
                  <a:pt x="0" y="17073"/>
                  <a:pt x="0" y="16421"/>
                </a:cubicBezTo>
                <a:cubicBezTo>
                  <a:pt x="0" y="15768"/>
                  <a:pt x="116" y="15116"/>
                  <a:pt x="347" y="14502"/>
                </a:cubicBezTo>
                <a:cubicBezTo>
                  <a:pt x="578" y="13850"/>
                  <a:pt x="924" y="13275"/>
                  <a:pt x="1425" y="12776"/>
                </a:cubicBezTo>
                <a:cubicBezTo>
                  <a:pt x="501" y="11893"/>
                  <a:pt x="501" y="11893"/>
                  <a:pt x="501" y="11893"/>
                </a:cubicBezTo>
                <a:cubicBezTo>
                  <a:pt x="1925" y="10512"/>
                  <a:pt x="1925" y="10512"/>
                  <a:pt x="1925" y="10512"/>
                </a:cubicBezTo>
                <a:cubicBezTo>
                  <a:pt x="1656" y="10013"/>
                  <a:pt x="1540" y="9553"/>
                  <a:pt x="1463" y="9016"/>
                </a:cubicBezTo>
                <a:cubicBezTo>
                  <a:pt x="1386" y="8517"/>
                  <a:pt x="1386" y="7980"/>
                  <a:pt x="1463" y="7481"/>
                </a:cubicBezTo>
                <a:cubicBezTo>
                  <a:pt x="1540" y="6983"/>
                  <a:pt x="1733" y="6522"/>
                  <a:pt x="1964" y="6062"/>
                </a:cubicBezTo>
                <a:cubicBezTo>
                  <a:pt x="2195" y="5601"/>
                  <a:pt x="2503" y="5141"/>
                  <a:pt x="2849" y="4757"/>
                </a:cubicBezTo>
                <a:cubicBezTo>
                  <a:pt x="5275" y="2417"/>
                  <a:pt x="5275" y="2417"/>
                  <a:pt x="5275" y="2417"/>
                </a:cubicBezTo>
                <a:cubicBezTo>
                  <a:pt x="4659" y="1803"/>
                  <a:pt x="4659" y="1803"/>
                  <a:pt x="4659" y="1803"/>
                </a:cubicBezTo>
                <a:cubicBezTo>
                  <a:pt x="5275" y="1189"/>
                  <a:pt x="5275" y="1189"/>
                  <a:pt x="5275" y="1189"/>
                </a:cubicBezTo>
                <a:cubicBezTo>
                  <a:pt x="7624" y="3606"/>
                  <a:pt x="7624" y="3606"/>
                  <a:pt x="7624" y="3606"/>
                </a:cubicBezTo>
                <a:cubicBezTo>
                  <a:pt x="11166" y="0"/>
                  <a:pt x="11166" y="0"/>
                  <a:pt x="11166" y="0"/>
                </a:cubicBezTo>
                <a:cubicBezTo>
                  <a:pt x="11782" y="614"/>
                  <a:pt x="11782" y="614"/>
                  <a:pt x="11782" y="614"/>
                </a:cubicBezTo>
                <a:cubicBezTo>
                  <a:pt x="8240" y="4144"/>
                  <a:pt x="8240" y="4144"/>
                  <a:pt x="8240" y="4144"/>
                </a:cubicBezTo>
                <a:cubicBezTo>
                  <a:pt x="10627" y="6561"/>
                  <a:pt x="10627" y="6561"/>
                  <a:pt x="10627" y="6561"/>
                </a:cubicBezTo>
                <a:cubicBezTo>
                  <a:pt x="14207" y="2993"/>
                  <a:pt x="14207" y="2993"/>
                  <a:pt x="14207" y="2993"/>
                </a:cubicBezTo>
                <a:cubicBezTo>
                  <a:pt x="14785" y="3606"/>
                  <a:pt x="14785" y="3606"/>
                  <a:pt x="14785" y="3606"/>
                </a:cubicBezTo>
                <a:cubicBezTo>
                  <a:pt x="11166" y="7136"/>
                  <a:pt x="11166" y="7136"/>
                  <a:pt x="11166" y="7136"/>
                </a:cubicBezTo>
                <a:cubicBezTo>
                  <a:pt x="13591" y="9515"/>
                  <a:pt x="13591" y="9515"/>
                  <a:pt x="13591" y="9515"/>
                </a:cubicBezTo>
                <a:cubicBezTo>
                  <a:pt x="12975" y="10090"/>
                  <a:pt x="12975" y="10090"/>
                  <a:pt x="12975" y="10090"/>
                </a:cubicBezTo>
                <a:cubicBezTo>
                  <a:pt x="12398" y="9515"/>
                  <a:pt x="12398" y="9515"/>
                  <a:pt x="12398" y="9515"/>
                </a:cubicBezTo>
                <a:cubicBezTo>
                  <a:pt x="10011" y="11893"/>
                  <a:pt x="10011" y="11893"/>
                  <a:pt x="10011" y="11893"/>
                </a:cubicBezTo>
                <a:cubicBezTo>
                  <a:pt x="9626" y="12277"/>
                  <a:pt x="9202" y="12546"/>
                  <a:pt x="8740" y="12776"/>
                </a:cubicBezTo>
                <a:cubicBezTo>
                  <a:pt x="8240" y="13044"/>
                  <a:pt x="7778" y="13198"/>
                  <a:pt x="7277" y="13275"/>
                </a:cubicBezTo>
                <a:cubicBezTo>
                  <a:pt x="6776" y="13351"/>
                  <a:pt x="6276" y="13351"/>
                  <a:pt x="5737" y="13275"/>
                </a:cubicBezTo>
                <a:cubicBezTo>
                  <a:pt x="5236" y="13236"/>
                  <a:pt x="4736" y="13083"/>
                  <a:pt x="4274" y="12853"/>
                </a:cubicBezTo>
                <a:cubicBezTo>
                  <a:pt x="2849" y="14234"/>
                  <a:pt x="2849" y="14234"/>
                  <a:pt x="2849" y="14234"/>
                </a:cubicBezTo>
                <a:cubicBezTo>
                  <a:pt x="2002" y="13390"/>
                  <a:pt x="2002" y="13390"/>
                  <a:pt x="2002" y="13390"/>
                </a:cubicBezTo>
                <a:cubicBezTo>
                  <a:pt x="1617" y="13812"/>
                  <a:pt x="1309" y="14310"/>
                  <a:pt x="1117" y="14809"/>
                </a:cubicBezTo>
                <a:cubicBezTo>
                  <a:pt x="924" y="15346"/>
                  <a:pt x="809" y="15883"/>
                  <a:pt x="847" y="16421"/>
                </a:cubicBezTo>
                <a:cubicBezTo>
                  <a:pt x="847" y="16958"/>
                  <a:pt x="963" y="17495"/>
                  <a:pt x="1194" y="18032"/>
                </a:cubicBezTo>
                <a:cubicBezTo>
                  <a:pt x="1386" y="18569"/>
                  <a:pt x="1694" y="19029"/>
                  <a:pt x="2118" y="19452"/>
                </a:cubicBezTo>
                <a:cubicBezTo>
                  <a:pt x="2541" y="19874"/>
                  <a:pt x="3042" y="20180"/>
                  <a:pt x="3581" y="20411"/>
                </a:cubicBezTo>
                <a:cubicBezTo>
                  <a:pt x="4120" y="20641"/>
                  <a:pt x="4697" y="20718"/>
                  <a:pt x="5275" y="20718"/>
                </a:cubicBezTo>
                <a:cubicBezTo>
                  <a:pt x="5852" y="20718"/>
                  <a:pt x="6391" y="20641"/>
                  <a:pt x="6930" y="20411"/>
                </a:cubicBezTo>
                <a:cubicBezTo>
                  <a:pt x="7470" y="20180"/>
                  <a:pt x="7932" y="19874"/>
                  <a:pt x="8394" y="19452"/>
                </a:cubicBezTo>
                <a:cubicBezTo>
                  <a:pt x="8394" y="19413"/>
                  <a:pt x="8432" y="19375"/>
                  <a:pt x="8471" y="19375"/>
                </a:cubicBezTo>
                <a:lnTo>
                  <a:pt x="15093" y="12737"/>
                </a:lnTo>
                <a:close/>
                <a:moveTo>
                  <a:pt x="2349" y="11241"/>
                </a:moveTo>
                <a:cubicBezTo>
                  <a:pt x="1694" y="11893"/>
                  <a:pt x="1694" y="11893"/>
                  <a:pt x="1694" y="11893"/>
                </a:cubicBezTo>
                <a:cubicBezTo>
                  <a:pt x="2849" y="13044"/>
                  <a:pt x="2849" y="13044"/>
                  <a:pt x="2849" y="13044"/>
                </a:cubicBezTo>
                <a:cubicBezTo>
                  <a:pt x="3504" y="12431"/>
                  <a:pt x="3504" y="12431"/>
                  <a:pt x="3504" y="12431"/>
                </a:cubicBezTo>
                <a:cubicBezTo>
                  <a:pt x="3427" y="12354"/>
                  <a:pt x="3311" y="12239"/>
                  <a:pt x="3196" y="12162"/>
                </a:cubicBezTo>
                <a:cubicBezTo>
                  <a:pt x="3080" y="12085"/>
                  <a:pt x="2965" y="12009"/>
                  <a:pt x="2849" y="11893"/>
                </a:cubicBezTo>
                <a:cubicBezTo>
                  <a:pt x="2772" y="11778"/>
                  <a:pt x="2657" y="11702"/>
                  <a:pt x="2580" y="11587"/>
                </a:cubicBezTo>
                <a:cubicBezTo>
                  <a:pt x="2503" y="11471"/>
                  <a:pt x="2426" y="11356"/>
                  <a:pt x="2349" y="11241"/>
                </a:cubicBezTo>
                <a:close/>
                <a:moveTo>
                  <a:pt x="3465" y="5333"/>
                </a:moveTo>
                <a:cubicBezTo>
                  <a:pt x="3042" y="5755"/>
                  <a:pt x="2772" y="6215"/>
                  <a:pt x="2541" y="6714"/>
                </a:cubicBezTo>
                <a:cubicBezTo>
                  <a:pt x="2349" y="7251"/>
                  <a:pt x="2272" y="7788"/>
                  <a:pt x="2272" y="8364"/>
                </a:cubicBezTo>
                <a:cubicBezTo>
                  <a:pt x="2272" y="8863"/>
                  <a:pt x="2349" y="9400"/>
                  <a:pt x="2541" y="9937"/>
                </a:cubicBezTo>
                <a:cubicBezTo>
                  <a:pt x="2772" y="10436"/>
                  <a:pt x="3042" y="10896"/>
                  <a:pt x="3465" y="11280"/>
                </a:cubicBezTo>
                <a:cubicBezTo>
                  <a:pt x="3850" y="11702"/>
                  <a:pt x="4312" y="12009"/>
                  <a:pt x="4851" y="12200"/>
                </a:cubicBezTo>
                <a:cubicBezTo>
                  <a:pt x="5352" y="12392"/>
                  <a:pt x="5891" y="12507"/>
                  <a:pt x="6468" y="12507"/>
                </a:cubicBezTo>
                <a:cubicBezTo>
                  <a:pt x="7007" y="12507"/>
                  <a:pt x="7547" y="12392"/>
                  <a:pt x="8047" y="12200"/>
                </a:cubicBezTo>
                <a:cubicBezTo>
                  <a:pt x="8586" y="12009"/>
                  <a:pt x="9010" y="11702"/>
                  <a:pt x="9433" y="11280"/>
                </a:cubicBezTo>
                <a:cubicBezTo>
                  <a:pt x="11782" y="8901"/>
                  <a:pt x="11782" y="8901"/>
                  <a:pt x="11782" y="8901"/>
                </a:cubicBezTo>
                <a:cubicBezTo>
                  <a:pt x="5852" y="2993"/>
                  <a:pt x="5852" y="2993"/>
                  <a:pt x="5852" y="2993"/>
                </a:cubicBezTo>
                <a:lnTo>
                  <a:pt x="3465" y="5333"/>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90" name="Shape 3943"/>
          <p:cNvSpPr/>
          <p:nvPr userDrawn="1"/>
        </p:nvSpPr>
        <p:spPr>
          <a:xfrm>
            <a:off x="6861316" y="7254956"/>
            <a:ext cx="538788" cy="541269"/>
          </a:xfrm>
          <a:custGeom>
            <a:avLst/>
            <a:gdLst/>
            <a:ahLst/>
            <a:cxnLst>
              <a:cxn ang="0">
                <a:pos x="wd2" y="hd2"/>
              </a:cxn>
              <a:cxn ang="5400000">
                <a:pos x="wd2" y="hd2"/>
              </a:cxn>
              <a:cxn ang="10800000">
                <a:pos x="wd2" y="hd2"/>
              </a:cxn>
              <a:cxn ang="16200000">
                <a:pos x="wd2" y="hd2"/>
              </a:cxn>
            </a:cxnLst>
            <a:rect l="0" t="0" r="r" b="b"/>
            <a:pathLst>
              <a:path w="21600" h="21600" extrusionOk="0">
                <a:moveTo>
                  <a:pt x="0" y="6317"/>
                </a:moveTo>
                <a:cubicBezTo>
                  <a:pt x="6328" y="0"/>
                  <a:pt x="6328" y="0"/>
                  <a:pt x="6328" y="0"/>
                </a:cubicBezTo>
                <a:cubicBezTo>
                  <a:pt x="6594" y="416"/>
                  <a:pt x="6594" y="416"/>
                  <a:pt x="6594" y="416"/>
                </a:cubicBezTo>
                <a:cubicBezTo>
                  <a:pt x="6745" y="681"/>
                  <a:pt x="6859" y="946"/>
                  <a:pt x="6935" y="1173"/>
                </a:cubicBezTo>
                <a:cubicBezTo>
                  <a:pt x="7011" y="1437"/>
                  <a:pt x="7048" y="1702"/>
                  <a:pt x="7086" y="1929"/>
                </a:cubicBezTo>
                <a:cubicBezTo>
                  <a:pt x="7086" y="2194"/>
                  <a:pt x="7086" y="2421"/>
                  <a:pt x="7086" y="2610"/>
                </a:cubicBezTo>
                <a:cubicBezTo>
                  <a:pt x="7086" y="2799"/>
                  <a:pt x="7086" y="2988"/>
                  <a:pt x="7048" y="3102"/>
                </a:cubicBezTo>
                <a:cubicBezTo>
                  <a:pt x="7920" y="3858"/>
                  <a:pt x="8678" y="4539"/>
                  <a:pt x="9436" y="5182"/>
                </a:cubicBezTo>
                <a:cubicBezTo>
                  <a:pt x="10156" y="5788"/>
                  <a:pt x="10800" y="6355"/>
                  <a:pt x="11331" y="6809"/>
                </a:cubicBezTo>
                <a:cubicBezTo>
                  <a:pt x="11899" y="7301"/>
                  <a:pt x="12354" y="7717"/>
                  <a:pt x="12733" y="8020"/>
                </a:cubicBezTo>
                <a:cubicBezTo>
                  <a:pt x="13112" y="8322"/>
                  <a:pt x="13415" y="8549"/>
                  <a:pt x="13566" y="8663"/>
                </a:cubicBezTo>
                <a:cubicBezTo>
                  <a:pt x="14135" y="8436"/>
                  <a:pt x="14665" y="8247"/>
                  <a:pt x="15234" y="8095"/>
                </a:cubicBezTo>
                <a:cubicBezTo>
                  <a:pt x="15802" y="7944"/>
                  <a:pt x="16371" y="7868"/>
                  <a:pt x="16977" y="7830"/>
                </a:cubicBezTo>
                <a:cubicBezTo>
                  <a:pt x="17545" y="7793"/>
                  <a:pt x="18152" y="7830"/>
                  <a:pt x="18720" y="7906"/>
                </a:cubicBezTo>
                <a:cubicBezTo>
                  <a:pt x="19288" y="7944"/>
                  <a:pt x="19857" y="8057"/>
                  <a:pt x="20425" y="8247"/>
                </a:cubicBezTo>
                <a:cubicBezTo>
                  <a:pt x="21107" y="8474"/>
                  <a:pt x="21107" y="8474"/>
                  <a:pt x="21107" y="8474"/>
                </a:cubicBezTo>
                <a:cubicBezTo>
                  <a:pt x="15082" y="14488"/>
                  <a:pt x="15082" y="14488"/>
                  <a:pt x="15082" y="14488"/>
                </a:cubicBezTo>
                <a:cubicBezTo>
                  <a:pt x="21600" y="21033"/>
                  <a:pt x="21600" y="21033"/>
                  <a:pt x="21600" y="21033"/>
                </a:cubicBezTo>
                <a:cubicBezTo>
                  <a:pt x="21069" y="21600"/>
                  <a:pt x="21069" y="21600"/>
                  <a:pt x="21069" y="21600"/>
                </a:cubicBezTo>
                <a:cubicBezTo>
                  <a:pt x="14514" y="15094"/>
                  <a:pt x="14514" y="15094"/>
                  <a:pt x="14514" y="15094"/>
                </a:cubicBezTo>
                <a:cubicBezTo>
                  <a:pt x="8488" y="21070"/>
                  <a:pt x="8488" y="21070"/>
                  <a:pt x="8488" y="21070"/>
                </a:cubicBezTo>
                <a:cubicBezTo>
                  <a:pt x="8223" y="20389"/>
                  <a:pt x="8223" y="20389"/>
                  <a:pt x="8223" y="20389"/>
                </a:cubicBezTo>
                <a:cubicBezTo>
                  <a:pt x="8072" y="19860"/>
                  <a:pt x="7958" y="19292"/>
                  <a:pt x="7882" y="18687"/>
                </a:cubicBezTo>
                <a:cubicBezTo>
                  <a:pt x="7806" y="18120"/>
                  <a:pt x="7806" y="17552"/>
                  <a:pt x="7844" y="16947"/>
                </a:cubicBezTo>
                <a:cubicBezTo>
                  <a:pt x="7882" y="16342"/>
                  <a:pt x="7958" y="15774"/>
                  <a:pt x="8109" y="15245"/>
                </a:cubicBezTo>
                <a:cubicBezTo>
                  <a:pt x="8261" y="14677"/>
                  <a:pt x="8451" y="14110"/>
                  <a:pt x="8678" y="13543"/>
                </a:cubicBezTo>
                <a:cubicBezTo>
                  <a:pt x="8564" y="13391"/>
                  <a:pt x="8337" y="13126"/>
                  <a:pt x="7996" y="12748"/>
                </a:cubicBezTo>
                <a:cubicBezTo>
                  <a:pt x="7693" y="12370"/>
                  <a:pt x="7314" y="11878"/>
                  <a:pt x="6821" y="11349"/>
                </a:cubicBezTo>
                <a:cubicBezTo>
                  <a:pt x="6328" y="10781"/>
                  <a:pt x="5798" y="10138"/>
                  <a:pt x="5192" y="9419"/>
                </a:cubicBezTo>
                <a:cubicBezTo>
                  <a:pt x="4547" y="8701"/>
                  <a:pt x="3865" y="7906"/>
                  <a:pt x="3107" y="7036"/>
                </a:cubicBezTo>
                <a:cubicBezTo>
                  <a:pt x="2994" y="7036"/>
                  <a:pt x="2880" y="7036"/>
                  <a:pt x="2766" y="7036"/>
                </a:cubicBezTo>
                <a:cubicBezTo>
                  <a:pt x="2653" y="7036"/>
                  <a:pt x="2577" y="7036"/>
                  <a:pt x="2463" y="7036"/>
                </a:cubicBezTo>
                <a:cubicBezTo>
                  <a:pt x="1819" y="7036"/>
                  <a:pt x="1288" y="6960"/>
                  <a:pt x="947" y="6847"/>
                </a:cubicBezTo>
                <a:cubicBezTo>
                  <a:pt x="606" y="6696"/>
                  <a:pt x="417" y="6582"/>
                  <a:pt x="379" y="6544"/>
                </a:cubicBezTo>
                <a:lnTo>
                  <a:pt x="0" y="6317"/>
                </a:lnTo>
                <a:close/>
                <a:moveTo>
                  <a:pt x="1364" y="6128"/>
                </a:moveTo>
                <a:cubicBezTo>
                  <a:pt x="1516" y="6166"/>
                  <a:pt x="1667" y="6166"/>
                  <a:pt x="1857" y="6204"/>
                </a:cubicBezTo>
                <a:cubicBezTo>
                  <a:pt x="2008" y="6204"/>
                  <a:pt x="2236" y="6204"/>
                  <a:pt x="2463" y="6204"/>
                </a:cubicBezTo>
                <a:cubicBezTo>
                  <a:pt x="2577" y="6204"/>
                  <a:pt x="2728" y="6204"/>
                  <a:pt x="2842" y="6204"/>
                </a:cubicBezTo>
                <a:cubicBezTo>
                  <a:pt x="2956" y="6204"/>
                  <a:pt x="3069" y="6204"/>
                  <a:pt x="3183" y="6166"/>
                </a:cubicBezTo>
                <a:cubicBezTo>
                  <a:pt x="3448" y="6166"/>
                  <a:pt x="3448" y="6166"/>
                  <a:pt x="3448" y="6166"/>
                </a:cubicBezTo>
                <a:cubicBezTo>
                  <a:pt x="3600" y="6317"/>
                  <a:pt x="3600" y="6317"/>
                  <a:pt x="3600" y="6317"/>
                </a:cubicBezTo>
                <a:cubicBezTo>
                  <a:pt x="4699" y="7641"/>
                  <a:pt x="5646" y="8701"/>
                  <a:pt x="6366" y="9533"/>
                </a:cubicBezTo>
                <a:cubicBezTo>
                  <a:pt x="7086" y="10365"/>
                  <a:pt x="7693" y="11046"/>
                  <a:pt x="8147" y="11575"/>
                </a:cubicBezTo>
                <a:cubicBezTo>
                  <a:pt x="8564" y="12105"/>
                  <a:pt x="8867" y="12521"/>
                  <a:pt x="9095" y="12748"/>
                </a:cubicBezTo>
                <a:cubicBezTo>
                  <a:pt x="9322" y="13013"/>
                  <a:pt x="9436" y="13240"/>
                  <a:pt x="9512" y="13353"/>
                </a:cubicBezTo>
                <a:cubicBezTo>
                  <a:pt x="9625" y="13543"/>
                  <a:pt x="9625" y="13543"/>
                  <a:pt x="9625" y="13543"/>
                </a:cubicBezTo>
                <a:cubicBezTo>
                  <a:pt x="9512" y="13694"/>
                  <a:pt x="9512" y="13694"/>
                  <a:pt x="9512" y="13694"/>
                </a:cubicBezTo>
                <a:cubicBezTo>
                  <a:pt x="9322" y="14148"/>
                  <a:pt x="9133" y="14640"/>
                  <a:pt x="8981" y="15094"/>
                </a:cubicBezTo>
                <a:cubicBezTo>
                  <a:pt x="8867" y="15585"/>
                  <a:pt x="8754" y="16077"/>
                  <a:pt x="8716" y="16569"/>
                </a:cubicBezTo>
                <a:cubicBezTo>
                  <a:pt x="8678" y="17061"/>
                  <a:pt x="8640" y="17552"/>
                  <a:pt x="8678" y="18044"/>
                </a:cubicBezTo>
                <a:cubicBezTo>
                  <a:pt x="8716" y="18536"/>
                  <a:pt x="8792" y="19028"/>
                  <a:pt x="8867" y="19519"/>
                </a:cubicBezTo>
                <a:cubicBezTo>
                  <a:pt x="19516" y="8890"/>
                  <a:pt x="19516" y="8890"/>
                  <a:pt x="19516" y="8890"/>
                </a:cubicBezTo>
                <a:cubicBezTo>
                  <a:pt x="19023" y="8776"/>
                  <a:pt x="18531" y="8701"/>
                  <a:pt x="18038" y="8663"/>
                </a:cubicBezTo>
                <a:cubicBezTo>
                  <a:pt x="17545" y="8663"/>
                  <a:pt x="17053" y="8663"/>
                  <a:pt x="16560" y="8738"/>
                </a:cubicBezTo>
                <a:cubicBezTo>
                  <a:pt x="16067" y="8776"/>
                  <a:pt x="15613" y="8890"/>
                  <a:pt x="15120" y="9003"/>
                </a:cubicBezTo>
                <a:cubicBezTo>
                  <a:pt x="14627" y="9154"/>
                  <a:pt x="14173" y="9306"/>
                  <a:pt x="13718" y="9533"/>
                </a:cubicBezTo>
                <a:cubicBezTo>
                  <a:pt x="13566" y="9608"/>
                  <a:pt x="13566" y="9608"/>
                  <a:pt x="13566" y="9608"/>
                </a:cubicBezTo>
                <a:cubicBezTo>
                  <a:pt x="13415" y="9571"/>
                  <a:pt x="13415" y="9571"/>
                  <a:pt x="13415" y="9571"/>
                </a:cubicBezTo>
                <a:cubicBezTo>
                  <a:pt x="13301" y="9495"/>
                  <a:pt x="12808" y="9117"/>
                  <a:pt x="11975" y="8436"/>
                </a:cubicBezTo>
                <a:cubicBezTo>
                  <a:pt x="11103" y="7755"/>
                  <a:pt x="9246" y="6128"/>
                  <a:pt x="6328" y="3594"/>
                </a:cubicBezTo>
                <a:cubicBezTo>
                  <a:pt x="6101" y="3405"/>
                  <a:pt x="6101" y="3405"/>
                  <a:pt x="6101" y="3405"/>
                </a:cubicBezTo>
                <a:cubicBezTo>
                  <a:pt x="6215" y="3178"/>
                  <a:pt x="6215" y="3178"/>
                  <a:pt x="6215" y="3178"/>
                </a:cubicBezTo>
                <a:cubicBezTo>
                  <a:pt x="6328" y="2421"/>
                  <a:pt x="6291" y="1816"/>
                  <a:pt x="6101" y="1324"/>
                </a:cubicBezTo>
                <a:lnTo>
                  <a:pt x="1364" y="612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91" name="Shape 3944"/>
          <p:cNvSpPr/>
          <p:nvPr userDrawn="1"/>
        </p:nvSpPr>
        <p:spPr>
          <a:xfrm>
            <a:off x="8156775" y="7285992"/>
            <a:ext cx="538788" cy="479199"/>
          </a:xfrm>
          <a:custGeom>
            <a:avLst/>
            <a:gdLst/>
            <a:ahLst/>
            <a:cxnLst>
              <a:cxn ang="0">
                <a:pos x="wd2" y="hd2"/>
              </a:cxn>
              <a:cxn ang="5400000">
                <a:pos x="wd2" y="hd2"/>
              </a:cxn>
              <a:cxn ang="10800000">
                <a:pos x="wd2" y="hd2"/>
              </a:cxn>
              <a:cxn ang="16200000">
                <a:pos x="wd2" y="hd2"/>
              </a:cxn>
            </a:cxnLst>
            <a:rect l="0" t="0" r="r" b="b"/>
            <a:pathLst>
              <a:path w="21600" h="21600" extrusionOk="0">
                <a:moveTo>
                  <a:pt x="2472" y="1027"/>
                </a:moveTo>
                <a:cubicBezTo>
                  <a:pt x="2776" y="770"/>
                  <a:pt x="3080" y="599"/>
                  <a:pt x="3423" y="428"/>
                </a:cubicBezTo>
                <a:cubicBezTo>
                  <a:pt x="3727" y="299"/>
                  <a:pt x="4031" y="171"/>
                  <a:pt x="4411" y="86"/>
                </a:cubicBezTo>
                <a:cubicBezTo>
                  <a:pt x="4792" y="43"/>
                  <a:pt x="5134" y="0"/>
                  <a:pt x="5514" y="0"/>
                </a:cubicBezTo>
                <a:cubicBezTo>
                  <a:pt x="5856" y="0"/>
                  <a:pt x="6237" y="43"/>
                  <a:pt x="6579" y="86"/>
                </a:cubicBezTo>
                <a:cubicBezTo>
                  <a:pt x="6959" y="171"/>
                  <a:pt x="7301" y="299"/>
                  <a:pt x="7568" y="428"/>
                </a:cubicBezTo>
                <a:cubicBezTo>
                  <a:pt x="7910" y="599"/>
                  <a:pt x="8252" y="770"/>
                  <a:pt x="8556" y="1027"/>
                </a:cubicBezTo>
                <a:cubicBezTo>
                  <a:pt x="8861" y="1240"/>
                  <a:pt x="9127" y="1497"/>
                  <a:pt x="9355" y="1754"/>
                </a:cubicBezTo>
                <a:cubicBezTo>
                  <a:pt x="20497" y="14286"/>
                  <a:pt x="20497" y="14286"/>
                  <a:pt x="20497" y="14286"/>
                </a:cubicBezTo>
                <a:cubicBezTo>
                  <a:pt x="20877" y="14714"/>
                  <a:pt x="21144" y="15184"/>
                  <a:pt x="21334" y="15740"/>
                </a:cubicBezTo>
                <a:cubicBezTo>
                  <a:pt x="21486" y="16253"/>
                  <a:pt x="21600" y="16810"/>
                  <a:pt x="21600" y="17323"/>
                </a:cubicBezTo>
                <a:cubicBezTo>
                  <a:pt x="21600" y="17879"/>
                  <a:pt x="21486" y="18392"/>
                  <a:pt x="21334" y="18905"/>
                </a:cubicBezTo>
                <a:cubicBezTo>
                  <a:pt x="21144" y="19461"/>
                  <a:pt x="20877" y="19932"/>
                  <a:pt x="20497" y="20360"/>
                </a:cubicBezTo>
                <a:cubicBezTo>
                  <a:pt x="20345" y="20573"/>
                  <a:pt x="20155" y="20745"/>
                  <a:pt x="19927" y="20873"/>
                </a:cubicBezTo>
                <a:cubicBezTo>
                  <a:pt x="19737" y="21044"/>
                  <a:pt x="19508" y="21172"/>
                  <a:pt x="19280" y="21258"/>
                </a:cubicBezTo>
                <a:cubicBezTo>
                  <a:pt x="19052" y="21386"/>
                  <a:pt x="18786" y="21472"/>
                  <a:pt x="18558" y="21514"/>
                </a:cubicBezTo>
                <a:cubicBezTo>
                  <a:pt x="18292" y="21557"/>
                  <a:pt x="18063" y="21600"/>
                  <a:pt x="17835" y="21600"/>
                </a:cubicBezTo>
                <a:cubicBezTo>
                  <a:pt x="17569" y="21600"/>
                  <a:pt x="17303" y="21557"/>
                  <a:pt x="17075" y="21514"/>
                </a:cubicBezTo>
                <a:cubicBezTo>
                  <a:pt x="16808" y="21472"/>
                  <a:pt x="16580" y="21386"/>
                  <a:pt x="16352" y="21258"/>
                </a:cubicBezTo>
                <a:cubicBezTo>
                  <a:pt x="16124" y="21172"/>
                  <a:pt x="15896" y="21044"/>
                  <a:pt x="15706" y="20873"/>
                </a:cubicBezTo>
                <a:cubicBezTo>
                  <a:pt x="15515" y="20745"/>
                  <a:pt x="15325" y="20573"/>
                  <a:pt x="15097" y="20360"/>
                </a:cubicBezTo>
                <a:cubicBezTo>
                  <a:pt x="10192" y="14799"/>
                  <a:pt x="10192" y="14799"/>
                  <a:pt x="10192" y="14799"/>
                </a:cubicBezTo>
                <a:cubicBezTo>
                  <a:pt x="4373" y="8212"/>
                  <a:pt x="4373" y="8212"/>
                  <a:pt x="4373" y="8212"/>
                </a:cubicBezTo>
                <a:cubicBezTo>
                  <a:pt x="4259" y="8127"/>
                  <a:pt x="4183" y="7998"/>
                  <a:pt x="4107" y="7870"/>
                </a:cubicBezTo>
                <a:cubicBezTo>
                  <a:pt x="3993" y="7742"/>
                  <a:pt x="3955" y="7613"/>
                  <a:pt x="3917" y="7442"/>
                </a:cubicBezTo>
                <a:cubicBezTo>
                  <a:pt x="3841" y="7314"/>
                  <a:pt x="3803" y="7143"/>
                  <a:pt x="3765" y="7015"/>
                </a:cubicBezTo>
                <a:cubicBezTo>
                  <a:pt x="3727" y="6844"/>
                  <a:pt x="3727" y="6715"/>
                  <a:pt x="3727" y="6544"/>
                </a:cubicBezTo>
                <a:cubicBezTo>
                  <a:pt x="3727" y="6373"/>
                  <a:pt x="3727" y="6202"/>
                  <a:pt x="3765" y="6074"/>
                </a:cubicBezTo>
                <a:cubicBezTo>
                  <a:pt x="3803" y="5903"/>
                  <a:pt x="3841" y="5774"/>
                  <a:pt x="3917" y="5603"/>
                </a:cubicBezTo>
                <a:cubicBezTo>
                  <a:pt x="3955" y="5518"/>
                  <a:pt x="3993" y="5389"/>
                  <a:pt x="4107" y="5261"/>
                </a:cubicBezTo>
                <a:cubicBezTo>
                  <a:pt x="4183" y="5133"/>
                  <a:pt x="4259" y="5004"/>
                  <a:pt x="4373" y="4876"/>
                </a:cubicBezTo>
                <a:cubicBezTo>
                  <a:pt x="4449" y="4790"/>
                  <a:pt x="4563" y="4662"/>
                  <a:pt x="4677" y="4577"/>
                </a:cubicBezTo>
                <a:cubicBezTo>
                  <a:pt x="4792" y="4491"/>
                  <a:pt x="4906" y="4406"/>
                  <a:pt x="5058" y="4320"/>
                </a:cubicBezTo>
                <a:cubicBezTo>
                  <a:pt x="5172" y="4277"/>
                  <a:pt x="5286" y="4277"/>
                  <a:pt x="5438" y="4234"/>
                </a:cubicBezTo>
                <a:cubicBezTo>
                  <a:pt x="5590" y="4192"/>
                  <a:pt x="5704" y="4149"/>
                  <a:pt x="5856" y="4149"/>
                </a:cubicBezTo>
                <a:cubicBezTo>
                  <a:pt x="5970" y="4149"/>
                  <a:pt x="6123" y="4192"/>
                  <a:pt x="6237" y="4234"/>
                </a:cubicBezTo>
                <a:cubicBezTo>
                  <a:pt x="6389" y="4277"/>
                  <a:pt x="6503" y="4277"/>
                  <a:pt x="6655" y="4320"/>
                </a:cubicBezTo>
                <a:cubicBezTo>
                  <a:pt x="6769" y="4406"/>
                  <a:pt x="6883" y="4491"/>
                  <a:pt x="6997" y="4577"/>
                </a:cubicBezTo>
                <a:cubicBezTo>
                  <a:pt x="7111" y="4662"/>
                  <a:pt x="7225" y="4790"/>
                  <a:pt x="7339" y="4876"/>
                </a:cubicBezTo>
                <a:cubicBezTo>
                  <a:pt x="16732" y="15484"/>
                  <a:pt x="16732" y="15484"/>
                  <a:pt x="16732" y="15484"/>
                </a:cubicBezTo>
                <a:cubicBezTo>
                  <a:pt x="16162" y="16082"/>
                  <a:pt x="16162" y="16082"/>
                  <a:pt x="16162" y="16082"/>
                </a:cubicBezTo>
                <a:cubicBezTo>
                  <a:pt x="6731" y="5518"/>
                  <a:pt x="6731" y="5518"/>
                  <a:pt x="6731" y="5518"/>
                </a:cubicBezTo>
                <a:cubicBezTo>
                  <a:pt x="6655" y="5389"/>
                  <a:pt x="6503" y="5304"/>
                  <a:pt x="6351" y="5218"/>
                </a:cubicBezTo>
                <a:cubicBezTo>
                  <a:pt x="6161" y="5133"/>
                  <a:pt x="6008" y="5133"/>
                  <a:pt x="5856" y="5133"/>
                </a:cubicBezTo>
                <a:cubicBezTo>
                  <a:pt x="5666" y="5133"/>
                  <a:pt x="5514" y="5133"/>
                  <a:pt x="5362" y="5218"/>
                </a:cubicBezTo>
                <a:cubicBezTo>
                  <a:pt x="5172" y="5304"/>
                  <a:pt x="5058" y="5389"/>
                  <a:pt x="4944" y="5518"/>
                </a:cubicBezTo>
                <a:cubicBezTo>
                  <a:pt x="4830" y="5646"/>
                  <a:pt x="4715" y="5817"/>
                  <a:pt x="4677" y="5988"/>
                </a:cubicBezTo>
                <a:cubicBezTo>
                  <a:pt x="4601" y="6202"/>
                  <a:pt x="4563" y="6373"/>
                  <a:pt x="4563" y="6544"/>
                </a:cubicBezTo>
                <a:cubicBezTo>
                  <a:pt x="4563" y="6758"/>
                  <a:pt x="4601" y="6929"/>
                  <a:pt x="4677" y="7100"/>
                </a:cubicBezTo>
                <a:cubicBezTo>
                  <a:pt x="4715" y="7271"/>
                  <a:pt x="4830" y="7400"/>
                  <a:pt x="4944" y="7571"/>
                </a:cubicBezTo>
                <a:cubicBezTo>
                  <a:pt x="15706" y="19718"/>
                  <a:pt x="15706" y="19718"/>
                  <a:pt x="15706" y="19718"/>
                </a:cubicBezTo>
                <a:cubicBezTo>
                  <a:pt x="15858" y="19846"/>
                  <a:pt x="16010" y="19975"/>
                  <a:pt x="16162" y="20103"/>
                </a:cubicBezTo>
                <a:cubicBezTo>
                  <a:pt x="16314" y="20189"/>
                  <a:pt x="16504" y="20317"/>
                  <a:pt x="16694" y="20445"/>
                </a:cubicBezTo>
                <a:cubicBezTo>
                  <a:pt x="16846" y="20488"/>
                  <a:pt x="17037" y="20573"/>
                  <a:pt x="17227" y="20616"/>
                </a:cubicBezTo>
                <a:cubicBezTo>
                  <a:pt x="17417" y="20616"/>
                  <a:pt x="17645" y="20659"/>
                  <a:pt x="17835" y="20659"/>
                </a:cubicBezTo>
                <a:cubicBezTo>
                  <a:pt x="18025" y="20659"/>
                  <a:pt x="18215" y="20616"/>
                  <a:pt x="18406" y="20616"/>
                </a:cubicBezTo>
                <a:cubicBezTo>
                  <a:pt x="18596" y="20573"/>
                  <a:pt x="18786" y="20488"/>
                  <a:pt x="18976" y="20445"/>
                </a:cubicBezTo>
                <a:cubicBezTo>
                  <a:pt x="19128" y="20317"/>
                  <a:pt x="19318" y="20189"/>
                  <a:pt x="19470" y="20103"/>
                </a:cubicBezTo>
                <a:cubicBezTo>
                  <a:pt x="19623" y="19975"/>
                  <a:pt x="19775" y="19846"/>
                  <a:pt x="19927" y="19718"/>
                </a:cubicBezTo>
                <a:cubicBezTo>
                  <a:pt x="20193" y="19376"/>
                  <a:pt x="20421" y="18991"/>
                  <a:pt x="20573" y="18606"/>
                </a:cubicBezTo>
                <a:cubicBezTo>
                  <a:pt x="20725" y="18178"/>
                  <a:pt x="20801" y="17750"/>
                  <a:pt x="20801" y="17323"/>
                </a:cubicBezTo>
                <a:cubicBezTo>
                  <a:pt x="20801" y="16895"/>
                  <a:pt x="20725" y="16510"/>
                  <a:pt x="20573" y="16082"/>
                </a:cubicBezTo>
                <a:cubicBezTo>
                  <a:pt x="20421" y="15697"/>
                  <a:pt x="20193" y="15312"/>
                  <a:pt x="19927" y="14970"/>
                </a:cubicBezTo>
                <a:cubicBezTo>
                  <a:pt x="8823" y="2438"/>
                  <a:pt x="8823" y="2438"/>
                  <a:pt x="8823" y="2438"/>
                </a:cubicBezTo>
                <a:cubicBezTo>
                  <a:pt x="8594" y="2224"/>
                  <a:pt x="8366" y="2010"/>
                  <a:pt x="8100" y="1796"/>
                </a:cubicBezTo>
                <a:cubicBezTo>
                  <a:pt x="7872" y="1583"/>
                  <a:pt x="7568" y="1454"/>
                  <a:pt x="7301" y="1326"/>
                </a:cubicBezTo>
                <a:cubicBezTo>
                  <a:pt x="7035" y="1198"/>
                  <a:pt x="6731" y="1069"/>
                  <a:pt x="6427" y="1027"/>
                </a:cubicBezTo>
                <a:cubicBezTo>
                  <a:pt x="6123" y="984"/>
                  <a:pt x="5818" y="941"/>
                  <a:pt x="5514" y="941"/>
                </a:cubicBezTo>
                <a:cubicBezTo>
                  <a:pt x="5210" y="941"/>
                  <a:pt x="4906" y="984"/>
                  <a:pt x="4601" y="1027"/>
                </a:cubicBezTo>
                <a:cubicBezTo>
                  <a:pt x="4259" y="1069"/>
                  <a:pt x="3993" y="1198"/>
                  <a:pt x="3727" y="1326"/>
                </a:cubicBezTo>
                <a:cubicBezTo>
                  <a:pt x="3461" y="1454"/>
                  <a:pt x="3194" y="1583"/>
                  <a:pt x="2928" y="1796"/>
                </a:cubicBezTo>
                <a:cubicBezTo>
                  <a:pt x="2662" y="2010"/>
                  <a:pt x="2434" y="2224"/>
                  <a:pt x="2168" y="2438"/>
                </a:cubicBezTo>
                <a:cubicBezTo>
                  <a:pt x="1977" y="2695"/>
                  <a:pt x="1787" y="2951"/>
                  <a:pt x="1597" y="3251"/>
                </a:cubicBezTo>
                <a:cubicBezTo>
                  <a:pt x="1445" y="3507"/>
                  <a:pt x="1293" y="3850"/>
                  <a:pt x="1179" y="4149"/>
                </a:cubicBezTo>
                <a:cubicBezTo>
                  <a:pt x="1065" y="4448"/>
                  <a:pt x="989" y="4790"/>
                  <a:pt x="913" y="5133"/>
                </a:cubicBezTo>
                <a:cubicBezTo>
                  <a:pt x="875" y="5432"/>
                  <a:pt x="837" y="5817"/>
                  <a:pt x="837" y="6159"/>
                </a:cubicBezTo>
                <a:cubicBezTo>
                  <a:pt x="837" y="6501"/>
                  <a:pt x="875" y="6844"/>
                  <a:pt x="913" y="7186"/>
                </a:cubicBezTo>
                <a:cubicBezTo>
                  <a:pt x="989" y="7528"/>
                  <a:pt x="1065" y="7827"/>
                  <a:pt x="1179" y="8170"/>
                </a:cubicBezTo>
                <a:cubicBezTo>
                  <a:pt x="1293" y="8469"/>
                  <a:pt x="1445" y="8768"/>
                  <a:pt x="1597" y="9068"/>
                </a:cubicBezTo>
                <a:cubicBezTo>
                  <a:pt x="1787" y="9367"/>
                  <a:pt x="1977" y="9624"/>
                  <a:pt x="2168" y="9838"/>
                </a:cubicBezTo>
                <a:cubicBezTo>
                  <a:pt x="11941" y="20830"/>
                  <a:pt x="11941" y="20830"/>
                  <a:pt x="11941" y="20830"/>
                </a:cubicBezTo>
                <a:cubicBezTo>
                  <a:pt x="11332" y="21472"/>
                  <a:pt x="11332" y="21472"/>
                  <a:pt x="11332" y="21472"/>
                </a:cubicBezTo>
                <a:cubicBezTo>
                  <a:pt x="1635" y="10522"/>
                  <a:pt x="1635" y="10522"/>
                  <a:pt x="1635" y="10522"/>
                </a:cubicBezTo>
                <a:cubicBezTo>
                  <a:pt x="1369" y="10223"/>
                  <a:pt x="1141" y="9923"/>
                  <a:pt x="951" y="9581"/>
                </a:cubicBezTo>
                <a:cubicBezTo>
                  <a:pt x="761" y="9239"/>
                  <a:pt x="570" y="8897"/>
                  <a:pt x="418" y="8512"/>
                </a:cubicBezTo>
                <a:cubicBezTo>
                  <a:pt x="266" y="8127"/>
                  <a:pt x="152" y="7742"/>
                  <a:pt x="114" y="7357"/>
                </a:cubicBezTo>
                <a:cubicBezTo>
                  <a:pt x="38" y="6972"/>
                  <a:pt x="0" y="6587"/>
                  <a:pt x="0" y="6159"/>
                </a:cubicBezTo>
                <a:cubicBezTo>
                  <a:pt x="0" y="5774"/>
                  <a:pt x="38" y="5347"/>
                  <a:pt x="114" y="4962"/>
                </a:cubicBezTo>
                <a:cubicBezTo>
                  <a:pt x="152" y="4534"/>
                  <a:pt x="266" y="4149"/>
                  <a:pt x="418" y="3764"/>
                </a:cubicBezTo>
                <a:cubicBezTo>
                  <a:pt x="570" y="3422"/>
                  <a:pt x="761" y="3037"/>
                  <a:pt x="951" y="2737"/>
                </a:cubicBezTo>
                <a:cubicBezTo>
                  <a:pt x="1141" y="2395"/>
                  <a:pt x="1369" y="2053"/>
                  <a:pt x="1635" y="1754"/>
                </a:cubicBezTo>
                <a:cubicBezTo>
                  <a:pt x="1863" y="1497"/>
                  <a:pt x="2130" y="1240"/>
                  <a:pt x="2472" y="1027"/>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92" name="Shape 3945"/>
          <p:cNvSpPr/>
          <p:nvPr userDrawn="1"/>
        </p:nvSpPr>
        <p:spPr>
          <a:xfrm>
            <a:off x="9472096" y="7230128"/>
            <a:ext cx="499061" cy="590927"/>
          </a:xfrm>
          <a:custGeom>
            <a:avLst/>
            <a:gdLst/>
            <a:ahLst/>
            <a:cxnLst>
              <a:cxn ang="0">
                <a:pos x="wd2" y="hd2"/>
              </a:cxn>
              <a:cxn ang="5400000">
                <a:pos x="wd2" y="hd2"/>
              </a:cxn>
              <a:cxn ang="10800000">
                <a:pos x="wd2" y="hd2"/>
              </a:cxn>
              <a:cxn ang="16200000">
                <a:pos x="wd2" y="hd2"/>
              </a:cxn>
            </a:cxnLst>
            <a:rect l="0" t="0" r="r" b="b"/>
            <a:pathLst>
              <a:path w="21600" h="21600" extrusionOk="0">
                <a:moveTo>
                  <a:pt x="13454" y="1907"/>
                </a:moveTo>
                <a:cubicBezTo>
                  <a:pt x="21600" y="1907"/>
                  <a:pt x="21600" y="1907"/>
                  <a:pt x="21600" y="1907"/>
                </a:cubicBezTo>
                <a:cubicBezTo>
                  <a:pt x="21600" y="21600"/>
                  <a:pt x="21600" y="21600"/>
                  <a:pt x="21600" y="21600"/>
                </a:cubicBezTo>
                <a:cubicBezTo>
                  <a:pt x="0" y="21600"/>
                  <a:pt x="0" y="21600"/>
                  <a:pt x="0" y="21600"/>
                </a:cubicBezTo>
                <a:cubicBezTo>
                  <a:pt x="0" y="1907"/>
                  <a:pt x="0" y="1907"/>
                  <a:pt x="0" y="1907"/>
                </a:cubicBezTo>
                <a:cubicBezTo>
                  <a:pt x="8146" y="1907"/>
                  <a:pt x="8146" y="1907"/>
                  <a:pt x="8146" y="1907"/>
                </a:cubicBezTo>
                <a:cubicBezTo>
                  <a:pt x="8187" y="1630"/>
                  <a:pt x="8270" y="1387"/>
                  <a:pt x="8434" y="1144"/>
                </a:cubicBezTo>
                <a:cubicBezTo>
                  <a:pt x="8599" y="936"/>
                  <a:pt x="8805" y="728"/>
                  <a:pt x="9051" y="555"/>
                </a:cubicBezTo>
                <a:cubicBezTo>
                  <a:pt x="9298" y="381"/>
                  <a:pt x="9545" y="243"/>
                  <a:pt x="9833" y="139"/>
                </a:cubicBezTo>
                <a:cubicBezTo>
                  <a:pt x="10162" y="35"/>
                  <a:pt x="10450" y="0"/>
                  <a:pt x="10779" y="0"/>
                </a:cubicBezTo>
                <a:cubicBezTo>
                  <a:pt x="11150" y="0"/>
                  <a:pt x="11438" y="35"/>
                  <a:pt x="11726" y="139"/>
                </a:cubicBezTo>
                <a:cubicBezTo>
                  <a:pt x="12014" y="243"/>
                  <a:pt x="12302" y="381"/>
                  <a:pt x="12549" y="555"/>
                </a:cubicBezTo>
                <a:cubicBezTo>
                  <a:pt x="12795" y="728"/>
                  <a:pt x="13001" y="936"/>
                  <a:pt x="13166" y="1144"/>
                </a:cubicBezTo>
                <a:cubicBezTo>
                  <a:pt x="13330" y="1387"/>
                  <a:pt x="13413" y="1630"/>
                  <a:pt x="13454" y="1907"/>
                </a:cubicBezTo>
                <a:close/>
                <a:moveTo>
                  <a:pt x="20695" y="20803"/>
                </a:moveTo>
                <a:cubicBezTo>
                  <a:pt x="20695" y="2670"/>
                  <a:pt x="20695" y="2670"/>
                  <a:pt x="20695" y="2670"/>
                </a:cubicBezTo>
                <a:cubicBezTo>
                  <a:pt x="13495" y="2670"/>
                  <a:pt x="13495" y="2670"/>
                  <a:pt x="13495" y="2670"/>
                </a:cubicBezTo>
                <a:cubicBezTo>
                  <a:pt x="13495" y="3224"/>
                  <a:pt x="13495" y="3224"/>
                  <a:pt x="13495" y="3224"/>
                </a:cubicBezTo>
                <a:cubicBezTo>
                  <a:pt x="13865" y="3363"/>
                  <a:pt x="14194" y="3536"/>
                  <a:pt x="14482" y="3779"/>
                </a:cubicBezTo>
                <a:cubicBezTo>
                  <a:pt x="14770" y="3987"/>
                  <a:pt x="15017" y="4265"/>
                  <a:pt x="15264" y="4577"/>
                </a:cubicBezTo>
                <a:cubicBezTo>
                  <a:pt x="15511" y="4819"/>
                  <a:pt x="15675" y="5131"/>
                  <a:pt x="15840" y="5443"/>
                </a:cubicBezTo>
                <a:cubicBezTo>
                  <a:pt x="16005" y="5755"/>
                  <a:pt x="16128" y="6102"/>
                  <a:pt x="16210" y="6414"/>
                </a:cubicBezTo>
                <a:cubicBezTo>
                  <a:pt x="5431" y="6414"/>
                  <a:pt x="5431" y="6414"/>
                  <a:pt x="5431" y="6414"/>
                </a:cubicBezTo>
                <a:cubicBezTo>
                  <a:pt x="5513" y="6102"/>
                  <a:pt x="5595" y="5755"/>
                  <a:pt x="5760" y="5443"/>
                </a:cubicBezTo>
                <a:cubicBezTo>
                  <a:pt x="5883" y="5131"/>
                  <a:pt x="6089" y="4819"/>
                  <a:pt x="6336" y="4577"/>
                </a:cubicBezTo>
                <a:cubicBezTo>
                  <a:pt x="6542" y="4265"/>
                  <a:pt x="6789" y="3987"/>
                  <a:pt x="7118" y="3779"/>
                </a:cubicBezTo>
                <a:cubicBezTo>
                  <a:pt x="7406" y="3536"/>
                  <a:pt x="7735" y="3363"/>
                  <a:pt x="8105" y="3224"/>
                </a:cubicBezTo>
                <a:cubicBezTo>
                  <a:pt x="8105" y="2670"/>
                  <a:pt x="8105" y="2670"/>
                  <a:pt x="8105" y="2670"/>
                </a:cubicBezTo>
                <a:cubicBezTo>
                  <a:pt x="905" y="2670"/>
                  <a:pt x="905" y="2670"/>
                  <a:pt x="905" y="2670"/>
                </a:cubicBezTo>
                <a:cubicBezTo>
                  <a:pt x="905" y="20803"/>
                  <a:pt x="905" y="20803"/>
                  <a:pt x="905" y="20803"/>
                </a:cubicBezTo>
                <a:lnTo>
                  <a:pt x="20695" y="20803"/>
                </a:lnTo>
                <a:close/>
                <a:moveTo>
                  <a:pt x="5431" y="9500"/>
                </a:moveTo>
                <a:cubicBezTo>
                  <a:pt x="5431" y="10193"/>
                  <a:pt x="5431" y="10193"/>
                  <a:pt x="5431" y="10193"/>
                </a:cubicBezTo>
                <a:cubicBezTo>
                  <a:pt x="16210" y="10193"/>
                  <a:pt x="16210" y="10193"/>
                  <a:pt x="16210" y="10193"/>
                </a:cubicBezTo>
                <a:cubicBezTo>
                  <a:pt x="16210" y="9500"/>
                  <a:pt x="16210" y="9500"/>
                  <a:pt x="16210" y="9500"/>
                </a:cubicBezTo>
                <a:lnTo>
                  <a:pt x="5431" y="9500"/>
                </a:lnTo>
                <a:close/>
                <a:moveTo>
                  <a:pt x="5431" y="12516"/>
                </a:moveTo>
                <a:cubicBezTo>
                  <a:pt x="5431" y="13279"/>
                  <a:pt x="5431" y="13279"/>
                  <a:pt x="5431" y="13279"/>
                </a:cubicBezTo>
                <a:cubicBezTo>
                  <a:pt x="16210" y="13279"/>
                  <a:pt x="16210" y="13279"/>
                  <a:pt x="16210" y="13279"/>
                </a:cubicBezTo>
                <a:cubicBezTo>
                  <a:pt x="16210" y="12516"/>
                  <a:pt x="16210" y="12516"/>
                  <a:pt x="16210" y="12516"/>
                </a:cubicBezTo>
                <a:lnTo>
                  <a:pt x="5431" y="12516"/>
                </a:lnTo>
                <a:close/>
                <a:moveTo>
                  <a:pt x="5431" y="15533"/>
                </a:moveTo>
                <a:cubicBezTo>
                  <a:pt x="5431" y="16295"/>
                  <a:pt x="5431" y="16295"/>
                  <a:pt x="5431" y="16295"/>
                </a:cubicBezTo>
                <a:cubicBezTo>
                  <a:pt x="12590" y="16295"/>
                  <a:pt x="12590" y="16295"/>
                  <a:pt x="12590" y="16295"/>
                </a:cubicBezTo>
                <a:cubicBezTo>
                  <a:pt x="12590" y="15533"/>
                  <a:pt x="12590" y="15533"/>
                  <a:pt x="12590" y="15533"/>
                </a:cubicBezTo>
                <a:lnTo>
                  <a:pt x="5431" y="15533"/>
                </a:lnTo>
                <a:close/>
                <a:moveTo>
                  <a:pt x="9010" y="3606"/>
                </a:moveTo>
                <a:cubicBezTo>
                  <a:pt x="8517" y="3848"/>
                  <a:pt x="8517" y="3848"/>
                  <a:pt x="8517" y="3848"/>
                </a:cubicBezTo>
                <a:cubicBezTo>
                  <a:pt x="8311" y="3952"/>
                  <a:pt x="8105" y="4091"/>
                  <a:pt x="7899" y="4195"/>
                </a:cubicBezTo>
                <a:cubicBezTo>
                  <a:pt x="7735" y="4334"/>
                  <a:pt x="7529" y="4473"/>
                  <a:pt x="7406" y="4646"/>
                </a:cubicBezTo>
                <a:cubicBezTo>
                  <a:pt x="7241" y="4819"/>
                  <a:pt x="7077" y="4958"/>
                  <a:pt x="6953" y="5131"/>
                </a:cubicBezTo>
                <a:cubicBezTo>
                  <a:pt x="6830" y="5305"/>
                  <a:pt x="6706" y="5478"/>
                  <a:pt x="6583" y="5686"/>
                </a:cubicBezTo>
                <a:cubicBezTo>
                  <a:pt x="15017" y="5686"/>
                  <a:pt x="15017" y="5686"/>
                  <a:pt x="15017" y="5686"/>
                </a:cubicBezTo>
                <a:cubicBezTo>
                  <a:pt x="14894" y="5478"/>
                  <a:pt x="14770" y="5305"/>
                  <a:pt x="14647" y="5131"/>
                </a:cubicBezTo>
                <a:cubicBezTo>
                  <a:pt x="14523" y="4958"/>
                  <a:pt x="14400" y="4819"/>
                  <a:pt x="14194" y="4646"/>
                </a:cubicBezTo>
                <a:cubicBezTo>
                  <a:pt x="14071" y="4473"/>
                  <a:pt x="13906" y="4334"/>
                  <a:pt x="13701" y="4195"/>
                </a:cubicBezTo>
                <a:cubicBezTo>
                  <a:pt x="13495" y="4091"/>
                  <a:pt x="13289" y="3952"/>
                  <a:pt x="13042" y="3848"/>
                </a:cubicBezTo>
                <a:cubicBezTo>
                  <a:pt x="12590" y="3606"/>
                  <a:pt x="12590" y="3606"/>
                  <a:pt x="12590" y="3606"/>
                </a:cubicBezTo>
                <a:cubicBezTo>
                  <a:pt x="12590" y="2254"/>
                  <a:pt x="12590" y="2254"/>
                  <a:pt x="12590" y="2254"/>
                </a:cubicBezTo>
                <a:cubicBezTo>
                  <a:pt x="12590" y="2046"/>
                  <a:pt x="12549" y="1872"/>
                  <a:pt x="12466" y="1664"/>
                </a:cubicBezTo>
                <a:cubicBezTo>
                  <a:pt x="12384" y="1491"/>
                  <a:pt x="12261" y="1317"/>
                  <a:pt x="12055" y="1179"/>
                </a:cubicBezTo>
                <a:cubicBezTo>
                  <a:pt x="11931" y="1075"/>
                  <a:pt x="11726" y="971"/>
                  <a:pt x="11520" y="901"/>
                </a:cubicBezTo>
                <a:cubicBezTo>
                  <a:pt x="11273" y="797"/>
                  <a:pt x="11026" y="763"/>
                  <a:pt x="10779" y="763"/>
                </a:cubicBezTo>
                <a:cubicBezTo>
                  <a:pt x="10533" y="763"/>
                  <a:pt x="10286" y="797"/>
                  <a:pt x="10080" y="901"/>
                </a:cubicBezTo>
                <a:cubicBezTo>
                  <a:pt x="9874" y="971"/>
                  <a:pt x="9710" y="1075"/>
                  <a:pt x="9545" y="1179"/>
                </a:cubicBezTo>
                <a:cubicBezTo>
                  <a:pt x="9381" y="1317"/>
                  <a:pt x="9216" y="1491"/>
                  <a:pt x="9134" y="1664"/>
                </a:cubicBezTo>
                <a:cubicBezTo>
                  <a:pt x="9051" y="1872"/>
                  <a:pt x="9010" y="2046"/>
                  <a:pt x="9010" y="2254"/>
                </a:cubicBezTo>
                <a:lnTo>
                  <a:pt x="9010" y="3606"/>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93" name="Shape 3946"/>
          <p:cNvSpPr/>
          <p:nvPr userDrawn="1"/>
        </p:nvSpPr>
        <p:spPr>
          <a:xfrm>
            <a:off x="10767555" y="7277304"/>
            <a:ext cx="499061" cy="496578"/>
          </a:xfrm>
          <a:custGeom>
            <a:avLst/>
            <a:gdLst/>
            <a:ahLst/>
            <a:cxnLst>
              <a:cxn ang="0">
                <a:pos x="wd2" y="hd2"/>
              </a:cxn>
              <a:cxn ang="5400000">
                <a:pos x="wd2" y="hd2"/>
              </a:cxn>
              <a:cxn ang="10800000">
                <a:pos x="wd2" y="hd2"/>
              </a:cxn>
              <a:cxn ang="16200000">
                <a:pos x="wd2" y="hd2"/>
              </a:cxn>
            </a:cxnLst>
            <a:rect l="0" t="0" r="r" b="b"/>
            <a:pathLst>
              <a:path w="21600" h="21600" extrusionOk="0">
                <a:moveTo>
                  <a:pt x="17516" y="12636"/>
                </a:moveTo>
                <a:lnTo>
                  <a:pt x="21600" y="12636"/>
                </a:lnTo>
                <a:lnTo>
                  <a:pt x="21600" y="21600"/>
                </a:lnTo>
                <a:lnTo>
                  <a:pt x="12573" y="21600"/>
                </a:lnTo>
                <a:lnTo>
                  <a:pt x="12573" y="12636"/>
                </a:lnTo>
                <a:lnTo>
                  <a:pt x="16657" y="12636"/>
                </a:lnTo>
                <a:lnTo>
                  <a:pt x="16657" y="11232"/>
                </a:lnTo>
                <a:lnTo>
                  <a:pt x="4943" y="11232"/>
                </a:lnTo>
                <a:lnTo>
                  <a:pt x="4943" y="12636"/>
                </a:lnTo>
                <a:lnTo>
                  <a:pt x="9027" y="12636"/>
                </a:lnTo>
                <a:lnTo>
                  <a:pt x="9027" y="21600"/>
                </a:lnTo>
                <a:lnTo>
                  <a:pt x="0" y="21600"/>
                </a:lnTo>
                <a:lnTo>
                  <a:pt x="0" y="12636"/>
                </a:lnTo>
                <a:lnTo>
                  <a:pt x="4084" y="12636"/>
                </a:lnTo>
                <a:lnTo>
                  <a:pt x="4084" y="10368"/>
                </a:lnTo>
                <a:lnTo>
                  <a:pt x="10424" y="10368"/>
                </a:lnTo>
                <a:lnTo>
                  <a:pt x="10424" y="8964"/>
                </a:lnTo>
                <a:lnTo>
                  <a:pt x="6340" y="8964"/>
                </a:lnTo>
                <a:lnTo>
                  <a:pt x="6340" y="0"/>
                </a:lnTo>
                <a:lnTo>
                  <a:pt x="15260" y="0"/>
                </a:lnTo>
                <a:lnTo>
                  <a:pt x="15260" y="8964"/>
                </a:lnTo>
                <a:lnTo>
                  <a:pt x="11284" y="8964"/>
                </a:lnTo>
                <a:lnTo>
                  <a:pt x="11284" y="10368"/>
                </a:lnTo>
                <a:lnTo>
                  <a:pt x="17516" y="10368"/>
                </a:lnTo>
                <a:lnTo>
                  <a:pt x="17516" y="12636"/>
                </a:lnTo>
                <a:close/>
                <a:moveTo>
                  <a:pt x="8167" y="20736"/>
                </a:moveTo>
                <a:lnTo>
                  <a:pt x="8167" y="13392"/>
                </a:lnTo>
                <a:lnTo>
                  <a:pt x="967" y="13392"/>
                </a:lnTo>
                <a:lnTo>
                  <a:pt x="967" y="20736"/>
                </a:lnTo>
                <a:lnTo>
                  <a:pt x="8167" y="20736"/>
                </a:lnTo>
                <a:close/>
                <a:moveTo>
                  <a:pt x="7200" y="756"/>
                </a:moveTo>
                <a:lnTo>
                  <a:pt x="7200" y="8100"/>
                </a:lnTo>
                <a:lnTo>
                  <a:pt x="14400" y="8100"/>
                </a:lnTo>
                <a:lnTo>
                  <a:pt x="14400" y="756"/>
                </a:lnTo>
                <a:lnTo>
                  <a:pt x="7200" y="756"/>
                </a:lnTo>
                <a:close/>
                <a:moveTo>
                  <a:pt x="20633" y="20736"/>
                </a:moveTo>
                <a:lnTo>
                  <a:pt x="20633" y="13392"/>
                </a:lnTo>
                <a:lnTo>
                  <a:pt x="13540" y="13392"/>
                </a:lnTo>
                <a:lnTo>
                  <a:pt x="13540" y="20736"/>
                </a:lnTo>
                <a:lnTo>
                  <a:pt x="20633" y="20736"/>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94" name="Shape 3947"/>
          <p:cNvSpPr/>
          <p:nvPr userDrawn="1"/>
        </p:nvSpPr>
        <p:spPr>
          <a:xfrm>
            <a:off x="12071707" y="7285992"/>
            <a:ext cx="481682" cy="479199"/>
          </a:xfrm>
          <a:custGeom>
            <a:avLst/>
            <a:gdLst/>
            <a:ahLst/>
            <a:cxnLst>
              <a:cxn ang="0">
                <a:pos x="wd2" y="hd2"/>
              </a:cxn>
              <a:cxn ang="5400000">
                <a:pos x="wd2" y="hd2"/>
              </a:cxn>
              <a:cxn ang="10800000">
                <a:pos x="wd2" y="hd2"/>
              </a:cxn>
              <a:cxn ang="16200000">
                <a:pos x="wd2" y="hd2"/>
              </a:cxn>
            </a:cxnLst>
            <a:rect l="0" t="0" r="r" b="b"/>
            <a:pathLst>
              <a:path w="21600" h="21600" extrusionOk="0">
                <a:moveTo>
                  <a:pt x="21600" y="560"/>
                </a:moveTo>
                <a:lnTo>
                  <a:pt x="14586" y="7722"/>
                </a:lnTo>
                <a:lnTo>
                  <a:pt x="13695" y="8618"/>
                </a:lnTo>
                <a:lnTo>
                  <a:pt x="8128" y="14102"/>
                </a:lnTo>
                <a:lnTo>
                  <a:pt x="668" y="21600"/>
                </a:lnTo>
                <a:lnTo>
                  <a:pt x="0" y="21040"/>
                </a:lnTo>
                <a:lnTo>
                  <a:pt x="6012" y="14997"/>
                </a:lnTo>
                <a:lnTo>
                  <a:pt x="2449" y="14997"/>
                </a:lnTo>
                <a:lnTo>
                  <a:pt x="2449" y="6603"/>
                </a:lnTo>
                <a:lnTo>
                  <a:pt x="7794" y="6603"/>
                </a:lnTo>
                <a:lnTo>
                  <a:pt x="14586" y="1119"/>
                </a:lnTo>
                <a:lnTo>
                  <a:pt x="14586" y="6379"/>
                </a:lnTo>
                <a:lnTo>
                  <a:pt x="20932" y="0"/>
                </a:lnTo>
                <a:lnTo>
                  <a:pt x="21600" y="560"/>
                </a:lnTo>
                <a:close/>
                <a:moveTo>
                  <a:pt x="3452" y="14102"/>
                </a:moveTo>
                <a:lnTo>
                  <a:pt x="6903" y="14102"/>
                </a:lnTo>
                <a:lnTo>
                  <a:pt x="13695" y="7275"/>
                </a:lnTo>
                <a:lnTo>
                  <a:pt x="13695" y="3134"/>
                </a:lnTo>
                <a:lnTo>
                  <a:pt x="8128" y="7610"/>
                </a:lnTo>
                <a:lnTo>
                  <a:pt x="3452" y="7610"/>
                </a:lnTo>
                <a:lnTo>
                  <a:pt x="3452" y="14102"/>
                </a:lnTo>
                <a:close/>
                <a:moveTo>
                  <a:pt x="13695" y="9961"/>
                </a:moveTo>
                <a:lnTo>
                  <a:pt x="14586" y="9065"/>
                </a:lnTo>
                <a:lnTo>
                  <a:pt x="14586" y="20369"/>
                </a:lnTo>
                <a:lnTo>
                  <a:pt x="8239" y="15333"/>
                </a:lnTo>
                <a:lnTo>
                  <a:pt x="8907" y="14773"/>
                </a:lnTo>
                <a:lnTo>
                  <a:pt x="13695" y="18466"/>
                </a:lnTo>
                <a:lnTo>
                  <a:pt x="13695" y="9961"/>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95" name="Shape 3948"/>
          <p:cNvSpPr/>
          <p:nvPr userDrawn="1"/>
        </p:nvSpPr>
        <p:spPr>
          <a:xfrm>
            <a:off x="13421788" y="7236334"/>
            <a:ext cx="372434" cy="578513"/>
          </a:xfrm>
          <a:custGeom>
            <a:avLst/>
            <a:gdLst/>
            <a:ahLst/>
            <a:cxnLst>
              <a:cxn ang="0">
                <a:pos x="wd2" y="hd2"/>
              </a:cxn>
              <a:cxn ang="5400000">
                <a:pos x="wd2" y="hd2"/>
              </a:cxn>
              <a:cxn ang="10800000">
                <a:pos x="wd2" y="hd2"/>
              </a:cxn>
              <a:cxn ang="16200000">
                <a:pos x="wd2" y="hd2"/>
              </a:cxn>
            </a:cxnLst>
            <a:rect l="0" t="0" r="r" b="b"/>
            <a:pathLst>
              <a:path w="21600" h="21600" extrusionOk="0">
                <a:moveTo>
                  <a:pt x="15609" y="8471"/>
                </a:moveTo>
                <a:cubicBezTo>
                  <a:pt x="16489" y="8753"/>
                  <a:pt x="17258" y="9106"/>
                  <a:pt x="18027" y="9529"/>
                </a:cubicBezTo>
                <a:cubicBezTo>
                  <a:pt x="18797" y="9953"/>
                  <a:pt x="19456" y="10447"/>
                  <a:pt x="19951" y="10941"/>
                </a:cubicBezTo>
                <a:cubicBezTo>
                  <a:pt x="20501" y="11506"/>
                  <a:pt x="20885" y="12106"/>
                  <a:pt x="21160" y="12706"/>
                </a:cubicBezTo>
                <a:cubicBezTo>
                  <a:pt x="21490" y="13341"/>
                  <a:pt x="21600" y="14012"/>
                  <a:pt x="21600" y="14682"/>
                </a:cubicBezTo>
                <a:cubicBezTo>
                  <a:pt x="21600" y="15635"/>
                  <a:pt x="21325" y="16518"/>
                  <a:pt x="20776" y="17365"/>
                </a:cubicBezTo>
                <a:cubicBezTo>
                  <a:pt x="20171" y="18212"/>
                  <a:pt x="19402" y="18953"/>
                  <a:pt x="18467" y="19588"/>
                </a:cubicBezTo>
                <a:cubicBezTo>
                  <a:pt x="17478" y="20188"/>
                  <a:pt x="16324" y="20682"/>
                  <a:pt x="15005" y="21071"/>
                </a:cubicBezTo>
                <a:cubicBezTo>
                  <a:pt x="13685" y="21424"/>
                  <a:pt x="12311" y="21600"/>
                  <a:pt x="10827" y="21600"/>
                </a:cubicBezTo>
                <a:cubicBezTo>
                  <a:pt x="9344" y="21600"/>
                  <a:pt x="7915" y="21424"/>
                  <a:pt x="6595" y="21071"/>
                </a:cubicBezTo>
                <a:cubicBezTo>
                  <a:pt x="5331" y="20682"/>
                  <a:pt x="4177" y="20188"/>
                  <a:pt x="3133" y="19588"/>
                </a:cubicBezTo>
                <a:cubicBezTo>
                  <a:pt x="2198" y="18953"/>
                  <a:pt x="1429" y="18212"/>
                  <a:pt x="879" y="17365"/>
                </a:cubicBezTo>
                <a:cubicBezTo>
                  <a:pt x="275" y="16518"/>
                  <a:pt x="0" y="15635"/>
                  <a:pt x="0" y="14682"/>
                </a:cubicBezTo>
                <a:cubicBezTo>
                  <a:pt x="0" y="14012"/>
                  <a:pt x="165" y="13341"/>
                  <a:pt x="440" y="12706"/>
                </a:cubicBezTo>
                <a:cubicBezTo>
                  <a:pt x="715" y="12106"/>
                  <a:pt x="1099" y="11506"/>
                  <a:pt x="1649" y="10941"/>
                </a:cubicBezTo>
                <a:cubicBezTo>
                  <a:pt x="2198" y="10447"/>
                  <a:pt x="2803" y="9953"/>
                  <a:pt x="3573" y="9529"/>
                </a:cubicBezTo>
                <a:cubicBezTo>
                  <a:pt x="4287" y="9106"/>
                  <a:pt x="5111" y="8753"/>
                  <a:pt x="5991" y="8471"/>
                </a:cubicBezTo>
                <a:cubicBezTo>
                  <a:pt x="5826" y="8188"/>
                  <a:pt x="5551" y="7800"/>
                  <a:pt x="5221" y="7235"/>
                </a:cubicBezTo>
                <a:cubicBezTo>
                  <a:pt x="4892" y="6706"/>
                  <a:pt x="4562" y="6176"/>
                  <a:pt x="4232" y="5612"/>
                </a:cubicBezTo>
                <a:cubicBezTo>
                  <a:pt x="3902" y="5047"/>
                  <a:pt x="3627" y="4518"/>
                  <a:pt x="3353" y="4024"/>
                </a:cubicBezTo>
                <a:cubicBezTo>
                  <a:pt x="3133" y="3529"/>
                  <a:pt x="3023" y="3176"/>
                  <a:pt x="3023" y="3000"/>
                </a:cubicBezTo>
                <a:cubicBezTo>
                  <a:pt x="3023" y="0"/>
                  <a:pt x="3023" y="0"/>
                  <a:pt x="3023" y="0"/>
                </a:cubicBezTo>
                <a:cubicBezTo>
                  <a:pt x="18632" y="0"/>
                  <a:pt x="18632" y="0"/>
                  <a:pt x="18632" y="0"/>
                </a:cubicBezTo>
                <a:cubicBezTo>
                  <a:pt x="18632" y="3000"/>
                  <a:pt x="18632" y="3000"/>
                  <a:pt x="18632" y="3000"/>
                </a:cubicBezTo>
                <a:cubicBezTo>
                  <a:pt x="18632" y="3176"/>
                  <a:pt x="18467" y="3529"/>
                  <a:pt x="18247" y="4024"/>
                </a:cubicBezTo>
                <a:cubicBezTo>
                  <a:pt x="18027" y="4518"/>
                  <a:pt x="17753" y="5012"/>
                  <a:pt x="17368" y="5576"/>
                </a:cubicBezTo>
                <a:cubicBezTo>
                  <a:pt x="17038" y="6141"/>
                  <a:pt x="16708" y="6706"/>
                  <a:pt x="16379" y="7235"/>
                </a:cubicBezTo>
                <a:cubicBezTo>
                  <a:pt x="16049" y="7765"/>
                  <a:pt x="15774" y="8153"/>
                  <a:pt x="15609" y="8471"/>
                </a:cubicBezTo>
                <a:close/>
                <a:moveTo>
                  <a:pt x="10827" y="20824"/>
                </a:moveTo>
                <a:cubicBezTo>
                  <a:pt x="12147" y="20824"/>
                  <a:pt x="13411" y="20682"/>
                  <a:pt x="14565" y="20365"/>
                </a:cubicBezTo>
                <a:cubicBezTo>
                  <a:pt x="15719" y="20012"/>
                  <a:pt x="16763" y="19588"/>
                  <a:pt x="17588" y="19024"/>
                </a:cubicBezTo>
                <a:cubicBezTo>
                  <a:pt x="18467" y="18494"/>
                  <a:pt x="19127" y="17824"/>
                  <a:pt x="19621" y="17082"/>
                </a:cubicBezTo>
                <a:cubicBezTo>
                  <a:pt x="20171" y="16341"/>
                  <a:pt x="20391" y="15529"/>
                  <a:pt x="20391" y="14682"/>
                </a:cubicBezTo>
                <a:cubicBezTo>
                  <a:pt x="20391" y="13800"/>
                  <a:pt x="20171" y="13024"/>
                  <a:pt x="19621" y="12247"/>
                </a:cubicBezTo>
                <a:cubicBezTo>
                  <a:pt x="19127" y="11506"/>
                  <a:pt x="18467" y="10871"/>
                  <a:pt x="17588" y="10306"/>
                </a:cubicBezTo>
                <a:cubicBezTo>
                  <a:pt x="16763" y="9741"/>
                  <a:pt x="15719" y="9318"/>
                  <a:pt x="14565" y="9000"/>
                </a:cubicBezTo>
                <a:cubicBezTo>
                  <a:pt x="13411" y="8682"/>
                  <a:pt x="12147" y="8506"/>
                  <a:pt x="10827" y="8506"/>
                </a:cubicBezTo>
                <a:cubicBezTo>
                  <a:pt x="9453" y="8506"/>
                  <a:pt x="8244" y="8682"/>
                  <a:pt x="7035" y="9000"/>
                </a:cubicBezTo>
                <a:cubicBezTo>
                  <a:pt x="5881" y="9318"/>
                  <a:pt x="4892" y="9741"/>
                  <a:pt x="4012" y="10306"/>
                </a:cubicBezTo>
                <a:cubicBezTo>
                  <a:pt x="3133" y="10871"/>
                  <a:pt x="2473" y="11506"/>
                  <a:pt x="1979" y="12247"/>
                </a:cubicBezTo>
                <a:cubicBezTo>
                  <a:pt x="1484" y="13024"/>
                  <a:pt x="1209" y="13800"/>
                  <a:pt x="1209" y="14682"/>
                </a:cubicBezTo>
                <a:cubicBezTo>
                  <a:pt x="1209" y="15529"/>
                  <a:pt x="1484" y="16341"/>
                  <a:pt x="1979" y="17082"/>
                </a:cubicBezTo>
                <a:cubicBezTo>
                  <a:pt x="2473" y="17824"/>
                  <a:pt x="3133" y="18494"/>
                  <a:pt x="4012" y="19024"/>
                </a:cubicBezTo>
                <a:cubicBezTo>
                  <a:pt x="4892" y="19588"/>
                  <a:pt x="5881" y="20012"/>
                  <a:pt x="7035" y="20365"/>
                </a:cubicBezTo>
                <a:cubicBezTo>
                  <a:pt x="8244" y="20682"/>
                  <a:pt x="9453" y="20824"/>
                  <a:pt x="10827" y="20824"/>
                </a:cubicBezTo>
                <a:close/>
                <a:moveTo>
                  <a:pt x="10827" y="10024"/>
                </a:moveTo>
                <a:cubicBezTo>
                  <a:pt x="11817" y="10024"/>
                  <a:pt x="12751" y="10165"/>
                  <a:pt x="13631" y="10412"/>
                </a:cubicBezTo>
                <a:cubicBezTo>
                  <a:pt x="14510" y="10659"/>
                  <a:pt x="15279" y="10976"/>
                  <a:pt x="15884" y="11400"/>
                </a:cubicBezTo>
                <a:cubicBezTo>
                  <a:pt x="16544" y="11824"/>
                  <a:pt x="17093" y="12282"/>
                  <a:pt x="17478" y="12847"/>
                </a:cubicBezTo>
                <a:cubicBezTo>
                  <a:pt x="17863" y="13412"/>
                  <a:pt x="18027" y="14047"/>
                  <a:pt x="18027" y="14682"/>
                </a:cubicBezTo>
                <a:cubicBezTo>
                  <a:pt x="18027" y="15318"/>
                  <a:pt x="17863" y="15918"/>
                  <a:pt x="17478" y="16482"/>
                </a:cubicBezTo>
                <a:cubicBezTo>
                  <a:pt x="17093" y="17012"/>
                  <a:pt x="16544" y="17506"/>
                  <a:pt x="15884" y="17929"/>
                </a:cubicBezTo>
                <a:cubicBezTo>
                  <a:pt x="15279" y="18353"/>
                  <a:pt x="14510" y="18706"/>
                  <a:pt x="13631" y="18953"/>
                </a:cubicBezTo>
                <a:cubicBezTo>
                  <a:pt x="12751" y="19200"/>
                  <a:pt x="11817" y="19306"/>
                  <a:pt x="10827" y="19306"/>
                </a:cubicBezTo>
                <a:cubicBezTo>
                  <a:pt x="9783" y="19306"/>
                  <a:pt x="8904" y="19200"/>
                  <a:pt x="8024" y="18953"/>
                </a:cubicBezTo>
                <a:cubicBezTo>
                  <a:pt x="7145" y="18706"/>
                  <a:pt x="6376" y="18353"/>
                  <a:pt x="5716" y="17929"/>
                </a:cubicBezTo>
                <a:cubicBezTo>
                  <a:pt x="5056" y="17506"/>
                  <a:pt x="4562" y="17012"/>
                  <a:pt x="4177" y="16482"/>
                </a:cubicBezTo>
                <a:cubicBezTo>
                  <a:pt x="3792" y="15918"/>
                  <a:pt x="3573" y="15318"/>
                  <a:pt x="3573" y="14682"/>
                </a:cubicBezTo>
                <a:cubicBezTo>
                  <a:pt x="3573" y="14047"/>
                  <a:pt x="3792" y="13412"/>
                  <a:pt x="4177" y="12847"/>
                </a:cubicBezTo>
                <a:cubicBezTo>
                  <a:pt x="4562" y="12282"/>
                  <a:pt x="5056" y="11824"/>
                  <a:pt x="5716" y="11400"/>
                </a:cubicBezTo>
                <a:cubicBezTo>
                  <a:pt x="6376" y="10976"/>
                  <a:pt x="7145" y="10659"/>
                  <a:pt x="8024" y="10412"/>
                </a:cubicBezTo>
                <a:cubicBezTo>
                  <a:pt x="8904" y="10165"/>
                  <a:pt x="9783" y="10024"/>
                  <a:pt x="10827" y="10024"/>
                </a:cubicBezTo>
                <a:close/>
                <a:moveTo>
                  <a:pt x="4232" y="3000"/>
                </a:moveTo>
                <a:cubicBezTo>
                  <a:pt x="4232" y="3212"/>
                  <a:pt x="4562" y="3882"/>
                  <a:pt x="5166" y="5012"/>
                </a:cubicBezTo>
                <a:cubicBezTo>
                  <a:pt x="5826" y="6141"/>
                  <a:pt x="6485" y="7200"/>
                  <a:pt x="7090" y="8153"/>
                </a:cubicBezTo>
                <a:cubicBezTo>
                  <a:pt x="7365" y="8082"/>
                  <a:pt x="7695" y="8012"/>
                  <a:pt x="7969" y="7976"/>
                </a:cubicBezTo>
                <a:cubicBezTo>
                  <a:pt x="8299" y="7906"/>
                  <a:pt x="8574" y="7871"/>
                  <a:pt x="8904" y="7835"/>
                </a:cubicBezTo>
                <a:cubicBezTo>
                  <a:pt x="9234" y="7800"/>
                  <a:pt x="9508" y="7765"/>
                  <a:pt x="9838" y="7765"/>
                </a:cubicBezTo>
                <a:cubicBezTo>
                  <a:pt x="10168" y="7729"/>
                  <a:pt x="10498" y="7729"/>
                  <a:pt x="10827" y="7729"/>
                </a:cubicBezTo>
                <a:cubicBezTo>
                  <a:pt x="11157" y="7729"/>
                  <a:pt x="11487" y="7729"/>
                  <a:pt x="11762" y="7765"/>
                </a:cubicBezTo>
                <a:cubicBezTo>
                  <a:pt x="12092" y="7765"/>
                  <a:pt x="12366" y="7800"/>
                  <a:pt x="12696" y="7835"/>
                </a:cubicBezTo>
                <a:cubicBezTo>
                  <a:pt x="13026" y="7871"/>
                  <a:pt x="13301" y="7906"/>
                  <a:pt x="13576" y="7976"/>
                </a:cubicBezTo>
                <a:cubicBezTo>
                  <a:pt x="13905" y="8012"/>
                  <a:pt x="14180" y="8082"/>
                  <a:pt x="14455" y="8153"/>
                </a:cubicBezTo>
                <a:cubicBezTo>
                  <a:pt x="15224" y="7024"/>
                  <a:pt x="15884" y="5929"/>
                  <a:pt x="16489" y="4871"/>
                </a:cubicBezTo>
                <a:cubicBezTo>
                  <a:pt x="17093" y="3847"/>
                  <a:pt x="17368" y="3212"/>
                  <a:pt x="17368" y="3000"/>
                </a:cubicBezTo>
                <a:cubicBezTo>
                  <a:pt x="17368" y="812"/>
                  <a:pt x="17368" y="812"/>
                  <a:pt x="17368" y="812"/>
                </a:cubicBezTo>
                <a:cubicBezTo>
                  <a:pt x="11377" y="812"/>
                  <a:pt x="11377" y="812"/>
                  <a:pt x="11377" y="812"/>
                </a:cubicBezTo>
                <a:cubicBezTo>
                  <a:pt x="11377" y="6071"/>
                  <a:pt x="11377" y="6071"/>
                  <a:pt x="11377" y="6071"/>
                </a:cubicBezTo>
                <a:cubicBezTo>
                  <a:pt x="10168" y="6071"/>
                  <a:pt x="10168" y="6071"/>
                  <a:pt x="10168" y="6071"/>
                </a:cubicBezTo>
                <a:cubicBezTo>
                  <a:pt x="10168" y="812"/>
                  <a:pt x="10168" y="812"/>
                  <a:pt x="10168" y="812"/>
                </a:cubicBezTo>
                <a:cubicBezTo>
                  <a:pt x="4232" y="812"/>
                  <a:pt x="4232" y="812"/>
                  <a:pt x="4232" y="812"/>
                </a:cubicBezTo>
                <a:lnTo>
                  <a:pt x="4232" y="3000"/>
                </a:lnTo>
                <a:close/>
                <a:moveTo>
                  <a:pt x="10827" y="18529"/>
                </a:moveTo>
                <a:cubicBezTo>
                  <a:pt x="11597" y="18529"/>
                  <a:pt x="12421" y="18424"/>
                  <a:pt x="13136" y="18247"/>
                </a:cubicBezTo>
                <a:cubicBezTo>
                  <a:pt x="13850" y="18035"/>
                  <a:pt x="14510" y="17753"/>
                  <a:pt x="15005" y="17400"/>
                </a:cubicBezTo>
                <a:cubicBezTo>
                  <a:pt x="15609" y="17047"/>
                  <a:pt x="16049" y="16659"/>
                  <a:pt x="16379" y="16165"/>
                </a:cubicBezTo>
                <a:cubicBezTo>
                  <a:pt x="16653" y="15706"/>
                  <a:pt x="16818" y="15212"/>
                  <a:pt x="16818" y="14682"/>
                </a:cubicBezTo>
                <a:cubicBezTo>
                  <a:pt x="16818" y="14153"/>
                  <a:pt x="16653" y="13659"/>
                  <a:pt x="16379" y="13165"/>
                </a:cubicBezTo>
                <a:cubicBezTo>
                  <a:pt x="16049" y="12706"/>
                  <a:pt x="15609" y="12282"/>
                  <a:pt x="15005" y="11965"/>
                </a:cubicBezTo>
                <a:cubicBezTo>
                  <a:pt x="14510" y="11576"/>
                  <a:pt x="13850" y="11294"/>
                  <a:pt x="13136" y="11118"/>
                </a:cubicBezTo>
                <a:cubicBezTo>
                  <a:pt x="12421" y="10906"/>
                  <a:pt x="11597" y="10800"/>
                  <a:pt x="10827" y="10800"/>
                </a:cubicBezTo>
                <a:cubicBezTo>
                  <a:pt x="10003" y="10800"/>
                  <a:pt x="9234" y="10906"/>
                  <a:pt x="8464" y="11118"/>
                </a:cubicBezTo>
                <a:cubicBezTo>
                  <a:pt x="7750" y="11294"/>
                  <a:pt x="7090" y="11576"/>
                  <a:pt x="6595" y="11965"/>
                </a:cubicBezTo>
                <a:cubicBezTo>
                  <a:pt x="5991" y="12282"/>
                  <a:pt x="5551" y="12706"/>
                  <a:pt x="5276" y="13165"/>
                </a:cubicBezTo>
                <a:cubicBezTo>
                  <a:pt x="4947" y="13659"/>
                  <a:pt x="4782" y="14153"/>
                  <a:pt x="4782" y="14682"/>
                </a:cubicBezTo>
                <a:cubicBezTo>
                  <a:pt x="4782" y="15212"/>
                  <a:pt x="4947" y="15706"/>
                  <a:pt x="5276" y="16165"/>
                </a:cubicBezTo>
                <a:cubicBezTo>
                  <a:pt x="5551" y="16659"/>
                  <a:pt x="5991" y="17047"/>
                  <a:pt x="6595" y="17400"/>
                </a:cubicBezTo>
                <a:cubicBezTo>
                  <a:pt x="7090" y="17753"/>
                  <a:pt x="7750" y="18035"/>
                  <a:pt x="8464" y="18247"/>
                </a:cubicBezTo>
                <a:cubicBezTo>
                  <a:pt x="9234" y="18424"/>
                  <a:pt x="10003" y="18529"/>
                  <a:pt x="10827" y="18529"/>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96" name="Shape 3949"/>
          <p:cNvSpPr/>
          <p:nvPr userDrawn="1"/>
        </p:nvSpPr>
        <p:spPr>
          <a:xfrm>
            <a:off x="14634072" y="7267370"/>
            <a:ext cx="538788" cy="516441"/>
          </a:xfrm>
          <a:custGeom>
            <a:avLst/>
            <a:gdLst/>
            <a:ahLst/>
            <a:cxnLst>
              <a:cxn ang="0">
                <a:pos x="wd2" y="hd2"/>
              </a:cxn>
              <a:cxn ang="5400000">
                <a:pos x="wd2" y="hd2"/>
              </a:cxn>
              <a:cxn ang="10800000">
                <a:pos x="wd2" y="hd2"/>
              </a:cxn>
              <a:cxn ang="16200000">
                <a:pos x="wd2" y="hd2"/>
              </a:cxn>
            </a:cxnLst>
            <a:rect l="0" t="0" r="r" b="b"/>
            <a:pathLst>
              <a:path w="21600" h="21600" extrusionOk="0">
                <a:moveTo>
                  <a:pt x="21600" y="10522"/>
                </a:moveTo>
                <a:cubicBezTo>
                  <a:pt x="21600" y="10760"/>
                  <a:pt x="21562" y="10959"/>
                  <a:pt x="21486" y="11157"/>
                </a:cubicBezTo>
                <a:cubicBezTo>
                  <a:pt x="21448" y="11396"/>
                  <a:pt x="21334" y="11554"/>
                  <a:pt x="21182" y="11753"/>
                </a:cubicBezTo>
                <a:cubicBezTo>
                  <a:pt x="21068" y="11912"/>
                  <a:pt x="20915" y="12071"/>
                  <a:pt x="20763" y="12150"/>
                </a:cubicBezTo>
                <a:cubicBezTo>
                  <a:pt x="20573" y="12269"/>
                  <a:pt x="20421" y="12349"/>
                  <a:pt x="20193" y="12428"/>
                </a:cubicBezTo>
                <a:cubicBezTo>
                  <a:pt x="20307" y="12587"/>
                  <a:pt x="20383" y="12785"/>
                  <a:pt x="20459" y="12944"/>
                </a:cubicBezTo>
                <a:cubicBezTo>
                  <a:pt x="20535" y="13143"/>
                  <a:pt x="20573" y="13381"/>
                  <a:pt x="20573" y="13619"/>
                </a:cubicBezTo>
                <a:cubicBezTo>
                  <a:pt x="20573" y="13818"/>
                  <a:pt x="20535" y="14016"/>
                  <a:pt x="20459" y="14215"/>
                </a:cubicBezTo>
                <a:cubicBezTo>
                  <a:pt x="20383" y="14453"/>
                  <a:pt x="20307" y="14612"/>
                  <a:pt x="20193" y="14810"/>
                </a:cubicBezTo>
                <a:cubicBezTo>
                  <a:pt x="20079" y="14929"/>
                  <a:pt x="19927" y="15049"/>
                  <a:pt x="19775" y="15168"/>
                </a:cubicBezTo>
                <a:cubicBezTo>
                  <a:pt x="19585" y="15287"/>
                  <a:pt x="19432" y="15406"/>
                  <a:pt x="19280" y="15485"/>
                </a:cubicBezTo>
                <a:cubicBezTo>
                  <a:pt x="19356" y="15644"/>
                  <a:pt x="19432" y="15843"/>
                  <a:pt x="19508" y="16041"/>
                </a:cubicBezTo>
                <a:cubicBezTo>
                  <a:pt x="19585" y="16240"/>
                  <a:pt x="19623" y="16438"/>
                  <a:pt x="19623" y="16637"/>
                </a:cubicBezTo>
                <a:cubicBezTo>
                  <a:pt x="19623" y="16915"/>
                  <a:pt x="19585" y="17113"/>
                  <a:pt x="19508" y="17312"/>
                </a:cubicBezTo>
                <a:cubicBezTo>
                  <a:pt x="19432" y="17510"/>
                  <a:pt x="19356" y="17669"/>
                  <a:pt x="19280" y="17828"/>
                </a:cubicBezTo>
                <a:cubicBezTo>
                  <a:pt x="19128" y="18026"/>
                  <a:pt x="18976" y="18146"/>
                  <a:pt x="18824" y="18304"/>
                </a:cubicBezTo>
                <a:cubicBezTo>
                  <a:pt x="18672" y="18424"/>
                  <a:pt x="18482" y="18503"/>
                  <a:pt x="18292" y="18503"/>
                </a:cubicBezTo>
                <a:cubicBezTo>
                  <a:pt x="18406" y="18701"/>
                  <a:pt x="18520" y="18860"/>
                  <a:pt x="18558" y="19059"/>
                </a:cubicBezTo>
                <a:cubicBezTo>
                  <a:pt x="18634" y="19257"/>
                  <a:pt x="18672" y="19456"/>
                  <a:pt x="18672" y="19694"/>
                </a:cubicBezTo>
                <a:cubicBezTo>
                  <a:pt x="18672" y="19932"/>
                  <a:pt x="18634" y="20171"/>
                  <a:pt x="18520" y="20449"/>
                </a:cubicBezTo>
                <a:cubicBezTo>
                  <a:pt x="18444" y="20687"/>
                  <a:pt x="18292" y="20885"/>
                  <a:pt x="18139" y="21044"/>
                </a:cubicBezTo>
                <a:cubicBezTo>
                  <a:pt x="17949" y="21243"/>
                  <a:pt x="17721" y="21362"/>
                  <a:pt x="17493" y="21481"/>
                </a:cubicBezTo>
                <a:cubicBezTo>
                  <a:pt x="17265" y="21560"/>
                  <a:pt x="16999" y="21600"/>
                  <a:pt x="16732" y="21600"/>
                </a:cubicBezTo>
                <a:cubicBezTo>
                  <a:pt x="10192" y="21600"/>
                  <a:pt x="10192" y="21600"/>
                  <a:pt x="10192" y="21600"/>
                </a:cubicBezTo>
                <a:cubicBezTo>
                  <a:pt x="9963" y="21600"/>
                  <a:pt x="9697" y="21600"/>
                  <a:pt x="9431" y="21521"/>
                </a:cubicBezTo>
                <a:cubicBezTo>
                  <a:pt x="9127" y="21441"/>
                  <a:pt x="8785" y="21362"/>
                  <a:pt x="8480" y="21203"/>
                </a:cubicBezTo>
                <a:cubicBezTo>
                  <a:pt x="8138" y="21084"/>
                  <a:pt x="7796" y="20965"/>
                  <a:pt x="7492" y="20806"/>
                </a:cubicBezTo>
                <a:cubicBezTo>
                  <a:pt x="7149" y="20647"/>
                  <a:pt x="6807" y="20528"/>
                  <a:pt x="6503" y="20369"/>
                </a:cubicBezTo>
                <a:cubicBezTo>
                  <a:pt x="6085" y="20210"/>
                  <a:pt x="5704" y="20051"/>
                  <a:pt x="5324" y="19853"/>
                </a:cubicBezTo>
                <a:cubicBezTo>
                  <a:pt x="4944" y="19694"/>
                  <a:pt x="4677" y="19615"/>
                  <a:pt x="4525" y="19615"/>
                </a:cubicBezTo>
                <a:cubicBezTo>
                  <a:pt x="0" y="19615"/>
                  <a:pt x="0" y="19615"/>
                  <a:pt x="0" y="19615"/>
                </a:cubicBezTo>
                <a:cubicBezTo>
                  <a:pt x="0" y="9529"/>
                  <a:pt x="0" y="9529"/>
                  <a:pt x="0" y="9529"/>
                </a:cubicBezTo>
                <a:cubicBezTo>
                  <a:pt x="418" y="9490"/>
                  <a:pt x="418" y="9490"/>
                  <a:pt x="418" y="9490"/>
                </a:cubicBezTo>
                <a:cubicBezTo>
                  <a:pt x="2282" y="9490"/>
                  <a:pt x="3575" y="9490"/>
                  <a:pt x="4259" y="9490"/>
                </a:cubicBezTo>
                <a:cubicBezTo>
                  <a:pt x="4563" y="9490"/>
                  <a:pt x="4830" y="9450"/>
                  <a:pt x="5096" y="9371"/>
                </a:cubicBezTo>
                <a:cubicBezTo>
                  <a:pt x="5324" y="9291"/>
                  <a:pt x="5590" y="9172"/>
                  <a:pt x="5856" y="8934"/>
                </a:cubicBezTo>
                <a:cubicBezTo>
                  <a:pt x="6161" y="8775"/>
                  <a:pt x="6503" y="8537"/>
                  <a:pt x="6883" y="8219"/>
                </a:cubicBezTo>
                <a:cubicBezTo>
                  <a:pt x="7225" y="7901"/>
                  <a:pt x="7682" y="7544"/>
                  <a:pt x="8214" y="7107"/>
                </a:cubicBezTo>
                <a:cubicBezTo>
                  <a:pt x="9241" y="6194"/>
                  <a:pt x="9849" y="5082"/>
                  <a:pt x="10039" y="3732"/>
                </a:cubicBezTo>
                <a:cubicBezTo>
                  <a:pt x="10230" y="2382"/>
                  <a:pt x="10306" y="1628"/>
                  <a:pt x="10306" y="1390"/>
                </a:cubicBezTo>
                <a:cubicBezTo>
                  <a:pt x="10306" y="1191"/>
                  <a:pt x="10344" y="993"/>
                  <a:pt x="10458" y="794"/>
                </a:cubicBezTo>
                <a:cubicBezTo>
                  <a:pt x="10572" y="635"/>
                  <a:pt x="10686" y="476"/>
                  <a:pt x="10838" y="357"/>
                </a:cubicBezTo>
                <a:cubicBezTo>
                  <a:pt x="11028" y="238"/>
                  <a:pt x="11180" y="119"/>
                  <a:pt x="11370" y="79"/>
                </a:cubicBezTo>
                <a:cubicBezTo>
                  <a:pt x="11561" y="40"/>
                  <a:pt x="11713" y="0"/>
                  <a:pt x="11903" y="0"/>
                </a:cubicBezTo>
                <a:cubicBezTo>
                  <a:pt x="12169" y="0"/>
                  <a:pt x="12435" y="40"/>
                  <a:pt x="12663" y="119"/>
                </a:cubicBezTo>
                <a:cubicBezTo>
                  <a:pt x="12930" y="199"/>
                  <a:pt x="13196" y="318"/>
                  <a:pt x="13424" y="596"/>
                </a:cubicBezTo>
                <a:cubicBezTo>
                  <a:pt x="13652" y="834"/>
                  <a:pt x="13842" y="1151"/>
                  <a:pt x="13956" y="1549"/>
                </a:cubicBezTo>
                <a:cubicBezTo>
                  <a:pt x="14108" y="1946"/>
                  <a:pt x="14185" y="2462"/>
                  <a:pt x="14185" y="3097"/>
                </a:cubicBezTo>
                <a:cubicBezTo>
                  <a:pt x="14185" y="3693"/>
                  <a:pt x="14108" y="4249"/>
                  <a:pt x="14032" y="4804"/>
                </a:cubicBezTo>
                <a:cubicBezTo>
                  <a:pt x="13956" y="5321"/>
                  <a:pt x="13842" y="5837"/>
                  <a:pt x="13728" y="6313"/>
                </a:cubicBezTo>
                <a:cubicBezTo>
                  <a:pt x="13614" y="6790"/>
                  <a:pt x="13500" y="7226"/>
                  <a:pt x="13348" y="7624"/>
                </a:cubicBezTo>
                <a:cubicBezTo>
                  <a:pt x="13196" y="8021"/>
                  <a:pt x="13082" y="8378"/>
                  <a:pt x="12968" y="8656"/>
                </a:cubicBezTo>
                <a:cubicBezTo>
                  <a:pt x="19699" y="8656"/>
                  <a:pt x="19699" y="8656"/>
                  <a:pt x="19699" y="8656"/>
                </a:cubicBezTo>
                <a:cubicBezTo>
                  <a:pt x="20003" y="8656"/>
                  <a:pt x="20269" y="8696"/>
                  <a:pt x="20497" y="8775"/>
                </a:cubicBezTo>
                <a:cubicBezTo>
                  <a:pt x="20687" y="8854"/>
                  <a:pt x="20915" y="8974"/>
                  <a:pt x="21106" y="9172"/>
                </a:cubicBezTo>
                <a:cubicBezTo>
                  <a:pt x="21258" y="9331"/>
                  <a:pt x="21372" y="9529"/>
                  <a:pt x="21486" y="9768"/>
                </a:cubicBezTo>
                <a:cubicBezTo>
                  <a:pt x="21562" y="9966"/>
                  <a:pt x="21600" y="10244"/>
                  <a:pt x="21600" y="10522"/>
                </a:cubicBezTo>
                <a:close/>
                <a:moveTo>
                  <a:pt x="19699" y="11594"/>
                </a:moveTo>
                <a:cubicBezTo>
                  <a:pt x="19889" y="11594"/>
                  <a:pt x="20041" y="11554"/>
                  <a:pt x="20155" y="11515"/>
                </a:cubicBezTo>
                <a:cubicBezTo>
                  <a:pt x="20307" y="11475"/>
                  <a:pt x="20383" y="11396"/>
                  <a:pt x="20459" y="11276"/>
                </a:cubicBezTo>
                <a:cubicBezTo>
                  <a:pt x="20573" y="11157"/>
                  <a:pt x="20649" y="11078"/>
                  <a:pt x="20687" y="10959"/>
                </a:cubicBezTo>
                <a:cubicBezTo>
                  <a:pt x="20763" y="10840"/>
                  <a:pt x="20801" y="10681"/>
                  <a:pt x="20801" y="10522"/>
                </a:cubicBezTo>
                <a:cubicBezTo>
                  <a:pt x="20801" y="10244"/>
                  <a:pt x="20687" y="10006"/>
                  <a:pt x="20497" y="9768"/>
                </a:cubicBezTo>
                <a:cubicBezTo>
                  <a:pt x="20307" y="9569"/>
                  <a:pt x="20041" y="9490"/>
                  <a:pt x="19699" y="9490"/>
                </a:cubicBezTo>
                <a:cubicBezTo>
                  <a:pt x="16732" y="9490"/>
                  <a:pt x="16732" y="9490"/>
                  <a:pt x="16732" y="9490"/>
                </a:cubicBezTo>
                <a:cubicBezTo>
                  <a:pt x="16732" y="9490"/>
                  <a:pt x="16732" y="9490"/>
                  <a:pt x="16732" y="9490"/>
                </a:cubicBezTo>
                <a:cubicBezTo>
                  <a:pt x="11637" y="9490"/>
                  <a:pt x="11637" y="9490"/>
                  <a:pt x="11637" y="9490"/>
                </a:cubicBezTo>
                <a:cubicBezTo>
                  <a:pt x="11941" y="8854"/>
                  <a:pt x="11941" y="8854"/>
                  <a:pt x="11941" y="8854"/>
                </a:cubicBezTo>
                <a:cubicBezTo>
                  <a:pt x="12854" y="6472"/>
                  <a:pt x="13310" y="4566"/>
                  <a:pt x="13310" y="3097"/>
                </a:cubicBezTo>
                <a:cubicBezTo>
                  <a:pt x="13310" y="1985"/>
                  <a:pt x="13158" y="1310"/>
                  <a:pt x="12777" y="1112"/>
                </a:cubicBezTo>
                <a:cubicBezTo>
                  <a:pt x="12435" y="913"/>
                  <a:pt x="12131" y="834"/>
                  <a:pt x="11903" y="834"/>
                </a:cubicBezTo>
                <a:cubicBezTo>
                  <a:pt x="11789" y="834"/>
                  <a:pt x="11637" y="874"/>
                  <a:pt x="11446" y="993"/>
                </a:cubicBezTo>
                <a:cubicBezTo>
                  <a:pt x="11256" y="1112"/>
                  <a:pt x="11142" y="1231"/>
                  <a:pt x="11142" y="1390"/>
                </a:cubicBezTo>
                <a:cubicBezTo>
                  <a:pt x="11142" y="1628"/>
                  <a:pt x="11142" y="1946"/>
                  <a:pt x="11104" y="2422"/>
                </a:cubicBezTo>
                <a:cubicBezTo>
                  <a:pt x="11066" y="2938"/>
                  <a:pt x="10952" y="3454"/>
                  <a:pt x="10800" y="4090"/>
                </a:cubicBezTo>
                <a:cubicBezTo>
                  <a:pt x="10648" y="4725"/>
                  <a:pt x="10382" y="5360"/>
                  <a:pt x="10077" y="5996"/>
                </a:cubicBezTo>
                <a:cubicBezTo>
                  <a:pt x="9773" y="6671"/>
                  <a:pt x="9317" y="7226"/>
                  <a:pt x="8785" y="7703"/>
                </a:cubicBezTo>
                <a:cubicBezTo>
                  <a:pt x="8214" y="8179"/>
                  <a:pt x="7720" y="8616"/>
                  <a:pt x="7377" y="8934"/>
                </a:cubicBezTo>
                <a:cubicBezTo>
                  <a:pt x="6997" y="9251"/>
                  <a:pt x="6617" y="9529"/>
                  <a:pt x="6313" y="9728"/>
                </a:cubicBezTo>
                <a:cubicBezTo>
                  <a:pt x="5970" y="9926"/>
                  <a:pt x="5628" y="10085"/>
                  <a:pt x="5286" y="10204"/>
                </a:cubicBezTo>
                <a:cubicBezTo>
                  <a:pt x="4982" y="10284"/>
                  <a:pt x="4639" y="10363"/>
                  <a:pt x="4259" y="10363"/>
                </a:cubicBezTo>
                <a:cubicBezTo>
                  <a:pt x="3993" y="10363"/>
                  <a:pt x="3727" y="10363"/>
                  <a:pt x="3385" y="10363"/>
                </a:cubicBezTo>
                <a:cubicBezTo>
                  <a:pt x="3080" y="10363"/>
                  <a:pt x="2776" y="10363"/>
                  <a:pt x="2434" y="10363"/>
                </a:cubicBezTo>
                <a:cubicBezTo>
                  <a:pt x="2130" y="10363"/>
                  <a:pt x="1863" y="10363"/>
                  <a:pt x="1559" y="10363"/>
                </a:cubicBezTo>
                <a:cubicBezTo>
                  <a:pt x="1293" y="10363"/>
                  <a:pt x="1065" y="10363"/>
                  <a:pt x="837" y="10363"/>
                </a:cubicBezTo>
                <a:cubicBezTo>
                  <a:pt x="837" y="18741"/>
                  <a:pt x="837" y="18741"/>
                  <a:pt x="837" y="18741"/>
                </a:cubicBezTo>
                <a:cubicBezTo>
                  <a:pt x="4525" y="18741"/>
                  <a:pt x="4525" y="18741"/>
                  <a:pt x="4525" y="18741"/>
                </a:cubicBezTo>
                <a:cubicBezTo>
                  <a:pt x="4754" y="18741"/>
                  <a:pt x="5058" y="18821"/>
                  <a:pt x="5438" y="18940"/>
                </a:cubicBezTo>
                <a:cubicBezTo>
                  <a:pt x="5818" y="19099"/>
                  <a:pt x="6275" y="19297"/>
                  <a:pt x="6845" y="19535"/>
                </a:cubicBezTo>
                <a:cubicBezTo>
                  <a:pt x="7111" y="19694"/>
                  <a:pt x="7377" y="19853"/>
                  <a:pt x="7720" y="19972"/>
                </a:cubicBezTo>
                <a:cubicBezTo>
                  <a:pt x="8024" y="20131"/>
                  <a:pt x="8328" y="20290"/>
                  <a:pt x="8632" y="20369"/>
                </a:cubicBezTo>
                <a:cubicBezTo>
                  <a:pt x="8937" y="20488"/>
                  <a:pt x="9241" y="20568"/>
                  <a:pt x="9507" y="20647"/>
                </a:cubicBezTo>
                <a:cubicBezTo>
                  <a:pt x="9773" y="20766"/>
                  <a:pt x="10001" y="20806"/>
                  <a:pt x="10192" y="20806"/>
                </a:cubicBezTo>
                <a:cubicBezTo>
                  <a:pt x="15706" y="20806"/>
                  <a:pt x="15706" y="20806"/>
                  <a:pt x="15706" y="20806"/>
                </a:cubicBezTo>
                <a:cubicBezTo>
                  <a:pt x="16732" y="20806"/>
                  <a:pt x="16732" y="20806"/>
                  <a:pt x="16732" y="20806"/>
                </a:cubicBezTo>
                <a:cubicBezTo>
                  <a:pt x="16923" y="20806"/>
                  <a:pt x="17075" y="20766"/>
                  <a:pt x="17189" y="20687"/>
                </a:cubicBezTo>
                <a:cubicBezTo>
                  <a:pt x="17303" y="20607"/>
                  <a:pt x="17417" y="20528"/>
                  <a:pt x="17531" y="20449"/>
                </a:cubicBezTo>
                <a:cubicBezTo>
                  <a:pt x="17645" y="20369"/>
                  <a:pt x="17721" y="20250"/>
                  <a:pt x="17759" y="20131"/>
                </a:cubicBezTo>
                <a:cubicBezTo>
                  <a:pt x="17797" y="19972"/>
                  <a:pt x="17835" y="19853"/>
                  <a:pt x="17835" y="19694"/>
                </a:cubicBezTo>
                <a:cubicBezTo>
                  <a:pt x="17835" y="19535"/>
                  <a:pt x="17797" y="19376"/>
                  <a:pt x="17759" y="19257"/>
                </a:cubicBezTo>
                <a:cubicBezTo>
                  <a:pt x="17721" y="19138"/>
                  <a:pt x="17645" y="19019"/>
                  <a:pt x="17531" y="18940"/>
                </a:cubicBezTo>
                <a:cubicBezTo>
                  <a:pt x="17417" y="18821"/>
                  <a:pt x="17303" y="18741"/>
                  <a:pt x="17189" y="18701"/>
                </a:cubicBezTo>
                <a:cubicBezTo>
                  <a:pt x="17075" y="18662"/>
                  <a:pt x="16923" y="18622"/>
                  <a:pt x="16732" y="18622"/>
                </a:cubicBezTo>
                <a:cubicBezTo>
                  <a:pt x="16656" y="18622"/>
                  <a:pt x="16656" y="18622"/>
                  <a:pt x="16656" y="18622"/>
                </a:cubicBezTo>
                <a:cubicBezTo>
                  <a:pt x="16656" y="17749"/>
                  <a:pt x="16656" y="17749"/>
                  <a:pt x="16656" y="17749"/>
                </a:cubicBezTo>
                <a:cubicBezTo>
                  <a:pt x="17797" y="17749"/>
                  <a:pt x="17797" y="17749"/>
                  <a:pt x="17797" y="17749"/>
                </a:cubicBezTo>
                <a:cubicBezTo>
                  <a:pt x="17911" y="17749"/>
                  <a:pt x="18063" y="17709"/>
                  <a:pt x="18177" y="17669"/>
                </a:cubicBezTo>
                <a:cubicBezTo>
                  <a:pt x="18292" y="17629"/>
                  <a:pt x="18444" y="17550"/>
                  <a:pt x="18520" y="17431"/>
                </a:cubicBezTo>
                <a:cubicBezTo>
                  <a:pt x="18596" y="17312"/>
                  <a:pt x="18672" y="17193"/>
                  <a:pt x="18710" y="17074"/>
                </a:cubicBezTo>
                <a:cubicBezTo>
                  <a:pt x="18786" y="16915"/>
                  <a:pt x="18824" y="16796"/>
                  <a:pt x="18824" y="16637"/>
                </a:cubicBezTo>
                <a:cubicBezTo>
                  <a:pt x="18824" y="16518"/>
                  <a:pt x="18786" y="16399"/>
                  <a:pt x="18710" y="16240"/>
                </a:cubicBezTo>
                <a:cubicBezTo>
                  <a:pt x="18672" y="16121"/>
                  <a:pt x="18596" y="16001"/>
                  <a:pt x="18520" y="15882"/>
                </a:cubicBezTo>
                <a:cubicBezTo>
                  <a:pt x="18444" y="15803"/>
                  <a:pt x="18292" y="15763"/>
                  <a:pt x="18177" y="15684"/>
                </a:cubicBezTo>
                <a:cubicBezTo>
                  <a:pt x="18063" y="15604"/>
                  <a:pt x="17911" y="15565"/>
                  <a:pt x="17797" y="15565"/>
                </a:cubicBezTo>
                <a:cubicBezTo>
                  <a:pt x="17417" y="15565"/>
                  <a:pt x="17417" y="15565"/>
                  <a:pt x="17417" y="15565"/>
                </a:cubicBezTo>
                <a:cubicBezTo>
                  <a:pt x="17417" y="14691"/>
                  <a:pt x="17417" y="14691"/>
                  <a:pt x="17417" y="14691"/>
                </a:cubicBezTo>
                <a:cubicBezTo>
                  <a:pt x="18672" y="14691"/>
                  <a:pt x="18672" y="14691"/>
                  <a:pt x="18672" y="14691"/>
                </a:cubicBezTo>
                <a:cubicBezTo>
                  <a:pt x="18824" y="14691"/>
                  <a:pt x="18938" y="14651"/>
                  <a:pt x="19052" y="14612"/>
                </a:cubicBezTo>
                <a:cubicBezTo>
                  <a:pt x="19204" y="14572"/>
                  <a:pt x="19318" y="14493"/>
                  <a:pt x="19432" y="14374"/>
                </a:cubicBezTo>
                <a:cubicBezTo>
                  <a:pt x="19508" y="14294"/>
                  <a:pt x="19585" y="14175"/>
                  <a:pt x="19661" y="14016"/>
                </a:cubicBezTo>
                <a:cubicBezTo>
                  <a:pt x="19737" y="13897"/>
                  <a:pt x="19775" y="13738"/>
                  <a:pt x="19775" y="13619"/>
                </a:cubicBezTo>
                <a:cubicBezTo>
                  <a:pt x="19775" y="13421"/>
                  <a:pt x="19737" y="13262"/>
                  <a:pt x="19661" y="13143"/>
                </a:cubicBezTo>
                <a:cubicBezTo>
                  <a:pt x="19585" y="12984"/>
                  <a:pt x="19508" y="12904"/>
                  <a:pt x="19432" y="12825"/>
                </a:cubicBezTo>
                <a:cubicBezTo>
                  <a:pt x="19318" y="12746"/>
                  <a:pt x="19204" y="12626"/>
                  <a:pt x="19052" y="12587"/>
                </a:cubicBezTo>
                <a:cubicBezTo>
                  <a:pt x="18938" y="12507"/>
                  <a:pt x="18824" y="12468"/>
                  <a:pt x="18672" y="12468"/>
                </a:cubicBezTo>
                <a:cubicBezTo>
                  <a:pt x="18292" y="12468"/>
                  <a:pt x="18292" y="12468"/>
                  <a:pt x="18292" y="12468"/>
                </a:cubicBezTo>
                <a:cubicBezTo>
                  <a:pt x="18292" y="11594"/>
                  <a:pt x="18292" y="11594"/>
                  <a:pt x="18292" y="11594"/>
                </a:cubicBezTo>
                <a:lnTo>
                  <a:pt x="19699" y="11594"/>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97" name="Shape 3950"/>
          <p:cNvSpPr/>
          <p:nvPr userDrawn="1"/>
        </p:nvSpPr>
        <p:spPr>
          <a:xfrm>
            <a:off x="15939462" y="7266130"/>
            <a:ext cx="518926" cy="518926"/>
          </a:xfrm>
          <a:custGeom>
            <a:avLst/>
            <a:gdLst/>
            <a:ahLst/>
            <a:cxnLst>
              <a:cxn ang="0">
                <a:pos x="wd2" y="hd2"/>
              </a:cxn>
              <a:cxn ang="5400000">
                <a:pos x="wd2" y="hd2"/>
              </a:cxn>
              <a:cxn ang="10800000">
                <a:pos x="wd2" y="hd2"/>
              </a:cxn>
              <a:cxn ang="16200000">
                <a:pos x="wd2" y="hd2"/>
              </a:cxn>
            </a:cxnLst>
            <a:rect l="0" t="0" r="r" b="b"/>
            <a:pathLst>
              <a:path w="21600" h="21600" extrusionOk="0">
                <a:moveTo>
                  <a:pt x="10820" y="0"/>
                </a:moveTo>
                <a:cubicBezTo>
                  <a:pt x="12281" y="0"/>
                  <a:pt x="13663" y="276"/>
                  <a:pt x="15005" y="869"/>
                </a:cubicBezTo>
                <a:cubicBezTo>
                  <a:pt x="16309" y="1422"/>
                  <a:pt x="17454" y="2211"/>
                  <a:pt x="18401" y="3199"/>
                </a:cubicBezTo>
                <a:cubicBezTo>
                  <a:pt x="19428" y="4146"/>
                  <a:pt x="20178" y="5291"/>
                  <a:pt x="20771" y="6595"/>
                </a:cubicBezTo>
                <a:cubicBezTo>
                  <a:pt x="21324" y="7937"/>
                  <a:pt x="21600" y="9319"/>
                  <a:pt x="21600" y="10780"/>
                </a:cubicBezTo>
                <a:cubicBezTo>
                  <a:pt x="21600" y="12281"/>
                  <a:pt x="21324" y="13663"/>
                  <a:pt x="20771" y="15005"/>
                </a:cubicBezTo>
                <a:cubicBezTo>
                  <a:pt x="20178" y="16309"/>
                  <a:pt x="19428" y="17454"/>
                  <a:pt x="18401" y="18401"/>
                </a:cubicBezTo>
                <a:cubicBezTo>
                  <a:pt x="17454" y="19389"/>
                  <a:pt x="16309" y="20178"/>
                  <a:pt x="15005" y="20731"/>
                </a:cubicBezTo>
                <a:cubicBezTo>
                  <a:pt x="13663" y="21324"/>
                  <a:pt x="12281" y="21600"/>
                  <a:pt x="10820" y="21600"/>
                </a:cubicBezTo>
                <a:cubicBezTo>
                  <a:pt x="9280" y="21600"/>
                  <a:pt x="7898" y="21324"/>
                  <a:pt x="6595" y="20731"/>
                </a:cubicBezTo>
                <a:cubicBezTo>
                  <a:pt x="5291" y="20178"/>
                  <a:pt x="4146" y="19389"/>
                  <a:pt x="3159" y="18401"/>
                </a:cubicBezTo>
                <a:cubicBezTo>
                  <a:pt x="2172" y="17454"/>
                  <a:pt x="1422" y="16309"/>
                  <a:pt x="869" y="15005"/>
                </a:cubicBezTo>
                <a:cubicBezTo>
                  <a:pt x="276" y="13663"/>
                  <a:pt x="0" y="12281"/>
                  <a:pt x="0" y="10780"/>
                </a:cubicBezTo>
                <a:cubicBezTo>
                  <a:pt x="0" y="9319"/>
                  <a:pt x="276" y="7937"/>
                  <a:pt x="869" y="6595"/>
                </a:cubicBezTo>
                <a:cubicBezTo>
                  <a:pt x="1422" y="5291"/>
                  <a:pt x="2172" y="4146"/>
                  <a:pt x="3159" y="3199"/>
                </a:cubicBezTo>
                <a:cubicBezTo>
                  <a:pt x="4146" y="2211"/>
                  <a:pt x="5291" y="1422"/>
                  <a:pt x="6595" y="869"/>
                </a:cubicBezTo>
                <a:cubicBezTo>
                  <a:pt x="7898" y="276"/>
                  <a:pt x="9280" y="0"/>
                  <a:pt x="10820" y="0"/>
                </a:cubicBezTo>
                <a:close/>
                <a:moveTo>
                  <a:pt x="10820" y="20731"/>
                </a:moveTo>
                <a:cubicBezTo>
                  <a:pt x="12162" y="20731"/>
                  <a:pt x="13465" y="20455"/>
                  <a:pt x="14650" y="19941"/>
                </a:cubicBezTo>
                <a:cubicBezTo>
                  <a:pt x="15874" y="19428"/>
                  <a:pt x="16901" y="18717"/>
                  <a:pt x="17809" y="17809"/>
                </a:cubicBezTo>
                <a:cubicBezTo>
                  <a:pt x="18678" y="16901"/>
                  <a:pt x="19389" y="15874"/>
                  <a:pt x="19941" y="14650"/>
                </a:cubicBezTo>
                <a:cubicBezTo>
                  <a:pt x="20455" y="13465"/>
                  <a:pt x="20731" y="12162"/>
                  <a:pt x="20731" y="10780"/>
                </a:cubicBezTo>
                <a:cubicBezTo>
                  <a:pt x="20731" y="9438"/>
                  <a:pt x="20455" y="8135"/>
                  <a:pt x="19941" y="6950"/>
                </a:cubicBezTo>
                <a:cubicBezTo>
                  <a:pt x="19389" y="5726"/>
                  <a:pt x="18678" y="4699"/>
                  <a:pt x="17809" y="3791"/>
                </a:cubicBezTo>
                <a:cubicBezTo>
                  <a:pt x="16901" y="2883"/>
                  <a:pt x="15874" y="2172"/>
                  <a:pt x="14650" y="1659"/>
                </a:cubicBezTo>
                <a:cubicBezTo>
                  <a:pt x="13465" y="1145"/>
                  <a:pt x="12162" y="869"/>
                  <a:pt x="10820" y="869"/>
                </a:cubicBezTo>
                <a:cubicBezTo>
                  <a:pt x="9438" y="869"/>
                  <a:pt x="8135" y="1145"/>
                  <a:pt x="6950" y="1659"/>
                </a:cubicBezTo>
                <a:cubicBezTo>
                  <a:pt x="5765" y="2172"/>
                  <a:pt x="4699" y="2883"/>
                  <a:pt x="3751" y="3791"/>
                </a:cubicBezTo>
                <a:cubicBezTo>
                  <a:pt x="2883" y="4699"/>
                  <a:pt x="2172" y="5726"/>
                  <a:pt x="1659" y="6950"/>
                </a:cubicBezTo>
                <a:cubicBezTo>
                  <a:pt x="1145" y="8135"/>
                  <a:pt x="869" y="9438"/>
                  <a:pt x="869" y="10780"/>
                </a:cubicBezTo>
                <a:cubicBezTo>
                  <a:pt x="869" y="12162"/>
                  <a:pt x="1145" y="13465"/>
                  <a:pt x="1659" y="14650"/>
                </a:cubicBezTo>
                <a:cubicBezTo>
                  <a:pt x="2172" y="15874"/>
                  <a:pt x="2883" y="16901"/>
                  <a:pt x="3751" y="17809"/>
                </a:cubicBezTo>
                <a:cubicBezTo>
                  <a:pt x="4699" y="18717"/>
                  <a:pt x="5765" y="19428"/>
                  <a:pt x="6950" y="19941"/>
                </a:cubicBezTo>
                <a:cubicBezTo>
                  <a:pt x="8135" y="20455"/>
                  <a:pt x="9438" y="20731"/>
                  <a:pt x="10820" y="20731"/>
                </a:cubicBezTo>
                <a:close/>
                <a:moveTo>
                  <a:pt x="5923" y="10385"/>
                </a:moveTo>
                <a:cubicBezTo>
                  <a:pt x="16427" y="10385"/>
                  <a:pt x="16427" y="10385"/>
                  <a:pt x="16427" y="10385"/>
                </a:cubicBezTo>
                <a:cubicBezTo>
                  <a:pt x="16427" y="11215"/>
                  <a:pt x="16427" y="11215"/>
                  <a:pt x="16427" y="11215"/>
                </a:cubicBezTo>
                <a:cubicBezTo>
                  <a:pt x="5923" y="11215"/>
                  <a:pt x="5923" y="11215"/>
                  <a:pt x="5923" y="11215"/>
                </a:cubicBezTo>
                <a:cubicBezTo>
                  <a:pt x="10148" y="15440"/>
                  <a:pt x="10148" y="15440"/>
                  <a:pt x="10148" y="15440"/>
                </a:cubicBezTo>
                <a:cubicBezTo>
                  <a:pt x="9517" y="16032"/>
                  <a:pt x="9517" y="16032"/>
                  <a:pt x="9517" y="16032"/>
                </a:cubicBezTo>
                <a:cubicBezTo>
                  <a:pt x="4265" y="10780"/>
                  <a:pt x="4265" y="10780"/>
                  <a:pt x="4265" y="10780"/>
                </a:cubicBezTo>
                <a:cubicBezTo>
                  <a:pt x="9517" y="5568"/>
                  <a:pt x="9517" y="5568"/>
                  <a:pt x="9517" y="5568"/>
                </a:cubicBezTo>
                <a:cubicBezTo>
                  <a:pt x="10148" y="6160"/>
                  <a:pt x="10148" y="6160"/>
                  <a:pt x="10148" y="6160"/>
                </a:cubicBezTo>
                <a:lnTo>
                  <a:pt x="5923" y="10385"/>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98" name="Shape 3951"/>
          <p:cNvSpPr/>
          <p:nvPr userDrawn="1"/>
        </p:nvSpPr>
        <p:spPr>
          <a:xfrm>
            <a:off x="17350377" y="7245025"/>
            <a:ext cx="288016" cy="561134"/>
          </a:xfrm>
          <a:custGeom>
            <a:avLst/>
            <a:gdLst/>
            <a:ahLst/>
            <a:cxnLst>
              <a:cxn ang="0">
                <a:pos x="wd2" y="hd2"/>
              </a:cxn>
              <a:cxn ang="5400000">
                <a:pos x="wd2" y="hd2"/>
              </a:cxn>
              <a:cxn ang="10800000">
                <a:pos x="wd2" y="hd2"/>
              </a:cxn>
              <a:cxn ang="16200000">
                <a:pos x="wd2" y="hd2"/>
              </a:cxn>
            </a:cxnLst>
            <a:rect l="0" t="0" r="r" b="b"/>
            <a:pathLst>
              <a:path w="21600" h="21600" extrusionOk="0">
                <a:moveTo>
                  <a:pt x="21600" y="5628"/>
                </a:moveTo>
                <a:cubicBezTo>
                  <a:pt x="21600" y="6213"/>
                  <a:pt x="21388" y="6798"/>
                  <a:pt x="21106" y="7310"/>
                </a:cubicBezTo>
                <a:cubicBezTo>
                  <a:pt x="20753" y="7858"/>
                  <a:pt x="20259" y="8370"/>
                  <a:pt x="19624" y="8808"/>
                </a:cubicBezTo>
                <a:cubicBezTo>
                  <a:pt x="19059" y="9247"/>
                  <a:pt x="18282" y="9649"/>
                  <a:pt x="17435" y="9978"/>
                </a:cubicBezTo>
                <a:cubicBezTo>
                  <a:pt x="16588" y="10343"/>
                  <a:pt x="15671" y="10599"/>
                  <a:pt x="14682" y="10782"/>
                </a:cubicBezTo>
                <a:cubicBezTo>
                  <a:pt x="18424" y="12792"/>
                  <a:pt x="18424" y="12792"/>
                  <a:pt x="18424" y="12792"/>
                </a:cubicBezTo>
                <a:cubicBezTo>
                  <a:pt x="14612" y="14802"/>
                  <a:pt x="14612" y="14802"/>
                  <a:pt x="14612" y="14802"/>
                </a:cubicBezTo>
                <a:cubicBezTo>
                  <a:pt x="14612" y="16374"/>
                  <a:pt x="14612" y="16374"/>
                  <a:pt x="14612" y="16374"/>
                </a:cubicBezTo>
                <a:cubicBezTo>
                  <a:pt x="17012" y="17616"/>
                  <a:pt x="17012" y="17616"/>
                  <a:pt x="17012" y="17616"/>
                </a:cubicBezTo>
                <a:cubicBezTo>
                  <a:pt x="14612" y="18786"/>
                  <a:pt x="14612" y="18786"/>
                  <a:pt x="14612" y="18786"/>
                </a:cubicBezTo>
                <a:cubicBezTo>
                  <a:pt x="14612" y="21600"/>
                  <a:pt x="14612" y="21600"/>
                  <a:pt x="14612" y="21600"/>
                </a:cubicBezTo>
                <a:cubicBezTo>
                  <a:pt x="6847" y="21600"/>
                  <a:pt x="6847" y="21600"/>
                  <a:pt x="6847" y="21600"/>
                </a:cubicBezTo>
                <a:cubicBezTo>
                  <a:pt x="6847" y="10782"/>
                  <a:pt x="6847" y="10782"/>
                  <a:pt x="6847" y="10782"/>
                </a:cubicBezTo>
                <a:cubicBezTo>
                  <a:pt x="5859" y="10599"/>
                  <a:pt x="4941" y="10343"/>
                  <a:pt x="4094" y="9978"/>
                </a:cubicBezTo>
                <a:cubicBezTo>
                  <a:pt x="3247" y="9649"/>
                  <a:pt x="2541" y="9247"/>
                  <a:pt x="1906" y="8808"/>
                </a:cubicBezTo>
                <a:cubicBezTo>
                  <a:pt x="1271" y="8370"/>
                  <a:pt x="847" y="7858"/>
                  <a:pt x="494" y="7310"/>
                </a:cubicBezTo>
                <a:cubicBezTo>
                  <a:pt x="141" y="6798"/>
                  <a:pt x="0" y="6213"/>
                  <a:pt x="0" y="5628"/>
                </a:cubicBezTo>
                <a:cubicBezTo>
                  <a:pt x="0" y="4861"/>
                  <a:pt x="282" y="4130"/>
                  <a:pt x="776" y="3436"/>
                </a:cubicBezTo>
                <a:cubicBezTo>
                  <a:pt x="1341" y="2778"/>
                  <a:pt x="2118" y="2156"/>
                  <a:pt x="3106" y="1645"/>
                </a:cubicBezTo>
                <a:cubicBezTo>
                  <a:pt x="4094" y="1170"/>
                  <a:pt x="5224" y="768"/>
                  <a:pt x="6565" y="439"/>
                </a:cubicBezTo>
                <a:cubicBezTo>
                  <a:pt x="7835" y="146"/>
                  <a:pt x="9247" y="0"/>
                  <a:pt x="10729" y="0"/>
                </a:cubicBezTo>
                <a:cubicBezTo>
                  <a:pt x="12282" y="0"/>
                  <a:pt x="13694" y="146"/>
                  <a:pt x="15035" y="439"/>
                </a:cubicBezTo>
                <a:cubicBezTo>
                  <a:pt x="16306" y="768"/>
                  <a:pt x="17435" y="1170"/>
                  <a:pt x="18424" y="1645"/>
                </a:cubicBezTo>
                <a:cubicBezTo>
                  <a:pt x="19412" y="2156"/>
                  <a:pt x="20188" y="2778"/>
                  <a:pt x="20753" y="3436"/>
                </a:cubicBezTo>
                <a:cubicBezTo>
                  <a:pt x="21318" y="4130"/>
                  <a:pt x="21600" y="4861"/>
                  <a:pt x="21600" y="5628"/>
                </a:cubicBezTo>
                <a:close/>
                <a:moveTo>
                  <a:pt x="14118" y="10087"/>
                </a:moveTo>
                <a:cubicBezTo>
                  <a:pt x="14965" y="9905"/>
                  <a:pt x="15812" y="9649"/>
                  <a:pt x="16518" y="9356"/>
                </a:cubicBezTo>
                <a:cubicBezTo>
                  <a:pt x="17224" y="9064"/>
                  <a:pt x="17929" y="8698"/>
                  <a:pt x="18424" y="8333"/>
                </a:cubicBezTo>
                <a:cubicBezTo>
                  <a:pt x="18918" y="7931"/>
                  <a:pt x="19341" y="7529"/>
                  <a:pt x="19624" y="7054"/>
                </a:cubicBezTo>
                <a:cubicBezTo>
                  <a:pt x="19906" y="6615"/>
                  <a:pt x="20047" y="6104"/>
                  <a:pt x="20047" y="5628"/>
                </a:cubicBezTo>
                <a:cubicBezTo>
                  <a:pt x="20047" y="4934"/>
                  <a:pt x="19765" y="4313"/>
                  <a:pt x="19271" y="3728"/>
                </a:cubicBezTo>
                <a:cubicBezTo>
                  <a:pt x="18776" y="3143"/>
                  <a:pt x="18141" y="2631"/>
                  <a:pt x="17365" y="2229"/>
                </a:cubicBezTo>
                <a:cubicBezTo>
                  <a:pt x="16518" y="1791"/>
                  <a:pt x="15529" y="1425"/>
                  <a:pt x="14329" y="1170"/>
                </a:cubicBezTo>
                <a:cubicBezTo>
                  <a:pt x="13200" y="914"/>
                  <a:pt x="12000" y="804"/>
                  <a:pt x="10729" y="804"/>
                </a:cubicBezTo>
                <a:cubicBezTo>
                  <a:pt x="9529" y="804"/>
                  <a:pt x="8329" y="914"/>
                  <a:pt x="7200" y="1170"/>
                </a:cubicBezTo>
                <a:cubicBezTo>
                  <a:pt x="6071" y="1425"/>
                  <a:pt x="5082" y="1791"/>
                  <a:pt x="4235" y="2229"/>
                </a:cubicBezTo>
                <a:cubicBezTo>
                  <a:pt x="3388" y="2631"/>
                  <a:pt x="2753" y="3143"/>
                  <a:pt x="2259" y="3728"/>
                </a:cubicBezTo>
                <a:cubicBezTo>
                  <a:pt x="1765" y="4313"/>
                  <a:pt x="1553" y="4934"/>
                  <a:pt x="1553" y="5628"/>
                </a:cubicBezTo>
                <a:cubicBezTo>
                  <a:pt x="1553" y="6104"/>
                  <a:pt x="1694" y="6615"/>
                  <a:pt x="1976" y="7054"/>
                </a:cubicBezTo>
                <a:cubicBezTo>
                  <a:pt x="2259" y="7529"/>
                  <a:pt x="2612" y="7931"/>
                  <a:pt x="3106" y="8333"/>
                </a:cubicBezTo>
                <a:cubicBezTo>
                  <a:pt x="3671" y="8698"/>
                  <a:pt x="4306" y="9064"/>
                  <a:pt x="5012" y="9356"/>
                </a:cubicBezTo>
                <a:cubicBezTo>
                  <a:pt x="5788" y="9649"/>
                  <a:pt x="6565" y="9905"/>
                  <a:pt x="7412" y="10087"/>
                </a:cubicBezTo>
                <a:cubicBezTo>
                  <a:pt x="8400" y="10270"/>
                  <a:pt x="8400" y="10270"/>
                  <a:pt x="8400" y="10270"/>
                </a:cubicBezTo>
                <a:cubicBezTo>
                  <a:pt x="8400" y="20796"/>
                  <a:pt x="8400" y="20796"/>
                  <a:pt x="8400" y="20796"/>
                </a:cubicBezTo>
                <a:cubicBezTo>
                  <a:pt x="13059" y="20796"/>
                  <a:pt x="13059" y="20796"/>
                  <a:pt x="13059" y="20796"/>
                </a:cubicBezTo>
                <a:cubicBezTo>
                  <a:pt x="13059" y="18457"/>
                  <a:pt x="13059" y="18457"/>
                  <a:pt x="13059" y="18457"/>
                </a:cubicBezTo>
                <a:cubicBezTo>
                  <a:pt x="14753" y="17616"/>
                  <a:pt x="14753" y="17616"/>
                  <a:pt x="14753" y="17616"/>
                </a:cubicBezTo>
                <a:cubicBezTo>
                  <a:pt x="13059" y="16703"/>
                  <a:pt x="13059" y="16703"/>
                  <a:pt x="13059" y="16703"/>
                </a:cubicBezTo>
                <a:cubicBezTo>
                  <a:pt x="13059" y="14473"/>
                  <a:pt x="13059" y="14473"/>
                  <a:pt x="13059" y="14473"/>
                </a:cubicBezTo>
                <a:cubicBezTo>
                  <a:pt x="16306" y="12792"/>
                  <a:pt x="16306" y="12792"/>
                  <a:pt x="16306" y="12792"/>
                </a:cubicBezTo>
                <a:cubicBezTo>
                  <a:pt x="13059" y="11147"/>
                  <a:pt x="13059" y="11147"/>
                  <a:pt x="13059" y="11147"/>
                </a:cubicBezTo>
                <a:cubicBezTo>
                  <a:pt x="13059" y="10270"/>
                  <a:pt x="13059" y="10270"/>
                  <a:pt x="13059" y="10270"/>
                </a:cubicBezTo>
                <a:lnTo>
                  <a:pt x="14118" y="10087"/>
                </a:lnTo>
                <a:close/>
                <a:moveTo>
                  <a:pt x="10024" y="3216"/>
                </a:moveTo>
                <a:cubicBezTo>
                  <a:pt x="10024" y="6432"/>
                  <a:pt x="10024" y="6432"/>
                  <a:pt x="10024" y="6432"/>
                </a:cubicBezTo>
                <a:cubicBezTo>
                  <a:pt x="11576" y="6432"/>
                  <a:pt x="11576" y="6432"/>
                  <a:pt x="11576" y="6432"/>
                </a:cubicBezTo>
                <a:cubicBezTo>
                  <a:pt x="11576" y="3216"/>
                  <a:pt x="11576" y="3216"/>
                  <a:pt x="11576" y="3216"/>
                </a:cubicBezTo>
                <a:lnTo>
                  <a:pt x="10024" y="3216"/>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99" name="Shape 3952"/>
          <p:cNvSpPr/>
          <p:nvPr userDrawn="1"/>
        </p:nvSpPr>
        <p:spPr>
          <a:xfrm>
            <a:off x="18499346" y="7253716"/>
            <a:ext cx="580996" cy="543754"/>
          </a:xfrm>
          <a:custGeom>
            <a:avLst/>
            <a:gdLst/>
            <a:ahLst/>
            <a:cxnLst>
              <a:cxn ang="0">
                <a:pos x="wd2" y="hd2"/>
              </a:cxn>
              <a:cxn ang="5400000">
                <a:pos x="wd2" y="hd2"/>
              </a:cxn>
              <a:cxn ang="10800000">
                <a:pos x="wd2" y="hd2"/>
              </a:cxn>
              <a:cxn ang="16200000">
                <a:pos x="wd2" y="hd2"/>
              </a:cxn>
            </a:cxnLst>
            <a:rect l="0" t="0" r="r" b="b"/>
            <a:pathLst>
              <a:path w="21600" h="21600" extrusionOk="0">
                <a:moveTo>
                  <a:pt x="15988" y="8255"/>
                </a:moveTo>
                <a:cubicBezTo>
                  <a:pt x="16376" y="8255"/>
                  <a:pt x="16906" y="8444"/>
                  <a:pt x="17506" y="8859"/>
                </a:cubicBezTo>
                <a:cubicBezTo>
                  <a:pt x="18141" y="9273"/>
                  <a:pt x="18776" y="9914"/>
                  <a:pt x="19376" y="10743"/>
                </a:cubicBezTo>
                <a:cubicBezTo>
                  <a:pt x="20012" y="11573"/>
                  <a:pt x="20506" y="12591"/>
                  <a:pt x="20929" y="13835"/>
                </a:cubicBezTo>
                <a:cubicBezTo>
                  <a:pt x="21388" y="15079"/>
                  <a:pt x="21600" y="16511"/>
                  <a:pt x="21600" y="18170"/>
                </a:cubicBezTo>
                <a:cubicBezTo>
                  <a:pt x="21600" y="19828"/>
                  <a:pt x="21212" y="20808"/>
                  <a:pt x="20506" y="21148"/>
                </a:cubicBezTo>
                <a:cubicBezTo>
                  <a:pt x="19800" y="21449"/>
                  <a:pt x="19341" y="21600"/>
                  <a:pt x="19200" y="21600"/>
                </a:cubicBezTo>
                <a:cubicBezTo>
                  <a:pt x="18847" y="21600"/>
                  <a:pt x="18529" y="21562"/>
                  <a:pt x="18212" y="21487"/>
                </a:cubicBezTo>
                <a:cubicBezTo>
                  <a:pt x="17894" y="21412"/>
                  <a:pt x="17576" y="21261"/>
                  <a:pt x="17259" y="21072"/>
                </a:cubicBezTo>
                <a:cubicBezTo>
                  <a:pt x="16941" y="20884"/>
                  <a:pt x="16588" y="20658"/>
                  <a:pt x="16235" y="20356"/>
                </a:cubicBezTo>
                <a:cubicBezTo>
                  <a:pt x="15882" y="20092"/>
                  <a:pt x="15529" y="19715"/>
                  <a:pt x="15141" y="19338"/>
                </a:cubicBezTo>
                <a:cubicBezTo>
                  <a:pt x="14788" y="18924"/>
                  <a:pt x="14471" y="18584"/>
                  <a:pt x="14188" y="18320"/>
                </a:cubicBezTo>
                <a:cubicBezTo>
                  <a:pt x="13906" y="18057"/>
                  <a:pt x="13659" y="17868"/>
                  <a:pt x="13412" y="17717"/>
                </a:cubicBezTo>
                <a:cubicBezTo>
                  <a:pt x="13165" y="17566"/>
                  <a:pt x="12918" y="17453"/>
                  <a:pt x="12706" y="17378"/>
                </a:cubicBezTo>
                <a:cubicBezTo>
                  <a:pt x="12459" y="17303"/>
                  <a:pt x="12212" y="17265"/>
                  <a:pt x="11929" y="17265"/>
                </a:cubicBezTo>
                <a:cubicBezTo>
                  <a:pt x="11718" y="17265"/>
                  <a:pt x="11506" y="17265"/>
                  <a:pt x="11259" y="17265"/>
                </a:cubicBezTo>
                <a:cubicBezTo>
                  <a:pt x="11047" y="17265"/>
                  <a:pt x="10906" y="17265"/>
                  <a:pt x="10835" y="17265"/>
                </a:cubicBezTo>
                <a:cubicBezTo>
                  <a:pt x="10800" y="17265"/>
                  <a:pt x="10765" y="17265"/>
                  <a:pt x="10729" y="17265"/>
                </a:cubicBezTo>
                <a:cubicBezTo>
                  <a:pt x="10694" y="17265"/>
                  <a:pt x="10553" y="17265"/>
                  <a:pt x="10306" y="17265"/>
                </a:cubicBezTo>
                <a:cubicBezTo>
                  <a:pt x="10059" y="17265"/>
                  <a:pt x="9847" y="17265"/>
                  <a:pt x="9635" y="17265"/>
                </a:cubicBezTo>
                <a:cubicBezTo>
                  <a:pt x="9353" y="17265"/>
                  <a:pt x="9106" y="17303"/>
                  <a:pt x="8894" y="17378"/>
                </a:cubicBezTo>
                <a:cubicBezTo>
                  <a:pt x="8647" y="17453"/>
                  <a:pt x="8400" y="17566"/>
                  <a:pt x="8153" y="17717"/>
                </a:cubicBezTo>
                <a:cubicBezTo>
                  <a:pt x="7906" y="17868"/>
                  <a:pt x="7659" y="18057"/>
                  <a:pt x="7376" y="18320"/>
                </a:cubicBezTo>
                <a:cubicBezTo>
                  <a:pt x="7129" y="18584"/>
                  <a:pt x="6776" y="18924"/>
                  <a:pt x="6424" y="19338"/>
                </a:cubicBezTo>
                <a:cubicBezTo>
                  <a:pt x="6071" y="19715"/>
                  <a:pt x="5682" y="20092"/>
                  <a:pt x="5329" y="20356"/>
                </a:cubicBezTo>
                <a:cubicBezTo>
                  <a:pt x="4976" y="20658"/>
                  <a:pt x="4659" y="20884"/>
                  <a:pt x="4306" y="21072"/>
                </a:cubicBezTo>
                <a:cubicBezTo>
                  <a:pt x="3988" y="21261"/>
                  <a:pt x="3671" y="21412"/>
                  <a:pt x="3353" y="21487"/>
                </a:cubicBezTo>
                <a:cubicBezTo>
                  <a:pt x="3035" y="21562"/>
                  <a:pt x="2718" y="21600"/>
                  <a:pt x="2365" y="21600"/>
                </a:cubicBezTo>
                <a:cubicBezTo>
                  <a:pt x="2224" y="21600"/>
                  <a:pt x="1800" y="21449"/>
                  <a:pt x="1059" y="21148"/>
                </a:cubicBezTo>
                <a:cubicBezTo>
                  <a:pt x="353" y="20808"/>
                  <a:pt x="0" y="19828"/>
                  <a:pt x="0" y="18170"/>
                </a:cubicBezTo>
                <a:cubicBezTo>
                  <a:pt x="0" y="16511"/>
                  <a:pt x="212" y="15079"/>
                  <a:pt x="635" y="13835"/>
                </a:cubicBezTo>
                <a:cubicBezTo>
                  <a:pt x="1059" y="12591"/>
                  <a:pt x="1588" y="11573"/>
                  <a:pt x="2188" y="10743"/>
                </a:cubicBezTo>
                <a:cubicBezTo>
                  <a:pt x="2824" y="9914"/>
                  <a:pt x="3424" y="9273"/>
                  <a:pt x="4059" y="8859"/>
                </a:cubicBezTo>
                <a:cubicBezTo>
                  <a:pt x="4694" y="8444"/>
                  <a:pt x="5188" y="8255"/>
                  <a:pt x="5612" y="8255"/>
                </a:cubicBezTo>
                <a:cubicBezTo>
                  <a:pt x="5965" y="8255"/>
                  <a:pt x="6353" y="8331"/>
                  <a:pt x="6706" y="8482"/>
                </a:cubicBezTo>
                <a:cubicBezTo>
                  <a:pt x="7094" y="8632"/>
                  <a:pt x="7482" y="8783"/>
                  <a:pt x="7835" y="8972"/>
                </a:cubicBezTo>
                <a:cubicBezTo>
                  <a:pt x="8259" y="9160"/>
                  <a:pt x="8647" y="9311"/>
                  <a:pt x="9071" y="9499"/>
                </a:cubicBezTo>
                <a:cubicBezTo>
                  <a:pt x="9529" y="9688"/>
                  <a:pt x="9953" y="9801"/>
                  <a:pt x="10412" y="9876"/>
                </a:cubicBezTo>
                <a:cubicBezTo>
                  <a:pt x="10412" y="9047"/>
                  <a:pt x="10412" y="9047"/>
                  <a:pt x="10412" y="9047"/>
                </a:cubicBezTo>
                <a:cubicBezTo>
                  <a:pt x="10412" y="8972"/>
                  <a:pt x="10412" y="8972"/>
                  <a:pt x="10412" y="8972"/>
                </a:cubicBezTo>
                <a:cubicBezTo>
                  <a:pt x="10412" y="8406"/>
                  <a:pt x="10518" y="7803"/>
                  <a:pt x="10729" y="7238"/>
                </a:cubicBezTo>
                <a:cubicBezTo>
                  <a:pt x="10941" y="6672"/>
                  <a:pt x="11259" y="6145"/>
                  <a:pt x="11647" y="5654"/>
                </a:cubicBezTo>
                <a:cubicBezTo>
                  <a:pt x="12035" y="5202"/>
                  <a:pt x="12494" y="4825"/>
                  <a:pt x="13059" y="4524"/>
                </a:cubicBezTo>
                <a:cubicBezTo>
                  <a:pt x="13624" y="4260"/>
                  <a:pt x="14259" y="4109"/>
                  <a:pt x="14965" y="4109"/>
                </a:cubicBezTo>
                <a:cubicBezTo>
                  <a:pt x="15424" y="4109"/>
                  <a:pt x="15424" y="4109"/>
                  <a:pt x="15424" y="4109"/>
                </a:cubicBezTo>
                <a:cubicBezTo>
                  <a:pt x="15847" y="4109"/>
                  <a:pt x="16306" y="4034"/>
                  <a:pt x="16729" y="3845"/>
                </a:cubicBezTo>
                <a:cubicBezTo>
                  <a:pt x="17188" y="3619"/>
                  <a:pt x="17576" y="3355"/>
                  <a:pt x="17965" y="2978"/>
                </a:cubicBezTo>
                <a:cubicBezTo>
                  <a:pt x="18282" y="2676"/>
                  <a:pt x="18600" y="2262"/>
                  <a:pt x="18847" y="1734"/>
                </a:cubicBezTo>
                <a:cubicBezTo>
                  <a:pt x="19059" y="1244"/>
                  <a:pt x="19235" y="641"/>
                  <a:pt x="19306" y="0"/>
                </a:cubicBezTo>
                <a:cubicBezTo>
                  <a:pt x="20082" y="0"/>
                  <a:pt x="20082" y="0"/>
                  <a:pt x="20082" y="0"/>
                </a:cubicBezTo>
                <a:cubicBezTo>
                  <a:pt x="20012" y="754"/>
                  <a:pt x="19835" y="1432"/>
                  <a:pt x="19553" y="2073"/>
                </a:cubicBezTo>
                <a:cubicBezTo>
                  <a:pt x="19235" y="2676"/>
                  <a:pt x="18882" y="3204"/>
                  <a:pt x="18459" y="3619"/>
                </a:cubicBezTo>
                <a:cubicBezTo>
                  <a:pt x="18035" y="4071"/>
                  <a:pt x="17541" y="4373"/>
                  <a:pt x="17012" y="4599"/>
                </a:cubicBezTo>
                <a:cubicBezTo>
                  <a:pt x="16482" y="4787"/>
                  <a:pt x="15953" y="4901"/>
                  <a:pt x="15424" y="4901"/>
                </a:cubicBezTo>
                <a:cubicBezTo>
                  <a:pt x="14965" y="4901"/>
                  <a:pt x="14965" y="4901"/>
                  <a:pt x="14965" y="4901"/>
                </a:cubicBezTo>
                <a:cubicBezTo>
                  <a:pt x="14400" y="4901"/>
                  <a:pt x="13871" y="5014"/>
                  <a:pt x="13376" y="5277"/>
                </a:cubicBezTo>
                <a:cubicBezTo>
                  <a:pt x="12918" y="5504"/>
                  <a:pt x="12494" y="5843"/>
                  <a:pt x="12176" y="6220"/>
                </a:cubicBezTo>
                <a:cubicBezTo>
                  <a:pt x="11859" y="6635"/>
                  <a:pt x="11612" y="7049"/>
                  <a:pt x="11435" y="7577"/>
                </a:cubicBezTo>
                <a:cubicBezTo>
                  <a:pt x="11259" y="8067"/>
                  <a:pt x="11153" y="8557"/>
                  <a:pt x="11153" y="9047"/>
                </a:cubicBezTo>
                <a:cubicBezTo>
                  <a:pt x="11153" y="9876"/>
                  <a:pt x="11153" y="9876"/>
                  <a:pt x="11153" y="9876"/>
                </a:cubicBezTo>
                <a:cubicBezTo>
                  <a:pt x="11612" y="9801"/>
                  <a:pt x="12071" y="9688"/>
                  <a:pt x="12494" y="9499"/>
                </a:cubicBezTo>
                <a:cubicBezTo>
                  <a:pt x="12918" y="9311"/>
                  <a:pt x="13306" y="9160"/>
                  <a:pt x="13694" y="8972"/>
                </a:cubicBezTo>
                <a:cubicBezTo>
                  <a:pt x="14082" y="8783"/>
                  <a:pt x="14471" y="8632"/>
                  <a:pt x="14859" y="8482"/>
                </a:cubicBezTo>
                <a:cubicBezTo>
                  <a:pt x="15247" y="8331"/>
                  <a:pt x="15600" y="8255"/>
                  <a:pt x="15988" y="8255"/>
                </a:cubicBezTo>
                <a:close/>
                <a:moveTo>
                  <a:pt x="19200" y="20771"/>
                </a:moveTo>
                <a:cubicBezTo>
                  <a:pt x="19376" y="20771"/>
                  <a:pt x="19694" y="20620"/>
                  <a:pt x="20153" y="20356"/>
                </a:cubicBezTo>
                <a:cubicBezTo>
                  <a:pt x="20576" y="20092"/>
                  <a:pt x="20824" y="19376"/>
                  <a:pt x="20824" y="18170"/>
                </a:cubicBezTo>
                <a:cubicBezTo>
                  <a:pt x="20824" y="16586"/>
                  <a:pt x="20612" y="15229"/>
                  <a:pt x="20188" y="14098"/>
                </a:cubicBezTo>
                <a:cubicBezTo>
                  <a:pt x="19765" y="12930"/>
                  <a:pt x="19306" y="11987"/>
                  <a:pt x="18776" y="11234"/>
                </a:cubicBezTo>
                <a:cubicBezTo>
                  <a:pt x="18247" y="10480"/>
                  <a:pt x="17682" y="9914"/>
                  <a:pt x="17153" y="9575"/>
                </a:cubicBezTo>
                <a:cubicBezTo>
                  <a:pt x="16624" y="9198"/>
                  <a:pt x="16235" y="9047"/>
                  <a:pt x="15988" y="9047"/>
                </a:cubicBezTo>
                <a:cubicBezTo>
                  <a:pt x="15812" y="9047"/>
                  <a:pt x="15671" y="9047"/>
                  <a:pt x="15529" y="9123"/>
                </a:cubicBezTo>
                <a:cubicBezTo>
                  <a:pt x="15353" y="9160"/>
                  <a:pt x="15212" y="9198"/>
                  <a:pt x="15071" y="9273"/>
                </a:cubicBezTo>
                <a:cubicBezTo>
                  <a:pt x="14894" y="9349"/>
                  <a:pt x="14718" y="9424"/>
                  <a:pt x="14541" y="9499"/>
                </a:cubicBezTo>
                <a:cubicBezTo>
                  <a:pt x="14365" y="9575"/>
                  <a:pt x="14188" y="9650"/>
                  <a:pt x="14012" y="9726"/>
                </a:cubicBezTo>
                <a:cubicBezTo>
                  <a:pt x="13765" y="9839"/>
                  <a:pt x="13518" y="9990"/>
                  <a:pt x="13271" y="10103"/>
                </a:cubicBezTo>
                <a:cubicBezTo>
                  <a:pt x="13024" y="10216"/>
                  <a:pt x="12776" y="10291"/>
                  <a:pt x="12494" y="10366"/>
                </a:cubicBezTo>
                <a:cubicBezTo>
                  <a:pt x="12212" y="10442"/>
                  <a:pt x="11929" y="10555"/>
                  <a:pt x="11647" y="10593"/>
                </a:cubicBezTo>
                <a:cubicBezTo>
                  <a:pt x="11400" y="10668"/>
                  <a:pt x="11082" y="10706"/>
                  <a:pt x="10800" y="10706"/>
                </a:cubicBezTo>
                <a:cubicBezTo>
                  <a:pt x="10482" y="10706"/>
                  <a:pt x="10200" y="10668"/>
                  <a:pt x="9918" y="10593"/>
                </a:cubicBezTo>
                <a:cubicBezTo>
                  <a:pt x="9635" y="10555"/>
                  <a:pt x="9353" y="10442"/>
                  <a:pt x="9071" y="10366"/>
                </a:cubicBezTo>
                <a:cubicBezTo>
                  <a:pt x="8824" y="10291"/>
                  <a:pt x="8541" y="10216"/>
                  <a:pt x="8294" y="10103"/>
                </a:cubicBezTo>
                <a:cubicBezTo>
                  <a:pt x="8047" y="9990"/>
                  <a:pt x="7800" y="9839"/>
                  <a:pt x="7588" y="9726"/>
                </a:cubicBezTo>
                <a:cubicBezTo>
                  <a:pt x="7376" y="9650"/>
                  <a:pt x="7200" y="9575"/>
                  <a:pt x="7059" y="9499"/>
                </a:cubicBezTo>
                <a:cubicBezTo>
                  <a:pt x="6882" y="9424"/>
                  <a:pt x="6706" y="9349"/>
                  <a:pt x="6529" y="9273"/>
                </a:cubicBezTo>
                <a:cubicBezTo>
                  <a:pt x="6353" y="9198"/>
                  <a:pt x="6212" y="9160"/>
                  <a:pt x="6071" y="9123"/>
                </a:cubicBezTo>
                <a:cubicBezTo>
                  <a:pt x="5894" y="9047"/>
                  <a:pt x="5753" y="9047"/>
                  <a:pt x="5612" y="9047"/>
                </a:cubicBezTo>
                <a:cubicBezTo>
                  <a:pt x="5365" y="9047"/>
                  <a:pt x="4976" y="9198"/>
                  <a:pt x="4412" y="9575"/>
                </a:cubicBezTo>
                <a:cubicBezTo>
                  <a:pt x="3882" y="9914"/>
                  <a:pt x="3353" y="10480"/>
                  <a:pt x="2788" y="11234"/>
                </a:cubicBezTo>
                <a:cubicBezTo>
                  <a:pt x="2259" y="11987"/>
                  <a:pt x="1800" y="12930"/>
                  <a:pt x="1376" y="14098"/>
                </a:cubicBezTo>
                <a:cubicBezTo>
                  <a:pt x="988" y="15229"/>
                  <a:pt x="776" y="16586"/>
                  <a:pt x="776" y="18170"/>
                </a:cubicBezTo>
                <a:cubicBezTo>
                  <a:pt x="776" y="19376"/>
                  <a:pt x="988" y="20092"/>
                  <a:pt x="1447" y="20356"/>
                </a:cubicBezTo>
                <a:cubicBezTo>
                  <a:pt x="1871" y="20620"/>
                  <a:pt x="2188" y="20771"/>
                  <a:pt x="2365" y="20771"/>
                </a:cubicBezTo>
                <a:cubicBezTo>
                  <a:pt x="2647" y="20771"/>
                  <a:pt x="2929" y="20733"/>
                  <a:pt x="3212" y="20658"/>
                </a:cubicBezTo>
                <a:cubicBezTo>
                  <a:pt x="3494" y="20582"/>
                  <a:pt x="3741" y="20469"/>
                  <a:pt x="4024" y="20318"/>
                </a:cubicBezTo>
                <a:cubicBezTo>
                  <a:pt x="4306" y="20168"/>
                  <a:pt x="4588" y="19941"/>
                  <a:pt x="4906" y="19677"/>
                </a:cubicBezTo>
                <a:cubicBezTo>
                  <a:pt x="5224" y="19414"/>
                  <a:pt x="5541" y="19112"/>
                  <a:pt x="5859" y="18735"/>
                </a:cubicBezTo>
                <a:cubicBezTo>
                  <a:pt x="6247" y="18358"/>
                  <a:pt x="6565" y="18019"/>
                  <a:pt x="6882" y="17717"/>
                </a:cubicBezTo>
                <a:cubicBezTo>
                  <a:pt x="7200" y="17416"/>
                  <a:pt x="7482" y="17190"/>
                  <a:pt x="7765" y="17039"/>
                </a:cubicBezTo>
                <a:cubicBezTo>
                  <a:pt x="8047" y="16850"/>
                  <a:pt x="8329" y="16699"/>
                  <a:pt x="8612" y="16586"/>
                </a:cubicBezTo>
                <a:cubicBezTo>
                  <a:pt x="8929" y="16473"/>
                  <a:pt x="9282" y="16436"/>
                  <a:pt x="9635" y="16436"/>
                </a:cubicBezTo>
                <a:cubicBezTo>
                  <a:pt x="11929" y="16436"/>
                  <a:pt x="11929" y="16436"/>
                  <a:pt x="11929" y="16436"/>
                </a:cubicBezTo>
                <a:cubicBezTo>
                  <a:pt x="12318" y="16436"/>
                  <a:pt x="12635" y="16473"/>
                  <a:pt x="12953" y="16586"/>
                </a:cubicBezTo>
                <a:cubicBezTo>
                  <a:pt x="13271" y="16699"/>
                  <a:pt x="13553" y="16850"/>
                  <a:pt x="13835" y="17039"/>
                </a:cubicBezTo>
                <a:cubicBezTo>
                  <a:pt x="14082" y="17190"/>
                  <a:pt x="14400" y="17416"/>
                  <a:pt x="14682" y="17717"/>
                </a:cubicBezTo>
                <a:cubicBezTo>
                  <a:pt x="15000" y="18019"/>
                  <a:pt x="15353" y="18358"/>
                  <a:pt x="15706" y="18735"/>
                </a:cubicBezTo>
                <a:cubicBezTo>
                  <a:pt x="16059" y="19112"/>
                  <a:pt x="16376" y="19414"/>
                  <a:pt x="16659" y="19677"/>
                </a:cubicBezTo>
                <a:cubicBezTo>
                  <a:pt x="16976" y="19941"/>
                  <a:pt x="17259" y="20168"/>
                  <a:pt x="17541" y="20318"/>
                </a:cubicBezTo>
                <a:cubicBezTo>
                  <a:pt x="17824" y="20469"/>
                  <a:pt x="18106" y="20582"/>
                  <a:pt x="18388" y="20658"/>
                </a:cubicBezTo>
                <a:cubicBezTo>
                  <a:pt x="18635" y="20733"/>
                  <a:pt x="18918" y="20771"/>
                  <a:pt x="19200" y="20771"/>
                </a:cubicBezTo>
                <a:close/>
                <a:moveTo>
                  <a:pt x="6141" y="13156"/>
                </a:moveTo>
                <a:cubicBezTo>
                  <a:pt x="7694" y="13156"/>
                  <a:pt x="7694" y="13156"/>
                  <a:pt x="7694" y="13156"/>
                </a:cubicBezTo>
                <a:cubicBezTo>
                  <a:pt x="7694" y="13985"/>
                  <a:pt x="7694" y="13985"/>
                  <a:pt x="7694" y="13985"/>
                </a:cubicBezTo>
                <a:cubicBezTo>
                  <a:pt x="6141" y="13985"/>
                  <a:pt x="6141" y="13985"/>
                  <a:pt x="6141" y="13985"/>
                </a:cubicBezTo>
                <a:cubicBezTo>
                  <a:pt x="6141" y="15644"/>
                  <a:pt x="6141" y="15644"/>
                  <a:pt x="6141" y="15644"/>
                </a:cubicBezTo>
                <a:cubicBezTo>
                  <a:pt x="5400" y="15644"/>
                  <a:pt x="5400" y="15644"/>
                  <a:pt x="5400" y="15644"/>
                </a:cubicBezTo>
                <a:cubicBezTo>
                  <a:pt x="5400" y="13985"/>
                  <a:pt x="5400" y="13985"/>
                  <a:pt x="5400" y="13985"/>
                </a:cubicBezTo>
                <a:cubicBezTo>
                  <a:pt x="3847" y="13985"/>
                  <a:pt x="3847" y="13985"/>
                  <a:pt x="3847" y="13985"/>
                </a:cubicBezTo>
                <a:cubicBezTo>
                  <a:pt x="3847" y="13156"/>
                  <a:pt x="3847" y="13156"/>
                  <a:pt x="3847" y="13156"/>
                </a:cubicBezTo>
                <a:cubicBezTo>
                  <a:pt x="5400" y="13156"/>
                  <a:pt x="5400" y="13156"/>
                  <a:pt x="5400" y="13156"/>
                </a:cubicBezTo>
                <a:cubicBezTo>
                  <a:pt x="5400" y="11535"/>
                  <a:pt x="5400" y="11535"/>
                  <a:pt x="5400" y="11535"/>
                </a:cubicBezTo>
                <a:cubicBezTo>
                  <a:pt x="6141" y="11535"/>
                  <a:pt x="6141" y="11535"/>
                  <a:pt x="6141" y="11535"/>
                </a:cubicBezTo>
                <a:lnTo>
                  <a:pt x="6141" y="13156"/>
                </a:lnTo>
                <a:close/>
                <a:moveTo>
                  <a:pt x="14294" y="12327"/>
                </a:moveTo>
                <a:cubicBezTo>
                  <a:pt x="14435" y="12327"/>
                  <a:pt x="14576" y="12364"/>
                  <a:pt x="14718" y="12402"/>
                </a:cubicBezTo>
                <a:cubicBezTo>
                  <a:pt x="14859" y="12477"/>
                  <a:pt x="14965" y="12591"/>
                  <a:pt x="15071" y="12704"/>
                </a:cubicBezTo>
                <a:cubicBezTo>
                  <a:pt x="15176" y="12817"/>
                  <a:pt x="15282" y="12930"/>
                  <a:pt x="15353" y="13081"/>
                </a:cubicBezTo>
                <a:cubicBezTo>
                  <a:pt x="15388" y="13231"/>
                  <a:pt x="15424" y="13382"/>
                  <a:pt x="15424" y="13608"/>
                </a:cubicBezTo>
                <a:cubicBezTo>
                  <a:pt x="15424" y="13759"/>
                  <a:pt x="15388" y="13910"/>
                  <a:pt x="15353" y="14061"/>
                </a:cubicBezTo>
                <a:cubicBezTo>
                  <a:pt x="15282" y="14212"/>
                  <a:pt x="15176" y="14325"/>
                  <a:pt x="15071" y="14438"/>
                </a:cubicBezTo>
                <a:cubicBezTo>
                  <a:pt x="14965" y="14551"/>
                  <a:pt x="14859" y="14664"/>
                  <a:pt x="14718" y="14739"/>
                </a:cubicBezTo>
                <a:cubicBezTo>
                  <a:pt x="14576" y="14777"/>
                  <a:pt x="14435" y="14815"/>
                  <a:pt x="14294" y="14815"/>
                </a:cubicBezTo>
                <a:cubicBezTo>
                  <a:pt x="14082" y="14815"/>
                  <a:pt x="13941" y="14777"/>
                  <a:pt x="13800" y="14739"/>
                </a:cubicBezTo>
                <a:cubicBezTo>
                  <a:pt x="13659" y="14664"/>
                  <a:pt x="13553" y="14551"/>
                  <a:pt x="13447" y="14438"/>
                </a:cubicBezTo>
                <a:cubicBezTo>
                  <a:pt x="13341" y="14325"/>
                  <a:pt x="13235" y="14212"/>
                  <a:pt x="13165" y="14061"/>
                </a:cubicBezTo>
                <a:cubicBezTo>
                  <a:pt x="13129" y="13910"/>
                  <a:pt x="13094" y="13759"/>
                  <a:pt x="13094" y="13608"/>
                </a:cubicBezTo>
                <a:cubicBezTo>
                  <a:pt x="13094" y="13382"/>
                  <a:pt x="13129" y="13231"/>
                  <a:pt x="13165" y="13081"/>
                </a:cubicBezTo>
                <a:cubicBezTo>
                  <a:pt x="13235" y="12930"/>
                  <a:pt x="13341" y="12817"/>
                  <a:pt x="13447" y="12704"/>
                </a:cubicBezTo>
                <a:cubicBezTo>
                  <a:pt x="13553" y="12591"/>
                  <a:pt x="13659" y="12477"/>
                  <a:pt x="13800" y="12402"/>
                </a:cubicBezTo>
                <a:cubicBezTo>
                  <a:pt x="13941" y="12364"/>
                  <a:pt x="14082" y="12327"/>
                  <a:pt x="14294" y="12327"/>
                </a:cubicBezTo>
                <a:close/>
                <a:moveTo>
                  <a:pt x="14294" y="13985"/>
                </a:moveTo>
                <a:cubicBezTo>
                  <a:pt x="14365" y="13985"/>
                  <a:pt x="14471" y="13948"/>
                  <a:pt x="14541" y="13872"/>
                </a:cubicBezTo>
                <a:cubicBezTo>
                  <a:pt x="14612" y="13797"/>
                  <a:pt x="14647" y="13684"/>
                  <a:pt x="14647" y="13608"/>
                </a:cubicBezTo>
                <a:cubicBezTo>
                  <a:pt x="14647" y="13458"/>
                  <a:pt x="14612" y="13345"/>
                  <a:pt x="14541" y="13269"/>
                </a:cubicBezTo>
                <a:cubicBezTo>
                  <a:pt x="14471" y="13194"/>
                  <a:pt x="14365" y="13156"/>
                  <a:pt x="14294" y="13156"/>
                </a:cubicBezTo>
                <a:cubicBezTo>
                  <a:pt x="14153" y="13156"/>
                  <a:pt x="14047" y="13194"/>
                  <a:pt x="13976" y="13269"/>
                </a:cubicBezTo>
                <a:cubicBezTo>
                  <a:pt x="13906" y="13345"/>
                  <a:pt x="13871" y="13458"/>
                  <a:pt x="13871" y="13608"/>
                </a:cubicBezTo>
                <a:cubicBezTo>
                  <a:pt x="13871" y="13684"/>
                  <a:pt x="13906" y="13797"/>
                  <a:pt x="13976" y="13872"/>
                </a:cubicBezTo>
                <a:cubicBezTo>
                  <a:pt x="14047" y="13948"/>
                  <a:pt x="14153" y="13985"/>
                  <a:pt x="14294" y="13985"/>
                </a:cubicBezTo>
                <a:close/>
                <a:moveTo>
                  <a:pt x="17365" y="13156"/>
                </a:moveTo>
                <a:cubicBezTo>
                  <a:pt x="17506" y="13156"/>
                  <a:pt x="17647" y="13194"/>
                  <a:pt x="17788" y="13269"/>
                </a:cubicBezTo>
                <a:cubicBezTo>
                  <a:pt x="17929" y="13307"/>
                  <a:pt x="18035" y="13420"/>
                  <a:pt x="18141" y="13533"/>
                </a:cubicBezTo>
                <a:cubicBezTo>
                  <a:pt x="18247" y="13646"/>
                  <a:pt x="18353" y="13759"/>
                  <a:pt x="18424" y="13910"/>
                </a:cubicBezTo>
                <a:cubicBezTo>
                  <a:pt x="18494" y="14061"/>
                  <a:pt x="18494" y="14212"/>
                  <a:pt x="18494" y="14400"/>
                </a:cubicBezTo>
                <a:cubicBezTo>
                  <a:pt x="18494" y="14588"/>
                  <a:pt x="18494" y="14739"/>
                  <a:pt x="18424" y="14890"/>
                </a:cubicBezTo>
                <a:cubicBezTo>
                  <a:pt x="18353" y="15041"/>
                  <a:pt x="18247" y="15154"/>
                  <a:pt x="18141" y="15267"/>
                </a:cubicBezTo>
                <a:cubicBezTo>
                  <a:pt x="18035" y="15380"/>
                  <a:pt x="17929" y="15493"/>
                  <a:pt x="17788" y="15569"/>
                </a:cubicBezTo>
                <a:cubicBezTo>
                  <a:pt x="17647" y="15644"/>
                  <a:pt x="17506" y="15644"/>
                  <a:pt x="17365" y="15644"/>
                </a:cubicBezTo>
                <a:cubicBezTo>
                  <a:pt x="17188" y="15644"/>
                  <a:pt x="17012" y="15644"/>
                  <a:pt x="16871" y="15569"/>
                </a:cubicBezTo>
                <a:cubicBezTo>
                  <a:pt x="16729" y="15493"/>
                  <a:pt x="16624" y="15380"/>
                  <a:pt x="16518" y="15267"/>
                </a:cubicBezTo>
                <a:cubicBezTo>
                  <a:pt x="16412" y="15154"/>
                  <a:pt x="16306" y="15041"/>
                  <a:pt x="16271" y="14890"/>
                </a:cubicBezTo>
                <a:cubicBezTo>
                  <a:pt x="16200" y="14739"/>
                  <a:pt x="16165" y="14588"/>
                  <a:pt x="16165" y="14400"/>
                </a:cubicBezTo>
                <a:cubicBezTo>
                  <a:pt x="16165" y="14212"/>
                  <a:pt x="16200" y="14061"/>
                  <a:pt x="16271" y="13910"/>
                </a:cubicBezTo>
                <a:cubicBezTo>
                  <a:pt x="16306" y="13759"/>
                  <a:pt x="16412" y="13646"/>
                  <a:pt x="16518" y="13533"/>
                </a:cubicBezTo>
                <a:cubicBezTo>
                  <a:pt x="16624" y="13420"/>
                  <a:pt x="16729" y="13307"/>
                  <a:pt x="16871" y="13269"/>
                </a:cubicBezTo>
                <a:cubicBezTo>
                  <a:pt x="17012" y="13194"/>
                  <a:pt x="17188" y="13156"/>
                  <a:pt x="17365" y="13156"/>
                </a:cubicBezTo>
                <a:close/>
                <a:moveTo>
                  <a:pt x="17365" y="14815"/>
                </a:moveTo>
                <a:cubicBezTo>
                  <a:pt x="17435" y="14815"/>
                  <a:pt x="17541" y="14777"/>
                  <a:pt x="17612" y="14702"/>
                </a:cubicBezTo>
                <a:cubicBezTo>
                  <a:pt x="17682" y="14626"/>
                  <a:pt x="17718" y="14513"/>
                  <a:pt x="17718" y="14400"/>
                </a:cubicBezTo>
                <a:cubicBezTo>
                  <a:pt x="17718" y="14287"/>
                  <a:pt x="17682" y="14212"/>
                  <a:pt x="17612" y="14098"/>
                </a:cubicBezTo>
                <a:cubicBezTo>
                  <a:pt x="17541" y="14023"/>
                  <a:pt x="17435" y="13985"/>
                  <a:pt x="17365" y="13985"/>
                </a:cubicBezTo>
                <a:cubicBezTo>
                  <a:pt x="17224" y="13985"/>
                  <a:pt x="17153" y="14023"/>
                  <a:pt x="17047" y="14098"/>
                </a:cubicBezTo>
                <a:cubicBezTo>
                  <a:pt x="16976" y="14212"/>
                  <a:pt x="16941" y="14287"/>
                  <a:pt x="16941" y="14400"/>
                </a:cubicBezTo>
                <a:cubicBezTo>
                  <a:pt x="16941" y="14513"/>
                  <a:pt x="16976" y="14626"/>
                  <a:pt x="17047" y="14702"/>
                </a:cubicBezTo>
                <a:cubicBezTo>
                  <a:pt x="17153" y="14777"/>
                  <a:pt x="17224" y="14815"/>
                  <a:pt x="17365" y="14815"/>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00" name="Shape 3953"/>
          <p:cNvSpPr/>
          <p:nvPr userDrawn="1"/>
        </p:nvSpPr>
        <p:spPr>
          <a:xfrm>
            <a:off x="19825839" y="7308338"/>
            <a:ext cx="518926" cy="43450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lnTo>
                  <a:pt x="0" y="0"/>
                </a:lnTo>
                <a:close/>
                <a:moveTo>
                  <a:pt x="3411" y="5184"/>
                </a:moveTo>
                <a:lnTo>
                  <a:pt x="3411" y="987"/>
                </a:lnTo>
                <a:lnTo>
                  <a:pt x="827" y="987"/>
                </a:lnTo>
                <a:lnTo>
                  <a:pt x="827" y="5184"/>
                </a:lnTo>
                <a:lnTo>
                  <a:pt x="3411" y="5184"/>
                </a:lnTo>
                <a:close/>
                <a:moveTo>
                  <a:pt x="3411" y="10368"/>
                </a:moveTo>
                <a:lnTo>
                  <a:pt x="3411" y="6171"/>
                </a:lnTo>
                <a:lnTo>
                  <a:pt x="827" y="6171"/>
                </a:lnTo>
                <a:lnTo>
                  <a:pt x="827" y="10368"/>
                </a:lnTo>
                <a:lnTo>
                  <a:pt x="3411" y="10368"/>
                </a:lnTo>
                <a:close/>
                <a:moveTo>
                  <a:pt x="3411" y="15429"/>
                </a:moveTo>
                <a:lnTo>
                  <a:pt x="3411" y="11355"/>
                </a:lnTo>
                <a:lnTo>
                  <a:pt x="827" y="11355"/>
                </a:lnTo>
                <a:lnTo>
                  <a:pt x="827" y="15429"/>
                </a:lnTo>
                <a:lnTo>
                  <a:pt x="3411" y="15429"/>
                </a:lnTo>
                <a:close/>
                <a:moveTo>
                  <a:pt x="3411" y="20613"/>
                </a:moveTo>
                <a:lnTo>
                  <a:pt x="3411" y="16416"/>
                </a:lnTo>
                <a:lnTo>
                  <a:pt x="827" y="16416"/>
                </a:lnTo>
                <a:lnTo>
                  <a:pt x="827" y="20613"/>
                </a:lnTo>
                <a:lnTo>
                  <a:pt x="3411" y="20613"/>
                </a:lnTo>
                <a:close/>
                <a:moveTo>
                  <a:pt x="17259" y="6912"/>
                </a:moveTo>
                <a:lnTo>
                  <a:pt x="17259" y="987"/>
                </a:lnTo>
                <a:lnTo>
                  <a:pt x="4341" y="987"/>
                </a:lnTo>
                <a:lnTo>
                  <a:pt x="4341" y="20613"/>
                </a:lnTo>
                <a:lnTo>
                  <a:pt x="17259" y="20613"/>
                </a:lnTo>
                <a:lnTo>
                  <a:pt x="17259" y="6912"/>
                </a:lnTo>
                <a:close/>
                <a:moveTo>
                  <a:pt x="8681" y="6665"/>
                </a:moveTo>
                <a:lnTo>
                  <a:pt x="14676" y="10862"/>
                </a:lnTo>
                <a:lnTo>
                  <a:pt x="8681" y="15058"/>
                </a:lnTo>
                <a:lnTo>
                  <a:pt x="8681" y="6665"/>
                </a:lnTo>
                <a:close/>
                <a:moveTo>
                  <a:pt x="9508" y="8393"/>
                </a:moveTo>
                <a:lnTo>
                  <a:pt x="9508" y="13207"/>
                </a:lnTo>
                <a:lnTo>
                  <a:pt x="12919" y="10862"/>
                </a:lnTo>
                <a:lnTo>
                  <a:pt x="9508" y="8393"/>
                </a:lnTo>
                <a:close/>
                <a:moveTo>
                  <a:pt x="20773" y="5184"/>
                </a:moveTo>
                <a:lnTo>
                  <a:pt x="20773" y="987"/>
                </a:lnTo>
                <a:lnTo>
                  <a:pt x="18086" y="987"/>
                </a:lnTo>
                <a:lnTo>
                  <a:pt x="18086" y="5184"/>
                </a:lnTo>
                <a:lnTo>
                  <a:pt x="20773" y="5184"/>
                </a:lnTo>
                <a:close/>
                <a:moveTo>
                  <a:pt x="20773" y="10368"/>
                </a:moveTo>
                <a:lnTo>
                  <a:pt x="20773" y="6171"/>
                </a:lnTo>
                <a:lnTo>
                  <a:pt x="18086" y="6171"/>
                </a:lnTo>
                <a:lnTo>
                  <a:pt x="18086" y="10368"/>
                </a:lnTo>
                <a:lnTo>
                  <a:pt x="20773" y="10368"/>
                </a:lnTo>
                <a:close/>
                <a:moveTo>
                  <a:pt x="20773" y="15429"/>
                </a:moveTo>
                <a:lnTo>
                  <a:pt x="20773" y="11355"/>
                </a:lnTo>
                <a:lnTo>
                  <a:pt x="18086" y="11355"/>
                </a:lnTo>
                <a:lnTo>
                  <a:pt x="18086" y="15429"/>
                </a:lnTo>
                <a:lnTo>
                  <a:pt x="20773" y="15429"/>
                </a:lnTo>
                <a:close/>
                <a:moveTo>
                  <a:pt x="20773" y="20613"/>
                </a:moveTo>
                <a:lnTo>
                  <a:pt x="20773" y="16416"/>
                </a:lnTo>
                <a:lnTo>
                  <a:pt x="18086" y="16416"/>
                </a:lnTo>
                <a:lnTo>
                  <a:pt x="18086" y="20613"/>
                </a:lnTo>
                <a:lnTo>
                  <a:pt x="20773" y="20613"/>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01" name="Shape 3954"/>
          <p:cNvSpPr/>
          <p:nvPr userDrawn="1"/>
        </p:nvSpPr>
        <p:spPr>
          <a:xfrm>
            <a:off x="21121298" y="7266130"/>
            <a:ext cx="518926" cy="518926"/>
          </a:xfrm>
          <a:custGeom>
            <a:avLst/>
            <a:gdLst/>
            <a:ahLst/>
            <a:cxnLst>
              <a:cxn ang="0">
                <a:pos x="wd2" y="hd2"/>
              </a:cxn>
              <a:cxn ang="5400000">
                <a:pos x="wd2" y="hd2"/>
              </a:cxn>
              <a:cxn ang="10800000">
                <a:pos x="wd2" y="hd2"/>
              </a:cxn>
              <a:cxn ang="16200000">
                <a:pos x="wd2" y="hd2"/>
              </a:cxn>
            </a:cxnLst>
            <a:rect l="0" t="0" r="r" b="b"/>
            <a:pathLst>
              <a:path w="21600" h="21600" extrusionOk="0">
                <a:moveTo>
                  <a:pt x="21521" y="12123"/>
                </a:moveTo>
                <a:cubicBezTo>
                  <a:pt x="21521" y="12202"/>
                  <a:pt x="21482" y="12281"/>
                  <a:pt x="21482" y="12360"/>
                </a:cubicBezTo>
                <a:cubicBezTo>
                  <a:pt x="21442" y="12399"/>
                  <a:pt x="21442" y="12478"/>
                  <a:pt x="21442" y="12557"/>
                </a:cubicBezTo>
                <a:cubicBezTo>
                  <a:pt x="21245" y="13821"/>
                  <a:pt x="20810" y="15005"/>
                  <a:pt x="20178" y="16111"/>
                </a:cubicBezTo>
                <a:cubicBezTo>
                  <a:pt x="19547" y="17217"/>
                  <a:pt x="18757" y="18204"/>
                  <a:pt x="17809" y="18954"/>
                </a:cubicBezTo>
                <a:cubicBezTo>
                  <a:pt x="16861" y="19784"/>
                  <a:pt x="15795" y="20455"/>
                  <a:pt x="14611" y="20889"/>
                </a:cubicBezTo>
                <a:cubicBezTo>
                  <a:pt x="13426" y="21363"/>
                  <a:pt x="12162" y="21600"/>
                  <a:pt x="10820" y="21600"/>
                </a:cubicBezTo>
                <a:cubicBezTo>
                  <a:pt x="9280" y="21600"/>
                  <a:pt x="7898" y="21324"/>
                  <a:pt x="6595" y="20731"/>
                </a:cubicBezTo>
                <a:cubicBezTo>
                  <a:pt x="5291" y="20178"/>
                  <a:pt x="4146" y="19389"/>
                  <a:pt x="3159" y="18401"/>
                </a:cubicBezTo>
                <a:cubicBezTo>
                  <a:pt x="2172" y="17454"/>
                  <a:pt x="1422" y="16309"/>
                  <a:pt x="869" y="15005"/>
                </a:cubicBezTo>
                <a:cubicBezTo>
                  <a:pt x="276" y="13663"/>
                  <a:pt x="0" y="12281"/>
                  <a:pt x="0" y="10780"/>
                </a:cubicBezTo>
                <a:cubicBezTo>
                  <a:pt x="0" y="10425"/>
                  <a:pt x="39" y="10069"/>
                  <a:pt x="79" y="9714"/>
                </a:cubicBezTo>
                <a:cubicBezTo>
                  <a:pt x="79" y="9359"/>
                  <a:pt x="158" y="9043"/>
                  <a:pt x="197" y="8687"/>
                </a:cubicBezTo>
                <a:cubicBezTo>
                  <a:pt x="276" y="8332"/>
                  <a:pt x="355" y="8016"/>
                  <a:pt x="474" y="7700"/>
                </a:cubicBezTo>
                <a:cubicBezTo>
                  <a:pt x="592" y="7345"/>
                  <a:pt x="711" y="7029"/>
                  <a:pt x="829" y="6752"/>
                </a:cubicBezTo>
                <a:cubicBezTo>
                  <a:pt x="829" y="6713"/>
                  <a:pt x="829" y="6673"/>
                  <a:pt x="829" y="6673"/>
                </a:cubicBezTo>
                <a:cubicBezTo>
                  <a:pt x="829" y="6634"/>
                  <a:pt x="829" y="6634"/>
                  <a:pt x="829" y="6595"/>
                </a:cubicBezTo>
                <a:cubicBezTo>
                  <a:pt x="908" y="6476"/>
                  <a:pt x="987" y="6358"/>
                  <a:pt x="1027" y="6239"/>
                </a:cubicBezTo>
                <a:cubicBezTo>
                  <a:pt x="1106" y="6081"/>
                  <a:pt x="1145" y="5963"/>
                  <a:pt x="1185" y="5844"/>
                </a:cubicBezTo>
                <a:cubicBezTo>
                  <a:pt x="1224" y="5844"/>
                  <a:pt x="1264" y="5805"/>
                  <a:pt x="1264" y="5765"/>
                </a:cubicBezTo>
                <a:cubicBezTo>
                  <a:pt x="1303" y="5726"/>
                  <a:pt x="1303" y="5686"/>
                  <a:pt x="1303" y="5647"/>
                </a:cubicBezTo>
                <a:cubicBezTo>
                  <a:pt x="1777" y="4818"/>
                  <a:pt x="2330" y="4028"/>
                  <a:pt x="3001" y="3356"/>
                </a:cubicBezTo>
                <a:cubicBezTo>
                  <a:pt x="3633" y="2646"/>
                  <a:pt x="4383" y="2053"/>
                  <a:pt x="5212" y="1540"/>
                </a:cubicBezTo>
                <a:cubicBezTo>
                  <a:pt x="6042" y="1066"/>
                  <a:pt x="6910" y="671"/>
                  <a:pt x="7858" y="395"/>
                </a:cubicBezTo>
                <a:cubicBezTo>
                  <a:pt x="8806" y="118"/>
                  <a:pt x="9793" y="0"/>
                  <a:pt x="10820" y="0"/>
                </a:cubicBezTo>
                <a:cubicBezTo>
                  <a:pt x="12281" y="0"/>
                  <a:pt x="13663" y="276"/>
                  <a:pt x="15005" y="869"/>
                </a:cubicBezTo>
                <a:cubicBezTo>
                  <a:pt x="16309" y="1422"/>
                  <a:pt x="17454" y="2211"/>
                  <a:pt x="18401" y="3199"/>
                </a:cubicBezTo>
                <a:cubicBezTo>
                  <a:pt x="19428" y="4146"/>
                  <a:pt x="20178" y="5291"/>
                  <a:pt x="20771" y="6595"/>
                </a:cubicBezTo>
                <a:cubicBezTo>
                  <a:pt x="21324" y="7937"/>
                  <a:pt x="21600" y="9319"/>
                  <a:pt x="21600" y="10780"/>
                </a:cubicBezTo>
                <a:cubicBezTo>
                  <a:pt x="21600" y="11057"/>
                  <a:pt x="21600" y="11254"/>
                  <a:pt x="21561" y="11491"/>
                </a:cubicBezTo>
                <a:cubicBezTo>
                  <a:pt x="21561" y="11728"/>
                  <a:pt x="21521" y="11925"/>
                  <a:pt x="21521" y="12123"/>
                </a:cubicBezTo>
                <a:close/>
                <a:moveTo>
                  <a:pt x="14058" y="20139"/>
                </a:moveTo>
                <a:cubicBezTo>
                  <a:pt x="14097" y="20139"/>
                  <a:pt x="14097" y="20139"/>
                  <a:pt x="14137" y="20139"/>
                </a:cubicBezTo>
                <a:cubicBezTo>
                  <a:pt x="14334" y="20099"/>
                  <a:pt x="14492" y="20020"/>
                  <a:pt x="14650" y="19941"/>
                </a:cubicBezTo>
                <a:cubicBezTo>
                  <a:pt x="14808" y="19863"/>
                  <a:pt x="14966" y="19823"/>
                  <a:pt x="15124" y="19744"/>
                </a:cubicBezTo>
                <a:cubicBezTo>
                  <a:pt x="12241" y="14413"/>
                  <a:pt x="12241" y="14413"/>
                  <a:pt x="12241" y="14413"/>
                </a:cubicBezTo>
                <a:cubicBezTo>
                  <a:pt x="12044" y="14492"/>
                  <a:pt x="11807" y="14571"/>
                  <a:pt x="11570" y="14611"/>
                </a:cubicBezTo>
                <a:cubicBezTo>
                  <a:pt x="11294" y="14690"/>
                  <a:pt x="11057" y="14690"/>
                  <a:pt x="10820" y="14690"/>
                </a:cubicBezTo>
                <a:cubicBezTo>
                  <a:pt x="10267" y="14690"/>
                  <a:pt x="9754" y="14611"/>
                  <a:pt x="9280" y="14413"/>
                </a:cubicBezTo>
                <a:cubicBezTo>
                  <a:pt x="8845" y="14176"/>
                  <a:pt x="8411" y="13900"/>
                  <a:pt x="8016" y="13584"/>
                </a:cubicBezTo>
                <a:cubicBezTo>
                  <a:pt x="7700" y="13189"/>
                  <a:pt x="7424" y="12794"/>
                  <a:pt x="7226" y="12320"/>
                </a:cubicBezTo>
                <a:cubicBezTo>
                  <a:pt x="6989" y="11846"/>
                  <a:pt x="6910" y="11333"/>
                  <a:pt x="6910" y="10780"/>
                </a:cubicBezTo>
                <a:cubicBezTo>
                  <a:pt x="6910" y="10780"/>
                  <a:pt x="6910" y="10741"/>
                  <a:pt x="6910" y="10662"/>
                </a:cubicBezTo>
                <a:cubicBezTo>
                  <a:pt x="6910" y="10622"/>
                  <a:pt x="6910" y="10583"/>
                  <a:pt x="6950" y="10543"/>
                </a:cubicBezTo>
                <a:cubicBezTo>
                  <a:pt x="6950" y="10346"/>
                  <a:pt x="6989" y="10148"/>
                  <a:pt x="7029" y="9912"/>
                </a:cubicBezTo>
                <a:cubicBezTo>
                  <a:pt x="7068" y="9714"/>
                  <a:pt x="7147" y="9517"/>
                  <a:pt x="7226" y="9359"/>
                </a:cubicBezTo>
                <a:cubicBezTo>
                  <a:pt x="7266" y="9201"/>
                  <a:pt x="7345" y="9003"/>
                  <a:pt x="7424" y="8845"/>
                </a:cubicBezTo>
                <a:cubicBezTo>
                  <a:pt x="7542" y="8687"/>
                  <a:pt x="7621" y="8529"/>
                  <a:pt x="7779" y="8371"/>
                </a:cubicBezTo>
                <a:cubicBezTo>
                  <a:pt x="3514" y="4107"/>
                  <a:pt x="3514" y="4107"/>
                  <a:pt x="3514" y="4107"/>
                </a:cubicBezTo>
                <a:cubicBezTo>
                  <a:pt x="3317" y="4304"/>
                  <a:pt x="3120" y="4541"/>
                  <a:pt x="2922" y="4739"/>
                </a:cubicBezTo>
                <a:cubicBezTo>
                  <a:pt x="2764" y="4976"/>
                  <a:pt x="2606" y="5212"/>
                  <a:pt x="2409" y="5449"/>
                </a:cubicBezTo>
                <a:cubicBezTo>
                  <a:pt x="2251" y="5726"/>
                  <a:pt x="2093" y="6002"/>
                  <a:pt x="1974" y="6239"/>
                </a:cubicBezTo>
                <a:cubicBezTo>
                  <a:pt x="1856" y="6516"/>
                  <a:pt x="1737" y="6752"/>
                  <a:pt x="1619" y="7029"/>
                </a:cubicBezTo>
                <a:cubicBezTo>
                  <a:pt x="1540" y="7266"/>
                  <a:pt x="1461" y="7463"/>
                  <a:pt x="1382" y="7700"/>
                </a:cubicBezTo>
                <a:cubicBezTo>
                  <a:pt x="1303" y="7898"/>
                  <a:pt x="1224" y="8135"/>
                  <a:pt x="1185" y="8371"/>
                </a:cubicBezTo>
                <a:cubicBezTo>
                  <a:pt x="1106" y="8608"/>
                  <a:pt x="1066" y="8845"/>
                  <a:pt x="1027" y="9082"/>
                </a:cubicBezTo>
                <a:cubicBezTo>
                  <a:pt x="948" y="9359"/>
                  <a:pt x="948" y="9596"/>
                  <a:pt x="948" y="9833"/>
                </a:cubicBezTo>
                <a:cubicBezTo>
                  <a:pt x="948" y="9872"/>
                  <a:pt x="948" y="9872"/>
                  <a:pt x="948" y="9912"/>
                </a:cubicBezTo>
                <a:cubicBezTo>
                  <a:pt x="908" y="9990"/>
                  <a:pt x="869" y="10069"/>
                  <a:pt x="869" y="10109"/>
                </a:cubicBezTo>
                <a:cubicBezTo>
                  <a:pt x="869" y="10148"/>
                  <a:pt x="869" y="10227"/>
                  <a:pt x="869" y="10267"/>
                </a:cubicBezTo>
                <a:cubicBezTo>
                  <a:pt x="869" y="10385"/>
                  <a:pt x="869" y="10464"/>
                  <a:pt x="869" y="10583"/>
                </a:cubicBezTo>
                <a:cubicBezTo>
                  <a:pt x="869" y="10662"/>
                  <a:pt x="869" y="10741"/>
                  <a:pt x="869" y="10780"/>
                </a:cubicBezTo>
                <a:cubicBezTo>
                  <a:pt x="869" y="10859"/>
                  <a:pt x="869" y="10938"/>
                  <a:pt x="869" y="11017"/>
                </a:cubicBezTo>
                <a:cubicBezTo>
                  <a:pt x="869" y="11096"/>
                  <a:pt x="869" y="11215"/>
                  <a:pt x="869" y="11294"/>
                </a:cubicBezTo>
                <a:cubicBezTo>
                  <a:pt x="948" y="12597"/>
                  <a:pt x="1264" y="13860"/>
                  <a:pt x="1816" y="15005"/>
                </a:cubicBezTo>
                <a:cubicBezTo>
                  <a:pt x="2369" y="16151"/>
                  <a:pt x="3080" y="17138"/>
                  <a:pt x="3949" y="18007"/>
                </a:cubicBezTo>
                <a:cubicBezTo>
                  <a:pt x="4857" y="18836"/>
                  <a:pt x="5884" y="19468"/>
                  <a:pt x="7068" y="19981"/>
                </a:cubicBezTo>
                <a:cubicBezTo>
                  <a:pt x="8214" y="20455"/>
                  <a:pt x="9477" y="20731"/>
                  <a:pt x="10820" y="20731"/>
                </a:cubicBezTo>
                <a:cubicBezTo>
                  <a:pt x="10899" y="20731"/>
                  <a:pt x="11017" y="20731"/>
                  <a:pt x="11096" y="20731"/>
                </a:cubicBezTo>
                <a:cubicBezTo>
                  <a:pt x="11175" y="20731"/>
                  <a:pt x="11254" y="20731"/>
                  <a:pt x="11373" y="20731"/>
                </a:cubicBezTo>
                <a:cubicBezTo>
                  <a:pt x="11412" y="20731"/>
                  <a:pt x="11452" y="20731"/>
                  <a:pt x="11491" y="20731"/>
                </a:cubicBezTo>
                <a:cubicBezTo>
                  <a:pt x="11531" y="20692"/>
                  <a:pt x="11610" y="20652"/>
                  <a:pt x="11688" y="20652"/>
                </a:cubicBezTo>
                <a:cubicBezTo>
                  <a:pt x="11767" y="20652"/>
                  <a:pt x="11807" y="20652"/>
                  <a:pt x="11886" y="20652"/>
                </a:cubicBezTo>
                <a:cubicBezTo>
                  <a:pt x="11925" y="20652"/>
                  <a:pt x="11965" y="20652"/>
                  <a:pt x="12044" y="20613"/>
                </a:cubicBezTo>
                <a:cubicBezTo>
                  <a:pt x="12123" y="20613"/>
                  <a:pt x="12162" y="20613"/>
                  <a:pt x="12241" y="20613"/>
                </a:cubicBezTo>
                <a:cubicBezTo>
                  <a:pt x="12320" y="20613"/>
                  <a:pt x="12399" y="20613"/>
                  <a:pt x="12439" y="20573"/>
                </a:cubicBezTo>
                <a:cubicBezTo>
                  <a:pt x="12518" y="20573"/>
                  <a:pt x="12557" y="20573"/>
                  <a:pt x="12597" y="20573"/>
                </a:cubicBezTo>
                <a:cubicBezTo>
                  <a:pt x="12676" y="20534"/>
                  <a:pt x="12715" y="20534"/>
                  <a:pt x="12794" y="20534"/>
                </a:cubicBezTo>
                <a:cubicBezTo>
                  <a:pt x="12834" y="20534"/>
                  <a:pt x="12913" y="20494"/>
                  <a:pt x="12952" y="20455"/>
                </a:cubicBezTo>
                <a:cubicBezTo>
                  <a:pt x="12992" y="20455"/>
                  <a:pt x="13031" y="20455"/>
                  <a:pt x="13031" y="20455"/>
                </a:cubicBezTo>
                <a:cubicBezTo>
                  <a:pt x="13071" y="20455"/>
                  <a:pt x="13071" y="20455"/>
                  <a:pt x="13110" y="20455"/>
                </a:cubicBezTo>
                <a:cubicBezTo>
                  <a:pt x="13189" y="20415"/>
                  <a:pt x="13268" y="20415"/>
                  <a:pt x="13307" y="20376"/>
                </a:cubicBezTo>
                <a:cubicBezTo>
                  <a:pt x="13347" y="20376"/>
                  <a:pt x="13426" y="20376"/>
                  <a:pt x="13465" y="20376"/>
                </a:cubicBezTo>
                <a:cubicBezTo>
                  <a:pt x="13505" y="20376"/>
                  <a:pt x="13544" y="20336"/>
                  <a:pt x="13544" y="20336"/>
                </a:cubicBezTo>
                <a:cubicBezTo>
                  <a:pt x="13584" y="20336"/>
                  <a:pt x="13584" y="20297"/>
                  <a:pt x="13623" y="20297"/>
                </a:cubicBezTo>
                <a:cubicBezTo>
                  <a:pt x="13702" y="20257"/>
                  <a:pt x="13781" y="20257"/>
                  <a:pt x="13821" y="20218"/>
                </a:cubicBezTo>
                <a:cubicBezTo>
                  <a:pt x="13900" y="20218"/>
                  <a:pt x="13979" y="20178"/>
                  <a:pt x="14058" y="20139"/>
                </a:cubicBezTo>
                <a:close/>
                <a:moveTo>
                  <a:pt x="20692" y="11373"/>
                </a:moveTo>
                <a:cubicBezTo>
                  <a:pt x="20731" y="11294"/>
                  <a:pt x="20731" y="11215"/>
                  <a:pt x="20731" y="11096"/>
                </a:cubicBezTo>
                <a:cubicBezTo>
                  <a:pt x="20731" y="11017"/>
                  <a:pt x="20731" y="10899"/>
                  <a:pt x="20731" y="10780"/>
                </a:cubicBezTo>
                <a:cubicBezTo>
                  <a:pt x="20731" y="10543"/>
                  <a:pt x="20731" y="10306"/>
                  <a:pt x="20692" y="10069"/>
                </a:cubicBezTo>
                <a:cubicBezTo>
                  <a:pt x="20692" y="9793"/>
                  <a:pt x="20652" y="9556"/>
                  <a:pt x="20613" y="9319"/>
                </a:cubicBezTo>
                <a:cubicBezTo>
                  <a:pt x="20415" y="8095"/>
                  <a:pt x="20020" y="6989"/>
                  <a:pt x="19428" y="5963"/>
                </a:cubicBezTo>
                <a:cubicBezTo>
                  <a:pt x="18875" y="4936"/>
                  <a:pt x="18125" y="4028"/>
                  <a:pt x="17296" y="3278"/>
                </a:cubicBezTo>
                <a:cubicBezTo>
                  <a:pt x="16427" y="2527"/>
                  <a:pt x="15440" y="1935"/>
                  <a:pt x="14334" y="1501"/>
                </a:cubicBezTo>
                <a:cubicBezTo>
                  <a:pt x="13229" y="1106"/>
                  <a:pt x="12044" y="869"/>
                  <a:pt x="10820" y="869"/>
                </a:cubicBezTo>
                <a:cubicBezTo>
                  <a:pt x="10741" y="869"/>
                  <a:pt x="10741" y="869"/>
                  <a:pt x="10741" y="869"/>
                </a:cubicBezTo>
                <a:cubicBezTo>
                  <a:pt x="10701" y="869"/>
                  <a:pt x="10622" y="869"/>
                  <a:pt x="10543" y="869"/>
                </a:cubicBezTo>
                <a:cubicBezTo>
                  <a:pt x="10425" y="869"/>
                  <a:pt x="10346" y="869"/>
                  <a:pt x="10306" y="869"/>
                </a:cubicBezTo>
                <a:cubicBezTo>
                  <a:pt x="10267" y="869"/>
                  <a:pt x="10227" y="869"/>
                  <a:pt x="10148" y="908"/>
                </a:cubicBezTo>
                <a:cubicBezTo>
                  <a:pt x="10109" y="908"/>
                  <a:pt x="10069" y="908"/>
                  <a:pt x="10030" y="908"/>
                </a:cubicBezTo>
                <a:cubicBezTo>
                  <a:pt x="9990" y="908"/>
                  <a:pt x="9951" y="908"/>
                  <a:pt x="9951" y="908"/>
                </a:cubicBezTo>
                <a:cubicBezTo>
                  <a:pt x="9912" y="908"/>
                  <a:pt x="9872" y="908"/>
                  <a:pt x="9833" y="908"/>
                </a:cubicBezTo>
                <a:cubicBezTo>
                  <a:pt x="9754" y="908"/>
                  <a:pt x="9675" y="948"/>
                  <a:pt x="9635" y="948"/>
                </a:cubicBezTo>
                <a:cubicBezTo>
                  <a:pt x="9556" y="987"/>
                  <a:pt x="9477" y="987"/>
                  <a:pt x="9438" y="987"/>
                </a:cubicBezTo>
                <a:cubicBezTo>
                  <a:pt x="9398" y="987"/>
                  <a:pt x="9359" y="987"/>
                  <a:pt x="9319" y="987"/>
                </a:cubicBezTo>
                <a:cubicBezTo>
                  <a:pt x="9240" y="987"/>
                  <a:pt x="9161" y="987"/>
                  <a:pt x="9122" y="987"/>
                </a:cubicBezTo>
                <a:cubicBezTo>
                  <a:pt x="9043" y="1027"/>
                  <a:pt x="8964" y="1066"/>
                  <a:pt x="8885" y="1066"/>
                </a:cubicBezTo>
                <a:cubicBezTo>
                  <a:pt x="8845" y="1066"/>
                  <a:pt x="8845" y="1066"/>
                  <a:pt x="8845" y="1066"/>
                </a:cubicBezTo>
                <a:cubicBezTo>
                  <a:pt x="8727" y="1106"/>
                  <a:pt x="8569" y="1145"/>
                  <a:pt x="8411" y="1185"/>
                </a:cubicBezTo>
                <a:cubicBezTo>
                  <a:pt x="8253" y="1224"/>
                  <a:pt x="8095" y="1264"/>
                  <a:pt x="7937" y="1303"/>
                </a:cubicBezTo>
                <a:cubicBezTo>
                  <a:pt x="7779" y="1343"/>
                  <a:pt x="7661" y="1422"/>
                  <a:pt x="7503" y="1461"/>
                </a:cubicBezTo>
                <a:cubicBezTo>
                  <a:pt x="7345" y="1501"/>
                  <a:pt x="7187" y="1580"/>
                  <a:pt x="7068" y="1580"/>
                </a:cubicBezTo>
                <a:cubicBezTo>
                  <a:pt x="6792" y="1737"/>
                  <a:pt x="6516" y="1856"/>
                  <a:pt x="6239" y="1974"/>
                </a:cubicBezTo>
                <a:cubicBezTo>
                  <a:pt x="6002" y="2093"/>
                  <a:pt x="5726" y="2251"/>
                  <a:pt x="5449" y="2409"/>
                </a:cubicBezTo>
                <a:cubicBezTo>
                  <a:pt x="5212" y="2606"/>
                  <a:pt x="4976" y="2764"/>
                  <a:pt x="4778" y="2922"/>
                </a:cubicBezTo>
                <a:cubicBezTo>
                  <a:pt x="4541" y="3120"/>
                  <a:pt x="4304" y="3278"/>
                  <a:pt x="4067" y="3514"/>
                </a:cubicBezTo>
                <a:cubicBezTo>
                  <a:pt x="8371" y="7779"/>
                  <a:pt x="8371" y="7779"/>
                  <a:pt x="8371" y="7779"/>
                </a:cubicBezTo>
                <a:cubicBezTo>
                  <a:pt x="8529" y="7661"/>
                  <a:pt x="8687" y="7582"/>
                  <a:pt x="8845" y="7463"/>
                </a:cubicBezTo>
                <a:cubicBezTo>
                  <a:pt x="8964" y="7384"/>
                  <a:pt x="9122" y="7305"/>
                  <a:pt x="9280" y="7266"/>
                </a:cubicBezTo>
                <a:cubicBezTo>
                  <a:pt x="9438" y="7187"/>
                  <a:pt x="9596" y="7108"/>
                  <a:pt x="9793" y="7068"/>
                </a:cubicBezTo>
                <a:cubicBezTo>
                  <a:pt x="9951" y="7029"/>
                  <a:pt x="10148" y="6989"/>
                  <a:pt x="10346" y="6950"/>
                </a:cubicBezTo>
                <a:cubicBezTo>
                  <a:pt x="10425" y="6950"/>
                  <a:pt x="10464" y="6950"/>
                  <a:pt x="10543" y="6950"/>
                </a:cubicBezTo>
                <a:cubicBezTo>
                  <a:pt x="10622" y="6950"/>
                  <a:pt x="10701" y="6950"/>
                  <a:pt x="10741" y="6950"/>
                </a:cubicBezTo>
                <a:cubicBezTo>
                  <a:pt x="10820" y="6871"/>
                  <a:pt x="10820" y="6871"/>
                  <a:pt x="10820" y="6871"/>
                </a:cubicBezTo>
                <a:cubicBezTo>
                  <a:pt x="11373" y="6871"/>
                  <a:pt x="11846" y="6989"/>
                  <a:pt x="12320" y="7187"/>
                </a:cubicBezTo>
                <a:cubicBezTo>
                  <a:pt x="12794" y="7424"/>
                  <a:pt x="13189" y="7700"/>
                  <a:pt x="13584" y="8056"/>
                </a:cubicBezTo>
                <a:cubicBezTo>
                  <a:pt x="13939" y="8411"/>
                  <a:pt x="14216" y="8806"/>
                  <a:pt x="14413" y="9280"/>
                </a:cubicBezTo>
                <a:cubicBezTo>
                  <a:pt x="14611" y="9754"/>
                  <a:pt x="14729" y="10267"/>
                  <a:pt x="14729" y="10780"/>
                </a:cubicBezTo>
                <a:cubicBezTo>
                  <a:pt x="14729" y="11096"/>
                  <a:pt x="14690" y="11412"/>
                  <a:pt x="14611" y="11688"/>
                </a:cubicBezTo>
                <a:cubicBezTo>
                  <a:pt x="14532" y="11965"/>
                  <a:pt x="14453" y="12202"/>
                  <a:pt x="14374" y="12439"/>
                </a:cubicBezTo>
                <a:cubicBezTo>
                  <a:pt x="19507" y="15519"/>
                  <a:pt x="19507" y="15519"/>
                  <a:pt x="19507" y="15519"/>
                </a:cubicBezTo>
                <a:cubicBezTo>
                  <a:pt x="19547" y="15479"/>
                  <a:pt x="19626" y="15400"/>
                  <a:pt x="19665" y="15282"/>
                </a:cubicBezTo>
                <a:cubicBezTo>
                  <a:pt x="19665" y="15203"/>
                  <a:pt x="19705" y="15124"/>
                  <a:pt x="19744" y="15005"/>
                </a:cubicBezTo>
                <a:cubicBezTo>
                  <a:pt x="19823" y="14966"/>
                  <a:pt x="19823" y="14966"/>
                  <a:pt x="19823" y="14966"/>
                </a:cubicBezTo>
                <a:cubicBezTo>
                  <a:pt x="19823" y="14887"/>
                  <a:pt x="19863" y="14808"/>
                  <a:pt x="19902" y="14729"/>
                </a:cubicBezTo>
                <a:cubicBezTo>
                  <a:pt x="19941" y="14650"/>
                  <a:pt x="19981" y="14571"/>
                  <a:pt x="20020" y="14492"/>
                </a:cubicBezTo>
                <a:cubicBezTo>
                  <a:pt x="20060" y="14413"/>
                  <a:pt x="20060" y="14413"/>
                  <a:pt x="20060" y="14413"/>
                </a:cubicBezTo>
                <a:cubicBezTo>
                  <a:pt x="20099" y="14334"/>
                  <a:pt x="20139" y="14255"/>
                  <a:pt x="20139" y="14176"/>
                </a:cubicBezTo>
                <a:cubicBezTo>
                  <a:pt x="20139" y="14137"/>
                  <a:pt x="20178" y="14058"/>
                  <a:pt x="20218" y="13979"/>
                </a:cubicBezTo>
                <a:cubicBezTo>
                  <a:pt x="20218" y="13939"/>
                  <a:pt x="20218" y="13939"/>
                  <a:pt x="20218" y="13900"/>
                </a:cubicBezTo>
                <a:cubicBezTo>
                  <a:pt x="20218" y="13900"/>
                  <a:pt x="20218" y="13860"/>
                  <a:pt x="20257" y="13821"/>
                </a:cubicBezTo>
                <a:cubicBezTo>
                  <a:pt x="20257" y="13742"/>
                  <a:pt x="20297" y="13623"/>
                  <a:pt x="20336" y="13544"/>
                </a:cubicBezTo>
                <a:cubicBezTo>
                  <a:pt x="20336" y="13465"/>
                  <a:pt x="20376" y="13386"/>
                  <a:pt x="20415" y="13307"/>
                </a:cubicBezTo>
                <a:cubicBezTo>
                  <a:pt x="20415" y="13268"/>
                  <a:pt x="20415" y="13268"/>
                  <a:pt x="20415" y="13268"/>
                </a:cubicBezTo>
                <a:cubicBezTo>
                  <a:pt x="20415" y="13189"/>
                  <a:pt x="20455" y="13110"/>
                  <a:pt x="20455" y="12992"/>
                </a:cubicBezTo>
                <a:cubicBezTo>
                  <a:pt x="20494" y="12913"/>
                  <a:pt x="20534" y="12834"/>
                  <a:pt x="20534" y="12755"/>
                </a:cubicBezTo>
                <a:cubicBezTo>
                  <a:pt x="20534" y="12715"/>
                  <a:pt x="20534" y="12676"/>
                  <a:pt x="20573" y="12597"/>
                </a:cubicBezTo>
                <a:cubicBezTo>
                  <a:pt x="20573" y="12518"/>
                  <a:pt x="20573" y="12478"/>
                  <a:pt x="20613" y="12399"/>
                </a:cubicBezTo>
                <a:cubicBezTo>
                  <a:pt x="20613" y="12320"/>
                  <a:pt x="20613" y="12241"/>
                  <a:pt x="20613" y="12202"/>
                </a:cubicBezTo>
                <a:cubicBezTo>
                  <a:pt x="20613" y="12162"/>
                  <a:pt x="20613" y="12123"/>
                  <a:pt x="20613" y="12083"/>
                </a:cubicBezTo>
                <a:cubicBezTo>
                  <a:pt x="20613" y="12044"/>
                  <a:pt x="20613" y="12004"/>
                  <a:pt x="20613" y="11965"/>
                </a:cubicBezTo>
                <a:cubicBezTo>
                  <a:pt x="20652" y="11925"/>
                  <a:pt x="20692" y="11846"/>
                  <a:pt x="20692" y="11767"/>
                </a:cubicBezTo>
                <a:cubicBezTo>
                  <a:pt x="20692" y="11688"/>
                  <a:pt x="20692" y="11649"/>
                  <a:pt x="20692" y="11570"/>
                </a:cubicBezTo>
                <a:cubicBezTo>
                  <a:pt x="20692" y="11531"/>
                  <a:pt x="20692" y="11491"/>
                  <a:pt x="20692" y="11452"/>
                </a:cubicBezTo>
                <a:cubicBezTo>
                  <a:pt x="20692" y="11452"/>
                  <a:pt x="20692" y="11412"/>
                  <a:pt x="20692" y="11373"/>
                </a:cubicBezTo>
                <a:close/>
                <a:moveTo>
                  <a:pt x="13821" y="10780"/>
                </a:moveTo>
                <a:cubicBezTo>
                  <a:pt x="13821" y="10385"/>
                  <a:pt x="13742" y="9990"/>
                  <a:pt x="13584" y="9635"/>
                </a:cubicBezTo>
                <a:cubicBezTo>
                  <a:pt x="13426" y="9240"/>
                  <a:pt x="13189" y="8924"/>
                  <a:pt x="12913" y="8687"/>
                </a:cubicBezTo>
                <a:cubicBezTo>
                  <a:pt x="12636" y="8411"/>
                  <a:pt x="12320" y="8174"/>
                  <a:pt x="11965" y="8016"/>
                </a:cubicBezTo>
                <a:cubicBezTo>
                  <a:pt x="11610" y="7858"/>
                  <a:pt x="11215" y="7779"/>
                  <a:pt x="10820" y="7779"/>
                </a:cubicBezTo>
                <a:cubicBezTo>
                  <a:pt x="10385" y="7779"/>
                  <a:pt x="9990" y="7858"/>
                  <a:pt x="9635" y="8016"/>
                </a:cubicBezTo>
                <a:cubicBezTo>
                  <a:pt x="9240" y="8174"/>
                  <a:pt x="8924" y="8411"/>
                  <a:pt x="8648" y="8687"/>
                </a:cubicBezTo>
                <a:cubicBezTo>
                  <a:pt x="8371" y="8964"/>
                  <a:pt x="8174" y="9280"/>
                  <a:pt x="8016" y="9635"/>
                </a:cubicBezTo>
                <a:cubicBezTo>
                  <a:pt x="7858" y="9990"/>
                  <a:pt x="7779" y="10385"/>
                  <a:pt x="7779" y="10780"/>
                </a:cubicBezTo>
                <a:cubicBezTo>
                  <a:pt x="7779" y="11215"/>
                  <a:pt x="7858" y="11610"/>
                  <a:pt x="8016" y="11965"/>
                </a:cubicBezTo>
                <a:cubicBezTo>
                  <a:pt x="8174" y="12360"/>
                  <a:pt x="8371" y="12676"/>
                  <a:pt x="8648" y="12952"/>
                </a:cubicBezTo>
                <a:cubicBezTo>
                  <a:pt x="8924" y="13229"/>
                  <a:pt x="9240" y="13465"/>
                  <a:pt x="9635" y="13584"/>
                </a:cubicBezTo>
                <a:cubicBezTo>
                  <a:pt x="9990" y="13742"/>
                  <a:pt x="10385" y="13821"/>
                  <a:pt x="10820" y="13821"/>
                </a:cubicBezTo>
                <a:cubicBezTo>
                  <a:pt x="11215" y="13821"/>
                  <a:pt x="11610" y="13742"/>
                  <a:pt x="11965" y="13584"/>
                </a:cubicBezTo>
                <a:cubicBezTo>
                  <a:pt x="12320" y="13386"/>
                  <a:pt x="12636" y="13189"/>
                  <a:pt x="12913" y="12952"/>
                </a:cubicBezTo>
                <a:cubicBezTo>
                  <a:pt x="13189" y="12676"/>
                  <a:pt x="13426" y="12360"/>
                  <a:pt x="13584" y="11965"/>
                </a:cubicBezTo>
                <a:cubicBezTo>
                  <a:pt x="13742" y="11610"/>
                  <a:pt x="13821" y="11215"/>
                  <a:pt x="13821" y="10780"/>
                </a:cubicBezTo>
                <a:close/>
                <a:moveTo>
                  <a:pt x="10820" y="12952"/>
                </a:moveTo>
                <a:cubicBezTo>
                  <a:pt x="10504" y="12952"/>
                  <a:pt x="10227" y="12913"/>
                  <a:pt x="9951" y="12794"/>
                </a:cubicBezTo>
                <a:cubicBezTo>
                  <a:pt x="9714" y="12676"/>
                  <a:pt x="9477" y="12518"/>
                  <a:pt x="9280" y="12360"/>
                </a:cubicBezTo>
                <a:cubicBezTo>
                  <a:pt x="9043" y="12123"/>
                  <a:pt x="8885" y="11886"/>
                  <a:pt x="8806" y="11649"/>
                </a:cubicBezTo>
                <a:cubicBezTo>
                  <a:pt x="8687" y="11373"/>
                  <a:pt x="8648" y="11096"/>
                  <a:pt x="8648" y="10780"/>
                </a:cubicBezTo>
                <a:cubicBezTo>
                  <a:pt x="8648" y="10504"/>
                  <a:pt x="8687" y="10188"/>
                  <a:pt x="8806" y="9951"/>
                </a:cubicBezTo>
                <a:cubicBezTo>
                  <a:pt x="8885" y="9675"/>
                  <a:pt x="9043" y="9477"/>
                  <a:pt x="9280" y="9240"/>
                </a:cubicBezTo>
                <a:cubicBezTo>
                  <a:pt x="9477" y="9082"/>
                  <a:pt x="9714" y="8924"/>
                  <a:pt x="9951" y="8806"/>
                </a:cubicBezTo>
                <a:cubicBezTo>
                  <a:pt x="10227" y="8687"/>
                  <a:pt x="10504" y="8648"/>
                  <a:pt x="10820" y="8648"/>
                </a:cubicBezTo>
                <a:cubicBezTo>
                  <a:pt x="11096" y="8648"/>
                  <a:pt x="11373" y="8687"/>
                  <a:pt x="11649" y="8806"/>
                </a:cubicBezTo>
                <a:cubicBezTo>
                  <a:pt x="11886" y="8924"/>
                  <a:pt x="12123" y="9082"/>
                  <a:pt x="12281" y="9240"/>
                </a:cubicBezTo>
                <a:cubicBezTo>
                  <a:pt x="12518" y="9477"/>
                  <a:pt x="12676" y="9675"/>
                  <a:pt x="12794" y="9951"/>
                </a:cubicBezTo>
                <a:cubicBezTo>
                  <a:pt x="12913" y="10188"/>
                  <a:pt x="12952" y="10504"/>
                  <a:pt x="12952" y="10780"/>
                </a:cubicBezTo>
                <a:cubicBezTo>
                  <a:pt x="12952" y="11096"/>
                  <a:pt x="12913" y="11373"/>
                  <a:pt x="12794" y="11649"/>
                </a:cubicBezTo>
                <a:cubicBezTo>
                  <a:pt x="12676" y="11886"/>
                  <a:pt x="12518" y="12123"/>
                  <a:pt x="12281" y="12360"/>
                </a:cubicBezTo>
                <a:cubicBezTo>
                  <a:pt x="12123" y="12518"/>
                  <a:pt x="11886" y="12676"/>
                  <a:pt x="11649" y="12794"/>
                </a:cubicBezTo>
                <a:cubicBezTo>
                  <a:pt x="11373" y="12913"/>
                  <a:pt x="11096" y="12952"/>
                  <a:pt x="10820" y="12952"/>
                </a:cubicBezTo>
                <a:close/>
                <a:moveTo>
                  <a:pt x="10820" y="9517"/>
                </a:moveTo>
                <a:cubicBezTo>
                  <a:pt x="10622" y="9517"/>
                  <a:pt x="10464" y="9556"/>
                  <a:pt x="10306" y="9635"/>
                </a:cubicBezTo>
                <a:cubicBezTo>
                  <a:pt x="10109" y="9675"/>
                  <a:pt x="9990" y="9754"/>
                  <a:pt x="9872" y="9872"/>
                </a:cubicBezTo>
                <a:cubicBezTo>
                  <a:pt x="9793" y="9990"/>
                  <a:pt x="9675" y="10148"/>
                  <a:pt x="9635" y="10306"/>
                </a:cubicBezTo>
                <a:cubicBezTo>
                  <a:pt x="9556" y="10464"/>
                  <a:pt x="9517" y="10622"/>
                  <a:pt x="9517" y="10780"/>
                </a:cubicBezTo>
                <a:cubicBezTo>
                  <a:pt x="9517" y="10978"/>
                  <a:pt x="9556" y="11136"/>
                  <a:pt x="9635" y="11294"/>
                </a:cubicBezTo>
                <a:cubicBezTo>
                  <a:pt x="9675" y="11452"/>
                  <a:pt x="9793" y="11570"/>
                  <a:pt x="9872" y="11728"/>
                </a:cubicBezTo>
                <a:cubicBezTo>
                  <a:pt x="9990" y="11807"/>
                  <a:pt x="10109" y="11925"/>
                  <a:pt x="10306" y="11965"/>
                </a:cubicBezTo>
                <a:cubicBezTo>
                  <a:pt x="10464" y="12044"/>
                  <a:pt x="10622" y="12083"/>
                  <a:pt x="10820" y="12083"/>
                </a:cubicBezTo>
                <a:cubicBezTo>
                  <a:pt x="10978" y="12083"/>
                  <a:pt x="11136" y="12044"/>
                  <a:pt x="11294" y="11965"/>
                </a:cubicBezTo>
                <a:cubicBezTo>
                  <a:pt x="11452" y="11925"/>
                  <a:pt x="11610" y="11807"/>
                  <a:pt x="11728" y="11728"/>
                </a:cubicBezTo>
                <a:cubicBezTo>
                  <a:pt x="11846" y="11570"/>
                  <a:pt x="11925" y="11452"/>
                  <a:pt x="12004" y="11294"/>
                </a:cubicBezTo>
                <a:cubicBezTo>
                  <a:pt x="12044" y="11136"/>
                  <a:pt x="12083" y="10978"/>
                  <a:pt x="12083" y="10780"/>
                </a:cubicBezTo>
                <a:cubicBezTo>
                  <a:pt x="12083" y="10622"/>
                  <a:pt x="12044" y="10464"/>
                  <a:pt x="12004" y="10306"/>
                </a:cubicBezTo>
                <a:cubicBezTo>
                  <a:pt x="11925" y="10148"/>
                  <a:pt x="11846" y="9990"/>
                  <a:pt x="11728" y="9872"/>
                </a:cubicBezTo>
                <a:cubicBezTo>
                  <a:pt x="11610" y="9754"/>
                  <a:pt x="11452" y="9675"/>
                  <a:pt x="11294" y="9635"/>
                </a:cubicBezTo>
                <a:cubicBezTo>
                  <a:pt x="11136" y="9556"/>
                  <a:pt x="10978" y="9517"/>
                  <a:pt x="10820" y="9517"/>
                </a:cubicBezTo>
                <a:close/>
                <a:moveTo>
                  <a:pt x="18362" y="17177"/>
                </a:moveTo>
                <a:cubicBezTo>
                  <a:pt x="18401" y="17177"/>
                  <a:pt x="18401" y="17177"/>
                  <a:pt x="18401" y="17177"/>
                </a:cubicBezTo>
                <a:cubicBezTo>
                  <a:pt x="18520" y="17019"/>
                  <a:pt x="18638" y="16901"/>
                  <a:pt x="18717" y="16743"/>
                </a:cubicBezTo>
                <a:cubicBezTo>
                  <a:pt x="18836" y="16585"/>
                  <a:pt x="18915" y="16427"/>
                  <a:pt x="19033" y="16309"/>
                </a:cubicBezTo>
                <a:cubicBezTo>
                  <a:pt x="13900" y="13150"/>
                  <a:pt x="13900" y="13150"/>
                  <a:pt x="13900" y="13150"/>
                </a:cubicBezTo>
                <a:cubicBezTo>
                  <a:pt x="13742" y="13347"/>
                  <a:pt x="13623" y="13505"/>
                  <a:pt x="13465" y="13623"/>
                </a:cubicBezTo>
                <a:cubicBezTo>
                  <a:pt x="13347" y="13781"/>
                  <a:pt x="13189" y="13900"/>
                  <a:pt x="13031" y="13979"/>
                </a:cubicBezTo>
                <a:cubicBezTo>
                  <a:pt x="15914" y="19349"/>
                  <a:pt x="15914" y="19349"/>
                  <a:pt x="15914" y="19349"/>
                </a:cubicBezTo>
                <a:cubicBezTo>
                  <a:pt x="16032" y="19231"/>
                  <a:pt x="16190" y="19112"/>
                  <a:pt x="16348" y="19033"/>
                </a:cubicBezTo>
                <a:cubicBezTo>
                  <a:pt x="16506" y="18915"/>
                  <a:pt x="16624" y="18836"/>
                  <a:pt x="16782" y="18717"/>
                </a:cubicBezTo>
                <a:cubicBezTo>
                  <a:pt x="16822" y="18717"/>
                  <a:pt x="16822" y="18717"/>
                  <a:pt x="16822" y="18717"/>
                </a:cubicBezTo>
                <a:cubicBezTo>
                  <a:pt x="16822" y="18678"/>
                  <a:pt x="16822" y="18678"/>
                  <a:pt x="16822" y="18678"/>
                </a:cubicBezTo>
                <a:cubicBezTo>
                  <a:pt x="16901" y="18638"/>
                  <a:pt x="16940" y="18599"/>
                  <a:pt x="17019" y="18520"/>
                </a:cubicBezTo>
                <a:cubicBezTo>
                  <a:pt x="17098" y="18480"/>
                  <a:pt x="17138" y="18441"/>
                  <a:pt x="17177" y="18362"/>
                </a:cubicBezTo>
                <a:cubicBezTo>
                  <a:pt x="17217" y="18362"/>
                  <a:pt x="17217" y="18362"/>
                  <a:pt x="17217" y="18322"/>
                </a:cubicBezTo>
                <a:cubicBezTo>
                  <a:pt x="17217" y="18322"/>
                  <a:pt x="17256" y="18322"/>
                  <a:pt x="17296" y="18322"/>
                </a:cubicBezTo>
                <a:cubicBezTo>
                  <a:pt x="17335" y="18283"/>
                  <a:pt x="17375" y="18244"/>
                  <a:pt x="17454" y="18165"/>
                </a:cubicBezTo>
                <a:cubicBezTo>
                  <a:pt x="17493" y="18125"/>
                  <a:pt x="17572" y="18046"/>
                  <a:pt x="17612" y="18007"/>
                </a:cubicBezTo>
                <a:cubicBezTo>
                  <a:pt x="17612" y="17967"/>
                  <a:pt x="17651" y="17928"/>
                  <a:pt x="17691" y="17928"/>
                </a:cubicBezTo>
                <a:cubicBezTo>
                  <a:pt x="17730" y="17888"/>
                  <a:pt x="17770" y="17809"/>
                  <a:pt x="17809" y="17770"/>
                </a:cubicBezTo>
                <a:cubicBezTo>
                  <a:pt x="17888" y="17730"/>
                  <a:pt x="17928" y="17691"/>
                  <a:pt x="18007" y="17651"/>
                </a:cubicBezTo>
                <a:cubicBezTo>
                  <a:pt x="18046" y="17572"/>
                  <a:pt x="18046" y="17572"/>
                  <a:pt x="18046" y="17572"/>
                </a:cubicBezTo>
                <a:cubicBezTo>
                  <a:pt x="18086" y="17533"/>
                  <a:pt x="18125" y="17454"/>
                  <a:pt x="18204" y="17375"/>
                </a:cubicBezTo>
                <a:cubicBezTo>
                  <a:pt x="18283" y="17296"/>
                  <a:pt x="18322" y="17256"/>
                  <a:pt x="18362" y="17177"/>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02" name="Shape 3955"/>
          <p:cNvSpPr/>
          <p:nvPr userDrawn="1"/>
        </p:nvSpPr>
        <p:spPr>
          <a:xfrm>
            <a:off x="2986113" y="8417121"/>
            <a:ext cx="516441" cy="434508"/>
          </a:xfrm>
          <a:custGeom>
            <a:avLst/>
            <a:gdLst/>
            <a:ahLst/>
            <a:cxnLst>
              <a:cxn ang="0">
                <a:pos x="wd2" y="hd2"/>
              </a:cxn>
              <a:cxn ang="5400000">
                <a:pos x="wd2" y="hd2"/>
              </a:cxn>
              <a:cxn ang="10800000">
                <a:pos x="wd2" y="hd2"/>
              </a:cxn>
              <a:cxn ang="16200000">
                <a:pos x="wd2" y="hd2"/>
              </a:cxn>
            </a:cxnLst>
            <a:rect l="0" t="0" r="r" b="b"/>
            <a:pathLst>
              <a:path w="21600" h="21600" extrusionOk="0">
                <a:moveTo>
                  <a:pt x="15554" y="16518"/>
                </a:moveTo>
                <a:cubicBezTo>
                  <a:pt x="15872" y="16659"/>
                  <a:pt x="16110" y="16894"/>
                  <a:pt x="16270" y="17224"/>
                </a:cubicBezTo>
                <a:cubicBezTo>
                  <a:pt x="16429" y="17506"/>
                  <a:pt x="16548" y="17788"/>
                  <a:pt x="16548" y="18024"/>
                </a:cubicBezTo>
                <a:cubicBezTo>
                  <a:pt x="16548" y="18306"/>
                  <a:pt x="16548" y="18776"/>
                  <a:pt x="16548" y="19388"/>
                </a:cubicBezTo>
                <a:cubicBezTo>
                  <a:pt x="16548" y="20047"/>
                  <a:pt x="16548" y="20424"/>
                  <a:pt x="16548" y="20612"/>
                </a:cubicBezTo>
                <a:cubicBezTo>
                  <a:pt x="16548" y="20800"/>
                  <a:pt x="16469" y="21035"/>
                  <a:pt x="16349" y="21224"/>
                </a:cubicBezTo>
                <a:cubicBezTo>
                  <a:pt x="16230" y="21459"/>
                  <a:pt x="16031" y="21600"/>
                  <a:pt x="15713" y="21600"/>
                </a:cubicBezTo>
                <a:cubicBezTo>
                  <a:pt x="15434" y="21600"/>
                  <a:pt x="14519" y="21600"/>
                  <a:pt x="12968" y="21600"/>
                </a:cubicBezTo>
                <a:cubicBezTo>
                  <a:pt x="11456" y="21600"/>
                  <a:pt x="10223" y="21600"/>
                  <a:pt x="9269" y="21600"/>
                </a:cubicBezTo>
                <a:cubicBezTo>
                  <a:pt x="8990" y="21600"/>
                  <a:pt x="8672" y="21600"/>
                  <a:pt x="8354" y="21600"/>
                </a:cubicBezTo>
                <a:cubicBezTo>
                  <a:pt x="8194" y="21600"/>
                  <a:pt x="8194" y="21600"/>
                  <a:pt x="8194" y="21600"/>
                </a:cubicBezTo>
                <a:cubicBezTo>
                  <a:pt x="7836" y="21600"/>
                  <a:pt x="7518" y="21600"/>
                  <a:pt x="7240" y="21600"/>
                </a:cubicBezTo>
                <a:cubicBezTo>
                  <a:pt x="6325" y="21600"/>
                  <a:pt x="5092" y="21600"/>
                  <a:pt x="3540" y="21600"/>
                </a:cubicBezTo>
                <a:cubicBezTo>
                  <a:pt x="2029" y="21600"/>
                  <a:pt x="1114" y="21600"/>
                  <a:pt x="835" y="21600"/>
                </a:cubicBezTo>
                <a:cubicBezTo>
                  <a:pt x="517" y="21600"/>
                  <a:pt x="318" y="21459"/>
                  <a:pt x="199" y="21224"/>
                </a:cubicBezTo>
                <a:cubicBezTo>
                  <a:pt x="80" y="21035"/>
                  <a:pt x="0" y="20800"/>
                  <a:pt x="0" y="20612"/>
                </a:cubicBezTo>
                <a:cubicBezTo>
                  <a:pt x="0" y="20424"/>
                  <a:pt x="0" y="20047"/>
                  <a:pt x="0" y="19388"/>
                </a:cubicBezTo>
                <a:cubicBezTo>
                  <a:pt x="0" y="18776"/>
                  <a:pt x="0" y="18306"/>
                  <a:pt x="0" y="18024"/>
                </a:cubicBezTo>
                <a:cubicBezTo>
                  <a:pt x="0" y="17788"/>
                  <a:pt x="40" y="17506"/>
                  <a:pt x="159" y="17224"/>
                </a:cubicBezTo>
                <a:cubicBezTo>
                  <a:pt x="278" y="16941"/>
                  <a:pt x="477" y="16706"/>
                  <a:pt x="835" y="16565"/>
                </a:cubicBezTo>
                <a:cubicBezTo>
                  <a:pt x="1034" y="16424"/>
                  <a:pt x="1352" y="16282"/>
                  <a:pt x="1710" y="16141"/>
                </a:cubicBezTo>
                <a:cubicBezTo>
                  <a:pt x="2108" y="15953"/>
                  <a:pt x="2506" y="15765"/>
                  <a:pt x="2904" y="15576"/>
                </a:cubicBezTo>
                <a:cubicBezTo>
                  <a:pt x="3341" y="15435"/>
                  <a:pt x="3779" y="15247"/>
                  <a:pt x="4217" y="15059"/>
                </a:cubicBezTo>
                <a:cubicBezTo>
                  <a:pt x="4654" y="14871"/>
                  <a:pt x="5052" y="14729"/>
                  <a:pt x="5450" y="14588"/>
                </a:cubicBezTo>
                <a:cubicBezTo>
                  <a:pt x="5490" y="14588"/>
                  <a:pt x="5490" y="14588"/>
                  <a:pt x="5529" y="14494"/>
                </a:cubicBezTo>
                <a:cubicBezTo>
                  <a:pt x="5529" y="14447"/>
                  <a:pt x="5569" y="14259"/>
                  <a:pt x="5569" y="13976"/>
                </a:cubicBezTo>
                <a:cubicBezTo>
                  <a:pt x="5569" y="13647"/>
                  <a:pt x="5529" y="13365"/>
                  <a:pt x="5529" y="13176"/>
                </a:cubicBezTo>
                <a:cubicBezTo>
                  <a:pt x="5490" y="12941"/>
                  <a:pt x="5450" y="12753"/>
                  <a:pt x="5410" y="12565"/>
                </a:cubicBezTo>
                <a:cubicBezTo>
                  <a:pt x="5291" y="12329"/>
                  <a:pt x="5211" y="12047"/>
                  <a:pt x="5092" y="11718"/>
                </a:cubicBezTo>
                <a:cubicBezTo>
                  <a:pt x="5012" y="11388"/>
                  <a:pt x="4972" y="11059"/>
                  <a:pt x="4933" y="10682"/>
                </a:cubicBezTo>
                <a:cubicBezTo>
                  <a:pt x="4813" y="10541"/>
                  <a:pt x="4694" y="10353"/>
                  <a:pt x="4575" y="10024"/>
                </a:cubicBezTo>
                <a:cubicBezTo>
                  <a:pt x="4415" y="9741"/>
                  <a:pt x="4336" y="9271"/>
                  <a:pt x="4256" y="8706"/>
                </a:cubicBezTo>
                <a:cubicBezTo>
                  <a:pt x="4137" y="8282"/>
                  <a:pt x="4097" y="7906"/>
                  <a:pt x="4137" y="7718"/>
                </a:cubicBezTo>
                <a:cubicBezTo>
                  <a:pt x="4137" y="7482"/>
                  <a:pt x="4177" y="7294"/>
                  <a:pt x="4256" y="7106"/>
                </a:cubicBezTo>
                <a:cubicBezTo>
                  <a:pt x="4256" y="7059"/>
                  <a:pt x="4256" y="7059"/>
                  <a:pt x="4256" y="7012"/>
                </a:cubicBezTo>
                <a:cubicBezTo>
                  <a:pt x="4256" y="7012"/>
                  <a:pt x="4256" y="7012"/>
                  <a:pt x="4296" y="7012"/>
                </a:cubicBezTo>
                <a:cubicBezTo>
                  <a:pt x="4296" y="6871"/>
                  <a:pt x="4296" y="6588"/>
                  <a:pt x="4296" y="6118"/>
                </a:cubicBezTo>
                <a:cubicBezTo>
                  <a:pt x="4256" y="5647"/>
                  <a:pt x="4217" y="5176"/>
                  <a:pt x="4137" y="4659"/>
                </a:cubicBezTo>
                <a:cubicBezTo>
                  <a:pt x="4097" y="4376"/>
                  <a:pt x="4097" y="3953"/>
                  <a:pt x="4217" y="3341"/>
                </a:cubicBezTo>
                <a:cubicBezTo>
                  <a:pt x="4296" y="2776"/>
                  <a:pt x="4535" y="2212"/>
                  <a:pt x="4893" y="1647"/>
                </a:cubicBezTo>
                <a:cubicBezTo>
                  <a:pt x="4972" y="1459"/>
                  <a:pt x="5131" y="1271"/>
                  <a:pt x="5291" y="1082"/>
                </a:cubicBezTo>
                <a:cubicBezTo>
                  <a:pt x="5450" y="894"/>
                  <a:pt x="5688" y="753"/>
                  <a:pt x="5927" y="612"/>
                </a:cubicBezTo>
                <a:cubicBezTo>
                  <a:pt x="6166" y="471"/>
                  <a:pt x="6444" y="329"/>
                  <a:pt x="6723" y="188"/>
                </a:cubicBezTo>
                <a:cubicBezTo>
                  <a:pt x="7041" y="94"/>
                  <a:pt x="7399" y="0"/>
                  <a:pt x="7757" y="0"/>
                </a:cubicBezTo>
                <a:cubicBezTo>
                  <a:pt x="8672" y="0"/>
                  <a:pt x="8672" y="0"/>
                  <a:pt x="8672" y="0"/>
                </a:cubicBezTo>
                <a:cubicBezTo>
                  <a:pt x="9070" y="0"/>
                  <a:pt x="9428" y="94"/>
                  <a:pt x="9746" y="188"/>
                </a:cubicBezTo>
                <a:cubicBezTo>
                  <a:pt x="10064" y="329"/>
                  <a:pt x="10343" y="471"/>
                  <a:pt x="10581" y="612"/>
                </a:cubicBezTo>
                <a:cubicBezTo>
                  <a:pt x="10820" y="753"/>
                  <a:pt x="11019" y="894"/>
                  <a:pt x="11178" y="1082"/>
                </a:cubicBezTo>
                <a:cubicBezTo>
                  <a:pt x="11377" y="1271"/>
                  <a:pt x="11496" y="1459"/>
                  <a:pt x="11615" y="1647"/>
                </a:cubicBezTo>
                <a:cubicBezTo>
                  <a:pt x="11973" y="2212"/>
                  <a:pt x="12172" y="2776"/>
                  <a:pt x="12292" y="3341"/>
                </a:cubicBezTo>
                <a:cubicBezTo>
                  <a:pt x="12371" y="3953"/>
                  <a:pt x="12411" y="4376"/>
                  <a:pt x="12331" y="4659"/>
                </a:cubicBezTo>
                <a:cubicBezTo>
                  <a:pt x="12252" y="5176"/>
                  <a:pt x="12212" y="5647"/>
                  <a:pt x="12212" y="6118"/>
                </a:cubicBezTo>
                <a:cubicBezTo>
                  <a:pt x="12172" y="6588"/>
                  <a:pt x="12172" y="6871"/>
                  <a:pt x="12172" y="7012"/>
                </a:cubicBezTo>
                <a:cubicBezTo>
                  <a:pt x="12212" y="7012"/>
                  <a:pt x="12212" y="7012"/>
                  <a:pt x="12212" y="7012"/>
                </a:cubicBezTo>
                <a:cubicBezTo>
                  <a:pt x="12212" y="7059"/>
                  <a:pt x="12212" y="7059"/>
                  <a:pt x="12212" y="7106"/>
                </a:cubicBezTo>
                <a:cubicBezTo>
                  <a:pt x="12292" y="7294"/>
                  <a:pt x="12331" y="7482"/>
                  <a:pt x="12371" y="7718"/>
                </a:cubicBezTo>
                <a:cubicBezTo>
                  <a:pt x="12371" y="7906"/>
                  <a:pt x="12331" y="8282"/>
                  <a:pt x="12212" y="8706"/>
                </a:cubicBezTo>
                <a:cubicBezTo>
                  <a:pt x="12172" y="9271"/>
                  <a:pt x="12053" y="9741"/>
                  <a:pt x="11934" y="10024"/>
                </a:cubicBezTo>
                <a:cubicBezTo>
                  <a:pt x="11775" y="10353"/>
                  <a:pt x="11655" y="10541"/>
                  <a:pt x="11576" y="10682"/>
                </a:cubicBezTo>
                <a:cubicBezTo>
                  <a:pt x="11536" y="11059"/>
                  <a:pt x="11456" y="11388"/>
                  <a:pt x="11377" y="11718"/>
                </a:cubicBezTo>
                <a:cubicBezTo>
                  <a:pt x="11297" y="12047"/>
                  <a:pt x="11178" y="12329"/>
                  <a:pt x="11098" y="12565"/>
                </a:cubicBezTo>
                <a:cubicBezTo>
                  <a:pt x="11019" y="12800"/>
                  <a:pt x="10939" y="12988"/>
                  <a:pt x="10899" y="13271"/>
                </a:cubicBezTo>
                <a:cubicBezTo>
                  <a:pt x="10820" y="13506"/>
                  <a:pt x="10780" y="13741"/>
                  <a:pt x="10780" y="13976"/>
                </a:cubicBezTo>
                <a:cubicBezTo>
                  <a:pt x="10780" y="14259"/>
                  <a:pt x="10780" y="14447"/>
                  <a:pt x="10820" y="14494"/>
                </a:cubicBezTo>
                <a:cubicBezTo>
                  <a:pt x="10820" y="14494"/>
                  <a:pt x="10860" y="14541"/>
                  <a:pt x="10939" y="14588"/>
                </a:cubicBezTo>
                <a:cubicBezTo>
                  <a:pt x="11297" y="14729"/>
                  <a:pt x="11655" y="14871"/>
                  <a:pt x="12093" y="15012"/>
                </a:cubicBezTo>
                <a:cubicBezTo>
                  <a:pt x="12530" y="15200"/>
                  <a:pt x="12968" y="15341"/>
                  <a:pt x="13366" y="15529"/>
                </a:cubicBezTo>
                <a:cubicBezTo>
                  <a:pt x="13803" y="15718"/>
                  <a:pt x="14241" y="15906"/>
                  <a:pt x="14599" y="16047"/>
                </a:cubicBezTo>
                <a:cubicBezTo>
                  <a:pt x="14997" y="16235"/>
                  <a:pt x="15315" y="16376"/>
                  <a:pt x="15554" y="16518"/>
                </a:cubicBezTo>
                <a:close/>
                <a:moveTo>
                  <a:pt x="15633" y="20612"/>
                </a:moveTo>
                <a:cubicBezTo>
                  <a:pt x="15633" y="18024"/>
                  <a:pt x="15633" y="18024"/>
                  <a:pt x="15633" y="18024"/>
                </a:cubicBezTo>
                <a:cubicBezTo>
                  <a:pt x="15633" y="17976"/>
                  <a:pt x="15633" y="17882"/>
                  <a:pt x="15554" y="17741"/>
                </a:cubicBezTo>
                <a:cubicBezTo>
                  <a:pt x="15474" y="17600"/>
                  <a:pt x="15355" y="17506"/>
                  <a:pt x="15196" y="17412"/>
                </a:cubicBezTo>
                <a:cubicBezTo>
                  <a:pt x="14957" y="17271"/>
                  <a:pt x="14639" y="17129"/>
                  <a:pt x="14281" y="16988"/>
                </a:cubicBezTo>
                <a:cubicBezTo>
                  <a:pt x="13923" y="16847"/>
                  <a:pt x="13525" y="16659"/>
                  <a:pt x="13127" y="16518"/>
                </a:cubicBezTo>
                <a:cubicBezTo>
                  <a:pt x="12650" y="16329"/>
                  <a:pt x="12212" y="16188"/>
                  <a:pt x="11814" y="16000"/>
                </a:cubicBezTo>
                <a:cubicBezTo>
                  <a:pt x="11417" y="15859"/>
                  <a:pt x="11019" y="15718"/>
                  <a:pt x="10661" y="15576"/>
                </a:cubicBezTo>
                <a:cubicBezTo>
                  <a:pt x="10303" y="15435"/>
                  <a:pt x="10064" y="15200"/>
                  <a:pt x="9985" y="14871"/>
                </a:cubicBezTo>
                <a:cubicBezTo>
                  <a:pt x="9945" y="14541"/>
                  <a:pt x="9905" y="14212"/>
                  <a:pt x="9905" y="13976"/>
                </a:cubicBezTo>
                <a:cubicBezTo>
                  <a:pt x="9905" y="13600"/>
                  <a:pt x="9945" y="13271"/>
                  <a:pt x="10024" y="12988"/>
                </a:cubicBezTo>
                <a:cubicBezTo>
                  <a:pt x="10104" y="12659"/>
                  <a:pt x="10223" y="12376"/>
                  <a:pt x="10303" y="12141"/>
                </a:cubicBezTo>
                <a:cubicBezTo>
                  <a:pt x="10382" y="11953"/>
                  <a:pt x="10462" y="11718"/>
                  <a:pt x="10541" y="11388"/>
                </a:cubicBezTo>
                <a:cubicBezTo>
                  <a:pt x="10621" y="11106"/>
                  <a:pt x="10701" y="10824"/>
                  <a:pt x="10740" y="10541"/>
                </a:cubicBezTo>
                <a:cubicBezTo>
                  <a:pt x="10740" y="10259"/>
                  <a:pt x="10740" y="10259"/>
                  <a:pt x="10740" y="10259"/>
                </a:cubicBezTo>
                <a:cubicBezTo>
                  <a:pt x="10939" y="10024"/>
                  <a:pt x="10939" y="10024"/>
                  <a:pt x="10939" y="10024"/>
                </a:cubicBezTo>
                <a:cubicBezTo>
                  <a:pt x="10979" y="9976"/>
                  <a:pt x="11059" y="9835"/>
                  <a:pt x="11138" y="9600"/>
                </a:cubicBezTo>
                <a:cubicBezTo>
                  <a:pt x="11257" y="9365"/>
                  <a:pt x="11337" y="9035"/>
                  <a:pt x="11417" y="8518"/>
                </a:cubicBezTo>
                <a:cubicBezTo>
                  <a:pt x="11456" y="8141"/>
                  <a:pt x="11496" y="7906"/>
                  <a:pt x="11496" y="7812"/>
                </a:cubicBezTo>
                <a:cubicBezTo>
                  <a:pt x="11456" y="7671"/>
                  <a:pt x="11417" y="7576"/>
                  <a:pt x="11417" y="7482"/>
                </a:cubicBezTo>
                <a:cubicBezTo>
                  <a:pt x="11417" y="7435"/>
                  <a:pt x="11417" y="7435"/>
                  <a:pt x="11417" y="7435"/>
                </a:cubicBezTo>
                <a:cubicBezTo>
                  <a:pt x="11417" y="7341"/>
                  <a:pt x="11377" y="7294"/>
                  <a:pt x="11337" y="7294"/>
                </a:cubicBezTo>
                <a:cubicBezTo>
                  <a:pt x="11337" y="7247"/>
                  <a:pt x="11337" y="7247"/>
                  <a:pt x="11337" y="7247"/>
                </a:cubicBezTo>
                <a:cubicBezTo>
                  <a:pt x="11297" y="7012"/>
                  <a:pt x="11297" y="6588"/>
                  <a:pt x="11337" y="5976"/>
                </a:cubicBezTo>
                <a:cubicBezTo>
                  <a:pt x="11377" y="5412"/>
                  <a:pt x="11417" y="4894"/>
                  <a:pt x="11496" y="4471"/>
                </a:cubicBezTo>
                <a:cubicBezTo>
                  <a:pt x="11536" y="4329"/>
                  <a:pt x="11536" y="4000"/>
                  <a:pt x="11456" y="3576"/>
                </a:cubicBezTo>
                <a:cubicBezTo>
                  <a:pt x="11377" y="3106"/>
                  <a:pt x="11218" y="2682"/>
                  <a:pt x="10939" y="2259"/>
                </a:cubicBezTo>
                <a:cubicBezTo>
                  <a:pt x="10780" y="2071"/>
                  <a:pt x="10661" y="1882"/>
                  <a:pt x="10502" y="1741"/>
                </a:cubicBezTo>
                <a:cubicBezTo>
                  <a:pt x="10343" y="1600"/>
                  <a:pt x="10144" y="1506"/>
                  <a:pt x="9945" y="1412"/>
                </a:cubicBezTo>
                <a:cubicBezTo>
                  <a:pt x="9786" y="1318"/>
                  <a:pt x="9587" y="1224"/>
                  <a:pt x="9348" y="1129"/>
                </a:cubicBezTo>
                <a:cubicBezTo>
                  <a:pt x="9149" y="1082"/>
                  <a:pt x="8910" y="1035"/>
                  <a:pt x="8672" y="988"/>
                </a:cubicBezTo>
                <a:cubicBezTo>
                  <a:pt x="7836" y="988"/>
                  <a:pt x="7836" y="988"/>
                  <a:pt x="7836" y="988"/>
                </a:cubicBezTo>
                <a:cubicBezTo>
                  <a:pt x="7518" y="1035"/>
                  <a:pt x="7240" y="1082"/>
                  <a:pt x="7001" y="1176"/>
                </a:cubicBezTo>
                <a:cubicBezTo>
                  <a:pt x="6762" y="1271"/>
                  <a:pt x="6564" y="1365"/>
                  <a:pt x="6365" y="1506"/>
                </a:cubicBezTo>
                <a:cubicBezTo>
                  <a:pt x="6166" y="1600"/>
                  <a:pt x="6007" y="1741"/>
                  <a:pt x="5887" y="1882"/>
                </a:cubicBezTo>
                <a:cubicBezTo>
                  <a:pt x="5768" y="2024"/>
                  <a:pt x="5649" y="2165"/>
                  <a:pt x="5569" y="2259"/>
                </a:cubicBezTo>
                <a:cubicBezTo>
                  <a:pt x="5291" y="2682"/>
                  <a:pt x="5092" y="3106"/>
                  <a:pt x="5012" y="3576"/>
                </a:cubicBezTo>
                <a:cubicBezTo>
                  <a:pt x="4972" y="4000"/>
                  <a:pt x="4933" y="4329"/>
                  <a:pt x="4972" y="4471"/>
                </a:cubicBezTo>
                <a:cubicBezTo>
                  <a:pt x="5052" y="4894"/>
                  <a:pt x="5092" y="5412"/>
                  <a:pt x="5131" y="5976"/>
                </a:cubicBezTo>
                <a:cubicBezTo>
                  <a:pt x="5171" y="6588"/>
                  <a:pt x="5171" y="6965"/>
                  <a:pt x="5131" y="7200"/>
                </a:cubicBezTo>
                <a:cubicBezTo>
                  <a:pt x="5131" y="7247"/>
                  <a:pt x="5131" y="7247"/>
                  <a:pt x="5131" y="7247"/>
                </a:cubicBezTo>
                <a:cubicBezTo>
                  <a:pt x="5131" y="7294"/>
                  <a:pt x="5131" y="7341"/>
                  <a:pt x="5092" y="7388"/>
                </a:cubicBezTo>
                <a:cubicBezTo>
                  <a:pt x="5092" y="7388"/>
                  <a:pt x="5052" y="7435"/>
                  <a:pt x="5012" y="7482"/>
                </a:cubicBezTo>
                <a:cubicBezTo>
                  <a:pt x="5012" y="7576"/>
                  <a:pt x="5012" y="7671"/>
                  <a:pt x="5012" y="7812"/>
                </a:cubicBezTo>
                <a:cubicBezTo>
                  <a:pt x="4972" y="7906"/>
                  <a:pt x="5012" y="8141"/>
                  <a:pt x="5092" y="8518"/>
                </a:cubicBezTo>
                <a:cubicBezTo>
                  <a:pt x="5171" y="9035"/>
                  <a:pt x="5251" y="9365"/>
                  <a:pt x="5330" y="9600"/>
                </a:cubicBezTo>
                <a:cubicBezTo>
                  <a:pt x="5450" y="9835"/>
                  <a:pt x="5529" y="9976"/>
                  <a:pt x="5569" y="10024"/>
                </a:cubicBezTo>
                <a:cubicBezTo>
                  <a:pt x="5768" y="10259"/>
                  <a:pt x="5768" y="10259"/>
                  <a:pt x="5768" y="10259"/>
                </a:cubicBezTo>
                <a:cubicBezTo>
                  <a:pt x="5768" y="10541"/>
                  <a:pt x="5768" y="10541"/>
                  <a:pt x="5768" y="10541"/>
                </a:cubicBezTo>
                <a:cubicBezTo>
                  <a:pt x="5808" y="10824"/>
                  <a:pt x="5848" y="11106"/>
                  <a:pt x="5927" y="11388"/>
                </a:cubicBezTo>
                <a:cubicBezTo>
                  <a:pt x="6007" y="11718"/>
                  <a:pt x="6086" y="11953"/>
                  <a:pt x="6166" y="12141"/>
                </a:cubicBezTo>
                <a:cubicBezTo>
                  <a:pt x="6285" y="12376"/>
                  <a:pt x="6325" y="12659"/>
                  <a:pt x="6365" y="12941"/>
                </a:cubicBezTo>
                <a:cubicBezTo>
                  <a:pt x="6404" y="13224"/>
                  <a:pt x="6444" y="13553"/>
                  <a:pt x="6444" y="13976"/>
                </a:cubicBezTo>
                <a:cubicBezTo>
                  <a:pt x="6444" y="14259"/>
                  <a:pt x="6404" y="14588"/>
                  <a:pt x="6365" y="14918"/>
                </a:cubicBezTo>
                <a:cubicBezTo>
                  <a:pt x="6285" y="15247"/>
                  <a:pt x="6086" y="15435"/>
                  <a:pt x="5688" y="15576"/>
                </a:cubicBezTo>
                <a:cubicBezTo>
                  <a:pt x="5370" y="15718"/>
                  <a:pt x="4972" y="15859"/>
                  <a:pt x="4535" y="16047"/>
                </a:cubicBezTo>
                <a:cubicBezTo>
                  <a:pt x="4097" y="16235"/>
                  <a:pt x="3660" y="16376"/>
                  <a:pt x="3222" y="16565"/>
                </a:cubicBezTo>
                <a:cubicBezTo>
                  <a:pt x="2785" y="16706"/>
                  <a:pt x="2427" y="16894"/>
                  <a:pt x="2069" y="17035"/>
                </a:cubicBezTo>
                <a:cubicBezTo>
                  <a:pt x="1710" y="17224"/>
                  <a:pt x="1392" y="17365"/>
                  <a:pt x="1193" y="17459"/>
                </a:cubicBezTo>
                <a:cubicBezTo>
                  <a:pt x="1074" y="17553"/>
                  <a:pt x="955" y="17647"/>
                  <a:pt x="955" y="17741"/>
                </a:cubicBezTo>
                <a:cubicBezTo>
                  <a:pt x="915" y="17788"/>
                  <a:pt x="875" y="17882"/>
                  <a:pt x="875" y="18024"/>
                </a:cubicBezTo>
                <a:cubicBezTo>
                  <a:pt x="875" y="20612"/>
                  <a:pt x="875" y="20612"/>
                  <a:pt x="875" y="20612"/>
                </a:cubicBezTo>
                <a:lnTo>
                  <a:pt x="15633" y="20612"/>
                </a:lnTo>
                <a:close/>
                <a:moveTo>
                  <a:pt x="21600" y="12471"/>
                </a:moveTo>
                <a:cubicBezTo>
                  <a:pt x="21003" y="13176"/>
                  <a:pt x="21003" y="13176"/>
                  <a:pt x="21003" y="13176"/>
                </a:cubicBezTo>
                <a:cubicBezTo>
                  <a:pt x="18696" y="10494"/>
                  <a:pt x="18696" y="10494"/>
                  <a:pt x="18696" y="10494"/>
                </a:cubicBezTo>
                <a:cubicBezTo>
                  <a:pt x="16429" y="13176"/>
                  <a:pt x="16429" y="13176"/>
                  <a:pt x="16429" y="13176"/>
                </a:cubicBezTo>
                <a:cubicBezTo>
                  <a:pt x="15792" y="12471"/>
                  <a:pt x="15792" y="12471"/>
                  <a:pt x="15792" y="12471"/>
                </a:cubicBezTo>
                <a:cubicBezTo>
                  <a:pt x="18099" y="9741"/>
                  <a:pt x="18099" y="9741"/>
                  <a:pt x="18099" y="9741"/>
                </a:cubicBezTo>
                <a:cubicBezTo>
                  <a:pt x="15792" y="7106"/>
                  <a:pt x="15792" y="7106"/>
                  <a:pt x="15792" y="7106"/>
                </a:cubicBezTo>
                <a:cubicBezTo>
                  <a:pt x="16429" y="6400"/>
                  <a:pt x="16429" y="6400"/>
                  <a:pt x="16429" y="6400"/>
                </a:cubicBezTo>
                <a:cubicBezTo>
                  <a:pt x="18696" y="9082"/>
                  <a:pt x="18696" y="9082"/>
                  <a:pt x="18696" y="9082"/>
                </a:cubicBezTo>
                <a:cubicBezTo>
                  <a:pt x="21003" y="6400"/>
                  <a:pt x="21003" y="6400"/>
                  <a:pt x="21003" y="6400"/>
                </a:cubicBezTo>
                <a:cubicBezTo>
                  <a:pt x="21600" y="7106"/>
                  <a:pt x="21600" y="7106"/>
                  <a:pt x="21600" y="7106"/>
                </a:cubicBezTo>
                <a:cubicBezTo>
                  <a:pt x="19333" y="9741"/>
                  <a:pt x="19333" y="9741"/>
                  <a:pt x="19333" y="9741"/>
                </a:cubicBezTo>
                <a:lnTo>
                  <a:pt x="21600" y="12471"/>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03" name="Shape 3956"/>
          <p:cNvSpPr/>
          <p:nvPr userDrawn="1"/>
        </p:nvSpPr>
        <p:spPr>
          <a:xfrm>
            <a:off x="4280329" y="8374911"/>
            <a:ext cx="518924" cy="518924"/>
          </a:xfrm>
          <a:custGeom>
            <a:avLst/>
            <a:gdLst/>
            <a:ahLst/>
            <a:cxnLst>
              <a:cxn ang="0">
                <a:pos x="wd2" y="hd2"/>
              </a:cxn>
              <a:cxn ang="5400000">
                <a:pos x="wd2" y="hd2"/>
              </a:cxn>
              <a:cxn ang="10800000">
                <a:pos x="wd2" y="hd2"/>
              </a:cxn>
              <a:cxn ang="16200000">
                <a:pos x="wd2" y="hd2"/>
              </a:cxn>
            </a:cxnLst>
            <a:rect l="0" t="0" r="r" b="b"/>
            <a:pathLst>
              <a:path w="21600" h="21600" extrusionOk="0">
                <a:moveTo>
                  <a:pt x="0" y="10780"/>
                </a:moveTo>
                <a:cubicBezTo>
                  <a:pt x="0" y="9319"/>
                  <a:pt x="276" y="7937"/>
                  <a:pt x="869" y="6595"/>
                </a:cubicBezTo>
                <a:cubicBezTo>
                  <a:pt x="1422" y="5291"/>
                  <a:pt x="2172" y="4146"/>
                  <a:pt x="3159" y="3199"/>
                </a:cubicBezTo>
                <a:cubicBezTo>
                  <a:pt x="4146" y="2211"/>
                  <a:pt x="5291" y="1422"/>
                  <a:pt x="6595" y="869"/>
                </a:cubicBezTo>
                <a:cubicBezTo>
                  <a:pt x="7898" y="276"/>
                  <a:pt x="9280" y="0"/>
                  <a:pt x="10820" y="0"/>
                </a:cubicBezTo>
                <a:cubicBezTo>
                  <a:pt x="12281" y="0"/>
                  <a:pt x="13663" y="276"/>
                  <a:pt x="15005" y="869"/>
                </a:cubicBezTo>
                <a:cubicBezTo>
                  <a:pt x="16309" y="1422"/>
                  <a:pt x="17454" y="2211"/>
                  <a:pt x="18401" y="3199"/>
                </a:cubicBezTo>
                <a:cubicBezTo>
                  <a:pt x="19428" y="4146"/>
                  <a:pt x="20178" y="5291"/>
                  <a:pt x="20771" y="6595"/>
                </a:cubicBezTo>
                <a:cubicBezTo>
                  <a:pt x="21324" y="7937"/>
                  <a:pt x="21600" y="9319"/>
                  <a:pt x="21600" y="10780"/>
                </a:cubicBezTo>
                <a:cubicBezTo>
                  <a:pt x="21600" y="12281"/>
                  <a:pt x="21324" y="13663"/>
                  <a:pt x="20771" y="15005"/>
                </a:cubicBezTo>
                <a:cubicBezTo>
                  <a:pt x="20178" y="16309"/>
                  <a:pt x="19428" y="17454"/>
                  <a:pt x="18401" y="18401"/>
                </a:cubicBezTo>
                <a:cubicBezTo>
                  <a:pt x="17454" y="19389"/>
                  <a:pt x="16309" y="20178"/>
                  <a:pt x="15005" y="20731"/>
                </a:cubicBezTo>
                <a:cubicBezTo>
                  <a:pt x="13663" y="21324"/>
                  <a:pt x="12281" y="21600"/>
                  <a:pt x="10820" y="21600"/>
                </a:cubicBezTo>
                <a:cubicBezTo>
                  <a:pt x="9280" y="21600"/>
                  <a:pt x="7898" y="21324"/>
                  <a:pt x="6595" y="20731"/>
                </a:cubicBezTo>
                <a:cubicBezTo>
                  <a:pt x="5291" y="20178"/>
                  <a:pt x="4146" y="19389"/>
                  <a:pt x="3159" y="18401"/>
                </a:cubicBezTo>
                <a:cubicBezTo>
                  <a:pt x="2172" y="17454"/>
                  <a:pt x="1422" y="16309"/>
                  <a:pt x="869" y="15005"/>
                </a:cubicBezTo>
                <a:cubicBezTo>
                  <a:pt x="276" y="13663"/>
                  <a:pt x="0" y="12281"/>
                  <a:pt x="0" y="10780"/>
                </a:cubicBezTo>
                <a:close/>
                <a:moveTo>
                  <a:pt x="20731" y="10780"/>
                </a:moveTo>
                <a:cubicBezTo>
                  <a:pt x="20731" y="9438"/>
                  <a:pt x="20455" y="8135"/>
                  <a:pt x="19941" y="6950"/>
                </a:cubicBezTo>
                <a:cubicBezTo>
                  <a:pt x="19389" y="5726"/>
                  <a:pt x="18678" y="4699"/>
                  <a:pt x="17809" y="3791"/>
                </a:cubicBezTo>
                <a:cubicBezTo>
                  <a:pt x="16901" y="2883"/>
                  <a:pt x="15874" y="2172"/>
                  <a:pt x="14650" y="1659"/>
                </a:cubicBezTo>
                <a:cubicBezTo>
                  <a:pt x="13465" y="1145"/>
                  <a:pt x="12162" y="869"/>
                  <a:pt x="10820" y="869"/>
                </a:cubicBezTo>
                <a:cubicBezTo>
                  <a:pt x="9438" y="869"/>
                  <a:pt x="8135" y="1145"/>
                  <a:pt x="6950" y="1659"/>
                </a:cubicBezTo>
                <a:cubicBezTo>
                  <a:pt x="5765" y="2172"/>
                  <a:pt x="4699" y="2883"/>
                  <a:pt x="3751" y="3791"/>
                </a:cubicBezTo>
                <a:cubicBezTo>
                  <a:pt x="2883" y="4699"/>
                  <a:pt x="2172" y="5726"/>
                  <a:pt x="1659" y="6950"/>
                </a:cubicBezTo>
                <a:cubicBezTo>
                  <a:pt x="1145" y="8135"/>
                  <a:pt x="869" y="9438"/>
                  <a:pt x="869" y="10780"/>
                </a:cubicBezTo>
                <a:cubicBezTo>
                  <a:pt x="869" y="12162"/>
                  <a:pt x="1145" y="13465"/>
                  <a:pt x="1659" y="14650"/>
                </a:cubicBezTo>
                <a:cubicBezTo>
                  <a:pt x="2172" y="15874"/>
                  <a:pt x="2883" y="16901"/>
                  <a:pt x="3751" y="17809"/>
                </a:cubicBezTo>
                <a:cubicBezTo>
                  <a:pt x="4699" y="18717"/>
                  <a:pt x="5765" y="19428"/>
                  <a:pt x="6950" y="19941"/>
                </a:cubicBezTo>
                <a:cubicBezTo>
                  <a:pt x="8135" y="20455"/>
                  <a:pt x="9438" y="20731"/>
                  <a:pt x="10820" y="20731"/>
                </a:cubicBezTo>
                <a:cubicBezTo>
                  <a:pt x="12162" y="20731"/>
                  <a:pt x="13465" y="20455"/>
                  <a:pt x="14650" y="19941"/>
                </a:cubicBezTo>
                <a:cubicBezTo>
                  <a:pt x="15874" y="19428"/>
                  <a:pt x="16901" y="18717"/>
                  <a:pt x="17809" y="17809"/>
                </a:cubicBezTo>
                <a:cubicBezTo>
                  <a:pt x="18678" y="16901"/>
                  <a:pt x="19389" y="15874"/>
                  <a:pt x="19941" y="14650"/>
                </a:cubicBezTo>
                <a:cubicBezTo>
                  <a:pt x="20455" y="13465"/>
                  <a:pt x="20731" y="12162"/>
                  <a:pt x="20731" y="10780"/>
                </a:cubicBezTo>
                <a:close/>
                <a:moveTo>
                  <a:pt x="10346" y="15677"/>
                </a:moveTo>
                <a:cubicBezTo>
                  <a:pt x="10346" y="5212"/>
                  <a:pt x="10346" y="5212"/>
                  <a:pt x="10346" y="5212"/>
                </a:cubicBezTo>
                <a:cubicBezTo>
                  <a:pt x="11215" y="5212"/>
                  <a:pt x="11215" y="5212"/>
                  <a:pt x="11215" y="5212"/>
                </a:cubicBezTo>
                <a:cubicBezTo>
                  <a:pt x="11215" y="15677"/>
                  <a:pt x="11215" y="15677"/>
                  <a:pt x="11215" y="15677"/>
                </a:cubicBezTo>
                <a:cubicBezTo>
                  <a:pt x="15440" y="11452"/>
                  <a:pt x="15440" y="11452"/>
                  <a:pt x="15440" y="11452"/>
                </a:cubicBezTo>
                <a:cubicBezTo>
                  <a:pt x="16032" y="12083"/>
                  <a:pt x="16032" y="12083"/>
                  <a:pt x="16032" y="12083"/>
                </a:cubicBezTo>
                <a:cubicBezTo>
                  <a:pt x="10820" y="17335"/>
                  <a:pt x="10820" y="17335"/>
                  <a:pt x="10820" y="17335"/>
                </a:cubicBezTo>
                <a:cubicBezTo>
                  <a:pt x="5568" y="12083"/>
                  <a:pt x="5568" y="12083"/>
                  <a:pt x="5568" y="12083"/>
                </a:cubicBezTo>
                <a:cubicBezTo>
                  <a:pt x="6160" y="11452"/>
                  <a:pt x="6160" y="11452"/>
                  <a:pt x="6160" y="11452"/>
                </a:cubicBezTo>
                <a:lnTo>
                  <a:pt x="10346" y="15677"/>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04" name="Shape 3957"/>
          <p:cNvSpPr/>
          <p:nvPr userDrawn="1"/>
        </p:nvSpPr>
        <p:spPr>
          <a:xfrm>
            <a:off x="5565857" y="8417121"/>
            <a:ext cx="538788" cy="434508"/>
          </a:xfrm>
          <a:custGeom>
            <a:avLst/>
            <a:gdLst/>
            <a:ahLst/>
            <a:cxnLst>
              <a:cxn ang="0">
                <a:pos x="wd2" y="hd2"/>
              </a:cxn>
              <a:cxn ang="5400000">
                <a:pos x="wd2" y="hd2"/>
              </a:cxn>
              <a:cxn ang="10800000">
                <a:pos x="wd2" y="hd2"/>
              </a:cxn>
              <a:cxn ang="16200000">
                <a:pos x="wd2" y="hd2"/>
              </a:cxn>
            </a:cxnLst>
            <a:rect l="0" t="0" r="r" b="b"/>
            <a:pathLst>
              <a:path w="21600" h="21600" extrusionOk="0">
                <a:moveTo>
                  <a:pt x="14831" y="16518"/>
                </a:moveTo>
                <a:cubicBezTo>
                  <a:pt x="15135" y="16659"/>
                  <a:pt x="15363" y="16894"/>
                  <a:pt x="15554" y="17224"/>
                </a:cubicBezTo>
                <a:cubicBezTo>
                  <a:pt x="15706" y="17506"/>
                  <a:pt x="15782" y="17788"/>
                  <a:pt x="15782" y="18024"/>
                </a:cubicBezTo>
                <a:cubicBezTo>
                  <a:pt x="15782" y="18306"/>
                  <a:pt x="15782" y="18776"/>
                  <a:pt x="15782" y="19388"/>
                </a:cubicBezTo>
                <a:cubicBezTo>
                  <a:pt x="15782" y="20047"/>
                  <a:pt x="15782" y="20424"/>
                  <a:pt x="15782" y="20612"/>
                </a:cubicBezTo>
                <a:cubicBezTo>
                  <a:pt x="15782" y="20800"/>
                  <a:pt x="15744" y="21035"/>
                  <a:pt x="15630" y="21224"/>
                </a:cubicBezTo>
                <a:cubicBezTo>
                  <a:pt x="15515" y="21459"/>
                  <a:pt x="15287" y="21600"/>
                  <a:pt x="14983" y="21600"/>
                </a:cubicBezTo>
                <a:cubicBezTo>
                  <a:pt x="14717" y="21600"/>
                  <a:pt x="13880" y="21600"/>
                  <a:pt x="12397" y="21600"/>
                </a:cubicBezTo>
                <a:cubicBezTo>
                  <a:pt x="10914" y="21600"/>
                  <a:pt x="9735" y="21600"/>
                  <a:pt x="8861" y="21600"/>
                </a:cubicBezTo>
                <a:cubicBezTo>
                  <a:pt x="8594" y="21600"/>
                  <a:pt x="8290" y="21600"/>
                  <a:pt x="7948" y="21600"/>
                </a:cubicBezTo>
                <a:cubicBezTo>
                  <a:pt x="7834" y="21600"/>
                  <a:pt x="7834" y="21600"/>
                  <a:pt x="7834" y="21600"/>
                </a:cubicBezTo>
                <a:cubicBezTo>
                  <a:pt x="7492" y="21600"/>
                  <a:pt x="7187" y="21600"/>
                  <a:pt x="6921" y="21600"/>
                </a:cubicBezTo>
                <a:cubicBezTo>
                  <a:pt x="6046" y="21600"/>
                  <a:pt x="4868" y="21600"/>
                  <a:pt x="3385" y="21600"/>
                </a:cubicBezTo>
                <a:cubicBezTo>
                  <a:pt x="1901" y="21600"/>
                  <a:pt x="1065" y="21600"/>
                  <a:pt x="799" y="21600"/>
                </a:cubicBezTo>
                <a:cubicBezTo>
                  <a:pt x="494" y="21600"/>
                  <a:pt x="266" y="21459"/>
                  <a:pt x="152" y="21224"/>
                </a:cubicBezTo>
                <a:cubicBezTo>
                  <a:pt x="38" y="21035"/>
                  <a:pt x="0" y="20800"/>
                  <a:pt x="0" y="20612"/>
                </a:cubicBezTo>
                <a:cubicBezTo>
                  <a:pt x="0" y="20424"/>
                  <a:pt x="0" y="20047"/>
                  <a:pt x="0" y="19388"/>
                </a:cubicBezTo>
                <a:cubicBezTo>
                  <a:pt x="0" y="18776"/>
                  <a:pt x="0" y="18306"/>
                  <a:pt x="0" y="18024"/>
                </a:cubicBezTo>
                <a:cubicBezTo>
                  <a:pt x="0" y="17788"/>
                  <a:pt x="38" y="17506"/>
                  <a:pt x="152" y="17224"/>
                </a:cubicBezTo>
                <a:cubicBezTo>
                  <a:pt x="228" y="16941"/>
                  <a:pt x="456" y="16706"/>
                  <a:pt x="799" y="16565"/>
                </a:cubicBezTo>
                <a:cubicBezTo>
                  <a:pt x="989" y="16424"/>
                  <a:pt x="1255" y="16282"/>
                  <a:pt x="1635" y="16141"/>
                </a:cubicBezTo>
                <a:cubicBezTo>
                  <a:pt x="1977" y="15953"/>
                  <a:pt x="2358" y="15765"/>
                  <a:pt x="2776" y="15576"/>
                </a:cubicBezTo>
                <a:cubicBezTo>
                  <a:pt x="3194" y="15435"/>
                  <a:pt x="3613" y="15247"/>
                  <a:pt x="4031" y="15059"/>
                </a:cubicBezTo>
                <a:cubicBezTo>
                  <a:pt x="4449" y="14871"/>
                  <a:pt x="4830" y="14729"/>
                  <a:pt x="5210" y="14588"/>
                </a:cubicBezTo>
                <a:cubicBezTo>
                  <a:pt x="5210" y="14588"/>
                  <a:pt x="5248" y="14588"/>
                  <a:pt x="5248" y="14494"/>
                </a:cubicBezTo>
                <a:cubicBezTo>
                  <a:pt x="5286" y="14447"/>
                  <a:pt x="5286" y="14259"/>
                  <a:pt x="5286" y="13976"/>
                </a:cubicBezTo>
                <a:cubicBezTo>
                  <a:pt x="5286" y="13647"/>
                  <a:pt x="5286" y="13365"/>
                  <a:pt x="5248" y="13176"/>
                </a:cubicBezTo>
                <a:cubicBezTo>
                  <a:pt x="5248" y="12941"/>
                  <a:pt x="5210" y="12753"/>
                  <a:pt x="5134" y="12565"/>
                </a:cubicBezTo>
                <a:cubicBezTo>
                  <a:pt x="5058" y="12329"/>
                  <a:pt x="4944" y="12047"/>
                  <a:pt x="4868" y="11718"/>
                </a:cubicBezTo>
                <a:cubicBezTo>
                  <a:pt x="4792" y="11388"/>
                  <a:pt x="4715" y="11059"/>
                  <a:pt x="4715" y="10682"/>
                </a:cubicBezTo>
                <a:cubicBezTo>
                  <a:pt x="4601" y="10541"/>
                  <a:pt x="4487" y="10353"/>
                  <a:pt x="4335" y="10024"/>
                </a:cubicBezTo>
                <a:cubicBezTo>
                  <a:pt x="4221" y="9741"/>
                  <a:pt x="4107" y="9271"/>
                  <a:pt x="4069" y="8706"/>
                </a:cubicBezTo>
                <a:cubicBezTo>
                  <a:pt x="3955" y="8282"/>
                  <a:pt x="3917" y="7906"/>
                  <a:pt x="3917" y="7718"/>
                </a:cubicBezTo>
                <a:cubicBezTo>
                  <a:pt x="3955" y="7482"/>
                  <a:pt x="3993" y="7294"/>
                  <a:pt x="4069" y="7106"/>
                </a:cubicBezTo>
                <a:cubicBezTo>
                  <a:pt x="4069" y="7059"/>
                  <a:pt x="4069" y="7059"/>
                  <a:pt x="4069" y="7012"/>
                </a:cubicBezTo>
                <a:cubicBezTo>
                  <a:pt x="4069" y="7012"/>
                  <a:pt x="4069" y="7012"/>
                  <a:pt x="4107" y="7012"/>
                </a:cubicBezTo>
                <a:cubicBezTo>
                  <a:pt x="4107" y="6871"/>
                  <a:pt x="4107" y="6588"/>
                  <a:pt x="4069" y="6118"/>
                </a:cubicBezTo>
                <a:cubicBezTo>
                  <a:pt x="4069" y="5647"/>
                  <a:pt x="4031" y="5176"/>
                  <a:pt x="3955" y="4659"/>
                </a:cubicBezTo>
                <a:cubicBezTo>
                  <a:pt x="3879" y="4376"/>
                  <a:pt x="3917" y="3953"/>
                  <a:pt x="3993" y="3341"/>
                </a:cubicBezTo>
                <a:cubicBezTo>
                  <a:pt x="4107" y="2776"/>
                  <a:pt x="4335" y="2212"/>
                  <a:pt x="4639" y="1647"/>
                </a:cubicBezTo>
                <a:cubicBezTo>
                  <a:pt x="4754" y="1459"/>
                  <a:pt x="4868" y="1271"/>
                  <a:pt x="5058" y="1082"/>
                </a:cubicBezTo>
                <a:cubicBezTo>
                  <a:pt x="5210" y="894"/>
                  <a:pt x="5400" y="753"/>
                  <a:pt x="5628" y="612"/>
                </a:cubicBezTo>
                <a:cubicBezTo>
                  <a:pt x="5856" y="471"/>
                  <a:pt x="6123" y="329"/>
                  <a:pt x="6427" y="188"/>
                </a:cubicBezTo>
                <a:cubicBezTo>
                  <a:pt x="6731" y="94"/>
                  <a:pt x="7073" y="0"/>
                  <a:pt x="7415" y="0"/>
                </a:cubicBezTo>
                <a:cubicBezTo>
                  <a:pt x="8252" y="0"/>
                  <a:pt x="8252" y="0"/>
                  <a:pt x="8252" y="0"/>
                </a:cubicBezTo>
                <a:cubicBezTo>
                  <a:pt x="8670" y="0"/>
                  <a:pt x="9013" y="94"/>
                  <a:pt x="9317" y="188"/>
                </a:cubicBezTo>
                <a:cubicBezTo>
                  <a:pt x="9583" y="329"/>
                  <a:pt x="9849" y="471"/>
                  <a:pt x="10077" y="612"/>
                </a:cubicBezTo>
                <a:cubicBezTo>
                  <a:pt x="10344" y="753"/>
                  <a:pt x="10534" y="894"/>
                  <a:pt x="10686" y="1082"/>
                </a:cubicBezTo>
                <a:cubicBezTo>
                  <a:pt x="10838" y="1271"/>
                  <a:pt x="10990" y="1459"/>
                  <a:pt x="11066" y="1647"/>
                </a:cubicBezTo>
                <a:cubicBezTo>
                  <a:pt x="11408" y="2212"/>
                  <a:pt x="11637" y="2776"/>
                  <a:pt x="11713" y="3341"/>
                </a:cubicBezTo>
                <a:cubicBezTo>
                  <a:pt x="11827" y="3953"/>
                  <a:pt x="11827" y="4376"/>
                  <a:pt x="11789" y="4659"/>
                </a:cubicBezTo>
                <a:cubicBezTo>
                  <a:pt x="11713" y="5176"/>
                  <a:pt x="11675" y="5647"/>
                  <a:pt x="11637" y="6118"/>
                </a:cubicBezTo>
                <a:cubicBezTo>
                  <a:pt x="11637" y="6588"/>
                  <a:pt x="11637" y="6871"/>
                  <a:pt x="11637" y="7012"/>
                </a:cubicBezTo>
                <a:cubicBezTo>
                  <a:pt x="11675" y="7012"/>
                  <a:pt x="11675" y="7012"/>
                  <a:pt x="11675" y="7012"/>
                </a:cubicBezTo>
                <a:cubicBezTo>
                  <a:pt x="11675" y="7059"/>
                  <a:pt x="11675" y="7059"/>
                  <a:pt x="11675" y="7106"/>
                </a:cubicBezTo>
                <a:cubicBezTo>
                  <a:pt x="11751" y="7294"/>
                  <a:pt x="11789" y="7482"/>
                  <a:pt x="11789" y="7718"/>
                </a:cubicBezTo>
                <a:cubicBezTo>
                  <a:pt x="11827" y="7906"/>
                  <a:pt x="11789" y="8282"/>
                  <a:pt x="11675" y="8706"/>
                </a:cubicBezTo>
                <a:cubicBezTo>
                  <a:pt x="11599" y="9271"/>
                  <a:pt x="11523" y="9741"/>
                  <a:pt x="11370" y="10024"/>
                </a:cubicBezTo>
                <a:cubicBezTo>
                  <a:pt x="11256" y="10353"/>
                  <a:pt x="11142" y="10541"/>
                  <a:pt x="11028" y="10682"/>
                </a:cubicBezTo>
                <a:cubicBezTo>
                  <a:pt x="10990" y="11059"/>
                  <a:pt x="10952" y="11388"/>
                  <a:pt x="10876" y="11718"/>
                </a:cubicBezTo>
                <a:cubicBezTo>
                  <a:pt x="10762" y="12047"/>
                  <a:pt x="10686" y="12329"/>
                  <a:pt x="10572" y="12565"/>
                </a:cubicBezTo>
                <a:cubicBezTo>
                  <a:pt x="10534" y="12800"/>
                  <a:pt x="10458" y="12988"/>
                  <a:pt x="10382" y="13271"/>
                </a:cubicBezTo>
                <a:cubicBezTo>
                  <a:pt x="10344" y="13506"/>
                  <a:pt x="10306" y="13741"/>
                  <a:pt x="10306" y="13976"/>
                </a:cubicBezTo>
                <a:cubicBezTo>
                  <a:pt x="10306" y="14259"/>
                  <a:pt x="10306" y="14447"/>
                  <a:pt x="10306" y="14494"/>
                </a:cubicBezTo>
                <a:cubicBezTo>
                  <a:pt x="10344" y="14494"/>
                  <a:pt x="10382" y="14541"/>
                  <a:pt x="10458" y="14588"/>
                </a:cubicBezTo>
                <a:cubicBezTo>
                  <a:pt x="10762" y="14729"/>
                  <a:pt x="11142" y="14871"/>
                  <a:pt x="11561" y="15012"/>
                </a:cubicBezTo>
                <a:cubicBezTo>
                  <a:pt x="11979" y="15200"/>
                  <a:pt x="12359" y="15341"/>
                  <a:pt x="12777" y="15529"/>
                </a:cubicBezTo>
                <a:cubicBezTo>
                  <a:pt x="13196" y="15718"/>
                  <a:pt x="13576" y="15906"/>
                  <a:pt x="13956" y="16047"/>
                </a:cubicBezTo>
                <a:cubicBezTo>
                  <a:pt x="14337" y="16235"/>
                  <a:pt x="14603" y="16376"/>
                  <a:pt x="14831" y="16518"/>
                </a:cubicBezTo>
                <a:close/>
                <a:moveTo>
                  <a:pt x="14945" y="20612"/>
                </a:moveTo>
                <a:cubicBezTo>
                  <a:pt x="14945" y="18024"/>
                  <a:pt x="14945" y="18024"/>
                  <a:pt x="14945" y="18024"/>
                </a:cubicBezTo>
                <a:cubicBezTo>
                  <a:pt x="14945" y="17976"/>
                  <a:pt x="14907" y="17882"/>
                  <a:pt x="14831" y="17741"/>
                </a:cubicBezTo>
                <a:cubicBezTo>
                  <a:pt x="14793" y="17600"/>
                  <a:pt x="14679" y="17506"/>
                  <a:pt x="14489" y="17412"/>
                </a:cubicBezTo>
                <a:cubicBezTo>
                  <a:pt x="14261" y="17271"/>
                  <a:pt x="13994" y="17129"/>
                  <a:pt x="13652" y="16988"/>
                </a:cubicBezTo>
                <a:cubicBezTo>
                  <a:pt x="13272" y="16847"/>
                  <a:pt x="12930" y="16659"/>
                  <a:pt x="12511" y="16518"/>
                </a:cubicBezTo>
                <a:cubicBezTo>
                  <a:pt x="12093" y="16329"/>
                  <a:pt x="11675" y="16188"/>
                  <a:pt x="11294" y="16000"/>
                </a:cubicBezTo>
                <a:cubicBezTo>
                  <a:pt x="10876" y="15859"/>
                  <a:pt x="10534" y="15718"/>
                  <a:pt x="10192" y="15576"/>
                </a:cubicBezTo>
                <a:cubicBezTo>
                  <a:pt x="9811" y="15435"/>
                  <a:pt x="9621" y="15200"/>
                  <a:pt x="9545" y="14871"/>
                </a:cubicBezTo>
                <a:cubicBezTo>
                  <a:pt x="9469" y="14541"/>
                  <a:pt x="9469" y="14212"/>
                  <a:pt x="9469" y="13976"/>
                </a:cubicBezTo>
                <a:cubicBezTo>
                  <a:pt x="9469" y="13600"/>
                  <a:pt x="9507" y="13271"/>
                  <a:pt x="9583" y="12988"/>
                </a:cubicBezTo>
                <a:cubicBezTo>
                  <a:pt x="9659" y="12659"/>
                  <a:pt x="9735" y="12376"/>
                  <a:pt x="9849" y="12141"/>
                </a:cubicBezTo>
                <a:cubicBezTo>
                  <a:pt x="9925" y="11953"/>
                  <a:pt x="10001" y="11718"/>
                  <a:pt x="10077" y="11388"/>
                </a:cubicBezTo>
                <a:cubicBezTo>
                  <a:pt x="10154" y="11106"/>
                  <a:pt x="10192" y="10824"/>
                  <a:pt x="10230" y="10541"/>
                </a:cubicBezTo>
                <a:cubicBezTo>
                  <a:pt x="10230" y="10259"/>
                  <a:pt x="10230" y="10259"/>
                  <a:pt x="10230" y="10259"/>
                </a:cubicBezTo>
                <a:cubicBezTo>
                  <a:pt x="10458" y="10024"/>
                  <a:pt x="10458" y="10024"/>
                  <a:pt x="10458" y="10024"/>
                </a:cubicBezTo>
                <a:cubicBezTo>
                  <a:pt x="10458" y="9976"/>
                  <a:pt x="10534" y="9835"/>
                  <a:pt x="10648" y="9600"/>
                </a:cubicBezTo>
                <a:cubicBezTo>
                  <a:pt x="10724" y="9365"/>
                  <a:pt x="10838" y="9035"/>
                  <a:pt x="10876" y="8518"/>
                </a:cubicBezTo>
                <a:cubicBezTo>
                  <a:pt x="10952" y="8141"/>
                  <a:pt x="10990" y="7906"/>
                  <a:pt x="10952" y="7812"/>
                </a:cubicBezTo>
                <a:cubicBezTo>
                  <a:pt x="10952" y="7671"/>
                  <a:pt x="10914" y="7576"/>
                  <a:pt x="10876" y="7482"/>
                </a:cubicBezTo>
                <a:cubicBezTo>
                  <a:pt x="10876" y="7435"/>
                  <a:pt x="10876" y="7435"/>
                  <a:pt x="10876" y="7435"/>
                </a:cubicBezTo>
                <a:cubicBezTo>
                  <a:pt x="10876" y="7341"/>
                  <a:pt x="10876" y="7294"/>
                  <a:pt x="10838" y="7294"/>
                </a:cubicBezTo>
                <a:cubicBezTo>
                  <a:pt x="10838" y="7247"/>
                  <a:pt x="10838" y="7247"/>
                  <a:pt x="10838" y="7247"/>
                </a:cubicBezTo>
                <a:cubicBezTo>
                  <a:pt x="10800" y="7012"/>
                  <a:pt x="10800" y="6588"/>
                  <a:pt x="10838" y="5976"/>
                </a:cubicBezTo>
                <a:cubicBezTo>
                  <a:pt x="10876" y="5412"/>
                  <a:pt x="10914" y="4894"/>
                  <a:pt x="10990" y="4471"/>
                </a:cubicBezTo>
                <a:cubicBezTo>
                  <a:pt x="11028" y="4329"/>
                  <a:pt x="10990" y="4000"/>
                  <a:pt x="10952" y="3576"/>
                </a:cubicBezTo>
                <a:cubicBezTo>
                  <a:pt x="10876" y="3106"/>
                  <a:pt x="10686" y="2682"/>
                  <a:pt x="10458" y="2259"/>
                </a:cubicBezTo>
                <a:cubicBezTo>
                  <a:pt x="10306" y="2071"/>
                  <a:pt x="10154" y="1882"/>
                  <a:pt x="10001" y="1741"/>
                </a:cubicBezTo>
                <a:cubicBezTo>
                  <a:pt x="9887" y="1600"/>
                  <a:pt x="9697" y="1506"/>
                  <a:pt x="9507" y="1412"/>
                </a:cubicBezTo>
                <a:cubicBezTo>
                  <a:pt x="9317" y="1318"/>
                  <a:pt x="9127" y="1224"/>
                  <a:pt x="8937" y="1129"/>
                </a:cubicBezTo>
                <a:cubicBezTo>
                  <a:pt x="8708" y="1082"/>
                  <a:pt x="8480" y="1035"/>
                  <a:pt x="8252" y="988"/>
                </a:cubicBezTo>
                <a:cubicBezTo>
                  <a:pt x="7454" y="988"/>
                  <a:pt x="7454" y="988"/>
                  <a:pt x="7454" y="988"/>
                </a:cubicBezTo>
                <a:cubicBezTo>
                  <a:pt x="7187" y="1035"/>
                  <a:pt x="6921" y="1082"/>
                  <a:pt x="6693" y="1176"/>
                </a:cubicBezTo>
                <a:cubicBezTo>
                  <a:pt x="6465" y="1271"/>
                  <a:pt x="6237" y="1365"/>
                  <a:pt x="6085" y="1506"/>
                </a:cubicBezTo>
                <a:cubicBezTo>
                  <a:pt x="5894" y="1600"/>
                  <a:pt x="5742" y="1741"/>
                  <a:pt x="5628" y="1882"/>
                </a:cubicBezTo>
                <a:cubicBezTo>
                  <a:pt x="5514" y="2024"/>
                  <a:pt x="5400" y="2165"/>
                  <a:pt x="5286" y="2259"/>
                </a:cubicBezTo>
                <a:cubicBezTo>
                  <a:pt x="5020" y="2682"/>
                  <a:pt x="4868" y="3106"/>
                  <a:pt x="4792" y="3576"/>
                </a:cubicBezTo>
                <a:cubicBezTo>
                  <a:pt x="4715" y="4000"/>
                  <a:pt x="4715" y="4329"/>
                  <a:pt x="4754" y="4471"/>
                </a:cubicBezTo>
                <a:cubicBezTo>
                  <a:pt x="4830" y="4894"/>
                  <a:pt x="4868" y="5412"/>
                  <a:pt x="4906" y="5976"/>
                </a:cubicBezTo>
                <a:cubicBezTo>
                  <a:pt x="4944" y="6588"/>
                  <a:pt x="4944" y="6965"/>
                  <a:pt x="4906" y="7200"/>
                </a:cubicBezTo>
                <a:cubicBezTo>
                  <a:pt x="4906" y="7247"/>
                  <a:pt x="4906" y="7247"/>
                  <a:pt x="4906" y="7247"/>
                </a:cubicBezTo>
                <a:cubicBezTo>
                  <a:pt x="4906" y="7294"/>
                  <a:pt x="4868" y="7341"/>
                  <a:pt x="4868" y="7388"/>
                </a:cubicBezTo>
                <a:cubicBezTo>
                  <a:pt x="4868" y="7388"/>
                  <a:pt x="4830" y="7435"/>
                  <a:pt x="4792" y="7482"/>
                </a:cubicBezTo>
                <a:cubicBezTo>
                  <a:pt x="4792" y="7576"/>
                  <a:pt x="4792" y="7671"/>
                  <a:pt x="4754" y="7812"/>
                </a:cubicBezTo>
                <a:cubicBezTo>
                  <a:pt x="4754" y="7906"/>
                  <a:pt x="4792" y="8141"/>
                  <a:pt x="4830" y="8518"/>
                </a:cubicBezTo>
                <a:cubicBezTo>
                  <a:pt x="4906" y="9035"/>
                  <a:pt x="4982" y="9365"/>
                  <a:pt x="5096" y="9600"/>
                </a:cubicBezTo>
                <a:cubicBezTo>
                  <a:pt x="5210" y="9835"/>
                  <a:pt x="5248" y="9976"/>
                  <a:pt x="5286" y="10024"/>
                </a:cubicBezTo>
                <a:cubicBezTo>
                  <a:pt x="5476" y="10259"/>
                  <a:pt x="5476" y="10259"/>
                  <a:pt x="5476" y="10259"/>
                </a:cubicBezTo>
                <a:cubicBezTo>
                  <a:pt x="5476" y="10541"/>
                  <a:pt x="5476" y="10541"/>
                  <a:pt x="5476" y="10541"/>
                </a:cubicBezTo>
                <a:cubicBezTo>
                  <a:pt x="5514" y="10824"/>
                  <a:pt x="5590" y="11106"/>
                  <a:pt x="5666" y="11388"/>
                </a:cubicBezTo>
                <a:cubicBezTo>
                  <a:pt x="5742" y="11718"/>
                  <a:pt x="5818" y="11953"/>
                  <a:pt x="5894" y="12141"/>
                </a:cubicBezTo>
                <a:cubicBezTo>
                  <a:pt x="5970" y="12376"/>
                  <a:pt x="6046" y="12659"/>
                  <a:pt x="6085" y="12941"/>
                </a:cubicBezTo>
                <a:cubicBezTo>
                  <a:pt x="6123" y="13224"/>
                  <a:pt x="6123" y="13553"/>
                  <a:pt x="6123" y="13976"/>
                </a:cubicBezTo>
                <a:cubicBezTo>
                  <a:pt x="6123" y="14259"/>
                  <a:pt x="6123" y="14588"/>
                  <a:pt x="6046" y="14918"/>
                </a:cubicBezTo>
                <a:cubicBezTo>
                  <a:pt x="6008" y="15247"/>
                  <a:pt x="5818" y="15435"/>
                  <a:pt x="5438" y="15576"/>
                </a:cubicBezTo>
                <a:cubicBezTo>
                  <a:pt x="5096" y="15718"/>
                  <a:pt x="4754" y="15859"/>
                  <a:pt x="4335" y="16047"/>
                </a:cubicBezTo>
                <a:cubicBezTo>
                  <a:pt x="3917" y="16235"/>
                  <a:pt x="3499" y="16376"/>
                  <a:pt x="3080" y="16565"/>
                </a:cubicBezTo>
                <a:cubicBezTo>
                  <a:pt x="2662" y="16706"/>
                  <a:pt x="2282" y="16894"/>
                  <a:pt x="1939" y="17035"/>
                </a:cubicBezTo>
                <a:cubicBezTo>
                  <a:pt x="1597" y="17224"/>
                  <a:pt x="1331" y="17365"/>
                  <a:pt x="1141" y="17459"/>
                </a:cubicBezTo>
                <a:cubicBezTo>
                  <a:pt x="989" y="17553"/>
                  <a:pt x="913" y="17647"/>
                  <a:pt x="875" y="17741"/>
                </a:cubicBezTo>
                <a:cubicBezTo>
                  <a:pt x="837" y="17788"/>
                  <a:pt x="837" y="17882"/>
                  <a:pt x="837" y="18024"/>
                </a:cubicBezTo>
                <a:cubicBezTo>
                  <a:pt x="837" y="20612"/>
                  <a:pt x="837" y="20612"/>
                  <a:pt x="837" y="20612"/>
                </a:cubicBezTo>
                <a:lnTo>
                  <a:pt x="14945" y="20612"/>
                </a:lnTo>
                <a:close/>
                <a:moveTo>
                  <a:pt x="21600" y="9271"/>
                </a:moveTo>
                <a:cubicBezTo>
                  <a:pt x="21600" y="10306"/>
                  <a:pt x="21600" y="10306"/>
                  <a:pt x="21600" y="10306"/>
                </a:cubicBezTo>
                <a:cubicBezTo>
                  <a:pt x="18254" y="10306"/>
                  <a:pt x="18254" y="10306"/>
                  <a:pt x="18254" y="10306"/>
                </a:cubicBezTo>
                <a:cubicBezTo>
                  <a:pt x="18254" y="14400"/>
                  <a:pt x="18254" y="14400"/>
                  <a:pt x="18254" y="14400"/>
                </a:cubicBezTo>
                <a:cubicBezTo>
                  <a:pt x="17417" y="14400"/>
                  <a:pt x="17417" y="14400"/>
                  <a:pt x="17417" y="14400"/>
                </a:cubicBezTo>
                <a:cubicBezTo>
                  <a:pt x="17417" y="10306"/>
                  <a:pt x="17417" y="10306"/>
                  <a:pt x="17417" y="10306"/>
                </a:cubicBezTo>
                <a:cubicBezTo>
                  <a:pt x="14108" y="10306"/>
                  <a:pt x="14108" y="10306"/>
                  <a:pt x="14108" y="10306"/>
                </a:cubicBezTo>
                <a:cubicBezTo>
                  <a:pt x="14108" y="9271"/>
                  <a:pt x="14108" y="9271"/>
                  <a:pt x="14108" y="9271"/>
                </a:cubicBezTo>
                <a:cubicBezTo>
                  <a:pt x="17417" y="9271"/>
                  <a:pt x="17417" y="9271"/>
                  <a:pt x="17417" y="9271"/>
                </a:cubicBezTo>
                <a:cubicBezTo>
                  <a:pt x="17417" y="5176"/>
                  <a:pt x="17417" y="5176"/>
                  <a:pt x="17417" y="5176"/>
                </a:cubicBezTo>
                <a:cubicBezTo>
                  <a:pt x="18254" y="5176"/>
                  <a:pt x="18254" y="5176"/>
                  <a:pt x="18254" y="5176"/>
                </a:cubicBezTo>
                <a:cubicBezTo>
                  <a:pt x="18254" y="9271"/>
                  <a:pt x="18254" y="9271"/>
                  <a:pt x="18254" y="9271"/>
                </a:cubicBezTo>
                <a:lnTo>
                  <a:pt x="21600" y="9271"/>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05" name="Shape 3958"/>
          <p:cNvSpPr/>
          <p:nvPr userDrawn="1"/>
        </p:nvSpPr>
        <p:spPr>
          <a:xfrm>
            <a:off x="6846419" y="8381119"/>
            <a:ext cx="568582" cy="5065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1600" y="0"/>
                  <a:pt x="21600" y="0"/>
                  <a:pt x="21600" y="0"/>
                </a:cubicBezTo>
                <a:cubicBezTo>
                  <a:pt x="21600" y="21600"/>
                  <a:pt x="21600" y="21600"/>
                  <a:pt x="21600" y="21600"/>
                </a:cubicBezTo>
                <a:cubicBezTo>
                  <a:pt x="0" y="21600"/>
                  <a:pt x="0" y="21600"/>
                  <a:pt x="0" y="21600"/>
                </a:cubicBezTo>
                <a:lnTo>
                  <a:pt x="0" y="0"/>
                </a:lnTo>
                <a:close/>
                <a:moveTo>
                  <a:pt x="792" y="892"/>
                </a:moveTo>
                <a:cubicBezTo>
                  <a:pt x="792" y="20708"/>
                  <a:pt x="792" y="20708"/>
                  <a:pt x="792" y="20708"/>
                </a:cubicBezTo>
                <a:cubicBezTo>
                  <a:pt x="2808" y="20708"/>
                  <a:pt x="2808" y="20708"/>
                  <a:pt x="2808" y="20708"/>
                </a:cubicBezTo>
                <a:cubicBezTo>
                  <a:pt x="2808" y="892"/>
                  <a:pt x="2808" y="892"/>
                  <a:pt x="2808" y="892"/>
                </a:cubicBezTo>
                <a:lnTo>
                  <a:pt x="792" y="892"/>
                </a:lnTo>
                <a:close/>
                <a:moveTo>
                  <a:pt x="20808" y="20708"/>
                </a:moveTo>
                <a:cubicBezTo>
                  <a:pt x="20808" y="892"/>
                  <a:pt x="20808" y="892"/>
                  <a:pt x="20808" y="892"/>
                </a:cubicBezTo>
                <a:cubicBezTo>
                  <a:pt x="3600" y="892"/>
                  <a:pt x="3600" y="892"/>
                  <a:pt x="3600" y="892"/>
                </a:cubicBezTo>
                <a:cubicBezTo>
                  <a:pt x="3600" y="20708"/>
                  <a:pt x="3600" y="20708"/>
                  <a:pt x="3600" y="20708"/>
                </a:cubicBezTo>
                <a:lnTo>
                  <a:pt x="20808" y="20708"/>
                </a:lnTo>
                <a:close/>
                <a:moveTo>
                  <a:pt x="12420" y="19331"/>
                </a:moveTo>
                <a:cubicBezTo>
                  <a:pt x="11340" y="19331"/>
                  <a:pt x="10368" y="19128"/>
                  <a:pt x="9432" y="18682"/>
                </a:cubicBezTo>
                <a:cubicBezTo>
                  <a:pt x="8496" y="18236"/>
                  <a:pt x="7704" y="17629"/>
                  <a:pt x="7020" y="16859"/>
                </a:cubicBezTo>
                <a:cubicBezTo>
                  <a:pt x="6336" y="16089"/>
                  <a:pt x="5796" y="15197"/>
                  <a:pt x="5364" y="14143"/>
                </a:cubicBezTo>
                <a:cubicBezTo>
                  <a:pt x="4968" y="13130"/>
                  <a:pt x="4752" y="11995"/>
                  <a:pt x="4752" y="10780"/>
                </a:cubicBezTo>
                <a:cubicBezTo>
                  <a:pt x="4752" y="9605"/>
                  <a:pt x="4968" y="8470"/>
                  <a:pt x="5364" y="7457"/>
                </a:cubicBezTo>
                <a:cubicBezTo>
                  <a:pt x="5796" y="6403"/>
                  <a:pt x="6336" y="5511"/>
                  <a:pt x="7020" y="4741"/>
                </a:cubicBezTo>
                <a:cubicBezTo>
                  <a:pt x="7704" y="3971"/>
                  <a:pt x="8496" y="3364"/>
                  <a:pt x="9432" y="2918"/>
                </a:cubicBezTo>
                <a:cubicBezTo>
                  <a:pt x="10368" y="2472"/>
                  <a:pt x="11340" y="2269"/>
                  <a:pt x="12420" y="2269"/>
                </a:cubicBezTo>
                <a:cubicBezTo>
                  <a:pt x="13428" y="2269"/>
                  <a:pt x="14400" y="2472"/>
                  <a:pt x="15336" y="2918"/>
                </a:cubicBezTo>
                <a:cubicBezTo>
                  <a:pt x="16272" y="3364"/>
                  <a:pt x="17064" y="3971"/>
                  <a:pt x="17748" y="4741"/>
                </a:cubicBezTo>
                <a:cubicBezTo>
                  <a:pt x="18432" y="5511"/>
                  <a:pt x="18972" y="6403"/>
                  <a:pt x="19404" y="7457"/>
                </a:cubicBezTo>
                <a:cubicBezTo>
                  <a:pt x="19800" y="8470"/>
                  <a:pt x="20016" y="9605"/>
                  <a:pt x="20016" y="10780"/>
                </a:cubicBezTo>
                <a:cubicBezTo>
                  <a:pt x="20016" y="11995"/>
                  <a:pt x="19800" y="13130"/>
                  <a:pt x="19404" y="14143"/>
                </a:cubicBezTo>
                <a:cubicBezTo>
                  <a:pt x="18972" y="15197"/>
                  <a:pt x="18432" y="16089"/>
                  <a:pt x="17748" y="16859"/>
                </a:cubicBezTo>
                <a:cubicBezTo>
                  <a:pt x="17064" y="17629"/>
                  <a:pt x="16272" y="18236"/>
                  <a:pt x="15336" y="18682"/>
                </a:cubicBezTo>
                <a:cubicBezTo>
                  <a:pt x="14400" y="19128"/>
                  <a:pt x="13428" y="19331"/>
                  <a:pt x="12420" y="19331"/>
                </a:cubicBezTo>
                <a:close/>
                <a:moveTo>
                  <a:pt x="12420" y="3161"/>
                </a:moveTo>
                <a:cubicBezTo>
                  <a:pt x="11448" y="3161"/>
                  <a:pt x="10548" y="3364"/>
                  <a:pt x="9720" y="3769"/>
                </a:cubicBezTo>
                <a:cubicBezTo>
                  <a:pt x="8928" y="4174"/>
                  <a:pt x="8208" y="4701"/>
                  <a:pt x="7560" y="5349"/>
                </a:cubicBezTo>
                <a:cubicBezTo>
                  <a:pt x="6948" y="6079"/>
                  <a:pt x="6444" y="6889"/>
                  <a:pt x="6084" y="7821"/>
                </a:cubicBezTo>
                <a:cubicBezTo>
                  <a:pt x="5724" y="8753"/>
                  <a:pt x="5544" y="9726"/>
                  <a:pt x="5544" y="10780"/>
                </a:cubicBezTo>
                <a:cubicBezTo>
                  <a:pt x="5544" y="11833"/>
                  <a:pt x="5724" y="12847"/>
                  <a:pt x="6084" y="13779"/>
                </a:cubicBezTo>
                <a:cubicBezTo>
                  <a:pt x="6444" y="14711"/>
                  <a:pt x="6948" y="15521"/>
                  <a:pt x="7560" y="16251"/>
                </a:cubicBezTo>
                <a:cubicBezTo>
                  <a:pt x="8208" y="16899"/>
                  <a:pt x="8928" y="17426"/>
                  <a:pt x="9720" y="17831"/>
                </a:cubicBezTo>
                <a:cubicBezTo>
                  <a:pt x="10548" y="18236"/>
                  <a:pt x="11448" y="18439"/>
                  <a:pt x="12420" y="18439"/>
                </a:cubicBezTo>
                <a:cubicBezTo>
                  <a:pt x="13356" y="18439"/>
                  <a:pt x="14220" y="18236"/>
                  <a:pt x="15048" y="17831"/>
                </a:cubicBezTo>
                <a:cubicBezTo>
                  <a:pt x="15840" y="17426"/>
                  <a:pt x="16560" y="16899"/>
                  <a:pt x="17172" y="16251"/>
                </a:cubicBezTo>
                <a:cubicBezTo>
                  <a:pt x="17820" y="15521"/>
                  <a:pt x="18288" y="14711"/>
                  <a:pt x="18648" y="13779"/>
                </a:cubicBezTo>
                <a:cubicBezTo>
                  <a:pt x="19008" y="12847"/>
                  <a:pt x="19188" y="11833"/>
                  <a:pt x="19188" y="10780"/>
                </a:cubicBezTo>
                <a:cubicBezTo>
                  <a:pt x="19188" y="9726"/>
                  <a:pt x="19008" y="8753"/>
                  <a:pt x="18648" y="7821"/>
                </a:cubicBezTo>
                <a:cubicBezTo>
                  <a:pt x="18288" y="6889"/>
                  <a:pt x="17820" y="6079"/>
                  <a:pt x="17172" y="5349"/>
                </a:cubicBezTo>
                <a:cubicBezTo>
                  <a:pt x="16560" y="4701"/>
                  <a:pt x="15840" y="4174"/>
                  <a:pt x="15048" y="3769"/>
                </a:cubicBezTo>
                <a:cubicBezTo>
                  <a:pt x="14220" y="3364"/>
                  <a:pt x="13356" y="3161"/>
                  <a:pt x="12420" y="3161"/>
                </a:cubicBezTo>
                <a:close/>
                <a:moveTo>
                  <a:pt x="12420" y="13495"/>
                </a:moveTo>
                <a:cubicBezTo>
                  <a:pt x="12060" y="13495"/>
                  <a:pt x="11736" y="13414"/>
                  <a:pt x="11448" y="13292"/>
                </a:cubicBezTo>
                <a:cubicBezTo>
                  <a:pt x="11160" y="13130"/>
                  <a:pt x="10872" y="12928"/>
                  <a:pt x="10656" y="12684"/>
                </a:cubicBezTo>
                <a:cubicBezTo>
                  <a:pt x="10440" y="12441"/>
                  <a:pt x="10296" y="12158"/>
                  <a:pt x="10152" y="11833"/>
                </a:cubicBezTo>
                <a:cubicBezTo>
                  <a:pt x="10044" y="11550"/>
                  <a:pt x="9972" y="11185"/>
                  <a:pt x="9972" y="10780"/>
                </a:cubicBezTo>
                <a:cubicBezTo>
                  <a:pt x="9972" y="10415"/>
                  <a:pt x="10044" y="10050"/>
                  <a:pt x="10152" y="9726"/>
                </a:cubicBezTo>
                <a:cubicBezTo>
                  <a:pt x="10296" y="9442"/>
                  <a:pt x="10440" y="9159"/>
                  <a:pt x="10656" y="8916"/>
                </a:cubicBezTo>
                <a:cubicBezTo>
                  <a:pt x="10872" y="8672"/>
                  <a:pt x="11160" y="8470"/>
                  <a:pt x="11448" y="8308"/>
                </a:cubicBezTo>
                <a:cubicBezTo>
                  <a:pt x="11736" y="8186"/>
                  <a:pt x="12060" y="8105"/>
                  <a:pt x="12420" y="8105"/>
                </a:cubicBezTo>
                <a:cubicBezTo>
                  <a:pt x="12708" y="8105"/>
                  <a:pt x="13032" y="8186"/>
                  <a:pt x="13320" y="8308"/>
                </a:cubicBezTo>
                <a:cubicBezTo>
                  <a:pt x="13608" y="8470"/>
                  <a:pt x="13860" y="8672"/>
                  <a:pt x="14076" y="8916"/>
                </a:cubicBezTo>
                <a:cubicBezTo>
                  <a:pt x="14328" y="9159"/>
                  <a:pt x="14472" y="9442"/>
                  <a:pt x="14616" y="9726"/>
                </a:cubicBezTo>
                <a:cubicBezTo>
                  <a:pt x="14724" y="10050"/>
                  <a:pt x="14796" y="10415"/>
                  <a:pt x="14796" y="10780"/>
                </a:cubicBezTo>
                <a:cubicBezTo>
                  <a:pt x="14796" y="11185"/>
                  <a:pt x="14724" y="11550"/>
                  <a:pt x="14616" y="11833"/>
                </a:cubicBezTo>
                <a:cubicBezTo>
                  <a:pt x="14472" y="12158"/>
                  <a:pt x="14328" y="12441"/>
                  <a:pt x="14076" y="12684"/>
                </a:cubicBezTo>
                <a:cubicBezTo>
                  <a:pt x="13860" y="12928"/>
                  <a:pt x="13608" y="13130"/>
                  <a:pt x="13320" y="13292"/>
                </a:cubicBezTo>
                <a:cubicBezTo>
                  <a:pt x="13032" y="13414"/>
                  <a:pt x="12708" y="13495"/>
                  <a:pt x="12420" y="13495"/>
                </a:cubicBezTo>
                <a:close/>
                <a:moveTo>
                  <a:pt x="12420" y="8997"/>
                </a:moveTo>
                <a:cubicBezTo>
                  <a:pt x="12168" y="8997"/>
                  <a:pt x="11952" y="9037"/>
                  <a:pt x="11736" y="9118"/>
                </a:cubicBezTo>
                <a:cubicBezTo>
                  <a:pt x="11556" y="9240"/>
                  <a:pt x="11376" y="9361"/>
                  <a:pt x="11232" y="9523"/>
                </a:cubicBezTo>
                <a:cubicBezTo>
                  <a:pt x="11124" y="9726"/>
                  <a:pt x="11016" y="9888"/>
                  <a:pt x="10908" y="10131"/>
                </a:cubicBezTo>
                <a:cubicBezTo>
                  <a:pt x="10800" y="10334"/>
                  <a:pt x="10764" y="10537"/>
                  <a:pt x="10764" y="10780"/>
                </a:cubicBezTo>
                <a:cubicBezTo>
                  <a:pt x="10764" y="11063"/>
                  <a:pt x="10800" y="11266"/>
                  <a:pt x="10908" y="11469"/>
                </a:cubicBezTo>
                <a:cubicBezTo>
                  <a:pt x="11016" y="11712"/>
                  <a:pt x="11124" y="11874"/>
                  <a:pt x="11232" y="12077"/>
                </a:cubicBezTo>
                <a:cubicBezTo>
                  <a:pt x="11376" y="12239"/>
                  <a:pt x="11556" y="12360"/>
                  <a:pt x="11736" y="12441"/>
                </a:cubicBezTo>
                <a:cubicBezTo>
                  <a:pt x="11952" y="12563"/>
                  <a:pt x="12168" y="12603"/>
                  <a:pt x="12420" y="12603"/>
                </a:cubicBezTo>
                <a:cubicBezTo>
                  <a:pt x="12636" y="12603"/>
                  <a:pt x="12816" y="12563"/>
                  <a:pt x="13032" y="12441"/>
                </a:cubicBezTo>
                <a:cubicBezTo>
                  <a:pt x="13212" y="12360"/>
                  <a:pt x="13356" y="12239"/>
                  <a:pt x="13536" y="12077"/>
                </a:cubicBezTo>
                <a:cubicBezTo>
                  <a:pt x="13644" y="11874"/>
                  <a:pt x="13752" y="11712"/>
                  <a:pt x="13860" y="11469"/>
                </a:cubicBezTo>
                <a:cubicBezTo>
                  <a:pt x="13968" y="11266"/>
                  <a:pt x="14004" y="11063"/>
                  <a:pt x="14004" y="10780"/>
                </a:cubicBezTo>
                <a:cubicBezTo>
                  <a:pt x="14004" y="10537"/>
                  <a:pt x="13968" y="10334"/>
                  <a:pt x="13860" y="10131"/>
                </a:cubicBezTo>
                <a:cubicBezTo>
                  <a:pt x="13752" y="9888"/>
                  <a:pt x="13644" y="9726"/>
                  <a:pt x="13536" y="9523"/>
                </a:cubicBezTo>
                <a:cubicBezTo>
                  <a:pt x="13356" y="9361"/>
                  <a:pt x="13212" y="9240"/>
                  <a:pt x="13032" y="9118"/>
                </a:cubicBezTo>
                <a:cubicBezTo>
                  <a:pt x="12816" y="9037"/>
                  <a:pt x="12636" y="8997"/>
                  <a:pt x="12420" y="8997"/>
                </a:cubicBezTo>
                <a:close/>
                <a:moveTo>
                  <a:pt x="12780" y="10780"/>
                </a:moveTo>
                <a:cubicBezTo>
                  <a:pt x="12780" y="10658"/>
                  <a:pt x="12744" y="10537"/>
                  <a:pt x="12672" y="10456"/>
                </a:cubicBezTo>
                <a:cubicBezTo>
                  <a:pt x="12600" y="10374"/>
                  <a:pt x="12492" y="10334"/>
                  <a:pt x="12420" y="10334"/>
                </a:cubicBezTo>
                <a:cubicBezTo>
                  <a:pt x="12276" y="10334"/>
                  <a:pt x="12168" y="10374"/>
                  <a:pt x="12096" y="10456"/>
                </a:cubicBezTo>
                <a:cubicBezTo>
                  <a:pt x="12024" y="10537"/>
                  <a:pt x="11988" y="10658"/>
                  <a:pt x="11988" y="10780"/>
                </a:cubicBezTo>
                <a:cubicBezTo>
                  <a:pt x="11988" y="10942"/>
                  <a:pt x="12024" y="11063"/>
                  <a:pt x="12096" y="11144"/>
                </a:cubicBezTo>
                <a:cubicBezTo>
                  <a:pt x="12168" y="11226"/>
                  <a:pt x="12276" y="11266"/>
                  <a:pt x="12420" y="11266"/>
                </a:cubicBezTo>
                <a:cubicBezTo>
                  <a:pt x="12492" y="11266"/>
                  <a:pt x="12600" y="11226"/>
                  <a:pt x="12672" y="11144"/>
                </a:cubicBezTo>
                <a:cubicBezTo>
                  <a:pt x="12744" y="11063"/>
                  <a:pt x="12780" y="10942"/>
                  <a:pt x="12780" y="10780"/>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06" name="Shape 3959"/>
          <p:cNvSpPr/>
          <p:nvPr userDrawn="1"/>
        </p:nvSpPr>
        <p:spPr>
          <a:xfrm>
            <a:off x="8164223" y="8372430"/>
            <a:ext cx="523891" cy="523891"/>
          </a:xfrm>
          <a:custGeom>
            <a:avLst/>
            <a:gdLst/>
            <a:ahLst/>
            <a:cxnLst>
              <a:cxn ang="0">
                <a:pos x="wd2" y="hd2"/>
              </a:cxn>
              <a:cxn ang="5400000">
                <a:pos x="wd2" y="hd2"/>
              </a:cxn>
              <a:cxn ang="10800000">
                <a:pos x="wd2" y="hd2"/>
              </a:cxn>
              <a:cxn ang="16200000">
                <a:pos x="wd2" y="hd2"/>
              </a:cxn>
            </a:cxnLst>
            <a:rect l="0" t="0" r="r" b="b"/>
            <a:pathLst>
              <a:path w="21600" h="21600" extrusionOk="0">
                <a:moveTo>
                  <a:pt x="18274" y="3952"/>
                </a:moveTo>
                <a:cubicBezTo>
                  <a:pt x="18822" y="4500"/>
                  <a:pt x="19291" y="5087"/>
                  <a:pt x="19722" y="5713"/>
                </a:cubicBezTo>
                <a:cubicBezTo>
                  <a:pt x="20113" y="6378"/>
                  <a:pt x="20465" y="7043"/>
                  <a:pt x="20739" y="7748"/>
                </a:cubicBezTo>
                <a:cubicBezTo>
                  <a:pt x="21052" y="8452"/>
                  <a:pt x="21248" y="9157"/>
                  <a:pt x="21404" y="9939"/>
                </a:cubicBezTo>
                <a:cubicBezTo>
                  <a:pt x="21522" y="10722"/>
                  <a:pt x="21600" y="11543"/>
                  <a:pt x="21600" y="12365"/>
                </a:cubicBezTo>
                <a:cubicBezTo>
                  <a:pt x="21600" y="13226"/>
                  <a:pt x="21522" y="14087"/>
                  <a:pt x="21326" y="14987"/>
                </a:cubicBezTo>
                <a:cubicBezTo>
                  <a:pt x="21130" y="15848"/>
                  <a:pt x="20857" y="16670"/>
                  <a:pt x="20543" y="17452"/>
                </a:cubicBezTo>
                <a:cubicBezTo>
                  <a:pt x="20152" y="18235"/>
                  <a:pt x="19722" y="18978"/>
                  <a:pt x="19174" y="19683"/>
                </a:cubicBezTo>
                <a:cubicBezTo>
                  <a:pt x="18665" y="20387"/>
                  <a:pt x="18039" y="21052"/>
                  <a:pt x="17374" y="21600"/>
                </a:cubicBezTo>
                <a:cubicBezTo>
                  <a:pt x="16826" y="21013"/>
                  <a:pt x="16826" y="21013"/>
                  <a:pt x="16826" y="21013"/>
                </a:cubicBezTo>
                <a:cubicBezTo>
                  <a:pt x="16865" y="20935"/>
                  <a:pt x="16943" y="20896"/>
                  <a:pt x="16983" y="20857"/>
                </a:cubicBezTo>
                <a:cubicBezTo>
                  <a:pt x="16983" y="20817"/>
                  <a:pt x="17022" y="20778"/>
                  <a:pt x="17061" y="20739"/>
                </a:cubicBezTo>
                <a:cubicBezTo>
                  <a:pt x="9313" y="12952"/>
                  <a:pt x="9313" y="12952"/>
                  <a:pt x="9313" y="12952"/>
                </a:cubicBezTo>
                <a:cubicBezTo>
                  <a:pt x="6378" y="15848"/>
                  <a:pt x="6378" y="15848"/>
                  <a:pt x="6378" y="15848"/>
                </a:cubicBezTo>
                <a:cubicBezTo>
                  <a:pt x="6378" y="18039"/>
                  <a:pt x="6378" y="18039"/>
                  <a:pt x="6378" y="18039"/>
                </a:cubicBezTo>
                <a:cubicBezTo>
                  <a:pt x="3365" y="21052"/>
                  <a:pt x="3365" y="21052"/>
                  <a:pt x="3365" y="21052"/>
                </a:cubicBezTo>
                <a:cubicBezTo>
                  <a:pt x="3365" y="18313"/>
                  <a:pt x="3365" y="18313"/>
                  <a:pt x="3365" y="18313"/>
                </a:cubicBezTo>
                <a:cubicBezTo>
                  <a:pt x="548" y="18313"/>
                  <a:pt x="548" y="18313"/>
                  <a:pt x="548" y="18313"/>
                </a:cubicBezTo>
                <a:cubicBezTo>
                  <a:pt x="3600" y="15261"/>
                  <a:pt x="3600" y="15261"/>
                  <a:pt x="3600" y="15261"/>
                </a:cubicBezTo>
                <a:cubicBezTo>
                  <a:pt x="5752" y="15261"/>
                  <a:pt x="5752" y="15261"/>
                  <a:pt x="5752" y="15261"/>
                </a:cubicBezTo>
                <a:cubicBezTo>
                  <a:pt x="8726" y="12365"/>
                  <a:pt x="8726" y="12365"/>
                  <a:pt x="8726" y="12365"/>
                </a:cubicBezTo>
                <a:cubicBezTo>
                  <a:pt x="900" y="4500"/>
                  <a:pt x="900" y="4500"/>
                  <a:pt x="900" y="4500"/>
                </a:cubicBezTo>
                <a:cubicBezTo>
                  <a:pt x="900" y="4578"/>
                  <a:pt x="822" y="4617"/>
                  <a:pt x="783" y="4657"/>
                </a:cubicBezTo>
                <a:cubicBezTo>
                  <a:pt x="743" y="4696"/>
                  <a:pt x="704" y="4735"/>
                  <a:pt x="665" y="4774"/>
                </a:cubicBezTo>
                <a:cubicBezTo>
                  <a:pt x="0" y="4187"/>
                  <a:pt x="0" y="4187"/>
                  <a:pt x="0" y="4187"/>
                </a:cubicBezTo>
                <a:cubicBezTo>
                  <a:pt x="587" y="3561"/>
                  <a:pt x="1213" y="2974"/>
                  <a:pt x="1917" y="2426"/>
                </a:cubicBezTo>
                <a:cubicBezTo>
                  <a:pt x="2661" y="1917"/>
                  <a:pt x="3404" y="1448"/>
                  <a:pt x="4187" y="1096"/>
                </a:cubicBezTo>
                <a:cubicBezTo>
                  <a:pt x="5009" y="743"/>
                  <a:pt x="5830" y="470"/>
                  <a:pt x="6691" y="313"/>
                </a:cubicBezTo>
                <a:cubicBezTo>
                  <a:pt x="7513" y="117"/>
                  <a:pt x="8413" y="0"/>
                  <a:pt x="9313" y="0"/>
                </a:cubicBezTo>
                <a:cubicBezTo>
                  <a:pt x="10135" y="0"/>
                  <a:pt x="10917" y="78"/>
                  <a:pt x="11700" y="235"/>
                </a:cubicBezTo>
                <a:cubicBezTo>
                  <a:pt x="12443" y="391"/>
                  <a:pt x="13187" y="626"/>
                  <a:pt x="13891" y="900"/>
                </a:cubicBezTo>
                <a:cubicBezTo>
                  <a:pt x="14596" y="1174"/>
                  <a:pt x="15261" y="1487"/>
                  <a:pt x="15887" y="1917"/>
                </a:cubicBezTo>
                <a:cubicBezTo>
                  <a:pt x="16552" y="2348"/>
                  <a:pt x="17139" y="2817"/>
                  <a:pt x="17687" y="3326"/>
                </a:cubicBezTo>
                <a:cubicBezTo>
                  <a:pt x="20113" y="900"/>
                  <a:pt x="20113" y="900"/>
                  <a:pt x="20113" y="900"/>
                </a:cubicBezTo>
                <a:cubicBezTo>
                  <a:pt x="18157" y="900"/>
                  <a:pt x="18157" y="900"/>
                  <a:pt x="18157" y="900"/>
                </a:cubicBezTo>
                <a:cubicBezTo>
                  <a:pt x="18157" y="0"/>
                  <a:pt x="18157" y="0"/>
                  <a:pt x="18157" y="0"/>
                </a:cubicBezTo>
                <a:cubicBezTo>
                  <a:pt x="21600" y="0"/>
                  <a:pt x="21600" y="0"/>
                  <a:pt x="21600" y="0"/>
                </a:cubicBezTo>
                <a:cubicBezTo>
                  <a:pt x="21600" y="3522"/>
                  <a:pt x="21600" y="3522"/>
                  <a:pt x="21600" y="3522"/>
                </a:cubicBezTo>
                <a:cubicBezTo>
                  <a:pt x="20739" y="3522"/>
                  <a:pt x="20739" y="3522"/>
                  <a:pt x="20739" y="3522"/>
                </a:cubicBezTo>
                <a:cubicBezTo>
                  <a:pt x="20739" y="1487"/>
                  <a:pt x="20739" y="1487"/>
                  <a:pt x="20739" y="1487"/>
                </a:cubicBezTo>
                <a:lnTo>
                  <a:pt x="18274" y="3952"/>
                </a:lnTo>
                <a:close/>
                <a:moveTo>
                  <a:pt x="1526" y="3874"/>
                </a:moveTo>
                <a:cubicBezTo>
                  <a:pt x="9313" y="11700"/>
                  <a:pt x="9313" y="11700"/>
                  <a:pt x="9313" y="11700"/>
                </a:cubicBezTo>
                <a:cubicBezTo>
                  <a:pt x="17061" y="3874"/>
                  <a:pt x="17061" y="3874"/>
                  <a:pt x="17061" y="3874"/>
                </a:cubicBezTo>
                <a:cubicBezTo>
                  <a:pt x="16552" y="3443"/>
                  <a:pt x="16004" y="3013"/>
                  <a:pt x="15417" y="2622"/>
                </a:cubicBezTo>
                <a:cubicBezTo>
                  <a:pt x="14830" y="2270"/>
                  <a:pt x="14204" y="1917"/>
                  <a:pt x="13539" y="1683"/>
                </a:cubicBezTo>
                <a:cubicBezTo>
                  <a:pt x="12913" y="1409"/>
                  <a:pt x="12209" y="1213"/>
                  <a:pt x="11504" y="1096"/>
                </a:cubicBezTo>
                <a:cubicBezTo>
                  <a:pt x="10800" y="939"/>
                  <a:pt x="10057" y="900"/>
                  <a:pt x="9313" y="900"/>
                </a:cubicBezTo>
                <a:cubicBezTo>
                  <a:pt x="8570" y="900"/>
                  <a:pt x="7865" y="939"/>
                  <a:pt x="7161" y="1057"/>
                </a:cubicBezTo>
                <a:cubicBezTo>
                  <a:pt x="6457" y="1174"/>
                  <a:pt x="5791" y="1370"/>
                  <a:pt x="5087" y="1643"/>
                </a:cubicBezTo>
                <a:cubicBezTo>
                  <a:pt x="4461" y="1917"/>
                  <a:pt x="3835" y="2230"/>
                  <a:pt x="3209" y="2622"/>
                </a:cubicBezTo>
                <a:cubicBezTo>
                  <a:pt x="2583" y="2974"/>
                  <a:pt x="2035" y="3404"/>
                  <a:pt x="1526" y="3874"/>
                </a:cubicBezTo>
                <a:close/>
                <a:moveTo>
                  <a:pt x="5557" y="17648"/>
                </a:moveTo>
                <a:cubicBezTo>
                  <a:pt x="5557" y="16083"/>
                  <a:pt x="5557" y="16083"/>
                  <a:pt x="5557" y="16083"/>
                </a:cubicBezTo>
                <a:cubicBezTo>
                  <a:pt x="4030" y="16083"/>
                  <a:pt x="4030" y="16083"/>
                  <a:pt x="4030" y="16083"/>
                </a:cubicBezTo>
                <a:cubicBezTo>
                  <a:pt x="2700" y="17374"/>
                  <a:pt x="2700" y="17374"/>
                  <a:pt x="2700" y="17374"/>
                </a:cubicBezTo>
                <a:cubicBezTo>
                  <a:pt x="4226" y="17374"/>
                  <a:pt x="4226" y="17374"/>
                  <a:pt x="4226" y="17374"/>
                </a:cubicBezTo>
                <a:cubicBezTo>
                  <a:pt x="4226" y="18978"/>
                  <a:pt x="4226" y="18978"/>
                  <a:pt x="4226" y="18978"/>
                </a:cubicBezTo>
                <a:cubicBezTo>
                  <a:pt x="5517" y="17648"/>
                  <a:pt x="5517" y="17648"/>
                  <a:pt x="5517" y="17648"/>
                </a:cubicBezTo>
                <a:lnTo>
                  <a:pt x="5557" y="17648"/>
                </a:lnTo>
                <a:close/>
                <a:moveTo>
                  <a:pt x="17687" y="4539"/>
                </a:moveTo>
                <a:cubicBezTo>
                  <a:pt x="9939" y="12365"/>
                  <a:pt x="9939" y="12365"/>
                  <a:pt x="9939" y="12365"/>
                </a:cubicBezTo>
                <a:cubicBezTo>
                  <a:pt x="17687" y="20152"/>
                  <a:pt x="17687" y="20152"/>
                  <a:pt x="17687" y="20152"/>
                </a:cubicBezTo>
                <a:cubicBezTo>
                  <a:pt x="18196" y="19604"/>
                  <a:pt x="18626" y="19017"/>
                  <a:pt x="19017" y="18391"/>
                </a:cubicBezTo>
                <a:cubicBezTo>
                  <a:pt x="19370" y="17804"/>
                  <a:pt x="19683" y="17178"/>
                  <a:pt x="19957" y="16513"/>
                </a:cubicBezTo>
                <a:cubicBezTo>
                  <a:pt x="20191" y="15887"/>
                  <a:pt x="20387" y="15183"/>
                  <a:pt x="20543" y="14478"/>
                </a:cubicBezTo>
                <a:cubicBezTo>
                  <a:pt x="20661" y="13774"/>
                  <a:pt x="20739" y="13070"/>
                  <a:pt x="20739" y="12365"/>
                </a:cubicBezTo>
                <a:cubicBezTo>
                  <a:pt x="20739" y="11583"/>
                  <a:pt x="20661" y="10878"/>
                  <a:pt x="20543" y="10174"/>
                </a:cubicBezTo>
                <a:cubicBezTo>
                  <a:pt x="20387" y="9430"/>
                  <a:pt x="20191" y="8765"/>
                  <a:pt x="19917" y="8061"/>
                </a:cubicBezTo>
                <a:cubicBezTo>
                  <a:pt x="19683" y="7435"/>
                  <a:pt x="19370" y="6809"/>
                  <a:pt x="18978" y="6222"/>
                </a:cubicBezTo>
                <a:cubicBezTo>
                  <a:pt x="18587" y="5596"/>
                  <a:pt x="18157" y="5048"/>
                  <a:pt x="17687" y="4539"/>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07" name="Shape 3960"/>
          <p:cNvSpPr/>
          <p:nvPr userDrawn="1"/>
        </p:nvSpPr>
        <p:spPr>
          <a:xfrm>
            <a:off x="9426163" y="8352566"/>
            <a:ext cx="590927" cy="563616"/>
          </a:xfrm>
          <a:custGeom>
            <a:avLst/>
            <a:gdLst/>
            <a:ahLst/>
            <a:cxnLst>
              <a:cxn ang="0">
                <a:pos x="wd2" y="hd2"/>
              </a:cxn>
              <a:cxn ang="5400000">
                <a:pos x="wd2" y="hd2"/>
              </a:cxn>
              <a:cxn ang="10800000">
                <a:pos x="wd2" y="hd2"/>
              </a:cxn>
              <a:cxn ang="16200000">
                <a:pos x="wd2" y="hd2"/>
              </a:cxn>
            </a:cxnLst>
            <a:rect l="0" t="0" r="r" b="b"/>
            <a:pathLst>
              <a:path w="21600" h="21600" extrusionOk="0">
                <a:moveTo>
                  <a:pt x="3848" y="8241"/>
                </a:moveTo>
                <a:cubicBezTo>
                  <a:pt x="0" y="5482"/>
                  <a:pt x="0" y="5482"/>
                  <a:pt x="0" y="5482"/>
                </a:cubicBezTo>
                <a:cubicBezTo>
                  <a:pt x="7732" y="0"/>
                  <a:pt x="7732" y="0"/>
                  <a:pt x="7732" y="0"/>
                </a:cubicBezTo>
                <a:cubicBezTo>
                  <a:pt x="7732" y="3049"/>
                  <a:pt x="7732" y="3049"/>
                  <a:pt x="7732" y="3049"/>
                </a:cubicBezTo>
                <a:cubicBezTo>
                  <a:pt x="21600" y="3049"/>
                  <a:pt x="21600" y="3049"/>
                  <a:pt x="21600" y="3049"/>
                </a:cubicBezTo>
                <a:cubicBezTo>
                  <a:pt x="21600" y="21600"/>
                  <a:pt x="21600" y="21600"/>
                  <a:pt x="21600" y="21600"/>
                </a:cubicBezTo>
                <a:cubicBezTo>
                  <a:pt x="3848" y="21600"/>
                  <a:pt x="3848" y="21600"/>
                  <a:pt x="3848" y="21600"/>
                </a:cubicBezTo>
                <a:lnTo>
                  <a:pt x="3848" y="8241"/>
                </a:lnTo>
                <a:close/>
                <a:moveTo>
                  <a:pt x="6969" y="3086"/>
                </a:moveTo>
                <a:cubicBezTo>
                  <a:pt x="6969" y="1561"/>
                  <a:pt x="6969" y="1561"/>
                  <a:pt x="6969" y="1561"/>
                </a:cubicBezTo>
                <a:cubicBezTo>
                  <a:pt x="1422" y="5482"/>
                  <a:pt x="1422" y="5482"/>
                  <a:pt x="1422" y="5482"/>
                </a:cubicBezTo>
                <a:cubicBezTo>
                  <a:pt x="6969" y="9402"/>
                  <a:pt x="6969" y="9402"/>
                  <a:pt x="6969" y="9402"/>
                </a:cubicBezTo>
                <a:cubicBezTo>
                  <a:pt x="6969" y="7297"/>
                  <a:pt x="6969" y="7297"/>
                  <a:pt x="6969" y="7297"/>
                </a:cubicBezTo>
                <a:cubicBezTo>
                  <a:pt x="6969" y="6498"/>
                  <a:pt x="6969" y="6498"/>
                  <a:pt x="6969" y="6498"/>
                </a:cubicBezTo>
                <a:cubicBezTo>
                  <a:pt x="8321" y="6498"/>
                  <a:pt x="8321" y="6498"/>
                  <a:pt x="8321" y="6498"/>
                </a:cubicBezTo>
                <a:cubicBezTo>
                  <a:pt x="8356" y="6498"/>
                  <a:pt x="8356" y="6498"/>
                  <a:pt x="8356" y="6498"/>
                </a:cubicBezTo>
                <a:cubicBezTo>
                  <a:pt x="8425" y="6498"/>
                  <a:pt x="8425" y="6498"/>
                  <a:pt x="8425" y="6498"/>
                </a:cubicBezTo>
                <a:cubicBezTo>
                  <a:pt x="8772" y="6498"/>
                  <a:pt x="9188" y="6498"/>
                  <a:pt x="9708" y="6571"/>
                </a:cubicBezTo>
                <a:cubicBezTo>
                  <a:pt x="10193" y="6607"/>
                  <a:pt x="10748" y="6716"/>
                  <a:pt x="11337" y="6861"/>
                </a:cubicBezTo>
                <a:cubicBezTo>
                  <a:pt x="11927" y="7006"/>
                  <a:pt x="12516" y="7188"/>
                  <a:pt x="13106" y="7515"/>
                </a:cubicBezTo>
                <a:cubicBezTo>
                  <a:pt x="13695" y="7805"/>
                  <a:pt x="14284" y="8204"/>
                  <a:pt x="14874" y="8676"/>
                </a:cubicBezTo>
                <a:cubicBezTo>
                  <a:pt x="14596" y="7987"/>
                  <a:pt x="14250" y="7369"/>
                  <a:pt x="13799" y="6789"/>
                </a:cubicBezTo>
                <a:cubicBezTo>
                  <a:pt x="13383" y="6208"/>
                  <a:pt x="12863" y="5699"/>
                  <a:pt x="12308" y="5264"/>
                </a:cubicBezTo>
                <a:cubicBezTo>
                  <a:pt x="11684" y="4865"/>
                  <a:pt x="11025" y="4502"/>
                  <a:pt x="10263" y="4247"/>
                </a:cubicBezTo>
                <a:cubicBezTo>
                  <a:pt x="9500" y="4030"/>
                  <a:pt x="8668" y="3884"/>
                  <a:pt x="7766" y="3884"/>
                </a:cubicBezTo>
                <a:cubicBezTo>
                  <a:pt x="7732" y="3884"/>
                  <a:pt x="7732" y="3884"/>
                  <a:pt x="7732" y="3884"/>
                </a:cubicBezTo>
                <a:cubicBezTo>
                  <a:pt x="7697" y="3884"/>
                  <a:pt x="7697" y="3884"/>
                  <a:pt x="7697" y="3884"/>
                </a:cubicBezTo>
                <a:cubicBezTo>
                  <a:pt x="6969" y="3884"/>
                  <a:pt x="6969" y="3884"/>
                  <a:pt x="6969" y="3884"/>
                </a:cubicBezTo>
                <a:cubicBezTo>
                  <a:pt x="6969" y="3086"/>
                  <a:pt x="6969" y="3086"/>
                  <a:pt x="6969" y="3086"/>
                </a:cubicBezTo>
                <a:cubicBezTo>
                  <a:pt x="6969" y="3122"/>
                  <a:pt x="6969" y="3122"/>
                  <a:pt x="6969" y="3086"/>
                </a:cubicBezTo>
                <a:close/>
                <a:moveTo>
                  <a:pt x="4611" y="8749"/>
                </a:moveTo>
                <a:cubicBezTo>
                  <a:pt x="4611" y="20838"/>
                  <a:pt x="4611" y="20838"/>
                  <a:pt x="4611" y="20838"/>
                </a:cubicBezTo>
                <a:cubicBezTo>
                  <a:pt x="20837" y="20838"/>
                  <a:pt x="20837" y="20838"/>
                  <a:pt x="20837" y="20838"/>
                </a:cubicBezTo>
                <a:cubicBezTo>
                  <a:pt x="20837" y="3884"/>
                  <a:pt x="20837" y="3884"/>
                  <a:pt x="20837" y="3884"/>
                </a:cubicBezTo>
                <a:cubicBezTo>
                  <a:pt x="11441" y="3884"/>
                  <a:pt x="11441" y="3884"/>
                  <a:pt x="11441" y="3884"/>
                </a:cubicBezTo>
                <a:cubicBezTo>
                  <a:pt x="12204" y="4247"/>
                  <a:pt x="12898" y="4719"/>
                  <a:pt x="13487" y="5300"/>
                </a:cubicBezTo>
                <a:cubicBezTo>
                  <a:pt x="14076" y="5881"/>
                  <a:pt x="14596" y="6498"/>
                  <a:pt x="15013" y="7188"/>
                </a:cubicBezTo>
                <a:cubicBezTo>
                  <a:pt x="15394" y="7878"/>
                  <a:pt x="15671" y="8640"/>
                  <a:pt x="15879" y="9439"/>
                </a:cubicBezTo>
                <a:cubicBezTo>
                  <a:pt x="16087" y="10237"/>
                  <a:pt x="16191" y="11072"/>
                  <a:pt x="16191" y="11907"/>
                </a:cubicBezTo>
                <a:cubicBezTo>
                  <a:pt x="15741" y="10891"/>
                  <a:pt x="15221" y="10056"/>
                  <a:pt x="14527" y="9475"/>
                </a:cubicBezTo>
                <a:cubicBezTo>
                  <a:pt x="13868" y="8858"/>
                  <a:pt x="13140" y="8386"/>
                  <a:pt x="12378" y="8059"/>
                </a:cubicBezTo>
                <a:cubicBezTo>
                  <a:pt x="11649" y="7732"/>
                  <a:pt x="10887" y="7515"/>
                  <a:pt x="10193" y="7442"/>
                </a:cubicBezTo>
                <a:cubicBezTo>
                  <a:pt x="9500" y="7333"/>
                  <a:pt x="8910" y="7297"/>
                  <a:pt x="8425" y="7297"/>
                </a:cubicBezTo>
                <a:cubicBezTo>
                  <a:pt x="8252" y="7297"/>
                  <a:pt x="8113" y="7297"/>
                  <a:pt x="8009" y="7297"/>
                </a:cubicBezTo>
                <a:cubicBezTo>
                  <a:pt x="7870" y="7333"/>
                  <a:pt x="7801" y="7333"/>
                  <a:pt x="7732" y="7333"/>
                </a:cubicBezTo>
                <a:cubicBezTo>
                  <a:pt x="7732" y="10963"/>
                  <a:pt x="7732" y="10963"/>
                  <a:pt x="7732" y="10963"/>
                </a:cubicBezTo>
                <a:lnTo>
                  <a:pt x="4611" y="8749"/>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08" name="Shape 3961"/>
          <p:cNvSpPr/>
          <p:nvPr userDrawn="1"/>
        </p:nvSpPr>
        <p:spPr>
          <a:xfrm>
            <a:off x="10724107" y="8341394"/>
            <a:ext cx="585962" cy="585962"/>
          </a:xfrm>
          <a:custGeom>
            <a:avLst/>
            <a:gdLst/>
            <a:ahLst/>
            <a:cxnLst>
              <a:cxn ang="0">
                <a:pos x="wd2" y="hd2"/>
              </a:cxn>
              <a:cxn ang="5400000">
                <a:pos x="wd2" y="hd2"/>
              </a:cxn>
              <a:cxn ang="10800000">
                <a:pos x="wd2" y="hd2"/>
              </a:cxn>
              <a:cxn ang="16200000">
                <a:pos x="wd2" y="hd2"/>
              </a:cxn>
            </a:cxnLst>
            <a:rect l="0" t="0" r="r" b="b"/>
            <a:pathLst>
              <a:path w="21600" h="21600" extrusionOk="0">
                <a:moveTo>
                  <a:pt x="21355" y="5146"/>
                </a:moveTo>
                <a:cubicBezTo>
                  <a:pt x="21495" y="5286"/>
                  <a:pt x="21600" y="5496"/>
                  <a:pt x="21600" y="5706"/>
                </a:cubicBezTo>
                <a:cubicBezTo>
                  <a:pt x="21600" y="5951"/>
                  <a:pt x="21495" y="6126"/>
                  <a:pt x="21355" y="6231"/>
                </a:cubicBezTo>
                <a:cubicBezTo>
                  <a:pt x="6256" y="21390"/>
                  <a:pt x="6256" y="21390"/>
                  <a:pt x="6256" y="21390"/>
                </a:cubicBezTo>
                <a:cubicBezTo>
                  <a:pt x="6186" y="21460"/>
                  <a:pt x="6117" y="21530"/>
                  <a:pt x="6012" y="21565"/>
                </a:cubicBezTo>
                <a:cubicBezTo>
                  <a:pt x="5942" y="21600"/>
                  <a:pt x="5837" y="21600"/>
                  <a:pt x="5697" y="21600"/>
                </a:cubicBezTo>
                <a:cubicBezTo>
                  <a:pt x="5627" y="21600"/>
                  <a:pt x="5522" y="21600"/>
                  <a:pt x="5417" y="21565"/>
                </a:cubicBezTo>
                <a:cubicBezTo>
                  <a:pt x="5348" y="21530"/>
                  <a:pt x="5243" y="21460"/>
                  <a:pt x="5173" y="21390"/>
                </a:cubicBezTo>
                <a:cubicBezTo>
                  <a:pt x="245" y="16454"/>
                  <a:pt x="245" y="16454"/>
                  <a:pt x="245" y="16454"/>
                </a:cubicBezTo>
                <a:cubicBezTo>
                  <a:pt x="105" y="16314"/>
                  <a:pt x="0" y="16104"/>
                  <a:pt x="0" y="15894"/>
                </a:cubicBezTo>
                <a:cubicBezTo>
                  <a:pt x="0" y="15684"/>
                  <a:pt x="105" y="15509"/>
                  <a:pt x="245" y="15369"/>
                </a:cubicBezTo>
                <a:cubicBezTo>
                  <a:pt x="15344" y="210"/>
                  <a:pt x="15344" y="210"/>
                  <a:pt x="15344" y="210"/>
                </a:cubicBezTo>
                <a:cubicBezTo>
                  <a:pt x="15449" y="140"/>
                  <a:pt x="15518" y="70"/>
                  <a:pt x="15623" y="35"/>
                </a:cubicBezTo>
                <a:cubicBezTo>
                  <a:pt x="15728" y="0"/>
                  <a:pt x="15798" y="0"/>
                  <a:pt x="15903" y="0"/>
                </a:cubicBezTo>
                <a:cubicBezTo>
                  <a:pt x="15973" y="0"/>
                  <a:pt x="16078" y="0"/>
                  <a:pt x="16183" y="35"/>
                </a:cubicBezTo>
                <a:cubicBezTo>
                  <a:pt x="16252" y="70"/>
                  <a:pt x="16357" y="140"/>
                  <a:pt x="16427" y="210"/>
                </a:cubicBezTo>
                <a:lnTo>
                  <a:pt x="21355" y="5146"/>
                </a:lnTo>
                <a:close/>
                <a:moveTo>
                  <a:pt x="5697" y="20830"/>
                </a:moveTo>
                <a:cubicBezTo>
                  <a:pt x="10450" y="16139"/>
                  <a:pt x="10450" y="16139"/>
                  <a:pt x="10450" y="16139"/>
                </a:cubicBezTo>
                <a:cubicBezTo>
                  <a:pt x="5487" y="11203"/>
                  <a:pt x="5487" y="11203"/>
                  <a:pt x="5487" y="11203"/>
                </a:cubicBezTo>
                <a:cubicBezTo>
                  <a:pt x="804" y="15894"/>
                  <a:pt x="804" y="15894"/>
                  <a:pt x="804" y="15894"/>
                </a:cubicBezTo>
                <a:lnTo>
                  <a:pt x="5697" y="20830"/>
                </a:lnTo>
                <a:close/>
                <a:moveTo>
                  <a:pt x="4194" y="15579"/>
                </a:moveTo>
                <a:cubicBezTo>
                  <a:pt x="4194" y="15474"/>
                  <a:pt x="4159" y="15369"/>
                  <a:pt x="4089" y="15299"/>
                </a:cubicBezTo>
                <a:cubicBezTo>
                  <a:pt x="4019" y="15229"/>
                  <a:pt x="3915" y="15159"/>
                  <a:pt x="3845" y="15159"/>
                </a:cubicBezTo>
                <a:cubicBezTo>
                  <a:pt x="3705" y="15159"/>
                  <a:pt x="3600" y="15229"/>
                  <a:pt x="3530" y="15299"/>
                </a:cubicBezTo>
                <a:cubicBezTo>
                  <a:pt x="3460" y="15369"/>
                  <a:pt x="3425" y="15474"/>
                  <a:pt x="3425" y="15579"/>
                </a:cubicBezTo>
                <a:cubicBezTo>
                  <a:pt x="3425" y="15684"/>
                  <a:pt x="3460" y="15754"/>
                  <a:pt x="3530" y="15824"/>
                </a:cubicBezTo>
                <a:cubicBezTo>
                  <a:pt x="3600" y="15929"/>
                  <a:pt x="3705" y="15964"/>
                  <a:pt x="3845" y="15964"/>
                </a:cubicBezTo>
                <a:cubicBezTo>
                  <a:pt x="3915" y="15964"/>
                  <a:pt x="4019" y="15929"/>
                  <a:pt x="4089" y="15824"/>
                </a:cubicBezTo>
                <a:cubicBezTo>
                  <a:pt x="4159" y="15754"/>
                  <a:pt x="4194" y="15684"/>
                  <a:pt x="4194" y="15579"/>
                </a:cubicBezTo>
                <a:close/>
                <a:moveTo>
                  <a:pt x="5872" y="13933"/>
                </a:moveTo>
                <a:cubicBezTo>
                  <a:pt x="5872" y="13863"/>
                  <a:pt x="5837" y="13758"/>
                  <a:pt x="5767" y="13688"/>
                </a:cubicBezTo>
                <a:cubicBezTo>
                  <a:pt x="5697" y="13618"/>
                  <a:pt x="5592" y="13583"/>
                  <a:pt x="5487" y="13583"/>
                </a:cubicBezTo>
                <a:cubicBezTo>
                  <a:pt x="5383" y="13583"/>
                  <a:pt x="5313" y="13618"/>
                  <a:pt x="5243" y="13688"/>
                </a:cubicBezTo>
                <a:cubicBezTo>
                  <a:pt x="5138" y="13758"/>
                  <a:pt x="5103" y="13863"/>
                  <a:pt x="5103" y="13933"/>
                </a:cubicBezTo>
                <a:cubicBezTo>
                  <a:pt x="5103" y="14073"/>
                  <a:pt x="5138" y="14178"/>
                  <a:pt x="5243" y="14248"/>
                </a:cubicBezTo>
                <a:cubicBezTo>
                  <a:pt x="5313" y="14318"/>
                  <a:pt x="5383" y="14353"/>
                  <a:pt x="5487" y="14353"/>
                </a:cubicBezTo>
                <a:cubicBezTo>
                  <a:pt x="5592" y="14353"/>
                  <a:pt x="5697" y="14318"/>
                  <a:pt x="5767" y="14248"/>
                </a:cubicBezTo>
                <a:cubicBezTo>
                  <a:pt x="5837" y="14178"/>
                  <a:pt x="5872" y="14073"/>
                  <a:pt x="5872" y="13933"/>
                </a:cubicBezTo>
                <a:close/>
                <a:moveTo>
                  <a:pt x="6431" y="17819"/>
                </a:moveTo>
                <a:cubicBezTo>
                  <a:pt x="6431" y="17714"/>
                  <a:pt x="6396" y="17609"/>
                  <a:pt x="6326" y="17539"/>
                </a:cubicBezTo>
                <a:cubicBezTo>
                  <a:pt x="6256" y="17434"/>
                  <a:pt x="6151" y="17399"/>
                  <a:pt x="6012" y="17399"/>
                </a:cubicBezTo>
                <a:cubicBezTo>
                  <a:pt x="5942" y="17399"/>
                  <a:pt x="5837" y="17434"/>
                  <a:pt x="5767" y="17539"/>
                </a:cubicBezTo>
                <a:cubicBezTo>
                  <a:pt x="5697" y="17609"/>
                  <a:pt x="5662" y="17714"/>
                  <a:pt x="5662" y="17819"/>
                </a:cubicBezTo>
                <a:cubicBezTo>
                  <a:pt x="5662" y="17924"/>
                  <a:pt x="5697" y="17994"/>
                  <a:pt x="5767" y="18064"/>
                </a:cubicBezTo>
                <a:cubicBezTo>
                  <a:pt x="5837" y="18134"/>
                  <a:pt x="5942" y="18169"/>
                  <a:pt x="6012" y="18169"/>
                </a:cubicBezTo>
                <a:cubicBezTo>
                  <a:pt x="6151" y="18169"/>
                  <a:pt x="6256" y="18134"/>
                  <a:pt x="6326" y="18064"/>
                </a:cubicBezTo>
                <a:cubicBezTo>
                  <a:pt x="6396" y="17994"/>
                  <a:pt x="6431" y="17924"/>
                  <a:pt x="6431" y="17819"/>
                </a:cubicBezTo>
                <a:close/>
                <a:moveTo>
                  <a:pt x="10975" y="15579"/>
                </a:moveTo>
                <a:cubicBezTo>
                  <a:pt x="15344" y="11203"/>
                  <a:pt x="15344" y="11203"/>
                  <a:pt x="15344" y="11203"/>
                </a:cubicBezTo>
                <a:cubicBezTo>
                  <a:pt x="10450" y="6231"/>
                  <a:pt x="10450" y="6231"/>
                  <a:pt x="10450" y="6231"/>
                </a:cubicBezTo>
                <a:cubicBezTo>
                  <a:pt x="6012" y="10677"/>
                  <a:pt x="6012" y="10677"/>
                  <a:pt x="6012" y="10677"/>
                </a:cubicBezTo>
                <a:lnTo>
                  <a:pt x="10975" y="15579"/>
                </a:lnTo>
                <a:close/>
                <a:moveTo>
                  <a:pt x="8074" y="16139"/>
                </a:moveTo>
                <a:cubicBezTo>
                  <a:pt x="8074" y="15999"/>
                  <a:pt x="8039" y="15929"/>
                  <a:pt x="7969" y="15824"/>
                </a:cubicBezTo>
                <a:cubicBezTo>
                  <a:pt x="7864" y="15754"/>
                  <a:pt x="7794" y="15719"/>
                  <a:pt x="7654" y="15719"/>
                </a:cubicBezTo>
                <a:cubicBezTo>
                  <a:pt x="7584" y="15719"/>
                  <a:pt x="7480" y="15754"/>
                  <a:pt x="7410" y="15824"/>
                </a:cubicBezTo>
                <a:cubicBezTo>
                  <a:pt x="7340" y="15929"/>
                  <a:pt x="7305" y="15999"/>
                  <a:pt x="7305" y="16139"/>
                </a:cubicBezTo>
                <a:cubicBezTo>
                  <a:pt x="7305" y="16209"/>
                  <a:pt x="7340" y="16314"/>
                  <a:pt x="7410" y="16384"/>
                </a:cubicBezTo>
                <a:cubicBezTo>
                  <a:pt x="7480" y="16454"/>
                  <a:pt x="7584" y="16489"/>
                  <a:pt x="7654" y="16489"/>
                </a:cubicBezTo>
                <a:cubicBezTo>
                  <a:pt x="7794" y="16489"/>
                  <a:pt x="7864" y="16454"/>
                  <a:pt x="7969" y="16384"/>
                </a:cubicBezTo>
                <a:cubicBezTo>
                  <a:pt x="8039" y="16314"/>
                  <a:pt x="8074" y="16209"/>
                  <a:pt x="8074" y="16139"/>
                </a:cubicBezTo>
                <a:close/>
                <a:moveTo>
                  <a:pt x="15903" y="10677"/>
                </a:moveTo>
                <a:cubicBezTo>
                  <a:pt x="20796" y="5706"/>
                  <a:pt x="20796" y="5706"/>
                  <a:pt x="20796" y="5706"/>
                </a:cubicBezTo>
                <a:cubicBezTo>
                  <a:pt x="15903" y="770"/>
                  <a:pt x="15903" y="770"/>
                  <a:pt x="15903" y="770"/>
                </a:cubicBezTo>
                <a:cubicBezTo>
                  <a:pt x="10975" y="5706"/>
                  <a:pt x="10975" y="5706"/>
                  <a:pt x="10975" y="5706"/>
                </a:cubicBezTo>
                <a:lnTo>
                  <a:pt x="15903" y="10677"/>
                </a:lnTo>
                <a:close/>
                <a:moveTo>
                  <a:pt x="14120" y="5706"/>
                </a:moveTo>
                <a:cubicBezTo>
                  <a:pt x="14120" y="5601"/>
                  <a:pt x="14085" y="5531"/>
                  <a:pt x="14016" y="5426"/>
                </a:cubicBezTo>
                <a:cubicBezTo>
                  <a:pt x="13946" y="5356"/>
                  <a:pt x="13841" y="5321"/>
                  <a:pt x="13701" y="5321"/>
                </a:cubicBezTo>
                <a:cubicBezTo>
                  <a:pt x="13631" y="5321"/>
                  <a:pt x="13526" y="5356"/>
                  <a:pt x="13456" y="5426"/>
                </a:cubicBezTo>
                <a:cubicBezTo>
                  <a:pt x="13386" y="5531"/>
                  <a:pt x="13351" y="5601"/>
                  <a:pt x="13351" y="5706"/>
                </a:cubicBezTo>
                <a:cubicBezTo>
                  <a:pt x="13351" y="5811"/>
                  <a:pt x="13386" y="5916"/>
                  <a:pt x="13456" y="5986"/>
                </a:cubicBezTo>
                <a:cubicBezTo>
                  <a:pt x="13526" y="6056"/>
                  <a:pt x="13631" y="6091"/>
                  <a:pt x="13701" y="6091"/>
                </a:cubicBezTo>
                <a:cubicBezTo>
                  <a:pt x="13841" y="6091"/>
                  <a:pt x="13946" y="6056"/>
                  <a:pt x="14016" y="5986"/>
                </a:cubicBezTo>
                <a:cubicBezTo>
                  <a:pt x="14085" y="5916"/>
                  <a:pt x="14120" y="5811"/>
                  <a:pt x="14120" y="5706"/>
                </a:cubicBezTo>
                <a:close/>
                <a:moveTo>
                  <a:pt x="15763" y="4061"/>
                </a:moveTo>
                <a:cubicBezTo>
                  <a:pt x="15763" y="3921"/>
                  <a:pt x="15728" y="3816"/>
                  <a:pt x="15658" y="3746"/>
                </a:cubicBezTo>
                <a:cubicBezTo>
                  <a:pt x="15588" y="3676"/>
                  <a:pt x="15483" y="3641"/>
                  <a:pt x="15344" y="3641"/>
                </a:cubicBezTo>
                <a:cubicBezTo>
                  <a:pt x="15274" y="3641"/>
                  <a:pt x="15169" y="3676"/>
                  <a:pt x="15099" y="3746"/>
                </a:cubicBezTo>
                <a:cubicBezTo>
                  <a:pt x="15029" y="3816"/>
                  <a:pt x="14994" y="3921"/>
                  <a:pt x="14994" y="4061"/>
                </a:cubicBezTo>
                <a:cubicBezTo>
                  <a:pt x="14994" y="4131"/>
                  <a:pt x="15029" y="4236"/>
                  <a:pt x="15099" y="4306"/>
                </a:cubicBezTo>
                <a:cubicBezTo>
                  <a:pt x="15169" y="4376"/>
                  <a:pt x="15274" y="4411"/>
                  <a:pt x="15344" y="4411"/>
                </a:cubicBezTo>
                <a:cubicBezTo>
                  <a:pt x="15483" y="4411"/>
                  <a:pt x="15588" y="4376"/>
                  <a:pt x="15658" y="4306"/>
                </a:cubicBezTo>
                <a:cubicBezTo>
                  <a:pt x="15728" y="4236"/>
                  <a:pt x="15763" y="4131"/>
                  <a:pt x="15763" y="4061"/>
                </a:cubicBezTo>
                <a:close/>
                <a:moveTo>
                  <a:pt x="16322" y="7877"/>
                </a:moveTo>
                <a:cubicBezTo>
                  <a:pt x="16322" y="7772"/>
                  <a:pt x="16252" y="7667"/>
                  <a:pt x="16183" y="7597"/>
                </a:cubicBezTo>
                <a:cubicBezTo>
                  <a:pt x="16113" y="7527"/>
                  <a:pt x="16008" y="7457"/>
                  <a:pt x="15903" y="7457"/>
                </a:cubicBezTo>
                <a:cubicBezTo>
                  <a:pt x="15763" y="7457"/>
                  <a:pt x="15693" y="7527"/>
                  <a:pt x="15588" y="7597"/>
                </a:cubicBezTo>
                <a:cubicBezTo>
                  <a:pt x="15518" y="7667"/>
                  <a:pt x="15483" y="7772"/>
                  <a:pt x="15483" y="7877"/>
                </a:cubicBezTo>
                <a:cubicBezTo>
                  <a:pt x="15483" y="8017"/>
                  <a:pt x="15518" y="8087"/>
                  <a:pt x="15588" y="8192"/>
                </a:cubicBezTo>
                <a:cubicBezTo>
                  <a:pt x="15693" y="8262"/>
                  <a:pt x="15763" y="8297"/>
                  <a:pt x="15903" y="8297"/>
                </a:cubicBezTo>
                <a:cubicBezTo>
                  <a:pt x="16008" y="8297"/>
                  <a:pt x="16113" y="8262"/>
                  <a:pt x="16183" y="8192"/>
                </a:cubicBezTo>
                <a:cubicBezTo>
                  <a:pt x="16252" y="8087"/>
                  <a:pt x="16322" y="8017"/>
                  <a:pt x="16322" y="7877"/>
                </a:cubicBezTo>
                <a:close/>
                <a:moveTo>
                  <a:pt x="17930" y="6231"/>
                </a:moveTo>
                <a:cubicBezTo>
                  <a:pt x="17930" y="6161"/>
                  <a:pt x="17895" y="6056"/>
                  <a:pt x="17825" y="5986"/>
                </a:cubicBezTo>
                <a:cubicBezTo>
                  <a:pt x="17755" y="5916"/>
                  <a:pt x="17685" y="5881"/>
                  <a:pt x="17581" y="5881"/>
                </a:cubicBezTo>
                <a:cubicBezTo>
                  <a:pt x="17476" y="5881"/>
                  <a:pt x="17371" y="5916"/>
                  <a:pt x="17301" y="5986"/>
                </a:cubicBezTo>
                <a:cubicBezTo>
                  <a:pt x="17196" y="6056"/>
                  <a:pt x="17161" y="6161"/>
                  <a:pt x="17161" y="6231"/>
                </a:cubicBezTo>
                <a:cubicBezTo>
                  <a:pt x="17161" y="6371"/>
                  <a:pt x="17196" y="6476"/>
                  <a:pt x="17301" y="6547"/>
                </a:cubicBezTo>
                <a:cubicBezTo>
                  <a:pt x="17371" y="6617"/>
                  <a:pt x="17476" y="6652"/>
                  <a:pt x="17581" y="6652"/>
                </a:cubicBezTo>
                <a:cubicBezTo>
                  <a:pt x="17685" y="6652"/>
                  <a:pt x="17755" y="6617"/>
                  <a:pt x="17825" y="6547"/>
                </a:cubicBezTo>
                <a:cubicBezTo>
                  <a:pt x="17895" y="6476"/>
                  <a:pt x="17930" y="6371"/>
                  <a:pt x="17930" y="6231"/>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09" name="Shape 3962"/>
          <p:cNvSpPr/>
          <p:nvPr userDrawn="1"/>
        </p:nvSpPr>
        <p:spPr>
          <a:xfrm>
            <a:off x="12028255" y="8413397"/>
            <a:ext cx="568582" cy="441955"/>
          </a:xfrm>
          <a:custGeom>
            <a:avLst/>
            <a:gdLst/>
            <a:ahLst/>
            <a:cxnLst>
              <a:cxn ang="0">
                <a:pos x="wd2" y="hd2"/>
              </a:cxn>
              <a:cxn ang="5400000">
                <a:pos x="wd2" y="hd2"/>
              </a:cxn>
              <a:cxn ang="10800000">
                <a:pos x="wd2" y="hd2"/>
              </a:cxn>
              <a:cxn ang="16200000">
                <a:pos x="wd2" y="hd2"/>
              </a:cxn>
            </a:cxnLst>
            <a:rect l="0" t="0" r="r" b="b"/>
            <a:pathLst>
              <a:path w="21600" h="21600" extrusionOk="0">
                <a:moveTo>
                  <a:pt x="18828" y="6152"/>
                </a:moveTo>
                <a:cubicBezTo>
                  <a:pt x="21600" y="6152"/>
                  <a:pt x="21600" y="6152"/>
                  <a:pt x="21600" y="6152"/>
                </a:cubicBezTo>
                <a:cubicBezTo>
                  <a:pt x="21600" y="7169"/>
                  <a:pt x="21600" y="7169"/>
                  <a:pt x="21600" y="7169"/>
                </a:cubicBezTo>
                <a:cubicBezTo>
                  <a:pt x="19008" y="7169"/>
                  <a:pt x="19008" y="7169"/>
                  <a:pt x="19008" y="7169"/>
                </a:cubicBezTo>
                <a:cubicBezTo>
                  <a:pt x="19008" y="7262"/>
                  <a:pt x="19008" y="7262"/>
                  <a:pt x="19008" y="7262"/>
                </a:cubicBezTo>
                <a:cubicBezTo>
                  <a:pt x="19332" y="7308"/>
                  <a:pt x="19620" y="7400"/>
                  <a:pt x="19872" y="7585"/>
                </a:cubicBezTo>
                <a:cubicBezTo>
                  <a:pt x="20160" y="7770"/>
                  <a:pt x="20376" y="8002"/>
                  <a:pt x="20556" y="8279"/>
                </a:cubicBezTo>
                <a:cubicBezTo>
                  <a:pt x="20736" y="8557"/>
                  <a:pt x="20880" y="8881"/>
                  <a:pt x="21024" y="9204"/>
                </a:cubicBezTo>
                <a:cubicBezTo>
                  <a:pt x="21132" y="9528"/>
                  <a:pt x="21168" y="9898"/>
                  <a:pt x="21168" y="10314"/>
                </a:cubicBezTo>
                <a:cubicBezTo>
                  <a:pt x="21168" y="17484"/>
                  <a:pt x="21168" y="17484"/>
                  <a:pt x="21168" y="17484"/>
                </a:cubicBezTo>
                <a:cubicBezTo>
                  <a:pt x="20016" y="17484"/>
                  <a:pt x="20016" y="17484"/>
                  <a:pt x="20016" y="17484"/>
                </a:cubicBezTo>
                <a:cubicBezTo>
                  <a:pt x="20016" y="19056"/>
                  <a:pt x="20016" y="19056"/>
                  <a:pt x="20016" y="19056"/>
                </a:cubicBezTo>
                <a:cubicBezTo>
                  <a:pt x="20016" y="19380"/>
                  <a:pt x="19944" y="19704"/>
                  <a:pt x="19836" y="20027"/>
                </a:cubicBezTo>
                <a:cubicBezTo>
                  <a:pt x="19728" y="20351"/>
                  <a:pt x="19584" y="20629"/>
                  <a:pt x="19404" y="20860"/>
                </a:cubicBezTo>
                <a:cubicBezTo>
                  <a:pt x="19224" y="21091"/>
                  <a:pt x="19044" y="21276"/>
                  <a:pt x="18792" y="21415"/>
                </a:cubicBezTo>
                <a:cubicBezTo>
                  <a:pt x="18540" y="21507"/>
                  <a:pt x="18252" y="21600"/>
                  <a:pt x="18000" y="21600"/>
                </a:cubicBezTo>
                <a:cubicBezTo>
                  <a:pt x="17712" y="21600"/>
                  <a:pt x="17424" y="21507"/>
                  <a:pt x="17172" y="21415"/>
                </a:cubicBezTo>
                <a:cubicBezTo>
                  <a:pt x="16920" y="21276"/>
                  <a:pt x="16740" y="21091"/>
                  <a:pt x="16560" y="20860"/>
                </a:cubicBezTo>
                <a:cubicBezTo>
                  <a:pt x="16380" y="20629"/>
                  <a:pt x="16236" y="20351"/>
                  <a:pt x="16128" y="20027"/>
                </a:cubicBezTo>
                <a:cubicBezTo>
                  <a:pt x="16020" y="19704"/>
                  <a:pt x="15984" y="19380"/>
                  <a:pt x="15984" y="19056"/>
                </a:cubicBezTo>
                <a:cubicBezTo>
                  <a:pt x="15984" y="17484"/>
                  <a:pt x="15984" y="17484"/>
                  <a:pt x="15984" y="17484"/>
                </a:cubicBezTo>
                <a:cubicBezTo>
                  <a:pt x="5544" y="17484"/>
                  <a:pt x="5544" y="17484"/>
                  <a:pt x="5544" y="17484"/>
                </a:cubicBezTo>
                <a:cubicBezTo>
                  <a:pt x="5544" y="19056"/>
                  <a:pt x="5544" y="19056"/>
                  <a:pt x="5544" y="19056"/>
                </a:cubicBezTo>
                <a:cubicBezTo>
                  <a:pt x="5544" y="19380"/>
                  <a:pt x="5508" y="19704"/>
                  <a:pt x="5436" y="20027"/>
                </a:cubicBezTo>
                <a:cubicBezTo>
                  <a:pt x="5328" y="20351"/>
                  <a:pt x="5184" y="20629"/>
                  <a:pt x="5004" y="20860"/>
                </a:cubicBezTo>
                <a:cubicBezTo>
                  <a:pt x="4824" y="21091"/>
                  <a:pt x="4608" y="21276"/>
                  <a:pt x="4356" y="21415"/>
                </a:cubicBezTo>
                <a:cubicBezTo>
                  <a:pt x="4140" y="21507"/>
                  <a:pt x="3888" y="21600"/>
                  <a:pt x="3600" y="21600"/>
                </a:cubicBezTo>
                <a:cubicBezTo>
                  <a:pt x="3312" y="21600"/>
                  <a:pt x="3060" y="21507"/>
                  <a:pt x="2808" y="21415"/>
                </a:cubicBezTo>
                <a:cubicBezTo>
                  <a:pt x="2556" y="21276"/>
                  <a:pt x="2340" y="21091"/>
                  <a:pt x="2196" y="20860"/>
                </a:cubicBezTo>
                <a:cubicBezTo>
                  <a:pt x="2016" y="20629"/>
                  <a:pt x="1836" y="20351"/>
                  <a:pt x="1728" y="20027"/>
                </a:cubicBezTo>
                <a:cubicBezTo>
                  <a:pt x="1620" y="19704"/>
                  <a:pt x="1584" y="19380"/>
                  <a:pt x="1584" y="19056"/>
                </a:cubicBezTo>
                <a:cubicBezTo>
                  <a:pt x="1584" y="17484"/>
                  <a:pt x="1584" y="17484"/>
                  <a:pt x="1584" y="17484"/>
                </a:cubicBezTo>
                <a:cubicBezTo>
                  <a:pt x="396" y="17484"/>
                  <a:pt x="396" y="17484"/>
                  <a:pt x="396" y="17484"/>
                </a:cubicBezTo>
                <a:cubicBezTo>
                  <a:pt x="396" y="10314"/>
                  <a:pt x="396" y="10314"/>
                  <a:pt x="396" y="10314"/>
                </a:cubicBezTo>
                <a:cubicBezTo>
                  <a:pt x="396" y="9898"/>
                  <a:pt x="468" y="9528"/>
                  <a:pt x="576" y="9158"/>
                </a:cubicBezTo>
                <a:cubicBezTo>
                  <a:pt x="684" y="8788"/>
                  <a:pt x="828" y="8510"/>
                  <a:pt x="1008" y="8187"/>
                </a:cubicBezTo>
                <a:cubicBezTo>
                  <a:pt x="1188" y="7909"/>
                  <a:pt x="1440" y="7724"/>
                  <a:pt x="1728" y="7539"/>
                </a:cubicBezTo>
                <a:cubicBezTo>
                  <a:pt x="2016" y="7400"/>
                  <a:pt x="2268" y="7308"/>
                  <a:pt x="2556" y="7262"/>
                </a:cubicBezTo>
                <a:cubicBezTo>
                  <a:pt x="2556" y="7169"/>
                  <a:pt x="2556" y="7169"/>
                  <a:pt x="2556" y="7169"/>
                </a:cubicBezTo>
                <a:cubicBezTo>
                  <a:pt x="0" y="7169"/>
                  <a:pt x="0" y="7169"/>
                  <a:pt x="0" y="7169"/>
                </a:cubicBezTo>
                <a:cubicBezTo>
                  <a:pt x="0" y="6152"/>
                  <a:pt x="0" y="6152"/>
                  <a:pt x="0" y="6152"/>
                </a:cubicBezTo>
                <a:cubicBezTo>
                  <a:pt x="2808" y="6152"/>
                  <a:pt x="2808" y="6152"/>
                  <a:pt x="2808" y="6152"/>
                </a:cubicBezTo>
                <a:cubicBezTo>
                  <a:pt x="3492" y="2081"/>
                  <a:pt x="3492" y="2081"/>
                  <a:pt x="3492" y="2081"/>
                </a:cubicBezTo>
                <a:cubicBezTo>
                  <a:pt x="3600" y="1758"/>
                  <a:pt x="3708" y="1434"/>
                  <a:pt x="3816" y="1203"/>
                </a:cubicBezTo>
                <a:cubicBezTo>
                  <a:pt x="3924" y="925"/>
                  <a:pt x="4068" y="740"/>
                  <a:pt x="4248" y="555"/>
                </a:cubicBezTo>
                <a:cubicBezTo>
                  <a:pt x="4392" y="370"/>
                  <a:pt x="4608" y="231"/>
                  <a:pt x="4824" y="139"/>
                </a:cubicBezTo>
                <a:cubicBezTo>
                  <a:pt x="5076" y="46"/>
                  <a:pt x="5328" y="0"/>
                  <a:pt x="5544" y="0"/>
                </a:cubicBezTo>
                <a:cubicBezTo>
                  <a:pt x="15984" y="0"/>
                  <a:pt x="15984" y="0"/>
                  <a:pt x="15984" y="0"/>
                </a:cubicBezTo>
                <a:cubicBezTo>
                  <a:pt x="16236" y="0"/>
                  <a:pt x="16524" y="46"/>
                  <a:pt x="16740" y="139"/>
                </a:cubicBezTo>
                <a:cubicBezTo>
                  <a:pt x="16992" y="231"/>
                  <a:pt x="17172" y="370"/>
                  <a:pt x="17388" y="555"/>
                </a:cubicBezTo>
                <a:cubicBezTo>
                  <a:pt x="17568" y="740"/>
                  <a:pt x="17712" y="925"/>
                  <a:pt x="17856" y="1203"/>
                </a:cubicBezTo>
                <a:cubicBezTo>
                  <a:pt x="17964" y="1434"/>
                  <a:pt x="18072" y="1758"/>
                  <a:pt x="18108" y="2081"/>
                </a:cubicBezTo>
                <a:lnTo>
                  <a:pt x="18828" y="6152"/>
                </a:lnTo>
                <a:close/>
                <a:moveTo>
                  <a:pt x="20376" y="10314"/>
                </a:moveTo>
                <a:cubicBezTo>
                  <a:pt x="20376" y="10037"/>
                  <a:pt x="20340" y="9759"/>
                  <a:pt x="20268" y="9528"/>
                </a:cubicBezTo>
                <a:cubicBezTo>
                  <a:pt x="20196" y="9297"/>
                  <a:pt x="20052" y="9066"/>
                  <a:pt x="19908" y="8881"/>
                </a:cubicBezTo>
                <a:cubicBezTo>
                  <a:pt x="19764" y="8696"/>
                  <a:pt x="19620" y="8557"/>
                  <a:pt x="19404" y="8464"/>
                </a:cubicBezTo>
                <a:cubicBezTo>
                  <a:pt x="19224" y="8325"/>
                  <a:pt x="19008" y="8279"/>
                  <a:pt x="18792" y="8279"/>
                </a:cubicBezTo>
                <a:cubicBezTo>
                  <a:pt x="2808" y="8279"/>
                  <a:pt x="2808" y="8279"/>
                  <a:pt x="2808" y="8279"/>
                </a:cubicBezTo>
                <a:cubicBezTo>
                  <a:pt x="2592" y="8279"/>
                  <a:pt x="2376" y="8325"/>
                  <a:pt x="2160" y="8464"/>
                </a:cubicBezTo>
                <a:cubicBezTo>
                  <a:pt x="1944" y="8557"/>
                  <a:pt x="1800" y="8696"/>
                  <a:pt x="1656" y="8881"/>
                </a:cubicBezTo>
                <a:cubicBezTo>
                  <a:pt x="1512" y="9066"/>
                  <a:pt x="1404" y="9297"/>
                  <a:pt x="1332" y="9528"/>
                </a:cubicBezTo>
                <a:cubicBezTo>
                  <a:pt x="1224" y="9759"/>
                  <a:pt x="1188" y="10037"/>
                  <a:pt x="1188" y="10314"/>
                </a:cubicBezTo>
                <a:cubicBezTo>
                  <a:pt x="1188" y="16466"/>
                  <a:pt x="1188" y="16466"/>
                  <a:pt x="1188" y="16466"/>
                </a:cubicBezTo>
                <a:cubicBezTo>
                  <a:pt x="20376" y="16466"/>
                  <a:pt x="20376" y="16466"/>
                  <a:pt x="20376" y="16466"/>
                </a:cubicBezTo>
                <a:lnTo>
                  <a:pt x="20376" y="10314"/>
                </a:lnTo>
                <a:close/>
                <a:moveTo>
                  <a:pt x="4752" y="19056"/>
                </a:moveTo>
                <a:cubicBezTo>
                  <a:pt x="4752" y="17484"/>
                  <a:pt x="4752" y="17484"/>
                  <a:pt x="4752" y="17484"/>
                </a:cubicBezTo>
                <a:cubicBezTo>
                  <a:pt x="2376" y="17484"/>
                  <a:pt x="2376" y="17484"/>
                  <a:pt x="2376" y="17484"/>
                </a:cubicBezTo>
                <a:cubicBezTo>
                  <a:pt x="2376" y="19056"/>
                  <a:pt x="2376" y="19056"/>
                  <a:pt x="2376" y="19056"/>
                </a:cubicBezTo>
                <a:cubicBezTo>
                  <a:pt x="2376" y="19241"/>
                  <a:pt x="2412" y="19426"/>
                  <a:pt x="2484" y="19611"/>
                </a:cubicBezTo>
                <a:cubicBezTo>
                  <a:pt x="2520" y="19796"/>
                  <a:pt x="2628" y="19981"/>
                  <a:pt x="2736" y="20120"/>
                </a:cubicBezTo>
                <a:cubicBezTo>
                  <a:pt x="2844" y="20259"/>
                  <a:pt x="2952" y="20351"/>
                  <a:pt x="3096" y="20444"/>
                </a:cubicBezTo>
                <a:cubicBezTo>
                  <a:pt x="3240" y="20536"/>
                  <a:pt x="3420" y="20536"/>
                  <a:pt x="3600" y="20536"/>
                </a:cubicBezTo>
                <a:cubicBezTo>
                  <a:pt x="3744" y="20536"/>
                  <a:pt x="3888" y="20536"/>
                  <a:pt x="4068" y="20444"/>
                </a:cubicBezTo>
                <a:cubicBezTo>
                  <a:pt x="4212" y="20351"/>
                  <a:pt x="4356" y="20259"/>
                  <a:pt x="4428" y="20120"/>
                </a:cubicBezTo>
                <a:cubicBezTo>
                  <a:pt x="4536" y="19981"/>
                  <a:pt x="4608" y="19796"/>
                  <a:pt x="4680" y="19611"/>
                </a:cubicBezTo>
                <a:cubicBezTo>
                  <a:pt x="4716" y="19426"/>
                  <a:pt x="4752" y="19241"/>
                  <a:pt x="4752" y="19056"/>
                </a:cubicBezTo>
                <a:close/>
                <a:moveTo>
                  <a:pt x="4392" y="10268"/>
                </a:moveTo>
                <a:cubicBezTo>
                  <a:pt x="4608" y="10268"/>
                  <a:pt x="4824" y="10314"/>
                  <a:pt x="5004" y="10453"/>
                </a:cubicBezTo>
                <a:cubicBezTo>
                  <a:pt x="5184" y="10546"/>
                  <a:pt x="5364" y="10684"/>
                  <a:pt x="5508" y="10869"/>
                </a:cubicBezTo>
                <a:cubicBezTo>
                  <a:pt x="5688" y="11054"/>
                  <a:pt x="5796" y="11286"/>
                  <a:pt x="5868" y="11563"/>
                </a:cubicBezTo>
                <a:cubicBezTo>
                  <a:pt x="5940" y="11794"/>
                  <a:pt x="5976" y="12072"/>
                  <a:pt x="5976" y="12349"/>
                </a:cubicBezTo>
                <a:cubicBezTo>
                  <a:pt x="5976" y="12627"/>
                  <a:pt x="5940" y="12904"/>
                  <a:pt x="5868" y="13136"/>
                </a:cubicBezTo>
                <a:cubicBezTo>
                  <a:pt x="5796" y="13367"/>
                  <a:pt x="5688" y="13598"/>
                  <a:pt x="5508" y="13830"/>
                </a:cubicBezTo>
                <a:cubicBezTo>
                  <a:pt x="5364" y="13968"/>
                  <a:pt x="5184" y="14107"/>
                  <a:pt x="5004" y="14246"/>
                </a:cubicBezTo>
                <a:cubicBezTo>
                  <a:pt x="4824" y="14338"/>
                  <a:pt x="4608" y="14431"/>
                  <a:pt x="4392" y="14431"/>
                </a:cubicBezTo>
                <a:cubicBezTo>
                  <a:pt x="4176" y="14431"/>
                  <a:pt x="3960" y="14338"/>
                  <a:pt x="3744" y="14246"/>
                </a:cubicBezTo>
                <a:cubicBezTo>
                  <a:pt x="3564" y="14107"/>
                  <a:pt x="3384" y="13968"/>
                  <a:pt x="3276" y="13830"/>
                </a:cubicBezTo>
                <a:cubicBezTo>
                  <a:pt x="3096" y="13598"/>
                  <a:pt x="2988" y="13367"/>
                  <a:pt x="2916" y="13136"/>
                </a:cubicBezTo>
                <a:cubicBezTo>
                  <a:pt x="2844" y="12904"/>
                  <a:pt x="2808" y="12627"/>
                  <a:pt x="2808" y="12349"/>
                </a:cubicBezTo>
                <a:cubicBezTo>
                  <a:pt x="2808" y="12072"/>
                  <a:pt x="2844" y="11794"/>
                  <a:pt x="2916" y="11563"/>
                </a:cubicBezTo>
                <a:cubicBezTo>
                  <a:pt x="2988" y="11286"/>
                  <a:pt x="3096" y="11054"/>
                  <a:pt x="3276" y="10869"/>
                </a:cubicBezTo>
                <a:cubicBezTo>
                  <a:pt x="3384" y="10684"/>
                  <a:pt x="3564" y="10546"/>
                  <a:pt x="3744" y="10453"/>
                </a:cubicBezTo>
                <a:cubicBezTo>
                  <a:pt x="3960" y="10314"/>
                  <a:pt x="4176" y="10268"/>
                  <a:pt x="4392" y="10268"/>
                </a:cubicBezTo>
                <a:close/>
                <a:moveTo>
                  <a:pt x="4248" y="2359"/>
                </a:moveTo>
                <a:cubicBezTo>
                  <a:pt x="3420" y="7262"/>
                  <a:pt x="3420" y="7262"/>
                  <a:pt x="3420" y="7262"/>
                </a:cubicBezTo>
                <a:cubicBezTo>
                  <a:pt x="18180" y="7262"/>
                  <a:pt x="18180" y="7262"/>
                  <a:pt x="18180" y="7262"/>
                </a:cubicBezTo>
                <a:cubicBezTo>
                  <a:pt x="17388" y="2313"/>
                  <a:pt x="17388" y="2313"/>
                  <a:pt x="17388" y="2313"/>
                </a:cubicBezTo>
                <a:cubicBezTo>
                  <a:pt x="17352" y="2128"/>
                  <a:pt x="17280" y="1943"/>
                  <a:pt x="17172" y="1758"/>
                </a:cubicBezTo>
                <a:cubicBezTo>
                  <a:pt x="17100" y="1619"/>
                  <a:pt x="16992" y="1480"/>
                  <a:pt x="16920" y="1341"/>
                </a:cubicBezTo>
                <a:cubicBezTo>
                  <a:pt x="16776" y="1203"/>
                  <a:pt x="16632" y="1156"/>
                  <a:pt x="16488" y="1110"/>
                </a:cubicBezTo>
                <a:cubicBezTo>
                  <a:pt x="16344" y="1064"/>
                  <a:pt x="16164" y="1064"/>
                  <a:pt x="15984" y="1064"/>
                </a:cubicBezTo>
                <a:cubicBezTo>
                  <a:pt x="5544" y="1064"/>
                  <a:pt x="5544" y="1064"/>
                  <a:pt x="5544" y="1064"/>
                </a:cubicBezTo>
                <a:cubicBezTo>
                  <a:pt x="5400" y="1064"/>
                  <a:pt x="5256" y="1064"/>
                  <a:pt x="5112" y="1110"/>
                </a:cubicBezTo>
                <a:cubicBezTo>
                  <a:pt x="4968" y="1156"/>
                  <a:pt x="4860" y="1203"/>
                  <a:pt x="4752" y="1341"/>
                </a:cubicBezTo>
                <a:cubicBezTo>
                  <a:pt x="4644" y="1480"/>
                  <a:pt x="4536" y="1619"/>
                  <a:pt x="4464" y="1758"/>
                </a:cubicBezTo>
                <a:cubicBezTo>
                  <a:pt x="4392" y="1943"/>
                  <a:pt x="4320" y="2128"/>
                  <a:pt x="4248" y="2359"/>
                </a:cubicBezTo>
                <a:close/>
                <a:moveTo>
                  <a:pt x="4392" y="13367"/>
                </a:moveTo>
                <a:cubicBezTo>
                  <a:pt x="4608" y="13367"/>
                  <a:pt x="4788" y="13275"/>
                  <a:pt x="4968" y="13090"/>
                </a:cubicBezTo>
                <a:cubicBezTo>
                  <a:pt x="5112" y="12904"/>
                  <a:pt x="5184" y="12627"/>
                  <a:pt x="5184" y="12349"/>
                </a:cubicBezTo>
                <a:cubicBezTo>
                  <a:pt x="5184" y="12072"/>
                  <a:pt x="5112" y="11841"/>
                  <a:pt x="4968" y="11656"/>
                </a:cubicBezTo>
                <a:cubicBezTo>
                  <a:pt x="4788" y="11424"/>
                  <a:pt x="4608" y="11332"/>
                  <a:pt x="4392" y="11332"/>
                </a:cubicBezTo>
                <a:cubicBezTo>
                  <a:pt x="4176" y="11332"/>
                  <a:pt x="3996" y="11424"/>
                  <a:pt x="3816" y="11656"/>
                </a:cubicBezTo>
                <a:cubicBezTo>
                  <a:pt x="3672" y="11841"/>
                  <a:pt x="3600" y="12072"/>
                  <a:pt x="3600" y="12349"/>
                </a:cubicBezTo>
                <a:cubicBezTo>
                  <a:pt x="3600" y="12627"/>
                  <a:pt x="3672" y="12904"/>
                  <a:pt x="3816" y="13090"/>
                </a:cubicBezTo>
                <a:cubicBezTo>
                  <a:pt x="3996" y="13275"/>
                  <a:pt x="4176" y="13367"/>
                  <a:pt x="4392" y="13367"/>
                </a:cubicBezTo>
                <a:close/>
                <a:moveTo>
                  <a:pt x="17172" y="10268"/>
                </a:moveTo>
                <a:cubicBezTo>
                  <a:pt x="17388" y="10268"/>
                  <a:pt x="17604" y="10314"/>
                  <a:pt x="17784" y="10453"/>
                </a:cubicBezTo>
                <a:cubicBezTo>
                  <a:pt x="18000" y="10546"/>
                  <a:pt x="18144" y="10684"/>
                  <a:pt x="18324" y="10869"/>
                </a:cubicBezTo>
                <a:cubicBezTo>
                  <a:pt x="18468" y="11054"/>
                  <a:pt x="18576" y="11286"/>
                  <a:pt x="18648" y="11563"/>
                </a:cubicBezTo>
                <a:cubicBezTo>
                  <a:pt x="18756" y="11794"/>
                  <a:pt x="18792" y="12072"/>
                  <a:pt x="18792" y="12349"/>
                </a:cubicBezTo>
                <a:cubicBezTo>
                  <a:pt x="18792" y="12627"/>
                  <a:pt x="18756" y="12904"/>
                  <a:pt x="18648" y="13136"/>
                </a:cubicBezTo>
                <a:cubicBezTo>
                  <a:pt x="18576" y="13367"/>
                  <a:pt x="18468" y="13598"/>
                  <a:pt x="18324" y="13830"/>
                </a:cubicBezTo>
                <a:cubicBezTo>
                  <a:pt x="18144" y="13968"/>
                  <a:pt x="18000" y="14107"/>
                  <a:pt x="17784" y="14246"/>
                </a:cubicBezTo>
                <a:cubicBezTo>
                  <a:pt x="17604" y="14338"/>
                  <a:pt x="17388" y="14431"/>
                  <a:pt x="17172" y="14431"/>
                </a:cubicBezTo>
                <a:cubicBezTo>
                  <a:pt x="16956" y="14431"/>
                  <a:pt x="16740" y="14338"/>
                  <a:pt x="16560" y="14246"/>
                </a:cubicBezTo>
                <a:cubicBezTo>
                  <a:pt x="16344" y="14107"/>
                  <a:pt x="16200" y="13968"/>
                  <a:pt x="16056" y="13830"/>
                </a:cubicBezTo>
                <a:cubicBezTo>
                  <a:pt x="15912" y="13598"/>
                  <a:pt x="15804" y="13367"/>
                  <a:pt x="15696" y="13136"/>
                </a:cubicBezTo>
                <a:cubicBezTo>
                  <a:pt x="15624" y="12904"/>
                  <a:pt x="15588" y="12627"/>
                  <a:pt x="15588" y="12349"/>
                </a:cubicBezTo>
                <a:cubicBezTo>
                  <a:pt x="15588" y="12072"/>
                  <a:pt x="15624" y="11794"/>
                  <a:pt x="15696" y="11563"/>
                </a:cubicBezTo>
                <a:cubicBezTo>
                  <a:pt x="15804" y="11286"/>
                  <a:pt x="15912" y="11054"/>
                  <a:pt x="16056" y="10869"/>
                </a:cubicBezTo>
                <a:cubicBezTo>
                  <a:pt x="16200" y="10684"/>
                  <a:pt x="16344" y="10546"/>
                  <a:pt x="16560" y="10453"/>
                </a:cubicBezTo>
                <a:cubicBezTo>
                  <a:pt x="16740" y="10314"/>
                  <a:pt x="16956" y="10268"/>
                  <a:pt x="17172" y="10268"/>
                </a:cubicBezTo>
                <a:close/>
                <a:moveTo>
                  <a:pt x="17172" y="13367"/>
                </a:moveTo>
                <a:cubicBezTo>
                  <a:pt x="17388" y="13367"/>
                  <a:pt x="17604" y="13275"/>
                  <a:pt x="17748" y="13090"/>
                </a:cubicBezTo>
                <a:cubicBezTo>
                  <a:pt x="17892" y="12904"/>
                  <a:pt x="18000" y="12627"/>
                  <a:pt x="18000" y="12349"/>
                </a:cubicBezTo>
                <a:cubicBezTo>
                  <a:pt x="18000" y="12072"/>
                  <a:pt x="17892" y="11841"/>
                  <a:pt x="17748" y="11656"/>
                </a:cubicBezTo>
                <a:cubicBezTo>
                  <a:pt x="17604" y="11424"/>
                  <a:pt x="17388" y="11332"/>
                  <a:pt x="17172" y="11332"/>
                </a:cubicBezTo>
                <a:cubicBezTo>
                  <a:pt x="16956" y="11332"/>
                  <a:pt x="16776" y="11424"/>
                  <a:pt x="16632" y="11656"/>
                </a:cubicBezTo>
                <a:cubicBezTo>
                  <a:pt x="16452" y="11841"/>
                  <a:pt x="16380" y="12072"/>
                  <a:pt x="16380" y="12349"/>
                </a:cubicBezTo>
                <a:cubicBezTo>
                  <a:pt x="16380" y="12627"/>
                  <a:pt x="16452" y="12904"/>
                  <a:pt x="16632" y="13090"/>
                </a:cubicBezTo>
                <a:cubicBezTo>
                  <a:pt x="16776" y="13275"/>
                  <a:pt x="16956" y="13367"/>
                  <a:pt x="17172" y="13367"/>
                </a:cubicBezTo>
                <a:close/>
                <a:moveTo>
                  <a:pt x="19188" y="19056"/>
                </a:moveTo>
                <a:cubicBezTo>
                  <a:pt x="19188" y="17484"/>
                  <a:pt x="19188" y="17484"/>
                  <a:pt x="19188" y="17484"/>
                </a:cubicBezTo>
                <a:cubicBezTo>
                  <a:pt x="16776" y="17484"/>
                  <a:pt x="16776" y="17484"/>
                  <a:pt x="16776" y="17484"/>
                </a:cubicBezTo>
                <a:cubicBezTo>
                  <a:pt x="16776" y="19056"/>
                  <a:pt x="16776" y="19056"/>
                  <a:pt x="16776" y="19056"/>
                </a:cubicBezTo>
                <a:cubicBezTo>
                  <a:pt x="16776" y="19241"/>
                  <a:pt x="16812" y="19426"/>
                  <a:pt x="16848" y="19611"/>
                </a:cubicBezTo>
                <a:cubicBezTo>
                  <a:pt x="16920" y="19796"/>
                  <a:pt x="17028" y="19981"/>
                  <a:pt x="17136" y="20120"/>
                </a:cubicBezTo>
                <a:cubicBezTo>
                  <a:pt x="17244" y="20259"/>
                  <a:pt x="17352" y="20351"/>
                  <a:pt x="17532" y="20444"/>
                </a:cubicBezTo>
                <a:cubicBezTo>
                  <a:pt x="17676" y="20536"/>
                  <a:pt x="17820" y="20536"/>
                  <a:pt x="18000" y="20536"/>
                </a:cubicBezTo>
                <a:cubicBezTo>
                  <a:pt x="18144" y="20536"/>
                  <a:pt x="18288" y="20536"/>
                  <a:pt x="18468" y="20444"/>
                </a:cubicBezTo>
                <a:cubicBezTo>
                  <a:pt x="18612" y="20351"/>
                  <a:pt x="18720" y="20259"/>
                  <a:pt x="18828" y="20120"/>
                </a:cubicBezTo>
                <a:cubicBezTo>
                  <a:pt x="18936" y="19981"/>
                  <a:pt x="19044" y="19796"/>
                  <a:pt x="19116" y="19611"/>
                </a:cubicBezTo>
                <a:cubicBezTo>
                  <a:pt x="19188" y="19426"/>
                  <a:pt x="19188" y="19241"/>
                  <a:pt x="19188" y="19056"/>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10" name="Shape 3963"/>
          <p:cNvSpPr/>
          <p:nvPr userDrawn="1"/>
        </p:nvSpPr>
        <p:spPr>
          <a:xfrm>
            <a:off x="13332407" y="8381119"/>
            <a:ext cx="551202" cy="506510"/>
          </a:xfrm>
          <a:custGeom>
            <a:avLst/>
            <a:gdLst/>
            <a:ahLst/>
            <a:cxnLst>
              <a:cxn ang="0">
                <a:pos x="wd2" y="hd2"/>
              </a:cxn>
              <a:cxn ang="5400000">
                <a:pos x="wd2" y="hd2"/>
              </a:cxn>
              <a:cxn ang="10800000">
                <a:pos x="wd2" y="hd2"/>
              </a:cxn>
              <a:cxn ang="16200000">
                <a:pos x="wd2" y="hd2"/>
              </a:cxn>
            </a:cxnLst>
            <a:rect l="0" t="0" r="r" b="b"/>
            <a:pathLst>
              <a:path w="21600" h="21600" extrusionOk="0">
                <a:moveTo>
                  <a:pt x="21211" y="6247"/>
                </a:moveTo>
                <a:lnTo>
                  <a:pt x="21600" y="6671"/>
                </a:lnTo>
                <a:lnTo>
                  <a:pt x="10800" y="21600"/>
                </a:lnTo>
                <a:lnTo>
                  <a:pt x="292" y="7200"/>
                </a:lnTo>
                <a:lnTo>
                  <a:pt x="0" y="6671"/>
                </a:lnTo>
                <a:lnTo>
                  <a:pt x="292" y="6247"/>
                </a:lnTo>
                <a:lnTo>
                  <a:pt x="5157" y="0"/>
                </a:lnTo>
                <a:lnTo>
                  <a:pt x="16346" y="0"/>
                </a:lnTo>
                <a:lnTo>
                  <a:pt x="21211" y="6247"/>
                </a:lnTo>
                <a:close/>
                <a:moveTo>
                  <a:pt x="10411" y="7200"/>
                </a:moveTo>
                <a:lnTo>
                  <a:pt x="1265" y="7200"/>
                </a:lnTo>
                <a:lnTo>
                  <a:pt x="10411" y="19482"/>
                </a:lnTo>
                <a:lnTo>
                  <a:pt x="10411" y="7200"/>
                </a:lnTo>
                <a:close/>
                <a:moveTo>
                  <a:pt x="5449" y="1059"/>
                </a:moveTo>
                <a:lnTo>
                  <a:pt x="1459" y="6247"/>
                </a:lnTo>
                <a:lnTo>
                  <a:pt x="9632" y="6247"/>
                </a:lnTo>
                <a:lnTo>
                  <a:pt x="5449" y="1059"/>
                </a:lnTo>
                <a:close/>
                <a:moveTo>
                  <a:pt x="10703" y="6247"/>
                </a:moveTo>
                <a:lnTo>
                  <a:pt x="14984" y="847"/>
                </a:lnTo>
                <a:lnTo>
                  <a:pt x="6422" y="847"/>
                </a:lnTo>
                <a:lnTo>
                  <a:pt x="10703" y="6247"/>
                </a:lnTo>
                <a:close/>
                <a:moveTo>
                  <a:pt x="11189" y="19482"/>
                </a:moveTo>
                <a:lnTo>
                  <a:pt x="20141" y="7200"/>
                </a:lnTo>
                <a:lnTo>
                  <a:pt x="11189" y="7200"/>
                </a:lnTo>
                <a:lnTo>
                  <a:pt x="11189" y="19482"/>
                </a:lnTo>
                <a:close/>
                <a:moveTo>
                  <a:pt x="20141" y="6247"/>
                </a:moveTo>
                <a:lnTo>
                  <a:pt x="15957" y="953"/>
                </a:lnTo>
                <a:lnTo>
                  <a:pt x="11870" y="6247"/>
                </a:lnTo>
                <a:lnTo>
                  <a:pt x="20141" y="6247"/>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11" name="Shape 3964"/>
          <p:cNvSpPr/>
          <p:nvPr userDrawn="1"/>
        </p:nvSpPr>
        <p:spPr>
          <a:xfrm>
            <a:off x="14640280" y="8371188"/>
            <a:ext cx="526372" cy="526372"/>
          </a:xfrm>
          <a:custGeom>
            <a:avLst/>
            <a:gdLst/>
            <a:ahLst/>
            <a:cxnLst>
              <a:cxn ang="0">
                <a:pos x="wd2" y="hd2"/>
              </a:cxn>
              <a:cxn ang="5400000">
                <a:pos x="wd2" y="hd2"/>
              </a:cxn>
              <a:cxn ang="10800000">
                <a:pos x="wd2" y="hd2"/>
              </a:cxn>
              <a:cxn ang="16200000">
                <a:pos x="wd2" y="hd2"/>
              </a:cxn>
            </a:cxnLst>
            <a:rect l="0" t="0" r="r" b="b"/>
            <a:pathLst>
              <a:path w="21600" h="21600" extrusionOk="0">
                <a:moveTo>
                  <a:pt x="10761" y="0"/>
                </a:moveTo>
                <a:cubicBezTo>
                  <a:pt x="12237" y="0"/>
                  <a:pt x="13636" y="272"/>
                  <a:pt x="14957" y="856"/>
                </a:cubicBezTo>
                <a:cubicBezTo>
                  <a:pt x="16278" y="1401"/>
                  <a:pt x="17404" y="2179"/>
                  <a:pt x="18414" y="3152"/>
                </a:cubicBezTo>
                <a:cubicBezTo>
                  <a:pt x="19386" y="4125"/>
                  <a:pt x="20163" y="5293"/>
                  <a:pt x="20745" y="6577"/>
                </a:cubicBezTo>
                <a:cubicBezTo>
                  <a:pt x="21289" y="7901"/>
                  <a:pt x="21600" y="9302"/>
                  <a:pt x="21600" y="10781"/>
                </a:cubicBezTo>
                <a:cubicBezTo>
                  <a:pt x="21600" y="12298"/>
                  <a:pt x="21289" y="13699"/>
                  <a:pt x="20745" y="15023"/>
                </a:cubicBezTo>
                <a:cubicBezTo>
                  <a:pt x="20163" y="16307"/>
                  <a:pt x="19386" y="17475"/>
                  <a:pt x="18414" y="18448"/>
                </a:cubicBezTo>
                <a:cubicBezTo>
                  <a:pt x="17404" y="19421"/>
                  <a:pt x="16278" y="20199"/>
                  <a:pt x="14957" y="20744"/>
                </a:cubicBezTo>
                <a:cubicBezTo>
                  <a:pt x="13636" y="21328"/>
                  <a:pt x="12237" y="21600"/>
                  <a:pt x="10761" y="21600"/>
                </a:cubicBezTo>
                <a:cubicBezTo>
                  <a:pt x="9285" y="21600"/>
                  <a:pt x="7886" y="21328"/>
                  <a:pt x="6565" y="20744"/>
                </a:cubicBezTo>
                <a:cubicBezTo>
                  <a:pt x="5245" y="20199"/>
                  <a:pt x="4118" y="19421"/>
                  <a:pt x="3186" y="18448"/>
                </a:cubicBezTo>
                <a:cubicBezTo>
                  <a:pt x="2214" y="17475"/>
                  <a:pt x="1437" y="16307"/>
                  <a:pt x="855" y="15023"/>
                </a:cubicBezTo>
                <a:cubicBezTo>
                  <a:pt x="272" y="13699"/>
                  <a:pt x="0" y="12298"/>
                  <a:pt x="0" y="10781"/>
                </a:cubicBezTo>
                <a:cubicBezTo>
                  <a:pt x="0" y="9302"/>
                  <a:pt x="272" y="7901"/>
                  <a:pt x="855" y="6577"/>
                </a:cubicBezTo>
                <a:cubicBezTo>
                  <a:pt x="1437" y="5293"/>
                  <a:pt x="2214" y="4125"/>
                  <a:pt x="3186" y="3152"/>
                </a:cubicBezTo>
                <a:cubicBezTo>
                  <a:pt x="4118" y="2179"/>
                  <a:pt x="5245" y="1401"/>
                  <a:pt x="6565" y="856"/>
                </a:cubicBezTo>
                <a:cubicBezTo>
                  <a:pt x="7886" y="272"/>
                  <a:pt x="9285" y="0"/>
                  <a:pt x="10761" y="0"/>
                </a:cubicBezTo>
                <a:close/>
                <a:moveTo>
                  <a:pt x="10761" y="20744"/>
                </a:moveTo>
                <a:cubicBezTo>
                  <a:pt x="12160" y="20744"/>
                  <a:pt x="13442" y="20471"/>
                  <a:pt x="14646" y="19926"/>
                </a:cubicBezTo>
                <a:cubicBezTo>
                  <a:pt x="15812" y="19421"/>
                  <a:pt x="16899" y="18720"/>
                  <a:pt x="17793" y="17825"/>
                </a:cubicBezTo>
                <a:cubicBezTo>
                  <a:pt x="18686" y="16930"/>
                  <a:pt x="19424" y="15879"/>
                  <a:pt x="19929" y="14672"/>
                </a:cubicBezTo>
                <a:cubicBezTo>
                  <a:pt x="20473" y="13466"/>
                  <a:pt x="20745" y="12182"/>
                  <a:pt x="20745" y="10781"/>
                </a:cubicBezTo>
                <a:cubicBezTo>
                  <a:pt x="20745" y="9418"/>
                  <a:pt x="20473" y="8134"/>
                  <a:pt x="19929" y="6928"/>
                </a:cubicBezTo>
                <a:cubicBezTo>
                  <a:pt x="19424" y="5721"/>
                  <a:pt x="18686" y="4670"/>
                  <a:pt x="17793" y="3736"/>
                </a:cubicBezTo>
                <a:cubicBezTo>
                  <a:pt x="16899" y="2880"/>
                  <a:pt x="15812" y="2179"/>
                  <a:pt x="14646" y="1635"/>
                </a:cubicBezTo>
                <a:cubicBezTo>
                  <a:pt x="13442" y="1129"/>
                  <a:pt x="12160" y="856"/>
                  <a:pt x="10761" y="856"/>
                </a:cubicBezTo>
                <a:cubicBezTo>
                  <a:pt x="9401" y="856"/>
                  <a:pt x="8119" y="1129"/>
                  <a:pt x="6915" y="1635"/>
                </a:cubicBezTo>
                <a:cubicBezTo>
                  <a:pt x="5711" y="2179"/>
                  <a:pt x="4662" y="2880"/>
                  <a:pt x="3768" y="3736"/>
                </a:cubicBezTo>
                <a:cubicBezTo>
                  <a:pt x="2875" y="4670"/>
                  <a:pt x="2137" y="5721"/>
                  <a:pt x="1632" y="6928"/>
                </a:cubicBezTo>
                <a:cubicBezTo>
                  <a:pt x="1127" y="8134"/>
                  <a:pt x="855" y="9418"/>
                  <a:pt x="855" y="10781"/>
                </a:cubicBezTo>
                <a:cubicBezTo>
                  <a:pt x="855" y="12182"/>
                  <a:pt x="1127" y="13466"/>
                  <a:pt x="1632" y="14672"/>
                </a:cubicBezTo>
                <a:cubicBezTo>
                  <a:pt x="2137" y="15879"/>
                  <a:pt x="2875" y="16930"/>
                  <a:pt x="3768" y="17825"/>
                </a:cubicBezTo>
                <a:cubicBezTo>
                  <a:pt x="4662" y="18720"/>
                  <a:pt x="5711" y="19421"/>
                  <a:pt x="6915" y="19926"/>
                </a:cubicBezTo>
                <a:cubicBezTo>
                  <a:pt x="8119" y="20471"/>
                  <a:pt x="9401" y="20744"/>
                  <a:pt x="10761" y="20744"/>
                </a:cubicBezTo>
                <a:close/>
                <a:moveTo>
                  <a:pt x="14258" y="8212"/>
                </a:moveTo>
                <a:cubicBezTo>
                  <a:pt x="14258" y="8523"/>
                  <a:pt x="14219" y="8835"/>
                  <a:pt x="14102" y="9107"/>
                </a:cubicBezTo>
                <a:cubicBezTo>
                  <a:pt x="13986" y="9418"/>
                  <a:pt x="13869" y="9730"/>
                  <a:pt x="13753" y="10002"/>
                </a:cubicBezTo>
                <a:cubicBezTo>
                  <a:pt x="13558" y="10236"/>
                  <a:pt x="13403" y="10469"/>
                  <a:pt x="13170" y="10664"/>
                </a:cubicBezTo>
                <a:cubicBezTo>
                  <a:pt x="12937" y="10897"/>
                  <a:pt x="12704" y="11092"/>
                  <a:pt x="12471" y="11248"/>
                </a:cubicBezTo>
                <a:cubicBezTo>
                  <a:pt x="14258" y="16424"/>
                  <a:pt x="14258" y="16424"/>
                  <a:pt x="14258" y="16424"/>
                </a:cubicBezTo>
                <a:cubicBezTo>
                  <a:pt x="7304" y="16424"/>
                  <a:pt x="7304" y="16424"/>
                  <a:pt x="7304" y="16424"/>
                </a:cubicBezTo>
                <a:cubicBezTo>
                  <a:pt x="9129" y="11248"/>
                  <a:pt x="9129" y="11248"/>
                  <a:pt x="9129" y="11248"/>
                </a:cubicBezTo>
                <a:cubicBezTo>
                  <a:pt x="8858" y="11092"/>
                  <a:pt x="8624" y="10897"/>
                  <a:pt x="8391" y="10703"/>
                </a:cubicBezTo>
                <a:cubicBezTo>
                  <a:pt x="8197" y="10508"/>
                  <a:pt x="8003" y="10275"/>
                  <a:pt x="7809" y="10002"/>
                </a:cubicBezTo>
                <a:cubicBezTo>
                  <a:pt x="7653" y="9730"/>
                  <a:pt x="7537" y="9418"/>
                  <a:pt x="7459" y="9107"/>
                </a:cubicBezTo>
                <a:cubicBezTo>
                  <a:pt x="7381" y="8835"/>
                  <a:pt x="7304" y="8523"/>
                  <a:pt x="7304" y="8212"/>
                </a:cubicBezTo>
                <a:cubicBezTo>
                  <a:pt x="7304" y="7745"/>
                  <a:pt x="7420" y="7278"/>
                  <a:pt x="7614" y="6889"/>
                </a:cubicBezTo>
                <a:cubicBezTo>
                  <a:pt x="7770" y="6461"/>
                  <a:pt x="8042" y="6071"/>
                  <a:pt x="8353" y="5799"/>
                </a:cubicBezTo>
                <a:cubicBezTo>
                  <a:pt x="8624" y="5449"/>
                  <a:pt x="9013" y="5176"/>
                  <a:pt x="9440" y="5021"/>
                </a:cubicBezTo>
                <a:cubicBezTo>
                  <a:pt x="9829" y="4865"/>
                  <a:pt x="10295" y="4787"/>
                  <a:pt x="10761" y="4787"/>
                </a:cubicBezTo>
                <a:cubicBezTo>
                  <a:pt x="11227" y="4787"/>
                  <a:pt x="11694" y="4865"/>
                  <a:pt x="12121" y="5021"/>
                </a:cubicBezTo>
                <a:cubicBezTo>
                  <a:pt x="12509" y="5176"/>
                  <a:pt x="12898" y="5449"/>
                  <a:pt x="13247" y="5799"/>
                </a:cubicBezTo>
                <a:cubicBezTo>
                  <a:pt x="13558" y="6071"/>
                  <a:pt x="13791" y="6461"/>
                  <a:pt x="13986" y="6889"/>
                </a:cubicBezTo>
                <a:cubicBezTo>
                  <a:pt x="14141" y="7278"/>
                  <a:pt x="14258" y="7745"/>
                  <a:pt x="14258" y="8212"/>
                </a:cubicBezTo>
                <a:close/>
                <a:moveTo>
                  <a:pt x="13053" y="15568"/>
                </a:moveTo>
                <a:cubicBezTo>
                  <a:pt x="11616" y="11520"/>
                  <a:pt x="11616" y="11520"/>
                  <a:pt x="11616" y="11520"/>
                </a:cubicBezTo>
                <a:cubicBezTo>
                  <a:pt x="11383" y="10781"/>
                  <a:pt x="11383" y="10781"/>
                  <a:pt x="11383" y="10781"/>
                </a:cubicBezTo>
                <a:cubicBezTo>
                  <a:pt x="12043" y="10430"/>
                  <a:pt x="12043" y="10430"/>
                  <a:pt x="12043" y="10430"/>
                </a:cubicBezTo>
                <a:cubicBezTo>
                  <a:pt x="12237" y="10352"/>
                  <a:pt x="12432" y="10197"/>
                  <a:pt x="12587" y="10080"/>
                </a:cubicBezTo>
                <a:cubicBezTo>
                  <a:pt x="12742" y="9924"/>
                  <a:pt x="12898" y="9730"/>
                  <a:pt x="12976" y="9535"/>
                </a:cubicBezTo>
                <a:cubicBezTo>
                  <a:pt x="13131" y="9341"/>
                  <a:pt x="13209" y="9107"/>
                  <a:pt x="13286" y="8912"/>
                </a:cubicBezTo>
                <a:cubicBezTo>
                  <a:pt x="13364" y="8679"/>
                  <a:pt x="13403" y="8445"/>
                  <a:pt x="13403" y="8212"/>
                </a:cubicBezTo>
                <a:cubicBezTo>
                  <a:pt x="13403" y="7862"/>
                  <a:pt x="13325" y="7511"/>
                  <a:pt x="13170" y="7200"/>
                </a:cubicBezTo>
                <a:cubicBezTo>
                  <a:pt x="13014" y="6889"/>
                  <a:pt x="12820" y="6616"/>
                  <a:pt x="12587" y="6383"/>
                </a:cubicBezTo>
                <a:cubicBezTo>
                  <a:pt x="12393" y="6149"/>
                  <a:pt x="12121" y="5955"/>
                  <a:pt x="11810" y="5838"/>
                </a:cubicBezTo>
                <a:cubicBezTo>
                  <a:pt x="11460" y="5682"/>
                  <a:pt x="11150" y="5643"/>
                  <a:pt x="10761" y="5643"/>
                </a:cubicBezTo>
                <a:cubicBezTo>
                  <a:pt x="10412" y="5643"/>
                  <a:pt x="10101" y="5682"/>
                  <a:pt x="9790" y="5838"/>
                </a:cubicBezTo>
                <a:cubicBezTo>
                  <a:pt x="9440" y="5955"/>
                  <a:pt x="9168" y="6149"/>
                  <a:pt x="8935" y="6383"/>
                </a:cubicBezTo>
                <a:cubicBezTo>
                  <a:pt x="8702" y="6616"/>
                  <a:pt x="8508" y="6889"/>
                  <a:pt x="8391" y="7200"/>
                </a:cubicBezTo>
                <a:cubicBezTo>
                  <a:pt x="8236" y="7511"/>
                  <a:pt x="8197" y="7862"/>
                  <a:pt x="8197" y="8212"/>
                </a:cubicBezTo>
                <a:cubicBezTo>
                  <a:pt x="8197" y="8445"/>
                  <a:pt x="8197" y="8679"/>
                  <a:pt x="8275" y="8912"/>
                </a:cubicBezTo>
                <a:cubicBezTo>
                  <a:pt x="8353" y="9107"/>
                  <a:pt x="8430" y="9341"/>
                  <a:pt x="8547" y="9535"/>
                </a:cubicBezTo>
                <a:cubicBezTo>
                  <a:pt x="8663" y="9730"/>
                  <a:pt x="8819" y="9924"/>
                  <a:pt x="8974" y="10080"/>
                </a:cubicBezTo>
                <a:cubicBezTo>
                  <a:pt x="9168" y="10275"/>
                  <a:pt x="9363" y="10391"/>
                  <a:pt x="9557" y="10508"/>
                </a:cubicBezTo>
                <a:cubicBezTo>
                  <a:pt x="10140" y="10858"/>
                  <a:pt x="10140" y="10858"/>
                  <a:pt x="10140" y="10858"/>
                </a:cubicBezTo>
                <a:cubicBezTo>
                  <a:pt x="9906" y="11559"/>
                  <a:pt x="9906" y="11559"/>
                  <a:pt x="9906" y="11559"/>
                </a:cubicBezTo>
                <a:cubicBezTo>
                  <a:pt x="8547" y="15568"/>
                  <a:pt x="8547" y="15568"/>
                  <a:pt x="8547" y="15568"/>
                </a:cubicBezTo>
                <a:lnTo>
                  <a:pt x="13053" y="1556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12" name="Shape 3965"/>
          <p:cNvSpPr/>
          <p:nvPr userDrawn="1"/>
        </p:nvSpPr>
        <p:spPr>
          <a:xfrm>
            <a:off x="15942300" y="8378636"/>
            <a:ext cx="513245" cy="511475"/>
          </a:xfrm>
          <a:custGeom>
            <a:avLst/>
            <a:gdLst/>
            <a:ahLst/>
            <a:cxnLst>
              <a:cxn ang="0">
                <a:pos x="wd2" y="hd2"/>
              </a:cxn>
              <a:cxn ang="5400000">
                <a:pos x="wd2" y="hd2"/>
              </a:cxn>
              <a:cxn ang="10800000">
                <a:pos x="wd2" y="hd2"/>
              </a:cxn>
              <a:cxn ang="16200000">
                <a:pos x="wd2" y="hd2"/>
              </a:cxn>
            </a:cxnLst>
            <a:rect l="0" t="0" r="r" b="b"/>
            <a:pathLst>
              <a:path w="21570" h="21600" extrusionOk="0">
                <a:moveTo>
                  <a:pt x="20522" y="1042"/>
                </a:moveTo>
                <a:cubicBezTo>
                  <a:pt x="20881" y="1443"/>
                  <a:pt x="21161" y="1843"/>
                  <a:pt x="21321" y="2284"/>
                </a:cubicBezTo>
                <a:cubicBezTo>
                  <a:pt x="21520" y="2765"/>
                  <a:pt x="21600" y="3206"/>
                  <a:pt x="21560" y="3647"/>
                </a:cubicBezTo>
                <a:cubicBezTo>
                  <a:pt x="21560" y="4128"/>
                  <a:pt x="21480" y="4609"/>
                  <a:pt x="21321" y="5049"/>
                </a:cubicBezTo>
                <a:cubicBezTo>
                  <a:pt x="21121" y="5530"/>
                  <a:pt x="20841" y="5931"/>
                  <a:pt x="20482" y="6252"/>
                </a:cubicBezTo>
                <a:cubicBezTo>
                  <a:pt x="17288" y="9458"/>
                  <a:pt x="17288" y="9458"/>
                  <a:pt x="17288" y="9458"/>
                </a:cubicBezTo>
                <a:cubicBezTo>
                  <a:pt x="19005" y="11221"/>
                  <a:pt x="19005" y="11221"/>
                  <a:pt x="19005" y="11221"/>
                </a:cubicBezTo>
                <a:cubicBezTo>
                  <a:pt x="18406" y="11822"/>
                  <a:pt x="18406" y="11822"/>
                  <a:pt x="18406" y="11822"/>
                </a:cubicBezTo>
                <a:cubicBezTo>
                  <a:pt x="16410" y="9818"/>
                  <a:pt x="16410" y="9818"/>
                  <a:pt x="16410" y="9818"/>
                </a:cubicBezTo>
                <a:cubicBezTo>
                  <a:pt x="6787" y="19476"/>
                  <a:pt x="6787" y="19476"/>
                  <a:pt x="6787" y="19476"/>
                </a:cubicBezTo>
                <a:cubicBezTo>
                  <a:pt x="6628" y="19596"/>
                  <a:pt x="6468" y="19717"/>
                  <a:pt x="6268" y="19837"/>
                </a:cubicBezTo>
                <a:cubicBezTo>
                  <a:pt x="6109" y="19957"/>
                  <a:pt x="5909" y="20077"/>
                  <a:pt x="5709" y="20197"/>
                </a:cubicBezTo>
                <a:cubicBezTo>
                  <a:pt x="5510" y="20278"/>
                  <a:pt x="5310" y="20318"/>
                  <a:pt x="5071" y="20358"/>
                </a:cubicBezTo>
                <a:cubicBezTo>
                  <a:pt x="4871" y="20398"/>
                  <a:pt x="4671" y="20398"/>
                  <a:pt x="4472" y="20398"/>
                </a:cubicBezTo>
                <a:cubicBezTo>
                  <a:pt x="4272" y="20398"/>
                  <a:pt x="4112" y="20398"/>
                  <a:pt x="3953" y="20358"/>
                </a:cubicBezTo>
                <a:cubicBezTo>
                  <a:pt x="3753" y="20358"/>
                  <a:pt x="3593" y="20318"/>
                  <a:pt x="3434" y="20237"/>
                </a:cubicBezTo>
                <a:cubicBezTo>
                  <a:pt x="3234" y="20197"/>
                  <a:pt x="3074" y="20157"/>
                  <a:pt x="2915" y="20077"/>
                </a:cubicBezTo>
                <a:cubicBezTo>
                  <a:pt x="2755" y="19957"/>
                  <a:pt x="2635" y="19877"/>
                  <a:pt x="2475" y="19757"/>
                </a:cubicBezTo>
                <a:cubicBezTo>
                  <a:pt x="599" y="21600"/>
                  <a:pt x="599" y="21600"/>
                  <a:pt x="599" y="21600"/>
                </a:cubicBezTo>
                <a:cubicBezTo>
                  <a:pt x="0" y="20959"/>
                  <a:pt x="0" y="20959"/>
                  <a:pt x="0" y="20959"/>
                </a:cubicBezTo>
                <a:cubicBezTo>
                  <a:pt x="1877" y="19155"/>
                  <a:pt x="1877" y="19155"/>
                  <a:pt x="1877" y="19155"/>
                </a:cubicBezTo>
                <a:cubicBezTo>
                  <a:pt x="1637" y="18795"/>
                  <a:pt x="1437" y="18434"/>
                  <a:pt x="1357" y="18033"/>
                </a:cubicBezTo>
                <a:cubicBezTo>
                  <a:pt x="1238" y="17673"/>
                  <a:pt x="1198" y="17272"/>
                  <a:pt x="1198" y="16911"/>
                </a:cubicBezTo>
                <a:cubicBezTo>
                  <a:pt x="1238" y="16511"/>
                  <a:pt x="1318" y="16150"/>
                  <a:pt x="1477" y="15789"/>
                </a:cubicBezTo>
                <a:cubicBezTo>
                  <a:pt x="1637" y="15429"/>
                  <a:pt x="1877" y="15108"/>
                  <a:pt x="2196" y="14827"/>
                </a:cubicBezTo>
                <a:cubicBezTo>
                  <a:pt x="11778" y="5170"/>
                  <a:pt x="11778" y="5170"/>
                  <a:pt x="11778" y="5170"/>
                </a:cubicBezTo>
                <a:cubicBezTo>
                  <a:pt x="9662" y="3086"/>
                  <a:pt x="9662" y="3086"/>
                  <a:pt x="9662" y="3086"/>
                </a:cubicBezTo>
                <a:cubicBezTo>
                  <a:pt x="10301" y="2445"/>
                  <a:pt x="10301" y="2445"/>
                  <a:pt x="10301" y="2445"/>
                </a:cubicBezTo>
                <a:cubicBezTo>
                  <a:pt x="12098" y="4288"/>
                  <a:pt x="12098" y="4288"/>
                  <a:pt x="12098" y="4288"/>
                </a:cubicBezTo>
                <a:cubicBezTo>
                  <a:pt x="15292" y="1042"/>
                  <a:pt x="15292" y="1042"/>
                  <a:pt x="15292" y="1042"/>
                </a:cubicBezTo>
                <a:cubicBezTo>
                  <a:pt x="15491" y="882"/>
                  <a:pt x="15691" y="721"/>
                  <a:pt x="15891" y="561"/>
                </a:cubicBezTo>
                <a:cubicBezTo>
                  <a:pt x="16050" y="441"/>
                  <a:pt x="16290" y="321"/>
                  <a:pt x="16529" y="240"/>
                </a:cubicBezTo>
                <a:cubicBezTo>
                  <a:pt x="16729" y="160"/>
                  <a:pt x="16969" y="80"/>
                  <a:pt x="17208" y="40"/>
                </a:cubicBezTo>
                <a:cubicBezTo>
                  <a:pt x="17448" y="0"/>
                  <a:pt x="17687" y="0"/>
                  <a:pt x="17927" y="0"/>
                </a:cubicBezTo>
                <a:cubicBezTo>
                  <a:pt x="18126" y="0"/>
                  <a:pt x="18366" y="0"/>
                  <a:pt x="18606" y="40"/>
                </a:cubicBezTo>
                <a:cubicBezTo>
                  <a:pt x="18845" y="80"/>
                  <a:pt x="19085" y="160"/>
                  <a:pt x="19324" y="240"/>
                </a:cubicBezTo>
                <a:cubicBezTo>
                  <a:pt x="19524" y="321"/>
                  <a:pt x="19763" y="441"/>
                  <a:pt x="19963" y="561"/>
                </a:cubicBezTo>
                <a:cubicBezTo>
                  <a:pt x="20163" y="721"/>
                  <a:pt x="20362" y="882"/>
                  <a:pt x="20522" y="1042"/>
                </a:cubicBezTo>
                <a:close/>
                <a:moveTo>
                  <a:pt x="6189" y="18835"/>
                </a:moveTo>
                <a:cubicBezTo>
                  <a:pt x="15811" y="9177"/>
                  <a:pt x="15811" y="9177"/>
                  <a:pt x="15811" y="9177"/>
                </a:cubicBezTo>
                <a:cubicBezTo>
                  <a:pt x="12417" y="5771"/>
                  <a:pt x="12417" y="5771"/>
                  <a:pt x="12417" y="5771"/>
                </a:cubicBezTo>
                <a:cubicBezTo>
                  <a:pt x="2795" y="15509"/>
                  <a:pt x="2795" y="15509"/>
                  <a:pt x="2795" y="15509"/>
                </a:cubicBezTo>
                <a:cubicBezTo>
                  <a:pt x="2555" y="15709"/>
                  <a:pt x="2396" y="15950"/>
                  <a:pt x="2236" y="16270"/>
                </a:cubicBezTo>
                <a:cubicBezTo>
                  <a:pt x="2116" y="16551"/>
                  <a:pt x="2076" y="16831"/>
                  <a:pt x="2076" y="17152"/>
                </a:cubicBezTo>
                <a:cubicBezTo>
                  <a:pt x="2076" y="17472"/>
                  <a:pt x="2116" y="17793"/>
                  <a:pt x="2236" y="18073"/>
                </a:cubicBezTo>
                <a:cubicBezTo>
                  <a:pt x="2396" y="18354"/>
                  <a:pt x="2555" y="18635"/>
                  <a:pt x="2795" y="18835"/>
                </a:cubicBezTo>
                <a:cubicBezTo>
                  <a:pt x="2915" y="18955"/>
                  <a:pt x="3034" y="19075"/>
                  <a:pt x="3154" y="19155"/>
                </a:cubicBezTo>
                <a:cubicBezTo>
                  <a:pt x="3314" y="19276"/>
                  <a:pt x="3434" y="19316"/>
                  <a:pt x="3593" y="19356"/>
                </a:cubicBezTo>
                <a:cubicBezTo>
                  <a:pt x="3713" y="19436"/>
                  <a:pt x="3873" y="19476"/>
                  <a:pt x="4033" y="19516"/>
                </a:cubicBezTo>
                <a:cubicBezTo>
                  <a:pt x="4192" y="19556"/>
                  <a:pt x="4312" y="19556"/>
                  <a:pt x="4472" y="19556"/>
                </a:cubicBezTo>
                <a:cubicBezTo>
                  <a:pt x="4631" y="19556"/>
                  <a:pt x="4791" y="19556"/>
                  <a:pt x="4951" y="19516"/>
                </a:cubicBezTo>
                <a:cubicBezTo>
                  <a:pt x="5111" y="19476"/>
                  <a:pt x="5270" y="19436"/>
                  <a:pt x="5390" y="19356"/>
                </a:cubicBezTo>
                <a:cubicBezTo>
                  <a:pt x="5550" y="19316"/>
                  <a:pt x="5670" y="19276"/>
                  <a:pt x="5789" y="19155"/>
                </a:cubicBezTo>
                <a:cubicBezTo>
                  <a:pt x="5909" y="19075"/>
                  <a:pt x="6029" y="18955"/>
                  <a:pt x="6189" y="18835"/>
                </a:cubicBezTo>
                <a:close/>
                <a:moveTo>
                  <a:pt x="16729" y="8856"/>
                </a:moveTo>
                <a:cubicBezTo>
                  <a:pt x="19923" y="5691"/>
                  <a:pt x="19923" y="5691"/>
                  <a:pt x="19923" y="5691"/>
                </a:cubicBezTo>
                <a:cubicBezTo>
                  <a:pt x="20043" y="5530"/>
                  <a:pt x="20163" y="5410"/>
                  <a:pt x="20282" y="5250"/>
                </a:cubicBezTo>
                <a:cubicBezTo>
                  <a:pt x="20362" y="5089"/>
                  <a:pt x="20442" y="4929"/>
                  <a:pt x="20522" y="4729"/>
                </a:cubicBezTo>
                <a:cubicBezTo>
                  <a:pt x="20602" y="4568"/>
                  <a:pt x="20642" y="4408"/>
                  <a:pt x="20682" y="4208"/>
                </a:cubicBezTo>
                <a:cubicBezTo>
                  <a:pt x="20722" y="4047"/>
                  <a:pt x="20722" y="3847"/>
                  <a:pt x="20722" y="3647"/>
                </a:cubicBezTo>
                <a:cubicBezTo>
                  <a:pt x="20722" y="3486"/>
                  <a:pt x="20722" y="3286"/>
                  <a:pt x="20682" y="3126"/>
                </a:cubicBezTo>
                <a:cubicBezTo>
                  <a:pt x="20642" y="2965"/>
                  <a:pt x="20602" y="2765"/>
                  <a:pt x="20522" y="2605"/>
                </a:cubicBezTo>
                <a:cubicBezTo>
                  <a:pt x="20442" y="2445"/>
                  <a:pt x="20362" y="2284"/>
                  <a:pt x="20282" y="2124"/>
                </a:cubicBezTo>
                <a:cubicBezTo>
                  <a:pt x="20163" y="1964"/>
                  <a:pt x="20043" y="1803"/>
                  <a:pt x="19923" y="1683"/>
                </a:cubicBezTo>
                <a:cubicBezTo>
                  <a:pt x="19763" y="1523"/>
                  <a:pt x="19604" y="1403"/>
                  <a:pt x="19444" y="1282"/>
                </a:cubicBezTo>
                <a:cubicBezTo>
                  <a:pt x="19324" y="1202"/>
                  <a:pt x="19165" y="1122"/>
                  <a:pt x="19005" y="1042"/>
                </a:cubicBezTo>
                <a:cubicBezTo>
                  <a:pt x="18845" y="962"/>
                  <a:pt x="18645" y="922"/>
                  <a:pt x="18486" y="882"/>
                </a:cubicBezTo>
                <a:cubicBezTo>
                  <a:pt x="18286" y="842"/>
                  <a:pt x="18087" y="842"/>
                  <a:pt x="17927" y="842"/>
                </a:cubicBezTo>
                <a:cubicBezTo>
                  <a:pt x="17727" y="842"/>
                  <a:pt x="17528" y="842"/>
                  <a:pt x="17368" y="882"/>
                </a:cubicBezTo>
                <a:cubicBezTo>
                  <a:pt x="17168" y="922"/>
                  <a:pt x="17009" y="962"/>
                  <a:pt x="16849" y="1042"/>
                </a:cubicBezTo>
                <a:cubicBezTo>
                  <a:pt x="16649" y="1122"/>
                  <a:pt x="16489" y="1202"/>
                  <a:pt x="16330" y="1282"/>
                </a:cubicBezTo>
                <a:cubicBezTo>
                  <a:pt x="16170" y="1403"/>
                  <a:pt x="16050" y="1523"/>
                  <a:pt x="15891" y="1683"/>
                </a:cubicBezTo>
                <a:cubicBezTo>
                  <a:pt x="12736" y="4889"/>
                  <a:pt x="12736" y="4889"/>
                  <a:pt x="12736" y="4889"/>
                </a:cubicBezTo>
                <a:lnTo>
                  <a:pt x="16729" y="8856"/>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13" name="Shape 3966"/>
          <p:cNvSpPr/>
          <p:nvPr userDrawn="1"/>
        </p:nvSpPr>
        <p:spPr>
          <a:xfrm>
            <a:off x="17314373" y="8360014"/>
            <a:ext cx="360020" cy="548719"/>
          </a:xfrm>
          <a:custGeom>
            <a:avLst/>
            <a:gdLst/>
            <a:ahLst/>
            <a:cxnLst>
              <a:cxn ang="0">
                <a:pos x="wd2" y="hd2"/>
              </a:cxn>
              <a:cxn ang="5400000">
                <a:pos x="wd2" y="hd2"/>
              </a:cxn>
              <a:cxn ang="10800000">
                <a:pos x="wd2" y="hd2"/>
              </a:cxn>
              <a:cxn ang="16200000">
                <a:pos x="wd2" y="hd2"/>
              </a:cxn>
            </a:cxnLst>
            <a:rect l="0" t="0" r="r" b="b"/>
            <a:pathLst>
              <a:path w="21600" h="21600" extrusionOk="0">
                <a:moveTo>
                  <a:pt x="18408" y="12050"/>
                </a:moveTo>
                <a:cubicBezTo>
                  <a:pt x="17896" y="12385"/>
                  <a:pt x="17383" y="12684"/>
                  <a:pt x="16870" y="12908"/>
                </a:cubicBezTo>
                <a:cubicBezTo>
                  <a:pt x="16300" y="13169"/>
                  <a:pt x="15730" y="13355"/>
                  <a:pt x="15160" y="13505"/>
                </a:cubicBezTo>
                <a:cubicBezTo>
                  <a:pt x="14533" y="13728"/>
                  <a:pt x="13963" y="13840"/>
                  <a:pt x="13279" y="13952"/>
                </a:cubicBezTo>
                <a:cubicBezTo>
                  <a:pt x="12652" y="14064"/>
                  <a:pt x="12025" y="14102"/>
                  <a:pt x="11455" y="14102"/>
                </a:cubicBezTo>
                <a:cubicBezTo>
                  <a:pt x="11455" y="17459"/>
                  <a:pt x="11455" y="17459"/>
                  <a:pt x="11455" y="17459"/>
                </a:cubicBezTo>
                <a:cubicBezTo>
                  <a:pt x="16471" y="17459"/>
                  <a:pt x="16471" y="17459"/>
                  <a:pt x="16471" y="17459"/>
                </a:cubicBezTo>
                <a:cubicBezTo>
                  <a:pt x="16471" y="18280"/>
                  <a:pt x="16471" y="18280"/>
                  <a:pt x="16471" y="18280"/>
                </a:cubicBezTo>
                <a:cubicBezTo>
                  <a:pt x="11455" y="18280"/>
                  <a:pt x="11455" y="18280"/>
                  <a:pt x="11455" y="18280"/>
                </a:cubicBezTo>
                <a:cubicBezTo>
                  <a:pt x="11455" y="21600"/>
                  <a:pt x="11455" y="21600"/>
                  <a:pt x="11455" y="21600"/>
                </a:cubicBezTo>
                <a:cubicBezTo>
                  <a:pt x="10202" y="21600"/>
                  <a:pt x="10202" y="21600"/>
                  <a:pt x="10202" y="21600"/>
                </a:cubicBezTo>
                <a:cubicBezTo>
                  <a:pt x="10202" y="18280"/>
                  <a:pt x="10202" y="18280"/>
                  <a:pt x="10202" y="18280"/>
                </a:cubicBezTo>
                <a:cubicBezTo>
                  <a:pt x="5072" y="18280"/>
                  <a:pt x="5072" y="18280"/>
                  <a:pt x="5072" y="18280"/>
                </a:cubicBezTo>
                <a:cubicBezTo>
                  <a:pt x="5072" y="17459"/>
                  <a:pt x="5072" y="17459"/>
                  <a:pt x="5072" y="17459"/>
                </a:cubicBezTo>
                <a:cubicBezTo>
                  <a:pt x="10202" y="17459"/>
                  <a:pt x="10202" y="17459"/>
                  <a:pt x="10202" y="17459"/>
                </a:cubicBezTo>
                <a:cubicBezTo>
                  <a:pt x="10202" y="14102"/>
                  <a:pt x="10202" y="14102"/>
                  <a:pt x="10202" y="14102"/>
                </a:cubicBezTo>
                <a:cubicBezTo>
                  <a:pt x="9518" y="14102"/>
                  <a:pt x="8891" y="14064"/>
                  <a:pt x="8264" y="13952"/>
                </a:cubicBezTo>
                <a:cubicBezTo>
                  <a:pt x="7694" y="13840"/>
                  <a:pt x="7067" y="13728"/>
                  <a:pt x="6440" y="13579"/>
                </a:cubicBezTo>
                <a:cubicBezTo>
                  <a:pt x="5870" y="13355"/>
                  <a:pt x="5300" y="13169"/>
                  <a:pt x="4787" y="12908"/>
                </a:cubicBezTo>
                <a:cubicBezTo>
                  <a:pt x="4217" y="12684"/>
                  <a:pt x="3704" y="12385"/>
                  <a:pt x="3192" y="12050"/>
                </a:cubicBezTo>
                <a:cubicBezTo>
                  <a:pt x="2109" y="11378"/>
                  <a:pt x="1311" y="10595"/>
                  <a:pt x="798" y="9737"/>
                </a:cubicBezTo>
                <a:cubicBezTo>
                  <a:pt x="285" y="8841"/>
                  <a:pt x="0" y="7983"/>
                  <a:pt x="0" y="7088"/>
                </a:cubicBezTo>
                <a:cubicBezTo>
                  <a:pt x="0" y="6193"/>
                  <a:pt x="285" y="5297"/>
                  <a:pt x="798" y="4439"/>
                </a:cubicBezTo>
                <a:cubicBezTo>
                  <a:pt x="1311" y="3544"/>
                  <a:pt x="2109" y="2798"/>
                  <a:pt x="3192" y="2089"/>
                </a:cubicBezTo>
                <a:cubicBezTo>
                  <a:pt x="3704" y="1753"/>
                  <a:pt x="4274" y="1455"/>
                  <a:pt x="4901" y="1194"/>
                </a:cubicBezTo>
                <a:cubicBezTo>
                  <a:pt x="5471" y="933"/>
                  <a:pt x="6098" y="709"/>
                  <a:pt x="6782" y="560"/>
                </a:cubicBezTo>
                <a:cubicBezTo>
                  <a:pt x="7409" y="373"/>
                  <a:pt x="8093" y="224"/>
                  <a:pt x="8777" y="149"/>
                </a:cubicBezTo>
                <a:cubicBezTo>
                  <a:pt x="9461" y="37"/>
                  <a:pt x="10145" y="0"/>
                  <a:pt x="10828" y="0"/>
                </a:cubicBezTo>
                <a:cubicBezTo>
                  <a:pt x="11512" y="0"/>
                  <a:pt x="12196" y="75"/>
                  <a:pt x="12880" y="149"/>
                </a:cubicBezTo>
                <a:cubicBezTo>
                  <a:pt x="13564" y="261"/>
                  <a:pt x="14191" y="373"/>
                  <a:pt x="14875" y="560"/>
                </a:cubicBezTo>
                <a:cubicBezTo>
                  <a:pt x="15502" y="709"/>
                  <a:pt x="16129" y="933"/>
                  <a:pt x="16756" y="1194"/>
                </a:cubicBezTo>
                <a:cubicBezTo>
                  <a:pt x="17383" y="1455"/>
                  <a:pt x="17896" y="1753"/>
                  <a:pt x="18408" y="2089"/>
                </a:cubicBezTo>
                <a:cubicBezTo>
                  <a:pt x="19491" y="2798"/>
                  <a:pt x="20289" y="3544"/>
                  <a:pt x="20802" y="4439"/>
                </a:cubicBezTo>
                <a:cubicBezTo>
                  <a:pt x="21372" y="5297"/>
                  <a:pt x="21600" y="6193"/>
                  <a:pt x="21600" y="7088"/>
                </a:cubicBezTo>
                <a:cubicBezTo>
                  <a:pt x="21600" y="7983"/>
                  <a:pt x="21372" y="8841"/>
                  <a:pt x="20802" y="9737"/>
                </a:cubicBezTo>
                <a:cubicBezTo>
                  <a:pt x="20289" y="10595"/>
                  <a:pt x="19491" y="11378"/>
                  <a:pt x="18408" y="12050"/>
                </a:cubicBezTo>
                <a:close/>
                <a:moveTo>
                  <a:pt x="4103" y="2686"/>
                </a:moveTo>
                <a:cubicBezTo>
                  <a:pt x="3135" y="3283"/>
                  <a:pt x="2451" y="3954"/>
                  <a:pt x="1995" y="4738"/>
                </a:cubicBezTo>
                <a:cubicBezTo>
                  <a:pt x="1482" y="5521"/>
                  <a:pt x="1254" y="6267"/>
                  <a:pt x="1254" y="7051"/>
                </a:cubicBezTo>
                <a:cubicBezTo>
                  <a:pt x="1254" y="7872"/>
                  <a:pt x="1482" y="8655"/>
                  <a:pt x="1995" y="9401"/>
                </a:cubicBezTo>
                <a:cubicBezTo>
                  <a:pt x="2451" y="10184"/>
                  <a:pt x="3135" y="10856"/>
                  <a:pt x="4103" y="11490"/>
                </a:cubicBezTo>
                <a:cubicBezTo>
                  <a:pt x="4559" y="11751"/>
                  <a:pt x="5015" y="12012"/>
                  <a:pt x="5528" y="12274"/>
                </a:cubicBezTo>
                <a:cubicBezTo>
                  <a:pt x="5984" y="12497"/>
                  <a:pt x="6554" y="12647"/>
                  <a:pt x="7124" y="12796"/>
                </a:cubicBezTo>
                <a:cubicBezTo>
                  <a:pt x="7751" y="12945"/>
                  <a:pt x="8321" y="13057"/>
                  <a:pt x="8891" y="13169"/>
                </a:cubicBezTo>
                <a:cubicBezTo>
                  <a:pt x="9518" y="13244"/>
                  <a:pt x="10145" y="13281"/>
                  <a:pt x="10772" y="13281"/>
                </a:cubicBezTo>
                <a:cubicBezTo>
                  <a:pt x="11398" y="13281"/>
                  <a:pt x="12025" y="13244"/>
                  <a:pt x="12652" y="13169"/>
                </a:cubicBezTo>
                <a:cubicBezTo>
                  <a:pt x="13279" y="13057"/>
                  <a:pt x="13849" y="12982"/>
                  <a:pt x="14419" y="12833"/>
                </a:cubicBezTo>
                <a:cubicBezTo>
                  <a:pt x="14989" y="12684"/>
                  <a:pt x="15559" y="12497"/>
                  <a:pt x="16072" y="12274"/>
                </a:cubicBezTo>
                <a:cubicBezTo>
                  <a:pt x="16585" y="12012"/>
                  <a:pt x="17098" y="11789"/>
                  <a:pt x="17554" y="11527"/>
                </a:cubicBezTo>
                <a:cubicBezTo>
                  <a:pt x="18408" y="10931"/>
                  <a:pt x="19092" y="10222"/>
                  <a:pt x="19548" y="9438"/>
                </a:cubicBezTo>
                <a:cubicBezTo>
                  <a:pt x="20061" y="8655"/>
                  <a:pt x="20289" y="7872"/>
                  <a:pt x="20289" y="7088"/>
                </a:cubicBezTo>
                <a:cubicBezTo>
                  <a:pt x="20289" y="6305"/>
                  <a:pt x="20061" y="5521"/>
                  <a:pt x="19548" y="4738"/>
                </a:cubicBezTo>
                <a:cubicBezTo>
                  <a:pt x="19092" y="3992"/>
                  <a:pt x="18408" y="3320"/>
                  <a:pt x="17554" y="2686"/>
                </a:cubicBezTo>
                <a:cubicBezTo>
                  <a:pt x="17098" y="2388"/>
                  <a:pt x="16585" y="2126"/>
                  <a:pt x="16072" y="1903"/>
                </a:cubicBezTo>
                <a:cubicBezTo>
                  <a:pt x="15559" y="1679"/>
                  <a:pt x="14989" y="1492"/>
                  <a:pt x="14419" y="1343"/>
                </a:cubicBezTo>
                <a:cubicBezTo>
                  <a:pt x="13849" y="1156"/>
                  <a:pt x="13279" y="1045"/>
                  <a:pt x="12652" y="970"/>
                </a:cubicBezTo>
                <a:cubicBezTo>
                  <a:pt x="12025" y="895"/>
                  <a:pt x="11398" y="858"/>
                  <a:pt x="10772" y="858"/>
                </a:cubicBezTo>
                <a:cubicBezTo>
                  <a:pt x="10145" y="858"/>
                  <a:pt x="9518" y="895"/>
                  <a:pt x="8891" y="970"/>
                </a:cubicBezTo>
                <a:cubicBezTo>
                  <a:pt x="8321" y="1045"/>
                  <a:pt x="7751" y="1156"/>
                  <a:pt x="7124" y="1343"/>
                </a:cubicBezTo>
                <a:cubicBezTo>
                  <a:pt x="6554" y="1455"/>
                  <a:pt x="5984" y="1641"/>
                  <a:pt x="5528" y="1865"/>
                </a:cubicBezTo>
                <a:cubicBezTo>
                  <a:pt x="5015" y="2089"/>
                  <a:pt x="4559" y="2350"/>
                  <a:pt x="4103" y="2686"/>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14" name="Shape 3967"/>
          <p:cNvSpPr/>
          <p:nvPr userDrawn="1"/>
        </p:nvSpPr>
        <p:spPr>
          <a:xfrm>
            <a:off x="18473273" y="8444434"/>
            <a:ext cx="633137" cy="379882"/>
          </a:xfrm>
          <a:custGeom>
            <a:avLst/>
            <a:gdLst/>
            <a:ahLst/>
            <a:cxnLst>
              <a:cxn ang="0">
                <a:pos x="wd2" y="hd2"/>
              </a:cxn>
              <a:cxn ang="5400000">
                <a:pos x="wd2" y="hd2"/>
              </a:cxn>
              <a:cxn ang="10800000">
                <a:pos x="wd2" y="hd2"/>
              </a:cxn>
              <a:cxn ang="16200000">
                <a:pos x="wd2" y="hd2"/>
              </a:cxn>
            </a:cxnLst>
            <a:rect l="0" t="0" r="r" b="b"/>
            <a:pathLst>
              <a:path w="21600" h="21600" extrusionOk="0">
                <a:moveTo>
                  <a:pt x="21600" y="10165"/>
                </a:moveTo>
                <a:lnTo>
                  <a:pt x="21600" y="11435"/>
                </a:lnTo>
                <a:lnTo>
                  <a:pt x="19482" y="11435"/>
                </a:lnTo>
                <a:lnTo>
                  <a:pt x="19482" y="18635"/>
                </a:lnTo>
                <a:lnTo>
                  <a:pt x="17365" y="18635"/>
                </a:lnTo>
                <a:lnTo>
                  <a:pt x="17365" y="21600"/>
                </a:lnTo>
                <a:lnTo>
                  <a:pt x="14485" y="21600"/>
                </a:lnTo>
                <a:lnTo>
                  <a:pt x="14485" y="11435"/>
                </a:lnTo>
                <a:lnTo>
                  <a:pt x="7285" y="11435"/>
                </a:lnTo>
                <a:lnTo>
                  <a:pt x="7285" y="21600"/>
                </a:lnTo>
                <a:lnTo>
                  <a:pt x="4405" y="21600"/>
                </a:lnTo>
                <a:lnTo>
                  <a:pt x="4405" y="18635"/>
                </a:lnTo>
                <a:lnTo>
                  <a:pt x="2202" y="18635"/>
                </a:lnTo>
                <a:lnTo>
                  <a:pt x="2202" y="11435"/>
                </a:lnTo>
                <a:lnTo>
                  <a:pt x="0" y="11435"/>
                </a:lnTo>
                <a:lnTo>
                  <a:pt x="0" y="10165"/>
                </a:lnTo>
                <a:lnTo>
                  <a:pt x="2202" y="10165"/>
                </a:lnTo>
                <a:lnTo>
                  <a:pt x="2202" y="3106"/>
                </a:lnTo>
                <a:lnTo>
                  <a:pt x="4405" y="3106"/>
                </a:lnTo>
                <a:lnTo>
                  <a:pt x="4405" y="0"/>
                </a:lnTo>
                <a:lnTo>
                  <a:pt x="7285" y="0"/>
                </a:lnTo>
                <a:lnTo>
                  <a:pt x="7285" y="10165"/>
                </a:lnTo>
                <a:lnTo>
                  <a:pt x="14485" y="10165"/>
                </a:lnTo>
                <a:lnTo>
                  <a:pt x="14485" y="0"/>
                </a:lnTo>
                <a:lnTo>
                  <a:pt x="17365" y="0"/>
                </a:lnTo>
                <a:lnTo>
                  <a:pt x="17365" y="3106"/>
                </a:lnTo>
                <a:lnTo>
                  <a:pt x="19482" y="3106"/>
                </a:lnTo>
                <a:lnTo>
                  <a:pt x="19482" y="10165"/>
                </a:lnTo>
                <a:lnTo>
                  <a:pt x="21600" y="10165"/>
                </a:lnTo>
                <a:close/>
                <a:moveTo>
                  <a:pt x="2965" y="17506"/>
                </a:moveTo>
                <a:lnTo>
                  <a:pt x="4405" y="17506"/>
                </a:lnTo>
                <a:lnTo>
                  <a:pt x="4405" y="4235"/>
                </a:lnTo>
                <a:lnTo>
                  <a:pt x="2965" y="4235"/>
                </a:lnTo>
                <a:lnTo>
                  <a:pt x="2965" y="17506"/>
                </a:lnTo>
                <a:close/>
                <a:moveTo>
                  <a:pt x="6522" y="20471"/>
                </a:moveTo>
                <a:lnTo>
                  <a:pt x="6522" y="1271"/>
                </a:lnTo>
                <a:lnTo>
                  <a:pt x="5082" y="1271"/>
                </a:lnTo>
                <a:lnTo>
                  <a:pt x="5082" y="20471"/>
                </a:lnTo>
                <a:lnTo>
                  <a:pt x="6522" y="20471"/>
                </a:lnTo>
                <a:close/>
                <a:moveTo>
                  <a:pt x="16602" y="20471"/>
                </a:moveTo>
                <a:lnTo>
                  <a:pt x="16602" y="1271"/>
                </a:lnTo>
                <a:lnTo>
                  <a:pt x="15162" y="1271"/>
                </a:lnTo>
                <a:lnTo>
                  <a:pt x="15162" y="20471"/>
                </a:lnTo>
                <a:lnTo>
                  <a:pt x="16602" y="20471"/>
                </a:lnTo>
                <a:close/>
                <a:moveTo>
                  <a:pt x="18805" y="17506"/>
                </a:moveTo>
                <a:lnTo>
                  <a:pt x="18805" y="4235"/>
                </a:lnTo>
                <a:lnTo>
                  <a:pt x="17365" y="4235"/>
                </a:lnTo>
                <a:lnTo>
                  <a:pt x="17365" y="17506"/>
                </a:lnTo>
                <a:lnTo>
                  <a:pt x="18805" y="17506"/>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15" name="Shape 3968"/>
          <p:cNvSpPr/>
          <p:nvPr userDrawn="1"/>
        </p:nvSpPr>
        <p:spPr>
          <a:xfrm>
            <a:off x="19796045" y="8345117"/>
            <a:ext cx="578513" cy="578515"/>
          </a:xfrm>
          <a:custGeom>
            <a:avLst/>
            <a:gdLst/>
            <a:ahLst/>
            <a:cxnLst>
              <a:cxn ang="0">
                <a:pos x="wd2" y="hd2"/>
              </a:cxn>
              <a:cxn ang="5400000">
                <a:pos x="wd2" y="hd2"/>
              </a:cxn>
              <a:cxn ang="10800000">
                <a:pos x="wd2" y="hd2"/>
              </a:cxn>
              <a:cxn ang="16200000">
                <a:pos x="wd2" y="hd2"/>
              </a:cxn>
            </a:cxnLst>
            <a:rect l="0" t="0" r="r" b="b"/>
            <a:pathLst>
              <a:path w="21600" h="21600" extrusionOk="0">
                <a:moveTo>
                  <a:pt x="21044" y="9734"/>
                </a:moveTo>
                <a:lnTo>
                  <a:pt x="21600" y="10290"/>
                </a:lnTo>
                <a:lnTo>
                  <a:pt x="15111" y="16872"/>
                </a:lnTo>
                <a:lnTo>
                  <a:pt x="14555" y="16316"/>
                </a:lnTo>
                <a:lnTo>
                  <a:pt x="14925" y="15945"/>
                </a:lnTo>
                <a:lnTo>
                  <a:pt x="10568" y="11588"/>
                </a:lnTo>
                <a:lnTo>
                  <a:pt x="556" y="21600"/>
                </a:lnTo>
                <a:lnTo>
                  <a:pt x="0" y="21044"/>
                </a:lnTo>
                <a:lnTo>
                  <a:pt x="10012" y="11032"/>
                </a:lnTo>
                <a:lnTo>
                  <a:pt x="5655" y="6767"/>
                </a:lnTo>
                <a:lnTo>
                  <a:pt x="5284" y="7138"/>
                </a:lnTo>
                <a:lnTo>
                  <a:pt x="4728" y="6582"/>
                </a:lnTo>
                <a:lnTo>
                  <a:pt x="10661" y="556"/>
                </a:lnTo>
                <a:lnTo>
                  <a:pt x="11310" y="0"/>
                </a:lnTo>
                <a:lnTo>
                  <a:pt x="11866" y="556"/>
                </a:lnTo>
                <a:lnTo>
                  <a:pt x="11217" y="1112"/>
                </a:lnTo>
                <a:lnTo>
                  <a:pt x="20488" y="10383"/>
                </a:lnTo>
                <a:lnTo>
                  <a:pt x="21044" y="9734"/>
                </a:lnTo>
                <a:close/>
                <a:moveTo>
                  <a:pt x="10661" y="1669"/>
                </a:moveTo>
                <a:lnTo>
                  <a:pt x="6304" y="6118"/>
                </a:lnTo>
                <a:lnTo>
                  <a:pt x="7602" y="7509"/>
                </a:lnTo>
                <a:lnTo>
                  <a:pt x="12052" y="3059"/>
                </a:lnTo>
                <a:lnTo>
                  <a:pt x="10661" y="1669"/>
                </a:lnTo>
                <a:close/>
                <a:moveTo>
                  <a:pt x="13442" y="13349"/>
                </a:moveTo>
                <a:lnTo>
                  <a:pt x="17892" y="8900"/>
                </a:lnTo>
                <a:lnTo>
                  <a:pt x="12700" y="3708"/>
                </a:lnTo>
                <a:lnTo>
                  <a:pt x="8158" y="8065"/>
                </a:lnTo>
                <a:lnTo>
                  <a:pt x="13442" y="13349"/>
                </a:lnTo>
                <a:close/>
                <a:moveTo>
                  <a:pt x="15389" y="15296"/>
                </a:moveTo>
                <a:lnTo>
                  <a:pt x="19839" y="10846"/>
                </a:lnTo>
                <a:lnTo>
                  <a:pt x="18448" y="9456"/>
                </a:lnTo>
                <a:lnTo>
                  <a:pt x="14091" y="13998"/>
                </a:lnTo>
                <a:lnTo>
                  <a:pt x="15389" y="15296"/>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16" name="Shape 3969"/>
          <p:cNvSpPr/>
          <p:nvPr userDrawn="1"/>
        </p:nvSpPr>
        <p:spPr>
          <a:xfrm>
            <a:off x="21116334" y="8338911"/>
            <a:ext cx="528855" cy="590927"/>
          </a:xfrm>
          <a:custGeom>
            <a:avLst/>
            <a:gdLst/>
            <a:ahLst/>
            <a:cxnLst>
              <a:cxn ang="0">
                <a:pos x="wd2" y="hd2"/>
              </a:cxn>
              <a:cxn ang="5400000">
                <a:pos x="wd2" y="hd2"/>
              </a:cxn>
              <a:cxn ang="10800000">
                <a:pos x="wd2" y="hd2"/>
              </a:cxn>
              <a:cxn ang="16200000">
                <a:pos x="wd2" y="hd2"/>
              </a:cxn>
            </a:cxnLst>
            <a:rect l="0" t="0" r="r" b="b"/>
            <a:pathLst>
              <a:path w="21600" h="21600" extrusionOk="0">
                <a:moveTo>
                  <a:pt x="21600" y="9639"/>
                </a:moveTo>
                <a:cubicBezTo>
                  <a:pt x="21600" y="13556"/>
                  <a:pt x="21600" y="13556"/>
                  <a:pt x="21600" y="13556"/>
                </a:cubicBezTo>
                <a:cubicBezTo>
                  <a:pt x="21600" y="13626"/>
                  <a:pt x="21600" y="13660"/>
                  <a:pt x="21600" y="13695"/>
                </a:cubicBezTo>
                <a:cubicBezTo>
                  <a:pt x="21600" y="13764"/>
                  <a:pt x="21600" y="13799"/>
                  <a:pt x="21600" y="13868"/>
                </a:cubicBezTo>
                <a:cubicBezTo>
                  <a:pt x="21600" y="14215"/>
                  <a:pt x="21522" y="14596"/>
                  <a:pt x="21445" y="14943"/>
                </a:cubicBezTo>
                <a:cubicBezTo>
                  <a:pt x="21328" y="15290"/>
                  <a:pt x="21212" y="15602"/>
                  <a:pt x="21017" y="15914"/>
                </a:cubicBezTo>
                <a:cubicBezTo>
                  <a:pt x="20862" y="16226"/>
                  <a:pt x="20668" y="16538"/>
                  <a:pt x="20435" y="16781"/>
                </a:cubicBezTo>
                <a:cubicBezTo>
                  <a:pt x="20201" y="17023"/>
                  <a:pt x="19929" y="17266"/>
                  <a:pt x="19619" y="17474"/>
                </a:cubicBezTo>
                <a:cubicBezTo>
                  <a:pt x="19230" y="17994"/>
                  <a:pt x="18803" y="18445"/>
                  <a:pt x="18337" y="18896"/>
                </a:cubicBezTo>
                <a:cubicBezTo>
                  <a:pt x="17832" y="19312"/>
                  <a:pt x="17288" y="19693"/>
                  <a:pt x="16744" y="20005"/>
                </a:cubicBezTo>
                <a:cubicBezTo>
                  <a:pt x="16161" y="20352"/>
                  <a:pt x="15540" y="20664"/>
                  <a:pt x="14918" y="20872"/>
                </a:cubicBezTo>
                <a:cubicBezTo>
                  <a:pt x="14258" y="21115"/>
                  <a:pt x="13597" y="21288"/>
                  <a:pt x="12937" y="21461"/>
                </a:cubicBezTo>
                <a:cubicBezTo>
                  <a:pt x="12937" y="21600"/>
                  <a:pt x="12937" y="21600"/>
                  <a:pt x="12937" y="21600"/>
                </a:cubicBezTo>
                <a:cubicBezTo>
                  <a:pt x="8624" y="21600"/>
                  <a:pt x="8624" y="21600"/>
                  <a:pt x="8624" y="21600"/>
                </a:cubicBezTo>
                <a:cubicBezTo>
                  <a:pt x="8624" y="19277"/>
                  <a:pt x="8624" y="19277"/>
                  <a:pt x="8624" y="19277"/>
                </a:cubicBezTo>
                <a:cubicBezTo>
                  <a:pt x="12976" y="19277"/>
                  <a:pt x="12976" y="19277"/>
                  <a:pt x="12976" y="19277"/>
                </a:cubicBezTo>
                <a:cubicBezTo>
                  <a:pt x="12976" y="20629"/>
                  <a:pt x="12976" y="20629"/>
                  <a:pt x="12976" y="20629"/>
                </a:cubicBezTo>
                <a:cubicBezTo>
                  <a:pt x="13442" y="20525"/>
                  <a:pt x="13869" y="20387"/>
                  <a:pt x="14296" y="20248"/>
                </a:cubicBezTo>
                <a:cubicBezTo>
                  <a:pt x="14724" y="20109"/>
                  <a:pt x="15151" y="19970"/>
                  <a:pt x="15501" y="19797"/>
                </a:cubicBezTo>
                <a:cubicBezTo>
                  <a:pt x="15928" y="19589"/>
                  <a:pt x="16317" y="19346"/>
                  <a:pt x="16666" y="19138"/>
                </a:cubicBezTo>
                <a:cubicBezTo>
                  <a:pt x="17016" y="18896"/>
                  <a:pt x="17365" y="18653"/>
                  <a:pt x="17676" y="18341"/>
                </a:cubicBezTo>
                <a:cubicBezTo>
                  <a:pt x="17443" y="18410"/>
                  <a:pt x="17249" y="18445"/>
                  <a:pt x="17055" y="18480"/>
                </a:cubicBezTo>
                <a:cubicBezTo>
                  <a:pt x="16860" y="18514"/>
                  <a:pt x="16666" y="18514"/>
                  <a:pt x="16433" y="18514"/>
                </a:cubicBezTo>
                <a:cubicBezTo>
                  <a:pt x="16394" y="18514"/>
                  <a:pt x="16394" y="18514"/>
                  <a:pt x="16394" y="18514"/>
                </a:cubicBezTo>
                <a:cubicBezTo>
                  <a:pt x="16394" y="9257"/>
                  <a:pt x="16394" y="9257"/>
                  <a:pt x="16394" y="9257"/>
                </a:cubicBezTo>
                <a:cubicBezTo>
                  <a:pt x="16433" y="9257"/>
                  <a:pt x="16433" y="9257"/>
                  <a:pt x="16433" y="9257"/>
                </a:cubicBezTo>
                <a:cubicBezTo>
                  <a:pt x="16860" y="9257"/>
                  <a:pt x="17288" y="9326"/>
                  <a:pt x="17715" y="9430"/>
                </a:cubicBezTo>
                <a:cubicBezTo>
                  <a:pt x="18142" y="9535"/>
                  <a:pt x="18531" y="9673"/>
                  <a:pt x="18919" y="9847"/>
                </a:cubicBezTo>
                <a:cubicBezTo>
                  <a:pt x="19269" y="10020"/>
                  <a:pt x="19619" y="10263"/>
                  <a:pt x="19929" y="10505"/>
                </a:cubicBezTo>
                <a:cubicBezTo>
                  <a:pt x="20240" y="10748"/>
                  <a:pt x="20473" y="11025"/>
                  <a:pt x="20745" y="11337"/>
                </a:cubicBezTo>
                <a:cubicBezTo>
                  <a:pt x="20745" y="9639"/>
                  <a:pt x="20745" y="9639"/>
                  <a:pt x="20745" y="9639"/>
                </a:cubicBezTo>
                <a:cubicBezTo>
                  <a:pt x="20745" y="8425"/>
                  <a:pt x="20473" y="7281"/>
                  <a:pt x="19929" y="6206"/>
                </a:cubicBezTo>
                <a:cubicBezTo>
                  <a:pt x="19424" y="5097"/>
                  <a:pt x="18686" y="4161"/>
                  <a:pt x="17793" y="3398"/>
                </a:cubicBezTo>
                <a:cubicBezTo>
                  <a:pt x="16899" y="2566"/>
                  <a:pt x="15812" y="1942"/>
                  <a:pt x="14646" y="1491"/>
                </a:cubicBezTo>
                <a:cubicBezTo>
                  <a:pt x="13442" y="1005"/>
                  <a:pt x="12160" y="763"/>
                  <a:pt x="10761" y="763"/>
                </a:cubicBezTo>
                <a:cubicBezTo>
                  <a:pt x="9401" y="763"/>
                  <a:pt x="8119" y="1005"/>
                  <a:pt x="6915" y="1491"/>
                </a:cubicBezTo>
                <a:cubicBezTo>
                  <a:pt x="5711" y="1942"/>
                  <a:pt x="4662" y="2566"/>
                  <a:pt x="3768" y="3398"/>
                </a:cubicBezTo>
                <a:cubicBezTo>
                  <a:pt x="2875" y="4161"/>
                  <a:pt x="2137" y="5097"/>
                  <a:pt x="1632" y="6206"/>
                </a:cubicBezTo>
                <a:cubicBezTo>
                  <a:pt x="1127" y="7281"/>
                  <a:pt x="855" y="8425"/>
                  <a:pt x="855" y="9639"/>
                </a:cubicBezTo>
                <a:cubicBezTo>
                  <a:pt x="855" y="11337"/>
                  <a:pt x="855" y="11337"/>
                  <a:pt x="855" y="11337"/>
                </a:cubicBezTo>
                <a:cubicBezTo>
                  <a:pt x="1088" y="11025"/>
                  <a:pt x="1360" y="10713"/>
                  <a:pt x="1671" y="10471"/>
                </a:cubicBezTo>
                <a:cubicBezTo>
                  <a:pt x="1942" y="10193"/>
                  <a:pt x="2292" y="9985"/>
                  <a:pt x="2681" y="9812"/>
                </a:cubicBezTo>
                <a:cubicBezTo>
                  <a:pt x="2991" y="9639"/>
                  <a:pt x="3380" y="9500"/>
                  <a:pt x="3807" y="9396"/>
                </a:cubicBezTo>
                <a:cubicBezTo>
                  <a:pt x="4235" y="9292"/>
                  <a:pt x="4662" y="9257"/>
                  <a:pt x="5128" y="9257"/>
                </a:cubicBezTo>
                <a:cubicBezTo>
                  <a:pt x="5128" y="18514"/>
                  <a:pt x="5128" y="18514"/>
                  <a:pt x="5128" y="18514"/>
                </a:cubicBezTo>
                <a:cubicBezTo>
                  <a:pt x="4429" y="18514"/>
                  <a:pt x="3768" y="18410"/>
                  <a:pt x="3147" y="18168"/>
                </a:cubicBezTo>
                <a:cubicBezTo>
                  <a:pt x="2525" y="17925"/>
                  <a:pt x="1981" y="17578"/>
                  <a:pt x="1554" y="17162"/>
                </a:cubicBezTo>
                <a:cubicBezTo>
                  <a:pt x="1088" y="16746"/>
                  <a:pt x="699" y="16261"/>
                  <a:pt x="427" y="15671"/>
                </a:cubicBezTo>
                <a:cubicBezTo>
                  <a:pt x="155" y="15117"/>
                  <a:pt x="39" y="14492"/>
                  <a:pt x="39" y="13868"/>
                </a:cubicBezTo>
                <a:cubicBezTo>
                  <a:pt x="39" y="13834"/>
                  <a:pt x="39" y="13799"/>
                  <a:pt x="39" y="13730"/>
                </a:cubicBezTo>
                <a:cubicBezTo>
                  <a:pt x="39" y="13660"/>
                  <a:pt x="39" y="13626"/>
                  <a:pt x="39" y="13556"/>
                </a:cubicBezTo>
                <a:cubicBezTo>
                  <a:pt x="0" y="13556"/>
                  <a:pt x="0" y="13556"/>
                  <a:pt x="0" y="13556"/>
                </a:cubicBezTo>
                <a:cubicBezTo>
                  <a:pt x="0" y="9639"/>
                  <a:pt x="0" y="9639"/>
                  <a:pt x="0" y="9639"/>
                </a:cubicBezTo>
                <a:cubicBezTo>
                  <a:pt x="0" y="8286"/>
                  <a:pt x="272" y="7073"/>
                  <a:pt x="855" y="5894"/>
                </a:cubicBezTo>
                <a:cubicBezTo>
                  <a:pt x="1437" y="4750"/>
                  <a:pt x="2214" y="3710"/>
                  <a:pt x="3186" y="2843"/>
                </a:cubicBezTo>
                <a:cubicBezTo>
                  <a:pt x="4118" y="1976"/>
                  <a:pt x="5245" y="1283"/>
                  <a:pt x="6565" y="763"/>
                </a:cubicBezTo>
                <a:cubicBezTo>
                  <a:pt x="7886" y="277"/>
                  <a:pt x="9285" y="0"/>
                  <a:pt x="10761" y="0"/>
                </a:cubicBezTo>
                <a:cubicBezTo>
                  <a:pt x="12237" y="0"/>
                  <a:pt x="13636" y="277"/>
                  <a:pt x="14957" y="763"/>
                </a:cubicBezTo>
                <a:cubicBezTo>
                  <a:pt x="16278" y="1283"/>
                  <a:pt x="17404" y="1976"/>
                  <a:pt x="18414" y="2843"/>
                </a:cubicBezTo>
                <a:cubicBezTo>
                  <a:pt x="19386" y="3710"/>
                  <a:pt x="20163" y="4750"/>
                  <a:pt x="20745" y="5894"/>
                </a:cubicBezTo>
                <a:cubicBezTo>
                  <a:pt x="21289" y="7073"/>
                  <a:pt x="21600" y="8286"/>
                  <a:pt x="21600" y="9639"/>
                </a:cubicBezTo>
                <a:close/>
                <a:moveTo>
                  <a:pt x="4273" y="10124"/>
                </a:moveTo>
                <a:cubicBezTo>
                  <a:pt x="3807" y="10228"/>
                  <a:pt x="3380" y="10367"/>
                  <a:pt x="2953" y="10609"/>
                </a:cubicBezTo>
                <a:cubicBezTo>
                  <a:pt x="2525" y="10817"/>
                  <a:pt x="2176" y="11095"/>
                  <a:pt x="1865" y="11441"/>
                </a:cubicBezTo>
                <a:cubicBezTo>
                  <a:pt x="1554" y="11753"/>
                  <a:pt x="1321" y="12135"/>
                  <a:pt x="1127" y="12551"/>
                </a:cubicBezTo>
                <a:cubicBezTo>
                  <a:pt x="932" y="12967"/>
                  <a:pt x="855" y="13418"/>
                  <a:pt x="855" y="13868"/>
                </a:cubicBezTo>
                <a:cubicBezTo>
                  <a:pt x="855" y="14354"/>
                  <a:pt x="932" y="14804"/>
                  <a:pt x="1127" y="15186"/>
                </a:cubicBezTo>
                <a:cubicBezTo>
                  <a:pt x="1321" y="15602"/>
                  <a:pt x="1554" y="15983"/>
                  <a:pt x="1865" y="16365"/>
                </a:cubicBezTo>
                <a:cubicBezTo>
                  <a:pt x="2176" y="16677"/>
                  <a:pt x="2525" y="16954"/>
                  <a:pt x="2953" y="17197"/>
                </a:cubicBezTo>
                <a:cubicBezTo>
                  <a:pt x="3380" y="17405"/>
                  <a:pt x="3807" y="17578"/>
                  <a:pt x="4273" y="17648"/>
                </a:cubicBezTo>
                <a:lnTo>
                  <a:pt x="4273" y="10124"/>
                </a:lnTo>
                <a:close/>
                <a:moveTo>
                  <a:pt x="12082" y="20837"/>
                </a:moveTo>
                <a:cubicBezTo>
                  <a:pt x="12082" y="20040"/>
                  <a:pt x="12082" y="20040"/>
                  <a:pt x="12082" y="20040"/>
                </a:cubicBezTo>
                <a:cubicBezTo>
                  <a:pt x="9479" y="20040"/>
                  <a:pt x="9479" y="20040"/>
                  <a:pt x="9479" y="20040"/>
                </a:cubicBezTo>
                <a:cubicBezTo>
                  <a:pt x="9479" y="20837"/>
                  <a:pt x="9479" y="20837"/>
                  <a:pt x="9479" y="20837"/>
                </a:cubicBezTo>
                <a:lnTo>
                  <a:pt x="12082" y="20837"/>
                </a:lnTo>
                <a:close/>
                <a:moveTo>
                  <a:pt x="17249" y="17648"/>
                </a:moveTo>
                <a:cubicBezTo>
                  <a:pt x="17754" y="17578"/>
                  <a:pt x="18220" y="17405"/>
                  <a:pt x="18609" y="17197"/>
                </a:cubicBezTo>
                <a:cubicBezTo>
                  <a:pt x="19036" y="16954"/>
                  <a:pt x="19424" y="16677"/>
                  <a:pt x="19696" y="16365"/>
                </a:cubicBezTo>
                <a:cubicBezTo>
                  <a:pt x="20007" y="15983"/>
                  <a:pt x="20279" y="15602"/>
                  <a:pt x="20435" y="15186"/>
                </a:cubicBezTo>
                <a:cubicBezTo>
                  <a:pt x="20629" y="14804"/>
                  <a:pt x="20745" y="14354"/>
                  <a:pt x="20745" y="13868"/>
                </a:cubicBezTo>
                <a:cubicBezTo>
                  <a:pt x="20745" y="13418"/>
                  <a:pt x="20629" y="12967"/>
                  <a:pt x="20435" y="12551"/>
                </a:cubicBezTo>
                <a:cubicBezTo>
                  <a:pt x="20279" y="12135"/>
                  <a:pt x="20007" y="11753"/>
                  <a:pt x="19696" y="11441"/>
                </a:cubicBezTo>
                <a:cubicBezTo>
                  <a:pt x="19424" y="11095"/>
                  <a:pt x="19036" y="10817"/>
                  <a:pt x="18609" y="10609"/>
                </a:cubicBezTo>
                <a:cubicBezTo>
                  <a:pt x="18220" y="10367"/>
                  <a:pt x="17754" y="10228"/>
                  <a:pt x="17249" y="10124"/>
                </a:cubicBezTo>
                <a:lnTo>
                  <a:pt x="17249" y="1764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17" name="Shape 3970"/>
          <p:cNvSpPr/>
          <p:nvPr userDrawn="1"/>
        </p:nvSpPr>
        <p:spPr>
          <a:xfrm>
            <a:off x="2937695" y="9437761"/>
            <a:ext cx="613275" cy="610790"/>
          </a:xfrm>
          <a:custGeom>
            <a:avLst/>
            <a:gdLst/>
            <a:ahLst/>
            <a:cxnLst>
              <a:cxn ang="0">
                <a:pos x="wd2" y="hd2"/>
              </a:cxn>
              <a:cxn ang="5400000">
                <a:pos x="wd2" y="hd2"/>
              </a:cxn>
              <a:cxn ang="10800000">
                <a:pos x="wd2" y="hd2"/>
              </a:cxn>
              <a:cxn ang="16200000">
                <a:pos x="wd2" y="hd2"/>
              </a:cxn>
            </a:cxnLst>
            <a:rect l="0" t="0" r="r" b="b"/>
            <a:pathLst>
              <a:path w="21600" h="21600" extrusionOk="0">
                <a:moveTo>
                  <a:pt x="21600" y="11186"/>
                </a:moveTo>
                <a:cubicBezTo>
                  <a:pt x="18887" y="11186"/>
                  <a:pt x="18887" y="11186"/>
                  <a:pt x="18887" y="11186"/>
                </a:cubicBezTo>
                <a:cubicBezTo>
                  <a:pt x="18887" y="11690"/>
                  <a:pt x="18820" y="12160"/>
                  <a:pt x="18720" y="12631"/>
                </a:cubicBezTo>
                <a:cubicBezTo>
                  <a:pt x="18620" y="13101"/>
                  <a:pt x="18452" y="13571"/>
                  <a:pt x="18285" y="14008"/>
                </a:cubicBezTo>
                <a:cubicBezTo>
                  <a:pt x="18117" y="14445"/>
                  <a:pt x="17883" y="14848"/>
                  <a:pt x="17615" y="15217"/>
                </a:cubicBezTo>
                <a:cubicBezTo>
                  <a:pt x="17380" y="15587"/>
                  <a:pt x="17079" y="15956"/>
                  <a:pt x="16811" y="16326"/>
                </a:cubicBezTo>
                <a:cubicBezTo>
                  <a:pt x="18687" y="18207"/>
                  <a:pt x="18687" y="18207"/>
                  <a:pt x="18687" y="18207"/>
                </a:cubicBezTo>
                <a:cubicBezTo>
                  <a:pt x="18151" y="18711"/>
                  <a:pt x="18151" y="18711"/>
                  <a:pt x="18151" y="18711"/>
                </a:cubicBezTo>
                <a:cubicBezTo>
                  <a:pt x="16275" y="16830"/>
                  <a:pt x="16275" y="16830"/>
                  <a:pt x="16275" y="16830"/>
                </a:cubicBezTo>
                <a:cubicBezTo>
                  <a:pt x="15940" y="17166"/>
                  <a:pt x="15572" y="17435"/>
                  <a:pt x="15170" y="17703"/>
                </a:cubicBezTo>
                <a:cubicBezTo>
                  <a:pt x="14768" y="17938"/>
                  <a:pt x="14367" y="18140"/>
                  <a:pt x="13931" y="18342"/>
                </a:cubicBezTo>
                <a:cubicBezTo>
                  <a:pt x="13529" y="18543"/>
                  <a:pt x="13060" y="18677"/>
                  <a:pt x="12592" y="18778"/>
                </a:cubicBezTo>
                <a:cubicBezTo>
                  <a:pt x="12123" y="18879"/>
                  <a:pt x="11620" y="18946"/>
                  <a:pt x="11118" y="18980"/>
                </a:cubicBezTo>
                <a:cubicBezTo>
                  <a:pt x="11118" y="21600"/>
                  <a:pt x="11118" y="21600"/>
                  <a:pt x="11118" y="21600"/>
                </a:cubicBezTo>
                <a:cubicBezTo>
                  <a:pt x="10381" y="21600"/>
                  <a:pt x="10381" y="21600"/>
                  <a:pt x="10381" y="21600"/>
                </a:cubicBezTo>
                <a:cubicBezTo>
                  <a:pt x="10381" y="18946"/>
                  <a:pt x="10381" y="18946"/>
                  <a:pt x="10381" y="18946"/>
                </a:cubicBezTo>
                <a:cubicBezTo>
                  <a:pt x="9913" y="18913"/>
                  <a:pt x="9410" y="18845"/>
                  <a:pt x="8941" y="18745"/>
                </a:cubicBezTo>
                <a:cubicBezTo>
                  <a:pt x="8473" y="18644"/>
                  <a:pt x="8037" y="18509"/>
                  <a:pt x="7602" y="18342"/>
                </a:cubicBezTo>
                <a:cubicBezTo>
                  <a:pt x="7167" y="18140"/>
                  <a:pt x="6765" y="17938"/>
                  <a:pt x="6363" y="17670"/>
                </a:cubicBezTo>
                <a:cubicBezTo>
                  <a:pt x="5961" y="17401"/>
                  <a:pt x="5593" y="17099"/>
                  <a:pt x="5258" y="16796"/>
                </a:cubicBezTo>
                <a:cubicBezTo>
                  <a:pt x="3416" y="18677"/>
                  <a:pt x="3416" y="18677"/>
                  <a:pt x="3416" y="18677"/>
                </a:cubicBezTo>
                <a:cubicBezTo>
                  <a:pt x="2880" y="18140"/>
                  <a:pt x="2880" y="18140"/>
                  <a:pt x="2880" y="18140"/>
                </a:cubicBezTo>
                <a:cubicBezTo>
                  <a:pt x="4722" y="16259"/>
                  <a:pt x="4722" y="16259"/>
                  <a:pt x="4722" y="16259"/>
                </a:cubicBezTo>
                <a:cubicBezTo>
                  <a:pt x="4420" y="15956"/>
                  <a:pt x="4153" y="15587"/>
                  <a:pt x="3918" y="15184"/>
                </a:cubicBezTo>
                <a:cubicBezTo>
                  <a:pt x="3684" y="14814"/>
                  <a:pt x="3449" y="14378"/>
                  <a:pt x="3248" y="13941"/>
                </a:cubicBezTo>
                <a:cubicBezTo>
                  <a:pt x="3081" y="13538"/>
                  <a:pt x="2913" y="13101"/>
                  <a:pt x="2813" y="12631"/>
                </a:cubicBezTo>
                <a:cubicBezTo>
                  <a:pt x="2713" y="12127"/>
                  <a:pt x="2646" y="11657"/>
                  <a:pt x="2646" y="11186"/>
                </a:cubicBezTo>
                <a:cubicBezTo>
                  <a:pt x="0" y="11186"/>
                  <a:pt x="0" y="11186"/>
                  <a:pt x="0" y="11186"/>
                </a:cubicBezTo>
                <a:cubicBezTo>
                  <a:pt x="0" y="10414"/>
                  <a:pt x="0" y="10414"/>
                  <a:pt x="0" y="10414"/>
                </a:cubicBezTo>
                <a:cubicBezTo>
                  <a:pt x="2646" y="10414"/>
                  <a:pt x="2646" y="10414"/>
                  <a:pt x="2646" y="10414"/>
                </a:cubicBezTo>
                <a:cubicBezTo>
                  <a:pt x="2646" y="9910"/>
                  <a:pt x="2679" y="9440"/>
                  <a:pt x="2813" y="8969"/>
                </a:cubicBezTo>
                <a:cubicBezTo>
                  <a:pt x="2913" y="8499"/>
                  <a:pt x="3081" y="8062"/>
                  <a:pt x="3248" y="7592"/>
                </a:cubicBezTo>
                <a:cubicBezTo>
                  <a:pt x="3449" y="7155"/>
                  <a:pt x="3684" y="6752"/>
                  <a:pt x="3952" y="6349"/>
                </a:cubicBezTo>
                <a:cubicBezTo>
                  <a:pt x="4186" y="5946"/>
                  <a:pt x="4487" y="5543"/>
                  <a:pt x="4822" y="5207"/>
                </a:cubicBezTo>
                <a:cubicBezTo>
                  <a:pt x="2947" y="3326"/>
                  <a:pt x="2947" y="3326"/>
                  <a:pt x="2947" y="3326"/>
                </a:cubicBezTo>
                <a:cubicBezTo>
                  <a:pt x="3449" y="2788"/>
                  <a:pt x="3449" y="2788"/>
                  <a:pt x="3449" y="2788"/>
                </a:cubicBezTo>
                <a:cubicBezTo>
                  <a:pt x="5325" y="4669"/>
                  <a:pt x="5325" y="4669"/>
                  <a:pt x="5325" y="4669"/>
                </a:cubicBezTo>
                <a:cubicBezTo>
                  <a:pt x="5693" y="4367"/>
                  <a:pt x="6061" y="4065"/>
                  <a:pt x="6430" y="3830"/>
                </a:cubicBezTo>
                <a:cubicBezTo>
                  <a:pt x="6832" y="3594"/>
                  <a:pt x="7267" y="3359"/>
                  <a:pt x="7702" y="3191"/>
                </a:cubicBezTo>
                <a:cubicBezTo>
                  <a:pt x="8138" y="2990"/>
                  <a:pt x="8573" y="2822"/>
                  <a:pt x="9042" y="2721"/>
                </a:cubicBezTo>
                <a:cubicBezTo>
                  <a:pt x="9511" y="2620"/>
                  <a:pt x="9980" y="2553"/>
                  <a:pt x="10482" y="2519"/>
                </a:cubicBezTo>
                <a:cubicBezTo>
                  <a:pt x="10482" y="0"/>
                  <a:pt x="10482" y="0"/>
                  <a:pt x="10482" y="0"/>
                </a:cubicBezTo>
                <a:cubicBezTo>
                  <a:pt x="11219" y="0"/>
                  <a:pt x="11219" y="0"/>
                  <a:pt x="11219" y="0"/>
                </a:cubicBezTo>
                <a:cubicBezTo>
                  <a:pt x="11219" y="2519"/>
                  <a:pt x="11219" y="2519"/>
                  <a:pt x="11219" y="2519"/>
                </a:cubicBezTo>
                <a:cubicBezTo>
                  <a:pt x="11721" y="2553"/>
                  <a:pt x="12190" y="2620"/>
                  <a:pt x="12659" y="2721"/>
                </a:cubicBezTo>
                <a:cubicBezTo>
                  <a:pt x="13127" y="2822"/>
                  <a:pt x="13563" y="2956"/>
                  <a:pt x="13998" y="3158"/>
                </a:cubicBezTo>
                <a:cubicBezTo>
                  <a:pt x="14433" y="3359"/>
                  <a:pt x="14869" y="3594"/>
                  <a:pt x="15237" y="3830"/>
                </a:cubicBezTo>
                <a:cubicBezTo>
                  <a:pt x="15639" y="4065"/>
                  <a:pt x="16007" y="4367"/>
                  <a:pt x="16376" y="4669"/>
                </a:cubicBezTo>
                <a:cubicBezTo>
                  <a:pt x="18184" y="2788"/>
                  <a:pt x="18184" y="2788"/>
                  <a:pt x="18184" y="2788"/>
                </a:cubicBezTo>
                <a:cubicBezTo>
                  <a:pt x="18720" y="3326"/>
                  <a:pt x="18720" y="3326"/>
                  <a:pt x="18720" y="3326"/>
                </a:cubicBezTo>
                <a:cubicBezTo>
                  <a:pt x="16878" y="5207"/>
                  <a:pt x="16878" y="5207"/>
                  <a:pt x="16878" y="5207"/>
                </a:cubicBezTo>
                <a:cubicBezTo>
                  <a:pt x="17180" y="5543"/>
                  <a:pt x="17447" y="5946"/>
                  <a:pt x="17715" y="6349"/>
                </a:cubicBezTo>
                <a:cubicBezTo>
                  <a:pt x="17983" y="6752"/>
                  <a:pt x="18184" y="7155"/>
                  <a:pt x="18385" y="7592"/>
                </a:cubicBezTo>
                <a:cubicBezTo>
                  <a:pt x="18553" y="8062"/>
                  <a:pt x="18687" y="8499"/>
                  <a:pt x="18820" y="8969"/>
                </a:cubicBezTo>
                <a:cubicBezTo>
                  <a:pt x="18921" y="9440"/>
                  <a:pt x="18988" y="9910"/>
                  <a:pt x="18988" y="10414"/>
                </a:cubicBezTo>
                <a:cubicBezTo>
                  <a:pt x="21600" y="10414"/>
                  <a:pt x="21600" y="10414"/>
                  <a:pt x="21600" y="10414"/>
                </a:cubicBezTo>
                <a:lnTo>
                  <a:pt x="21600" y="11186"/>
                </a:lnTo>
                <a:close/>
                <a:moveTo>
                  <a:pt x="5291" y="5778"/>
                </a:moveTo>
                <a:cubicBezTo>
                  <a:pt x="5023" y="6047"/>
                  <a:pt x="4789" y="6383"/>
                  <a:pt x="4554" y="6752"/>
                </a:cubicBezTo>
                <a:cubicBezTo>
                  <a:pt x="4320" y="7122"/>
                  <a:pt x="4119" y="7491"/>
                  <a:pt x="3952" y="7861"/>
                </a:cubicBezTo>
                <a:cubicBezTo>
                  <a:pt x="3784" y="8264"/>
                  <a:pt x="3684" y="8700"/>
                  <a:pt x="3583" y="9104"/>
                </a:cubicBezTo>
                <a:cubicBezTo>
                  <a:pt x="3449" y="9540"/>
                  <a:pt x="3416" y="9977"/>
                  <a:pt x="3382" y="10414"/>
                </a:cubicBezTo>
                <a:cubicBezTo>
                  <a:pt x="7803" y="10414"/>
                  <a:pt x="7803" y="10414"/>
                  <a:pt x="7803" y="10414"/>
                </a:cubicBezTo>
                <a:cubicBezTo>
                  <a:pt x="7836" y="10279"/>
                  <a:pt x="7870" y="10145"/>
                  <a:pt x="7903" y="10011"/>
                </a:cubicBezTo>
                <a:cubicBezTo>
                  <a:pt x="7937" y="9876"/>
                  <a:pt x="7970" y="9742"/>
                  <a:pt x="8037" y="9607"/>
                </a:cubicBezTo>
                <a:cubicBezTo>
                  <a:pt x="8104" y="9507"/>
                  <a:pt x="8171" y="9372"/>
                  <a:pt x="8238" y="9272"/>
                </a:cubicBezTo>
                <a:cubicBezTo>
                  <a:pt x="8305" y="9171"/>
                  <a:pt x="8372" y="9036"/>
                  <a:pt x="8473" y="8936"/>
                </a:cubicBezTo>
                <a:lnTo>
                  <a:pt x="5291" y="5778"/>
                </a:lnTo>
                <a:close/>
                <a:moveTo>
                  <a:pt x="3416" y="11186"/>
                </a:moveTo>
                <a:cubicBezTo>
                  <a:pt x="3416" y="11623"/>
                  <a:pt x="3449" y="12060"/>
                  <a:pt x="3583" y="12463"/>
                </a:cubicBezTo>
                <a:cubicBezTo>
                  <a:pt x="3684" y="12866"/>
                  <a:pt x="3818" y="13269"/>
                  <a:pt x="3985" y="13639"/>
                </a:cubicBezTo>
                <a:cubicBezTo>
                  <a:pt x="4119" y="14042"/>
                  <a:pt x="4320" y="14411"/>
                  <a:pt x="4554" y="14747"/>
                </a:cubicBezTo>
                <a:cubicBezTo>
                  <a:pt x="4789" y="15083"/>
                  <a:pt x="5057" y="15419"/>
                  <a:pt x="5325" y="15755"/>
                </a:cubicBezTo>
                <a:cubicBezTo>
                  <a:pt x="8473" y="12597"/>
                  <a:pt x="8473" y="12597"/>
                  <a:pt x="8473" y="12597"/>
                </a:cubicBezTo>
                <a:cubicBezTo>
                  <a:pt x="8372" y="12463"/>
                  <a:pt x="8305" y="12362"/>
                  <a:pt x="8238" y="12261"/>
                </a:cubicBezTo>
                <a:cubicBezTo>
                  <a:pt x="8171" y="12160"/>
                  <a:pt x="8104" y="12060"/>
                  <a:pt x="8071" y="11925"/>
                </a:cubicBezTo>
                <a:cubicBezTo>
                  <a:pt x="8037" y="11825"/>
                  <a:pt x="7970" y="11690"/>
                  <a:pt x="7937" y="11556"/>
                </a:cubicBezTo>
                <a:cubicBezTo>
                  <a:pt x="7937" y="11421"/>
                  <a:pt x="7903" y="11321"/>
                  <a:pt x="7870" y="11186"/>
                </a:cubicBezTo>
                <a:lnTo>
                  <a:pt x="3416" y="11186"/>
                </a:lnTo>
                <a:close/>
                <a:moveTo>
                  <a:pt x="10448" y="3292"/>
                </a:moveTo>
                <a:cubicBezTo>
                  <a:pt x="10013" y="3292"/>
                  <a:pt x="9578" y="3359"/>
                  <a:pt x="9142" y="3460"/>
                </a:cubicBezTo>
                <a:cubicBezTo>
                  <a:pt x="8740" y="3594"/>
                  <a:pt x="8305" y="3729"/>
                  <a:pt x="7903" y="3897"/>
                </a:cubicBezTo>
                <a:cubicBezTo>
                  <a:pt x="7535" y="4065"/>
                  <a:pt x="7167" y="4266"/>
                  <a:pt x="6832" y="4468"/>
                </a:cubicBezTo>
                <a:cubicBezTo>
                  <a:pt x="6463" y="4703"/>
                  <a:pt x="6128" y="4938"/>
                  <a:pt x="5827" y="5207"/>
                </a:cubicBezTo>
                <a:cubicBezTo>
                  <a:pt x="9042" y="8398"/>
                  <a:pt x="9042" y="8398"/>
                  <a:pt x="9042" y="8398"/>
                </a:cubicBezTo>
                <a:cubicBezTo>
                  <a:pt x="9142" y="8331"/>
                  <a:pt x="9243" y="8264"/>
                  <a:pt x="9343" y="8197"/>
                </a:cubicBezTo>
                <a:cubicBezTo>
                  <a:pt x="9477" y="8129"/>
                  <a:pt x="9578" y="8062"/>
                  <a:pt x="9678" y="7995"/>
                </a:cubicBezTo>
                <a:cubicBezTo>
                  <a:pt x="9812" y="7961"/>
                  <a:pt x="9913" y="7928"/>
                  <a:pt x="10047" y="7894"/>
                </a:cubicBezTo>
                <a:cubicBezTo>
                  <a:pt x="10147" y="7861"/>
                  <a:pt x="10281" y="7827"/>
                  <a:pt x="10448" y="7827"/>
                </a:cubicBezTo>
                <a:lnTo>
                  <a:pt x="10448" y="3292"/>
                </a:lnTo>
                <a:close/>
                <a:moveTo>
                  <a:pt x="5827" y="16259"/>
                </a:moveTo>
                <a:cubicBezTo>
                  <a:pt x="6128" y="16561"/>
                  <a:pt x="6463" y="16830"/>
                  <a:pt x="6832" y="17065"/>
                </a:cubicBezTo>
                <a:cubicBezTo>
                  <a:pt x="7167" y="17300"/>
                  <a:pt x="7535" y="17468"/>
                  <a:pt x="7903" y="17636"/>
                </a:cubicBezTo>
                <a:cubicBezTo>
                  <a:pt x="8305" y="17804"/>
                  <a:pt x="8740" y="17938"/>
                  <a:pt x="9142" y="18039"/>
                </a:cubicBezTo>
                <a:cubicBezTo>
                  <a:pt x="9578" y="18140"/>
                  <a:pt x="10013" y="18207"/>
                  <a:pt x="10448" y="18241"/>
                </a:cubicBezTo>
                <a:cubicBezTo>
                  <a:pt x="10448" y="13773"/>
                  <a:pt x="10448" y="13773"/>
                  <a:pt x="10448" y="13773"/>
                </a:cubicBezTo>
                <a:cubicBezTo>
                  <a:pt x="10281" y="13773"/>
                  <a:pt x="10147" y="13739"/>
                  <a:pt x="10013" y="13706"/>
                </a:cubicBezTo>
                <a:cubicBezTo>
                  <a:pt x="9879" y="13672"/>
                  <a:pt x="9779" y="13605"/>
                  <a:pt x="9645" y="13571"/>
                </a:cubicBezTo>
                <a:cubicBezTo>
                  <a:pt x="9511" y="13504"/>
                  <a:pt x="9377" y="13437"/>
                  <a:pt x="9243" y="13370"/>
                </a:cubicBezTo>
                <a:cubicBezTo>
                  <a:pt x="9142" y="13336"/>
                  <a:pt x="9042" y="13235"/>
                  <a:pt x="8941" y="13168"/>
                </a:cubicBezTo>
                <a:lnTo>
                  <a:pt x="5827" y="16259"/>
                </a:lnTo>
                <a:close/>
                <a:moveTo>
                  <a:pt x="10783" y="13034"/>
                </a:moveTo>
                <a:cubicBezTo>
                  <a:pt x="11118" y="13034"/>
                  <a:pt x="11386" y="12967"/>
                  <a:pt x="11687" y="12866"/>
                </a:cubicBezTo>
                <a:cubicBezTo>
                  <a:pt x="11955" y="12732"/>
                  <a:pt x="12190" y="12597"/>
                  <a:pt x="12391" y="12362"/>
                </a:cubicBezTo>
                <a:cubicBezTo>
                  <a:pt x="12592" y="12160"/>
                  <a:pt x="12759" y="11925"/>
                  <a:pt x="12893" y="11690"/>
                </a:cubicBezTo>
                <a:cubicBezTo>
                  <a:pt x="12993" y="11421"/>
                  <a:pt x="13060" y="11119"/>
                  <a:pt x="13060" y="10817"/>
                </a:cubicBezTo>
                <a:cubicBezTo>
                  <a:pt x="13060" y="10481"/>
                  <a:pt x="12993" y="10179"/>
                  <a:pt x="12893" y="9943"/>
                </a:cubicBezTo>
                <a:cubicBezTo>
                  <a:pt x="12759" y="9675"/>
                  <a:pt x="12592" y="9440"/>
                  <a:pt x="12391" y="9238"/>
                </a:cubicBezTo>
                <a:cubicBezTo>
                  <a:pt x="12190" y="9036"/>
                  <a:pt x="11955" y="8868"/>
                  <a:pt x="11687" y="8734"/>
                </a:cubicBezTo>
                <a:cubicBezTo>
                  <a:pt x="11386" y="8633"/>
                  <a:pt x="11118" y="8566"/>
                  <a:pt x="10783" y="8566"/>
                </a:cubicBezTo>
                <a:cubicBezTo>
                  <a:pt x="10482" y="8566"/>
                  <a:pt x="10214" y="8633"/>
                  <a:pt x="9946" y="8734"/>
                </a:cubicBezTo>
                <a:cubicBezTo>
                  <a:pt x="9645" y="8868"/>
                  <a:pt x="9410" y="9036"/>
                  <a:pt x="9209" y="9238"/>
                </a:cubicBezTo>
                <a:cubicBezTo>
                  <a:pt x="9008" y="9440"/>
                  <a:pt x="8841" y="9675"/>
                  <a:pt x="8740" y="9943"/>
                </a:cubicBezTo>
                <a:cubicBezTo>
                  <a:pt x="8607" y="10179"/>
                  <a:pt x="8573" y="10481"/>
                  <a:pt x="8573" y="10817"/>
                </a:cubicBezTo>
                <a:cubicBezTo>
                  <a:pt x="8573" y="11119"/>
                  <a:pt x="8607" y="11421"/>
                  <a:pt x="8740" y="11690"/>
                </a:cubicBezTo>
                <a:cubicBezTo>
                  <a:pt x="8841" y="11925"/>
                  <a:pt x="9008" y="12160"/>
                  <a:pt x="9209" y="12362"/>
                </a:cubicBezTo>
                <a:cubicBezTo>
                  <a:pt x="9410" y="12597"/>
                  <a:pt x="9645" y="12732"/>
                  <a:pt x="9946" y="12866"/>
                </a:cubicBezTo>
                <a:cubicBezTo>
                  <a:pt x="10214" y="12967"/>
                  <a:pt x="10482" y="13034"/>
                  <a:pt x="10783" y="13034"/>
                </a:cubicBezTo>
                <a:close/>
                <a:moveTo>
                  <a:pt x="15807" y="5240"/>
                </a:moveTo>
                <a:cubicBezTo>
                  <a:pt x="15472" y="4972"/>
                  <a:pt x="15137" y="4703"/>
                  <a:pt x="14802" y="4468"/>
                </a:cubicBezTo>
                <a:cubicBezTo>
                  <a:pt x="14433" y="4266"/>
                  <a:pt x="14099" y="4065"/>
                  <a:pt x="13697" y="3897"/>
                </a:cubicBezTo>
                <a:cubicBezTo>
                  <a:pt x="13295" y="3729"/>
                  <a:pt x="12893" y="3594"/>
                  <a:pt x="12458" y="3460"/>
                </a:cubicBezTo>
                <a:cubicBezTo>
                  <a:pt x="12056" y="3359"/>
                  <a:pt x="11620" y="3292"/>
                  <a:pt x="11185" y="3292"/>
                </a:cubicBezTo>
                <a:cubicBezTo>
                  <a:pt x="11185" y="7861"/>
                  <a:pt x="11185" y="7861"/>
                  <a:pt x="11185" y="7861"/>
                </a:cubicBezTo>
                <a:cubicBezTo>
                  <a:pt x="11286" y="7861"/>
                  <a:pt x="11420" y="7894"/>
                  <a:pt x="11553" y="7928"/>
                </a:cubicBezTo>
                <a:cubicBezTo>
                  <a:pt x="11687" y="7995"/>
                  <a:pt x="11788" y="8029"/>
                  <a:pt x="11922" y="8062"/>
                </a:cubicBezTo>
                <a:cubicBezTo>
                  <a:pt x="12022" y="8096"/>
                  <a:pt x="12156" y="8163"/>
                  <a:pt x="12257" y="8230"/>
                </a:cubicBezTo>
                <a:cubicBezTo>
                  <a:pt x="12391" y="8331"/>
                  <a:pt x="12491" y="8398"/>
                  <a:pt x="12558" y="8432"/>
                </a:cubicBezTo>
                <a:lnTo>
                  <a:pt x="15807" y="5240"/>
                </a:lnTo>
                <a:close/>
                <a:moveTo>
                  <a:pt x="11185" y="18207"/>
                </a:moveTo>
                <a:cubicBezTo>
                  <a:pt x="11620" y="18174"/>
                  <a:pt x="12056" y="18106"/>
                  <a:pt x="12458" y="18006"/>
                </a:cubicBezTo>
                <a:cubicBezTo>
                  <a:pt x="12893" y="17938"/>
                  <a:pt x="13295" y="17804"/>
                  <a:pt x="13697" y="17636"/>
                </a:cubicBezTo>
                <a:cubicBezTo>
                  <a:pt x="14099" y="17435"/>
                  <a:pt x="14433" y="17267"/>
                  <a:pt x="14802" y="17031"/>
                </a:cubicBezTo>
                <a:cubicBezTo>
                  <a:pt x="15137" y="16830"/>
                  <a:pt x="15472" y="16561"/>
                  <a:pt x="15807" y="16259"/>
                </a:cubicBezTo>
                <a:cubicBezTo>
                  <a:pt x="12659" y="13135"/>
                  <a:pt x="12659" y="13135"/>
                  <a:pt x="12659" y="13135"/>
                </a:cubicBezTo>
                <a:cubicBezTo>
                  <a:pt x="12558" y="13202"/>
                  <a:pt x="12458" y="13303"/>
                  <a:pt x="12357" y="13370"/>
                </a:cubicBezTo>
                <a:cubicBezTo>
                  <a:pt x="12223" y="13437"/>
                  <a:pt x="12123" y="13471"/>
                  <a:pt x="11955" y="13504"/>
                </a:cubicBezTo>
                <a:cubicBezTo>
                  <a:pt x="11855" y="13571"/>
                  <a:pt x="11721" y="13639"/>
                  <a:pt x="11587" y="13672"/>
                </a:cubicBezTo>
                <a:cubicBezTo>
                  <a:pt x="11453" y="13706"/>
                  <a:pt x="11319" y="13739"/>
                  <a:pt x="11185" y="13739"/>
                </a:cubicBezTo>
                <a:lnTo>
                  <a:pt x="11185" y="18207"/>
                </a:lnTo>
                <a:close/>
                <a:moveTo>
                  <a:pt x="18251" y="10414"/>
                </a:moveTo>
                <a:cubicBezTo>
                  <a:pt x="18218" y="9977"/>
                  <a:pt x="18151" y="9540"/>
                  <a:pt x="18050" y="9104"/>
                </a:cubicBezTo>
                <a:cubicBezTo>
                  <a:pt x="17950" y="8700"/>
                  <a:pt x="17816" y="8264"/>
                  <a:pt x="17682" y="7861"/>
                </a:cubicBezTo>
                <a:cubicBezTo>
                  <a:pt x="17514" y="7491"/>
                  <a:pt x="17280" y="7122"/>
                  <a:pt x="17079" y="6752"/>
                </a:cubicBezTo>
                <a:cubicBezTo>
                  <a:pt x="16845" y="6383"/>
                  <a:pt x="16577" y="6047"/>
                  <a:pt x="16309" y="5778"/>
                </a:cubicBezTo>
                <a:cubicBezTo>
                  <a:pt x="13127" y="8936"/>
                  <a:pt x="13127" y="8936"/>
                  <a:pt x="13127" y="8936"/>
                </a:cubicBezTo>
                <a:cubicBezTo>
                  <a:pt x="13228" y="9036"/>
                  <a:pt x="13295" y="9171"/>
                  <a:pt x="13362" y="9272"/>
                </a:cubicBezTo>
                <a:cubicBezTo>
                  <a:pt x="13462" y="9372"/>
                  <a:pt x="13529" y="9507"/>
                  <a:pt x="13563" y="9607"/>
                </a:cubicBezTo>
                <a:cubicBezTo>
                  <a:pt x="13630" y="9742"/>
                  <a:pt x="13663" y="9876"/>
                  <a:pt x="13697" y="10011"/>
                </a:cubicBezTo>
                <a:cubicBezTo>
                  <a:pt x="13730" y="10145"/>
                  <a:pt x="13764" y="10279"/>
                  <a:pt x="13797" y="10414"/>
                </a:cubicBezTo>
                <a:lnTo>
                  <a:pt x="18251" y="10414"/>
                </a:lnTo>
                <a:close/>
                <a:moveTo>
                  <a:pt x="16309" y="15755"/>
                </a:moveTo>
                <a:cubicBezTo>
                  <a:pt x="16577" y="15453"/>
                  <a:pt x="16845" y="15117"/>
                  <a:pt x="17079" y="14781"/>
                </a:cubicBezTo>
                <a:cubicBezTo>
                  <a:pt x="17280" y="14445"/>
                  <a:pt x="17514" y="14075"/>
                  <a:pt x="17682" y="13672"/>
                </a:cubicBezTo>
                <a:cubicBezTo>
                  <a:pt x="17816" y="13269"/>
                  <a:pt x="17950" y="12866"/>
                  <a:pt x="18050" y="12463"/>
                </a:cubicBezTo>
                <a:cubicBezTo>
                  <a:pt x="18151" y="12060"/>
                  <a:pt x="18218" y="11623"/>
                  <a:pt x="18251" y="11186"/>
                </a:cubicBezTo>
                <a:cubicBezTo>
                  <a:pt x="13797" y="11186"/>
                  <a:pt x="13797" y="11186"/>
                  <a:pt x="13797" y="11186"/>
                </a:cubicBezTo>
                <a:cubicBezTo>
                  <a:pt x="13764" y="11354"/>
                  <a:pt x="13730" y="11489"/>
                  <a:pt x="13697" y="11589"/>
                </a:cubicBezTo>
                <a:cubicBezTo>
                  <a:pt x="13663" y="11690"/>
                  <a:pt x="13630" y="11825"/>
                  <a:pt x="13563" y="11993"/>
                </a:cubicBezTo>
                <a:cubicBezTo>
                  <a:pt x="13529" y="12093"/>
                  <a:pt x="13462" y="12194"/>
                  <a:pt x="13395" y="12295"/>
                </a:cubicBezTo>
                <a:cubicBezTo>
                  <a:pt x="13328" y="12429"/>
                  <a:pt x="13261" y="12530"/>
                  <a:pt x="13194" y="12631"/>
                </a:cubicBezTo>
                <a:lnTo>
                  <a:pt x="16309" y="15755"/>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18" name="Shape 3971"/>
          <p:cNvSpPr/>
          <p:nvPr userDrawn="1"/>
        </p:nvSpPr>
        <p:spPr>
          <a:xfrm>
            <a:off x="4354816" y="9479969"/>
            <a:ext cx="369953" cy="526372"/>
          </a:xfrm>
          <a:custGeom>
            <a:avLst/>
            <a:gdLst/>
            <a:ahLst/>
            <a:cxnLst>
              <a:cxn ang="0">
                <a:pos x="wd2" y="hd2"/>
              </a:cxn>
              <a:cxn ang="5400000">
                <a:pos x="wd2" y="hd2"/>
              </a:cxn>
              <a:cxn ang="10800000">
                <a:pos x="wd2" y="hd2"/>
              </a:cxn>
              <a:cxn ang="16200000">
                <a:pos x="wd2" y="hd2"/>
              </a:cxn>
            </a:cxnLst>
            <a:rect l="0" t="0" r="r" b="b"/>
            <a:pathLst>
              <a:path w="21600" h="21600" extrusionOk="0">
                <a:moveTo>
                  <a:pt x="18435" y="5994"/>
                </a:moveTo>
                <a:cubicBezTo>
                  <a:pt x="18435" y="6344"/>
                  <a:pt x="18379" y="6733"/>
                  <a:pt x="18213" y="7122"/>
                </a:cubicBezTo>
                <a:cubicBezTo>
                  <a:pt x="18102" y="7511"/>
                  <a:pt x="17769" y="7901"/>
                  <a:pt x="17380" y="8329"/>
                </a:cubicBezTo>
                <a:cubicBezTo>
                  <a:pt x="16936" y="8757"/>
                  <a:pt x="16269" y="9185"/>
                  <a:pt x="15492" y="9652"/>
                </a:cubicBezTo>
                <a:cubicBezTo>
                  <a:pt x="14659" y="10080"/>
                  <a:pt x="13549" y="10508"/>
                  <a:pt x="12216" y="10936"/>
                </a:cubicBezTo>
                <a:cubicBezTo>
                  <a:pt x="13382" y="11364"/>
                  <a:pt x="14326" y="11754"/>
                  <a:pt x="15159" y="12143"/>
                </a:cubicBezTo>
                <a:cubicBezTo>
                  <a:pt x="15936" y="12532"/>
                  <a:pt x="16603" y="12921"/>
                  <a:pt x="17047" y="13349"/>
                </a:cubicBezTo>
                <a:cubicBezTo>
                  <a:pt x="17547" y="13777"/>
                  <a:pt x="17880" y="14244"/>
                  <a:pt x="18102" y="14711"/>
                </a:cubicBezTo>
                <a:cubicBezTo>
                  <a:pt x="18324" y="15178"/>
                  <a:pt x="18435" y="15684"/>
                  <a:pt x="18435" y="16268"/>
                </a:cubicBezTo>
                <a:cubicBezTo>
                  <a:pt x="18435" y="20744"/>
                  <a:pt x="18435" y="20744"/>
                  <a:pt x="18435" y="20744"/>
                </a:cubicBezTo>
                <a:cubicBezTo>
                  <a:pt x="21600" y="20744"/>
                  <a:pt x="21600" y="20744"/>
                  <a:pt x="21600" y="20744"/>
                </a:cubicBezTo>
                <a:cubicBezTo>
                  <a:pt x="21600" y="21600"/>
                  <a:pt x="21600" y="21600"/>
                  <a:pt x="21600" y="21600"/>
                </a:cubicBezTo>
                <a:cubicBezTo>
                  <a:pt x="0" y="21600"/>
                  <a:pt x="0" y="21600"/>
                  <a:pt x="0" y="21600"/>
                </a:cubicBezTo>
                <a:cubicBezTo>
                  <a:pt x="0" y="20744"/>
                  <a:pt x="0" y="20744"/>
                  <a:pt x="0" y="20744"/>
                </a:cubicBezTo>
                <a:cubicBezTo>
                  <a:pt x="3110" y="20744"/>
                  <a:pt x="3110" y="20744"/>
                  <a:pt x="3110" y="20744"/>
                </a:cubicBezTo>
                <a:cubicBezTo>
                  <a:pt x="3110" y="16268"/>
                  <a:pt x="3110" y="16268"/>
                  <a:pt x="3110" y="16268"/>
                </a:cubicBezTo>
                <a:cubicBezTo>
                  <a:pt x="3110" y="15684"/>
                  <a:pt x="3221" y="15178"/>
                  <a:pt x="3443" y="14711"/>
                </a:cubicBezTo>
                <a:cubicBezTo>
                  <a:pt x="3665" y="14244"/>
                  <a:pt x="3998" y="13777"/>
                  <a:pt x="4498" y="13349"/>
                </a:cubicBezTo>
                <a:cubicBezTo>
                  <a:pt x="4942" y="12921"/>
                  <a:pt x="5608" y="12532"/>
                  <a:pt x="6386" y="12182"/>
                </a:cubicBezTo>
                <a:cubicBezTo>
                  <a:pt x="7219" y="11792"/>
                  <a:pt x="8162" y="11403"/>
                  <a:pt x="9329" y="11014"/>
                </a:cubicBezTo>
                <a:cubicBezTo>
                  <a:pt x="7996" y="10547"/>
                  <a:pt x="6885" y="10119"/>
                  <a:pt x="6052" y="9652"/>
                </a:cubicBezTo>
                <a:cubicBezTo>
                  <a:pt x="5275" y="9224"/>
                  <a:pt x="4609" y="8757"/>
                  <a:pt x="4220" y="8368"/>
                </a:cubicBezTo>
                <a:cubicBezTo>
                  <a:pt x="3720" y="7939"/>
                  <a:pt x="3387" y="7511"/>
                  <a:pt x="3276" y="7122"/>
                </a:cubicBezTo>
                <a:cubicBezTo>
                  <a:pt x="3165" y="6733"/>
                  <a:pt x="3110" y="6344"/>
                  <a:pt x="3110" y="5994"/>
                </a:cubicBezTo>
                <a:cubicBezTo>
                  <a:pt x="3110" y="856"/>
                  <a:pt x="3110" y="856"/>
                  <a:pt x="3110" y="856"/>
                </a:cubicBezTo>
                <a:cubicBezTo>
                  <a:pt x="0" y="856"/>
                  <a:pt x="0" y="856"/>
                  <a:pt x="0" y="856"/>
                </a:cubicBezTo>
                <a:cubicBezTo>
                  <a:pt x="0" y="0"/>
                  <a:pt x="0" y="0"/>
                  <a:pt x="0" y="0"/>
                </a:cubicBezTo>
                <a:cubicBezTo>
                  <a:pt x="21600" y="0"/>
                  <a:pt x="21600" y="0"/>
                  <a:pt x="21600" y="0"/>
                </a:cubicBezTo>
                <a:cubicBezTo>
                  <a:pt x="21600" y="856"/>
                  <a:pt x="21600" y="856"/>
                  <a:pt x="21600" y="856"/>
                </a:cubicBezTo>
                <a:cubicBezTo>
                  <a:pt x="18435" y="856"/>
                  <a:pt x="18435" y="856"/>
                  <a:pt x="18435" y="856"/>
                </a:cubicBezTo>
                <a:lnTo>
                  <a:pt x="18435" y="5994"/>
                </a:lnTo>
                <a:close/>
                <a:moveTo>
                  <a:pt x="10717" y="10547"/>
                </a:moveTo>
                <a:cubicBezTo>
                  <a:pt x="12160" y="10080"/>
                  <a:pt x="13271" y="9652"/>
                  <a:pt x="14159" y="9224"/>
                </a:cubicBezTo>
                <a:cubicBezTo>
                  <a:pt x="14992" y="8835"/>
                  <a:pt x="15659" y="8445"/>
                  <a:pt x="16103" y="8056"/>
                </a:cubicBezTo>
                <a:cubicBezTo>
                  <a:pt x="16547" y="7667"/>
                  <a:pt x="16825" y="7278"/>
                  <a:pt x="16991" y="6966"/>
                </a:cubicBezTo>
                <a:cubicBezTo>
                  <a:pt x="17158" y="6616"/>
                  <a:pt x="17213" y="6305"/>
                  <a:pt x="17213" y="5994"/>
                </a:cubicBezTo>
                <a:cubicBezTo>
                  <a:pt x="17213" y="856"/>
                  <a:pt x="17213" y="856"/>
                  <a:pt x="17213" y="856"/>
                </a:cubicBezTo>
                <a:cubicBezTo>
                  <a:pt x="4331" y="856"/>
                  <a:pt x="4331" y="856"/>
                  <a:pt x="4331" y="856"/>
                </a:cubicBezTo>
                <a:cubicBezTo>
                  <a:pt x="4331" y="5994"/>
                  <a:pt x="4331" y="5994"/>
                  <a:pt x="4331" y="5994"/>
                </a:cubicBezTo>
                <a:cubicBezTo>
                  <a:pt x="4331" y="6305"/>
                  <a:pt x="4387" y="6616"/>
                  <a:pt x="4498" y="6966"/>
                </a:cubicBezTo>
                <a:cubicBezTo>
                  <a:pt x="4664" y="7278"/>
                  <a:pt x="4942" y="7667"/>
                  <a:pt x="5442" y="8056"/>
                </a:cubicBezTo>
                <a:cubicBezTo>
                  <a:pt x="5830" y="8445"/>
                  <a:pt x="6497" y="8835"/>
                  <a:pt x="7330" y="9224"/>
                </a:cubicBezTo>
                <a:cubicBezTo>
                  <a:pt x="8162" y="9652"/>
                  <a:pt x="9329" y="10080"/>
                  <a:pt x="10717" y="10547"/>
                </a:cubicBezTo>
                <a:close/>
                <a:moveTo>
                  <a:pt x="17213" y="16268"/>
                </a:moveTo>
                <a:cubicBezTo>
                  <a:pt x="17213" y="15801"/>
                  <a:pt x="17102" y="15373"/>
                  <a:pt x="16936" y="14984"/>
                </a:cubicBezTo>
                <a:cubicBezTo>
                  <a:pt x="16769" y="14595"/>
                  <a:pt x="16492" y="14205"/>
                  <a:pt x="16047" y="13855"/>
                </a:cubicBezTo>
                <a:cubicBezTo>
                  <a:pt x="15548" y="13466"/>
                  <a:pt x="14881" y="13077"/>
                  <a:pt x="14048" y="12688"/>
                </a:cubicBezTo>
                <a:cubicBezTo>
                  <a:pt x="13215" y="12298"/>
                  <a:pt x="12105" y="11909"/>
                  <a:pt x="10772" y="11442"/>
                </a:cubicBezTo>
                <a:cubicBezTo>
                  <a:pt x="9440" y="11909"/>
                  <a:pt x="8329" y="12298"/>
                  <a:pt x="7496" y="12688"/>
                </a:cubicBezTo>
                <a:cubicBezTo>
                  <a:pt x="6663" y="13038"/>
                  <a:pt x="5997" y="13427"/>
                  <a:pt x="5497" y="13855"/>
                </a:cubicBezTo>
                <a:cubicBezTo>
                  <a:pt x="5053" y="14205"/>
                  <a:pt x="4775" y="14595"/>
                  <a:pt x="4609" y="14984"/>
                </a:cubicBezTo>
                <a:cubicBezTo>
                  <a:pt x="4442" y="15373"/>
                  <a:pt x="4331" y="15801"/>
                  <a:pt x="4331" y="16268"/>
                </a:cubicBezTo>
                <a:cubicBezTo>
                  <a:pt x="4331" y="20744"/>
                  <a:pt x="4331" y="20744"/>
                  <a:pt x="4331" y="20744"/>
                </a:cubicBezTo>
                <a:cubicBezTo>
                  <a:pt x="17213" y="20744"/>
                  <a:pt x="17213" y="20744"/>
                  <a:pt x="17213" y="20744"/>
                </a:cubicBezTo>
                <a:lnTo>
                  <a:pt x="17213" y="1626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19" name="Shape 3972"/>
          <p:cNvSpPr/>
          <p:nvPr userDrawn="1"/>
        </p:nvSpPr>
        <p:spPr>
          <a:xfrm>
            <a:off x="5666414" y="9426587"/>
            <a:ext cx="337672" cy="633137"/>
          </a:xfrm>
          <a:custGeom>
            <a:avLst/>
            <a:gdLst/>
            <a:ahLst/>
            <a:cxnLst>
              <a:cxn ang="0">
                <a:pos x="wd2" y="hd2"/>
              </a:cxn>
              <a:cxn ang="5400000">
                <a:pos x="wd2" y="hd2"/>
              </a:cxn>
              <a:cxn ang="10800000">
                <a:pos x="wd2" y="hd2"/>
              </a:cxn>
              <a:cxn ang="16200000">
                <a:pos x="wd2" y="hd2"/>
              </a:cxn>
            </a:cxnLst>
            <a:rect l="0" t="0" r="r" b="b"/>
            <a:pathLst>
              <a:path w="21600" h="21600" extrusionOk="0">
                <a:moveTo>
                  <a:pt x="21600" y="11270"/>
                </a:moveTo>
                <a:cubicBezTo>
                  <a:pt x="21600" y="12403"/>
                  <a:pt x="21296" y="13310"/>
                  <a:pt x="20566" y="14055"/>
                </a:cubicBezTo>
                <a:cubicBezTo>
                  <a:pt x="19896" y="14799"/>
                  <a:pt x="19045" y="15415"/>
                  <a:pt x="18010" y="15900"/>
                </a:cubicBezTo>
                <a:cubicBezTo>
                  <a:pt x="16976" y="16386"/>
                  <a:pt x="15881" y="16742"/>
                  <a:pt x="14664" y="17001"/>
                </a:cubicBezTo>
                <a:cubicBezTo>
                  <a:pt x="13508" y="17261"/>
                  <a:pt x="12412" y="17455"/>
                  <a:pt x="11500" y="17617"/>
                </a:cubicBezTo>
                <a:cubicBezTo>
                  <a:pt x="11500" y="21600"/>
                  <a:pt x="11500" y="21600"/>
                  <a:pt x="11500" y="21600"/>
                </a:cubicBezTo>
                <a:cubicBezTo>
                  <a:pt x="10161" y="21600"/>
                  <a:pt x="10161" y="21600"/>
                  <a:pt x="10161" y="21600"/>
                </a:cubicBezTo>
                <a:cubicBezTo>
                  <a:pt x="10161" y="17617"/>
                  <a:pt x="10161" y="17617"/>
                  <a:pt x="10161" y="17617"/>
                </a:cubicBezTo>
                <a:cubicBezTo>
                  <a:pt x="9188" y="17455"/>
                  <a:pt x="8092" y="17261"/>
                  <a:pt x="6936" y="17001"/>
                </a:cubicBezTo>
                <a:cubicBezTo>
                  <a:pt x="5719" y="16742"/>
                  <a:pt x="4624" y="16386"/>
                  <a:pt x="3651" y="15900"/>
                </a:cubicBezTo>
                <a:cubicBezTo>
                  <a:pt x="2555" y="15415"/>
                  <a:pt x="1704" y="14799"/>
                  <a:pt x="1034" y="14055"/>
                </a:cubicBezTo>
                <a:cubicBezTo>
                  <a:pt x="365" y="13310"/>
                  <a:pt x="0" y="12403"/>
                  <a:pt x="0" y="11270"/>
                </a:cubicBezTo>
                <a:cubicBezTo>
                  <a:pt x="0" y="10071"/>
                  <a:pt x="365" y="8938"/>
                  <a:pt x="1034" y="7869"/>
                </a:cubicBezTo>
                <a:cubicBezTo>
                  <a:pt x="1704" y="6833"/>
                  <a:pt x="2555" y="5829"/>
                  <a:pt x="3651" y="4955"/>
                </a:cubicBezTo>
                <a:cubicBezTo>
                  <a:pt x="4685" y="4016"/>
                  <a:pt x="5841" y="3141"/>
                  <a:pt x="7119" y="2332"/>
                </a:cubicBezTo>
                <a:cubicBezTo>
                  <a:pt x="8397" y="1522"/>
                  <a:pt x="9614" y="745"/>
                  <a:pt x="10830" y="0"/>
                </a:cubicBezTo>
                <a:cubicBezTo>
                  <a:pt x="11986" y="745"/>
                  <a:pt x="13203" y="1522"/>
                  <a:pt x="14481" y="2332"/>
                </a:cubicBezTo>
                <a:cubicBezTo>
                  <a:pt x="15759" y="3141"/>
                  <a:pt x="16915" y="4016"/>
                  <a:pt x="18010" y="4955"/>
                </a:cubicBezTo>
                <a:cubicBezTo>
                  <a:pt x="19045" y="5829"/>
                  <a:pt x="19896" y="6833"/>
                  <a:pt x="20566" y="7869"/>
                </a:cubicBezTo>
                <a:cubicBezTo>
                  <a:pt x="21296" y="8938"/>
                  <a:pt x="21600" y="10071"/>
                  <a:pt x="21600" y="11270"/>
                </a:cubicBezTo>
                <a:close/>
                <a:moveTo>
                  <a:pt x="11500" y="16872"/>
                </a:moveTo>
                <a:cubicBezTo>
                  <a:pt x="12412" y="16710"/>
                  <a:pt x="13447" y="16516"/>
                  <a:pt x="14481" y="16257"/>
                </a:cubicBezTo>
                <a:cubicBezTo>
                  <a:pt x="15455" y="16030"/>
                  <a:pt x="16428" y="15706"/>
                  <a:pt x="17280" y="15285"/>
                </a:cubicBezTo>
                <a:cubicBezTo>
                  <a:pt x="18193" y="14864"/>
                  <a:pt x="18862" y="14314"/>
                  <a:pt x="19470" y="13666"/>
                </a:cubicBezTo>
                <a:cubicBezTo>
                  <a:pt x="20018" y="13018"/>
                  <a:pt x="20261" y="12209"/>
                  <a:pt x="20261" y="11270"/>
                </a:cubicBezTo>
                <a:cubicBezTo>
                  <a:pt x="20261" y="10233"/>
                  <a:pt x="20018" y="9229"/>
                  <a:pt x="19470" y="8323"/>
                </a:cubicBezTo>
                <a:cubicBezTo>
                  <a:pt x="18862" y="7384"/>
                  <a:pt x="18193" y="6509"/>
                  <a:pt x="17280" y="5667"/>
                </a:cubicBezTo>
                <a:cubicBezTo>
                  <a:pt x="16367" y="4825"/>
                  <a:pt x="15333" y="4016"/>
                  <a:pt x="14238" y="3271"/>
                </a:cubicBezTo>
                <a:cubicBezTo>
                  <a:pt x="13082" y="2526"/>
                  <a:pt x="11986" y="1813"/>
                  <a:pt x="10830" y="1101"/>
                </a:cubicBezTo>
                <a:cubicBezTo>
                  <a:pt x="9674" y="1813"/>
                  <a:pt x="8518" y="2526"/>
                  <a:pt x="7423" y="3271"/>
                </a:cubicBezTo>
                <a:cubicBezTo>
                  <a:pt x="6267" y="4016"/>
                  <a:pt x="5233" y="4825"/>
                  <a:pt x="4381" y="5667"/>
                </a:cubicBezTo>
                <a:cubicBezTo>
                  <a:pt x="3468" y="6509"/>
                  <a:pt x="2738" y="7384"/>
                  <a:pt x="2190" y="8323"/>
                </a:cubicBezTo>
                <a:cubicBezTo>
                  <a:pt x="1643" y="9229"/>
                  <a:pt x="1339" y="10233"/>
                  <a:pt x="1339" y="11270"/>
                </a:cubicBezTo>
                <a:cubicBezTo>
                  <a:pt x="1339" y="12209"/>
                  <a:pt x="1643" y="13018"/>
                  <a:pt x="2190" y="13666"/>
                </a:cubicBezTo>
                <a:cubicBezTo>
                  <a:pt x="2799" y="14314"/>
                  <a:pt x="3529" y="14864"/>
                  <a:pt x="4381" y="15285"/>
                </a:cubicBezTo>
                <a:cubicBezTo>
                  <a:pt x="5172" y="15706"/>
                  <a:pt x="6145" y="16030"/>
                  <a:pt x="7180" y="16257"/>
                </a:cubicBezTo>
                <a:cubicBezTo>
                  <a:pt x="8214" y="16516"/>
                  <a:pt x="9188" y="16710"/>
                  <a:pt x="10161" y="16872"/>
                </a:cubicBezTo>
                <a:cubicBezTo>
                  <a:pt x="10161" y="10201"/>
                  <a:pt x="10161" y="10201"/>
                  <a:pt x="10161" y="10201"/>
                </a:cubicBezTo>
                <a:cubicBezTo>
                  <a:pt x="5719" y="7837"/>
                  <a:pt x="5719" y="7837"/>
                  <a:pt x="5719" y="7837"/>
                </a:cubicBezTo>
                <a:cubicBezTo>
                  <a:pt x="6632" y="7351"/>
                  <a:pt x="6632" y="7351"/>
                  <a:pt x="6632" y="7351"/>
                </a:cubicBezTo>
                <a:cubicBezTo>
                  <a:pt x="10161" y="9197"/>
                  <a:pt x="10161" y="9197"/>
                  <a:pt x="10161" y="9197"/>
                </a:cubicBezTo>
                <a:cubicBezTo>
                  <a:pt x="10161" y="5797"/>
                  <a:pt x="10161" y="5797"/>
                  <a:pt x="10161" y="5797"/>
                </a:cubicBezTo>
                <a:cubicBezTo>
                  <a:pt x="11500" y="5797"/>
                  <a:pt x="11500" y="5797"/>
                  <a:pt x="11500" y="5797"/>
                </a:cubicBezTo>
                <a:cubicBezTo>
                  <a:pt x="11500" y="13083"/>
                  <a:pt x="11500" y="13083"/>
                  <a:pt x="11500" y="13083"/>
                </a:cubicBezTo>
                <a:cubicBezTo>
                  <a:pt x="14785" y="11302"/>
                  <a:pt x="14785" y="11302"/>
                  <a:pt x="14785" y="11302"/>
                </a:cubicBezTo>
                <a:cubicBezTo>
                  <a:pt x="15759" y="11820"/>
                  <a:pt x="15759" y="11820"/>
                  <a:pt x="15759" y="11820"/>
                </a:cubicBezTo>
                <a:cubicBezTo>
                  <a:pt x="11500" y="14087"/>
                  <a:pt x="11500" y="14087"/>
                  <a:pt x="11500" y="14087"/>
                </a:cubicBezTo>
                <a:lnTo>
                  <a:pt x="11500" y="16872"/>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20" name="Shape 3973"/>
          <p:cNvSpPr/>
          <p:nvPr userDrawn="1"/>
        </p:nvSpPr>
        <p:spPr>
          <a:xfrm>
            <a:off x="6873730" y="9486177"/>
            <a:ext cx="513958" cy="513960"/>
          </a:xfrm>
          <a:custGeom>
            <a:avLst/>
            <a:gdLst/>
            <a:ahLst/>
            <a:cxnLst>
              <a:cxn ang="0">
                <a:pos x="wd2" y="hd2"/>
              </a:cxn>
              <a:cxn ang="5400000">
                <a:pos x="wd2" y="hd2"/>
              </a:cxn>
              <a:cxn ang="10800000">
                <a:pos x="wd2" y="hd2"/>
              </a:cxn>
              <a:cxn ang="16200000">
                <a:pos x="wd2" y="hd2"/>
              </a:cxn>
            </a:cxnLst>
            <a:rect l="0" t="0" r="r" b="b"/>
            <a:pathLst>
              <a:path w="21600" h="21600" extrusionOk="0">
                <a:moveTo>
                  <a:pt x="11583" y="9391"/>
                </a:moveTo>
                <a:lnTo>
                  <a:pt x="12209" y="10017"/>
                </a:lnTo>
                <a:lnTo>
                  <a:pt x="626" y="21600"/>
                </a:lnTo>
                <a:lnTo>
                  <a:pt x="0" y="20974"/>
                </a:lnTo>
                <a:lnTo>
                  <a:pt x="11583" y="9391"/>
                </a:lnTo>
                <a:close/>
                <a:moveTo>
                  <a:pt x="11896" y="6261"/>
                </a:moveTo>
                <a:lnTo>
                  <a:pt x="11896" y="7096"/>
                </a:lnTo>
                <a:lnTo>
                  <a:pt x="8348" y="7096"/>
                </a:lnTo>
                <a:lnTo>
                  <a:pt x="8348" y="6261"/>
                </a:lnTo>
                <a:lnTo>
                  <a:pt x="11896" y="6261"/>
                </a:lnTo>
                <a:close/>
                <a:moveTo>
                  <a:pt x="9913" y="2296"/>
                </a:moveTo>
                <a:lnTo>
                  <a:pt x="10539" y="1670"/>
                </a:lnTo>
                <a:lnTo>
                  <a:pt x="13043" y="4174"/>
                </a:lnTo>
                <a:lnTo>
                  <a:pt x="12417" y="4800"/>
                </a:lnTo>
                <a:lnTo>
                  <a:pt x="9913" y="2296"/>
                </a:lnTo>
                <a:close/>
                <a:moveTo>
                  <a:pt x="15339" y="0"/>
                </a:moveTo>
                <a:lnTo>
                  <a:pt x="15339" y="3548"/>
                </a:lnTo>
                <a:lnTo>
                  <a:pt x="14504" y="3548"/>
                </a:lnTo>
                <a:lnTo>
                  <a:pt x="14504" y="0"/>
                </a:lnTo>
                <a:lnTo>
                  <a:pt x="15339" y="0"/>
                </a:lnTo>
                <a:close/>
                <a:moveTo>
                  <a:pt x="15339" y="9809"/>
                </a:moveTo>
                <a:lnTo>
                  <a:pt x="15339" y="13357"/>
                </a:lnTo>
                <a:lnTo>
                  <a:pt x="14504" y="13357"/>
                </a:lnTo>
                <a:lnTo>
                  <a:pt x="14504" y="9809"/>
                </a:lnTo>
                <a:lnTo>
                  <a:pt x="15339" y="9809"/>
                </a:lnTo>
                <a:close/>
                <a:moveTo>
                  <a:pt x="17426" y="4800"/>
                </a:moveTo>
                <a:lnTo>
                  <a:pt x="16800" y="4174"/>
                </a:lnTo>
                <a:lnTo>
                  <a:pt x="19304" y="1670"/>
                </a:lnTo>
                <a:lnTo>
                  <a:pt x="19930" y="2296"/>
                </a:lnTo>
                <a:lnTo>
                  <a:pt x="17426" y="4800"/>
                </a:lnTo>
                <a:close/>
                <a:moveTo>
                  <a:pt x="16800" y="9183"/>
                </a:moveTo>
                <a:lnTo>
                  <a:pt x="17426" y="8557"/>
                </a:lnTo>
                <a:lnTo>
                  <a:pt x="19930" y="11061"/>
                </a:lnTo>
                <a:lnTo>
                  <a:pt x="19304" y="11687"/>
                </a:lnTo>
                <a:lnTo>
                  <a:pt x="16800" y="9183"/>
                </a:lnTo>
                <a:close/>
                <a:moveTo>
                  <a:pt x="21600" y="6261"/>
                </a:moveTo>
                <a:lnTo>
                  <a:pt x="21600" y="7096"/>
                </a:lnTo>
                <a:lnTo>
                  <a:pt x="18052" y="7096"/>
                </a:lnTo>
                <a:lnTo>
                  <a:pt x="18052" y="6261"/>
                </a:lnTo>
                <a:lnTo>
                  <a:pt x="21600" y="6261"/>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21" name="Shape 3974"/>
          <p:cNvSpPr/>
          <p:nvPr userDrawn="1"/>
        </p:nvSpPr>
        <p:spPr>
          <a:xfrm>
            <a:off x="8172914" y="9489902"/>
            <a:ext cx="506510" cy="506510"/>
          </a:xfrm>
          <a:custGeom>
            <a:avLst/>
            <a:gdLst/>
            <a:ahLst/>
            <a:cxnLst>
              <a:cxn ang="0">
                <a:pos x="wd2" y="hd2"/>
              </a:cxn>
              <a:cxn ang="5400000">
                <a:pos x="wd2" y="hd2"/>
              </a:cxn>
              <a:cxn ang="10800000">
                <a:pos x="wd2" y="hd2"/>
              </a:cxn>
              <a:cxn ang="16200000">
                <a:pos x="wd2" y="hd2"/>
              </a:cxn>
            </a:cxnLst>
            <a:rect l="0" t="0" r="r" b="b"/>
            <a:pathLst>
              <a:path w="21600" h="21600" extrusionOk="0">
                <a:moveTo>
                  <a:pt x="12418" y="2107"/>
                </a:moveTo>
                <a:cubicBezTo>
                  <a:pt x="21600" y="0"/>
                  <a:pt x="21600" y="0"/>
                  <a:pt x="21600" y="0"/>
                </a:cubicBezTo>
                <a:cubicBezTo>
                  <a:pt x="19416" y="9118"/>
                  <a:pt x="19416" y="9118"/>
                  <a:pt x="19416" y="9118"/>
                </a:cubicBezTo>
                <a:cubicBezTo>
                  <a:pt x="18526" y="8916"/>
                  <a:pt x="18526" y="8916"/>
                  <a:pt x="18526" y="8916"/>
                </a:cubicBezTo>
                <a:cubicBezTo>
                  <a:pt x="20144" y="2026"/>
                  <a:pt x="20144" y="2026"/>
                  <a:pt x="20144" y="2026"/>
                </a:cubicBezTo>
                <a:cubicBezTo>
                  <a:pt x="13308" y="8835"/>
                  <a:pt x="13308" y="8835"/>
                  <a:pt x="13308" y="8835"/>
                </a:cubicBezTo>
                <a:cubicBezTo>
                  <a:pt x="13631" y="9199"/>
                  <a:pt x="13915" y="9564"/>
                  <a:pt x="14157" y="9969"/>
                </a:cubicBezTo>
                <a:cubicBezTo>
                  <a:pt x="14400" y="10334"/>
                  <a:pt x="14602" y="10739"/>
                  <a:pt x="14724" y="11185"/>
                </a:cubicBezTo>
                <a:cubicBezTo>
                  <a:pt x="14926" y="11631"/>
                  <a:pt x="15047" y="12077"/>
                  <a:pt x="15128" y="12563"/>
                </a:cubicBezTo>
                <a:cubicBezTo>
                  <a:pt x="15209" y="13009"/>
                  <a:pt x="15249" y="13495"/>
                  <a:pt x="15249" y="13981"/>
                </a:cubicBezTo>
                <a:cubicBezTo>
                  <a:pt x="15249" y="15035"/>
                  <a:pt x="15047" y="16008"/>
                  <a:pt x="14643" y="16940"/>
                </a:cubicBezTo>
                <a:cubicBezTo>
                  <a:pt x="14238" y="17872"/>
                  <a:pt x="13712" y="18682"/>
                  <a:pt x="13065" y="19331"/>
                </a:cubicBezTo>
                <a:cubicBezTo>
                  <a:pt x="12337" y="20060"/>
                  <a:pt x="11528" y="20627"/>
                  <a:pt x="10598" y="21033"/>
                </a:cubicBezTo>
                <a:cubicBezTo>
                  <a:pt x="9667" y="21397"/>
                  <a:pt x="8697" y="21600"/>
                  <a:pt x="7645" y="21600"/>
                </a:cubicBezTo>
                <a:cubicBezTo>
                  <a:pt x="6593" y="21600"/>
                  <a:pt x="5582" y="21397"/>
                  <a:pt x="4652" y="21033"/>
                </a:cubicBezTo>
                <a:cubicBezTo>
                  <a:pt x="3721" y="20627"/>
                  <a:pt x="2912" y="20060"/>
                  <a:pt x="2184" y="19331"/>
                </a:cubicBezTo>
                <a:cubicBezTo>
                  <a:pt x="1537" y="18682"/>
                  <a:pt x="1011" y="17872"/>
                  <a:pt x="607" y="16940"/>
                </a:cubicBezTo>
                <a:cubicBezTo>
                  <a:pt x="202" y="16008"/>
                  <a:pt x="0" y="15035"/>
                  <a:pt x="0" y="13981"/>
                </a:cubicBezTo>
                <a:cubicBezTo>
                  <a:pt x="0" y="12928"/>
                  <a:pt x="202" y="11914"/>
                  <a:pt x="607" y="10982"/>
                </a:cubicBezTo>
                <a:cubicBezTo>
                  <a:pt x="1011" y="10050"/>
                  <a:pt x="1537" y="9240"/>
                  <a:pt x="2184" y="8551"/>
                </a:cubicBezTo>
                <a:cubicBezTo>
                  <a:pt x="2912" y="7821"/>
                  <a:pt x="3721" y="7295"/>
                  <a:pt x="4652" y="6889"/>
                </a:cubicBezTo>
                <a:cubicBezTo>
                  <a:pt x="5582" y="6525"/>
                  <a:pt x="6593" y="6322"/>
                  <a:pt x="7645" y="6322"/>
                </a:cubicBezTo>
                <a:cubicBezTo>
                  <a:pt x="8130" y="6322"/>
                  <a:pt x="8616" y="6362"/>
                  <a:pt x="9061" y="6444"/>
                </a:cubicBezTo>
                <a:cubicBezTo>
                  <a:pt x="9546" y="6525"/>
                  <a:pt x="9991" y="6646"/>
                  <a:pt x="10436" y="6808"/>
                </a:cubicBezTo>
                <a:cubicBezTo>
                  <a:pt x="10840" y="6970"/>
                  <a:pt x="11245" y="7173"/>
                  <a:pt x="11649" y="7416"/>
                </a:cubicBezTo>
                <a:cubicBezTo>
                  <a:pt x="12013" y="7659"/>
                  <a:pt x="12378" y="7943"/>
                  <a:pt x="12701" y="8227"/>
                </a:cubicBezTo>
                <a:cubicBezTo>
                  <a:pt x="19497" y="1418"/>
                  <a:pt x="19497" y="1418"/>
                  <a:pt x="19497" y="1418"/>
                </a:cubicBezTo>
                <a:cubicBezTo>
                  <a:pt x="12620" y="2999"/>
                  <a:pt x="12620" y="2999"/>
                  <a:pt x="12620" y="2999"/>
                </a:cubicBezTo>
                <a:lnTo>
                  <a:pt x="12418" y="2107"/>
                </a:lnTo>
                <a:close/>
                <a:moveTo>
                  <a:pt x="7645" y="20708"/>
                </a:moveTo>
                <a:cubicBezTo>
                  <a:pt x="8575" y="20708"/>
                  <a:pt x="9465" y="20546"/>
                  <a:pt x="10274" y="20182"/>
                </a:cubicBezTo>
                <a:cubicBezTo>
                  <a:pt x="11083" y="19857"/>
                  <a:pt x="11771" y="19331"/>
                  <a:pt x="12418" y="18723"/>
                </a:cubicBezTo>
                <a:cubicBezTo>
                  <a:pt x="13025" y="18115"/>
                  <a:pt x="13510" y="17426"/>
                  <a:pt x="13834" y="16575"/>
                </a:cubicBezTo>
                <a:cubicBezTo>
                  <a:pt x="14198" y="15764"/>
                  <a:pt x="14360" y="14873"/>
                  <a:pt x="14360" y="13981"/>
                </a:cubicBezTo>
                <a:cubicBezTo>
                  <a:pt x="14360" y="13009"/>
                  <a:pt x="14198" y="12158"/>
                  <a:pt x="13834" y="11347"/>
                </a:cubicBezTo>
                <a:cubicBezTo>
                  <a:pt x="13510" y="10537"/>
                  <a:pt x="13025" y="9807"/>
                  <a:pt x="12418" y="9159"/>
                </a:cubicBezTo>
                <a:cubicBezTo>
                  <a:pt x="11771" y="8551"/>
                  <a:pt x="11083" y="8105"/>
                  <a:pt x="10274" y="7740"/>
                </a:cubicBezTo>
                <a:cubicBezTo>
                  <a:pt x="9465" y="7376"/>
                  <a:pt x="8575" y="7214"/>
                  <a:pt x="7645" y="7214"/>
                </a:cubicBezTo>
                <a:cubicBezTo>
                  <a:pt x="6715" y="7214"/>
                  <a:pt x="5825" y="7376"/>
                  <a:pt x="5016" y="7740"/>
                </a:cubicBezTo>
                <a:cubicBezTo>
                  <a:pt x="4207" y="8105"/>
                  <a:pt x="3479" y="8551"/>
                  <a:pt x="2872" y="9159"/>
                </a:cubicBezTo>
                <a:cubicBezTo>
                  <a:pt x="2265" y="9807"/>
                  <a:pt x="1780" y="10537"/>
                  <a:pt x="1416" y="11347"/>
                </a:cubicBezTo>
                <a:cubicBezTo>
                  <a:pt x="1052" y="12158"/>
                  <a:pt x="890" y="13009"/>
                  <a:pt x="890" y="13981"/>
                </a:cubicBezTo>
                <a:cubicBezTo>
                  <a:pt x="890" y="14873"/>
                  <a:pt x="1052" y="15764"/>
                  <a:pt x="1416" y="16575"/>
                </a:cubicBezTo>
                <a:cubicBezTo>
                  <a:pt x="1780" y="17426"/>
                  <a:pt x="2265" y="18115"/>
                  <a:pt x="2872" y="18723"/>
                </a:cubicBezTo>
                <a:cubicBezTo>
                  <a:pt x="3479" y="19331"/>
                  <a:pt x="4207" y="19857"/>
                  <a:pt x="5016" y="20182"/>
                </a:cubicBezTo>
                <a:cubicBezTo>
                  <a:pt x="5825" y="20546"/>
                  <a:pt x="6715" y="20708"/>
                  <a:pt x="7645" y="20708"/>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22" name="Shape 3975"/>
          <p:cNvSpPr/>
          <p:nvPr userDrawn="1"/>
        </p:nvSpPr>
        <p:spPr>
          <a:xfrm>
            <a:off x="9478304" y="9458866"/>
            <a:ext cx="486647" cy="568582"/>
          </a:xfrm>
          <a:custGeom>
            <a:avLst/>
            <a:gdLst/>
            <a:ahLst/>
            <a:cxnLst>
              <a:cxn ang="0">
                <a:pos x="wd2" y="hd2"/>
              </a:cxn>
              <a:cxn ang="5400000">
                <a:pos x="wd2" y="hd2"/>
              </a:cxn>
              <a:cxn ang="10800000">
                <a:pos x="wd2" y="hd2"/>
              </a:cxn>
              <a:cxn ang="16200000">
                <a:pos x="wd2" y="hd2"/>
              </a:cxn>
            </a:cxnLst>
            <a:rect l="0" t="0" r="r" b="b"/>
            <a:pathLst>
              <a:path w="21600" h="21600" extrusionOk="0">
                <a:moveTo>
                  <a:pt x="14048" y="11792"/>
                </a:moveTo>
                <a:cubicBezTo>
                  <a:pt x="21600" y="8582"/>
                  <a:pt x="21600" y="8582"/>
                  <a:pt x="21600" y="8582"/>
                </a:cubicBezTo>
                <a:cubicBezTo>
                  <a:pt x="21600" y="18391"/>
                  <a:pt x="21600" y="18391"/>
                  <a:pt x="21600" y="18391"/>
                </a:cubicBezTo>
                <a:cubicBezTo>
                  <a:pt x="14048" y="21600"/>
                  <a:pt x="14048" y="21600"/>
                  <a:pt x="14048" y="21600"/>
                </a:cubicBezTo>
                <a:cubicBezTo>
                  <a:pt x="7509" y="18391"/>
                  <a:pt x="7509" y="18391"/>
                  <a:pt x="7509" y="18391"/>
                </a:cubicBezTo>
                <a:cubicBezTo>
                  <a:pt x="0" y="21023"/>
                  <a:pt x="0" y="21023"/>
                  <a:pt x="0" y="21023"/>
                </a:cubicBezTo>
                <a:cubicBezTo>
                  <a:pt x="0" y="11215"/>
                  <a:pt x="0" y="11215"/>
                  <a:pt x="0" y="11215"/>
                </a:cubicBezTo>
                <a:cubicBezTo>
                  <a:pt x="7509" y="8582"/>
                  <a:pt x="7509" y="8582"/>
                  <a:pt x="7509" y="8582"/>
                </a:cubicBezTo>
                <a:cubicBezTo>
                  <a:pt x="10336" y="9953"/>
                  <a:pt x="10336" y="9953"/>
                  <a:pt x="10336" y="9953"/>
                </a:cubicBezTo>
                <a:cubicBezTo>
                  <a:pt x="10336" y="5553"/>
                  <a:pt x="10336" y="5553"/>
                  <a:pt x="10336" y="5553"/>
                </a:cubicBezTo>
                <a:cubicBezTo>
                  <a:pt x="9914" y="5517"/>
                  <a:pt x="9534" y="5409"/>
                  <a:pt x="9197" y="5229"/>
                </a:cubicBezTo>
                <a:cubicBezTo>
                  <a:pt x="8859" y="5048"/>
                  <a:pt x="8522" y="4868"/>
                  <a:pt x="8269" y="4616"/>
                </a:cubicBezTo>
                <a:cubicBezTo>
                  <a:pt x="8016" y="4399"/>
                  <a:pt x="7847" y="4111"/>
                  <a:pt x="7720" y="3822"/>
                </a:cubicBezTo>
                <a:cubicBezTo>
                  <a:pt x="7594" y="3498"/>
                  <a:pt x="7509" y="3137"/>
                  <a:pt x="7509" y="2777"/>
                </a:cubicBezTo>
                <a:cubicBezTo>
                  <a:pt x="7509" y="2380"/>
                  <a:pt x="7594" y="2055"/>
                  <a:pt x="7763" y="1695"/>
                </a:cubicBezTo>
                <a:cubicBezTo>
                  <a:pt x="7931" y="1334"/>
                  <a:pt x="8142" y="1046"/>
                  <a:pt x="8438" y="793"/>
                </a:cubicBezTo>
                <a:cubicBezTo>
                  <a:pt x="8733" y="541"/>
                  <a:pt x="9113" y="361"/>
                  <a:pt x="9492" y="216"/>
                </a:cubicBezTo>
                <a:cubicBezTo>
                  <a:pt x="9914" y="72"/>
                  <a:pt x="10336" y="0"/>
                  <a:pt x="10758" y="0"/>
                </a:cubicBezTo>
                <a:cubicBezTo>
                  <a:pt x="11222" y="0"/>
                  <a:pt x="11686" y="72"/>
                  <a:pt x="12066" y="216"/>
                </a:cubicBezTo>
                <a:cubicBezTo>
                  <a:pt x="12487" y="361"/>
                  <a:pt x="12825" y="541"/>
                  <a:pt x="13120" y="793"/>
                </a:cubicBezTo>
                <a:cubicBezTo>
                  <a:pt x="13416" y="1046"/>
                  <a:pt x="13627" y="1334"/>
                  <a:pt x="13795" y="1695"/>
                </a:cubicBezTo>
                <a:cubicBezTo>
                  <a:pt x="13964" y="2055"/>
                  <a:pt x="14048" y="2380"/>
                  <a:pt x="14048" y="2777"/>
                </a:cubicBezTo>
                <a:cubicBezTo>
                  <a:pt x="14048" y="3137"/>
                  <a:pt x="13964" y="3498"/>
                  <a:pt x="13837" y="3822"/>
                </a:cubicBezTo>
                <a:cubicBezTo>
                  <a:pt x="13669" y="4111"/>
                  <a:pt x="13500" y="4399"/>
                  <a:pt x="13247" y="4616"/>
                </a:cubicBezTo>
                <a:cubicBezTo>
                  <a:pt x="12994" y="4868"/>
                  <a:pt x="12698" y="5048"/>
                  <a:pt x="12361" y="5229"/>
                </a:cubicBezTo>
                <a:cubicBezTo>
                  <a:pt x="12023" y="5409"/>
                  <a:pt x="11644" y="5517"/>
                  <a:pt x="11264" y="5553"/>
                </a:cubicBezTo>
                <a:cubicBezTo>
                  <a:pt x="11264" y="10421"/>
                  <a:pt x="11264" y="10421"/>
                  <a:pt x="11264" y="10421"/>
                </a:cubicBezTo>
                <a:lnTo>
                  <a:pt x="14048" y="11792"/>
                </a:lnTo>
                <a:close/>
                <a:moveTo>
                  <a:pt x="6539" y="17886"/>
                </a:moveTo>
                <a:cubicBezTo>
                  <a:pt x="6539" y="9772"/>
                  <a:pt x="6539" y="9772"/>
                  <a:pt x="6539" y="9772"/>
                </a:cubicBezTo>
                <a:cubicBezTo>
                  <a:pt x="928" y="11756"/>
                  <a:pt x="928" y="11756"/>
                  <a:pt x="928" y="11756"/>
                </a:cubicBezTo>
                <a:cubicBezTo>
                  <a:pt x="928" y="19833"/>
                  <a:pt x="928" y="19833"/>
                  <a:pt x="928" y="19833"/>
                </a:cubicBezTo>
                <a:lnTo>
                  <a:pt x="6539" y="17886"/>
                </a:lnTo>
                <a:close/>
                <a:moveTo>
                  <a:pt x="14048" y="20771"/>
                </a:moveTo>
                <a:cubicBezTo>
                  <a:pt x="14048" y="12693"/>
                  <a:pt x="14048" y="12693"/>
                  <a:pt x="14048" y="12693"/>
                </a:cubicBezTo>
                <a:cubicBezTo>
                  <a:pt x="11264" y="11323"/>
                  <a:pt x="11264" y="11323"/>
                  <a:pt x="11264" y="11323"/>
                </a:cubicBezTo>
                <a:cubicBezTo>
                  <a:pt x="11264" y="14424"/>
                  <a:pt x="11264" y="14424"/>
                  <a:pt x="11264" y="14424"/>
                </a:cubicBezTo>
                <a:cubicBezTo>
                  <a:pt x="10336" y="14424"/>
                  <a:pt x="10336" y="14424"/>
                  <a:pt x="10336" y="14424"/>
                </a:cubicBezTo>
                <a:cubicBezTo>
                  <a:pt x="10336" y="10890"/>
                  <a:pt x="10336" y="10890"/>
                  <a:pt x="10336" y="10890"/>
                </a:cubicBezTo>
                <a:cubicBezTo>
                  <a:pt x="7509" y="9520"/>
                  <a:pt x="7509" y="9520"/>
                  <a:pt x="7509" y="9520"/>
                </a:cubicBezTo>
                <a:cubicBezTo>
                  <a:pt x="7509" y="17525"/>
                  <a:pt x="7509" y="17525"/>
                  <a:pt x="7509" y="17525"/>
                </a:cubicBezTo>
                <a:lnTo>
                  <a:pt x="14048" y="20771"/>
                </a:lnTo>
                <a:close/>
                <a:moveTo>
                  <a:pt x="8438" y="2777"/>
                </a:moveTo>
                <a:cubicBezTo>
                  <a:pt x="8438" y="3065"/>
                  <a:pt x="8522" y="3318"/>
                  <a:pt x="8606" y="3570"/>
                </a:cubicBezTo>
                <a:cubicBezTo>
                  <a:pt x="8733" y="3822"/>
                  <a:pt x="8902" y="4039"/>
                  <a:pt x="9113" y="4219"/>
                </a:cubicBezTo>
                <a:cubicBezTo>
                  <a:pt x="9323" y="4399"/>
                  <a:pt x="9577" y="4508"/>
                  <a:pt x="9872" y="4616"/>
                </a:cubicBezTo>
                <a:cubicBezTo>
                  <a:pt x="10125" y="4724"/>
                  <a:pt x="10420" y="4796"/>
                  <a:pt x="10758" y="4796"/>
                </a:cubicBezTo>
                <a:cubicBezTo>
                  <a:pt x="11095" y="4796"/>
                  <a:pt x="11391" y="4724"/>
                  <a:pt x="11686" y="4616"/>
                </a:cubicBezTo>
                <a:cubicBezTo>
                  <a:pt x="11981" y="4508"/>
                  <a:pt x="12234" y="4399"/>
                  <a:pt x="12445" y="4219"/>
                </a:cubicBezTo>
                <a:cubicBezTo>
                  <a:pt x="12656" y="4039"/>
                  <a:pt x="12783" y="3822"/>
                  <a:pt x="12909" y="3570"/>
                </a:cubicBezTo>
                <a:cubicBezTo>
                  <a:pt x="13036" y="3318"/>
                  <a:pt x="13120" y="3065"/>
                  <a:pt x="13120" y="2777"/>
                </a:cubicBezTo>
                <a:cubicBezTo>
                  <a:pt x="13120" y="2488"/>
                  <a:pt x="13036" y="2236"/>
                  <a:pt x="12909" y="1983"/>
                </a:cubicBezTo>
                <a:cubicBezTo>
                  <a:pt x="12783" y="1767"/>
                  <a:pt x="12656" y="1551"/>
                  <a:pt x="12445" y="1370"/>
                </a:cubicBezTo>
                <a:cubicBezTo>
                  <a:pt x="12234" y="1190"/>
                  <a:pt x="11981" y="1046"/>
                  <a:pt x="11686" y="938"/>
                </a:cubicBezTo>
                <a:cubicBezTo>
                  <a:pt x="11391" y="865"/>
                  <a:pt x="11095" y="793"/>
                  <a:pt x="10758" y="793"/>
                </a:cubicBezTo>
                <a:cubicBezTo>
                  <a:pt x="10420" y="793"/>
                  <a:pt x="10125" y="865"/>
                  <a:pt x="9872" y="938"/>
                </a:cubicBezTo>
                <a:cubicBezTo>
                  <a:pt x="9577" y="1046"/>
                  <a:pt x="9323" y="1190"/>
                  <a:pt x="9113" y="1370"/>
                </a:cubicBezTo>
                <a:cubicBezTo>
                  <a:pt x="8902" y="1551"/>
                  <a:pt x="8733" y="1767"/>
                  <a:pt x="8606" y="1983"/>
                </a:cubicBezTo>
                <a:cubicBezTo>
                  <a:pt x="8522" y="2236"/>
                  <a:pt x="8438" y="2488"/>
                  <a:pt x="8438" y="2777"/>
                </a:cubicBezTo>
                <a:close/>
                <a:moveTo>
                  <a:pt x="20587" y="17922"/>
                </a:moveTo>
                <a:cubicBezTo>
                  <a:pt x="20587" y="9917"/>
                  <a:pt x="20587" y="9917"/>
                  <a:pt x="20587" y="9917"/>
                </a:cubicBezTo>
                <a:cubicBezTo>
                  <a:pt x="14977" y="12296"/>
                  <a:pt x="14977" y="12296"/>
                  <a:pt x="14977" y="12296"/>
                </a:cubicBezTo>
                <a:cubicBezTo>
                  <a:pt x="14977" y="20338"/>
                  <a:pt x="14977" y="20338"/>
                  <a:pt x="14977" y="20338"/>
                </a:cubicBezTo>
                <a:lnTo>
                  <a:pt x="20587" y="17922"/>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23" name="Shape 3976"/>
          <p:cNvSpPr/>
          <p:nvPr userDrawn="1"/>
        </p:nvSpPr>
        <p:spPr>
          <a:xfrm>
            <a:off x="10721622" y="9461346"/>
            <a:ext cx="590927" cy="563616"/>
          </a:xfrm>
          <a:custGeom>
            <a:avLst/>
            <a:gdLst/>
            <a:ahLst/>
            <a:cxnLst>
              <a:cxn ang="0">
                <a:pos x="wd2" y="hd2"/>
              </a:cxn>
              <a:cxn ang="5400000">
                <a:pos x="wd2" y="hd2"/>
              </a:cxn>
              <a:cxn ang="10800000">
                <a:pos x="wd2" y="hd2"/>
              </a:cxn>
              <a:cxn ang="16200000">
                <a:pos x="wd2" y="hd2"/>
              </a:cxn>
            </a:cxnLst>
            <a:rect l="0" t="0" r="r" b="b"/>
            <a:pathLst>
              <a:path w="21600" h="21600" extrusionOk="0">
                <a:moveTo>
                  <a:pt x="21600" y="5482"/>
                </a:moveTo>
                <a:cubicBezTo>
                  <a:pt x="17752" y="8241"/>
                  <a:pt x="17752" y="8241"/>
                  <a:pt x="17752" y="8241"/>
                </a:cubicBezTo>
                <a:cubicBezTo>
                  <a:pt x="17752" y="21600"/>
                  <a:pt x="17752" y="21600"/>
                  <a:pt x="17752" y="21600"/>
                </a:cubicBezTo>
                <a:cubicBezTo>
                  <a:pt x="0" y="21600"/>
                  <a:pt x="0" y="21600"/>
                  <a:pt x="0" y="21600"/>
                </a:cubicBezTo>
                <a:cubicBezTo>
                  <a:pt x="0" y="3049"/>
                  <a:pt x="0" y="3049"/>
                  <a:pt x="0" y="3049"/>
                </a:cubicBezTo>
                <a:cubicBezTo>
                  <a:pt x="13868" y="3049"/>
                  <a:pt x="13868" y="3049"/>
                  <a:pt x="13868" y="3049"/>
                </a:cubicBezTo>
                <a:cubicBezTo>
                  <a:pt x="13868" y="0"/>
                  <a:pt x="13868" y="0"/>
                  <a:pt x="13868" y="0"/>
                </a:cubicBezTo>
                <a:lnTo>
                  <a:pt x="21600" y="5482"/>
                </a:lnTo>
                <a:close/>
                <a:moveTo>
                  <a:pt x="16954" y="20874"/>
                </a:moveTo>
                <a:cubicBezTo>
                  <a:pt x="16954" y="8749"/>
                  <a:pt x="16954" y="8749"/>
                  <a:pt x="16954" y="8749"/>
                </a:cubicBezTo>
                <a:cubicBezTo>
                  <a:pt x="13868" y="10927"/>
                  <a:pt x="13868" y="10927"/>
                  <a:pt x="13868" y="10927"/>
                </a:cubicBezTo>
                <a:cubicBezTo>
                  <a:pt x="13868" y="7297"/>
                  <a:pt x="13868" y="7297"/>
                  <a:pt x="13868" y="7297"/>
                </a:cubicBezTo>
                <a:cubicBezTo>
                  <a:pt x="13799" y="7261"/>
                  <a:pt x="13695" y="7261"/>
                  <a:pt x="13556" y="7261"/>
                </a:cubicBezTo>
                <a:cubicBezTo>
                  <a:pt x="13452" y="7261"/>
                  <a:pt x="13314" y="7261"/>
                  <a:pt x="13210" y="7261"/>
                </a:cubicBezTo>
                <a:cubicBezTo>
                  <a:pt x="12724" y="7261"/>
                  <a:pt x="12135" y="7297"/>
                  <a:pt x="11407" y="7369"/>
                </a:cubicBezTo>
                <a:cubicBezTo>
                  <a:pt x="10713" y="7478"/>
                  <a:pt x="9985" y="7696"/>
                  <a:pt x="9257" y="7987"/>
                </a:cubicBezTo>
                <a:cubicBezTo>
                  <a:pt x="8529" y="8350"/>
                  <a:pt x="7801" y="8822"/>
                  <a:pt x="7108" y="9439"/>
                </a:cubicBezTo>
                <a:cubicBezTo>
                  <a:pt x="6414" y="10056"/>
                  <a:pt x="5825" y="10854"/>
                  <a:pt x="5374" y="11871"/>
                </a:cubicBezTo>
                <a:cubicBezTo>
                  <a:pt x="5374" y="11072"/>
                  <a:pt x="5478" y="10237"/>
                  <a:pt x="5721" y="9439"/>
                </a:cubicBezTo>
                <a:cubicBezTo>
                  <a:pt x="5929" y="8640"/>
                  <a:pt x="6206" y="7878"/>
                  <a:pt x="6622" y="7152"/>
                </a:cubicBezTo>
                <a:cubicBezTo>
                  <a:pt x="7038" y="6462"/>
                  <a:pt x="7524" y="5845"/>
                  <a:pt x="8113" y="5264"/>
                </a:cubicBezTo>
                <a:cubicBezTo>
                  <a:pt x="8702" y="4683"/>
                  <a:pt x="9361" y="4247"/>
                  <a:pt x="10124" y="3884"/>
                </a:cubicBezTo>
                <a:cubicBezTo>
                  <a:pt x="797" y="3884"/>
                  <a:pt x="797" y="3884"/>
                  <a:pt x="797" y="3884"/>
                </a:cubicBezTo>
                <a:cubicBezTo>
                  <a:pt x="797" y="20874"/>
                  <a:pt x="797" y="20874"/>
                  <a:pt x="797" y="20874"/>
                </a:cubicBezTo>
                <a:lnTo>
                  <a:pt x="16954" y="20874"/>
                </a:lnTo>
                <a:close/>
                <a:moveTo>
                  <a:pt x="14631" y="1561"/>
                </a:moveTo>
                <a:cubicBezTo>
                  <a:pt x="14631" y="3086"/>
                  <a:pt x="14631" y="3086"/>
                  <a:pt x="14631" y="3086"/>
                </a:cubicBezTo>
                <a:cubicBezTo>
                  <a:pt x="14631" y="3122"/>
                  <a:pt x="14631" y="3122"/>
                  <a:pt x="14631" y="3122"/>
                </a:cubicBezTo>
                <a:cubicBezTo>
                  <a:pt x="14631" y="3884"/>
                  <a:pt x="14631" y="3884"/>
                  <a:pt x="14631" y="3884"/>
                </a:cubicBezTo>
                <a:cubicBezTo>
                  <a:pt x="13868" y="3884"/>
                  <a:pt x="13868" y="3884"/>
                  <a:pt x="13868" y="3884"/>
                </a:cubicBezTo>
                <a:cubicBezTo>
                  <a:pt x="13834" y="3884"/>
                  <a:pt x="13834" y="3884"/>
                  <a:pt x="13834" y="3884"/>
                </a:cubicBezTo>
                <a:cubicBezTo>
                  <a:pt x="13799" y="3884"/>
                  <a:pt x="13799" y="3884"/>
                  <a:pt x="13799" y="3884"/>
                </a:cubicBezTo>
                <a:cubicBezTo>
                  <a:pt x="12898" y="3884"/>
                  <a:pt x="12065" y="4030"/>
                  <a:pt x="11337" y="4284"/>
                </a:cubicBezTo>
                <a:cubicBezTo>
                  <a:pt x="10575" y="4538"/>
                  <a:pt x="9916" y="4865"/>
                  <a:pt x="9326" y="5264"/>
                </a:cubicBezTo>
                <a:cubicBezTo>
                  <a:pt x="8702" y="5699"/>
                  <a:pt x="8217" y="6208"/>
                  <a:pt x="7766" y="6789"/>
                </a:cubicBezTo>
                <a:cubicBezTo>
                  <a:pt x="7350" y="7369"/>
                  <a:pt x="7004" y="7987"/>
                  <a:pt x="6726" y="8676"/>
                </a:cubicBezTo>
                <a:cubicBezTo>
                  <a:pt x="7316" y="8204"/>
                  <a:pt x="7905" y="7805"/>
                  <a:pt x="8494" y="7515"/>
                </a:cubicBezTo>
                <a:cubicBezTo>
                  <a:pt x="9118" y="7261"/>
                  <a:pt x="9708" y="7043"/>
                  <a:pt x="10263" y="6861"/>
                </a:cubicBezTo>
                <a:cubicBezTo>
                  <a:pt x="10852" y="6716"/>
                  <a:pt x="11407" y="6607"/>
                  <a:pt x="11927" y="6571"/>
                </a:cubicBezTo>
                <a:cubicBezTo>
                  <a:pt x="12412" y="6498"/>
                  <a:pt x="12828" y="6498"/>
                  <a:pt x="13210" y="6498"/>
                </a:cubicBezTo>
                <a:cubicBezTo>
                  <a:pt x="13244" y="6498"/>
                  <a:pt x="13244" y="6498"/>
                  <a:pt x="13279" y="6498"/>
                </a:cubicBezTo>
                <a:cubicBezTo>
                  <a:pt x="14631" y="6498"/>
                  <a:pt x="14631" y="6498"/>
                  <a:pt x="14631" y="6498"/>
                </a:cubicBezTo>
                <a:cubicBezTo>
                  <a:pt x="14631" y="7297"/>
                  <a:pt x="14631" y="7297"/>
                  <a:pt x="14631" y="7297"/>
                </a:cubicBezTo>
                <a:cubicBezTo>
                  <a:pt x="14631" y="9402"/>
                  <a:pt x="14631" y="9402"/>
                  <a:pt x="14631" y="9402"/>
                </a:cubicBezTo>
                <a:cubicBezTo>
                  <a:pt x="20213" y="5482"/>
                  <a:pt x="20213" y="5482"/>
                  <a:pt x="20213" y="5482"/>
                </a:cubicBezTo>
                <a:lnTo>
                  <a:pt x="14631" y="1561"/>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24" name="Shape 3977"/>
          <p:cNvSpPr/>
          <p:nvPr userDrawn="1"/>
        </p:nvSpPr>
        <p:spPr>
          <a:xfrm>
            <a:off x="12031980" y="9447692"/>
            <a:ext cx="561133" cy="590927"/>
          </a:xfrm>
          <a:custGeom>
            <a:avLst/>
            <a:gdLst/>
            <a:ahLst/>
            <a:cxnLst>
              <a:cxn ang="0">
                <a:pos x="wd2" y="hd2"/>
              </a:cxn>
              <a:cxn ang="5400000">
                <a:pos x="wd2" y="hd2"/>
              </a:cxn>
              <a:cxn ang="10800000">
                <a:pos x="wd2" y="hd2"/>
              </a:cxn>
              <a:cxn ang="16200000">
                <a:pos x="wd2" y="hd2"/>
              </a:cxn>
            </a:cxnLst>
            <a:rect l="0" t="0" r="r" b="b"/>
            <a:pathLst>
              <a:path w="21600" h="21600" extrusionOk="0">
                <a:moveTo>
                  <a:pt x="17060" y="9951"/>
                </a:moveTo>
                <a:cubicBezTo>
                  <a:pt x="19550" y="12343"/>
                  <a:pt x="19550" y="12343"/>
                  <a:pt x="19550" y="12343"/>
                </a:cubicBezTo>
                <a:cubicBezTo>
                  <a:pt x="14534" y="12343"/>
                  <a:pt x="14534" y="12343"/>
                  <a:pt x="14534" y="12343"/>
                </a:cubicBezTo>
                <a:cubicBezTo>
                  <a:pt x="8713" y="17890"/>
                  <a:pt x="8713" y="17890"/>
                  <a:pt x="8713" y="17890"/>
                </a:cubicBezTo>
                <a:cubicBezTo>
                  <a:pt x="8603" y="17994"/>
                  <a:pt x="8457" y="18098"/>
                  <a:pt x="8311" y="18168"/>
                </a:cubicBezTo>
                <a:cubicBezTo>
                  <a:pt x="8164" y="18272"/>
                  <a:pt x="8018" y="18341"/>
                  <a:pt x="7908" y="18376"/>
                </a:cubicBezTo>
                <a:cubicBezTo>
                  <a:pt x="7761" y="18445"/>
                  <a:pt x="7578" y="18480"/>
                  <a:pt x="7468" y="18514"/>
                </a:cubicBezTo>
                <a:cubicBezTo>
                  <a:pt x="7322" y="18549"/>
                  <a:pt x="7139" y="18584"/>
                  <a:pt x="6993" y="18584"/>
                </a:cubicBezTo>
                <a:cubicBezTo>
                  <a:pt x="6846" y="18584"/>
                  <a:pt x="6663" y="18549"/>
                  <a:pt x="6517" y="18514"/>
                </a:cubicBezTo>
                <a:cubicBezTo>
                  <a:pt x="6370" y="18480"/>
                  <a:pt x="6224" y="18445"/>
                  <a:pt x="6077" y="18376"/>
                </a:cubicBezTo>
                <a:cubicBezTo>
                  <a:pt x="5931" y="18341"/>
                  <a:pt x="5784" y="18272"/>
                  <a:pt x="5638" y="18168"/>
                </a:cubicBezTo>
                <a:cubicBezTo>
                  <a:pt x="5492" y="18098"/>
                  <a:pt x="5382" y="17994"/>
                  <a:pt x="5272" y="17890"/>
                </a:cubicBezTo>
                <a:cubicBezTo>
                  <a:pt x="696" y="13556"/>
                  <a:pt x="696" y="13556"/>
                  <a:pt x="696" y="13556"/>
                </a:cubicBezTo>
                <a:cubicBezTo>
                  <a:pt x="439" y="13314"/>
                  <a:pt x="256" y="13071"/>
                  <a:pt x="146" y="12794"/>
                </a:cubicBezTo>
                <a:cubicBezTo>
                  <a:pt x="37" y="12516"/>
                  <a:pt x="0" y="12239"/>
                  <a:pt x="0" y="11927"/>
                </a:cubicBezTo>
                <a:cubicBezTo>
                  <a:pt x="0" y="11649"/>
                  <a:pt x="37" y="11372"/>
                  <a:pt x="146" y="11095"/>
                </a:cubicBezTo>
                <a:cubicBezTo>
                  <a:pt x="256" y="10817"/>
                  <a:pt x="439" y="10575"/>
                  <a:pt x="696" y="10367"/>
                </a:cubicBezTo>
                <a:cubicBezTo>
                  <a:pt x="4027" y="7142"/>
                  <a:pt x="4027" y="7142"/>
                  <a:pt x="4027" y="7142"/>
                </a:cubicBezTo>
                <a:cubicBezTo>
                  <a:pt x="4027" y="2323"/>
                  <a:pt x="4027" y="2323"/>
                  <a:pt x="4027" y="2323"/>
                </a:cubicBezTo>
                <a:cubicBezTo>
                  <a:pt x="4027" y="2011"/>
                  <a:pt x="4100" y="1734"/>
                  <a:pt x="4247" y="1422"/>
                </a:cubicBezTo>
                <a:cubicBezTo>
                  <a:pt x="4357" y="1144"/>
                  <a:pt x="4540" y="901"/>
                  <a:pt x="4759" y="693"/>
                </a:cubicBezTo>
                <a:cubicBezTo>
                  <a:pt x="4979" y="485"/>
                  <a:pt x="5235" y="312"/>
                  <a:pt x="5528" y="208"/>
                </a:cubicBezTo>
                <a:cubicBezTo>
                  <a:pt x="5858" y="69"/>
                  <a:pt x="6187" y="0"/>
                  <a:pt x="6517" y="0"/>
                </a:cubicBezTo>
                <a:cubicBezTo>
                  <a:pt x="6846" y="0"/>
                  <a:pt x="7139" y="69"/>
                  <a:pt x="7468" y="208"/>
                </a:cubicBezTo>
                <a:cubicBezTo>
                  <a:pt x="7761" y="312"/>
                  <a:pt x="8018" y="485"/>
                  <a:pt x="8237" y="693"/>
                </a:cubicBezTo>
                <a:cubicBezTo>
                  <a:pt x="8457" y="901"/>
                  <a:pt x="8640" y="1144"/>
                  <a:pt x="8750" y="1422"/>
                </a:cubicBezTo>
                <a:cubicBezTo>
                  <a:pt x="8896" y="1734"/>
                  <a:pt x="8969" y="2011"/>
                  <a:pt x="8969" y="2323"/>
                </a:cubicBezTo>
                <a:cubicBezTo>
                  <a:pt x="8969" y="2531"/>
                  <a:pt x="8969" y="2531"/>
                  <a:pt x="8969" y="2531"/>
                </a:cubicBezTo>
                <a:cubicBezTo>
                  <a:pt x="9079" y="2392"/>
                  <a:pt x="9079" y="2392"/>
                  <a:pt x="9079" y="2392"/>
                </a:cubicBezTo>
                <a:lnTo>
                  <a:pt x="17060" y="9951"/>
                </a:lnTo>
                <a:close/>
                <a:moveTo>
                  <a:pt x="14205" y="11580"/>
                </a:moveTo>
                <a:cubicBezTo>
                  <a:pt x="17573" y="11580"/>
                  <a:pt x="17573" y="11580"/>
                  <a:pt x="17573" y="11580"/>
                </a:cubicBezTo>
                <a:cubicBezTo>
                  <a:pt x="9043" y="3536"/>
                  <a:pt x="9043" y="3536"/>
                  <a:pt x="9043" y="3536"/>
                </a:cubicBezTo>
                <a:cubicBezTo>
                  <a:pt x="8969" y="3640"/>
                  <a:pt x="8969" y="3640"/>
                  <a:pt x="8969" y="3640"/>
                </a:cubicBezTo>
                <a:cubicBezTo>
                  <a:pt x="8969" y="9257"/>
                  <a:pt x="8969" y="9257"/>
                  <a:pt x="8969" y="9257"/>
                </a:cubicBezTo>
                <a:cubicBezTo>
                  <a:pt x="8127" y="9257"/>
                  <a:pt x="8127" y="9257"/>
                  <a:pt x="8127" y="9257"/>
                </a:cubicBezTo>
                <a:cubicBezTo>
                  <a:pt x="8127" y="4403"/>
                  <a:pt x="8127" y="4403"/>
                  <a:pt x="8127" y="4403"/>
                </a:cubicBezTo>
                <a:cubicBezTo>
                  <a:pt x="1245" y="10887"/>
                  <a:pt x="1245" y="10887"/>
                  <a:pt x="1245" y="10887"/>
                </a:cubicBezTo>
                <a:cubicBezTo>
                  <a:pt x="1098" y="11060"/>
                  <a:pt x="988" y="11199"/>
                  <a:pt x="915" y="11372"/>
                </a:cubicBezTo>
                <a:cubicBezTo>
                  <a:pt x="842" y="11580"/>
                  <a:pt x="805" y="11753"/>
                  <a:pt x="805" y="11927"/>
                </a:cubicBezTo>
                <a:cubicBezTo>
                  <a:pt x="805" y="12135"/>
                  <a:pt x="842" y="12343"/>
                  <a:pt x="915" y="12516"/>
                </a:cubicBezTo>
                <a:cubicBezTo>
                  <a:pt x="988" y="12690"/>
                  <a:pt x="1098" y="12863"/>
                  <a:pt x="1245" y="13002"/>
                </a:cubicBezTo>
                <a:cubicBezTo>
                  <a:pt x="5858" y="17335"/>
                  <a:pt x="5858" y="17335"/>
                  <a:pt x="5858" y="17335"/>
                </a:cubicBezTo>
                <a:cubicBezTo>
                  <a:pt x="5967" y="17509"/>
                  <a:pt x="6151" y="17613"/>
                  <a:pt x="6370" y="17648"/>
                </a:cubicBezTo>
                <a:cubicBezTo>
                  <a:pt x="6553" y="17717"/>
                  <a:pt x="6773" y="17752"/>
                  <a:pt x="6956" y="17752"/>
                </a:cubicBezTo>
                <a:cubicBezTo>
                  <a:pt x="7176" y="17752"/>
                  <a:pt x="7395" y="17717"/>
                  <a:pt x="7578" y="17648"/>
                </a:cubicBezTo>
                <a:cubicBezTo>
                  <a:pt x="7761" y="17613"/>
                  <a:pt x="7944" y="17509"/>
                  <a:pt x="8091" y="17335"/>
                </a:cubicBezTo>
                <a:lnTo>
                  <a:pt x="14205" y="11580"/>
                </a:lnTo>
                <a:close/>
                <a:moveTo>
                  <a:pt x="4869" y="2323"/>
                </a:moveTo>
                <a:cubicBezTo>
                  <a:pt x="4869" y="6379"/>
                  <a:pt x="4869" y="6379"/>
                  <a:pt x="4869" y="6379"/>
                </a:cubicBezTo>
                <a:cubicBezTo>
                  <a:pt x="8127" y="3294"/>
                  <a:pt x="8127" y="3294"/>
                  <a:pt x="8127" y="3294"/>
                </a:cubicBezTo>
                <a:cubicBezTo>
                  <a:pt x="8127" y="2323"/>
                  <a:pt x="8127" y="2323"/>
                  <a:pt x="8127" y="2323"/>
                </a:cubicBezTo>
                <a:cubicBezTo>
                  <a:pt x="8127" y="2115"/>
                  <a:pt x="8091" y="1907"/>
                  <a:pt x="7981" y="1734"/>
                </a:cubicBezTo>
                <a:cubicBezTo>
                  <a:pt x="7908" y="1560"/>
                  <a:pt x="7798" y="1387"/>
                  <a:pt x="7652" y="1248"/>
                </a:cubicBezTo>
                <a:cubicBezTo>
                  <a:pt x="7505" y="1109"/>
                  <a:pt x="7322" y="1005"/>
                  <a:pt x="7139" y="901"/>
                </a:cubicBezTo>
                <a:cubicBezTo>
                  <a:pt x="6956" y="832"/>
                  <a:pt x="6736" y="763"/>
                  <a:pt x="6517" y="763"/>
                </a:cubicBezTo>
                <a:cubicBezTo>
                  <a:pt x="6260" y="763"/>
                  <a:pt x="6041" y="832"/>
                  <a:pt x="5858" y="901"/>
                </a:cubicBezTo>
                <a:cubicBezTo>
                  <a:pt x="5675" y="1005"/>
                  <a:pt x="5492" y="1109"/>
                  <a:pt x="5345" y="1248"/>
                </a:cubicBezTo>
                <a:cubicBezTo>
                  <a:pt x="5199" y="1387"/>
                  <a:pt x="5089" y="1560"/>
                  <a:pt x="4979" y="1734"/>
                </a:cubicBezTo>
                <a:cubicBezTo>
                  <a:pt x="4906" y="1907"/>
                  <a:pt x="4869" y="2115"/>
                  <a:pt x="4869" y="2323"/>
                </a:cubicBezTo>
                <a:close/>
                <a:moveTo>
                  <a:pt x="21490" y="18757"/>
                </a:moveTo>
                <a:cubicBezTo>
                  <a:pt x="21527" y="18792"/>
                  <a:pt x="21527" y="18861"/>
                  <a:pt x="21527" y="18930"/>
                </a:cubicBezTo>
                <a:cubicBezTo>
                  <a:pt x="21527" y="19000"/>
                  <a:pt x="21563" y="19034"/>
                  <a:pt x="21600" y="19069"/>
                </a:cubicBezTo>
                <a:cubicBezTo>
                  <a:pt x="21600" y="19416"/>
                  <a:pt x="21527" y="19762"/>
                  <a:pt x="21380" y="20040"/>
                </a:cubicBezTo>
                <a:cubicBezTo>
                  <a:pt x="21234" y="20352"/>
                  <a:pt x="21051" y="20629"/>
                  <a:pt x="20831" y="20872"/>
                </a:cubicBezTo>
                <a:cubicBezTo>
                  <a:pt x="20575" y="21080"/>
                  <a:pt x="20282" y="21253"/>
                  <a:pt x="19953" y="21392"/>
                </a:cubicBezTo>
                <a:cubicBezTo>
                  <a:pt x="19660" y="21531"/>
                  <a:pt x="19330" y="21600"/>
                  <a:pt x="18964" y="21600"/>
                </a:cubicBezTo>
                <a:cubicBezTo>
                  <a:pt x="18598" y="21600"/>
                  <a:pt x="18232" y="21531"/>
                  <a:pt x="17902" y="21392"/>
                </a:cubicBezTo>
                <a:cubicBezTo>
                  <a:pt x="17609" y="21253"/>
                  <a:pt x="17317" y="21080"/>
                  <a:pt x="17060" y="20872"/>
                </a:cubicBezTo>
                <a:cubicBezTo>
                  <a:pt x="16841" y="20629"/>
                  <a:pt x="16658" y="20352"/>
                  <a:pt x="16511" y="20040"/>
                </a:cubicBezTo>
                <a:cubicBezTo>
                  <a:pt x="16365" y="19762"/>
                  <a:pt x="16292" y="19416"/>
                  <a:pt x="16292" y="19069"/>
                </a:cubicBezTo>
                <a:cubicBezTo>
                  <a:pt x="16292" y="19034"/>
                  <a:pt x="16292" y="19000"/>
                  <a:pt x="16292" y="18965"/>
                </a:cubicBezTo>
                <a:cubicBezTo>
                  <a:pt x="16292" y="18896"/>
                  <a:pt x="16292" y="18861"/>
                  <a:pt x="16292" y="18792"/>
                </a:cubicBezTo>
                <a:cubicBezTo>
                  <a:pt x="16401" y="17752"/>
                  <a:pt x="17280" y="16087"/>
                  <a:pt x="18927" y="13868"/>
                </a:cubicBezTo>
                <a:cubicBezTo>
                  <a:pt x="20538" y="16053"/>
                  <a:pt x="21380" y="17682"/>
                  <a:pt x="21490" y="18757"/>
                </a:cubicBezTo>
                <a:close/>
                <a:moveTo>
                  <a:pt x="18927" y="20837"/>
                </a:moveTo>
                <a:cubicBezTo>
                  <a:pt x="19184" y="20837"/>
                  <a:pt x="19403" y="20768"/>
                  <a:pt x="19623" y="20699"/>
                </a:cubicBezTo>
                <a:cubicBezTo>
                  <a:pt x="19843" y="20595"/>
                  <a:pt x="20026" y="20491"/>
                  <a:pt x="20209" y="20317"/>
                </a:cubicBezTo>
                <a:cubicBezTo>
                  <a:pt x="20355" y="20144"/>
                  <a:pt x="20502" y="19936"/>
                  <a:pt x="20575" y="19728"/>
                </a:cubicBezTo>
                <a:cubicBezTo>
                  <a:pt x="20685" y="19520"/>
                  <a:pt x="20721" y="19312"/>
                  <a:pt x="20685" y="19069"/>
                </a:cubicBezTo>
                <a:cubicBezTo>
                  <a:pt x="20685" y="19034"/>
                  <a:pt x="20685" y="19000"/>
                  <a:pt x="20685" y="18965"/>
                </a:cubicBezTo>
                <a:cubicBezTo>
                  <a:pt x="20685" y="18930"/>
                  <a:pt x="20685" y="18896"/>
                  <a:pt x="20685" y="18826"/>
                </a:cubicBezTo>
                <a:cubicBezTo>
                  <a:pt x="20648" y="18584"/>
                  <a:pt x="20575" y="18272"/>
                  <a:pt x="20428" y="17960"/>
                </a:cubicBezTo>
                <a:cubicBezTo>
                  <a:pt x="20319" y="17648"/>
                  <a:pt x="20172" y="17301"/>
                  <a:pt x="20026" y="16989"/>
                </a:cubicBezTo>
                <a:cubicBezTo>
                  <a:pt x="19806" y="16642"/>
                  <a:pt x="19623" y="16330"/>
                  <a:pt x="19440" y="16053"/>
                </a:cubicBezTo>
                <a:cubicBezTo>
                  <a:pt x="19257" y="15741"/>
                  <a:pt x="19074" y="15463"/>
                  <a:pt x="18854" y="15186"/>
                </a:cubicBezTo>
                <a:cubicBezTo>
                  <a:pt x="18671" y="15463"/>
                  <a:pt x="18488" y="15741"/>
                  <a:pt x="18305" y="16053"/>
                </a:cubicBezTo>
                <a:cubicBezTo>
                  <a:pt x="18122" y="16330"/>
                  <a:pt x="17902" y="16642"/>
                  <a:pt x="17719" y="16989"/>
                </a:cubicBezTo>
                <a:cubicBezTo>
                  <a:pt x="17573" y="17301"/>
                  <a:pt x="17426" y="17648"/>
                  <a:pt x="17280" y="17994"/>
                </a:cubicBezTo>
                <a:cubicBezTo>
                  <a:pt x="17170" y="18306"/>
                  <a:pt x="17097" y="18618"/>
                  <a:pt x="17060" y="18896"/>
                </a:cubicBezTo>
                <a:cubicBezTo>
                  <a:pt x="17060" y="18896"/>
                  <a:pt x="17060" y="18930"/>
                  <a:pt x="17060" y="18965"/>
                </a:cubicBezTo>
                <a:cubicBezTo>
                  <a:pt x="17060" y="19000"/>
                  <a:pt x="17060" y="19034"/>
                  <a:pt x="17060" y="19069"/>
                </a:cubicBezTo>
                <a:cubicBezTo>
                  <a:pt x="17060" y="19312"/>
                  <a:pt x="17097" y="19520"/>
                  <a:pt x="17207" y="19728"/>
                </a:cubicBezTo>
                <a:cubicBezTo>
                  <a:pt x="17280" y="19936"/>
                  <a:pt x="17426" y="20144"/>
                  <a:pt x="17646" y="20317"/>
                </a:cubicBezTo>
                <a:cubicBezTo>
                  <a:pt x="17793" y="20491"/>
                  <a:pt x="17976" y="20595"/>
                  <a:pt x="18195" y="20699"/>
                </a:cubicBezTo>
                <a:cubicBezTo>
                  <a:pt x="18415" y="20768"/>
                  <a:pt x="18671" y="20837"/>
                  <a:pt x="18927" y="20837"/>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25" name="Shape 3978"/>
          <p:cNvSpPr/>
          <p:nvPr userDrawn="1"/>
        </p:nvSpPr>
        <p:spPr>
          <a:xfrm>
            <a:off x="13461515" y="9458866"/>
            <a:ext cx="292982" cy="568582"/>
          </a:xfrm>
          <a:custGeom>
            <a:avLst/>
            <a:gdLst/>
            <a:ahLst/>
            <a:cxnLst>
              <a:cxn ang="0">
                <a:pos x="wd2" y="hd2"/>
              </a:cxn>
              <a:cxn ang="5400000">
                <a:pos x="wd2" y="hd2"/>
              </a:cxn>
              <a:cxn ang="10800000">
                <a:pos x="wd2" y="hd2"/>
              </a:cxn>
              <a:cxn ang="16200000">
                <a:pos x="wd2" y="hd2"/>
              </a:cxn>
            </a:cxnLst>
            <a:rect l="0" t="0" r="r" b="b"/>
            <a:pathLst>
              <a:path w="21600" h="21600" extrusionOk="0">
                <a:moveTo>
                  <a:pt x="17016" y="6383"/>
                </a:moveTo>
                <a:cubicBezTo>
                  <a:pt x="21600" y="6383"/>
                  <a:pt x="21600" y="6383"/>
                  <a:pt x="21600" y="6383"/>
                </a:cubicBezTo>
                <a:cubicBezTo>
                  <a:pt x="21600" y="19400"/>
                  <a:pt x="21600" y="19400"/>
                  <a:pt x="21600" y="19400"/>
                </a:cubicBezTo>
                <a:cubicBezTo>
                  <a:pt x="21600" y="19725"/>
                  <a:pt x="21531" y="20013"/>
                  <a:pt x="21253" y="20266"/>
                </a:cubicBezTo>
                <a:cubicBezTo>
                  <a:pt x="21044" y="20518"/>
                  <a:pt x="20697" y="20771"/>
                  <a:pt x="20350" y="20987"/>
                </a:cubicBezTo>
                <a:cubicBezTo>
                  <a:pt x="20003" y="21167"/>
                  <a:pt x="19586" y="21312"/>
                  <a:pt x="19030" y="21420"/>
                </a:cubicBezTo>
                <a:cubicBezTo>
                  <a:pt x="18544" y="21564"/>
                  <a:pt x="17988" y="21600"/>
                  <a:pt x="17363" y="21600"/>
                </a:cubicBezTo>
                <a:cubicBezTo>
                  <a:pt x="4237" y="21600"/>
                  <a:pt x="4237" y="21600"/>
                  <a:pt x="4237" y="21600"/>
                </a:cubicBezTo>
                <a:cubicBezTo>
                  <a:pt x="3681" y="21600"/>
                  <a:pt x="3125" y="21564"/>
                  <a:pt x="2570" y="21420"/>
                </a:cubicBezTo>
                <a:cubicBezTo>
                  <a:pt x="2084" y="21312"/>
                  <a:pt x="1667" y="21167"/>
                  <a:pt x="1250" y="20987"/>
                </a:cubicBezTo>
                <a:cubicBezTo>
                  <a:pt x="833" y="20771"/>
                  <a:pt x="556" y="20518"/>
                  <a:pt x="347" y="20266"/>
                </a:cubicBezTo>
                <a:cubicBezTo>
                  <a:pt x="139" y="20013"/>
                  <a:pt x="0" y="19725"/>
                  <a:pt x="0" y="19400"/>
                </a:cubicBezTo>
                <a:cubicBezTo>
                  <a:pt x="0" y="6383"/>
                  <a:pt x="0" y="6383"/>
                  <a:pt x="0" y="6383"/>
                </a:cubicBezTo>
                <a:cubicBezTo>
                  <a:pt x="4584" y="6383"/>
                  <a:pt x="4584" y="6383"/>
                  <a:pt x="4584" y="6383"/>
                </a:cubicBezTo>
                <a:cubicBezTo>
                  <a:pt x="4584" y="0"/>
                  <a:pt x="4584" y="0"/>
                  <a:pt x="4584" y="0"/>
                </a:cubicBezTo>
                <a:cubicBezTo>
                  <a:pt x="17016" y="0"/>
                  <a:pt x="17016" y="0"/>
                  <a:pt x="17016" y="0"/>
                </a:cubicBezTo>
                <a:lnTo>
                  <a:pt x="17016" y="6383"/>
                </a:lnTo>
                <a:close/>
                <a:moveTo>
                  <a:pt x="20072" y="19400"/>
                </a:moveTo>
                <a:cubicBezTo>
                  <a:pt x="20072" y="7176"/>
                  <a:pt x="20072" y="7176"/>
                  <a:pt x="20072" y="7176"/>
                </a:cubicBezTo>
                <a:cubicBezTo>
                  <a:pt x="1528" y="7176"/>
                  <a:pt x="1528" y="7176"/>
                  <a:pt x="1528" y="7176"/>
                </a:cubicBezTo>
                <a:cubicBezTo>
                  <a:pt x="1528" y="19400"/>
                  <a:pt x="1528" y="19400"/>
                  <a:pt x="1528" y="19400"/>
                </a:cubicBezTo>
                <a:cubicBezTo>
                  <a:pt x="1528" y="19617"/>
                  <a:pt x="1597" y="19797"/>
                  <a:pt x="1736" y="19941"/>
                </a:cubicBezTo>
                <a:cubicBezTo>
                  <a:pt x="1945" y="20122"/>
                  <a:pt x="2084" y="20266"/>
                  <a:pt x="2361" y="20374"/>
                </a:cubicBezTo>
                <a:cubicBezTo>
                  <a:pt x="2570" y="20554"/>
                  <a:pt x="2917" y="20662"/>
                  <a:pt x="3195" y="20698"/>
                </a:cubicBezTo>
                <a:cubicBezTo>
                  <a:pt x="3542" y="20771"/>
                  <a:pt x="3889" y="20807"/>
                  <a:pt x="4237" y="20807"/>
                </a:cubicBezTo>
                <a:cubicBezTo>
                  <a:pt x="17363" y="20807"/>
                  <a:pt x="17363" y="20807"/>
                  <a:pt x="17363" y="20807"/>
                </a:cubicBezTo>
                <a:cubicBezTo>
                  <a:pt x="17711" y="20807"/>
                  <a:pt x="18058" y="20771"/>
                  <a:pt x="18405" y="20698"/>
                </a:cubicBezTo>
                <a:cubicBezTo>
                  <a:pt x="18752" y="20662"/>
                  <a:pt x="19030" y="20554"/>
                  <a:pt x="19239" y="20374"/>
                </a:cubicBezTo>
                <a:cubicBezTo>
                  <a:pt x="19516" y="20266"/>
                  <a:pt x="19725" y="20122"/>
                  <a:pt x="19864" y="19941"/>
                </a:cubicBezTo>
                <a:cubicBezTo>
                  <a:pt x="20003" y="19797"/>
                  <a:pt x="20072" y="19617"/>
                  <a:pt x="20072" y="19400"/>
                </a:cubicBezTo>
                <a:close/>
                <a:moveTo>
                  <a:pt x="6181" y="793"/>
                </a:moveTo>
                <a:cubicBezTo>
                  <a:pt x="6181" y="6383"/>
                  <a:pt x="6181" y="6383"/>
                  <a:pt x="6181" y="6383"/>
                </a:cubicBezTo>
                <a:cubicBezTo>
                  <a:pt x="15488" y="6383"/>
                  <a:pt x="15488" y="6383"/>
                  <a:pt x="15488" y="6383"/>
                </a:cubicBezTo>
                <a:cubicBezTo>
                  <a:pt x="15488" y="793"/>
                  <a:pt x="15488" y="793"/>
                  <a:pt x="15488" y="793"/>
                </a:cubicBezTo>
                <a:lnTo>
                  <a:pt x="6181" y="793"/>
                </a:lnTo>
                <a:close/>
                <a:moveTo>
                  <a:pt x="7709" y="1983"/>
                </a:moveTo>
                <a:cubicBezTo>
                  <a:pt x="7709" y="4003"/>
                  <a:pt x="7709" y="4003"/>
                  <a:pt x="7709" y="4003"/>
                </a:cubicBezTo>
                <a:cubicBezTo>
                  <a:pt x="9237" y="4003"/>
                  <a:pt x="9237" y="4003"/>
                  <a:pt x="9237" y="4003"/>
                </a:cubicBezTo>
                <a:cubicBezTo>
                  <a:pt x="9237" y="1983"/>
                  <a:pt x="9237" y="1983"/>
                  <a:pt x="9237" y="1983"/>
                </a:cubicBezTo>
                <a:lnTo>
                  <a:pt x="7709" y="1983"/>
                </a:lnTo>
                <a:close/>
                <a:moveTo>
                  <a:pt x="12363" y="1983"/>
                </a:moveTo>
                <a:cubicBezTo>
                  <a:pt x="12363" y="4003"/>
                  <a:pt x="12363" y="4003"/>
                  <a:pt x="12363" y="4003"/>
                </a:cubicBezTo>
                <a:cubicBezTo>
                  <a:pt x="13960" y="4003"/>
                  <a:pt x="13960" y="4003"/>
                  <a:pt x="13960" y="4003"/>
                </a:cubicBezTo>
                <a:cubicBezTo>
                  <a:pt x="13960" y="1983"/>
                  <a:pt x="13960" y="1983"/>
                  <a:pt x="13960" y="1983"/>
                </a:cubicBezTo>
                <a:lnTo>
                  <a:pt x="12363" y="1983"/>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26" name="Shape 3979"/>
          <p:cNvSpPr/>
          <p:nvPr userDrawn="1"/>
        </p:nvSpPr>
        <p:spPr>
          <a:xfrm>
            <a:off x="14639037" y="9489902"/>
            <a:ext cx="528857" cy="5065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1600" y="0"/>
                  <a:pt x="21600" y="0"/>
                  <a:pt x="21600" y="0"/>
                </a:cubicBezTo>
                <a:cubicBezTo>
                  <a:pt x="21600" y="21600"/>
                  <a:pt x="21600" y="21600"/>
                  <a:pt x="21600" y="21600"/>
                </a:cubicBezTo>
                <a:cubicBezTo>
                  <a:pt x="0" y="21600"/>
                  <a:pt x="0" y="21600"/>
                  <a:pt x="0" y="21600"/>
                </a:cubicBezTo>
                <a:lnTo>
                  <a:pt x="0" y="0"/>
                </a:lnTo>
                <a:close/>
                <a:moveTo>
                  <a:pt x="20745" y="14346"/>
                </a:moveTo>
                <a:cubicBezTo>
                  <a:pt x="20745" y="892"/>
                  <a:pt x="20745" y="892"/>
                  <a:pt x="20745" y="892"/>
                </a:cubicBezTo>
                <a:cubicBezTo>
                  <a:pt x="855" y="892"/>
                  <a:pt x="855" y="892"/>
                  <a:pt x="855" y="892"/>
                </a:cubicBezTo>
                <a:cubicBezTo>
                  <a:pt x="855" y="12279"/>
                  <a:pt x="855" y="12279"/>
                  <a:pt x="855" y="12279"/>
                </a:cubicBezTo>
                <a:cubicBezTo>
                  <a:pt x="6915" y="5674"/>
                  <a:pt x="6915" y="5674"/>
                  <a:pt x="6915" y="5674"/>
                </a:cubicBezTo>
                <a:cubicBezTo>
                  <a:pt x="12976" y="11955"/>
                  <a:pt x="12976" y="11955"/>
                  <a:pt x="12976" y="11955"/>
                </a:cubicBezTo>
                <a:cubicBezTo>
                  <a:pt x="16006" y="9280"/>
                  <a:pt x="16006" y="9280"/>
                  <a:pt x="16006" y="9280"/>
                </a:cubicBezTo>
                <a:lnTo>
                  <a:pt x="20745" y="14346"/>
                </a:lnTo>
                <a:close/>
                <a:moveTo>
                  <a:pt x="855" y="13617"/>
                </a:moveTo>
                <a:cubicBezTo>
                  <a:pt x="855" y="15278"/>
                  <a:pt x="855" y="15278"/>
                  <a:pt x="855" y="15278"/>
                </a:cubicBezTo>
                <a:cubicBezTo>
                  <a:pt x="20435" y="15278"/>
                  <a:pt x="20435" y="15278"/>
                  <a:pt x="20435" y="15278"/>
                </a:cubicBezTo>
                <a:cubicBezTo>
                  <a:pt x="15928" y="10537"/>
                  <a:pt x="15928" y="10537"/>
                  <a:pt x="15928" y="10537"/>
                </a:cubicBezTo>
                <a:cubicBezTo>
                  <a:pt x="12898" y="13211"/>
                  <a:pt x="12898" y="13211"/>
                  <a:pt x="12898" y="13211"/>
                </a:cubicBezTo>
                <a:cubicBezTo>
                  <a:pt x="6915" y="6930"/>
                  <a:pt x="6915" y="6930"/>
                  <a:pt x="6915" y="6930"/>
                </a:cubicBezTo>
                <a:lnTo>
                  <a:pt x="855" y="13617"/>
                </a:lnTo>
                <a:close/>
                <a:moveTo>
                  <a:pt x="20745" y="20708"/>
                </a:moveTo>
                <a:cubicBezTo>
                  <a:pt x="20745" y="16170"/>
                  <a:pt x="20745" y="16170"/>
                  <a:pt x="20745" y="16170"/>
                </a:cubicBezTo>
                <a:cubicBezTo>
                  <a:pt x="855" y="16170"/>
                  <a:pt x="855" y="16170"/>
                  <a:pt x="855" y="16170"/>
                </a:cubicBezTo>
                <a:cubicBezTo>
                  <a:pt x="855" y="20708"/>
                  <a:pt x="855" y="20708"/>
                  <a:pt x="855" y="20708"/>
                </a:cubicBezTo>
                <a:lnTo>
                  <a:pt x="20745" y="20708"/>
                </a:lnTo>
                <a:close/>
                <a:moveTo>
                  <a:pt x="15967" y="7214"/>
                </a:moveTo>
                <a:cubicBezTo>
                  <a:pt x="15656" y="7214"/>
                  <a:pt x="15384" y="7173"/>
                  <a:pt x="15112" y="7011"/>
                </a:cubicBezTo>
                <a:cubicBezTo>
                  <a:pt x="14840" y="6889"/>
                  <a:pt x="14607" y="6727"/>
                  <a:pt x="14413" y="6525"/>
                </a:cubicBezTo>
                <a:cubicBezTo>
                  <a:pt x="14219" y="6362"/>
                  <a:pt x="14102" y="6119"/>
                  <a:pt x="13986" y="5836"/>
                </a:cubicBezTo>
                <a:cubicBezTo>
                  <a:pt x="13869" y="5552"/>
                  <a:pt x="13791" y="5268"/>
                  <a:pt x="13791" y="4944"/>
                </a:cubicBezTo>
                <a:cubicBezTo>
                  <a:pt x="13791" y="4620"/>
                  <a:pt x="13869" y="4336"/>
                  <a:pt x="13986" y="4093"/>
                </a:cubicBezTo>
                <a:cubicBezTo>
                  <a:pt x="14102" y="3809"/>
                  <a:pt x="14219" y="3566"/>
                  <a:pt x="14413" y="3364"/>
                </a:cubicBezTo>
                <a:cubicBezTo>
                  <a:pt x="14607" y="3161"/>
                  <a:pt x="14840" y="2999"/>
                  <a:pt x="15112" y="2877"/>
                </a:cubicBezTo>
                <a:cubicBezTo>
                  <a:pt x="15384" y="2756"/>
                  <a:pt x="15656" y="2675"/>
                  <a:pt x="15967" y="2675"/>
                </a:cubicBezTo>
                <a:cubicBezTo>
                  <a:pt x="16278" y="2675"/>
                  <a:pt x="16550" y="2756"/>
                  <a:pt x="16822" y="2877"/>
                </a:cubicBezTo>
                <a:cubicBezTo>
                  <a:pt x="17055" y="2999"/>
                  <a:pt x="17288" y="3161"/>
                  <a:pt x="17482" y="3364"/>
                </a:cubicBezTo>
                <a:cubicBezTo>
                  <a:pt x="17676" y="3566"/>
                  <a:pt x="17832" y="3809"/>
                  <a:pt x="17948" y="4093"/>
                </a:cubicBezTo>
                <a:cubicBezTo>
                  <a:pt x="18065" y="4336"/>
                  <a:pt x="18104" y="4620"/>
                  <a:pt x="18104" y="4944"/>
                </a:cubicBezTo>
                <a:cubicBezTo>
                  <a:pt x="18104" y="5268"/>
                  <a:pt x="18065" y="5552"/>
                  <a:pt x="17948" y="5836"/>
                </a:cubicBezTo>
                <a:cubicBezTo>
                  <a:pt x="17832" y="6119"/>
                  <a:pt x="17676" y="6362"/>
                  <a:pt x="17482" y="6525"/>
                </a:cubicBezTo>
                <a:cubicBezTo>
                  <a:pt x="17288" y="6727"/>
                  <a:pt x="17055" y="6889"/>
                  <a:pt x="16822" y="7011"/>
                </a:cubicBezTo>
                <a:cubicBezTo>
                  <a:pt x="16550" y="7173"/>
                  <a:pt x="16278" y="7214"/>
                  <a:pt x="15967" y="7214"/>
                </a:cubicBezTo>
                <a:close/>
                <a:moveTo>
                  <a:pt x="15967" y="3566"/>
                </a:moveTo>
                <a:cubicBezTo>
                  <a:pt x="15773" y="3566"/>
                  <a:pt x="15578" y="3607"/>
                  <a:pt x="15423" y="3688"/>
                </a:cubicBezTo>
                <a:cubicBezTo>
                  <a:pt x="15306" y="3769"/>
                  <a:pt x="15151" y="3850"/>
                  <a:pt x="14996" y="4012"/>
                </a:cubicBezTo>
                <a:cubicBezTo>
                  <a:pt x="14918" y="4093"/>
                  <a:pt x="14840" y="4255"/>
                  <a:pt x="14763" y="4417"/>
                </a:cubicBezTo>
                <a:cubicBezTo>
                  <a:pt x="14685" y="4579"/>
                  <a:pt x="14646" y="4782"/>
                  <a:pt x="14646" y="4944"/>
                </a:cubicBezTo>
                <a:cubicBezTo>
                  <a:pt x="14646" y="5147"/>
                  <a:pt x="14685" y="5349"/>
                  <a:pt x="14763" y="5511"/>
                </a:cubicBezTo>
                <a:cubicBezTo>
                  <a:pt x="14840" y="5674"/>
                  <a:pt x="14918" y="5795"/>
                  <a:pt x="14996" y="5876"/>
                </a:cubicBezTo>
                <a:cubicBezTo>
                  <a:pt x="15151" y="6038"/>
                  <a:pt x="15306" y="6160"/>
                  <a:pt x="15423" y="6200"/>
                </a:cubicBezTo>
                <a:cubicBezTo>
                  <a:pt x="15578" y="6281"/>
                  <a:pt x="15773" y="6322"/>
                  <a:pt x="15967" y="6322"/>
                </a:cubicBezTo>
                <a:cubicBezTo>
                  <a:pt x="16122" y="6322"/>
                  <a:pt x="16317" y="6281"/>
                  <a:pt x="16472" y="6200"/>
                </a:cubicBezTo>
                <a:cubicBezTo>
                  <a:pt x="16627" y="6160"/>
                  <a:pt x="16783" y="6038"/>
                  <a:pt x="16899" y="5876"/>
                </a:cubicBezTo>
                <a:cubicBezTo>
                  <a:pt x="16977" y="5795"/>
                  <a:pt x="17055" y="5674"/>
                  <a:pt x="17132" y="5511"/>
                </a:cubicBezTo>
                <a:cubicBezTo>
                  <a:pt x="17210" y="5349"/>
                  <a:pt x="17249" y="5147"/>
                  <a:pt x="17249" y="4944"/>
                </a:cubicBezTo>
                <a:cubicBezTo>
                  <a:pt x="17249" y="4782"/>
                  <a:pt x="17210" y="4579"/>
                  <a:pt x="17132" y="4417"/>
                </a:cubicBezTo>
                <a:cubicBezTo>
                  <a:pt x="17055" y="4255"/>
                  <a:pt x="16977" y="4093"/>
                  <a:pt x="16899" y="4012"/>
                </a:cubicBezTo>
                <a:cubicBezTo>
                  <a:pt x="16783" y="3850"/>
                  <a:pt x="16627" y="3769"/>
                  <a:pt x="16472" y="3688"/>
                </a:cubicBezTo>
                <a:cubicBezTo>
                  <a:pt x="16317" y="3607"/>
                  <a:pt x="16122" y="3566"/>
                  <a:pt x="15967" y="3566"/>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27" name="Shape 3980"/>
          <p:cNvSpPr/>
          <p:nvPr userDrawn="1"/>
        </p:nvSpPr>
        <p:spPr>
          <a:xfrm>
            <a:off x="15897254" y="9457623"/>
            <a:ext cx="603343" cy="571065"/>
          </a:xfrm>
          <a:custGeom>
            <a:avLst/>
            <a:gdLst/>
            <a:ahLst/>
            <a:cxnLst>
              <a:cxn ang="0">
                <a:pos x="wd2" y="hd2"/>
              </a:cxn>
              <a:cxn ang="5400000">
                <a:pos x="wd2" y="hd2"/>
              </a:cxn>
              <a:cxn ang="10800000">
                <a:pos x="wd2" y="hd2"/>
              </a:cxn>
              <a:cxn ang="16200000">
                <a:pos x="wd2" y="hd2"/>
              </a:cxn>
            </a:cxnLst>
            <a:rect l="0" t="0" r="r" b="b"/>
            <a:pathLst>
              <a:path w="21600" h="21600" extrusionOk="0">
                <a:moveTo>
                  <a:pt x="19664" y="9972"/>
                </a:moveTo>
                <a:cubicBezTo>
                  <a:pt x="19902" y="9972"/>
                  <a:pt x="20140" y="10044"/>
                  <a:pt x="20377" y="10152"/>
                </a:cubicBezTo>
                <a:cubicBezTo>
                  <a:pt x="20615" y="10260"/>
                  <a:pt x="20785" y="10404"/>
                  <a:pt x="20955" y="10548"/>
                </a:cubicBezTo>
                <a:cubicBezTo>
                  <a:pt x="21125" y="10728"/>
                  <a:pt x="21260" y="10944"/>
                  <a:pt x="21396" y="11196"/>
                </a:cubicBezTo>
                <a:cubicBezTo>
                  <a:pt x="21498" y="11412"/>
                  <a:pt x="21566" y="11664"/>
                  <a:pt x="21600" y="11952"/>
                </a:cubicBezTo>
                <a:cubicBezTo>
                  <a:pt x="21600" y="13212"/>
                  <a:pt x="21600" y="13212"/>
                  <a:pt x="21600" y="13212"/>
                </a:cubicBezTo>
                <a:cubicBezTo>
                  <a:pt x="21600" y="13500"/>
                  <a:pt x="21566" y="13752"/>
                  <a:pt x="21464" y="14004"/>
                </a:cubicBezTo>
                <a:cubicBezTo>
                  <a:pt x="21362" y="14220"/>
                  <a:pt x="21226" y="14436"/>
                  <a:pt x="21091" y="14616"/>
                </a:cubicBezTo>
                <a:cubicBezTo>
                  <a:pt x="20887" y="14796"/>
                  <a:pt x="20717" y="14904"/>
                  <a:pt x="20479" y="15012"/>
                </a:cubicBezTo>
                <a:cubicBezTo>
                  <a:pt x="20275" y="15120"/>
                  <a:pt x="20004" y="15192"/>
                  <a:pt x="19766" y="15192"/>
                </a:cubicBezTo>
                <a:cubicBezTo>
                  <a:pt x="19019" y="15192"/>
                  <a:pt x="19019" y="15192"/>
                  <a:pt x="19019" y="15192"/>
                </a:cubicBezTo>
                <a:cubicBezTo>
                  <a:pt x="18849" y="15480"/>
                  <a:pt x="18713" y="15732"/>
                  <a:pt x="18543" y="15948"/>
                </a:cubicBezTo>
                <a:cubicBezTo>
                  <a:pt x="18374" y="16200"/>
                  <a:pt x="18204" y="16452"/>
                  <a:pt x="18000" y="16704"/>
                </a:cubicBezTo>
                <a:cubicBezTo>
                  <a:pt x="17762" y="16920"/>
                  <a:pt x="17558" y="17136"/>
                  <a:pt x="17355" y="17316"/>
                </a:cubicBezTo>
                <a:cubicBezTo>
                  <a:pt x="17117" y="17532"/>
                  <a:pt x="16879" y="17712"/>
                  <a:pt x="16608" y="17892"/>
                </a:cubicBezTo>
                <a:cubicBezTo>
                  <a:pt x="16879" y="18504"/>
                  <a:pt x="16879" y="18504"/>
                  <a:pt x="16879" y="18504"/>
                </a:cubicBezTo>
                <a:cubicBezTo>
                  <a:pt x="16981" y="18720"/>
                  <a:pt x="17049" y="18972"/>
                  <a:pt x="17049" y="19188"/>
                </a:cubicBezTo>
                <a:cubicBezTo>
                  <a:pt x="17049" y="19440"/>
                  <a:pt x="17015" y="19656"/>
                  <a:pt x="16981" y="19872"/>
                </a:cubicBezTo>
                <a:cubicBezTo>
                  <a:pt x="16879" y="20088"/>
                  <a:pt x="16777" y="20304"/>
                  <a:pt x="16608" y="20448"/>
                </a:cubicBezTo>
                <a:cubicBezTo>
                  <a:pt x="16472" y="20628"/>
                  <a:pt x="16302" y="20772"/>
                  <a:pt x="16098" y="20916"/>
                </a:cubicBezTo>
                <a:cubicBezTo>
                  <a:pt x="15113" y="21420"/>
                  <a:pt x="15113" y="21420"/>
                  <a:pt x="15113" y="21420"/>
                </a:cubicBezTo>
                <a:cubicBezTo>
                  <a:pt x="14977" y="21528"/>
                  <a:pt x="14875" y="21564"/>
                  <a:pt x="14774" y="21600"/>
                </a:cubicBezTo>
                <a:cubicBezTo>
                  <a:pt x="14638" y="21600"/>
                  <a:pt x="14502" y="21600"/>
                  <a:pt x="14366" y="21600"/>
                </a:cubicBezTo>
                <a:cubicBezTo>
                  <a:pt x="14196" y="21600"/>
                  <a:pt x="14060" y="21600"/>
                  <a:pt x="13891" y="21528"/>
                </a:cubicBezTo>
                <a:cubicBezTo>
                  <a:pt x="13721" y="21492"/>
                  <a:pt x="13585" y="21456"/>
                  <a:pt x="13483" y="21384"/>
                </a:cubicBezTo>
                <a:cubicBezTo>
                  <a:pt x="13313" y="21276"/>
                  <a:pt x="13211" y="21168"/>
                  <a:pt x="13109" y="21060"/>
                </a:cubicBezTo>
                <a:cubicBezTo>
                  <a:pt x="13008" y="20916"/>
                  <a:pt x="12906" y="20772"/>
                  <a:pt x="12804" y="20628"/>
                </a:cubicBezTo>
                <a:cubicBezTo>
                  <a:pt x="12362" y="19656"/>
                  <a:pt x="12362" y="19656"/>
                  <a:pt x="12362" y="19656"/>
                </a:cubicBezTo>
                <a:cubicBezTo>
                  <a:pt x="12260" y="19656"/>
                  <a:pt x="12125" y="19656"/>
                  <a:pt x="11989" y="19656"/>
                </a:cubicBezTo>
                <a:cubicBezTo>
                  <a:pt x="11853" y="19692"/>
                  <a:pt x="11751" y="19692"/>
                  <a:pt x="11615" y="19728"/>
                </a:cubicBezTo>
                <a:cubicBezTo>
                  <a:pt x="11479" y="19728"/>
                  <a:pt x="11343" y="19728"/>
                  <a:pt x="11208" y="19728"/>
                </a:cubicBezTo>
                <a:cubicBezTo>
                  <a:pt x="11072" y="19728"/>
                  <a:pt x="10936" y="19728"/>
                  <a:pt x="10834" y="19728"/>
                </a:cubicBezTo>
                <a:cubicBezTo>
                  <a:pt x="10630" y="19728"/>
                  <a:pt x="10392" y="19728"/>
                  <a:pt x="10189" y="19728"/>
                </a:cubicBezTo>
                <a:cubicBezTo>
                  <a:pt x="9985" y="19692"/>
                  <a:pt x="9815" y="19692"/>
                  <a:pt x="9611" y="19656"/>
                </a:cubicBezTo>
                <a:cubicBezTo>
                  <a:pt x="9408" y="19656"/>
                  <a:pt x="9238" y="19620"/>
                  <a:pt x="9034" y="19584"/>
                </a:cubicBezTo>
                <a:cubicBezTo>
                  <a:pt x="8830" y="19512"/>
                  <a:pt x="8660" y="19476"/>
                  <a:pt x="8491" y="19440"/>
                </a:cubicBezTo>
                <a:cubicBezTo>
                  <a:pt x="8151" y="20376"/>
                  <a:pt x="8151" y="20376"/>
                  <a:pt x="8151" y="20376"/>
                </a:cubicBezTo>
                <a:cubicBezTo>
                  <a:pt x="8117" y="20592"/>
                  <a:pt x="8015" y="20736"/>
                  <a:pt x="7913" y="20880"/>
                </a:cubicBezTo>
                <a:cubicBezTo>
                  <a:pt x="7777" y="21024"/>
                  <a:pt x="7675" y="21132"/>
                  <a:pt x="7540" y="21240"/>
                </a:cubicBezTo>
                <a:cubicBezTo>
                  <a:pt x="7404" y="21348"/>
                  <a:pt x="7234" y="21456"/>
                  <a:pt x="7098" y="21492"/>
                </a:cubicBezTo>
                <a:cubicBezTo>
                  <a:pt x="6928" y="21528"/>
                  <a:pt x="6725" y="21564"/>
                  <a:pt x="6521" y="21564"/>
                </a:cubicBezTo>
                <a:cubicBezTo>
                  <a:pt x="6453" y="21564"/>
                  <a:pt x="6351" y="21564"/>
                  <a:pt x="6283" y="21528"/>
                </a:cubicBezTo>
                <a:cubicBezTo>
                  <a:pt x="6181" y="21528"/>
                  <a:pt x="6079" y="21492"/>
                  <a:pt x="6011" y="21456"/>
                </a:cubicBezTo>
                <a:cubicBezTo>
                  <a:pt x="4925" y="21060"/>
                  <a:pt x="4925" y="21060"/>
                  <a:pt x="4925" y="21060"/>
                </a:cubicBezTo>
                <a:cubicBezTo>
                  <a:pt x="4687" y="20988"/>
                  <a:pt x="4517" y="20880"/>
                  <a:pt x="4347" y="20736"/>
                </a:cubicBezTo>
                <a:cubicBezTo>
                  <a:pt x="4177" y="20556"/>
                  <a:pt x="4042" y="20376"/>
                  <a:pt x="3974" y="20160"/>
                </a:cubicBezTo>
                <a:cubicBezTo>
                  <a:pt x="3838" y="19980"/>
                  <a:pt x="3770" y="19764"/>
                  <a:pt x="3770" y="19512"/>
                </a:cubicBezTo>
                <a:cubicBezTo>
                  <a:pt x="3736" y="19260"/>
                  <a:pt x="3804" y="19008"/>
                  <a:pt x="3872" y="18792"/>
                </a:cubicBezTo>
                <a:cubicBezTo>
                  <a:pt x="4313" y="17388"/>
                  <a:pt x="4313" y="17388"/>
                  <a:pt x="4313" y="17388"/>
                </a:cubicBezTo>
                <a:cubicBezTo>
                  <a:pt x="3940" y="17064"/>
                  <a:pt x="3600" y="16668"/>
                  <a:pt x="3294" y="16308"/>
                </a:cubicBezTo>
                <a:cubicBezTo>
                  <a:pt x="3023" y="15912"/>
                  <a:pt x="2751" y="15480"/>
                  <a:pt x="2547" y="15012"/>
                </a:cubicBezTo>
                <a:cubicBezTo>
                  <a:pt x="2309" y="14580"/>
                  <a:pt x="2140" y="14112"/>
                  <a:pt x="2038" y="13644"/>
                </a:cubicBezTo>
                <a:cubicBezTo>
                  <a:pt x="1936" y="13176"/>
                  <a:pt x="1902" y="12708"/>
                  <a:pt x="1902" y="12204"/>
                </a:cubicBezTo>
                <a:cubicBezTo>
                  <a:pt x="1902" y="12024"/>
                  <a:pt x="1902" y="11880"/>
                  <a:pt x="1902" y="11772"/>
                </a:cubicBezTo>
                <a:cubicBezTo>
                  <a:pt x="1902" y="11628"/>
                  <a:pt x="1902" y="11520"/>
                  <a:pt x="1936" y="11340"/>
                </a:cubicBezTo>
                <a:cubicBezTo>
                  <a:pt x="1936" y="11232"/>
                  <a:pt x="1936" y="11088"/>
                  <a:pt x="1970" y="10980"/>
                </a:cubicBezTo>
                <a:cubicBezTo>
                  <a:pt x="2004" y="10836"/>
                  <a:pt x="2038" y="10728"/>
                  <a:pt x="2072" y="10584"/>
                </a:cubicBezTo>
                <a:cubicBezTo>
                  <a:pt x="1630" y="10404"/>
                  <a:pt x="1257" y="10188"/>
                  <a:pt x="985" y="9972"/>
                </a:cubicBezTo>
                <a:cubicBezTo>
                  <a:pt x="713" y="9720"/>
                  <a:pt x="475" y="9504"/>
                  <a:pt x="340" y="9288"/>
                </a:cubicBezTo>
                <a:cubicBezTo>
                  <a:pt x="204" y="9036"/>
                  <a:pt x="102" y="8784"/>
                  <a:pt x="68" y="8568"/>
                </a:cubicBezTo>
                <a:cubicBezTo>
                  <a:pt x="0" y="8352"/>
                  <a:pt x="0" y="8172"/>
                  <a:pt x="0" y="8028"/>
                </a:cubicBezTo>
                <a:cubicBezTo>
                  <a:pt x="0" y="7740"/>
                  <a:pt x="34" y="7452"/>
                  <a:pt x="136" y="7200"/>
                </a:cubicBezTo>
                <a:cubicBezTo>
                  <a:pt x="204" y="6948"/>
                  <a:pt x="340" y="6696"/>
                  <a:pt x="509" y="6480"/>
                </a:cubicBezTo>
                <a:cubicBezTo>
                  <a:pt x="679" y="6264"/>
                  <a:pt x="849" y="6048"/>
                  <a:pt x="1053" y="5868"/>
                </a:cubicBezTo>
                <a:cubicBezTo>
                  <a:pt x="1257" y="5724"/>
                  <a:pt x="1460" y="5580"/>
                  <a:pt x="1698" y="5544"/>
                </a:cubicBezTo>
                <a:cubicBezTo>
                  <a:pt x="1936" y="6300"/>
                  <a:pt x="1936" y="6300"/>
                  <a:pt x="1936" y="6300"/>
                </a:cubicBezTo>
                <a:cubicBezTo>
                  <a:pt x="1800" y="6336"/>
                  <a:pt x="1698" y="6444"/>
                  <a:pt x="1528" y="6552"/>
                </a:cubicBezTo>
                <a:cubicBezTo>
                  <a:pt x="1392" y="6660"/>
                  <a:pt x="1257" y="6804"/>
                  <a:pt x="1121" y="6984"/>
                </a:cubicBezTo>
                <a:cubicBezTo>
                  <a:pt x="1019" y="7128"/>
                  <a:pt x="917" y="7308"/>
                  <a:pt x="849" y="7488"/>
                </a:cubicBezTo>
                <a:cubicBezTo>
                  <a:pt x="781" y="7704"/>
                  <a:pt x="747" y="7884"/>
                  <a:pt x="747" y="8100"/>
                </a:cubicBezTo>
                <a:cubicBezTo>
                  <a:pt x="747" y="8316"/>
                  <a:pt x="781" y="8496"/>
                  <a:pt x="849" y="8640"/>
                </a:cubicBezTo>
                <a:cubicBezTo>
                  <a:pt x="917" y="8820"/>
                  <a:pt x="1019" y="8964"/>
                  <a:pt x="1121" y="9108"/>
                </a:cubicBezTo>
                <a:cubicBezTo>
                  <a:pt x="1291" y="9252"/>
                  <a:pt x="1460" y="9396"/>
                  <a:pt x="1630" y="9504"/>
                </a:cubicBezTo>
                <a:cubicBezTo>
                  <a:pt x="1834" y="9648"/>
                  <a:pt x="2072" y="9756"/>
                  <a:pt x="2343" y="9864"/>
                </a:cubicBezTo>
                <a:cubicBezTo>
                  <a:pt x="2479" y="9468"/>
                  <a:pt x="2649" y="9108"/>
                  <a:pt x="2887" y="8784"/>
                </a:cubicBezTo>
                <a:cubicBezTo>
                  <a:pt x="3091" y="8424"/>
                  <a:pt x="3362" y="8100"/>
                  <a:pt x="3600" y="7776"/>
                </a:cubicBezTo>
                <a:cubicBezTo>
                  <a:pt x="3872" y="7488"/>
                  <a:pt x="4177" y="7164"/>
                  <a:pt x="4483" y="6876"/>
                </a:cubicBezTo>
                <a:cubicBezTo>
                  <a:pt x="4823" y="6624"/>
                  <a:pt x="5162" y="6372"/>
                  <a:pt x="5502" y="6156"/>
                </a:cubicBezTo>
                <a:cubicBezTo>
                  <a:pt x="5366" y="5976"/>
                  <a:pt x="5230" y="5796"/>
                  <a:pt x="5094" y="5616"/>
                </a:cubicBezTo>
                <a:cubicBezTo>
                  <a:pt x="4958" y="5400"/>
                  <a:pt x="4857" y="5184"/>
                  <a:pt x="4755" y="4968"/>
                </a:cubicBezTo>
                <a:cubicBezTo>
                  <a:pt x="4687" y="4752"/>
                  <a:pt x="4653" y="4536"/>
                  <a:pt x="4585" y="4284"/>
                </a:cubicBezTo>
                <a:cubicBezTo>
                  <a:pt x="4517" y="4068"/>
                  <a:pt x="4483" y="3816"/>
                  <a:pt x="4483" y="3564"/>
                </a:cubicBezTo>
                <a:cubicBezTo>
                  <a:pt x="4483" y="3060"/>
                  <a:pt x="4585" y="2592"/>
                  <a:pt x="4755" y="2160"/>
                </a:cubicBezTo>
                <a:cubicBezTo>
                  <a:pt x="4925" y="1728"/>
                  <a:pt x="5196" y="1332"/>
                  <a:pt x="5502" y="1044"/>
                </a:cubicBezTo>
                <a:cubicBezTo>
                  <a:pt x="5808" y="720"/>
                  <a:pt x="6147" y="468"/>
                  <a:pt x="6589" y="288"/>
                </a:cubicBezTo>
                <a:cubicBezTo>
                  <a:pt x="6996" y="108"/>
                  <a:pt x="7438" y="0"/>
                  <a:pt x="7913" y="0"/>
                </a:cubicBezTo>
                <a:cubicBezTo>
                  <a:pt x="8389" y="0"/>
                  <a:pt x="8830" y="108"/>
                  <a:pt x="9238" y="288"/>
                </a:cubicBezTo>
                <a:cubicBezTo>
                  <a:pt x="9645" y="468"/>
                  <a:pt x="10019" y="720"/>
                  <a:pt x="10325" y="1044"/>
                </a:cubicBezTo>
                <a:cubicBezTo>
                  <a:pt x="10630" y="1332"/>
                  <a:pt x="10868" y="1728"/>
                  <a:pt x="11038" y="2160"/>
                </a:cubicBezTo>
                <a:cubicBezTo>
                  <a:pt x="11208" y="2592"/>
                  <a:pt x="11309" y="3060"/>
                  <a:pt x="11309" y="3564"/>
                </a:cubicBezTo>
                <a:cubicBezTo>
                  <a:pt x="11309" y="3780"/>
                  <a:pt x="11275" y="3996"/>
                  <a:pt x="11275" y="4140"/>
                </a:cubicBezTo>
                <a:cubicBezTo>
                  <a:pt x="11242" y="4320"/>
                  <a:pt x="11208" y="4500"/>
                  <a:pt x="11174" y="4644"/>
                </a:cubicBezTo>
                <a:cubicBezTo>
                  <a:pt x="11275" y="4680"/>
                  <a:pt x="11411" y="4680"/>
                  <a:pt x="11547" y="4680"/>
                </a:cubicBezTo>
                <a:cubicBezTo>
                  <a:pt x="11683" y="4680"/>
                  <a:pt x="11819" y="4716"/>
                  <a:pt x="11955" y="4752"/>
                </a:cubicBezTo>
                <a:cubicBezTo>
                  <a:pt x="12091" y="4752"/>
                  <a:pt x="12226" y="4752"/>
                  <a:pt x="12362" y="4788"/>
                </a:cubicBezTo>
                <a:cubicBezTo>
                  <a:pt x="12464" y="4824"/>
                  <a:pt x="12600" y="4860"/>
                  <a:pt x="12736" y="4860"/>
                </a:cubicBezTo>
                <a:cubicBezTo>
                  <a:pt x="12940" y="4500"/>
                  <a:pt x="13177" y="4176"/>
                  <a:pt x="13449" y="3852"/>
                </a:cubicBezTo>
                <a:cubicBezTo>
                  <a:pt x="13721" y="3564"/>
                  <a:pt x="14060" y="3312"/>
                  <a:pt x="14400" y="3096"/>
                </a:cubicBezTo>
                <a:cubicBezTo>
                  <a:pt x="14740" y="2844"/>
                  <a:pt x="15079" y="2628"/>
                  <a:pt x="15453" y="2484"/>
                </a:cubicBezTo>
                <a:cubicBezTo>
                  <a:pt x="15860" y="2340"/>
                  <a:pt x="16234" y="2232"/>
                  <a:pt x="16608" y="2196"/>
                </a:cubicBezTo>
                <a:cubicBezTo>
                  <a:pt x="16540" y="2520"/>
                  <a:pt x="16438" y="2808"/>
                  <a:pt x="16370" y="3060"/>
                </a:cubicBezTo>
                <a:cubicBezTo>
                  <a:pt x="16302" y="3348"/>
                  <a:pt x="16234" y="3600"/>
                  <a:pt x="16166" y="3888"/>
                </a:cubicBezTo>
                <a:cubicBezTo>
                  <a:pt x="16098" y="4176"/>
                  <a:pt x="16064" y="4500"/>
                  <a:pt x="16064" y="4824"/>
                </a:cubicBezTo>
                <a:cubicBezTo>
                  <a:pt x="16030" y="5184"/>
                  <a:pt x="16030" y="5616"/>
                  <a:pt x="16030" y="6156"/>
                </a:cubicBezTo>
                <a:cubicBezTo>
                  <a:pt x="16404" y="6408"/>
                  <a:pt x="16743" y="6660"/>
                  <a:pt x="17083" y="6948"/>
                </a:cubicBezTo>
                <a:cubicBezTo>
                  <a:pt x="17423" y="7236"/>
                  <a:pt x="17728" y="7524"/>
                  <a:pt x="18000" y="7848"/>
                </a:cubicBezTo>
                <a:cubicBezTo>
                  <a:pt x="18238" y="8136"/>
                  <a:pt x="18475" y="8496"/>
                  <a:pt x="18679" y="8856"/>
                </a:cubicBezTo>
                <a:cubicBezTo>
                  <a:pt x="18883" y="9216"/>
                  <a:pt x="19087" y="9576"/>
                  <a:pt x="19223" y="9972"/>
                </a:cubicBezTo>
                <a:lnTo>
                  <a:pt x="19664" y="9972"/>
                </a:lnTo>
                <a:close/>
                <a:moveTo>
                  <a:pt x="20717" y="13212"/>
                </a:moveTo>
                <a:cubicBezTo>
                  <a:pt x="20717" y="11952"/>
                  <a:pt x="20717" y="11952"/>
                  <a:pt x="20717" y="11952"/>
                </a:cubicBezTo>
                <a:cubicBezTo>
                  <a:pt x="20717" y="11808"/>
                  <a:pt x="20683" y="11664"/>
                  <a:pt x="20649" y="11520"/>
                </a:cubicBezTo>
                <a:cubicBezTo>
                  <a:pt x="20581" y="11376"/>
                  <a:pt x="20513" y="11232"/>
                  <a:pt x="20411" y="11124"/>
                </a:cubicBezTo>
                <a:cubicBezTo>
                  <a:pt x="20343" y="11016"/>
                  <a:pt x="20208" y="10944"/>
                  <a:pt x="20072" y="10872"/>
                </a:cubicBezTo>
                <a:cubicBezTo>
                  <a:pt x="19970" y="10800"/>
                  <a:pt x="19800" y="10800"/>
                  <a:pt x="19664" y="10800"/>
                </a:cubicBezTo>
                <a:cubicBezTo>
                  <a:pt x="18679" y="10800"/>
                  <a:pt x="18679" y="10800"/>
                  <a:pt x="18679" y="10800"/>
                </a:cubicBezTo>
                <a:cubicBezTo>
                  <a:pt x="18509" y="10260"/>
                  <a:pt x="18509" y="10260"/>
                  <a:pt x="18509" y="10260"/>
                </a:cubicBezTo>
                <a:cubicBezTo>
                  <a:pt x="18408" y="9936"/>
                  <a:pt x="18238" y="9612"/>
                  <a:pt x="18068" y="9288"/>
                </a:cubicBezTo>
                <a:cubicBezTo>
                  <a:pt x="17864" y="8964"/>
                  <a:pt x="17626" y="8676"/>
                  <a:pt x="17355" y="8352"/>
                </a:cubicBezTo>
                <a:cubicBezTo>
                  <a:pt x="17117" y="8064"/>
                  <a:pt x="16879" y="7812"/>
                  <a:pt x="16574" y="7560"/>
                </a:cubicBezTo>
                <a:cubicBezTo>
                  <a:pt x="16268" y="7308"/>
                  <a:pt x="15962" y="7056"/>
                  <a:pt x="15589" y="6840"/>
                </a:cubicBezTo>
                <a:cubicBezTo>
                  <a:pt x="15249" y="6552"/>
                  <a:pt x="15249" y="6552"/>
                  <a:pt x="15249" y="6552"/>
                </a:cubicBezTo>
                <a:cubicBezTo>
                  <a:pt x="15249" y="6156"/>
                  <a:pt x="15249" y="6156"/>
                  <a:pt x="15249" y="6156"/>
                </a:cubicBezTo>
                <a:cubicBezTo>
                  <a:pt x="15249" y="5796"/>
                  <a:pt x="15249" y="5508"/>
                  <a:pt x="15249" y="5220"/>
                </a:cubicBezTo>
                <a:cubicBezTo>
                  <a:pt x="15283" y="4968"/>
                  <a:pt x="15317" y="4716"/>
                  <a:pt x="15317" y="4500"/>
                </a:cubicBezTo>
                <a:cubicBezTo>
                  <a:pt x="15317" y="4284"/>
                  <a:pt x="15351" y="4068"/>
                  <a:pt x="15385" y="3888"/>
                </a:cubicBezTo>
                <a:cubicBezTo>
                  <a:pt x="15419" y="3708"/>
                  <a:pt x="15453" y="3528"/>
                  <a:pt x="15521" y="3348"/>
                </a:cubicBezTo>
                <a:cubicBezTo>
                  <a:pt x="15283" y="3420"/>
                  <a:pt x="15045" y="3528"/>
                  <a:pt x="14842" y="3672"/>
                </a:cubicBezTo>
                <a:cubicBezTo>
                  <a:pt x="14638" y="3816"/>
                  <a:pt x="14434" y="3960"/>
                  <a:pt x="14264" y="4140"/>
                </a:cubicBezTo>
                <a:cubicBezTo>
                  <a:pt x="14094" y="4284"/>
                  <a:pt x="13925" y="4464"/>
                  <a:pt x="13789" y="4680"/>
                </a:cubicBezTo>
                <a:cubicBezTo>
                  <a:pt x="13653" y="4860"/>
                  <a:pt x="13517" y="5076"/>
                  <a:pt x="13381" y="5256"/>
                </a:cubicBezTo>
                <a:cubicBezTo>
                  <a:pt x="13109" y="5724"/>
                  <a:pt x="13109" y="5724"/>
                  <a:pt x="13109" y="5724"/>
                </a:cubicBezTo>
                <a:cubicBezTo>
                  <a:pt x="12600" y="5616"/>
                  <a:pt x="12600" y="5616"/>
                  <a:pt x="12600" y="5616"/>
                </a:cubicBezTo>
                <a:cubicBezTo>
                  <a:pt x="12430" y="5580"/>
                  <a:pt x="12294" y="5580"/>
                  <a:pt x="12125" y="5544"/>
                </a:cubicBezTo>
                <a:cubicBezTo>
                  <a:pt x="11955" y="5544"/>
                  <a:pt x="11819" y="5544"/>
                  <a:pt x="11649" y="5544"/>
                </a:cubicBezTo>
                <a:cubicBezTo>
                  <a:pt x="11513" y="5508"/>
                  <a:pt x="11343" y="5472"/>
                  <a:pt x="11208" y="5472"/>
                </a:cubicBezTo>
                <a:cubicBezTo>
                  <a:pt x="11038" y="5472"/>
                  <a:pt x="10868" y="5472"/>
                  <a:pt x="10732" y="5472"/>
                </a:cubicBezTo>
                <a:cubicBezTo>
                  <a:pt x="9611" y="5472"/>
                  <a:pt x="8558" y="5652"/>
                  <a:pt x="7608" y="6012"/>
                </a:cubicBezTo>
                <a:cubicBezTo>
                  <a:pt x="6623" y="6336"/>
                  <a:pt x="5774" y="6840"/>
                  <a:pt x="5026" y="7452"/>
                </a:cubicBezTo>
                <a:cubicBezTo>
                  <a:pt x="4279" y="8064"/>
                  <a:pt x="3702" y="8748"/>
                  <a:pt x="3294" y="9576"/>
                </a:cubicBezTo>
                <a:cubicBezTo>
                  <a:pt x="2853" y="10368"/>
                  <a:pt x="2649" y="11268"/>
                  <a:pt x="2649" y="12204"/>
                </a:cubicBezTo>
                <a:cubicBezTo>
                  <a:pt x="2649" y="12636"/>
                  <a:pt x="2683" y="13032"/>
                  <a:pt x="2785" y="13464"/>
                </a:cubicBezTo>
                <a:cubicBezTo>
                  <a:pt x="2853" y="13860"/>
                  <a:pt x="2989" y="14256"/>
                  <a:pt x="3158" y="14616"/>
                </a:cubicBezTo>
                <a:cubicBezTo>
                  <a:pt x="3362" y="15048"/>
                  <a:pt x="3600" y="15408"/>
                  <a:pt x="3872" y="15768"/>
                </a:cubicBezTo>
                <a:cubicBezTo>
                  <a:pt x="4143" y="16092"/>
                  <a:pt x="4449" y="16416"/>
                  <a:pt x="4823" y="16740"/>
                </a:cubicBezTo>
                <a:cubicBezTo>
                  <a:pt x="5264" y="17100"/>
                  <a:pt x="5264" y="17100"/>
                  <a:pt x="5264" y="17100"/>
                </a:cubicBezTo>
                <a:cubicBezTo>
                  <a:pt x="5026" y="17640"/>
                  <a:pt x="5026" y="17640"/>
                  <a:pt x="5026" y="17640"/>
                </a:cubicBezTo>
                <a:cubicBezTo>
                  <a:pt x="4585" y="19080"/>
                  <a:pt x="4585" y="19080"/>
                  <a:pt x="4585" y="19080"/>
                </a:cubicBezTo>
                <a:cubicBezTo>
                  <a:pt x="4551" y="19188"/>
                  <a:pt x="4551" y="19332"/>
                  <a:pt x="4551" y="19440"/>
                </a:cubicBezTo>
                <a:cubicBezTo>
                  <a:pt x="4551" y="19584"/>
                  <a:pt x="4585" y="19692"/>
                  <a:pt x="4619" y="19836"/>
                </a:cubicBezTo>
                <a:cubicBezTo>
                  <a:pt x="4687" y="19944"/>
                  <a:pt x="4755" y="20052"/>
                  <a:pt x="4857" y="20124"/>
                </a:cubicBezTo>
                <a:cubicBezTo>
                  <a:pt x="4925" y="20196"/>
                  <a:pt x="5026" y="20268"/>
                  <a:pt x="5162" y="20340"/>
                </a:cubicBezTo>
                <a:cubicBezTo>
                  <a:pt x="6215" y="20736"/>
                  <a:pt x="6215" y="20736"/>
                  <a:pt x="6215" y="20736"/>
                </a:cubicBezTo>
                <a:cubicBezTo>
                  <a:pt x="6249" y="20736"/>
                  <a:pt x="6283" y="20772"/>
                  <a:pt x="6351" y="20772"/>
                </a:cubicBezTo>
                <a:cubicBezTo>
                  <a:pt x="6419" y="20772"/>
                  <a:pt x="6487" y="20772"/>
                  <a:pt x="6521" y="20772"/>
                </a:cubicBezTo>
                <a:cubicBezTo>
                  <a:pt x="6725" y="20772"/>
                  <a:pt x="6928" y="20700"/>
                  <a:pt x="7098" y="20592"/>
                </a:cubicBezTo>
                <a:cubicBezTo>
                  <a:pt x="7234" y="20448"/>
                  <a:pt x="7370" y="20304"/>
                  <a:pt x="7404" y="20124"/>
                </a:cubicBezTo>
                <a:cubicBezTo>
                  <a:pt x="7709" y="19188"/>
                  <a:pt x="7709" y="19188"/>
                  <a:pt x="7709" y="19188"/>
                </a:cubicBezTo>
                <a:cubicBezTo>
                  <a:pt x="7913" y="18504"/>
                  <a:pt x="7913" y="18504"/>
                  <a:pt x="7913" y="18504"/>
                </a:cubicBezTo>
                <a:cubicBezTo>
                  <a:pt x="8558" y="18648"/>
                  <a:pt x="8558" y="18648"/>
                  <a:pt x="8558" y="18648"/>
                </a:cubicBezTo>
                <a:cubicBezTo>
                  <a:pt x="8728" y="18684"/>
                  <a:pt x="8932" y="18720"/>
                  <a:pt x="9102" y="18756"/>
                </a:cubicBezTo>
                <a:cubicBezTo>
                  <a:pt x="9272" y="18792"/>
                  <a:pt x="9442" y="18828"/>
                  <a:pt x="9611" y="18864"/>
                </a:cubicBezTo>
                <a:cubicBezTo>
                  <a:pt x="9849" y="18864"/>
                  <a:pt x="10019" y="18900"/>
                  <a:pt x="10189" y="18900"/>
                </a:cubicBezTo>
                <a:cubicBezTo>
                  <a:pt x="10392" y="18900"/>
                  <a:pt x="10562" y="18900"/>
                  <a:pt x="10732" y="18900"/>
                </a:cubicBezTo>
                <a:cubicBezTo>
                  <a:pt x="10970" y="18900"/>
                  <a:pt x="11208" y="18900"/>
                  <a:pt x="11445" y="18864"/>
                </a:cubicBezTo>
                <a:cubicBezTo>
                  <a:pt x="11683" y="18864"/>
                  <a:pt x="11921" y="18828"/>
                  <a:pt x="12192" y="18792"/>
                </a:cubicBezTo>
                <a:cubicBezTo>
                  <a:pt x="12736" y="18720"/>
                  <a:pt x="12736" y="18720"/>
                  <a:pt x="12736" y="18720"/>
                </a:cubicBezTo>
                <a:cubicBezTo>
                  <a:pt x="12974" y="19224"/>
                  <a:pt x="12974" y="19224"/>
                  <a:pt x="12974" y="19224"/>
                </a:cubicBezTo>
                <a:cubicBezTo>
                  <a:pt x="13415" y="20196"/>
                  <a:pt x="13415" y="20196"/>
                  <a:pt x="13415" y="20196"/>
                </a:cubicBezTo>
                <a:cubicBezTo>
                  <a:pt x="13517" y="20376"/>
                  <a:pt x="13653" y="20520"/>
                  <a:pt x="13789" y="20628"/>
                </a:cubicBezTo>
                <a:cubicBezTo>
                  <a:pt x="13925" y="20736"/>
                  <a:pt x="14094" y="20772"/>
                  <a:pt x="14264" y="20772"/>
                </a:cubicBezTo>
                <a:cubicBezTo>
                  <a:pt x="14366" y="20772"/>
                  <a:pt x="14434" y="20772"/>
                  <a:pt x="14502" y="20736"/>
                </a:cubicBezTo>
                <a:cubicBezTo>
                  <a:pt x="14604" y="20736"/>
                  <a:pt x="14638" y="20700"/>
                  <a:pt x="14706" y="20664"/>
                </a:cubicBezTo>
                <a:cubicBezTo>
                  <a:pt x="15691" y="20196"/>
                  <a:pt x="15691" y="20196"/>
                  <a:pt x="15691" y="20196"/>
                </a:cubicBezTo>
                <a:cubicBezTo>
                  <a:pt x="15792" y="20160"/>
                  <a:pt x="15894" y="20052"/>
                  <a:pt x="15996" y="19944"/>
                </a:cubicBezTo>
                <a:cubicBezTo>
                  <a:pt x="16098" y="19836"/>
                  <a:pt x="16132" y="19728"/>
                  <a:pt x="16166" y="19584"/>
                </a:cubicBezTo>
                <a:cubicBezTo>
                  <a:pt x="16234" y="19476"/>
                  <a:pt x="16268" y="19332"/>
                  <a:pt x="16234" y="19188"/>
                </a:cubicBezTo>
                <a:cubicBezTo>
                  <a:pt x="16234" y="19044"/>
                  <a:pt x="16200" y="18936"/>
                  <a:pt x="16132" y="18864"/>
                </a:cubicBezTo>
                <a:cubicBezTo>
                  <a:pt x="15860" y="18252"/>
                  <a:pt x="15860" y="18252"/>
                  <a:pt x="15860" y="18252"/>
                </a:cubicBezTo>
                <a:cubicBezTo>
                  <a:pt x="15555" y="17640"/>
                  <a:pt x="15555" y="17640"/>
                  <a:pt x="15555" y="17640"/>
                </a:cubicBezTo>
                <a:cubicBezTo>
                  <a:pt x="16098" y="17208"/>
                  <a:pt x="16098" y="17208"/>
                  <a:pt x="16098" y="17208"/>
                </a:cubicBezTo>
                <a:cubicBezTo>
                  <a:pt x="16336" y="17064"/>
                  <a:pt x="16540" y="16884"/>
                  <a:pt x="16743" y="16704"/>
                </a:cubicBezTo>
                <a:cubicBezTo>
                  <a:pt x="16947" y="16488"/>
                  <a:pt x="17151" y="16308"/>
                  <a:pt x="17321" y="16092"/>
                </a:cubicBezTo>
                <a:cubicBezTo>
                  <a:pt x="17491" y="15876"/>
                  <a:pt x="17660" y="15696"/>
                  <a:pt x="17796" y="15480"/>
                </a:cubicBezTo>
                <a:cubicBezTo>
                  <a:pt x="17966" y="15264"/>
                  <a:pt x="18102" y="15012"/>
                  <a:pt x="18204" y="14760"/>
                </a:cubicBezTo>
                <a:cubicBezTo>
                  <a:pt x="18442" y="14400"/>
                  <a:pt x="18442" y="14400"/>
                  <a:pt x="18442" y="14400"/>
                </a:cubicBezTo>
                <a:cubicBezTo>
                  <a:pt x="19664" y="14400"/>
                  <a:pt x="19664" y="14400"/>
                  <a:pt x="19664" y="14400"/>
                </a:cubicBezTo>
                <a:cubicBezTo>
                  <a:pt x="19800" y="14400"/>
                  <a:pt x="19970" y="14364"/>
                  <a:pt x="20072" y="14292"/>
                </a:cubicBezTo>
                <a:cubicBezTo>
                  <a:pt x="20208" y="14220"/>
                  <a:pt x="20343" y="14148"/>
                  <a:pt x="20411" y="14076"/>
                </a:cubicBezTo>
                <a:cubicBezTo>
                  <a:pt x="20513" y="13932"/>
                  <a:pt x="20581" y="13824"/>
                  <a:pt x="20649" y="13680"/>
                </a:cubicBezTo>
                <a:cubicBezTo>
                  <a:pt x="20683" y="13536"/>
                  <a:pt x="20717" y="13392"/>
                  <a:pt x="20717" y="13212"/>
                </a:cubicBezTo>
                <a:close/>
                <a:moveTo>
                  <a:pt x="5264" y="3564"/>
                </a:moveTo>
                <a:cubicBezTo>
                  <a:pt x="5264" y="3780"/>
                  <a:pt x="5264" y="3996"/>
                  <a:pt x="5332" y="4212"/>
                </a:cubicBezTo>
                <a:cubicBezTo>
                  <a:pt x="5400" y="4392"/>
                  <a:pt x="5468" y="4608"/>
                  <a:pt x="5502" y="4788"/>
                </a:cubicBezTo>
                <a:cubicBezTo>
                  <a:pt x="5604" y="4968"/>
                  <a:pt x="5706" y="5148"/>
                  <a:pt x="5808" y="5292"/>
                </a:cubicBezTo>
                <a:cubicBezTo>
                  <a:pt x="5943" y="5472"/>
                  <a:pt x="6079" y="5580"/>
                  <a:pt x="6215" y="5724"/>
                </a:cubicBezTo>
                <a:cubicBezTo>
                  <a:pt x="6521" y="5580"/>
                  <a:pt x="6826" y="5472"/>
                  <a:pt x="7166" y="5364"/>
                </a:cubicBezTo>
                <a:cubicBezTo>
                  <a:pt x="7472" y="5220"/>
                  <a:pt x="7811" y="5112"/>
                  <a:pt x="8151" y="5004"/>
                </a:cubicBezTo>
                <a:cubicBezTo>
                  <a:pt x="8491" y="4932"/>
                  <a:pt x="8830" y="4860"/>
                  <a:pt x="9204" y="4824"/>
                </a:cubicBezTo>
                <a:cubicBezTo>
                  <a:pt x="9577" y="4752"/>
                  <a:pt x="9951" y="4716"/>
                  <a:pt x="10325" y="4680"/>
                </a:cubicBezTo>
                <a:cubicBezTo>
                  <a:pt x="10392" y="4536"/>
                  <a:pt x="10460" y="4356"/>
                  <a:pt x="10494" y="4176"/>
                </a:cubicBezTo>
                <a:cubicBezTo>
                  <a:pt x="10528" y="3996"/>
                  <a:pt x="10562" y="3780"/>
                  <a:pt x="10562" y="3564"/>
                </a:cubicBezTo>
                <a:cubicBezTo>
                  <a:pt x="10562" y="3204"/>
                  <a:pt x="10494" y="2844"/>
                  <a:pt x="10358" y="2484"/>
                </a:cubicBezTo>
                <a:cubicBezTo>
                  <a:pt x="10223" y="2160"/>
                  <a:pt x="10053" y="1836"/>
                  <a:pt x="9815" y="1584"/>
                </a:cubicBezTo>
                <a:cubicBezTo>
                  <a:pt x="9543" y="1332"/>
                  <a:pt x="9238" y="1152"/>
                  <a:pt x="8932" y="1008"/>
                </a:cubicBezTo>
                <a:cubicBezTo>
                  <a:pt x="8626" y="864"/>
                  <a:pt x="8287" y="792"/>
                  <a:pt x="7913" y="792"/>
                </a:cubicBezTo>
                <a:cubicBezTo>
                  <a:pt x="7540" y="792"/>
                  <a:pt x="7200" y="864"/>
                  <a:pt x="6894" y="1008"/>
                </a:cubicBezTo>
                <a:cubicBezTo>
                  <a:pt x="6555" y="1152"/>
                  <a:pt x="6283" y="1332"/>
                  <a:pt x="6045" y="1584"/>
                </a:cubicBezTo>
                <a:cubicBezTo>
                  <a:pt x="5808" y="1836"/>
                  <a:pt x="5604" y="2160"/>
                  <a:pt x="5468" y="2484"/>
                </a:cubicBezTo>
                <a:cubicBezTo>
                  <a:pt x="5332" y="2844"/>
                  <a:pt x="5264" y="3204"/>
                  <a:pt x="5264" y="3564"/>
                </a:cubicBezTo>
                <a:close/>
                <a:moveTo>
                  <a:pt x="16574" y="10584"/>
                </a:moveTo>
                <a:cubicBezTo>
                  <a:pt x="16574" y="10440"/>
                  <a:pt x="16540" y="10296"/>
                  <a:pt x="16506" y="10188"/>
                </a:cubicBezTo>
                <a:cubicBezTo>
                  <a:pt x="16472" y="10080"/>
                  <a:pt x="16404" y="9972"/>
                  <a:pt x="16302" y="9900"/>
                </a:cubicBezTo>
                <a:cubicBezTo>
                  <a:pt x="16200" y="9792"/>
                  <a:pt x="16132" y="9720"/>
                  <a:pt x="16030" y="9648"/>
                </a:cubicBezTo>
                <a:cubicBezTo>
                  <a:pt x="15928" y="9612"/>
                  <a:pt x="15792" y="9576"/>
                  <a:pt x="15657" y="9576"/>
                </a:cubicBezTo>
                <a:cubicBezTo>
                  <a:pt x="15521" y="9576"/>
                  <a:pt x="15419" y="9612"/>
                  <a:pt x="15283" y="9648"/>
                </a:cubicBezTo>
                <a:cubicBezTo>
                  <a:pt x="15181" y="9720"/>
                  <a:pt x="15079" y="9792"/>
                  <a:pt x="14977" y="9900"/>
                </a:cubicBezTo>
                <a:cubicBezTo>
                  <a:pt x="14875" y="9972"/>
                  <a:pt x="14808" y="10080"/>
                  <a:pt x="14774" y="10188"/>
                </a:cubicBezTo>
                <a:cubicBezTo>
                  <a:pt x="14740" y="10296"/>
                  <a:pt x="14706" y="10440"/>
                  <a:pt x="14706" y="10584"/>
                </a:cubicBezTo>
                <a:cubicBezTo>
                  <a:pt x="14706" y="10728"/>
                  <a:pt x="14740" y="10836"/>
                  <a:pt x="14774" y="10980"/>
                </a:cubicBezTo>
                <a:cubicBezTo>
                  <a:pt x="14808" y="11088"/>
                  <a:pt x="14875" y="11196"/>
                  <a:pt x="14977" y="11304"/>
                </a:cubicBezTo>
                <a:cubicBezTo>
                  <a:pt x="15079" y="11376"/>
                  <a:pt x="15181" y="11448"/>
                  <a:pt x="15283" y="11520"/>
                </a:cubicBezTo>
                <a:cubicBezTo>
                  <a:pt x="15419" y="11556"/>
                  <a:pt x="15521" y="11592"/>
                  <a:pt x="15657" y="11592"/>
                </a:cubicBezTo>
                <a:cubicBezTo>
                  <a:pt x="15792" y="11592"/>
                  <a:pt x="15928" y="11556"/>
                  <a:pt x="16030" y="11520"/>
                </a:cubicBezTo>
                <a:cubicBezTo>
                  <a:pt x="16132" y="11448"/>
                  <a:pt x="16200" y="11376"/>
                  <a:pt x="16302" y="11304"/>
                </a:cubicBezTo>
                <a:cubicBezTo>
                  <a:pt x="16404" y="11196"/>
                  <a:pt x="16472" y="11088"/>
                  <a:pt x="16506" y="10980"/>
                </a:cubicBezTo>
                <a:cubicBezTo>
                  <a:pt x="16540" y="10836"/>
                  <a:pt x="16574" y="10728"/>
                  <a:pt x="16574" y="10584"/>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28" name="Shape 3981"/>
          <p:cNvSpPr/>
          <p:nvPr userDrawn="1"/>
        </p:nvSpPr>
        <p:spPr>
          <a:xfrm>
            <a:off x="17210093" y="9499833"/>
            <a:ext cx="568582" cy="486647"/>
          </a:xfrm>
          <a:custGeom>
            <a:avLst/>
            <a:gdLst/>
            <a:ahLst/>
            <a:cxnLst>
              <a:cxn ang="0">
                <a:pos x="wd2" y="hd2"/>
              </a:cxn>
              <a:cxn ang="5400000">
                <a:pos x="wd2" y="hd2"/>
              </a:cxn>
              <a:cxn ang="10800000">
                <a:pos x="wd2" y="hd2"/>
              </a:cxn>
              <a:cxn ang="16200000">
                <a:pos x="wd2" y="hd2"/>
              </a:cxn>
            </a:cxnLst>
            <a:rect l="0" t="0" r="r" b="b"/>
            <a:pathLst>
              <a:path w="21600" h="21600" extrusionOk="0">
                <a:moveTo>
                  <a:pt x="20088" y="6147"/>
                </a:moveTo>
                <a:cubicBezTo>
                  <a:pt x="21600" y="6989"/>
                  <a:pt x="21600" y="6989"/>
                  <a:pt x="21600" y="6989"/>
                </a:cubicBezTo>
                <a:cubicBezTo>
                  <a:pt x="21600" y="16168"/>
                  <a:pt x="21600" y="16168"/>
                  <a:pt x="21600" y="16168"/>
                </a:cubicBezTo>
                <a:cubicBezTo>
                  <a:pt x="10764" y="21600"/>
                  <a:pt x="10764" y="21600"/>
                  <a:pt x="10764" y="21600"/>
                </a:cubicBezTo>
                <a:cubicBezTo>
                  <a:pt x="0" y="16253"/>
                  <a:pt x="0" y="16253"/>
                  <a:pt x="0" y="16253"/>
                </a:cubicBezTo>
                <a:cubicBezTo>
                  <a:pt x="0" y="6989"/>
                  <a:pt x="0" y="6989"/>
                  <a:pt x="0" y="6989"/>
                </a:cubicBezTo>
                <a:cubicBezTo>
                  <a:pt x="1764" y="6063"/>
                  <a:pt x="1764" y="6063"/>
                  <a:pt x="1764" y="6063"/>
                </a:cubicBezTo>
                <a:cubicBezTo>
                  <a:pt x="1692" y="5895"/>
                  <a:pt x="1656" y="5768"/>
                  <a:pt x="1620" y="5600"/>
                </a:cubicBezTo>
                <a:cubicBezTo>
                  <a:pt x="1584" y="5474"/>
                  <a:pt x="1584" y="5305"/>
                  <a:pt x="1584" y="5179"/>
                </a:cubicBezTo>
                <a:cubicBezTo>
                  <a:pt x="1584" y="4842"/>
                  <a:pt x="1656" y="4547"/>
                  <a:pt x="1836" y="4253"/>
                </a:cubicBezTo>
                <a:cubicBezTo>
                  <a:pt x="2016" y="4000"/>
                  <a:pt x="2232" y="3747"/>
                  <a:pt x="2520" y="3537"/>
                </a:cubicBezTo>
                <a:cubicBezTo>
                  <a:pt x="2808" y="3284"/>
                  <a:pt x="3132" y="3158"/>
                  <a:pt x="3528" y="3032"/>
                </a:cubicBezTo>
                <a:cubicBezTo>
                  <a:pt x="3924" y="2905"/>
                  <a:pt x="4320" y="2863"/>
                  <a:pt x="4752" y="2863"/>
                </a:cubicBezTo>
                <a:cubicBezTo>
                  <a:pt x="4968" y="2863"/>
                  <a:pt x="5184" y="2863"/>
                  <a:pt x="5364" y="2905"/>
                </a:cubicBezTo>
                <a:cubicBezTo>
                  <a:pt x="5544" y="2905"/>
                  <a:pt x="5760" y="2947"/>
                  <a:pt x="5940" y="3032"/>
                </a:cubicBezTo>
                <a:cubicBezTo>
                  <a:pt x="6120" y="3074"/>
                  <a:pt x="6300" y="3116"/>
                  <a:pt x="6444" y="3200"/>
                </a:cubicBezTo>
                <a:cubicBezTo>
                  <a:pt x="6624" y="3284"/>
                  <a:pt x="6768" y="3368"/>
                  <a:pt x="6912" y="3453"/>
                </a:cubicBezTo>
                <a:cubicBezTo>
                  <a:pt x="7704" y="3032"/>
                  <a:pt x="7704" y="3032"/>
                  <a:pt x="7704" y="3032"/>
                </a:cubicBezTo>
                <a:cubicBezTo>
                  <a:pt x="7668" y="2905"/>
                  <a:pt x="7632" y="2821"/>
                  <a:pt x="7596" y="2695"/>
                </a:cubicBezTo>
                <a:cubicBezTo>
                  <a:pt x="7596" y="2611"/>
                  <a:pt x="7560" y="2484"/>
                  <a:pt x="7560" y="2358"/>
                </a:cubicBezTo>
                <a:cubicBezTo>
                  <a:pt x="7560" y="2021"/>
                  <a:pt x="7668" y="1726"/>
                  <a:pt x="7848" y="1432"/>
                </a:cubicBezTo>
                <a:cubicBezTo>
                  <a:pt x="7992" y="1137"/>
                  <a:pt x="8244" y="926"/>
                  <a:pt x="8532" y="716"/>
                </a:cubicBezTo>
                <a:cubicBezTo>
                  <a:pt x="8784" y="505"/>
                  <a:pt x="9144" y="337"/>
                  <a:pt x="9540" y="211"/>
                </a:cubicBezTo>
                <a:cubicBezTo>
                  <a:pt x="9900" y="84"/>
                  <a:pt x="10332" y="0"/>
                  <a:pt x="10764" y="0"/>
                </a:cubicBezTo>
                <a:cubicBezTo>
                  <a:pt x="11196" y="0"/>
                  <a:pt x="11628" y="84"/>
                  <a:pt x="12024" y="211"/>
                </a:cubicBezTo>
                <a:cubicBezTo>
                  <a:pt x="12384" y="337"/>
                  <a:pt x="12744" y="505"/>
                  <a:pt x="13068" y="716"/>
                </a:cubicBezTo>
                <a:cubicBezTo>
                  <a:pt x="13356" y="926"/>
                  <a:pt x="13572" y="1137"/>
                  <a:pt x="13752" y="1432"/>
                </a:cubicBezTo>
                <a:cubicBezTo>
                  <a:pt x="13896" y="1726"/>
                  <a:pt x="14004" y="2021"/>
                  <a:pt x="14004" y="2358"/>
                </a:cubicBezTo>
                <a:cubicBezTo>
                  <a:pt x="14004" y="2484"/>
                  <a:pt x="13968" y="2611"/>
                  <a:pt x="13968" y="2695"/>
                </a:cubicBezTo>
                <a:cubicBezTo>
                  <a:pt x="13932" y="2821"/>
                  <a:pt x="13896" y="2905"/>
                  <a:pt x="13860" y="3032"/>
                </a:cubicBezTo>
                <a:cubicBezTo>
                  <a:pt x="14904" y="3537"/>
                  <a:pt x="14904" y="3537"/>
                  <a:pt x="14904" y="3537"/>
                </a:cubicBezTo>
                <a:cubicBezTo>
                  <a:pt x="15048" y="3411"/>
                  <a:pt x="15192" y="3326"/>
                  <a:pt x="15372" y="3242"/>
                </a:cubicBezTo>
                <a:cubicBezTo>
                  <a:pt x="15552" y="3158"/>
                  <a:pt x="15732" y="3116"/>
                  <a:pt x="15912" y="3032"/>
                </a:cubicBezTo>
                <a:cubicBezTo>
                  <a:pt x="16092" y="2947"/>
                  <a:pt x="16308" y="2905"/>
                  <a:pt x="16524" y="2905"/>
                </a:cubicBezTo>
                <a:cubicBezTo>
                  <a:pt x="16740" y="2863"/>
                  <a:pt x="16956" y="2863"/>
                  <a:pt x="17172" y="2863"/>
                </a:cubicBezTo>
                <a:cubicBezTo>
                  <a:pt x="17640" y="2863"/>
                  <a:pt x="18036" y="2905"/>
                  <a:pt x="18432" y="3032"/>
                </a:cubicBezTo>
                <a:cubicBezTo>
                  <a:pt x="18828" y="3158"/>
                  <a:pt x="19152" y="3284"/>
                  <a:pt x="19440" y="3537"/>
                </a:cubicBezTo>
                <a:cubicBezTo>
                  <a:pt x="19728" y="3747"/>
                  <a:pt x="19944" y="4000"/>
                  <a:pt x="20124" y="4253"/>
                </a:cubicBezTo>
                <a:cubicBezTo>
                  <a:pt x="20304" y="4547"/>
                  <a:pt x="20376" y="4842"/>
                  <a:pt x="20376" y="5179"/>
                </a:cubicBezTo>
                <a:cubicBezTo>
                  <a:pt x="20376" y="5347"/>
                  <a:pt x="20340" y="5516"/>
                  <a:pt x="20304" y="5684"/>
                </a:cubicBezTo>
                <a:cubicBezTo>
                  <a:pt x="20268" y="5853"/>
                  <a:pt x="20196" y="6021"/>
                  <a:pt x="20088" y="6147"/>
                </a:cubicBezTo>
                <a:close/>
                <a:moveTo>
                  <a:pt x="792" y="7958"/>
                </a:moveTo>
                <a:cubicBezTo>
                  <a:pt x="792" y="15579"/>
                  <a:pt x="792" y="15579"/>
                  <a:pt x="792" y="15579"/>
                </a:cubicBezTo>
                <a:cubicBezTo>
                  <a:pt x="10404" y="20421"/>
                  <a:pt x="10404" y="20421"/>
                  <a:pt x="10404" y="20421"/>
                </a:cubicBezTo>
                <a:cubicBezTo>
                  <a:pt x="10404" y="12716"/>
                  <a:pt x="10404" y="12716"/>
                  <a:pt x="10404" y="12716"/>
                </a:cubicBezTo>
                <a:lnTo>
                  <a:pt x="792" y="7958"/>
                </a:lnTo>
                <a:close/>
                <a:moveTo>
                  <a:pt x="10764" y="11958"/>
                </a:moveTo>
                <a:cubicBezTo>
                  <a:pt x="20196" y="7284"/>
                  <a:pt x="20196" y="7284"/>
                  <a:pt x="20196" y="7284"/>
                </a:cubicBezTo>
                <a:cubicBezTo>
                  <a:pt x="19440" y="6989"/>
                  <a:pt x="19440" y="6989"/>
                  <a:pt x="19440" y="6989"/>
                </a:cubicBezTo>
                <a:cubicBezTo>
                  <a:pt x="19296" y="7074"/>
                  <a:pt x="19116" y="7158"/>
                  <a:pt x="18936" y="7242"/>
                </a:cubicBezTo>
                <a:cubicBezTo>
                  <a:pt x="18756" y="7326"/>
                  <a:pt x="18576" y="7368"/>
                  <a:pt x="18396" y="7411"/>
                </a:cubicBezTo>
                <a:cubicBezTo>
                  <a:pt x="18216" y="7495"/>
                  <a:pt x="18036" y="7537"/>
                  <a:pt x="17820" y="7579"/>
                </a:cubicBezTo>
                <a:cubicBezTo>
                  <a:pt x="17604" y="7621"/>
                  <a:pt x="17388" y="7621"/>
                  <a:pt x="17172" y="7621"/>
                </a:cubicBezTo>
                <a:cubicBezTo>
                  <a:pt x="16740" y="7621"/>
                  <a:pt x="16344" y="7579"/>
                  <a:pt x="15948" y="7453"/>
                </a:cubicBezTo>
                <a:cubicBezTo>
                  <a:pt x="15552" y="7326"/>
                  <a:pt x="15228" y="7158"/>
                  <a:pt x="14940" y="6905"/>
                </a:cubicBezTo>
                <a:cubicBezTo>
                  <a:pt x="14616" y="6695"/>
                  <a:pt x="14400" y="6442"/>
                  <a:pt x="14220" y="6189"/>
                </a:cubicBezTo>
                <a:cubicBezTo>
                  <a:pt x="14076" y="5895"/>
                  <a:pt x="14004" y="5600"/>
                  <a:pt x="14004" y="5263"/>
                </a:cubicBezTo>
                <a:cubicBezTo>
                  <a:pt x="14004" y="5095"/>
                  <a:pt x="14040" y="4926"/>
                  <a:pt x="14076" y="4800"/>
                </a:cubicBezTo>
                <a:cubicBezTo>
                  <a:pt x="14112" y="4632"/>
                  <a:pt x="14184" y="4505"/>
                  <a:pt x="14292" y="4337"/>
                </a:cubicBezTo>
                <a:cubicBezTo>
                  <a:pt x="13356" y="3832"/>
                  <a:pt x="13356" y="3832"/>
                  <a:pt x="13356" y="3832"/>
                </a:cubicBezTo>
                <a:cubicBezTo>
                  <a:pt x="13176" y="4000"/>
                  <a:pt x="13032" y="4126"/>
                  <a:pt x="12816" y="4253"/>
                </a:cubicBezTo>
                <a:cubicBezTo>
                  <a:pt x="12636" y="4337"/>
                  <a:pt x="12420" y="4463"/>
                  <a:pt x="12204" y="4547"/>
                </a:cubicBezTo>
                <a:cubicBezTo>
                  <a:pt x="11988" y="4632"/>
                  <a:pt x="11772" y="4674"/>
                  <a:pt x="11556" y="4716"/>
                </a:cubicBezTo>
                <a:cubicBezTo>
                  <a:pt x="11304" y="4758"/>
                  <a:pt x="11052" y="4800"/>
                  <a:pt x="10764" y="4800"/>
                </a:cubicBezTo>
                <a:cubicBezTo>
                  <a:pt x="10512" y="4800"/>
                  <a:pt x="10260" y="4758"/>
                  <a:pt x="10044" y="4716"/>
                </a:cubicBezTo>
                <a:cubicBezTo>
                  <a:pt x="9792" y="4674"/>
                  <a:pt x="9576" y="4632"/>
                  <a:pt x="9360" y="4547"/>
                </a:cubicBezTo>
                <a:cubicBezTo>
                  <a:pt x="9144" y="4463"/>
                  <a:pt x="8928" y="4337"/>
                  <a:pt x="8748" y="4253"/>
                </a:cubicBezTo>
                <a:cubicBezTo>
                  <a:pt x="8568" y="4126"/>
                  <a:pt x="8388" y="4000"/>
                  <a:pt x="8244" y="3832"/>
                </a:cubicBezTo>
                <a:cubicBezTo>
                  <a:pt x="7632" y="4126"/>
                  <a:pt x="7632" y="4126"/>
                  <a:pt x="7632" y="4126"/>
                </a:cubicBezTo>
                <a:cubicBezTo>
                  <a:pt x="7740" y="4295"/>
                  <a:pt x="7848" y="4505"/>
                  <a:pt x="7920" y="4674"/>
                </a:cubicBezTo>
                <a:cubicBezTo>
                  <a:pt x="7956" y="4842"/>
                  <a:pt x="7992" y="5053"/>
                  <a:pt x="7992" y="5221"/>
                </a:cubicBezTo>
                <a:cubicBezTo>
                  <a:pt x="7992" y="5558"/>
                  <a:pt x="7920" y="5853"/>
                  <a:pt x="7740" y="6147"/>
                </a:cubicBezTo>
                <a:cubicBezTo>
                  <a:pt x="7560" y="6442"/>
                  <a:pt x="7344" y="6695"/>
                  <a:pt x="7056" y="6863"/>
                </a:cubicBezTo>
                <a:cubicBezTo>
                  <a:pt x="6732" y="7074"/>
                  <a:pt x="6408" y="7242"/>
                  <a:pt x="6012" y="7368"/>
                </a:cubicBezTo>
                <a:cubicBezTo>
                  <a:pt x="5616" y="7537"/>
                  <a:pt x="5184" y="7579"/>
                  <a:pt x="4752" y="7579"/>
                </a:cubicBezTo>
                <a:cubicBezTo>
                  <a:pt x="4536" y="7579"/>
                  <a:pt x="4320" y="7579"/>
                  <a:pt x="4068" y="7537"/>
                </a:cubicBezTo>
                <a:cubicBezTo>
                  <a:pt x="3852" y="7495"/>
                  <a:pt x="3636" y="7453"/>
                  <a:pt x="3456" y="7368"/>
                </a:cubicBezTo>
                <a:cubicBezTo>
                  <a:pt x="3240" y="7284"/>
                  <a:pt x="3024" y="7200"/>
                  <a:pt x="2880" y="7074"/>
                </a:cubicBezTo>
                <a:cubicBezTo>
                  <a:pt x="2700" y="6989"/>
                  <a:pt x="2520" y="6863"/>
                  <a:pt x="2376" y="6737"/>
                </a:cubicBezTo>
                <a:cubicBezTo>
                  <a:pt x="1404" y="7242"/>
                  <a:pt x="1404" y="7242"/>
                  <a:pt x="1404" y="7242"/>
                </a:cubicBezTo>
                <a:lnTo>
                  <a:pt x="10764" y="11958"/>
                </a:lnTo>
                <a:close/>
                <a:moveTo>
                  <a:pt x="4752" y="3789"/>
                </a:moveTo>
                <a:cubicBezTo>
                  <a:pt x="4464" y="3789"/>
                  <a:pt x="4140" y="3832"/>
                  <a:pt x="3852" y="3916"/>
                </a:cubicBezTo>
                <a:cubicBezTo>
                  <a:pt x="3564" y="4000"/>
                  <a:pt x="3312" y="4084"/>
                  <a:pt x="3060" y="4253"/>
                </a:cubicBezTo>
                <a:cubicBezTo>
                  <a:pt x="2844" y="4379"/>
                  <a:pt x="2700" y="4547"/>
                  <a:pt x="2556" y="4716"/>
                </a:cubicBezTo>
                <a:cubicBezTo>
                  <a:pt x="2448" y="4884"/>
                  <a:pt x="2376" y="5011"/>
                  <a:pt x="2376" y="5179"/>
                </a:cubicBezTo>
                <a:cubicBezTo>
                  <a:pt x="2376" y="5347"/>
                  <a:pt x="2448" y="5516"/>
                  <a:pt x="2556" y="5684"/>
                </a:cubicBezTo>
                <a:cubicBezTo>
                  <a:pt x="2700" y="5853"/>
                  <a:pt x="2844" y="5979"/>
                  <a:pt x="3060" y="6105"/>
                </a:cubicBezTo>
                <a:cubicBezTo>
                  <a:pt x="3312" y="6232"/>
                  <a:pt x="3564" y="6358"/>
                  <a:pt x="3852" y="6442"/>
                </a:cubicBezTo>
                <a:cubicBezTo>
                  <a:pt x="4140" y="6526"/>
                  <a:pt x="4464" y="6611"/>
                  <a:pt x="4752" y="6611"/>
                </a:cubicBezTo>
                <a:cubicBezTo>
                  <a:pt x="5112" y="6611"/>
                  <a:pt x="5436" y="6526"/>
                  <a:pt x="5724" y="6442"/>
                </a:cubicBezTo>
                <a:cubicBezTo>
                  <a:pt x="6012" y="6358"/>
                  <a:pt x="6264" y="6232"/>
                  <a:pt x="6516" y="6105"/>
                </a:cubicBezTo>
                <a:cubicBezTo>
                  <a:pt x="6732" y="5979"/>
                  <a:pt x="6876" y="5853"/>
                  <a:pt x="7020" y="5684"/>
                </a:cubicBezTo>
                <a:cubicBezTo>
                  <a:pt x="7128" y="5516"/>
                  <a:pt x="7200" y="5347"/>
                  <a:pt x="7200" y="5179"/>
                </a:cubicBezTo>
                <a:cubicBezTo>
                  <a:pt x="7200" y="5011"/>
                  <a:pt x="7128" y="4884"/>
                  <a:pt x="7020" y="4716"/>
                </a:cubicBezTo>
                <a:cubicBezTo>
                  <a:pt x="6876" y="4547"/>
                  <a:pt x="6732" y="4379"/>
                  <a:pt x="6516" y="4253"/>
                </a:cubicBezTo>
                <a:cubicBezTo>
                  <a:pt x="6264" y="4084"/>
                  <a:pt x="6012" y="4000"/>
                  <a:pt x="5724" y="3916"/>
                </a:cubicBezTo>
                <a:cubicBezTo>
                  <a:pt x="5436" y="3832"/>
                  <a:pt x="5112" y="3789"/>
                  <a:pt x="4752" y="3789"/>
                </a:cubicBezTo>
                <a:close/>
                <a:moveTo>
                  <a:pt x="10764" y="5726"/>
                </a:moveTo>
                <a:cubicBezTo>
                  <a:pt x="11196" y="5726"/>
                  <a:pt x="11628" y="5768"/>
                  <a:pt x="12024" y="5895"/>
                </a:cubicBezTo>
                <a:cubicBezTo>
                  <a:pt x="12384" y="5979"/>
                  <a:pt x="12744" y="6147"/>
                  <a:pt x="13068" y="6358"/>
                </a:cubicBezTo>
                <a:cubicBezTo>
                  <a:pt x="13356" y="6611"/>
                  <a:pt x="13572" y="6821"/>
                  <a:pt x="13752" y="7116"/>
                </a:cubicBezTo>
                <a:cubicBezTo>
                  <a:pt x="13896" y="7368"/>
                  <a:pt x="14004" y="7705"/>
                  <a:pt x="14004" y="8000"/>
                </a:cubicBezTo>
                <a:cubicBezTo>
                  <a:pt x="14004" y="8337"/>
                  <a:pt x="13896" y="8674"/>
                  <a:pt x="13752" y="8968"/>
                </a:cubicBezTo>
                <a:cubicBezTo>
                  <a:pt x="13572" y="9263"/>
                  <a:pt x="13356" y="9516"/>
                  <a:pt x="13068" y="9726"/>
                </a:cubicBezTo>
                <a:cubicBezTo>
                  <a:pt x="12744" y="9895"/>
                  <a:pt x="12384" y="10063"/>
                  <a:pt x="12024" y="10189"/>
                </a:cubicBezTo>
                <a:cubicBezTo>
                  <a:pt x="11628" y="10316"/>
                  <a:pt x="11196" y="10358"/>
                  <a:pt x="10764" y="10358"/>
                </a:cubicBezTo>
                <a:cubicBezTo>
                  <a:pt x="10332" y="10358"/>
                  <a:pt x="9900" y="10316"/>
                  <a:pt x="9540" y="10189"/>
                </a:cubicBezTo>
                <a:cubicBezTo>
                  <a:pt x="9144" y="10063"/>
                  <a:pt x="8784" y="9895"/>
                  <a:pt x="8532" y="9726"/>
                </a:cubicBezTo>
                <a:cubicBezTo>
                  <a:pt x="8244" y="9516"/>
                  <a:pt x="7992" y="9263"/>
                  <a:pt x="7848" y="8968"/>
                </a:cubicBezTo>
                <a:cubicBezTo>
                  <a:pt x="7668" y="8674"/>
                  <a:pt x="7560" y="8337"/>
                  <a:pt x="7560" y="8000"/>
                </a:cubicBezTo>
                <a:cubicBezTo>
                  <a:pt x="7560" y="7705"/>
                  <a:pt x="7668" y="7368"/>
                  <a:pt x="7848" y="7116"/>
                </a:cubicBezTo>
                <a:cubicBezTo>
                  <a:pt x="7992" y="6821"/>
                  <a:pt x="8244" y="6611"/>
                  <a:pt x="8532" y="6358"/>
                </a:cubicBezTo>
                <a:cubicBezTo>
                  <a:pt x="8784" y="6147"/>
                  <a:pt x="9144" y="5979"/>
                  <a:pt x="9540" y="5895"/>
                </a:cubicBezTo>
                <a:cubicBezTo>
                  <a:pt x="9900" y="5768"/>
                  <a:pt x="10332" y="5726"/>
                  <a:pt x="10764" y="5726"/>
                </a:cubicBezTo>
                <a:close/>
                <a:moveTo>
                  <a:pt x="10764" y="1011"/>
                </a:moveTo>
                <a:cubicBezTo>
                  <a:pt x="10440" y="1011"/>
                  <a:pt x="10152" y="1053"/>
                  <a:pt x="9864" y="1137"/>
                </a:cubicBezTo>
                <a:cubicBezTo>
                  <a:pt x="9540" y="1221"/>
                  <a:pt x="9288" y="1347"/>
                  <a:pt x="9072" y="1474"/>
                </a:cubicBezTo>
                <a:cubicBezTo>
                  <a:pt x="8856" y="1600"/>
                  <a:pt x="8676" y="1726"/>
                  <a:pt x="8568" y="1895"/>
                </a:cubicBezTo>
                <a:cubicBezTo>
                  <a:pt x="8424" y="2063"/>
                  <a:pt x="8388" y="2232"/>
                  <a:pt x="8388" y="2442"/>
                </a:cubicBezTo>
                <a:cubicBezTo>
                  <a:pt x="8388" y="2568"/>
                  <a:pt x="8424" y="2737"/>
                  <a:pt x="8568" y="2905"/>
                </a:cubicBezTo>
                <a:cubicBezTo>
                  <a:pt x="8676" y="3074"/>
                  <a:pt x="8856" y="3200"/>
                  <a:pt x="9072" y="3368"/>
                </a:cubicBezTo>
                <a:cubicBezTo>
                  <a:pt x="9288" y="3495"/>
                  <a:pt x="9540" y="3621"/>
                  <a:pt x="9864" y="3705"/>
                </a:cubicBezTo>
                <a:cubicBezTo>
                  <a:pt x="10152" y="3747"/>
                  <a:pt x="10440" y="3789"/>
                  <a:pt x="10764" y="3789"/>
                </a:cubicBezTo>
                <a:cubicBezTo>
                  <a:pt x="11124" y="3789"/>
                  <a:pt x="11412" y="3747"/>
                  <a:pt x="11736" y="3705"/>
                </a:cubicBezTo>
                <a:cubicBezTo>
                  <a:pt x="12024" y="3621"/>
                  <a:pt x="12276" y="3495"/>
                  <a:pt x="12492" y="3368"/>
                </a:cubicBezTo>
                <a:cubicBezTo>
                  <a:pt x="12708" y="3200"/>
                  <a:pt x="12888" y="3074"/>
                  <a:pt x="13032" y="2905"/>
                </a:cubicBezTo>
                <a:cubicBezTo>
                  <a:pt x="13140" y="2737"/>
                  <a:pt x="13212" y="2568"/>
                  <a:pt x="13212" y="2442"/>
                </a:cubicBezTo>
                <a:cubicBezTo>
                  <a:pt x="13212" y="2232"/>
                  <a:pt x="13140" y="2063"/>
                  <a:pt x="13032" y="1895"/>
                </a:cubicBezTo>
                <a:cubicBezTo>
                  <a:pt x="12888" y="1726"/>
                  <a:pt x="12708" y="1600"/>
                  <a:pt x="12492" y="1474"/>
                </a:cubicBezTo>
                <a:cubicBezTo>
                  <a:pt x="12276" y="1347"/>
                  <a:pt x="12024" y="1221"/>
                  <a:pt x="11736" y="1137"/>
                </a:cubicBezTo>
                <a:cubicBezTo>
                  <a:pt x="11412" y="1053"/>
                  <a:pt x="11124" y="1011"/>
                  <a:pt x="10764" y="1011"/>
                </a:cubicBezTo>
                <a:close/>
                <a:moveTo>
                  <a:pt x="10764" y="9432"/>
                </a:moveTo>
                <a:cubicBezTo>
                  <a:pt x="11124" y="9432"/>
                  <a:pt x="11412" y="9389"/>
                  <a:pt x="11736" y="9305"/>
                </a:cubicBezTo>
                <a:cubicBezTo>
                  <a:pt x="12024" y="9221"/>
                  <a:pt x="12276" y="9095"/>
                  <a:pt x="12492" y="9011"/>
                </a:cubicBezTo>
                <a:cubicBezTo>
                  <a:pt x="12708" y="8842"/>
                  <a:pt x="12888" y="8716"/>
                  <a:pt x="13032" y="8547"/>
                </a:cubicBezTo>
                <a:cubicBezTo>
                  <a:pt x="13140" y="8379"/>
                  <a:pt x="13212" y="8211"/>
                  <a:pt x="13212" y="8000"/>
                </a:cubicBezTo>
                <a:cubicBezTo>
                  <a:pt x="13212" y="7874"/>
                  <a:pt x="13140" y="7705"/>
                  <a:pt x="13032" y="7537"/>
                </a:cubicBezTo>
                <a:cubicBezTo>
                  <a:pt x="12888" y="7368"/>
                  <a:pt x="12708" y="7242"/>
                  <a:pt x="12492" y="7074"/>
                </a:cubicBezTo>
                <a:cubicBezTo>
                  <a:pt x="12276" y="6947"/>
                  <a:pt x="12024" y="6821"/>
                  <a:pt x="11736" y="6737"/>
                </a:cubicBezTo>
                <a:cubicBezTo>
                  <a:pt x="11412" y="6695"/>
                  <a:pt x="11124" y="6653"/>
                  <a:pt x="10764" y="6653"/>
                </a:cubicBezTo>
                <a:cubicBezTo>
                  <a:pt x="10440" y="6653"/>
                  <a:pt x="10152" y="6695"/>
                  <a:pt x="9864" y="6737"/>
                </a:cubicBezTo>
                <a:cubicBezTo>
                  <a:pt x="9540" y="6821"/>
                  <a:pt x="9288" y="6947"/>
                  <a:pt x="9072" y="7074"/>
                </a:cubicBezTo>
                <a:cubicBezTo>
                  <a:pt x="8856" y="7242"/>
                  <a:pt x="8676" y="7368"/>
                  <a:pt x="8568" y="7537"/>
                </a:cubicBezTo>
                <a:cubicBezTo>
                  <a:pt x="8424" y="7705"/>
                  <a:pt x="8388" y="7874"/>
                  <a:pt x="8388" y="8000"/>
                </a:cubicBezTo>
                <a:cubicBezTo>
                  <a:pt x="8388" y="8211"/>
                  <a:pt x="8424" y="8379"/>
                  <a:pt x="8568" y="8547"/>
                </a:cubicBezTo>
                <a:cubicBezTo>
                  <a:pt x="8676" y="8716"/>
                  <a:pt x="8856" y="8842"/>
                  <a:pt x="9072" y="9011"/>
                </a:cubicBezTo>
                <a:cubicBezTo>
                  <a:pt x="9288" y="9095"/>
                  <a:pt x="9540" y="9221"/>
                  <a:pt x="9864" y="9305"/>
                </a:cubicBezTo>
                <a:cubicBezTo>
                  <a:pt x="10152" y="9389"/>
                  <a:pt x="10440" y="9432"/>
                  <a:pt x="10764" y="9432"/>
                </a:cubicBezTo>
                <a:close/>
                <a:moveTo>
                  <a:pt x="11196" y="20421"/>
                </a:moveTo>
                <a:cubicBezTo>
                  <a:pt x="20808" y="15579"/>
                  <a:pt x="20808" y="15579"/>
                  <a:pt x="20808" y="15579"/>
                </a:cubicBezTo>
                <a:cubicBezTo>
                  <a:pt x="20808" y="7958"/>
                  <a:pt x="20808" y="7958"/>
                  <a:pt x="20808" y="7958"/>
                </a:cubicBezTo>
                <a:cubicBezTo>
                  <a:pt x="11196" y="12716"/>
                  <a:pt x="11196" y="12716"/>
                  <a:pt x="11196" y="12716"/>
                </a:cubicBezTo>
                <a:lnTo>
                  <a:pt x="11196" y="20421"/>
                </a:lnTo>
                <a:close/>
                <a:moveTo>
                  <a:pt x="19584" y="5179"/>
                </a:moveTo>
                <a:cubicBezTo>
                  <a:pt x="19584" y="5011"/>
                  <a:pt x="19512" y="4884"/>
                  <a:pt x="19404" y="4716"/>
                </a:cubicBezTo>
                <a:cubicBezTo>
                  <a:pt x="19260" y="4547"/>
                  <a:pt x="19080" y="4379"/>
                  <a:pt x="18864" y="4253"/>
                </a:cubicBezTo>
                <a:cubicBezTo>
                  <a:pt x="18684" y="4084"/>
                  <a:pt x="18432" y="4000"/>
                  <a:pt x="18144" y="3916"/>
                </a:cubicBezTo>
                <a:cubicBezTo>
                  <a:pt x="17856" y="3832"/>
                  <a:pt x="17532" y="3789"/>
                  <a:pt x="17172" y="3789"/>
                </a:cubicBezTo>
                <a:cubicBezTo>
                  <a:pt x="16848" y="3789"/>
                  <a:pt x="16524" y="3832"/>
                  <a:pt x="16236" y="3916"/>
                </a:cubicBezTo>
                <a:cubicBezTo>
                  <a:pt x="15912" y="4000"/>
                  <a:pt x="15660" y="4084"/>
                  <a:pt x="15444" y="4253"/>
                </a:cubicBezTo>
                <a:cubicBezTo>
                  <a:pt x="15264" y="4379"/>
                  <a:pt x="15120" y="4547"/>
                  <a:pt x="14976" y="4716"/>
                </a:cubicBezTo>
                <a:cubicBezTo>
                  <a:pt x="14868" y="4884"/>
                  <a:pt x="14796" y="5011"/>
                  <a:pt x="14796" y="5179"/>
                </a:cubicBezTo>
                <a:cubicBezTo>
                  <a:pt x="14796" y="5347"/>
                  <a:pt x="14868" y="5516"/>
                  <a:pt x="14976" y="5684"/>
                </a:cubicBezTo>
                <a:cubicBezTo>
                  <a:pt x="15120" y="5853"/>
                  <a:pt x="15264" y="5979"/>
                  <a:pt x="15444" y="6105"/>
                </a:cubicBezTo>
                <a:cubicBezTo>
                  <a:pt x="15660" y="6232"/>
                  <a:pt x="15912" y="6358"/>
                  <a:pt x="16236" y="6442"/>
                </a:cubicBezTo>
                <a:cubicBezTo>
                  <a:pt x="16524" y="6526"/>
                  <a:pt x="16848" y="6611"/>
                  <a:pt x="17172" y="6611"/>
                </a:cubicBezTo>
                <a:cubicBezTo>
                  <a:pt x="17532" y="6611"/>
                  <a:pt x="17856" y="6526"/>
                  <a:pt x="18144" y="6442"/>
                </a:cubicBezTo>
                <a:cubicBezTo>
                  <a:pt x="18432" y="6358"/>
                  <a:pt x="18684" y="6232"/>
                  <a:pt x="18864" y="6105"/>
                </a:cubicBezTo>
                <a:cubicBezTo>
                  <a:pt x="19080" y="5979"/>
                  <a:pt x="19260" y="5853"/>
                  <a:pt x="19404" y="5684"/>
                </a:cubicBezTo>
                <a:cubicBezTo>
                  <a:pt x="19512" y="5516"/>
                  <a:pt x="19584" y="5347"/>
                  <a:pt x="19584" y="5179"/>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29" name="Shape 3982"/>
          <p:cNvSpPr/>
          <p:nvPr userDrawn="1"/>
        </p:nvSpPr>
        <p:spPr>
          <a:xfrm>
            <a:off x="18522931" y="9489902"/>
            <a:ext cx="533823" cy="506510"/>
          </a:xfrm>
          <a:custGeom>
            <a:avLst/>
            <a:gdLst/>
            <a:ahLst/>
            <a:cxnLst>
              <a:cxn ang="0">
                <a:pos x="wd2" y="hd2"/>
              </a:cxn>
              <a:cxn ang="5400000">
                <a:pos x="wd2" y="hd2"/>
              </a:cxn>
              <a:cxn ang="10800000">
                <a:pos x="wd2" y="hd2"/>
              </a:cxn>
              <a:cxn ang="16200000">
                <a:pos x="wd2" y="hd2"/>
              </a:cxn>
            </a:cxnLst>
            <a:rect l="0" t="0" r="r" b="b"/>
            <a:pathLst>
              <a:path w="21600" h="21600" extrusionOk="0">
                <a:moveTo>
                  <a:pt x="844" y="10820"/>
                </a:moveTo>
                <a:cubicBezTo>
                  <a:pt x="844" y="12158"/>
                  <a:pt x="1113" y="13454"/>
                  <a:pt x="1611" y="14670"/>
                </a:cubicBezTo>
                <a:cubicBezTo>
                  <a:pt x="2110" y="15845"/>
                  <a:pt x="2762" y="16899"/>
                  <a:pt x="3606" y="17831"/>
                </a:cubicBezTo>
                <a:cubicBezTo>
                  <a:pt x="4450" y="18682"/>
                  <a:pt x="5448" y="19412"/>
                  <a:pt x="6599" y="19938"/>
                </a:cubicBezTo>
                <a:cubicBezTo>
                  <a:pt x="7712" y="20465"/>
                  <a:pt x="8939" y="20708"/>
                  <a:pt x="10244" y="20708"/>
                </a:cubicBezTo>
                <a:cubicBezTo>
                  <a:pt x="10244" y="21600"/>
                  <a:pt x="10244" y="21600"/>
                  <a:pt x="10244" y="21600"/>
                </a:cubicBezTo>
                <a:cubicBezTo>
                  <a:pt x="8824" y="21600"/>
                  <a:pt x="7481" y="21357"/>
                  <a:pt x="6254" y="20789"/>
                </a:cubicBezTo>
                <a:cubicBezTo>
                  <a:pt x="5026" y="20222"/>
                  <a:pt x="3913" y="19452"/>
                  <a:pt x="2993" y="18439"/>
                </a:cubicBezTo>
                <a:cubicBezTo>
                  <a:pt x="2072" y="17466"/>
                  <a:pt x="1343" y="16332"/>
                  <a:pt x="806" y="15035"/>
                </a:cubicBezTo>
                <a:cubicBezTo>
                  <a:pt x="269" y="13738"/>
                  <a:pt x="0" y="12320"/>
                  <a:pt x="0" y="10820"/>
                </a:cubicBezTo>
                <a:cubicBezTo>
                  <a:pt x="0" y="10131"/>
                  <a:pt x="77" y="9483"/>
                  <a:pt x="192" y="8875"/>
                </a:cubicBezTo>
                <a:cubicBezTo>
                  <a:pt x="307" y="8267"/>
                  <a:pt x="460" y="7659"/>
                  <a:pt x="652" y="7051"/>
                </a:cubicBezTo>
                <a:cubicBezTo>
                  <a:pt x="844" y="6484"/>
                  <a:pt x="1074" y="5957"/>
                  <a:pt x="1381" y="5430"/>
                </a:cubicBezTo>
                <a:cubicBezTo>
                  <a:pt x="1650" y="4904"/>
                  <a:pt x="1995" y="4377"/>
                  <a:pt x="2340" y="3890"/>
                </a:cubicBezTo>
                <a:cubicBezTo>
                  <a:pt x="384" y="1743"/>
                  <a:pt x="384" y="1743"/>
                  <a:pt x="384" y="1743"/>
                </a:cubicBezTo>
                <a:cubicBezTo>
                  <a:pt x="6484" y="729"/>
                  <a:pt x="6484" y="729"/>
                  <a:pt x="6484" y="729"/>
                </a:cubicBezTo>
                <a:cubicBezTo>
                  <a:pt x="5601" y="7335"/>
                  <a:pt x="5601" y="7335"/>
                  <a:pt x="5601" y="7335"/>
                </a:cubicBezTo>
                <a:cubicBezTo>
                  <a:pt x="2993" y="4539"/>
                  <a:pt x="2993" y="4539"/>
                  <a:pt x="2993" y="4539"/>
                </a:cubicBezTo>
                <a:cubicBezTo>
                  <a:pt x="2686" y="4985"/>
                  <a:pt x="2379" y="5430"/>
                  <a:pt x="2110" y="5917"/>
                </a:cubicBezTo>
                <a:cubicBezTo>
                  <a:pt x="1842" y="6403"/>
                  <a:pt x="1611" y="6889"/>
                  <a:pt x="1420" y="7416"/>
                </a:cubicBezTo>
                <a:cubicBezTo>
                  <a:pt x="1228" y="7943"/>
                  <a:pt x="1113" y="8510"/>
                  <a:pt x="998" y="9078"/>
                </a:cubicBezTo>
                <a:cubicBezTo>
                  <a:pt x="921" y="9605"/>
                  <a:pt x="844" y="10212"/>
                  <a:pt x="844" y="10820"/>
                </a:cubicBezTo>
                <a:close/>
                <a:moveTo>
                  <a:pt x="5448" y="1824"/>
                </a:moveTo>
                <a:cubicBezTo>
                  <a:pt x="2148" y="2350"/>
                  <a:pt x="2148" y="2350"/>
                  <a:pt x="2148" y="2350"/>
                </a:cubicBezTo>
                <a:cubicBezTo>
                  <a:pt x="4949" y="5430"/>
                  <a:pt x="4949" y="5430"/>
                  <a:pt x="4949" y="5430"/>
                </a:cubicBezTo>
                <a:lnTo>
                  <a:pt x="5448" y="1824"/>
                </a:lnTo>
                <a:close/>
                <a:moveTo>
                  <a:pt x="16382" y="13009"/>
                </a:moveTo>
                <a:cubicBezTo>
                  <a:pt x="18531" y="15400"/>
                  <a:pt x="18531" y="15400"/>
                  <a:pt x="18531" y="15400"/>
                </a:cubicBezTo>
                <a:cubicBezTo>
                  <a:pt x="18684" y="15035"/>
                  <a:pt x="18838" y="14670"/>
                  <a:pt x="18991" y="14305"/>
                </a:cubicBezTo>
                <a:cubicBezTo>
                  <a:pt x="19106" y="13941"/>
                  <a:pt x="19221" y="13576"/>
                  <a:pt x="19336" y="13171"/>
                </a:cubicBezTo>
                <a:cubicBezTo>
                  <a:pt x="19452" y="12806"/>
                  <a:pt x="19528" y="12441"/>
                  <a:pt x="19567" y="12036"/>
                </a:cubicBezTo>
                <a:cubicBezTo>
                  <a:pt x="19605" y="11631"/>
                  <a:pt x="19643" y="11226"/>
                  <a:pt x="19643" y="10820"/>
                </a:cubicBezTo>
                <a:cubicBezTo>
                  <a:pt x="19643" y="9442"/>
                  <a:pt x="19375" y="8146"/>
                  <a:pt x="18876" y="6930"/>
                </a:cubicBezTo>
                <a:cubicBezTo>
                  <a:pt x="18377" y="5755"/>
                  <a:pt x="17687" y="4701"/>
                  <a:pt x="16843" y="3769"/>
                </a:cubicBezTo>
                <a:cubicBezTo>
                  <a:pt x="15999" y="2918"/>
                  <a:pt x="15039" y="2188"/>
                  <a:pt x="13888" y="1662"/>
                </a:cubicBezTo>
                <a:cubicBezTo>
                  <a:pt x="12776" y="1135"/>
                  <a:pt x="11548" y="892"/>
                  <a:pt x="10244" y="892"/>
                </a:cubicBezTo>
                <a:cubicBezTo>
                  <a:pt x="10244" y="0"/>
                  <a:pt x="10244" y="0"/>
                  <a:pt x="10244" y="0"/>
                </a:cubicBezTo>
                <a:cubicBezTo>
                  <a:pt x="11625" y="0"/>
                  <a:pt x="12968" y="284"/>
                  <a:pt x="14234" y="811"/>
                </a:cubicBezTo>
                <a:cubicBezTo>
                  <a:pt x="15461" y="1378"/>
                  <a:pt x="16536" y="2148"/>
                  <a:pt x="17495" y="3161"/>
                </a:cubicBezTo>
                <a:cubicBezTo>
                  <a:pt x="18416" y="4134"/>
                  <a:pt x="19145" y="5268"/>
                  <a:pt x="19682" y="6565"/>
                </a:cubicBezTo>
                <a:cubicBezTo>
                  <a:pt x="20219" y="7902"/>
                  <a:pt x="20487" y="9280"/>
                  <a:pt x="20487" y="10820"/>
                </a:cubicBezTo>
                <a:cubicBezTo>
                  <a:pt x="20487" y="11307"/>
                  <a:pt x="20449" y="11752"/>
                  <a:pt x="20372" y="12239"/>
                </a:cubicBezTo>
                <a:cubicBezTo>
                  <a:pt x="20334" y="12684"/>
                  <a:pt x="20219" y="13130"/>
                  <a:pt x="20142" y="13535"/>
                </a:cubicBezTo>
                <a:cubicBezTo>
                  <a:pt x="20027" y="14022"/>
                  <a:pt x="19912" y="14427"/>
                  <a:pt x="19720" y="14873"/>
                </a:cubicBezTo>
                <a:cubicBezTo>
                  <a:pt x="19567" y="15278"/>
                  <a:pt x="19375" y="15683"/>
                  <a:pt x="19183" y="16089"/>
                </a:cubicBezTo>
                <a:cubicBezTo>
                  <a:pt x="21600" y="18601"/>
                  <a:pt x="21600" y="18601"/>
                  <a:pt x="21600" y="18601"/>
                </a:cubicBezTo>
                <a:cubicBezTo>
                  <a:pt x="15500" y="19614"/>
                  <a:pt x="15500" y="19614"/>
                  <a:pt x="15500" y="19614"/>
                </a:cubicBezTo>
                <a:lnTo>
                  <a:pt x="16382" y="13009"/>
                </a:lnTo>
                <a:close/>
                <a:moveTo>
                  <a:pt x="16421" y="18561"/>
                </a:moveTo>
                <a:cubicBezTo>
                  <a:pt x="19797" y="18034"/>
                  <a:pt x="19797" y="18034"/>
                  <a:pt x="19797" y="18034"/>
                </a:cubicBezTo>
                <a:cubicBezTo>
                  <a:pt x="16996" y="14954"/>
                  <a:pt x="16996" y="14954"/>
                  <a:pt x="16996" y="14954"/>
                </a:cubicBezTo>
                <a:lnTo>
                  <a:pt x="16421" y="18561"/>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30" name="Shape 3983"/>
          <p:cNvSpPr/>
          <p:nvPr userDrawn="1"/>
        </p:nvSpPr>
        <p:spPr>
          <a:xfrm>
            <a:off x="19875497" y="9426587"/>
            <a:ext cx="419609" cy="633137"/>
          </a:xfrm>
          <a:custGeom>
            <a:avLst/>
            <a:gdLst/>
            <a:ahLst/>
            <a:cxnLst>
              <a:cxn ang="0">
                <a:pos x="wd2" y="hd2"/>
              </a:cxn>
              <a:cxn ang="5400000">
                <a:pos x="wd2" y="hd2"/>
              </a:cxn>
              <a:cxn ang="10800000">
                <a:pos x="wd2" y="hd2"/>
              </a:cxn>
              <a:cxn ang="16200000">
                <a:pos x="wd2" y="hd2"/>
              </a:cxn>
            </a:cxnLst>
            <a:rect l="0" t="0" r="r" b="b"/>
            <a:pathLst>
              <a:path w="21600" h="21600" extrusionOk="0">
                <a:moveTo>
                  <a:pt x="16200" y="12792"/>
                </a:moveTo>
                <a:cubicBezTo>
                  <a:pt x="21600" y="17293"/>
                  <a:pt x="21600" y="17293"/>
                  <a:pt x="21600" y="17293"/>
                </a:cubicBezTo>
                <a:cubicBezTo>
                  <a:pt x="0" y="17293"/>
                  <a:pt x="0" y="17293"/>
                  <a:pt x="0" y="17293"/>
                </a:cubicBezTo>
                <a:cubicBezTo>
                  <a:pt x="5400" y="12824"/>
                  <a:pt x="5400" y="12824"/>
                  <a:pt x="5400" y="12824"/>
                </a:cubicBezTo>
                <a:cubicBezTo>
                  <a:pt x="5400" y="12176"/>
                  <a:pt x="5400" y="11529"/>
                  <a:pt x="5400" y="10849"/>
                </a:cubicBezTo>
                <a:cubicBezTo>
                  <a:pt x="5400" y="10169"/>
                  <a:pt x="5400" y="9521"/>
                  <a:pt x="5400" y="8938"/>
                </a:cubicBezTo>
                <a:cubicBezTo>
                  <a:pt x="5400" y="8355"/>
                  <a:pt x="5400" y="7804"/>
                  <a:pt x="5400" y="7319"/>
                </a:cubicBezTo>
                <a:cubicBezTo>
                  <a:pt x="5400" y="6833"/>
                  <a:pt x="5400" y="6444"/>
                  <a:pt x="5400" y="6218"/>
                </a:cubicBezTo>
                <a:cubicBezTo>
                  <a:pt x="5400" y="5700"/>
                  <a:pt x="5497" y="5149"/>
                  <a:pt x="5789" y="4566"/>
                </a:cubicBezTo>
                <a:cubicBezTo>
                  <a:pt x="6032" y="3983"/>
                  <a:pt x="6373" y="3400"/>
                  <a:pt x="6859" y="2882"/>
                </a:cubicBezTo>
                <a:cubicBezTo>
                  <a:pt x="7297" y="2299"/>
                  <a:pt x="7881" y="1781"/>
                  <a:pt x="8562" y="1263"/>
                </a:cubicBezTo>
                <a:cubicBezTo>
                  <a:pt x="9243" y="777"/>
                  <a:pt x="9973" y="356"/>
                  <a:pt x="10849" y="0"/>
                </a:cubicBezTo>
                <a:cubicBezTo>
                  <a:pt x="11676" y="356"/>
                  <a:pt x="12454" y="777"/>
                  <a:pt x="13135" y="1263"/>
                </a:cubicBezTo>
                <a:cubicBezTo>
                  <a:pt x="13768" y="1781"/>
                  <a:pt x="14351" y="2299"/>
                  <a:pt x="14741" y="2882"/>
                </a:cubicBezTo>
                <a:cubicBezTo>
                  <a:pt x="15227" y="3400"/>
                  <a:pt x="15568" y="3951"/>
                  <a:pt x="15859" y="4534"/>
                </a:cubicBezTo>
                <a:cubicBezTo>
                  <a:pt x="16103" y="5117"/>
                  <a:pt x="16200" y="5667"/>
                  <a:pt x="16200" y="6153"/>
                </a:cubicBezTo>
                <a:cubicBezTo>
                  <a:pt x="16200" y="6444"/>
                  <a:pt x="16200" y="6833"/>
                  <a:pt x="16200" y="7286"/>
                </a:cubicBezTo>
                <a:cubicBezTo>
                  <a:pt x="16200" y="7772"/>
                  <a:pt x="16200" y="8323"/>
                  <a:pt x="16200" y="8906"/>
                </a:cubicBezTo>
                <a:cubicBezTo>
                  <a:pt x="16200" y="9488"/>
                  <a:pt x="16200" y="10136"/>
                  <a:pt x="16200" y="10816"/>
                </a:cubicBezTo>
                <a:cubicBezTo>
                  <a:pt x="16200" y="11464"/>
                  <a:pt x="16200" y="12144"/>
                  <a:pt x="16200" y="12792"/>
                </a:cubicBezTo>
                <a:close/>
                <a:moveTo>
                  <a:pt x="5400" y="16581"/>
                </a:moveTo>
                <a:cubicBezTo>
                  <a:pt x="5400" y="13925"/>
                  <a:pt x="5400" y="13925"/>
                  <a:pt x="5400" y="13925"/>
                </a:cubicBezTo>
                <a:cubicBezTo>
                  <a:pt x="2286" y="16581"/>
                  <a:pt x="2286" y="16581"/>
                  <a:pt x="2286" y="16581"/>
                </a:cubicBezTo>
                <a:lnTo>
                  <a:pt x="5400" y="16581"/>
                </a:lnTo>
                <a:close/>
                <a:moveTo>
                  <a:pt x="15130" y="16581"/>
                </a:moveTo>
                <a:cubicBezTo>
                  <a:pt x="15130" y="6218"/>
                  <a:pt x="15130" y="6218"/>
                  <a:pt x="15130" y="6218"/>
                </a:cubicBezTo>
                <a:cubicBezTo>
                  <a:pt x="15130" y="5797"/>
                  <a:pt x="15032" y="5343"/>
                  <a:pt x="14838" y="4858"/>
                </a:cubicBezTo>
                <a:cubicBezTo>
                  <a:pt x="14643" y="4372"/>
                  <a:pt x="14400" y="3886"/>
                  <a:pt x="14011" y="3433"/>
                </a:cubicBezTo>
                <a:cubicBezTo>
                  <a:pt x="13670" y="2947"/>
                  <a:pt x="13232" y="2494"/>
                  <a:pt x="12649" y="2040"/>
                </a:cubicBezTo>
                <a:cubicBezTo>
                  <a:pt x="12114" y="1619"/>
                  <a:pt x="11530" y="1231"/>
                  <a:pt x="10849" y="842"/>
                </a:cubicBezTo>
                <a:cubicBezTo>
                  <a:pt x="10119" y="1231"/>
                  <a:pt x="9486" y="1619"/>
                  <a:pt x="8951" y="2040"/>
                </a:cubicBezTo>
                <a:cubicBezTo>
                  <a:pt x="8416" y="2494"/>
                  <a:pt x="7978" y="2947"/>
                  <a:pt x="7589" y="3433"/>
                </a:cubicBezTo>
                <a:cubicBezTo>
                  <a:pt x="7200" y="3886"/>
                  <a:pt x="6957" y="4372"/>
                  <a:pt x="6762" y="4858"/>
                </a:cubicBezTo>
                <a:cubicBezTo>
                  <a:pt x="6568" y="5343"/>
                  <a:pt x="6470" y="5797"/>
                  <a:pt x="6470" y="6218"/>
                </a:cubicBezTo>
                <a:cubicBezTo>
                  <a:pt x="6470" y="16581"/>
                  <a:pt x="6470" y="16581"/>
                  <a:pt x="6470" y="16581"/>
                </a:cubicBezTo>
                <a:lnTo>
                  <a:pt x="15130" y="16581"/>
                </a:lnTo>
                <a:close/>
                <a:moveTo>
                  <a:pt x="7541" y="18005"/>
                </a:moveTo>
                <a:cubicBezTo>
                  <a:pt x="7541" y="20175"/>
                  <a:pt x="7541" y="20175"/>
                  <a:pt x="7541" y="20175"/>
                </a:cubicBezTo>
                <a:cubicBezTo>
                  <a:pt x="8659" y="20175"/>
                  <a:pt x="8659" y="20175"/>
                  <a:pt x="8659" y="20175"/>
                </a:cubicBezTo>
                <a:cubicBezTo>
                  <a:pt x="8659" y="18005"/>
                  <a:pt x="8659" y="18005"/>
                  <a:pt x="8659" y="18005"/>
                </a:cubicBezTo>
                <a:lnTo>
                  <a:pt x="7541" y="18005"/>
                </a:lnTo>
                <a:close/>
                <a:moveTo>
                  <a:pt x="10849" y="5019"/>
                </a:moveTo>
                <a:cubicBezTo>
                  <a:pt x="11189" y="5019"/>
                  <a:pt x="11578" y="5084"/>
                  <a:pt x="11870" y="5181"/>
                </a:cubicBezTo>
                <a:cubicBezTo>
                  <a:pt x="12211" y="5279"/>
                  <a:pt x="12503" y="5408"/>
                  <a:pt x="12746" y="5570"/>
                </a:cubicBezTo>
                <a:cubicBezTo>
                  <a:pt x="12989" y="5732"/>
                  <a:pt x="13184" y="5926"/>
                  <a:pt x="13281" y="6153"/>
                </a:cubicBezTo>
                <a:cubicBezTo>
                  <a:pt x="13427" y="6347"/>
                  <a:pt x="13476" y="6574"/>
                  <a:pt x="13476" y="6833"/>
                </a:cubicBezTo>
                <a:cubicBezTo>
                  <a:pt x="13476" y="7092"/>
                  <a:pt x="13427" y="7319"/>
                  <a:pt x="13281" y="7545"/>
                </a:cubicBezTo>
                <a:cubicBezTo>
                  <a:pt x="13184" y="7772"/>
                  <a:pt x="12989" y="7966"/>
                  <a:pt x="12746" y="8096"/>
                </a:cubicBezTo>
                <a:cubicBezTo>
                  <a:pt x="12503" y="8258"/>
                  <a:pt x="12211" y="8420"/>
                  <a:pt x="11870" y="8517"/>
                </a:cubicBezTo>
                <a:cubicBezTo>
                  <a:pt x="11578" y="8614"/>
                  <a:pt x="11189" y="8646"/>
                  <a:pt x="10849" y="8646"/>
                </a:cubicBezTo>
                <a:cubicBezTo>
                  <a:pt x="10459" y="8646"/>
                  <a:pt x="10070" y="8614"/>
                  <a:pt x="9778" y="8517"/>
                </a:cubicBezTo>
                <a:cubicBezTo>
                  <a:pt x="9438" y="8420"/>
                  <a:pt x="9146" y="8258"/>
                  <a:pt x="8854" y="8096"/>
                </a:cubicBezTo>
                <a:cubicBezTo>
                  <a:pt x="8659" y="7966"/>
                  <a:pt x="8465" y="7772"/>
                  <a:pt x="8319" y="7545"/>
                </a:cubicBezTo>
                <a:cubicBezTo>
                  <a:pt x="8173" y="7319"/>
                  <a:pt x="8124" y="7092"/>
                  <a:pt x="8124" y="6833"/>
                </a:cubicBezTo>
                <a:cubicBezTo>
                  <a:pt x="8124" y="6574"/>
                  <a:pt x="8173" y="6347"/>
                  <a:pt x="8319" y="6153"/>
                </a:cubicBezTo>
                <a:cubicBezTo>
                  <a:pt x="8465" y="5926"/>
                  <a:pt x="8659" y="5732"/>
                  <a:pt x="8854" y="5570"/>
                </a:cubicBezTo>
                <a:cubicBezTo>
                  <a:pt x="9146" y="5408"/>
                  <a:pt x="9438" y="5279"/>
                  <a:pt x="9778" y="5181"/>
                </a:cubicBezTo>
                <a:cubicBezTo>
                  <a:pt x="10070" y="5084"/>
                  <a:pt x="10459" y="5019"/>
                  <a:pt x="10849" y="5019"/>
                </a:cubicBezTo>
                <a:close/>
                <a:moveTo>
                  <a:pt x="10849" y="7934"/>
                </a:moveTo>
                <a:cubicBezTo>
                  <a:pt x="11043" y="7934"/>
                  <a:pt x="11238" y="7902"/>
                  <a:pt x="11432" y="7837"/>
                </a:cubicBezTo>
                <a:cubicBezTo>
                  <a:pt x="11627" y="7804"/>
                  <a:pt x="11822" y="7707"/>
                  <a:pt x="11968" y="7610"/>
                </a:cubicBezTo>
                <a:cubicBezTo>
                  <a:pt x="12114" y="7513"/>
                  <a:pt x="12211" y="7416"/>
                  <a:pt x="12308" y="7286"/>
                </a:cubicBezTo>
                <a:cubicBezTo>
                  <a:pt x="12357" y="7157"/>
                  <a:pt x="12405" y="6995"/>
                  <a:pt x="12405" y="6833"/>
                </a:cubicBezTo>
                <a:cubicBezTo>
                  <a:pt x="12405" y="6703"/>
                  <a:pt x="12357" y="6542"/>
                  <a:pt x="12308" y="6412"/>
                </a:cubicBezTo>
                <a:cubicBezTo>
                  <a:pt x="12211" y="6282"/>
                  <a:pt x="12114" y="6153"/>
                  <a:pt x="11968" y="6088"/>
                </a:cubicBezTo>
                <a:cubicBezTo>
                  <a:pt x="11822" y="5959"/>
                  <a:pt x="11627" y="5894"/>
                  <a:pt x="11432" y="5861"/>
                </a:cubicBezTo>
                <a:cubicBezTo>
                  <a:pt x="11238" y="5797"/>
                  <a:pt x="11043" y="5797"/>
                  <a:pt x="10849" y="5797"/>
                </a:cubicBezTo>
                <a:cubicBezTo>
                  <a:pt x="10557" y="5797"/>
                  <a:pt x="10362" y="5797"/>
                  <a:pt x="10168" y="5861"/>
                </a:cubicBezTo>
                <a:cubicBezTo>
                  <a:pt x="9973" y="5894"/>
                  <a:pt x="9778" y="5959"/>
                  <a:pt x="9632" y="6088"/>
                </a:cubicBezTo>
                <a:cubicBezTo>
                  <a:pt x="9486" y="6153"/>
                  <a:pt x="9389" y="6282"/>
                  <a:pt x="9292" y="6412"/>
                </a:cubicBezTo>
                <a:cubicBezTo>
                  <a:pt x="9243" y="6542"/>
                  <a:pt x="9195" y="6703"/>
                  <a:pt x="9195" y="6833"/>
                </a:cubicBezTo>
                <a:cubicBezTo>
                  <a:pt x="9195" y="6995"/>
                  <a:pt x="9243" y="7157"/>
                  <a:pt x="9292" y="7286"/>
                </a:cubicBezTo>
                <a:cubicBezTo>
                  <a:pt x="9389" y="7416"/>
                  <a:pt x="9486" y="7513"/>
                  <a:pt x="9632" y="7610"/>
                </a:cubicBezTo>
                <a:cubicBezTo>
                  <a:pt x="9778" y="7707"/>
                  <a:pt x="9973" y="7804"/>
                  <a:pt x="10168" y="7837"/>
                </a:cubicBezTo>
                <a:cubicBezTo>
                  <a:pt x="10362" y="7902"/>
                  <a:pt x="10557" y="7934"/>
                  <a:pt x="10849" y="7934"/>
                </a:cubicBezTo>
                <a:close/>
                <a:moveTo>
                  <a:pt x="10265" y="18005"/>
                </a:moveTo>
                <a:cubicBezTo>
                  <a:pt x="10265" y="21600"/>
                  <a:pt x="10265" y="21600"/>
                  <a:pt x="10265" y="21600"/>
                </a:cubicBezTo>
                <a:cubicBezTo>
                  <a:pt x="11335" y="21600"/>
                  <a:pt x="11335" y="21600"/>
                  <a:pt x="11335" y="21600"/>
                </a:cubicBezTo>
                <a:cubicBezTo>
                  <a:pt x="11335" y="18005"/>
                  <a:pt x="11335" y="18005"/>
                  <a:pt x="11335" y="18005"/>
                </a:cubicBezTo>
                <a:lnTo>
                  <a:pt x="10265" y="18005"/>
                </a:lnTo>
                <a:close/>
                <a:moveTo>
                  <a:pt x="12989" y="18005"/>
                </a:moveTo>
                <a:cubicBezTo>
                  <a:pt x="12989" y="20175"/>
                  <a:pt x="12989" y="20175"/>
                  <a:pt x="12989" y="20175"/>
                </a:cubicBezTo>
                <a:cubicBezTo>
                  <a:pt x="14059" y="20175"/>
                  <a:pt x="14059" y="20175"/>
                  <a:pt x="14059" y="20175"/>
                </a:cubicBezTo>
                <a:cubicBezTo>
                  <a:pt x="14059" y="18005"/>
                  <a:pt x="14059" y="18005"/>
                  <a:pt x="14059" y="18005"/>
                </a:cubicBezTo>
                <a:lnTo>
                  <a:pt x="12989" y="18005"/>
                </a:lnTo>
                <a:close/>
                <a:moveTo>
                  <a:pt x="16200" y="13925"/>
                </a:moveTo>
                <a:cubicBezTo>
                  <a:pt x="16200" y="14216"/>
                  <a:pt x="16200" y="14476"/>
                  <a:pt x="16200" y="14735"/>
                </a:cubicBezTo>
                <a:cubicBezTo>
                  <a:pt x="16200" y="14961"/>
                  <a:pt x="16200" y="15220"/>
                  <a:pt x="16200" y="15447"/>
                </a:cubicBezTo>
                <a:cubicBezTo>
                  <a:pt x="16200" y="15641"/>
                  <a:pt x="16200" y="15836"/>
                  <a:pt x="16200" y="16030"/>
                </a:cubicBezTo>
                <a:cubicBezTo>
                  <a:pt x="16200" y="16224"/>
                  <a:pt x="16200" y="16419"/>
                  <a:pt x="16200" y="16581"/>
                </a:cubicBezTo>
                <a:cubicBezTo>
                  <a:pt x="19314" y="16581"/>
                  <a:pt x="19314" y="16581"/>
                  <a:pt x="19314" y="16581"/>
                </a:cubicBezTo>
                <a:lnTo>
                  <a:pt x="16200" y="13925"/>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31" name="Shape 3984"/>
          <p:cNvSpPr/>
          <p:nvPr userDrawn="1"/>
        </p:nvSpPr>
        <p:spPr>
          <a:xfrm>
            <a:off x="21086538" y="9448935"/>
            <a:ext cx="588444" cy="588444"/>
          </a:xfrm>
          <a:custGeom>
            <a:avLst/>
            <a:gdLst/>
            <a:ahLst/>
            <a:cxnLst>
              <a:cxn ang="0">
                <a:pos x="wd2" y="hd2"/>
              </a:cxn>
              <a:cxn ang="5400000">
                <a:pos x="wd2" y="hd2"/>
              </a:cxn>
              <a:cxn ang="10800000">
                <a:pos x="wd2" y="hd2"/>
              </a:cxn>
              <a:cxn ang="16200000">
                <a:pos x="wd2" y="hd2"/>
              </a:cxn>
            </a:cxnLst>
            <a:rect l="0" t="0" r="r" b="b"/>
            <a:pathLst>
              <a:path w="21600" h="21600" extrusionOk="0">
                <a:moveTo>
                  <a:pt x="18499" y="12487"/>
                </a:moveTo>
                <a:cubicBezTo>
                  <a:pt x="18465" y="12730"/>
                  <a:pt x="18395" y="12974"/>
                  <a:pt x="18325" y="13183"/>
                </a:cubicBezTo>
                <a:cubicBezTo>
                  <a:pt x="18255" y="13391"/>
                  <a:pt x="18186" y="13600"/>
                  <a:pt x="18116" y="13809"/>
                </a:cubicBezTo>
                <a:cubicBezTo>
                  <a:pt x="18012" y="13983"/>
                  <a:pt x="17907" y="14191"/>
                  <a:pt x="17803" y="14365"/>
                </a:cubicBezTo>
                <a:cubicBezTo>
                  <a:pt x="17698" y="14574"/>
                  <a:pt x="17594" y="14783"/>
                  <a:pt x="17454" y="14991"/>
                </a:cubicBezTo>
                <a:cubicBezTo>
                  <a:pt x="19231" y="17426"/>
                  <a:pt x="19231" y="17426"/>
                  <a:pt x="19231" y="17426"/>
                </a:cubicBezTo>
                <a:cubicBezTo>
                  <a:pt x="17454" y="19200"/>
                  <a:pt x="17454" y="19200"/>
                  <a:pt x="17454" y="19200"/>
                </a:cubicBezTo>
                <a:cubicBezTo>
                  <a:pt x="15120" y="17496"/>
                  <a:pt x="15120" y="17496"/>
                  <a:pt x="15120" y="17496"/>
                </a:cubicBezTo>
                <a:cubicBezTo>
                  <a:pt x="14911" y="17600"/>
                  <a:pt x="14702" y="17704"/>
                  <a:pt x="14528" y="17809"/>
                </a:cubicBezTo>
                <a:cubicBezTo>
                  <a:pt x="14354" y="17913"/>
                  <a:pt x="14145" y="18017"/>
                  <a:pt x="13935" y="18122"/>
                </a:cubicBezTo>
                <a:cubicBezTo>
                  <a:pt x="13726" y="18191"/>
                  <a:pt x="13517" y="18226"/>
                  <a:pt x="13308" y="18330"/>
                </a:cubicBezTo>
                <a:cubicBezTo>
                  <a:pt x="13099" y="18400"/>
                  <a:pt x="12855" y="18470"/>
                  <a:pt x="12646" y="18539"/>
                </a:cubicBezTo>
                <a:cubicBezTo>
                  <a:pt x="12263" y="21600"/>
                  <a:pt x="12263" y="21600"/>
                  <a:pt x="12263" y="21600"/>
                </a:cubicBezTo>
                <a:cubicBezTo>
                  <a:pt x="9337" y="21600"/>
                  <a:pt x="9337" y="21600"/>
                  <a:pt x="9337" y="21600"/>
                </a:cubicBezTo>
                <a:cubicBezTo>
                  <a:pt x="8988" y="18539"/>
                  <a:pt x="8988" y="18539"/>
                  <a:pt x="8988" y="18539"/>
                </a:cubicBezTo>
                <a:cubicBezTo>
                  <a:pt x="8745" y="18470"/>
                  <a:pt x="8501" y="18400"/>
                  <a:pt x="8292" y="18330"/>
                </a:cubicBezTo>
                <a:cubicBezTo>
                  <a:pt x="8083" y="18226"/>
                  <a:pt x="7874" y="18157"/>
                  <a:pt x="7665" y="18052"/>
                </a:cubicBezTo>
                <a:cubicBezTo>
                  <a:pt x="7455" y="17983"/>
                  <a:pt x="7246" y="17878"/>
                  <a:pt x="7072" y="17774"/>
                </a:cubicBezTo>
                <a:cubicBezTo>
                  <a:pt x="6863" y="17670"/>
                  <a:pt x="6654" y="17565"/>
                  <a:pt x="6480" y="17426"/>
                </a:cubicBezTo>
                <a:cubicBezTo>
                  <a:pt x="4181" y="19200"/>
                  <a:pt x="4181" y="19200"/>
                  <a:pt x="4181" y="19200"/>
                </a:cubicBezTo>
                <a:cubicBezTo>
                  <a:pt x="2404" y="17426"/>
                  <a:pt x="2404" y="17426"/>
                  <a:pt x="2404" y="17426"/>
                </a:cubicBezTo>
                <a:cubicBezTo>
                  <a:pt x="4146" y="15096"/>
                  <a:pt x="4146" y="15096"/>
                  <a:pt x="4146" y="15096"/>
                </a:cubicBezTo>
                <a:cubicBezTo>
                  <a:pt x="4006" y="14887"/>
                  <a:pt x="3902" y="14713"/>
                  <a:pt x="3797" y="14504"/>
                </a:cubicBezTo>
                <a:cubicBezTo>
                  <a:pt x="3693" y="14330"/>
                  <a:pt x="3588" y="14122"/>
                  <a:pt x="3484" y="13913"/>
                </a:cubicBezTo>
                <a:cubicBezTo>
                  <a:pt x="3414" y="13704"/>
                  <a:pt x="3345" y="13461"/>
                  <a:pt x="3275" y="13252"/>
                </a:cubicBezTo>
                <a:cubicBezTo>
                  <a:pt x="3205" y="13009"/>
                  <a:pt x="3135" y="12800"/>
                  <a:pt x="3101" y="12591"/>
                </a:cubicBezTo>
                <a:cubicBezTo>
                  <a:pt x="0" y="12243"/>
                  <a:pt x="0" y="12243"/>
                  <a:pt x="0" y="12243"/>
                </a:cubicBezTo>
                <a:cubicBezTo>
                  <a:pt x="0" y="9322"/>
                  <a:pt x="0" y="9322"/>
                  <a:pt x="0" y="9322"/>
                </a:cubicBezTo>
                <a:cubicBezTo>
                  <a:pt x="3101" y="9009"/>
                  <a:pt x="3101" y="9009"/>
                  <a:pt x="3101" y="9009"/>
                </a:cubicBezTo>
                <a:cubicBezTo>
                  <a:pt x="3135" y="8765"/>
                  <a:pt x="3205" y="8557"/>
                  <a:pt x="3275" y="8348"/>
                </a:cubicBezTo>
                <a:cubicBezTo>
                  <a:pt x="3345" y="8104"/>
                  <a:pt x="3414" y="7896"/>
                  <a:pt x="3484" y="7687"/>
                </a:cubicBezTo>
                <a:cubicBezTo>
                  <a:pt x="3588" y="7513"/>
                  <a:pt x="3693" y="7339"/>
                  <a:pt x="3763" y="7130"/>
                </a:cubicBezTo>
                <a:cubicBezTo>
                  <a:pt x="3867" y="6922"/>
                  <a:pt x="3972" y="6748"/>
                  <a:pt x="4076" y="6574"/>
                </a:cubicBezTo>
                <a:cubicBezTo>
                  <a:pt x="2404" y="4174"/>
                  <a:pt x="2404" y="4174"/>
                  <a:pt x="2404" y="4174"/>
                </a:cubicBezTo>
                <a:cubicBezTo>
                  <a:pt x="4181" y="2400"/>
                  <a:pt x="4181" y="2400"/>
                  <a:pt x="4181" y="2400"/>
                </a:cubicBezTo>
                <a:cubicBezTo>
                  <a:pt x="6585" y="4070"/>
                  <a:pt x="6585" y="4070"/>
                  <a:pt x="6585" y="4070"/>
                </a:cubicBezTo>
                <a:cubicBezTo>
                  <a:pt x="6759" y="3965"/>
                  <a:pt x="6933" y="3861"/>
                  <a:pt x="7142" y="3757"/>
                </a:cubicBezTo>
                <a:cubicBezTo>
                  <a:pt x="7351" y="3652"/>
                  <a:pt x="7525" y="3583"/>
                  <a:pt x="7699" y="3478"/>
                </a:cubicBezTo>
                <a:cubicBezTo>
                  <a:pt x="7908" y="3409"/>
                  <a:pt x="8152" y="3304"/>
                  <a:pt x="8361" y="3270"/>
                </a:cubicBezTo>
                <a:cubicBezTo>
                  <a:pt x="8570" y="3200"/>
                  <a:pt x="8779" y="3130"/>
                  <a:pt x="9023" y="3061"/>
                </a:cubicBezTo>
                <a:cubicBezTo>
                  <a:pt x="9337" y="0"/>
                  <a:pt x="9337" y="0"/>
                  <a:pt x="9337" y="0"/>
                </a:cubicBezTo>
                <a:cubicBezTo>
                  <a:pt x="12263" y="0"/>
                  <a:pt x="12263" y="0"/>
                  <a:pt x="12263" y="0"/>
                </a:cubicBezTo>
                <a:cubicBezTo>
                  <a:pt x="12612" y="3061"/>
                  <a:pt x="12612" y="3061"/>
                  <a:pt x="12612" y="3061"/>
                </a:cubicBezTo>
                <a:cubicBezTo>
                  <a:pt x="12821" y="3130"/>
                  <a:pt x="13030" y="3200"/>
                  <a:pt x="13274" y="3270"/>
                </a:cubicBezTo>
                <a:cubicBezTo>
                  <a:pt x="13483" y="3304"/>
                  <a:pt x="13692" y="3409"/>
                  <a:pt x="13901" y="3478"/>
                </a:cubicBezTo>
                <a:cubicBezTo>
                  <a:pt x="14110" y="3583"/>
                  <a:pt x="14284" y="3687"/>
                  <a:pt x="14493" y="3791"/>
                </a:cubicBezTo>
                <a:cubicBezTo>
                  <a:pt x="14702" y="3896"/>
                  <a:pt x="14911" y="4000"/>
                  <a:pt x="15120" y="4104"/>
                </a:cubicBezTo>
                <a:cubicBezTo>
                  <a:pt x="17419" y="2400"/>
                  <a:pt x="17419" y="2400"/>
                  <a:pt x="17419" y="2400"/>
                </a:cubicBezTo>
                <a:cubicBezTo>
                  <a:pt x="19196" y="4174"/>
                  <a:pt x="19196" y="4174"/>
                  <a:pt x="19196" y="4174"/>
                </a:cubicBezTo>
                <a:cubicBezTo>
                  <a:pt x="17454" y="6470"/>
                  <a:pt x="17454" y="6470"/>
                  <a:pt x="17454" y="6470"/>
                </a:cubicBezTo>
                <a:cubicBezTo>
                  <a:pt x="17559" y="6643"/>
                  <a:pt x="17663" y="6852"/>
                  <a:pt x="17768" y="7026"/>
                </a:cubicBezTo>
                <a:cubicBezTo>
                  <a:pt x="17872" y="7235"/>
                  <a:pt x="17977" y="7443"/>
                  <a:pt x="18046" y="7652"/>
                </a:cubicBezTo>
                <a:cubicBezTo>
                  <a:pt x="18151" y="7861"/>
                  <a:pt x="18221" y="8070"/>
                  <a:pt x="18290" y="8313"/>
                </a:cubicBezTo>
                <a:cubicBezTo>
                  <a:pt x="18395" y="8522"/>
                  <a:pt x="18465" y="8765"/>
                  <a:pt x="18499" y="9009"/>
                </a:cubicBezTo>
                <a:cubicBezTo>
                  <a:pt x="21600" y="9287"/>
                  <a:pt x="21600" y="9287"/>
                  <a:pt x="21600" y="9287"/>
                </a:cubicBezTo>
                <a:cubicBezTo>
                  <a:pt x="21600" y="12174"/>
                  <a:pt x="21600" y="12174"/>
                  <a:pt x="21600" y="12174"/>
                </a:cubicBezTo>
                <a:lnTo>
                  <a:pt x="18499" y="12487"/>
                </a:lnTo>
                <a:close/>
                <a:moveTo>
                  <a:pt x="697" y="11513"/>
                </a:moveTo>
                <a:cubicBezTo>
                  <a:pt x="2996" y="11722"/>
                  <a:pt x="2996" y="11722"/>
                  <a:pt x="2996" y="11722"/>
                </a:cubicBezTo>
                <a:cubicBezTo>
                  <a:pt x="2996" y="11583"/>
                  <a:pt x="2996" y="11409"/>
                  <a:pt x="2961" y="11270"/>
                </a:cubicBezTo>
                <a:cubicBezTo>
                  <a:pt x="2961" y="11096"/>
                  <a:pt x="2961" y="10922"/>
                  <a:pt x="2961" y="10748"/>
                </a:cubicBezTo>
                <a:cubicBezTo>
                  <a:pt x="2961" y="10539"/>
                  <a:pt x="2961" y="10365"/>
                  <a:pt x="2961" y="10226"/>
                </a:cubicBezTo>
                <a:cubicBezTo>
                  <a:pt x="2996" y="10052"/>
                  <a:pt x="2996" y="9878"/>
                  <a:pt x="2996" y="9704"/>
                </a:cubicBezTo>
                <a:cubicBezTo>
                  <a:pt x="697" y="9948"/>
                  <a:pt x="697" y="9948"/>
                  <a:pt x="697" y="9948"/>
                </a:cubicBezTo>
                <a:lnTo>
                  <a:pt x="697" y="11513"/>
                </a:lnTo>
                <a:close/>
                <a:moveTo>
                  <a:pt x="3310" y="4209"/>
                </a:moveTo>
                <a:cubicBezTo>
                  <a:pt x="4599" y="5948"/>
                  <a:pt x="4599" y="5948"/>
                  <a:pt x="4599" y="5948"/>
                </a:cubicBezTo>
                <a:cubicBezTo>
                  <a:pt x="4668" y="5809"/>
                  <a:pt x="4773" y="5704"/>
                  <a:pt x="4912" y="5565"/>
                </a:cubicBezTo>
                <a:cubicBezTo>
                  <a:pt x="5017" y="5461"/>
                  <a:pt x="5156" y="5322"/>
                  <a:pt x="5261" y="5217"/>
                </a:cubicBezTo>
                <a:cubicBezTo>
                  <a:pt x="5400" y="5078"/>
                  <a:pt x="5505" y="4974"/>
                  <a:pt x="5609" y="4870"/>
                </a:cubicBezTo>
                <a:cubicBezTo>
                  <a:pt x="5714" y="4765"/>
                  <a:pt x="5853" y="4661"/>
                  <a:pt x="5992" y="4522"/>
                </a:cubicBezTo>
                <a:cubicBezTo>
                  <a:pt x="4215" y="3304"/>
                  <a:pt x="4215" y="3304"/>
                  <a:pt x="4215" y="3304"/>
                </a:cubicBezTo>
                <a:lnTo>
                  <a:pt x="3310" y="4209"/>
                </a:lnTo>
                <a:close/>
                <a:moveTo>
                  <a:pt x="4215" y="18122"/>
                </a:moveTo>
                <a:cubicBezTo>
                  <a:pt x="5888" y="16835"/>
                  <a:pt x="5888" y="16835"/>
                  <a:pt x="5888" y="16835"/>
                </a:cubicBezTo>
                <a:cubicBezTo>
                  <a:pt x="5783" y="16765"/>
                  <a:pt x="5679" y="16661"/>
                  <a:pt x="5574" y="16557"/>
                </a:cubicBezTo>
                <a:cubicBezTo>
                  <a:pt x="5470" y="16452"/>
                  <a:pt x="5365" y="16348"/>
                  <a:pt x="5261" y="16243"/>
                </a:cubicBezTo>
                <a:cubicBezTo>
                  <a:pt x="5156" y="16139"/>
                  <a:pt x="5017" y="16035"/>
                  <a:pt x="4912" y="15930"/>
                </a:cubicBezTo>
                <a:cubicBezTo>
                  <a:pt x="4808" y="15826"/>
                  <a:pt x="4703" y="15687"/>
                  <a:pt x="4634" y="15583"/>
                </a:cubicBezTo>
                <a:cubicBezTo>
                  <a:pt x="3345" y="17287"/>
                  <a:pt x="3345" y="17287"/>
                  <a:pt x="3345" y="17287"/>
                </a:cubicBezTo>
                <a:lnTo>
                  <a:pt x="4215" y="18122"/>
                </a:lnTo>
                <a:close/>
                <a:moveTo>
                  <a:pt x="10765" y="17704"/>
                </a:moveTo>
                <a:cubicBezTo>
                  <a:pt x="11253" y="17704"/>
                  <a:pt x="11706" y="17670"/>
                  <a:pt x="12159" y="17565"/>
                </a:cubicBezTo>
                <a:cubicBezTo>
                  <a:pt x="12612" y="17496"/>
                  <a:pt x="13030" y="17357"/>
                  <a:pt x="13413" y="17217"/>
                </a:cubicBezTo>
                <a:cubicBezTo>
                  <a:pt x="13866" y="17043"/>
                  <a:pt x="14249" y="16800"/>
                  <a:pt x="14632" y="16557"/>
                </a:cubicBezTo>
                <a:cubicBezTo>
                  <a:pt x="15015" y="16313"/>
                  <a:pt x="15364" y="16000"/>
                  <a:pt x="15712" y="15652"/>
                </a:cubicBezTo>
                <a:cubicBezTo>
                  <a:pt x="16026" y="15339"/>
                  <a:pt x="16339" y="14991"/>
                  <a:pt x="16583" y="14609"/>
                </a:cubicBezTo>
                <a:cubicBezTo>
                  <a:pt x="16827" y="14226"/>
                  <a:pt x="17071" y="13843"/>
                  <a:pt x="17245" y="13391"/>
                </a:cubicBezTo>
                <a:cubicBezTo>
                  <a:pt x="17385" y="12974"/>
                  <a:pt x="17524" y="12557"/>
                  <a:pt x="17594" y="12104"/>
                </a:cubicBezTo>
                <a:cubicBezTo>
                  <a:pt x="17698" y="11652"/>
                  <a:pt x="17733" y="11200"/>
                  <a:pt x="17733" y="10748"/>
                </a:cubicBezTo>
                <a:cubicBezTo>
                  <a:pt x="17733" y="9774"/>
                  <a:pt x="17559" y="8870"/>
                  <a:pt x="17210" y="8000"/>
                </a:cubicBezTo>
                <a:cubicBezTo>
                  <a:pt x="16827" y="7165"/>
                  <a:pt x="16339" y="6435"/>
                  <a:pt x="15712" y="5809"/>
                </a:cubicBezTo>
                <a:cubicBezTo>
                  <a:pt x="15050" y="5148"/>
                  <a:pt x="14319" y="4661"/>
                  <a:pt x="13483" y="4313"/>
                </a:cubicBezTo>
                <a:cubicBezTo>
                  <a:pt x="12612" y="3930"/>
                  <a:pt x="11706" y="3757"/>
                  <a:pt x="10765" y="3757"/>
                </a:cubicBezTo>
                <a:cubicBezTo>
                  <a:pt x="10312" y="3757"/>
                  <a:pt x="9859" y="3791"/>
                  <a:pt x="9406" y="3896"/>
                </a:cubicBezTo>
                <a:cubicBezTo>
                  <a:pt x="8954" y="4000"/>
                  <a:pt x="8501" y="4104"/>
                  <a:pt x="8083" y="4243"/>
                </a:cubicBezTo>
                <a:cubicBezTo>
                  <a:pt x="7665" y="4452"/>
                  <a:pt x="7246" y="4661"/>
                  <a:pt x="6863" y="4904"/>
                </a:cubicBezTo>
                <a:cubicBezTo>
                  <a:pt x="6480" y="5183"/>
                  <a:pt x="6132" y="5461"/>
                  <a:pt x="5818" y="5809"/>
                </a:cubicBezTo>
                <a:cubicBezTo>
                  <a:pt x="5470" y="6122"/>
                  <a:pt x="5191" y="6470"/>
                  <a:pt x="4912" y="6852"/>
                </a:cubicBezTo>
                <a:cubicBezTo>
                  <a:pt x="4668" y="7235"/>
                  <a:pt x="4459" y="7652"/>
                  <a:pt x="4250" y="8070"/>
                </a:cubicBezTo>
                <a:cubicBezTo>
                  <a:pt x="4076" y="8487"/>
                  <a:pt x="3937" y="8904"/>
                  <a:pt x="3867" y="9357"/>
                </a:cubicBezTo>
                <a:cubicBezTo>
                  <a:pt x="3763" y="9843"/>
                  <a:pt x="3728" y="10296"/>
                  <a:pt x="3728" y="10748"/>
                </a:cubicBezTo>
                <a:cubicBezTo>
                  <a:pt x="3728" y="11687"/>
                  <a:pt x="3902" y="12591"/>
                  <a:pt x="4285" y="13461"/>
                </a:cubicBezTo>
                <a:cubicBezTo>
                  <a:pt x="4668" y="14296"/>
                  <a:pt x="5191" y="15026"/>
                  <a:pt x="5818" y="15652"/>
                </a:cubicBezTo>
                <a:cubicBezTo>
                  <a:pt x="6445" y="16313"/>
                  <a:pt x="7177" y="16800"/>
                  <a:pt x="8048" y="17148"/>
                </a:cubicBezTo>
                <a:cubicBezTo>
                  <a:pt x="8884" y="17530"/>
                  <a:pt x="9790" y="17704"/>
                  <a:pt x="10765" y="17704"/>
                </a:cubicBezTo>
                <a:close/>
                <a:moveTo>
                  <a:pt x="11532" y="20800"/>
                </a:moveTo>
                <a:cubicBezTo>
                  <a:pt x="11810" y="18470"/>
                  <a:pt x="11810" y="18470"/>
                  <a:pt x="11810" y="18470"/>
                </a:cubicBezTo>
                <a:cubicBezTo>
                  <a:pt x="11601" y="18470"/>
                  <a:pt x="11427" y="18470"/>
                  <a:pt x="11288" y="18504"/>
                </a:cubicBezTo>
                <a:cubicBezTo>
                  <a:pt x="11114" y="18504"/>
                  <a:pt x="10939" y="18539"/>
                  <a:pt x="10765" y="18539"/>
                </a:cubicBezTo>
                <a:cubicBezTo>
                  <a:pt x="10556" y="18539"/>
                  <a:pt x="10382" y="18504"/>
                  <a:pt x="10243" y="18504"/>
                </a:cubicBezTo>
                <a:cubicBezTo>
                  <a:pt x="10068" y="18470"/>
                  <a:pt x="9894" y="18470"/>
                  <a:pt x="9720" y="18470"/>
                </a:cubicBezTo>
                <a:cubicBezTo>
                  <a:pt x="9999" y="20800"/>
                  <a:pt x="9999" y="20800"/>
                  <a:pt x="9999" y="20800"/>
                </a:cubicBezTo>
                <a:lnTo>
                  <a:pt x="11532" y="20800"/>
                </a:lnTo>
                <a:close/>
                <a:moveTo>
                  <a:pt x="9999" y="661"/>
                </a:moveTo>
                <a:cubicBezTo>
                  <a:pt x="9790" y="2991"/>
                  <a:pt x="9790" y="2991"/>
                  <a:pt x="9790" y="2991"/>
                </a:cubicBezTo>
                <a:cubicBezTo>
                  <a:pt x="9964" y="2991"/>
                  <a:pt x="10103" y="2991"/>
                  <a:pt x="10277" y="2957"/>
                </a:cubicBezTo>
                <a:cubicBezTo>
                  <a:pt x="10452" y="2957"/>
                  <a:pt x="10626" y="2957"/>
                  <a:pt x="10800" y="2957"/>
                </a:cubicBezTo>
                <a:cubicBezTo>
                  <a:pt x="10939" y="2957"/>
                  <a:pt x="11114" y="2957"/>
                  <a:pt x="11288" y="2957"/>
                </a:cubicBezTo>
                <a:cubicBezTo>
                  <a:pt x="11427" y="2991"/>
                  <a:pt x="11601" y="2991"/>
                  <a:pt x="11810" y="2991"/>
                </a:cubicBezTo>
                <a:cubicBezTo>
                  <a:pt x="11532" y="661"/>
                  <a:pt x="11532" y="661"/>
                  <a:pt x="11532" y="661"/>
                </a:cubicBezTo>
                <a:lnTo>
                  <a:pt x="9999" y="661"/>
                </a:lnTo>
                <a:close/>
                <a:moveTo>
                  <a:pt x="17280" y="3304"/>
                </a:moveTo>
                <a:cubicBezTo>
                  <a:pt x="15573" y="4557"/>
                  <a:pt x="15573" y="4557"/>
                  <a:pt x="15573" y="4557"/>
                </a:cubicBezTo>
                <a:cubicBezTo>
                  <a:pt x="15677" y="4696"/>
                  <a:pt x="15817" y="4800"/>
                  <a:pt x="15921" y="4904"/>
                </a:cubicBezTo>
                <a:cubicBezTo>
                  <a:pt x="16061" y="4974"/>
                  <a:pt x="16165" y="5078"/>
                  <a:pt x="16235" y="5217"/>
                </a:cubicBezTo>
                <a:cubicBezTo>
                  <a:pt x="16374" y="5287"/>
                  <a:pt x="16479" y="5391"/>
                  <a:pt x="16583" y="5530"/>
                </a:cubicBezTo>
                <a:cubicBezTo>
                  <a:pt x="16688" y="5635"/>
                  <a:pt x="16792" y="5774"/>
                  <a:pt x="16862" y="5878"/>
                </a:cubicBezTo>
                <a:cubicBezTo>
                  <a:pt x="18151" y="4174"/>
                  <a:pt x="18151" y="4174"/>
                  <a:pt x="18151" y="4174"/>
                </a:cubicBezTo>
                <a:lnTo>
                  <a:pt x="17280" y="3304"/>
                </a:lnTo>
                <a:close/>
                <a:moveTo>
                  <a:pt x="18186" y="17252"/>
                </a:moveTo>
                <a:cubicBezTo>
                  <a:pt x="16932" y="15443"/>
                  <a:pt x="16932" y="15443"/>
                  <a:pt x="16932" y="15443"/>
                </a:cubicBezTo>
                <a:cubicBezTo>
                  <a:pt x="16827" y="15583"/>
                  <a:pt x="16723" y="15722"/>
                  <a:pt x="16618" y="15826"/>
                </a:cubicBezTo>
                <a:cubicBezTo>
                  <a:pt x="16514" y="15930"/>
                  <a:pt x="16409" y="16035"/>
                  <a:pt x="16305" y="16174"/>
                </a:cubicBezTo>
                <a:cubicBezTo>
                  <a:pt x="16165" y="16278"/>
                  <a:pt x="16061" y="16417"/>
                  <a:pt x="15921" y="16522"/>
                </a:cubicBezTo>
                <a:cubicBezTo>
                  <a:pt x="15817" y="16661"/>
                  <a:pt x="15677" y="16765"/>
                  <a:pt x="15573" y="16835"/>
                </a:cubicBezTo>
                <a:cubicBezTo>
                  <a:pt x="17315" y="18122"/>
                  <a:pt x="17315" y="18122"/>
                  <a:pt x="17315" y="18122"/>
                </a:cubicBezTo>
                <a:lnTo>
                  <a:pt x="18186" y="17252"/>
                </a:lnTo>
                <a:close/>
                <a:moveTo>
                  <a:pt x="20834" y="9948"/>
                </a:moveTo>
                <a:cubicBezTo>
                  <a:pt x="18499" y="9704"/>
                  <a:pt x="18499" y="9704"/>
                  <a:pt x="18499" y="9704"/>
                </a:cubicBezTo>
                <a:cubicBezTo>
                  <a:pt x="18499" y="9878"/>
                  <a:pt x="18534" y="10052"/>
                  <a:pt x="18534" y="10191"/>
                </a:cubicBezTo>
                <a:cubicBezTo>
                  <a:pt x="18534" y="10330"/>
                  <a:pt x="18569" y="10504"/>
                  <a:pt x="18569" y="10678"/>
                </a:cubicBezTo>
                <a:cubicBezTo>
                  <a:pt x="18569" y="10852"/>
                  <a:pt x="18534" y="11026"/>
                  <a:pt x="18534" y="11200"/>
                </a:cubicBezTo>
                <a:cubicBezTo>
                  <a:pt x="18534" y="11374"/>
                  <a:pt x="18499" y="11548"/>
                  <a:pt x="18499" y="11687"/>
                </a:cubicBezTo>
                <a:cubicBezTo>
                  <a:pt x="20834" y="11443"/>
                  <a:pt x="20834" y="11443"/>
                  <a:pt x="20834" y="11443"/>
                </a:cubicBezTo>
                <a:lnTo>
                  <a:pt x="20834" y="994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32" name="Shape 3985"/>
          <p:cNvSpPr/>
          <p:nvPr userDrawn="1"/>
        </p:nvSpPr>
        <p:spPr>
          <a:xfrm>
            <a:off x="3043220" y="10595165"/>
            <a:ext cx="402227" cy="52637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21600" y="1518"/>
                  <a:pt x="21600" y="1518"/>
                  <a:pt x="21600" y="1518"/>
                </a:cubicBezTo>
                <a:cubicBezTo>
                  <a:pt x="21600" y="8406"/>
                  <a:pt x="21600" y="12298"/>
                  <a:pt x="21600" y="13194"/>
                </a:cubicBezTo>
                <a:cubicBezTo>
                  <a:pt x="21600" y="13894"/>
                  <a:pt x="21395" y="14634"/>
                  <a:pt x="20986" y="15412"/>
                </a:cubicBezTo>
                <a:cubicBezTo>
                  <a:pt x="20576" y="16190"/>
                  <a:pt x="19962" y="16969"/>
                  <a:pt x="19041" y="17708"/>
                </a:cubicBezTo>
                <a:cubicBezTo>
                  <a:pt x="18171" y="18486"/>
                  <a:pt x="17045" y="19187"/>
                  <a:pt x="15714" y="19888"/>
                </a:cubicBezTo>
                <a:cubicBezTo>
                  <a:pt x="14332" y="20549"/>
                  <a:pt x="12694" y="21133"/>
                  <a:pt x="10800" y="21600"/>
                </a:cubicBezTo>
                <a:cubicBezTo>
                  <a:pt x="8957" y="21133"/>
                  <a:pt x="7319" y="20549"/>
                  <a:pt x="5937" y="19888"/>
                </a:cubicBezTo>
                <a:cubicBezTo>
                  <a:pt x="4555" y="19187"/>
                  <a:pt x="3429" y="18486"/>
                  <a:pt x="2610" y="17708"/>
                </a:cubicBezTo>
                <a:cubicBezTo>
                  <a:pt x="1689" y="16969"/>
                  <a:pt x="1075" y="16190"/>
                  <a:pt x="614" y="15412"/>
                </a:cubicBezTo>
                <a:cubicBezTo>
                  <a:pt x="205" y="14634"/>
                  <a:pt x="0" y="13894"/>
                  <a:pt x="0" y="13194"/>
                </a:cubicBezTo>
                <a:cubicBezTo>
                  <a:pt x="0" y="12298"/>
                  <a:pt x="0" y="8406"/>
                  <a:pt x="0" y="1518"/>
                </a:cubicBezTo>
                <a:lnTo>
                  <a:pt x="10800" y="0"/>
                </a:lnTo>
                <a:close/>
                <a:moveTo>
                  <a:pt x="20474" y="13194"/>
                </a:moveTo>
                <a:cubicBezTo>
                  <a:pt x="20474" y="2218"/>
                  <a:pt x="20474" y="2218"/>
                  <a:pt x="20474" y="2218"/>
                </a:cubicBezTo>
                <a:cubicBezTo>
                  <a:pt x="10800" y="856"/>
                  <a:pt x="10800" y="856"/>
                  <a:pt x="10800" y="856"/>
                </a:cubicBezTo>
                <a:cubicBezTo>
                  <a:pt x="1126" y="2296"/>
                  <a:pt x="1126" y="2296"/>
                  <a:pt x="1126" y="2296"/>
                </a:cubicBezTo>
                <a:cubicBezTo>
                  <a:pt x="1126" y="13194"/>
                  <a:pt x="1126" y="13194"/>
                  <a:pt x="1126" y="13194"/>
                </a:cubicBezTo>
                <a:cubicBezTo>
                  <a:pt x="1126" y="13777"/>
                  <a:pt x="1331" y="14439"/>
                  <a:pt x="1689" y="15101"/>
                </a:cubicBezTo>
                <a:cubicBezTo>
                  <a:pt x="2099" y="15801"/>
                  <a:pt x="2662" y="16463"/>
                  <a:pt x="3481" y="17124"/>
                </a:cubicBezTo>
                <a:cubicBezTo>
                  <a:pt x="4248" y="17825"/>
                  <a:pt x="5272" y="18448"/>
                  <a:pt x="6500" y="19070"/>
                </a:cubicBezTo>
                <a:cubicBezTo>
                  <a:pt x="7729" y="19732"/>
                  <a:pt x="9162" y="20238"/>
                  <a:pt x="10800" y="20666"/>
                </a:cubicBezTo>
                <a:cubicBezTo>
                  <a:pt x="12489" y="20238"/>
                  <a:pt x="13922" y="19732"/>
                  <a:pt x="15151" y="19070"/>
                </a:cubicBezTo>
                <a:cubicBezTo>
                  <a:pt x="16328" y="18448"/>
                  <a:pt x="17352" y="17825"/>
                  <a:pt x="18119" y="17124"/>
                </a:cubicBezTo>
                <a:cubicBezTo>
                  <a:pt x="18938" y="16463"/>
                  <a:pt x="19501" y="15801"/>
                  <a:pt x="19911" y="15101"/>
                </a:cubicBezTo>
                <a:cubicBezTo>
                  <a:pt x="20269" y="14439"/>
                  <a:pt x="20474" y="13777"/>
                  <a:pt x="20474" y="13194"/>
                </a:cubicBezTo>
                <a:close/>
                <a:moveTo>
                  <a:pt x="10954" y="9185"/>
                </a:moveTo>
                <a:cubicBezTo>
                  <a:pt x="14332" y="6538"/>
                  <a:pt x="14332" y="6538"/>
                  <a:pt x="14332" y="6538"/>
                </a:cubicBezTo>
                <a:cubicBezTo>
                  <a:pt x="15151" y="7161"/>
                  <a:pt x="15151" y="7161"/>
                  <a:pt x="15151" y="7161"/>
                </a:cubicBezTo>
                <a:cubicBezTo>
                  <a:pt x="11721" y="9808"/>
                  <a:pt x="11721" y="9808"/>
                  <a:pt x="11721" y="9808"/>
                </a:cubicBezTo>
                <a:cubicBezTo>
                  <a:pt x="15151" y="12376"/>
                  <a:pt x="15151" y="12376"/>
                  <a:pt x="15151" y="12376"/>
                </a:cubicBezTo>
                <a:cubicBezTo>
                  <a:pt x="14332" y="12999"/>
                  <a:pt x="14332" y="12999"/>
                  <a:pt x="14332" y="12999"/>
                </a:cubicBezTo>
                <a:cubicBezTo>
                  <a:pt x="10954" y="10352"/>
                  <a:pt x="10954" y="10352"/>
                  <a:pt x="10954" y="10352"/>
                </a:cubicBezTo>
                <a:cubicBezTo>
                  <a:pt x="7524" y="12999"/>
                  <a:pt x="7524" y="12999"/>
                  <a:pt x="7524" y="12999"/>
                </a:cubicBezTo>
                <a:cubicBezTo>
                  <a:pt x="6756" y="12376"/>
                  <a:pt x="6756" y="12376"/>
                  <a:pt x="6756" y="12376"/>
                </a:cubicBezTo>
                <a:cubicBezTo>
                  <a:pt x="10135" y="9808"/>
                  <a:pt x="10135" y="9808"/>
                  <a:pt x="10135" y="9808"/>
                </a:cubicBezTo>
                <a:cubicBezTo>
                  <a:pt x="6756" y="7161"/>
                  <a:pt x="6756" y="7161"/>
                  <a:pt x="6756" y="7161"/>
                </a:cubicBezTo>
                <a:cubicBezTo>
                  <a:pt x="7524" y="6538"/>
                  <a:pt x="7524" y="6538"/>
                  <a:pt x="7524" y="6538"/>
                </a:cubicBezTo>
                <a:lnTo>
                  <a:pt x="10954" y="9185"/>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33" name="Shape 3986"/>
          <p:cNvSpPr/>
          <p:nvPr userDrawn="1"/>
        </p:nvSpPr>
        <p:spPr>
          <a:xfrm>
            <a:off x="4282436" y="10605099"/>
            <a:ext cx="506510" cy="50651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56" y="0"/>
                  <a:pt x="13672" y="284"/>
                  <a:pt x="14966" y="811"/>
                </a:cubicBezTo>
                <a:cubicBezTo>
                  <a:pt x="16301" y="1378"/>
                  <a:pt x="17434" y="2148"/>
                  <a:pt x="18404" y="3161"/>
                </a:cubicBezTo>
                <a:cubicBezTo>
                  <a:pt x="19416" y="4134"/>
                  <a:pt x="20184" y="5268"/>
                  <a:pt x="20751" y="6565"/>
                </a:cubicBezTo>
                <a:cubicBezTo>
                  <a:pt x="21317" y="7902"/>
                  <a:pt x="21600" y="9280"/>
                  <a:pt x="21600" y="10820"/>
                </a:cubicBezTo>
                <a:cubicBezTo>
                  <a:pt x="21600" y="12320"/>
                  <a:pt x="21317" y="13738"/>
                  <a:pt x="20751" y="15035"/>
                </a:cubicBezTo>
                <a:cubicBezTo>
                  <a:pt x="20184" y="16332"/>
                  <a:pt x="19416" y="17466"/>
                  <a:pt x="18404" y="18439"/>
                </a:cubicBezTo>
                <a:cubicBezTo>
                  <a:pt x="17434" y="19452"/>
                  <a:pt x="16301" y="20222"/>
                  <a:pt x="14966" y="20789"/>
                </a:cubicBezTo>
                <a:cubicBezTo>
                  <a:pt x="13672" y="21357"/>
                  <a:pt x="12256" y="21600"/>
                  <a:pt x="10800" y="21600"/>
                </a:cubicBezTo>
                <a:cubicBezTo>
                  <a:pt x="9263" y="21600"/>
                  <a:pt x="7888" y="21357"/>
                  <a:pt x="6593" y="20789"/>
                </a:cubicBezTo>
                <a:cubicBezTo>
                  <a:pt x="5258" y="20222"/>
                  <a:pt x="4126" y="19452"/>
                  <a:pt x="3155" y="18439"/>
                </a:cubicBezTo>
                <a:cubicBezTo>
                  <a:pt x="2184" y="17466"/>
                  <a:pt x="1375" y="16332"/>
                  <a:pt x="849" y="15035"/>
                </a:cubicBezTo>
                <a:cubicBezTo>
                  <a:pt x="283" y="13738"/>
                  <a:pt x="0" y="12320"/>
                  <a:pt x="0" y="10820"/>
                </a:cubicBezTo>
                <a:cubicBezTo>
                  <a:pt x="0" y="9280"/>
                  <a:pt x="283" y="7902"/>
                  <a:pt x="849" y="6565"/>
                </a:cubicBezTo>
                <a:cubicBezTo>
                  <a:pt x="1375" y="5268"/>
                  <a:pt x="2184" y="4134"/>
                  <a:pt x="3155" y="3161"/>
                </a:cubicBezTo>
                <a:cubicBezTo>
                  <a:pt x="4126" y="2148"/>
                  <a:pt x="5258" y="1378"/>
                  <a:pt x="6593" y="811"/>
                </a:cubicBezTo>
                <a:cubicBezTo>
                  <a:pt x="7888" y="284"/>
                  <a:pt x="9263" y="0"/>
                  <a:pt x="10800" y="0"/>
                </a:cubicBezTo>
                <a:close/>
                <a:moveTo>
                  <a:pt x="10800" y="20708"/>
                </a:moveTo>
                <a:cubicBezTo>
                  <a:pt x="12175" y="20708"/>
                  <a:pt x="13429" y="20465"/>
                  <a:pt x="14643" y="19938"/>
                </a:cubicBezTo>
                <a:cubicBezTo>
                  <a:pt x="15816" y="19412"/>
                  <a:pt x="16867" y="18682"/>
                  <a:pt x="17757" y="17831"/>
                </a:cubicBezTo>
                <a:cubicBezTo>
                  <a:pt x="18647" y="16899"/>
                  <a:pt x="19375" y="15845"/>
                  <a:pt x="19901" y="14670"/>
                </a:cubicBezTo>
                <a:cubicBezTo>
                  <a:pt x="20427" y="13454"/>
                  <a:pt x="20670" y="12158"/>
                  <a:pt x="20670" y="10820"/>
                </a:cubicBezTo>
                <a:cubicBezTo>
                  <a:pt x="20670" y="9442"/>
                  <a:pt x="20427" y="8146"/>
                  <a:pt x="19901" y="6930"/>
                </a:cubicBezTo>
                <a:cubicBezTo>
                  <a:pt x="19375" y="5755"/>
                  <a:pt x="18647" y="4701"/>
                  <a:pt x="17757" y="3769"/>
                </a:cubicBezTo>
                <a:cubicBezTo>
                  <a:pt x="16867" y="2918"/>
                  <a:pt x="15816" y="2188"/>
                  <a:pt x="14643" y="1662"/>
                </a:cubicBezTo>
                <a:cubicBezTo>
                  <a:pt x="13429" y="1135"/>
                  <a:pt x="12175" y="892"/>
                  <a:pt x="10800" y="892"/>
                </a:cubicBezTo>
                <a:cubicBezTo>
                  <a:pt x="9425" y="892"/>
                  <a:pt x="8130" y="1135"/>
                  <a:pt x="6957" y="1662"/>
                </a:cubicBezTo>
                <a:cubicBezTo>
                  <a:pt x="5744" y="2188"/>
                  <a:pt x="4692" y="2918"/>
                  <a:pt x="3762" y="3769"/>
                </a:cubicBezTo>
                <a:cubicBezTo>
                  <a:pt x="2912" y="4701"/>
                  <a:pt x="2184" y="5755"/>
                  <a:pt x="1658" y="6930"/>
                </a:cubicBezTo>
                <a:cubicBezTo>
                  <a:pt x="1133" y="8146"/>
                  <a:pt x="890" y="9442"/>
                  <a:pt x="890" y="10820"/>
                </a:cubicBezTo>
                <a:cubicBezTo>
                  <a:pt x="890" y="12158"/>
                  <a:pt x="1133" y="13454"/>
                  <a:pt x="1658" y="14670"/>
                </a:cubicBezTo>
                <a:cubicBezTo>
                  <a:pt x="2184" y="15845"/>
                  <a:pt x="2912" y="16899"/>
                  <a:pt x="3762" y="17831"/>
                </a:cubicBezTo>
                <a:cubicBezTo>
                  <a:pt x="4692" y="18682"/>
                  <a:pt x="5744" y="19412"/>
                  <a:pt x="6957" y="19938"/>
                </a:cubicBezTo>
                <a:cubicBezTo>
                  <a:pt x="8130" y="20465"/>
                  <a:pt x="9425" y="20708"/>
                  <a:pt x="10800" y="20708"/>
                </a:cubicBezTo>
                <a:close/>
                <a:moveTo>
                  <a:pt x="16382" y="13373"/>
                </a:moveTo>
                <a:cubicBezTo>
                  <a:pt x="16503" y="13414"/>
                  <a:pt x="16584" y="13495"/>
                  <a:pt x="16625" y="13617"/>
                </a:cubicBezTo>
                <a:cubicBezTo>
                  <a:pt x="16665" y="13738"/>
                  <a:pt x="16665" y="13860"/>
                  <a:pt x="16584" y="13981"/>
                </a:cubicBezTo>
                <a:cubicBezTo>
                  <a:pt x="16301" y="14508"/>
                  <a:pt x="15937" y="14994"/>
                  <a:pt x="15573" y="15440"/>
                </a:cubicBezTo>
                <a:cubicBezTo>
                  <a:pt x="15169" y="15886"/>
                  <a:pt x="14683" y="16291"/>
                  <a:pt x="14198" y="16615"/>
                </a:cubicBezTo>
                <a:cubicBezTo>
                  <a:pt x="13672" y="16899"/>
                  <a:pt x="13146" y="17102"/>
                  <a:pt x="12539" y="17304"/>
                </a:cubicBezTo>
                <a:cubicBezTo>
                  <a:pt x="11973" y="17466"/>
                  <a:pt x="11366" y="17547"/>
                  <a:pt x="10800" y="17547"/>
                </a:cubicBezTo>
                <a:cubicBezTo>
                  <a:pt x="10153" y="17547"/>
                  <a:pt x="9546" y="17466"/>
                  <a:pt x="8980" y="17304"/>
                </a:cubicBezTo>
                <a:cubicBezTo>
                  <a:pt x="8373" y="17102"/>
                  <a:pt x="7847" y="16899"/>
                  <a:pt x="7321" y="16615"/>
                </a:cubicBezTo>
                <a:cubicBezTo>
                  <a:pt x="6836" y="16291"/>
                  <a:pt x="6351" y="15886"/>
                  <a:pt x="5987" y="15440"/>
                </a:cubicBezTo>
                <a:cubicBezTo>
                  <a:pt x="5582" y="14994"/>
                  <a:pt x="5218" y="14508"/>
                  <a:pt x="4935" y="13981"/>
                </a:cubicBezTo>
                <a:cubicBezTo>
                  <a:pt x="4894" y="13860"/>
                  <a:pt x="4894" y="13738"/>
                  <a:pt x="4935" y="13617"/>
                </a:cubicBezTo>
                <a:cubicBezTo>
                  <a:pt x="4975" y="13495"/>
                  <a:pt x="5056" y="13414"/>
                  <a:pt x="5137" y="13373"/>
                </a:cubicBezTo>
                <a:cubicBezTo>
                  <a:pt x="5258" y="13333"/>
                  <a:pt x="5380" y="13292"/>
                  <a:pt x="5501" y="13333"/>
                </a:cubicBezTo>
                <a:cubicBezTo>
                  <a:pt x="5622" y="13373"/>
                  <a:pt x="5703" y="13454"/>
                  <a:pt x="5744" y="13535"/>
                </a:cubicBezTo>
                <a:cubicBezTo>
                  <a:pt x="5987" y="14022"/>
                  <a:pt x="6270" y="14468"/>
                  <a:pt x="6634" y="14873"/>
                </a:cubicBezTo>
                <a:cubicBezTo>
                  <a:pt x="6957" y="15238"/>
                  <a:pt x="7362" y="15562"/>
                  <a:pt x="7847" y="15805"/>
                </a:cubicBezTo>
                <a:cubicBezTo>
                  <a:pt x="8252" y="16089"/>
                  <a:pt x="8697" y="16291"/>
                  <a:pt x="9222" y="16453"/>
                </a:cubicBezTo>
                <a:cubicBezTo>
                  <a:pt x="9708" y="16575"/>
                  <a:pt x="10234" y="16656"/>
                  <a:pt x="10800" y="16656"/>
                </a:cubicBezTo>
                <a:cubicBezTo>
                  <a:pt x="11326" y="16656"/>
                  <a:pt x="11811" y="16575"/>
                  <a:pt x="12297" y="16453"/>
                </a:cubicBezTo>
                <a:cubicBezTo>
                  <a:pt x="12822" y="16291"/>
                  <a:pt x="13267" y="16089"/>
                  <a:pt x="13753" y="15805"/>
                </a:cubicBezTo>
                <a:cubicBezTo>
                  <a:pt x="14157" y="15562"/>
                  <a:pt x="14562" y="15238"/>
                  <a:pt x="14885" y="14873"/>
                </a:cubicBezTo>
                <a:cubicBezTo>
                  <a:pt x="15249" y="14468"/>
                  <a:pt x="15533" y="14022"/>
                  <a:pt x="15775" y="13535"/>
                </a:cubicBezTo>
                <a:cubicBezTo>
                  <a:pt x="15856" y="13454"/>
                  <a:pt x="15937" y="13373"/>
                  <a:pt x="16058" y="13333"/>
                </a:cubicBezTo>
                <a:cubicBezTo>
                  <a:pt x="16139" y="13292"/>
                  <a:pt x="16261" y="13333"/>
                  <a:pt x="16382" y="13373"/>
                </a:cubicBezTo>
                <a:close/>
                <a:moveTo>
                  <a:pt x="8535" y="8551"/>
                </a:moveTo>
                <a:cubicBezTo>
                  <a:pt x="8535" y="8348"/>
                  <a:pt x="8494" y="8186"/>
                  <a:pt x="8413" y="8024"/>
                </a:cubicBezTo>
                <a:cubicBezTo>
                  <a:pt x="8333" y="7862"/>
                  <a:pt x="8252" y="7740"/>
                  <a:pt x="8171" y="7578"/>
                </a:cubicBezTo>
                <a:cubicBezTo>
                  <a:pt x="8009" y="7497"/>
                  <a:pt x="7847" y="7376"/>
                  <a:pt x="7685" y="7335"/>
                </a:cubicBezTo>
                <a:cubicBezTo>
                  <a:pt x="7564" y="7254"/>
                  <a:pt x="7362" y="7214"/>
                  <a:pt x="7200" y="7214"/>
                </a:cubicBezTo>
                <a:cubicBezTo>
                  <a:pt x="6998" y="7214"/>
                  <a:pt x="6796" y="7254"/>
                  <a:pt x="6634" y="7335"/>
                </a:cubicBezTo>
                <a:cubicBezTo>
                  <a:pt x="6512" y="7376"/>
                  <a:pt x="6351" y="7497"/>
                  <a:pt x="6189" y="7578"/>
                </a:cubicBezTo>
                <a:cubicBezTo>
                  <a:pt x="6108" y="7740"/>
                  <a:pt x="6027" y="7862"/>
                  <a:pt x="5946" y="8024"/>
                </a:cubicBezTo>
                <a:cubicBezTo>
                  <a:pt x="5865" y="8186"/>
                  <a:pt x="5825" y="8348"/>
                  <a:pt x="5825" y="8551"/>
                </a:cubicBezTo>
                <a:cubicBezTo>
                  <a:pt x="5825" y="8753"/>
                  <a:pt x="5865" y="8916"/>
                  <a:pt x="5946" y="9078"/>
                </a:cubicBezTo>
                <a:cubicBezTo>
                  <a:pt x="6027" y="9240"/>
                  <a:pt x="6108" y="9361"/>
                  <a:pt x="6189" y="9483"/>
                </a:cubicBezTo>
                <a:cubicBezTo>
                  <a:pt x="6351" y="9605"/>
                  <a:pt x="6512" y="9726"/>
                  <a:pt x="6634" y="9807"/>
                </a:cubicBezTo>
                <a:cubicBezTo>
                  <a:pt x="6796" y="9888"/>
                  <a:pt x="6998" y="9888"/>
                  <a:pt x="7200" y="9888"/>
                </a:cubicBezTo>
                <a:cubicBezTo>
                  <a:pt x="7362" y="9888"/>
                  <a:pt x="7564" y="9888"/>
                  <a:pt x="7685" y="9807"/>
                </a:cubicBezTo>
                <a:cubicBezTo>
                  <a:pt x="7847" y="9726"/>
                  <a:pt x="8009" y="9605"/>
                  <a:pt x="8171" y="9483"/>
                </a:cubicBezTo>
                <a:cubicBezTo>
                  <a:pt x="8252" y="9361"/>
                  <a:pt x="8333" y="9240"/>
                  <a:pt x="8413" y="9078"/>
                </a:cubicBezTo>
                <a:cubicBezTo>
                  <a:pt x="8494" y="8916"/>
                  <a:pt x="8535" y="8753"/>
                  <a:pt x="8535" y="8551"/>
                </a:cubicBezTo>
                <a:close/>
                <a:moveTo>
                  <a:pt x="15735" y="8551"/>
                </a:moveTo>
                <a:cubicBezTo>
                  <a:pt x="15735" y="8348"/>
                  <a:pt x="15694" y="8186"/>
                  <a:pt x="15613" y="8024"/>
                </a:cubicBezTo>
                <a:cubicBezTo>
                  <a:pt x="15573" y="7862"/>
                  <a:pt x="15452" y="7740"/>
                  <a:pt x="15330" y="7578"/>
                </a:cubicBezTo>
                <a:cubicBezTo>
                  <a:pt x="15209" y="7497"/>
                  <a:pt x="15088" y="7376"/>
                  <a:pt x="14885" y="7335"/>
                </a:cubicBezTo>
                <a:cubicBezTo>
                  <a:pt x="14724" y="7254"/>
                  <a:pt x="14562" y="7214"/>
                  <a:pt x="14360" y="7214"/>
                </a:cubicBezTo>
                <a:cubicBezTo>
                  <a:pt x="14198" y="7214"/>
                  <a:pt x="14036" y="7254"/>
                  <a:pt x="13834" y="7335"/>
                </a:cubicBezTo>
                <a:cubicBezTo>
                  <a:pt x="13672" y="7376"/>
                  <a:pt x="13510" y="7497"/>
                  <a:pt x="13429" y="7578"/>
                </a:cubicBezTo>
                <a:cubicBezTo>
                  <a:pt x="13267" y="7740"/>
                  <a:pt x="13187" y="7862"/>
                  <a:pt x="13106" y="8024"/>
                </a:cubicBezTo>
                <a:cubicBezTo>
                  <a:pt x="13025" y="8186"/>
                  <a:pt x="12984" y="8348"/>
                  <a:pt x="12984" y="8551"/>
                </a:cubicBezTo>
                <a:cubicBezTo>
                  <a:pt x="12984" y="8753"/>
                  <a:pt x="13025" y="8916"/>
                  <a:pt x="13106" y="9078"/>
                </a:cubicBezTo>
                <a:cubicBezTo>
                  <a:pt x="13187" y="9240"/>
                  <a:pt x="13267" y="9361"/>
                  <a:pt x="13429" y="9483"/>
                </a:cubicBezTo>
                <a:cubicBezTo>
                  <a:pt x="13510" y="9605"/>
                  <a:pt x="13672" y="9726"/>
                  <a:pt x="13834" y="9807"/>
                </a:cubicBezTo>
                <a:cubicBezTo>
                  <a:pt x="14036" y="9888"/>
                  <a:pt x="14198" y="9888"/>
                  <a:pt x="14360" y="9888"/>
                </a:cubicBezTo>
                <a:cubicBezTo>
                  <a:pt x="14562" y="9888"/>
                  <a:pt x="14724" y="9888"/>
                  <a:pt x="14885" y="9807"/>
                </a:cubicBezTo>
                <a:cubicBezTo>
                  <a:pt x="15088" y="9726"/>
                  <a:pt x="15209" y="9605"/>
                  <a:pt x="15330" y="9483"/>
                </a:cubicBezTo>
                <a:cubicBezTo>
                  <a:pt x="15452" y="9361"/>
                  <a:pt x="15573" y="9240"/>
                  <a:pt x="15613" y="9078"/>
                </a:cubicBezTo>
                <a:cubicBezTo>
                  <a:pt x="15694" y="8916"/>
                  <a:pt x="15735" y="8753"/>
                  <a:pt x="15735" y="8551"/>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34" name="Shape 3987"/>
          <p:cNvSpPr/>
          <p:nvPr userDrawn="1"/>
        </p:nvSpPr>
        <p:spPr>
          <a:xfrm>
            <a:off x="5685522" y="10541784"/>
            <a:ext cx="283051" cy="633137"/>
          </a:xfrm>
          <a:custGeom>
            <a:avLst/>
            <a:gdLst/>
            <a:ahLst/>
            <a:cxnLst>
              <a:cxn ang="0">
                <a:pos x="wd2" y="hd2"/>
              </a:cxn>
              <a:cxn ang="5400000">
                <a:pos x="wd2" y="hd2"/>
              </a:cxn>
              <a:cxn ang="10800000">
                <a:pos x="wd2" y="hd2"/>
              </a:cxn>
              <a:cxn ang="16200000">
                <a:pos x="wd2" y="hd2"/>
              </a:cxn>
            </a:cxnLst>
            <a:rect l="0" t="0" r="r" b="b"/>
            <a:pathLst>
              <a:path w="21600" h="21600" extrusionOk="0">
                <a:moveTo>
                  <a:pt x="21600" y="4307"/>
                </a:moveTo>
                <a:cubicBezTo>
                  <a:pt x="21600" y="6801"/>
                  <a:pt x="21600" y="6801"/>
                  <a:pt x="21600" y="6801"/>
                </a:cubicBezTo>
                <a:cubicBezTo>
                  <a:pt x="20155" y="6801"/>
                  <a:pt x="20155" y="6801"/>
                  <a:pt x="20155" y="6801"/>
                </a:cubicBezTo>
                <a:cubicBezTo>
                  <a:pt x="20155" y="8517"/>
                  <a:pt x="20155" y="8517"/>
                  <a:pt x="20155" y="8517"/>
                </a:cubicBezTo>
                <a:cubicBezTo>
                  <a:pt x="20155" y="8744"/>
                  <a:pt x="20083" y="9003"/>
                  <a:pt x="20011" y="9229"/>
                </a:cubicBezTo>
                <a:cubicBezTo>
                  <a:pt x="19866" y="9488"/>
                  <a:pt x="19505" y="9780"/>
                  <a:pt x="18783" y="10071"/>
                </a:cubicBezTo>
                <a:cubicBezTo>
                  <a:pt x="12136" y="13083"/>
                  <a:pt x="12136" y="13083"/>
                  <a:pt x="12136" y="13083"/>
                </a:cubicBezTo>
                <a:cubicBezTo>
                  <a:pt x="12136" y="18070"/>
                  <a:pt x="12136" y="18070"/>
                  <a:pt x="12136" y="18070"/>
                </a:cubicBezTo>
                <a:cubicBezTo>
                  <a:pt x="12570" y="18070"/>
                  <a:pt x="13003" y="18167"/>
                  <a:pt x="13365" y="18264"/>
                </a:cubicBezTo>
                <a:cubicBezTo>
                  <a:pt x="13798" y="18362"/>
                  <a:pt x="14159" y="18491"/>
                  <a:pt x="14376" y="18653"/>
                </a:cubicBezTo>
                <a:cubicBezTo>
                  <a:pt x="14665" y="18815"/>
                  <a:pt x="14954" y="19009"/>
                  <a:pt x="15098" y="19204"/>
                </a:cubicBezTo>
                <a:cubicBezTo>
                  <a:pt x="15243" y="19398"/>
                  <a:pt x="15315" y="19592"/>
                  <a:pt x="15315" y="19787"/>
                </a:cubicBezTo>
                <a:cubicBezTo>
                  <a:pt x="15315" y="20046"/>
                  <a:pt x="15243" y="20272"/>
                  <a:pt x="15026" y="20499"/>
                </a:cubicBezTo>
                <a:cubicBezTo>
                  <a:pt x="14809" y="20726"/>
                  <a:pt x="14520" y="20920"/>
                  <a:pt x="14231" y="21082"/>
                </a:cubicBezTo>
                <a:cubicBezTo>
                  <a:pt x="13798" y="21244"/>
                  <a:pt x="13365" y="21341"/>
                  <a:pt x="12859" y="21438"/>
                </a:cubicBezTo>
                <a:cubicBezTo>
                  <a:pt x="12353" y="21535"/>
                  <a:pt x="11847" y="21600"/>
                  <a:pt x="11270" y="21600"/>
                </a:cubicBezTo>
                <a:cubicBezTo>
                  <a:pt x="10692" y="21600"/>
                  <a:pt x="10186" y="21535"/>
                  <a:pt x="9753" y="21438"/>
                </a:cubicBezTo>
                <a:cubicBezTo>
                  <a:pt x="9247" y="21341"/>
                  <a:pt x="8813" y="21244"/>
                  <a:pt x="8452" y="21082"/>
                </a:cubicBezTo>
                <a:cubicBezTo>
                  <a:pt x="8091" y="20920"/>
                  <a:pt x="7802" y="20726"/>
                  <a:pt x="7585" y="20499"/>
                </a:cubicBezTo>
                <a:cubicBezTo>
                  <a:pt x="7441" y="20272"/>
                  <a:pt x="7296" y="20046"/>
                  <a:pt x="7296" y="19787"/>
                </a:cubicBezTo>
                <a:cubicBezTo>
                  <a:pt x="7296" y="19592"/>
                  <a:pt x="7441" y="19398"/>
                  <a:pt x="7585" y="19204"/>
                </a:cubicBezTo>
                <a:cubicBezTo>
                  <a:pt x="7730" y="19009"/>
                  <a:pt x="7946" y="18815"/>
                  <a:pt x="8163" y="18653"/>
                </a:cubicBezTo>
                <a:cubicBezTo>
                  <a:pt x="8524" y="18491"/>
                  <a:pt x="8813" y="18362"/>
                  <a:pt x="9247" y="18264"/>
                </a:cubicBezTo>
                <a:cubicBezTo>
                  <a:pt x="9608" y="18167"/>
                  <a:pt x="10041" y="18070"/>
                  <a:pt x="10547" y="18070"/>
                </a:cubicBezTo>
                <a:cubicBezTo>
                  <a:pt x="10547" y="16030"/>
                  <a:pt x="10547" y="16030"/>
                  <a:pt x="10547" y="16030"/>
                </a:cubicBezTo>
                <a:cubicBezTo>
                  <a:pt x="4262" y="13213"/>
                  <a:pt x="4262" y="13213"/>
                  <a:pt x="4262" y="13213"/>
                </a:cubicBezTo>
                <a:cubicBezTo>
                  <a:pt x="4045" y="13115"/>
                  <a:pt x="3829" y="13018"/>
                  <a:pt x="3612" y="12921"/>
                </a:cubicBezTo>
                <a:cubicBezTo>
                  <a:pt x="3395" y="12792"/>
                  <a:pt x="3179" y="12694"/>
                  <a:pt x="3034" y="12565"/>
                </a:cubicBezTo>
                <a:cubicBezTo>
                  <a:pt x="2817" y="12468"/>
                  <a:pt x="2673" y="12338"/>
                  <a:pt x="2601" y="12209"/>
                </a:cubicBezTo>
                <a:cubicBezTo>
                  <a:pt x="2456" y="12047"/>
                  <a:pt x="2456" y="11885"/>
                  <a:pt x="2456" y="11723"/>
                </a:cubicBezTo>
                <a:cubicBezTo>
                  <a:pt x="2456" y="10039"/>
                  <a:pt x="2456" y="10039"/>
                  <a:pt x="2456" y="10039"/>
                </a:cubicBezTo>
                <a:cubicBezTo>
                  <a:pt x="2095" y="9974"/>
                  <a:pt x="1734" y="9909"/>
                  <a:pt x="1445" y="9845"/>
                </a:cubicBezTo>
                <a:cubicBezTo>
                  <a:pt x="1156" y="9748"/>
                  <a:pt x="939" y="9650"/>
                  <a:pt x="650" y="9521"/>
                </a:cubicBezTo>
                <a:cubicBezTo>
                  <a:pt x="433" y="9424"/>
                  <a:pt x="289" y="9294"/>
                  <a:pt x="217" y="9132"/>
                </a:cubicBezTo>
                <a:cubicBezTo>
                  <a:pt x="72" y="8970"/>
                  <a:pt x="0" y="8808"/>
                  <a:pt x="0" y="8646"/>
                </a:cubicBezTo>
                <a:cubicBezTo>
                  <a:pt x="0" y="8452"/>
                  <a:pt x="72" y="8258"/>
                  <a:pt x="217" y="8096"/>
                </a:cubicBezTo>
                <a:cubicBezTo>
                  <a:pt x="361" y="7902"/>
                  <a:pt x="650" y="7740"/>
                  <a:pt x="939" y="7643"/>
                </a:cubicBezTo>
                <a:cubicBezTo>
                  <a:pt x="1228" y="7513"/>
                  <a:pt x="1589" y="7384"/>
                  <a:pt x="1951" y="7319"/>
                </a:cubicBezTo>
                <a:cubicBezTo>
                  <a:pt x="2312" y="7254"/>
                  <a:pt x="2745" y="7222"/>
                  <a:pt x="3179" y="7222"/>
                </a:cubicBezTo>
                <a:cubicBezTo>
                  <a:pt x="3612" y="7222"/>
                  <a:pt x="4045" y="7254"/>
                  <a:pt x="4479" y="7319"/>
                </a:cubicBezTo>
                <a:cubicBezTo>
                  <a:pt x="4840" y="7384"/>
                  <a:pt x="5201" y="7513"/>
                  <a:pt x="5418" y="7643"/>
                </a:cubicBezTo>
                <a:cubicBezTo>
                  <a:pt x="5779" y="7740"/>
                  <a:pt x="5996" y="7902"/>
                  <a:pt x="6140" y="8096"/>
                </a:cubicBezTo>
                <a:cubicBezTo>
                  <a:pt x="6285" y="8258"/>
                  <a:pt x="6357" y="8452"/>
                  <a:pt x="6357" y="8646"/>
                </a:cubicBezTo>
                <a:cubicBezTo>
                  <a:pt x="6357" y="8808"/>
                  <a:pt x="6357" y="8970"/>
                  <a:pt x="6213" y="9132"/>
                </a:cubicBezTo>
                <a:cubicBezTo>
                  <a:pt x="6068" y="9294"/>
                  <a:pt x="5924" y="9424"/>
                  <a:pt x="5707" y="9521"/>
                </a:cubicBezTo>
                <a:cubicBezTo>
                  <a:pt x="5490" y="9683"/>
                  <a:pt x="5201" y="9780"/>
                  <a:pt x="4912" y="9877"/>
                </a:cubicBezTo>
                <a:cubicBezTo>
                  <a:pt x="4623" y="9974"/>
                  <a:pt x="4334" y="10007"/>
                  <a:pt x="4045" y="10039"/>
                </a:cubicBezTo>
                <a:cubicBezTo>
                  <a:pt x="4045" y="11723"/>
                  <a:pt x="4045" y="11723"/>
                  <a:pt x="4045" y="11723"/>
                </a:cubicBezTo>
                <a:cubicBezTo>
                  <a:pt x="4045" y="11885"/>
                  <a:pt x="4118" y="12014"/>
                  <a:pt x="4334" y="12176"/>
                </a:cubicBezTo>
                <a:cubicBezTo>
                  <a:pt x="4623" y="12338"/>
                  <a:pt x="4912" y="12500"/>
                  <a:pt x="5346" y="12694"/>
                </a:cubicBezTo>
                <a:cubicBezTo>
                  <a:pt x="10403" y="14961"/>
                  <a:pt x="10403" y="14961"/>
                  <a:pt x="10403" y="14961"/>
                </a:cubicBezTo>
                <a:cubicBezTo>
                  <a:pt x="10403" y="1975"/>
                  <a:pt x="10403" y="1975"/>
                  <a:pt x="10403" y="1975"/>
                </a:cubicBezTo>
                <a:cubicBezTo>
                  <a:pt x="9319" y="2817"/>
                  <a:pt x="9319" y="2817"/>
                  <a:pt x="9319" y="2817"/>
                </a:cubicBezTo>
                <a:cubicBezTo>
                  <a:pt x="7874" y="2461"/>
                  <a:pt x="7874" y="2461"/>
                  <a:pt x="7874" y="2461"/>
                </a:cubicBezTo>
                <a:cubicBezTo>
                  <a:pt x="11197" y="0"/>
                  <a:pt x="11197" y="0"/>
                  <a:pt x="11197" y="0"/>
                </a:cubicBezTo>
                <a:cubicBezTo>
                  <a:pt x="14448" y="2461"/>
                  <a:pt x="14448" y="2461"/>
                  <a:pt x="14448" y="2461"/>
                </a:cubicBezTo>
                <a:cubicBezTo>
                  <a:pt x="13148" y="2817"/>
                  <a:pt x="13148" y="2817"/>
                  <a:pt x="13148" y="2817"/>
                </a:cubicBezTo>
                <a:cubicBezTo>
                  <a:pt x="12064" y="1975"/>
                  <a:pt x="12064" y="1975"/>
                  <a:pt x="12064" y="1975"/>
                </a:cubicBezTo>
                <a:cubicBezTo>
                  <a:pt x="12064" y="12014"/>
                  <a:pt x="12064" y="12014"/>
                  <a:pt x="12064" y="12014"/>
                </a:cubicBezTo>
                <a:cubicBezTo>
                  <a:pt x="17555" y="9586"/>
                  <a:pt x="17555" y="9586"/>
                  <a:pt x="17555" y="9586"/>
                </a:cubicBezTo>
                <a:cubicBezTo>
                  <a:pt x="17988" y="9391"/>
                  <a:pt x="18277" y="9197"/>
                  <a:pt x="18349" y="9067"/>
                </a:cubicBezTo>
                <a:cubicBezTo>
                  <a:pt x="18421" y="8906"/>
                  <a:pt x="18421" y="8711"/>
                  <a:pt x="18421" y="8517"/>
                </a:cubicBezTo>
                <a:cubicBezTo>
                  <a:pt x="18421" y="6801"/>
                  <a:pt x="18421" y="6801"/>
                  <a:pt x="18421" y="6801"/>
                </a:cubicBezTo>
                <a:cubicBezTo>
                  <a:pt x="16110" y="6801"/>
                  <a:pt x="16110" y="6801"/>
                  <a:pt x="16110" y="6801"/>
                </a:cubicBezTo>
                <a:cubicBezTo>
                  <a:pt x="16110" y="4307"/>
                  <a:pt x="16110" y="4307"/>
                  <a:pt x="16110" y="4307"/>
                </a:cubicBezTo>
                <a:lnTo>
                  <a:pt x="21600" y="4307"/>
                </a:lnTo>
                <a:close/>
                <a:moveTo>
                  <a:pt x="1589" y="8646"/>
                </a:moveTo>
                <a:cubicBezTo>
                  <a:pt x="1589" y="8841"/>
                  <a:pt x="1734" y="9003"/>
                  <a:pt x="2095" y="9165"/>
                </a:cubicBezTo>
                <a:cubicBezTo>
                  <a:pt x="2384" y="9294"/>
                  <a:pt x="2745" y="9359"/>
                  <a:pt x="3179" y="9359"/>
                </a:cubicBezTo>
                <a:cubicBezTo>
                  <a:pt x="3612" y="9359"/>
                  <a:pt x="3973" y="9294"/>
                  <a:pt x="4334" y="9165"/>
                </a:cubicBezTo>
                <a:cubicBezTo>
                  <a:pt x="4623" y="9003"/>
                  <a:pt x="4768" y="8841"/>
                  <a:pt x="4768" y="8646"/>
                </a:cubicBezTo>
                <a:cubicBezTo>
                  <a:pt x="4768" y="8452"/>
                  <a:pt x="4623" y="8290"/>
                  <a:pt x="4334" y="8161"/>
                </a:cubicBezTo>
                <a:cubicBezTo>
                  <a:pt x="3973" y="7999"/>
                  <a:pt x="3612" y="7934"/>
                  <a:pt x="3179" y="7934"/>
                </a:cubicBezTo>
                <a:cubicBezTo>
                  <a:pt x="2745" y="7934"/>
                  <a:pt x="2384" y="7999"/>
                  <a:pt x="2095" y="8161"/>
                </a:cubicBezTo>
                <a:cubicBezTo>
                  <a:pt x="1734" y="8290"/>
                  <a:pt x="1589" y="8452"/>
                  <a:pt x="1589" y="8646"/>
                </a:cubicBezTo>
                <a:close/>
                <a:moveTo>
                  <a:pt x="13654" y="19787"/>
                </a:moveTo>
                <a:cubicBezTo>
                  <a:pt x="13654" y="19657"/>
                  <a:pt x="13581" y="19495"/>
                  <a:pt x="13437" y="19398"/>
                </a:cubicBezTo>
                <a:cubicBezTo>
                  <a:pt x="13292" y="19268"/>
                  <a:pt x="13148" y="19139"/>
                  <a:pt x="13003" y="19009"/>
                </a:cubicBezTo>
                <a:cubicBezTo>
                  <a:pt x="12714" y="18945"/>
                  <a:pt x="12425" y="18880"/>
                  <a:pt x="12209" y="18815"/>
                </a:cubicBezTo>
                <a:cubicBezTo>
                  <a:pt x="11920" y="18750"/>
                  <a:pt x="11559" y="18718"/>
                  <a:pt x="11197" y="18718"/>
                </a:cubicBezTo>
                <a:cubicBezTo>
                  <a:pt x="10908" y="18718"/>
                  <a:pt x="10547" y="18750"/>
                  <a:pt x="10330" y="18815"/>
                </a:cubicBezTo>
                <a:cubicBezTo>
                  <a:pt x="10041" y="18880"/>
                  <a:pt x="9753" y="18945"/>
                  <a:pt x="9464" y="19009"/>
                </a:cubicBezTo>
                <a:cubicBezTo>
                  <a:pt x="9319" y="19139"/>
                  <a:pt x="9175" y="19268"/>
                  <a:pt x="9030" y="19398"/>
                </a:cubicBezTo>
                <a:cubicBezTo>
                  <a:pt x="8886" y="19495"/>
                  <a:pt x="8813" y="19657"/>
                  <a:pt x="8813" y="19787"/>
                </a:cubicBezTo>
                <a:cubicBezTo>
                  <a:pt x="8813" y="19948"/>
                  <a:pt x="8886" y="20110"/>
                  <a:pt x="9030" y="20240"/>
                </a:cubicBezTo>
                <a:cubicBezTo>
                  <a:pt x="9175" y="20337"/>
                  <a:pt x="9319" y="20467"/>
                  <a:pt x="9464" y="20596"/>
                </a:cubicBezTo>
                <a:cubicBezTo>
                  <a:pt x="9753" y="20661"/>
                  <a:pt x="10041" y="20726"/>
                  <a:pt x="10330" y="20790"/>
                </a:cubicBezTo>
                <a:cubicBezTo>
                  <a:pt x="10547" y="20855"/>
                  <a:pt x="10908" y="20888"/>
                  <a:pt x="11197" y="20888"/>
                </a:cubicBezTo>
                <a:cubicBezTo>
                  <a:pt x="11559" y="20888"/>
                  <a:pt x="11920" y="20855"/>
                  <a:pt x="12209" y="20790"/>
                </a:cubicBezTo>
                <a:cubicBezTo>
                  <a:pt x="12425" y="20726"/>
                  <a:pt x="12714" y="20661"/>
                  <a:pt x="13003" y="20596"/>
                </a:cubicBezTo>
                <a:cubicBezTo>
                  <a:pt x="13148" y="20467"/>
                  <a:pt x="13292" y="20337"/>
                  <a:pt x="13437" y="20240"/>
                </a:cubicBezTo>
                <a:cubicBezTo>
                  <a:pt x="13581" y="20110"/>
                  <a:pt x="13654" y="19948"/>
                  <a:pt x="13654" y="19787"/>
                </a:cubicBezTo>
                <a:close/>
                <a:moveTo>
                  <a:pt x="17699" y="5019"/>
                </a:moveTo>
                <a:cubicBezTo>
                  <a:pt x="17699" y="6088"/>
                  <a:pt x="17699" y="6088"/>
                  <a:pt x="17699" y="6088"/>
                </a:cubicBezTo>
                <a:cubicBezTo>
                  <a:pt x="19938" y="6088"/>
                  <a:pt x="19938" y="6088"/>
                  <a:pt x="19938" y="6088"/>
                </a:cubicBezTo>
                <a:cubicBezTo>
                  <a:pt x="19938" y="5019"/>
                  <a:pt x="19938" y="5019"/>
                  <a:pt x="19938" y="5019"/>
                </a:cubicBezTo>
                <a:lnTo>
                  <a:pt x="17699" y="5019"/>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35" name="Shape 3988"/>
          <p:cNvSpPr/>
          <p:nvPr userDrawn="1"/>
        </p:nvSpPr>
        <p:spPr>
          <a:xfrm>
            <a:off x="6827905" y="10567854"/>
            <a:ext cx="580996" cy="580996"/>
          </a:xfrm>
          <a:custGeom>
            <a:avLst/>
            <a:gdLst/>
            <a:ahLst/>
            <a:cxnLst>
              <a:cxn ang="0">
                <a:pos x="wd2" y="hd2"/>
              </a:cxn>
              <a:cxn ang="5400000">
                <a:pos x="wd2" y="hd2"/>
              </a:cxn>
              <a:cxn ang="10800000">
                <a:pos x="wd2" y="hd2"/>
              </a:cxn>
              <a:cxn ang="16200000">
                <a:pos x="wd2" y="hd2"/>
              </a:cxn>
            </a:cxnLst>
            <a:rect l="0" t="0" r="r" b="b"/>
            <a:pathLst>
              <a:path w="21600" h="21600" extrusionOk="0">
                <a:moveTo>
                  <a:pt x="19688" y="6353"/>
                </a:moveTo>
                <a:cubicBezTo>
                  <a:pt x="21600" y="8329"/>
                  <a:pt x="21600" y="8329"/>
                  <a:pt x="21600" y="8329"/>
                </a:cubicBezTo>
                <a:cubicBezTo>
                  <a:pt x="19688" y="10200"/>
                  <a:pt x="19688" y="10200"/>
                  <a:pt x="19688" y="10200"/>
                </a:cubicBezTo>
                <a:cubicBezTo>
                  <a:pt x="17705" y="8329"/>
                  <a:pt x="17705" y="8329"/>
                  <a:pt x="17705" y="8329"/>
                </a:cubicBezTo>
                <a:cubicBezTo>
                  <a:pt x="18413" y="7624"/>
                  <a:pt x="18413" y="7624"/>
                  <a:pt x="18413" y="7624"/>
                </a:cubicBezTo>
                <a:cubicBezTo>
                  <a:pt x="18059" y="7341"/>
                  <a:pt x="17705" y="7059"/>
                  <a:pt x="17315" y="6847"/>
                </a:cubicBezTo>
                <a:cubicBezTo>
                  <a:pt x="16890" y="6600"/>
                  <a:pt x="16501" y="6424"/>
                  <a:pt x="16111" y="6247"/>
                </a:cubicBezTo>
                <a:cubicBezTo>
                  <a:pt x="15687" y="6106"/>
                  <a:pt x="15226" y="6000"/>
                  <a:pt x="14801" y="5929"/>
                </a:cubicBezTo>
                <a:cubicBezTo>
                  <a:pt x="14341" y="5824"/>
                  <a:pt x="13881" y="5788"/>
                  <a:pt x="13420" y="5788"/>
                </a:cubicBezTo>
                <a:cubicBezTo>
                  <a:pt x="13031" y="5788"/>
                  <a:pt x="12641" y="5824"/>
                  <a:pt x="12252" y="5894"/>
                </a:cubicBezTo>
                <a:cubicBezTo>
                  <a:pt x="11862" y="5965"/>
                  <a:pt x="11508" y="6035"/>
                  <a:pt x="11119" y="6106"/>
                </a:cubicBezTo>
                <a:cubicBezTo>
                  <a:pt x="10765" y="6247"/>
                  <a:pt x="10410" y="6388"/>
                  <a:pt x="10056" y="6565"/>
                </a:cubicBezTo>
                <a:cubicBezTo>
                  <a:pt x="9738" y="6741"/>
                  <a:pt x="9384" y="6918"/>
                  <a:pt x="9065" y="7165"/>
                </a:cubicBezTo>
                <a:cubicBezTo>
                  <a:pt x="9419" y="7482"/>
                  <a:pt x="9419" y="7482"/>
                  <a:pt x="9419" y="7482"/>
                </a:cubicBezTo>
                <a:cubicBezTo>
                  <a:pt x="7436" y="9388"/>
                  <a:pt x="7436" y="9388"/>
                  <a:pt x="7436" y="9388"/>
                </a:cubicBezTo>
                <a:cubicBezTo>
                  <a:pt x="7117" y="9106"/>
                  <a:pt x="7117" y="9106"/>
                  <a:pt x="7117" y="9106"/>
                </a:cubicBezTo>
                <a:cubicBezTo>
                  <a:pt x="6657" y="9812"/>
                  <a:pt x="6303" y="10588"/>
                  <a:pt x="6090" y="11400"/>
                </a:cubicBezTo>
                <a:cubicBezTo>
                  <a:pt x="5843" y="12212"/>
                  <a:pt x="5736" y="12988"/>
                  <a:pt x="5772" y="13800"/>
                </a:cubicBezTo>
                <a:cubicBezTo>
                  <a:pt x="5843" y="14612"/>
                  <a:pt x="6020" y="15424"/>
                  <a:pt x="6303" y="16235"/>
                </a:cubicBezTo>
                <a:cubicBezTo>
                  <a:pt x="6586" y="17012"/>
                  <a:pt x="7047" y="17753"/>
                  <a:pt x="7613" y="18424"/>
                </a:cubicBezTo>
                <a:cubicBezTo>
                  <a:pt x="8250" y="17753"/>
                  <a:pt x="8250" y="17753"/>
                  <a:pt x="8250" y="17753"/>
                </a:cubicBezTo>
                <a:cubicBezTo>
                  <a:pt x="10198" y="19694"/>
                  <a:pt x="10198" y="19694"/>
                  <a:pt x="10198" y="19694"/>
                </a:cubicBezTo>
                <a:cubicBezTo>
                  <a:pt x="8250" y="21600"/>
                  <a:pt x="8250" y="21600"/>
                  <a:pt x="8250" y="21600"/>
                </a:cubicBezTo>
                <a:cubicBezTo>
                  <a:pt x="6338" y="19694"/>
                  <a:pt x="6338" y="19694"/>
                  <a:pt x="6338" y="19694"/>
                </a:cubicBezTo>
                <a:cubicBezTo>
                  <a:pt x="7011" y="18953"/>
                  <a:pt x="7011" y="18953"/>
                  <a:pt x="7011" y="18953"/>
                </a:cubicBezTo>
                <a:cubicBezTo>
                  <a:pt x="6445" y="18282"/>
                  <a:pt x="5984" y="17541"/>
                  <a:pt x="5630" y="16765"/>
                </a:cubicBezTo>
                <a:cubicBezTo>
                  <a:pt x="5311" y="15988"/>
                  <a:pt x="5099" y="15176"/>
                  <a:pt x="4993" y="14365"/>
                </a:cubicBezTo>
                <a:cubicBezTo>
                  <a:pt x="4887" y="13518"/>
                  <a:pt x="4922" y="12706"/>
                  <a:pt x="5099" y="11859"/>
                </a:cubicBezTo>
                <a:cubicBezTo>
                  <a:pt x="5241" y="11047"/>
                  <a:pt x="5524" y="10235"/>
                  <a:pt x="5913" y="9459"/>
                </a:cubicBezTo>
                <a:cubicBezTo>
                  <a:pt x="2904" y="12459"/>
                  <a:pt x="2904" y="12459"/>
                  <a:pt x="2904" y="12459"/>
                </a:cubicBezTo>
                <a:cubicBezTo>
                  <a:pt x="3010" y="12600"/>
                  <a:pt x="3081" y="12776"/>
                  <a:pt x="3116" y="12953"/>
                </a:cubicBezTo>
                <a:cubicBezTo>
                  <a:pt x="3116" y="13129"/>
                  <a:pt x="3151" y="13306"/>
                  <a:pt x="3151" y="13482"/>
                </a:cubicBezTo>
                <a:cubicBezTo>
                  <a:pt x="3116" y="13624"/>
                  <a:pt x="3045" y="13800"/>
                  <a:pt x="2974" y="13941"/>
                </a:cubicBezTo>
                <a:cubicBezTo>
                  <a:pt x="2904" y="14118"/>
                  <a:pt x="2797" y="14259"/>
                  <a:pt x="2691" y="14400"/>
                </a:cubicBezTo>
                <a:cubicBezTo>
                  <a:pt x="2514" y="14541"/>
                  <a:pt x="2372" y="14647"/>
                  <a:pt x="2195" y="14753"/>
                </a:cubicBezTo>
                <a:cubicBezTo>
                  <a:pt x="1983" y="14824"/>
                  <a:pt x="1806" y="14859"/>
                  <a:pt x="1593" y="14859"/>
                </a:cubicBezTo>
                <a:cubicBezTo>
                  <a:pt x="1381" y="14859"/>
                  <a:pt x="1204" y="14824"/>
                  <a:pt x="991" y="14753"/>
                </a:cubicBezTo>
                <a:cubicBezTo>
                  <a:pt x="814" y="14647"/>
                  <a:pt x="637" y="14576"/>
                  <a:pt x="460" y="14435"/>
                </a:cubicBezTo>
                <a:cubicBezTo>
                  <a:pt x="319" y="14294"/>
                  <a:pt x="212" y="14118"/>
                  <a:pt x="142" y="13906"/>
                </a:cubicBezTo>
                <a:cubicBezTo>
                  <a:pt x="35" y="13729"/>
                  <a:pt x="0" y="13518"/>
                  <a:pt x="0" y="13306"/>
                </a:cubicBezTo>
                <a:cubicBezTo>
                  <a:pt x="0" y="13094"/>
                  <a:pt x="35" y="12918"/>
                  <a:pt x="142" y="12706"/>
                </a:cubicBezTo>
                <a:cubicBezTo>
                  <a:pt x="212" y="12529"/>
                  <a:pt x="319" y="12353"/>
                  <a:pt x="460" y="12176"/>
                </a:cubicBezTo>
                <a:cubicBezTo>
                  <a:pt x="637" y="12035"/>
                  <a:pt x="814" y="11929"/>
                  <a:pt x="991" y="11859"/>
                </a:cubicBezTo>
                <a:cubicBezTo>
                  <a:pt x="1204" y="11753"/>
                  <a:pt x="1381" y="11718"/>
                  <a:pt x="1593" y="11718"/>
                </a:cubicBezTo>
                <a:cubicBezTo>
                  <a:pt x="1735" y="11718"/>
                  <a:pt x="1877" y="11753"/>
                  <a:pt x="1983" y="11788"/>
                </a:cubicBezTo>
                <a:cubicBezTo>
                  <a:pt x="2125" y="11788"/>
                  <a:pt x="2231" y="11859"/>
                  <a:pt x="2372" y="11965"/>
                </a:cubicBezTo>
                <a:cubicBezTo>
                  <a:pt x="6232" y="8082"/>
                  <a:pt x="6232" y="8082"/>
                  <a:pt x="6232" y="8082"/>
                </a:cubicBezTo>
                <a:cubicBezTo>
                  <a:pt x="5489" y="7412"/>
                  <a:pt x="5489" y="7412"/>
                  <a:pt x="5489" y="7412"/>
                </a:cubicBezTo>
                <a:cubicBezTo>
                  <a:pt x="7436" y="5471"/>
                  <a:pt x="7436" y="5471"/>
                  <a:pt x="7436" y="5471"/>
                </a:cubicBezTo>
                <a:cubicBezTo>
                  <a:pt x="8180" y="6176"/>
                  <a:pt x="8180" y="6176"/>
                  <a:pt x="8180" y="6176"/>
                </a:cubicBezTo>
                <a:cubicBezTo>
                  <a:pt x="11969" y="2435"/>
                  <a:pt x="11969" y="2435"/>
                  <a:pt x="11969" y="2435"/>
                </a:cubicBezTo>
                <a:cubicBezTo>
                  <a:pt x="11862" y="2294"/>
                  <a:pt x="11791" y="2118"/>
                  <a:pt x="11756" y="1976"/>
                </a:cubicBezTo>
                <a:cubicBezTo>
                  <a:pt x="11685" y="1800"/>
                  <a:pt x="11685" y="1624"/>
                  <a:pt x="11721" y="1447"/>
                </a:cubicBezTo>
                <a:cubicBezTo>
                  <a:pt x="11756" y="1271"/>
                  <a:pt x="11791" y="1129"/>
                  <a:pt x="11898" y="953"/>
                </a:cubicBezTo>
                <a:cubicBezTo>
                  <a:pt x="11969" y="776"/>
                  <a:pt x="12075" y="635"/>
                  <a:pt x="12181" y="529"/>
                </a:cubicBezTo>
                <a:cubicBezTo>
                  <a:pt x="12323" y="353"/>
                  <a:pt x="12500" y="247"/>
                  <a:pt x="12677" y="141"/>
                </a:cubicBezTo>
                <a:cubicBezTo>
                  <a:pt x="12889" y="71"/>
                  <a:pt x="13066" y="0"/>
                  <a:pt x="13279" y="0"/>
                </a:cubicBezTo>
                <a:cubicBezTo>
                  <a:pt x="13491" y="0"/>
                  <a:pt x="13668" y="71"/>
                  <a:pt x="13845" y="141"/>
                </a:cubicBezTo>
                <a:cubicBezTo>
                  <a:pt x="14022" y="247"/>
                  <a:pt x="14199" y="353"/>
                  <a:pt x="14341" y="529"/>
                </a:cubicBezTo>
                <a:cubicBezTo>
                  <a:pt x="14518" y="671"/>
                  <a:pt x="14660" y="847"/>
                  <a:pt x="14730" y="1024"/>
                </a:cubicBezTo>
                <a:cubicBezTo>
                  <a:pt x="14837" y="1200"/>
                  <a:pt x="14872" y="1412"/>
                  <a:pt x="14872" y="1624"/>
                </a:cubicBezTo>
                <a:cubicBezTo>
                  <a:pt x="14872" y="1835"/>
                  <a:pt x="14837" y="2047"/>
                  <a:pt x="14730" y="2224"/>
                </a:cubicBezTo>
                <a:cubicBezTo>
                  <a:pt x="14660" y="2400"/>
                  <a:pt x="14518" y="2576"/>
                  <a:pt x="14341" y="2718"/>
                </a:cubicBezTo>
                <a:cubicBezTo>
                  <a:pt x="14199" y="2859"/>
                  <a:pt x="14022" y="3000"/>
                  <a:pt x="13845" y="3071"/>
                </a:cubicBezTo>
                <a:cubicBezTo>
                  <a:pt x="13668" y="3176"/>
                  <a:pt x="13491" y="3212"/>
                  <a:pt x="13279" y="3212"/>
                </a:cubicBezTo>
                <a:cubicBezTo>
                  <a:pt x="13137" y="3212"/>
                  <a:pt x="12995" y="3212"/>
                  <a:pt x="12854" y="3141"/>
                </a:cubicBezTo>
                <a:cubicBezTo>
                  <a:pt x="12712" y="3106"/>
                  <a:pt x="12606" y="3035"/>
                  <a:pt x="12500" y="2965"/>
                </a:cubicBezTo>
                <a:cubicBezTo>
                  <a:pt x="9525" y="5929"/>
                  <a:pt x="9525" y="5929"/>
                  <a:pt x="9525" y="5929"/>
                </a:cubicBezTo>
                <a:cubicBezTo>
                  <a:pt x="9773" y="5788"/>
                  <a:pt x="10092" y="5647"/>
                  <a:pt x="10410" y="5541"/>
                </a:cubicBezTo>
                <a:cubicBezTo>
                  <a:pt x="10729" y="5400"/>
                  <a:pt x="11048" y="5294"/>
                  <a:pt x="11402" y="5259"/>
                </a:cubicBezTo>
                <a:cubicBezTo>
                  <a:pt x="11721" y="5153"/>
                  <a:pt x="12075" y="5082"/>
                  <a:pt x="12429" y="5047"/>
                </a:cubicBezTo>
                <a:cubicBezTo>
                  <a:pt x="12748" y="5012"/>
                  <a:pt x="13102" y="4976"/>
                  <a:pt x="13420" y="4976"/>
                </a:cubicBezTo>
                <a:cubicBezTo>
                  <a:pt x="13951" y="4976"/>
                  <a:pt x="14447" y="5012"/>
                  <a:pt x="14943" y="5118"/>
                </a:cubicBezTo>
                <a:cubicBezTo>
                  <a:pt x="15439" y="5188"/>
                  <a:pt x="15934" y="5329"/>
                  <a:pt x="16395" y="5541"/>
                </a:cubicBezTo>
                <a:cubicBezTo>
                  <a:pt x="16855" y="5682"/>
                  <a:pt x="17315" y="5894"/>
                  <a:pt x="17776" y="6141"/>
                </a:cubicBezTo>
                <a:cubicBezTo>
                  <a:pt x="18201" y="6388"/>
                  <a:pt x="18590" y="6706"/>
                  <a:pt x="18944" y="7024"/>
                </a:cubicBezTo>
                <a:lnTo>
                  <a:pt x="19688" y="6353"/>
                </a:lnTo>
                <a:close/>
                <a:moveTo>
                  <a:pt x="2125" y="13835"/>
                </a:moveTo>
                <a:cubicBezTo>
                  <a:pt x="2302" y="13694"/>
                  <a:pt x="2372" y="13518"/>
                  <a:pt x="2372" y="13306"/>
                </a:cubicBezTo>
                <a:cubicBezTo>
                  <a:pt x="2372" y="13059"/>
                  <a:pt x="2302" y="12882"/>
                  <a:pt x="2125" y="12741"/>
                </a:cubicBezTo>
                <a:cubicBezTo>
                  <a:pt x="2054" y="12635"/>
                  <a:pt x="1983" y="12600"/>
                  <a:pt x="1877" y="12565"/>
                </a:cubicBezTo>
                <a:cubicBezTo>
                  <a:pt x="1770" y="12529"/>
                  <a:pt x="1664" y="12494"/>
                  <a:pt x="1593" y="12494"/>
                </a:cubicBezTo>
                <a:cubicBezTo>
                  <a:pt x="1487" y="12494"/>
                  <a:pt x="1381" y="12529"/>
                  <a:pt x="1310" y="12565"/>
                </a:cubicBezTo>
                <a:cubicBezTo>
                  <a:pt x="1204" y="12600"/>
                  <a:pt x="1133" y="12635"/>
                  <a:pt x="1027" y="12741"/>
                </a:cubicBezTo>
                <a:cubicBezTo>
                  <a:pt x="956" y="12847"/>
                  <a:pt x="921" y="12918"/>
                  <a:pt x="850" y="13024"/>
                </a:cubicBezTo>
                <a:cubicBezTo>
                  <a:pt x="814" y="13094"/>
                  <a:pt x="779" y="13200"/>
                  <a:pt x="779" y="13306"/>
                </a:cubicBezTo>
                <a:cubicBezTo>
                  <a:pt x="779" y="13412"/>
                  <a:pt x="814" y="13518"/>
                  <a:pt x="850" y="13624"/>
                </a:cubicBezTo>
                <a:cubicBezTo>
                  <a:pt x="921" y="13694"/>
                  <a:pt x="956" y="13765"/>
                  <a:pt x="1027" y="13835"/>
                </a:cubicBezTo>
                <a:cubicBezTo>
                  <a:pt x="1133" y="13906"/>
                  <a:pt x="1204" y="13941"/>
                  <a:pt x="1310" y="14012"/>
                </a:cubicBezTo>
                <a:cubicBezTo>
                  <a:pt x="1381" y="14047"/>
                  <a:pt x="1487" y="14082"/>
                  <a:pt x="1593" y="14082"/>
                </a:cubicBezTo>
                <a:cubicBezTo>
                  <a:pt x="1664" y="14082"/>
                  <a:pt x="1770" y="14047"/>
                  <a:pt x="1877" y="14012"/>
                </a:cubicBezTo>
                <a:cubicBezTo>
                  <a:pt x="1983" y="13941"/>
                  <a:pt x="2054" y="13906"/>
                  <a:pt x="2125" y="13835"/>
                </a:cubicBezTo>
                <a:close/>
                <a:moveTo>
                  <a:pt x="7401" y="8329"/>
                </a:moveTo>
                <a:cubicBezTo>
                  <a:pt x="8215" y="7482"/>
                  <a:pt x="8215" y="7482"/>
                  <a:pt x="8215" y="7482"/>
                </a:cubicBezTo>
                <a:cubicBezTo>
                  <a:pt x="7401" y="6671"/>
                  <a:pt x="7401" y="6671"/>
                  <a:pt x="7401" y="6671"/>
                </a:cubicBezTo>
                <a:cubicBezTo>
                  <a:pt x="6622" y="7482"/>
                  <a:pt x="6622" y="7482"/>
                  <a:pt x="6622" y="7482"/>
                </a:cubicBezTo>
                <a:lnTo>
                  <a:pt x="7401" y="8329"/>
                </a:lnTo>
                <a:close/>
                <a:moveTo>
                  <a:pt x="9100" y="19694"/>
                </a:moveTo>
                <a:cubicBezTo>
                  <a:pt x="8250" y="18847"/>
                  <a:pt x="8250" y="18847"/>
                  <a:pt x="8250" y="18847"/>
                </a:cubicBezTo>
                <a:cubicBezTo>
                  <a:pt x="7436" y="19694"/>
                  <a:pt x="7436" y="19694"/>
                  <a:pt x="7436" y="19694"/>
                </a:cubicBezTo>
                <a:cubicBezTo>
                  <a:pt x="8250" y="20506"/>
                  <a:pt x="8250" y="20506"/>
                  <a:pt x="8250" y="20506"/>
                </a:cubicBezTo>
                <a:lnTo>
                  <a:pt x="9100" y="19694"/>
                </a:lnTo>
                <a:close/>
                <a:moveTo>
                  <a:pt x="12748" y="1129"/>
                </a:moveTo>
                <a:cubicBezTo>
                  <a:pt x="12570" y="1271"/>
                  <a:pt x="12500" y="1447"/>
                  <a:pt x="12500" y="1659"/>
                </a:cubicBezTo>
                <a:cubicBezTo>
                  <a:pt x="12500" y="1871"/>
                  <a:pt x="12570" y="2047"/>
                  <a:pt x="12748" y="2153"/>
                </a:cubicBezTo>
                <a:cubicBezTo>
                  <a:pt x="12783" y="2259"/>
                  <a:pt x="12889" y="2329"/>
                  <a:pt x="12960" y="2365"/>
                </a:cubicBezTo>
                <a:cubicBezTo>
                  <a:pt x="13066" y="2435"/>
                  <a:pt x="13172" y="2435"/>
                  <a:pt x="13279" y="2435"/>
                </a:cubicBezTo>
                <a:cubicBezTo>
                  <a:pt x="13385" y="2435"/>
                  <a:pt x="13491" y="2435"/>
                  <a:pt x="13562" y="2365"/>
                </a:cubicBezTo>
                <a:cubicBezTo>
                  <a:pt x="13668" y="2329"/>
                  <a:pt x="13739" y="2259"/>
                  <a:pt x="13845" y="2153"/>
                </a:cubicBezTo>
                <a:cubicBezTo>
                  <a:pt x="13987" y="2012"/>
                  <a:pt x="14058" y="1835"/>
                  <a:pt x="14058" y="1624"/>
                </a:cubicBezTo>
                <a:cubicBezTo>
                  <a:pt x="14058" y="1447"/>
                  <a:pt x="13987" y="1271"/>
                  <a:pt x="13845" y="1129"/>
                </a:cubicBezTo>
                <a:cubicBezTo>
                  <a:pt x="13739" y="1024"/>
                  <a:pt x="13668" y="953"/>
                  <a:pt x="13562" y="918"/>
                </a:cubicBezTo>
                <a:cubicBezTo>
                  <a:pt x="13491" y="847"/>
                  <a:pt x="13385" y="847"/>
                  <a:pt x="13279" y="847"/>
                </a:cubicBezTo>
                <a:cubicBezTo>
                  <a:pt x="13172" y="847"/>
                  <a:pt x="13066" y="847"/>
                  <a:pt x="12960" y="918"/>
                </a:cubicBezTo>
                <a:cubicBezTo>
                  <a:pt x="12889" y="953"/>
                  <a:pt x="12783" y="1024"/>
                  <a:pt x="12748" y="1129"/>
                </a:cubicBezTo>
                <a:close/>
                <a:moveTo>
                  <a:pt x="19688" y="9106"/>
                </a:moveTo>
                <a:cubicBezTo>
                  <a:pt x="20538" y="8329"/>
                  <a:pt x="20538" y="8329"/>
                  <a:pt x="20538" y="8329"/>
                </a:cubicBezTo>
                <a:cubicBezTo>
                  <a:pt x="19688" y="7482"/>
                  <a:pt x="19688" y="7482"/>
                  <a:pt x="19688" y="7482"/>
                </a:cubicBezTo>
                <a:cubicBezTo>
                  <a:pt x="18873" y="8329"/>
                  <a:pt x="18873" y="8329"/>
                  <a:pt x="18873" y="8329"/>
                </a:cubicBezTo>
                <a:lnTo>
                  <a:pt x="19688" y="9106"/>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36" name="Shape 3989"/>
          <p:cNvSpPr/>
          <p:nvPr userDrawn="1"/>
        </p:nvSpPr>
        <p:spPr>
          <a:xfrm>
            <a:off x="8125469" y="10574065"/>
            <a:ext cx="568582" cy="568582"/>
          </a:xfrm>
          <a:custGeom>
            <a:avLst/>
            <a:gdLst/>
            <a:ahLst/>
            <a:cxnLst>
              <a:cxn ang="0">
                <a:pos x="wd2" y="hd2"/>
              </a:cxn>
              <a:cxn ang="5400000">
                <a:pos x="wd2" y="hd2"/>
              </a:cxn>
              <a:cxn ang="10800000">
                <a:pos x="wd2" y="hd2"/>
              </a:cxn>
              <a:cxn ang="16200000">
                <a:pos x="wd2" y="hd2"/>
              </a:cxn>
            </a:cxnLst>
            <a:rect l="0" t="0" r="r" b="b"/>
            <a:pathLst>
              <a:path w="21600" h="21600" extrusionOk="0">
                <a:moveTo>
                  <a:pt x="11940" y="0"/>
                </a:moveTo>
                <a:cubicBezTo>
                  <a:pt x="21600" y="9664"/>
                  <a:pt x="21600" y="9664"/>
                  <a:pt x="21600" y="9664"/>
                </a:cubicBezTo>
                <a:cubicBezTo>
                  <a:pt x="19646" y="11611"/>
                  <a:pt x="19646" y="11611"/>
                  <a:pt x="19646" y="11611"/>
                </a:cubicBezTo>
                <a:cubicBezTo>
                  <a:pt x="19646" y="11683"/>
                  <a:pt x="19646" y="11683"/>
                  <a:pt x="19646" y="11683"/>
                </a:cubicBezTo>
                <a:cubicBezTo>
                  <a:pt x="19610" y="11683"/>
                  <a:pt x="19610" y="11683"/>
                  <a:pt x="19610" y="11683"/>
                </a:cubicBezTo>
                <a:cubicBezTo>
                  <a:pt x="17367" y="13955"/>
                  <a:pt x="17367" y="13955"/>
                  <a:pt x="17367" y="13955"/>
                </a:cubicBezTo>
                <a:cubicBezTo>
                  <a:pt x="16679" y="14568"/>
                  <a:pt x="15956" y="15037"/>
                  <a:pt x="15160" y="15398"/>
                </a:cubicBezTo>
                <a:cubicBezTo>
                  <a:pt x="14364" y="15722"/>
                  <a:pt x="13532" y="15903"/>
                  <a:pt x="12699" y="15903"/>
                </a:cubicBezTo>
                <a:cubicBezTo>
                  <a:pt x="11867" y="15939"/>
                  <a:pt x="11035" y="15830"/>
                  <a:pt x="10203" y="15506"/>
                </a:cubicBezTo>
                <a:cubicBezTo>
                  <a:pt x="9371" y="15217"/>
                  <a:pt x="8647" y="14785"/>
                  <a:pt x="7996" y="14244"/>
                </a:cubicBezTo>
                <a:cubicBezTo>
                  <a:pt x="4523" y="17597"/>
                  <a:pt x="4523" y="17597"/>
                  <a:pt x="4523" y="17597"/>
                </a:cubicBezTo>
                <a:cubicBezTo>
                  <a:pt x="7996" y="21023"/>
                  <a:pt x="7996" y="21023"/>
                  <a:pt x="7996" y="21023"/>
                </a:cubicBezTo>
                <a:cubicBezTo>
                  <a:pt x="7417" y="21600"/>
                  <a:pt x="7417" y="21600"/>
                  <a:pt x="7417" y="21600"/>
                </a:cubicBezTo>
                <a:cubicBezTo>
                  <a:pt x="0" y="14244"/>
                  <a:pt x="0" y="14244"/>
                  <a:pt x="0" y="14244"/>
                </a:cubicBezTo>
                <a:cubicBezTo>
                  <a:pt x="615" y="13559"/>
                  <a:pt x="615" y="13559"/>
                  <a:pt x="615" y="13559"/>
                </a:cubicBezTo>
                <a:cubicBezTo>
                  <a:pt x="4016" y="16948"/>
                  <a:pt x="4016" y="16948"/>
                  <a:pt x="4016" y="16948"/>
                </a:cubicBezTo>
                <a:cubicBezTo>
                  <a:pt x="7453" y="13559"/>
                  <a:pt x="7453" y="13559"/>
                  <a:pt x="7453" y="13559"/>
                </a:cubicBezTo>
                <a:cubicBezTo>
                  <a:pt x="6874" y="12873"/>
                  <a:pt x="6440" y="12116"/>
                  <a:pt x="6151" y="11323"/>
                </a:cubicBezTo>
                <a:cubicBezTo>
                  <a:pt x="5861" y="10493"/>
                  <a:pt x="5717" y="9700"/>
                  <a:pt x="5717" y="8871"/>
                </a:cubicBezTo>
                <a:cubicBezTo>
                  <a:pt x="5753" y="8041"/>
                  <a:pt x="5934" y="7212"/>
                  <a:pt x="6259" y="6419"/>
                </a:cubicBezTo>
                <a:cubicBezTo>
                  <a:pt x="6585" y="5625"/>
                  <a:pt x="7091" y="4868"/>
                  <a:pt x="7743" y="4219"/>
                </a:cubicBezTo>
                <a:lnTo>
                  <a:pt x="11940" y="0"/>
                </a:lnTo>
                <a:close/>
                <a:moveTo>
                  <a:pt x="19284" y="10854"/>
                </a:moveTo>
                <a:cubicBezTo>
                  <a:pt x="20478" y="9664"/>
                  <a:pt x="20478" y="9664"/>
                  <a:pt x="20478" y="9664"/>
                </a:cubicBezTo>
                <a:cubicBezTo>
                  <a:pt x="11940" y="1190"/>
                  <a:pt x="11940" y="1190"/>
                  <a:pt x="11940" y="1190"/>
                </a:cubicBezTo>
                <a:cubicBezTo>
                  <a:pt x="8249" y="4832"/>
                  <a:pt x="8249" y="4832"/>
                  <a:pt x="8249" y="4832"/>
                </a:cubicBezTo>
                <a:cubicBezTo>
                  <a:pt x="7851" y="5229"/>
                  <a:pt x="7526" y="5697"/>
                  <a:pt x="7236" y="6166"/>
                </a:cubicBezTo>
                <a:cubicBezTo>
                  <a:pt x="6983" y="6671"/>
                  <a:pt x="6802" y="7176"/>
                  <a:pt x="6657" y="7717"/>
                </a:cubicBezTo>
                <a:cubicBezTo>
                  <a:pt x="6549" y="8222"/>
                  <a:pt x="6476" y="8727"/>
                  <a:pt x="6513" y="9267"/>
                </a:cubicBezTo>
                <a:cubicBezTo>
                  <a:pt x="6513" y="9808"/>
                  <a:pt x="6585" y="10349"/>
                  <a:pt x="6766" y="10854"/>
                </a:cubicBezTo>
                <a:lnTo>
                  <a:pt x="19284" y="10854"/>
                </a:lnTo>
                <a:close/>
                <a:moveTo>
                  <a:pt x="16788" y="13378"/>
                </a:moveTo>
                <a:cubicBezTo>
                  <a:pt x="18488" y="11683"/>
                  <a:pt x="18488" y="11683"/>
                  <a:pt x="18488" y="11683"/>
                </a:cubicBezTo>
                <a:cubicBezTo>
                  <a:pt x="7055" y="11683"/>
                  <a:pt x="7055" y="11683"/>
                  <a:pt x="7055" y="11683"/>
                </a:cubicBezTo>
                <a:cubicBezTo>
                  <a:pt x="7128" y="11864"/>
                  <a:pt x="7200" y="12008"/>
                  <a:pt x="7309" y="12152"/>
                </a:cubicBezTo>
                <a:cubicBezTo>
                  <a:pt x="7381" y="12296"/>
                  <a:pt x="7489" y="12405"/>
                  <a:pt x="7598" y="12549"/>
                </a:cubicBezTo>
                <a:cubicBezTo>
                  <a:pt x="7707" y="12693"/>
                  <a:pt x="7815" y="12837"/>
                  <a:pt x="7924" y="12946"/>
                </a:cubicBezTo>
                <a:cubicBezTo>
                  <a:pt x="8032" y="13090"/>
                  <a:pt x="8141" y="13234"/>
                  <a:pt x="8249" y="13378"/>
                </a:cubicBezTo>
                <a:cubicBezTo>
                  <a:pt x="8828" y="13955"/>
                  <a:pt x="9479" y="14388"/>
                  <a:pt x="10239" y="14676"/>
                </a:cubicBezTo>
                <a:cubicBezTo>
                  <a:pt x="10999" y="14965"/>
                  <a:pt x="11759" y="15109"/>
                  <a:pt x="12519" y="15109"/>
                </a:cubicBezTo>
                <a:cubicBezTo>
                  <a:pt x="13278" y="15109"/>
                  <a:pt x="14038" y="14965"/>
                  <a:pt x="14798" y="14676"/>
                </a:cubicBezTo>
                <a:cubicBezTo>
                  <a:pt x="15522" y="14388"/>
                  <a:pt x="16209" y="13955"/>
                  <a:pt x="16788" y="13378"/>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37" name="Shape 3990"/>
          <p:cNvSpPr/>
          <p:nvPr userDrawn="1"/>
        </p:nvSpPr>
        <p:spPr>
          <a:xfrm>
            <a:off x="9450445" y="10634716"/>
            <a:ext cx="501342" cy="447275"/>
          </a:xfrm>
          <a:custGeom>
            <a:avLst/>
            <a:gdLst/>
            <a:ahLst/>
            <a:cxnLst>
              <a:cxn ang="0">
                <a:pos x="wd2" y="hd2"/>
              </a:cxn>
              <a:cxn ang="5400000">
                <a:pos x="wd2" y="hd2"/>
              </a:cxn>
              <a:cxn ang="10800000">
                <a:pos x="wd2" y="hd2"/>
              </a:cxn>
              <a:cxn ang="16200000">
                <a:pos x="wd2" y="hd2"/>
              </a:cxn>
            </a:cxnLst>
            <a:rect l="0" t="0" r="r" b="b"/>
            <a:pathLst>
              <a:path w="21600" h="21600" extrusionOk="0">
                <a:moveTo>
                  <a:pt x="13871" y="2492"/>
                </a:moveTo>
                <a:lnTo>
                  <a:pt x="21600" y="2492"/>
                </a:lnTo>
                <a:lnTo>
                  <a:pt x="21600" y="21600"/>
                </a:lnTo>
                <a:lnTo>
                  <a:pt x="0" y="21600"/>
                </a:lnTo>
                <a:lnTo>
                  <a:pt x="0" y="2492"/>
                </a:lnTo>
                <a:lnTo>
                  <a:pt x="7624" y="2492"/>
                </a:lnTo>
                <a:lnTo>
                  <a:pt x="7624" y="0"/>
                </a:lnTo>
                <a:lnTo>
                  <a:pt x="13871" y="0"/>
                </a:lnTo>
                <a:lnTo>
                  <a:pt x="13871" y="2492"/>
                </a:lnTo>
                <a:close/>
                <a:moveTo>
                  <a:pt x="7624" y="3442"/>
                </a:moveTo>
                <a:lnTo>
                  <a:pt x="847" y="3442"/>
                </a:lnTo>
                <a:lnTo>
                  <a:pt x="847" y="11631"/>
                </a:lnTo>
                <a:lnTo>
                  <a:pt x="7624" y="11631"/>
                </a:lnTo>
                <a:lnTo>
                  <a:pt x="7624" y="9495"/>
                </a:lnTo>
                <a:lnTo>
                  <a:pt x="13871" y="9495"/>
                </a:lnTo>
                <a:lnTo>
                  <a:pt x="13871" y="11631"/>
                </a:lnTo>
                <a:lnTo>
                  <a:pt x="20647" y="11631"/>
                </a:lnTo>
                <a:lnTo>
                  <a:pt x="20647" y="3442"/>
                </a:lnTo>
                <a:lnTo>
                  <a:pt x="7624" y="3442"/>
                </a:lnTo>
                <a:close/>
                <a:moveTo>
                  <a:pt x="847" y="20651"/>
                </a:moveTo>
                <a:lnTo>
                  <a:pt x="20647" y="20651"/>
                </a:lnTo>
                <a:lnTo>
                  <a:pt x="20647" y="12580"/>
                </a:lnTo>
                <a:lnTo>
                  <a:pt x="13871" y="12580"/>
                </a:lnTo>
                <a:lnTo>
                  <a:pt x="13871" y="14598"/>
                </a:lnTo>
                <a:lnTo>
                  <a:pt x="7624" y="14598"/>
                </a:lnTo>
                <a:lnTo>
                  <a:pt x="7624" y="12580"/>
                </a:lnTo>
                <a:lnTo>
                  <a:pt x="847" y="12580"/>
                </a:lnTo>
                <a:lnTo>
                  <a:pt x="847" y="20651"/>
                </a:lnTo>
                <a:close/>
                <a:moveTo>
                  <a:pt x="8471" y="949"/>
                </a:moveTo>
                <a:lnTo>
                  <a:pt x="8471" y="2492"/>
                </a:lnTo>
                <a:lnTo>
                  <a:pt x="13024" y="2492"/>
                </a:lnTo>
                <a:lnTo>
                  <a:pt x="13024" y="949"/>
                </a:lnTo>
                <a:lnTo>
                  <a:pt x="8471" y="949"/>
                </a:lnTo>
                <a:close/>
                <a:moveTo>
                  <a:pt x="13024" y="10563"/>
                </a:moveTo>
                <a:lnTo>
                  <a:pt x="8471" y="10563"/>
                </a:lnTo>
                <a:lnTo>
                  <a:pt x="8471" y="13530"/>
                </a:lnTo>
                <a:lnTo>
                  <a:pt x="13024" y="13530"/>
                </a:lnTo>
                <a:lnTo>
                  <a:pt x="13024" y="10563"/>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38" name="Shape 3991"/>
          <p:cNvSpPr/>
          <p:nvPr userDrawn="1"/>
        </p:nvSpPr>
        <p:spPr>
          <a:xfrm>
            <a:off x="10741803" y="10644545"/>
            <a:ext cx="501342" cy="427615"/>
          </a:xfrm>
          <a:custGeom>
            <a:avLst/>
            <a:gdLst/>
            <a:ahLst/>
            <a:cxnLst>
              <a:cxn ang="0">
                <a:pos x="wd2" y="hd2"/>
              </a:cxn>
              <a:cxn ang="5400000">
                <a:pos x="wd2" y="hd2"/>
              </a:cxn>
              <a:cxn ang="10800000">
                <a:pos x="wd2" y="hd2"/>
              </a:cxn>
              <a:cxn ang="16200000">
                <a:pos x="wd2" y="hd2"/>
              </a:cxn>
            </a:cxnLst>
            <a:rect l="0" t="0" r="r" b="b"/>
            <a:pathLst>
              <a:path w="21600" h="21600" extrusionOk="0">
                <a:moveTo>
                  <a:pt x="19780" y="2653"/>
                </a:moveTo>
                <a:cubicBezTo>
                  <a:pt x="20022" y="2653"/>
                  <a:pt x="20265" y="2700"/>
                  <a:pt x="20467" y="2795"/>
                </a:cubicBezTo>
                <a:cubicBezTo>
                  <a:pt x="20670" y="2889"/>
                  <a:pt x="20872" y="3032"/>
                  <a:pt x="21074" y="3268"/>
                </a:cubicBezTo>
                <a:cubicBezTo>
                  <a:pt x="21196" y="3411"/>
                  <a:pt x="21317" y="3647"/>
                  <a:pt x="21438" y="3884"/>
                </a:cubicBezTo>
                <a:cubicBezTo>
                  <a:pt x="21519" y="4168"/>
                  <a:pt x="21600" y="4453"/>
                  <a:pt x="21600" y="4737"/>
                </a:cubicBezTo>
                <a:cubicBezTo>
                  <a:pt x="21600" y="19468"/>
                  <a:pt x="21600" y="19468"/>
                  <a:pt x="21600" y="19468"/>
                </a:cubicBezTo>
                <a:cubicBezTo>
                  <a:pt x="21600" y="19753"/>
                  <a:pt x="21519" y="20037"/>
                  <a:pt x="21438" y="20274"/>
                </a:cubicBezTo>
                <a:cubicBezTo>
                  <a:pt x="21317" y="20511"/>
                  <a:pt x="21196" y="20747"/>
                  <a:pt x="21074" y="20937"/>
                </a:cubicBezTo>
                <a:cubicBezTo>
                  <a:pt x="20872" y="21174"/>
                  <a:pt x="20670" y="21316"/>
                  <a:pt x="20467" y="21411"/>
                </a:cubicBezTo>
                <a:cubicBezTo>
                  <a:pt x="20265" y="21505"/>
                  <a:pt x="20022" y="21600"/>
                  <a:pt x="19780" y="21600"/>
                </a:cubicBezTo>
                <a:cubicBezTo>
                  <a:pt x="1780" y="21600"/>
                  <a:pt x="1780" y="21600"/>
                  <a:pt x="1780" y="21600"/>
                </a:cubicBezTo>
                <a:cubicBezTo>
                  <a:pt x="1537" y="21600"/>
                  <a:pt x="1294" y="21505"/>
                  <a:pt x="1092" y="21411"/>
                </a:cubicBezTo>
                <a:cubicBezTo>
                  <a:pt x="890" y="21316"/>
                  <a:pt x="688" y="21174"/>
                  <a:pt x="526" y="20937"/>
                </a:cubicBezTo>
                <a:cubicBezTo>
                  <a:pt x="364" y="20747"/>
                  <a:pt x="243" y="20511"/>
                  <a:pt x="162" y="20274"/>
                </a:cubicBezTo>
                <a:cubicBezTo>
                  <a:pt x="40" y="20037"/>
                  <a:pt x="0" y="19753"/>
                  <a:pt x="0" y="19468"/>
                </a:cubicBezTo>
                <a:cubicBezTo>
                  <a:pt x="0" y="2084"/>
                  <a:pt x="0" y="2084"/>
                  <a:pt x="0" y="2084"/>
                </a:cubicBezTo>
                <a:cubicBezTo>
                  <a:pt x="0" y="1800"/>
                  <a:pt x="40" y="1516"/>
                  <a:pt x="162" y="1279"/>
                </a:cubicBezTo>
                <a:cubicBezTo>
                  <a:pt x="243" y="1042"/>
                  <a:pt x="364" y="805"/>
                  <a:pt x="526" y="616"/>
                </a:cubicBezTo>
                <a:cubicBezTo>
                  <a:pt x="688" y="379"/>
                  <a:pt x="890" y="237"/>
                  <a:pt x="1092" y="142"/>
                </a:cubicBezTo>
                <a:cubicBezTo>
                  <a:pt x="1294" y="47"/>
                  <a:pt x="1537" y="0"/>
                  <a:pt x="1780" y="0"/>
                </a:cubicBezTo>
                <a:cubicBezTo>
                  <a:pt x="6310" y="0"/>
                  <a:pt x="6310" y="0"/>
                  <a:pt x="6310" y="0"/>
                </a:cubicBezTo>
                <a:cubicBezTo>
                  <a:pt x="6553" y="0"/>
                  <a:pt x="6796" y="47"/>
                  <a:pt x="6998" y="142"/>
                </a:cubicBezTo>
                <a:cubicBezTo>
                  <a:pt x="7200" y="237"/>
                  <a:pt x="7402" y="379"/>
                  <a:pt x="7564" y="616"/>
                </a:cubicBezTo>
                <a:cubicBezTo>
                  <a:pt x="7726" y="805"/>
                  <a:pt x="7847" y="1042"/>
                  <a:pt x="7928" y="1279"/>
                </a:cubicBezTo>
                <a:cubicBezTo>
                  <a:pt x="8049" y="1516"/>
                  <a:pt x="8090" y="1800"/>
                  <a:pt x="8090" y="2084"/>
                </a:cubicBezTo>
                <a:cubicBezTo>
                  <a:pt x="8090" y="2653"/>
                  <a:pt x="8090" y="2653"/>
                  <a:pt x="8090" y="2653"/>
                </a:cubicBezTo>
                <a:lnTo>
                  <a:pt x="19780" y="2653"/>
                </a:lnTo>
                <a:close/>
                <a:moveTo>
                  <a:pt x="890" y="2084"/>
                </a:moveTo>
                <a:cubicBezTo>
                  <a:pt x="890" y="5779"/>
                  <a:pt x="890" y="5779"/>
                  <a:pt x="890" y="5779"/>
                </a:cubicBezTo>
                <a:cubicBezTo>
                  <a:pt x="20670" y="5779"/>
                  <a:pt x="20670" y="5779"/>
                  <a:pt x="20670" y="5779"/>
                </a:cubicBezTo>
                <a:cubicBezTo>
                  <a:pt x="20670" y="4737"/>
                  <a:pt x="20670" y="4737"/>
                  <a:pt x="20670" y="4737"/>
                </a:cubicBezTo>
                <a:cubicBezTo>
                  <a:pt x="20670" y="4453"/>
                  <a:pt x="20589" y="4216"/>
                  <a:pt x="20427" y="3979"/>
                </a:cubicBezTo>
                <a:cubicBezTo>
                  <a:pt x="20265" y="3789"/>
                  <a:pt x="20022" y="3695"/>
                  <a:pt x="19780" y="3695"/>
                </a:cubicBezTo>
                <a:cubicBezTo>
                  <a:pt x="7200" y="3695"/>
                  <a:pt x="7200" y="3695"/>
                  <a:pt x="7200" y="3695"/>
                </a:cubicBezTo>
                <a:cubicBezTo>
                  <a:pt x="7200" y="2084"/>
                  <a:pt x="7200" y="2084"/>
                  <a:pt x="7200" y="2084"/>
                </a:cubicBezTo>
                <a:cubicBezTo>
                  <a:pt x="7200" y="1800"/>
                  <a:pt x="7119" y="1563"/>
                  <a:pt x="6957" y="1326"/>
                </a:cubicBezTo>
                <a:cubicBezTo>
                  <a:pt x="6755" y="1137"/>
                  <a:pt x="6553" y="1042"/>
                  <a:pt x="6310" y="1042"/>
                </a:cubicBezTo>
                <a:cubicBezTo>
                  <a:pt x="1780" y="1042"/>
                  <a:pt x="1780" y="1042"/>
                  <a:pt x="1780" y="1042"/>
                </a:cubicBezTo>
                <a:cubicBezTo>
                  <a:pt x="1537" y="1042"/>
                  <a:pt x="1335" y="1137"/>
                  <a:pt x="1133" y="1326"/>
                </a:cubicBezTo>
                <a:cubicBezTo>
                  <a:pt x="971" y="1563"/>
                  <a:pt x="890" y="1800"/>
                  <a:pt x="890" y="2084"/>
                </a:cubicBezTo>
                <a:close/>
                <a:moveTo>
                  <a:pt x="19780" y="20511"/>
                </a:moveTo>
                <a:cubicBezTo>
                  <a:pt x="20022" y="20511"/>
                  <a:pt x="20265" y="20416"/>
                  <a:pt x="20427" y="20226"/>
                </a:cubicBezTo>
                <a:cubicBezTo>
                  <a:pt x="20589" y="20037"/>
                  <a:pt x="20670" y="19753"/>
                  <a:pt x="20670" y="19468"/>
                </a:cubicBezTo>
                <a:cubicBezTo>
                  <a:pt x="20670" y="6821"/>
                  <a:pt x="20670" y="6821"/>
                  <a:pt x="20670" y="6821"/>
                </a:cubicBezTo>
                <a:cubicBezTo>
                  <a:pt x="890" y="6821"/>
                  <a:pt x="890" y="6821"/>
                  <a:pt x="890" y="6821"/>
                </a:cubicBezTo>
                <a:cubicBezTo>
                  <a:pt x="890" y="19468"/>
                  <a:pt x="890" y="19468"/>
                  <a:pt x="890" y="19468"/>
                </a:cubicBezTo>
                <a:cubicBezTo>
                  <a:pt x="890" y="19753"/>
                  <a:pt x="971" y="20037"/>
                  <a:pt x="1133" y="20226"/>
                </a:cubicBezTo>
                <a:cubicBezTo>
                  <a:pt x="1335" y="20416"/>
                  <a:pt x="1537" y="20511"/>
                  <a:pt x="1780" y="20511"/>
                </a:cubicBezTo>
                <a:lnTo>
                  <a:pt x="19780" y="20511"/>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04" name="Text Placeholder 86"/>
          <p:cNvSpPr>
            <a:spLocks noGrp="1"/>
          </p:cNvSpPr>
          <p:nvPr>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200" b="1" spc="0" baseline="0">
                <a:solidFill>
                  <a:srgbClr val="000000"/>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sl-SI"/>
              <a:t>Icon set</a:t>
            </a:r>
          </a:p>
        </p:txBody>
      </p:sp>
      <p:sp>
        <p:nvSpPr>
          <p:cNvPr id="105" name="Text Placeholder 86"/>
          <p:cNvSpPr>
            <a:spLocks noGrp="1"/>
          </p:cNvSpPr>
          <p:nvPr>
            <p:ph type="body" sz="quarter" idx="24" hasCustomPrompt="1"/>
          </p:nvPr>
        </p:nvSpPr>
        <p:spPr>
          <a:xfrm>
            <a:off x="10171028" y="1386186"/>
            <a:ext cx="2306623" cy="360040"/>
          </a:xfrm>
          <a:prstGeom prst="rect">
            <a:avLst/>
          </a:prstGeom>
        </p:spPr>
        <p:txBody>
          <a:bodyPr/>
          <a:lstStyle>
            <a:lvl1pPr marL="0" indent="0" algn="l">
              <a:lnSpc>
                <a:spcPct val="100000"/>
              </a:lnSpc>
              <a:spcBef>
                <a:spcPts val="0"/>
              </a:spcBef>
              <a:buNone/>
              <a:defRPr sz="20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106" name="Straight Connector 105"/>
          <p:cNvCxnSpPr/>
          <p:nvPr userDrawn="1"/>
        </p:nvCxnSpPr>
        <p:spPr>
          <a:xfrm>
            <a:off x="12765683" y="160221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91522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ain title_center">
    <p:spTree>
      <p:nvGrpSpPr>
        <p:cNvPr id="1" name=""/>
        <p:cNvGrpSpPr/>
        <p:nvPr/>
      </p:nvGrpSpPr>
      <p:grpSpPr>
        <a:xfrm>
          <a:off x="0" y="0"/>
          <a:ext cx="0" cy="0"/>
          <a:chOff x="0" y="0"/>
          <a:chExt cx="0" cy="0"/>
        </a:xfrm>
      </p:grpSpPr>
      <p:sp>
        <p:nvSpPr>
          <p:cNvPr id="5" name="TextBox 4"/>
          <p:cNvSpPr txBox="1"/>
          <p:nvPr userDrawn="1"/>
        </p:nvSpPr>
        <p:spPr>
          <a:xfrm rot="16200000">
            <a:off x="20203575" y="6693710"/>
            <a:ext cx="6694678" cy="400110"/>
          </a:xfrm>
          <a:prstGeom prst="rect">
            <a:avLst/>
          </a:prstGeom>
          <a:noFill/>
        </p:spPr>
        <p:txBody>
          <a:bodyPr wrap="square" rtlCol="0">
            <a:spAutoFit/>
          </a:bodyPr>
          <a:lstStyle/>
          <a:p>
            <a:pPr marL="0" marR="0" indent="0" algn="ctr" defTabSz="2176766" rtl="0" eaLnBrk="1" fontAlgn="auto" latinLnBrk="0" hangingPunct="1">
              <a:lnSpc>
                <a:spcPct val="100000"/>
              </a:lnSpc>
              <a:spcBef>
                <a:spcPts val="0"/>
              </a:spcBef>
              <a:spcAft>
                <a:spcPts val="0"/>
              </a:spcAft>
              <a:buClrTx/>
              <a:buSzTx/>
              <a:buFontTx/>
              <a:buNone/>
              <a:tabLst/>
              <a:defRPr/>
            </a:pPr>
            <a:r>
              <a:rPr lang="en-US" sz="3000" b="1" i="0" u="none" strike="noStrike" kern="1200" spc="700" baseline="30000" dirty="0">
                <a:solidFill>
                  <a:schemeClr val="accent4"/>
                </a:solidFill>
                <a:latin typeface="+mn-lt"/>
                <a:ea typeface="Segoe UI Symbol" charset="0"/>
                <a:cs typeface="Segoe UI Symbol" charset="0"/>
              </a:rPr>
              <a:t>@ADACTA</a:t>
            </a:r>
          </a:p>
        </p:txBody>
      </p:sp>
      <p:sp>
        <p:nvSpPr>
          <p:cNvPr id="9" name="Shape 402" hidden="1"/>
          <p:cNvSpPr txBox="1">
            <a:spLocks/>
          </p:cNvSpPr>
          <p:nvPr userDrawn="1"/>
        </p:nvSpPr>
        <p:spPr>
          <a:xfrm>
            <a:off x="22615503" y="12475418"/>
            <a:ext cx="935411" cy="446951"/>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1pPr>
            <a:lvl2pPr marL="0" marR="0" indent="1143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2pPr>
            <a:lvl3pPr marL="0" marR="0" indent="2286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3pPr>
            <a:lvl4pPr marL="0" marR="0" indent="3429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4pPr>
            <a:lvl5pPr marL="0" marR="0" indent="4572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5pPr>
            <a:lvl6pPr marL="0" marR="0" indent="5715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6pPr>
            <a:lvl7pPr marL="0" marR="0" indent="6858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7pPr>
            <a:lvl8pPr marL="0" marR="0" indent="8001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8pPr>
            <a:lvl9pPr marL="0" marR="0" indent="9144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9pPr>
          </a:lstStyle>
          <a:p>
            <a:pPr algn="r">
              <a:defRPr/>
            </a:pPr>
            <a:fld id="{98E1E0C6-D56B-49C4-BEEA-5FD46A4DE522}" type="slidenum">
              <a:rPr lang="is-IS" sz="2700" b="1" kern="0" smtClean="0">
                <a:solidFill>
                  <a:schemeClr val="accent4"/>
                </a:solidFill>
                <a:latin typeface="Segoe UI Symbol" charset="0"/>
                <a:ea typeface="Segoe UI Symbol" charset="0"/>
                <a:cs typeface="Segoe UI Symbol" charset="0"/>
              </a:rPr>
              <a:pPr algn="r">
                <a:defRPr/>
              </a:pPr>
              <a:t>‹#›</a:t>
            </a:fld>
            <a:endParaRPr lang="is-IS" sz="2700" b="1" kern="0">
              <a:solidFill>
                <a:schemeClr val="accent4"/>
              </a:solidFill>
              <a:latin typeface="Segoe UI Symbol" charset="0"/>
              <a:ea typeface="Segoe UI Symbol" charset="0"/>
              <a:cs typeface="Segoe UI Symbol" charset="0"/>
            </a:endParaRPr>
          </a:p>
        </p:txBody>
      </p:sp>
      <p:pic>
        <p:nvPicPr>
          <p:cNvPr id="17" name="Picture 16">
            <a:extLst>
              <a:ext uri="{FF2B5EF4-FFF2-40B4-BE49-F238E27FC236}">
                <a16:creationId xmlns:a16="http://schemas.microsoft.com/office/drawing/2014/main" id="{FF2BF9B3-550C-374B-83FC-9E2D5E6AE6F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11781" y="-342006"/>
            <a:ext cx="3488055" cy="2754338"/>
          </a:xfrm>
          <a:prstGeom prst="rect">
            <a:avLst/>
          </a:prstGeom>
        </p:spPr>
      </p:pic>
      <p:sp>
        <p:nvSpPr>
          <p:cNvPr id="12" name="Text Placeholder 86"/>
          <p:cNvSpPr>
            <a:spLocks noGrp="1"/>
          </p:cNvSpPr>
          <p:nvPr>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600" b="1" spc="0" baseline="0">
                <a:solidFill>
                  <a:srgbClr val="001942"/>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dirty="0">
                <a:effectLst/>
              </a:rPr>
              <a:t>Main Title</a:t>
            </a:r>
            <a:endParaRPr lang="sl-SI" dirty="0"/>
          </a:p>
        </p:txBody>
      </p:sp>
      <p:sp>
        <p:nvSpPr>
          <p:cNvPr id="13" name="Text Placeholder 86"/>
          <p:cNvSpPr>
            <a:spLocks noGrp="1"/>
          </p:cNvSpPr>
          <p:nvPr>
            <p:ph type="body" sz="quarter" idx="24" hasCustomPrompt="1"/>
          </p:nvPr>
        </p:nvSpPr>
        <p:spPr>
          <a:xfrm>
            <a:off x="10171028" y="1386185"/>
            <a:ext cx="2738671" cy="432003"/>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sp>
        <p:nvSpPr>
          <p:cNvPr id="10" name="Text Placeholder 11">
            <a:extLst>
              <a:ext uri="{FF2B5EF4-FFF2-40B4-BE49-F238E27FC236}">
                <a16:creationId xmlns:a16="http://schemas.microsoft.com/office/drawing/2014/main" id="{BEA355A6-1EBB-4D46-A6C7-BB8EFAA7C470}"/>
              </a:ext>
            </a:extLst>
          </p:cNvPr>
          <p:cNvSpPr>
            <a:spLocks noGrp="1"/>
          </p:cNvSpPr>
          <p:nvPr>
            <p:ph type="body" sz="quarter" idx="41" hasCustomPrompt="1"/>
          </p:nvPr>
        </p:nvSpPr>
        <p:spPr>
          <a:xfrm>
            <a:off x="2872967" y="4851832"/>
            <a:ext cx="8102895" cy="7623586"/>
          </a:xfrm>
          <a:prstGeom prst="rect">
            <a:avLst/>
          </a:prstGeom>
        </p:spPr>
        <p:txBody>
          <a:bodyPr/>
          <a:lstStyle>
            <a:lvl1pPr marL="0" indent="0" algn="just">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a:t>
            </a:r>
            <a:endParaRPr lang="sl-SI" sz="2400">
              <a:solidFill>
                <a:srgbClr val="56595B"/>
              </a:solidFill>
              <a:latin typeface="+mn-lt"/>
              <a:ea typeface="Segoe UI Symbol" charset="0"/>
              <a:cs typeface="Segoe UI Symbol" charset="0"/>
            </a:endParaRPr>
          </a:p>
          <a:p>
            <a:pPr algn="just">
              <a:lnSpc>
                <a:spcPct val="150000"/>
              </a:lnSpc>
            </a:pPr>
            <a:endParaRPr lang="sl-SI" sz="2400">
              <a:solidFill>
                <a:srgbClr val="56595B"/>
              </a:solidFill>
              <a:latin typeface="+mn-lt"/>
              <a:ea typeface="Segoe UI Symbol" charset="0"/>
              <a:cs typeface="Segoe UI Symbol" charset="0"/>
            </a:endParaRPr>
          </a:p>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There are many variations of passages </a:t>
            </a:r>
          </a:p>
        </p:txBody>
      </p:sp>
      <p:sp>
        <p:nvSpPr>
          <p:cNvPr id="11" name="Text Placeholder 11">
            <a:extLst>
              <a:ext uri="{FF2B5EF4-FFF2-40B4-BE49-F238E27FC236}">
                <a16:creationId xmlns:a16="http://schemas.microsoft.com/office/drawing/2014/main" id="{AB44E351-C3E5-490D-A057-6691F1674CD5}"/>
              </a:ext>
            </a:extLst>
          </p:cNvPr>
          <p:cNvSpPr>
            <a:spLocks noGrp="1"/>
          </p:cNvSpPr>
          <p:nvPr>
            <p:ph type="body" sz="quarter" idx="42" hasCustomPrompt="1"/>
          </p:nvPr>
        </p:nvSpPr>
        <p:spPr>
          <a:xfrm>
            <a:off x="13377751" y="4851832"/>
            <a:ext cx="8102895" cy="7623586"/>
          </a:xfrm>
          <a:prstGeom prst="rect">
            <a:avLst/>
          </a:prstGeom>
        </p:spPr>
        <p:txBody>
          <a:bodyPr/>
          <a:lstStyle>
            <a:lvl1pPr marL="0" indent="0" algn="just">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a:t>
            </a:r>
            <a:endParaRPr lang="sl-SI" sz="2400">
              <a:solidFill>
                <a:srgbClr val="56595B"/>
              </a:solidFill>
              <a:latin typeface="+mn-lt"/>
              <a:ea typeface="Segoe UI Symbol" charset="0"/>
              <a:cs typeface="Segoe UI Symbol" charset="0"/>
            </a:endParaRPr>
          </a:p>
          <a:p>
            <a:pPr algn="just">
              <a:lnSpc>
                <a:spcPct val="150000"/>
              </a:lnSpc>
            </a:pPr>
            <a:endParaRPr lang="sl-SI" sz="2400">
              <a:solidFill>
                <a:srgbClr val="56595B"/>
              </a:solidFill>
              <a:latin typeface="+mn-lt"/>
              <a:ea typeface="Segoe UI Symbol" charset="0"/>
              <a:cs typeface="Segoe UI Symbol" charset="0"/>
            </a:endParaRPr>
          </a:p>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There are many variations of passages </a:t>
            </a:r>
          </a:p>
        </p:txBody>
      </p:sp>
    </p:spTree>
    <p:extLst>
      <p:ext uri="{BB962C8B-B14F-4D97-AF65-F5344CB8AC3E}">
        <p14:creationId xmlns:p14="http://schemas.microsoft.com/office/powerpoint/2010/main" val="37855174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evice set">
    <p:spTree>
      <p:nvGrpSpPr>
        <p:cNvPr id="1" name=""/>
        <p:cNvGrpSpPr/>
        <p:nvPr/>
      </p:nvGrpSpPr>
      <p:grpSpPr>
        <a:xfrm>
          <a:off x="0" y="0"/>
          <a:ext cx="0" cy="0"/>
          <a:chOff x="0" y="0"/>
          <a:chExt cx="0" cy="0"/>
        </a:xfrm>
      </p:grpSpPr>
      <p:pic>
        <p:nvPicPr>
          <p:cNvPr id="5" name="Picture 4" descr="C:\Users\nika\Desktop\devices2.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41943" y="3474418"/>
            <a:ext cx="12820007" cy="8781704"/>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sz="quarter" idx="12" hasCustomPrompt="1"/>
          </p:nvPr>
        </p:nvSpPr>
        <p:spPr>
          <a:xfrm>
            <a:off x="4124723" y="4986586"/>
            <a:ext cx="7272808" cy="4403844"/>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pic>
        <p:nvPicPr>
          <p:cNvPr id="10" name="pasted-image.tif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861950" y="4770562"/>
            <a:ext cx="9205503" cy="5328592"/>
          </a:xfrm>
          <a:prstGeom prst="rect">
            <a:avLst/>
          </a:prstGeom>
          <a:ln w="12700">
            <a:miter lim="400000"/>
          </a:ln>
        </p:spPr>
      </p:pic>
      <p:sp>
        <p:nvSpPr>
          <p:cNvPr id="16" name="Picture Placeholder 2"/>
          <p:cNvSpPr>
            <a:spLocks noGrp="1"/>
          </p:cNvSpPr>
          <p:nvPr>
            <p:ph type="pic" sz="quarter" idx="20" hasCustomPrompt="1"/>
          </p:nvPr>
        </p:nvSpPr>
        <p:spPr>
          <a:xfrm>
            <a:off x="14936309" y="5130602"/>
            <a:ext cx="7046398" cy="4392488"/>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2" name="Text Placeholder 86"/>
          <p:cNvSpPr>
            <a:spLocks noGrp="1"/>
          </p:cNvSpPr>
          <p:nvPr>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600" b="1" spc="0" baseline="0">
                <a:solidFill>
                  <a:srgbClr val="001942"/>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sl-SI"/>
              <a:t>Device set</a:t>
            </a:r>
          </a:p>
        </p:txBody>
      </p:sp>
      <p:sp>
        <p:nvSpPr>
          <p:cNvPr id="13" name="Text Placeholder 86"/>
          <p:cNvSpPr>
            <a:spLocks noGrp="1"/>
          </p:cNvSpPr>
          <p:nvPr>
            <p:ph type="body" sz="quarter" idx="24" hasCustomPrompt="1"/>
          </p:nvPr>
        </p:nvSpPr>
        <p:spPr>
          <a:xfrm>
            <a:off x="10171028" y="1386185"/>
            <a:ext cx="2810679" cy="568593"/>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14" name="Straight Connector 13"/>
          <p:cNvCxnSpPr/>
          <p:nvPr userDrawn="1"/>
        </p:nvCxnSpPr>
        <p:spPr>
          <a:xfrm>
            <a:off x="12765683" y="160221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25716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evice set2">
    <p:spTree>
      <p:nvGrpSpPr>
        <p:cNvPr id="1" name=""/>
        <p:cNvGrpSpPr/>
        <p:nvPr/>
      </p:nvGrpSpPr>
      <p:grpSpPr>
        <a:xfrm>
          <a:off x="0" y="0"/>
          <a:ext cx="0" cy="0"/>
          <a:chOff x="0" y="0"/>
          <a:chExt cx="0" cy="0"/>
        </a:xfrm>
      </p:grpSpPr>
      <p:pic>
        <p:nvPicPr>
          <p:cNvPr id="14" name="pasted-image.tif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3532900" y="5680869"/>
            <a:ext cx="7710502" cy="5112568"/>
          </a:xfrm>
          <a:prstGeom prst="rect">
            <a:avLst/>
          </a:prstGeom>
          <a:ln w="12700">
            <a:miter lim="400000"/>
          </a:ln>
        </p:spPr>
      </p:pic>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73495" y="3900147"/>
            <a:ext cx="4379552" cy="8558045"/>
          </a:xfrm>
          <a:prstGeom prst="rect">
            <a:avLst/>
          </a:prstGeom>
        </p:spPr>
      </p:pic>
      <p:sp>
        <p:nvSpPr>
          <p:cNvPr id="19" name="Picture Placeholder 2"/>
          <p:cNvSpPr>
            <a:spLocks noGrp="1"/>
          </p:cNvSpPr>
          <p:nvPr>
            <p:ph type="pic" sz="quarter" idx="12" hasCustomPrompt="1"/>
          </p:nvPr>
        </p:nvSpPr>
        <p:spPr>
          <a:xfrm>
            <a:off x="5011887" y="5173990"/>
            <a:ext cx="4680520" cy="6120680"/>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20" name="Picture Placeholder 2"/>
          <p:cNvSpPr>
            <a:spLocks noGrp="1"/>
          </p:cNvSpPr>
          <p:nvPr>
            <p:ph type="pic" sz="quarter" idx="20" hasCustomPrompt="1"/>
          </p:nvPr>
        </p:nvSpPr>
        <p:spPr>
          <a:xfrm>
            <a:off x="11481806" y="5027916"/>
            <a:ext cx="3571132" cy="6283601"/>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pic>
        <p:nvPicPr>
          <p:cNvPr id="21" name="pasted-image.tif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5400000">
            <a:off x="14528543" y="6104046"/>
            <a:ext cx="8064224" cy="3957096"/>
          </a:xfrm>
          <a:prstGeom prst="rect">
            <a:avLst/>
          </a:prstGeom>
          <a:ln w="12700">
            <a:miter lim="400000"/>
          </a:ln>
        </p:spPr>
      </p:pic>
      <p:sp>
        <p:nvSpPr>
          <p:cNvPr id="26" name="Picture Placeholder 2"/>
          <p:cNvSpPr>
            <a:spLocks noGrp="1"/>
          </p:cNvSpPr>
          <p:nvPr>
            <p:ph type="pic" sz="quarter" idx="21" hasCustomPrompt="1"/>
          </p:nvPr>
        </p:nvSpPr>
        <p:spPr>
          <a:xfrm>
            <a:off x="16796459" y="4883900"/>
            <a:ext cx="3528392" cy="6264696"/>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8" name="Text Placeholder 86"/>
          <p:cNvSpPr>
            <a:spLocks noGrp="1"/>
          </p:cNvSpPr>
          <p:nvPr>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200" b="1" spc="0" baseline="0">
                <a:solidFill>
                  <a:srgbClr val="001942"/>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sl-SI"/>
              <a:t>Device set</a:t>
            </a:r>
          </a:p>
        </p:txBody>
      </p:sp>
      <p:sp>
        <p:nvSpPr>
          <p:cNvPr id="22" name="Text Placeholder 86"/>
          <p:cNvSpPr>
            <a:spLocks noGrp="1"/>
          </p:cNvSpPr>
          <p:nvPr>
            <p:ph type="body" sz="quarter" idx="24" hasCustomPrompt="1"/>
          </p:nvPr>
        </p:nvSpPr>
        <p:spPr>
          <a:xfrm>
            <a:off x="10171028" y="1386186"/>
            <a:ext cx="2306623" cy="360040"/>
          </a:xfrm>
          <a:prstGeom prst="rect">
            <a:avLst/>
          </a:prstGeom>
        </p:spPr>
        <p:txBody>
          <a:bodyPr/>
          <a:lstStyle>
            <a:lvl1pPr marL="0" indent="0" algn="l">
              <a:lnSpc>
                <a:spcPct val="100000"/>
              </a:lnSpc>
              <a:spcBef>
                <a:spcPts val="0"/>
              </a:spcBef>
              <a:buNone/>
              <a:defRPr sz="20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23" name="Straight Connector 22"/>
          <p:cNvCxnSpPr/>
          <p:nvPr userDrawn="1"/>
        </p:nvCxnSpPr>
        <p:spPr>
          <a:xfrm>
            <a:off x="12765683" y="160221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26794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Left_column">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9" name="Shape 402" hidden="1"/>
          <p:cNvSpPr txBox="1">
            <a:spLocks/>
          </p:cNvSpPr>
          <p:nvPr userDrawn="1"/>
        </p:nvSpPr>
        <p:spPr>
          <a:xfrm>
            <a:off x="22615503" y="12475418"/>
            <a:ext cx="935411" cy="446951"/>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1pPr>
            <a:lvl2pPr marL="0" marR="0" indent="1143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2pPr>
            <a:lvl3pPr marL="0" marR="0" indent="2286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3pPr>
            <a:lvl4pPr marL="0" marR="0" indent="3429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4pPr>
            <a:lvl5pPr marL="0" marR="0" indent="4572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5pPr>
            <a:lvl6pPr marL="0" marR="0" indent="5715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6pPr>
            <a:lvl7pPr marL="0" marR="0" indent="6858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7pPr>
            <a:lvl8pPr marL="0" marR="0" indent="8001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8pPr>
            <a:lvl9pPr marL="0" marR="0" indent="9144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9pPr>
          </a:lstStyle>
          <a:p>
            <a:pPr algn="r">
              <a:defRPr/>
            </a:pPr>
            <a:fld id="{98E1E0C6-D56B-49C4-BEEA-5FD46A4DE522}" type="slidenum">
              <a:rPr lang="is-IS" sz="2700" b="1" kern="0" smtClean="0">
                <a:solidFill>
                  <a:schemeClr val="accent4"/>
                </a:solidFill>
                <a:latin typeface="+mn-lt"/>
                <a:ea typeface="Segoe UI Symbol" charset="0"/>
                <a:cs typeface="Segoe UI Symbol" charset="0"/>
              </a:rPr>
              <a:pPr algn="r">
                <a:defRPr/>
              </a:pPr>
              <a:t>‹#›</a:t>
            </a:fld>
            <a:endParaRPr lang="is-IS" sz="2700" b="1" kern="0" dirty="0">
              <a:solidFill>
                <a:schemeClr val="accent4"/>
              </a:solidFill>
              <a:latin typeface="+mn-lt"/>
              <a:ea typeface="Segoe UI Symbol" charset="0"/>
              <a:cs typeface="Segoe UI Symbol" charset="0"/>
            </a:endParaRPr>
          </a:p>
        </p:txBody>
      </p:sp>
      <p:pic>
        <p:nvPicPr>
          <p:cNvPr id="21" name="Picture 20">
            <a:extLst>
              <a:ext uri="{FF2B5EF4-FFF2-40B4-BE49-F238E27FC236}">
                <a16:creationId xmlns:a16="http://schemas.microsoft.com/office/drawing/2014/main" id="{FF2BF9B3-550C-374B-83FC-9E2D5E6AE6F6}"/>
              </a:ext>
            </a:extLst>
          </p:cNvPr>
          <p:cNvPicPr>
            <a:picLocks noChangeAspect="1"/>
          </p:cNvPicPr>
          <p:nvPr userDrawn="1"/>
        </p:nvPicPr>
        <p:blipFill rotWithShape="1">
          <a:blip r:embed="rId2"/>
          <a:srcRect l="16176" t="13191"/>
          <a:stretch/>
        </p:blipFill>
        <p:spPr>
          <a:xfrm>
            <a:off x="-411781" y="-342006"/>
            <a:ext cx="3488055" cy="2754338"/>
          </a:xfrm>
          <a:prstGeom prst="rect">
            <a:avLst/>
          </a:prstGeom>
        </p:spPr>
      </p:pic>
      <p:sp>
        <p:nvSpPr>
          <p:cNvPr id="12" name="Text Placeholder 86"/>
          <p:cNvSpPr>
            <a:spLocks noGrp="1"/>
          </p:cNvSpPr>
          <p:nvPr>
            <p:ph type="body" sz="quarter" idx="20" hasCustomPrompt="1"/>
          </p:nvPr>
        </p:nvSpPr>
        <p:spPr>
          <a:xfrm>
            <a:off x="2108499" y="2674892"/>
            <a:ext cx="7164796" cy="1159566"/>
          </a:xfrm>
          <a:prstGeom prst="rect">
            <a:avLst/>
          </a:prstGeom>
        </p:spPr>
        <p:txBody>
          <a:bodyPr/>
          <a:lstStyle>
            <a:lvl1pPr marL="0" indent="0" algn="l">
              <a:lnSpc>
                <a:spcPct val="100000"/>
              </a:lnSpc>
              <a:spcBef>
                <a:spcPts val="0"/>
              </a:spcBef>
              <a:buNone/>
              <a:defRPr sz="6600" b="1" spc="0" baseline="0">
                <a:solidFill>
                  <a:schemeClr val="tx1"/>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8" name="Text Placeholder 11">
            <a:extLst>
              <a:ext uri="{FF2B5EF4-FFF2-40B4-BE49-F238E27FC236}">
                <a16:creationId xmlns:a16="http://schemas.microsoft.com/office/drawing/2014/main" id="{AD66F127-D47A-4AC3-A9FD-F8D174536A09}"/>
              </a:ext>
            </a:extLst>
          </p:cNvPr>
          <p:cNvSpPr>
            <a:spLocks noGrp="1"/>
          </p:cNvSpPr>
          <p:nvPr>
            <p:ph type="body" sz="quarter" idx="41" hasCustomPrompt="1"/>
          </p:nvPr>
        </p:nvSpPr>
        <p:spPr>
          <a:xfrm>
            <a:off x="2108499" y="5067856"/>
            <a:ext cx="20234248" cy="7623586"/>
          </a:xfrm>
          <a:prstGeom prst="rect">
            <a:avLst/>
          </a:prstGeom>
        </p:spPr>
        <p:txBody>
          <a:bodyPr/>
          <a:lstStyle>
            <a:lvl1pPr marL="342900" indent="-342900" algn="just">
              <a:lnSpc>
                <a:spcPct val="150000"/>
              </a:lnSpc>
              <a:buFont typeface="Wingdings" panose="05000000000000000000" pitchFamily="2" charset="2"/>
              <a:buChar char="§"/>
              <a:defRPr sz="4800" b="0" baseline="0">
                <a:solidFill>
                  <a:srgbClr val="56595B"/>
                </a:solidFill>
                <a:latin typeface="+mn-lt"/>
                <a:ea typeface="Segoe UI Symbol" charset="0"/>
                <a:cs typeface="Segoe UI Symbol" charset="0"/>
              </a:defRPr>
            </a:lvl1pPr>
            <a:lvl2pPr marL="1371327" indent="-457200">
              <a:buFont typeface="Wingdings" panose="05000000000000000000" pitchFamily="2" charset="2"/>
              <a:buChar char="§"/>
              <a:defRPr lang="sl-SI" sz="3600" smtClean="0">
                <a:solidFill>
                  <a:srgbClr val="56595B"/>
                </a:solidFill>
                <a:ea typeface="Segoe UI Symbol" charset="0"/>
                <a:cs typeface="Segoe UI Symbol" charset="0"/>
              </a:defRPr>
            </a:lvl2pPr>
            <a:lvl3pPr marL="1828251" marR="0" indent="-342900" algn="just" defTabSz="1828251" rtl="0" eaLnBrk="1" fontAlgn="auto" latinLnBrk="0" hangingPunct="1">
              <a:lnSpc>
                <a:spcPct val="150000"/>
              </a:lnSpc>
              <a:spcBef>
                <a:spcPts val="1000"/>
              </a:spcBef>
              <a:spcAft>
                <a:spcPts val="0"/>
              </a:spcAft>
              <a:buClrTx/>
              <a:buSzTx/>
              <a:buFont typeface="Wingdings" panose="05000000000000000000" pitchFamily="2" charset="2"/>
              <a:buChar char="§"/>
              <a:tabLst/>
              <a:defRPr lang="sl-SI" sz="4800">
                <a:solidFill>
                  <a:srgbClr val="56595B"/>
                </a:solidFill>
                <a:ea typeface="Segoe UI Symbol" charset="0"/>
                <a:cs typeface="Segoe UI Symbol" charset="0"/>
              </a:defRPr>
            </a:lvl3pPr>
            <a:lvl4pPr>
              <a:defRPr sz="1333"/>
            </a:lvl4pPr>
            <a:lvl5pPr>
              <a:defRPr sz="1333"/>
            </a:lvl5pPr>
          </a:lstStyle>
          <a:p>
            <a:pPr algn="just">
              <a:lnSpc>
                <a:spcPct val="150000"/>
              </a:lnSpc>
            </a:pPr>
            <a:r>
              <a:rPr lang="en-US" sz="4800">
                <a:solidFill>
                  <a:srgbClr val="56595B"/>
                </a:solidFill>
                <a:latin typeface="+mn-lt"/>
                <a:ea typeface="Segoe UI Symbol" charset="0"/>
                <a:cs typeface="Segoe UI Symbol" charset="0"/>
              </a:rPr>
              <a:t>There are many variations of passages of Lorem Ipsum available, but the majority have suffered alteration in some form, </a:t>
            </a:r>
          </a:p>
          <a:p>
            <a:pPr lvl="1" algn="just">
              <a:lnSpc>
                <a:spcPct val="150000"/>
              </a:lnSpc>
            </a:pPr>
            <a:r>
              <a:rPr lang="en-US" sz="4800">
                <a:solidFill>
                  <a:srgbClr val="56595B"/>
                </a:solidFill>
                <a:latin typeface="+mn-lt"/>
                <a:ea typeface="Segoe UI Symbol" charset="0"/>
                <a:cs typeface="Segoe UI Symbol" charset="0"/>
              </a:rPr>
              <a:t>By injected </a:t>
            </a:r>
            <a:r>
              <a:rPr lang="en-US" sz="4800" err="1">
                <a:solidFill>
                  <a:srgbClr val="56595B"/>
                </a:solidFill>
                <a:latin typeface="+mn-lt"/>
                <a:ea typeface="Segoe UI Symbol" charset="0"/>
                <a:cs typeface="Segoe UI Symbol" charset="0"/>
              </a:rPr>
              <a:t>humour</a:t>
            </a:r>
            <a:r>
              <a:rPr lang="en-US" sz="4800">
                <a:solidFill>
                  <a:srgbClr val="56595B"/>
                </a:solidFill>
                <a:latin typeface="+mn-lt"/>
                <a:ea typeface="Segoe UI Symbol" charset="0"/>
                <a:cs typeface="Segoe UI Symbol" charset="0"/>
              </a:rPr>
              <a:t>, or </a:t>
            </a:r>
            <a:r>
              <a:rPr lang="en-US" sz="4800" err="1">
                <a:solidFill>
                  <a:srgbClr val="56595B"/>
                </a:solidFill>
                <a:latin typeface="+mn-lt"/>
                <a:ea typeface="Segoe UI Symbol" charset="0"/>
                <a:cs typeface="Segoe UI Symbol" charset="0"/>
              </a:rPr>
              <a:t>randomised</a:t>
            </a:r>
            <a:r>
              <a:rPr lang="en-US" sz="4800">
                <a:solidFill>
                  <a:srgbClr val="56595B"/>
                </a:solidFill>
                <a:latin typeface="+mn-lt"/>
                <a:ea typeface="Segoe UI Symbol" charset="0"/>
                <a:cs typeface="Segoe UI Symbol" charset="0"/>
              </a:rPr>
              <a:t> words which don't look even slightly believable. </a:t>
            </a:r>
          </a:p>
          <a:p>
            <a:pPr lvl="2" algn="just">
              <a:lnSpc>
                <a:spcPct val="150000"/>
              </a:lnSpc>
            </a:pPr>
            <a:r>
              <a:rPr lang="en-US" sz="4800">
                <a:solidFill>
                  <a:srgbClr val="56595B"/>
                </a:solidFill>
                <a:latin typeface="+mn-lt"/>
                <a:ea typeface="Segoe UI Symbol" charset="0"/>
                <a:cs typeface="Segoe UI Symbol" charset="0"/>
              </a:rPr>
              <a:t>believable. </a:t>
            </a:r>
          </a:p>
          <a:p>
            <a:pPr algn="just">
              <a:lnSpc>
                <a:spcPct val="150000"/>
              </a:lnSpc>
            </a:pPr>
            <a:r>
              <a:rPr lang="en-US" sz="4800" err="1">
                <a:solidFill>
                  <a:srgbClr val="56595B"/>
                </a:solidFill>
                <a:latin typeface="+mn-lt"/>
                <a:ea typeface="Segoe UI Symbol" charset="0"/>
                <a:cs typeface="Segoe UI Symbol" charset="0"/>
              </a:rPr>
              <a:t>Segkerpg</a:t>
            </a:r>
            <a:endParaRPr lang="en-US" sz="4800">
              <a:solidFill>
                <a:srgbClr val="56595B"/>
              </a:solidFill>
              <a:latin typeface="+mn-lt"/>
              <a:ea typeface="Segoe UI Symbol" charset="0"/>
              <a:cs typeface="Segoe UI Symbol" charset="0"/>
            </a:endParaRPr>
          </a:p>
        </p:txBody>
      </p:sp>
      <p:sp>
        <p:nvSpPr>
          <p:cNvPr id="11" name="Text Placeholder 86">
            <a:extLst>
              <a:ext uri="{FF2B5EF4-FFF2-40B4-BE49-F238E27FC236}">
                <a16:creationId xmlns:a16="http://schemas.microsoft.com/office/drawing/2014/main" id="{00EF385C-D944-4FA7-8FB3-154CC455B17E}"/>
              </a:ext>
            </a:extLst>
          </p:cNvPr>
          <p:cNvSpPr>
            <a:spLocks noGrp="1"/>
          </p:cNvSpPr>
          <p:nvPr>
            <p:ph type="body" sz="quarter" idx="24" hasCustomPrompt="1"/>
          </p:nvPr>
        </p:nvSpPr>
        <p:spPr>
          <a:xfrm>
            <a:off x="2108499" y="2106266"/>
            <a:ext cx="7164796" cy="568626"/>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spTree>
    <p:extLst>
      <p:ext uri="{BB962C8B-B14F-4D97-AF65-F5344CB8AC3E}">
        <p14:creationId xmlns:p14="http://schemas.microsoft.com/office/powerpoint/2010/main" val="25485874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sp>
        <p:nvSpPr>
          <p:cNvPr id="24" name="Rectangle 23"/>
          <p:cNvSpPr/>
          <p:nvPr userDrawn="1"/>
        </p:nvSpPr>
        <p:spPr>
          <a:xfrm>
            <a:off x="0" y="0"/>
            <a:ext cx="24379238" cy="13717588"/>
          </a:xfrm>
          <a:prstGeom prst="rect">
            <a:avLst/>
          </a:prstGeom>
          <a:gradFill>
            <a:gsLst>
              <a:gs pos="0">
                <a:srgbClr val="239AD2">
                  <a:alpha val="54000"/>
                </a:srgbClr>
              </a:gs>
              <a:gs pos="100000">
                <a:srgbClr val="52CAD1"/>
              </a:gs>
              <a:gs pos="46000">
                <a:srgbClr val="3DB4D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5" name="Freeform 13"/>
          <p:cNvSpPr>
            <a:spLocks/>
          </p:cNvSpPr>
          <p:nvPr userDrawn="1"/>
        </p:nvSpPr>
        <p:spPr bwMode="auto">
          <a:xfrm>
            <a:off x="-32687" y="-918070"/>
            <a:ext cx="15177282" cy="12385377"/>
          </a:xfrm>
          <a:custGeom>
            <a:avLst/>
            <a:gdLst>
              <a:gd name="T0" fmla="*/ 4337 w 7838"/>
              <a:gd name="T1" fmla="*/ 0 h 6463"/>
              <a:gd name="T2" fmla="*/ 0 w 7838"/>
              <a:gd name="T3" fmla="*/ 6293 h 6463"/>
              <a:gd name="T4" fmla="*/ 0 w 7838"/>
              <a:gd name="T5" fmla="*/ 6463 h 6463"/>
              <a:gd name="T6" fmla="*/ 1266 w 7838"/>
              <a:gd name="T7" fmla="*/ 6454 h 6463"/>
              <a:gd name="T8" fmla="*/ 1436 w 7838"/>
              <a:gd name="T9" fmla="*/ 6210 h 6463"/>
              <a:gd name="T10" fmla="*/ 4337 w 7838"/>
              <a:gd name="T11" fmla="*/ 2112 h 6463"/>
              <a:gd name="T12" fmla="*/ 6347 w 7838"/>
              <a:gd name="T13" fmla="*/ 4944 h 6463"/>
              <a:gd name="T14" fmla="*/ 7838 w 7838"/>
              <a:gd name="T15" fmla="*/ 4944 h 6463"/>
              <a:gd name="T16" fmla="*/ 7838 w 7838"/>
              <a:gd name="T17" fmla="*/ 4944 h 6463"/>
              <a:gd name="T18" fmla="*/ 4337 w 7838"/>
              <a:gd name="T19" fmla="*/ 0 h 6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38" h="6463">
                <a:moveTo>
                  <a:pt x="4337" y="0"/>
                </a:moveTo>
                <a:lnTo>
                  <a:pt x="0" y="6293"/>
                </a:lnTo>
                <a:lnTo>
                  <a:pt x="0" y="6463"/>
                </a:lnTo>
                <a:lnTo>
                  <a:pt x="1266" y="6454"/>
                </a:lnTo>
                <a:lnTo>
                  <a:pt x="1436" y="6210"/>
                </a:lnTo>
                <a:lnTo>
                  <a:pt x="4337" y="2112"/>
                </a:lnTo>
                <a:lnTo>
                  <a:pt x="6347" y="4944"/>
                </a:lnTo>
                <a:lnTo>
                  <a:pt x="7838" y="4944"/>
                </a:lnTo>
                <a:lnTo>
                  <a:pt x="7838" y="4944"/>
                </a:lnTo>
                <a:lnTo>
                  <a:pt x="4337" y="0"/>
                </a:ln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sl-SI"/>
          </a:p>
        </p:txBody>
      </p:sp>
      <p:sp>
        <p:nvSpPr>
          <p:cNvPr id="11" name="Text Placeholder 11"/>
          <p:cNvSpPr>
            <a:spLocks noGrp="1"/>
          </p:cNvSpPr>
          <p:nvPr>
            <p:ph type="body" sz="quarter" idx="11" hasCustomPrompt="1"/>
          </p:nvPr>
        </p:nvSpPr>
        <p:spPr>
          <a:xfrm>
            <a:off x="2180507" y="6972431"/>
            <a:ext cx="11404303" cy="2592288"/>
          </a:xfrm>
          <a:prstGeom prst="rect">
            <a:avLst/>
          </a:prstGeom>
        </p:spPr>
        <p:txBody>
          <a:bodyPr/>
          <a:lstStyle>
            <a:lvl1pPr marL="0" indent="0">
              <a:buNone/>
              <a:defRPr sz="6000">
                <a:solidFill>
                  <a:schemeClr val="bg2"/>
                </a:solidFill>
                <a:latin typeface="+mn-lt"/>
                <a:ea typeface="Segoe UI Symbol" charset="0"/>
                <a:cs typeface="Arial" panose="020B0604020202020204" pitchFamily="34" charset="0"/>
              </a:defRPr>
            </a:lvl1pPr>
            <a:lvl2pPr>
              <a:defRPr sz="1467"/>
            </a:lvl2pPr>
            <a:lvl3pPr>
              <a:defRPr sz="1400"/>
            </a:lvl3pPr>
            <a:lvl4pPr>
              <a:defRPr sz="1333"/>
            </a:lvl4pPr>
            <a:lvl5pPr>
              <a:defRPr sz="1333"/>
            </a:lvl5pPr>
          </a:lstStyle>
          <a:p>
            <a:pPr lvl="0"/>
            <a:r>
              <a:rPr lang="sl-SI" err="1"/>
              <a:t>Add</a:t>
            </a:r>
            <a:r>
              <a:rPr lang="sl-SI"/>
              <a:t> </a:t>
            </a:r>
            <a:r>
              <a:rPr lang="sl-SI" err="1"/>
              <a:t>your</a:t>
            </a:r>
            <a:r>
              <a:rPr lang="sl-SI"/>
              <a:t> </a:t>
            </a:r>
            <a:r>
              <a:rPr lang="sl-SI" err="1"/>
              <a:t>subtitle</a:t>
            </a:r>
            <a:r>
              <a:rPr lang="sl-SI"/>
              <a:t> </a:t>
            </a:r>
            <a:r>
              <a:rPr lang="sl-SI" err="1"/>
              <a:t>here</a:t>
            </a:r>
            <a:endParaRPr lang="en-US"/>
          </a:p>
        </p:txBody>
      </p:sp>
      <p:sp>
        <p:nvSpPr>
          <p:cNvPr id="12" name="Text Placeholder 86"/>
          <p:cNvSpPr>
            <a:spLocks noGrp="1"/>
          </p:cNvSpPr>
          <p:nvPr>
            <p:ph type="body" sz="quarter" idx="19" hasCustomPrompt="1"/>
          </p:nvPr>
        </p:nvSpPr>
        <p:spPr>
          <a:xfrm>
            <a:off x="2180507" y="3366864"/>
            <a:ext cx="15387771" cy="2808312"/>
          </a:xfrm>
          <a:prstGeom prst="rect">
            <a:avLst/>
          </a:prstGeom>
        </p:spPr>
        <p:txBody>
          <a:bodyPr/>
          <a:lstStyle>
            <a:lvl1pPr marL="0" indent="0">
              <a:lnSpc>
                <a:spcPct val="100000"/>
              </a:lnSpc>
              <a:spcBef>
                <a:spcPts val="0"/>
              </a:spcBef>
              <a:buNone/>
              <a:defRPr sz="8000" b="1" spc="0" baseline="0">
                <a:solidFill>
                  <a:schemeClr val="bg2"/>
                </a:solidFill>
                <a:latin typeface="+mj-lt"/>
                <a:ea typeface="Tahoma" panose="020B0604030504040204" pitchFamily="34" charset="0"/>
                <a:cs typeface="Tahoma" panose="020B0604030504040204" pitchFamily="34" charset="0"/>
              </a:defRPr>
            </a:lvl1pPr>
            <a:lvl2pPr>
              <a:defRPr sz="3200"/>
            </a:lvl2pPr>
            <a:lvl3pPr>
              <a:defRPr sz="2667"/>
            </a:lvl3pPr>
            <a:lvl4pPr>
              <a:defRPr sz="2400"/>
            </a:lvl4pPr>
            <a:lvl5pPr>
              <a:defRPr sz="2400"/>
            </a:lvl5pPr>
          </a:lstStyle>
          <a:p>
            <a:pPr lvl="0"/>
            <a:r>
              <a:rPr lang="sl-SI" err="1"/>
              <a:t>Here</a:t>
            </a:r>
            <a:r>
              <a:rPr lang="sl-SI"/>
              <a:t> enter </a:t>
            </a:r>
            <a:r>
              <a:rPr lang="sl-SI" err="1"/>
              <a:t>the</a:t>
            </a:r>
            <a:r>
              <a:rPr lang="sl-SI"/>
              <a:t> </a:t>
            </a:r>
            <a:r>
              <a:rPr lang="sl-SI" err="1"/>
              <a:t>main</a:t>
            </a:r>
            <a:r>
              <a:rPr lang="sl-SI"/>
              <a:t> title </a:t>
            </a:r>
            <a:r>
              <a:rPr lang="sl-SI" err="1"/>
              <a:t>of</a:t>
            </a:r>
            <a:r>
              <a:rPr lang="sl-SI"/>
              <a:t> </a:t>
            </a:r>
            <a:r>
              <a:rPr lang="sl-SI" err="1"/>
              <a:t>your</a:t>
            </a:r>
            <a:r>
              <a:rPr lang="sl-SI"/>
              <a:t> </a:t>
            </a:r>
            <a:r>
              <a:rPr lang="sl-SI" err="1"/>
              <a:t>presentation</a:t>
            </a:r>
            <a:endParaRPr lang="en-US"/>
          </a:p>
        </p:txBody>
      </p:sp>
      <p:sp>
        <p:nvSpPr>
          <p:cNvPr id="22" name="AutoShape 13"/>
          <p:cNvSpPr>
            <a:spLocks noChangeAspect="1" noChangeArrowheads="1" noTextEdit="1"/>
          </p:cNvSpPr>
          <p:nvPr userDrawn="1"/>
        </p:nvSpPr>
        <p:spPr bwMode="auto">
          <a:xfrm>
            <a:off x="1693090" y="1071451"/>
            <a:ext cx="397827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l-SI"/>
          </a:p>
        </p:txBody>
      </p:sp>
      <p:sp>
        <p:nvSpPr>
          <p:cNvPr id="33" name="Text Placeholder 11"/>
          <p:cNvSpPr>
            <a:spLocks noGrp="1"/>
          </p:cNvSpPr>
          <p:nvPr userDrawn="1">
            <p:ph type="body" sz="quarter" idx="20" hasCustomPrompt="1"/>
          </p:nvPr>
        </p:nvSpPr>
        <p:spPr>
          <a:xfrm>
            <a:off x="2180507" y="11467307"/>
            <a:ext cx="11404303" cy="576063"/>
          </a:xfrm>
          <a:prstGeom prst="rect">
            <a:avLst/>
          </a:prstGeom>
        </p:spPr>
        <p:txBody>
          <a:bodyPr/>
          <a:lstStyle>
            <a:lvl1pPr marL="0" indent="0">
              <a:buNone/>
              <a:defRPr sz="4400">
                <a:solidFill>
                  <a:schemeClr val="bg2"/>
                </a:solidFill>
                <a:latin typeface="+mn-lt"/>
                <a:ea typeface="Segoe UI Symbol" charset="0"/>
                <a:cs typeface="Arial" panose="020B0604020202020204" pitchFamily="34" charset="0"/>
              </a:defRPr>
            </a:lvl1pPr>
            <a:lvl2pPr>
              <a:defRPr sz="1467"/>
            </a:lvl2pPr>
            <a:lvl3pPr>
              <a:defRPr sz="1400"/>
            </a:lvl3pPr>
            <a:lvl4pPr>
              <a:defRPr sz="1333"/>
            </a:lvl4pPr>
            <a:lvl5pPr>
              <a:defRPr sz="1333"/>
            </a:lvl5pPr>
          </a:lstStyle>
          <a:p>
            <a:pPr lvl="0"/>
            <a:r>
              <a:rPr lang="sl-SI"/>
              <a:t>Date: </a:t>
            </a:r>
            <a:r>
              <a:rPr lang="sl-SI" err="1"/>
              <a:t>June</a:t>
            </a:r>
            <a:r>
              <a:rPr lang="sl-SI"/>
              <a:t> 21</a:t>
            </a:r>
            <a:endParaRPr lang="en-US"/>
          </a:p>
        </p:txBody>
      </p:sp>
      <p:sp>
        <p:nvSpPr>
          <p:cNvPr id="16" name="Freeform 14"/>
          <p:cNvSpPr>
            <a:spLocks/>
          </p:cNvSpPr>
          <p:nvPr userDrawn="1"/>
        </p:nvSpPr>
        <p:spPr bwMode="auto">
          <a:xfrm>
            <a:off x="-296862" y="3463925"/>
            <a:ext cx="12442825" cy="10260013"/>
          </a:xfrm>
          <a:custGeom>
            <a:avLst/>
            <a:gdLst>
              <a:gd name="T0" fmla="*/ 4337 w 7838"/>
              <a:gd name="T1" fmla="*/ 0 h 6463"/>
              <a:gd name="T2" fmla="*/ 0 w 7838"/>
              <a:gd name="T3" fmla="*/ 6293 h 6463"/>
              <a:gd name="T4" fmla="*/ 0 w 7838"/>
              <a:gd name="T5" fmla="*/ 6463 h 6463"/>
              <a:gd name="T6" fmla="*/ 1266 w 7838"/>
              <a:gd name="T7" fmla="*/ 6454 h 6463"/>
              <a:gd name="T8" fmla="*/ 1436 w 7838"/>
              <a:gd name="T9" fmla="*/ 6210 h 6463"/>
              <a:gd name="T10" fmla="*/ 4337 w 7838"/>
              <a:gd name="T11" fmla="*/ 2112 h 6463"/>
              <a:gd name="T12" fmla="*/ 6347 w 7838"/>
              <a:gd name="T13" fmla="*/ 4944 h 6463"/>
              <a:gd name="T14" fmla="*/ 7838 w 7838"/>
              <a:gd name="T15" fmla="*/ 4944 h 6463"/>
              <a:gd name="T16" fmla="*/ 7838 w 7838"/>
              <a:gd name="T17" fmla="*/ 4944 h 6463"/>
              <a:gd name="T18" fmla="*/ 4337 w 7838"/>
              <a:gd name="T19" fmla="*/ 0 h 6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38" h="6463">
                <a:moveTo>
                  <a:pt x="4337" y="0"/>
                </a:moveTo>
                <a:lnTo>
                  <a:pt x="0" y="6293"/>
                </a:lnTo>
                <a:lnTo>
                  <a:pt x="0" y="6463"/>
                </a:lnTo>
                <a:lnTo>
                  <a:pt x="1266" y="6454"/>
                </a:lnTo>
                <a:lnTo>
                  <a:pt x="1436" y="6210"/>
                </a:lnTo>
                <a:lnTo>
                  <a:pt x="4337" y="2112"/>
                </a:lnTo>
                <a:lnTo>
                  <a:pt x="6347" y="4944"/>
                </a:lnTo>
                <a:lnTo>
                  <a:pt x="7838" y="4944"/>
                </a:lnTo>
                <a:lnTo>
                  <a:pt x="7838" y="4944"/>
                </a:lnTo>
                <a:lnTo>
                  <a:pt x="43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a:p>
        </p:txBody>
      </p:sp>
      <p:pic>
        <p:nvPicPr>
          <p:cNvPr id="10" name="Picture 9" descr="A picture containing text, clipart&#10;&#10;Description automatically generated">
            <a:extLst>
              <a:ext uri="{FF2B5EF4-FFF2-40B4-BE49-F238E27FC236}">
                <a16:creationId xmlns:a16="http://schemas.microsoft.com/office/drawing/2014/main" id="{F894506B-23EF-445E-B04C-AEE2BEBF8F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106963" y="10504670"/>
            <a:ext cx="7693885" cy="2501338"/>
          </a:xfrm>
          <a:prstGeom prst="rect">
            <a:avLst/>
          </a:prstGeom>
        </p:spPr>
      </p:pic>
    </p:spTree>
    <p:extLst>
      <p:ext uri="{BB962C8B-B14F-4D97-AF65-F5344CB8AC3E}">
        <p14:creationId xmlns:p14="http://schemas.microsoft.com/office/powerpoint/2010/main" val="41385769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Cover p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02EE82B-8314-472D-9B61-A9BE8580794E}"/>
              </a:ext>
            </a:extLst>
          </p:cNvPr>
          <p:cNvSpPr/>
          <p:nvPr userDrawn="1"/>
        </p:nvSpPr>
        <p:spPr>
          <a:xfrm>
            <a:off x="0" y="0"/>
            <a:ext cx="24379238" cy="13723938"/>
          </a:xfrm>
          <a:prstGeom prst="rect">
            <a:avLst/>
          </a:prstGeom>
          <a:gradFill flip="none" rotWithShape="1">
            <a:gsLst>
              <a:gs pos="0">
                <a:srgbClr val="001942"/>
              </a:gs>
              <a:gs pos="100000">
                <a:srgbClr val="001942">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1"/>
          <p:cNvSpPr>
            <a:spLocks noGrp="1"/>
          </p:cNvSpPr>
          <p:nvPr>
            <p:ph type="body" sz="quarter" idx="11" hasCustomPrompt="1"/>
          </p:nvPr>
        </p:nvSpPr>
        <p:spPr>
          <a:xfrm>
            <a:off x="2180507" y="6972431"/>
            <a:ext cx="11404303" cy="2592288"/>
          </a:xfrm>
          <a:prstGeom prst="rect">
            <a:avLst/>
          </a:prstGeom>
        </p:spPr>
        <p:txBody>
          <a:bodyPr/>
          <a:lstStyle>
            <a:lvl1pPr marL="0" indent="0">
              <a:buNone/>
              <a:defRPr sz="6000">
                <a:solidFill>
                  <a:schemeClr val="bg2"/>
                </a:solidFill>
                <a:latin typeface="+mn-lt"/>
                <a:ea typeface="Segoe UI Symbol" charset="0"/>
                <a:cs typeface="Arial" panose="020B0604020202020204" pitchFamily="34" charset="0"/>
              </a:defRPr>
            </a:lvl1pPr>
            <a:lvl2pPr>
              <a:defRPr sz="1467"/>
            </a:lvl2pPr>
            <a:lvl3pPr>
              <a:defRPr sz="1400"/>
            </a:lvl3pPr>
            <a:lvl4pPr>
              <a:defRPr sz="1333"/>
            </a:lvl4pPr>
            <a:lvl5pPr>
              <a:defRPr sz="1333"/>
            </a:lvl5pPr>
          </a:lstStyle>
          <a:p>
            <a:pPr lvl="0"/>
            <a:r>
              <a:rPr lang="sl-SI" err="1"/>
              <a:t>Add</a:t>
            </a:r>
            <a:r>
              <a:rPr lang="sl-SI"/>
              <a:t> </a:t>
            </a:r>
            <a:r>
              <a:rPr lang="sl-SI" err="1"/>
              <a:t>your</a:t>
            </a:r>
            <a:r>
              <a:rPr lang="sl-SI"/>
              <a:t> </a:t>
            </a:r>
            <a:r>
              <a:rPr lang="sl-SI" err="1"/>
              <a:t>subtitle</a:t>
            </a:r>
            <a:r>
              <a:rPr lang="sl-SI"/>
              <a:t> </a:t>
            </a:r>
            <a:r>
              <a:rPr lang="sl-SI" err="1"/>
              <a:t>here</a:t>
            </a:r>
            <a:endParaRPr lang="en-US"/>
          </a:p>
        </p:txBody>
      </p:sp>
      <p:sp>
        <p:nvSpPr>
          <p:cNvPr id="12" name="Text Placeholder 86"/>
          <p:cNvSpPr>
            <a:spLocks noGrp="1"/>
          </p:cNvSpPr>
          <p:nvPr>
            <p:ph type="body" sz="quarter" idx="19" hasCustomPrompt="1"/>
          </p:nvPr>
        </p:nvSpPr>
        <p:spPr>
          <a:xfrm>
            <a:off x="2180507" y="3366864"/>
            <a:ext cx="15387771" cy="2808312"/>
          </a:xfrm>
          <a:prstGeom prst="rect">
            <a:avLst/>
          </a:prstGeom>
        </p:spPr>
        <p:txBody>
          <a:bodyPr/>
          <a:lstStyle>
            <a:lvl1pPr marL="0" indent="0">
              <a:lnSpc>
                <a:spcPct val="100000"/>
              </a:lnSpc>
              <a:spcBef>
                <a:spcPts val="0"/>
              </a:spcBef>
              <a:buNone/>
              <a:defRPr sz="8000" b="1" spc="0" baseline="0">
                <a:solidFill>
                  <a:schemeClr val="bg2"/>
                </a:solidFill>
                <a:latin typeface="+mj-lt"/>
                <a:ea typeface="Tahoma" panose="020B0604030504040204" pitchFamily="34" charset="0"/>
                <a:cs typeface="Tahoma" panose="020B0604030504040204" pitchFamily="34" charset="0"/>
              </a:defRPr>
            </a:lvl1pPr>
            <a:lvl2pPr>
              <a:defRPr sz="3200"/>
            </a:lvl2pPr>
            <a:lvl3pPr>
              <a:defRPr sz="2667"/>
            </a:lvl3pPr>
            <a:lvl4pPr>
              <a:defRPr sz="2400"/>
            </a:lvl4pPr>
            <a:lvl5pPr>
              <a:defRPr sz="2400"/>
            </a:lvl5pPr>
          </a:lstStyle>
          <a:p>
            <a:pPr lvl="0"/>
            <a:r>
              <a:rPr lang="sl-SI" err="1"/>
              <a:t>Here</a:t>
            </a:r>
            <a:r>
              <a:rPr lang="sl-SI"/>
              <a:t> enter </a:t>
            </a:r>
            <a:r>
              <a:rPr lang="sl-SI" err="1"/>
              <a:t>the</a:t>
            </a:r>
            <a:r>
              <a:rPr lang="sl-SI"/>
              <a:t> </a:t>
            </a:r>
            <a:r>
              <a:rPr lang="sl-SI" err="1"/>
              <a:t>main</a:t>
            </a:r>
            <a:r>
              <a:rPr lang="sl-SI"/>
              <a:t> title </a:t>
            </a:r>
            <a:r>
              <a:rPr lang="sl-SI" err="1"/>
              <a:t>of</a:t>
            </a:r>
            <a:r>
              <a:rPr lang="sl-SI"/>
              <a:t> </a:t>
            </a:r>
            <a:r>
              <a:rPr lang="sl-SI" err="1"/>
              <a:t>your</a:t>
            </a:r>
            <a:r>
              <a:rPr lang="sl-SI"/>
              <a:t> </a:t>
            </a:r>
            <a:r>
              <a:rPr lang="sl-SI" err="1"/>
              <a:t>presentation</a:t>
            </a:r>
            <a:endParaRPr lang="en-US"/>
          </a:p>
        </p:txBody>
      </p:sp>
      <p:sp>
        <p:nvSpPr>
          <p:cNvPr id="22" name="AutoShape 13"/>
          <p:cNvSpPr>
            <a:spLocks noChangeAspect="1" noChangeArrowheads="1" noTextEdit="1"/>
          </p:cNvSpPr>
          <p:nvPr userDrawn="1"/>
        </p:nvSpPr>
        <p:spPr bwMode="auto">
          <a:xfrm>
            <a:off x="1693090" y="1071451"/>
            <a:ext cx="397827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l-SI"/>
          </a:p>
        </p:txBody>
      </p:sp>
      <p:sp>
        <p:nvSpPr>
          <p:cNvPr id="16" name="Freeform 14"/>
          <p:cNvSpPr>
            <a:spLocks/>
          </p:cNvSpPr>
          <p:nvPr userDrawn="1"/>
        </p:nvSpPr>
        <p:spPr bwMode="auto">
          <a:xfrm>
            <a:off x="-296862" y="3463925"/>
            <a:ext cx="12442825" cy="10260013"/>
          </a:xfrm>
          <a:custGeom>
            <a:avLst/>
            <a:gdLst>
              <a:gd name="T0" fmla="*/ 4337 w 7838"/>
              <a:gd name="T1" fmla="*/ 0 h 6463"/>
              <a:gd name="T2" fmla="*/ 0 w 7838"/>
              <a:gd name="T3" fmla="*/ 6293 h 6463"/>
              <a:gd name="T4" fmla="*/ 0 w 7838"/>
              <a:gd name="T5" fmla="*/ 6463 h 6463"/>
              <a:gd name="T6" fmla="*/ 1266 w 7838"/>
              <a:gd name="T7" fmla="*/ 6454 h 6463"/>
              <a:gd name="T8" fmla="*/ 1436 w 7838"/>
              <a:gd name="T9" fmla="*/ 6210 h 6463"/>
              <a:gd name="T10" fmla="*/ 4337 w 7838"/>
              <a:gd name="T11" fmla="*/ 2112 h 6463"/>
              <a:gd name="T12" fmla="*/ 6347 w 7838"/>
              <a:gd name="T13" fmla="*/ 4944 h 6463"/>
              <a:gd name="T14" fmla="*/ 7838 w 7838"/>
              <a:gd name="T15" fmla="*/ 4944 h 6463"/>
              <a:gd name="T16" fmla="*/ 7838 w 7838"/>
              <a:gd name="T17" fmla="*/ 4944 h 6463"/>
              <a:gd name="T18" fmla="*/ 4337 w 7838"/>
              <a:gd name="T19" fmla="*/ 0 h 6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38" h="6463">
                <a:moveTo>
                  <a:pt x="4337" y="0"/>
                </a:moveTo>
                <a:lnTo>
                  <a:pt x="0" y="6293"/>
                </a:lnTo>
                <a:lnTo>
                  <a:pt x="0" y="6463"/>
                </a:lnTo>
                <a:lnTo>
                  <a:pt x="1266" y="6454"/>
                </a:lnTo>
                <a:lnTo>
                  <a:pt x="1436" y="6210"/>
                </a:lnTo>
                <a:lnTo>
                  <a:pt x="4337" y="2112"/>
                </a:lnTo>
                <a:lnTo>
                  <a:pt x="6347" y="4944"/>
                </a:lnTo>
                <a:lnTo>
                  <a:pt x="7838" y="4944"/>
                </a:lnTo>
                <a:lnTo>
                  <a:pt x="7838" y="4944"/>
                </a:lnTo>
                <a:lnTo>
                  <a:pt x="43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a:p>
        </p:txBody>
      </p:sp>
      <p:sp>
        <p:nvSpPr>
          <p:cNvPr id="9" name="Rectangle 8">
            <a:extLst>
              <a:ext uri="{FF2B5EF4-FFF2-40B4-BE49-F238E27FC236}">
                <a16:creationId xmlns:a16="http://schemas.microsoft.com/office/drawing/2014/main" id="{560206E9-6C93-445C-9D48-1E0BAAB1128A}"/>
              </a:ext>
            </a:extLst>
          </p:cNvPr>
          <p:cNvSpPr/>
          <p:nvPr userDrawn="1"/>
        </p:nvSpPr>
        <p:spPr>
          <a:xfrm rot="16200000">
            <a:off x="9442454" y="-1212853"/>
            <a:ext cx="5494334" cy="24379239"/>
          </a:xfrm>
          <a:prstGeom prst="rect">
            <a:avLst/>
          </a:prstGeom>
          <a:gradFill flip="none" rotWithShape="1">
            <a:gsLst>
              <a:gs pos="0">
                <a:srgbClr val="001942"/>
              </a:gs>
              <a:gs pos="100000">
                <a:srgbClr val="001942">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text, clipart&#10;&#10;Description automatically generated">
            <a:extLst>
              <a:ext uri="{FF2B5EF4-FFF2-40B4-BE49-F238E27FC236}">
                <a16:creationId xmlns:a16="http://schemas.microsoft.com/office/drawing/2014/main" id="{78A5A92D-7415-4AB3-995E-9889AAE219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75364" y="10733231"/>
            <a:ext cx="7693885" cy="2501338"/>
          </a:xfrm>
          <a:prstGeom prst="rect">
            <a:avLst/>
          </a:prstGeom>
        </p:spPr>
      </p:pic>
    </p:spTree>
    <p:extLst>
      <p:ext uri="{BB962C8B-B14F-4D97-AF65-F5344CB8AC3E}">
        <p14:creationId xmlns:p14="http://schemas.microsoft.com/office/powerpoint/2010/main" val="33233425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2_Cover page">
    <p:bg>
      <p:bgPr>
        <a:blipFill dpi="0" rotWithShape="1">
          <a:blip r:embed="rId2" cstate="email">
            <a:alphaModFix amt="8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Freeform 13"/>
          <p:cNvSpPr>
            <a:spLocks/>
          </p:cNvSpPr>
          <p:nvPr userDrawn="1"/>
        </p:nvSpPr>
        <p:spPr bwMode="auto">
          <a:xfrm>
            <a:off x="13480" y="-1062086"/>
            <a:ext cx="13688307" cy="11161240"/>
          </a:xfrm>
          <a:custGeom>
            <a:avLst/>
            <a:gdLst>
              <a:gd name="T0" fmla="*/ 4337 w 7838"/>
              <a:gd name="T1" fmla="*/ 0 h 6463"/>
              <a:gd name="T2" fmla="*/ 0 w 7838"/>
              <a:gd name="T3" fmla="*/ 6293 h 6463"/>
              <a:gd name="T4" fmla="*/ 0 w 7838"/>
              <a:gd name="T5" fmla="*/ 6463 h 6463"/>
              <a:gd name="T6" fmla="*/ 1266 w 7838"/>
              <a:gd name="T7" fmla="*/ 6454 h 6463"/>
              <a:gd name="T8" fmla="*/ 1436 w 7838"/>
              <a:gd name="T9" fmla="*/ 6210 h 6463"/>
              <a:gd name="T10" fmla="*/ 4337 w 7838"/>
              <a:gd name="T11" fmla="*/ 2112 h 6463"/>
              <a:gd name="T12" fmla="*/ 6347 w 7838"/>
              <a:gd name="T13" fmla="*/ 4944 h 6463"/>
              <a:gd name="T14" fmla="*/ 7838 w 7838"/>
              <a:gd name="T15" fmla="*/ 4944 h 6463"/>
              <a:gd name="T16" fmla="*/ 7838 w 7838"/>
              <a:gd name="T17" fmla="*/ 4944 h 6463"/>
              <a:gd name="T18" fmla="*/ 4337 w 7838"/>
              <a:gd name="T19" fmla="*/ 0 h 6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38" h="6463">
                <a:moveTo>
                  <a:pt x="4337" y="0"/>
                </a:moveTo>
                <a:lnTo>
                  <a:pt x="0" y="6293"/>
                </a:lnTo>
                <a:lnTo>
                  <a:pt x="0" y="6463"/>
                </a:lnTo>
                <a:lnTo>
                  <a:pt x="1266" y="6454"/>
                </a:lnTo>
                <a:lnTo>
                  <a:pt x="1436" y="6210"/>
                </a:lnTo>
                <a:lnTo>
                  <a:pt x="4337" y="2112"/>
                </a:lnTo>
                <a:lnTo>
                  <a:pt x="6347" y="4944"/>
                </a:lnTo>
                <a:lnTo>
                  <a:pt x="7838" y="4944"/>
                </a:lnTo>
                <a:lnTo>
                  <a:pt x="7838" y="4944"/>
                </a:lnTo>
                <a:lnTo>
                  <a:pt x="4337" y="0"/>
                </a:ln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sl-SI"/>
          </a:p>
        </p:txBody>
      </p:sp>
      <p:sp>
        <p:nvSpPr>
          <p:cNvPr id="11" name="Text Placeholder 11"/>
          <p:cNvSpPr>
            <a:spLocks noGrp="1"/>
          </p:cNvSpPr>
          <p:nvPr>
            <p:ph type="body" sz="quarter" idx="11" hasCustomPrompt="1"/>
          </p:nvPr>
        </p:nvSpPr>
        <p:spPr>
          <a:xfrm>
            <a:off x="2180507" y="6972431"/>
            <a:ext cx="11404303" cy="2592288"/>
          </a:xfrm>
          <a:prstGeom prst="rect">
            <a:avLst/>
          </a:prstGeom>
        </p:spPr>
        <p:txBody>
          <a:bodyPr/>
          <a:lstStyle>
            <a:lvl1pPr marL="0" indent="0">
              <a:buNone/>
              <a:defRPr sz="6000">
                <a:solidFill>
                  <a:schemeClr val="bg2"/>
                </a:solidFill>
                <a:latin typeface="+mn-lt"/>
                <a:ea typeface="Segoe UI Symbol" charset="0"/>
                <a:cs typeface="Arial" panose="020B0604020202020204" pitchFamily="34" charset="0"/>
              </a:defRPr>
            </a:lvl1pPr>
            <a:lvl2pPr>
              <a:defRPr sz="1467"/>
            </a:lvl2pPr>
            <a:lvl3pPr>
              <a:defRPr sz="1400"/>
            </a:lvl3pPr>
            <a:lvl4pPr>
              <a:defRPr sz="1333"/>
            </a:lvl4pPr>
            <a:lvl5pPr>
              <a:defRPr sz="1333"/>
            </a:lvl5pPr>
          </a:lstStyle>
          <a:p>
            <a:pPr lvl="0"/>
            <a:r>
              <a:rPr lang="sl-SI" err="1"/>
              <a:t>Add</a:t>
            </a:r>
            <a:r>
              <a:rPr lang="sl-SI"/>
              <a:t> </a:t>
            </a:r>
            <a:r>
              <a:rPr lang="sl-SI" err="1"/>
              <a:t>your</a:t>
            </a:r>
            <a:r>
              <a:rPr lang="sl-SI"/>
              <a:t> </a:t>
            </a:r>
            <a:r>
              <a:rPr lang="sl-SI" err="1"/>
              <a:t>subtitle</a:t>
            </a:r>
            <a:r>
              <a:rPr lang="sl-SI"/>
              <a:t> </a:t>
            </a:r>
            <a:r>
              <a:rPr lang="sl-SI" err="1"/>
              <a:t>here</a:t>
            </a:r>
            <a:endParaRPr lang="en-US"/>
          </a:p>
        </p:txBody>
      </p:sp>
      <p:sp>
        <p:nvSpPr>
          <p:cNvPr id="12" name="Text Placeholder 86"/>
          <p:cNvSpPr>
            <a:spLocks noGrp="1"/>
          </p:cNvSpPr>
          <p:nvPr>
            <p:ph type="body" sz="quarter" idx="19" hasCustomPrompt="1"/>
          </p:nvPr>
        </p:nvSpPr>
        <p:spPr>
          <a:xfrm>
            <a:off x="2180507" y="3366864"/>
            <a:ext cx="15387771" cy="2808312"/>
          </a:xfrm>
          <a:prstGeom prst="rect">
            <a:avLst/>
          </a:prstGeom>
        </p:spPr>
        <p:txBody>
          <a:bodyPr/>
          <a:lstStyle>
            <a:lvl1pPr marL="0" indent="0">
              <a:lnSpc>
                <a:spcPct val="100000"/>
              </a:lnSpc>
              <a:spcBef>
                <a:spcPts val="0"/>
              </a:spcBef>
              <a:buNone/>
              <a:defRPr sz="8000" b="1" spc="0" baseline="0">
                <a:solidFill>
                  <a:schemeClr val="bg2"/>
                </a:solidFill>
                <a:latin typeface="+mj-lt"/>
                <a:ea typeface="Tahoma" panose="020B0604030504040204" pitchFamily="34" charset="0"/>
                <a:cs typeface="Tahoma" panose="020B0604030504040204" pitchFamily="34" charset="0"/>
              </a:defRPr>
            </a:lvl1pPr>
            <a:lvl2pPr>
              <a:defRPr sz="3200"/>
            </a:lvl2pPr>
            <a:lvl3pPr>
              <a:defRPr sz="2667"/>
            </a:lvl3pPr>
            <a:lvl4pPr>
              <a:defRPr sz="2400"/>
            </a:lvl4pPr>
            <a:lvl5pPr>
              <a:defRPr sz="2400"/>
            </a:lvl5pPr>
          </a:lstStyle>
          <a:p>
            <a:pPr lvl="0"/>
            <a:r>
              <a:rPr lang="sl-SI" err="1"/>
              <a:t>Here</a:t>
            </a:r>
            <a:r>
              <a:rPr lang="sl-SI"/>
              <a:t> enter </a:t>
            </a:r>
            <a:r>
              <a:rPr lang="sl-SI" err="1"/>
              <a:t>the</a:t>
            </a:r>
            <a:r>
              <a:rPr lang="sl-SI"/>
              <a:t> </a:t>
            </a:r>
            <a:r>
              <a:rPr lang="sl-SI" err="1"/>
              <a:t>main</a:t>
            </a:r>
            <a:r>
              <a:rPr lang="sl-SI"/>
              <a:t> title </a:t>
            </a:r>
            <a:r>
              <a:rPr lang="sl-SI" err="1"/>
              <a:t>of</a:t>
            </a:r>
            <a:r>
              <a:rPr lang="sl-SI"/>
              <a:t> </a:t>
            </a:r>
            <a:r>
              <a:rPr lang="sl-SI" err="1"/>
              <a:t>your</a:t>
            </a:r>
            <a:r>
              <a:rPr lang="sl-SI"/>
              <a:t> </a:t>
            </a:r>
            <a:r>
              <a:rPr lang="sl-SI" err="1"/>
              <a:t>presentation</a:t>
            </a:r>
            <a:endParaRPr lang="en-US"/>
          </a:p>
        </p:txBody>
      </p:sp>
      <p:sp>
        <p:nvSpPr>
          <p:cNvPr id="22" name="AutoShape 13"/>
          <p:cNvSpPr>
            <a:spLocks noChangeAspect="1" noChangeArrowheads="1" noTextEdit="1"/>
          </p:cNvSpPr>
          <p:nvPr userDrawn="1"/>
        </p:nvSpPr>
        <p:spPr bwMode="auto">
          <a:xfrm>
            <a:off x="1693090" y="1071451"/>
            <a:ext cx="397827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l-SI"/>
          </a:p>
        </p:txBody>
      </p:sp>
      <p:sp>
        <p:nvSpPr>
          <p:cNvPr id="33" name="Text Placeholder 11"/>
          <p:cNvSpPr>
            <a:spLocks noGrp="1"/>
          </p:cNvSpPr>
          <p:nvPr userDrawn="1">
            <p:ph type="body" sz="quarter" idx="20" hasCustomPrompt="1"/>
          </p:nvPr>
        </p:nvSpPr>
        <p:spPr>
          <a:xfrm>
            <a:off x="2180507" y="11467307"/>
            <a:ext cx="11404303" cy="576063"/>
          </a:xfrm>
          <a:prstGeom prst="rect">
            <a:avLst/>
          </a:prstGeom>
        </p:spPr>
        <p:txBody>
          <a:bodyPr/>
          <a:lstStyle>
            <a:lvl1pPr marL="0" indent="0">
              <a:buNone/>
              <a:defRPr sz="4400">
                <a:solidFill>
                  <a:schemeClr val="bg2"/>
                </a:solidFill>
                <a:latin typeface="+mn-lt"/>
                <a:ea typeface="Segoe UI Symbol" charset="0"/>
                <a:cs typeface="Arial" panose="020B0604020202020204" pitchFamily="34" charset="0"/>
              </a:defRPr>
            </a:lvl1pPr>
            <a:lvl2pPr>
              <a:defRPr sz="1467"/>
            </a:lvl2pPr>
            <a:lvl3pPr>
              <a:defRPr sz="1400"/>
            </a:lvl3pPr>
            <a:lvl4pPr>
              <a:defRPr sz="1333"/>
            </a:lvl4pPr>
            <a:lvl5pPr>
              <a:defRPr sz="1333"/>
            </a:lvl5pPr>
          </a:lstStyle>
          <a:p>
            <a:pPr lvl="0"/>
            <a:r>
              <a:rPr lang="sl-SI"/>
              <a:t>Date: </a:t>
            </a:r>
            <a:r>
              <a:rPr lang="sl-SI" err="1"/>
              <a:t>June</a:t>
            </a:r>
            <a:r>
              <a:rPr lang="sl-SI"/>
              <a:t> 21</a:t>
            </a:r>
            <a:endParaRPr lang="en-US"/>
          </a:p>
        </p:txBody>
      </p:sp>
      <p:sp>
        <p:nvSpPr>
          <p:cNvPr id="16" name="Freeform 14"/>
          <p:cNvSpPr>
            <a:spLocks/>
          </p:cNvSpPr>
          <p:nvPr userDrawn="1"/>
        </p:nvSpPr>
        <p:spPr bwMode="auto">
          <a:xfrm>
            <a:off x="-296862" y="3463925"/>
            <a:ext cx="12442825" cy="10260013"/>
          </a:xfrm>
          <a:custGeom>
            <a:avLst/>
            <a:gdLst>
              <a:gd name="T0" fmla="*/ 4337 w 7838"/>
              <a:gd name="T1" fmla="*/ 0 h 6463"/>
              <a:gd name="T2" fmla="*/ 0 w 7838"/>
              <a:gd name="T3" fmla="*/ 6293 h 6463"/>
              <a:gd name="T4" fmla="*/ 0 w 7838"/>
              <a:gd name="T5" fmla="*/ 6463 h 6463"/>
              <a:gd name="T6" fmla="*/ 1266 w 7838"/>
              <a:gd name="T7" fmla="*/ 6454 h 6463"/>
              <a:gd name="T8" fmla="*/ 1436 w 7838"/>
              <a:gd name="T9" fmla="*/ 6210 h 6463"/>
              <a:gd name="T10" fmla="*/ 4337 w 7838"/>
              <a:gd name="T11" fmla="*/ 2112 h 6463"/>
              <a:gd name="T12" fmla="*/ 6347 w 7838"/>
              <a:gd name="T13" fmla="*/ 4944 h 6463"/>
              <a:gd name="T14" fmla="*/ 7838 w 7838"/>
              <a:gd name="T15" fmla="*/ 4944 h 6463"/>
              <a:gd name="T16" fmla="*/ 7838 w 7838"/>
              <a:gd name="T17" fmla="*/ 4944 h 6463"/>
              <a:gd name="T18" fmla="*/ 4337 w 7838"/>
              <a:gd name="T19" fmla="*/ 0 h 6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38" h="6463">
                <a:moveTo>
                  <a:pt x="4337" y="0"/>
                </a:moveTo>
                <a:lnTo>
                  <a:pt x="0" y="6293"/>
                </a:lnTo>
                <a:lnTo>
                  <a:pt x="0" y="6463"/>
                </a:lnTo>
                <a:lnTo>
                  <a:pt x="1266" y="6454"/>
                </a:lnTo>
                <a:lnTo>
                  <a:pt x="1436" y="6210"/>
                </a:lnTo>
                <a:lnTo>
                  <a:pt x="4337" y="2112"/>
                </a:lnTo>
                <a:lnTo>
                  <a:pt x="6347" y="4944"/>
                </a:lnTo>
                <a:lnTo>
                  <a:pt x="7838" y="4944"/>
                </a:lnTo>
                <a:lnTo>
                  <a:pt x="7838" y="4944"/>
                </a:lnTo>
                <a:lnTo>
                  <a:pt x="43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a:p>
        </p:txBody>
      </p:sp>
      <p:pic>
        <p:nvPicPr>
          <p:cNvPr id="9" name="Picture 8" descr="A picture containing text, clipart&#10;&#10;Description automatically generated">
            <a:extLst>
              <a:ext uri="{FF2B5EF4-FFF2-40B4-BE49-F238E27FC236}">
                <a16:creationId xmlns:a16="http://schemas.microsoft.com/office/drawing/2014/main" id="{F94002F7-5BF3-4D14-8BC7-1322E8E37D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646003" y="10792701"/>
            <a:ext cx="7693885" cy="2501338"/>
          </a:xfrm>
          <a:prstGeom prst="rect">
            <a:avLst/>
          </a:prstGeom>
        </p:spPr>
      </p:pic>
    </p:spTree>
    <p:extLst>
      <p:ext uri="{BB962C8B-B14F-4D97-AF65-F5344CB8AC3E}">
        <p14:creationId xmlns:p14="http://schemas.microsoft.com/office/powerpoint/2010/main" val="41901032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Main title_center">
    <p:spTree>
      <p:nvGrpSpPr>
        <p:cNvPr id="1" name=""/>
        <p:cNvGrpSpPr/>
        <p:nvPr/>
      </p:nvGrpSpPr>
      <p:grpSpPr>
        <a:xfrm>
          <a:off x="0" y="0"/>
          <a:ext cx="0" cy="0"/>
          <a:chOff x="0" y="0"/>
          <a:chExt cx="0" cy="0"/>
        </a:xfrm>
      </p:grpSpPr>
      <p:sp>
        <p:nvSpPr>
          <p:cNvPr id="5" name="TextBox 4"/>
          <p:cNvSpPr txBox="1"/>
          <p:nvPr userDrawn="1"/>
        </p:nvSpPr>
        <p:spPr>
          <a:xfrm rot="16200000">
            <a:off x="20203575" y="6693710"/>
            <a:ext cx="6694678" cy="400110"/>
          </a:xfrm>
          <a:prstGeom prst="rect">
            <a:avLst/>
          </a:prstGeom>
          <a:noFill/>
        </p:spPr>
        <p:txBody>
          <a:bodyPr wrap="square" rtlCol="0">
            <a:spAutoFit/>
          </a:bodyPr>
          <a:lstStyle/>
          <a:p>
            <a:pPr marL="0" marR="0" indent="0" algn="ctr" defTabSz="2176766" rtl="0" eaLnBrk="1" fontAlgn="auto" latinLnBrk="0" hangingPunct="1">
              <a:lnSpc>
                <a:spcPct val="100000"/>
              </a:lnSpc>
              <a:spcBef>
                <a:spcPts val="0"/>
              </a:spcBef>
              <a:spcAft>
                <a:spcPts val="0"/>
              </a:spcAft>
              <a:buClrTx/>
              <a:buSzTx/>
              <a:buFontTx/>
              <a:buNone/>
              <a:tabLst/>
              <a:defRPr/>
            </a:pPr>
            <a:r>
              <a:rPr lang="en-US" sz="3000" b="1" i="0" u="none" strike="noStrike" kern="1200" spc="700" baseline="30000" dirty="0">
                <a:solidFill>
                  <a:schemeClr val="accent4"/>
                </a:solidFill>
                <a:latin typeface="+mn-lt"/>
                <a:ea typeface="Segoe UI Symbol" charset="0"/>
                <a:cs typeface="Segoe UI Symbol" charset="0"/>
              </a:rPr>
              <a:t>@ADACTA</a:t>
            </a:r>
          </a:p>
        </p:txBody>
      </p:sp>
      <p:sp>
        <p:nvSpPr>
          <p:cNvPr id="9" name="Shape 402"/>
          <p:cNvSpPr txBox="1">
            <a:spLocks/>
          </p:cNvSpPr>
          <p:nvPr userDrawn="1"/>
        </p:nvSpPr>
        <p:spPr>
          <a:xfrm>
            <a:off x="22615503" y="12475418"/>
            <a:ext cx="935411" cy="446951"/>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1pPr>
            <a:lvl2pPr marL="0" marR="0" indent="1143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2pPr>
            <a:lvl3pPr marL="0" marR="0" indent="2286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3pPr>
            <a:lvl4pPr marL="0" marR="0" indent="3429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4pPr>
            <a:lvl5pPr marL="0" marR="0" indent="4572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5pPr>
            <a:lvl6pPr marL="0" marR="0" indent="5715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6pPr>
            <a:lvl7pPr marL="0" marR="0" indent="6858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7pPr>
            <a:lvl8pPr marL="0" marR="0" indent="8001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8pPr>
            <a:lvl9pPr marL="0" marR="0" indent="9144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9pPr>
          </a:lstStyle>
          <a:p>
            <a:pPr algn="r">
              <a:defRPr/>
            </a:pPr>
            <a:fld id="{98E1E0C6-D56B-49C4-BEEA-5FD46A4DE522}" type="slidenum">
              <a:rPr lang="is-IS" sz="2700" b="1" kern="0" smtClean="0">
                <a:solidFill>
                  <a:schemeClr val="accent4"/>
                </a:solidFill>
                <a:latin typeface="Segoe UI Symbol" charset="0"/>
                <a:ea typeface="Segoe UI Symbol" charset="0"/>
                <a:cs typeface="Segoe UI Symbol" charset="0"/>
              </a:rPr>
              <a:pPr algn="r">
                <a:defRPr/>
              </a:pPr>
              <a:t>‹#›</a:t>
            </a:fld>
            <a:endParaRPr lang="is-IS" sz="2700" b="1" kern="0">
              <a:solidFill>
                <a:schemeClr val="accent4"/>
              </a:solidFill>
              <a:latin typeface="Segoe UI Symbol" charset="0"/>
              <a:ea typeface="Segoe UI Symbol" charset="0"/>
              <a:cs typeface="Segoe UI Symbol" charset="0"/>
            </a:endParaRPr>
          </a:p>
        </p:txBody>
      </p:sp>
      <p:pic>
        <p:nvPicPr>
          <p:cNvPr id="17" name="Picture 16">
            <a:extLst>
              <a:ext uri="{FF2B5EF4-FFF2-40B4-BE49-F238E27FC236}">
                <a16:creationId xmlns:a16="http://schemas.microsoft.com/office/drawing/2014/main" id="{FF2BF9B3-550C-374B-83FC-9E2D5E6AE6F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11781" y="-342006"/>
            <a:ext cx="3488055" cy="2754338"/>
          </a:xfrm>
          <a:prstGeom prst="rect">
            <a:avLst/>
          </a:prstGeom>
        </p:spPr>
      </p:pic>
      <p:sp>
        <p:nvSpPr>
          <p:cNvPr id="12" name="Text Placeholder 86"/>
          <p:cNvSpPr>
            <a:spLocks noGrp="1"/>
          </p:cNvSpPr>
          <p:nvPr>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600" b="1" spc="0" baseline="0">
                <a:solidFill>
                  <a:schemeClr val="tx1"/>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13" name="Text Placeholder 86"/>
          <p:cNvSpPr>
            <a:spLocks noGrp="1"/>
          </p:cNvSpPr>
          <p:nvPr>
            <p:ph type="body" sz="quarter" idx="24" hasCustomPrompt="1"/>
          </p:nvPr>
        </p:nvSpPr>
        <p:spPr>
          <a:xfrm>
            <a:off x="10171028" y="1386185"/>
            <a:ext cx="2738671" cy="432003"/>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sp>
        <p:nvSpPr>
          <p:cNvPr id="10" name="Text Placeholder 11">
            <a:extLst>
              <a:ext uri="{FF2B5EF4-FFF2-40B4-BE49-F238E27FC236}">
                <a16:creationId xmlns:a16="http://schemas.microsoft.com/office/drawing/2014/main" id="{BEA355A6-1EBB-4D46-A6C7-BB8EFAA7C470}"/>
              </a:ext>
            </a:extLst>
          </p:cNvPr>
          <p:cNvSpPr>
            <a:spLocks noGrp="1"/>
          </p:cNvSpPr>
          <p:nvPr>
            <p:ph type="body" sz="quarter" idx="41" hasCustomPrompt="1"/>
          </p:nvPr>
        </p:nvSpPr>
        <p:spPr>
          <a:xfrm>
            <a:off x="2872967" y="4851832"/>
            <a:ext cx="8102895" cy="7623586"/>
          </a:xfrm>
          <a:prstGeom prst="rect">
            <a:avLst/>
          </a:prstGeom>
        </p:spPr>
        <p:txBody>
          <a:bodyPr/>
          <a:lstStyle>
            <a:lvl1pPr marL="0" indent="0" algn="just">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a:t>
            </a:r>
            <a:endParaRPr lang="sl-SI" sz="2400">
              <a:solidFill>
                <a:srgbClr val="56595B"/>
              </a:solidFill>
              <a:latin typeface="+mn-lt"/>
              <a:ea typeface="Segoe UI Symbol" charset="0"/>
              <a:cs typeface="Segoe UI Symbol" charset="0"/>
            </a:endParaRPr>
          </a:p>
          <a:p>
            <a:pPr algn="just">
              <a:lnSpc>
                <a:spcPct val="150000"/>
              </a:lnSpc>
            </a:pPr>
            <a:endParaRPr lang="sl-SI" sz="2400">
              <a:solidFill>
                <a:srgbClr val="56595B"/>
              </a:solidFill>
              <a:latin typeface="+mn-lt"/>
              <a:ea typeface="Segoe UI Symbol" charset="0"/>
              <a:cs typeface="Segoe UI Symbol" charset="0"/>
            </a:endParaRPr>
          </a:p>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There are many variations of passages </a:t>
            </a:r>
          </a:p>
        </p:txBody>
      </p:sp>
      <p:sp>
        <p:nvSpPr>
          <p:cNvPr id="11" name="Text Placeholder 11">
            <a:extLst>
              <a:ext uri="{FF2B5EF4-FFF2-40B4-BE49-F238E27FC236}">
                <a16:creationId xmlns:a16="http://schemas.microsoft.com/office/drawing/2014/main" id="{AB44E351-C3E5-490D-A057-6691F1674CD5}"/>
              </a:ext>
            </a:extLst>
          </p:cNvPr>
          <p:cNvSpPr>
            <a:spLocks noGrp="1"/>
          </p:cNvSpPr>
          <p:nvPr>
            <p:ph type="body" sz="quarter" idx="42" hasCustomPrompt="1"/>
          </p:nvPr>
        </p:nvSpPr>
        <p:spPr>
          <a:xfrm>
            <a:off x="13377751" y="4851832"/>
            <a:ext cx="8102895" cy="7623586"/>
          </a:xfrm>
          <a:prstGeom prst="rect">
            <a:avLst/>
          </a:prstGeom>
        </p:spPr>
        <p:txBody>
          <a:bodyPr/>
          <a:lstStyle>
            <a:lvl1pPr marL="0" indent="0" algn="just">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a:t>
            </a:r>
            <a:endParaRPr lang="sl-SI" sz="2400">
              <a:solidFill>
                <a:srgbClr val="56595B"/>
              </a:solidFill>
              <a:latin typeface="+mn-lt"/>
              <a:ea typeface="Segoe UI Symbol" charset="0"/>
              <a:cs typeface="Segoe UI Symbol" charset="0"/>
            </a:endParaRPr>
          </a:p>
          <a:p>
            <a:pPr algn="just">
              <a:lnSpc>
                <a:spcPct val="150000"/>
              </a:lnSpc>
            </a:pPr>
            <a:endParaRPr lang="sl-SI" sz="2400">
              <a:solidFill>
                <a:srgbClr val="56595B"/>
              </a:solidFill>
              <a:latin typeface="+mn-lt"/>
              <a:ea typeface="Segoe UI Symbol" charset="0"/>
              <a:cs typeface="Segoe UI Symbol" charset="0"/>
            </a:endParaRPr>
          </a:p>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There are many variations of passages </a:t>
            </a:r>
          </a:p>
        </p:txBody>
      </p:sp>
    </p:spTree>
    <p:extLst>
      <p:ext uri="{BB962C8B-B14F-4D97-AF65-F5344CB8AC3E}">
        <p14:creationId xmlns:p14="http://schemas.microsoft.com/office/powerpoint/2010/main" val="37901030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Break slide">
    <p:spTree>
      <p:nvGrpSpPr>
        <p:cNvPr id="1" name=""/>
        <p:cNvGrpSpPr/>
        <p:nvPr/>
      </p:nvGrpSpPr>
      <p:grpSpPr>
        <a:xfrm>
          <a:off x="0" y="0"/>
          <a:ext cx="0" cy="0"/>
          <a:chOff x="0" y="0"/>
          <a:chExt cx="0" cy="0"/>
        </a:xfrm>
      </p:grpSpPr>
      <p:sp>
        <p:nvSpPr>
          <p:cNvPr id="13" name="Picture Placeholder 2"/>
          <p:cNvSpPr>
            <a:spLocks noGrp="1"/>
          </p:cNvSpPr>
          <p:nvPr>
            <p:ph type="pic" sz="quarter" idx="21" hasCustomPrompt="1"/>
          </p:nvPr>
        </p:nvSpPr>
        <p:spPr>
          <a:xfrm>
            <a:off x="12189618" y="0"/>
            <a:ext cx="12189619" cy="13703320"/>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1" name="Rectangle 10"/>
          <p:cNvSpPr/>
          <p:nvPr userDrawn="1"/>
        </p:nvSpPr>
        <p:spPr>
          <a:xfrm>
            <a:off x="0" y="0"/>
            <a:ext cx="12189619" cy="13717588"/>
          </a:xfrm>
          <a:prstGeom prst="rect">
            <a:avLst/>
          </a:prstGeom>
          <a:gradFill>
            <a:gsLst>
              <a:gs pos="0">
                <a:srgbClr val="239AD2"/>
              </a:gs>
              <a:gs pos="100000">
                <a:srgbClr val="52CAD1"/>
              </a:gs>
              <a:gs pos="46000">
                <a:srgbClr val="3DB4D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grpSp>
        <p:nvGrpSpPr>
          <p:cNvPr id="7" name="Group 10"/>
          <p:cNvGrpSpPr>
            <a:grpSpLocks noChangeAspect="1"/>
          </p:cNvGrpSpPr>
          <p:nvPr userDrawn="1"/>
        </p:nvGrpSpPr>
        <p:grpSpPr bwMode="auto">
          <a:xfrm>
            <a:off x="-28767" y="5389310"/>
            <a:ext cx="10293028" cy="8314010"/>
            <a:chOff x="-30" y="5539"/>
            <a:chExt cx="3854" cy="3113"/>
          </a:xfrm>
        </p:grpSpPr>
        <p:sp>
          <p:nvSpPr>
            <p:cNvPr id="9" name="AutoShape 9"/>
            <p:cNvSpPr>
              <a:spLocks noChangeAspect="1" noChangeArrowheads="1" noTextEdit="1"/>
            </p:cNvSpPr>
            <p:nvPr userDrawn="1"/>
          </p:nvSpPr>
          <p:spPr bwMode="auto">
            <a:xfrm>
              <a:off x="-30" y="5539"/>
              <a:ext cx="3854" cy="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l-SI"/>
            </a:p>
          </p:txBody>
        </p:sp>
        <p:sp>
          <p:nvSpPr>
            <p:cNvPr id="10" name="Freeform 11"/>
            <p:cNvSpPr>
              <a:spLocks/>
            </p:cNvSpPr>
            <p:nvPr userDrawn="1"/>
          </p:nvSpPr>
          <p:spPr bwMode="auto">
            <a:xfrm>
              <a:off x="-30" y="5446"/>
              <a:ext cx="3947" cy="3206"/>
            </a:xfrm>
            <a:custGeom>
              <a:avLst/>
              <a:gdLst>
                <a:gd name="T0" fmla="*/ 1378 w 1438"/>
                <a:gd name="T1" fmla="*/ 709 h 1168"/>
                <a:gd name="T2" fmla="*/ 729 w 1438"/>
                <a:gd name="T3" fmla="*/ 60 h 1168"/>
                <a:gd name="T4" fmla="*/ 608 w 1438"/>
                <a:gd name="T5" fmla="*/ 60 h 1168"/>
                <a:gd name="T6" fmla="*/ 0 w 1438"/>
                <a:gd name="T7" fmla="*/ 669 h 1168"/>
                <a:gd name="T8" fmla="*/ 0 w 1438"/>
                <a:gd name="T9" fmla="*/ 1168 h 1168"/>
                <a:gd name="T10" fmla="*/ 1040 w 1438"/>
                <a:gd name="T11" fmla="*/ 1168 h 1168"/>
                <a:gd name="T12" fmla="*/ 1378 w 1438"/>
                <a:gd name="T13" fmla="*/ 830 h 1168"/>
                <a:gd name="T14" fmla="*/ 1378 w 1438"/>
                <a:gd name="T15" fmla="*/ 709 h 1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8" h="1168">
                  <a:moveTo>
                    <a:pt x="1378" y="709"/>
                  </a:moveTo>
                  <a:cubicBezTo>
                    <a:pt x="729" y="60"/>
                    <a:pt x="729" y="60"/>
                    <a:pt x="729" y="60"/>
                  </a:cubicBezTo>
                  <a:cubicBezTo>
                    <a:pt x="729" y="60"/>
                    <a:pt x="669" y="0"/>
                    <a:pt x="608" y="60"/>
                  </a:cubicBezTo>
                  <a:cubicBezTo>
                    <a:pt x="0" y="669"/>
                    <a:pt x="0" y="669"/>
                    <a:pt x="0" y="669"/>
                  </a:cubicBezTo>
                  <a:cubicBezTo>
                    <a:pt x="0" y="1168"/>
                    <a:pt x="0" y="1168"/>
                    <a:pt x="0" y="1168"/>
                  </a:cubicBezTo>
                  <a:cubicBezTo>
                    <a:pt x="1040" y="1168"/>
                    <a:pt x="1040" y="1168"/>
                    <a:pt x="1040" y="1168"/>
                  </a:cubicBezTo>
                  <a:cubicBezTo>
                    <a:pt x="1378" y="830"/>
                    <a:pt x="1378" y="830"/>
                    <a:pt x="1378" y="830"/>
                  </a:cubicBezTo>
                  <a:cubicBezTo>
                    <a:pt x="1378" y="830"/>
                    <a:pt x="1438" y="770"/>
                    <a:pt x="1378" y="709"/>
                  </a:cubicBezTo>
                  <a:close/>
                </a:path>
              </a:pathLst>
            </a:custGeom>
            <a:solidFill>
              <a:srgbClr val="FFFFFF">
                <a:alpha val="1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a:p>
          </p:txBody>
        </p:sp>
      </p:grpSp>
      <p:sp>
        <p:nvSpPr>
          <p:cNvPr id="5" name="Text Placeholder 86"/>
          <p:cNvSpPr>
            <a:spLocks noGrp="1"/>
          </p:cNvSpPr>
          <p:nvPr>
            <p:ph type="body" sz="quarter" idx="19" hasCustomPrompt="1"/>
          </p:nvPr>
        </p:nvSpPr>
        <p:spPr>
          <a:xfrm>
            <a:off x="1964483" y="6066706"/>
            <a:ext cx="9289777" cy="4914514"/>
          </a:xfrm>
          <a:prstGeom prst="rect">
            <a:avLst/>
          </a:prstGeom>
        </p:spPr>
        <p:txBody>
          <a:bodyPr/>
          <a:lstStyle>
            <a:lvl1pPr marL="0" indent="0">
              <a:lnSpc>
                <a:spcPct val="100000"/>
              </a:lnSpc>
              <a:spcBef>
                <a:spcPts val="0"/>
              </a:spcBef>
              <a:buNone/>
              <a:defRPr sz="7000" b="1" spc="0" baseline="0">
                <a:solidFill>
                  <a:schemeClr val="bg2"/>
                </a:solidFill>
              </a:defRPr>
            </a:lvl1pPr>
            <a:lvl2pPr>
              <a:defRPr sz="3200"/>
            </a:lvl2pPr>
            <a:lvl3pPr>
              <a:defRPr sz="2667"/>
            </a:lvl3pPr>
            <a:lvl4pPr>
              <a:defRPr sz="2400"/>
            </a:lvl4pPr>
            <a:lvl5pPr>
              <a:defRPr sz="2400"/>
            </a:lvl5pPr>
          </a:lstStyle>
          <a:p>
            <a:pPr lvl="0"/>
            <a:r>
              <a:rPr lang="en-US">
                <a:effectLst/>
              </a:rPr>
              <a:t>Main Title</a:t>
            </a:r>
            <a:endParaRPr lang="en-US"/>
          </a:p>
        </p:txBody>
      </p:sp>
      <p:sp>
        <p:nvSpPr>
          <p:cNvPr id="8" name="Text Placeholder 86"/>
          <p:cNvSpPr>
            <a:spLocks noGrp="1"/>
          </p:cNvSpPr>
          <p:nvPr>
            <p:ph type="body" sz="quarter" idx="20" hasCustomPrompt="1"/>
          </p:nvPr>
        </p:nvSpPr>
        <p:spPr>
          <a:xfrm>
            <a:off x="1910928" y="2826346"/>
            <a:ext cx="3748221" cy="2346316"/>
          </a:xfrm>
          <a:prstGeom prst="rect">
            <a:avLst/>
          </a:prstGeom>
        </p:spPr>
        <p:txBody>
          <a:bodyPr/>
          <a:lstStyle>
            <a:lvl1pPr marL="0" indent="0">
              <a:lnSpc>
                <a:spcPct val="100000"/>
              </a:lnSpc>
              <a:spcBef>
                <a:spcPts val="0"/>
              </a:spcBef>
              <a:buNone/>
              <a:defRPr sz="15000" b="1" spc="0" baseline="0">
                <a:solidFill>
                  <a:schemeClr val="bg2"/>
                </a:solidFill>
              </a:defRPr>
            </a:lvl1pPr>
            <a:lvl2pPr>
              <a:defRPr sz="3200"/>
            </a:lvl2pPr>
            <a:lvl3pPr>
              <a:defRPr sz="2667"/>
            </a:lvl3pPr>
            <a:lvl4pPr>
              <a:defRPr sz="2400"/>
            </a:lvl4pPr>
            <a:lvl5pPr>
              <a:defRPr sz="2400"/>
            </a:lvl5pPr>
          </a:lstStyle>
          <a:p>
            <a:pPr lvl="0"/>
            <a:r>
              <a:rPr lang="pl-PL"/>
              <a:t>02</a:t>
            </a:r>
            <a:endParaRPr lang="en-US"/>
          </a:p>
        </p:txBody>
      </p:sp>
    </p:spTree>
    <p:extLst>
      <p:ext uri="{BB962C8B-B14F-4D97-AF65-F5344CB8AC3E}">
        <p14:creationId xmlns:p14="http://schemas.microsoft.com/office/powerpoint/2010/main" val="40404983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ompay introduction">
    <p:spTree>
      <p:nvGrpSpPr>
        <p:cNvPr id="1" name=""/>
        <p:cNvGrpSpPr/>
        <p:nvPr/>
      </p:nvGrpSpPr>
      <p:grpSpPr>
        <a:xfrm>
          <a:off x="0" y="0"/>
          <a:ext cx="0" cy="0"/>
          <a:chOff x="0" y="0"/>
          <a:chExt cx="0" cy="0"/>
        </a:xfrm>
      </p:grpSpPr>
      <p:sp>
        <p:nvSpPr>
          <p:cNvPr id="37" name="Text Placeholder 11"/>
          <p:cNvSpPr>
            <a:spLocks noGrp="1"/>
          </p:cNvSpPr>
          <p:nvPr>
            <p:ph type="body" sz="quarter" idx="22" hasCustomPrompt="1"/>
          </p:nvPr>
        </p:nvSpPr>
        <p:spPr>
          <a:xfrm>
            <a:off x="2108499" y="5051065"/>
            <a:ext cx="8102895" cy="7640376"/>
          </a:xfrm>
          <a:prstGeom prst="rect">
            <a:avLst/>
          </a:prstGeom>
        </p:spPr>
        <p:txBody>
          <a:bodyPr/>
          <a:lstStyle>
            <a:lvl1pPr marL="0" indent="0" algn="just">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a:t>
            </a:r>
            <a:endParaRPr lang="sl-SI" sz="2400">
              <a:solidFill>
                <a:srgbClr val="56595B"/>
              </a:solidFill>
              <a:latin typeface="+mn-lt"/>
              <a:ea typeface="Segoe UI Symbol" charset="0"/>
              <a:cs typeface="Segoe UI Symbol" charset="0"/>
            </a:endParaRPr>
          </a:p>
          <a:p>
            <a:pPr algn="just">
              <a:lnSpc>
                <a:spcPct val="150000"/>
              </a:lnSpc>
            </a:pPr>
            <a:endParaRPr lang="sl-SI" sz="2400">
              <a:solidFill>
                <a:srgbClr val="56595B"/>
              </a:solidFill>
              <a:latin typeface="+mn-lt"/>
              <a:ea typeface="Segoe UI Symbol" charset="0"/>
              <a:cs typeface="Segoe UI Symbol" charset="0"/>
            </a:endParaRPr>
          </a:p>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There are many variations of passages </a:t>
            </a:r>
          </a:p>
        </p:txBody>
      </p:sp>
      <p:sp>
        <p:nvSpPr>
          <p:cNvPr id="38" name="Text Placeholder 86"/>
          <p:cNvSpPr>
            <a:spLocks noGrp="1"/>
          </p:cNvSpPr>
          <p:nvPr>
            <p:ph type="body" sz="quarter" idx="20" hasCustomPrompt="1"/>
          </p:nvPr>
        </p:nvSpPr>
        <p:spPr>
          <a:xfrm>
            <a:off x="2072495" y="2674892"/>
            <a:ext cx="7164796" cy="1159566"/>
          </a:xfrm>
          <a:prstGeom prst="rect">
            <a:avLst/>
          </a:prstGeom>
        </p:spPr>
        <p:txBody>
          <a:bodyPr/>
          <a:lstStyle>
            <a:lvl1pPr marL="0" indent="0" algn="l">
              <a:lnSpc>
                <a:spcPct val="100000"/>
              </a:lnSpc>
              <a:spcBef>
                <a:spcPts val="0"/>
              </a:spcBef>
              <a:buNone/>
              <a:defRPr sz="6600" b="1" spc="0" baseline="0">
                <a:solidFill>
                  <a:schemeClr val="tx1"/>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39" name="Text Placeholder 86"/>
          <p:cNvSpPr>
            <a:spLocks noGrp="1"/>
          </p:cNvSpPr>
          <p:nvPr>
            <p:ph type="body" sz="quarter" idx="24" hasCustomPrompt="1"/>
          </p:nvPr>
        </p:nvSpPr>
        <p:spPr>
          <a:xfrm>
            <a:off x="2108499" y="2106266"/>
            <a:ext cx="2952328" cy="360024"/>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spTree>
    <p:extLst>
      <p:ext uri="{BB962C8B-B14F-4D97-AF65-F5344CB8AC3E}">
        <p14:creationId xmlns:p14="http://schemas.microsoft.com/office/powerpoint/2010/main" val="28008506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mpay introduction">
    <p:spTree>
      <p:nvGrpSpPr>
        <p:cNvPr id="1" name=""/>
        <p:cNvGrpSpPr/>
        <p:nvPr/>
      </p:nvGrpSpPr>
      <p:grpSpPr>
        <a:xfrm>
          <a:off x="0" y="0"/>
          <a:ext cx="0" cy="0"/>
          <a:chOff x="0" y="0"/>
          <a:chExt cx="0" cy="0"/>
        </a:xfrm>
      </p:grpSpPr>
      <p:sp>
        <p:nvSpPr>
          <p:cNvPr id="37" name="Text Placeholder 11"/>
          <p:cNvSpPr>
            <a:spLocks noGrp="1"/>
          </p:cNvSpPr>
          <p:nvPr>
            <p:ph type="body" sz="quarter" idx="22" hasCustomPrompt="1"/>
          </p:nvPr>
        </p:nvSpPr>
        <p:spPr>
          <a:xfrm>
            <a:off x="2108499" y="6506302"/>
            <a:ext cx="8102895" cy="6185140"/>
          </a:xfrm>
          <a:prstGeom prst="rect">
            <a:avLst/>
          </a:prstGeom>
        </p:spPr>
        <p:txBody>
          <a:bodyPr/>
          <a:lstStyle>
            <a:lvl1pPr marL="0" indent="0" algn="just">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a:t>
            </a:r>
            <a:endParaRPr lang="sl-SI" sz="2400">
              <a:solidFill>
                <a:srgbClr val="56595B"/>
              </a:solidFill>
              <a:latin typeface="+mn-lt"/>
              <a:ea typeface="Segoe UI Symbol" charset="0"/>
              <a:cs typeface="Segoe UI Symbol" charset="0"/>
            </a:endParaRPr>
          </a:p>
          <a:p>
            <a:pPr algn="just">
              <a:lnSpc>
                <a:spcPct val="150000"/>
              </a:lnSpc>
            </a:pPr>
            <a:endParaRPr lang="sl-SI" sz="2400">
              <a:solidFill>
                <a:srgbClr val="56595B"/>
              </a:solidFill>
              <a:latin typeface="+mn-lt"/>
              <a:ea typeface="Segoe UI Symbol" charset="0"/>
              <a:cs typeface="Segoe UI Symbol" charset="0"/>
            </a:endParaRPr>
          </a:p>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There are many variations of passages </a:t>
            </a:r>
          </a:p>
        </p:txBody>
      </p:sp>
      <p:sp>
        <p:nvSpPr>
          <p:cNvPr id="38" name="Text Placeholder 86"/>
          <p:cNvSpPr>
            <a:spLocks noGrp="1"/>
          </p:cNvSpPr>
          <p:nvPr>
            <p:ph type="body" sz="quarter" idx="20" hasCustomPrompt="1"/>
          </p:nvPr>
        </p:nvSpPr>
        <p:spPr>
          <a:xfrm>
            <a:off x="2072495" y="2674892"/>
            <a:ext cx="7164796" cy="1159566"/>
          </a:xfrm>
          <a:prstGeom prst="rect">
            <a:avLst/>
          </a:prstGeom>
        </p:spPr>
        <p:txBody>
          <a:bodyPr/>
          <a:lstStyle>
            <a:lvl1pPr marL="0" indent="0" algn="l">
              <a:lnSpc>
                <a:spcPct val="100000"/>
              </a:lnSpc>
              <a:spcBef>
                <a:spcPts val="0"/>
              </a:spcBef>
              <a:buNone/>
              <a:defRPr sz="6600" b="1" spc="0" baseline="0">
                <a:solidFill>
                  <a:schemeClr val="tx1"/>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39" name="Text Placeholder 86"/>
          <p:cNvSpPr>
            <a:spLocks noGrp="1"/>
          </p:cNvSpPr>
          <p:nvPr>
            <p:ph type="body" sz="quarter" idx="24" hasCustomPrompt="1"/>
          </p:nvPr>
        </p:nvSpPr>
        <p:spPr>
          <a:xfrm>
            <a:off x="2108499" y="2106265"/>
            <a:ext cx="2664788" cy="395247"/>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40" name="Straight Connector 39"/>
          <p:cNvCxnSpPr/>
          <p:nvPr userDrawn="1"/>
        </p:nvCxnSpPr>
        <p:spPr>
          <a:xfrm>
            <a:off x="5533885" y="232229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
        <p:nvSpPr>
          <p:cNvPr id="41" name="Picture Placeholder 2"/>
          <p:cNvSpPr>
            <a:spLocks noGrp="1"/>
          </p:cNvSpPr>
          <p:nvPr>
            <p:ph type="pic" sz="quarter" idx="40" hasCustomPrompt="1"/>
          </p:nvPr>
        </p:nvSpPr>
        <p:spPr>
          <a:xfrm>
            <a:off x="13053716" y="0"/>
            <a:ext cx="11325522" cy="13717588"/>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xmlns:p14="http://schemas.microsoft.com/office/powerpoint/2010/main" val="39803839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reak slide">
    <p:spTree>
      <p:nvGrpSpPr>
        <p:cNvPr id="1" name=""/>
        <p:cNvGrpSpPr/>
        <p:nvPr/>
      </p:nvGrpSpPr>
      <p:grpSpPr>
        <a:xfrm>
          <a:off x="0" y="0"/>
          <a:ext cx="0" cy="0"/>
          <a:chOff x="0" y="0"/>
          <a:chExt cx="0" cy="0"/>
        </a:xfrm>
      </p:grpSpPr>
      <p:sp>
        <p:nvSpPr>
          <p:cNvPr id="13" name="Picture Placeholder 2"/>
          <p:cNvSpPr>
            <a:spLocks noGrp="1"/>
          </p:cNvSpPr>
          <p:nvPr>
            <p:ph type="pic" sz="quarter" idx="21" hasCustomPrompt="1"/>
          </p:nvPr>
        </p:nvSpPr>
        <p:spPr>
          <a:xfrm>
            <a:off x="12189618" y="0"/>
            <a:ext cx="12189619" cy="13703320"/>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1" name="Rectangle 10"/>
          <p:cNvSpPr/>
          <p:nvPr userDrawn="1"/>
        </p:nvSpPr>
        <p:spPr>
          <a:xfrm>
            <a:off x="0" y="0"/>
            <a:ext cx="12189619" cy="13717588"/>
          </a:xfrm>
          <a:prstGeom prst="rect">
            <a:avLst/>
          </a:prstGeom>
          <a:gradFill>
            <a:gsLst>
              <a:gs pos="0">
                <a:srgbClr val="239AD2"/>
              </a:gs>
              <a:gs pos="100000">
                <a:srgbClr val="52CAD1"/>
              </a:gs>
              <a:gs pos="46000">
                <a:srgbClr val="3DB4D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grpSp>
        <p:nvGrpSpPr>
          <p:cNvPr id="7" name="Group 10"/>
          <p:cNvGrpSpPr>
            <a:grpSpLocks noChangeAspect="1"/>
          </p:cNvGrpSpPr>
          <p:nvPr userDrawn="1"/>
        </p:nvGrpSpPr>
        <p:grpSpPr bwMode="auto">
          <a:xfrm>
            <a:off x="-28767" y="5389310"/>
            <a:ext cx="10293028" cy="8314010"/>
            <a:chOff x="-30" y="5539"/>
            <a:chExt cx="3854" cy="3113"/>
          </a:xfrm>
        </p:grpSpPr>
        <p:sp>
          <p:nvSpPr>
            <p:cNvPr id="9" name="AutoShape 9"/>
            <p:cNvSpPr>
              <a:spLocks noChangeAspect="1" noChangeArrowheads="1" noTextEdit="1"/>
            </p:cNvSpPr>
            <p:nvPr userDrawn="1"/>
          </p:nvSpPr>
          <p:spPr bwMode="auto">
            <a:xfrm>
              <a:off x="-30" y="5539"/>
              <a:ext cx="3854" cy="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l-SI"/>
            </a:p>
          </p:txBody>
        </p:sp>
        <p:sp>
          <p:nvSpPr>
            <p:cNvPr id="10" name="Freeform 11"/>
            <p:cNvSpPr>
              <a:spLocks/>
            </p:cNvSpPr>
            <p:nvPr userDrawn="1"/>
          </p:nvSpPr>
          <p:spPr bwMode="auto">
            <a:xfrm>
              <a:off x="-30" y="5446"/>
              <a:ext cx="3947" cy="3206"/>
            </a:xfrm>
            <a:custGeom>
              <a:avLst/>
              <a:gdLst>
                <a:gd name="T0" fmla="*/ 1378 w 1438"/>
                <a:gd name="T1" fmla="*/ 709 h 1168"/>
                <a:gd name="T2" fmla="*/ 729 w 1438"/>
                <a:gd name="T3" fmla="*/ 60 h 1168"/>
                <a:gd name="T4" fmla="*/ 608 w 1438"/>
                <a:gd name="T5" fmla="*/ 60 h 1168"/>
                <a:gd name="T6" fmla="*/ 0 w 1438"/>
                <a:gd name="T7" fmla="*/ 669 h 1168"/>
                <a:gd name="T8" fmla="*/ 0 w 1438"/>
                <a:gd name="T9" fmla="*/ 1168 h 1168"/>
                <a:gd name="T10" fmla="*/ 1040 w 1438"/>
                <a:gd name="T11" fmla="*/ 1168 h 1168"/>
                <a:gd name="T12" fmla="*/ 1378 w 1438"/>
                <a:gd name="T13" fmla="*/ 830 h 1168"/>
                <a:gd name="T14" fmla="*/ 1378 w 1438"/>
                <a:gd name="T15" fmla="*/ 709 h 1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8" h="1168">
                  <a:moveTo>
                    <a:pt x="1378" y="709"/>
                  </a:moveTo>
                  <a:cubicBezTo>
                    <a:pt x="729" y="60"/>
                    <a:pt x="729" y="60"/>
                    <a:pt x="729" y="60"/>
                  </a:cubicBezTo>
                  <a:cubicBezTo>
                    <a:pt x="729" y="60"/>
                    <a:pt x="669" y="0"/>
                    <a:pt x="608" y="60"/>
                  </a:cubicBezTo>
                  <a:cubicBezTo>
                    <a:pt x="0" y="669"/>
                    <a:pt x="0" y="669"/>
                    <a:pt x="0" y="669"/>
                  </a:cubicBezTo>
                  <a:cubicBezTo>
                    <a:pt x="0" y="1168"/>
                    <a:pt x="0" y="1168"/>
                    <a:pt x="0" y="1168"/>
                  </a:cubicBezTo>
                  <a:cubicBezTo>
                    <a:pt x="1040" y="1168"/>
                    <a:pt x="1040" y="1168"/>
                    <a:pt x="1040" y="1168"/>
                  </a:cubicBezTo>
                  <a:cubicBezTo>
                    <a:pt x="1378" y="830"/>
                    <a:pt x="1378" y="830"/>
                    <a:pt x="1378" y="830"/>
                  </a:cubicBezTo>
                  <a:cubicBezTo>
                    <a:pt x="1378" y="830"/>
                    <a:pt x="1438" y="770"/>
                    <a:pt x="1378" y="709"/>
                  </a:cubicBezTo>
                  <a:close/>
                </a:path>
              </a:pathLst>
            </a:custGeom>
            <a:solidFill>
              <a:srgbClr val="FFFFFF">
                <a:alpha val="1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a:p>
          </p:txBody>
        </p:sp>
      </p:grpSp>
      <p:sp>
        <p:nvSpPr>
          <p:cNvPr id="5" name="Text Placeholder 86"/>
          <p:cNvSpPr>
            <a:spLocks noGrp="1"/>
          </p:cNvSpPr>
          <p:nvPr>
            <p:ph type="body" sz="quarter" idx="19" hasCustomPrompt="1"/>
          </p:nvPr>
        </p:nvSpPr>
        <p:spPr>
          <a:xfrm>
            <a:off x="1964483" y="6066706"/>
            <a:ext cx="9289777" cy="4914514"/>
          </a:xfrm>
          <a:prstGeom prst="rect">
            <a:avLst/>
          </a:prstGeom>
        </p:spPr>
        <p:txBody>
          <a:bodyPr/>
          <a:lstStyle>
            <a:lvl1pPr marL="0" indent="0">
              <a:lnSpc>
                <a:spcPct val="100000"/>
              </a:lnSpc>
              <a:spcBef>
                <a:spcPts val="0"/>
              </a:spcBef>
              <a:buNone/>
              <a:defRPr sz="7000" b="1" spc="0" baseline="0">
                <a:solidFill>
                  <a:schemeClr val="bg2"/>
                </a:solidFill>
              </a:defRPr>
            </a:lvl1pPr>
            <a:lvl2pPr>
              <a:defRPr sz="3200"/>
            </a:lvl2pPr>
            <a:lvl3pPr>
              <a:defRPr sz="2667"/>
            </a:lvl3pPr>
            <a:lvl4pPr>
              <a:defRPr sz="2400"/>
            </a:lvl4pPr>
            <a:lvl5pPr>
              <a:defRPr sz="2400"/>
            </a:lvl5pPr>
          </a:lstStyle>
          <a:p>
            <a:pPr lvl="0"/>
            <a:r>
              <a:rPr lang="en-US">
                <a:effectLst/>
              </a:rPr>
              <a:t>Main Title</a:t>
            </a:r>
            <a:endParaRPr lang="en-US"/>
          </a:p>
        </p:txBody>
      </p:sp>
      <p:sp>
        <p:nvSpPr>
          <p:cNvPr id="8" name="Text Placeholder 86"/>
          <p:cNvSpPr>
            <a:spLocks noGrp="1"/>
          </p:cNvSpPr>
          <p:nvPr>
            <p:ph type="body" sz="quarter" idx="20" hasCustomPrompt="1"/>
          </p:nvPr>
        </p:nvSpPr>
        <p:spPr>
          <a:xfrm>
            <a:off x="1910928" y="2826346"/>
            <a:ext cx="3748221" cy="2346316"/>
          </a:xfrm>
          <a:prstGeom prst="rect">
            <a:avLst/>
          </a:prstGeom>
        </p:spPr>
        <p:txBody>
          <a:bodyPr/>
          <a:lstStyle>
            <a:lvl1pPr marL="0" indent="0">
              <a:lnSpc>
                <a:spcPct val="100000"/>
              </a:lnSpc>
              <a:spcBef>
                <a:spcPts val="0"/>
              </a:spcBef>
              <a:buNone/>
              <a:defRPr sz="15000" b="1" spc="0" baseline="0">
                <a:solidFill>
                  <a:schemeClr val="bg2"/>
                </a:solidFill>
              </a:defRPr>
            </a:lvl1pPr>
            <a:lvl2pPr>
              <a:defRPr sz="3200"/>
            </a:lvl2pPr>
            <a:lvl3pPr>
              <a:defRPr sz="2667"/>
            </a:lvl3pPr>
            <a:lvl4pPr>
              <a:defRPr sz="2400"/>
            </a:lvl4pPr>
            <a:lvl5pPr>
              <a:defRPr sz="2400"/>
            </a:lvl5pPr>
          </a:lstStyle>
          <a:p>
            <a:pPr lvl="0"/>
            <a:r>
              <a:rPr lang="pl-PL"/>
              <a:t>02</a:t>
            </a:r>
            <a:endParaRPr lang="en-US"/>
          </a:p>
        </p:txBody>
      </p:sp>
    </p:spTree>
    <p:extLst>
      <p:ext uri="{BB962C8B-B14F-4D97-AF65-F5344CB8AC3E}">
        <p14:creationId xmlns:p14="http://schemas.microsoft.com/office/powerpoint/2010/main" val="14361868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mpay introduction2">
    <p:spTree>
      <p:nvGrpSpPr>
        <p:cNvPr id="1" name=""/>
        <p:cNvGrpSpPr/>
        <p:nvPr/>
      </p:nvGrpSpPr>
      <p:grpSpPr>
        <a:xfrm>
          <a:off x="0" y="0"/>
          <a:ext cx="0" cy="0"/>
          <a:chOff x="0" y="0"/>
          <a:chExt cx="0" cy="0"/>
        </a:xfrm>
      </p:grpSpPr>
      <p:sp>
        <p:nvSpPr>
          <p:cNvPr id="27" name="Rounded Rectangle 26">
            <a:extLst>
              <a:ext uri="{FF2B5EF4-FFF2-40B4-BE49-F238E27FC236}">
                <a16:creationId xmlns:a16="http://schemas.microsoft.com/office/drawing/2014/main" id="{C600D3CF-0181-9645-A9C7-12AE4B576FA6}"/>
              </a:ext>
            </a:extLst>
          </p:cNvPr>
          <p:cNvSpPr/>
          <p:nvPr userDrawn="1"/>
        </p:nvSpPr>
        <p:spPr>
          <a:xfrm>
            <a:off x="4819517" y="5077345"/>
            <a:ext cx="2329542" cy="672121"/>
          </a:xfrm>
          <a:prstGeom prst="roundRect">
            <a:avLst>
              <a:gd name="adj" fmla="val 22835"/>
            </a:avLst>
          </a:prstGeom>
          <a:gradFill flip="none" rotWithShape="1">
            <a:gsLst>
              <a:gs pos="77000">
                <a:srgbClr val="3DB4D2"/>
              </a:gs>
              <a:gs pos="0">
                <a:srgbClr val="1F95D2"/>
              </a:gs>
              <a:gs pos="100000">
                <a:srgbClr val="52CAD1"/>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a:extLst>
              <a:ext uri="{FF2B5EF4-FFF2-40B4-BE49-F238E27FC236}">
                <a16:creationId xmlns:a16="http://schemas.microsoft.com/office/drawing/2014/main" id="{1D32BAAA-1E78-0949-83E0-CD1935FC2409}"/>
              </a:ext>
            </a:extLst>
          </p:cNvPr>
          <p:cNvSpPr/>
          <p:nvPr userDrawn="1"/>
        </p:nvSpPr>
        <p:spPr>
          <a:xfrm>
            <a:off x="7409417" y="5077345"/>
            <a:ext cx="2481942" cy="662632"/>
          </a:xfrm>
          <a:prstGeom prst="roundRect">
            <a:avLst>
              <a:gd name="adj" fmla="val 26262"/>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a:extLst>
              <a:ext uri="{FF2B5EF4-FFF2-40B4-BE49-F238E27FC236}">
                <a16:creationId xmlns:a16="http://schemas.microsoft.com/office/drawing/2014/main" id="{40D10906-DBF5-FF4F-B9DD-6951EDB045D8}"/>
              </a:ext>
            </a:extLst>
          </p:cNvPr>
          <p:cNvSpPr/>
          <p:nvPr userDrawn="1"/>
        </p:nvSpPr>
        <p:spPr>
          <a:xfrm>
            <a:off x="2118357" y="5077345"/>
            <a:ext cx="2438400" cy="662632"/>
          </a:xfrm>
          <a:prstGeom prst="roundRect">
            <a:avLst>
              <a:gd name="adj" fmla="val 24580"/>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11"/>
          <p:cNvSpPr>
            <a:spLocks noGrp="1"/>
          </p:cNvSpPr>
          <p:nvPr>
            <p:ph type="body" sz="quarter" idx="37" hasCustomPrompt="1"/>
          </p:nvPr>
        </p:nvSpPr>
        <p:spPr>
          <a:xfrm>
            <a:off x="2108499" y="5224412"/>
            <a:ext cx="2311344" cy="342218"/>
          </a:xfrm>
          <a:prstGeom prst="rect">
            <a:avLst/>
          </a:prstGeom>
        </p:spPr>
        <p:txBody>
          <a:bodyPr/>
          <a:lstStyle>
            <a:lvl1pPr marL="0" indent="0" algn="ctr">
              <a:lnSpc>
                <a:spcPct val="100000"/>
              </a:lnSpc>
              <a:spcBef>
                <a:spcPts val="0"/>
              </a:spcBef>
              <a:buNone/>
              <a:defRPr sz="2000" b="0" baseline="0">
                <a:solidFill>
                  <a:schemeClr val="tx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ABOUT US</a:t>
            </a:r>
          </a:p>
        </p:txBody>
      </p:sp>
      <p:sp>
        <p:nvSpPr>
          <p:cNvPr id="34" name="Text Placeholder 11"/>
          <p:cNvSpPr>
            <a:spLocks noGrp="1"/>
          </p:cNvSpPr>
          <p:nvPr>
            <p:ph type="body" sz="quarter" idx="38" hasCustomPrompt="1"/>
          </p:nvPr>
        </p:nvSpPr>
        <p:spPr>
          <a:xfrm>
            <a:off x="4824500" y="5224412"/>
            <a:ext cx="2311344" cy="342218"/>
          </a:xfrm>
          <a:prstGeom prst="rect">
            <a:avLst/>
          </a:prstGeom>
        </p:spPr>
        <p:txBody>
          <a:bodyPr/>
          <a:lstStyle>
            <a:lvl1pPr marL="0" indent="0" algn="ctr">
              <a:lnSpc>
                <a:spcPct val="100000"/>
              </a:lnSpc>
              <a:spcBef>
                <a:spcPts val="0"/>
              </a:spcBef>
              <a:buNone/>
              <a:defRPr sz="20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WHO WE ARE</a:t>
            </a:r>
          </a:p>
        </p:txBody>
      </p:sp>
      <p:sp>
        <p:nvSpPr>
          <p:cNvPr id="35" name="Text Placeholder 11"/>
          <p:cNvSpPr>
            <a:spLocks noGrp="1"/>
          </p:cNvSpPr>
          <p:nvPr>
            <p:ph type="body" sz="quarter" idx="39" hasCustomPrompt="1"/>
          </p:nvPr>
        </p:nvSpPr>
        <p:spPr>
          <a:xfrm>
            <a:off x="7494716" y="5224412"/>
            <a:ext cx="2311344" cy="342218"/>
          </a:xfrm>
          <a:prstGeom prst="rect">
            <a:avLst/>
          </a:prstGeom>
        </p:spPr>
        <p:txBody>
          <a:bodyPr/>
          <a:lstStyle>
            <a:lvl1pPr marL="0" indent="0" algn="ctr">
              <a:lnSpc>
                <a:spcPct val="100000"/>
              </a:lnSpc>
              <a:spcBef>
                <a:spcPts val="0"/>
              </a:spcBef>
              <a:buNone/>
              <a:defRPr sz="2000" b="0" baseline="0">
                <a:solidFill>
                  <a:schemeClr val="tx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WHAT WE DO</a:t>
            </a:r>
          </a:p>
        </p:txBody>
      </p:sp>
      <p:sp>
        <p:nvSpPr>
          <p:cNvPr id="37" name="Text Placeholder 11"/>
          <p:cNvSpPr>
            <a:spLocks noGrp="1"/>
          </p:cNvSpPr>
          <p:nvPr>
            <p:ph type="body" sz="quarter" idx="22" hasCustomPrompt="1"/>
          </p:nvPr>
        </p:nvSpPr>
        <p:spPr>
          <a:xfrm>
            <a:off x="2108499" y="6506302"/>
            <a:ext cx="8102895" cy="6185140"/>
          </a:xfrm>
          <a:prstGeom prst="rect">
            <a:avLst/>
          </a:prstGeom>
        </p:spPr>
        <p:txBody>
          <a:bodyPr/>
          <a:lstStyle>
            <a:lvl1pPr marL="0" indent="0" algn="just">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a:t>
            </a:r>
            <a:endParaRPr lang="sl-SI" sz="2400">
              <a:solidFill>
                <a:srgbClr val="56595B"/>
              </a:solidFill>
              <a:latin typeface="+mn-lt"/>
              <a:ea typeface="Segoe UI Symbol" charset="0"/>
              <a:cs typeface="Segoe UI Symbol" charset="0"/>
            </a:endParaRPr>
          </a:p>
          <a:p>
            <a:pPr algn="just">
              <a:lnSpc>
                <a:spcPct val="150000"/>
              </a:lnSpc>
            </a:pPr>
            <a:endParaRPr lang="sl-SI" sz="2400">
              <a:solidFill>
                <a:srgbClr val="56595B"/>
              </a:solidFill>
              <a:latin typeface="+mn-lt"/>
              <a:ea typeface="Segoe UI Symbol" charset="0"/>
              <a:cs typeface="Segoe UI Symbol" charset="0"/>
            </a:endParaRPr>
          </a:p>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There are many variations of passages </a:t>
            </a:r>
          </a:p>
        </p:txBody>
      </p:sp>
      <p:sp>
        <p:nvSpPr>
          <p:cNvPr id="38" name="Text Placeholder 86"/>
          <p:cNvSpPr>
            <a:spLocks noGrp="1"/>
          </p:cNvSpPr>
          <p:nvPr>
            <p:ph type="body" sz="quarter" idx="20" hasCustomPrompt="1"/>
          </p:nvPr>
        </p:nvSpPr>
        <p:spPr>
          <a:xfrm>
            <a:off x="2072495" y="2674892"/>
            <a:ext cx="7164796" cy="1159566"/>
          </a:xfrm>
          <a:prstGeom prst="rect">
            <a:avLst/>
          </a:prstGeom>
        </p:spPr>
        <p:txBody>
          <a:bodyPr/>
          <a:lstStyle>
            <a:lvl1pPr marL="0" indent="0" algn="l">
              <a:lnSpc>
                <a:spcPct val="100000"/>
              </a:lnSpc>
              <a:spcBef>
                <a:spcPts val="0"/>
              </a:spcBef>
              <a:buNone/>
              <a:defRPr sz="6600" b="1" spc="0" baseline="0">
                <a:solidFill>
                  <a:schemeClr val="tx1"/>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39" name="Text Placeholder 86"/>
          <p:cNvSpPr>
            <a:spLocks noGrp="1"/>
          </p:cNvSpPr>
          <p:nvPr>
            <p:ph type="body" sz="quarter" idx="24" hasCustomPrompt="1"/>
          </p:nvPr>
        </p:nvSpPr>
        <p:spPr>
          <a:xfrm>
            <a:off x="2108499" y="2106265"/>
            <a:ext cx="2711018" cy="395233"/>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40" name="Straight Connector 39"/>
          <p:cNvCxnSpPr/>
          <p:nvPr userDrawn="1"/>
        </p:nvCxnSpPr>
        <p:spPr>
          <a:xfrm>
            <a:off x="4700787" y="232229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
        <p:nvSpPr>
          <p:cNvPr id="41" name="Picture Placeholder 2"/>
          <p:cNvSpPr>
            <a:spLocks noGrp="1"/>
          </p:cNvSpPr>
          <p:nvPr>
            <p:ph type="pic" sz="quarter" idx="40" hasCustomPrompt="1"/>
          </p:nvPr>
        </p:nvSpPr>
        <p:spPr>
          <a:xfrm>
            <a:off x="13053716" y="0"/>
            <a:ext cx="11325522" cy="13717588"/>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xmlns:p14="http://schemas.microsoft.com/office/powerpoint/2010/main" val="15849629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mpay introduction3">
    <p:spTree>
      <p:nvGrpSpPr>
        <p:cNvPr id="1" name=""/>
        <p:cNvGrpSpPr/>
        <p:nvPr/>
      </p:nvGrpSpPr>
      <p:grpSpPr>
        <a:xfrm>
          <a:off x="0" y="0"/>
          <a:ext cx="0" cy="0"/>
          <a:chOff x="0" y="0"/>
          <a:chExt cx="0" cy="0"/>
        </a:xfrm>
      </p:grpSpPr>
      <p:sp>
        <p:nvSpPr>
          <p:cNvPr id="37" name="Text Placeholder 11"/>
          <p:cNvSpPr>
            <a:spLocks noGrp="1"/>
          </p:cNvSpPr>
          <p:nvPr>
            <p:ph type="body" sz="quarter" idx="22" hasCustomPrompt="1"/>
          </p:nvPr>
        </p:nvSpPr>
        <p:spPr>
          <a:xfrm>
            <a:off x="2108499" y="6506302"/>
            <a:ext cx="8102895" cy="6185140"/>
          </a:xfrm>
          <a:prstGeom prst="rect">
            <a:avLst/>
          </a:prstGeom>
        </p:spPr>
        <p:txBody>
          <a:bodyPr/>
          <a:lstStyle>
            <a:lvl1pPr marL="0" indent="0" algn="just">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a:t>
            </a:r>
            <a:endParaRPr lang="sl-SI" sz="2400">
              <a:solidFill>
                <a:srgbClr val="56595B"/>
              </a:solidFill>
              <a:latin typeface="+mn-lt"/>
              <a:ea typeface="Segoe UI Symbol" charset="0"/>
              <a:cs typeface="Segoe UI Symbol" charset="0"/>
            </a:endParaRPr>
          </a:p>
          <a:p>
            <a:pPr algn="just">
              <a:lnSpc>
                <a:spcPct val="150000"/>
              </a:lnSpc>
            </a:pPr>
            <a:endParaRPr lang="sl-SI" sz="2400">
              <a:solidFill>
                <a:srgbClr val="56595B"/>
              </a:solidFill>
              <a:latin typeface="+mn-lt"/>
              <a:ea typeface="Segoe UI Symbol" charset="0"/>
              <a:cs typeface="Segoe UI Symbol" charset="0"/>
            </a:endParaRPr>
          </a:p>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There are many variations of passages </a:t>
            </a:r>
          </a:p>
        </p:txBody>
      </p:sp>
      <p:sp>
        <p:nvSpPr>
          <p:cNvPr id="38" name="Text Placeholder 86"/>
          <p:cNvSpPr>
            <a:spLocks noGrp="1"/>
          </p:cNvSpPr>
          <p:nvPr>
            <p:ph type="body" sz="quarter" idx="20" hasCustomPrompt="1"/>
          </p:nvPr>
        </p:nvSpPr>
        <p:spPr>
          <a:xfrm>
            <a:off x="2072495" y="2674892"/>
            <a:ext cx="7164796" cy="1159566"/>
          </a:xfrm>
          <a:prstGeom prst="rect">
            <a:avLst/>
          </a:prstGeom>
        </p:spPr>
        <p:txBody>
          <a:bodyPr/>
          <a:lstStyle>
            <a:lvl1pPr marL="0" indent="0" algn="l">
              <a:lnSpc>
                <a:spcPct val="100000"/>
              </a:lnSpc>
              <a:spcBef>
                <a:spcPts val="0"/>
              </a:spcBef>
              <a:buNone/>
              <a:defRPr sz="6600" b="1" spc="0" baseline="0">
                <a:solidFill>
                  <a:schemeClr val="tx1"/>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39" name="Text Placeholder 86"/>
          <p:cNvSpPr>
            <a:spLocks noGrp="1"/>
          </p:cNvSpPr>
          <p:nvPr>
            <p:ph type="body" sz="quarter" idx="24" hasCustomPrompt="1"/>
          </p:nvPr>
        </p:nvSpPr>
        <p:spPr>
          <a:xfrm>
            <a:off x="2108499" y="2106265"/>
            <a:ext cx="2711018" cy="395245"/>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40" name="Straight Connector 39"/>
          <p:cNvCxnSpPr/>
          <p:nvPr userDrawn="1"/>
        </p:nvCxnSpPr>
        <p:spPr>
          <a:xfrm>
            <a:off x="4700787" y="232229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
        <p:nvSpPr>
          <p:cNvPr id="41" name="Picture Placeholder 2"/>
          <p:cNvSpPr>
            <a:spLocks noGrp="1"/>
          </p:cNvSpPr>
          <p:nvPr>
            <p:ph type="pic" sz="quarter" idx="40" hasCustomPrompt="1"/>
          </p:nvPr>
        </p:nvSpPr>
        <p:spPr>
          <a:xfrm>
            <a:off x="13053716" y="0"/>
            <a:ext cx="11325522" cy="13717588"/>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9" name="Rounded Rectangle 18">
            <a:extLst>
              <a:ext uri="{FF2B5EF4-FFF2-40B4-BE49-F238E27FC236}">
                <a16:creationId xmlns:a16="http://schemas.microsoft.com/office/drawing/2014/main" id="{C600D3CF-0181-9645-A9C7-12AE4B576FA6}"/>
              </a:ext>
            </a:extLst>
          </p:cNvPr>
          <p:cNvSpPr/>
          <p:nvPr userDrawn="1"/>
        </p:nvSpPr>
        <p:spPr>
          <a:xfrm>
            <a:off x="4819517" y="5077345"/>
            <a:ext cx="2329542" cy="672121"/>
          </a:xfrm>
          <a:prstGeom prst="roundRect">
            <a:avLst>
              <a:gd name="adj" fmla="val 22835"/>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1D32BAAA-1E78-0949-83E0-CD1935FC2409}"/>
              </a:ext>
            </a:extLst>
          </p:cNvPr>
          <p:cNvSpPr/>
          <p:nvPr userDrawn="1"/>
        </p:nvSpPr>
        <p:spPr>
          <a:xfrm>
            <a:off x="7409417" y="5077345"/>
            <a:ext cx="2481942" cy="662632"/>
          </a:xfrm>
          <a:prstGeom prst="roundRect">
            <a:avLst>
              <a:gd name="adj" fmla="val 26262"/>
            </a:avLst>
          </a:prstGeom>
          <a:gradFill>
            <a:gsLst>
              <a:gs pos="0">
                <a:srgbClr val="239AD2"/>
              </a:gs>
              <a:gs pos="100000">
                <a:srgbClr val="52CAD1"/>
              </a:gs>
              <a:gs pos="46000">
                <a:srgbClr val="3DB4D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40D10906-DBF5-FF4F-B9DD-6951EDB045D8}"/>
              </a:ext>
            </a:extLst>
          </p:cNvPr>
          <p:cNvSpPr/>
          <p:nvPr userDrawn="1"/>
        </p:nvSpPr>
        <p:spPr>
          <a:xfrm>
            <a:off x="2118357" y="5077345"/>
            <a:ext cx="2438400" cy="662632"/>
          </a:xfrm>
          <a:prstGeom prst="roundRect">
            <a:avLst>
              <a:gd name="adj" fmla="val 24580"/>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11"/>
          <p:cNvSpPr>
            <a:spLocks noGrp="1"/>
          </p:cNvSpPr>
          <p:nvPr>
            <p:ph type="body" sz="quarter" idx="37" hasCustomPrompt="1"/>
          </p:nvPr>
        </p:nvSpPr>
        <p:spPr>
          <a:xfrm>
            <a:off x="2108499" y="5224412"/>
            <a:ext cx="2311344" cy="342218"/>
          </a:xfrm>
          <a:prstGeom prst="rect">
            <a:avLst/>
          </a:prstGeom>
        </p:spPr>
        <p:txBody>
          <a:bodyPr/>
          <a:lstStyle>
            <a:lvl1pPr marL="0" indent="0" algn="ctr">
              <a:lnSpc>
                <a:spcPct val="100000"/>
              </a:lnSpc>
              <a:spcBef>
                <a:spcPts val="0"/>
              </a:spcBef>
              <a:buNone/>
              <a:defRPr sz="2000" b="0" baseline="0">
                <a:solidFill>
                  <a:schemeClr val="tx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ABOUT US</a:t>
            </a:r>
          </a:p>
        </p:txBody>
      </p:sp>
      <p:sp>
        <p:nvSpPr>
          <p:cNvPr id="23" name="Text Placeholder 11"/>
          <p:cNvSpPr>
            <a:spLocks noGrp="1"/>
          </p:cNvSpPr>
          <p:nvPr>
            <p:ph type="body" sz="quarter" idx="38" hasCustomPrompt="1"/>
          </p:nvPr>
        </p:nvSpPr>
        <p:spPr>
          <a:xfrm>
            <a:off x="4824500" y="5224412"/>
            <a:ext cx="2311344" cy="342218"/>
          </a:xfrm>
          <a:prstGeom prst="rect">
            <a:avLst/>
          </a:prstGeom>
        </p:spPr>
        <p:txBody>
          <a:bodyPr/>
          <a:lstStyle>
            <a:lvl1pPr marL="0" indent="0" algn="ctr">
              <a:lnSpc>
                <a:spcPct val="100000"/>
              </a:lnSpc>
              <a:spcBef>
                <a:spcPts val="0"/>
              </a:spcBef>
              <a:buNone/>
              <a:defRPr sz="2000" b="0" baseline="0">
                <a:solidFill>
                  <a:schemeClr val="tx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WHO WE ARE</a:t>
            </a:r>
          </a:p>
        </p:txBody>
      </p:sp>
      <p:sp>
        <p:nvSpPr>
          <p:cNvPr id="24" name="Text Placeholder 11"/>
          <p:cNvSpPr>
            <a:spLocks noGrp="1"/>
          </p:cNvSpPr>
          <p:nvPr>
            <p:ph type="body" sz="quarter" idx="39" hasCustomPrompt="1"/>
          </p:nvPr>
        </p:nvSpPr>
        <p:spPr>
          <a:xfrm>
            <a:off x="7494716" y="5224412"/>
            <a:ext cx="2311344" cy="342218"/>
          </a:xfrm>
          <a:prstGeom prst="rect">
            <a:avLst/>
          </a:prstGeom>
        </p:spPr>
        <p:txBody>
          <a:bodyPr/>
          <a:lstStyle>
            <a:lvl1pPr marL="0" indent="0" algn="ctr">
              <a:lnSpc>
                <a:spcPct val="100000"/>
              </a:lnSpc>
              <a:spcBef>
                <a:spcPts val="0"/>
              </a:spcBef>
              <a:buNone/>
              <a:defRPr sz="20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WHAT WE DO</a:t>
            </a:r>
          </a:p>
        </p:txBody>
      </p:sp>
    </p:spTree>
    <p:extLst>
      <p:ext uri="{BB962C8B-B14F-4D97-AF65-F5344CB8AC3E}">
        <p14:creationId xmlns:p14="http://schemas.microsoft.com/office/powerpoint/2010/main" val="467997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 paragraphs">
    <p:spTree>
      <p:nvGrpSpPr>
        <p:cNvPr id="1" name=""/>
        <p:cNvGrpSpPr/>
        <p:nvPr/>
      </p:nvGrpSpPr>
      <p:grpSpPr>
        <a:xfrm>
          <a:off x="0" y="0"/>
          <a:ext cx="0" cy="0"/>
          <a:chOff x="0" y="0"/>
          <a:chExt cx="0" cy="0"/>
        </a:xfrm>
      </p:grpSpPr>
      <p:sp>
        <p:nvSpPr>
          <p:cNvPr id="9" name="Text Placeholder 11"/>
          <p:cNvSpPr>
            <a:spLocks noGrp="1"/>
          </p:cNvSpPr>
          <p:nvPr userDrawn="1">
            <p:ph type="body" sz="quarter" idx="22" hasCustomPrompt="1"/>
          </p:nvPr>
        </p:nvSpPr>
        <p:spPr>
          <a:xfrm>
            <a:off x="2108499" y="4770562"/>
            <a:ext cx="9404105" cy="6162248"/>
          </a:xfrm>
          <a:prstGeom prst="rect">
            <a:avLst/>
          </a:prstGeom>
        </p:spPr>
        <p:txBody>
          <a:bodyPr/>
          <a:lstStyle>
            <a:lvl1pPr marL="0" indent="0" algn="just">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a:t>
            </a:r>
            <a:endParaRPr lang="sl-SI" sz="2400">
              <a:solidFill>
                <a:srgbClr val="56595B"/>
              </a:solidFill>
              <a:latin typeface="+mn-lt"/>
              <a:ea typeface="Segoe UI Symbol" charset="0"/>
              <a:cs typeface="Segoe UI Symbol" charset="0"/>
            </a:endParaRPr>
          </a:p>
          <a:p>
            <a:pPr algn="just">
              <a:lnSpc>
                <a:spcPct val="150000"/>
              </a:lnSpc>
            </a:pPr>
            <a:endParaRPr lang="sl-SI" sz="2400">
              <a:solidFill>
                <a:srgbClr val="56595B"/>
              </a:solidFill>
              <a:latin typeface="+mn-lt"/>
              <a:ea typeface="Segoe UI Symbol" charset="0"/>
              <a:cs typeface="Segoe UI Symbol" charset="0"/>
            </a:endParaRPr>
          </a:p>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There are many variations of passages </a:t>
            </a:r>
          </a:p>
        </p:txBody>
      </p:sp>
      <p:sp>
        <p:nvSpPr>
          <p:cNvPr id="21" name="Text Placeholder 86"/>
          <p:cNvSpPr>
            <a:spLocks noGrp="1"/>
          </p:cNvSpPr>
          <p:nvPr>
            <p:ph type="body" sz="quarter" idx="32" hasCustomPrompt="1"/>
          </p:nvPr>
        </p:nvSpPr>
        <p:spPr>
          <a:xfrm>
            <a:off x="2108499" y="2674892"/>
            <a:ext cx="7164796" cy="1159566"/>
          </a:xfrm>
          <a:prstGeom prst="rect">
            <a:avLst/>
          </a:prstGeom>
        </p:spPr>
        <p:txBody>
          <a:bodyPr/>
          <a:lstStyle>
            <a:lvl1pPr marL="0" indent="0" algn="l">
              <a:lnSpc>
                <a:spcPct val="100000"/>
              </a:lnSpc>
              <a:spcBef>
                <a:spcPts val="0"/>
              </a:spcBef>
              <a:buNone/>
              <a:defRPr sz="6600" b="1" spc="0" baseline="0">
                <a:solidFill>
                  <a:schemeClr val="tx1"/>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22" name="Text Placeholder 86"/>
          <p:cNvSpPr>
            <a:spLocks noGrp="1"/>
          </p:cNvSpPr>
          <p:nvPr>
            <p:ph type="body" sz="quarter" idx="24" hasCustomPrompt="1"/>
          </p:nvPr>
        </p:nvSpPr>
        <p:spPr>
          <a:xfrm>
            <a:off x="2108499" y="2106265"/>
            <a:ext cx="2736304" cy="568603"/>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23" name="Straight Connector 22"/>
          <p:cNvCxnSpPr/>
          <p:nvPr userDrawn="1"/>
        </p:nvCxnSpPr>
        <p:spPr>
          <a:xfrm>
            <a:off x="4700787" y="232229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
        <p:nvSpPr>
          <p:cNvPr id="24" name="Text Placeholder 11"/>
          <p:cNvSpPr>
            <a:spLocks noGrp="1"/>
          </p:cNvSpPr>
          <p:nvPr>
            <p:ph type="body" sz="quarter" idx="33" hasCustomPrompt="1"/>
          </p:nvPr>
        </p:nvSpPr>
        <p:spPr>
          <a:xfrm>
            <a:off x="12621667" y="4842570"/>
            <a:ext cx="9404105" cy="6162248"/>
          </a:xfrm>
          <a:prstGeom prst="rect">
            <a:avLst/>
          </a:prstGeom>
        </p:spPr>
        <p:txBody>
          <a:bodyPr/>
          <a:lstStyle>
            <a:lvl1pPr marL="0" indent="0" algn="just">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There are </a:t>
            </a:r>
            <a:endParaRPr lang="sl-SI" sz="2400">
              <a:solidFill>
                <a:srgbClr val="56595B"/>
              </a:solidFill>
              <a:latin typeface="+mn-lt"/>
              <a:ea typeface="Segoe UI Symbol" charset="0"/>
              <a:cs typeface="Segoe UI Symbol" charset="0"/>
            </a:endParaRPr>
          </a:p>
          <a:p>
            <a:pPr algn="just">
              <a:lnSpc>
                <a:spcPct val="150000"/>
              </a:lnSpc>
            </a:pPr>
            <a:endParaRPr lang="sl-SI" sz="2400">
              <a:solidFill>
                <a:srgbClr val="56595B"/>
              </a:solidFill>
              <a:latin typeface="+mn-lt"/>
              <a:ea typeface="Segoe UI Symbol" charset="0"/>
              <a:cs typeface="Segoe UI Symbol" charset="0"/>
            </a:endParaRPr>
          </a:p>
          <a:p>
            <a:pPr algn="just">
              <a:lnSpc>
                <a:spcPct val="150000"/>
              </a:lnSpc>
            </a:pPr>
            <a:r>
              <a:rPr lang="en-US" sz="2400">
                <a:solidFill>
                  <a:srgbClr val="56595B"/>
                </a:solidFill>
                <a:latin typeface="+mn-lt"/>
                <a:ea typeface="Segoe UI Symbol" charset="0"/>
                <a:cs typeface="Segoe UI Symbol" charset="0"/>
              </a:rPr>
              <a:t>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There are many variations of passages </a:t>
            </a:r>
          </a:p>
        </p:txBody>
      </p:sp>
    </p:spTree>
    <p:extLst>
      <p:ext uri="{BB962C8B-B14F-4D97-AF65-F5344CB8AC3E}">
        <p14:creationId xmlns:p14="http://schemas.microsoft.com/office/powerpoint/2010/main" val="2872094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3009A0C-EAD3-3B42-9F94-180DEA3BDF9E}"/>
              </a:ext>
            </a:extLst>
          </p:cNvPr>
          <p:cNvSpPr/>
          <p:nvPr userDrawn="1"/>
        </p:nvSpPr>
        <p:spPr>
          <a:xfrm>
            <a:off x="16066162" y="11253485"/>
            <a:ext cx="2202847" cy="1988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B5D225D-C376-8A42-93E3-E60FD76719C0}"/>
              </a:ext>
            </a:extLst>
          </p:cNvPr>
          <p:cNvSpPr/>
          <p:nvPr userDrawn="1"/>
        </p:nvSpPr>
        <p:spPr>
          <a:xfrm>
            <a:off x="16066162" y="3651014"/>
            <a:ext cx="2202847" cy="1988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AA4D921-ADF4-104C-B6B8-5AA168B4B6C9}"/>
              </a:ext>
            </a:extLst>
          </p:cNvPr>
          <p:cNvSpPr/>
          <p:nvPr userDrawn="1"/>
        </p:nvSpPr>
        <p:spPr>
          <a:xfrm>
            <a:off x="16066162" y="6179129"/>
            <a:ext cx="2202847" cy="1988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3D08622-8D1D-4E48-839E-0018FC3E3588}"/>
              </a:ext>
            </a:extLst>
          </p:cNvPr>
          <p:cNvSpPr/>
          <p:nvPr userDrawn="1"/>
        </p:nvSpPr>
        <p:spPr>
          <a:xfrm>
            <a:off x="16066162" y="8728736"/>
            <a:ext cx="2202847" cy="1988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035708F4-0684-584E-BA6B-6F0EF847FA0B}"/>
              </a:ext>
            </a:extLst>
          </p:cNvPr>
          <p:cNvSpPr/>
          <p:nvPr userDrawn="1"/>
        </p:nvSpPr>
        <p:spPr>
          <a:xfrm>
            <a:off x="13899145" y="2322290"/>
            <a:ext cx="1328468" cy="1325264"/>
          </a:xfrm>
          <a:prstGeom prst="roundRect">
            <a:avLst>
              <a:gd name="adj" fmla="val 15367"/>
            </a:avLst>
          </a:prstGeom>
          <a:solidFill>
            <a:srgbClr val="1F9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63A3970D-67A5-8547-B444-ADEEAE7C0040}"/>
              </a:ext>
            </a:extLst>
          </p:cNvPr>
          <p:cNvSpPr/>
          <p:nvPr userDrawn="1"/>
        </p:nvSpPr>
        <p:spPr>
          <a:xfrm>
            <a:off x="13899145" y="4839885"/>
            <a:ext cx="1328468" cy="1325264"/>
          </a:xfrm>
          <a:prstGeom prst="roundRect">
            <a:avLst>
              <a:gd name="adj" fmla="val 17183"/>
            </a:avLst>
          </a:prstGeom>
          <a:solidFill>
            <a:srgbClr val="3DB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86AE49B-E1F1-6749-88BD-93FCFF63C125}"/>
              </a:ext>
            </a:extLst>
          </p:cNvPr>
          <p:cNvSpPr txBox="1"/>
          <p:nvPr userDrawn="1"/>
        </p:nvSpPr>
        <p:spPr>
          <a:xfrm>
            <a:off x="14339599" y="2660066"/>
            <a:ext cx="447559" cy="677108"/>
          </a:xfrm>
          <a:prstGeom prst="rect">
            <a:avLst/>
          </a:prstGeom>
          <a:noFill/>
        </p:spPr>
        <p:txBody>
          <a:bodyPr wrap="none" rtlCol="0" anchor="ctr" anchorCtr="0">
            <a:spAutoFit/>
          </a:bodyPr>
          <a:lstStyle/>
          <a:p>
            <a:pPr algn="ctr"/>
            <a:r>
              <a:rPr lang="en-US" sz="3800" b="1">
                <a:solidFill>
                  <a:schemeClr val="bg1"/>
                </a:solidFill>
                <a:latin typeface="+mn-lt"/>
                <a:ea typeface="League Spartan" charset="0"/>
                <a:cs typeface="Poppins SemiBold" pitchFamily="2" charset="77"/>
              </a:rPr>
              <a:t>1</a:t>
            </a:r>
          </a:p>
        </p:txBody>
      </p:sp>
      <p:sp>
        <p:nvSpPr>
          <p:cNvPr id="19" name="TextBox 18">
            <a:extLst>
              <a:ext uri="{FF2B5EF4-FFF2-40B4-BE49-F238E27FC236}">
                <a16:creationId xmlns:a16="http://schemas.microsoft.com/office/drawing/2014/main" id="{81759F5A-3194-CD4C-B7FF-8A83B27DB2C6}"/>
              </a:ext>
            </a:extLst>
          </p:cNvPr>
          <p:cNvSpPr txBox="1"/>
          <p:nvPr userDrawn="1"/>
        </p:nvSpPr>
        <p:spPr>
          <a:xfrm>
            <a:off x="14333187" y="5153147"/>
            <a:ext cx="460383" cy="677108"/>
          </a:xfrm>
          <a:prstGeom prst="rect">
            <a:avLst/>
          </a:prstGeom>
          <a:noFill/>
        </p:spPr>
        <p:txBody>
          <a:bodyPr wrap="none" rtlCol="0" anchor="ctr" anchorCtr="0">
            <a:spAutoFit/>
          </a:bodyPr>
          <a:lstStyle/>
          <a:p>
            <a:pPr algn="ctr"/>
            <a:r>
              <a:rPr lang="en-US" sz="3800" b="1">
                <a:solidFill>
                  <a:schemeClr val="bg1"/>
                </a:solidFill>
                <a:latin typeface="+mn-lt"/>
                <a:ea typeface="League Spartan" charset="0"/>
                <a:cs typeface="Poppins SemiBold" pitchFamily="2" charset="77"/>
              </a:rPr>
              <a:t>2</a:t>
            </a:r>
          </a:p>
        </p:txBody>
      </p:sp>
      <p:sp>
        <p:nvSpPr>
          <p:cNvPr id="20" name="Rounded Rectangle 19">
            <a:extLst>
              <a:ext uri="{FF2B5EF4-FFF2-40B4-BE49-F238E27FC236}">
                <a16:creationId xmlns:a16="http://schemas.microsoft.com/office/drawing/2014/main" id="{2B7E8703-8958-E447-9947-D503E8286038}"/>
              </a:ext>
            </a:extLst>
          </p:cNvPr>
          <p:cNvSpPr/>
          <p:nvPr userDrawn="1"/>
        </p:nvSpPr>
        <p:spPr>
          <a:xfrm>
            <a:off x="13903088" y="7383102"/>
            <a:ext cx="1328468" cy="1325264"/>
          </a:xfrm>
          <a:prstGeom prst="roundRect">
            <a:avLst>
              <a:gd name="adj" fmla="val 13552"/>
            </a:avLst>
          </a:prstGeom>
          <a:solidFill>
            <a:srgbClr val="52CA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E97A697-A5D3-CF48-82A6-DA074471F3AD}"/>
              </a:ext>
            </a:extLst>
          </p:cNvPr>
          <p:cNvSpPr txBox="1"/>
          <p:nvPr userDrawn="1"/>
        </p:nvSpPr>
        <p:spPr>
          <a:xfrm>
            <a:off x="14339600" y="7697612"/>
            <a:ext cx="447558" cy="677108"/>
          </a:xfrm>
          <a:prstGeom prst="rect">
            <a:avLst/>
          </a:prstGeom>
          <a:noFill/>
        </p:spPr>
        <p:txBody>
          <a:bodyPr wrap="none" rtlCol="0" anchor="ctr" anchorCtr="0">
            <a:spAutoFit/>
          </a:bodyPr>
          <a:lstStyle/>
          <a:p>
            <a:pPr algn="ctr"/>
            <a:r>
              <a:rPr lang="en-US" sz="3800" b="1">
                <a:solidFill>
                  <a:schemeClr val="bg1"/>
                </a:solidFill>
                <a:latin typeface="+mn-lt"/>
                <a:ea typeface="League Spartan" charset="0"/>
                <a:cs typeface="Poppins SemiBold" pitchFamily="2" charset="77"/>
              </a:rPr>
              <a:t>3</a:t>
            </a:r>
          </a:p>
        </p:txBody>
      </p:sp>
      <p:sp>
        <p:nvSpPr>
          <p:cNvPr id="31" name="Text Placeholder 86"/>
          <p:cNvSpPr>
            <a:spLocks noGrp="1"/>
          </p:cNvSpPr>
          <p:nvPr>
            <p:ph type="body" sz="quarter" idx="20" hasCustomPrompt="1"/>
          </p:nvPr>
        </p:nvSpPr>
        <p:spPr>
          <a:xfrm>
            <a:off x="2072495" y="2674892"/>
            <a:ext cx="7164796" cy="1159566"/>
          </a:xfrm>
          <a:prstGeom prst="rect">
            <a:avLst/>
          </a:prstGeom>
        </p:spPr>
        <p:txBody>
          <a:bodyPr/>
          <a:lstStyle>
            <a:lvl1pPr marL="0" indent="0" algn="l">
              <a:lnSpc>
                <a:spcPct val="100000"/>
              </a:lnSpc>
              <a:spcBef>
                <a:spcPts val="0"/>
              </a:spcBef>
              <a:buNone/>
              <a:defRPr sz="6600" b="1" spc="0" baseline="0">
                <a:solidFill>
                  <a:schemeClr val="tx1"/>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33" name="Text Placeholder 86"/>
          <p:cNvSpPr>
            <a:spLocks noGrp="1"/>
          </p:cNvSpPr>
          <p:nvPr>
            <p:ph type="body" sz="quarter" idx="24" hasCustomPrompt="1"/>
          </p:nvPr>
        </p:nvSpPr>
        <p:spPr>
          <a:xfrm>
            <a:off x="2108499" y="2106265"/>
            <a:ext cx="2736304" cy="432023"/>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35" name="Straight Connector 34"/>
          <p:cNvCxnSpPr/>
          <p:nvPr userDrawn="1"/>
        </p:nvCxnSpPr>
        <p:spPr>
          <a:xfrm>
            <a:off x="4700787" y="232229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
        <p:nvSpPr>
          <p:cNvPr id="36" name="Text Placeholder 11"/>
          <p:cNvSpPr>
            <a:spLocks noGrp="1"/>
          </p:cNvSpPr>
          <p:nvPr>
            <p:ph type="body" sz="quarter" idx="22" hasCustomPrompt="1"/>
          </p:nvPr>
        </p:nvSpPr>
        <p:spPr>
          <a:xfrm>
            <a:off x="2108499" y="5197635"/>
            <a:ext cx="7271939" cy="6162248"/>
          </a:xfrm>
          <a:prstGeom prst="rect">
            <a:avLst/>
          </a:prstGeom>
        </p:spPr>
        <p:txBody>
          <a:bodyPr/>
          <a:lstStyle>
            <a:lvl1pPr marL="0" indent="0" algn="just">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a:t>
            </a:r>
            <a:endParaRPr lang="sl-SI" sz="2400">
              <a:solidFill>
                <a:srgbClr val="56595B"/>
              </a:solidFill>
              <a:latin typeface="+mn-lt"/>
              <a:ea typeface="Segoe UI Symbol" charset="0"/>
              <a:cs typeface="Segoe UI Symbol" charset="0"/>
            </a:endParaRPr>
          </a:p>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There are many variations of passages </a:t>
            </a:r>
          </a:p>
        </p:txBody>
      </p:sp>
      <p:sp>
        <p:nvSpPr>
          <p:cNvPr id="38" name="Text Placeholder 11"/>
          <p:cNvSpPr>
            <a:spLocks noGrp="1"/>
          </p:cNvSpPr>
          <p:nvPr>
            <p:ph type="body" sz="quarter" idx="25" hasCustomPrompt="1"/>
          </p:nvPr>
        </p:nvSpPr>
        <p:spPr>
          <a:xfrm>
            <a:off x="16066162" y="2328868"/>
            <a:ext cx="4690444" cy="543484"/>
          </a:xfrm>
          <a:prstGeom prst="rect">
            <a:avLst/>
          </a:prstGeom>
        </p:spPr>
        <p:txBody>
          <a:bodyPr/>
          <a:lstStyle>
            <a:lvl1pPr marL="0" indent="0" algn="l">
              <a:lnSpc>
                <a:spcPct val="100000"/>
              </a:lnSpc>
              <a:buNone/>
              <a:defRPr sz="2800" b="1" baseline="0">
                <a:solidFill>
                  <a:schemeClr val="tx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Welcome Message</a:t>
            </a:r>
          </a:p>
        </p:txBody>
      </p:sp>
      <p:sp>
        <p:nvSpPr>
          <p:cNvPr id="39" name="Text Placeholder 11"/>
          <p:cNvSpPr>
            <a:spLocks noGrp="1"/>
          </p:cNvSpPr>
          <p:nvPr>
            <p:ph type="body" sz="quarter" idx="26" hasCustomPrompt="1"/>
          </p:nvPr>
        </p:nvSpPr>
        <p:spPr>
          <a:xfrm>
            <a:off x="16084106" y="2896609"/>
            <a:ext cx="4690444" cy="543484"/>
          </a:xfrm>
          <a:prstGeom prst="rect">
            <a:avLst/>
          </a:prstGeom>
        </p:spPr>
        <p:txBody>
          <a:bodyPr/>
          <a:lstStyle>
            <a:lvl1pPr marL="0" indent="0" algn="l">
              <a:lnSpc>
                <a:spcPts val="4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algn="l">
              <a:lnSpc>
                <a:spcPts val="4000"/>
              </a:lnSpc>
            </a:pPr>
            <a:r>
              <a:rPr lang="en-US">
                <a:solidFill>
                  <a:schemeClr val="tx1"/>
                </a:solidFill>
                <a:latin typeface="+mn-lt"/>
                <a:ea typeface="Roboto" panose="02000000000000000000" pitchFamily="2" charset="0"/>
                <a:cs typeface="Roboto" panose="02000000000000000000" pitchFamily="2" charset="0"/>
              </a:rPr>
              <a:t>10AM – 11AM</a:t>
            </a:r>
          </a:p>
        </p:txBody>
      </p:sp>
      <p:sp>
        <p:nvSpPr>
          <p:cNvPr id="40" name="Text Placeholder 11"/>
          <p:cNvSpPr>
            <a:spLocks noGrp="1"/>
          </p:cNvSpPr>
          <p:nvPr>
            <p:ph type="body" sz="quarter" idx="27" hasCustomPrompt="1"/>
          </p:nvPr>
        </p:nvSpPr>
        <p:spPr>
          <a:xfrm>
            <a:off x="16066162" y="4839885"/>
            <a:ext cx="4690444" cy="543484"/>
          </a:xfrm>
          <a:prstGeom prst="rect">
            <a:avLst/>
          </a:prstGeom>
        </p:spPr>
        <p:txBody>
          <a:bodyPr/>
          <a:lstStyle>
            <a:lvl1pPr marL="0" indent="0" algn="l">
              <a:lnSpc>
                <a:spcPct val="100000"/>
              </a:lnSpc>
              <a:buNone/>
              <a:defRPr sz="2800" b="1" baseline="0">
                <a:solidFill>
                  <a:schemeClr val="tx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About Us</a:t>
            </a:r>
          </a:p>
        </p:txBody>
      </p:sp>
      <p:sp>
        <p:nvSpPr>
          <p:cNvPr id="41" name="Text Placeholder 11"/>
          <p:cNvSpPr>
            <a:spLocks noGrp="1"/>
          </p:cNvSpPr>
          <p:nvPr>
            <p:ph type="body" sz="quarter" idx="28" hasCustomPrompt="1"/>
          </p:nvPr>
        </p:nvSpPr>
        <p:spPr>
          <a:xfrm>
            <a:off x="16084106" y="5407626"/>
            <a:ext cx="4690444" cy="543484"/>
          </a:xfrm>
          <a:prstGeom prst="rect">
            <a:avLst/>
          </a:prstGeom>
        </p:spPr>
        <p:txBody>
          <a:bodyPr/>
          <a:lstStyle>
            <a:lvl1pPr marL="0" indent="0" algn="l">
              <a:lnSpc>
                <a:spcPts val="4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algn="l">
              <a:lnSpc>
                <a:spcPts val="4000"/>
              </a:lnSpc>
            </a:pPr>
            <a:r>
              <a:rPr lang="en-US">
                <a:solidFill>
                  <a:schemeClr val="tx1"/>
                </a:solidFill>
                <a:latin typeface="+mn-lt"/>
                <a:ea typeface="Roboto" panose="02000000000000000000" pitchFamily="2" charset="0"/>
                <a:cs typeface="Roboto" panose="02000000000000000000" pitchFamily="2" charset="0"/>
              </a:rPr>
              <a:t>10AM – 11AM</a:t>
            </a:r>
          </a:p>
        </p:txBody>
      </p:sp>
      <p:sp>
        <p:nvSpPr>
          <p:cNvPr id="42" name="Text Placeholder 11"/>
          <p:cNvSpPr>
            <a:spLocks noGrp="1"/>
          </p:cNvSpPr>
          <p:nvPr>
            <p:ph type="body" sz="quarter" idx="29" hasCustomPrompt="1"/>
          </p:nvPr>
        </p:nvSpPr>
        <p:spPr>
          <a:xfrm>
            <a:off x="16066162" y="7383102"/>
            <a:ext cx="4690444" cy="543484"/>
          </a:xfrm>
          <a:prstGeom prst="rect">
            <a:avLst/>
          </a:prstGeom>
        </p:spPr>
        <p:txBody>
          <a:bodyPr/>
          <a:lstStyle>
            <a:lvl1pPr marL="0" indent="0" algn="l">
              <a:lnSpc>
                <a:spcPct val="100000"/>
              </a:lnSpc>
              <a:buNone/>
              <a:defRPr sz="2800" b="1" baseline="0">
                <a:solidFill>
                  <a:schemeClr val="tx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Mission</a:t>
            </a:r>
          </a:p>
        </p:txBody>
      </p:sp>
      <p:sp>
        <p:nvSpPr>
          <p:cNvPr id="43" name="Text Placeholder 11"/>
          <p:cNvSpPr>
            <a:spLocks noGrp="1"/>
          </p:cNvSpPr>
          <p:nvPr>
            <p:ph type="body" sz="quarter" idx="30" hasCustomPrompt="1"/>
          </p:nvPr>
        </p:nvSpPr>
        <p:spPr>
          <a:xfrm>
            <a:off x="16084106" y="7950843"/>
            <a:ext cx="4690444" cy="543484"/>
          </a:xfrm>
          <a:prstGeom prst="rect">
            <a:avLst/>
          </a:prstGeom>
        </p:spPr>
        <p:txBody>
          <a:bodyPr/>
          <a:lstStyle>
            <a:lvl1pPr marL="0" indent="0" algn="l">
              <a:lnSpc>
                <a:spcPts val="4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algn="l">
              <a:lnSpc>
                <a:spcPts val="4000"/>
              </a:lnSpc>
            </a:pPr>
            <a:r>
              <a:rPr lang="en-US">
                <a:solidFill>
                  <a:schemeClr val="tx1"/>
                </a:solidFill>
                <a:latin typeface="+mn-lt"/>
                <a:ea typeface="Roboto" panose="02000000000000000000" pitchFamily="2" charset="0"/>
                <a:cs typeface="Roboto" panose="02000000000000000000" pitchFamily="2" charset="0"/>
              </a:rPr>
              <a:t>10AM – 11AM</a:t>
            </a:r>
          </a:p>
        </p:txBody>
      </p:sp>
    </p:spTree>
    <p:extLst>
      <p:ext uri="{BB962C8B-B14F-4D97-AF65-F5344CB8AC3E}">
        <p14:creationId xmlns:p14="http://schemas.microsoft.com/office/powerpoint/2010/main" val="29824536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ext left_picture right_2">
    <p:spTree>
      <p:nvGrpSpPr>
        <p:cNvPr id="1" name=""/>
        <p:cNvGrpSpPr/>
        <p:nvPr/>
      </p:nvGrpSpPr>
      <p:grpSpPr>
        <a:xfrm>
          <a:off x="0" y="0"/>
          <a:ext cx="0" cy="0"/>
          <a:chOff x="0" y="0"/>
          <a:chExt cx="0" cy="0"/>
        </a:xfrm>
      </p:grpSpPr>
      <p:sp>
        <p:nvSpPr>
          <p:cNvPr id="32" name="Rounded Rectangle 31">
            <a:extLst>
              <a:ext uri="{FF2B5EF4-FFF2-40B4-BE49-F238E27FC236}">
                <a16:creationId xmlns:a16="http://schemas.microsoft.com/office/drawing/2014/main" id="{37DD8D12-C085-014C-9F70-E84B5AFACDD1}"/>
              </a:ext>
            </a:extLst>
          </p:cNvPr>
          <p:cNvSpPr/>
          <p:nvPr userDrawn="1"/>
        </p:nvSpPr>
        <p:spPr>
          <a:xfrm>
            <a:off x="13893061" y="3102960"/>
            <a:ext cx="8702467" cy="7581609"/>
          </a:xfrm>
          <a:prstGeom prst="roundRect">
            <a:avLst>
              <a:gd name="adj" fmla="val 1161"/>
            </a:avLst>
          </a:prstGeom>
          <a:gradFill>
            <a:gsLst>
              <a:gs pos="10000">
                <a:srgbClr val="1E94D2"/>
              </a:gs>
              <a:gs pos="100000">
                <a:srgbClr val="78CBC5"/>
              </a:gs>
            </a:gsLst>
            <a:lin ang="2700000" scaled="0"/>
          </a:gra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userDrawn="1"/>
        </p:nvSpPr>
        <p:spPr>
          <a:xfrm rot="16200000">
            <a:off x="20203575" y="6693710"/>
            <a:ext cx="6694678" cy="400110"/>
          </a:xfrm>
          <a:prstGeom prst="rect">
            <a:avLst/>
          </a:prstGeom>
          <a:noFill/>
        </p:spPr>
        <p:txBody>
          <a:bodyPr wrap="square" rtlCol="0">
            <a:spAutoFit/>
          </a:bodyPr>
          <a:lstStyle/>
          <a:p>
            <a:pPr marL="0" marR="0" indent="0" algn="ctr" defTabSz="2176766" rtl="0" eaLnBrk="1" fontAlgn="auto" latinLnBrk="0" hangingPunct="1">
              <a:lnSpc>
                <a:spcPct val="100000"/>
              </a:lnSpc>
              <a:spcBef>
                <a:spcPts val="0"/>
              </a:spcBef>
              <a:spcAft>
                <a:spcPts val="0"/>
              </a:spcAft>
              <a:buClrTx/>
              <a:buSzTx/>
              <a:buFontTx/>
              <a:buNone/>
              <a:tabLst/>
              <a:defRPr/>
            </a:pPr>
            <a:r>
              <a:rPr lang="en-US" sz="3000" b="1" i="0" u="none" strike="noStrike" kern="1200" spc="700" baseline="30000" dirty="0">
                <a:solidFill>
                  <a:schemeClr val="accent4"/>
                </a:solidFill>
                <a:latin typeface="+mn-lt"/>
                <a:ea typeface="Segoe UI Symbol" charset="0"/>
                <a:cs typeface="Segoe UI Symbol" charset="0"/>
              </a:rPr>
              <a:t>@ADACTA</a:t>
            </a:r>
          </a:p>
        </p:txBody>
      </p:sp>
      <p:sp>
        <p:nvSpPr>
          <p:cNvPr id="14" name="Shape 402"/>
          <p:cNvSpPr txBox="1">
            <a:spLocks/>
          </p:cNvSpPr>
          <p:nvPr userDrawn="1"/>
        </p:nvSpPr>
        <p:spPr>
          <a:xfrm>
            <a:off x="22615503" y="12475418"/>
            <a:ext cx="935411" cy="446951"/>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1pPr>
            <a:lvl2pPr marL="0" marR="0" indent="1143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2pPr>
            <a:lvl3pPr marL="0" marR="0" indent="2286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3pPr>
            <a:lvl4pPr marL="0" marR="0" indent="3429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4pPr>
            <a:lvl5pPr marL="0" marR="0" indent="4572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5pPr>
            <a:lvl6pPr marL="0" marR="0" indent="5715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6pPr>
            <a:lvl7pPr marL="0" marR="0" indent="6858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7pPr>
            <a:lvl8pPr marL="0" marR="0" indent="8001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8pPr>
            <a:lvl9pPr marL="0" marR="0" indent="9144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9pPr>
          </a:lstStyle>
          <a:p>
            <a:pPr algn="r">
              <a:defRPr/>
            </a:pPr>
            <a:fld id="{98E1E0C6-D56B-49C4-BEEA-5FD46A4DE522}" type="slidenum">
              <a:rPr lang="is-IS" sz="2700" b="1" kern="0" smtClean="0">
                <a:solidFill>
                  <a:schemeClr val="accent4"/>
                </a:solidFill>
                <a:latin typeface="+mn-lt"/>
                <a:ea typeface="Segoe UI Symbol" charset="0"/>
                <a:cs typeface="Segoe UI Symbol" charset="0"/>
              </a:rPr>
              <a:pPr algn="r">
                <a:defRPr/>
              </a:pPr>
              <a:t>‹#›</a:t>
            </a:fld>
            <a:endParaRPr lang="is-IS" sz="2700" b="1" kern="0">
              <a:solidFill>
                <a:schemeClr val="accent4"/>
              </a:solidFill>
              <a:latin typeface="+mn-lt"/>
              <a:ea typeface="Segoe UI Symbol" charset="0"/>
              <a:cs typeface="Segoe UI Symbol" charset="0"/>
            </a:endParaRPr>
          </a:p>
        </p:txBody>
      </p:sp>
      <p:pic>
        <p:nvPicPr>
          <p:cNvPr id="20" name="Picture 19">
            <a:extLst>
              <a:ext uri="{FF2B5EF4-FFF2-40B4-BE49-F238E27FC236}">
                <a16:creationId xmlns:a16="http://schemas.microsoft.com/office/drawing/2014/main" id="{FF2BF9B3-550C-374B-83FC-9E2D5E6AE6F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11781" y="-342006"/>
            <a:ext cx="3488055" cy="2754338"/>
          </a:xfrm>
          <a:prstGeom prst="rect">
            <a:avLst/>
          </a:prstGeom>
        </p:spPr>
      </p:pic>
      <p:sp>
        <p:nvSpPr>
          <p:cNvPr id="11" name="Text Placeholder 86"/>
          <p:cNvSpPr>
            <a:spLocks noGrp="1"/>
          </p:cNvSpPr>
          <p:nvPr>
            <p:ph type="body" sz="quarter" idx="32" hasCustomPrompt="1"/>
          </p:nvPr>
        </p:nvSpPr>
        <p:spPr>
          <a:xfrm>
            <a:off x="2109368" y="2674892"/>
            <a:ext cx="7164796" cy="1159566"/>
          </a:xfrm>
          <a:prstGeom prst="rect">
            <a:avLst/>
          </a:prstGeom>
        </p:spPr>
        <p:txBody>
          <a:bodyPr/>
          <a:lstStyle>
            <a:lvl1pPr marL="0" indent="0" algn="l">
              <a:lnSpc>
                <a:spcPct val="100000"/>
              </a:lnSpc>
              <a:spcBef>
                <a:spcPts val="0"/>
              </a:spcBef>
              <a:buNone/>
              <a:defRPr sz="6600" b="1" spc="0" baseline="0">
                <a:solidFill>
                  <a:srgbClr val="000000"/>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12" name="Text Placeholder 86"/>
          <p:cNvSpPr>
            <a:spLocks noGrp="1"/>
          </p:cNvSpPr>
          <p:nvPr>
            <p:ph type="body" sz="quarter" idx="24" hasCustomPrompt="1"/>
          </p:nvPr>
        </p:nvSpPr>
        <p:spPr>
          <a:xfrm>
            <a:off x="2108499" y="2106265"/>
            <a:ext cx="2736304" cy="432045"/>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13" name="Straight Connector 12"/>
          <p:cNvCxnSpPr/>
          <p:nvPr userDrawn="1"/>
        </p:nvCxnSpPr>
        <p:spPr>
          <a:xfrm>
            <a:off x="4988819" y="232229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22" hasCustomPrompt="1"/>
          </p:nvPr>
        </p:nvSpPr>
        <p:spPr>
          <a:xfrm>
            <a:off x="2108200" y="5130602"/>
            <a:ext cx="7271939" cy="6162248"/>
          </a:xfrm>
          <a:prstGeom prst="rect">
            <a:avLst/>
          </a:prstGeom>
        </p:spPr>
        <p:txBody>
          <a:bodyPr/>
          <a:lstStyle>
            <a:lvl1pPr marL="342900" indent="-342900" algn="just">
              <a:lnSpc>
                <a:spcPct val="150000"/>
              </a:lnSpc>
              <a:buFont typeface="Arial" panose="020B0604020202020204" pitchFamily="34" charset="0"/>
              <a:buChar char="•"/>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a:t>
            </a:r>
            <a:endParaRPr lang="sl-SI" sz="2400">
              <a:solidFill>
                <a:srgbClr val="56595B"/>
              </a:solidFill>
              <a:latin typeface="+mn-lt"/>
              <a:ea typeface="Segoe UI Symbol" charset="0"/>
              <a:cs typeface="Segoe UI Symbol" charset="0"/>
            </a:endParaRPr>
          </a:p>
          <a:p>
            <a:pPr algn="just">
              <a:lnSpc>
                <a:spcPct val="150000"/>
              </a:lnSpc>
            </a:pPr>
            <a:r>
              <a:rPr lang="sl-SI" sz="2400">
                <a:solidFill>
                  <a:srgbClr val="56595B"/>
                </a:solidFill>
                <a:latin typeface="+mn-lt"/>
                <a:ea typeface="Segoe UI Symbol" charset="0"/>
                <a:cs typeface="Segoe UI Symbol" charset="0"/>
              </a:rPr>
              <a:t>M</a:t>
            </a:r>
            <a:r>
              <a:rPr lang="en-US" sz="2400" err="1">
                <a:solidFill>
                  <a:srgbClr val="56595B"/>
                </a:solidFill>
                <a:latin typeface="+mn-lt"/>
                <a:ea typeface="Segoe UI Symbol" charset="0"/>
                <a:cs typeface="Segoe UI Symbol" charset="0"/>
              </a:rPr>
              <a:t>ajority</a:t>
            </a:r>
            <a:r>
              <a:rPr lang="en-US" sz="2400">
                <a:solidFill>
                  <a:srgbClr val="56595B"/>
                </a:solidFill>
                <a:latin typeface="+mn-lt"/>
                <a:ea typeface="Segoe UI Symbol" charset="0"/>
                <a:cs typeface="Segoe UI Symbol" charset="0"/>
              </a:rPr>
              <a:t>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a:t>
            </a:r>
            <a:endParaRPr lang="sl-SI" sz="2400">
              <a:solidFill>
                <a:srgbClr val="56595B"/>
              </a:solidFill>
              <a:latin typeface="+mn-lt"/>
              <a:ea typeface="Segoe UI Symbol" charset="0"/>
              <a:cs typeface="Segoe UI Symbol" charset="0"/>
            </a:endParaRPr>
          </a:p>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a:t>
            </a:r>
            <a:endParaRPr lang="sl-SI" sz="2400">
              <a:solidFill>
                <a:srgbClr val="56595B"/>
              </a:solidFill>
              <a:latin typeface="+mn-lt"/>
              <a:ea typeface="Segoe UI Symbol" charset="0"/>
              <a:cs typeface="Segoe UI Symbol" charset="0"/>
            </a:endParaRPr>
          </a:p>
          <a:p>
            <a:pPr algn="just">
              <a:lnSpc>
                <a:spcPct val="150000"/>
              </a:lnSpc>
            </a:pPr>
            <a:r>
              <a:rPr lang="sl-SI" sz="2400">
                <a:solidFill>
                  <a:srgbClr val="56595B"/>
                </a:solidFill>
                <a:latin typeface="+mn-lt"/>
                <a:ea typeface="Segoe UI Symbol" charset="0"/>
                <a:cs typeface="Segoe UI Symbol" charset="0"/>
              </a:rPr>
              <a:t>S</a:t>
            </a:r>
            <a:r>
              <a:rPr lang="en-US" sz="2400" err="1">
                <a:solidFill>
                  <a:srgbClr val="56595B"/>
                </a:solidFill>
                <a:latin typeface="+mn-lt"/>
                <a:ea typeface="Segoe UI Symbol" charset="0"/>
                <a:cs typeface="Segoe UI Symbol" charset="0"/>
              </a:rPr>
              <a:t>uffered</a:t>
            </a:r>
            <a:r>
              <a:rPr lang="en-US" sz="2400">
                <a:solidFill>
                  <a:srgbClr val="56595B"/>
                </a:solidFill>
                <a:latin typeface="+mn-lt"/>
                <a:ea typeface="Segoe UI Symbol" charset="0"/>
                <a:cs typeface="Segoe UI Symbol" charset="0"/>
              </a:rPr>
              <a:t>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a:t>
            </a:r>
          </a:p>
        </p:txBody>
      </p:sp>
      <p:sp>
        <p:nvSpPr>
          <p:cNvPr id="10" name="Picture Placeholder 9"/>
          <p:cNvSpPr>
            <a:spLocks noGrp="1"/>
          </p:cNvSpPr>
          <p:nvPr>
            <p:ph type="pic" sz="quarter" idx="33"/>
          </p:nvPr>
        </p:nvSpPr>
        <p:spPr>
          <a:xfrm>
            <a:off x="12189619" y="3906466"/>
            <a:ext cx="9361040" cy="7344816"/>
          </a:xfrm>
          <a:prstGeom prst="roundRect">
            <a:avLst>
              <a:gd name="adj" fmla="val 2579"/>
            </a:avLst>
          </a:prstGeom>
          <a:pattFill prst="pct5">
            <a:fgClr>
              <a:schemeClr val="bg1">
                <a:lumMod val="85000"/>
              </a:schemeClr>
            </a:fgClr>
            <a:bgClr>
              <a:schemeClr val="bg1"/>
            </a:bgClr>
          </a:pattFill>
        </p:spPr>
        <p:txBody>
          <a:bodyPr/>
          <a:lstStyle>
            <a:lvl1pPr>
              <a:defRPr sz="1800" b="0">
                <a:solidFill>
                  <a:srgbClr val="56595B"/>
                </a:solidFill>
                <a:latin typeface="+mn-lt"/>
              </a:defRPr>
            </a:lvl1pPr>
          </a:lstStyle>
          <a:p>
            <a:endParaRPr lang="sl-SI"/>
          </a:p>
        </p:txBody>
      </p:sp>
    </p:spTree>
    <p:extLst>
      <p:ext uri="{BB962C8B-B14F-4D97-AF65-F5344CB8AC3E}">
        <p14:creationId xmlns:p14="http://schemas.microsoft.com/office/powerpoint/2010/main" val="41837643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left_4_facts">
    <p:spTree>
      <p:nvGrpSpPr>
        <p:cNvPr id="1" name=""/>
        <p:cNvGrpSpPr/>
        <p:nvPr/>
      </p:nvGrpSpPr>
      <p:grpSpPr>
        <a:xfrm>
          <a:off x="0" y="0"/>
          <a:ext cx="0" cy="0"/>
          <a:chOff x="0" y="0"/>
          <a:chExt cx="0" cy="0"/>
        </a:xfrm>
      </p:grpSpPr>
      <p:sp>
        <p:nvSpPr>
          <p:cNvPr id="29" name="Picture Placeholder 7">
            <a:extLst>
              <a:ext uri="{FF2B5EF4-FFF2-40B4-BE49-F238E27FC236}">
                <a16:creationId xmlns:a16="http://schemas.microsoft.com/office/drawing/2014/main" id="{E569320E-103C-6641-8A4F-F5E28FD7F26C}"/>
              </a:ext>
            </a:extLst>
          </p:cNvPr>
          <p:cNvSpPr>
            <a:spLocks noGrp="1"/>
          </p:cNvSpPr>
          <p:nvPr>
            <p:ph type="pic" sz="quarter" idx="17"/>
          </p:nvPr>
        </p:nvSpPr>
        <p:spPr>
          <a:xfrm>
            <a:off x="-19221" y="3207894"/>
            <a:ext cx="11834073" cy="7996839"/>
          </a:xfrm>
          <a:custGeom>
            <a:avLst/>
            <a:gdLst>
              <a:gd name="connsiteX0" fmla="*/ 0 w 11834073"/>
              <a:gd name="connsiteY0" fmla="*/ 0 h 7996839"/>
              <a:gd name="connsiteX1" fmla="*/ 8302110 w 11834073"/>
              <a:gd name="connsiteY1" fmla="*/ 0 h 7996839"/>
              <a:gd name="connsiteX2" fmla="*/ 8431968 w 11834073"/>
              <a:gd name="connsiteY2" fmla="*/ 16501 h 7996839"/>
              <a:gd name="connsiteX3" fmla="*/ 11834073 w 11834073"/>
              <a:gd name="connsiteY3" fmla="*/ 3983549 h 7996839"/>
              <a:gd name="connsiteX4" fmla="*/ 11834072 w 11834073"/>
              <a:gd name="connsiteY4" fmla="*/ 3983549 h 7996839"/>
              <a:gd name="connsiteX5" fmla="*/ 7820782 w 11834073"/>
              <a:gd name="connsiteY5" fmla="*/ 7996839 h 7996839"/>
              <a:gd name="connsiteX6" fmla="*/ 0 w 11834073"/>
              <a:gd name="connsiteY6" fmla="*/ 7996838 h 799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4073" h="7996839">
                <a:moveTo>
                  <a:pt x="0" y="0"/>
                </a:moveTo>
                <a:lnTo>
                  <a:pt x="8302110" y="0"/>
                </a:lnTo>
                <a:lnTo>
                  <a:pt x="8431968" y="16501"/>
                </a:lnTo>
                <a:cubicBezTo>
                  <a:pt x="10358372" y="310850"/>
                  <a:pt x="11834073" y="1974865"/>
                  <a:pt x="11834073" y="3983549"/>
                </a:cubicBezTo>
                <a:lnTo>
                  <a:pt x="11834072" y="3983549"/>
                </a:lnTo>
                <a:cubicBezTo>
                  <a:pt x="11834072" y="6200028"/>
                  <a:pt x="10037261" y="7996839"/>
                  <a:pt x="7820782" y="7996839"/>
                </a:cubicBezTo>
                <a:lnTo>
                  <a:pt x="0" y="7996838"/>
                </a:lnTo>
                <a:close/>
              </a:path>
            </a:pathLst>
          </a:custGeom>
          <a:effectLst/>
        </p:spPr>
        <p:txBody>
          <a:bodyPr wrap="square">
            <a:no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a:p>
        </p:txBody>
      </p:sp>
      <p:sp>
        <p:nvSpPr>
          <p:cNvPr id="14" name="Text Placeholder 11"/>
          <p:cNvSpPr>
            <a:spLocks noGrp="1"/>
          </p:cNvSpPr>
          <p:nvPr>
            <p:ph type="body" sz="quarter" idx="22" hasCustomPrompt="1"/>
          </p:nvPr>
        </p:nvSpPr>
        <p:spPr>
          <a:xfrm>
            <a:off x="12316399" y="3042370"/>
            <a:ext cx="8730204" cy="1642440"/>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endParaRPr lang="en-US"/>
          </a:p>
        </p:txBody>
      </p:sp>
      <p:sp>
        <p:nvSpPr>
          <p:cNvPr id="19" name="Text Placeholder 11"/>
          <p:cNvSpPr>
            <a:spLocks noGrp="1"/>
          </p:cNvSpPr>
          <p:nvPr>
            <p:ph type="body" sz="quarter" idx="24" hasCustomPrompt="1"/>
          </p:nvPr>
        </p:nvSpPr>
        <p:spPr>
          <a:xfrm>
            <a:off x="13845803" y="5608606"/>
            <a:ext cx="8424936" cy="1562836"/>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r>
              <a:rPr lang="en-US"/>
              <a:t> </a:t>
            </a:r>
            <a:r>
              <a:rPr lang="en-US" err="1"/>
              <a:t>quatio</a:t>
            </a:r>
            <a:r>
              <a:rPr lang="en-US"/>
              <a:t> </a:t>
            </a:r>
            <a:r>
              <a:rPr lang="en-US" err="1"/>
              <a:t>mos</a:t>
            </a:r>
            <a:endParaRPr lang="en-US"/>
          </a:p>
        </p:txBody>
      </p:sp>
      <p:sp>
        <p:nvSpPr>
          <p:cNvPr id="21" name="Text Placeholder 11"/>
          <p:cNvSpPr>
            <a:spLocks noGrp="1"/>
          </p:cNvSpPr>
          <p:nvPr>
            <p:ph type="body" sz="quarter" idx="26" hasCustomPrompt="1"/>
          </p:nvPr>
        </p:nvSpPr>
        <p:spPr>
          <a:xfrm>
            <a:off x="13845803" y="8239254"/>
            <a:ext cx="8424936" cy="1571868"/>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r>
              <a:rPr lang="en-US"/>
              <a:t> </a:t>
            </a:r>
            <a:r>
              <a:rPr lang="en-US" err="1"/>
              <a:t>quatio</a:t>
            </a:r>
            <a:r>
              <a:rPr lang="en-US"/>
              <a:t> </a:t>
            </a:r>
            <a:r>
              <a:rPr lang="en-US" err="1"/>
              <a:t>mos</a:t>
            </a:r>
            <a:r>
              <a:rPr lang="en-US"/>
              <a:t> </a:t>
            </a:r>
            <a:r>
              <a:rPr lang="en-US" err="1"/>
              <a:t>vit</a:t>
            </a:r>
            <a:endParaRPr lang="en-US"/>
          </a:p>
        </p:txBody>
      </p:sp>
      <p:sp>
        <p:nvSpPr>
          <p:cNvPr id="23" name="Text Placeholder 11"/>
          <p:cNvSpPr>
            <a:spLocks noGrp="1"/>
          </p:cNvSpPr>
          <p:nvPr>
            <p:ph type="body" sz="quarter" idx="28" hasCustomPrompt="1"/>
          </p:nvPr>
        </p:nvSpPr>
        <p:spPr>
          <a:xfrm>
            <a:off x="12316399" y="10747226"/>
            <a:ext cx="8730204" cy="1726654"/>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r>
              <a:rPr lang="en-US"/>
              <a:t> </a:t>
            </a:r>
            <a:r>
              <a:rPr lang="en-US" err="1"/>
              <a:t>quatio</a:t>
            </a:r>
            <a:endParaRPr lang="en-US"/>
          </a:p>
        </p:txBody>
      </p:sp>
      <p:sp>
        <p:nvSpPr>
          <p:cNvPr id="27" name="Text Placeholder 11"/>
          <p:cNvSpPr>
            <a:spLocks noGrp="1"/>
          </p:cNvSpPr>
          <p:nvPr>
            <p:ph type="body" sz="quarter" idx="31" hasCustomPrompt="1"/>
          </p:nvPr>
        </p:nvSpPr>
        <p:spPr>
          <a:xfrm>
            <a:off x="1928672" y="450082"/>
            <a:ext cx="4926774" cy="1944216"/>
          </a:xfrm>
          <a:prstGeom prst="rect">
            <a:avLst/>
          </a:prstGeom>
        </p:spPr>
        <p:txBody>
          <a:bodyPr/>
          <a:lstStyle>
            <a:lvl1pPr marL="0" indent="0" algn="ctr">
              <a:lnSpc>
                <a:spcPct val="150000"/>
              </a:lnSpc>
              <a:buNone/>
              <a:defRPr sz="2000">
                <a:solidFill>
                  <a:srgbClr val="FF0000"/>
                </a:solidFill>
                <a:latin typeface="+mn-lt"/>
              </a:defRPr>
            </a:lvl1pPr>
            <a:lvl2pPr>
              <a:defRPr sz="1467"/>
            </a:lvl2pPr>
            <a:lvl3pPr>
              <a:defRPr sz="1400"/>
            </a:lvl3pPr>
            <a:lvl4pPr>
              <a:defRPr sz="1333"/>
            </a:lvl4pPr>
            <a:lvl5pPr>
              <a:defRPr sz="1333"/>
            </a:lvl5pPr>
          </a:lstStyle>
          <a:p>
            <a:pPr lvl="0"/>
            <a:r>
              <a:rPr lang="en-US"/>
              <a:t>TO EDIT ICONS &gt; OPEN View &gt; Master Slide View</a:t>
            </a:r>
            <a:r>
              <a:rPr lang="sl-SI"/>
              <a:t> </a:t>
            </a:r>
            <a:r>
              <a:rPr lang="en-US"/>
              <a:t>&gt;</a:t>
            </a:r>
            <a:r>
              <a:rPr lang="sl-SI"/>
              <a:t> </a:t>
            </a:r>
            <a:r>
              <a:rPr lang="en-US"/>
              <a:t>Select from the icon list master slide</a:t>
            </a:r>
          </a:p>
        </p:txBody>
      </p:sp>
      <p:pic>
        <p:nvPicPr>
          <p:cNvPr id="15" name="Graphic 55">
            <a:extLst>
              <a:ext uri="{FF2B5EF4-FFF2-40B4-BE49-F238E27FC236}">
                <a16:creationId xmlns:a16="http://schemas.microsoft.com/office/drawing/2014/main" id="{77B2A0BD-0C0C-6144-8D6A-003A39E308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61427" y="5418634"/>
            <a:ext cx="1059030" cy="1059030"/>
          </a:xfrm>
          <a:prstGeom prst="rect">
            <a:avLst/>
          </a:prstGeom>
        </p:spPr>
      </p:pic>
      <p:pic>
        <p:nvPicPr>
          <p:cNvPr id="18"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61427" y="3002868"/>
            <a:ext cx="1059030" cy="1059030"/>
          </a:xfrm>
          <a:prstGeom prst="rect">
            <a:avLst/>
          </a:prstGeom>
        </p:spPr>
      </p:pic>
      <p:pic>
        <p:nvPicPr>
          <p:cNvPr id="20" name="Graphic 82">
            <a:extLst>
              <a:ext uri="{FF2B5EF4-FFF2-40B4-BE49-F238E27FC236}">
                <a16:creationId xmlns:a16="http://schemas.microsoft.com/office/drawing/2014/main" id="{718DB9F0-029B-6F42-8C26-8F11B9A12B7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461427" y="7895666"/>
            <a:ext cx="1063668" cy="1063668"/>
          </a:xfrm>
          <a:prstGeom prst="rect">
            <a:avLst/>
          </a:prstGeom>
        </p:spPr>
      </p:pic>
      <p:pic>
        <p:nvPicPr>
          <p:cNvPr id="22"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13827" y="10675218"/>
            <a:ext cx="1059030" cy="1059030"/>
          </a:xfrm>
          <a:prstGeom prst="rect">
            <a:avLst/>
          </a:prstGeom>
        </p:spPr>
      </p:pic>
      <p:sp>
        <p:nvSpPr>
          <p:cNvPr id="28" name="Freeform 27">
            <a:extLst>
              <a:ext uri="{FF2B5EF4-FFF2-40B4-BE49-F238E27FC236}">
                <a16:creationId xmlns:a16="http://schemas.microsoft.com/office/drawing/2014/main" id="{F3C3C139-9342-A347-A309-A4333DF4D199}"/>
              </a:ext>
            </a:extLst>
          </p:cNvPr>
          <p:cNvSpPr/>
          <p:nvPr userDrawn="1"/>
        </p:nvSpPr>
        <p:spPr>
          <a:xfrm>
            <a:off x="-19221" y="3178152"/>
            <a:ext cx="11834073" cy="8026580"/>
          </a:xfrm>
          <a:custGeom>
            <a:avLst/>
            <a:gdLst>
              <a:gd name="connsiteX0" fmla="*/ 0 w 11834073"/>
              <a:gd name="connsiteY0" fmla="*/ 0 h 8026580"/>
              <a:gd name="connsiteX1" fmla="*/ 7820783 w 11834073"/>
              <a:gd name="connsiteY1" fmla="*/ 0 h 8026580"/>
              <a:gd name="connsiteX2" fmla="*/ 11834073 w 11834073"/>
              <a:gd name="connsiteY2" fmla="*/ 4013290 h 8026580"/>
              <a:gd name="connsiteX3" fmla="*/ 11834072 w 11834073"/>
              <a:gd name="connsiteY3" fmla="*/ 4013290 h 8026580"/>
              <a:gd name="connsiteX4" fmla="*/ 7820782 w 11834073"/>
              <a:gd name="connsiteY4" fmla="*/ 8026580 h 8026580"/>
              <a:gd name="connsiteX5" fmla="*/ 0 w 11834073"/>
              <a:gd name="connsiteY5" fmla="*/ 8026579 h 802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4073" h="8026580">
                <a:moveTo>
                  <a:pt x="0" y="0"/>
                </a:moveTo>
                <a:lnTo>
                  <a:pt x="7820783" y="0"/>
                </a:lnTo>
                <a:cubicBezTo>
                  <a:pt x="10037262" y="0"/>
                  <a:pt x="11834073" y="1796811"/>
                  <a:pt x="11834073" y="4013290"/>
                </a:cubicBezTo>
                <a:lnTo>
                  <a:pt x="11834072" y="4013290"/>
                </a:lnTo>
                <a:cubicBezTo>
                  <a:pt x="11834072" y="6229769"/>
                  <a:pt x="10037261" y="8026580"/>
                  <a:pt x="7820782" y="8026580"/>
                </a:cubicBezTo>
                <a:lnTo>
                  <a:pt x="0" y="8026579"/>
                </a:lnTo>
                <a:close/>
              </a:path>
            </a:pathLst>
          </a:custGeom>
          <a:gradFill>
            <a:gsLst>
              <a:gs pos="0">
                <a:srgbClr val="239AD2"/>
              </a:gs>
              <a:gs pos="100000">
                <a:srgbClr val="52CAD1"/>
              </a:gs>
              <a:gs pos="46000">
                <a:srgbClr val="3DB4D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477651" y="5558237"/>
            <a:ext cx="1059030" cy="1059030"/>
          </a:xfrm>
          <a:prstGeom prst="rect">
            <a:avLst/>
          </a:prstGeom>
        </p:spPr>
      </p:pic>
      <p:pic>
        <p:nvPicPr>
          <p:cNvPr id="31"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431625" y="8272726"/>
            <a:ext cx="1059030" cy="1059030"/>
          </a:xfrm>
          <a:prstGeom prst="rect">
            <a:avLst/>
          </a:prstGeom>
        </p:spPr>
      </p:pic>
      <p:sp>
        <p:nvSpPr>
          <p:cNvPr id="32" name="Text Placeholder 11"/>
          <p:cNvSpPr>
            <a:spLocks noGrp="1"/>
          </p:cNvSpPr>
          <p:nvPr>
            <p:ph type="body" sz="quarter" idx="32" hasCustomPrompt="1"/>
          </p:nvPr>
        </p:nvSpPr>
        <p:spPr>
          <a:xfrm>
            <a:off x="2108499" y="7043621"/>
            <a:ext cx="6422660" cy="5328592"/>
          </a:xfrm>
          <a:prstGeom prst="rect">
            <a:avLst/>
          </a:prstGeom>
        </p:spPr>
        <p:txBody>
          <a:bodyPr/>
          <a:lstStyle>
            <a:lvl1pPr marL="0" marR="0" indent="0" algn="l" defTabSz="1828251" rtl="0" eaLnBrk="1" fontAlgn="auto" latinLnBrk="0" hangingPunct="1">
              <a:lnSpc>
                <a:spcPct val="150000"/>
              </a:lnSpc>
              <a:spcBef>
                <a:spcPts val="2000"/>
              </a:spcBef>
              <a:spcAft>
                <a:spcPts val="0"/>
              </a:spcAft>
              <a:buClrTx/>
              <a:buSzTx/>
              <a:buFont typeface="Arial" charset="0"/>
              <a:buNone/>
              <a:tabLst/>
              <a:defRPr sz="24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r>
              <a:rPr lang="en-US"/>
              <a:t> </a:t>
            </a:r>
            <a:r>
              <a:rPr lang="en-US" err="1"/>
              <a:t>quatio</a:t>
            </a:r>
            <a:r>
              <a:rPr lang="en-US"/>
              <a:t> </a:t>
            </a:r>
            <a:r>
              <a:rPr lang="en-US" err="1"/>
              <a:t>mos</a:t>
            </a:r>
            <a:r>
              <a:rPr lang="en-US"/>
              <a:t> </a:t>
            </a:r>
            <a:r>
              <a:rPr lang="en-US" err="1"/>
              <a:t>vit</a:t>
            </a:r>
            <a:r>
              <a:rPr lang="en-US"/>
              <a:t> </a:t>
            </a:r>
            <a:r>
              <a:rPr lang="en-US" err="1"/>
              <a:t>atur</a:t>
            </a:r>
            <a:r>
              <a:rPr lang="en-US"/>
              <a:t> </a:t>
            </a:r>
            <a:r>
              <a:rPr lang="en-US" err="1"/>
              <a:t>seque</a:t>
            </a:r>
            <a:r>
              <a:rPr lang="en-US"/>
              <a:t> et </a:t>
            </a:r>
            <a:r>
              <a:rPr lang="en-US" err="1"/>
              <a:t>accusci</a:t>
            </a:r>
            <a:r>
              <a:rPr lang="en-US"/>
              <a:t> </a:t>
            </a:r>
            <a:r>
              <a:rPr lang="en-US" err="1"/>
              <a:t>issitiusam</a:t>
            </a:r>
            <a:r>
              <a:rPr lang="en-US"/>
              <a:t>.</a:t>
            </a:r>
          </a:p>
        </p:txBody>
      </p:sp>
      <p:sp>
        <p:nvSpPr>
          <p:cNvPr id="33" name="Text Placeholder 86"/>
          <p:cNvSpPr>
            <a:spLocks noGrp="1"/>
          </p:cNvSpPr>
          <p:nvPr>
            <p:ph type="body" sz="quarter" idx="33" hasCustomPrompt="1"/>
          </p:nvPr>
        </p:nvSpPr>
        <p:spPr>
          <a:xfrm>
            <a:off x="2072495" y="5305536"/>
            <a:ext cx="7164796" cy="1159566"/>
          </a:xfrm>
          <a:prstGeom prst="rect">
            <a:avLst/>
          </a:prstGeom>
        </p:spPr>
        <p:txBody>
          <a:bodyPr/>
          <a:lstStyle>
            <a:lvl1pPr marL="0" indent="0" algn="l">
              <a:lnSpc>
                <a:spcPct val="100000"/>
              </a:lnSpc>
              <a:spcBef>
                <a:spcPts val="0"/>
              </a:spcBef>
              <a:buNone/>
              <a:defRPr sz="6600" b="1" spc="0" baseline="0">
                <a:solidFill>
                  <a:schemeClr val="bg1"/>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34" name="Text Placeholder 86"/>
          <p:cNvSpPr>
            <a:spLocks noGrp="1"/>
          </p:cNvSpPr>
          <p:nvPr>
            <p:ph type="body" sz="quarter" idx="34" hasCustomPrompt="1"/>
          </p:nvPr>
        </p:nvSpPr>
        <p:spPr>
          <a:xfrm>
            <a:off x="2069914" y="4736909"/>
            <a:ext cx="2774889" cy="568625"/>
          </a:xfrm>
          <a:prstGeom prst="rect">
            <a:avLst/>
          </a:prstGeom>
        </p:spPr>
        <p:txBody>
          <a:bodyPr/>
          <a:lstStyle>
            <a:lvl1pPr marL="0" indent="0" algn="l">
              <a:lnSpc>
                <a:spcPct val="100000"/>
              </a:lnSpc>
              <a:spcBef>
                <a:spcPts val="0"/>
              </a:spcBef>
              <a:buNone/>
              <a:defRPr sz="2500" b="1" spc="700" baseline="0">
                <a:solidFill>
                  <a:schemeClr val="bg1"/>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35" name="Straight Connector 34"/>
          <p:cNvCxnSpPr/>
          <p:nvPr userDrawn="1"/>
        </p:nvCxnSpPr>
        <p:spPr>
          <a:xfrm>
            <a:off x="4662202" y="4952934"/>
            <a:ext cx="12241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83562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icture_4_facts">
    <p:spTree>
      <p:nvGrpSpPr>
        <p:cNvPr id="1" name=""/>
        <p:cNvGrpSpPr/>
        <p:nvPr/>
      </p:nvGrpSpPr>
      <p:grpSpPr>
        <a:xfrm>
          <a:off x="0" y="0"/>
          <a:ext cx="0" cy="0"/>
          <a:chOff x="0" y="0"/>
          <a:chExt cx="0" cy="0"/>
        </a:xfrm>
      </p:grpSpPr>
      <p:sp>
        <p:nvSpPr>
          <p:cNvPr id="3" name="Text Placeholder 11"/>
          <p:cNvSpPr>
            <a:spLocks noGrp="1"/>
          </p:cNvSpPr>
          <p:nvPr>
            <p:ph type="body" sz="quarter" idx="23" hasCustomPrompt="1"/>
          </p:nvPr>
        </p:nvSpPr>
        <p:spPr>
          <a:xfrm>
            <a:off x="12304933" y="4734345"/>
            <a:ext cx="4683080" cy="2160240"/>
          </a:xfrm>
          <a:prstGeom prst="rect">
            <a:avLst/>
          </a:prstGeom>
        </p:spPr>
        <p:txBody>
          <a:bodyPr/>
          <a:lstStyle>
            <a:lvl1pPr marL="0" indent="0">
              <a:lnSpc>
                <a:spcPct val="150000"/>
              </a:lnSpc>
              <a:buNone/>
              <a:defRPr sz="240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a:t>
            </a:r>
            <a:r>
              <a:rPr lang="sl-SI"/>
              <a:t>.</a:t>
            </a:r>
            <a:endParaRPr lang="en-US"/>
          </a:p>
        </p:txBody>
      </p:sp>
      <p:pic>
        <p:nvPicPr>
          <p:cNvPr id="4"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182007" y="3294185"/>
            <a:ext cx="1059030" cy="1059030"/>
          </a:xfrm>
          <a:prstGeom prst="rect">
            <a:avLst/>
          </a:prstGeom>
        </p:spPr>
      </p:pic>
      <p:pic>
        <p:nvPicPr>
          <p:cNvPr id="13"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7727492" y="3294185"/>
            <a:ext cx="1059030" cy="1059030"/>
          </a:xfrm>
          <a:prstGeom prst="rect">
            <a:avLst/>
          </a:prstGeom>
        </p:spPr>
      </p:pic>
      <p:pic>
        <p:nvPicPr>
          <p:cNvPr id="16"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182007" y="8068421"/>
            <a:ext cx="1059030" cy="1059030"/>
          </a:xfrm>
          <a:prstGeom prst="rect">
            <a:avLst/>
          </a:prstGeom>
        </p:spPr>
      </p:pic>
      <p:pic>
        <p:nvPicPr>
          <p:cNvPr id="19"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7727492" y="8121425"/>
            <a:ext cx="1059030" cy="1059030"/>
          </a:xfrm>
          <a:prstGeom prst="rect">
            <a:avLst/>
          </a:prstGeom>
        </p:spPr>
      </p:pic>
      <p:sp>
        <p:nvSpPr>
          <p:cNvPr id="24" name="Text Placeholder 11"/>
          <p:cNvSpPr>
            <a:spLocks noGrp="1"/>
          </p:cNvSpPr>
          <p:nvPr>
            <p:ph type="body" sz="quarter" idx="25" hasCustomPrompt="1"/>
          </p:nvPr>
        </p:nvSpPr>
        <p:spPr>
          <a:xfrm>
            <a:off x="17910076" y="4734345"/>
            <a:ext cx="4683080" cy="2160240"/>
          </a:xfrm>
          <a:prstGeom prst="rect">
            <a:avLst/>
          </a:prstGeom>
        </p:spPr>
        <p:txBody>
          <a:bodyPr/>
          <a:lstStyle>
            <a:lvl1pPr marL="0" indent="0">
              <a:lnSpc>
                <a:spcPct val="150000"/>
              </a:lnSpc>
              <a:buNone/>
              <a:defRPr sz="240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a:t>
            </a:r>
            <a:r>
              <a:rPr lang="sl-SI"/>
              <a:t>.</a:t>
            </a:r>
            <a:endParaRPr lang="en-US"/>
          </a:p>
        </p:txBody>
      </p:sp>
      <p:sp>
        <p:nvSpPr>
          <p:cNvPr id="26" name="Text Placeholder 11"/>
          <p:cNvSpPr>
            <a:spLocks noGrp="1"/>
          </p:cNvSpPr>
          <p:nvPr>
            <p:ph type="body" sz="quarter" idx="27" hasCustomPrompt="1"/>
          </p:nvPr>
        </p:nvSpPr>
        <p:spPr>
          <a:xfrm>
            <a:off x="12304933" y="9595098"/>
            <a:ext cx="4683080" cy="2160240"/>
          </a:xfrm>
          <a:prstGeom prst="rect">
            <a:avLst/>
          </a:prstGeom>
        </p:spPr>
        <p:txBody>
          <a:bodyPr/>
          <a:lstStyle>
            <a:lvl1pPr marL="0" indent="0">
              <a:lnSpc>
                <a:spcPct val="150000"/>
              </a:lnSpc>
              <a:buNone/>
              <a:defRPr sz="240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a:t>
            </a:r>
            <a:r>
              <a:rPr lang="sl-SI"/>
              <a:t>.</a:t>
            </a:r>
            <a:endParaRPr lang="en-US"/>
          </a:p>
        </p:txBody>
      </p:sp>
      <p:sp>
        <p:nvSpPr>
          <p:cNvPr id="28" name="Text Placeholder 11"/>
          <p:cNvSpPr>
            <a:spLocks noGrp="1"/>
          </p:cNvSpPr>
          <p:nvPr>
            <p:ph type="body" sz="quarter" idx="29" hasCustomPrompt="1"/>
          </p:nvPr>
        </p:nvSpPr>
        <p:spPr>
          <a:xfrm>
            <a:off x="17910076" y="9595098"/>
            <a:ext cx="4683080" cy="2160240"/>
          </a:xfrm>
          <a:prstGeom prst="rect">
            <a:avLst/>
          </a:prstGeom>
        </p:spPr>
        <p:txBody>
          <a:bodyPr/>
          <a:lstStyle>
            <a:lvl1pPr marL="0" indent="0">
              <a:lnSpc>
                <a:spcPct val="150000"/>
              </a:lnSpc>
              <a:buNone/>
              <a:defRPr sz="240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a:t>
            </a:r>
            <a:r>
              <a:rPr lang="sl-SI"/>
              <a:t>.</a:t>
            </a:r>
            <a:endParaRPr lang="en-US"/>
          </a:p>
        </p:txBody>
      </p:sp>
      <p:sp>
        <p:nvSpPr>
          <p:cNvPr id="20" name="Text Placeholder 11"/>
          <p:cNvSpPr>
            <a:spLocks noGrp="1"/>
          </p:cNvSpPr>
          <p:nvPr>
            <p:ph type="body" sz="quarter" idx="31" hasCustomPrompt="1"/>
          </p:nvPr>
        </p:nvSpPr>
        <p:spPr>
          <a:xfrm>
            <a:off x="3213046" y="776033"/>
            <a:ext cx="4926774" cy="1944216"/>
          </a:xfrm>
          <a:prstGeom prst="rect">
            <a:avLst/>
          </a:prstGeom>
        </p:spPr>
        <p:txBody>
          <a:bodyPr/>
          <a:lstStyle>
            <a:lvl1pPr marL="0" indent="0" algn="ctr">
              <a:lnSpc>
                <a:spcPct val="150000"/>
              </a:lnSpc>
              <a:buNone/>
              <a:defRPr sz="2000">
                <a:solidFill>
                  <a:srgbClr val="FF0000"/>
                </a:solidFill>
                <a:latin typeface="+mn-lt"/>
              </a:defRPr>
            </a:lvl1pPr>
            <a:lvl2pPr>
              <a:defRPr sz="1467"/>
            </a:lvl2pPr>
            <a:lvl3pPr>
              <a:defRPr sz="1400"/>
            </a:lvl3pPr>
            <a:lvl4pPr>
              <a:defRPr sz="1333"/>
            </a:lvl4pPr>
            <a:lvl5pPr>
              <a:defRPr sz="1333"/>
            </a:lvl5pPr>
          </a:lstStyle>
          <a:p>
            <a:pPr lvl="0"/>
            <a:r>
              <a:rPr lang="en-US"/>
              <a:t>TO EDIT ICONS &gt; OPEN View &gt; Master Slide View</a:t>
            </a:r>
            <a:r>
              <a:rPr lang="sl-SI"/>
              <a:t> </a:t>
            </a:r>
            <a:r>
              <a:rPr lang="en-US"/>
              <a:t>&gt;</a:t>
            </a:r>
            <a:r>
              <a:rPr lang="sl-SI"/>
              <a:t> </a:t>
            </a:r>
            <a:r>
              <a:rPr lang="en-US"/>
              <a:t>Select from the icon list master slide</a:t>
            </a:r>
          </a:p>
        </p:txBody>
      </p:sp>
      <p:sp>
        <p:nvSpPr>
          <p:cNvPr id="8" name="Rounded Rectangle 7"/>
          <p:cNvSpPr/>
          <p:nvPr userDrawn="1"/>
        </p:nvSpPr>
        <p:spPr>
          <a:xfrm>
            <a:off x="2108499" y="3618434"/>
            <a:ext cx="9023989" cy="8280920"/>
          </a:xfrm>
          <a:prstGeom prst="roundRect">
            <a:avLst>
              <a:gd name="adj" fmla="val 2631"/>
            </a:avLst>
          </a:prstGeom>
          <a:gradFill>
            <a:gsLst>
              <a:gs pos="0">
                <a:schemeClr val="accent2"/>
              </a:gs>
              <a:gs pos="100000">
                <a:srgbClr val="1F95D2"/>
              </a:gs>
              <a:gs pos="29160">
                <a:srgbClr val="3DB4D2"/>
              </a:gs>
              <a:gs pos="30000">
                <a:srgbClr val="3DB4D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 name="Title 1"/>
          <p:cNvSpPr>
            <a:spLocks noGrp="1"/>
          </p:cNvSpPr>
          <p:nvPr>
            <p:ph type="title" hasCustomPrompt="1"/>
          </p:nvPr>
        </p:nvSpPr>
        <p:spPr>
          <a:xfrm>
            <a:off x="3140442" y="4685017"/>
            <a:ext cx="6648567" cy="2463646"/>
          </a:xfrm>
          <a:prstGeom prst="rect">
            <a:avLst/>
          </a:prstGeom>
        </p:spPr>
        <p:txBody>
          <a:bodyPr/>
          <a:lstStyle>
            <a:lvl1pPr>
              <a:lnSpc>
                <a:spcPct val="100000"/>
              </a:lnSpc>
              <a:defRPr sz="6600" b="1">
                <a:solidFill>
                  <a:schemeClr val="bg1"/>
                </a:solidFill>
                <a:latin typeface="+mj-lt"/>
              </a:defRPr>
            </a:lvl1pPr>
          </a:lstStyle>
          <a:p>
            <a:r>
              <a:rPr lang="en-US">
                <a:effectLst/>
              </a:rPr>
              <a:t>Main Title</a:t>
            </a:r>
            <a:endParaRPr lang="sl-SI"/>
          </a:p>
        </p:txBody>
      </p:sp>
      <p:sp>
        <p:nvSpPr>
          <p:cNvPr id="10" name="Text Placeholder 11"/>
          <p:cNvSpPr>
            <a:spLocks noGrp="1"/>
          </p:cNvSpPr>
          <p:nvPr>
            <p:ph type="body" sz="quarter" idx="24" hasCustomPrompt="1"/>
          </p:nvPr>
        </p:nvSpPr>
        <p:spPr>
          <a:xfrm>
            <a:off x="3140442" y="6240605"/>
            <a:ext cx="7242657" cy="4750689"/>
          </a:xfrm>
          <a:prstGeom prst="rect">
            <a:avLst/>
          </a:prstGeom>
        </p:spPr>
        <p:txBody>
          <a:bodyPr/>
          <a:lstStyle>
            <a:lvl1pPr marL="0" marR="0" indent="0" algn="l" defTabSz="1828251" rtl="0" eaLnBrk="1" fontAlgn="auto" latinLnBrk="0" hangingPunct="1">
              <a:lnSpc>
                <a:spcPct val="150000"/>
              </a:lnSpc>
              <a:spcBef>
                <a:spcPts val="2000"/>
              </a:spcBef>
              <a:spcAft>
                <a:spcPts val="0"/>
              </a:spcAft>
              <a:buClrTx/>
              <a:buSzTx/>
              <a:buFont typeface="Arial" charset="0"/>
              <a:buNone/>
              <a:tabLst/>
              <a:defRPr sz="240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marL="0" marR="0" lvl="0" indent="0" algn="l" defTabSz="1828251" rtl="0" eaLnBrk="1" fontAlgn="auto" latinLnBrk="0" hangingPunct="1">
              <a:lnSpc>
                <a:spcPct val="150000"/>
              </a:lnSpc>
              <a:spcBef>
                <a:spcPts val="2000"/>
              </a:spcBef>
              <a:spcAft>
                <a:spcPts val="0"/>
              </a:spcAft>
              <a:buClrTx/>
              <a:buSzTx/>
              <a:buFont typeface="Arial" charset="0"/>
              <a:buNone/>
              <a:tabLst/>
              <a:defRPr/>
            </a:pPr>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a:t>
            </a:r>
            <a:r>
              <a:rPr lang="sl-SI"/>
              <a:t>.</a:t>
            </a:r>
            <a:r>
              <a:rPr lang="en-US"/>
              <a:t> 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a:t>
            </a:r>
            <a:r>
              <a:rPr lang="sl-SI"/>
              <a:t>.</a:t>
            </a:r>
            <a:endParaRPr lang="en-US"/>
          </a:p>
          <a:p>
            <a:pPr marL="0" marR="0" lvl="0" indent="0" algn="l" defTabSz="1828251" rtl="0" eaLnBrk="1" fontAlgn="auto" latinLnBrk="0" hangingPunct="1">
              <a:lnSpc>
                <a:spcPct val="150000"/>
              </a:lnSpc>
              <a:spcBef>
                <a:spcPts val="2000"/>
              </a:spcBef>
              <a:spcAft>
                <a:spcPts val="0"/>
              </a:spcAft>
              <a:buClrTx/>
              <a:buSzTx/>
              <a:buFont typeface="Arial" charset="0"/>
              <a:buNone/>
              <a:tabLst/>
              <a:defRPr/>
            </a:pPr>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a:t>
            </a:r>
            <a:r>
              <a:rPr lang="sl-SI"/>
              <a:t>.</a:t>
            </a:r>
            <a:endParaRPr lang="en-US"/>
          </a:p>
          <a:p>
            <a:pPr lvl="0"/>
            <a:endParaRPr lang="en-US"/>
          </a:p>
        </p:txBody>
      </p:sp>
    </p:spTree>
    <p:extLst>
      <p:ext uri="{BB962C8B-B14F-4D97-AF65-F5344CB8AC3E}">
        <p14:creationId xmlns:p14="http://schemas.microsoft.com/office/powerpoint/2010/main" val="28588927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_picture_4_facts">
    <p:spTree>
      <p:nvGrpSpPr>
        <p:cNvPr id="1" name=""/>
        <p:cNvGrpSpPr/>
        <p:nvPr/>
      </p:nvGrpSpPr>
      <p:grpSpPr>
        <a:xfrm>
          <a:off x="0" y="0"/>
          <a:ext cx="0" cy="0"/>
          <a:chOff x="0" y="0"/>
          <a:chExt cx="0" cy="0"/>
        </a:xfrm>
      </p:grpSpPr>
      <p:pic>
        <p:nvPicPr>
          <p:cNvPr id="29" name="Picture 28" descr="A picture containing drawing&#10;&#10;Description automatically generated">
            <a:extLst>
              <a:ext uri="{FF2B5EF4-FFF2-40B4-BE49-F238E27FC236}">
                <a16:creationId xmlns:a16="http://schemas.microsoft.com/office/drawing/2014/main" id="{DB7ECA54-D6D9-4088-94D7-6CEC42E4D8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84044" y="2224665"/>
            <a:ext cx="1292147" cy="1292147"/>
          </a:xfrm>
          <a:prstGeom prst="rect">
            <a:avLst/>
          </a:prstGeom>
        </p:spPr>
      </p:pic>
      <p:pic>
        <p:nvPicPr>
          <p:cNvPr id="35" name="Graphic 34">
            <a:extLst>
              <a:ext uri="{FF2B5EF4-FFF2-40B4-BE49-F238E27FC236}">
                <a16:creationId xmlns:a16="http://schemas.microsoft.com/office/drawing/2014/main" id="{420CEEA1-34A2-4538-8156-5675B7BE881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700918" y="7718837"/>
            <a:ext cx="1058400" cy="1058400"/>
          </a:xfrm>
          <a:prstGeom prst="rect">
            <a:avLst/>
          </a:prstGeom>
        </p:spPr>
      </p:pic>
      <p:pic>
        <p:nvPicPr>
          <p:cNvPr id="32" name="Picture 31" descr="A picture containing monitor, screen, holding, television&#10;&#10;Description automatically generated">
            <a:extLst>
              <a:ext uri="{FF2B5EF4-FFF2-40B4-BE49-F238E27FC236}">
                <a16:creationId xmlns:a16="http://schemas.microsoft.com/office/drawing/2014/main" id="{725609EB-D24A-476D-9161-BBD764BEDFE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87743" y="7829240"/>
            <a:ext cx="1044000" cy="1044000"/>
          </a:xfrm>
          <a:prstGeom prst="rect">
            <a:avLst/>
          </a:prstGeom>
        </p:spPr>
      </p:pic>
      <p:sp>
        <p:nvSpPr>
          <p:cNvPr id="26" name="Picture Placeholder 2"/>
          <p:cNvSpPr>
            <a:spLocks noGrp="1"/>
          </p:cNvSpPr>
          <p:nvPr>
            <p:ph type="pic" sz="quarter" idx="20" hasCustomPrompt="1"/>
          </p:nvPr>
        </p:nvSpPr>
        <p:spPr>
          <a:xfrm>
            <a:off x="8193175" y="0"/>
            <a:ext cx="7992889" cy="13717588"/>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7" name="Text Placeholder 11"/>
          <p:cNvSpPr>
            <a:spLocks noGrp="1"/>
          </p:cNvSpPr>
          <p:nvPr>
            <p:ph type="body" sz="quarter" idx="31" hasCustomPrompt="1"/>
          </p:nvPr>
        </p:nvSpPr>
        <p:spPr>
          <a:xfrm>
            <a:off x="9726232" y="2544704"/>
            <a:ext cx="4926774" cy="1944216"/>
          </a:xfrm>
          <a:prstGeom prst="rect">
            <a:avLst/>
          </a:prstGeom>
        </p:spPr>
        <p:txBody>
          <a:bodyPr/>
          <a:lstStyle>
            <a:lvl1pPr marL="0" indent="0" algn="ctr">
              <a:lnSpc>
                <a:spcPct val="150000"/>
              </a:lnSpc>
              <a:buNone/>
              <a:defRPr sz="2000">
                <a:solidFill>
                  <a:srgbClr val="FF0000"/>
                </a:solidFill>
                <a:latin typeface="+mn-lt"/>
              </a:defRPr>
            </a:lvl1pPr>
            <a:lvl2pPr>
              <a:defRPr sz="1467"/>
            </a:lvl2pPr>
            <a:lvl3pPr>
              <a:defRPr sz="1400"/>
            </a:lvl3pPr>
            <a:lvl4pPr>
              <a:defRPr sz="1333"/>
            </a:lvl4pPr>
            <a:lvl5pPr>
              <a:defRPr sz="1333"/>
            </a:lvl5pPr>
          </a:lstStyle>
          <a:p>
            <a:pPr lvl="0"/>
            <a:r>
              <a:rPr lang="en-US"/>
              <a:t>TO EDIT ICONS &gt; OPEN View &gt; Master Slide View</a:t>
            </a:r>
            <a:r>
              <a:rPr lang="sl-SI"/>
              <a:t> </a:t>
            </a:r>
            <a:r>
              <a:rPr lang="en-US"/>
              <a:t>&gt;</a:t>
            </a:r>
            <a:r>
              <a:rPr lang="sl-SI"/>
              <a:t> </a:t>
            </a:r>
            <a:r>
              <a:rPr lang="en-US"/>
              <a:t>Select from the icon list master slide</a:t>
            </a:r>
          </a:p>
        </p:txBody>
      </p:sp>
      <p:sp>
        <p:nvSpPr>
          <p:cNvPr id="28" name="Text Placeholder 11"/>
          <p:cNvSpPr>
            <a:spLocks noGrp="1"/>
          </p:cNvSpPr>
          <p:nvPr>
            <p:ph type="body" sz="quarter" idx="33" hasCustomPrompt="1"/>
          </p:nvPr>
        </p:nvSpPr>
        <p:spPr>
          <a:xfrm>
            <a:off x="2087409" y="9968415"/>
            <a:ext cx="5185445" cy="1918756"/>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sl-SI"/>
              <a:t>.</a:t>
            </a:r>
            <a:endParaRPr lang="en-US"/>
          </a:p>
        </p:txBody>
      </p:sp>
      <p:sp>
        <p:nvSpPr>
          <p:cNvPr id="31" name="Text Placeholder 11"/>
          <p:cNvSpPr>
            <a:spLocks noGrp="1"/>
          </p:cNvSpPr>
          <p:nvPr>
            <p:ph type="body" sz="quarter" idx="35" hasCustomPrompt="1"/>
          </p:nvPr>
        </p:nvSpPr>
        <p:spPr>
          <a:xfrm>
            <a:off x="16864042" y="4596720"/>
            <a:ext cx="5190673" cy="1948584"/>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sl-SI"/>
              <a:t>.</a:t>
            </a:r>
            <a:endParaRPr lang="en-US"/>
          </a:p>
        </p:txBody>
      </p:sp>
      <p:sp>
        <p:nvSpPr>
          <p:cNvPr id="34" name="Text Placeholder 11"/>
          <p:cNvSpPr>
            <a:spLocks noGrp="1"/>
          </p:cNvSpPr>
          <p:nvPr>
            <p:ph type="body" sz="quarter" idx="37" hasCustomPrompt="1"/>
          </p:nvPr>
        </p:nvSpPr>
        <p:spPr>
          <a:xfrm>
            <a:off x="16864042" y="9950771"/>
            <a:ext cx="5190673" cy="1948583"/>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sl-SI"/>
              <a:t>.</a:t>
            </a:r>
            <a:endParaRPr lang="en-US"/>
          </a:p>
        </p:txBody>
      </p:sp>
      <p:sp>
        <p:nvSpPr>
          <p:cNvPr id="37" name="TextBox 36"/>
          <p:cNvSpPr txBox="1"/>
          <p:nvPr userDrawn="1"/>
        </p:nvSpPr>
        <p:spPr>
          <a:xfrm rot="16200000">
            <a:off x="20203575" y="6693710"/>
            <a:ext cx="6694678" cy="400110"/>
          </a:xfrm>
          <a:prstGeom prst="rect">
            <a:avLst/>
          </a:prstGeom>
          <a:noFill/>
        </p:spPr>
        <p:txBody>
          <a:bodyPr wrap="square" rtlCol="0">
            <a:spAutoFit/>
          </a:bodyPr>
          <a:lstStyle/>
          <a:p>
            <a:pPr marL="0" marR="0" indent="0" algn="ctr" defTabSz="2176766" rtl="0" eaLnBrk="1" fontAlgn="auto" latinLnBrk="0" hangingPunct="1">
              <a:lnSpc>
                <a:spcPct val="100000"/>
              </a:lnSpc>
              <a:spcBef>
                <a:spcPts val="0"/>
              </a:spcBef>
              <a:spcAft>
                <a:spcPts val="0"/>
              </a:spcAft>
              <a:buClrTx/>
              <a:buSzTx/>
              <a:buFontTx/>
              <a:buNone/>
              <a:tabLst/>
              <a:defRPr/>
            </a:pPr>
            <a:r>
              <a:rPr lang="en-US" sz="3000" b="1" i="0" u="none" strike="noStrike" kern="1200" spc="700" baseline="30000" dirty="0">
                <a:solidFill>
                  <a:schemeClr val="accent4"/>
                </a:solidFill>
                <a:latin typeface="+mn-lt"/>
                <a:ea typeface="Segoe UI Symbol" charset="0"/>
                <a:cs typeface="Segoe UI Symbol" charset="0"/>
              </a:rPr>
              <a:t>@ADACTA</a:t>
            </a:r>
          </a:p>
        </p:txBody>
      </p:sp>
      <p:sp>
        <p:nvSpPr>
          <p:cNvPr id="21" name="Text Placeholder 86"/>
          <p:cNvSpPr>
            <a:spLocks noGrp="1"/>
          </p:cNvSpPr>
          <p:nvPr>
            <p:ph type="body" sz="quarter" idx="38" hasCustomPrompt="1"/>
          </p:nvPr>
        </p:nvSpPr>
        <p:spPr>
          <a:xfrm>
            <a:off x="2089316" y="9222085"/>
            <a:ext cx="3605561" cy="728687"/>
          </a:xfrm>
          <a:prstGeom prst="rect">
            <a:avLst/>
          </a:prstGeom>
        </p:spPr>
        <p:txBody>
          <a:bodyPr/>
          <a:lstStyle>
            <a:lvl1pPr marL="0" indent="0">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22" name="Text Placeholder 86"/>
          <p:cNvSpPr>
            <a:spLocks noGrp="1"/>
          </p:cNvSpPr>
          <p:nvPr>
            <p:ph type="body" sz="quarter" idx="39" hasCustomPrompt="1"/>
          </p:nvPr>
        </p:nvSpPr>
        <p:spPr>
          <a:xfrm>
            <a:off x="16864041" y="3868034"/>
            <a:ext cx="3605561" cy="728687"/>
          </a:xfrm>
          <a:prstGeom prst="rect">
            <a:avLst/>
          </a:prstGeom>
        </p:spPr>
        <p:txBody>
          <a:bodyPr/>
          <a:lstStyle>
            <a:lvl1pPr marL="0" indent="0">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23" name="Text Placeholder 86"/>
          <p:cNvSpPr>
            <a:spLocks noGrp="1"/>
          </p:cNvSpPr>
          <p:nvPr>
            <p:ph type="body" sz="quarter" idx="40" hasCustomPrompt="1"/>
          </p:nvPr>
        </p:nvSpPr>
        <p:spPr>
          <a:xfrm>
            <a:off x="16864042" y="9222085"/>
            <a:ext cx="3605561" cy="728687"/>
          </a:xfrm>
          <a:prstGeom prst="rect">
            <a:avLst/>
          </a:prstGeom>
        </p:spPr>
        <p:txBody>
          <a:bodyPr/>
          <a:lstStyle>
            <a:lvl1pPr marL="0" indent="0">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25" name="Shape 402"/>
          <p:cNvSpPr txBox="1">
            <a:spLocks/>
          </p:cNvSpPr>
          <p:nvPr userDrawn="1"/>
        </p:nvSpPr>
        <p:spPr>
          <a:xfrm>
            <a:off x="22615503" y="12475418"/>
            <a:ext cx="935411" cy="446951"/>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1pPr>
            <a:lvl2pPr marL="0" marR="0" indent="1143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2pPr>
            <a:lvl3pPr marL="0" marR="0" indent="2286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3pPr>
            <a:lvl4pPr marL="0" marR="0" indent="3429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4pPr>
            <a:lvl5pPr marL="0" marR="0" indent="4572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5pPr>
            <a:lvl6pPr marL="0" marR="0" indent="5715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6pPr>
            <a:lvl7pPr marL="0" marR="0" indent="6858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7pPr>
            <a:lvl8pPr marL="0" marR="0" indent="8001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8pPr>
            <a:lvl9pPr marL="0" marR="0" indent="9144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9pPr>
          </a:lstStyle>
          <a:p>
            <a:pPr algn="r">
              <a:defRPr/>
            </a:pPr>
            <a:fld id="{98E1E0C6-D56B-49C4-BEEA-5FD46A4DE522}" type="slidenum">
              <a:rPr lang="is-IS" sz="2700" b="1" kern="0" smtClean="0">
                <a:solidFill>
                  <a:schemeClr val="accent4"/>
                </a:solidFill>
                <a:latin typeface="+mn-lt"/>
                <a:ea typeface="Segoe UI Symbol" charset="0"/>
                <a:cs typeface="Segoe UI Symbol" charset="0"/>
              </a:rPr>
              <a:pPr algn="r">
                <a:defRPr/>
              </a:pPr>
              <a:t>‹#›</a:t>
            </a:fld>
            <a:endParaRPr lang="is-IS" sz="2700" b="1" kern="0">
              <a:solidFill>
                <a:schemeClr val="accent4"/>
              </a:solidFill>
              <a:latin typeface="+mn-lt"/>
              <a:ea typeface="Segoe UI Symbol" charset="0"/>
              <a:cs typeface="Segoe UI Symbol" charset="0"/>
            </a:endParaRPr>
          </a:p>
        </p:txBody>
      </p:sp>
      <p:pic>
        <p:nvPicPr>
          <p:cNvPr id="27" name="Picture 26">
            <a:extLst>
              <a:ext uri="{FF2B5EF4-FFF2-40B4-BE49-F238E27FC236}">
                <a16:creationId xmlns:a16="http://schemas.microsoft.com/office/drawing/2014/main" id="{FF2BF9B3-550C-374B-83FC-9E2D5E6AE6F6}"/>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411781" y="-342006"/>
            <a:ext cx="3488055" cy="2754338"/>
          </a:xfrm>
          <a:prstGeom prst="rect">
            <a:avLst/>
          </a:prstGeom>
        </p:spPr>
      </p:pic>
      <p:cxnSp>
        <p:nvCxnSpPr>
          <p:cNvPr id="40" name="Straight Connector 39">
            <a:extLst>
              <a:ext uri="{FF2B5EF4-FFF2-40B4-BE49-F238E27FC236}">
                <a16:creationId xmlns:a16="http://schemas.microsoft.com/office/drawing/2014/main" id="{6871E35C-0CF1-42CB-9C5F-36FA0B72E44B}"/>
              </a:ext>
            </a:extLst>
          </p:cNvPr>
          <p:cNvCxnSpPr/>
          <p:nvPr userDrawn="1"/>
        </p:nvCxnSpPr>
        <p:spPr>
          <a:xfrm>
            <a:off x="4988819" y="232229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38859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facts">
    <p:spTree>
      <p:nvGrpSpPr>
        <p:cNvPr id="1" name=""/>
        <p:cNvGrpSpPr/>
        <p:nvPr/>
      </p:nvGrpSpPr>
      <p:grpSpPr>
        <a:xfrm>
          <a:off x="0" y="0"/>
          <a:ext cx="0" cy="0"/>
          <a:chOff x="0" y="0"/>
          <a:chExt cx="0" cy="0"/>
        </a:xfrm>
      </p:grpSpPr>
      <p:sp>
        <p:nvSpPr>
          <p:cNvPr id="25" name="Text Placeholder 11"/>
          <p:cNvSpPr>
            <a:spLocks noGrp="1"/>
          </p:cNvSpPr>
          <p:nvPr>
            <p:ph type="body" sz="quarter" idx="22" hasCustomPrompt="1"/>
          </p:nvPr>
        </p:nvSpPr>
        <p:spPr>
          <a:xfrm>
            <a:off x="2174410" y="7397287"/>
            <a:ext cx="5838745" cy="2992623"/>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r>
              <a:rPr lang="en-US"/>
              <a:t> </a:t>
            </a:r>
            <a:r>
              <a:rPr lang="en-US" err="1"/>
              <a:t>quatio</a:t>
            </a:r>
            <a:r>
              <a:rPr lang="en-US"/>
              <a:t> </a:t>
            </a:r>
            <a:r>
              <a:rPr lang="en-US" err="1"/>
              <a:t>mos</a:t>
            </a:r>
            <a:r>
              <a:rPr lang="en-US"/>
              <a:t> </a:t>
            </a:r>
            <a:r>
              <a:rPr lang="en-US" err="1"/>
              <a:t>vit</a:t>
            </a:r>
            <a:r>
              <a:rPr lang="en-US"/>
              <a:t> </a:t>
            </a:r>
            <a:r>
              <a:rPr lang="en-US" err="1"/>
              <a:t>atur</a:t>
            </a:r>
            <a:r>
              <a:rPr lang="en-US"/>
              <a:t> </a:t>
            </a:r>
            <a:r>
              <a:rPr lang="en-US" err="1"/>
              <a:t>seque</a:t>
            </a:r>
            <a:r>
              <a:rPr lang="en-US"/>
              <a:t> et </a:t>
            </a:r>
            <a:r>
              <a:rPr lang="en-US" err="1"/>
              <a:t>accusci</a:t>
            </a:r>
            <a:r>
              <a:rPr lang="en-US"/>
              <a:t> </a:t>
            </a:r>
            <a:r>
              <a:rPr lang="en-US" err="1"/>
              <a:t>issitiusam</a:t>
            </a:r>
            <a:endParaRPr lang="en-US"/>
          </a:p>
        </p:txBody>
      </p:sp>
      <p:sp>
        <p:nvSpPr>
          <p:cNvPr id="27" name="Text Placeholder 11"/>
          <p:cNvSpPr>
            <a:spLocks noGrp="1"/>
          </p:cNvSpPr>
          <p:nvPr>
            <p:ph type="body" sz="quarter" idx="24" hasCustomPrompt="1"/>
          </p:nvPr>
        </p:nvSpPr>
        <p:spPr>
          <a:xfrm>
            <a:off x="9266954" y="7469295"/>
            <a:ext cx="5838745" cy="2992623"/>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r>
              <a:rPr lang="en-US"/>
              <a:t> </a:t>
            </a:r>
            <a:r>
              <a:rPr lang="en-US" err="1"/>
              <a:t>quatio</a:t>
            </a:r>
            <a:r>
              <a:rPr lang="en-US"/>
              <a:t> </a:t>
            </a:r>
            <a:r>
              <a:rPr lang="en-US" err="1"/>
              <a:t>mos</a:t>
            </a:r>
            <a:r>
              <a:rPr lang="en-US"/>
              <a:t> </a:t>
            </a:r>
            <a:r>
              <a:rPr lang="en-US" err="1"/>
              <a:t>vit</a:t>
            </a:r>
            <a:r>
              <a:rPr lang="en-US"/>
              <a:t> </a:t>
            </a:r>
            <a:r>
              <a:rPr lang="en-US" err="1"/>
              <a:t>atur</a:t>
            </a:r>
            <a:r>
              <a:rPr lang="en-US"/>
              <a:t> </a:t>
            </a:r>
            <a:r>
              <a:rPr lang="en-US" err="1"/>
              <a:t>seque</a:t>
            </a:r>
            <a:r>
              <a:rPr lang="en-US"/>
              <a:t> et </a:t>
            </a:r>
            <a:r>
              <a:rPr lang="en-US" err="1"/>
              <a:t>accusci</a:t>
            </a:r>
            <a:r>
              <a:rPr lang="en-US"/>
              <a:t> </a:t>
            </a:r>
            <a:r>
              <a:rPr lang="en-US" err="1"/>
              <a:t>issitiusam</a:t>
            </a:r>
            <a:endParaRPr lang="en-US"/>
          </a:p>
        </p:txBody>
      </p:sp>
      <p:sp>
        <p:nvSpPr>
          <p:cNvPr id="29" name="Text Placeholder 11"/>
          <p:cNvSpPr>
            <a:spLocks noGrp="1"/>
          </p:cNvSpPr>
          <p:nvPr>
            <p:ph type="body" sz="quarter" idx="26" hasCustomPrompt="1"/>
          </p:nvPr>
        </p:nvSpPr>
        <p:spPr>
          <a:xfrm>
            <a:off x="16359986" y="7541303"/>
            <a:ext cx="5838745" cy="2992623"/>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r>
              <a:rPr lang="en-US"/>
              <a:t> </a:t>
            </a:r>
            <a:r>
              <a:rPr lang="en-US" err="1"/>
              <a:t>quatio</a:t>
            </a:r>
            <a:r>
              <a:rPr lang="en-US"/>
              <a:t> </a:t>
            </a:r>
            <a:r>
              <a:rPr lang="en-US" err="1"/>
              <a:t>mos</a:t>
            </a:r>
            <a:r>
              <a:rPr lang="en-US"/>
              <a:t> </a:t>
            </a:r>
            <a:r>
              <a:rPr lang="en-US" err="1"/>
              <a:t>vit</a:t>
            </a:r>
            <a:r>
              <a:rPr lang="en-US"/>
              <a:t> </a:t>
            </a:r>
            <a:r>
              <a:rPr lang="en-US" err="1"/>
              <a:t>atur</a:t>
            </a:r>
            <a:r>
              <a:rPr lang="en-US"/>
              <a:t> </a:t>
            </a:r>
            <a:r>
              <a:rPr lang="en-US" err="1"/>
              <a:t>seque</a:t>
            </a:r>
            <a:r>
              <a:rPr lang="en-US"/>
              <a:t> et </a:t>
            </a:r>
            <a:r>
              <a:rPr lang="en-US" err="1"/>
              <a:t>accusci</a:t>
            </a:r>
            <a:r>
              <a:rPr lang="en-US"/>
              <a:t> </a:t>
            </a:r>
            <a:r>
              <a:rPr lang="en-US" err="1"/>
              <a:t>issitiusam</a:t>
            </a:r>
            <a:endParaRPr lang="en-US"/>
          </a:p>
        </p:txBody>
      </p:sp>
      <p:sp>
        <p:nvSpPr>
          <p:cNvPr id="12" name="Text Placeholder 11"/>
          <p:cNvSpPr>
            <a:spLocks noGrp="1"/>
          </p:cNvSpPr>
          <p:nvPr>
            <p:ph type="body" sz="quarter" idx="31" hasCustomPrompt="1"/>
          </p:nvPr>
        </p:nvSpPr>
        <p:spPr>
          <a:xfrm>
            <a:off x="2159085" y="10714316"/>
            <a:ext cx="4926774" cy="1944216"/>
          </a:xfrm>
          <a:prstGeom prst="rect">
            <a:avLst/>
          </a:prstGeom>
        </p:spPr>
        <p:txBody>
          <a:bodyPr/>
          <a:lstStyle>
            <a:lvl1pPr marL="0" indent="0" algn="ctr">
              <a:lnSpc>
                <a:spcPct val="150000"/>
              </a:lnSpc>
              <a:buNone/>
              <a:defRPr sz="2000">
                <a:solidFill>
                  <a:srgbClr val="FF0000"/>
                </a:solidFill>
                <a:latin typeface="+mn-lt"/>
              </a:defRPr>
            </a:lvl1pPr>
            <a:lvl2pPr>
              <a:defRPr sz="1467"/>
            </a:lvl2pPr>
            <a:lvl3pPr>
              <a:defRPr sz="1400"/>
            </a:lvl3pPr>
            <a:lvl4pPr>
              <a:defRPr sz="1333"/>
            </a:lvl4pPr>
            <a:lvl5pPr>
              <a:defRPr sz="1333"/>
            </a:lvl5pPr>
          </a:lstStyle>
          <a:p>
            <a:pPr lvl="0"/>
            <a:r>
              <a:rPr lang="en-US"/>
              <a:t>TO EDIT ICONS &gt; OPEN View &gt; Master Slide View</a:t>
            </a:r>
            <a:r>
              <a:rPr lang="sl-SI"/>
              <a:t> </a:t>
            </a:r>
            <a:r>
              <a:rPr lang="en-US"/>
              <a:t>&gt;</a:t>
            </a:r>
            <a:r>
              <a:rPr lang="sl-SI"/>
              <a:t> </a:t>
            </a:r>
            <a:r>
              <a:rPr lang="en-US"/>
              <a:t>Select from the icon list master slide</a:t>
            </a:r>
          </a:p>
        </p:txBody>
      </p:sp>
      <p:sp>
        <p:nvSpPr>
          <p:cNvPr id="20" name="Text Placeholder 86"/>
          <p:cNvSpPr>
            <a:spLocks noGrp="1"/>
          </p:cNvSpPr>
          <p:nvPr>
            <p:ph type="body" sz="quarter" idx="28" hasCustomPrompt="1"/>
          </p:nvPr>
        </p:nvSpPr>
        <p:spPr>
          <a:xfrm>
            <a:off x="17476577" y="6669128"/>
            <a:ext cx="3605561" cy="728687"/>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0" name="Text Placeholder 86"/>
          <p:cNvSpPr>
            <a:spLocks noGrp="1"/>
          </p:cNvSpPr>
          <p:nvPr>
            <p:ph type="body" sz="quarter" idx="32" hasCustomPrompt="1"/>
          </p:nvPr>
        </p:nvSpPr>
        <p:spPr>
          <a:xfrm>
            <a:off x="10487673" y="6669128"/>
            <a:ext cx="3605561" cy="728687"/>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1" name="Text Placeholder 86"/>
          <p:cNvSpPr>
            <a:spLocks noGrp="1"/>
          </p:cNvSpPr>
          <p:nvPr>
            <p:ph type="body" sz="quarter" idx="33" hasCustomPrompt="1"/>
          </p:nvPr>
        </p:nvSpPr>
        <p:spPr>
          <a:xfrm>
            <a:off x="3387660" y="6669128"/>
            <a:ext cx="3605561" cy="728687"/>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16" name="Text Placeholder 86"/>
          <p:cNvSpPr>
            <a:spLocks noGrp="1"/>
          </p:cNvSpPr>
          <p:nvPr>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600" b="1" spc="0" baseline="0">
                <a:solidFill>
                  <a:srgbClr val="000000"/>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17" name="Text Placeholder 86"/>
          <p:cNvSpPr>
            <a:spLocks noGrp="1"/>
          </p:cNvSpPr>
          <p:nvPr>
            <p:ph type="body" sz="quarter" idx="34" hasCustomPrompt="1"/>
          </p:nvPr>
        </p:nvSpPr>
        <p:spPr>
          <a:xfrm>
            <a:off x="10171028" y="1386186"/>
            <a:ext cx="2648941" cy="497146"/>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spTree>
    <p:extLst>
      <p:ext uri="{BB962C8B-B14F-4D97-AF65-F5344CB8AC3E}">
        <p14:creationId xmlns:p14="http://schemas.microsoft.com/office/powerpoint/2010/main" val="13190723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1" name="Text Placeholder 11"/>
          <p:cNvSpPr>
            <a:spLocks noGrp="1"/>
          </p:cNvSpPr>
          <p:nvPr>
            <p:ph type="body" sz="quarter" idx="22" hasCustomPrompt="1"/>
          </p:nvPr>
        </p:nvSpPr>
        <p:spPr>
          <a:xfrm>
            <a:off x="1573861" y="3476019"/>
            <a:ext cx="4784514" cy="1984512"/>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a:t>
            </a:r>
          </a:p>
        </p:txBody>
      </p:sp>
      <p:sp>
        <p:nvSpPr>
          <p:cNvPr id="41" name="Rounded Rectangle 40">
            <a:extLst>
              <a:ext uri="{FF2B5EF4-FFF2-40B4-BE49-F238E27FC236}">
                <a16:creationId xmlns:a16="http://schemas.microsoft.com/office/drawing/2014/main" id="{9E1DCD00-4093-034D-8953-234E22D02EB7}"/>
              </a:ext>
            </a:extLst>
          </p:cNvPr>
          <p:cNvSpPr/>
          <p:nvPr userDrawn="1"/>
        </p:nvSpPr>
        <p:spPr>
          <a:xfrm>
            <a:off x="2482055" y="7631221"/>
            <a:ext cx="2982574" cy="672121"/>
          </a:xfrm>
          <a:prstGeom prst="roundRect">
            <a:avLst>
              <a:gd name="adj" fmla="val 26415"/>
            </a:avLst>
          </a:prstGeom>
          <a:solidFill>
            <a:srgbClr val="1F9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a:extLst>
              <a:ext uri="{FF2B5EF4-FFF2-40B4-BE49-F238E27FC236}">
                <a16:creationId xmlns:a16="http://schemas.microsoft.com/office/drawing/2014/main" id="{41425CE5-13C3-3440-B0A8-767FDAE6A1CA}"/>
              </a:ext>
            </a:extLst>
          </p:cNvPr>
          <p:cNvSpPr/>
          <p:nvPr userDrawn="1"/>
        </p:nvSpPr>
        <p:spPr>
          <a:xfrm>
            <a:off x="15096075" y="7631221"/>
            <a:ext cx="2982574" cy="672121"/>
          </a:xfrm>
          <a:prstGeom prst="roundRect">
            <a:avLst>
              <a:gd name="adj" fmla="val 15675"/>
            </a:avLst>
          </a:prstGeom>
          <a:solidFill>
            <a:srgbClr val="1F9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a:extLst>
              <a:ext uri="{FF2B5EF4-FFF2-40B4-BE49-F238E27FC236}">
                <a16:creationId xmlns:a16="http://schemas.microsoft.com/office/drawing/2014/main" id="{FB7CB472-C0DD-B044-B606-5F79EC4EB0EF}"/>
              </a:ext>
            </a:extLst>
          </p:cNvPr>
          <p:cNvSpPr/>
          <p:nvPr userDrawn="1"/>
        </p:nvSpPr>
        <p:spPr>
          <a:xfrm>
            <a:off x="19325173" y="7623025"/>
            <a:ext cx="3001052" cy="662632"/>
          </a:xfrm>
          <a:prstGeom prst="roundRect">
            <a:avLst>
              <a:gd name="adj" fmla="val 15367"/>
            </a:avLst>
          </a:prstGeom>
          <a:solidFill>
            <a:srgbClr val="3DB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a:extLst>
              <a:ext uri="{FF2B5EF4-FFF2-40B4-BE49-F238E27FC236}">
                <a16:creationId xmlns:a16="http://schemas.microsoft.com/office/drawing/2014/main" id="{52DBC759-8D69-814C-8181-7A0B379EEFFE}"/>
              </a:ext>
            </a:extLst>
          </p:cNvPr>
          <p:cNvSpPr/>
          <p:nvPr userDrawn="1"/>
        </p:nvSpPr>
        <p:spPr>
          <a:xfrm>
            <a:off x="10879320" y="7613535"/>
            <a:ext cx="2960992" cy="672121"/>
          </a:xfrm>
          <a:prstGeom prst="roundRect">
            <a:avLst>
              <a:gd name="adj" fmla="val 19255"/>
            </a:avLst>
          </a:prstGeom>
          <a:solidFill>
            <a:srgbClr val="52CA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a:extLst>
              <a:ext uri="{FF2B5EF4-FFF2-40B4-BE49-F238E27FC236}">
                <a16:creationId xmlns:a16="http://schemas.microsoft.com/office/drawing/2014/main" id="{B47A569E-2621-8440-BA5E-94378242756B}"/>
              </a:ext>
            </a:extLst>
          </p:cNvPr>
          <p:cNvSpPr/>
          <p:nvPr userDrawn="1"/>
        </p:nvSpPr>
        <p:spPr>
          <a:xfrm>
            <a:off x="6680332" y="7623025"/>
            <a:ext cx="3001052" cy="662632"/>
          </a:xfrm>
          <a:prstGeom prst="roundRect">
            <a:avLst>
              <a:gd name="adj" fmla="val 26262"/>
            </a:avLst>
          </a:prstGeom>
          <a:solidFill>
            <a:srgbClr val="3DB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p:nvPr userDrawn="1"/>
        </p:nvCxnSpPr>
        <p:spPr>
          <a:xfrm flipV="1">
            <a:off x="12341225" y="5460531"/>
            <a:ext cx="0" cy="1746115"/>
          </a:xfrm>
          <a:prstGeom prst="line">
            <a:avLst/>
          </a:prstGeom>
          <a:ln w="28575">
            <a:solidFill>
              <a:srgbClr val="001942"/>
            </a:solidFill>
            <a:tailEnd type="oval" w="lg" len="lg"/>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flipH="1">
            <a:off x="16565591" y="8687900"/>
            <a:ext cx="1" cy="1694819"/>
          </a:xfrm>
          <a:prstGeom prst="line">
            <a:avLst/>
          </a:prstGeom>
          <a:ln w="28575">
            <a:solidFill>
              <a:srgbClr val="001942"/>
            </a:solidFill>
            <a:tailEnd type="oval" w="lg" len="lg"/>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flipV="1">
            <a:off x="20782157" y="5460531"/>
            <a:ext cx="0" cy="1746115"/>
          </a:xfrm>
          <a:prstGeom prst="line">
            <a:avLst/>
          </a:prstGeom>
          <a:ln w="28575">
            <a:solidFill>
              <a:srgbClr val="001942"/>
            </a:solidFill>
            <a:tailEnd type="oval" w="lg" len="lg"/>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flipV="1">
            <a:off x="3966118" y="5460531"/>
            <a:ext cx="0" cy="1746115"/>
          </a:xfrm>
          <a:prstGeom prst="line">
            <a:avLst/>
          </a:prstGeom>
          <a:ln w="28575">
            <a:solidFill>
              <a:srgbClr val="001942"/>
            </a:solidFill>
            <a:tailEnd type="oval" w="lg" len="lg"/>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flipH="1">
            <a:off x="8190097" y="8687900"/>
            <a:ext cx="1" cy="1694819"/>
          </a:xfrm>
          <a:prstGeom prst="line">
            <a:avLst/>
          </a:prstGeom>
          <a:ln w="28575">
            <a:solidFill>
              <a:srgbClr val="001942"/>
            </a:solidFill>
            <a:tailEnd type="oval" w="lg" len="lg"/>
          </a:ln>
        </p:spPr>
        <p:style>
          <a:lnRef idx="1">
            <a:schemeClr val="accent1"/>
          </a:lnRef>
          <a:fillRef idx="0">
            <a:schemeClr val="accent1"/>
          </a:fillRef>
          <a:effectRef idx="0">
            <a:schemeClr val="accent1"/>
          </a:effectRef>
          <a:fontRef idx="minor">
            <a:schemeClr val="tx1"/>
          </a:fontRef>
        </p:style>
      </p:cxnSp>
      <p:sp>
        <p:nvSpPr>
          <p:cNvPr id="63" name="Text Placeholder 11"/>
          <p:cNvSpPr>
            <a:spLocks noGrp="1"/>
          </p:cNvSpPr>
          <p:nvPr>
            <p:ph type="body" sz="quarter" idx="25" hasCustomPrompt="1"/>
          </p:nvPr>
        </p:nvSpPr>
        <p:spPr>
          <a:xfrm>
            <a:off x="5270725" y="10498272"/>
            <a:ext cx="5838745" cy="1912504"/>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a:t>
            </a:r>
          </a:p>
        </p:txBody>
      </p:sp>
      <p:sp>
        <p:nvSpPr>
          <p:cNvPr id="64" name="Text Placeholder 11"/>
          <p:cNvSpPr>
            <a:spLocks noGrp="1"/>
          </p:cNvSpPr>
          <p:nvPr>
            <p:ph type="body" sz="quarter" idx="26" hasCustomPrompt="1"/>
          </p:nvPr>
        </p:nvSpPr>
        <p:spPr>
          <a:xfrm>
            <a:off x="13667989" y="10490906"/>
            <a:ext cx="5838745" cy="1912504"/>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a:t>
            </a:r>
          </a:p>
        </p:txBody>
      </p:sp>
      <p:sp>
        <p:nvSpPr>
          <p:cNvPr id="65" name="Text Placeholder 11"/>
          <p:cNvSpPr>
            <a:spLocks noGrp="1"/>
          </p:cNvSpPr>
          <p:nvPr>
            <p:ph type="body" sz="quarter" idx="27" hasCustomPrompt="1"/>
          </p:nvPr>
        </p:nvSpPr>
        <p:spPr>
          <a:xfrm>
            <a:off x="18424631" y="3557169"/>
            <a:ext cx="4715052" cy="1903362"/>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a:t>
            </a:r>
          </a:p>
        </p:txBody>
      </p:sp>
      <p:sp>
        <p:nvSpPr>
          <p:cNvPr id="25" name="Text Placeholder 11"/>
          <p:cNvSpPr>
            <a:spLocks noGrp="1"/>
          </p:cNvSpPr>
          <p:nvPr>
            <p:ph type="body" sz="quarter" idx="37" hasCustomPrompt="1"/>
          </p:nvPr>
        </p:nvSpPr>
        <p:spPr>
          <a:xfrm>
            <a:off x="2810446" y="7796172"/>
            <a:ext cx="2311344" cy="342218"/>
          </a:xfrm>
          <a:prstGeom prst="rect">
            <a:avLst/>
          </a:prstGeom>
        </p:spPr>
        <p:txBody>
          <a:bodyPr/>
          <a:lstStyle>
            <a:lvl1pPr marL="0" indent="0" algn="ctr">
              <a:lnSpc>
                <a:spcPct val="100000"/>
              </a:lnSpc>
              <a:spcBef>
                <a:spcPts val="0"/>
              </a:spcBef>
              <a:buNone/>
              <a:defRPr sz="20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2010</a:t>
            </a:r>
          </a:p>
        </p:txBody>
      </p:sp>
      <p:sp>
        <p:nvSpPr>
          <p:cNvPr id="26" name="Text Placeholder 11"/>
          <p:cNvSpPr>
            <a:spLocks noGrp="1"/>
          </p:cNvSpPr>
          <p:nvPr>
            <p:ph type="body" sz="quarter" idx="38" hasCustomPrompt="1"/>
          </p:nvPr>
        </p:nvSpPr>
        <p:spPr>
          <a:xfrm>
            <a:off x="7034426" y="7778486"/>
            <a:ext cx="2311344" cy="342218"/>
          </a:xfrm>
          <a:prstGeom prst="rect">
            <a:avLst/>
          </a:prstGeom>
        </p:spPr>
        <p:txBody>
          <a:bodyPr/>
          <a:lstStyle>
            <a:lvl1pPr marL="0" indent="0" algn="ctr">
              <a:lnSpc>
                <a:spcPct val="100000"/>
              </a:lnSpc>
              <a:spcBef>
                <a:spcPts val="0"/>
              </a:spcBef>
              <a:buNone/>
              <a:defRPr sz="20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2011</a:t>
            </a:r>
          </a:p>
        </p:txBody>
      </p:sp>
      <p:sp>
        <p:nvSpPr>
          <p:cNvPr id="27" name="Text Placeholder 11"/>
          <p:cNvSpPr>
            <a:spLocks noGrp="1"/>
          </p:cNvSpPr>
          <p:nvPr>
            <p:ph type="body" sz="quarter" idx="39" hasCustomPrompt="1"/>
          </p:nvPr>
        </p:nvSpPr>
        <p:spPr>
          <a:xfrm>
            <a:off x="11185553" y="7778486"/>
            <a:ext cx="2311344" cy="342218"/>
          </a:xfrm>
          <a:prstGeom prst="rect">
            <a:avLst/>
          </a:prstGeom>
        </p:spPr>
        <p:txBody>
          <a:bodyPr/>
          <a:lstStyle>
            <a:lvl1pPr marL="0" indent="0" algn="ctr">
              <a:lnSpc>
                <a:spcPct val="100000"/>
              </a:lnSpc>
              <a:spcBef>
                <a:spcPts val="0"/>
              </a:spcBef>
              <a:buNone/>
              <a:defRPr sz="20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2012</a:t>
            </a:r>
          </a:p>
        </p:txBody>
      </p:sp>
      <p:sp>
        <p:nvSpPr>
          <p:cNvPr id="28" name="Text Placeholder 11"/>
          <p:cNvSpPr>
            <a:spLocks noGrp="1"/>
          </p:cNvSpPr>
          <p:nvPr>
            <p:ph type="body" sz="quarter" idx="40" hasCustomPrompt="1"/>
          </p:nvPr>
        </p:nvSpPr>
        <p:spPr>
          <a:xfrm>
            <a:off x="15409919" y="7796172"/>
            <a:ext cx="2311344" cy="342218"/>
          </a:xfrm>
          <a:prstGeom prst="rect">
            <a:avLst/>
          </a:prstGeom>
        </p:spPr>
        <p:txBody>
          <a:bodyPr/>
          <a:lstStyle>
            <a:lvl1pPr marL="0" indent="0" algn="ctr">
              <a:lnSpc>
                <a:spcPct val="100000"/>
              </a:lnSpc>
              <a:spcBef>
                <a:spcPts val="0"/>
              </a:spcBef>
              <a:buNone/>
              <a:defRPr sz="20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2015</a:t>
            </a:r>
          </a:p>
        </p:txBody>
      </p:sp>
      <p:sp>
        <p:nvSpPr>
          <p:cNvPr id="34" name="Text Placeholder 11"/>
          <p:cNvSpPr>
            <a:spLocks noGrp="1"/>
          </p:cNvSpPr>
          <p:nvPr>
            <p:ph type="body" sz="quarter" idx="41" hasCustomPrompt="1"/>
          </p:nvPr>
        </p:nvSpPr>
        <p:spPr>
          <a:xfrm>
            <a:off x="19626485" y="7778486"/>
            <a:ext cx="2311344" cy="342218"/>
          </a:xfrm>
          <a:prstGeom prst="rect">
            <a:avLst/>
          </a:prstGeom>
        </p:spPr>
        <p:txBody>
          <a:bodyPr/>
          <a:lstStyle>
            <a:lvl1pPr marL="0" indent="0" algn="ctr">
              <a:lnSpc>
                <a:spcPct val="100000"/>
              </a:lnSpc>
              <a:spcBef>
                <a:spcPts val="0"/>
              </a:spcBef>
              <a:buNone/>
              <a:defRPr sz="20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2016</a:t>
            </a:r>
          </a:p>
        </p:txBody>
      </p:sp>
      <p:sp>
        <p:nvSpPr>
          <p:cNvPr id="35" name="Text Placeholder 86"/>
          <p:cNvSpPr>
            <a:spLocks noGrp="1"/>
          </p:cNvSpPr>
          <p:nvPr>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600" b="1" spc="0" baseline="0">
                <a:solidFill>
                  <a:srgbClr val="000000"/>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36" name="Text Placeholder 86"/>
          <p:cNvSpPr>
            <a:spLocks noGrp="1"/>
          </p:cNvSpPr>
          <p:nvPr>
            <p:ph type="body" sz="quarter" idx="34" hasCustomPrompt="1"/>
          </p:nvPr>
        </p:nvSpPr>
        <p:spPr>
          <a:xfrm>
            <a:off x="10171028" y="1386185"/>
            <a:ext cx="2738671" cy="403645"/>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37" name="Straight Connector 36"/>
          <p:cNvCxnSpPr/>
          <p:nvPr userDrawn="1"/>
        </p:nvCxnSpPr>
        <p:spPr>
          <a:xfrm>
            <a:off x="12765683" y="160221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70783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y introduction">
    <p:spTree>
      <p:nvGrpSpPr>
        <p:cNvPr id="1" name=""/>
        <p:cNvGrpSpPr/>
        <p:nvPr/>
      </p:nvGrpSpPr>
      <p:grpSpPr>
        <a:xfrm>
          <a:off x="0" y="0"/>
          <a:ext cx="0" cy="0"/>
          <a:chOff x="0" y="0"/>
          <a:chExt cx="0" cy="0"/>
        </a:xfrm>
      </p:grpSpPr>
      <p:sp>
        <p:nvSpPr>
          <p:cNvPr id="37" name="Text Placeholder 11"/>
          <p:cNvSpPr>
            <a:spLocks noGrp="1"/>
          </p:cNvSpPr>
          <p:nvPr>
            <p:ph type="body" sz="quarter" idx="22" hasCustomPrompt="1"/>
          </p:nvPr>
        </p:nvSpPr>
        <p:spPr>
          <a:xfrm>
            <a:off x="2108499" y="5051065"/>
            <a:ext cx="8102895" cy="7640376"/>
          </a:xfrm>
          <a:prstGeom prst="rect">
            <a:avLst/>
          </a:prstGeom>
        </p:spPr>
        <p:txBody>
          <a:bodyPr/>
          <a:lstStyle>
            <a:lvl1pPr marL="0" indent="0" algn="just">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a:t>
            </a:r>
            <a:endParaRPr lang="sl-SI" sz="2400">
              <a:solidFill>
                <a:srgbClr val="56595B"/>
              </a:solidFill>
              <a:latin typeface="+mn-lt"/>
              <a:ea typeface="Segoe UI Symbol" charset="0"/>
              <a:cs typeface="Segoe UI Symbol" charset="0"/>
            </a:endParaRPr>
          </a:p>
          <a:p>
            <a:pPr algn="just">
              <a:lnSpc>
                <a:spcPct val="150000"/>
              </a:lnSpc>
            </a:pPr>
            <a:endParaRPr lang="sl-SI" sz="2400">
              <a:solidFill>
                <a:srgbClr val="56595B"/>
              </a:solidFill>
              <a:latin typeface="+mn-lt"/>
              <a:ea typeface="Segoe UI Symbol" charset="0"/>
              <a:cs typeface="Segoe UI Symbol" charset="0"/>
            </a:endParaRPr>
          </a:p>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There are many variations of passages </a:t>
            </a:r>
          </a:p>
        </p:txBody>
      </p:sp>
      <p:sp>
        <p:nvSpPr>
          <p:cNvPr id="38" name="Text Placeholder 86"/>
          <p:cNvSpPr>
            <a:spLocks noGrp="1"/>
          </p:cNvSpPr>
          <p:nvPr>
            <p:ph type="body" sz="quarter" idx="20" hasCustomPrompt="1"/>
          </p:nvPr>
        </p:nvSpPr>
        <p:spPr>
          <a:xfrm>
            <a:off x="2072495" y="2674892"/>
            <a:ext cx="7164796" cy="1159566"/>
          </a:xfrm>
          <a:prstGeom prst="rect">
            <a:avLst/>
          </a:prstGeom>
        </p:spPr>
        <p:txBody>
          <a:bodyPr/>
          <a:lstStyle>
            <a:lvl1pPr marL="0" indent="0" algn="l">
              <a:lnSpc>
                <a:spcPct val="100000"/>
              </a:lnSpc>
              <a:spcBef>
                <a:spcPts val="0"/>
              </a:spcBef>
              <a:buNone/>
              <a:defRPr sz="6600" b="1" spc="0" baseline="0">
                <a:solidFill>
                  <a:srgbClr val="001942"/>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dirty="0">
                <a:effectLst/>
              </a:rPr>
              <a:t>Main Title</a:t>
            </a:r>
            <a:endParaRPr lang="sl-SI" dirty="0"/>
          </a:p>
        </p:txBody>
      </p:sp>
      <p:sp>
        <p:nvSpPr>
          <p:cNvPr id="39" name="Text Placeholder 86"/>
          <p:cNvSpPr>
            <a:spLocks noGrp="1"/>
          </p:cNvSpPr>
          <p:nvPr>
            <p:ph type="body" sz="quarter" idx="24" hasCustomPrompt="1"/>
          </p:nvPr>
        </p:nvSpPr>
        <p:spPr>
          <a:xfrm>
            <a:off x="2108499" y="2106266"/>
            <a:ext cx="2952328" cy="360024"/>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spTree>
    <p:extLst>
      <p:ext uri="{BB962C8B-B14F-4D97-AF65-F5344CB8AC3E}">
        <p14:creationId xmlns:p14="http://schemas.microsoft.com/office/powerpoint/2010/main" val="40082349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meline2">
    <p:spTree>
      <p:nvGrpSpPr>
        <p:cNvPr id="1" name=""/>
        <p:cNvGrpSpPr/>
        <p:nvPr/>
      </p:nvGrpSpPr>
      <p:grpSpPr>
        <a:xfrm>
          <a:off x="0" y="0"/>
          <a:ext cx="0" cy="0"/>
          <a:chOff x="0" y="0"/>
          <a:chExt cx="0" cy="0"/>
        </a:xfrm>
      </p:grpSpPr>
      <p:sp>
        <p:nvSpPr>
          <p:cNvPr id="25" name="Text Placeholder 11"/>
          <p:cNvSpPr>
            <a:spLocks noGrp="1"/>
          </p:cNvSpPr>
          <p:nvPr>
            <p:ph type="body" sz="quarter" idx="36" hasCustomPrompt="1"/>
          </p:nvPr>
        </p:nvSpPr>
        <p:spPr>
          <a:xfrm>
            <a:off x="2119005" y="8744083"/>
            <a:ext cx="4570187" cy="1859127"/>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en-US"/>
          </a:p>
        </p:txBody>
      </p:sp>
      <p:sp>
        <p:nvSpPr>
          <p:cNvPr id="47" name="Text Placeholder 11"/>
          <p:cNvSpPr>
            <a:spLocks noGrp="1"/>
          </p:cNvSpPr>
          <p:nvPr>
            <p:ph type="body" sz="quarter" idx="42" hasCustomPrompt="1"/>
          </p:nvPr>
        </p:nvSpPr>
        <p:spPr>
          <a:xfrm>
            <a:off x="17008058" y="5472843"/>
            <a:ext cx="4356791" cy="1745992"/>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en-US"/>
          </a:p>
        </p:txBody>
      </p:sp>
      <p:sp>
        <p:nvSpPr>
          <p:cNvPr id="23" name="Freeform 44">
            <a:extLst>
              <a:ext uri="{FF2B5EF4-FFF2-40B4-BE49-F238E27FC236}">
                <a16:creationId xmlns:a16="http://schemas.microsoft.com/office/drawing/2014/main" id="{C8D07290-63B2-D34D-B132-EABCF1B2ED22}"/>
              </a:ext>
            </a:extLst>
          </p:cNvPr>
          <p:cNvSpPr>
            <a:spLocks/>
          </p:cNvSpPr>
          <p:nvPr userDrawn="1"/>
        </p:nvSpPr>
        <p:spPr bwMode="auto">
          <a:xfrm rot="23292">
            <a:off x="7054752" y="8303399"/>
            <a:ext cx="4505521" cy="673462"/>
          </a:xfrm>
          <a:custGeom>
            <a:avLst/>
            <a:gdLst>
              <a:gd name="T0" fmla="*/ 2588 w 2588"/>
              <a:gd name="T1" fmla="*/ 156 h 386"/>
              <a:gd name="T2" fmla="*/ 486 w 2588"/>
              <a:gd name="T3" fmla="*/ 156 h 386"/>
              <a:gd name="T4" fmla="*/ 356 w 2588"/>
              <a:gd name="T5" fmla="*/ 87 h 386"/>
              <a:gd name="T6" fmla="*/ 191 w 2588"/>
              <a:gd name="T7" fmla="*/ 2 h 386"/>
              <a:gd name="T8" fmla="*/ 4 w 2588"/>
              <a:gd name="T9" fmla="*/ 186 h 386"/>
              <a:gd name="T10" fmla="*/ 196 w 2588"/>
              <a:gd name="T11" fmla="*/ 386 h 386"/>
              <a:gd name="T12" fmla="*/ 354 w 2588"/>
              <a:gd name="T13" fmla="*/ 304 h 386"/>
              <a:gd name="T14" fmla="*/ 487 w 2588"/>
              <a:gd name="T15" fmla="*/ 232 h 386"/>
              <a:gd name="T16" fmla="*/ 2588 w 2588"/>
              <a:gd name="T17" fmla="*/ 232 h 386"/>
              <a:gd name="T18" fmla="*/ 2588 w 2588"/>
              <a:gd name="T19" fmla="*/ 15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8" h="386">
                <a:moveTo>
                  <a:pt x="2588" y="156"/>
                </a:moveTo>
                <a:cubicBezTo>
                  <a:pt x="486" y="156"/>
                  <a:pt x="486" y="156"/>
                  <a:pt x="486" y="156"/>
                </a:cubicBezTo>
                <a:cubicBezTo>
                  <a:pt x="434" y="156"/>
                  <a:pt x="385" y="130"/>
                  <a:pt x="356" y="87"/>
                </a:cubicBezTo>
                <a:cubicBezTo>
                  <a:pt x="320" y="34"/>
                  <a:pt x="259" y="0"/>
                  <a:pt x="191" y="2"/>
                </a:cubicBezTo>
                <a:cubicBezTo>
                  <a:pt x="91" y="4"/>
                  <a:pt x="8" y="86"/>
                  <a:pt x="4" y="186"/>
                </a:cubicBezTo>
                <a:cubicBezTo>
                  <a:pt x="0" y="295"/>
                  <a:pt x="87" y="386"/>
                  <a:pt x="196" y="386"/>
                </a:cubicBezTo>
                <a:cubicBezTo>
                  <a:pt x="261" y="386"/>
                  <a:pt x="319" y="353"/>
                  <a:pt x="354" y="304"/>
                </a:cubicBezTo>
                <a:cubicBezTo>
                  <a:pt x="384" y="260"/>
                  <a:pt x="433" y="232"/>
                  <a:pt x="487" y="232"/>
                </a:cubicBezTo>
                <a:cubicBezTo>
                  <a:pt x="2588" y="232"/>
                  <a:pt x="2588" y="232"/>
                  <a:pt x="2588" y="232"/>
                </a:cubicBezTo>
                <a:lnTo>
                  <a:pt x="2588" y="156"/>
                </a:lnTo>
                <a:close/>
              </a:path>
            </a:pathLst>
          </a:custGeom>
          <a:gradFill>
            <a:gsLst>
              <a:gs pos="0">
                <a:srgbClr val="239AD2">
                  <a:alpha val="54000"/>
                </a:srgbClr>
              </a:gs>
              <a:gs pos="100000">
                <a:srgbClr val="52CAD1"/>
              </a:gs>
              <a:gs pos="46000">
                <a:srgbClr val="3DB4D2"/>
              </a:gs>
            </a:gsLst>
            <a:lin ang="2400000" scaled="0"/>
          </a:gradFill>
          <a:ln>
            <a:noFill/>
          </a:ln>
        </p:spPr>
        <p:txBody>
          <a:bodyPr vert="horz" wrap="square" lIns="91416" tIns="45708" rIns="91416" bIns="45708" numCol="1" anchor="t" anchorCtr="0" compatLnSpc="1">
            <a:prstTxWarp prst="textNoShape">
              <a:avLst/>
            </a:prstTxWarp>
          </a:bodyPr>
          <a:lstStyle/>
          <a:p>
            <a:endParaRPr lang="en-US" sz="3599" b="1">
              <a:latin typeface="Roboto Bold" charset="0"/>
            </a:endParaRPr>
          </a:p>
        </p:txBody>
      </p:sp>
      <p:sp>
        <p:nvSpPr>
          <p:cNvPr id="26" name="Freeform 25">
            <a:extLst>
              <a:ext uri="{FF2B5EF4-FFF2-40B4-BE49-F238E27FC236}">
                <a16:creationId xmlns:a16="http://schemas.microsoft.com/office/drawing/2014/main" id="{5C9C4ED7-2909-A246-B7DC-CAC60BA1E921}"/>
              </a:ext>
            </a:extLst>
          </p:cNvPr>
          <p:cNvSpPr>
            <a:spLocks/>
          </p:cNvSpPr>
          <p:nvPr userDrawn="1"/>
        </p:nvSpPr>
        <p:spPr bwMode="auto">
          <a:xfrm rot="23292">
            <a:off x="9950071" y="5254877"/>
            <a:ext cx="4186495" cy="11640567"/>
          </a:xfrm>
          <a:custGeom>
            <a:avLst/>
            <a:gdLst>
              <a:gd name="connsiteX0" fmla="*/ 157461 w 3758826"/>
              <a:gd name="connsiteY0" fmla="*/ 3508 h 10451431"/>
              <a:gd name="connsiteX1" fmla="*/ 675273 w 3758826"/>
              <a:gd name="connsiteY1" fmla="*/ 0 h 10451431"/>
              <a:gd name="connsiteX2" fmla="*/ 641674 w 3758826"/>
              <a:gd name="connsiteY2" fmla="*/ 37951 h 10451431"/>
              <a:gd name="connsiteX3" fmla="*/ 427007 w 3758826"/>
              <a:gd name="connsiteY3" fmla="*/ 667723 h 10451431"/>
              <a:gd name="connsiteX4" fmla="*/ 1424462 w 3758826"/>
              <a:gd name="connsiteY4" fmla="*/ 1629037 h 10451431"/>
              <a:gd name="connsiteX5" fmla="*/ 2353127 w 3758826"/>
              <a:gd name="connsiteY5" fmla="*/ 1629037 h 10451431"/>
              <a:gd name="connsiteX6" fmla="*/ 3355272 w 3758826"/>
              <a:gd name="connsiteY6" fmla="*/ 2049514 h 10451431"/>
              <a:gd name="connsiteX7" fmla="*/ 3758631 w 3758826"/>
              <a:gd name="connsiteY7" fmla="*/ 3059283 h 10451431"/>
              <a:gd name="connsiteX8" fmla="*/ 2332803 w 3758826"/>
              <a:gd name="connsiteY8" fmla="*/ 4439512 h 10451431"/>
              <a:gd name="connsiteX9" fmla="*/ 1405702 w 3758826"/>
              <a:gd name="connsiteY9" fmla="*/ 4439511 h 10451431"/>
              <a:gd name="connsiteX10" fmla="*/ 706857 w 3758826"/>
              <a:gd name="connsiteY10" fmla="*/ 4731813 h 10451431"/>
              <a:gd name="connsiteX11" fmla="*/ 427007 w 3758826"/>
              <a:gd name="connsiteY11" fmla="*/ 5435212 h 10451431"/>
              <a:gd name="connsiteX12" fmla="*/ 1424462 w 3758826"/>
              <a:gd name="connsiteY12" fmla="*/ 6398088 h 10451431"/>
              <a:gd name="connsiteX13" fmla="*/ 2353126 w 3758826"/>
              <a:gd name="connsiteY13" fmla="*/ 6398088 h 10451431"/>
              <a:gd name="connsiteX14" fmla="*/ 3355272 w 3758826"/>
              <a:gd name="connsiteY14" fmla="*/ 6817002 h 10451431"/>
              <a:gd name="connsiteX15" fmla="*/ 3758631 w 3758826"/>
              <a:gd name="connsiteY15" fmla="*/ 7826772 h 10451431"/>
              <a:gd name="connsiteX16" fmla="*/ 2332803 w 3758826"/>
              <a:gd name="connsiteY16" fmla="*/ 9208562 h 10451431"/>
              <a:gd name="connsiteX17" fmla="*/ 1405701 w 3758826"/>
              <a:gd name="connsiteY17" fmla="*/ 9208562 h 10451431"/>
              <a:gd name="connsiteX18" fmla="*/ 706858 w 3758826"/>
              <a:gd name="connsiteY18" fmla="*/ 9500864 h 10451431"/>
              <a:gd name="connsiteX19" fmla="*/ 427007 w 3758826"/>
              <a:gd name="connsiteY19" fmla="*/ 10204264 h 10451431"/>
              <a:gd name="connsiteX20" fmla="*/ 449924 w 3758826"/>
              <a:gd name="connsiteY20" fmla="*/ 10397709 h 10451431"/>
              <a:gd name="connsiteX21" fmla="*/ 464087 w 3758826"/>
              <a:gd name="connsiteY21" fmla="*/ 10448469 h 10451431"/>
              <a:gd name="connsiteX22" fmla="*/ 26879 w 3758826"/>
              <a:gd name="connsiteY22" fmla="*/ 10451431 h 10451431"/>
              <a:gd name="connsiteX23" fmla="*/ 9768 w 3758826"/>
              <a:gd name="connsiteY23" fmla="*/ 10351740 h 10451431"/>
              <a:gd name="connsiteX24" fmla="*/ 197 w 3758826"/>
              <a:gd name="connsiteY24" fmla="*/ 10210516 h 10451431"/>
              <a:gd name="connsiteX25" fmla="*/ 403556 w 3758826"/>
              <a:gd name="connsiteY25" fmla="*/ 9202310 h 10451431"/>
              <a:gd name="connsiteX26" fmla="*/ 1405701 w 3758826"/>
              <a:gd name="connsiteY26" fmla="*/ 8781833 h 10451431"/>
              <a:gd name="connsiteX27" fmla="*/ 2332802 w 3758826"/>
              <a:gd name="connsiteY27" fmla="*/ 8781833 h 10451431"/>
              <a:gd name="connsiteX28" fmla="*/ 3331821 w 3758826"/>
              <a:gd name="connsiteY28" fmla="*/ 7820519 h 10451431"/>
              <a:gd name="connsiteX29" fmla="*/ 3050407 w 3758826"/>
              <a:gd name="connsiteY29" fmla="*/ 7117120 h 10451431"/>
              <a:gd name="connsiteX30" fmla="*/ 2353127 w 3758826"/>
              <a:gd name="connsiteY30" fmla="*/ 6824817 h 10451431"/>
              <a:gd name="connsiteX31" fmla="*/ 1424462 w 3758826"/>
              <a:gd name="connsiteY31" fmla="*/ 6824817 h 10451431"/>
              <a:gd name="connsiteX32" fmla="*/ 196 w 3758826"/>
              <a:gd name="connsiteY32" fmla="*/ 5443027 h 10451431"/>
              <a:gd name="connsiteX33" fmla="*/ 403556 w 3758826"/>
              <a:gd name="connsiteY33" fmla="*/ 4433258 h 10451431"/>
              <a:gd name="connsiteX34" fmla="*/ 1405701 w 3758826"/>
              <a:gd name="connsiteY34" fmla="*/ 4014344 h 10451431"/>
              <a:gd name="connsiteX35" fmla="*/ 2332802 w 3758826"/>
              <a:gd name="connsiteY35" fmla="*/ 4014343 h 10451431"/>
              <a:gd name="connsiteX36" fmla="*/ 3331820 w 3758826"/>
              <a:gd name="connsiteY36" fmla="*/ 3051470 h 10451431"/>
              <a:gd name="connsiteX37" fmla="*/ 3050407 w 3758826"/>
              <a:gd name="connsiteY37" fmla="*/ 2348067 h 10451431"/>
              <a:gd name="connsiteX38" fmla="*/ 2353127 w 3758826"/>
              <a:gd name="connsiteY38" fmla="*/ 2055766 h 10451431"/>
              <a:gd name="connsiteX39" fmla="*/ 1424462 w 3758826"/>
              <a:gd name="connsiteY39" fmla="*/ 2055767 h 10451431"/>
              <a:gd name="connsiteX40" fmla="*/ 197 w 3758826"/>
              <a:gd name="connsiteY40" fmla="*/ 673976 h 10451431"/>
              <a:gd name="connsiteX41" fmla="*/ 99864 w 3758826"/>
              <a:gd name="connsiteY41" fmla="*/ 128840 h 1045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758826" h="10451431">
                <a:moveTo>
                  <a:pt x="157461" y="3508"/>
                </a:moveTo>
                <a:lnTo>
                  <a:pt x="675273" y="0"/>
                </a:lnTo>
                <a:lnTo>
                  <a:pt x="641674" y="37951"/>
                </a:lnTo>
                <a:cubicBezTo>
                  <a:pt x="498997" y="215862"/>
                  <a:pt x="422903" y="435210"/>
                  <a:pt x="427007" y="667723"/>
                </a:cubicBezTo>
                <a:cubicBezTo>
                  <a:pt x="434824" y="1197620"/>
                  <a:pt x="883523" y="1629036"/>
                  <a:pt x="1424462" y="1629037"/>
                </a:cubicBezTo>
                <a:cubicBezTo>
                  <a:pt x="2353127" y="1629037"/>
                  <a:pt x="2353127" y="1629037"/>
                  <a:pt x="2353127" y="1629037"/>
                </a:cubicBezTo>
                <a:cubicBezTo>
                  <a:pt x="2733035" y="1629036"/>
                  <a:pt x="3089492" y="1779095"/>
                  <a:pt x="3355272" y="2049514"/>
                </a:cubicBezTo>
                <a:cubicBezTo>
                  <a:pt x="3621052" y="2319933"/>
                  <a:pt x="3764885" y="2677884"/>
                  <a:pt x="3758631" y="3059283"/>
                </a:cubicBezTo>
                <a:cubicBezTo>
                  <a:pt x="3746124" y="3820519"/>
                  <a:pt x="3106690" y="4439510"/>
                  <a:pt x="2332803" y="4439512"/>
                </a:cubicBezTo>
                <a:cubicBezTo>
                  <a:pt x="1405702" y="4439511"/>
                  <a:pt x="1405702" y="4439511"/>
                  <a:pt x="1405702" y="4439511"/>
                </a:cubicBezTo>
                <a:cubicBezTo>
                  <a:pt x="1141485" y="4439514"/>
                  <a:pt x="892903" y="4544238"/>
                  <a:pt x="706857" y="4731813"/>
                </a:cubicBezTo>
                <a:cubicBezTo>
                  <a:pt x="522375" y="4920948"/>
                  <a:pt x="422317" y="5171046"/>
                  <a:pt x="427007" y="5435212"/>
                </a:cubicBezTo>
                <a:cubicBezTo>
                  <a:pt x="434824" y="5966670"/>
                  <a:pt x="883523" y="6398088"/>
                  <a:pt x="1424462" y="6398088"/>
                </a:cubicBezTo>
                <a:cubicBezTo>
                  <a:pt x="2353126" y="6398088"/>
                  <a:pt x="2353126" y="6398088"/>
                  <a:pt x="2353126" y="6398088"/>
                </a:cubicBezTo>
                <a:cubicBezTo>
                  <a:pt x="2733035" y="6398088"/>
                  <a:pt x="3089492" y="6546584"/>
                  <a:pt x="3355272" y="6817002"/>
                </a:cubicBezTo>
                <a:cubicBezTo>
                  <a:pt x="3621051" y="7088984"/>
                  <a:pt x="3764885" y="7446936"/>
                  <a:pt x="3758631" y="7826772"/>
                </a:cubicBezTo>
                <a:cubicBezTo>
                  <a:pt x="3746124" y="8588007"/>
                  <a:pt x="3106690" y="9208562"/>
                  <a:pt x="2332803" y="9208562"/>
                </a:cubicBezTo>
                <a:cubicBezTo>
                  <a:pt x="1405701" y="9208562"/>
                  <a:pt x="1405701" y="9208562"/>
                  <a:pt x="1405701" y="9208562"/>
                </a:cubicBezTo>
                <a:cubicBezTo>
                  <a:pt x="1141485" y="9208562"/>
                  <a:pt x="892903" y="9311727"/>
                  <a:pt x="706858" y="9500864"/>
                </a:cubicBezTo>
                <a:cubicBezTo>
                  <a:pt x="522375" y="9690000"/>
                  <a:pt x="422317" y="9938535"/>
                  <a:pt x="427007" y="10204264"/>
                </a:cubicBezTo>
                <a:cubicBezTo>
                  <a:pt x="427985" y="10270501"/>
                  <a:pt x="435850" y="10335199"/>
                  <a:pt x="449924" y="10397709"/>
                </a:cubicBezTo>
                <a:lnTo>
                  <a:pt x="464087" y="10448469"/>
                </a:lnTo>
                <a:lnTo>
                  <a:pt x="26879" y="10451431"/>
                </a:lnTo>
                <a:lnTo>
                  <a:pt x="9768" y="10351740"/>
                </a:lnTo>
                <a:cubicBezTo>
                  <a:pt x="4210" y="10305304"/>
                  <a:pt x="979" y="10258191"/>
                  <a:pt x="197" y="10210516"/>
                </a:cubicBezTo>
                <a:cubicBezTo>
                  <a:pt x="-6057" y="9830680"/>
                  <a:pt x="137776" y="9472728"/>
                  <a:pt x="403556" y="9202310"/>
                </a:cubicBezTo>
                <a:cubicBezTo>
                  <a:pt x="669335" y="8930328"/>
                  <a:pt x="1025793" y="8781833"/>
                  <a:pt x="1405701" y="8781833"/>
                </a:cubicBezTo>
                <a:cubicBezTo>
                  <a:pt x="2332802" y="8781833"/>
                  <a:pt x="2332802" y="8781833"/>
                  <a:pt x="2332802" y="8781833"/>
                </a:cubicBezTo>
                <a:cubicBezTo>
                  <a:pt x="2875306" y="8781833"/>
                  <a:pt x="3322440" y="8350414"/>
                  <a:pt x="3331821" y="7820519"/>
                </a:cubicBezTo>
                <a:cubicBezTo>
                  <a:pt x="3336511" y="7554790"/>
                  <a:pt x="3236453" y="7304693"/>
                  <a:pt x="3050407" y="7117120"/>
                </a:cubicBezTo>
                <a:cubicBezTo>
                  <a:pt x="2865925" y="6927983"/>
                  <a:pt x="2617343" y="6824818"/>
                  <a:pt x="2353127" y="6824817"/>
                </a:cubicBezTo>
                <a:cubicBezTo>
                  <a:pt x="1424462" y="6824817"/>
                  <a:pt x="1424462" y="6824817"/>
                  <a:pt x="1424462" y="6824817"/>
                </a:cubicBezTo>
                <a:cubicBezTo>
                  <a:pt x="652139" y="6824818"/>
                  <a:pt x="12704" y="6204263"/>
                  <a:pt x="196" y="5443027"/>
                </a:cubicBezTo>
                <a:cubicBezTo>
                  <a:pt x="-6057" y="5063192"/>
                  <a:pt x="137776" y="4703677"/>
                  <a:pt x="403556" y="4433258"/>
                </a:cubicBezTo>
                <a:cubicBezTo>
                  <a:pt x="669335" y="4162840"/>
                  <a:pt x="1025793" y="4014344"/>
                  <a:pt x="1405701" y="4014344"/>
                </a:cubicBezTo>
                <a:cubicBezTo>
                  <a:pt x="2332802" y="4014343"/>
                  <a:pt x="2332802" y="4014343"/>
                  <a:pt x="2332802" y="4014343"/>
                </a:cubicBezTo>
                <a:cubicBezTo>
                  <a:pt x="2875306" y="4014344"/>
                  <a:pt x="3322440" y="3581362"/>
                  <a:pt x="3331820" y="3051470"/>
                </a:cubicBezTo>
                <a:cubicBezTo>
                  <a:pt x="3336511" y="2787302"/>
                  <a:pt x="3236453" y="2537204"/>
                  <a:pt x="3050407" y="2348067"/>
                </a:cubicBezTo>
                <a:cubicBezTo>
                  <a:pt x="2865925" y="2158933"/>
                  <a:pt x="2617343" y="2055769"/>
                  <a:pt x="2353127" y="2055766"/>
                </a:cubicBezTo>
                <a:cubicBezTo>
                  <a:pt x="1424462" y="2055767"/>
                  <a:pt x="1424462" y="2055767"/>
                  <a:pt x="1424462" y="2055767"/>
                </a:cubicBezTo>
                <a:cubicBezTo>
                  <a:pt x="652138" y="2055766"/>
                  <a:pt x="12704" y="1436774"/>
                  <a:pt x="197" y="673976"/>
                </a:cubicBezTo>
                <a:cubicBezTo>
                  <a:pt x="-2930" y="484057"/>
                  <a:pt x="31465" y="299610"/>
                  <a:pt x="99864" y="128840"/>
                </a:cubicBezTo>
                <a:close/>
              </a:path>
            </a:pathLst>
          </a:custGeom>
          <a:solidFill>
            <a:srgbClr val="F8F8F8"/>
          </a:solidFill>
          <a:ln>
            <a:noFill/>
          </a:ln>
        </p:spPr>
        <p:txBody>
          <a:bodyPr vert="horz" wrap="square" lIns="91416" tIns="45708" rIns="91416" bIns="45708" numCol="1" anchor="t" anchorCtr="0" compatLnSpc="1">
            <a:prstTxWarp prst="textNoShape">
              <a:avLst/>
            </a:prstTxWarp>
            <a:noAutofit/>
          </a:bodyPr>
          <a:lstStyle/>
          <a:p>
            <a:endParaRPr lang="en-US" sz="3599" b="1">
              <a:latin typeface="Roboto Bold" charset="0"/>
            </a:endParaRPr>
          </a:p>
        </p:txBody>
      </p:sp>
      <p:sp>
        <p:nvSpPr>
          <p:cNvPr id="27" name="Freeform 6">
            <a:extLst>
              <a:ext uri="{FF2B5EF4-FFF2-40B4-BE49-F238E27FC236}">
                <a16:creationId xmlns:a16="http://schemas.microsoft.com/office/drawing/2014/main" id="{4D11D158-6FA5-4C44-AC57-6DDCCED6D361}"/>
              </a:ext>
            </a:extLst>
          </p:cNvPr>
          <p:cNvSpPr>
            <a:spLocks/>
          </p:cNvSpPr>
          <p:nvPr userDrawn="1"/>
        </p:nvSpPr>
        <p:spPr bwMode="auto">
          <a:xfrm rot="23292">
            <a:off x="12305602" y="10980990"/>
            <a:ext cx="4505521" cy="671310"/>
          </a:xfrm>
          <a:custGeom>
            <a:avLst/>
            <a:gdLst>
              <a:gd name="T0" fmla="*/ 0 w 2588"/>
              <a:gd name="T1" fmla="*/ 230 h 386"/>
              <a:gd name="T2" fmla="*/ 2102 w 2588"/>
              <a:gd name="T3" fmla="*/ 230 h 386"/>
              <a:gd name="T4" fmla="*/ 2233 w 2588"/>
              <a:gd name="T5" fmla="*/ 299 h 386"/>
              <a:gd name="T6" fmla="*/ 2397 w 2588"/>
              <a:gd name="T7" fmla="*/ 384 h 386"/>
              <a:gd name="T8" fmla="*/ 2584 w 2588"/>
              <a:gd name="T9" fmla="*/ 200 h 386"/>
              <a:gd name="T10" fmla="*/ 2392 w 2588"/>
              <a:gd name="T11" fmla="*/ 0 h 386"/>
              <a:gd name="T12" fmla="*/ 2234 w 2588"/>
              <a:gd name="T13" fmla="*/ 82 h 386"/>
              <a:gd name="T14" fmla="*/ 2102 w 2588"/>
              <a:gd name="T15" fmla="*/ 154 h 386"/>
              <a:gd name="T16" fmla="*/ 0 w 2588"/>
              <a:gd name="T17" fmla="*/ 154 h 386"/>
              <a:gd name="T18" fmla="*/ 0 w 2588"/>
              <a:gd name="T19" fmla="*/ 23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8" h="386">
                <a:moveTo>
                  <a:pt x="0" y="230"/>
                </a:moveTo>
                <a:cubicBezTo>
                  <a:pt x="2102" y="230"/>
                  <a:pt x="2102" y="230"/>
                  <a:pt x="2102" y="230"/>
                </a:cubicBezTo>
                <a:cubicBezTo>
                  <a:pt x="2154" y="230"/>
                  <a:pt x="2203" y="256"/>
                  <a:pt x="2233" y="299"/>
                </a:cubicBezTo>
                <a:cubicBezTo>
                  <a:pt x="2268" y="352"/>
                  <a:pt x="2329" y="386"/>
                  <a:pt x="2397" y="384"/>
                </a:cubicBezTo>
                <a:cubicBezTo>
                  <a:pt x="2497" y="381"/>
                  <a:pt x="2580" y="300"/>
                  <a:pt x="2584" y="200"/>
                </a:cubicBezTo>
                <a:cubicBezTo>
                  <a:pt x="2588" y="90"/>
                  <a:pt x="2501" y="0"/>
                  <a:pt x="2392" y="0"/>
                </a:cubicBezTo>
                <a:cubicBezTo>
                  <a:pt x="2327" y="0"/>
                  <a:pt x="2269" y="32"/>
                  <a:pt x="2234" y="82"/>
                </a:cubicBezTo>
                <a:cubicBezTo>
                  <a:pt x="2204" y="126"/>
                  <a:pt x="2155" y="154"/>
                  <a:pt x="2102" y="154"/>
                </a:cubicBezTo>
                <a:cubicBezTo>
                  <a:pt x="0" y="154"/>
                  <a:pt x="0" y="154"/>
                  <a:pt x="0" y="154"/>
                </a:cubicBezTo>
                <a:lnTo>
                  <a:pt x="0" y="230"/>
                </a:lnTo>
                <a:close/>
              </a:path>
            </a:pathLst>
          </a:custGeom>
          <a:gradFill>
            <a:gsLst>
              <a:gs pos="0">
                <a:srgbClr val="239AD2">
                  <a:alpha val="54000"/>
                </a:srgbClr>
              </a:gs>
              <a:gs pos="100000">
                <a:srgbClr val="52CAD1"/>
              </a:gs>
              <a:gs pos="46000">
                <a:srgbClr val="3DB4D2"/>
              </a:gs>
            </a:gsLst>
            <a:lin ang="2400000" scaled="0"/>
          </a:gradFill>
          <a:ln>
            <a:noFill/>
          </a:ln>
        </p:spPr>
        <p:txBody>
          <a:bodyPr vert="horz" wrap="square" lIns="91416" tIns="45708" rIns="91416" bIns="45708" numCol="1" anchor="t" anchorCtr="0" compatLnSpc="1">
            <a:prstTxWarp prst="textNoShape">
              <a:avLst/>
            </a:prstTxWarp>
          </a:bodyPr>
          <a:lstStyle/>
          <a:p>
            <a:endParaRPr lang="en-US" sz="3599" b="1">
              <a:latin typeface="Roboto Bold" charset="0"/>
            </a:endParaRPr>
          </a:p>
        </p:txBody>
      </p:sp>
      <p:sp>
        <p:nvSpPr>
          <p:cNvPr id="28" name="Freeform 8">
            <a:extLst>
              <a:ext uri="{FF2B5EF4-FFF2-40B4-BE49-F238E27FC236}">
                <a16:creationId xmlns:a16="http://schemas.microsoft.com/office/drawing/2014/main" id="{1888E8BC-AF40-7A4E-BFC2-240BFE18C9F2}"/>
              </a:ext>
            </a:extLst>
          </p:cNvPr>
          <p:cNvSpPr>
            <a:spLocks/>
          </p:cNvSpPr>
          <p:nvPr userDrawn="1"/>
        </p:nvSpPr>
        <p:spPr bwMode="auto">
          <a:xfrm rot="23292">
            <a:off x="10548857" y="10248961"/>
            <a:ext cx="2013930" cy="2011777"/>
          </a:xfrm>
          <a:custGeom>
            <a:avLst/>
            <a:gdLst>
              <a:gd name="T0" fmla="*/ 989 w 1157"/>
              <a:gd name="T1" fmla="*/ 214 h 1156"/>
              <a:gd name="T2" fmla="*/ 1148 w 1157"/>
              <a:gd name="T3" fmla="*/ 632 h 1156"/>
              <a:gd name="T4" fmla="*/ 989 w 1157"/>
              <a:gd name="T5" fmla="*/ 988 h 1156"/>
              <a:gd name="T6" fmla="*/ 632 w 1157"/>
              <a:gd name="T7" fmla="*/ 1148 h 1156"/>
              <a:gd name="T8" fmla="*/ 214 w 1157"/>
              <a:gd name="T9" fmla="*/ 988 h 1156"/>
              <a:gd name="T10" fmla="*/ 214 w 1157"/>
              <a:gd name="T11" fmla="*/ 214 h 1156"/>
              <a:gd name="T12" fmla="*/ 989 w 1157"/>
              <a:gd name="T13" fmla="*/ 214 h 1156"/>
            </a:gdLst>
            <a:ahLst/>
            <a:cxnLst>
              <a:cxn ang="0">
                <a:pos x="T0" y="T1"/>
              </a:cxn>
              <a:cxn ang="0">
                <a:pos x="T2" y="T3"/>
              </a:cxn>
              <a:cxn ang="0">
                <a:pos x="T4" y="T5"/>
              </a:cxn>
              <a:cxn ang="0">
                <a:pos x="T6" y="T7"/>
              </a:cxn>
              <a:cxn ang="0">
                <a:pos x="T8" y="T9"/>
              </a:cxn>
              <a:cxn ang="0">
                <a:pos x="T10" y="T11"/>
              </a:cxn>
              <a:cxn ang="0">
                <a:pos x="T12" y="T13"/>
              </a:cxn>
            </a:cxnLst>
            <a:rect l="0" t="0" r="r" b="b"/>
            <a:pathLst>
              <a:path w="1157" h="1156">
                <a:moveTo>
                  <a:pt x="989" y="214"/>
                </a:moveTo>
                <a:cubicBezTo>
                  <a:pt x="1103" y="329"/>
                  <a:pt x="1157" y="482"/>
                  <a:pt x="1148" y="632"/>
                </a:cubicBezTo>
                <a:cubicBezTo>
                  <a:pt x="1141" y="762"/>
                  <a:pt x="1088" y="889"/>
                  <a:pt x="989" y="988"/>
                </a:cubicBezTo>
                <a:cubicBezTo>
                  <a:pt x="890" y="1087"/>
                  <a:pt x="762" y="1141"/>
                  <a:pt x="632" y="1148"/>
                </a:cubicBezTo>
                <a:cubicBezTo>
                  <a:pt x="482" y="1156"/>
                  <a:pt x="329" y="1103"/>
                  <a:pt x="214" y="988"/>
                </a:cubicBezTo>
                <a:cubicBezTo>
                  <a:pt x="0" y="774"/>
                  <a:pt x="0" y="428"/>
                  <a:pt x="214" y="214"/>
                </a:cubicBezTo>
                <a:cubicBezTo>
                  <a:pt x="428" y="0"/>
                  <a:pt x="775" y="0"/>
                  <a:pt x="989" y="214"/>
                </a:cubicBezTo>
                <a:close/>
              </a:path>
            </a:pathLst>
          </a:custGeom>
          <a:gradFill>
            <a:gsLst>
              <a:gs pos="0">
                <a:srgbClr val="239AD2">
                  <a:alpha val="54000"/>
                </a:srgbClr>
              </a:gs>
              <a:gs pos="100000">
                <a:srgbClr val="52CAD1"/>
              </a:gs>
              <a:gs pos="46000">
                <a:srgbClr val="3DB4D2"/>
              </a:gs>
            </a:gsLst>
            <a:lin ang="2400000" scaled="0"/>
          </a:gradFill>
          <a:ln>
            <a:noFill/>
          </a:ln>
        </p:spPr>
        <p:txBody>
          <a:bodyPr vert="horz" wrap="square" lIns="91416" tIns="45708" rIns="91416" bIns="45708" numCol="1" anchor="t" anchorCtr="0" compatLnSpc="1">
            <a:prstTxWarp prst="textNoShape">
              <a:avLst/>
            </a:prstTxWarp>
          </a:bodyPr>
          <a:lstStyle/>
          <a:p>
            <a:endParaRPr lang="en-US" sz="3599" b="1">
              <a:latin typeface="Roboto Bold" charset="0"/>
            </a:endParaRPr>
          </a:p>
        </p:txBody>
      </p:sp>
      <p:sp>
        <p:nvSpPr>
          <p:cNvPr id="29" name="Freeform 46">
            <a:extLst>
              <a:ext uri="{FF2B5EF4-FFF2-40B4-BE49-F238E27FC236}">
                <a16:creationId xmlns:a16="http://schemas.microsoft.com/office/drawing/2014/main" id="{7962465F-5466-3E45-A996-07F856C77377}"/>
              </a:ext>
            </a:extLst>
          </p:cNvPr>
          <p:cNvSpPr>
            <a:spLocks/>
          </p:cNvSpPr>
          <p:nvPr userDrawn="1"/>
        </p:nvSpPr>
        <p:spPr bwMode="auto">
          <a:xfrm rot="23292">
            <a:off x="11436150" y="7589042"/>
            <a:ext cx="2016082" cy="2013930"/>
          </a:xfrm>
          <a:custGeom>
            <a:avLst/>
            <a:gdLst>
              <a:gd name="T0" fmla="*/ 989 w 1157"/>
              <a:gd name="T1" fmla="*/ 214 h 1157"/>
              <a:gd name="T2" fmla="*/ 1148 w 1157"/>
              <a:gd name="T3" fmla="*/ 633 h 1157"/>
              <a:gd name="T4" fmla="*/ 989 w 1157"/>
              <a:gd name="T5" fmla="*/ 989 h 1157"/>
              <a:gd name="T6" fmla="*/ 632 w 1157"/>
              <a:gd name="T7" fmla="*/ 1149 h 1157"/>
              <a:gd name="T8" fmla="*/ 214 w 1157"/>
              <a:gd name="T9" fmla="*/ 989 h 1157"/>
              <a:gd name="T10" fmla="*/ 214 w 1157"/>
              <a:gd name="T11" fmla="*/ 214 h 1157"/>
              <a:gd name="T12" fmla="*/ 989 w 1157"/>
              <a:gd name="T13" fmla="*/ 214 h 1157"/>
            </a:gdLst>
            <a:ahLst/>
            <a:cxnLst>
              <a:cxn ang="0">
                <a:pos x="T0" y="T1"/>
              </a:cxn>
              <a:cxn ang="0">
                <a:pos x="T2" y="T3"/>
              </a:cxn>
              <a:cxn ang="0">
                <a:pos x="T4" y="T5"/>
              </a:cxn>
              <a:cxn ang="0">
                <a:pos x="T6" y="T7"/>
              </a:cxn>
              <a:cxn ang="0">
                <a:pos x="T8" y="T9"/>
              </a:cxn>
              <a:cxn ang="0">
                <a:pos x="T10" y="T11"/>
              </a:cxn>
              <a:cxn ang="0">
                <a:pos x="T12" y="T13"/>
              </a:cxn>
            </a:cxnLst>
            <a:rect l="0" t="0" r="r" b="b"/>
            <a:pathLst>
              <a:path w="1157" h="1157">
                <a:moveTo>
                  <a:pt x="989" y="214"/>
                </a:moveTo>
                <a:cubicBezTo>
                  <a:pt x="1104" y="329"/>
                  <a:pt x="1157" y="482"/>
                  <a:pt x="1148" y="633"/>
                </a:cubicBezTo>
                <a:cubicBezTo>
                  <a:pt x="1141" y="762"/>
                  <a:pt x="1088" y="890"/>
                  <a:pt x="989" y="989"/>
                </a:cubicBezTo>
                <a:cubicBezTo>
                  <a:pt x="890" y="1088"/>
                  <a:pt x="762" y="1141"/>
                  <a:pt x="632" y="1149"/>
                </a:cubicBezTo>
                <a:cubicBezTo>
                  <a:pt x="482" y="1157"/>
                  <a:pt x="329" y="1104"/>
                  <a:pt x="214" y="989"/>
                </a:cubicBezTo>
                <a:cubicBezTo>
                  <a:pt x="0" y="775"/>
                  <a:pt x="0" y="428"/>
                  <a:pt x="214" y="214"/>
                </a:cubicBezTo>
                <a:cubicBezTo>
                  <a:pt x="428" y="0"/>
                  <a:pt x="775" y="0"/>
                  <a:pt x="989" y="214"/>
                </a:cubicBezTo>
                <a:close/>
              </a:path>
            </a:pathLst>
          </a:custGeom>
          <a:gradFill>
            <a:gsLst>
              <a:gs pos="0">
                <a:srgbClr val="239AD2">
                  <a:alpha val="54000"/>
                </a:srgbClr>
              </a:gs>
              <a:gs pos="100000">
                <a:srgbClr val="52CAD1"/>
              </a:gs>
              <a:gs pos="46000">
                <a:srgbClr val="3DB4D2"/>
              </a:gs>
            </a:gsLst>
            <a:lin ang="2400000" scaled="0"/>
          </a:gradFill>
          <a:ln>
            <a:noFill/>
          </a:ln>
        </p:spPr>
        <p:txBody>
          <a:bodyPr vert="horz" wrap="square" lIns="91416" tIns="45708" rIns="91416" bIns="45708" numCol="1" anchor="t" anchorCtr="0" compatLnSpc="1">
            <a:prstTxWarp prst="textNoShape">
              <a:avLst/>
            </a:prstTxWarp>
          </a:bodyPr>
          <a:lstStyle/>
          <a:p>
            <a:endParaRPr lang="en-US" sz="3599" b="1">
              <a:latin typeface="Roboto Bold" charset="0"/>
            </a:endParaRPr>
          </a:p>
        </p:txBody>
      </p:sp>
      <p:sp>
        <p:nvSpPr>
          <p:cNvPr id="31" name="Freeform 40">
            <a:extLst>
              <a:ext uri="{FF2B5EF4-FFF2-40B4-BE49-F238E27FC236}">
                <a16:creationId xmlns:a16="http://schemas.microsoft.com/office/drawing/2014/main" id="{1ACEE0EE-7E76-364F-8292-6E29860B097C}"/>
              </a:ext>
            </a:extLst>
          </p:cNvPr>
          <p:cNvSpPr>
            <a:spLocks/>
          </p:cNvSpPr>
          <p:nvPr userDrawn="1"/>
        </p:nvSpPr>
        <p:spPr bwMode="auto">
          <a:xfrm rot="23292">
            <a:off x="12267207" y="5649365"/>
            <a:ext cx="4505521" cy="671310"/>
          </a:xfrm>
          <a:custGeom>
            <a:avLst/>
            <a:gdLst>
              <a:gd name="T0" fmla="*/ 0 w 2588"/>
              <a:gd name="T1" fmla="*/ 230 h 386"/>
              <a:gd name="T2" fmla="*/ 2102 w 2588"/>
              <a:gd name="T3" fmla="*/ 230 h 386"/>
              <a:gd name="T4" fmla="*/ 2233 w 2588"/>
              <a:gd name="T5" fmla="*/ 300 h 386"/>
              <a:gd name="T6" fmla="*/ 2397 w 2588"/>
              <a:gd name="T7" fmla="*/ 384 h 386"/>
              <a:gd name="T8" fmla="*/ 2584 w 2588"/>
              <a:gd name="T9" fmla="*/ 200 h 386"/>
              <a:gd name="T10" fmla="*/ 2392 w 2588"/>
              <a:gd name="T11" fmla="*/ 0 h 386"/>
              <a:gd name="T12" fmla="*/ 2234 w 2588"/>
              <a:gd name="T13" fmla="*/ 82 h 386"/>
              <a:gd name="T14" fmla="*/ 2102 w 2588"/>
              <a:gd name="T15" fmla="*/ 155 h 386"/>
              <a:gd name="T16" fmla="*/ 0 w 2588"/>
              <a:gd name="T17" fmla="*/ 155 h 386"/>
              <a:gd name="T18" fmla="*/ 0 w 2588"/>
              <a:gd name="T19" fmla="*/ 23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8" h="386">
                <a:moveTo>
                  <a:pt x="0" y="230"/>
                </a:moveTo>
                <a:cubicBezTo>
                  <a:pt x="2102" y="230"/>
                  <a:pt x="2102" y="230"/>
                  <a:pt x="2102" y="230"/>
                </a:cubicBezTo>
                <a:cubicBezTo>
                  <a:pt x="2154" y="230"/>
                  <a:pt x="2203" y="256"/>
                  <a:pt x="2233" y="300"/>
                </a:cubicBezTo>
                <a:cubicBezTo>
                  <a:pt x="2268" y="352"/>
                  <a:pt x="2329" y="386"/>
                  <a:pt x="2397" y="384"/>
                </a:cubicBezTo>
                <a:cubicBezTo>
                  <a:pt x="2497" y="382"/>
                  <a:pt x="2580" y="300"/>
                  <a:pt x="2584" y="200"/>
                </a:cubicBezTo>
                <a:cubicBezTo>
                  <a:pt x="2588" y="91"/>
                  <a:pt x="2501" y="0"/>
                  <a:pt x="2392" y="0"/>
                </a:cubicBezTo>
                <a:cubicBezTo>
                  <a:pt x="2327" y="0"/>
                  <a:pt x="2269" y="33"/>
                  <a:pt x="2234" y="82"/>
                </a:cubicBezTo>
                <a:cubicBezTo>
                  <a:pt x="2204" y="126"/>
                  <a:pt x="2155" y="155"/>
                  <a:pt x="2102" y="155"/>
                </a:cubicBezTo>
                <a:cubicBezTo>
                  <a:pt x="0" y="155"/>
                  <a:pt x="0" y="155"/>
                  <a:pt x="0" y="155"/>
                </a:cubicBezTo>
                <a:lnTo>
                  <a:pt x="0" y="230"/>
                </a:lnTo>
                <a:close/>
              </a:path>
            </a:pathLst>
          </a:custGeom>
          <a:gradFill>
            <a:gsLst>
              <a:gs pos="0">
                <a:srgbClr val="239AD2">
                  <a:alpha val="54000"/>
                </a:srgbClr>
              </a:gs>
              <a:gs pos="100000">
                <a:srgbClr val="52CAD1"/>
              </a:gs>
              <a:gs pos="46000">
                <a:srgbClr val="3DB4D2"/>
              </a:gs>
            </a:gsLst>
            <a:lin ang="2400000" scaled="0"/>
          </a:gradFill>
          <a:ln>
            <a:noFill/>
          </a:ln>
        </p:spPr>
        <p:txBody>
          <a:bodyPr vert="horz" wrap="square" lIns="91416" tIns="45708" rIns="91416" bIns="45708" numCol="1" anchor="t" anchorCtr="0" compatLnSpc="1">
            <a:prstTxWarp prst="textNoShape">
              <a:avLst/>
            </a:prstTxWarp>
          </a:bodyPr>
          <a:lstStyle/>
          <a:p>
            <a:endParaRPr lang="en-US" sz="3599" b="1">
              <a:latin typeface="Roboto Bold" charset="0"/>
            </a:endParaRPr>
          </a:p>
        </p:txBody>
      </p:sp>
      <p:sp>
        <p:nvSpPr>
          <p:cNvPr id="32" name="TextBox 31">
            <a:extLst>
              <a:ext uri="{FF2B5EF4-FFF2-40B4-BE49-F238E27FC236}">
                <a16:creationId xmlns:a16="http://schemas.microsoft.com/office/drawing/2014/main" id="{FEA71730-DEE2-8C4E-A672-3F29952B3372}"/>
              </a:ext>
            </a:extLst>
          </p:cNvPr>
          <p:cNvSpPr txBox="1"/>
          <p:nvPr userDrawn="1"/>
        </p:nvSpPr>
        <p:spPr>
          <a:xfrm>
            <a:off x="11066854" y="5667201"/>
            <a:ext cx="1050166" cy="514192"/>
          </a:xfrm>
          <a:prstGeom prst="rect">
            <a:avLst/>
          </a:prstGeom>
          <a:noFill/>
        </p:spPr>
        <p:txBody>
          <a:bodyPr wrap="none" rtlCol="0" anchor="ctr" anchorCtr="0">
            <a:spAutoFit/>
          </a:bodyPr>
          <a:lstStyle/>
          <a:p>
            <a:pPr algn="ctr"/>
            <a:r>
              <a:rPr lang="en-US" sz="2400" b="1">
                <a:solidFill>
                  <a:schemeClr val="bg1"/>
                </a:solidFill>
                <a:latin typeface="Poppins SemiBold" pitchFamily="2" charset="77"/>
                <a:ea typeface="League Spartan" charset="0"/>
                <a:cs typeface="Poppins SemiBold" pitchFamily="2" charset="77"/>
              </a:rPr>
              <a:t>2005</a:t>
            </a:r>
          </a:p>
        </p:txBody>
      </p:sp>
      <p:sp>
        <p:nvSpPr>
          <p:cNvPr id="48" name="Freeform 46">
            <a:extLst>
              <a:ext uri="{FF2B5EF4-FFF2-40B4-BE49-F238E27FC236}">
                <a16:creationId xmlns:a16="http://schemas.microsoft.com/office/drawing/2014/main" id="{7962465F-5466-3E45-A996-07F856C77377}"/>
              </a:ext>
            </a:extLst>
          </p:cNvPr>
          <p:cNvSpPr>
            <a:spLocks/>
          </p:cNvSpPr>
          <p:nvPr userDrawn="1"/>
        </p:nvSpPr>
        <p:spPr bwMode="auto">
          <a:xfrm rot="23292">
            <a:off x="10490457" y="4873206"/>
            <a:ext cx="2016082" cy="2013930"/>
          </a:xfrm>
          <a:custGeom>
            <a:avLst/>
            <a:gdLst>
              <a:gd name="T0" fmla="*/ 989 w 1157"/>
              <a:gd name="T1" fmla="*/ 214 h 1157"/>
              <a:gd name="T2" fmla="*/ 1148 w 1157"/>
              <a:gd name="T3" fmla="*/ 633 h 1157"/>
              <a:gd name="T4" fmla="*/ 989 w 1157"/>
              <a:gd name="T5" fmla="*/ 989 h 1157"/>
              <a:gd name="T6" fmla="*/ 632 w 1157"/>
              <a:gd name="T7" fmla="*/ 1149 h 1157"/>
              <a:gd name="T8" fmla="*/ 214 w 1157"/>
              <a:gd name="T9" fmla="*/ 989 h 1157"/>
              <a:gd name="T10" fmla="*/ 214 w 1157"/>
              <a:gd name="T11" fmla="*/ 214 h 1157"/>
              <a:gd name="T12" fmla="*/ 989 w 1157"/>
              <a:gd name="T13" fmla="*/ 214 h 1157"/>
            </a:gdLst>
            <a:ahLst/>
            <a:cxnLst>
              <a:cxn ang="0">
                <a:pos x="T0" y="T1"/>
              </a:cxn>
              <a:cxn ang="0">
                <a:pos x="T2" y="T3"/>
              </a:cxn>
              <a:cxn ang="0">
                <a:pos x="T4" y="T5"/>
              </a:cxn>
              <a:cxn ang="0">
                <a:pos x="T6" y="T7"/>
              </a:cxn>
              <a:cxn ang="0">
                <a:pos x="T8" y="T9"/>
              </a:cxn>
              <a:cxn ang="0">
                <a:pos x="T10" y="T11"/>
              </a:cxn>
              <a:cxn ang="0">
                <a:pos x="T12" y="T13"/>
              </a:cxn>
            </a:cxnLst>
            <a:rect l="0" t="0" r="r" b="b"/>
            <a:pathLst>
              <a:path w="1157" h="1157">
                <a:moveTo>
                  <a:pt x="989" y="214"/>
                </a:moveTo>
                <a:cubicBezTo>
                  <a:pt x="1104" y="329"/>
                  <a:pt x="1157" y="482"/>
                  <a:pt x="1148" y="633"/>
                </a:cubicBezTo>
                <a:cubicBezTo>
                  <a:pt x="1141" y="762"/>
                  <a:pt x="1088" y="890"/>
                  <a:pt x="989" y="989"/>
                </a:cubicBezTo>
                <a:cubicBezTo>
                  <a:pt x="890" y="1088"/>
                  <a:pt x="762" y="1141"/>
                  <a:pt x="632" y="1149"/>
                </a:cubicBezTo>
                <a:cubicBezTo>
                  <a:pt x="482" y="1157"/>
                  <a:pt x="329" y="1104"/>
                  <a:pt x="214" y="989"/>
                </a:cubicBezTo>
                <a:cubicBezTo>
                  <a:pt x="0" y="775"/>
                  <a:pt x="0" y="428"/>
                  <a:pt x="214" y="214"/>
                </a:cubicBezTo>
                <a:cubicBezTo>
                  <a:pt x="428" y="0"/>
                  <a:pt x="775" y="0"/>
                  <a:pt x="989" y="214"/>
                </a:cubicBezTo>
                <a:close/>
              </a:path>
            </a:pathLst>
          </a:custGeom>
          <a:gradFill>
            <a:gsLst>
              <a:gs pos="0">
                <a:srgbClr val="239AD2">
                  <a:alpha val="54000"/>
                </a:srgbClr>
              </a:gs>
              <a:gs pos="100000">
                <a:srgbClr val="52CAD1"/>
              </a:gs>
              <a:gs pos="46000">
                <a:srgbClr val="3DB4D2"/>
              </a:gs>
            </a:gsLst>
            <a:lin ang="2400000" scaled="0"/>
          </a:gradFill>
          <a:ln>
            <a:noFill/>
          </a:ln>
        </p:spPr>
        <p:txBody>
          <a:bodyPr vert="horz" wrap="square" lIns="91416" tIns="45708" rIns="91416" bIns="45708" numCol="1" anchor="t" anchorCtr="0" compatLnSpc="1">
            <a:prstTxWarp prst="textNoShape">
              <a:avLst/>
            </a:prstTxWarp>
          </a:bodyPr>
          <a:lstStyle/>
          <a:p>
            <a:endParaRPr lang="en-US" sz="3599" b="1">
              <a:latin typeface="Roboto Bold" charset="0"/>
            </a:endParaRPr>
          </a:p>
        </p:txBody>
      </p:sp>
      <p:sp>
        <p:nvSpPr>
          <p:cNvPr id="51" name="Text Placeholder 11"/>
          <p:cNvSpPr>
            <a:spLocks noGrp="1"/>
          </p:cNvSpPr>
          <p:nvPr userDrawn="1">
            <p:ph type="body" sz="quarter" idx="44" hasCustomPrompt="1"/>
          </p:nvPr>
        </p:nvSpPr>
        <p:spPr>
          <a:xfrm>
            <a:off x="17080066" y="10329859"/>
            <a:ext cx="4110553" cy="1641504"/>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en-US"/>
          </a:p>
        </p:txBody>
      </p:sp>
      <p:sp>
        <p:nvSpPr>
          <p:cNvPr id="39" name="Text Placeholder 86"/>
          <p:cNvSpPr>
            <a:spLocks noGrp="1"/>
          </p:cNvSpPr>
          <p:nvPr>
            <p:ph type="body" sz="quarter" idx="28" hasCustomPrompt="1"/>
          </p:nvPr>
        </p:nvSpPr>
        <p:spPr>
          <a:xfrm>
            <a:off x="17008058" y="4744156"/>
            <a:ext cx="3605561" cy="728687"/>
          </a:xfrm>
          <a:prstGeom prst="rect">
            <a:avLst/>
          </a:prstGeom>
        </p:spPr>
        <p:txBody>
          <a:bodyPr/>
          <a:lstStyle>
            <a:lvl1pPr marL="0" indent="0" algn="l">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40" name="Text Placeholder 86"/>
          <p:cNvSpPr>
            <a:spLocks noGrp="1"/>
          </p:cNvSpPr>
          <p:nvPr>
            <p:ph type="body" sz="quarter" idx="45" hasCustomPrompt="1"/>
          </p:nvPr>
        </p:nvSpPr>
        <p:spPr>
          <a:xfrm>
            <a:off x="2108499" y="8010922"/>
            <a:ext cx="3605561" cy="728687"/>
          </a:xfrm>
          <a:prstGeom prst="rect">
            <a:avLst/>
          </a:prstGeom>
        </p:spPr>
        <p:txBody>
          <a:bodyPr/>
          <a:lstStyle>
            <a:lvl1pPr marL="0" indent="0" algn="l">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41" name="Text Placeholder 86"/>
          <p:cNvSpPr>
            <a:spLocks noGrp="1"/>
          </p:cNvSpPr>
          <p:nvPr>
            <p:ph type="body" sz="quarter" idx="46" hasCustomPrompt="1"/>
          </p:nvPr>
        </p:nvSpPr>
        <p:spPr>
          <a:xfrm>
            <a:off x="17080066" y="9609779"/>
            <a:ext cx="3605561" cy="728687"/>
          </a:xfrm>
          <a:prstGeom prst="rect">
            <a:avLst/>
          </a:prstGeom>
        </p:spPr>
        <p:txBody>
          <a:bodyPr/>
          <a:lstStyle>
            <a:lvl1pPr marL="0" indent="0" algn="l">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0" name="Text Placeholder 86"/>
          <p:cNvSpPr>
            <a:spLocks noGrp="1"/>
          </p:cNvSpPr>
          <p:nvPr>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600" b="1" spc="0" baseline="0">
                <a:solidFill>
                  <a:srgbClr val="000000"/>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35" name="Text Placeholder 86"/>
          <p:cNvSpPr>
            <a:spLocks noGrp="1"/>
          </p:cNvSpPr>
          <p:nvPr>
            <p:ph type="body" sz="quarter" idx="24" hasCustomPrompt="1"/>
          </p:nvPr>
        </p:nvSpPr>
        <p:spPr>
          <a:xfrm>
            <a:off x="10171028" y="1386185"/>
            <a:ext cx="2738671" cy="432017"/>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36" name="Straight Connector 35"/>
          <p:cNvCxnSpPr/>
          <p:nvPr userDrawn="1"/>
        </p:nvCxnSpPr>
        <p:spPr>
          <a:xfrm>
            <a:off x="12765683" y="160221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
        <p:nvSpPr>
          <p:cNvPr id="37" name="Text Placeholder 11"/>
          <p:cNvSpPr>
            <a:spLocks noGrp="1"/>
          </p:cNvSpPr>
          <p:nvPr>
            <p:ph type="body" sz="quarter" idx="38" hasCustomPrompt="1"/>
          </p:nvPr>
        </p:nvSpPr>
        <p:spPr>
          <a:xfrm>
            <a:off x="10611439" y="5664362"/>
            <a:ext cx="1902127" cy="545938"/>
          </a:xfrm>
          <a:prstGeom prst="rect">
            <a:avLst/>
          </a:prstGeom>
        </p:spPr>
        <p:txBody>
          <a:bodyPr/>
          <a:lstStyle>
            <a:lvl1pPr marL="0" indent="0" algn="ctr">
              <a:lnSpc>
                <a:spcPct val="100000"/>
              </a:lnSpc>
              <a:spcBef>
                <a:spcPts val="0"/>
              </a:spcBef>
              <a:buNone/>
              <a:defRPr sz="2800" b="1"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2013</a:t>
            </a:r>
          </a:p>
        </p:txBody>
      </p:sp>
      <p:sp>
        <p:nvSpPr>
          <p:cNvPr id="44" name="Text Placeholder 11"/>
          <p:cNvSpPr>
            <a:spLocks noGrp="1"/>
          </p:cNvSpPr>
          <p:nvPr>
            <p:ph type="body" sz="quarter" idx="47" hasCustomPrompt="1"/>
          </p:nvPr>
        </p:nvSpPr>
        <p:spPr>
          <a:xfrm>
            <a:off x="11516524" y="8367161"/>
            <a:ext cx="1902127" cy="545938"/>
          </a:xfrm>
          <a:prstGeom prst="rect">
            <a:avLst/>
          </a:prstGeom>
        </p:spPr>
        <p:txBody>
          <a:bodyPr/>
          <a:lstStyle>
            <a:lvl1pPr marL="0" indent="0" algn="ctr">
              <a:lnSpc>
                <a:spcPct val="100000"/>
              </a:lnSpc>
              <a:spcBef>
                <a:spcPts val="0"/>
              </a:spcBef>
              <a:buNone/>
              <a:defRPr sz="2800" b="1"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2014</a:t>
            </a:r>
          </a:p>
        </p:txBody>
      </p:sp>
      <p:sp>
        <p:nvSpPr>
          <p:cNvPr id="45" name="Text Placeholder 11"/>
          <p:cNvSpPr>
            <a:spLocks noGrp="1"/>
          </p:cNvSpPr>
          <p:nvPr>
            <p:ph type="body" sz="quarter" idx="48" hasCustomPrompt="1"/>
          </p:nvPr>
        </p:nvSpPr>
        <p:spPr>
          <a:xfrm>
            <a:off x="10667453" y="11043676"/>
            <a:ext cx="1902127" cy="545938"/>
          </a:xfrm>
          <a:prstGeom prst="rect">
            <a:avLst/>
          </a:prstGeom>
        </p:spPr>
        <p:txBody>
          <a:bodyPr/>
          <a:lstStyle>
            <a:lvl1pPr marL="0" indent="0" algn="ctr">
              <a:lnSpc>
                <a:spcPct val="100000"/>
              </a:lnSpc>
              <a:spcBef>
                <a:spcPts val="0"/>
              </a:spcBef>
              <a:buNone/>
              <a:defRPr sz="2800" b="1"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2015</a:t>
            </a:r>
          </a:p>
        </p:txBody>
      </p:sp>
    </p:spTree>
    <p:extLst>
      <p:ext uri="{BB962C8B-B14F-4D97-AF65-F5344CB8AC3E}">
        <p14:creationId xmlns:p14="http://schemas.microsoft.com/office/powerpoint/2010/main" val="5294448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meline3">
    <p:spTree>
      <p:nvGrpSpPr>
        <p:cNvPr id="1" name=""/>
        <p:cNvGrpSpPr/>
        <p:nvPr/>
      </p:nvGrpSpPr>
      <p:grpSpPr>
        <a:xfrm>
          <a:off x="0" y="0"/>
          <a:ext cx="0" cy="0"/>
          <a:chOff x="0" y="0"/>
          <a:chExt cx="0" cy="0"/>
        </a:xfrm>
      </p:grpSpPr>
      <p:sp>
        <p:nvSpPr>
          <p:cNvPr id="25" name="Text Placeholder 11"/>
          <p:cNvSpPr>
            <a:spLocks noGrp="1"/>
          </p:cNvSpPr>
          <p:nvPr>
            <p:ph type="body" sz="quarter" idx="36" hasCustomPrompt="1"/>
          </p:nvPr>
        </p:nvSpPr>
        <p:spPr>
          <a:xfrm>
            <a:off x="2118540" y="5848275"/>
            <a:ext cx="4570187" cy="1658592"/>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endParaRPr lang="en-US"/>
          </a:p>
        </p:txBody>
      </p:sp>
      <p:sp>
        <p:nvSpPr>
          <p:cNvPr id="36" name="TextBox 35"/>
          <p:cNvSpPr txBox="1"/>
          <p:nvPr userDrawn="1"/>
        </p:nvSpPr>
        <p:spPr>
          <a:xfrm rot="16200000">
            <a:off x="20203575" y="6693710"/>
            <a:ext cx="6694678" cy="400110"/>
          </a:xfrm>
          <a:prstGeom prst="rect">
            <a:avLst/>
          </a:prstGeom>
          <a:noFill/>
        </p:spPr>
        <p:txBody>
          <a:bodyPr wrap="square" rtlCol="0">
            <a:spAutoFit/>
          </a:bodyPr>
          <a:lstStyle/>
          <a:p>
            <a:pPr marL="0" marR="0" indent="0" algn="ctr" defTabSz="2176766" rtl="0" eaLnBrk="1" fontAlgn="auto" latinLnBrk="0" hangingPunct="1">
              <a:lnSpc>
                <a:spcPct val="100000"/>
              </a:lnSpc>
              <a:spcBef>
                <a:spcPts val="0"/>
              </a:spcBef>
              <a:spcAft>
                <a:spcPts val="0"/>
              </a:spcAft>
              <a:buClrTx/>
              <a:buSzTx/>
              <a:buFontTx/>
              <a:buNone/>
              <a:tabLst/>
              <a:defRPr/>
            </a:pPr>
            <a:r>
              <a:rPr lang="en-US" sz="3000" b="1" i="0" u="none" strike="noStrike" kern="1200" spc="700" baseline="30000" dirty="0">
                <a:solidFill>
                  <a:schemeClr val="accent4"/>
                </a:solidFill>
                <a:latin typeface="Segoe UI Symbol" charset="0"/>
                <a:ea typeface="Segoe UI Symbol" charset="0"/>
                <a:cs typeface="Segoe UI Symbol" charset="0"/>
              </a:rPr>
              <a:t>@ADACTA</a:t>
            </a:r>
          </a:p>
        </p:txBody>
      </p:sp>
      <p:sp>
        <p:nvSpPr>
          <p:cNvPr id="47" name="Text Placeholder 11"/>
          <p:cNvSpPr>
            <a:spLocks noGrp="1"/>
          </p:cNvSpPr>
          <p:nvPr>
            <p:ph type="body" sz="quarter" idx="42" hasCustomPrompt="1"/>
          </p:nvPr>
        </p:nvSpPr>
        <p:spPr>
          <a:xfrm>
            <a:off x="17008058" y="3309185"/>
            <a:ext cx="4356791" cy="1533385"/>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en-US"/>
          </a:p>
        </p:txBody>
      </p:sp>
      <p:sp>
        <p:nvSpPr>
          <p:cNvPr id="26" name="Freeform 25">
            <a:extLst>
              <a:ext uri="{FF2B5EF4-FFF2-40B4-BE49-F238E27FC236}">
                <a16:creationId xmlns:a16="http://schemas.microsoft.com/office/drawing/2014/main" id="{5C9C4ED7-2909-A246-B7DC-CAC60BA1E921}"/>
              </a:ext>
            </a:extLst>
          </p:cNvPr>
          <p:cNvSpPr>
            <a:spLocks/>
          </p:cNvSpPr>
          <p:nvPr userDrawn="1"/>
        </p:nvSpPr>
        <p:spPr bwMode="auto">
          <a:xfrm rot="10823292">
            <a:off x="9823993" y="0"/>
            <a:ext cx="4186495" cy="11640567"/>
          </a:xfrm>
          <a:custGeom>
            <a:avLst/>
            <a:gdLst>
              <a:gd name="connsiteX0" fmla="*/ 157461 w 3758826"/>
              <a:gd name="connsiteY0" fmla="*/ 3508 h 10451431"/>
              <a:gd name="connsiteX1" fmla="*/ 675273 w 3758826"/>
              <a:gd name="connsiteY1" fmla="*/ 0 h 10451431"/>
              <a:gd name="connsiteX2" fmla="*/ 641674 w 3758826"/>
              <a:gd name="connsiteY2" fmla="*/ 37951 h 10451431"/>
              <a:gd name="connsiteX3" fmla="*/ 427007 w 3758826"/>
              <a:gd name="connsiteY3" fmla="*/ 667723 h 10451431"/>
              <a:gd name="connsiteX4" fmla="*/ 1424462 w 3758826"/>
              <a:gd name="connsiteY4" fmla="*/ 1629037 h 10451431"/>
              <a:gd name="connsiteX5" fmla="*/ 2353127 w 3758826"/>
              <a:gd name="connsiteY5" fmla="*/ 1629037 h 10451431"/>
              <a:gd name="connsiteX6" fmla="*/ 3355272 w 3758826"/>
              <a:gd name="connsiteY6" fmla="*/ 2049514 h 10451431"/>
              <a:gd name="connsiteX7" fmla="*/ 3758631 w 3758826"/>
              <a:gd name="connsiteY7" fmla="*/ 3059283 h 10451431"/>
              <a:gd name="connsiteX8" fmla="*/ 2332803 w 3758826"/>
              <a:gd name="connsiteY8" fmla="*/ 4439512 h 10451431"/>
              <a:gd name="connsiteX9" fmla="*/ 1405702 w 3758826"/>
              <a:gd name="connsiteY9" fmla="*/ 4439511 h 10451431"/>
              <a:gd name="connsiteX10" fmla="*/ 706857 w 3758826"/>
              <a:gd name="connsiteY10" fmla="*/ 4731813 h 10451431"/>
              <a:gd name="connsiteX11" fmla="*/ 427007 w 3758826"/>
              <a:gd name="connsiteY11" fmla="*/ 5435212 h 10451431"/>
              <a:gd name="connsiteX12" fmla="*/ 1424462 w 3758826"/>
              <a:gd name="connsiteY12" fmla="*/ 6398088 h 10451431"/>
              <a:gd name="connsiteX13" fmla="*/ 2353126 w 3758826"/>
              <a:gd name="connsiteY13" fmla="*/ 6398088 h 10451431"/>
              <a:gd name="connsiteX14" fmla="*/ 3355272 w 3758826"/>
              <a:gd name="connsiteY14" fmla="*/ 6817002 h 10451431"/>
              <a:gd name="connsiteX15" fmla="*/ 3758631 w 3758826"/>
              <a:gd name="connsiteY15" fmla="*/ 7826772 h 10451431"/>
              <a:gd name="connsiteX16" fmla="*/ 2332803 w 3758826"/>
              <a:gd name="connsiteY16" fmla="*/ 9208562 h 10451431"/>
              <a:gd name="connsiteX17" fmla="*/ 1405701 w 3758826"/>
              <a:gd name="connsiteY17" fmla="*/ 9208562 h 10451431"/>
              <a:gd name="connsiteX18" fmla="*/ 706858 w 3758826"/>
              <a:gd name="connsiteY18" fmla="*/ 9500864 h 10451431"/>
              <a:gd name="connsiteX19" fmla="*/ 427007 w 3758826"/>
              <a:gd name="connsiteY19" fmla="*/ 10204264 h 10451431"/>
              <a:gd name="connsiteX20" fmla="*/ 449924 w 3758826"/>
              <a:gd name="connsiteY20" fmla="*/ 10397709 h 10451431"/>
              <a:gd name="connsiteX21" fmla="*/ 464087 w 3758826"/>
              <a:gd name="connsiteY21" fmla="*/ 10448469 h 10451431"/>
              <a:gd name="connsiteX22" fmla="*/ 26879 w 3758826"/>
              <a:gd name="connsiteY22" fmla="*/ 10451431 h 10451431"/>
              <a:gd name="connsiteX23" fmla="*/ 9768 w 3758826"/>
              <a:gd name="connsiteY23" fmla="*/ 10351740 h 10451431"/>
              <a:gd name="connsiteX24" fmla="*/ 197 w 3758826"/>
              <a:gd name="connsiteY24" fmla="*/ 10210516 h 10451431"/>
              <a:gd name="connsiteX25" fmla="*/ 403556 w 3758826"/>
              <a:gd name="connsiteY25" fmla="*/ 9202310 h 10451431"/>
              <a:gd name="connsiteX26" fmla="*/ 1405701 w 3758826"/>
              <a:gd name="connsiteY26" fmla="*/ 8781833 h 10451431"/>
              <a:gd name="connsiteX27" fmla="*/ 2332802 w 3758826"/>
              <a:gd name="connsiteY27" fmla="*/ 8781833 h 10451431"/>
              <a:gd name="connsiteX28" fmla="*/ 3331821 w 3758826"/>
              <a:gd name="connsiteY28" fmla="*/ 7820519 h 10451431"/>
              <a:gd name="connsiteX29" fmla="*/ 3050407 w 3758826"/>
              <a:gd name="connsiteY29" fmla="*/ 7117120 h 10451431"/>
              <a:gd name="connsiteX30" fmla="*/ 2353127 w 3758826"/>
              <a:gd name="connsiteY30" fmla="*/ 6824817 h 10451431"/>
              <a:gd name="connsiteX31" fmla="*/ 1424462 w 3758826"/>
              <a:gd name="connsiteY31" fmla="*/ 6824817 h 10451431"/>
              <a:gd name="connsiteX32" fmla="*/ 196 w 3758826"/>
              <a:gd name="connsiteY32" fmla="*/ 5443027 h 10451431"/>
              <a:gd name="connsiteX33" fmla="*/ 403556 w 3758826"/>
              <a:gd name="connsiteY33" fmla="*/ 4433258 h 10451431"/>
              <a:gd name="connsiteX34" fmla="*/ 1405701 w 3758826"/>
              <a:gd name="connsiteY34" fmla="*/ 4014344 h 10451431"/>
              <a:gd name="connsiteX35" fmla="*/ 2332802 w 3758826"/>
              <a:gd name="connsiteY35" fmla="*/ 4014343 h 10451431"/>
              <a:gd name="connsiteX36" fmla="*/ 3331820 w 3758826"/>
              <a:gd name="connsiteY36" fmla="*/ 3051470 h 10451431"/>
              <a:gd name="connsiteX37" fmla="*/ 3050407 w 3758826"/>
              <a:gd name="connsiteY37" fmla="*/ 2348067 h 10451431"/>
              <a:gd name="connsiteX38" fmla="*/ 2353127 w 3758826"/>
              <a:gd name="connsiteY38" fmla="*/ 2055766 h 10451431"/>
              <a:gd name="connsiteX39" fmla="*/ 1424462 w 3758826"/>
              <a:gd name="connsiteY39" fmla="*/ 2055767 h 10451431"/>
              <a:gd name="connsiteX40" fmla="*/ 197 w 3758826"/>
              <a:gd name="connsiteY40" fmla="*/ 673976 h 10451431"/>
              <a:gd name="connsiteX41" fmla="*/ 99864 w 3758826"/>
              <a:gd name="connsiteY41" fmla="*/ 128840 h 1045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758826" h="10451431">
                <a:moveTo>
                  <a:pt x="157461" y="3508"/>
                </a:moveTo>
                <a:lnTo>
                  <a:pt x="675273" y="0"/>
                </a:lnTo>
                <a:lnTo>
                  <a:pt x="641674" y="37951"/>
                </a:lnTo>
                <a:cubicBezTo>
                  <a:pt x="498997" y="215862"/>
                  <a:pt x="422903" y="435210"/>
                  <a:pt x="427007" y="667723"/>
                </a:cubicBezTo>
                <a:cubicBezTo>
                  <a:pt x="434824" y="1197620"/>
                  <a:pt x="883523" y="1629036"/>
                  <a:pt x="1424462" y="1629037"/>
                </a:cubicBezTo>
                <a:cubicBezTo>
                  <a:pt x="2353127" y="1629037"/>
                  <a:pt x="2353127" y="1629037"/>
                  <a:pt x="2353127" y="1629037"/>
                </a:cubicBezTo>
                <a:cubicBezTo>
                  <a:pt x="2733035" y="1629036"/>
                  <a:pt x="3089492" y="1779095"/>
                  <a:pt x="3355272" y="2049514"/>
                </a:cubicBezTo>
                <a:cubicBezTo>
                  <a:pt x="3621052" y="2319933"/>
                  <a:pt x="3764885" y="2677884"/>
                  <a:pt x="3758631" y="3059283"/>
                </a:cubicBezTo>
                <a:cubicBezTo>
                  <a:pt x="3746124" y="3820519"/>
                  <a:pt x="3106690" y="4439510"/>
                  <a:pt x="2332803" y="4439512"/>
                </a:cubicBezTo>
                <a:cubicBezTo>
                  <a:pt x="1405702" y="4439511"/>
                  <a:pt x="1405702" y="4439511"/>
                  <a:pt x="1405702" y="4439511"/>
                </a:cubicBezTo>
                <a:cubicBezTo>
                  <a:pt x="1141485" y="4439514"/>
                  <a:pt x="892903" y="4544238"/>
                  <a:pt x="706857" y="4731813"/>
                </a:cubicBezTo>
                <a:cubicBezTo>
                  <a:pt x="522375" y="4920948"/>
                  <a:pt x="422317" y="5171046"/>
                  <a:pt x="427007" y="5435212"/>
                </a:cubicBezTo>
                <a:cubicBezTo>
                  <a:pt x="434824" y="5966670"/>
                  <a:pt x="883523" y="6398088"/>
                  <a:pt x="1424462" y="6398088"/>
                </a:cubicBezTo>
                <a:cubicBezTo>
                  <a:pt x="2353126" y="6398088"/>
                  <a:pt x="2353126" y="6398088"/>
                  <a:pt x="2353126" y="6398088"/>
                </a:cubicBezTo>
                <a:cubicBezTo>
                  <a:pt x="2733035" y="6398088"/>
                  <a:pt x="3089492" y="6546584"/>
                  <a:pt x="3355272" y="6817002"/>
                </a:cubicBezTo>
                <a:cubicBezTo>
                  <a:pt x="3621051" y="7088984"/>
                  <a:pt x="3764885" y="7446936"/>
                  <a:pt x="3758631" y="7826772"/>
                </a:cubicBezTo>
                <a:cubicBezTo>
                  <a:pt x="3746124" y="8588007"/>
                  <a:pt x="3106690" y="9208562"/>
                  <a:pt x="2332803" y="9208562"/>
                </a:cubicBezTo>
                <a:cubicBezTo>
                  <a:pt x="1405701" y="9208562"/>
                  <a:pt x="1405701" y="9208562"/>
                  <a:pt x="1405701" y="9208562"/>
                </a:cubicBezTo>
                <a:cubicBezTo>
                  <a:pt x="1141485" y="9208562"/>
                  <a:pt x="892903" y="9311727"/>
                  <a:pt x="706858" y="9500864"/>
                </a:cubicBezTo>
                <a:cubicBezTo>
                  <a:pt x="522375" y="9690000"/>
                  <a:pt x="422317" y="9938535"/>
                  <a:pt x="427007" y="10204264"/>
                </a:cubicBezTo>
                <a:cubicBezTo>
                  <a:pt x="427985" y="10270501"/>
                  <a:pt x="435850" y="10335199"/>
                  <a:pt x="449924" y="10397709"/>
                </a:cubicBezTo>
                <a:lnTo>
                  <a:pt x="464087" y="10448469"/>
                </a:lnTo>
                <a:lnTo>
                  <a:pt x="26879" y="10451431"/>
                </a:lnTo>
                <a:lnTo>
                  <a:pt x="9768" y="10351740"/>
                </a:lnTo>
                <a:cubicBezTo>
                  <a:pt x="4210" y="10305304"/>
                  <a:pt x="979" y="10258191"/>
                  <a:pt x="197" y="10210516"/>
                </a:cubicBezTo>
                <a:cubicBezTo>
                  <a:pt x="-6057" y="9830680"/>
                  <a:pt x="137776" y="9472728"/>
                  <a:pt x="403556" y="9202310"/>
                </a:cubicBezTo>
                <a:cubicBezTo>
                  <a:pt x="669335" y="8930328"/>
                  <a:pt x="1025793" y="8781833"/>
                  <a:pt x="1405701" y="8781833"/>
                </a:cubicBezTo>
                <a:cubicBezTo>
                  <a:pt x="2332802" y="8781833"/>
                  <a:pt x="2332802" y="8781833"/>
                  <a:pt x="2332802" y="8781833"/>
                </a:cubicBezTo>
                <a:cubicBezTo>
                  <a:pt x="2875306" y="8781833"/>
                  <a:pt x="3322440" y="8350414"/>
                  <a:pt x="3331821" y="7820519"/>
                </a:cubicBezTo>
                <a:cubicBezTo>
                  <a:pt x="3336511" y="7554790"/>
                  <a:pt x="3236453" y="7304693"/>
                  <a:pt x="3050407" y="7117120"/>
                </a:cubicBezTo>
                <a:cubicBezTo>
                  <a:pt x="2865925" y="6927983"/>
                  <a:pt x="2617343" y="6824818"/>
                  <a:pt x="2353127" y="6824817"/>
                </a:cubicBezTo>
                <a:cubicBezTo>
                  <a:pt x="1424462" y="6824817"/>
                  <a:pt x="1424462" y="6824817"/>
                  <a:pt x="1424462" y="6824817"/>
                </a:cubicBezTo>
                <a:cubicBezTo>
                  <a:pt x="652139" y="6824818"/>
                  <a:pt x="12704" y="6204263"/>
                  <a:pt x="196" y="5443027"/>
                </a:cubicBezTo>
                <a:cubicBezTo>
                  <a:pt x="-6057" y="5063192"/>
                  <a:pt x="137776" y="4703677"/>
                  <a:pt x="403556" y="4433258"/>
                </a:cubicBezTo>
                <a:cubicBezTo>
                  <a:pt x="669335" y="4162840"/>
                  <a:pt x="1025793" y="4014344"/>
                  <a:pt x="1405701" y="4014344"/>
                </a:cubicBezTo>
                <a:cubicBezTo>
                  <a:pt x="2332802" y="4014343"/>
                  <a:pt x="2332802" y="4014343"/>
                  <a:pt x="2332802" y="4014343"/>
                </a:cubicBezTo>
                <a:cubicBezTo>
                  <a:pt x="2875306" y="4014344"/>
                  <a:pt x="3322440" y="3581362"/>
                  <a:pt x="3331820" y="3051470"/>
                </a:cubicBezTo>
                <a:cubicBezTo>
                  <a:pt x="3336511" y="2787302"/>
                  <a:pt x="3236453" y="2537204"/>
                  <a:pt x="3050407" y="2348067"/>
                </a:cubicBezTo>
                <a:cubicBezTo>
                  <a:pt x="2865925" y="2158933"/>
                  <a:pt x="2617343" y="2055769"/>
                  <a:pt x="2353127" y="2055766"/>
                </a:cubicBezTo>
                <a:cubicBezTo>
                  <a:pt x="1424462" y="2055767"/>
                  <a:pt x="1424462" y="2055767"/>
                  <a:pt x="1424462" y="2055767"/>
                </a:cubicBezTo>
                <a:cubicBezTo>
                  <a:pt x="652138" y="2055766"/>
                  <a:pt x="12704" y="1436774"/>
                  <a:pt x="197" y="673976"/>
                </a:cubicBezTo>
                <a:cubicBezTo>
                  <a:pt x="-2930" y="484057"/>
                  <a:pt x="31465" y="299610"/>
                  <a:pt x="99864" y="128840"/>
                </a:cubicBezTo>
                <a:close/>
              </a:path>
            </a:pathLst>
          </a:custGeom>
          <a:solidFill>
            <a:srgbClr val="F8F8F8"/>
          </a:solidFill>
          <a:ln>
            <a:noFill/>
          </a:ln>
        </p:spPr>
        <p:txBody>
          <a:bodyPr vert="horz" wrap="square" lIns="91416" tIns="45708" rIns="91416" bIns="45708" numCol="1" anchor="t" anchorCtr="0" compatLnSpc="1">
            <a:prstTxWarp prst="textNoShape">
              <a:avLst/>
            </a:prstTxWarp>
            <a:noAutofit/>
          </a:bodyPr>
          <a:lstStyle/>
          <a:p>
            <a:endParaRPr lang="en-US" sz="3599" b="1">
              <a:latin typeface="Roboto Bold" charset="0"/>
            </a:endParaRPr>
          </a:p>
        </p:txBody>
      </p:sp>
      <p:sp>
        <p:nvSpPr>
          <p:cNvPr id="32" name="TextBox 31">
            <a:extLst>
              <a:ext uri="{FF2B5EF4-FFF2-40B4-BE49-F238E27FC236}">
                <a16:creationId xmlns:a16="http://schemas.microsoft.com/office/drawing/2014/main" id="{FEA71730-DEE2-8C4E-A672-3F29952B3372}"/>
              </a:ext>
            </a:extLst>
          </p:cNvPr>
          <p:cNvSpPr txBox="1"/>
          <p:nvPr userDrawn="1"/>
        </p:nvSpPr>
        <p:spPr>
          <a:xfrm rot="10800000">
            <a:off x="11843538" y="10714051"/>
            <a:ext cx="1050166" cy="514192"/>
          </a:xfrm>
          <a:prstGeom prst="rect">
            <a:avLst/>
          </a:prstGeom>
          <a:noFill/>
        </p:spPr>
        <p:txBody>
          <a:bodyPr wrap="none" rtlCol="0" anchor="ctr" anchorCtr="0">
            <a:spAutoFit/>
          </a:bodyPr>
          <a:lstStyle/>
          <a:p>
            <a:pPr algn="ctr"/>
            <a:r>
              <a:rPr lang="en-US" sz="2400" b="1">
                <a:solidFill>
                  <a:schemeClr val="bg1"/>
                </a:solidFill>
                <a:latin typeface="Poppins SemiBold" pitchFamily="2" charset="77"/>
                <a:ea typeface="League Spartan" charset="0"/>
                <a:cs typeface="Poppins SemiBold" pitchFamily="2" charset="77"/>
              </a:rPr>
              <a:t>2005</a:t>
            </a:r>
          </a:p>
        </p:txBody>
      </p:sp>
      <p:sp>
        <p:nvSpPr>
          <p:cNvPr id="33" name="TextBox 32">
            <a:extLst>
              <a:ext uri="{FF2B5EF4-FFF2-40B4-BE49-F238E27FC236}">
                <a16:creationId xmlns:a16="http://schemas.microsoft.com/office/drawing/2014/main" id="{607F697E-4A7B-0F41-B936-BD46266081E6}"/>
              </a:ext>
            </a:extLst>
          </p:cNvPr>
          <p:cNvSpPr txBox="1"/>
          <p:nvPr userDrawn="1"/>
        </p:nvSpPr>
        <p:spPr>
          <a:xfrm rot="10800000">
            <a:off x="10950516" y="7998216"/>
            <a:ext cx="944827" cy="514192"/>
          </a:xfrm>
          <a:prstGeom prst="rect">
            <a:avLst/>
          </a:prstGeom>
          <a:noFill/>
        </p:spPr>
        <p:txBody>
          <a:bodyPr wrap="none" rtlCol="0" anchor="ctr" anchorCtr="0">
            <a:spAutoFit/>
          </a:bodyPr>
          <a:lstStyle/>
          <a:p>
            <a:pPr algn="ctr"/>
            <a:r>
              <a:rPr lang="en-US" sz="2400" b="1">
                <a:solidFill>
                  <a:schemeClr val="bg1"/>
                </a:solidFill>
                <a:latin typeface="+mn-lt"/>
                <a:ea typeface="League Spartan" charset="0"/>
                <a:cs typeface="Poppins SemiBold" pitchFamily="2" charset="77"/>
              </a:rPr>
              <a:t>2010</a:t>
            </a:r>
          </a:p>
        </p:txBody>
      </p:sp>
      <p:sp>
        <p:nvSpPr>
          <p:cNvPr id="43" name="Freeform 40">
            <a:extLst>
              <a:ext uri="{FF2B5EF4-FFF2-40B4-BE49-F238E27FC236}">
                <a16:creationId xmlns:a16="http://schemas.microsoft.com/office/drawing/2014/main" id="{1ACEE0EE-7E76-364F-8292-6E29860B097C}"/>
              </a:ext>
            </a:extLst>
          </p:cNvPr>
          <p:cNvSpPr>
            <a:spLocks/>
          </p:cNvSpPr>
          <p:nvPr userDrawn="1"/>
        </p:nvSpPr>
        <p:spPr bwMode="auto">
          <a:xfrm rot="23292">
            <a:off x="12267206" y="2673208"/>
            <a:ext cx="4505521" cy="671310"/>
          </a:xfrm>
          <a:custGeom>
            <a:avLst/>
            <a:gdLst>
              <a:gd name="T0" fmla="*/ 0 w 2588"/>
              <a:gd name="T1" fmla="*/ 230 h 386"/>
              <a:gd name="T2" fmla="*/ 2102 w 2588"/>
              <a:gd name="T3" fmla="*/ 230 h 386"/>
              <a:gd name="T4" fmla="*/ 2233 w 2588"/>
              <a:gd name="T5" fmla="*/ 300 h 386"/>
              <a:gd name="T6" fmla="*/ 2397 w 2588"/>
              <a:gd name="T7" fmla="*/ 384 h 386"/>
              <a:gd name="T8" fmla="*/ 2584 w 2588"/>
              <a:gd name="T9" fmla="*/ 200 h 386"/>
              <a:gd name="T10" fmla="*/ 2392 w 2588"/>
              <a:gd name="T11" fmla="*/ 0 h 386"/>
              <a:gd name="T12" fmla="*/ 2234 w 2588"/>
              <a:gd name="T13" fmla="*/ 82 h 386"/>
              <a:gd name="T14" fmla="*/ 2102 w 2588"/>
              <a:gd name="T15" fmla="*/ 155 h 386"/>
              <a:gd name="T16" fmla="*/ 0 w 2588"/>
              <a:gd name="T17" fmla="*/ 155 h 386"/>
              <a:gd name="T18" fmla="*/ 0 w 2588"/>
              <a:gd name="T19" fmla="*/ 23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8" h="386">
                <a:moveTo>
                  <a:pt x="0" y="230"/>
                </a:moveTo>
                <a:cubicBezTo>
                  <a:pt x="2102" y="230"/>
                  <a:pt x="2102" y="230"/>
                  <a:pt x="2102" y="230"/>
                </a:cubicBezTo>
                <a:cubicBezTo>
                  <a:pt x="2154" y="230"/>
                  <a:pt x="2203" y="256"/>
                  <a:pt x="2233" y="300"/>
                </a:cubicBezTo>
                <a:cubicBezTo>
                  <a:pt x="2268" y="352"/>
                  <a:pt x="2329" y="386"/>
                  <a:pt x="2397" y="384"/>
                </a:cubicBezTo>
                <a:cubicBezTo>
                  <a:pt x="2497" y="382"/>
                  <a:pt x="2580" y="300"/>
                  <a:pt x="2584" y="200"/>
                </a:cubicBezTo>
                <a:cubicBezTo>
                  <a:pt x="2588" y="91"/>
                  <a:pt x="2501" y="0"/>
                  <a:pt x="2392" y="0"/>
                </a:cubicBezTo>
                <a:cubicBezTo>
                  <a:pt x="2327" y="0"/>
                  <a:pt x="2269" y="33"/>
                  <a:pt x="2234" y="82"/>
                </a:cubicBezTo>
                <a:cubicBezTo>
                  <a:pt x="2204" y="126"/>
                  <a:pt x="2155" y="155"/>
                  <a:pt x="2102" y="155"/>
                </a:cubicBezTo>
                <a:cubicBezTo>
                  <a:pt x="0" y="155"/>
                  <a:pt x="0" y="155"/>
                  <a:pt x="0" y="155"/>
                </a:cubicBezTo>
                <a:lnTo>
                  <a:pt x="0" y="230"/>
                </a:lnTo>
                <a:close/>
              </a:path>
            </a:pathLst>
          </a:custGeom>
          <a:gradFill>
            <a:gsLst>
              <a:gs pos="0">
                <a:srgbClr val="239AD2">
                  <a:alpha val="54000"/>
                </a:srgbClr>
              </a:gs>
              <a:gs pos="100000">
                <a:srgbClr val="52CAD1"/>
              </a:gs>
              <a:gs pos="46000">
                <a:srgbClr val="3DB4D2"/>
              </a:gs>
            </a:gsLst>
            <a:lin ang="2400000" scaled="0"/>
          </a:gradFill>
          <a:ln>
            <a:noFill/>
          </a:ln>
        </p:spPr>
        <p:txBody>
          <a:bodyPr vert="horz" wrap="square" lIns="91416" tIns="45708" rIns="91416" bIns="45708" numCol="1" anchor="t" anchorCtr="0" compatLnSpc="1">
            <a:prstTxWarp prst="textNoShape">
              <a:avLst/>
            </a:prstTxWarp>
          </a:bodyPr>
          <a:lstStyle/>
          <a:p>
            <a:endParaRPr lang="en-US" sz="3599" b="1">
              <a:latin typeface="Roboto Bold" charset="0"/>
            </a:endParaRPr>
          </a:p>
        </p:txBody>
      </p:sp>
      <p:sp>
        <p:nvSpPr>
          <p:cNvPr id="44" name="Freeform 46">
            <a:extLst>
              <a:ext uri="{FF2B5EF4-FFF2-40B4-BE49-F238E27FC236}">
                <a16:creationId xmlns:a16="http://schemas.microsoft.com/office/drawing/2014/main" id="{7962465F-5466-3E45-A996-07F856C77377}"/>
              </a:ext>
            </a:extLst>
          </p:cNvPr>
          <p:cNvSpPr>
            <a:spLocks/>
          </p:cNvSpPr>
          <p:nvPr userDrawn="1"/>
        </p:nvSpPr>
        <p:spPr bwMode="auto">
          <a:xfrm rot="23292">
            <a:off x="10490456" y="1897049"/>
            <a:ext cx="2016082" cy="2013930"/>
          </a:xfrm>
          <a:custGeom>
            <a:avLst/>
            <a:gdLst>
              <a:gd name="T0" fmla="*/ 989 w 1157"/>
              <a:gd name="T1" fmla="*/ 214 h 1157"/>
              <a:gd name="T2" fmla="*/ 1148 w 1157"/>
              <a:gd name="T3" fmla="*/ 633 h 1157"/>
              <a:gd name="T4" fmla="*/ 989 w 1157"/>
              <a:gd name="T5" fmla="*/ 989 h 1157"/>
              <a:gd name="T6" fmla="*/ 632 w 1157"/>
              <a:gd name="T7" fmla="*/ 1149 h 1157"/>
              <a:gd name="T8" fmla="*/ 214 w 1157"/>
              <a:gd name="T9" fmla="*/ 989 h 1157"/>
              <a:gd name="T10" fmla="*/ 214 w 1157"/>
              <a:gd name="T11" fmla="*/ 214 h 1157"/>
              <a:gd name="T12" fmla="*/ 989 w 1157"/>
              <a:gd name="T13" fmla="*/ 214 h 1157"/>
            </a:gdLst>
            <a:ahLst/>
            <a:cxnLst>
              <a:cxn ang="0">
                <a:pos x="T0" y="T1"/>
              </a:cxn>
              <a:cxn ang="0">
                <a:pos x="T2" y="T3"/>
              </a:cxn>
              <a:cxn ang="0">
                <a:pos x="T4" y="T5"/>
              </a:cxn>
              <a:cxn ang="0">
                <a:pos x="T6" y="T7"/>
              </a:cxn>
              <a:cxn ang="0">
                <a:pos x="T8" y="T9"/>
              </a:cxn>
              <a:cxn ang="0">
                <a:pos x="T10" y="T11"/>
              </a:cxn>
              <a:cxn ang="0">
                <a:pos x="T12" y="T13"/>
              </a:cxn>
            </a:cxnLst>
            <a:rect l="0" t="0" r="r" b="b"/>
            <a:pathLst>
              <a:path w="1157" h="1157">
                <a:moveTo>
                  <a:pt x="989" y="214"/>
                </a:moveTo>
                <a:cubicBezTo>
                  <a:pt x="1104" y="329"/>
                  <a:pt x="1157" y="482"/>
                  <a:pt x="1148" y="633"/>
                </a:cubicBezTo>
                <a:cubicBezTo>
                  <a:pt x="1141" y="762"/>
                  <a:pt x="1088" y="890"/>
                  <a:pt x="989" y="989"/>
                </a:cubicBezTo>
                <a:cubicBezTo>
                  <a:pt x="890" y="1088"/>
                  <a:pt x="762" y="1141"/>
                  <a:pt x="632" y="1149"/>
                </a:cubicBezTo>
                <a:cubicBezTo>
                  <a:pt x="482" y="1157"/>
                  <a:pt x="329" y="1104"/>
                  <a:pt x="214" y="989"/>
                </a:cubicBezTo>
                <a:cubicBezTo>
                  <a:pt x="0" y="775"/>
                  <a:pt x="0" y="428"/>
                  <a:pt x="214" y="214"/>
                </a:cubicBezTo>
                <a:cubicBezTo>
                  <a:pt x="428" y="0"/>
                  <a:pt x="775" y="0"/>
                  <a:pt x="989" y="214"/>
                </a:cubicBezTo>
                <a:close/>
              </a:path>
            </a:pathLst>
          </a:custGeom>
          <a:gradFill>
            <a:gsLst>
              <a:gs pos="0">
                <a:srgbClr val="239AD2">
                  <a:alpha val="54000"/>
                </a:srgbClr>
              </a:gs>
              <a:gs pos="100000">
                <a:srgbClr val="52CAD1"/>
              </a:gs>
              <a:gs pos="46000">
                <a:srgbClr val="3DB4D2"/>
              </a:gs>
            </a:gsLst>
            <a:lin ang="2400000" scaled="0"/>
          </a:gradFill>
          <a:ln>
            <a:noFill/>
          </a:ln>
        </p:spPr>
        <p:txBody>
          <a:bodyPr vert="horz" wrap="square" lIns="91416" tIns="45708" rIns="91416" bIns="45708" numCol="1" anchor="t" anchorCtr="0" compatLnSpc="1">
            <a:prstTxWarp prst="textNoShape">
              <a:avLst/>
            </a:prstTxWarp>
          </a:bodyPr>
          <a:lstStyle/>
          <a:p>
            <a:endParaRPr lang="en-US" sz="3599" b="1">
              <a:latin typeface="Roboto Bold" charset="0"/>
            </a:endParaRPr>
          </a:p>
        </p:txBody>
      </p:sp>
      <p:sp>
        <p:nvSpPr>
          <p:cNvPr id="53" name="Freeform 44">
            <a:extLst>
              <a:ext uri="{FF2B5EF4-FFF2-40B4-BE49-F238E27FC236}">
                <a16:creationId xmlns:a16="http://schemas.microsoft.com/office/drawing/2014/main" id="{C8D07290-63B2-D34D-B132-EABCF1B2ED22}"/>
              </a:ext>
            </a:extLst>
          </p:cNvPr>
          <p:cNvSpPr>
            <a:spLocks/>
          </p:cNvSpPr>
          <p:nvPr userDrawn="1"/>
        </p:nvSpPr>
        <p:spPr bwMode="auto">
          <a:xfrm rot="23292">
            <a:off x="6768371" y="5266169"/>
            <a:ext cx="4505521" cy="673462"/>
          </a:xfrm>
          <a:custGeom>
            <a:avLst/>
            <a:gdLst>
              <a:gd name="T0" fmla="*/ 2588 w 2588"/>
              <a:gd name="T1" fmla="*/ 156 h 386"/>
              <a:gd name="T2" fmla="*/ 486 w 2588"/>
              <a:gd name="T3" fmla="*/ 156 h 386"/>
              <a:gd name="T4" fmla="*/ 356 w 2588"/>
              <a:gd name="T5" fmla="*/ 87 h 386"/>
              <a:gd name="T6" fmla="*/ 191 w 2588"/>
              <a:gd name="T7" fmla="*/ 2 h 386"/>
              <a:gd name="T8" fmla="*/ 4 w 2588"/>
              <a:gd name="T9" fmla="*/ 186 h 386"/>
              <a:gd name="T10" fmla="*/ 196 w 2588"/>
              <a:gd name="T11" fmla="*/ 386 h 386"/>
              <a:gd name="T12" fmla="*/ 354 w 2588"/>
              <a:gd name="T13" fmla="*/ 304 h 386"/>
              <a:gd name="T14" fmla="*/ 487 w 2588"/>
              <a:gd name="T15" fmla="*/ 232 h 386"/>
              <a:gd name="T16" fmla="*/ 2588 w 2588"/>
              <a:gd name="T17" fmla="*/ 232 h 386"/>
              <a:gd name="T18" fmla="*/ 2588 w 2588"/>
              <a:gd name="T19" fmla="*/ 15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8" h="386">
                <a:moveTo>
                  <a:pt x="2588" y="156"/>
                </a:moveTo>
                <a:cubicBezTo>
                  <a:pt x="486" y="156"/>
                  <a:pt x="486" y="156"/>
                  <a:pt x="486" y="156"/>
                </a:cubicBezTo>
                <a:cubicBezTo>
                  <a:pt x="434" y="156"/>
                  <a:pt x="385" y="130"/>
                  <a:pt x="356" y="87"/>
                </a:cubicBezTo>
                <a:cubicBezTo>
                  <a:pt x="320" y="34"/>
                  <a:pt x="259" y="0"/>
                  <a:pt x="191" y="2"/>
                </a:cubicBezTo>
                <a:cubicBezTo>
                  <a:pt x="91" y="4"/>
                  <a:pt x="8" y="86"/>
                  <a:pt x="4" y="186"/>
                </a:cubicBezTo>
                <a:cubicBezTo>
                  <a:pt x="0" y="295"/>
                  <a:pt x="87" y="386"/>
                  <a:pt x="196" y="386"/>
                </a:cubicBezTo>
                <a:cubicBezTo>
                  <a:pt x="261" y="386"/>
                  <a:pt x="319" y="353"/>
                  <a:pt x="354" y="304"/>
                </a:cubicBezTo>
                <a:cubicBezTo>
                  <a:pt x="384" y="260"/>
                  <a:pt x="433" y="232"/>
                  <a:pt x="487" y="232"/>
                </a:cubicBezTo>
                <a:cubicBezTo>
                  <a:pt x="2588" y="232"/>
                  <a:pt x="2588" y="232"/>
                  <a:pt x="2588" y="232"/>
                </a:cubicBezTo>
                <a:lnTo>
                  <a:pt x="2588" y="156"/>
                </a:lnTo>
                <a:close/>
              </a:path>
            </a:pathLst>
          </a:custGeom>
          <a:gradFill>
            <a:gsLst>
              <a:gs pos="0">
                <a:srgbClr val="239AD2">
                  <a:alpha val="54000"/>
                </a:srgbClr>
              </a:gs>
              <a:gs pos="100000">
                <a:srgbClr val="52CAD1"/>
              </a:gs>
              <a:gs pos="46000">
                <a:srgbClr val="3DB4D2"/>
              </a:gs>
            </a:gsLst>
            <a:lin ang="2400000" scaled="0"/>
          </a:gradFill>
          <a:ln>
            <a:noFill/>
          </a:ln>
        </p:spPr>
        <p:txBody>
          <a:bodyPr vert="horz" wrap="square" lIns="91416" tIns="45708" rIns="91416" bIns="45708" numCol="1" anchor="t" anchorCtr="0" compatLnSpc="1">
            <a:prstTxWarp prst="textNoShape">
              <a:avLst/>
            </a:prstTxWarp>
          </a:bodyPr>
          <a:lstStyle/>
          <a:p>
            <a:endParaRPr lang="en-US" sz="3599" b="1">
              <a:latin typeface="Roboto Bold" charset="0"/>
            </a:endParaRPr>
          </a:p>
        </p:txBody>
      </p:sp>
      <p:sp>
        <p:nvSpPr>
          <p:cNvPr id="54" name="Freeform 46">
            <a:extLst>
              <a:ext uri="{FF2B5EF4-FFF2-40B4-BE49-F238E27FC236}">
                <a16:creationId xmlns:a16="http://schemas.microsoft.com/office/drawing/2014/main" id="{7962465F-5466-3E45-A996-07F856C77377}"/>
              </a:ext>
            </a:extLst>
          </p:cNvPr>
          <p:cNvSpPr>
            <a:spLocks/>
          </p:cNvSpPr>
          <p:nvPr userDrawn="1"/>
        </p:nvSpPr>
        <p:spPr bwMode="auto">
          <a:xfrm rot="23292">
            <a:off x="11174849" y="4561345"/>
            <a:ext cx="2016082" cy="2013930"/>
          </a:xfrm>
          <a:custGeom>
            <a:avLst/>
            <a:gdLst>
              <a:gd name="T0" fmla="*/ 989 w 1157"/>
              <a:gd name="T1" fmla="*/ 214 h 1157"/>
              <a:gd name="T2" fmla="*/ 1148 w 1157"/>
              <a:gd name="T3" fmla="*/ 633 h 1157"/>
              <a:gd name="T4" fmla="*/ 989 w 1157"/>
              <a:gd name="T5" fmla="*/ 989 h 1157"/>
              <a:gd name="T6" fmla="*/ 632 w 1157"/>
              <a:gd name="T7" fmla="*/ 1149 h 1157"/>
              <a:gd name="T8" fmla="*/ 214 w 1157"/>
              <a:gd name="T9" fmla="*/ 989 h 1157"/>
              <a:gd name="T10" fmla="*/ 214 w 1157"/>
              <a:gd name="T11" fmla="*/ 214 h 1157"/>
              <a:gd name="T12" fmla="*/ 989 w 1157"/>
              <a:gd name="T13" fmla="*/ 214 h 1157"/>
            </a:gdLst>
            <a:ahLst/>
            <a:cxnLst>
              <a:cxn ang="0">
                <a:pos x="T0" y="T1"/>
              </a:cxn>
              <a:cxn ang="0">
                <a:pos x="T2" y="T3"/>
              </a:cxn>
              <a:cxn ang="0">
                <a:pos x="T4" y="T5"/>
              </a:cxn>
              <a:cxn ang="0">
                <a:pos x="T6" y="T7"/>
              </a:cxn>
              <a:cxn ang="0">
                <a:pos x="T8" y="T9"/>
              </a:cxn>
              <a:cxn ang="0">
                <a:pos x="T10" y="T11"/>
              </a:cxn>
              <a:cxn ang="0">
                <a:pos x="T12" y="T13"/>
              </a:cxn>
            </a:cxnLst>
            <a:rect l="0" t="0" r="r" b="b"/>
            <a:pathLst>
              <a:path w="1157" h="1157">
                <a:moveTo>
                  <a:pt x="989" y="214"/>
                </a:moveTo>
                <a:cubicBezTo>
                  <a:pt x="1104" y="329"/>
                  <a:pt x="1157" y="482"/>
                  <a:pt x="1148" y="633"/>
                </a:cubicBezTo>
                <a:cubicBezTo>
                  <a:pt x="1141" y="762"/>
                  <a:pt x="1088" y="890"/>
                  <a:pt x="989" y="989"/>
                </a:cubicBezTo>
                <a:cubicBezTo>
                  <a:pt x="890" y="1088"/>
                  <a:pt x="762" y="1141"/>
                  <a:pt x="632" y="1149"/>
                </a:cubicBezTo>
                <a:cubicBezTo>
                  <a:pt x="482" y="1157"/>
                  <a:pt x="329" y="1104"/>
                  <a:pt x="214" y="989"/>
                </a:cubicBezTo>
                <a:cubicBezTo>
                  <a:pt x="0" y="775"/>
                  <a:pt x="0" y="428"/>
                  <a:pt x="214" y="214"/>
                </a:cubicBezTo>
                <a:cubicBezTo>
                  <a:pt x="428" y="0"/>
                  <a:pt x="775" y="0"/>
                  <a:pt x="989" y="214"/>
                </a:cubicBezTo>
                <a:close/>
              </a:path>
            </a:pathLst>
          </a:custGeom>
          <a:gradFill>
            <a:gsLst>
              <a:gs pos="0">
                <a:srgbClr val="239AD2">
                  <a:alpha val="54000"/>
                </a:srgbClr>
              </a:gs>
              <a:gs pos="100000">
                <a:srgbClr val="52CAD1"/>
              </a:gs>
              <a:gs pos="46000">
                <a:srgbClr val="3DB4D2"/>
              </a:gs>
            </a:gsLst>
            <a:lin ang="2400000" scaled="0"/>
          </a:gradFill>
          <a:ln>
            <a:noFill/>
          </a:ln>
        </p:spPr>
        <p:txBody>
          <a:bodyPr vert="horz" wrap="square" lIns="91416" tIns="45708" rIns="91416" bIns="45708" numCol="1" anchor="t" anchorCtr="0" compatLnSpc="1">
            <a:prstTxWarp prst="textNoShape">
              <a:avLst/>
            </a:prstTxWarp>
          </a:bodyPr>
          <a:lstStyle/>
          <a:p>
            <a:endParaRPr lang="en-US" sz="3599" b="1">
              <a:latin typeface="Roboto Bold" charset="0"/>
            </a:endParaRPr>
          </a:p>
        </p:txBody>
      </p:sp>
      <p:sp>
        <p:nvSpPr>
          <p:cNvPr id="56" name="Freeform 6">
            <a:extLst>
              <a:ext uri="{FF2B5EF4-FFF2-40B4-BE49-F238E27FC236}">
                <a16:creationId xmlns:a16="http://schemas.microsoft.com/office/drawing/2014/main" id="{4D11D158-6FA5-4C44-AC57-6DDCCED6D361}"/>
              </a:ext>
            </a:extLst>
          </p:cNvPr>
          <p:cNvSpPr>
            <a:spLocks/>
          </p:cNvSpPr>
          <p:nvPr userDrawn="1"/>
        </p:nvSpPr>
        <p:spPr bwMode="auto">
          <a:xfrm rot="23292">
            <a:off x="12329201" y="7938096"/>
            <a:ext cx="4505521" cy="671310"/>
          </a:xfrm>
          <a:custGeom>
            <a:avLst/>
            <a:gdLst>
              <a:gd name="T0" fmla="*/ 0 w 2588"/>
              <a:gd name="T1" fmla="*/ 230 h 386"/>
              <a:gd name="T2" fmla="*/ 2102 w 2588"/>
              <a:gd name="T3" fmla="*/ 230 h 386"/>
              <a:gd name="T4" fmla="*/ 2233 w 2588"/>
              <a:gd name="T5" fmla="*/ 299 h 386"/>
              <a:gd name="T6" fmla="*/ 2397 w 2588"/>
              <a:gd name="T7" fmla="*/ 384 h 386"/>
              <a:gd name="T8" fmla="*/ 2584 w 2588"/>
              <a:gd name="T9" fmla="*/ 200 h 386"/>
              <a:gd name="T10" fmla="*/ 2392 w 2588"/>
              <a:gd name="T11" fmla="*/ 0 h 386"/>
              <a:gd name="T12" fmla="*/ 2234 w 2588"/>
              <a:gd name="T13" fmla="*/ 82 h 386"/>
              <a:gd name="T14" fmla="*/ 2102 w 2588"/>
              <a:gd name="T15" fmla="*/ 154 h 386"/>
              <a:gd name="T16" fmla="*/ 0 w 2588"/>
              <a:gd name="T17" fmla="*/ 154 h 386"/>
              <a:gd name="T18" fmla="*/ 0 w 2588"/>
              <a:gd name="T19" fmla="*/ 23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8" h="386">
                <a:moveTo>
                  <a:pt x="0" y="230"/>
                </a:moveTo>
                <a:cubicBezTo>
                  <a:pt x="2102" y="230"/>
                  <a:pt x="2102" y="230"/>
                  <a:pt x="2102" y="230"/>
                </a:cubicBezTo>
                <a:cubicBezTo>
                  <a:pt x="2154" y="230"/>
                  <a:pt x="2203" y="256"/>
                  <a:pt x="2233" y="299"/>
                </a:cubicBezTo>
                <a:cubicBezTo>
                  <a:pt x="2268" y="352"/>
                  <a:pt x="2329" y="386"/>
                  <a:pt x="2397" y="384"/>
                </a:cubicBezTo>
                <a:cubicBezTo>
                  <a:pt x="2497" y="381"/>
                  <a:pt x="2580" y="300"/>
                  <a:pt x="2584" y="200"/>
                </a:cubicBezTo>
                <a:cubicBezTo>
                  <a:pt x="2588" y="90"/>
                  <a:pt x="2501" y="0"/>
                  <a:pt x="2392" y="0"/>
                </a:cubicBezTo>
                <a:cubicBezTo>
                  <a:pt x="2327" y="0"/>
                  <a:pt x="2269" y="32"/>
                  <a:pt x="2234" y="82"/>
                </a:cubicBezTo>
                <a:cubicBezTo>
                  <a:pt x="2204" y="126"/>
                  <a:pt x="2155" y="154"/>
                  <a:pt x="2102" y="154"/>
                </a:cubicBezTo>
                <a:cubicBezTo>
                  <a:pt x="0" y="154"/>
                  <a:pt x="0" y="154"/>
                  <a:pt x="0" y="154"/>
                </a:cubicBezTo>
                <a:lnTo>
                  <a:pt x="0" y="230"/>
                </a:lnTo>
                <a:close/>
              </a:path>
            </a:pathLst>
          </a:custGeom>
          <a:gradFill>
            <a:gsLst>
              <a:gs pos="0">
                <a:srgbClr val="239AD2">
                  <a:alpha val="54000"/>
                </a:srgbClr>
              </a:gs>
              <a:gs pos="100000">
                <a:srgbClr val="52CAD1"/>
              </a:gs>
              <a:gs pos="46000">
                <a:srgbClr val="3DB4D2"/>
              </a:gs>
            </a:gsLst>
            <a:lin ang="2400000" scaled="0"/>
          </a:gradFill>
          <a:ln>
            <a:noFill/>
          </a:ln>
        </p:spPr>
        <p:txBody>
          <a:bodyPr vert="horz" wrap="square" lIns="91416" tIns="45708" rIns="91416" bIns="45708" numCol="1" anchor="t" anchorCtr="0" compatLnSpc="1">
            <a:prstTxWarp prst="textNoShape">
              <a:avLst/>
            </a:prstTxWarp>
          </a:bodyPr>
          <a:lstStyle/>
          <a:p>
            <a:endParaRPr lang="en-US" sz="3599" b="1">
              <a:latin typeface="Roboto Bold" charset="0"/>
            </a:endParaRPr>
          </a:p>
        </p:txBody>
      </p:sp>
      <p:sp>
        <p:nvSpPr>
          <p:cNvPr id="57" name="Freeform 8">
            <a:extLst>
              <a:ext uri="{FF2B5EF4-FFF2-40B4-BE49-F238E27FC236}">
                <a16:creationId xmlns:a16="http://schemas.microsoft.com/office/drawing/2014/main" id="{1888E8BC-AF40-7A4E-BFC2-240BFE18C9F2}"/>
              </a:ext>
            </a:extLst>
          </p:cNvPr>
          <p:cNvSpPr>
            <a:spLocks/>
          </p:cNvSpPr>
          <p:nvPr userDrawn="1"/>
        </p:nvSpPr>
        <p:spPr bwMode="auto">
          <a:xfrm rot="23292">
            <a:off x="10572456" y="7206067"/>
            <a:ext cx="2013930" cy="2011777"/>
          </a:xfrm>
          <a:custGeom>
            <a:avLst/>
            <a:gdLst>
              <a:gd name="T0" fmla="*/ 989 w 1157"/>
              <a:gd name="T1" fmla="*/ 214 h 1156"/>
              <a:gd name="T2" fmla="*/ 1148 w 1157"/>
              <a:gd name="T3" fmla="*/ 632 h 1156"/>
              <a:gd name="T4" fmla="*/ 989 w 1157"/>
              <a:gd name="T5" fmla="*/ 988 h 1156"/>
              <a:gd name="T6" fmla="*/ 632 w 1157"/>
              <a:gd name="T7" fmla="*/ 1148 h 1156"/>
              <a:gd name="T8" fmla="*/ 214 w 1157"/>
              <a:gd name="T9" fmla="*/ 988 h 1156"/>
              <a:gd name="T10" fmla="*/ 214 w 1157"/>
              <a:gd name="T11" fmla="*/ 214 h 1156"/>
              <a:gd name="T12" fmla="*/ 989 w 1157"/>
              <a:gd name="T13" fmla="*/ 214 h 1156"/>
            </a:gdLst>
            <a:ahLst/>
            <a:cxnLst>
              <a:cxn ang="0">
                <a:pos x="T0" y="T1"/>
              </a:cxn>
              <a:cxn ang="0">
                <a:pos x="T2" y="T3"/>
              </a:cxn>
              <a:cxn ang="0">
                <a:pos x="T4" y="T5"/>
              </a:cxn>
              <a:cxn ang="0">
                <a:pos x="T6" y="T7"/>
              </a:cxn>
              <a:cxn ang="0">
                <a:pos x="T8" y="T9"/>
              </a:cxn>
              <a:cxn ang="0">
                <a:pos x="T10" y="T11"/>
              </a:cxn>
              <a:cxn ang="0">
                <a:pos x="T12" y="T13"/>
              </a:cxn>
            </a:cxnLst>
            <a:rect l="0" t="0" r="r" b="b"/>
            <a:pathLst>
              <a:path w="1157" h="1156">
                <a:moveTo>
                  <a:pt x="989" y="214"/>
                </a:moveTo>
                <a:cubicBezTo>
                  <a:pt x="1103" y="329"/>
                  <a:pt x="1157" y="482"/>
                  <a:pt x="1148" y="632"/>
                </a:cubicBezTo>
                <a:cubicBezTo>
                  <a:pt x="1141" y="762"/>
                  <a:pt x="1088" y="889"/>
                  <a:pt x="989" y="988"/>
                </a:cubicBezTo>
                <a:cubicBezTo>
                  <a:pt x="890" y="1087"/>
                  <a:pt x="762" y="1141"/>
                  <a:pt x="632" y="1148"/>
                </a:cubicBezTo>
                <a:cubicBezTo>
                  <a:pt x="482" y="1156"/>
                  <a:pt x="329" y="1103"/>
                  <a:pt x="214" y="988"/>
                </a:cubicBezTo>
                <a:cubicBezTo>
                  <a:pt x="0" y="774"/>
                  <a:pt x="0" y="428"/>
                  <a:pt x="214" y="214"/>
                </a:cubicBezTo>
                <a:cubicBezTo>
                  <a:pt x="428" y="0"/>
                  <a:pt x="775" y="0"/>
                  <a:pt x="989" y="214"/>
                </a:cubicBezTo>
                <a:close/>
              </a:path>
            </a:pathLst>
          </a:custGeom>
          <a:gradFill>
            <a:gsLst>
              <a:gs pos="0">
                <a:srgbClr val="239AD2">
                  <a:alpha val="54000"/>
                </a:srgbClr>
              </a:gs>
              <a:gs pos="100000">
                <a:srgbClr val="52CAD1"/>
              </a:gs>
              <a:gs pos="46000">
                <a:srgbClr val="3DB4D2"/>
              </a:gs>
            </a:gsLst>
            <a:lin ang="2400000" scaled="0"/>
          </a:gradFill>
          <a:ln>
            <a:noFill/>
          </a:ln>
        </p:spPr>
        <p:txBody>
          <a:bodyPr vert="horz" wrap="square" lIns="91416" tIns="45708" rIns="91416" bIns="45708" numCol="1" anchor="t" anchorCtr="0" compatLnSpc="1">
            <a:prstTxWarp prst="textNoShape">
              <a:avLst/>
            </a:prstTxWarp>
          </a:bodyPr>
          <a:lstStyle/>
          <a:p>
            <a:endParaRPr lang="en-US" sz="3599" b="1">
              <a:latin typeface="Roboto Bold" charset="0"/>
            </a:endParaRPr>
          </a:p>
        </p:txBody>
      </p:sp>
      <p:sp>
        <p:nvSpPr>
          <p:cNvPr id="60" name="Text Placeholder 11"/>
          <p:cNvSpPr>
            <a:spLocks noGrp="1"/>
          </p:cNvSpPr>
          <p:nvPr>
            <p:ph type="body" sz="quarter" idx="46" hasCustomPrompt="1"/>
          </p:nvPr>
        </p:nvSpPr>
        <p:spPr>
          <a:xfrm>
            <a:off x="17008058" y="8616359"/>
            <a:ext cx="4110553" cy="1697630"/>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en-US"/>
          </a:p>
        </p:txBody>
      </p:sp>
      <p:sp>
        <p:nvSpPr>
          <p:cNvPr id="61" name="Freeform 40">
            <a:extLst>
              <a:ext uri="{FF2B5EF4-FFF2-40B4-BE49-F238E27FC236}">
                <a16:creationId xmlns:a16="http://schemas.microsoft.com/office/drawing/2014/main" id="{1ACEE0EE-7E76-364F-8292-6E29860B097C}"/>
              </a:ext>
            </a:extLst>
          </p:cNvPr>
          <p:cNvSpPr>
            <a:spLocks/>
          </p:cNvSpPr>
          <p:nvPr userDrawn="1"/>
        </p:nvSpPr>
        <p:spPr bwMode="auto">
          <a:xfrm rot="10800000">
            <a:off x="7101992" y="10737930"/>
            <a:ext cx="4505521" cy="671310"/>
          </a:xfrm>
          <a:custGeom>
            <a:avLst/>
            <a:gdLst>
              <a:gd name="T0" fmla="*/ 0 w 2588"/>
              <a:gd name="T1" fmla="*/ 230 h 386"/>
              <a:gd name="T2" fmla="*/ 2102 w 2588"/>
              <a:gd name="T3" fmla="*/ 230 h 386"/>
              <a:gd name="T4" fmla="*/ 2233 w 2588"/>
              <a:gd name="T5" fmla="*/ 300 h 386"/>
              <a:gd name="T6" fmla="*/ 2397 w 2588"/>
              <a:gd name="T7" fmla="*/ 384 h 386"/>
              <a:gd name="T8" fmla="*/ 2584 w 2588"/>
              <a:gd name="T9" fmla="*/ 200 h 386"/>
              <a:gd name="T10" fmla="*/ 2392 w 2588"/>
              <a:gd name="T11" fmla="*/ 0 h 386"/>
              <a:gd name="T12" fmla="*/ 2234 w 2588"/>
              <a:gd name="T13" fmla="*/ 82 h 386"/>
              <a:gd name="T14" fmla="*/ 2102 w 2588"/>
              <a:gd name="T15" fmla="*/ 155 h 386"/>
              <a:gd name="T16" fmla="*/ 0 w 2588"/>
              <a:gd name="T17" fmla="*/ 155 h 386"/>
              <a:gd name="T18" fmla="*/ 0 w 2588"/>
              <a:gd name="T19" fmla="*/ 23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8" h="386">
                <a:moveTo>
                  <a:pt x="0" y="230"/>
                </a:moveTo>
                <a:cubicBezTo>
                  <a:pt x="2102" y="230"/>
                  <a:pt x="2102" y="230"/>
                  <a:pt x="2102" y="230"/>
                </a:cubicBezTo>
                <a:cubicBezTo>
                  <a:pt x="2154" y="230"/>
                  <a:pt x="2203" y="256"/>
                  <a:pt x="2233" y="300"/>
                </a:cubicBezTo>
                <a:cubicBezTo>
                  <a:pt x="2268" y="352"/>
                  <a:pt x="2329" y="386"/>
                  <a:pt x="2397" y="384"/>
                </a:cubicBezTo>
                <a:cubicBezTo>
                  <a:pt x="2497" y="382"/>
                  <a:pt x="2580" y="300"/>
                  <a:pt x="2584" y="200"/>
                </a:cubicBezTo>
                <a:cubicBezTo>
                  <a:pt x="2588" y="91"/>
                  <a:pt x="2501" y="0"/>
                  <a:pt x="2392" y="0"/>
                </a:cubicBezTo>
                <a:cubicBezTo>
                  <a:pt x="2327" y="0"/>
                  <a:pt x="2269" y="33"/>
                  <a:pt x="2234" y="82"/>
                </a:cubicBezTo>
                <a:cubicBezTo>
                  <a:pt x="2204" y="126"/>
                  <a:pt x="2155" y="155"/>
                  <a:pt x="2102" y="155"/>
                </a:cubicBezTo>
                <a:cubicBezTo>
                  <a:pt x="0" y="155"/>
                  <a:pt x="0" y="155"/>
                  <a:pt x="0" y="155"/>
                </a:cubicBezTo>
                <a:lnTo>
                  <a:pt x="0" y="230"/>
                </a:lnTo>
                <a:close/>
              </a:path>
            </a:pathLst>
          </a:custGeom>
          <a:gradFill>
            <a:gsLst>
              <a:gs pos="0">
                <a:srgbClr val="239AD2">
                  <a:alpha val="54000"/>
                </a:srgbClr>
              </a:gs>
              <a:gs pos="100000">
                <a:srgbClr val="52CAD1"/>
              </a:gs>
              <a:gs pos="46000">
                <a:srgbClr val="3DB4D2"/>
              </a:gs>
            </a:gsLst>
            <a:lin ang="2400000" scaled="0"/>
          </a:gradFill>
          <a:ln>
            <a:noFill/>
          </a:ln>
        </p:spPr>
        <p:txBody>
          <a:bodyPr vert="horz" wrap="square" lIns="91416" tIns="45708" rIns="91416" bIns="45708" numCol="1" anchor="t" anchorCtr="0" compatLnSpc="1">
            <a:prstTxWarp prst="textNoShape">
              <a:avLst/>
            </a:prstTxWarp>
          </a:bodyPr>
          <a:lstStyle/>
          <a:p>
            <a:endParaRPr lang="en-US" sz="3599" b="1">
              <a:latin typeface="Roboto Bold" charset="0"/>
            </a:endParaRPr>
          </a:p>
        </p:txBody>
      </p:sp>
      <p:sp>
        <p:nvSpPr>
          <p:cNvPr id="62" name="Freeform 46">
            <a:extLst>
              <a:ext uri="{FF2B5EF4-FFF2-40B4-BE49-F238E27FC236}">
                <a16:creationId xmlns:a16="http://schemas.microsoft.com/office/drawing/2014/main" id="{7962465F-5466-3E45-A996-07F856C77377}"/>
              </a:ext>
            </a:extLst>
          </p:cNvPr>
          <p:cNvSpPr>
            <a:spLocks/>
          </p:cNvSpPr>
          <p:nvPr userDrawn="1"/>
        </p:nvSpPr>
        <p:spPr bwMode="auto">
          <a:xfrm rot="10800000">
            <a:off x="11397673" y="9957431"/>
            <a:ext cx="2016082" cy="2013930"/>
          </a:xfrm>
          <a:custGeom>
            <a:avLst/>
            <a:gdLst>
              <a:gd name="T0" fmla="*/ 989 w 1157"/>
              <a:gd name="T1" fmla="*/ 214 h 1157"/>
              <a:gd name="T2" fmla="*/ 1148 w 1157"/>
              <a:gd name="T3" fmla="*/ 633 h 1157"/>
              <a:gd name="T4" fmla="*/ 989 w 1157"/>
              <a:gd name="T5" fmla="*/ 989 h 1157"/>
              <a:gd name="T6" fmla="*/ 632 w 1157"/>
              <a:gd name="T7" fmla="*/ 1149 h 1157"/>
              <a:gd name="T8" fmla="*/ 214 w 1157"/>
              <a:gd name="T9" fmla="*/ 989 h 1157"/>
              <a:gd name="T10" fmla="*/ 214 w 1157"/>
              <a:gd name="T11" fmla="*/ 214 h 1157"/>
              <a:gd name="T12" fmla="*/ 989 w 1157"/>
              <a:gd name="T13" fmla="*/ 214 h 1157"/>
            </a:gdLst>
            <a:ahLst/>
            <a:cxnLst>
              <a:cxn ang="0">
                <a:pos x="T0" y="T1"/>
              </a:cxn>
              <a:cxn ang="0">
                <a:pos x="T2" y="T3"/>
              </a:cxn>
              <a:cxn ang="0">
                <a:pos x="T4" y="T5"/>
              </a:cxn>
              <a:cxn ang="0">
                <a:pos x="T6" y="T7"/>
              </a:cxn>
              <a:cxn ang="0">
                <a:pos x="T8" y="T9"/>
              </a:cxn>
              <a:cxn ang="0">
                <a:pos x="T10" y="T11"/>
              </a:cxn>
              <a:cxn ang="0">
                <a:pos x="T12" y="T13"/>
              </a:cxn>
            </a:cxnLst>
            <a:rect l="0" t="0" r="r" b="b"/>
            <a:pathLst>
              <a:path w="1157" h="1157">
                <a:moveTo>
                  <a:pt x="989" y="214"/>
                </a:moveTo>
                <a:cubicBezTo>
                  <a:pt x="1104" y="329"/>
                  <a:pt x="1157" y="482"/>
                  <a:pt x="1148" y="633"/>
                </a:cubicBezTo>
                <a:cubicBezTo>
                  <a:pt x="1141" y="762"/>
                  <a:pt x="1088" y="890"/>
                  <a:pt x="989" y="989"/>
                </a:cubicBezTo>
                <a:cubicBezTo>
                  <a:pt x="890" y="1088"/>
                  <a:pt x="762" y="1141"/>
                  <a:pt x="632" y="1149"/>
                </a:cubicBezTo>
                <a:cubicBezTo>
                  <a:pt x="482" y="1157"/>
                  <a:pt x="329" y="1104"/>
                  <a:pt x="214" y="989"/>
                </a:cubicBezTo>
                <a:cubicBezTo>
                  <a:pt x="0" y="775"/>
                  <a:pt x="0" y="428"/>
                  <a:pt x="214" y="214"/>
                </a:cubicBezTo>
                <a:cubicBezTo>
                  <a:pt x="428" y="0"/>
                  <a:pt x="775" y="0"/>
                  <a:pt x="989" y="214"/>
                </a:cubicBezTo>
                <a:close/>
              </a:path>
            </a:pathLst>
          </a:custGeom>
          <a:gradFill>
            <a:gsLst>
              <a:gs pos="0">
                <a:srgbClr val="239AD2">
                  <a:alpha val="54000"/>
                </a:srgbClr>
              </a:gs>
              <a:gs pos="100000">
                <a:srgbClr val="52CAD1"/>
              </a:gs>
              <a:gs pos="46000">
                <a:srgbClr val="3DB4D2"/>
              </a:gs>
            </a:gsLst>
            <a:lin ang="2400000" scaled="0"/>
          </a:gradFill>
          <a:ln>
            <a:noFill/>
          </a:ln>
        </p:spPr>
        <p:txBody>
          <a:bodyPr vert="horz" wrap="square" lIns="91416" tIns="45708" rIns="91416" bIns="45708" numCol="1" anchor="t" anchorCtr="0" compatLnSpc="1">
            <a:prstTxWarp prst="textNoShape">
              <a:avLst/>
            </a:prstTxWarp>
          </a:bodyPr>
          <a:lstStyle/>
          <a:p>
            <a:endParaRPr lang="en-US" sz="3599" b="1">
              <a:latin typeface="Roboto Bold" charset="0"/>
            </a:endParaRPr>
          </a:p>
        </p:txBody>
      </p:sp>
      <p:sp>
        <p:nvSpPr>
          <p:cNvPr id="65" name="Text Placeholder 11"/>
          <p:cNvSpPr>
            <a:spLocks noGrp="1"/>
          </p:cNvSpPr>
          <p:nvPr>
            <p:ph type="body" sz="quarter" idx="48" hasCustomPrompt="1"/>
          </p:nvPr>
        </p:nvSpPr>
        <p:spPr>
          <a:xfrm>
            <a:off x="2108500" y="10623514"/>
            <a:ext cx="4570187" cy="1658592"/>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endParaRPr lang="en-US"/>
          </a:p>
        </p:txBody>
      </p:sp>
      <p:sp>
        <p:nvSpPr>
          <p:cNvPr id="27" name="Text Placeholder 86"/>
          <p:cNvSpPr>
            <a:spLocks noGrp="1"/>
          </p:cNvSpPr>
          <p:nvPr>
            <p:ph type="body" sz="quarter" idx="28" hasCustomPrompt="1"/>
          </p:nvPr>
        </p:nvSpPr>
        <p:spPr>
          <a:xfrm>
            <a:off x="2108500" y="5125990"/>
            <a:ext cx="3605561" cy="728687"/>
          </a:xfrm>
          <a:prstGeom prst="rect">
            <a:avLst/>
          </a:prstGeom>
        </p:spPr>
        <p:txBody>
          <a:bodyPr/>
          <a:lstStyle>
            <a:lvl1pPr marL="0" indent="0" algn="l">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28" name="Text Placeholder 86"/>
          <p:cNvSpPr>
            <a:spLocks noGrp="1"/>
          </p:cNvSpPr>
          <p:nvPr>
            <p:ph type="body" sz="quarter" idx="49" hasCustomPrompt="1"/>
          </p:nvPr>
        </p:nvSpPr>
        <p:spPr>
          <a:xfrm>
            <a:off x="2108499" y="9894827"/>
            <a:ext cx="3605561" cy="728687"/>
          </a:xfrm>
          <a:prstGeom prst="rect">
            <a:avLst/>
          </a:prstGeom>
        </p:spPr>
        <p:txBody>
          <a:bodyPr/>
          <a:lstStyle>
            <a:lvl1pPr marL="0" indent="0" algn="l">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29" name="Text Placeholder 86"/>
          <p:cNvSpPr>
            <a:spLocks noGrp="1"/>
          </p:cNvSpPr>
          <p:nvPr>
            <p:ph type="body" sz="quarter" idx="50" hasCustomPrompt="1"/>
          </p:nvPr>
        </p:nvSpPr>
        <p:spPr>
          <a:xfrm>
            <a:off x="16997043" y="2580498"/>
            <a:ext cx="3605561" cy="728687"/>
          </a:xfrm>
          <a:prstGeom prst="rect">
            <a:avLst/>
          </a:prstGeom>
        </p:spPr>
        <p:txBody>
          <a:bodyPr/>
          <a:lstStyle>
            <a:lvl1pPr marL="0" indent="0" algn="l">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0" name="Text Placeholder 86"/>
          <p:cNvSpPr>
            <a:spLocks noGrp="1"/>
          </p:cNvSpPr>
          <p:nvPr>
            <p:ph type="body" sz="quarter" idx="51" hasCustomPrompt="1"/>
          </p:nvPr>
        </p:nvSpPr>
        <p:spPr>
          <a:xfrm>
            <a:off x="17008058" y="7890968"/>
            <a:ext cx="3605561" cy="728687"/>
          </a:xfrm>
          <a:prstGeom prst="rect">
            <a:avLst/>
          </a:prstGeom>
        </p:spPr>
        <p:txBody>
          <a:bodyPr/>
          <a:lstStyle>
            <a:lvl1pPr marL="0" indent="0" algn="l">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4" name="Shape 402"/>
          <p:cNvSpPr txBox="1">
            <a:spLocks/>
          </p:cNvSpPr>
          <p:nvPr userDrawn="1"/>
        </p:nvSpPr>
        <p:spPr>
          <a:xfrm>
            <a:off x="22615503" y="12475418"/>
            <a:ext cx="935411" cy="446951"/>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1pPr>
            <a:lvl2pPr marL="0" marR="0" indent="1143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2pPr>
            <a:lvl3pPr marL="0" marR="0" indent="2286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3pPr>
            <a:lvl4pPr marL="0" marR="0" indent="3429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4pPr>
            <a:lvl5pPr marL="0" marR="0" indent="4572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5pPr>
            <a:lvl6pPr marL="0" marR="0" indent="5715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6pPr>
            <a:lvl7pPr marL="0" marR="0" indent="6858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7pPr>
            <a:lvl8pPr marL="0" marR="0" indent="8001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8pPr>
            <a:lvl9pPr marL="0" marR="0" indent="9144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9pPr>
          </a:lstStyle>
          <a:p>
            <a:pPr algn="r">
              <a:defRPr/>
            </a:pPr>
            <a:fld id="{98E1E0C6-D56B-49C4-BEEA-5FD46A4DE522}" type="slidenum">
              <a:rPr lang="is-IS" sz="2700" b="1" kern="0" smtClean="0">
                <a:solidFill>
                  <a:schemeClr val="accent4"/>
                </a:solidFill>
                <a:latin typeface="Segoe UI Symbol" charset="0"/>
                <a:ea typeface="Segoe UI Symbol" charset="0"/>
                <a:cs typeface="Segoe UI Symbol" charset="0"/>
              </a:rPr>
              <a:pPr algn="r">
                <a:defRPr/>
              </a:pPr>
              <a:t>‹#›</a:t>
            </a:fld>
            <a:endParaRPr lang="is-IS" sz="2700" b="1" kern="0">
              <a:solidFill>
                <a:schemeClr val="accent4"/>
              </a:solidFill>
              <a:latin typeface="Segoe UI Symbol" charset="0"/>
              <a:ea typeface="Segoe UI Symbol" charset="0"/>
              <a:cs typeface="Segoe UI Symbol" charset="0"/>
            </a:endParaRPr>
          </a:p>
        </p:txBody>
      </p:sp>
      <p:pic>
        <p:nvPicPr>
          <p:cNvPr id="35" name="Picture 34">
            <a:extLst>
              <a:ext uri="{FF2B5EF4-FFF2-40B4-BE49-F238E27FC236}">
                <a16:creationId xmlns:a16="http://schemas.microsoft.com/office/drawing/2014/main" id="{FF2BF9B3-550C-374B-83FC-9E2D5E6AE6F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11781" y="-342006"/>
            <a:ext cx="3488055" cy="2754338"/>
          </a:xfrm>
          <a:prstGeom prst="rect">
            <a:avLst/>
          </a:prstGeom>
        </p:spPr>
      </p:pic>
      <p:sp>
        <p:nvSpPr>
          <p:cNvPr id="31" name="Text Placeholder 11"/>
          <p:cNvSpPr>
            <a:spLocks noGrp="1"/>
          </p:cNvSpPr>
          <p:nvPr>
            <p:ph type="body" sz="quarter" idx="38" hasCustomPrompt="1"/>
          </p:nvPr>
        </p:nvSpPr>
        <p:spPr>
          <a:xfrm>
            <a:off x="11231826" y="5329931"/>
            <a:ext cx="1902127" cy="545938"/>
          </a:xfrm>
          <a:prstGeom prst="rect">
            <a:avLst/>
          </a:prstGeom>
        </p:spPr>
        <p:txBody>
          <a:bodyPr/>
          <a:lstStyle>
            <a:lvl1pPr marL="0" indent="0" algn="ctr">
              <a:lnSpc>
                <a:spcPct val="100000"/>
              </a:lnSpc>
              <a:spcBef>
                <a:spcPts val="0"/>
              </a:spcBef>
              <a:buNone/>
              <a:defRPr sz="2800" b="1"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2017</a:t>
            </a:r>
          </a:p>
        </p:txBody>
      </p:sp>
      <p:sp>
        <p:nvSpPr>
          <p:cNvPr id="37" name="Text Placeholder 11"/>
          <p:cNvSpPr>
            <a:spLocks noGrp="1"/>
          </p:cNvSpPr>
          <p:nvPr>
            <p:ph type="body" sz="quarter" idx="47" hasCustomPrompt="1"/>
          </p:nvPr>
        </p:nvSpPr>
        <p:spPr>
          <a:xfrm>
            <a:off x="10611211" y="7982343"/>
            <a:ext cx="1902127" cy="545938"/>
          </a:xfrm>
          <a:prstGeom prst="rect">
            <a:avLst/>
          </a:prstGeom>
        </p:spPr>
        <p:txBody>
          <a:bodyPr/>
          <a:lstStyle>
            <a:lvl1pPr marL="0" indent="0" algn="ctr">
              <a:lnSpc>
                <a:spcPct val="100000"/>
              </a:lnSpc>
              <a:spcBef>
                <a:spcPts val="0"/>
              </a:spcBef>
              <a:buNone/>
              <a:defRPr sz="2800" b="1"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2018</a:t>
            </a:r>
          </a:p>
        </p:txBody>
      </p:sp>
      <p:sp>
        <p:nvSpPr>
          <p:cNvPr id="38" name="Text Placeholder 11"/>
          <p:cNvSpPr>
            <a:spLocks noGrp="1"/>
          </p:cNvSpPr>
          <p:nvPr>
            <p:ph type="body" sz="quarter" idx="52" hasCustomPrompt="1"/>
          </p:nvPr>
        </p:nvSpPr>
        <p:spPr>
          <a:xfrm>
            <a:off x="11397672" y="10766526"/>
            <a:ext cx="1902127" cy="545938"/>
          </a:xfrm>
          <a:prstGeom prst="rect">
            <a:avLst/>
          </a:prstGeom>
        </p:spPr>
        <p:txBody>
          <a:bodyPr/>
          <a:lstStyle>
            <a:lvl1pPr marL="0" indent="0" algn="ctr">
              <a:lnSpc>
                <a:spcPct val="100000"/>
              </a:lnSpc>
              <a:spcBef>
                <a:spcPts val="0"/>
              </a:spcBef>
              <a:buNone/>
              <a:defRPr sz="2800" b="1"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2019</a:t>
            </a:r>
          </a:p>
        </p:txBody>
      </p:sp>
      <p:sp>
        <p:nvSpPr>
          <p:cNvPr id="39" name="Text Placeholder 11"/>
          <p:cNvSpPr>
            <a:spLocks noGrp="1"/>
          </p:cNvSpPr>
          <p:nvPr>
            <p:ph type="body" sz="quarter" idx="53" hasCustomPrompt="1"/>
          </p:nvPr>
        </p:nvSpPr>
        <p:spPr>
          <a:xfrm>
            <a:off x="10595690" y="2735894"/>
            <a:ext cx="1902127" cy="545938"/>
          </a:xfrm>
          <a:prstGeom prst="rect">
            <a:avLst/>
          </a:prstGeom>
        </p:spPr>
        <p:txBody>
          <a:bodyPr/>
          <a:lstStyle>
            <a:lvl1pPr marL="0" indent="0" algn="ctr">
              <a:lnSpc>
                <a:spcPct val="100000"/>
              </a:lnSpc>
              <a:spcBef>
                <a:spcPts val="0"/>
              </a:spcBef>
              <a:buNone/>
              <a:defRPr sz="2800" b="1"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2016</a:t>
            </a:r>
          </a:p>
        </p:txBody>
      </p:sp>
    </p:spTree>
    <p:extLst>
      <p:ext uri="{BB962C8B-B14F-4D97-AF65-F5344CB8AC3E}">
        <p14:creationId xmlns:p14="http://schemas.microsoft.com/office/powerpoint/2010/main" val="8606158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ission_Vision_Value">
    <p:spTree>
      <p:nvGrpSpPr>
        <p:cNvPr id="1" name=""/>
        <p:cNvGrpSpPr/>
        <p:nvPr/>
      </p:nvGrpSpPr>
      <p:grpSpPr>
        <a:xfrm>
          <a:off x="0" y="0"/>
          <a:ext cx="0" cy="0"/>
          <a:chOff x="0" y="0"/>
          <a:chExt cx="0" cy="0"/>
        </a:xfrm>
      </p:grpSpPr>
      <p:sp>
        <p:nvSpPr>
          <p:cNvPr id="25" name="Text Placeholder 11"/>
          <p:cNvSpPr>
            <a:spLocks noGrp="1"/>
          </p:cNvSpPr>
          <p:nvPr>
            <p:ph type="body" sz="quarter" idx="22" hasCustomPrompt="1"/>
          </p:nvPr>
        </p:nvSpPr>
        <p:spPr>
          <a:xfrm>
            <a:off x="15069939" y="2447535"/>
            <a:ext cx="6912768" cy="1917251"/>
          </a:xfrm>
          <a:prstGeom prst="rect">
            <a:avLst/>
          </a:prstGeom>
        </p:spPr>
        <p:txBody>
          <a:bodyPr/>
          <a:lstStyle>
            <a:lvl1pPr marL="0" indent="0" algn="l">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endParaRPr lang="en-US"/>
          </a:p>
        </p:txBody>
      </p:sp>
      <p:sp>
        <p:nvSpPr>
          <p:cNvPr id="35" name="Rounded Rectangle 34">
            <a:extLst>
              <a:ext uri="{FF2B5EF4-FFF2-40B4-BE49-F238E27FC236}">
                <a16:creationId xmlns:a16="http://schemas.microsoft.com/office/drawing/2014/main" id="{4BFF2469-51EB-B849-8225-843A34E569F0}"/>
              </a:ext>
            </a:extLst>
          </p:cNvPr>
          <p:cNvSpPr/>
          <p:nvPr userDrawn="1"/>
        </p:nvSpPr>
        <p:spPr>
          <a:xfrm rot="18878299">
            <a:off x="11505410" y="2286435"/>
            <a:ext cx="2244867" cy="2239453"/>
          </a:xfrm>
          <a:prstGeom prst="roundRect">
            <a:avLst>
              <a:gd name="adj" fmla="val 7432"/>
            </a:avLst>
          </a:prstGeom>
          <a:solidFill>
            <a:srgbClr val="1F9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1"/>
          <p:cNvSpPr>
            <a:spLocks noGrp="1"/>
          </p:cNvSpPr>
          <p:nvPr>
            <p:ph type="body" sz="quarter" idx="37" hasCustomPrompt="1"/>
          </p:nvPr>
        </p:nvSpPr>
        <p:spPr>
          <a:xfrm>
            <a:off x="10539610" y="3117918"/>
            <a:ext cx="4176465" cy="576486"/>
          </a:xfrm>
          <a:prstGeom prst="rect">
            <a:avLst/>
          </a:prstGeom>
        </p:spPr>
        <p:txBody>
          <a:bodyPr/>
          <a:lstStyle>
            <a:lvl1pPr marL="0" indent="0" algn="ctr">
              <a:lnSpc>
                <a:spcPct val="100000"/>
              </a:lnSpc>
              <a:spcBef>
                <a:spcPts val="0"/>
              </a:spcBef>
              <a:buNone/>
              <a:defRPr sz="2800" b="0" baseline="0">
                <a:solidFill>
                  <a:schemeClr val="bg1"/>
                </a:solidFill>
                <a:latin typeface="+mj-lt"/>
                <a:ea typeface="Segoe UI Symbol" charset="0"/>
                <a:cs typeface="Segoe UI Symbol" charset="0"/>
              </a:defRPr>
            </a:lvl1pPr>
            <a:lvl2pPr>
              <a:defRPr sz="1467"/>
            </a:lvl2pPr>
            <a:lvl3pPr>
              <a:defRPr sz="1400"/>
            </a:lvl3pPr>
            <a:lvl4pPr>
              <a:defRPr sz="1333"/>
            </a:lvl4pPr>
            <a:lvl5pPr>
              <a:defRPr sz="1333"/>
            </a:lvl5pPr>
          </a:lstStyle>
          <a:p>
            <a:pPr lvl="0"/>
            <a:r>
              <a:rPr lang="sl-SI"/>
              <a:t>Mission</a:t>
            </a:r>
          </a:p>
        </p:txBody>
      </p:sp>
      <p:sp>
        <p:nvSpPr>
          <p:cNvPr id="26" name="Text Placeholder 86"/>
          <p:cNvSpPr>
            <a:spLocks noGrp="1"/>
          </p:cNvSpPr>
          <p:nvPr>
            <p:ph type="body" sz="quarter" idx="61" hasCustomPrompt="1"/>
          </p:nvPr>
        </p:nvSpPr>
        <p:spPr>
          <a:xfrm>
            <a:off x="2108499" y="2674892"/>
            <a:ext cx="7164796" cy="1159566"/>
          </a:xfrm>
          <a:prstGeom prst="rect">
            <a:avLst/>
          </a:prstGeom>
        </p:spPr>
        <p:txBody>
          <a:bodyPr/>
          <a:lstStyle>
            <a:lvl1pPr marL="0" indent="0" algn="l">
              <a:lnSpc>
                <a:spcPct val="100000"/>
              </a:lnSpc>
              <a:spcBef>
                <a:spcPts val="0"/>
              </a:spcBef>
              <a:buNone/>
              <a:defRPr sz="6600" b="1" spc="0" baseline="0">
                <a:solidFill>
                  <a:srgbClr val="000000"/>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28" name="Text Placeholder 86"/>
          <p:cNvSpPr>
            <a:spLocks noGrp="1"/>
          </p:cNvSpPr>
          <p:nvPr>
            <p:ph type="body" sz="quarter" idx="62" hasCustomPrompt="1"/>
          </p:nvPr>
        </p:nvSpPr>
        <p:spPr>
          <a:xfrm>
            <a:off x="2108499" y="2106266"/>
            <a:ext cx="2808312" cy="341250"/>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30" name="Straight Connector 29"/>
          <p:cNvCxnSpPr/>
          <p:nvPr userDrawn="1"/>
        </p:nvCxnSpPr>
        <p:spPr>
          <a:xfrm>
            <a:off x="4700787" y="232229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
        <p:nvSpPr>
          <p:cNvPr id="31" name="Text Placeholder 11"/>
          <p:cNvSpPr>
            <a:spLocks noGrp="1"/>
          </p:cNvSpPr>
          <p:nvPr>
            <p:ph type="body" sz="quarter" idx="63" hasCustomPrompt="1"/>
          </p:nvPr>
        </p:nvSpPr>
        <p:spPr>
          <a:xfrm>
            <a:off x="15069939" y="6210300"/>
            <a:ext cx="6912768" cy="1775735"/>
          </a:xfrm>
          <a:prstGeom prst="rect">
            <a:avLst/>
          </a:prstGeom>
        </p:spPr>
        <p:txBody>
          <a:bodyPr/>
          <a:lstStyle>
            <a:lvl1pPr marL="0" indent="0" algn="l">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endParaRPr lang="en-US"/>
          </a:p>
        </p:txBody>
      </p:sp>
      <p:sp>
        <p:nvSpPr>
          <p:cNvPr id="32" name="Rounded Rectangle 31">
            <a:extLst>
              <a:ext uri="{FF2B5EF4-FFF2-40B4-BE49-F238E27FC236}">
                <a16:creationId xmlns:a16="http://schemas.microsoft.com/office/drawing/2014/main" id="{4BFF2469-51EB-B849-8225-843A34E569F0}"/>
              </a:ext>
            </a:extLst>
          </p:cNvPr>
          <p:cNvSpPr/>
          <p:nvPr userDrawn="1"/>
        </p:nvSpPr>
        <p:spPr>
          <a:xfrm rot="18878299">
            <a:off x="11517980" y="6100359"/>
            <a:ext cx="2244867" cy="2239453"/>
          </a:xfrm>
          <a:prstGeom prst="roundRect">
            <a:avLst>
              <a:gd name="adj" fmla="val 7432"/>
            </a:avLst>
          </a:prstGeom>
          <a:solidFill>
            <a:srgbClr val="3DB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11"/>
          <p:cNvSpPr>
            <a:spLocks noGrp="1"/>
          </p:cNvSpPr>
          <p:nvPr>
            <p:ph type="body" sz="quarter" idx="64" hasCustomPrompt="1"/>
          </p:nvPr>
        </p:nvSpPr>
        <p:spPr>
          <a:xfrm>
            <a:off x="10552180" y="6931842"/>
            <a:ext cx="4176465" cy="576486"/>
          </a:xfrm>
          <a:prstGeom prst="rect">
            <a:avLst/>
          </a:prstGeom>
        </p:spPr>
        <p:txBody>
          <a:bodyPr/>
          <a:lstStyle>
            <a:lvl1pPr marL="0" indent="0" algn="ctr">
              <a:lnSpc>
                <a:spcPct val="100000"/>
              </a:lnSpc>
              <a:spcBef>
                <a:spcPts val="0"/>
              </a:spcBef>
              <a:buNone/>
              <a:defRPr sz="2800" b="0" baseline="0">
                <a:solidFill>
                  <a:schemeClr val="bg1"/>
                </a:solidFill>
                <a:latin typeface="+mj-lt"/>
                <a:ea typeface="Segoe UI Symbol" charset="0"/>
                <a:cs typeface="Segoe UI Symbol" charset="0"/>
              </a:defRPr>
            </a:lvl1pPr>
            <a:lvl2pPr>
              <a:defRPr sz="1467"/>
            </a:lvl2pPr>
            <a:lvl3pPr>
              <a:defRPr sz="1400"/>
            </a:lvl3pPr>
            <a:lvl4pPr>
              <a:defRPr sz="1333"/>
            </a:lvl4pPr>
            <a:lvl5pPr>
              <a:defRPr sz="1333"/>
            </a:lvl5pPr>
          </a:lstStyle>
          <a:p>
            <a:pPr lvl="0"/>
            <a:r>
              <a:rPr lang="sl-SI"/>
              <a:t>Vision</a:t>
            </a:r>
          </a:p>
        </p:txBody>
      </p:sp>
      <p:sp>
        <p:nvSpPr>
          <p:cNvPr id="40" name="Text Placeholder 11"/>
          <p:cNvSpPr>
            <a:spLocks noGrp="1"/>
          </p:cNvSpPr>
          <p:nvPr>
            <p:ph type="body" sz="quarter" idx="65" hasCustomPrompt="1"/>
          </p:nvPr>
        </p:nvSpPr>
        <p:spPr>
          <a:xfrm>
            <a:off x="15069939" y="10184645"/>
            <a:ext cx="6912768" cy="1703727"/>
          </a:xfrm>
          <a:prstGeom prst="rect">
            <a:avLst/>
          </a:prstGeom>
        </p:spPr>
        <p:txBody>
          <a:bodyPr/>
          <a:lstStyle>
            <a:lvl1pPr marL="0" indent="0" algn="l">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endParaRPr lang="en-US"/>
          </a:p>
        </p:txBody>
      </p:sp>
      <p:sp>
        <p:nvSpPr>
          <p:cNvPr id="41" name="Rounded Rectangle 40">
            <a:extLst>
              <a:ext uri="{FF2B5EF4-FFF2-40B4-BE49-F238E27FC236}">
                <a16:creationId xmlns:a16="http://schemas.microsoft.com/office/drawing/2014/main" id="{4BFF2469-51EB-B849-8225-843A34E569F0}"/>
              </a:ext>
            </a:extLst>
          </p:cNvPr>
          <p:cNvSpPr/>
          <p:nvPr userDrawn="1"/>
        </p:nvSpPr>
        <p:spPr>
          <a:xfrm rot="18878299">
            <a:off x="11499235" y="9916783"/>
            <a:ext cx="2244867" cy="2239453"/>
          </a:xfrm>
          <a:prstGeom prst="roundRect">
            <a:avLst>
              <a:gd name="adj" fmla="val 7432"/>
            </a:avLst>
          </a:prstGeom>
          <a:solidFill>
            <a:srgbClr val="52CA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11"/>
          <p:cNvSpPr>
            <a:spLocks noGrp="1"/>
          </p:cNvSpPr>
          <p:nvPr>
            <p:ph type="body" sz="quarter" idx="66" hasCustomPrompt="1"/>
          </p:nvPr>
        </p:nvSpPr>
        <p:spPr>
          <a:xfrm>
            <a:off x="10533435" y="10748266"/>
            <a:ext cx="4176465" cy="576486"/>
          </a:xfrm>
          <a:prstGeom prst="rect">
            <a:avLst/>
          </a:prstGeom>
        </p:spPr>
        <p:txBody>
          <a:bodyPr/>
          <a:lstStyle>
            <a:lvl1pPr marL="0" indent="0" algn="ctr">
              <a:lnSpc>
                <a:spcPct val="100000"/>
              </a:lnSpc>
              <a:spcBef>
                <a:spcPts val="0"/>
              </a:spcBef>
              <a:buNone/>
              <a:defRPr sz="2800" b="0" baseline="0">
                <a:solidFill>
                  <a:schemeClr val="bg1"/>
                </a:solidFill>
                <a:latin typeface="+mj-lt"/>
                <a:ea typeface="Segoe UI Symbol" charset="0"/>
                <a:cs typeface="Segoe UI Symbol" charset="0"/>
              </a:defRPr>
            </a:lvl1pPr>
            <a:lvl2pPr>
              <a:defRPr sz="1467"/>
            </a:lvl2pPr>
            <a:lvl3pPr>
              <a:defRPr sz="1400"/>
            </a:lvl3pPr>
            <a:lvl4pPr>
              <a:defRPr sz="1333"/>
            </a:lvl4pPr>
            <a:lvl5pPr>
              <a:defRPr sz="1333"/>
            </a:lvl5pPr>
          </a:lstStyle>
          <a:p>
            <a:pPr lvl="0"/>
            <a:r>
              <a:rPr lang="sl-SI"/>
              <a:t>Value</a:t>
            </a:r>
          </a:p>
        </p:txBody>
      </p:sp>
      <p:sp>
        <p:nvSpPr>
          <p:cNvPr id="43" name="Text Placeholder 11"/>
          <p:cNvSpPr>
            <a:spLocks noGrp="1"/>
          </p:cNvSpPr>
          <p:nvPr>
            <p:ph type="body" sz="quarter" idx="67" hasCustomPrompt="1"/>
          </p:nvPr>
        </p:nvSpPr>
        <p:spPr>
          <a:xfrm>
            <a:off x="2108200" y="4482530"/>
            <a:ext cx="6912768" cy="8640960"/>
          </a:xfrm>
          <a:prstGeom prst="rect">
            <a:avLst/>
          </a:prstGeom>
        </p:spPr>
        <p:txBody>
          <a:bodyPr/>
          <a:lstStyle>
            <a:lvl1pPr marL="0" marR="0" indent="0" algn="l" defTabSz="1828251" rtl="0" eaLnBrk="1" fontAlgn="auto" latinLnBrk="0" hangingPunct="1">
              <a:lnSpc>
                <a:spcPct val="150000"/>
              </a:lnSpc>
              <a:spcBef>
                <a:spcPts val="2000"/>
              </a:spcBef>
              <a:spcAft>
                <a:spcPts val="0"/>
              </a:spcAft>
              <a:buClrTx/>
              <a:buSzTx/>
              <a:buFont typeface="Arial" charset="0"/>
              <a:buNone/>
              <a:tabLst/>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endParaRPr lang="sl-SI"/>
          </a:p>
          <a:p>
            <a:pPr marL="0" marR="0" lvl="0" indent="0" algn="l" defTabSz="1828251" rtl="0" eaLnBrk="1" fontAlgn="auto" latinLnBrk="0" hangingPunct="1">
              <a:lnSpc>
                <a:spcPct val="150000"/>
              </a:lnSpc>
              <a:spcBef>
                <a:spcPts val="2000"/>
              </a:spcBef>
              <a:spcAft>
                <a:spcPts val="0"/>
              </a:spcAft>
              <a:buClrTx/>
              <a:buSzTx/>
              <a:buFont typeface="Arial" charset="0"/>
              <a:buNone/>
              <a:tabLst/>
              <a:defRPr/>
            </a:pPr>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endParaRPr lang="en-US"/>
          </a:p>
          <a:p>
            <a:pPr lvl="0"/>
            <a:endParaRPr lang="en-US"/>
          </a:p>
        </p:txBody>
      </p:sp>
    </p:spTree>
    <p:extLst>
      <p:ext uri="{BB962C8B-B14F-4D97-AF65-F5344CB8AC3E}">
        <p14:creationId xmlns:p14="http://schemas.microsoft.com/office/powerpoint/2010/main" val="30881174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meline4">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86AF8304-B3B1-C64F-8487-AAA1E90D9E37}"/>
              </a:ext>
            </a:extLst>
          </p:cNvPr>
          <p:cNvSpPr/>
          <p:nvPr userDrawn="1"/>
        </p:nvSpPr>
        <p:spPr>
          <a:xfrm>
            <a:off x="15402970" y="4490404"/>
            <a:ext cx="6222380" cy="4884234"/>
          </a:xfrm>
          <a:prstGeom prst="roundRect">
            <a:avLst>
              <a:gd name="adj" fmla="val 39314"/>
            </a:avLst>
          </a:prstGeom>
          <a:noFill/>
          <a:ln w="28575">
            <a:solidFill>
              <a:schemeClr val="bg2">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DADABCF-9ED5-644E-B05E-888A1D97C149}"/>
              </a:ext>
            </a:extLst>
          </p:cNvPr>
          <p:cNvSpPr/>
          <p:nvPr userDrawn="1"/>
        </p:nvSpPr>
        <p:spPr>
          <a:xfrm>
            <a:off x="15208848" y="4170288"/>
            <a:ext cx="1851005" cy="53948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86B4FF29-9E76-924C-A7BB-81785DA8D53F}"/>
              </a:ext>
            </a:extLst>
          </p:cNvPr>
          <p:cNvCxnSpPr>
            <a:cxnSpLocks/>
          </p:cNvCxnSpPr>
          <p:nvPr userDrawn="1"/>
        </p:nvCxnSpPr>
        <p:spPr>
          <a:xfrm>
            <a:off x="11684663" y="9374638"/>
            <a:ext cx="3067853" cy="0"/>
          </a:xfrm>
          <a:prstGeom prst="line">
            <a:avLst/>
          </a:prstGeom>
          <a:ln w="28575">
            <a:solidFill>
              <a:schemeClr val="bg2">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EBB6435-FCCA-5149-B1FF-D7AA8CCA4815}"/>
              </a:ext>
            </a:extLst>
          </p:cNvPr>
          <p:cNvCxnSpPr/>
          <p:nvPr userDrawn="1"/>
        </p:nvCxnSpPr>
        <p:spPr>
          <a:xfrm>
            <a:off x="6304288" y="9374638"/>
            <a:ext cx="3067853" cy="0"/>
          </a:xfrm>
          <a:prstGeom prst="line">
            <a:avLst/>
          </a:prstGeom>
          <a:ln w="28575">
            <a:solidFill>
              <a:schemeClr val="bg2">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2CC3D54-834F-034A-A0BF-CF093430BC33}"/>
              </a:ext>
            </a:extLst>
          </p:cNvPr>
          <p:cNvCxnSpPr>
            <a:cxnSpLocks/>
          </p:cNvCxnSpPr>
          <p:nvPr userDrawn="1"/>
        </p:nvCxnSpPr>
        <p:spPr>
          <a:xfrm>
            <a:off x="11684663" y="4492004"/>
            <a:ext cx="3067853" cy="0"/>
          </a:xfrm>
          <a:prstGeom prst="line">
            <a:avLst/>
          </a:prstGeom>
          <a:ln w="28575">
            <a:solidFill>
              <a:schemeClr val="bg2">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D93475D-9828-CE4E-9339-6E595FD51095}"/>
              </a:ext>
            </a:extLst>
          </p:cNvPr>
          <p:cNvCxnSpPr/>
          <p:nvPr userDrawn="1"/>
        </p:nvCxnSpPr>
        <p:spPr>
          <a:xfrm>
            <a:off x="6304288" y="4492004"/>
            <a:ext cx="3067853" cy="0"/>
          </a:xfrm>
          <a:prstGeom prst="line">
            <a:avLst/>
          </a:prstGeom>
          <a:ln w="28575">
            <a:solidFill>
              <a:schemeClr val="bg2">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46" name="Text Placeholder 11"/>
          <p:cNvSpPr>
            <a:spLocks noGrp="1"/>
          </p:cNvSpPr>
          <p:nvPr>
            <p:ph type="body" sz="quarter" idx="22" hasCustomPrompt="1"/>
          </p:nvPr>
        </p:nvSpPr>
        <p:spPr>
          <a:xfrm>
            <a:off x="3274916" y="6137389"/>
            <a:ext cx="3816424" cy="1460696"/>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a:t>
            </a:r>
            <a:endParaRPr lang="en-US"/>
          </a:p>
        </p:txBody>
      </p:sp>
      <p:sp>
        <p:nvSpPr>
          <p:cNvPr id="47" name="Text Placeholder 11"/>
          <p:cNvSpPr>
            <a:spLocks noGrp="1"/>
          </p:cNvSpPr>
          <p:nvPr>
            <p:ph type="body" sz="quarter" idx="23" hasCustomPrompt="1"/>
          </p:nvPr>
        </p:nvSpPr>
        <p:spPr>
          <a:xfrm>
            <a:off x="8643399" y="6137389"/>
            <a:ext cx="3816424" cy="1460696"/>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a:t>
            </a:r>
            <a:endParaRPr lang="en-US"/>
          </a:p>
        </p:txBody>
      </p:sp>
      <p:sp>
        <p:nvSpPr>
          <p:cNvPr id="48" name="Text Placeholder 11"/>
          <p:cNvSpPr>
            <a:spLocks noGrp="1"/>
          </p:cNvSpPr>
          <p:nvPr>
            <p:ph type="body" sz="quarter" idx="24" hasCustomPrompt="1"/>
          </p:nvPr>
        </p:nvSpPr>
        <p:spPr>
          <a:xfrm>
            <a:off x="13995380" y="6137389"/>
            <a:ext cx="3816424" cy="1460696"/>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a:t>
            </a:r>
            <a:endParaRPr lang="en-US"/>
          </a:p>
        </p:txBody>
      </p:sp>
      <p:sp>
        <p:nvSpPr>
          <p:cNvPr id="49" name="Text Placeholder 11"/>
          <p:cNvSpPr>
            <a:spLocks noGrp="1"/>
          </p:cNvSpPr>
          <p:nvPr>
            <p:ph type="body" sz="quarter" idx="25" hasCustomPrompt="1"/>
          </p:nvPr>
        </p:nvSpPr>
        <p:spPr>
          <a:xfrm>
            <a:off x="3260627" y="10811546"/>
            <a:ext cx="3816424" cy="1460696"/>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a:t>
            </a:r>
            <a:endParaRPr lang="en-US"/>
          </a:p>
        </p:txBody>
      </p:sp>
      <p:sp>
        <p:nvSpPr>
          <p:cNvPr id="50" name="Text Placeholder 11"/>
          <p:cNvSpPr>
            <a:spLocks noGrp="1"/>
          </p:cNvSpPr>
          <p:nvPr>
            <p:ph type="body" sz="quarter" idx="26" hasCustomPrompt="1"/>
          </p:nvPr>
        </p:nvSpPr>
        <p:spPr>
          <a:xfrm>
            <a:off x="8629110" y="10811546"/>
            <a:ext cx="3816424" cy="1460696"/>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a:t>
            </a:r>
            <a:endParaRPr lang="en-US"/>
          </a:p>
        </p:txBody>
      </p:sp>
      <p:sp>
        <p:nvSpPr>
          <p:cNvPr id="51" name="Text Placeholder 11"/>
          <p:cNvSpPr>
            <a:spLocks noGrp="1"/>
          </p:cNvSpPr>
          <p:nvPr>
            <p:ph type="body" sz="quarter" idx="27" hasCustomPrompt="1"/>
          </p:nvPr>
        </p:nvSpPr>
        <p:spPr>
          <a:xfrm>
            <a:off x="13981091" y="10811546"/>
            <a:ext cx="3816424" cy="1460696"/>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a:t>
            </a:r>
            <a:endParaRPr lang="en-US"/>
          </a:p>
        </p:txBody>
      </p:sp>
      <p:grpSp>
        <p:nvGrpSpPr>
          <p:cNvPr id="2" name="Group 1"/>
          <p:cNvGrpSpPr/>
          <p:nvPr userDrawn="1"/>
        </p:nvGrpSpPr>
        <p:grpSpPr>
          <a:xfrm>
            <a:off x="4065128" y="3402410"/>
            <a:ext cx="2141370" cy="2141371"/>
            <a:chOff x="4240833" y="2511446"/>
            <a:chExt cx="2141370" cy="2141371"/>
          </a:xfrm>
        </p:grpSpPr>
        <p:sp>
          <p:nvSpPr>
            <p:cNvPr id="63" name="Oval 62">
              <a:extLst>
                <a:ext uri="{FF2B5EF4-FFF2-40B4-BE49-F238E27FC236}">
                  <a16:creationId xmlns:a16="http://schemas.microsoft.com/office/drawing/2014/main" id="{E875F2EA-BFDB-AC4E-A7EE-51FEA731DA36}"/>
                </a:ext>
              </a:extLst>
            </p:cNvPr>
            <p:cNvSpPr/>
            <p:nvPr userDrawn="1"/>
          </p:nvSpPr>
          <p:spPr>
            <a:xfrm>
              <a:off x="4240833" y="2511446"/>
              <a:ext cx="2141370" cy="2141371"/>
            </a:xfrm>
            <a:prstGeom prst="ellipse">
              <a:avLst/>
            </a:prstGeom>
            <a:solidFill>
              <a:schemeClr val="bg1"/>
            </a:solidFill>
            <a:ln>
              <a:noFill/>
            </a:ln>
            <a:effectLst>
              <a:outerShdw blurRad="317500" dist="152400" dir="5520000" algn="ctr" rotWithShape="0">
                <a:srgbClr val="000000">
                  <a:alpha val="1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82003" y="3016911"/>
              <a:ext cx="1059030" cy="1059030"/>
            </a:xfrm>
            <a:prstGeom prst="rect">
              <a:avLst/>
            </a:prstGeom>
          </p:spPr>
        </p:pic>
      </p:grpSp>
      <p:grpSp>
        <p:nvGrpSpPr>
          <p:cNvPr id="65" name="Group 64"/>
          <p:cNvGrpSpPr/>
          <p:nvPr userDrawn="1"/>
        </p:nvGrpSpPr>
        <p:grpSpPr>
          <a:xfrm>
            <a:off x="9543293" y="3402410"/>
            <a:ext cx="2141370" cy="2141371"/>
            <a:chOff x="4240833" y="2511446"/>
            <a:chExt cx="2141370" cy="2141371"/>
          </a:xfrm>
        </p:grpSpPr>
        <p:sp>
          <p:nvSpPr>
            <p:cNvPr id="66" name="Oval 65">
              <a:extLst>
                <a:ext uri="{FF2B5EF4-FFF2-40B4-BE49-F238E27FC236}">
                  <a16:creationId xmlns:a16="http://schemas.microsoft.com/office/drawing/2014/main" id="{E875F2EA-BFDB-AC4E-A7EE-51FEA731DA36}"/>
                </a:ext>
              </a:extLst>
            </p:cNvPr>
            <p:cNvSpPr/>
            <p:nvPr userDrawn="1"/>
          </p:nvSpPr>
          <p:spPr>
            <a:xfrm>
              <a:off x="4240833" y="2511446"/>
              <a:ext cx="2141370" cy="2141371"/>
            </a:xfrm>
            <a:prstGeom prst="ellipse">
              <a:avLst/>
            </a:prstGeom>
            <a:solidFill>
              <a:schemeClr val="bg1"/>
            </a:solidFill>
            <a:ln>
              <a:noFill/>
            </a:ln>
            <a:effectLst>
              <a:outerShdw blurRad="317500" dist="152400" dir="5520000" algn="ctr" rotWithShape="0">
                <a:srgbClr val="000000">
                  <a:alpha val="1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82003" y="3016911"/>
              <a:ext cx="1059030" cy="1059030"/>
            </a:xfrm>
            <a:prstGeom prst="rect">
              <a:avLst/>
            </a:prstGeom>
          </p:spPr>
        </p:pic>
      </p:grpSp>
      <p:grpSp>
        <p:nvGrpSpPr>
          <p:cNvPr id="68" name="Group 67"/>
          <p:cNvGrpSpPr/>
          <p:nvPr userDrawn="1"/>
        </p:nvGrpSpPr>
        <p:grpSpPr>
          <a:xfrm>
            <a:off x="14839765" y="3519104"/>
            <a:ext cx="2141370" cy="2141371"/>
            <a:chOff x="4240833" y="2511446"/>
            <a:chExt cx="2141370" cy="2141371"/>
          </a:xfrm>
        </p:grpSpPr>
        <p:sp>
          <p:nvSpPr>
            <p:cNvPr id="69" name="Oval 68">
              <a:extLst>
                <a:ext uri="{FF2B5EF4-FFF2-40B4-BE49-F238E27FC236}">
                  <a16:creationId xmlns:a16="http://schemas.microsoft.com/office/drawing/2014/main" id="{E875F2EA-BFDB-AC4E-A7EE-51FEA731DA36}"/>
                </a:ext>
              </a:extLst>
            </p:cNvPr>
            <p:cNvSpPr/>
            <p:nvPr userDrawn="1"/>
          </p:nvSpPr>
          <p:spPr>
            <a:xfrm>
              <a:off x="4240833" y="2511446"/>
              <a:ext cx="2141370" cy="2141371"/>
            </a:xfrm>
            <a:prstGeom prst="ellipse">
              <a:avLst/>
            </a:prstGeom>
            <a:solidFill>
              <a:schemeClr val="bg1"/>
            </a:solidFill>
            <a:ln>
              <a:noFill/>
            </a:ln>
            <a:effectLst>
              <a:outerShdw blurRad="317500" dist="152400" dir="5520000" algn="ctr" rotWithShape="0">
                <a:srgbClr val="000000">
                  <a:alpha val="1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82003" y="3016911"/>
              <a:ext cx="1059030" cy="1059030"/>
            </a:xfrm>
            <a:prstGeom prst="rect">
              <a:avLst/>
            </a:prstGeom>
          </p:spPr>
        </p:pic>
      </p:grpSp>
      <p:grpSp>
        <p:nvGrpSpPr>
          <p:cNvPr id="71" name="Group 70"/>
          <p:cNvGrpSpPr/>
          <p:nvPr userDrawn="1"/>
        </p:nvGrpSpPr>
        <p:grpSpPr>
          <a:xfrm>
            <a:off x="14839765" y="8303952"/>
            <a:ext cx="2141370" cy="2141371"/>
            <a:chOff x="4240833" y="2511446"/>
            <a:chExt cx="2141370" cy="2141371"/>
          </a:xfrm>
        </p:grpSpPr>
        <p:sp>
          <p:nvSpPr>
            <p:cNvPr id="72" name="Oval 71">
              <a:extLst>
                <a:ext uri="{FF2B5EF4-FFF2-40B4-BE49-F238E27FC236}">
                  <a16:creationId xmlns:a16="http://schemas.microsoft.com/office/drawing/2014/main" id="{E875F2EA-BFDB-AC4E-A7EE-51FEA731DA36}"/>
                </a:ext>
              </a:extLst>
            </p:cNvPr>
            <p:cNvSpPr/>
            <p:nvPr userDrawn="1"/>
          </p:nvSpPr>
          <p:spPr>
            <a:xfrm>
              <a:off x="4240833" y="2511446"/>
              <a:ext cx="2141370" cy="2141371"/>
            </a:xfrm>
            <a:prstGeom prst="ellipse">
              <a:avLst/>
            </a:prstGeom>
            <a:solidFill>
              <a:schemeClr val="bg1"/>
            </a:solidFill>
            <a:ln>
              <a:noFill/>
            </a:ln>
            <a:effectLst>
              <a:outerShdw blurRad="317500" dist="152400" dir="5520000" algn="ctr" rotWithShape="0">
                <a:srgbClr val="000000">
                  <a:alpha val="1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82003" y="3016911"/>
              <a:ext cx="1059030" cy="1059030"/>
            </a:xfrm>
            <a:prstGeom prst="rect">
              <a:avLst/>
            </a:prstGeom>
          </p:spPr>
        </p:pic>
      </p:grpSp>
      <p:grpSp>
        <p:nvGrpSpPr>
          <p:cNvPr id="74" name="Group 73"/>
          <p:cNvGrpSpPr/>
          <p:nvPr userDrawn="1"/>
        </p:nvGrpSpPr>
        <p:grpSpPr>
          <a:xfrm>
            <a:off x="9543293" y="8268246"/>
            <a:ext cx="2141370" cy="2141371"/>
            <a:chOff x="4240833" y="2511446"/>
            <a:chExt cx="2141370" cy="2141371"/>
          </a:xfrm>
        </p:grpSpPr>
        <p:sp>
          <p:nvSpPr>
            <p:cNvPr id="75" name="Oval 74">
              <a:extLst>
                <a:ext uri="{FF2B5EF4-FFF2-40B4-BE49-F238E27FC236}">
                  <a16:creationId xmlns:a16="http://schemas.microsoft.com/office/drawing/2014/main" id="{E875F2EA-BFDB-AC4E-A7EE-51FEA731DA36}"/>
                </a:ext>
              </a:extLst>
            </p:cNvPr>
            <p:cNvSpPr/>
            <p:nvPr userDrawn="1"/>
          </p:nvSpPr>
          <p:spPr>
            <a:xfrm>
              <a:off x="4240833" y="2511446"/>
              <a:ext cx="2141370" cy="2141371"/>
            </a:xfrm>
            <a:prstGeom prst="ellipse">
              <a:avLst/>
            </a:prstGeom>
            <a:solidFill>
              <a:schemeClr val="bg1"/>
            </a:solidFill>
            <a:ln>
              <a:noFill/>
            </a:ln>
            <a:effectLst>
              <a:outerShdw blurRad="317500" dist="152400" dir="5520000" algn="ctr" rotWithShape="0">
                <a:srgbClr val="000000">
                  <a:alpha val="1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82003" y="3016911"/>
              <a:ext cx="1059030" cy="1059030"/>
            </a:xfrm>
            <a:prstGeom prst="rect">
              <a:avLst/>
            </a:prstGeom>
          </p:spPr>
        </p:pic>
      </p:grpSp>
      <p:grpSp>
        <p:nvGrpSpPr>
          <p:cNvPr id="77" name="Group 76"/>
          <p:cNvGrpSpPr/>
          <p:nvPr userDrawn="1"/>
        </p:nvGrpSpPr>
        <p:grpSpPr>
          <a:xfrm>
            <a:off x="4033385" y="8303952"/>
            <a:ext cx="2141370" cy="2141371"/>
            <a:chOff x="4240833" y="2511446"/>
            <a:chExt cx="2141370" cy="2141371"/>
          </a:xfrm>
        </p:grpSpPr>
        <p:sp>
          <p:nvSpPr>
            <p:cNvPr id="78" name="Oval 77">
              <a:extLst>
                <a:ext uri="{FF2B5EF4-FFF2-40B4-BE49-F238E27FC236}">
                  <a16:creationId xmlns:a16="http://schemas.microsoft.com/office/drawing/2014/main" id="{E875F2EA-BFDB-AC4E-A7EE-51FEA731DA36}"/>
                </a:ext>
              </a:extLst>
            </p:cNvPr>
            <p:cNvSpPr/>
            <p:nvPr userDrawn="1"/>
          </p:nvSpPr>
          <p:spPr>
            <a:xfrm>
              <a:off x="4240833" y="2511446"/>
              <a:ext cx="2141370" cy="2141371"/>
            </a:xfrm>
            <a:prstGeom prst="ellipse">
              <a:avLst/>
            </a:prstGeom>
            <a:solidFill>
              <a:schemeClr val="bg1"/>
            </a:solidFill>
            <a:ln>
              <a:noFill/>
            </a:ln>
            <a:effectLst>
              <a:outerShdw blurRad="317500" dist="152400" dir="5520000" algn="ctr" rotWithShape="0">
                <a:srgbClr val="000000">
                  <a:alpha val="1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82003" y="3016911"/>
              <a:ext cx="1059030" cy="1059030"/>
            </a:xfrm>
            <a:prstGeom prst="rect">
              <a:avLst/>
            </a:prstGeom>
          </p:spPr>
        </p:pic>
      </p:grpSp>
      <p:sp>
        <p:nvSpPr>
          <p:cNvPr id="40" name="Text Placeholder 86"/>
          <p:cNvSpPr>
            <a:spLocks noGrp="1"/>
          </p:cNvSpPr>
          <p:nvPr>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600" b="1" spc="0" baseline="0">
                <a:solidFill>
                  <a:srgbClr val="000000"/>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sl-SI"/>
              <a:t>Main Title</a:t>
            </a:r>
          </a:p>
        </p:txBody>
      </p:sp>
      <p:sp>
        <p:nvSpPr>
          <p:cNvPr id="41" name="Text Placeholder 86"/>
          <p:cNvSpPr>
            <a:spLocks noGrp="1"/>
          </p:cNvSpPr>
          <p:nvPr>
            <p:ph type="body" sz="quarter" idx="28" hasCustomPrompt="1"/>
          </p:nvPr>
        </p:nvSpPr>
        <p:spPr>
          <a:xfrm>
            <a:off x="10171028" y="1386185"/>
            <a:ext cx="2810679" cy="432017"/>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42" name="Straight Connector 41"/>
          <p:cNvCxnSpPr/>
          <p:nvPr userDrawn="1"/>
        </p:nvCxnSpPr>
        <p:spPr>
          <a:xfrm>
            <a:off x="12765683" y="160221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
        <p:nvSpPr>
          <p:cNvPr id="43" name="Text Placeholder 11"/>
          <p:cNvSpPr>
            <a:spLocks noGrp="1"/>
          </p:cNvSpPr>
          <p:nvPr>
            <p:ph type="body" sz="quarter" idx="31" hasCustomPrompt="1"/>
          </p:nvPr>
        </p:nvSpPr>
        <p:spPr>
          <a:xfrm>
            <a:off x="18416362" y="306066"/>
            <a:ext cx="4926774" cy="1944216"/>
          </a:xfrm>
          <a:prstGeom prst="rect">
            <a:avLst/>
          </a:prstGeom>
        </p:spPr>
        <p:txBody>
          <a:bodyPr/>
          <a:lstStyle>
            <a:lvl1pPr marL="0" indent="0" algn="ctr">
              <a:lnSpc>
                <a:spcPct val="150000"/>
              </a:lnSpc>
              <a:buNone/>
              <a:defRPr sz="2000">
                <a:solidFill>
                  <a:srgbClr val="FF0000"/>
                </a:solidFill>
                <a:latin typeface="+mn-lt"/>
              </a:defRPr>
            </a:lvl1pPr>
            <a:lvl2pPr>
              <a:defRPr sz="1467"/>
            </a:lvl2pPr>
            <a:lvl3pPr>
              <a:defRPr sz="1400"/>
            </a:lvl3pPr>
            <a:lvl4pPr>
              <a:defRPr sz="1333"/>
            </a:lvl4pPr>
            <a:lvl5pPr>
              <a:defRPr sz="1333"/>
            </a:lvl5pPr>
          </a:lstStyle>
          <a:p>
            <a:pPr lvl="0"/>
            <a:r>
              <a:rPr lang="en-US"/>
              <a:t>TO EDIT ICONS &gt; OPEN View &gt; Master Slide View</a:t>
            </a:r>
            <a:r>
              <a:rPr lang="sl-SI"/>
              <a:t> </a:t>
            </a:r>
            <a:r>
              <a:rPr lang="en-US"/>
              <a:t>&gt;</a:t>
            </a:r>
            <a:r>
              <a:rPr lang="sl-SI"/>
              <a:t> </a:t>
            </a:r>
            <a:r>
              <a:rPr lang="en-US"/>
              <a:t>Select from the icon list master slide</a:t>
            </a:r>
          </a:p>
        </p:txBody>
      </p:sp>
    </p:spTree>
    <p:extLst>
      <p:ext uri="{BB962C8B-B14F-4D97-AF65-F5344CB8AC3E}">
        <p14:creationId xmlns:p14="http://schemas.microsoft.com/office/powerpoint/2010/main" val="14460728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4_facts2">
    <p:spTree>
      <p:nvGrpSpPr>
        <p:cNvPr id="1" name=""/>
        <p:cNvGrpSpPr/>
        <p:nvPr/>
      </p:nvGrpSpPr>
      <p:grpSpPr>
        <a:xfrm>
          <a:off x="0" y="0"/>
          <a:ext cx="0" cy="0"/>
          <a:chOff x="0" y="0"/>
          <a:chExt cx="0" cy="0"/>
        </a:xfrm>
      </p:grpSpPr>
      <p:sp>
        <p:nvSpPr>
          <p:cNvPr id="30" name="Rounded Rectangle 29">
            <a:extLst>
              <a:ext uri="{FF2B5EF4-FFF2-40B4-BE49-F238E27FC236}">
                <a16:creationId xmlns:a16="http://schemas.microsoft.com/office/drawing/2014/main" id="{0DB73DB8-5494-554B-A780-D943BED148EC}"/>
              </a:ext>
            </a:extLst>
          </p:cNvPr>
          <p:cNvSpPr/>
          <p:nvPr userDrawn="1"/>
        </p:nvSpPr>
        <p:spPr>
          <a:xfrm>
            <a:off x="0" y="1"/>
            <a:ext cx="24377650" cy="8720253"/>
          </a:xfrm>
          <a:prstGeom prst="roundRect">
            <a:avLst>
              <a:gd name="adj" fmla="val 0"/>
            </a:avLst>
          </a:prstGeom>
          <a:solidFill>
            <a:srgbClr val="001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11"/>
          <p:cNvSpPr>
            <a:spLocks/>
          </p:cNvSpPr>
          <p:nvPr userDrawn="1"/>
        </p:nvSpPr>
        <p:spPr bwMode="auto">
          <a:xfrm>
            <a:off x="104775" y="-83395"/>
            <a:ext cx="12093514" cy="9823107"/>
          </a:xfrm>
          <a:custGeom>
            <a:avLst/>
            <a:gdLst>
              <a:gd name="T0" fmla="*/ 1378 w 1438"/>
              <a:gd name="T1" fmla="*/ 709 h 1168"/>
              <a:gd name="T2" fmla="*/ 729 w 1438"/>
              <a:gd name="T3" fmla="*/ 60 h 1168"/>
              <a:gd name="T4" fmla="*/ 608 w 1438"/>
              <a:gd name="T5" fmla="*/ 60 h 1168"/>
              <a:gd name="T6" fmla="*/ 0 w 1438"/>
              <a:gd name="T7" fmla="*/ 669 h 1168"/>
              <a:gd name="T8" fmla="*/ 0 w 1438"/>
              <a:gd name="T9" fmla="*/ 1168 h 1168"/>
              <a:gd name="T10" fmla="*/ 1040 w 1438"/>
              <a:gd name="T11" fmla="*/ 1168 h 1168"/>
              <a:gd name="T12" fmla="*/ 1378 w 1438"/>
              <a:gd name="T13" fmla="*/ 830 h 1168"/>
              <a:gd name="T14" fmla="*/ 1378 w 1438"/>
              <a:gd name="T15" fmla="*/ 709 h 1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8" h="1168">
                <a:moveTo>
                  <a:pt x="1378" y="709"/>
                </a:moveTo>
                <a:cubicBezTo>
                  <a:pt x="729" y="60"/>
                  <a:pt x="729" y="60"/>
                  <a:pt x="729" y="60"/>
                </a:cubicBezTo>
                <a:cubicBezTo>
                  <a:pt x="729" y="60"/>
                  <a:pt x="669" y="0"/>
                  <a:pt x="608" y="60"/>
                </a:cubicBezTo>
                <a:cubicBezTo>
                  <a:pt x="0" y="669"/>
                  <a:pt x="0" y="669"/>
                  <a:pt x="0" y="669"/>
                </a:cubicBezTo>
                <a:cubicBezTo>
                  <a:pt x="0" y="1168"/>
                  <a:pt x="0" y="1168"/>
                  <a:pt x="0" y="1168"/>
                </a:cubicBezTo>
                <a:cubicBezTo>
                  <a:pt x="1040" y="1168"/>
                  <a:pt x="1040" y="1168"/>
                  <a:pt x="1040" y="1168"/>
                </a:cubicBezTo>
                <a:cubicBezTo>
                  <a:pt x="1378" y="830"/>
                  <a:pt x="1378" y="830"/>
                  <a:pt x="1378" y="830"/>
                </a:cubicBezTo>
                <a:cubicBezTo>
                  <a:pt x="1378" y="830"/>
                  <a:pt x="1438" y="770"/>
                  <a:pt x="1378" y="709"/>
                </a:cubicBezTo>
                <a:close/>
              </a:path>
            </a:pathLst>
          </a:custGeom>
          <a:solidFill>
            <a:srgbClr val="FFFFFF">
              <a:alpha val="1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a:p>
        </p:txBody>
      </p:sp>
      <p:sp>
        <p:nvSpPr>
          <p:cNvPr id="72" name="U-Turn Arrow 71">
            <a:extLst>
              <a:ext uri="{FF2B5EF4-FFF2-40B4-BE49-F238E27FC236}">
                <a16:creationId xmlns:a16="http://schemas.microsoft.com/office/drawing/2014/main" id="{E4F56A69-82AF-804B-8124-BB444D377F2B}"/>
              </a:ext>
            </a:extLst>
          </p:cNvPr>
          <p:cNvSpPr/>
          <p:nvPr userDrawn="1"/>
        </p:nvSpPr>
        <p:spPr>
          <a:xfrm>
            <a:off x="4436181" y="5571488"/>
            <a:ext cx="5305129" cy="1372322"/>
          </a:xfrm>
          <a:prstGeom prst="uturnArrow">
            <a:avLst>
              <a:gd name="adj1" fmla="val 4678"/>
              <a:gd name="adj2" fmla="val 11541"/>
              <a:gd name="adj3" fmla="val 22116"/>
              <a:gd name="adj4" fmla="val 50000"/>
              <a:gd name="adj5"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Bent Arrow 72">
            <a:extLst>
              <a:ext uri="{FF2B5EF4-FFF2-40B4-BE49-F238E27FC236}">
                <a16:creationId xmlns:a16="http://schemas.microsoft.com/office/drawing/2014/main" id="{D08A0D99-E5A7-CE43-8B41-0020D4A2E14E}"/>
              </a:ext>
            </a:extLst>
          </p:cNvPr>
          <p:cNvSpPr/>
          <p:nvPr userDrawn="1"/>
        </p:nvSpPr>
        <p:spPr>
          <a:xfrm rot="5400000">
            <a:off x="16373320" y="3106781"/>
            <a:ext cx="1372321" cy="6301742"/>
          </a:xfrm>
          <a:prstGeom prst="bentArrow">
            <a:avLst>
              <a:gd name="adj1" fmla="val 4591"/>
              <a:gd name="adj2" fmla="val 13106"/>
              <a:gd name="adj3" fmla="val 20772"/>
              <a:gd name="adj4" fmla="val 5837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Bent Arrow 73">
            <a:extLst>
              <a:ext uri="{FF2B5EF4-FFF2-40B4-BE49-F238E27FC236}">
                <a16:creationId xmlns:a16="http://schemas.microsoft.com/office/drawing/2014/main" id="{CE204F7A-80A7-B04E-8792-7477DAD515B0}"/>
              </a:ext>
            </a:extLst>
          </p:cNvPr>
          <p:cNvSpPr/>
          <p:nvPr userDrawn="1"/>
        </p:nvSpPr>
        <p:spPr>
          <a:xfrm rot="5400000">
            <a:off x="11184964" y="3106780"/>
            <a:ext cx="1372321" cy="6301742"/>
          </a:xfrm>
          <a:prstGeom prst="bentArrow">
            <a:avLst>
              <a:gd name="adj1" fmla="val 4591"/>
              <a:gd name="adj2" fmla="val 13106"/>
              <a:gd name="adj3" fmla="val 20772"/>
              <a:gd name="adj4" fmla="val 5837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Rounded Rectangle 79"/>
          <p:cNvSpPr/>
          <p:nvPr userDrawn="1"/>
        </p:nvSpPr>
        <p:spPr>
          <a:xfrm>
            <a:off x="3390664" y="7494271"/>
            <a:ext cx="2051522" cy="2051522"/>
          </a:xfrm>
          <a:prstGeom prst="roundRect">
            <a:avLst/>
          </a:prstGeom>
          <a:solidFill>
            <a:srgbClr val="FFFFFF"/>
          </a:solidFill>
          <a:ln>
            <a:noFill/>
          </a:ln>
          <a:effectLst>
            <a:outerShdw blurRad="381000" dist="101600" dir="4080000" sx="104000" sy="104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81" name="Rounded Rectangle 80"/>
          <p:cNvSpPr/>
          <p:nvPr userDrawn="1"/>
        </p:nvSpPr>
        <p:spPr>
          <a:xfrm>
            <a:off x="8547734" y="7494271"/>
            <a:ext cx="2051522" cy="2051522"/>
          </a:xfrm>
          <a:prstGeom prst="roundRect">
            <a:avLst/>
          </a:prstGeom>
          <a:solidFill>
            <a:srgbClr val="FFFFFF"/>
          </a:solidFill>
          <a:ln>
            <a:noFill/>
          </a:ln>
          <a:effectLst>
            <a:outerShdw blurRad="381000" dist="101600" dir="4080000" sx="104000" sy="104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82" name="Rounded Rectangle 81"/>
          <p:cNvSpPr/>
          <p:nvPr userDrawn="1"/>
        </p:nvSpPr>
        <p:spPr>
          <a:xfrm>
            <a:off x="13791964" y="7494271"/>
            <a:ext cx="2051522" cy="2051522"/>
          </a:xfrm>
          <a:prstGeom prst="roundRect">
            <a:avLst/>
          </a:prstGeom>
          <a:solidFill>
            <a:srgbClr val="FFFFFF"/>
          </a:solidFill>
          <a:ln>
            <a:noFill/>
          </a:ln>
          <a:effectLst>
            <a:outerShdw blurRad="381000" dist="101600" dir="4080000" sx="104000" sy="104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83" name="Rounded Rectangle 82"/>
          <p:cNvSpPr/>
          <p:nvPr userDrawn="1"/>
        </p:nvSpPr>
        <p:spPr>
          <a:xfrm>
            <a:off x="19005772" y="7494271"/>
            <a:ext cx="2051522" cy="2051522"/>
          </a:xfrm>
          <a:prstGeom prst="roundRect">
            <a:avLst/>
          </a:prstGeom>
          <a:solidFill>
            <a:srgbClr val="FFFFFF"/>
          </a:solidFill>
          <a:ln>
            <a:noFill/>
          </a:ln>
          <a:effectLst>
            <a:outerShdw blurRad="381000" dist="101600" dir="4080000" sx="104000" sy="104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84"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86910" y="7990517"/>
            <a:ext cx="1059030" cy="1059030"/>
          </a:xfrm>
          <a:prstGeom prst="rect">
            <a:avLst/>
          </a:prstGeom>
        </p:spPr>
      </p:pic>
      <p:pic>
        <p:nvPicPr>
          <p:cNvPr id="85"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043977" y="7990517"/>
            <a:ext cx="1059030" cy="1059030"/>
          </a:xfrm>
          <a:prstGeom prst="rect">
            <a:avLst/>
          </a:prstGeom>
        </p:spPr>
      </p:pic>
      <p:pic>
        <p:nvPicPr>
          <p:cNvPr id="86"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288212" y="7990517"/>
            <a:ext cx="1059030" cy="1059030"/>
          </a:xfrm>
          <a:prstGeom prst="rect">
            <a:avLst/>
          </a:prstGeom>
        </p:spPr>
      </p:pic>
      <p:pic>
        <p:nvPicPr>
          <p:cNvPr id="87"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502018" y="7990517"/>
            <a:ext cx="1059030" cy="1059030"/>
          </a:xfrm>
          <a:prstGeom prst="rect">
            <a:avLst/>
          </a:prstGeom>
        </p:spPr>
      </p:pic>
      <p:sp>
        <p:nvSpPr>
          <p:cNvPr id="89" name="Text Placeholder 11"/>
          <p:cNvSpPr>
            <a:spLocks noGrp="1"/>
          </p:cNvSpPr>
          <p:nvPr>
            <p:ph type="body" sz="quarter" idx="22" hasCustomPrompt="1"/>
          </p:nvPr>
        </p:nvSpPr>
        <p:spPr>
          <a:xfrm>
            <a:off x="2071202" y="10919878"/>
            <a:ext cx="4690444" cy="1626135"/>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en-US"/>
          </a:p>
        </p:txBody>
      </p:sp>
      <p:sp>
        <p:nvSpPr>
          <p:cNvPr id="91" name="Text Placeholder 11"/>
          <p:cNvSpPr>
            <a:spLocks noGrp="1"/>
          </p:cNvSpPr>
          <p:nvPr>
            <p:ph type="body" sz="quarter" idx="30" hasCustomPrompt="1"/>
          </p:nvPr>
        </p:nvSpPr>
        <p:spPr>
          <a:xfrm>
            <a:off x="7120009" y="10919878"/>
            <a:ext cx="4690444" cy="1626135"/>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en-US"/>
          </a:p>
        </p:txBody>
      </p:sp>
      <p:sp>
        <p:nvSpPr>
          <p:cNvPr id="93" name="Text Placeholder 11"/>
          <p:cNvSpPr>
            <a:spLocks noGrp="1"/>
          </p:cNvSpPr>
          <p:nvPr>
            <p:ph type="body" sz="quarter" idx="32" hasCustomPrompt="1"/>
          </p:nvPr>
        </p:nvSpPr>
        <p:spPr>
          <a:xfrm>
            <a:off x="12611743" y="10919878"/>
            <a:ext cx="4690444" cy="1626135"/>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en-US"/>
          </a:p>
        </p:txBody>
      </p:sp>
      <p:sp>
        <p:nvSpPr>
          <p:cNvPr id="95" name="Text Placeholder 11"/>
          <p:cNvSpPr>
            <a:spLocks noGrp="1"/>
          </p:cNvSpPr>
          <p:nvPr>
            <p:ph type="body" sz="quarter" idx="34" hasCustomPrompt="1"/>
          </p:nvPr>
        </p:nvSpPr>
        <p:spPr>
          <a:xfrm>
            <a:off x="17825551" y="10919878"/>
            <a:ext cx="4690444" cy="1626135"/>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en-US"/>
          </a:p>
        </p:txBody>
      </p:sp>
      <p:sp>
        <p:nvSpPr>
          <p:cNvPr id="97" name="AutoShape 9"/>
          <p:cNvSpPr>
            <a:spLocks noChangeAspect="1" noChangeArrowheads="1" noTextEdit="1"/>
          </p:cNvSpPr>
          <p:nvPr userDrawn="1"/>
        </p:nvSpPr>
        <p:spPr bwMode="auto">
          <a:xfrm>
            <a:off x="104775" y="201555"/>
            <a:ext cx="11808564" cy="953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l-SI"/>
          </a:p>
        </p:txBody>
      </p:sp>
      <p:sp>
        <p:nvSpPr>
          <p:cNvPr id="102" name="TextBox 101"/>
          <p:cNvSpPr txBox="1"/>
          <p:nvPr userDrawn="1"/>
        </p:nvSpPr>
        <p:spPr>
          <a:xfrm rot="16200000">
            <a:off x="20203575" y="6693710"/>
            <a:ext cx="6694678" cy="400110"/>
          </a:xfrm>
          <a:prstGeom prst="rect">
            <a:avLst/>
          </a:prstGeom>
          <a:noFill/>
        </p:spPr>
        <p:txBody>
          <a:bodyPr wrap="square" rtlCol="0">
            <a:spAutoFit/>
          </a:bodyPr>
          <a:lstStyle/>
          <a:p>
            <a:pPr marL="0" marR="0" indent="0" algn="ctr" defTabSz="2176766" rtl="0" eaLnBrk="1" fontAlgn="auto" latinLnBrk="0" hangingPunct="1">
              <a:lnSpc>
                <a:spcPct val="100000"/>
              </a:lnSpc>
              <a:spcBef>
                <a:spcPts val="0"/>
              </a:spcBef>
              <a:spcAft>
                <a:spcPts val="0"/>
              </a:spcAft>
              <a:buClrTx/>
              <a:buSzTx/>
              <a:buFontTx/>
              <a:buNone/>
              <a:tabLst/>
              <a:defRPr/>
            </a:pPr>
            <a:r>
              <a:rPr lang="en-US" sz="3000" b="1" i="0" u="none" strike="noStrike" kern="1200" spc="700" baseline="30000" dirty="0">
                <a:solidFill>
                  <a:schemeClr val="bg1"/>
                </a:solidFill>
                <a:latin typeface="Segoe UI Symbol" charset="0"/>
                <a:ea typeface="Segoe UI Symbol" charset="0"/>
                <a:cs typeface="Segoe UI Symbol" charset="0"/>
              </a:rPr>
              <a:t>@</a:t>
            </a:r>
            <a:r>
              <a:rPr lang="en-US" sz="3000" b="1" i="0" u="none" strike="noStrike" kern="1200" spc="700" baseline="30000" dirty="0">
                <a:solidFill>
                  <a:schemeClr val="bg1"/>
                </a:solidFill>
                <a:latin typeface="+mn-lt"/>
                <a:ea typeface="Segoe UI Symbol" charset="0"/>
                <a:cs typeface="Segoe UI Symbol" charset="0"/>
              </a:rPr>
              <a:t>ADACTA</a:t>
            </a:r>
            <a:endParaRPr lang="en-US" sz="3000" b="1" i="0" u="none" strike="noStrike" kern="1200" spc="700" baseline="30000" dirty="0">
              <a:solidFill>
                <a:schemeClr val="bg1"/>
              </a:solidFill>
              <a:latin typeface="Segoe UI Symbol" charset="0"/>
              <a:ea typeface="Segoe UI Symbol" charset="0"/>
              <a:cs typeface="Segoe UI Symbol" charset="0"/>
            </a:endParaRPr>
          </a:p>
        </p:txBody>
      </p:sp>
      <p:sp>
        <p:nvSpPr>
          <p:cNvPr id="33" name="Text Placeholder 86"/>
          <p:cNvSpPr>
            <a:spLocks noGrp="1"/>
          </p:cNvSpPr>
          <p:nvPr>
            <p:ph type="body" sz="quarter" idx="28" hasCustomPrompt="1"/>
          </p:nvPr>
        </p:nvSpPr>
        <p:spPr>
          <a:xfrm>
            <a:off x="2613643" y="10191191"/>
            <a:ext cx="3605561" cy="728687"/>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5" name="Text Placeholder 86"/>
          <p:cNvSpPr>
            <a:spLocks noGrp="1"/>
          </p:cNvSpPr>
          <p:nvPr>
            <p:ph type="body" sz="quarter" idx="35" hasCustomPrompt="1"/>
          </p:nvPr>
        </p:nvSpPr>
        <p:spPr>
          <a:xfrm>
            <a:off x="7662450" y="10191191"/>
            <a:ext cx="3605561" cy="728687"/>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6" name="Text Placeholder 86"/>
          <p:cNvSpPr>
            <a:spLocks noGrp="1"/>
          </p:cNvSpPr>
          <p:nvPr>
            <p:ph type="body" sz="quarter" idx="36" hasCustomPrompt="1"/>
          </p:nvPr>
        </p:nvSpPr>
        <p:spPr>
          <a:xfrm>
            <a:off x="13148179" y="10191191"/>
            <a:ext cx="3605561" cy="728687"/>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7" name="Text Placeholder 86"/>
          <p:cNvSpPr>
            <a:spLocks noGrp="1"/>
          </p:cNvSpPr>
          <p:nvPr>
            <p:ph type="body" sz="quarter" idx="37" hasCustomPrompt="1"/>
          </p:nvPr>
        </p:nvSpPr>
        <p:spPr>
          <a:xfrm>
            <a:off x="18367992" y="10197008"/>
            <a:ext cx="3605561" cy="728687"/>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4" name="Shape 402"/>
          <p:cNvSpPr txBox="1">
            <a:spLocks/>
          </p:cNvSpPr>
          <p:nvPr userDrawn="1"/>
        </p:nvSpPr>
        <p:spPr>
          <a:xfrm>
            <a:off x="22615503" y="12475418"/>
            <a:ext cx="935411" cy="446951"/>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1pPr>
            <a:lvl2pPr marL="0" marR="0" indent="1143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2pPr>
            <a:lvl3pPr marL="0" marR="0" indent="2286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3pPr>
            <a:lvl4pPr marL="0" marR="0" indent="3429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4pPr>
            <a:lvl5pPr marL="0" marR="0" indent="4572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5pPr>
            <a:lvl6pPr marL="0" marR="0" indent="5715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6pPr>
            <a:lvl7pPr marL="0" marR="0" indent="6858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7pPr>
            <a:lvl8pPr marL="0" marR="0" indent="8001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8pPr>
            <a:lvl9pPr marL="0" marR="0" indent="9144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9pPr>
          </a:lstStyle>
          <a:p>
            <a:pPr algn="r">
              <a:defRPr/>
            </a:pPr>
            <a:fld id="{98E1E0C6-D56B-49C4-BEEA-5FD46A4DE522}" type="slidenum">
              <a:rPr lang="is-IS" sz="2700" b="1" kern="0" smtClean="0">
                <a:solidFill>
                  <a:schemeClr val="accent4"/>
                </a:solidFill>
                <a:latin typeface="+mn-lt"/>
                <a:ea typeface="Segoe UI Symbol" charset="0"/>
                <a:cs typeface="Segoe UI Symbol" charset="0"/>
              </a:rPr>
              <a:pPr algn="r">
                <a:defRPr/>
              </a:pPr>
              <a:t>‹#›</a:t>
            </a:fld>
            <a:endParaRPr lang="is-IS" sz="2700" b="1" kern="0">
              <a:solidFill>
                <a:schemeClr val="accent4"/>
              </a:solidFill>
              <a:latin typeface="+mn-lt"/>
              <a:ea typeface="Segoe UI Symbol" charset="0"/>
              <a:cs typeface="Segoe UI Symbol" charset="0"/>
            </a:endParaRPr>
          </a:p>
        </p:txBody>
      </p:sp>
      <p:sp>
        <p:nvSpPr>
          <p:cNvPr id="31" name="Text Placeholder 86"/>
          <p:cNvSpPr>
            <a:spLocks noGrp="1"/>
          </p:cNvSpPr>
          <p:nvPr>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600" b="1" spc="0" baseline="0">
                <a:solidFill>
                  <a:schemeClr val="bg1"/>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32" name="Text Placeholder 86"/>
          <p:cNvSpPr>
            <a:spLocks noGrp="1"/>
          </p:cNvSpPr>
          <p:nvPr>
            <p:ph type="body" sz="quarter" idx="24" hasCustomPrompt="1"/>
          </p:nvPr>
        </p:nvSpPr>
        <p:spPr>
          <a:xfrm>
            <a:off x="10171028" y="1386185"/>
            <a:ext cx="2738671" cy="372249"/>
          </a:xfrm>
          <a:prstGeom prst="rect">
            <a:avLst/>
          </a:prstGeom>
        </p:spPr>
        <p:txBody>
          <a:bodyPr/>
          <a:lstStyle>
            <a:lvl1pPr marL="0" indent="0" algn="l">
              <a:lnSpc>
                <a:spcPct val="100000"/>
              </a:lnSpc>
              <a:spcBef>
                <a:spcPts val="0"/>
              </a:spcBef>
              <a:buNone/>
              <a:defRPr sz="2500" b="1" spc="700" baseline="0">
                <a:solidFill>
                  <a:schemeClr val="bg1"/>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42" name="Straight Connector 41"/>
          <p:cNvCxnSpPr/>
          <p:nvPr userDrawn="1"/>
        </p:nvCxnSpPr>
        <p:spPr>
          <a:xfrm>
            <a:off x="12765683" y="1602210"/>
            <a:ext cx="12241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 Placeholder 11"/>
          <p:cNvSpPr>
            <a:spLocks noGrp="1"/>
          </p:cNvSpPr>
          <p:nvPr>
            <p:ph type="body" sz="quarter" idx="31" hasCustomPrompt="1"/>
          </p:nvPr>
        </p:nvSpPr>
        <p:spPr>
          <a:xfrm>
            <a:off x="2161971" y="1674218"/>
            <a:ext cx="4926774" cy="1944216"/>
          </a:xfrm>
          <a:prstGeom prst="rect">
            <a:avLst/>
          </a:prstGeom>
        </p:spPr>
        <p:txBody>
          <a:bodyPr/>
          <a:lstStyle>
            <a:lvl1pPr marL="0" indent="0" algn="ctr">
              <a:lnSpc>
                <a:spcPct val="150000"/>
              </a:lnSpc>
              <a:buNone/>
              <a:defRPr sz="2000">
                <a:solidFill>
                  <a:srgbClr val="FF0000"/>
                </a:solidFill>
                <a:latin typeface="+mn-lt"/>
              </a:defRPr>
            </a:lvl1pPr>
            <a:lvl2pPr>
              <a:defRPr sz="1467"/>
            </a:lvl2pPr>
            <a:lvl3pPr>
              <a:defRPr sz="1400"/>
            </a:lvl3pPr>
            <a:lvl4pPr>
              <a:defRPr sz="1333"/>
            </a:lvl4pPr>
            <a:lvl5pPr>
              <a:defRPr sz="1333"/>
            </a:lvl5pPr>
          </a:lstStyle>
          <a:p>
            <a:pPr lvl="0"/>
            <a:r>
              <a:rPr lang="en-US"/>
              <a:t>TO EDIT ICONS &gt; OPEN View &gt; Master Slide View</a:t>
            </a:r>
            <a:r>
              <a:rPr lang="sl-SI"/>
              <a:t> </a:t>
            </a:r>
            <a:r>
              <a:rPr lang="en-US"/>
              <a:t>&gt;</a:t>
            </a:r>
            <a:r>
              <a:rPr lang="sl-SI"/>
              <a:t> </a:t>
            </a:r>
            <a:r>
              <a:rPr lang="en-US"/>
              <a:t>Select from the icon list master slide</a:t>
            </a:r>
          </a:p>
        </p:txBody>
      </p:sp>
    </p:spTree>
    <p:extLst>
      <p:ext uri="{BB962C8B-B14F-4D97-AF65-F5344CB8AC3E}">
        <p14:creationId xmlns:p14="http://schemas.microsoft.com/office/powerpoint/2010/main" val="9535278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ext left_4_facts2">
    <p:spTree>
      <p:nvGrpSpPr>
        <p:cNvPr id="1" name=""/>
        <p:cNvGrpSpPr/>
        <p:nvPr/>
      </p:nvGrpSpPr>
      <p:grpSpPr>
        <a:xfrm>
          <a:off x="0" y="0"/>
          <a:ext cx="0" cy="0"/>
          <a:chOff x="0" y="0"/>
          <a:chExt cx="0" cy="0"/>
        </a:xfrm>
      </p:grpSpPr>
      <p:sp>
        <p:nvSpPr>
          <p:cNvPr id="49" name="Rounded Rectangle 48">
            <a:extLst>
              <a:ext uri="{FF2B5EF4-FFF2-40B4-BE49-F238E27FC236}">
                <a16:creationId xmlns:a16="http://schemas.microsoft.com/office/drawing/2014/main" id="{0DB73DB8-5494-554B-A780-D943BED148EC}"/>
              </a:ext>
            </a:extLst>
          </p:cNvPr>
          <p:cNvSpPr/>
          <p:nvPr userDrawn="1"/>
        </p:nvSpPr>
        <p:spPr>
          <a:xfrm>
            <a:off x="0" y="0"/>
            <a:ext cx="14997931" cy="13717587"/>
          </a:xfrm>
          <a:prstGeom prst="roundRect">
            <a:avLst>
              <a:gd name="adj" fmla="val 0"/>
            </a:avLst>
          </a:prstGeom>
          <a:gradFill>
            <a:gsLst>
              <a:gs pos="77000">
                <a:srgbClr val="3DB4D2">
                  <a:alpha val="18000"/>
                </a:srgbClr>
              </a:gs>
              <a:gs pos="0">
                <a:srgbClr val="1F95D2"/>
              </a:gs>
              <a:gs pos="100000">
                <a:srgbClr val="52CAD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1" name="Group 90">
            <a:extLst>
              <a:ext uri="{FF2B5EF4-FFF2-40B4-BE49-F238E27FC236}">
                <a16:creationId xmlns:a16="http://schemas.microsoft.com/office/drawing/2014/main" id="{F650A3AC-B382-4DF8-9859-52356FC23F32}"/>
              </a:ext>
            </a:extLst>
          </p:cNvPr>
          <p:cNvGrpSpPr/>
          <p:nvPr userDrawn="1"/>
        </p:nvGrpSpPr>
        <p:grpSpPr>
          <a:xfrm>
            <a:off x="-804142" y="3894480"/>
            <a:ext cx="11378063" cy="8915009"/>
            <a:chOff x="-960227" y="3922861"/>
            <a:chExt cx="11378063" cy="8915009"/>
          </a:xfrm>
        </p:grpSpPr>
        <p:sp>
          <p:nvSpPr>
            <p:cNvPr id="92" name="Shape 2693">
              <a:extLst>
                <a:ext uri="{FF2B5EF4-FFF2-40B4-BE49-F238E27FC236}">
                  <a16:creationId xmlns:a16="http://schemas.microsoft.com/office/drawing/2014/main" id="{D83B98C6-F82E-42F6-BA48-EB562935FDB8}"/>
                </a:ext>
              </a:extLst>
            </p:cNvPr>
            <p:cNvSpPr/>
            <p:nvPr/>
          </p:nvSpPr>
          <p:spPr>
            <a:xfrm>
              <a:off x="5186152" y="9596274"/>
              <a:ext cx="2364546" cy="1577195"/>
            </a:xfrm>
            <a:custGeom>
              <a:avLst/>
              <a:gdLst/>
              <a:ahLst/>
              <a:cxnLst>
                <a:cxn ang="0">
                  <a:pos x="wd2" y="hd2"/>
                </a:cxn>
                <a:cxn ang="5400000">
                  <a:pos x="wd2" y="hd2"/>
                </a:cxn>
                <a:cxn ang="10800000">
                  <a:pos x="wd2" y="hd2"/>
                </a:cxn>
                <a:cxn ang="16200000">
                  <a:pos x="wd2" y="hd2"/>
                </a:cxn>
              </a:cxnLst>
              <a:rect l="0" t="0" r="r" b="b"/>
              <a:pathLst>
                <a:path w="21600" h="21600" extrusionOk="0">
                  <a:moveTo>
                    <a:pt x="13272" y="0"/>
                  </a:moveTo>
                  <a:cubicBezTo>
                    <a:pt x="13402" y="0"/>
                    <a:pt x="13533" y="0"/>
                    <a:pt x="13663" y="0"/>
                  </a:cubicBezTo>
                  <a:cubicBezTo>
                    <a:pt x="13663" y="195"/>
                    <a:pt x="13663" y="195"/>
                    <a:pt x="13793" y="0"/>
                  </a:cubicBezTo>
                  <a:cubicBezTo>
                    <a:pt x="13923" y="0"/>
                    <a:pt x="13923" y="0"/>
                    <a:pt x="14053" y="0"/>
                  </a:cubicBezTo>
                  <a:cubicBezTo>
                    <a:pt x="14183" y="195"/>
                    <a:pt x="14313" y="389"/>
                    <a:pt x="14313" y="584"/>
                  </a:cubicBezTo>
                  <a:cubicBezTo>
                    <a:pt x="14313" y="584"/>
                    <a:pt x="14313" y="778"/>
                    <a:pt x="14313" y="973"/>
                  </a:cubicBezTo>
                  <a:cubicBezTo>
                    <a:pt x="14313" y="973"/>
                    <a:pt x="14313" y="973"/>
                    <a:pt x="14313" y="1168"/>
                  </a:cubicBezTo>
                  <a:cubicBezTo>
                    <a:pt x="14443" y="1168"/>
                    <a:pt x="14443" y="1362"/>
                    <a:pt x="14573" y="1362"/>
                  </a:cubicBezTo>
                  <a:cubicBezTo>
                    <a:pt x="14573" y="1362"/>
                    <a:pt x="14573" y="1362"/>
                    <a:pt x="14573" y="1362"/>
                  </a:cubicBezTo>
                  <a:cubicBezTo>
                    <a:pt x="14573" y="1362"/>
                    <a:pt x="14704" y="1362"/>
                    <a:pt x="14704" y="1557"/>
                  </a:cubicBezTo>
                  <a:cubicBezTo>
                    <a:pt x="14834" y="1946"/>
                    <a:pt x="14573" y="1751"/>
                    <a:pt x="14443" y="1946"/>
                  </a:cubicBezTo>
                  <a:cubicBezTo>
                    <a:pt x="14313" y="1946"/>
                    <a:pt x="14313" y="1946"/>
                    <a:pt x="14443" y="2141"/>
                  </a:cubicBezTo>
                  <a:cubicBezTo>
                    <a:pt x="14443" y="2141"/>
                    <a:pt x="14443" y="2335"/>
                    <a:pt x="14443" y="2335"/>
                  </a:cubicBezTo>
                  <a:cubicBezTo>
                    <a:pt x="14573" y="2530"/>
                    <a:pt x="14443" y="2919"/>
                    <a:pt x="14573" y="2724"/>
                  </a:cubicBezTo>
                  <a:cubicBezTo>
                    <a:pt x="14573" y="2919"/>
                    <a:pt x="14573" y="3114"/>
                    <a:pt x="14443" y="3114"/>
                  </a:cubicBezTo>
                  <a:cubicBezTo>
                    <a:pt x="14443" y="3114"/>
                    <a:pt x="14573" y="3308"/>
                    <a:pt x="14573" y="3308"/>
                  </a:cubicBezTo>
                  <a:cubicBezTo>
                    <a:pt x="14573" y="3308"/>
                    <a:pt x="14573" y="3114"/>
                    <a:pt x="14704" y="3114"/>
                  </a:cubicBezTo>
                  <a:cubicBezTo>
                    <a:pt x="14704" y="3114"/>
                    <a:pt x="14834" y="3114"/>
                    <a:pt x="14834" y="3308"/>
                  </a:cubicBezTo>
                  <a:cubicBezTo>
                    <a:pt x="14834" y="3308"/>
                    <a:pt x="14964" y="3114"/>
                    <a:pt x="14964" y="3308"/>
                  </a:cubicBezTo>
                  <a:cubicBezTo>
                    <a:pt x="14964" y="3308"/>
                    <a:pt x="14964" y="3308"/>
                    <a:pt x="15094" y="3308"/>
                  </a:cubicBezTo>
                  <a:cubicBezTo>
                    <a:pt x="15094" y="3503"/>
                    <a:pt x="15354" y="3308"/>
                    <a:pt x="15484" y="3308"/>
                  </a:cubicBezTo>
                  <a:cubicBezTo>
                    <a:pt x="15614" y="3308"/>
                    <a:pt x="15484" y="3503"/>
                    <a:pt x="15614" y="3697"/>
                  </a:cubicBezTo>
                  <a:cubicBezTo>
                    <a:pt x="15614" y="3697"/>
                    <a:pt x="15614" y="3697"/>
                    <a:pt x="15745" y="3697"/>
                  </a:cubicBezTo>
                  <a:cubicBezTo>
                    <a:pt x="15745" y="3697"/>
                    <a:pt x="15875" y="3697"/>
                    <a:pt x="15875" y="3697"/>
                  </a:cubicBezTo>
                  <a:cubicBezTo>
                    <a:pt x="15875" y="3892"/>
                    <a:pt x="15875" y="3892"/>
                    <a:pt x="15875" y="3892"/>
                  </a:cubicBezTo>
                  <a:cubicBezTo>
                    <a:pt x="15745" y="3892"/>
                    <a:pt x="15745" y="3892"/>
                    <a:pt x="15745" y="4086"/>
                  </a:cubicBezTo>
                  <a:cubicBezTo>
                    <a:pt x="15745" y="4086"/>
                    <a:pt x="15745" y="4086"/>
                    <a:pt x="15745" y="4086"/>
                  </a:cubicBezTo>
                  <a:cubicBezTo>
                    <a:pt x="15745" y="4086"/>
                    <a:pt x="15875" y="4086"/>
                    <a:pt x="15875" y="4086"/>
                  </a:cubicBezTo>
                  <a:cubicBezTo>
                    <a:pt x="15875" y="4281"/>
                    <a:pt x="15875" y="4281"/>
                    <a:pt x="15875" y="4281"/>
                  </a:cubicBezTo>
                  <a:cubicBezTo>
                    <a:pt x="15875" y="4476"/>
                    <a:pt x="15875" y="4476"/>
                    <a:pt x="15875" y="4476"/>
                  </a:cubicBezTo>
                  <a:cubicBezTo>
                    <a:pt x="15875" y="4476"/>
                    <a:pt x="16005" y="4476"/>
                    <a:pt x="16005" y="4476"/>
                  </a:cubicBezTo>
                  <a:cubicBezTo>
                    <a:pt x="16005" y="4670"/>
                    <a:pt x="16005" y="4670"/>
                    <a:pt x="16005" y="4865"/>
                  </a:cubicBezTo>
                  <a:cubicBezTo>
                    <a:pt x="15875" y="4865"/>
                    <a:pt x="15875" y="5254"/>
                    <a:pt x="16005" y="5449"/>
                  </a:cubicBezTo>
                  <a:cubicBezTo>
                    <a:pt x="16005" y="5449"/>
                    <a:pt x="16135" y="5449"/>
                    <a:pt x="16135" y="5449"/>
                  </a:cubicBezTo>
                  <a:cubicBezTo>
                    <a:pt x="16135" y="5449"/>
                    <a:pt x="16135" y="5643"/>
                    <a:pt x="16135" y="5643"/>
                  </a:cubicBezTo>
                  <a:cubicBezTo>
                    <a:pt x="16135" y="5643"/>
                    <a:pt x="16265" y="5838"/>
                    <a:pt x="16265" y="5643"/>
                  </a:cubicBezTo>
                  <a:cubicBezTo>
                    <a:pt x="16395" y="5643"/>
                    <a:pt x="16395" y="5449"/>
                    <a:pt x="16395" y="5449"/>
                  </a:cubicBezTo>
                  <a:cubicBezTo>
                    <a:pt x="16525" y="5449"/>
                    <a:pt x="16655" y="5449"/>
                    <a:pt x="16786" y="5449"/>
                  </a:cubicBezTo>
                  <a:cubicBezTo>
                    <a:pt x="16916" y="5643"/>
                    <a:pt x="16916" y="5838"/>
                    <a:pt x="17046" y="5838"/>
                  </a:cubicBezTo>
                  <a:cubicBezTo>
                    <a:pt x="17046" y="6032"/>
                    <a:pt x="17046" y="5838"/>
                    <a:pt x="17176" y="5838"/>
                  </a:cubicBezTo>
                  <a:cubicBezTo>
                    <a:pt x="17306" y="5838"/>
                    <a:pt x="17176" y="6032"/>
                    <a:pt x="17306" y="6032"/>
                  </a:cubicBezTo>
                  <a:cubicBezTo>
                    <a:pt x="17436" y="6227"/>
                    <a:pt x="17436" y="6032"/>
                    <a:pt x="17436" y="6032"/>
                  </a:cubicBezTo>
                  <a:cubicBezTo>
                    <a:pt x="17566" y="6032"/>
                    <a:pt x="17566" y="5838"/>
                    <a:pt x="17696" y="5838"/>
                  </a:cubicBezTo>
                  <a:cubicBezTo>
                    <a:pt x="17827" y="5643"/>
                    <a:pt x="17957" y="5643"/>
                    <a:pt x="18087" y="5643"/>
                  </a:cubicBezTo>
                  <a:cubicBezTo>
                    <a:pt x="18217" y="5643"/>
                    <a:pt x="18217" y="5449"/>
                    <a:pt x="18347" y="5449"/>
                  </a:cubicBezTo>
                  <a:cubicBezTo>
                    <a:pt x="18347" y="5449"/>
                    <a:pt x="18347" y="5643"/>
                    <a:pt x="18477" y="5838"/>
                  </a:cubicBezTo>
                  <a:cubicBezTo>
                    <a:pt x="18477" y="5838"/>
                    <a:pt x="18607" y="5838"/>
                    <a:pt x="18607" y="5838"/>
                  </a:cubicBezTo>
                  <a:cubicBezTo>
                    <a:pt x="18607" y="5838"/>
                    <a:pt x="18607" y="6032"/>
                    <a:pt x="18607" y="6032"/>
                  </a:cubicBezTo>
                  <a:cubicBezTo>
                    <a:pt x="18607" y="6227"/>
                    <a:pt x="18607" y="6422"/>
                    <a:pt x="18737" y="6422"/>
                  </a:cubicBezTo>
                  <a:cubicBezTo>
                    <a:pt x="18867" y="6616"/>
                    <a:pt x="18998" y="6616"/>
                    <a:pt x="18998" y="7005"/>
                  </a:cubicBezTo>
                  <a:cubicBezTo>
                    <a:pt x="19128" y="6811"/>
                    <a:pt x="19258" y="7005"/>
                    <a:pt x="19258" y="6811"/>
                  </a:cubicBezTo>
                  <a:cubicBezTo>
                    <a:pt x="19258" y="6811"/>
                    <a:pt x="19128" y="6422"/>
                    <a:pt x="19388" y="6616"/>
                  </a:cubicBezTo>
                  <a:cubicBezTo>
                    <a:pt x="19518" y="6616"/>
                    <a:pt x="19518" y="6811"/>
                    <a:pt x="19518" y="6811"/>
                  </a:cubicBezTo>
                  <a:cubicBezTo>
                    <a:pt x="19648" y="6811"/>
                    <a:pt x="19778" y="6811"/>
                    <a:pt x="19908" y="6811"/>
                  </a:cubicBezTo>
                  <a:cubicBezTo>
                    <a:pt x="19908" y="7005"/>
                    <a:pt x="19908" y="7005"/>
                    <a:pt x="20039" y="7005"/>
                  </a:cubicBezTo>
                  <a:cubicBezTo>
                    <a:pt x="20039" y="7200"/>
                    <a:pt x="20169" y="7200"/>
                    <a:pt x="20299" y="7200"/>
                  </a:cubicBezTo>
                  <a:cubicBezTo>
                    <a:pt x="20299" y="7200"/>
                    <a:pt x="20429" y="7005"/>
                    <a:pt x="20429" y="7005"/>
                  </a:cubicBezTo>
                  <a:cubicBezTo>
                    <a:pt x="20559" y="7200"/>
                    <a:pt x="20559" y="7395"/>
                    <a:pt x="20559" y="7395"/>
                  </a:cubicBezTo>
                  <a:cubicBezTo>
                    <a:pt x="20689" y="7395"/>
                    <a:pt x="20689" y="7395"/>
                    <a:pt x="20819" y="7395"/>
                  </a:cubicBezTo>
                  <a:cubicBezTo>
                    <a:pt x="20949" y="7395"/>
                    <a:pt x="20949" y="7589"/>
                    <a:pt x="20949" y="7784"/>
                  </a:cubicBezTo>
                  <a:cubicBezTo>
                    <a:pt x="21080" y="7784"/>
                    <a:pt x="21080" y="7978"/>
                    <a:pt x="21210" y="7978"/>
                  </a:cubicBezTo>
                  <a:cubicBezTo>
                    <a:pt x="21340" y="7978"/>
                    <a:pt x="21340" y="7784"/>
                    <a:pt x="21470" y="7784"/>
                  </a:cubicBezTo>
                  <a:cubicBezTo>
                    <a:pt x="21470" y="7784"/>
                    <a:pt x="21600" y="7784"/>
                    <a:pt x="21600" y="7978"/>
                  </a:cubicBezTo>
                  <a:cubicBezTo>
                    <a:pt x="21600" y="7978"/>
                    <a:pt x="21470" y="7978"/>
                    <a:pt x="21470" y="7978"/>
                  </a:cubicBezTo>
                  <a:cubicBezTo>
                    <a:pt x="21470" y="8173"/>
                    <a:pt x="21470" y="8173"/>
                    <a:pt x="21600" y="8173"/>
                  </a:cubicBezTo>
                  <a:cubicBezTo>
                    <a:pt x="21600" y="8368"/>
                    <a:pt x="21600" y="8562"/>
                    <a:pt x="21600" y="8757"/>
                  </a:cubicBezTo>
                  <a:cubicBezTo>
                    <a:pt x="21600" y="8951"/>
                    <a:pt x="21470" y="8951"/>
                    <a:pt x="21470" y="9146"/>
                  </a:cubicBezTo>
                  <a:cubicBezTo>
                    <a:pt x="21340" y="9146"/>
                    <a:pt x="21340" y="9341"/>
                    <a:pt x="21340" y="9341"/>
                  </a:cubicBezTo>
                  <a:cubicBezTo>
                    <a:pt x="21340" y="9341"/>
                    <a:pt x="21080" y="9341"/>
                    <a:pt x="21080" y="9341"/>
                  </a:cubicBezTo>
                  <a:cubicBezTo>
                    <a:pt x="21080" y="9535"/>
                    <a:pt x="21080" y="9730"/>
                    <a:pt x="21210" y="9730"/>
                  </a:cubicBezTo>
                  <a:cubicBezTo>
                    <a:pt x="21210" y="9730"/>
                    <a:pt x="21340" y="9730"/>
                    <a:pt x="21340" y="9730"/>
                  </a:cubicBezTo>
                  <a:cubicBezTo>
                    <a:pt x="21340" y="9730"/>
                    <a:pt x="21340" y="9924"/>
                    <a:pt x="21340" y="9924"/>
                  </a:cubicBezTo>
                  <a:cubicBezTo>
                    <a:pt x="21470" y="9924"/>
                    <a:pt x="21470" y="9730"/>
                    <a:pt x="21470" y="9924"/>
                  </a:cubicBezTo>
                  <a:cubicBezTo>
                    <a:pt x="21470" y="10119"/>
                    <a:pt x="21340" y="9924"/>
                    <a:pt x="21340" y="9924"/>
                  </a:cubicBezTo>
                  <a:cubicBezTo>
                    <a:pt x="21080" y="9924"/>
                    <a:pt x="21080" y="10314"/>
                    <a:pt x="20949" y="10508"/>
                  </a:cubicBezTo>
                  <a:cubicBezTo>
                    <a:pt x="21080" y="10508"/>
                    <a:pt x="21210" y="10508"/>
                    <a:pt x="21210" y="10508"/>
                  </a:cubicBezTo>
                  <a:cubicBezTo>
                    <a:pt x="21340" y="10703"/>
                    <a:pt x="21210" y="10703"/>
                    <a:pt x="21210" y="10897"/>
                  </a:cubicBezTo>
                  <a:cubicBezTo>
                    <a:pt x="21340" y="10897"/>
                    <a:pt x="21340" y="10897"/>
                    <a:pt x="21340" y="11092"/>
                  </a:cubicBezTo>
                  <a:cubicBezTo>
                    <a:pt x="21340" y="11286"/>
                    <a:pt x="21340" y="11286"/>
                    <a:pt x="21210" y="11286"/>
                  </a:cubicBezTo>
                  <a:cubicBezTo>
                    <a:pt x="21340" y="11481"/>
                    <a:pt x="21470" y="11286"/>
                    <a:pt x="21340" y="11676"/>
                  </a:cubicBezTo>
                  <a:cubicBezTo>
                    <a:pt x="21340" y="11676"/>
                    <a:pt x="21340" y="11870"/>
                    <a:pt x="21210" y="11870"/>
                  </a:cubicBezTo>
                  <a:cubicBezTo>
                    <a:pt x="21210" y="11870"/>
                    <a:pt x="21340" y="12065"/>
                    <a:pt x="21210" y="12065"/>
                  </a:cubicBezTo>
                  <a:cubicBezTo>
                    <a:pt x="21210" y="12065"/>
                    <a:pt x="21210" y="12065"/>
                    <a:pt x="21210" y="12065"/>
                  </a:cubicBezTo>
                  <a:cubicBezTo>
                    <a:pt x="21210" y="12065"/>
                    <a:pt x="21210" y="12065"/>
                    <a:pt x="21210" y="12065"/>
                  </a:cubicBezTo>
                  <a:cubicBezTo>
                    <a:pt x="21210" y="12065"/>
                    <a:pt x="21210" y="12259"/>
                    <a:pt x="21210" y="12259"/>
                  </a:cubicBezTo>
                  <a:cubicBezTo>
                    <a:pt x="21210" y="12259"/>
                    <a:pt x="21210" y="12649"/>
                    <a:pt x="21210" y="12649"/>
                  </a:cubicBezTo>
                  <a:cubicBezTo>
                    <a:pt x="21080" y="12649"/>
                    <a:pt x="20949" y="12649"/>
                    <a:pt x="20949" y="12649"/>
                  </a:cubicBezTo>
                  <a:cubicBezTo>
                    <a:pt x="20819" y="12649"/>
                    <a:pt x="20819" y="12649"/>
                    <a:pt x="20689" y="12649"/>
                  </a:cubicBezTo>
                  <a:cubicBezTo>
                    <a:pt x="20559" y="12649"/>
                    <a:pt x="20429" y="12649"/>
                    <a:pt x="20299" y="12454"/>
                  </a:cubicBezTo>
                  <a:cubicBezTo>
                    <a:pt x="19908" y="12454"/>
                    <a:pt x="20039" y="12843"/>
                    <a:pt x="19908" y="13038"/>
                  </a:cubicBezTo>
                  <a:cubicBezTo>
                    <a:pt x="19908" y="13038"/>
                    <a:pt x="19908" y="13038"/>
                    <a:pt x="19778" y="13038"/>
                  </a:cubicBezTo>
                  <a:cubicBezTo>
                    <a:pt x="19778" y="13038"/>
                    <a:pt x="19648" y="13232"/>
                    <a:pt x="19518" y="13232"/>
                  </a:cubicBezTo>
                  <a:cubicBezTo>
                    <a:pt x="19388" y="13232"/>
                    <a:pt x="19388" y="13427"/>
                    <a:pt x="19388" y="13816"/>
                  </a:cubicBezTo>
                  <a:cubicBezTo>
                    <a:pt x="19388" y="13816"/>
                    <a:pt x="19258" y="14011"/>
                    <a:pt x="19258" y="14011"/>
                  </a:cubicBezTo>
                  <a:cubicBezTo>
                    <a:pt x="19388" y="14205"/>
                    <a:pt x="19388" y="14011"/>
                    <a:pt x="19388" y="14205"/>
                  </a:cubicBezTo>
                  <a:cubicBezTo>
                    <a:pt x="19388" y="14205"/>
                    <a:pt x="19388" y="14205"/>
                    <a:pt x="19258" y="14205"/>
                  </a:cubicBezTo>
                  <a:cubicBezTo>
                    <a:pt x="19258" y="14400"/>
                    <a:pt x="19258" y="14400"/>
                    <a:pt x="19258" y="14400"/>
                  </a:cubicBezTo>
                  <a:cubicBezTo>
                    <a:pt x="19258" y="14595"/>
                    <a:pt x="19258" y="14595"/>
                    <a:pt x="19128" y="14789"/>
                  </a:cubicBezTo>
                  <a:cubicBezTo>
                    <a:pt x="19388" y="14400"/>
                    <a:pt x="18737" y="14595"/>
                    <a:pt x="18737" y="14595"/>
                  </a:cubicBezTo>
                  <a:cubicBezTo>
                    <a:pt x="18607" y="14595"/>
                    <a:pt x="18607" y="14595"/>
                    <a:pt x="18477" y="14789"/>
                  </a:cubicBezTo>
                  <a:cubicBezTo>
                    <a:pt x="18347" y="14789"/>
                    <a:pt x="18347" y="14984"/>
                    <a:pt x="18217" y="15178"/>
                  </a:cubicBezTo>
                  <a:cubicBezTo>
                    <a:pt x="18217" y="14789"/>
                    <a:pt x="17696" y="15373"/>
                    <a:pt x="17696" y="15373"/>
                  </a:cubicBezTo>
                  <a:cubicBezTo>
                    <a:pt x="17696" y="15373"/>
                    <a:pt x="17566" y="15762"/>
                    <a:pt x="17566" y="15762"/>
                  </a:cubicBezTo>
                  <a:cubicBezTo>
                    <a:pt x="17566" y="15762"/>
                    <a:pt x="17566" y="15762"/>
                    <a:pt x="17566" y="15762"/>
                  </a:cubicBezTo>
                  <a:cubicBezTo>
                    <a:pt x="17566" y="15373"/>
                    <a:pt x="17566" y="15373"/>
                    <a:pt x="17306" y="15373"/>
                  </a:cubicBezTo>
                  <a:cubicBezTo>
                    <a:pt x="17176" y="15568"/>
                    <a:pt x="17046" y="15568"/>
                    <a:pt x="16916" y="15762"/>
                  </a:cubicBezTo>
                  <a:cubicBezTo>
                    <a:pt x="16916" y="15762"/>
                    <a:pt x="16916" y="15762"/>
                    <a:pt x="16916" y="15762"/>
                  </a:cubicBezTo>
                  <a:cubicBezTo>
                    <a:pt x="16916" y="15762"/>
                    <a:pt x="16916" y="15762"/>
                    <a:pt x="16916" y="15762"/>
                  </a:cubicBezTo>
                  <a:cubicBezTo>
                    <a:pt x="16916" y="15568"/>
                    <a:pt x="16786" y="15762"/>
                    <a:pt x="16655" y="15762"/>
                  </a:cubicBezTo>
                  <a:cubicBezTo>
                    <a:pt x="16525" y="15762"/>
                    <a:pt x="16395" y="15957"/>
                    <a:pt x="16265" y="15957"/>
                  </a:cubicBezTo>
                  <a:cubicBezTo>
                    <a:pt x="16135" y="16346"/>
                    <a:pt x="15875" y="16541"/>
                    <a:pt x="15745" y="16735"/>
                  </a:cubicBezTo>
                  <a:cubicBezTo>
                    <a:pt x="15614" y="16930"/>
                    <a:pt x="15484" y="17124"/>
                    <a:pt x="15484" y="17124"/>
                  </a:cubicBezTo>
                  <a:cubicBezTo>
                    <a:pt x="15484" y="17124"/>
                    <a:pt x="15484" y="17124"/>
                    <a:pt x="15614" y="16930"/>
                  </a:cubicBezTo>
                  <a:cubicBezTo>
                    <a:pt x="15745" y="16930"/>
                    <a:pt x="15875" y="16735"/>
                    <a:pt x="15875" y="16541"/>
                  </a:cubicBezTo>
                  <a:cubicBezTo>
                    <a:pt x="15745" y="16735"/>
                    <a:pt x="15745" y="16346"/>
                    <a:pt x="15745" y="16346"/>
                  </a:cubicBezTo>
                  <a:cubicBezTo>
                    <a:pt x="15745" y="16346"/>
                    <a:pt x="15614" y="16151"/>
                    <a:pt x="15614" y="16151"/>
                  </a:cubicBezTo>
                  <a:cubicBezTo>
                    <a:pt x="15614" y="16151"/>
                    <a:pt x="15745" y="16346"/>
                    <a:pt x="15745" y="16346"/>
                  </a:cubicBezTo>
                  <a:cubicBezTo>
                    <a:pt x="15745" y="16346"/>
                    <a:pt x="15614" y="16541"/>
                    <a:pt x="15614" y="16541"/>
                  </a:cubicBezTo>
                  <a:cubicBezTo>
                    <a:pt x="15484" y="16735"/>
                    <a:pt x="15354" y="16930"/>
                    <a:pt x="15354" y="16735"/>
                  </a:cubicBezTo>
                  <a:cubicBezTo>
                    <a:pt x="15224" y="16930"/>
                    <a:pt x="15224" y="16930"/>
                    <a:pt x="15224" y="17319"/>
                  </a:cubicBezTo>
                  <a:cubicBezTo>
                    <a:pt x="15224" y="17514"/>
                    <a:pt x="15354" y="17514"/>
                    <a:pt x="15354" y="17708"/>
                  </a:cubicBezTo>
                  <a:cubicBezTo>
                    <a:pt x="15484" y="18097"/>
                    <a:pt x="15614" y="18486"/>
                    <a:pt x="15745" y="18681"/>
                  </a:cubicBezTo>
                  <a:cubicBezTo>
                    <a:pt x="15745" y="18876"/>
                    <a:pt x="15875" y="19070"/>
                    <a:pt x="16005" y="19070"/>
                  </a:cubicBezTo>
                  <a:cubicBezTo>
                    <a:pt x="16135" y="19265"/>
                    <a:pt x="16265" y="19265"/>
                    <a:pt x="16395" y="19070"/>
                  </a:cubicBezTo>
                  <a:cubicBezTo>
                    <a:pt x="16395" y="19070"/>
                    <a:pt x="16395" y="18876"/>
                    <a:pt x="16395" y="18876"/>
                  </a:cubicBezTo>
                  <a:cubicBezTo>
                    <a:pt x="16525" y="18681"/>
                    <a:pt x="16395" y="18876"/>
                    <a:pt x="16525" y="18876"/>
                  </a:cubicBezTo>
                  <a:cubicBezTo>
                    <a:pt x="16525" y="18876"/>
                    <a:pt x="16525" y="19070"/>
                    <a:pt x="16655" y="19070"/>
                  </a:cubicBezTo>
                  <a:cubicBezTo>
                    <a:pt x="16655" y="19070"/>
                    <a:pt x="16655" y="18876"/>
                    <a:pt x="16786" y="18876"/>
                  </a:cubicBezTo>
                  <a:cubicBezTo>
                    <a:pt x="16786" y="18876"/>
                    <a:pt x="17046" y="18681"/>
                    <a:pt x="17046" y="18876"/>
                  </a:cubicBezTo>
                  <a:cubicBezTo>
                    <a:pt x="17046" y="18876"/>
                    <a:pt x="17176" y="18876"/>
                    <a:pt x="17176" y="18876"/>
                  </a:cubicBezTo>
                  <a:cubicBezTo>
                    <a:pt x="17306" y="18876"/>
                    <a:pt x="17306" y="18876"/>
                    <a:pt x="17306" y="18876"/>
                  </a:cubicBezTo>
                  <a:cubicBezTo>
                    <a:pt x="17306" y="18876"/>
                    <a:pt x="17306" y="18876"/>
                    <a:pt x="17306" y="18876"/>
                  </a:cubicBezTo>
                  <a:cubicBezTo>
                    <a:pt x="17436" y="18876"/>
                    <a:pt x="17436" y="19070"/>
                    <a:pt x="17436" y="19070"/>
                  </a:cubicBezTo>
                  <a:cubicBezTo>
                    <a:pt x="17436" y="19265"/>
                    <a:pt x="17306" y="19070"/>
                    <a:pt x="17306" y="19070"/>
                  </a:cubicBezTo>
                  <a:cubicBezTo>
                    <a:pt x="17176" y="19070"/>
                    <a:pt x="17176" y="19265"/>
                    <a:pt x="17176" y="19265"/>
                  </a:cubicBezTo>
                  <a:cubicBezTo>
                    <a:pt x="17176" y="19265"/>
                    <a:pt x="17176" y="19265"/>
                    <a:pt x="17176" y="19459"/>
                  </a:cubicBezTo>
                  <a:cubicBezTo>
                    <a:pt x="17176" y="19459"/>
                    <a:pt x="17176" y="19654"/>
                    <a:pt x="17176" y="19654"/>
                  </a:cubicBezTo>
                  <a:cubicBezTo>
                    <a:pt x="17176" y="19654"/>
                    <a:pt x="17176" y="19654"/>
                    <a:pt x="17176" y="19654"/>
                  </a:cubicBezTo>
                  <a:cubicBezTo>
                    <a:pt x="17176" y="19849"/>
                    <a:pt x="17046" y="19849"/>
                    <a:pt x="16916" y="19849"/>
                  </a:cubicBezTo>
                  <a:cubicBezTo>
                    <a:pt x="16916" y="19849"/>
                    <a:pt x="16786" y="19849"/>
                    <a:pt x="16655" y="19849"/>
                  </a:cubicBezTo>
                  <a:cubicBezTo>
                    <a:pt x="16655" y="19849"/>
                    <a:pt x="16655" y="20043"/>
                    <a:pt x="16525" y="20043"/>
                  </a:cubicBezTo>
                  <a:cubicBezTo>
                    <a:pt x="16525" y="20043"/>
                    <a:pt x="16525" y="20043"/>
                    <a:pt x="16395" y="19849"/>
                  </a:cubicBezTo>
                  <a:cubicBezTo>
                    <a:pt x="16265" y="19849"/>
                    <a:pt x="16265" y="19654"/>
                    <a:pt x="16135" y="19654"/>
                  </a:cubicBezTo>
                  <a:cubicBezTo>
                    <a:pt x="16005" y="19654"/>
                    <a:pt x="15875" y="19849"/>
                    <a:pt x="16005" y="20043"/>
                  </a:cubicBezTo>
                  <a:cubicBezTo>
                    <a:pt x="15875" y="20043"/>
                    <a:pt x="15875" y="20043"/>
                    <a:pt x="15875" y="20043"/>
                  </a:cubicBezTo>
                  <a:cubicBezTo>
                    <a:pt x="15875" y="20043"/>
                    <a:pt x="15745" y="20043"/>
                    <a:pt x="15745" y="20043"/>
                  </a:cubicBezTo>
                  <a:cubicBezTo>
                    <a:pt x="15745" y="20043"/>
                    <a:pt x="15614" y="20238"/>
                    <a:pt x="15614" y="20238"/>
                  </a:cubicBezTo>
                  <a:cubicBezTo>
                    <a:pt x="15614" y="20238"/>
                    <a:pt x="15614" y="20432"/>
                    <a:pt x="15484" y="20432"/>
                  </a:cubicBezTo>
                  <a:cubicBezTo>
                    <a:pt x="15484" y="20432"/>
                    <a:pt x="15484" y="20432"/>
                    <a:pt x="15354" y="20432"/>
                  </a:cubicBezTo>
                  <a:cubicBezTo>
                    <a:pt x="15354" y="20432"/>
                    <a:pt x="15224" y="20432"/>
                    <a:pt x="15224" y="20432"/>
                  </a:cubicBezTo>
                  <a:cubicBezTo>
                    <a:pt x="15224" y="20432"/>
                    <a:pt x="15094" y="20432"/>
                    <a:pt x="15094" y="20432"/>
                  </a:cubicBezTo>
                  <a:cubicBezTo>
                    <a:pt x="14834" y="20627"/>
                    <a:pt x="14834" y="20627"/>
                    <a:pt x="14704" y="20822"/>
                  </a:cubicBezTo>
                  <a:cubicBezTo>
                    <a:pt x="14704" y="21016"/>
                    <a:pt x="14573" y="21016"/>
                    <a:pt x="14573" y="21211"/>
                  </a:cubicBezTo>
                  <a:cubicBezTo>
                    <a:pt x="14443" y="21405"/>
                    <a:pt x="14313" y="21600"/>
                    <a:pt x="14183" y="21600"/>
                  </a:cubicBezTo>
                  <a:cubicBezTo>
                    <a:pt x="14053" y="21600"/>
                    <a:pt x="13923" y="21405"/>
                    <a:pt x="13793" y="21405"/>
                  </a:cubicBezTo>
                  <a:cubicBezTo>
                    <a:pt x="13793" y="21405"/>
                    <a:pt x="13793" y="21211"/>
                    <a:pt x="13793" y="21211"/>
                  </a:cubicBezTo>
                  <a:cubicBezTo>
                    <a:pt x="13663" y="21211"/>
                    <a:pt x="13663" y="21211"/>
                    <a:pt x="13663" y="21211"/>
                  </a:cubicBezTo>
                  <a:cubicBezTo>
                    <a:pt x="13533" y="21211"/>
                    <a:pt x="13533" y="21211"/>
                    <a:pt x="13533" y="21016"/>
                  </a:cubicBezTo>
                  <a:cubicBezTo>
                    <a:pt x="13533" y="21016"/>
                    <a:pt x="13663" y="21016"/>
                    <a:pt x="13663" y="21016"/>
                  </a:cubicBezTo>
                  <a:cubicBezTo>
                    <a:pt x="13663" y="21016"/>
                    <a:pt x="13663" y="20822"/>
                    <a:pt x="13663" y="20822"/>
                  </a:cubicBezTo>
                  <a:cubicBezTo>
                    <a:pt x="13663" y="20822"/>
                    <a:pt x="13663" y="20627"/>
                    <a:pt x="13663" y="20432"/>
                  </a:cubicBezTo>
                  <a:cubicBezTo>
                    <a:pt x="13663" y="20432"/>
                    <a:pt x="13793" y="20238"/>
                    <a:pt x="13793" y="20043"/>
                  </a:cubicBezTo>
                  <a:cubicBezTo>
                    <a:pt x="13793" y="19849"/>
                    <a:pt x="13663" y="19654"/>
                    <a:pt x="13533" y="19459"/>
                  </a:cubicBezTo>
                  <a:cubicBezTo>
                    <a:pt x="13533" y="19459"/>
                    <a:pt x="13533" y="19654"/>
                    <a:pt x="13402" y="19459"/>
                  </a:cubicBezTo>
                  <a:cubicBezTo>
                    <a:pt x="13272" y="19459"/>
                    <a:pt x="13402" y="19459"/>
                    <a:pt x="13272" y="19459"/>
                  </a:cubicBezTo>
                  <a:cubicBezTo>
                    <a:pt x="13142" y="19265"/>
                    <a:pt x="13012" y="19070"/>
                    <a:pt x="12882" y="19070"/>
                  </a:cubicBezTo>
                  <a:cubicBezTo>
                    <a:pt x="12752" y="19070"/>
                    <a:pt x="12622" y="19070"/>
                    <a:pt x="12622" y="19070"/>
                  </a:cubicBezTo>
                  <a:cubicBezTo>
                    <a:pt x="12361" y="19070"/>
                    <a:pt x="12361" y="18876"/>
                    <a:pt x="12492" y="18681"/>
                  </a:cubicBezTo>
                  <a:cubicBezTo>
                    <a:pt x="12622" y="18681"/>
                    <a:pt x="12622" y="18681"/>
                    <a:pt x="12622" y="18681"/>
                  </a:cubicBezTo>
                  <a:cubicBezTo>
                    <a:pt x="12752" y="18681"/>
                    <a:pt x="12752" y="18486"/>
                    <a:pt x="12752" y="18486"/>
                  </a:cubicBezTo>
                  <a:cubicBezTo>
                    <a:pt x="12752" y="18486"/>
                    <a:pt x="12752" y="18486"/>
                    <a:pt x="12752" y="18486"/>
                  </a:cubicBezTo>
                  <a:cubicBezTo>
                    <a:pt x="12882" y="18486"/>
                    <a:pt x="12752" y="18486"/>
                    <a:pt x="12882" y="18486"/>
                  </a:cubicBezTo>
                  <a:cubicBezTo>
                    <a:pt x="12882" y="18292"/>
                    <a:pt x="12882" y="18292"/>
                    <a:pt x="13012" y="18292"/>
                  </a:cubicBezTo>
                  <a:cubicBezTo>
                    <a:pt x="13142" y="18292"/>
                    <a:pt x="13272" y="18097"/>
                    <a:pt x="13272" y="17903"/>
                  </a:cubicBezTo>
                  <a:cubicBezTo>
                    <a:pt x="13402" y="18097"/>
                    <a:pt x="13533" y="17903"/>
                    <a:pt x="13663" y="17708"/>
                  </a:cubicBezTo>
                  <a:cubicBezTo>
                    <a:pt x="13663" y="17708"/>
                    <a:pt x="13663" y="17903"/>
                    <a:pt x="13663" y="17708"/>
                  </a:cubicBezTo>
                  <a:cubicBezTo>
                    <a:pt x="13793" y="17708"/>
                    <a:pt x="13793" y="17708"/>
                    <a:pt x="13793" y="17708"/>
                  </a:cubicBezTo>
                  <a:cubicBezTo>
                    <a:pt x="13793" y="17708"/>
                    <a:pt x="13923" y="17903"/>
                    <a:pt x="13923" y="17708"/>
                  </a:cubicBezTo>
                  <a:cubicBezTo>
                    <a:pt x="13923" y="17708"/>
                    <a:pt x="13923" y="17708"/>
                    <a:pt x="13923" y="17514"/>
                  </a:cubicBezTo>
                  <a:cubicBezTo>
                    <a:pt x="13923" y="17514"/>
                    <a:pt x="13793" y="17514"/>
                    <a:pt x="13793" y="17514"/>
                  </a:cubicBezTo>
                  <a:cubicBezTo>
                    <a:pt x="13793" y="17514"/>
                    <a:pt x="13793" y="17514"/>
                    <a:pt x="13793" y="17514"/>
                  </a:cubicBezTo>
                  <a:cubicBezTo>
                    <a:pt x="13793" y="17514"/>
                    <a:pt x="13793" y="17124"/>
                    <a:pt x="13793" y="17124"/>
                  </a:cubicBezTo>
                  <a:cubicBezTo>
                    <a:pt x="13793" y="16930"/>
                    <a:pt x="13663" y="17124"/>
                    <a:pt x="13663" y="17124"/>
                  </a:cubicBezTo>
                  <a:cubicBezTo>
                    <a:pt x="13663" y="17124"/>
                    <a:pt x="13663" y="17319"/>
                    <a:pt x="13663" y="17319"/>
                  </a:cubicBezTo>
                  <a:cubicBezTo>
                    <a:pt x="13533" y="17319"/>
                    <a:pt x="13533" y="17319"/>
                    <a:pt x="13533" y="17124"/>
                  </a:cubicBezTo>
                  <a:cubicBezTo>
                    <a:pt x="13402" y="17124"/>
                    <a:pt x="13402" y="17124"/>
                    <a:pt x="13402" y="17124"/>
                  </a:cubicBezTo>
                  <a:cubicBezTo>
                    <a:pt x="13402" y="17124"/>
                    <a:pt x="13402" y="17124"/>
                    <a:pt x="13402" y="17124"/>
                  </a:cubicBezTo>
                  <a:cubicBezTo>
                    <a:pt x="13402" y="17124"/>
                    <a:pt x="13402" y="17124"/>
                    <a:pt x="13272" y="17124"/>
                  </a:cubicBezTo>
                  <a:cubicBezTo>
                    <a:pt x="13272" y="16930"/>
                    <a:pt x="13272" y="16930"/>
                    <a:pt x="13272" y="16930"/>
                  </a:cubicBezTo>
                  <a:cubicBezTo>
                    <a:pt x="13272" y="17124"/>
                    <a:pt x="13272" y="17124"/>
                    <a:pt x="13012" y="16930"/>
                  </a:cubicBezTo>
                  <a:cubicBezTo>
                    <a:pt x="13142" y="17124"/>
                    <a:pt x="12882" y="17124"/>
                    <a:pt x="12882" y="17124"/>
                  </a:cubicBezTo>
                  <a:cubicBezTo>
                    <a:pt x="12752" y="17124"/>
                    <a:pt x="12622" y="17124"/>
                    <a:pt x="12492" y="17124"/>
                  </a:cubicBezTo>
                  <a:cubicBezTo>
                    <a:pt x="12361" y="17124"/>
                    <a:pt x="12361" y="17124"/>
                    <a:pt x="12231" y="17124"/>
                  </a:cubicBezTo>
                  <a:cubicBezTo>
                    <a:pt x="12101" y="17124"/>
                    <a:pt x="12101" y="16930"/>
                    <a:pt x="12101" y="16930"/>
                  </a:cubicBezTo>
                  <a:cubicBezTo>
                    <a:pt x="12101" y="16930"/>
                    <a:pt x="11971" y="16930"/>
                    <a:pt x="11971" y="16735"/>
                  </a:cubicBezTo>
                  <a:cubicBezTo>
                    <a:pt x="11841" y="16735"/>
                    <a:pt x="11841" y="16735"/>
                    <a:pt x="11711" y="16541"/>
                  </a:cubicBezTo>
                  <a:cubicBezTo>
                    <a:pt x="11711" y="16735"/>
                    <a:pt x="11451" y="16735"/>
                    <a:pt x="11581" y="16541"/>
                  </a:cubicBezTo>
                  <a:cubicBezTo>
                    <a:pt x="11581" y="16541"/>
                    <a:pt x="11711" y="16541"/>
                    <a:pt x="11841" y="16541"/>
                  </a:cubicBezTo>
                  <a:cubicBezTo>
                    <a:pt x="11841" y="16541"/>
                    <a:pt x="11841" y="16346"/>
                    <a:pt x="11971" y="16346"/>
                  </a:cubicBezTo>
                  <a:cubicBezTo>
                    <a:pt x="11841" y="16151"/>
                    <a:pt x="11451" y="15957"/>
                    <a:pt x="11451" y="16346"/>
                  </a:cubicBezTo>
                  <a:cubicBezTo>
                    <a:pt x="11451" y="16151"/>
                    <a:pt x="11320" y="15957"/>
                    <a:pt x="11190" y="15957"/>
                  </a:cubicBezTo>
                  <a:cubicBezTo>
                    <a:pt x="11320" y="15957"/>
                    <a:pt x="11451" y="15957"/>
                    <a:pt x="11581" y="15957"/>
                  </a:cubicBezTo>
                  <a:cubicBezTo>
                    <a:pt x="11711" y="16151"/>
                    <a:pt x="11971" y="16151"/>
                    <a:pt x="12101" y="16151"/>
                  </a:cubicBezTo>
                  <a:cubicBezTo>
                    <a:pt x="12101" y="16151"/>
                    <a:pt x="12231" y="16151"/>
                    <a:pt x="12231" y="16151"/>
                  </a:cubicBezTo>
                  <a:cubicBezTo>
                    <a:pt x="12361" y="16151"/>
                    <a:pt x="12361" y="16151"/>
                    <a:pt x="12361" y="16151"/>
                  </a:cubicBezTo>
                  <a:cubicBezTo>
                    <a:pt x="12361" y="15957"/>
                    <a:pt x="12492" y="15957"/>
                    <a:pt x="12492" y="15957"/>
                  </a:cubicBezTo>
                  <a:cubicBezTo>
                    <a:pt x="12492" y="15762"/>
                    <a:pt x="12622" y="15762"/>
                    <a:pt x="12622" y="15762"/>
                  </a:cubicBezTo>
                  <a:cubicBezTo>
                    <a:pt x="12492" y="15762"/>
                    <a:pt x="12361" y="15957"/>
                    <a:pt x="12231" y="15957"/>
                  </a:cubicBezTo>
                  <a:cubicBezTo>
                    <a:pt x="12101" y="15957"/>
                    <a:pt x="12101" y="15762"/>
                    <a:pt x="11971" y="15957"/>
                  </a:cubicBezTo>
                  <a:cubicBezTo>
                    <a:pt x="11971" y="15762"/>
                    <a:pt x="11971" y="15957"/>
                    <a:pt x="11841" y="15762"/>
                  </a:cubicBezTo>
                  <a:cubicBezTo>
                    <a:pt x="11841" y="15762"/>
                    <a:pt x="11841" y="15568"/>
                    <a:pt x="11841" y="15373"/>
                  </a:cubicBezTo>
                  <a:cubicBezTo>
                    <a:pt x="11711" y="15373"/>
                    <a:pt x="11841" y="15178"/>
                    <a:pt x="11841" y="14984"/>
                  </a:cubicBezTo>
                  <a:cubicBezTo>
                    <a:pt x="11841" y="14984"/>
                    <a:pt x="11711" y="14984"/>
                    <a:pt x="11711" y="14984"/>
                  </a:cubicBezTo>
                  <a:cubicBezTo>
                    <a:pt x="11711" y="14984"/>
                    <a:pt x="11841" y="14789"/>
                    <a:pt x="11841" y="14789"/>
                  </a:cubicBezTo>
                  <a:cubicBezTo>
                    <a:pt x="11841" y="14789"/>
                    <a:pt x="11841" y="14789"/>
                    <a:pt x="11841" y="14789"/>
                  </a:cubicBezTo>
                  <a:cubicBezTo>
                    <a:pt x="11841" y="14789"/>
                    <a:pt x="11711" y="14789"/>
                    <a:pt x="11711" y="14789"/>
                  </a:cubicBezTo>
                  <a:cubicBezTo>
                    <a:pt x="11711" y="14789"/>
                    <a:pt x="11711" y="14789"/>
                    <a:pt x="11711" y="14789"/>
                  </a:cubicBezTo>
                  <a:cubicBezTo>
                    <a:pt x="11711" y="14789"/>
                    <a:pt x="11711" y="14595"/>
                    <a:pt x="11711" y="14595"/>
                  </a:cubicBezTo>
                  <a:cubicBezTo>
                    <a:pt x="11711" y="14400"/>
                    <a:pt x="11581" y="14205"/>
                    <a:pt x="11581" y="14205"/>
                  </a:cubicBezTo>
                  <a:cubicBezTo>
                    <a:pt x="11451" y="14205"/>
                    <a:pt x="11581" y="14205"/>
                    <a:pt x="11581" y="14400"/>
                  </a:cubicBezTo>
                  <a:cubicBezTo>
                    <a:pt x="11581" y="14400"/>
                    <a:pt x="11581" y="14400"/>
                    <a:pt x="11581" y="14595"/>
                  </a:cubicBezTo>
                  <a:cubicBezTo>
                    <a:pt x="11581" y="14595"/>
                    <a:pt x="11711" y="14595"/>
                    <a:pt x="11711" y="14595"/>
                  </a:cubicBezTo>
                  <a:cubicBezTo>
                    <a:pt x="11711" y="14595"/>
                    <a:pt x="11711" y="14595"/>
                    <a:pt x="11711" y="14595"/>
                  </a:cubicBezTo>
                  <a:cubicBezTo>
                    <a:pt x="11711" y="14789"/>
                    <a:pt x="11711" y="14789"/>
                    <a:pt x="11711" y="14789"/>
                  </a:cubicBezTo>
                  <a:cubicBezTo>
                    <a:pt x="11711" y="14984"/>
                    <a:pt x="11711" y="15178"/>
                    <a:pt x="11841" y="14984"/>
                  </a:cubicBezTo>
                  <a:cubicBezTo>
                    <a:pt x="11841" y="15178"/>
                    <a:pt x="11711" y="15178"/>
                    <a:pt x="11711" y="15178"/>
                  </a:cubicBezTo>
                  <a:cubicBezTo>
                    <a:pt x="11711" y="15373"/>
                    <a:pt x="11711" y="15373"/>
                    <a:pt x="11711" y="15568"/>
                  </a:cubicBezTo>
                  <a:cubicBezTo>
                    <a:pt x="11711" y="15762"/>
                    <a:pt x="11711" y="15762"/>
                    <a:pt x="11451" y="15762"/>
                  </a:cubicBezTo>
                  <a:cubicBezTo>
                    <a:pt x="11451" y="15762"/>
                    <a:pt x="11190" y="15957"/>
                    <a:pt x="11190" y="15762"/>
                  </a:cubicBezTo>
                  <a:cubicBezTo>
                    <a:pt x="11190" y="15568"/>
                    <a:pt x="11451" y="15373"/>
                    <a:pt x="11320" y="15178"/>
                  </a:cubicBezTo>
                  <a:cubicBezTo>
                    <a:pt x="11320" y="15568"/>
                    <a:pt x="11190" y="15568"/>
                    <a:pt x="11190" y="15373"/>
                  </a:cubicBezTo>
                  <a:cubicBezTo>
                    <a:pt x="11190" y="15373"/>
                    <a:pt x="11190" y="15568"/>
                    <a:pt x="11190" y="15568"/>
                  </a:cubicBezTo>
                  <a:cubicBezTo>
                    <a:pt x="11190" y="15568"/>
                    <a:pt x="11060" y="15762"/>
                    <a:pt x="11060" y="15762"/>
                  </a:cubicBezTo>
                  <a:cubicBezTo>
                    <a:pt x="10930" y="15957"/>
                    <a:pt x="10930" y="15762"/>
                    <a:pt x="10930" y="15762"/>
                  </a:cubicBezTo>
                  <a:cubicBezTo>
                    <a:pt x="10800" y="15762"/>
                    <a:pt x="10670" y="15762"/>
                    <a:pt x="10670" y="15762"/>
                  </a:cubicBezTo>
                  <a:cubicBezTo>
                    <a:pt x="10540" y="15957"/>
                    <a:pt x="10540" y="15957"/>
                    <a:pt x="10410" y="15957"/>
                  </a:cubicBezTo>
                  <a:cubicBezTo>
                    <a:pt x="10410" y="15957"/>
                    <a:pt x="10410" y="15957"/>
                    <a:pt x="10410" y="15957"/>
                  </a:cubicBezTo>
                  <a:cubicBezTo>
                    <a:pt x="10280" y="16151"/>
                    <a:pt x="10410" y="16151"/>
                    <a:pt x="10410" y="16151"/>
                  </a:cubicBezTo>
                  <a:cubicBezTo>
                    <a:pt x="10410" y="16346"/>
                    <a:pt x="10410" y="16346"/>
                    <a:pt x="10410" y="16346"/>
                  </a:cubicBezTo>
                  <a:cubicBezTo>
                    <a:pt x="10280" y="16541"/>
                    <a:pt x="10280" y="16541"/>
                    <a:pt x="10280" y="16541"/>
                  </a:cubicBezTo>
                  <a:cubicBezTo>
                    <a:pt x="10410" y="16735"/>
                    <a:pt x="9629" y="17708"/>
                    <a:pt x="9629" y="17903"/>
                  </a:cubicBezTo>
                  <a:cubicBezTo>
                    <a:pt x="9629" y="17903"/>
                    <a:pt x="9629" y="17708"/>
                    <a:pt x="9629" y="17708"/>
                  </a:cubicBezTo>
                  <a:cubicBezTo>
                    <a:pt x="9499" y="17708"/>
                    <a:pt x="9629" y="17903"/>
                    <a:pt x="9499" y="17903"/>
                  </a:cubicBezTo>
                  <a:cubicBezTo>
                    <a:pt x="9369" y="17903"/>
                    <a:pt x="9369" y="17708"/>
                    <a:pt x="9369" y="18097"/>
                  </a:cubicBezTo>
                  <a:cubicBezTo>
                    <a:pt x="9369" y="17903"/>
                    <a:pt x="9369" y="17903"/>
                    <a:pt x="9369" y="17903"/>
                  </a:cubicBezTo>
                  <a:cubicBezTo>
                    <a:pt x="9369" y="17903"/>
                    <a:pt x="9369" y="18097"/>
                    <a:pt x="9369" y="18097"/>
                  </a:cubicBezTo>
                  <a:cubicBezTo>
                    <a:pt x="9369" y="18097"/>
                    <a:pt x="9369" y="18097"/>
                    <a:pt x="9239" y="18097"/>
                  </a:cubicBezTo>
                  <a:cubicBezTo>
                    <a:pt x="9239" y="18097"/>
                    <a:pt x="9108" y="18097"/>
                    <a:pt x="9239" y="18292"/>
                  </a:cubicBezTo>
                  <a:cubicBezTo>
                    <a:pt x="9239" y="18292"/>
                    <a:pt x="9239" y="18292"/>
                    <a:pt x="9239" y="18292"/>
                  </a:cubicBezTo>
                  <a:cubicBezTo>
                    <a:pt x="9108" y="18292"/>
                    <a:pt x="9108" y="18292"/>
                    <a:pt x="9108" y="18486"/>
                  </a:cubicBezTo>
                  <a:cubicBezTo>
                    <a:pt x="9108" y="18292"/>
                    <a:pt x="9108" y="18292"/>
                    <a:pt x="9108" y="18097"/>
                  </a:cubicBezTo>
                  <a:cubicBezTo>
                    <a:pt x="8978" y="18097"/>
                    <a:pt x="9108" y="17903"/>
                    <a:pt x="8978" y="17903"/>
                  </a:cubicBezTo>
                  <a:cubicBezTo>
                    <a:pt x="8978" y="17903"/>
                    <a:pt x="8978" y="17903"/>
                    <a:pt x="8978" y="18097"/>
                  </a:cubicBezTo>
                  <a:cubicBezTo>
                    <a:pt x="8978" y="18097"/>
                    <a:pt x="8978" y="18097"/>
                    <a:pt x="8978" y="18097"/>
                  </a:cubicBezTo>
                  <a:cubicBezTo>
                    <a:pt x="8978" y="18097"/>
                    <a:pt x="8978" y="18097"/>
                    <a:pt x="8978" y="18292"/>
                  </a:cubicBezTo>
                  <a:cubicBezTo>
                    <a:pt x="8978" y="18292"/>
                    <a:pt x="8978" y="18876"/>
                    <a:pt x="9108" y="18486"/>
                  </a:cubicBezTo>
                  <a:cubicBezTo>
                    <a:pt x="9108" y="18486"/>
                    <a:pt x="8978" y="18681"/>
                    <a:pt x="8978" y="18681"/>
                  </a:cubicBezTo>
                  <a:cubicBezTo>
                    <a:pt x="8978" y="18876"/>
                    <a:pt x="8978" y="18876"/>
                    <a:pt x="8978" y="18681"/>
                  </a:cubicBezTo>
                  <a:cubicBezTo>
                    <a:pt x="8978" y="18876"/>
                    <a:pt x="8978" y="18876"/>
                    <a:pt x="8978" y="18876"/>
                  </a:cubicBezTo>
                  <a:cubicBezTo>
                    <a:pt x="9108" y="18876"/>
                    <a:pt x="9108" y="18876"/>
                    <a:pt x="9108" y="18876"/>
                  </a:cubicBezTo>
                  <a:cubicBezTo>
                    <a:pt x="9108" y="18876"/>
                    <a:pt x="9108" y="18876"/>
                    <a:pt x="9108" y="18681"/>
                  </a:cubicBezTo>
                  <a:cubicBezTo>
                    <a:pt x="9108" y="18876"/>
                    <a:pt x="9108" y="18876"/>
                    <a:pt x="9108" y="18876"/>
                  </a:cubicBezTo>
                  <a:cubicBezTo>
                    <a:pt x="9108" y="19070"/>
                    <a:pt x="9108" y="19459"/>
                    <a:pt x="8978" y="19459"/>
                  </a:cubicBezTo>
                  <a:cubicBezTo>
                    <a:pt x="9108" y="19265"/>
                    <a:pt x="8978" y="19070"/>
                    <a:pt x="8848" y="18876"/>
                  </a:cubicBezTo>
                  <a:cubicBezTo>
                    <a:pt x="8718" y="18876"/>
                    <a:pt x="8588" y="18876"/>
                    <a:pt x="8458" y="19070"/>
                  </a:cubicBezTo>
                  <a:cubicBezTo>
                    <a:pt x="8328" y="19070"/>
                    <a:pt x="8328" y="19070"/>
                    <a:pt x="8328" y="19070"/>
                  </a:cubicBezTo>
                  <a:cubicBezTo>
                    <a:pt x="8198" y="19070"/>
                    <a:pt x="8198" y="19265"/>
                    <a:pt x="8198" y="19265"/>
                  </a:cubicBezTo>
                  <a:cubicBezTo>
                    <a:pt x="8067" y="19265"/>
                    <a:pt x="8067" y="19070"/>
                    <a:pt x="7937" y="19265"/>
                  </a:cubicBezTo>
                  <a:cubicBezTo>
                    <a:pt x="7937" y="19265"/>
                    <a:pt x="7937" y="19265"/>
                    <a:pt x="7937" y="19265"/>
                  </a:cubicBezTo>
                  <a:cubicBezTo>
                    <a:pt x="7937" y="19459"/>
                    <a:pt x="7677" y="19265"/>
                    <a:pt x="7547" y="19265"/>
                  </a:cubicBezTo>
                  <a:cubicBezTo>
                    <a:pt x="7417" y="19070"/>
                    <a:pt x="7417" y="19070"/>
                    <a:pt x="7287" y="18876"/>
                  </a:cubicBezTo>
                  <a:cubicBezTo>
                    <a:pt x="7287" y="18876"/>
                    <a:pt x="7287" y="18876"/>
                    <a:pt x="7287" y="18681"/>
                  </a:cubicBezTo>
                  <a:cubicBezTo>
                    <a:pt x="7287" y="18681"/>
                    <a:pt x="7417" y="18681"/>
                    <a:pt x="7417" y="18681"/>
                  </a:cubicBezTo>
                  <a:cubicBezTo>
                    <a:pt x="7677" y="18681"/>
                    <a:pt x="7547" y="18486"/>
                    <a:pt x="7677" y="18486"/>
                  </a:cubicBezTo>
                  <a:cubicBezTo>
                    <a:pt x="7677" y="18486"/>
                    <a:pt x="7547" y="18292"/>
                    <a:pt x="7547" y="18292"/>
                  </a:cubicBezTo>
                  <a:cubicBezTo>
                    <a:pt x="7547" y="18292"/>
                    <a:pt x="7677" y="18097"/>
                    <a:pt x="7677" y="18097"/>
                  </a:cubicBezTo>
                  <a:cubicBezTo>
                    <a:pt x="7807" y="17903"/>
                    <a:pt x="7937" y="17903"/>
                    <a:pt x="7937" y="17708"/>
                  </a:cubicBezTo>
                  <a:cubicBezTo>
                    <a:pt x="7937" y="17708"/>
                    <a:pt x="7937" y="17514"/>
                    <a:pt x="7937" y="17514"/>
                  </a:cubicBezTo>
                  <a:cubicBezTo>
                    <a:pt x="7937" y="17514"/>
                    <a:pt x="8198" y="17514"/>
                    <a:pt x="8198" y="17319"/>
                  </a:cubicBezTo>
                  <a:cubicBezTo>
                    <a:pt x="8198" y="17319"/>
                    <a:pt x="8198" y="17319"/>
                    <a:pt x="8198" y="17124"/>
                  </a:cubicBezTo>
                  <a:cubicBezTo>
                    <a:pt x="8198" y="17124"/>
                    <a:pt x="8198" y="17124"/>
                    <a:pt x="8198" y="17124"/>
                  </a:cubicBezTo>
                  <a:cubicBezTo>
                    <a:pt x="8198" y="16930"/>
                    <a:pt x="8198" y="16930"/>
                    <a:pt x="8198" y="16735"/>
                  </a:cubicBezTo>
                  <a:cubicBezTo>
                    <a:pt x="8067" y="16541"/>
                    <a:pt x="8067" y="16346"/>
                    <a:pt x="8198" y="16151"/>
                  </a:cubicBezTo>
                  <a:cubicBezTo>
                    <a:pt x="8328" y="15957"/>
                    <a:pt x="8458" y="15957"/>
                    <a:pt x="8458" y="16346"/>
                  </a:cubicBezTo>
                  <a:cubicBezTo>
                    <a:pt x="8458" y="16346"/>
                    <a:pt x="8458" y="16541"/>
                    <a:pt x="8458" y="16541"/>
                  </a:cubicBezTo>
                  <a:cubicBezTo>
                    <a:pt x="8458" y="16541"/>
                    <a:pt x="8588" y="16346"/>
                    <a:pt x="8588" y="16346"/>
                  </a:cubicBezTo>
                  <a:cubicBezTo>
                    <a:pt x="8588" y="16346"/>
                    <a:pt x="8588" y="16151"/>
                    <a:pt x="8588" y="16151"/>
                  </a:cubicBezTo>
                  <a:cubicBezTo>
                    <a:pt x="8588" y="16151"/>
                    <a:pt x="8588" y="16346"/>
                    <a:pt x="8588" y="16346"/>
                  </a:cubicBezTo>
                  <a:cubicBezTo>
                    <a:pt x="8718" y="16346"/>
                    <a:pt x="8588" y="16346"/>
                    <a:pt x="8718" y="16346"/>
                  </a:cubicBezTo>
                  <a:cubicBezTo>
                    <a:pt x="8718" y="16346"/>
                    <a:pt x="8718" y="16151"/>
                    <a:pt x="8718" y="16151"/>
                  </a:cubicBezTo>
                  <a:cubicBezTo>
                    <a:pt x="8848" y="16151"/>
                    <a:pt x="8718" y="16346"/>
                    <a:pt x="8848" y="16346"/>
                  </a:cubicBezTo>
                  <a:cubicBezTo>
                    <a:pt x="8848" y="16346"/>
                    <a:pt x="8978" y="16541"/>
                    <a:pt x="8978" y="16541"/>
                  </a:cubicBezTo>
                  <a:cubicBezTo>
                    <a:pt x="8978" y="16541"/>
                    <a:pt x="8978" y="16346"/>
                    <a:pt x="8978" y="16346"/>
                  </a:cubicBezTo>
                  <a:cubicBezTo>
                    <a:pt x="8978" y="16346"/>
                    <a:pt x="9108" y="16346"/>
                    <a:pt x="9108" y="16151"/>
                  </a:cubicBezTo>
                  <a:cubicBezTo>
                    <a:pt x="9108" y="16346"/>
                    <a:pt x="9108" y="16346"/>
                    <a:pt x="9239" y="16346"/>
                  </a:cubicBezTo>
                  <a:cubicBezTo>
                    <a:pt x="9239" y="16541"/>
                    <a:pt x="9239" y="16541"/>
                    <a:pt x="9239" y="16541"/>
                  </a:cubicBezTo>
                  <a:cubicBezTo>
                    <a:pt x="9239" y="16541"/>
                    <a:pt x="9369" y="16541"/>
                    <a:pt x="9499" y="16541"/>
                  </a:cubicBezTo>
                  <a:cubicBezTo>
                    <a:pt x="9499" y="16346"/>
                    <a:pt x="9499" y="16541"/>
                    <a:pt x="9629" y="16346"/>
                  </a:cubicBezTo>
                  <a:cubicBezTo>
                    <a:pt x="9499" y="16346"/>
                    <a:pt x="9499" y="16151"/>
                    <a:pt x="9369" y="16151"/>
                  </a:cubicBezTo>
                  <a:cubicBezTo>
                    <a:pt x="9369" y="16151"/>
                    <a:pt x="9369" y="16151"/>
                    <a:pt x="9369" y="15957"/>
                  </a:cubicBezTo>
                  <a:cubicBezTo>
                    <a:pt x="9369" y="15957"/>
                    <a:pt x="9369" y="15957"/>
                    <a:pt x="9369" y="15957"/>
                  </a:cubicBezTo>
                  <a:cubicBezTo>
                    <a:pt x="9369" y="15762"/>
                    <a:pt x="9369" y="15373"/>
                    <a:pt x="9369" y="15373"/>
                  </a:cubicBezTo>
                  <a:cubicBezTo>
                    <a:pt x="9369" y="15373"/>
                    <a:pt x="9239" y="15178"/>
                    <a:pt x="9239" y="15178"/>
                  </a:cubicBezTo>
                  <a:cubicBezTo>
                    <a:pt x="9239" y="15178"/>
                    <a:pt x="9108" y="15178"/>
                    <a:pt x="9108" y="15178"/>
                  </a:cubicBezTo>
                  <a:cubicBezTo>
                    <a:pt x="9108" y="15178"/>
                    <a:pt x="9108" y="15178"/>
                    <a:pt x="9108" y="15178"/>
                  </a:cubicBezTo>
                  <a:cubicBezTo>
                    <a:pt x="9108" y="14984"/>
                    <a:pt x="8978" y="14984"/>
                    <a:pt x="8978" y="14984"/>
                  </a:cubicBezTo>
                  <a:cubicBezTo>
                    <a:pt x="8848" y="14984"/>
                    <a:pt x="8978" y="14984"/>
                    <a:pt x="8978" y="14789"/>
                  </a:cubicBezTo>
                  <a:cubicBezTo>
                    <a:pt x="8978" y="14595"/>
                    <a:pt x="8848" y="14400"/>
                    <a:pt x="8848" y="14595"/>
                  </a:cubicBezTo>
                  <a:cubicBezTo>
                    <a:pt x="8718" y="14400"/>
                    <a:pt x="8848" y="14595"/>
                    <a:pt x="8848" y="14400"/>
                  </a:cubicBezTo>
                  <a:cubicBezTo>
                    <a:pt x="8848" y="14400"/>
                    <a:pt x="8848" y="14205"/>
                    <a:pt x="8848" y="14205"/>
                  </a:cubicBezTo>
                  <a:cubicBezTo>
                    <a:pt x="8848" y="14205"/>
                    <a:pt x="8978" y="14011"/>
                    <a:pt x="8848" y="14011"/>
                  </a:cubicBezTo>
                  <a:cubicBezTo>
                    <a:pt x="8848" y="13816"/>
                    <a:pt x="8848" y="14011"/>
                    <a:pt x="8848" y="14011"/>
                  </a:cubicBezTo>
                  <a:cubicBezTo>
                    <a:pt x="8718" y="14011"/>
                    <a:pt x="8718" y="14011"/>
                    <a:pt x="8718" y="14011"/>
                  </a:cubicBezTo>
                  <a:cubicBezTo>
                    <a:pt x="8718" y="14011"/>
                    <a:pt x="8718" y="14011"/>
                    <a:pt x="8588" y="13816"/>
                  </a:cubicBezTo>
                  <a:cubicBezTo>
                    <a:pt x="8588" y="13816"/>
                    <a:pt x="8588" y="13622"/>
                    <a:pt x="8588" y="13622"/>
                  </a:cubicBezTo>
                  <a:cubicBezTo>
                    <a:pt x="8458" y="13622"/>
                    <a:pt x="8458" y="13622"/>
                    <a:pt x="8458" y="13622"/>
                  </a:cubicBezTo>
                  <a:cubicBezTo>
                    <a:pt x="8328" y="13622"/>
                    <a:pt x="8328" y="13427"/>
                    <a:pt x="8328" y="13427"/>
                  </a:cubicBezTo>
                  <a:cubicBezTo>
                    <a:pt x="8458" y="13232"/>
                    <a:pt x="8458" y="13232"/>
                    <a:pt x="8458" y="13038"/>
                  </a:cubicBezTo>
                  <a:cubicBezTo>
                    <a:pt x="8458" y="13038"/>
                    <a:pt x="8458" y="12843"/>
                    <a:pt x="8458" y="12843"/>
                  </a:cubicBezTo>
                  <a:cubicBezTo>
                    <a:pt x="8458" y="12843"/>
                    <a:pt x="8458" y="12843"/>
                    <a:pt x="8458" y="12649"/>
                  </a:cubicBezTo>
                  <a:cubicBezTo>
                    <a:pt x="8458" y="12649"/>
                    <a:pt x="8458" y="12649"/>
                    <a:pt x="8458" y="12454"/>
                  </a:cubicBezTo>
                  <a:cubicBezTo>
                    <a:pt x="8458" y="12454"/>
                    <a:pt x="8458" y="12454"/>
                    <a:pt x="8458" y="12454"/>
                  </a:cubicBezTo>
                  <a:cubicBezTo>
                    <a:pt x="8458" y="12454"/>
                    <a:pt x="8458" y="12259"/>
                    <a:pt x="8458" y="12259"/>
                  </a:cubicBezTo>
                  <a:cubicBezTo>
                    <a:pt x="8328" y="12259"/>
                    <a:pt x="8328" y="12259"/>
                    <a:pt x="8328" y="12259"/>
                  </a:cubicBezTo>
                  <a:cubicBezTo>
                    <a:pt x="8198" y="12259"/>
                    <a:pt x="8328" y="12454"/>
                    <a:pt x="8198" y="12259"/>
                  </a:cubicBezTo>
                  <a:cubicBezTo>
                    <a:pt x="8198" y="12259"/>
                    <a:pt x="8067" y="12065"/>
                    <a:pt x="8067" y="12065"/>
                  </a:cubicBezTo>
                  <a:cubicBezTo>
                    <a:pt x="7937" y="12065"/>
                    <a:pt x="8067" y="11870"/>
                    <a:pt x="7937" y="11870"/>
                  </a:cubicBezTo>
                  <a:cubicBezTo>
                    <a:pt x="7937" y="11870"/>
                    <a:pt x="7807" y="11676"/>
                    <a:pt x="7677" y="11676"/>
                  </a:cubicBezTo>
                  <a:cubicBezTo>
                    <a:pt x="7677" y="11870"/>
                    <a:pt x="7677" y="11676"/>
                    <a:pt x="7677" y="11870"/>
                  </a:cubicBezTo>
                  <a:cubicBezTo>
                    <a:pt x="7547" y="11870"/>
                    <a:pt x="7547" y="12065"/>
                    <a:pt x="7547" y="11870"/>
                  </a:cubicBezTo>
                  <a:cubicBezTo>
                    <a:pt x="7547" y="11870"/>
                    <a:pt x="7547" y="11676"/>
                    <a:pt x="7547" y="11676"/>
                  </a:cubicBezTo>
                  <a:cubicBezTo>
                    <a:pt x="7547" y="11676"/>
                    <a:pt x="7547" y="11870"/>
                    <a:pt x="7417" y="11870"/>
                  </a:cubicBezTo>
                  <a:cubicBezTo>
                    <a:pt x="7287" y="11870"/>
                    <a:pt x="7547" y="11676"/>
                    <a:pt x="7417" y="11481"/>
                  </a:cubicBezTo>
                  <a:cubicBezTo>
                    <a:pt x="7417" y="11481"/>
                    <a:pt x="7287" y="11676"/>
                    <a:pt x="7287" y="11481"/>
                  </a:cubicBezTo>
                  <a:cubicBezTo>
                    <a:pt x="7287" y="11481"/>
                    <a:pt x="7157" y="11481"/>
                    <a:pt x="7157" y="11481"/>
                  </a:cubicBezTo>
                  <a:cubicBezTo>
                    <a:pt x="7157" y="11481"/>
                    <a:pt x="7157" y="11481"/>
                    <a:pt x="7157" y="11481"/>
                  </a:cubicBezTo>
                  <a:cubicBezTo>
                    <a:pt x="7157" y="11481"/>
                    <a:pt x="7157" y="11286"/>
                    <a:pt x="7157" y="11286"/>
                  </a:cubicBezTo>
                  <a:cubicBezTo>
                    <a:pt x="7157" y="11286"/>
                    <a:pt x="7027" y="11286"/>
                    <a:pt x="7027" y="11286"/>
                  </a:cubicBezTo>
                  <a:cubicBezTo>
                    <a:pt x="6896" y="11286"/>
                    <a:pt x="6896" y="11092"/>
                    <a:pt x="6766" y="11092"/>
                  </a:cubicBezTo>
                  <a:cubicBezTo>
                    <a:pt x="6766" y="10897"/>
                    <a:pt x="6636" y="10897"/>
                    <a:pt x="6636" y="10897"/>
                  </a:cubicBezTo>
                  <a:cubicBezTo>
                    <a:pt x="6506" y="10897"/>
                    <a:pt x="6506" y="10897"/>
                    <a:pt x="6506" y="10897"/>
                  </a:cubicBezTo>
                  <a:cubicBezTo>
                    <a:pt x="6376" y="10897"/>
                    <a:pt x="6376" y="10897"/>
                    <a:pt x="6376" y="11092"/>
                  </a:cubicBezTo>
                  <a:cubicBezTo>
                    <a:pt x="6246" y="11092"/>
                    <a:pt x="6246" y="11092"/>
                    <a:pt x="6246" y="11092"/>
                  </a:cubicBezTo>
                  <a:cubicBezTo>
                    <a:pt x="6246" y="11092"/>
                    <a:pt x="6246" y="11092"/>
                    <a:pt x="6246" y="11092"/>
                  </a:cubicBezTo>
                  <a:cubicBezTo>
                    <a:pt x="6116" y="11092"/>
                    <a:pt x="6116" y="11092"/>
                    <a:pt x="6116" y="11092"/>
                  </a:cubicBezTo>
                  <a:cubicBezTo>
                    <a:pt x="5986" y="11286"/>
                    <a:pt x="5986" y="11092"/>
                    <a:pt x="5855" y="11092"/>
                  </a:cubicBezTo>
                  <a:cubicBezTo>
                    <a:pt x="5855" y="11286"/>
                    <a:pt x="5855" y="11286"/>
                    <a:pt x="5725" y="11286"/>
                  </a:cubicBezTo>
                  <a:cubicBezTo>
                    <a:pt x="5725" y="11286"/>
                    <a:pt x="5725" y="11092"/>
                    <a:pt x="5595" y="11092"/>
                  </a:cubicBezTo>
                  <a:cubicBezTo>
                    <a:pt x="5465" y="11286"/>
                    <a:pt x="5595" y="11481"/>
                    <a:pt x="5465" y="11286"/>
                  </a:cubicBezTo>
                  <a:cubicBezTo>
                    <a:pt x="5335" y="11286"/>
                    <a:pt x="5335" y="11481"/>
                    <a:pt x="5335" y="11481"/>
                  </a:cubicBezTo>
                  <a:cubicBezTo>
                    <a:pt x="5205" y="11481"/>
                    <a:pt x="5075" y="11676"/>
                    <a:pt x="4945" y="11676"/>
                  </a:cubicBezTo>
                  <a:cubicBezTo>
                    <a:pt x="4945" y="11676"/>
                    <a:pt x="4945" y="12065"/>
                    <a:pt x="4814" y="12065"/>
                  </a:cubicBezTo>
                  <a:cubicBezTo>
                    <a:pt x="4814" y="12259"/>
                    <a:pt x="4684" y="12259"/>
                    <a:pt x="4554" y="12259"/>
                  </a:cubicBezTo>
                  <a:cubicBezTo>
                    <a:pt x="4424" y="12259"/>
                    <a:pt x="4164" y="12259"/>
                    <a:pt x="4034" y="12454"/>
                  </a:cubicBezTo>
                  <a:cubicBezTo>
                    <a:pt x="3904" y="12454"/>
                    <a:pt x="3773" y="12454"/>
                    <a:pt x="3773" y="12454"/>
                  </a:cubicBezTo>
                  <a:cubicBezTo>
                    <a:pt x="3513" y="12649"/>
                    <a:pt x="3513" y="13232"/>
                    <a:pt x="3253" y="12843"/>
                  </a:cubicBezTo>
                  <a:cubicBezTo>
                    <a:pt x="3253" y="12843"/>
                    <a:pt x="3123" y="12649"/>
                    <a:pt x="3123" y="12649"/>
                  </a:cubicBezTo>
                  <a:cubicBezTo>
                    <a:pt x="3123" y="12649"/>
                    <a:pt x="2993" y="12649"/>
                    <a:pt x="2993" y="12454"/>
                  </a:cubicBezTo>
                  <a:cubicBezTo>
                    <a:pt x="2993" y="12454"/>
                    <a:pt x="2993" y="12454"/>
                    <a:pt x="2863" y="12259"/>
                  </a:cubicBezTo>
                  <a:cubicBezTo>
                    <a:pt x="2863" y="12259"/>
                    <a:pt x="2733" y="12259"/>
                    <a:pt x="2733" y="12259"/>
                  </a:cubicBezTo>
                  <a:cubicBezTo>
                    <a:pt x="2602" y="12259"/>
                    <a:pt x="2602" y="12454"/>
                    <a:pt x="2602" y="12454"/>
                  </a:cubicBezTo>
                  <a:cubicBezTo>
                    <a:pt x="2472" y="12454"/>
                    <a:pt x="2472" y="12454"/>
                    <a:pt x="2342" y="12454"/>
                  </a:cubicBezTo>
                  <a:cubicBezTo>
                    <a:pt x="2342" y="12454"/>
                    <a:pt x="2212" y="12259"/>
                    <a:pt x="2212" y="12259"/>
                  </a:cubicBezTo>
                  <a:cubicBezTo>
                    <a:pt x="2082" y="12259"/>
                    <a:pt x="2082" y="12259"/>
                    <a:pt x="2082" y="12259"/>
                  </a:cubicBezTo>
                  <a:cubicBezTo>
                    <a:pt x="2082" y="12259"/>
                    <a:pt x="1952" y="12259"/>
                    <a:pt x="1952" y="12259"/>
                  </a:cubicBezTo>
                  <a:cubicBezTo>
                    <a:pt x="1952" y="12259"/>
                    <a:pt x="1822" y="12259"/>
                    <a:pt x="1822" y="12259"/>
                  </a:cubicBezTo>
                  <a:cubicBezTo>
                    <a:pt x="1822" y="12259"/>
                    <a:pt x="1692" y="12065"/>
                    <a:pt x="1692" y="12259"/>
                  </a:cubicBezTo>
                  <a:cubicBezTo>
                    <a:pt x="1692" y="12259"/>
                    <a:pt x="1561" y="12259"/>
                    <a:pt x="1561" y="12259"/>
                  </a:cubicBezTo>
                  <a:cubicBezTo>
                    <a:pt x="1431" y="12259"/>
                    <a:pt x="1301" y="11676"/>
                    <a:pt x="1171" y="12065"/>
                  </a:cubicBezTo>
                  <a:cubicBezTo>
                    <a:pt x="1041" y="12065"/>
                    <a:pt x="1171" y="12065"/>
                    <a:pt x="1041" y="12259"/>
                  </a:cubicBezTo>
                  <a:cubicBezTo>
                    <a:pt x="1041" y="12259"/>
                    <a:pt x="911" y="12065"/>
                    <a:pt x="911" y="12065"/>
                  </a:cubicBezTo>
                  <a:cubicBezTo>
                    <a:pt x="911" y="12259"/>
                    <a:pt x="911" y="12454"/>
                    <a:pt x="781" y="12259"/>
                  </a:cubicBezTo>
                  <a:cubicBezTo>
                    <a:pt x="781" y="12259"/>
                    <a:pt x="911" y="12065"/>
                    <a:pt x="781" y="12065"/>
                  </a:cubicBezTo>
                  <a:cubicBezTo>
                    <a:pt x="781" y="12065"/>
                    <a:pt x="781" y="11870"/>
                    <a:pt x="781" y="11870"/>
                  </a:cubicBezTo>
                  <a:cubicBezTo>
                    <a:pt x="520" y="11870"/>
                    <a:pt x="651" y="12065"/>
                    <a:pt x="520" y="11676"/>
                  </a:cubicBezTo>
                  <a:cubicBezTo>
                    <a:pt x="520" y="11676"/>
                    <a:pt x="390" y="11481"/>
                    <a:pt x="390" y="11481"/>
                  </a:cubicBezTo>
                  <a:cubicBezTo>
                    <a:pt x="390" y="11481"/>
                    <a:pt x="260" y="11481"/>
                    <a:pt x="260" y="11481"/>
                  </a:cubicBezTo>
                  <a:cubicBezTo>
                    <a:pt x="130" y="11481"/>
                    <a:pt x="260" y="11286"/>
                    <a:pt x="130" y="11286"/>
                  </a:cubicBezTo>
                  <a:cubicBezTo>
                    <a:pt x="260" y="10897"/>
                    <a:pt x="0" y="11092"/>
                    <a:pt x="0" y="11092"/>
                  </a:cubicBezTo>
                  <a:cubicBezTo>
                    <a:pt x="0" y="11092"/>
                    <a:pt x="0" y="10703"/>
                    <a:pt x="0" y="10703"/>
                  </a:cubicBezTo>
                  <a:cubicBezTo>
                    <a:pt x="0" y="10508"/>
                    <a:pt x="130" y="10508"/>
                    <a:pt x="130" y="10314"/>
                  </a:cubicBezTo>
                  <a:cubicBezTo>
                    <a:pt x="260" y="10314"/>
                    <a:pt x="260" y="10119"/>
                    <a:pt x="260" y="9924"/>
                  </a:cubicBezTo>
                  <a:cubicBezTo>
                    <a:pt x="260" y="9924"/>
                    <a:pt x="260" y="9730"/>
                    <a:pt x="390" y="9535"/>
                  </a:cubicBezTo>
                  <a:cubicBezTo>
                    <a:pt x="390" y="9535"/>
                    <a:pt x="390" y="9535"/>
                    <a:pt x="390" y="9341"/>
                  </a:cubicBezTo>
                  <a:cubicBezTo>
                    <a:pt x="520" y="9146"/>
                    <a:pt x="390" y="9341"/>
                    <a:pt x="651" y="9341"/>
                  </a:cubicBezTo>
                  <a:cubicBezTo>
                    <a:pt x="651" y="9341"/>
                    <a:pt x="651" y="9341"/>
                    <a:pt x="781" y="9341"/>
                  </a:cubicBezTo>
                  <a:cubicBezTo>
                    <a:pt x="781" y="9341"/>
                    <a:pt x="781" y="9535"/>
                    <a:pt x="781" y="9535"/>
                  </a:cubicBezTo>
                  <a:cubicBezTo>
                    <a:pt x="911" y="9341"/>
                    <a:pt x="781" y="8951"/>
                    <a:pt x="651" y="8951"/>
                  </a:cubicBezTo>
                  <a:cubicBezTo>
                    <a:pt x="651" y="8951"/>
                    <a:pt x="651" y="8757"/>
                    <a:pt x="651" y="8757"/>
                  </a:cubicBezTo>
                  <a:cubicBezTo>
                    <a:pt x="651" y="8562"/>
                    <a:pt x="651" y="8368"/>
                    <a:pt x="651" y="8368"/>
                  </a:cubicBezTo>
                  <a:cubicBezTo>
                    <a:pt x="520" y="7978"/>
                    <a:pt x="651" y="7784"/>
                    <a:pt x="781" y="7589"/>
                  </a:cubicBezTo>
                  <a:cubicBezTo>
                    <a:pt x="1041" y="7200"/>
                    <a:pt x="1301" y="6616"/>
                    <a:pt x="1561" y="6227"/>
                  </a:cubicBezTo>
                  <a:cubicBezTo>
                    <a:pt x="1561" y="6032"/>
                    <a:pt x="1692" y="6032"/>
                    <a:pt x="1822" y="5838"/>
                  </a:cubicBezTo>
                  <a:cubicBezTo>
                    <a:pt x="1822" y="5643"/>
                    <a:pt x="1822" y="5643"/>
                    <a:pt x="1952" y="5643"/>
                  </a:cubicBezTo>
                  <a:cubicBezTo>
                    <a:pt x="1952" y="5643"/>
                    <a:pt x="2082" y="5643"/>
                    <a:pt x="2212" y="5449"/>
                  </a:cubicBezTo>
                  <a:cubicBezTo>
                    <a:pt x="2212" y="5449"/>
                    <a:pt x="2212" y="5449"/>
                    <a:pt x="2212" y="5254"/>
                  </a:cubicBezTo>
                  <a:cubicBezTo>
                    <a:pt x="2212" y="5254"/>
                    <a:pt x="2342" y="5254"/>
                    <a:pt x="2342" y="5254"/>
                  </a:cubicBezTo>
                  <a:cubicBezTo>
                    <a:pt x="2342" y="5254"/>
                    <a:pt x="2342" y="4865"/>
                    <a:pt x="2342" y="4865"/>
                  </a:cubicBezTo>
                  <a:cubicBezTo>
                    <a:pt x="2342" y="4670"/>
                    <a:pt x="2342" y="4670"/>
                    <a:pt x="2212" y="4670"/>
                  </a:cubicBezTo>
                  <a:cubicBezTo>
                    <a:pt x="2212" y="4670"/>
                    <a:pt x="2212" y="4476"/>
                    <a:pt x="2212" y="4476"/>
                  </a:cubicBezTo>
                  <a:cubicBezTo>
                    <a:pt x="2212" y="4476"/>
                    <a:pt x="2212" y="4476"/>
                    <a:pt x="2212" y="4476"/>
                  </a:cubicBezTo>
                  <a:cubicBezTo>
                    <a:pt x="2212" y="4281"/>
                    <a:pt x="2212" y="4281"/>
                    <a:pt x="2342" y="4281"/>
                  </a:cubicBezTo>
                  <a:cubicBezTo>
                    <a:pt x="2472" y="4281"/>
                    <a:pt x="2342" y="4281"/>
                    <a:pt x="2212" y="4086"/>
                  </a:cubicBezTo>
                  <a:cubicBezTo>
                    <a:pt x="2212" y="4086"/>
                    <a:pt x="1952" y="3503"/>
                    <a:pt x="2082" y="3503"/>
                  </a:cubicBezTo>
                  <a:cubicBezTo>
                    <a:pt x="1952" y="3308"/>
                    <a:pt x="1822" y="3114"/>
                    <a:pt x="1822" y="2919"/>
                  </a:cubicBezTo>
                  <a:cubicBezTo>
                    <a:pt x="1822" y="2724"/>
                    <a:pt x="1822" y="2724"/>
                    <a:pt x="1822" y="2724"/>
                  </a:cubicBezTo>
                  <a:cubicBezTo>
                    <a:pt x="1822" y="2530"/>
                    <a:pt x="1822" y="2530"/>
                    <a:pt x="1692" y="2335"/>
                  </a:cubicBezTo>
                  <a:cubicBezTo>
                    <a:pt x="1822" y="2335"/>
                    <a:pt x="1692" y="2141"/>
                    <a:pt x="1692" y="2141"/>
                  </a:cubicBezTo>
                  <a:cubicBezTo>
                    <a:pt x="1692" y="2141"/>
                    <a:pt x="1822" y="1946"/>
                    <a:pt x="1952" y="1946"/>
                  </a:cubicBezTo>
                  <a:cubicBezTo>
                    <a:pt x="1952" y="1946"/>
                    <a:pt x="2082" y="2141"/>
                    <a:pt x="2082" y="2141"/>
                  </a:cubicBezTo>
                  <a:cubicBezTo>
                    <a:pt x="2082" y="2141"/>
                    <a:pt x="2082" y="2141"/>
                    <a:pt x="2082" y="2141"/>
                  </a:cubicBezTo>
                  <a:cubicBezTo>
                    <a:pt x="2212" y="2141"/>
                    <a:pt x="2212" y="2141"/>
                    <a:pt x="2342" y="2141"/>
                  </a:cubicBezTo>
                  <a:cubicBezTo>
                    <a:pt x="2342" y="1946"/>
                    <a:pt x="2472" y="1946"/>
                    <a:pt x="2602" y="1751"/>
                  </a:cubicBezTo>
                  <a:cubicBezTo>
                    <a:pt x="2602" y="1557"/>
                    <a:pt x="2602" y="1557"/>
                    <a:pt x="2602" y="1362"/>
                  </a:cubicBezTo>
                  <a:cubicBezTo>
                    <a:pt x="2733" y="1362"/>
                    <a:pt x="2863" y="1362"/>
                    <a:pt x="2993" y="1362"/>
                  </a:cubicBezTo>
                  <a:cubicBezTo>
                    <a:pt x="3513" y="1362"/>
                    <a:pt x="3904" y="1362"/>
                    <a:pt x="4424" y="1362"/>
                  </a:cubicBezTo>
                  <a:cubicBezTo>
                    <a:pt x="4554" y="1362"/>
                    <a:pt x="4554" y="1362"/>
                    <a:pt x="4684" y="1362"/>
                  </a:cubicBezTo>
                  <a:cubicBezTo>
                    <a:pt x="4684" y="1362"/>
                    <a:pt x="4684" y="1362"/>
                    <a:pt x="4814" y="1362"/>
                  </a:cubicBezTo>
                  <a:cubicBezTo>
                    <a:pt x="4814" y="1362"/>
                    <a:pt x="4945" y="1362"/>
                    <a:pt x="5075" y="1362"/>
                  </a:cubicBezTo>
                  <a:cubicBezTo>
                    <a:pt x="5075" y="1362"/>
                    <a:pt x="5075" y="1362"/>
                    <a:pt x="5075" y="1362"/>
                  </a:cubicBezTo>
                  <a:cubicBezTo>
                    <a:pt x="5075" y="1362"/>
                    <a:pt x="5075" y="1557"/>
                    <a:pt x="5205" y="1557"/>
                  </a:cubicBezTo>
                  <a:cubicBezTo>
                    <a:pt x="5205" y="1557"/>
                    <a:pt x="5335" y="1557"/>
                    <a:pt x="5465" y="1751"/>
                  </a:cubicBezTo>
                  <a:cubicBezTo>
                    <a:pt x="5595" y="1751"/>
                    <a:pt x="5725" y="1751"/>
                    <a:pt x="5725" y="1751"/>
                  </a:cubicBezTo>
                  <a:cubicBezTo>
                    <a:pt x="5855" y="1751"/>
                    <a:pt x="5986" y="1557"/>
                    <a:pt x="5986" y="1751"/>
                  </a:cubicBezTo>
                  <a:cubicBezTo>
                    <a:pt x="6116" y="1751"/>
                    <a:pt x="5986" y="2141"/>
                    <a:pt x="6116" y="1946"/>
                  </a:cubicBezTo>
                  <a:cubicBezTo>
                    <a:pt x="6116" y="2141"/>
                    <a:pt x="6116" y="2141"/>
                    <a:pt x="6246" y="2141"/>
                  </a:cubicBezTo>
                  <a:cubicBezTo>
                    <a:pt x="6246" y="2335"/>
                    <a:pt x="6246" y="2141"/>
                    <a:pt x="6376" y="2141"/>
                  </a:cubicBezTo>
                  <a:cubicBezTo>
                    <a:pt x="6506" y="2141"/>
                    <a:pt x="6636" y="2141"/>
                    <a:pt x="6636" y="2335"/>
                  </a:cubicBezTo>
                  <a:cubicBezTo>
                    <a:pt x="6636" y="2335"/>
                    <a:pt x="6636" y="2335"/>
                    <a:pt x="6636" y="2530"/>
                  </a:cubicBezTo>
                  <a:cubicBezTo>
                    <a:pt x="6636" y="2530"/>
                    <a:pt x="6766" y="2530"/>
                    <a:pt x="6766" y="2335"/>
                  </a:cubicBezTo>
                  <a:cubicBezTo>
                    <a:pt x="6766" y="2335"/>
                    <a:pt x="6766" y="2141"/>
                    <a:pt x="6766" y="2141"/>
                  </a:cubicBezTo>
                  <a:cubicBezTo>
                    <a:pt x="6896" y="2141"/>
                    <a:pt x="6896" y="2141"/>
                    <a:pt x="6896" y="2141"/>
                  </a:cubicBezTo>
                  <a:cubicBezTo>
                    <a:pt x="7157" y="2335"/>
                    <a:pt x="7157" y="2141"/>
                    <a:pt x="7157" y="2141"/>
                  </a:cubicBezTo>
                  <a:cubicBezTo>
                    <a:pt x="7287" y="1946"/>
                    <a:pt x="7287" y="1946"/>
                    <a:pt x="7287" y="2141"/>
                  </a:cubicBezTo>
                  <a:cubicBezTo>
                    <a:pt x="7417" y="2141"/>
                    <a:pt x="7417" y="2335"/>
                    <a:pt x="7417" y="2335"/>
                  </a:cubicBezTo>
                  <a:cubicBezTo>
                    <a:pt x="7547" y="2335"/>
                    <a:pt x="7677" y="2141"/>
                    <a:pt x="7807" y="2335"/>
                  </a:cubicBezTo>
                  <a:cubicBezTo>
                    <a:pt x="7807" y="2335"/>
                    <a:pt x="7807" y="2530"/>
                    <a:pt x="7807" y="2530"/>
                  </a:cubicBezTo>
                  <a:cubicBezTo>
                    <a:pt x="7807" y="2724"/>
                    <a:pt x="7937" y="2530"/>
                    <a:pt x="7937" y="2724"/>
                  </a:cubicBezTo>
                  <a:cubicBezTo>
                    <a:pt x="7937" y="2530"/>
                    <a:pt x="7937" y="2335"/>
                    <a:pt x="8067" y="2335"/>
                  </a:cubicBezTo>
                  <a:cubicBezTo>
                    <a:pt x="8067" y="2335"/>
                    <a:pt x="8198" y="2335"/>
                    <a:pt x="8198" y="2335"/>
                  </a:cubicBezTo>
                  <a:cubicBezTo>
                    <a:pt x="8198" y="2141"/>
                    <a:pt x="8198" y="2141"/>
                    <a:pt x="8328" y="2141"/>
                  </a:cubicBezTo>
                  <a:cubicBezTo>
                    <a:pt x="8588" y="1946"/>
                    <a:pt x="8458" y="2724"/>
                    <a:pt x="8588" y="2724"/>
                  </a:cubicBezTo>
                  <a:cubicBezTo>
                    <a:pt x="8588" y="2724"/>
                    <a:pt x="8848" y="2724"/>
                    <a:pt x="8718" y="2724"/>
                  </a:cubicBezTo>
                  <a:cubicBezTo>
                    <a:pt x="8848" y="2724"/>
                    <a:pt x="8848" y="2724"/>
                    <a:pt x="8848" y="2530"/>
                  </a:cubicBezTo>
                  <a:cubicBezTo>
                    <a:pt x="8848" y="2530"/>
                    <a:pt x="8978" y="2530"/>
                    <a:pt x="8978" y="2530"/>
                  </a:cubicBezTo>
                  <a:cubicBezTo>
                    <a:pt x="9108" y="2530"/>
                    <a:pt x="9108" y="2530"/>
                    <a:pt x="9108" y="2530"/>
                  </a:cubicBezTo>
                  <a:cubicBezTo>
                    <a:pt x="9239" y="2724"/>
                    <a:pt x="9239" y="2530"/>
                    <a:pt x="9239" y="2530"/>
                  </a:cubicBezTo>
                  <a:cubicBezTo>
                    <a:pt x="9239" y="2530"/>
                    <a:pt x="9369" y="2530"/>
                    <a:pt x="9369" y="2530"/>
                  </a:cubicBezTo>
                  <a:cubicBezTo>
                    <a:pt x="9499" y="2530"/>
                    <a:pt x="9629" y="2530"/>
                    <a:pt x="9629" y="2530"/>
                  </a:cubicBezTo>
                  <a:cubicBezTo>
                    <a:pt x="9759" y="2530"/>
                    <a:pt x="9759" y="2724"/>
                    <a:pt x="9889" y="2724"/>
                  </a:cubicBezTo>
                  <a:cubicBezTo>
                    <a:pt x="9889" y="2919"/>
                    <a:pt x="9759" y="2919"/>
                    <a:pt x="9889" y="2919"/>
                  </a:cubicBezTo>
                  <a:cubicBezTo>
                    <a:pt x="9889" y="3114"/>
                    <a:pt x="10019" y="3114"/>
                    <a:pt x="10019" y="3114"/>
                  </a:cubicBezTo>
                  <a:cubicBezTo>
                    <a:pt x="10149" y="3114"/>
                    <a:pt x="10149" y="2919"/>
                    <a:pt x="10149" y="2919"/>
                  </a:cubicBezTo>
                  <a:cubicBezTo>
                    <a:pt x="10149" y="2724"/>
                    <a:pt x="10019" y="2530"/>
                    <a:pt x="10149" y="2530"/>
                  </a:cubicBezTo>
                  <a:cubicBezTo>
                    <a:pt x="10149" y="2530"/>
                    <a:pt x="10149" y="2335"/>
                    <a:pt x="10149" y="2335"/>
                  </a:cubicBezTo>
                  <a:cubicBezTo>
                    <a:pt x="10019" y="2335"/>
                    <a:pt x="10019" y="2141"/>
                    <a:pt x="10149" y="1946"/>
                  </a:cubicBezTo>
                  <a:cubicBezTo>
                    <a:pt x="10149" y="1946"/>
                    <a:pt x="10149" y="1946"/>
                    <a:pt x="10149" y="1946"/>
                  </a:cubicBezTo>
                  <a:cubicBezTo>
                    <a:pt x="10149" y="1946"/>
                    <a:pt x="10149" y="1946"/>
                    <a:pt x="10149" y="1751"/>
                  </a:cubicBezTo>
                  <a:cubicBezTo>
                    <a:pt x="10149" y="1751"/>
                    <a:pt x="10280" y="1751"/>
                    <a:pt x="10149" y="1751"/>
                  </a:cubicBezTo>
                  <a:cubicBezTo>
                    <a:pt x="10280" y="1557"/>
                    <a:pt x="10280" y="1557"/>
                    <a:pt x="10280" y="1362"/>
                  </a:cubicBezTo>
                  <a:cubicBezTo>
                    <a:pt x="10280" y="1362"/>
                    <a:pt x="10410" y="1362"/>
                    <a:pt x="10410" y="1168"/>
                  </a:cubicBezTo>
                  <a:cubicBezTo>
                    <a:pt x="10410" y="1168"/>
                    <a:pt x="10410" y="973"/>
                    <a:pt x="10540" y="973"/>
                  </a:cubicBezTo>
                  <a:cubicBezTo>
                    <a:pt x="10540" y="973"/>
                    <a:pt x="10670" y="973"/>
                    <a:pt x="10540" y="973"/>
                  </a:cubicBezTo>
                  <a:cubicBezTo>
                    <a:pt x="10540" y="778"/>
                    <a:pt x="10670" y="778"/>
                    <a:pt x="10800" y="778"/>
                  </a:cubicBezTo>
                  <a:cubicBezTo>
                    <a:pt x="10800" y="778"/>
                    <a:pt x="10930" y="973"/>
                    <a:pt x="10930" y="973"/>
                  </a:cubicBezTo>
                  <a:cubicBezTo>
                    <a:pt x="10930" y="778"/>
                    <a:pt x="10930" y="778"/>
                    <a:pt x="11060" y="778"/>
                  </a:cubicBezTo>
                  <a:cubicBezTo>
                    <a:pt x="11190" y="584"/>
                    <a:pt x="11320" y="584"/>
                    <a:pt x="11451" y="778"/>
                  </a:cubicBezTo>
                  <a:cubicBezTo>
                    <a:pt x="11451" y="778"/>
                    <a:pt x="11581" y="584"/>
                    <a:pt x="11711" y="778"/>
                  </a:cubicBezTo>
                  <a:cubicBezTo>
                    <a:pt x="11711" y="778"/>
                    <a:pt x="11711" y="778"/>
                    <a:pt x="11711" y="973"/>
                  </a:cubicBezTo>
                  <a:cubicBezTo>
                    <a:pt x="11711" y="973"/>
                    <a:pt x="11971" y="778"/>
                    <a:pt x="11971" y="778"/>
                  </a:cubicBezTo>
                  <a:cubicBezTo>
                    <a:pt x="12231" y="778"/>
                    <a:pt x="12231" y="584"/>
                    <a:pt x="12231" y="389"/>
                  </a:cubicBezTo>
                  <a:cubicBezTo>
                    <a:pt x="12231" y="389"/>
                    <a:pt x="12231" y="389"/>
                    <a:pt x="12231" y="195"/>
                  </a:cubicBezTo>
                  <a:cubicBezTo>
                    <a:pt x="12231" y="195"/>
                    <a:pt x="12231" y="195"/>
                    <a:pt x="12231" y="195"/>
                  </a:cubicBezTo>
                  <a:cubicBezTo>
                    <a:pt x="12231" y="0"/>
                    <a:pt x="12231" y="0"/>
                    <a:pt x="12361" y="0"/>
                  </a:cubicBezTo>
                  <a:cubicBezTo>
                    <a:pt x="12492" y="0"/>
                    <a:pt x="12622" y="195"/>
                    <a:pt x="12752" y="195"/>
                  </a:cubicBezTo>
                  <a:cubicBezTo>
                    <a:pt x="12752" y="195"/>
                    <a:pt x="12752" y="195"/>
                    <a:pt x="12882" y="195"/>
                  </a:cubicBezTo>
                  <a:cubicBezTo>
                    <a:pt x="12882" y="195"/>
                    <a:pt x="12882" y="195"/>
                    <a:pt x="12882" y="195"/>
                  </a:cubicBezTo>
                  <a:cubicBezTo>
                    <a:pt x="13012" y="195"/>
                    <a:pt x="13012" y="195"/>
                    <a:pt x="13012" y="195"/>
                  </a:cubicBezTo>
                  <a:cubicBezTo>
                    <a:pt x="13142" y="0"/>
                    <a:pt x="13142" y="0"/>
                    <a:pt x="13272" y="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93" name="Shape 2694">
              <a:extLst>
                <a:ext uri="{FF2B5EF4-FFF2-40B4-BE49-F238E27FC236}">
                  <a16:creationId xmlns:a16="http://schemas.microsoft.com/office/drawing/2014/main" id="{9EEE0555-700B-4317-A22D-13704672E8FB}"/>
                </a:ext>
              </a:extLst>
            </p:cNvPr>
            <p:cNvSpPr/>
            <p:nvPr/>
          </p:nvSpPr>
          <p:spPr>
            <a:xfrm>
              <a:off x="5699425" y="11580024"/>
              <a:ext cx="2464211" cy="1058514"/>
            </a:xfrm>
            <a:custGeom>
              <a:avLst/>
              <a:gdLst/>
              <a:ahLst/>
              <a:cxnLst>
                <a:cxn ang="0">
                  <a:pos x="wd2" y="hd2"/>
                </a:cxn>
                <a:cxn ang="5400000">
                  <a:pos x="wd2" y="hd2"/>
                </a:cxn>
                <a:cxn ang="10800000">
                  <a:pos x="wd2" y="hd2"/>
                </a:cxn>
                <a:cxn ang="16200000">
                  <a:pos x="wd2" y="hd2"/>
                </a:cxn>
              </a:cxnLst>
              <a:rect l="0" t="0" r="r" b="b"/>
              <a:pathLst>
                <a:path w="21600" h="21440" extrusionOk="0">
                  <a:moveTo>
                    <a:pt x="0" y="5024"/>
                  </a:moveTo>
                  <a:cubicBezTo>
                    <a:pt x="0" y="5312"/>
                    <a:pt x="250" y="5312"/>
                    <a:pt x="375" y="5312"/>
                  </a:cubicBezTo>
                  <a:cubicBezTo>
                    <a:pt x="375" y="5312"/>
                    <a:pt x="499" y="5312"/>
                    <a:pt x="499" y="5312"/>
                  </a:cubicBezTo>
                  <a:cubicBezTo>
                    <a:pt x="624" y="5312"/>
                    <a:pt x="749" y="5024"/>
                    <a:pt x="874" y="5024"/>
                  </a:cubicBezTo>
                  <a:cubicBezTo>
                    <a:pt x="999" y="5312"/>
                    <a:pt x="874" y="5312"/>
                    <a:pt x="749" y="5312"/>
                  </a:cubicBezTo>
                  <a:cubicBezTo>
                    <a:pt x="749" y="5600"/>
                    <a:pt x="749" y="5600"/>
                    <a:pt x="624" y="5600"/>
                  </a:cubicBezTo>
                  <a:cubicBezTo>
                    <a:pt x="499" y="5600"/>
                    <a:pt x="375" y="5888"/>
                    <a:pt x="375" y="5888"/>
                  </a:cubicBezTo>
                  <a:cubicBezTo>
                    <a:pt x="250" y="6176"/>
                    <a:pt x="250" y="6176"/>
                    <a:pt x="125" y="6176"/>
                  </a:cubicBezTo>
                  <a:cubicBezTo>
                    <a:pt x="250" y="6464"/>
                    <a:pt x="250" y="6464"/>
                    <a:pt x="250" y="6464"/>
                  </a:cubicBezTo>
                  <a:cubicBezTo>
                    <a:pt x="250" y="6752"/>
                    <a:pt x="125" y="7040"/>
                    <a:pt x="125" y="7040"/>
                  </a:cubicBezTo>
                  <a:cubicBezTo>
                    <a:pt x="250" y="7040"/>
                    <a:pt x="250" y="7040"/>
                    <a:pt x="375" y="6752"/>
                  </a:cubicBezTo>
                  <a:cubicBezTo>
                    <a:pt x="250" y="6752"/>
                    <a:pt x="499" y="6464"/>
                    <a:pt x="499" y="6464"/>
                  </a:cubicBezTo>
                  <a:cubicBezTo>
                    <a:pt x="624" y="6176"/>
                    <a:pt x="624" y="5888"/>
                    <a:pt x="749" y="5888"/>
                  </a:cubicBezTo>
                  <a:cubicBezTo>
                    <a:pt x="749" y="5600"/>
                    <a:pt x="874" y="5600"/>
                    <a:pt x="999" y="5312"/>
                  </a:cubicBezTo>
                  <a:cubicBezTo>
                    <a:pt x="1124" y="5312"/>
                    <a:pt x="1124" y="5312"/>
                    <a:pt x="1124" y="5312"/>
                  </a:cubicBezTo>
                  <a:cubicBezTo>
                    <a:pt x="1249" y="5312"/>
                    <a:pt x="1249" y="5312"/>
                    <a:pt x="1249" y="5024"/>
                  </a:cubicBezTo>
                  <a:cubicBezTo>
                    <a:pt x="1373" y="5024"/>
                    <a:pt x="1498" y="4736"/>
                    <a:pt x="1623" y="4448"/>
                  </a:cubicBezTo>
                  <a:cubicBezTo>
                    <a:pt x="1623" y="4160"/>
                    <a:pt x="1623" y="3872"/>
                    <a:pt x="1873" y="3872"/>
                  </a:cubicBezTo>
                  <a:cubicBezTo>
                    <a:pt x="1873" y="3872"/>
                    <a:pt x="1998" y="3872"/>
                    <a:pt x="1998" y="3872"/>
                  </a:cubicBezTo>
                  <a:cubicBezTo>
                    <a:pt x="2123" y="3872"/>
                    <a:pt x="2123" y="4160"/>
                    <a:pt x="2247" y="3872"/>
                  </a:cubicBezTo>
                  <a:cubicBezTo>
                    <a:pt x="2247" y="3872"/>
                    <a:pt x="2247" y="3872"/>
                    <a:pt x="2247" y="3872"/>
                  </a:cubicBezTo>
                  <a:cubicBezTo>
                    <a:pt x="2247" y="3584"/>
                    <a:pt x="2372" y="3584"/>
                    <a:pt x="2372" y="3584"/>
                  </a:cubicBezTo>
                  <a:cubicBezTo>
                    <a:pt x="2497" y="3584"/>
                    <a:pt x="2622" y="3584"/>
                    <a:pt x="2747" y="3872"/>
                  </a:cubicBezTo>
                  <a:cubicBezTo>
                    <a:pt x="2747" y="3872"/>
                    <a:pt x="2872" y="3872"/>
                    <a:pt x="2872" y="3872"/>
                  </a:cubicBezTo>
                  <a:cubicBezTo>
                    <a:pt x="2872" y="3872"/>
                    <a:pt x="2872" y="3584"/>
                    <a:pt x="2872" y="3584"/>
                  </a:cubicBezTo>
                  <a:cubicBezTo>
                    <a:pt x="2997" y="3584"/>
                    <a:pt x="2872" y="3872"/>
                    <a:pt x="2997" y="3872"/>
                  </a:cubicBezTo>
                  <a:cubicBezTo>
                    <a:pt x="2997" y="4160"/>
                    <a:pt x="3246" y="3872"/>
                    <a:pt x="3371" y="3872"/>
                  </a:cubicBezTo>
                  <a:cubicBezTo>
                    <a:pt x="3371" y="3872"/>
                    <a:pt x="3371" y="3872"/>
                    <a:pt x="3496" y="3584"/>
                  </a:cubicBezTo>
                  <a:cubicBezTo>
                    <a:pt x="3496" y="3584"/>
                    <a:pt x="3496" y="3584"/>
                    <a:pt x="3496" y="3296"/>
                  </a:cubicBezTo>
                  <a:cubicBezTo>
                    <a:pt x="3496" y="3296"/>
                    <a:pt x="3496" y="3296"/>
                    <a:pt x="3496" y="3296"/>
                  </a:cubicBezTo>
                  <a:cubicBezTo>
                    <a:pt x="3496" y="3296"/>
                    <a:pt x="3496" y="3008"/>
                    <a:pt x="3496" y="3008"/>
                  </a:cubicBezTo>
                  <a:cubicBezTo>
                    <a:pt x="3496" y="3008"/>
                    <a:pt x="3371" y="3008"/>
                    <a:pt x="3371" y="3008"/>
                  </a:cubicBezTo>
                  <a:cubicBezTo>
                    <a:pt x="3121" y="2720"/>
                    <a:pt x="2997" y="2432"/>
                    <a:pt x="2747" y="2144"/>
                  </a:cubicBezTo>
                  <a:cubicBezTo>
                    <a:pt x="2622" y="2144"/>
                    <a:pt x="2497" y="2144"/>
                    <a:pt x="2372" y="1856"/>
                  </a:cubicBezTo>
                  <a:cubicBezTo>
                    <a:pt x="2372" y="1568"/>
                    <a:pt x="2247" y="1280"/>
                    <a:pt x="2247" y="992"/>
                  </a:cubicBezTo>
                  <a:cubicBezTo>
                    <a:pt x="2247" y="992"/>
                    <a:pt x="2247" y="704"/>
                    <a:pt x="2247" y="704"/>
                  </a:cubicBezTo>
                  <a:cubicBezTo>
                    <a:pt x="2247" y="704"/>
                    <a:pt x="2247" y="704"/>
                    <a:pt x="2247" y="704"/>
                  </a:cubicBezTo>
                  <a:cubicBezTo>
                    <a:pt x="2247" y="416"/>
                    <a:pt x="1998" y="416"/>
                    <a:pt x="1998" y="416"/>
                  </a:cubicBezTo>
                  <a:cubicBezTo>
                    <a:pt x="1998" y="416"/>
                    <a:pt x="1623" y="416"/>
                    <a:pt x="1748" y="704"/>
                  </a:cubicBezTo>
                  <a:cubicBezTo>
                    <a:pt x="1623" y="704"/>
                    <a:pt x="1498" y="128"/>
                    <a:pt x="1498" y="128"/>
                  </a:cubicBezTo>
                  <a:cubicBezTo>
                    <a:pt x="1498" y="128"/>
                    <a:pt x="1373" y="128"/>
                    <a:pt x="1373" y="128"/>
                  </a:cubicBezTo>
                  <a:cubicBezTo>
                    <a:pt x="1373" y="128"/>
                    <a:pt x="1373" y="128"/>
                    <a:pt x="1249" y="128"/>
                  </a:cubicBezTo>
                  <a:cubicBezTo>
                    <a:pt x="1249" y="128"/>
                    <a:pt x="1249" y="128"/>
                    <a:pt x="1124" y="128"/>
                  </a:cubicBezTo>
                  <a:cubicBezTo>
                    <a:pt x="1124" y="128"/>
                    <a:pt x="1124" y="128"/>
                    <a:pt x="999" y="128"/>
                  </a:cubicBezTo>
                  <a:cubicBezTo>
                    <a:pt x="999" y="416"/>
                    <a:pt x="999" y="416"/>
                    <a:pt x="874" y="416"/>
                  </a:cubicBezTo>
                  <a:cubicBezTo>
                    <a:pt x="874" y="416"/>
                    <a:pt x="874" y="416"/>
                    <a:pt x="874" y="416"/>
                  </a:cubicBezTo>
                  <a:cubicBezTo>
                    <a:pt x="874" y="416"/>
                    <a:pt x="749" y="416"/>
                    <a:pt x="749" y="416"/>
                  </a:cubicBezTo>
                  <a:cubicBezTo>
                    <a:pt x="749" y="416"/>
                    <a:pt x="624" y="416"/>
                    <a:pt x="624" y="416"/>
                  </a:cubicBezTo>
                  <a:cubicBezTo>
                    <a:pt x="499" y="704"/>
                    <a:pt x="624" y="704"/>
                    <a:pt x="499" y="992"/>
                  </a:cubicBezTo>
                  <a:cubicBezTo>
                    <a:pt x="499" y="992"/>
                    <a:pt x="250" y="992"/>
                    <a:pt x="250" y="1280"/>
                  </a:cubicBezTo>
                  <a:cubicBezTo>
                    <a:pt x="375" y="1280"/>
                    <a:pt x="499" y="1568"/>
                    <a:pt x="499" y="1568"/>
                  </a:cubicBezTo>
                  <a:cubicBezTo>
                    <a:pt x="499" y="1568"/>
                    <a:pt x="499" y="1856"/>
                    <a:pt x="624" y="1856"/>
                  </a:cubicBezTo>
                  <a:cubicBezTo>
                    <a:pt x="624" y="1856"/>
                    <a:pt x="624" y="1856"/>
                    <a:pt x="624" y="1856"/>
                  </a:cubicBezTo>
                  <a:cubicBezTo>
                    <a:pt x="624" y="1856"/>
                    <a:pt x="749" y="3008"/>
                    <a:pt x="624" y="2720"/>
                  </a:cubicBezTo>
                  <a:cubicBezTo>
                    <a:pt x="499" y="2720"/>
                    <a:pt x="499" y="2720"/>
                    <a:pt x="499" y="3008"/>
                  </a:cubicBezTo>
                  <a:cubicBezTo>
                    <a:pt x="375" y="3008"/>
                    <a:pt x="375" y="3008"/>
                    <a:pt x="375" y="3008"/>
                  </a:cubicBezTo>
                  <a:cubicBezTo>
                    <a:pt x="250" y="3008"/>
                    <a:pt x="250" y="3296"/>
                    <a:pt x="250" y="3584"/>
                  </a:cubicBezTo>
                  <a:cubicBezTo>
                    <a:pt x="375" y="3584"/>
                    <a:pt x="375" y="3584"/>
                    <a:pt x="375" y="3872"/>
                  </a:cubicBezTo>
                  <a:cubicBezTo>
                    <a:pt x="375" y="3872"/>
                    <a:pt x="250" y="3872"/>
                    <a:pt x="375" y="3872"/>
                  </a:cubicBezTo>
                  <a:cubicBezTo>
                    <a:pt x="250" y="4160"/>
                    <a:pt x="250" y="4160"/>
                    <a:pt x="250" y="4160"/>
                  </a:cubicBezTo>
                  <a:cubicBezTo>
                    <a:pt x="250" y="4160"/>
                    <a:pt x="250" y="4160"/>
                    <a:pt x="250" y="4160"/>
                  </a:cubicBezTo>
                  <a:cubicBezTo>
                    <a:pt x="250" y="4160"/>
                    <a:pt x="250" y="4160"/>
                    <a:pt x="250" y="4160"/>
                  </a:cubicBezTo>
                  <a:cubicBezTo>
                    <a:pt x="250" y="4160"/>
                    <a:pt x="250" y="4160"/>
                    <a:pt x="250" y="4160"/>
                  </a:cubicBezTo>
                  <a:cubicBezTo>
                    <a:pt x="125" y="4448"/>
                    <a:pt x="125" y="4736"/>
                    <a:pt x="0" y="4736"/>
                  </a:cubicBezTo>
                  <a:cubicBezTo>
                    <a:pt x="0" y="4736"/>
                    <a:pt x="0" y="5024"/>
                    <a:pt x="0" y="5024"/>
                  </a:cubicBezTo>
                  <a:close/>
                  <a:moveTo>
                    <a:pt x="21600" y="16256"/>
                  </a:moveTo>
                  <a:cubicBezTo>
                    <a:pt x="21475" y="16256"/>
                    <a:pt x="21350" y="16256"/>
                    <a:pt x="21350" y="15968"/>
                  </a:cubicBezTo>
                  <a:cubicBezTo>
                    <a:pt x="21350" y="15968"/>
                    <a:pt x="21350" y="15680"/>
                    <a:pt x="21350" y="15680"/>
                  </a:cubicBezTo>
                  <a:cubicBezTo>
                    <a:pt x="21350" y="15392"/>
                    <a:pt x="21350" y="15392"/>
                    <a:pt x="21350" y="15392"/>
                  </a:cubicBezTo>
                  <a:cubicBezTo>
                    <a:pt x="21350" y="15104"/>
                    <a:pt x="21475" y="15104"/>
                    <a:pt x="21350" y="15104"/>
                  </a:cubicBezTo>
                  <a:cubicBezTo>
                    <a:pt x="21225" y="14816"/>
                    <a:pt x="21225" y="15104"/>
                    <a:pt x="21225" y="14816"/>
                  </a:cubicBezTo>
                  <a:cubicBezTo>
                    <a:pt x="21225" y="14816"/>
                    <a:pt x="21225" y="14816"/>
                    <a:pt x="21225" y="14816"/>
                  </a:cubicBezTo>
                  <a:cubicBezTo>
                    <a:pt x="21101" y="14816"/>
                    <a:pt x="21101" y="14816"/>
                    <a:pt x="21101" y="14528"/>
                  </a:cubicBezTo>
                  <a:cubicBezTo>
                    <a:pt x="21101" y="14528"/>
                    <a:pt x="21101" y="14528"/>
                    <a:pt x="20976" y="14528"/>
                  </a:cubicBezTo>
                  <a:cubicBezTo>
                    <a:pt x="20976" y="14528"/>
                    <a:pt x="20976" y="14528"/>
                    <a:pt x="20976" y="14240"/>
                  </a:cubicBezTo>
                  <a:cubicBezTo>
                    <a:pt x="20976" y="14240"/>
                    <a:pt x="20976" y="13952"/>
                    <a:pt x="21101" y="13952"/>
                  </a:cubicBezTo>
                  <a:cubicBezTo>
                    <a:pt x="21101" y="13952"/>
                    <a:pt x="21101" y="13664"/>
                    <a:pt x="21101" y="13664"/>
                  </a:cubicBezTo>
                  <a:cubicBezTo>
                    <a:pt x="21101" y="13664"/>
                    <a:pt x="21101" y="13376"/>
                    <a:pt x="21101" y="13376"/>
                  </a:cubicBezTo>
                  <a:cubicBezTo>
                    <a:pt x="21225" y="13088"/>
                    <a:pt x="21225" y="13088"/>
                    <a:pt x="21225" y="13088"/>
                  </a:cubicBezTo>
                  <a:cubicBezTo>
                    <a:pt x="21101" y="12800"/>
                    <a:pt x="21101" y="13088"/>
                    <a:pt x="21101" y="12800"/>
                  </a:cubicBezTo>
                  <a:cubicBezTo>
                    <a:pt x="20976" y="12800"/>
                    <a:pt x="21101" y="12224"/>
                    <a:pt x="20976" y="11936"/>
                  </a:cubicBezTo>
                  <a:cubicBezTo>
                    <a:pt x="20976" y="11936"/>
                    <a:pt x="20976" y="11648"/>
                    <a:pt x="20976" y="11648"/>
                  </a:cubicBezTo>
                  <a:cubicBezTo>
                    <a:pt x="20976" y="11360"/>
                    <a:pt x="20976" y="11360"/>
                    <a:pt x="20976" y="11360"/>
                  </a:cubicBezTo>
                  <a:cubicBezTo>
                    <a:pt x="20851" y="11072"/>
                    <a:pt x="20851" y="10784"/>
                    <a:pt x="20851" y="10496"/>
                  </a:cubicBezTo>
                  <a:cubicBezTo>
                    <a:pt x="20976" y="10208"/>
                    <a:pt x="20851" y="10208"/>
                    <a:pt x="20851" y="9920"/>
                  </a:cubicBezTo>
                  <a:cubicBezTo>
                    <a:pt x="20726" y="9920"/>
                    <a:pt x="20726" y="9632"/>
                    <a:pt x="20726" y="9344"/>
                  </a:cubicBezTo>
                  <a:cubicBezTo>
                    <a:pt x="20851" y="9344"/>
                    <a:pt x="20976" y="9632"/>
                    <a:pt x="21101" y="9344"/>
                  </a:cubicBezTo>
                  <a:cubicBezTo>
                    <a:pt x="21225" y="9344"/>
                    <a:pt x="21225" y="9056"/>
                    <a:pt x="21225" y="8768"/>
                  </a:cubicBezTo>
                  <a:cubicBezTo>
                    <a:pt x="21225" y="8480"/>
                    <a:pt x="21225" y="8192"/>
                    <a:pt x="21350" y="8192"/>
                  </a:cubicBezTo>
                  <a:cubicBezTo>
                    <a:pt x="21475" y="8192"/>
                    <a:pt x="21600" y="8480"/>
                    <a:pt x="21600" y="8480"/>
                  </a:cubicBezTo>
                  <a:cubicBezTo>
                    <a:pt x="21600" y="8480"/>
                    <a:pt x="21475" y="7904"/>
                    <a:pt x="21350" y="7904"/>
                  </a:cubicBezTo>
                  <a:cubicBezTo>
                    <a:pt x="21350" y="7616"/>
                    <a:pt x="21101" y="7328"/>
                    <a:pt x="20976" y="7328"/>
                  </a:cubicBezTo>
                  <a:cubicBezTo>
                    <a:pt x="20976" y="7328"/>
                    <a:pt x="20851" y="7328"/>
                    <a:pt x="20851" y="7328"/>
                  </a:cubicBezTo>
                  <a:cubicBezTo>
                    <a:pt x="20851" y="7328"/>
                    <a:pt x="20726" y="7328"/>
                    <a:pt x="20726" y="7328"/>
                  </a:cubicBezTo>
                  <a:cubicBezTo>
                    <a:pt x="20601" y="7328"/>
                    <a:pt x="20476" y="7040"/>
                    <a:pt x="20351" y="7040"/>
                  </a:cubicBezTo>
                  <a:cubicBezTo>
                    <a:pt x="20351" y="7040"/>
                    <a:pt x="20351" y="7040"/>
                    <a:pt x="20351" y="7040"/>
                  </a:cubicBezTo>
                  <a:cubicBezTo>
                    <a:pt x="20351" y="6752"/>
                    <a:pt x="20351" y="7040"/>
                    <a:pt x="20351" y="6752"/>
                  </a:cubicBezTo>
                  <a:cubicBezTo>
                    <a:pt x="20351" y="6752"/>
                    <a:pt x="20351" y="6464"/>
                    <a:pt x="20351" y="6464"/>
                  </a:cubicBezTo>
                  <a:cubicBezTo>
                    <a:pt x="20351" y="6176"/>
                    <a:pt x="20227" y="6176"/>
                    <a:pt x="20227" y="6176"/>
                  </a:cubicBezTo>
                  <a:cubicBezTo>
                    <a:pt x="20227" y="6176"/>
                    <a:pt x="20227" y="5888"/>
                    <a:pt x="20227" y="5888"/>
                  </a:cubicBezTo>
                  <a:cubicBezTo>
                    <a:pt x="20227" y="5888"/>
                    <a:pt x="20227" y="5600"/>
                    <a:pt x="20227" y="5888"/>
                  </a:cubicBezTo>
                  <a:cubicBezTo>
                    <a:pt x="20227" y="5600"/>
                    <a:pt x="20227" y="5888"/>
                    <a:pt x="20227" y="5600"/>
                  </a:cubicBezTo>
                  <a:cubicBezTo>
                    <a:pt x="20227" y="5600"/>
                    <a:pt x="20227" y="5600"/>
                    <a:pt x="20227" y="5600"/>
                  </a:cubicBezTo>
                  <a:cubicBezTo>
                    <a:pt x="20227" y="5600"/>
                    <a:pt x="20351" y="5600"/>
                    <a:pt x="20351" y="5600"/>
                  </a:cubicBezTo>
                  <a:cubicBezTo>
                    <a:pt x="20351" y="5312"/>
                    <a:pt x="20351" y="5312"/>
                    <a:pt x="20351" y="5024"/>
                  </a:cubicBezTo>
                  <a:cubicBezTo>
                    <a:pt x="20351" y="5024"/>
                    <a:pt x="20351" y="5024"/>
                    <a:pt x="20351" y="4736"/>
                  </a:cubicBezTo>
                  <a:cubicBezTo>
                    <a:pt x="20351" y="4448"/>
                    <a:pt x="20351" y="4160"/>
                    <a:pt x="20227" y="4160"/>
                  </a:cubicBezTo>
                  <a:cubicBezTo>
                    <a:pt x="20227" y="3872"/>
                    <a:pt x="20227" y="3872"/>
                    <a:pt x="20102" y="3872"/>
                  </a:cubicBezTo>
                  <a:cubicBezTo>
                    <a:pt x="19977" y="3584"/>
                    <a:pt x="20102" y="3296"/>
                    <a:pt x="19977" y="3296"/>
                  </a:cubicBezTo>
                  <a:cubicBezTo>
                    <a:pt x="19977" y="3296"/>
                    <a:pt x="19852" y="3296"/>
                    <a:pt x="19852" y="3296"/>
                  </a:cubicBezTo>
                  <a:cubicBezTo>
                    <a:pt x="19727" y="3296"/>
                    <a:pt x="19727" y="3008"/>
                    <a:pt x="19727" y="3008"/>
                  </a:cubicBezTo>
                  <a:cubicBezTo>
                    <a:pt x="19852" y="2720"/>
                    <a:pt x="19727" y="2720"/>
                    <a:pt x="19602" y="2720"/>
                  </a:cubicBezTo>
                  <a:cubicBezTo>
                    <a:pt x="19477" y="2432"/>
                    <a:pt x="19477" y="2144"/>
                    <a:pt x="19353" y="2144"/>
                  </a:cubicBezTo>
                  <a:cubicBezTo>
                    <a:pt x="19353" y="2144"/>
                    <a:pt x="19353" y="2144"/>
                    <a:pt x="19228" y="2144"/>
                  </a:cubicBezTo>
                  <a:cubicBezTo>
                    <a:pt x="19477" y="1856"/>
                    <a:pt x="19103" y="1856"/>
                    <a:pt x="19103" y="1856"/>
                  </a:cubicBezTo>
                  <a:cubicBezTo>
                    <a:pt x="18978" y="2144"/>
                    <a:pt x="18978" y="2144"/>
                    <a:pt x="18978" y="2432"/>
                  </a:cubicBezTo>
                  <a:cubicBezTo>
                    <a:pt x="18853" y="2432"/>
                    <a:pt x="18853" y="2144"/>
                    <a:pt x="18728" y="2144"/>
                  </a:cubicBezTo>
                  <a:cubicBezTo>
                    <a:pt x="18603" y="2144"/>
                    <a:pt x="18603" y="2144"/>
                    <a:pt x="18479" y="2144"/>
                  </a:cubicBezTo>
                  <a:cubicBezTo>
                    <a:pt x="18479" y="2144"/>
                    <a:pt x="18479" y="2144"/>
                    <a:pt x="18479" y="2144"/>
                  </a:cubicBezTo>
                  <a:cubicBezTo>
                    <a:pt x="18479" y="2144"/>
                    <a:pt x="18354" y="2144"/>
                    <a:pt x="18354" y="2144"/>
                  </a:cubicBezTo>
                  <a:cubicBezTo>
                    <a:pt x="18229" y="2144"/>
                    <a:pt x="18229" y="2432"/>
                    <a:pt x="18229" y="2432"/>
                  </a:cubicBezTo>
                  <a:cubicBezTo>
                    <a:pt x="18104" y="2432"/>
                    <a:pt x="18104" y="2144"/>
                    <a:pt x="18104" y="2144"/>
                  </a:cubicBezTo>
                  <a:cubicBezTo>
                    <a:pt x="17979" y="2144"/>
                    <a:pt x="17854" y="2144"/>
                    <a:pt x="17854" y="2144"/>
                  </a:cubicBezTo>
                  <a:cubicBezTo>
                    <a:pt x="17729" y="2144"/>
                    <a:pt x="17729" y="2432"/>
                    <a:pt x="17729" y="2432"/>
                  </a:cubicBezTo>
                  <a:cubicBezTo>
                    <a:pt x="17605" y="2720"/>
                    <a:pt x="17480" y="2720"/>
                    <a:pt x="17480" y="2720"/>
                  </a:cubicBezTo>
                  <a:cubicBezTo>
                    <a:pt x="17355" y="3008"/>
                    <a:pt x="17230" y="3008"/>
                    <a:pt x="17105" y="3296"/>
                  </a:cubicBezTo>
                  <a:cubicBezTo>
                    <a:pt x="17105" y="3296"/>
                    <a:pt x="17105" y="3008"/>
                    <a:pt x="17105" y="3296"/>
                  </a:cubicBezTo>
                  <a:cubicBezTo>
                    <a:pt x="16980" y="3296"/>
                    <a:pt x="16980" y="3296"/>
                    <a:pt x="16980" y="3296"/>
                  </a:cubicBezTo>
                  <a:cubicBezTo>
                    <a:pt x="16855" y="3584"/>
                    <a:pt x="16855" y="3584"/>
                    <a:pt x="16731" y="3872"/>
                  </a:cubicBezTo>
                  <a:cubicBezTo>
                    <a:pt x="16606" y="3872"/>
                    <a:pt x="16606" y="3584"/>
                    <a:pt x="16481" y="3872"/>
                  </a:cubicBezTo>
                  <a:cubicBezTo>
                    <a:pt x="16481" y="3872"/>
                    <a:pt x="16356" y="4160"/>
                    <a:pt x="16231" y="4160"/>
                  </a:cubicBezTo>
                  <a:cubicBezTo>
                    <a:pt x="16106" y="4160"/>
                    <a:pt x="16106" y="4160"/>
                    <a:pt x="16106" y="3872"/>
                  </a:cubicBezTo>
                  <a:cubicBezTo>
                    <a:pt x="16106" y="3872"/>
                    <a:pt x="16106" y="3872"/>
                    <a:pt x="15982" y="3872"/>
                  </a:cubicBezTo>
                  <a:cubicBezTo>
                    <a:pt x="15982" y="3872"/>
                    <a:pt x="15857" y="3872"/>
                    <a:pt x="15857" y="3872"/>
                  </a:cubicBezTo>
                  <a:cubicBezTo>
                    <a:pt x="15732" y="3872"/>
                    <a:pt x="15732" y="3872"/>
                    <a:pt x="15607" y="3584"/>
                  </a:cubicBezTo>
                  <a:cubicBezTo>
                    <a:pt x="15482" y="3584"/>
                    <a:pt x="15482" y="3584"/>
                    <a:pt x="15357" y="3584"/>
                  </a:cubicBezTo>
                  <a:cubicBezTo>
                    <a:pt x="15232" y="3584"/>
                    <a:pt x="15232" y="3584"/>
                    <a:pt x="15108" y="3584"/>
                  </a:cubicBezTo>
                  <a:cubicBezTo>
                    <a:pt x="15108" y="3584"/>
                    <a:pt x="15108" y="3584"/>
                    <a:pt x="15108" y="3584"/>
                  </a:cubicBezTo>
                  <a:cubicBezTo>
                    <a:pt x="14983" y="3584"/>
                    <a:pt x="14858" y="3584"/>
                    <a:pt x="14858" y="3872"/>
                  </a:cubicBezTo>
                  <a:cubicBezTo>
                    <a:pt x="14733" y="3872"/>
                    <a:pt x="14733" y="3872"/>
                    <a:pt x="14608" y="3872"/>
                  </a:cubicBezTo>
                  <a:cubicBezTo>
                    <a:pt x="14608" y="4160"/>
                    <a:pt x="14608" y="3872"/>
                    <a:pt x="14483" y="3872"/>
                  </a:cubicBezTo>
                  <a:cubicBezTo>
                    <a:pt x="14483" y="3872"/>
                    <a:pt x="14483" y="4160"/>
                    <a:pt x="14483" y="4160"/>
                  </a:cubicBezTo>
                  <a:cubicBezTo>
                    <a:pt x="14358" y="4160"/>
                    <a:pt x="14358" y="4160"/>
                    <a:pt x="14358" y="4160"/>
                  </a:cubicBezTo>
                  <a:cubicBezTo>
                    <a:pt x="14234" y="4160"/>
                    <a:pt x="14234" y="4160"/>
                    <a:pt x="14234" y="4160"/>
                  </a:cubicBezTo>
                  <a:cubicBezTo>
                    <a:pt x="14109" y="4160"/>
                    <a:pt x="14109" y="4160"/>
                    <a:pt x="13984" y="4160"/>
                  </a:cubicBezTo>
                  <a:cubicBezTo>
                    <a:pt x="13859" y="4160"/>
                    <a:pt x="13484" y="3872"/>
                    <a:pt x="13484" y="3584"/>
                  </a:cubicBezTo>
                  <a:cubicBezTo>
                    <a:pt x="13484" y="3584"/>
                    <a:pt x="13484" y="3584"/>
                    <a:pt x="13484" y="3296"/>
                  </a:cubicBezTo>
                  <a:cubicBezTo>
                    <a:pt x="13360" y="3584"/>
                    <a:pt x="13360" y="3872"/>
                    <a:pt x="13235" y="3872"/>
                  </a:cubicBezTo>
                  <a:cubicBezTo>
                    <a:pt x="13110" y="3584"/>
                    <a:pt x="13110" y="3296"/>
                    <a:pt x="12985" y="3296"/>
                  </a:cubicBezTo>
                  <a:cubicBezTo>
                    <a:pt x="12860" y="3296"/>
                    <a:pt x="12860" y="3296"/>
                    <a:pt x="12735" y="3296"/>
                  </a:cubicBezTo>
                  <a:cubicBezTo>
                    <a:pt x="12610" y="3296"/>
                    <a:pt x="12735" y="3296"/>
                    <a:pt x="12610" y="3008"/>
                  </a:cubicBezTo>
                  <a:cubicBezTo>
                    <a:pt x="12610" y="2720"/>
                    <a:pt x="12486" y="2720"/>
                    <a:pt x="12361" y="2720"/>
                  </a:cubicBezTo>
                  <a:cubicBezTo>
                    <a:pt x="12111" y="2432"/>
                    <a:pt x="12236" y="2720"/>
                    <a:pt x="12111" y="2720"/>
                  </a:cubicBezTo>
                  <a:cubicBezTo>
                    <a:pt x="11986" y="3008"/>
                    <a:pt x="11986" y="3008"/>
                    <a:pt x="11861" y="2720"/>
                  </a:cubicBezTo>
                  <a:cubicBezTo>
                    <a:pt x="11736" y="2720"/>
                    <a:pt x="11612" y="2432"/>
                    <a:pt x="11612" y="2144"/>
                  </a:cubicBezTo>
                  <a:cubicBezTo>
                    <a:pt x="11612" y="1856"/>
                    <a:pt x="11612" y="1568"/>
                    <a:pt x="11487" y="1280"/>
                  </a:cubicBezTo>
                  <a:cubicBezTo>
                    <a:pt x="11487" y="1280"/>
                    <a:pt x="11487" y="1568"/>
                    <a:pt x="11487" y="1568"/>
                  </a:cubicBezTo>
                  <a:cubicBezTo>
                    <a:pt x="11487" y="1280"/>
                    <a:pt x="11362" y="1568"/>
                    <a:pt x="11362" y="1568"/>
                  </a:cubicBezTo>
                  <a:cubicBezTo>
                    <a:pt x="11362" y="1568"/>
                    <a:pt x="11362" y="1280"/>
                    <a:pt x="11487" y="1280"/>
                  </a:cubicBezTo>
                  <a:cubicBezTo>
                    <a:pt x="11237" y="1280"/>
                    <a:pt x="11112" y="1568"/>
                    <a:pt x="10987" y="1568"/>
                  </a:cubicBezTo>
                  <a:cubicBezTo>
                    <a:pt x="10862" y="1568"/>
                    <a:pt x="10613" y="1280"/>
                    <a:pt x="10488" y="992"/>
                  </a:cubicBezTo>
                  <a:cubicBezTo>
                    <a:pt x="10488" y="992"/>
                    <a:pt x="10238" y="128"/>
                    <a:pt x="10613" y="416"/>
                  </a:cubicBezTo>
                  <a:cubicBezTo>
                    <a:pt x="10488" y="128"/>
                    <a:pt x="10488" y="128"/>
                    <a:pt x="10488" y="128"/>
                  </a:cubicBezTo>
                  <a:cubicBezTo>
                    <a:pt x="10488" y="128"/>
                    <a:pt x="10488" y="416"/>
                    <a:pt x="10488" y="128"/>
                  </a:cubicBezTo>
                  <a:cubicBezTo>
                    <a:pt x="10363" y="128"/>
                    <a:pt x="10363" y="128"/>
                    <a:pt x="10363" y="128"/>
                  </a:cubicBezTo>
                  <a:cubicBezTo>
                    <a:pt x="10363" y="128"/>
                    <a:pt x="10363" y="128"/>
                    <a:pt x="10363" y="128"/>
                  </a:cubicBezTo>
                  <a:cubicBezTo>
                    <a:pt x="10238" y="-160"/>
                    <a:pt x="10238" y="128"/>
                    <a:pt x="10238" y="128"/>
                  </a:cubicBezTo>
                  <a:cubicBezTo>
                    <a:pt x="9988" y="704"/>
                    <a:pt x="9864" y="416"/>
                    <a:pt x="9489" y="416"/>
                  </a:cubicBezTo>
                  <a:cubicBezTo>
                    <a:pt x="9239" y="416"/>
                    <a:pt x="8990" y="416"/>
                    <a:pt x="8740" y="416"/>
                  </a:cubicBezTo>
                  <a:cubicBezTo>
                    <a:pt x="8615" y="416"/>
                    <a:pt x="8490" y="128"/>
                    <a:pt x="8365" y="416"/>
                  </a:cubicBezTo>
                  <a:cubicBezTo>
                    <a:pt x="8240" y="416"/>
                    <a:pt x="7991" y="704"/>
                    <a:pt x="7866" y="704"/>
                  </a:cubicBezTo>
                  <a:cubicBezTo>
                    <a:pt x="7741" y="992"/>
                    <a:pt x="7616" y="992"/>
                    <a:pt x="7616" y="992"/>
                  </a:cubicBezTo>
                  <a:cubicBezTo>
                    <a:pt x="7491" y="992"/>
                    <a:pt x="7366" y="1280"/>
                    <a:pt x="7242" y="1280"/>
                  </a:cubicBezTo>
                  <a:cubicBezTo>
                    <a:pt x="7242" y="1280"/>
                    <a:pt x="7242" y="1280"/>
                    <a:pt x="7242" y="1280"/>
                  </a:cubicBezTo>
                  <a:cubicBezTo>
                    <a:pt x="7117" y="1280"/>
                    <a:pt x="7117" y="1568"/>
                    <a:pt x="6992" y="1568"/>
                  </a:cubicBezTo>
                  <a:cubicBezTo>
                    <a:pt x="6992" y="1856"/>
                    <a:pt x="6742" y="2144"/>
                    <a:pt x="6617" y="2144"/>
                  </a:cubicBezTo>
                  <a:cubicBezTo>
                    <a:pt x="6492" y="2432"/>
                    <a:pt x="6368" y="2432"/>
                    <a:pt x="6368" y="2720"/>
                  </a:cubicBezTo>
                  <a:cubicBezTo>
                    <a:pt x="6243" y="2720"/>
                    <a:pt x="6243" y="2720"/>
                    <a:pt x="6243" y="2720"/>
                  </a:cubicBezTo>
                  <a:cubicBezTo>
                    <a:pt x="6118" y="3008"/>
                    <a:pt x="6243" y="2720"/>
                    <a:pt x="6243" y="3008"/>
                  </a:cubicBezTo>
                  <a:cubicBezTo>
                    <a:pt x="6118" y="3296"/>
                    <a:pt x="6118" y="3296"/>
                    <a:pt x="5993" y="3296"/>
                  </a:cubicBezTo>
                  <a:cubicBezTo>
                    <a:pt x="5868" y="3584"/>
                    <a:pt x="5494" y="3584"/>
                    <a:pt x="5244" y="3296"/>
                  </a:cubicBezTo>
                  <a:cubicBezTo>
                    <a:pt x="5244" y="3296"/>
                    <a:pt x="4994" y="3008"/>
                    <a:pt x="4869" y="3296"/>
                  </a:cubicBezTo>
                  <a:cubicBezTo>
                    <a:pt x="4869" y="3296"/>
                    <a:pt x="4745" y="3296"/>
                    <a:pt x="4745" y="3296"/>
                  </a:cubicBezTo>
                  <a:cubicBezTo>
                    <a:pt x="4745" y="3296"/>
                    <a:pt x="4620" y="3296"/>
                    <a:pt x="4620" y="3296"/>
                  </a:cubicBezTo>
                  <a:cubicBezTo>
                    <a:pt x="4370" y="3296"/>
                    <a:pt x="4120" y="3296"/>
                    <a:pt x="3871" y="3008"/>
                  </a:cubicBezTo>
                  <a:cubicBezTo>
                    <a:pt x="3621" y="3008"/>
                    <a:pt x="3621" y="3008"/>
                    <a:pt x="3496" y="3296"/>
                  </a:cubicBezTo>
                  <a:cubicBezTo>
                    <a:pt x="3496" y="3584"/>
                    <a:pt x="3371" y="3872"/>
                    <a:pt x="3496" y="3872"/>
                  </a:cubicBezTo>
                  <a:cubicBezTo>
                    <a:pt x="3496" y="4160"/>
                    <a:pt x="3746" y="4160"/>
                    <a:pt x="3746" y="4448"/>
                  </a:cubicBezTo>
                  <a:cubicBezTo>
                    <a:pt x="3746" y="4448"/>
                    <a:pt x="3746" y="4448"/>
                    <a:pt x="3746" y="4448"/>
                  </a:cubicBezTo>
                  <a:cubicBezTo>
                    <a:pt x="3746" y="4448"/>
                    <a:pt x="3746" y="4448"/>
                    <a:pt x="3746" y="4448"/>
                  </a:cubicBezTo>
                  <a:cubicBezTo>
                    <a:pt x="3746" y="4448"/>
                    <a:pt x="3746" y="4448"/>
                    <a:pt x="3746" y="4448"/>
                  </a:cubicBezTo>
                  <a:cubicBezTo>
                    <a:pt x="3746" y="4448"/>
                    <a:pt x="3746" y="4448"/>
                    <a:pt x="3746" y="4736"/>
                  </a:cubicBezTo>
                  <a:cubicBezTo>
                    <a:pt x="3871" y="4736"/>
                    <a:pt x="3871" y="4736"/>
                    <a:pt x="3995" y="4736"/>
                  </a:cubicBezTo>
                  <a:cubicBezTo>
                    <a:pt x="4120" y="4736"/>
                    <a:pt x="4245" y="4736"/>
                    <a:pt x="4245" y="4736"/>
                  </a:cubicBezTo>
                  <a:cubicBezTo>
                    <a:pt x="4370" y="4736"/>
                    <a:pt x="4620" y="4736"/>
                    <a:pt x="4495" y="4736"/>
                  </a:cubicBezTo>
                  <a:cubicBezTo>
                    <a:pt x="4495" y="4736"/>
                    <a:pt x="4370" y="4736"/>
                    <a:pt x="4370" y="4736"/>
                  </a:cubicBezTo>
                  <a:cubicBezTo>
                    <a:pt x="4245" y="4736"/>
                    <a:pt x="4120" y="5024"/>
                    <a:pt x="4120" y="5024"/>
                  </a:cubicBezTo>
                  <a:cubicBezTo>
                    <a:pt x="3995" y="5024"/>
                    <a:pt x="3995" y="4736"/>
                    <a:pt x="3995" y="4736"/>
                  </a:cubicBezTo>
                  <a:cubicBezTo>
                    <a:pt x="3995" y="4736"/>
                    <a:pt x="3871" y="5024"/>
                    <a:pt x="3871" y="5024"/>
                  </a:cubicBezTo>
                  <a:cubicBezTo>
                    <a:pt x="3871" y="5024"/>
                    <a:pt x="3746" y="5024"/>
                    <a:pt x="3746" y="5024"/>
                  </a:cubicBezTo>
                  <a:cubicBezTo>
                    <a:pt x="3621" y="5024"/>
                    <a:pt x="3246" y="5024"/>
                    <a:pt x="3121" y="5600"/>
                  </a:cubicBezTo>
                  <a:cubicBezTo>
                    <a:pt x="3246" y="5600"/>
                    <a:pt x="3246" y="5600"/>
                    <a:pt x="3371" y="5888"/>
                  </a:cubicBezTo>
                  <a:cubicBezTo>
                    <a:pt x="3496" y="5888"/>
                    <a:pt x="3496" y="5600"/>
                    <a:pt x="3621" y="5888"/>
                  </a:cubicBezTo>
                  <a:cubicBezTo>
                    <a:pt x="3496" y="5888"/>
                    <a:pt x="3496" y="5888"/>
                    <a:pt x="3496" y="6176"/>
                  </a:cubicBezTo>
                  <a:cubicBezTo>
                    <a:pt x="3371" y="6176"/>
                    <a:pt x="3246" y="5888"/>
                    <a:pt x="3121" y="5888"/>
                  </a:cubicBezTo>
                  <a:cubicBezTo>
                    <a:pt x="3121" y="5888"/>
                    <a:pt x="2997" y="6176"/>
                    <a:pt x="2997" y="6176"/>
                  </a:cubicBezTo>
                  <a:cubicBezTo>
                    <a:pt x="2872" y="6176"/>
                    <a:pt x="2872" y="5888"/>
                    <a:pt x="2747" y="6176"/>
                  </a:cubicBezTo>
                  <a:cubicBezTo>
                    <a:pt x="2747" y="5888"/>
                    <a:pt x="2747" y="5888"/>
                    <a:pt x="2872" y="5888"/>
                  </a:cubicBezTo>
                  <a:cubicBezTo>
                    <a:pt x="2747" y="5888"/>
                    <a:pt x="2123" y="6176"/>
                    <a:pt x="2123" y="6176"/>
                  </a:cubicBezTo>
                  <a:cubicBezTo>
                    <a:pt x="2123" y="5888"/>
                    <a:pt x="2372" y="5888"/>
                    <a:pt x="2247" y="5600"/>
                  </a:cubicBezTo>
                  <a:cubicBezTo>
                    <a:pt x="2247" y="5600"/>
                    <a:pt x="1998" y="5600"/>
                    <a:pt x="1998" y="5600"/>
                  </a:cubicBezTo>
                  <a:cubicBezTo>
                    <a:pt x="1873" y="5600"/>
                    <a:pt x="1998" y="5888"/>
                    <a:pt x="1998" y="5888"/>
                  </a:cubicBezTo>
                  <a:cubicBezTo>
                    <a:pt x="1998" y="5888"/>
                    <a:pt x="2123" y="5888"/>
                    <a:pt x="2123" y="5888"/>
                  </a:cubicBezTo>
                  <a:cubicBezTo>
                    <a:pt x="2123" y="6176"/>
                    <a:pt x="1998" y="6176"/>
                    <a:pt x="1998" y="6176"/>
                  </a:cubicBezTo>
                  <a:cubicBezTo>
                    <a:pt x="1873" y="6176"/>
                    <a:pt x="1873" y="6176"/>
                    <a:pt x="1748" y="6176"/>
                  </a:cubicBezTo>
                  <a:cubicBezTo>
                    <a:pt x="1748" y="6176"/>
                    <a:pt x="1748" y="6176"/>
                    <a:pt x="1623" y="6176"/>
                  </a:cubicBezTo>
                  <a:cubicBezTo>
                    <a:pt x="1623" y="6176"/>
                    <a:pt x="1498" y="6176"/>
                    <a:pt x="1373" y="5888"/>
                  </a:cubicBezTo>
                  <a:cubicBezTo>
                    <a:pt x="1498" y="5888"/>
                    <a:pt x="1498" y="5888"/>
                    <a:pt x="1498" y="5888"/>
                  </a:cubicBezTo>
                  <a:cubicBezTo>
                    <a:pt x="1373" y="5600"/>
                    <a:pt x="1373" y="5888"/>
                    <a:pt x="1373" y="5888"/>
                  </a:cubicBezTo>
                  <a:cubicBezTo>
                    <a:pt x="1249" y="5888"/>
                    <a:pt x="1249" y="5888"/>
                    <a:pt x="1249" y="5888"/>
                  </a:cubicBezTo>
                  <a:cubicBezTo>
                    <a:pt x="1124" y="5888"/>
                    <a:pt x="1124" y="5888"/>
                    <a:pt x="1124" y="5888"/>
                  </a:cubicBezTo>
                  <a:cubicBezTo>
                    <a:pt x="999" y="6176"/>
                    <a:pt x="999" y="5888"/>
                    <a:pt x="874" y="5888"/>
                  </a:cubicBezTo>
                  <a:cubicBezTo>
                    <a:pt x="749" y="5888"/>
                    <a:pt x="624" y="6464"/>
                    <a:pt x="499" y="6752"/>
                  </a:cubicBezTo>
                  <a:cubicBezTo>
                    <a:pt x="499" y="6752"/>
                    <a:pt x="375" y="6752"/>
                    <a:pt x="375" y="6752"/>
                  </a:cubicBezTo>
                  <a:cubicBezTo>
                    <a:pt x="375" y="6752"/>
                    <a:pt x="375" y="6752"/>
                    <a:pt x="375" y="6752"/>
                  </a:cubicBezTo>
                  <a:cubicBezTo>
                    <a:pt x="375" y="7040"/>
                    <a:pt x="375" y="7040"/>
                    <a:pt x="375" y="7328"/>
                  </a:cubicBezTo>
                  <a:cubicBezTo>
                    <a:pt x="375" y="7328"/>
                    <a:pt x="250" y="7328"/>
                    <a:pt x="250" y="7328"/>
                  </a:cubicBezTo>
                  <a:cubicBezTo>
                    <a:pt x="250" y="7328"/>
                    <a:pt x="125" y="7328"/>
                    <a:pt x="125" y="7328"/>
                  </a:cubicBezTo>
                  <a:cubicBezTo>
                    <a:pt x="125" y="7328"/>
                    <a:pt x="125" y="7616"/>
                    <a:pt x="125" y="7904"/>
                  </a:cubicBezTo>
                  <a:cubicBezTo>
                    <a:pt x="125" y="8192"/>
                    <a:pt x="125" y="8480"/>
                    <a:pt x="125" y="8768"/>
                  </a:cubicBezTo>
                  <a:cubicBezTo>
                    <a:pt x="0" y="9056"/>
                    <a:pt x="0" y="9344"/>
                    <a:pt x="250" y="9056"/>
                  </a:cubicBezTo>
                  <a:cubicBezTo>
                    <a:pt x="250" y="9056"/>
                    <a:pt x="375" y="9056"/>
                    <a:pt x="499" y="9056"/>
                  </a:cubicBezTo>
                  <a:cubicBezTo>
                    <a:pt x="624" y="9056"/>
                    <a:pt x="749" y="8768"/>
                    <a:pt x="874" y="8768"/>
                  </a:cubicBezTo>
                  <a:cubicBezTo>
                    <a:pt x="874" y="8768"/>
                    <a:pt x="999" y="8768"/>
                    <a:pt x="999" y="8768"/>
                  </a:cubicBezTo>
                  <a:cubicBezTo>
                    <a:pt x="1124" y="9056"/>
                    <a:pt x="999" y="9056"/>
                    <a:pt x="874" y="9344"/>
                  </a:cubicBezTo>
                  <a:cubicBezTo>
                    <a:pt x="874" y="9344"/>
                    <a:pt x="874" y="9344"/>
                    <a:pt x="874" y="9344"/>
                  </a:cubicBezTo>
                  <a:cubicBezTo>
                    <a:pt x="874" y="9632"/>
                    <a:pt x="749" y="9632"/>
                    <a:pt x="749" y="9920"/>
                  </a:cubicBezTo>
                  <a:cubicBezTo>
                    <a:pt x="749" y="9920"/>
                    <a:pt x="624" y="9920"/>
                    <a:pt x="624" y="9920"/>
                  </a:cubicBezTo>
                  <a:cubicBezTo>
                    <a:pt x="624" y="9632"/>
                    <a:pt x="749" y="9632"/>
                    <a:pt x="749" y="9632"/>
                  </a:cubicBezTo>
                  <a:cubicBezTo>
                    <a:pt x="624" y="9632"/>
                    <a:pt x="624" y="9632"/>
                    <a:pt x="624" y="9920"/>
                  </a:cubicBezTo>
                  <a:cubicBezTo>
                    <a:pt x="749" y="9920"/>
                    <a:pt x="749" y="9920"/>
                    <a:pt x="874" y="10208"/>
                  </a:cubicBezTo>
                  <a:cubicBezTo>
                    <a:pt x="874" y="10496"/>
                    <a:pt x="999" y="10496"/>
                    <a:pt x="874" y="10784"/>
                  </a:cubicBezTo>
                  <a:cubicBezTo>
                    <a:pt x="874" y="10784"/>
                    <a:pt x="874" y="10784"/>
                    <a:pt x="874" y="10784"/>
                  </a:cubicBezTo>
                  <a:cubicBezTo>
                    <a:pt x="874" y="10784"/>
                    <a:pt x="874" y="10784"/>
                    <a:pt x="874" y="11072"/>
                  </a:cubicBezTo>
                  <a:cubicBezTo>
                    <a:pt x="999" y="11072"/>
                    <a:pt x="999" y="11072"/>
                    <a:pt x="999" y="11072"/>
                  </a:cubicBezTo>
                  <a:cubicBezTo>
                    <a:pt x="1124" y="11072"/>
                    <a:pt x="1249" y="11072"/>
                    <a:pt x="1124" y="11072"/>
                  </a:cubicBezTo>
                  <a:cubicBezTo>
                    <a:pt x="1249" y="11360"/>
                    <a:pt x="1124" y="11360"/>
                    <a:pt x="1124" y="11360"/>
                  </a:cubicBezTo>
                  <a:cubicBezTo>
                    <a:pt x="999" y="11360"/>
                    <a:pt x="1124" y="11648"/>
                    <a:pt x="999" y="11360"/>
                  </a:cubicBezTo>
                  <a:cubicBezTo>
                    <a:pt x="999" y="11360"/>
                    <a:pt x="999" y="11360"/>
                    <a:pt x="999" y="11360"/>
                  </a:cubicBezTo>
                  <a:cubicBezTo>
                    <a:pt x="999" y="11360"/>
                    <a:pt x="999" y="11360"/>
                    <a:pt x="999" y="11648"/>
                  </a:cubicBezTo>
                  <a:cubicBezTo>
                    <a:pt x="999" y="11648"/>
                    <a:pt x="999" y="11648"/>
                    <a:pt x="999" y="11648"/>
                  </a:cubicBezTo>
                  <a:cubicBezTo>
                    <a:pt x="999" y="11648"/>
                    <a:pt x="999" y="11648"/>
                    <a:pt x="999" y="11648"/>
                  </a:cubicBezTo>
                  <a:cubicBezTo>
                    <a:pt x="874" y="11648"/>
                    <a:pt x="749" y="11648"/>
                    <a:pt x="749" y="11936"/>
                  </a:cubicBezTo>
                  <a:cubicBezTo>
                    <a:pt x="749" y="11936"/>
                    <a:pt x="749" y="11936"/>
                    <a:pt x="749" y="11936"/>
                  </a:cubicBezTo>
                  <a:cubicBezTo>
                    <a:pt x="749" y="11936"/>
                    <a:pt x="749" y="11936"/>
                    <a:pt x="874" y="11936"/>
                  </a:cubicBezTo>
                  <a:cubicBezTo>
                    <a:pt x="874" y="11936"/>
                    <a:pt x="874" y="11936"/>
                    <a:pt x="749" y="12224"/>
                  </a:cubicBezTo>
                  <a:cubicBezTo>
                    <a:pt x="874" y="12224"/>
                    <a:pt x="874" y="12224"/>
                    <a:pt x="874" y="12224"/>
                  </a:cubicBezTo>
                  <a:cubicBezTo>
                    <a:pt x="874" y="12224"/>
                    <a:pt x="874" y="12224"/>
                    <a:pt x="874" y="12224"/>
                  </a:cubicBezTo>
                  <a:cubicBezTo>
                    <a:pt x="999" y="11936"/>
                    <a:pt x="874" y="12224"/>
                    <a:pt x="999" y="12512"/>
                  </a:cubicBezTo>
                  <a:cubicBezTo>
                    <a:pt x="999" y="12512"/>
                    <a:pt x="874" y="12512"/>
                    <a:pt x="874" y="12224"/>
                  </a:cubicBezTo>
                  <a:cubicBezTo>
                    <a:pt x="874" y="12512"/>
                    <a:pt x="999" y="12512"/>
                    <a:pt x="999" y="12800"/>
                  </a:cubicBezTo>
                  <a:cubicBezTo>
                    <a:pt x="1124" y="12512"/>
                    <a:pt x="1249" y="12512"/>
                    <a:pt x="1249" y="12800"/>
                  </a:cubicBezTo>
                  <a:cubicBezTo>
                    <a:pt x="1249" y="12800"/>
                    <a:pt x="874" y="13088"/>
                    <a:pt x="874" y="13088"/>
                  </a:cubicBezTo>
                  <a:cubicBezTo>
                    <a:pt x="874" y="12800"/>
                    <a:pt x="749" y="12800"/>
                    <a:pt x="749" y="12800"/>
                  </a:cubicBezTo>
                  <a:cubicBezTo>
                    <a:pt x="624" y="12800"/>
                    <a:pt x="749" y="13088"/>
                    <a:pt x="749" y="13088"/>
                  </a:cubicBezTo>
                  <a:cubicBezTo>
                    <a:pt x="749" y="13088"/>
                    <a:pt x="624" y="12800"/>
                    <a:pt x="624" y="12800"/>
                  </a:cubicBezTo>
                  <a:cubicBezTo>
                    <a:pt x="624" y="12800"/>
                    <a:pt x="624" y="12800"/>
                    <a:pt x="624" y="12512"/>
                  </a:cubicBezTo>
                  <a:cubicBezTo>
                    <a:pt x="749" y="12800"/>
                    <a:pt x="624" y="12224"/>
                    <a:pt x="499" y="11936"/>
                  </a:cubicBezTo>
                  <a:cubicBezTo>
                    <a:pt x="499" y="11936"/>
                    <a:pt x="375" y="11648"/>
                    <a:pt x="375" y="11936"/>
                  </a:cubicBezTo>
                  <a:cubicBezTo>
                    <a:pt x="375" y="11936"/>
                    <a:pt x="375" y="12224"/>
                    <a:pt x="375" y="12512"/>
                  </a:cubicBezTo>
                  <a:cubicBezTo>
                    <a:pt x="375" y="12512"/>
                    <a:pt x="375" y="12512"/>
                    <a:pt x="375" y="12512"/>
                  </a:cubicBezTo>
                  <a:cubicBezTo>
                    <a:pt x="499" y="12512"/>
                    <a:pt x="624" y="13088"/>
                    <a:pt x="499" y="12800"/>
                  </a:cubicBezTo>
                  <a:cubicBezTo>
                    <a:pt x="499" y="12800"/>
                    <a:pt x="499" y="13088"/>
                    <a:pt x="375" y="13088"/>
                  </a:cubicBezTo>
                  <a:cubicBezTo>
                    <a:pt x="375" y="13088"/>
                    <a:pt x="375" y="13088"/>
                    <a:pt x="250" y="13088"/>
                  </a:cubicBezTo>
                  <a:cubicBezTo>
                    <a:pt x="375" y="13088"/>
                    <a:pt x="250" y="13088"/>
                    <a:pt x="250" y="12800"/>
                  </a:cubicBezTo>
                  <a:cubicBezTo>
                    <a:pt x="250" y="12800"/>
                    <a:pt x="250" y="13088"/>
                    <a:pt x="250" y="13088"/>
                  </a:cubicBezTo>
                  <a:cubicBezTo>
                    <a:pt x="250" y="13088"/>
                    <a:pt x="250" y="13088"/>
                    <a:pt x="250" y="12800"/>
                  </a:cubicBezTo>
                  <a:cubicBezTo>
                    <a:pt x="250" y="13088"/>
                    <a:pt x="250" y="13088"/>
                    <a:pt x="250" y="13088"/>
                  </a:cubicBezTo>
                  <a:cubicBezTo>
                    <a:pt x="250" y="13088"/>
                    <a:pt x="250" y="13088"/>
                    <a:pt x="250" y="13088"/>
                  </a:cubicBezTo>
                  <a:cubicBezTo>
                    <a:pt x="250" y="13376"/>
                    <a:pt x="375" y="13664"/>
                    <a:pt x="375" y="13376"/>
                  </a:cubicBezTo>
                  <a:cubicBezTo>
                    <a:pt x="375" y="13376"/>
                    <a:pt x="375" y="13376"/>
                    <a:pt x="375" y="13376"/>
                  </a:cubicBezTo>
                  <a:cubicBezTo>
                    <a:pt x="375" y="13376"/>
                    <a:pt x="375" y="13376"/>
                    <a:pt x="375" y="13376"/>
                  </a:cubicBezTo>
                  <a:cubicBezTo>
                    <a:pt x="499" y="13376"/>
                    <a:pt x="499" y="13664"/>
                    <a:pt x="499" y="13664"/>
                  </a:cubicBezTo>
                  <a:cubicBezTo>
                    <a:pt x="499" y="13664"/>
                    <a:pt x="499" y="13664"/>
                    <a:pt x="624" y="13664"/>
                  </a:cubicBezTo>
                  <a:cubicBezTo>
                    <a:pt x="624" y="13664"/>
                    <a:pt x="624" y="13664"/>
                    <a:pt x="624" y="13664"/>
                  </a:cubicBezTo>
                  <a:cubicBezTo>
                    <a:pt x="624" y="13952"/>
                    <a:pt x="624" y="13952"/>
                    <a:pt x="624" y="13664"/>
                  </a:cubicBezTo>
                  <a:cubicBezTo>
                    <a:pt x="624" y="13664"/>
                    <a:pt x="624" y="13664"/>
                    <a:pt x="624" y="13664"/>
                  </a:cubicBezTo>
                  <a:cubicBezTo>
                    <a:pt x="624" y="13376"/>
                    <a:pt x="874" y="13376"/>
                    <a:pt x="874" y="13664"/>
                  </a:cubicBezTo>
                  <a:cubicBezTo>
                    <a:pt x="874" y="13664"/>
                    <a:pt x="874" y="13952"/>
                    <a:pt x="999" y="13952"/>
                  </a:cubicBezTo>
                  <a:cubicBezTo>
                    <a:pt x="999" y="13664"/>
                    <a:pt x="1124" y="14240"/>
                    <a:pt x="1249" y="14240"/>
                  </a:cubicBezTo>
                  <a:cubicBezTo>
                    <a:pt x="1249" y="14240"/>
                    <a:pt x="1373" y="14240"/>
                    <a:pt x="1373" y="14240"/>
                  </a:cubicBezTo>
                  <a:cubicBezTo>
                    <a:pt x="1373" y="14528"/>
                    <a:pt x="1373" y="14528"/>
                    <a:pt x="1373" y="14528"/>
                  </a:cubicBezTo>
                  <a:cubicBezTo>
                    <a:pt x="1373" y="14816"/>
                    <a:pt x="1373" y="14816"/>
                    <a:pt x="1373" y="14816"/>
                  </a:cubicBezTo>
                  <a:cubicBezTo>
                    <a:pt x="1373" y="15104"/>
                    <a:pt x="1249" y="15104"/>
                    <a:pt x="1249" y="15104"/>
                  </a:cubicBezTo>
                  <a:cubicBezTo>
                    <a:pt x="874" y="15392"/>
                    <a:pt x="1373" y="15392"/>
                    <a:pt x="1373" y="15680"/>
                  </a:cubicBezTo>
                  <a:cubicBezTo>
                    <a:pt x="1373" y="15680"/>
                    <a:pt x="1373" y="15680"/>
                    <a:pt x="1249" y="15680"/>
                  </a:cubicBezTo>
                  <a:cubicBezTo>
                    <a:pt x="1373" y="15680"/>
                    <a:pt x="1373" y="15968"/>
                    <a:pt x="1249" y="15968"/>
                  </a:cubicBezTo>
                  <a:cubicBezTo>
                    <a:pt x="1373" y="15968"/>
                    <a:pt x="1373" y="15968"/>
                    <a:pt x="1373" y="15968"/>
                  </a:cubicBezTo>
                  <a:cubicBezTo>
                    <a:pt x="1373" y="16256"/>
                    <a:pt x="1373" y="16256"/>
                    <a:pt x="1373" y="16256"/>
                  </a:cubicBezTo>
                  <a:cubicBezTo>
                    <a:pt x="1373" y="16544"/>
                    <a:pt x="1373" y="16256"/>
                    <a:pt x="1498" y="16256"/>
                  </a:cubicBezTo>
                  <a:cubicBezTo>
                    <a:pt x="1498" y="16256"/>
                    <a:pt x="1498" y="16256"/>
                    <a:pt x="1498" y="16256"/>
                  </a:cubicBezTo>
                  <a:cubicBezTo>
                    <a:pt x="1498" y="16256"/>
                    <a:pt x="1498" y="15968"/>
                    <a:pt x="1623" y="16256"/>
                  </a:cubicBezTo>
                  <a:cubicBezTo>
                    <a:pt x="1498" y="16256"/>
                    <a:pt x="1623" y="16544"/>
                    <a:pt x="1623" y="16256"/>
                  </a:cubicBezTo>
                  <a:cubicBezTo>
                    <a:pt x="1623" y="16544"/>
                    <a:pt x="1623" y="16544"/>
                    <a:pt x="1623" y="16832"/>
                  </a:cubicBezTo>
                  <a:cubicBezTo>
                    <a:pt x="1623" y="16544"/>
                    <a:pt x="1748" y="16544"/>
                    <a:pt x="1623" y="16832"/>
                  </a:cubicBezTo>
                  <a:cubicBezTo>
                    <a:pt x="1748" y="16832"/>
                    <a:pt x="1748" y="16544"/>
                    <a:pt x="1748" y="16544"/>
                  </a:cubicBezTo>
                  <a:cubicBezTo>
                    <a:pt x="1873" y="16544"/>
                    <a:pt x="1748" y="16832"/>
                    <a:pt x="1748" y="16832"/>
                  </a:cubicBezTo>
                  <a:cubicBezTo>
                    <a:pt x="1748" y="16832"/>
                    <a:pt x="1748" y="16832"/>
                    <a:pt x="1748" y="16832"/>
                  </a:cubicBezTo>
                  <a:cubicBezTo>
                    <a:pt x="1748" y="16832"/>
                    <a:pt x="1748" y="16832"/>
                    <a:pt x="1748" y="16832"/>
                  </a:cubicBezTo>
                  <a:cubicBezTo>
                    <a:pt x="1748" y="16832"/>
                    <a:pt x="1748" y="16832"/>
                    <a:pt x="1748" y="16832"/>
                  </a:cubicBezTo>
                  <a:cubicBezTo>
                    <a:pt x="1748" y="16832"/>
                    <a:pt x="1748" y="17120"/>
                    <a:pt x="1748" y="17120"/>
                  </a:cubicBezTo>
                  <a:cubicBezTo>
                    <a:pt x="1748" y="17120"/>
                    <a:pt x="1748" y="17120"/>
                    <a:pt x="1748" y="17120"/>
                  </a:cubicBezTo>
                  <a:cubicBezTo>
                    <a:pt x="1748" y="17120"/>
                    <a:pt x="1623" y="17408"/>
                    <a:pt x="1623" y="17120"/>
                  </a:cubicBezTo>
                  <a:cubicBezTo>
                    <a:pt x="1498" y="17120"/>
                    <a:pt x="1498" y="17120"/>
                    <a:pt x="1498" y="17120"/>
                  </a:cubicBezTo>
                  <a:cubicBezTo>
                    <a:pt x="1498" y="17120"/>
                    <a:pt x="1498" y="17120"/>
                    <a:pt x="1498" y="17120"/>
                  </a:cubicBezTo>
                  <a:cubicBezTo>
                    <a:pt x="1498" y="17120"/>
                    <a:pt x="1498" y="17120"/>
                    <a:pt x="1498" y="17120"/>
                  </a:cubicBezTo>
                  <a:cubicBezTo>
                    <a:pt x="1498" y="17120"/>
                    <a:pt x="1373" y="17120"/>
                    <a:pt x="1373" y="17120"/>
                  </a:cubicBezTo>
                  <a:cubicBezTo>
                    <a:pt x="1373" y="17120"/>
                    <a:pt x="1373" y="17120"/>
                    <a:pt x="1373" y="17120"/>
                  </a:cubicBezTo>
                  <a:cubicBezTo>
                    <a:pt x="1373" y="17408"/>
                    <a:pt x="1373" y="17696"/>
                    <a:pt x="1498" y="17696"/>
                  </a:cubicBezTo>
                  <a:cubicBezTo>
                    <a:pt x="1498" y="17696"/>
                    <a:pt x="1498" y="17408"/>
                    <a:pt x="1498" y="17408"/>
                  </a:cubicBezTo>
                  <a:cubicBezTo>
                    <a:pt x="1498" y="17408"/>
                    <a:pt x="1498" y="17408"/>
                    <a:pt x="1498" y="17408"/>
                  </a:cubicBezTo>
                  <a:cubicBezTo>
                    <a:pt x="1498" y="17408"/>
                    <a:pt x="1498" y="17408"/>
                    <a:pt x="1498" y="17408"/>
                  </a:cubicBezTo>
                  <a:cubicBezTo>
                    <a:pt x="1623" y="17408"/>
                    <a:pt x="1748" y="17696"/>
                    <a:pt x="1748" y="17696"/>
                  </a:cubicBezTo>
                  <a:cubicBezTo>
                    <a:pt x="1748" y="17408"/>
                    <a:pt x="1998" y="17408"/>
                    <a:pt x="1998" y="17408"/>
                  </a:cubicBezTo>
                  <a:cubicBezTo>
                    <a:pt x="2123" y="17408"/>
                    <a:pt x="2247" y="17408"/>
                    <a:pt x="2372" y="17408"/>
                  </a:cubicBezTo>
                  <a:cubicBezTo>
                    <a:pt x="2372" y="17408"/>
                    <a:pt x="2622" y="17408"/>
                    <a:pt x="2622" y="17408"/>
                  </a:cubicBezTo>
                  <a:cubicBezTo>
                    <a:pt x="2497" y="17408"/>
                    <a:pt x="2497" y="17696"/>
                    <a:pt x="2497" y="17408"/>
                  </a:cubicBezTo>
                  <a:cubicBezTo>
                    <a:pt x="2497" y="17696"/>
                    <a:pt x="2497" y="17696"/>
                    <a:pt x="2497" y="17696"/>
                  </a:cubicBezTo>
                  <a:cubicBezTo>
                    <a:pt x="2497" y="17696"/>
                    <a:pt x="2372" y="17696"/>
                    <a:pt x="2372" y="17696"/>
                  </a:cubicBezTo>
                  <a:cubicBezTo>
                    <a:pt x="2497" y="17696"/>
                    <a:pt x="2372" y="17696"/>
                    <a:pt x="2497" y="17696"/>
                  </a:cubicBezTo>
                  <a:cubicBezTo>
                    <a:pt x="2372" y="17696"/>
                    <a:pt x="2372" y="17696"/>
                    <a:pt x="2247" y="17696"/>
                  </a:cubicBezTo>
                  <a:cubicBezTo>
                    <a:pt x="2247" y="17696"/>
                    <a:pt x="2372" y="17696"/>
                    <a:pt x="2372" y="17696"/>
                  </a:cubicBezTo>
                  <a:cubicBezTo>
                    <a:pt x="2247" y="17696"/>
                    <a:pt x="2247" y="17696"/>
                    <a:pt x="2247" y="17696"/>
                  </a:cubicBezTo>
                  <a:cubicBezTo>
                    <a:pt x="2247" y="17696"/>
                    <a:pt x="2247" y="17696"/>
                    <a:pt x="2247" y="17696"/>
                  </a:cubicBezTo>
                  <a:cubicBezTo>
                    <a:pt x="2247" y="17696"/>
                    <a:pt x="2247" y="17696"/>
                    <a:pt x="2247" y="17696"/>
                  </a:cubicBezTo>
                  <a:cubicBezTo>
                    <a:pt x="2372" y="17984"/>
                    <a:pt x="2372" y="17984"/>
                    <a:pt x="2247" y="17984"/>
                  </a:cubicBezTo>
                  <a:cubicBezTo>
                    <a:pt x="2247" y="17984"/>
                    <a:pt x="2247" y="17984"/>
                    <a:pt x="2247" y="17984"/>
                  </a:cubicBezTo>
                  <a:cubicBezTo>
                    <a:pt x="2372" y="17984"/>
                    <a:pt x="2372" y="18272"/>
                    <a:pt x="2247" y="18272"/>
                  </a:cubicBezTo>
                  <a:cubicBezTo>
                    <a:pt x="2123" y="17984"/>
                    <a:pt x="1998" y="18272"/>
                    <a:pt x="1873" y="18272"/>
                  </a:cubicBezTo>
                  <a:cubicBezTo>
                    <a:pt x="1873" y="18272"/>
                    <a:pt x="1873" y="18272"/>
                    <a:pt x="1873" y="18272"/>
                  </a:cubicBezTo>
                  <a:cubicBezTo>
                    <a:pt x="1873" y="18272"/>
                    <a:pt x="1873" y="18272"/>
                    <a:pt x="1748" y="18272"/>
                  </a:cubicBezTo>
                  <a:cubicBezTo>
                    <a:pt x="1748" y="18272"/>
                    <a:pt x="1623" y="18272"/>
                    <a:pt x="1623" y="18272"/>
                  </a:cubicBezTo>
                  <a:cubicBezTo>
                    <a:pt x="1623" y="18272"/>
                    <a:pt x="1623" y="18560"/>
                    <a:pt x="1498" y="18560"/>
                  </a:cubicBezTo>
                  <a:cubicBezTo>
                    <a:pt x="1498" y="18560"/>
                    <a:pt x="1498" y="18560"/>
                    <a:pt x="1498" y="18560"/>
                  </a:cubicBezTo>
                  <a:cubicBezTo>
                    <a:pt x="1498" y="18560"/>
                    <a:pt x="1498" y="18560"/>
                    <a:pt x="1498" y="18560"/>
                  </a:cubicBezTo>
                  <a:cubicBezTo>
                    <a:pt x="1498" y="18560"/>
                    <a:pt x="1623" y="18560"/>
                    <a:pt x="1623" y="18560"/>
                  </a:cubicBezTo>
                  <a:cubicBezTo>
                    <a:pt x="1748" y="18560"/>
                    <a:pt x="1748" y="18560"/>
                    <a:pt x="1873" y="18560"/>
                  </a:cubicBezTo>
                  <a:cubicBezTo>
                    <a:pt x="1873" y="18272"/>
                    <a:pt x="1873" y="18272"/>
                    <a:pt x="1998" y="18272"/>
                  </a:cubicBezTo>
                  <a:cubicBezTo>
                    <a:pt x="2123" y="18272"/>
                    <a:pt x="2123" y="18272"/>
                    <a:pt x="2123" y="18272"/>
                  </a:cubicBezTo>
                  <a:cubicBezTo>
                    <a:pt x="2247" y="18272"/>
                    <a:pt x="2247" y="18272"/>
                    <a:pt x="2247" y="18272"/>
                  </a:cubicBezTo>
                  <a:cubicBezTo>
                    <a:pt x="2372" y="18272"/>
                    <a:pt x="2372" y="17984"/>
                    <a:pt x="2372" y="18272"/>
                  </a:cubicBezTo>
                  <a:cubicBezTo>
                    <a:pt x="2372" y="18272"/>
                    <a:pt x="2372" y="18272"/>
                    <a:pt x="2372" y="18272"/>
                  </a:cubicBezTo>
                  <a:cubicBezTo>
                    <a:pt x="2372" y="18272"/>
                    <a:pt x="2372" y="18560"/>
                    <a:pt x="2372" y="18560"/>
                  </a:cubicBezTo>
                  <a:cubicBezTo>
                    <a:pt x="2247" y="18560"/>
                    <a:pt x="2247" y="18560"/>
                    <a:pt x="2247" y="18560"/>
                  </a:cubicBezTo>
                  <a:cubicBezTo>
                    <a:pt x="2247" y="18560"/>
                    <a:pt x="2247" y="18560"/>
                    <a:pt x="2247" y="18560"/>
                  </a:cubicBezTo>
                  <a:cubicBezTo>
                    <a:pt x="2372" y="18560"/>
                    <a:pt x="2372" y="18560"/>
                    <a:pt x="2247" y="18848"/>
                  </a:cubicBezTo>
                  <a:cubicBezTo>
                    <a:pt x="2372" y="18560"/>
                    <a:pt x="2372" y="18560"/>
                    <a:pt x="2372" y="18560"/>
                  </a:cubicBezTo>
                  <a:cubicBezTo>
                    <a:pt x="2372" y="18560"/>
                    <a:pt x="2372" y="18560"/>
                    <a:pt x="2372" y="18848"/>
                  </a:cubicBezTo>
                  <a:cubicBezTo>
                    <a:pt x="2372" y="18848"/>
                    <a:pt x="2247" y="18848"/>
                    <a:pt x="2247" y="18848"/>
                  </a:cubicBezTo>
                  <a:cubicBezTo>
                    <a:pt x="2247" y="18848"/>
                    <a:pt x="2247" y="19136"/>
                    <a:pt x="2247" y="18848"/>
                  </a:cubicBezTo>
                  <a:cubicBezTo>
                    <a:pt x="2247" y="18848"/>
                    <a:pt x="2247" y="18848"/>
                    <a:pt x="2247" y="18848"/>
                  </a:cubicBezTo>
                  <a:cubicBezTo>
                    <a:pt x="2372" y="18848"/>
                    <a:pt x="2497" y="18560"/>
                    <a:pt x="2497" y="18560"/>
                  </a:cubicBezTo>
                  <a:cubicBezTo>
                    <a:pt x="2497" y="18560"/>
                    <a:pt x="2497" y="18272"/>
                    <a:pt x="2622" y="18560"/>
                  </a:cubicBezTo>
                  <a:cubicBezTo>
                    <a:pt x="2622" y="18272"/>
                    <a:pt x="2497" y="18272"/>
                    <a:pt x="2497" y="18272"/>
                  </a:cubicBezTo>
                  <a:cubicBezTo>
                    <a:pt x="2497" y="17984"/>
                    <a:pt x="2622" y="17984"/>
                    <a:pt x="2622" y="17984"/>
                  </a:cubicBezTo>
                  <a:cubicBezTo>
                    <a:pt x="2497" y="18272"/>
                    <a:pt x="2497" y="18272"/>
                    <a:pt x="2622" y="18272"/>
                  </a:cubicBezTo>
                  <a:cubicBezTo>
                    <a:pt x="2622" y="18272"/>
                    <a:pt x="2622" y="18272"/>
                    <a:pt x="2622" y="18272"/>
                  </a:cubicBezTo>
                  <a:cubicBezTo>
                    <a:pt x="2747" y="18272"/>
                    <a:pt x="2747" y="17984"/>
                    <a:pt x="2622" y="17984"/>
                  </a:cubicBezTo>
                  <a:cubicBezTo>
                    <a:pt x="2747" y="17984"/>
                    <a:pt x="2747" y="17984"/>
                    <a:pt x="2747" y="17984"/>
                  </a:cubicBezTo>
                  <a:cubicBezTo>
                    <a:pt x="2747" y="17984"/>
                    <a:pt x="2747" y="17984"/>
                    <a:pt x="2872" y="18272"/>
                  </a:cubicBezTo>
                  <a:cubicBezTo>
                    <a:pt x="2872" y="18272"/>
                    <a:pt x="2872" y="18272"/>
                    <a:pt x="2872" y="18272"/>
                  </a:cubicBezTo>
                  <a:cubicBezTo>
                    <a:pt x="2872" y="18272"/>
                    <a:pt x="2872" y="18272"/>
                    <a:pt x="2872" y="18272"/>
                  </a:cubicBezTo>
                  <a:cubicBezTo>
                    <a:pt x="2872" y="17984"/>
                    <a:pt x="2872" y="17984"/>
                    <a:pt x="2997" y="18272"/>
                  </a:cubicBezTo>
                  <a:cubicBezTo>
                    <a:pt x="2997" y="18272"/>
                    <a:pt x="2997" y="18272"/>
                    <a:pt x="2997" y="18272"/>
                  </a:cubicBezTo>
                  <a:cubicBezTo>
                    <a:pt x="2997" y="18272"/>
                    <a:pt x="2997" y="18272"/>
                    <a:pt x="2997" y="18560"/>
                  </a:cubicBezTo>
                  <a:cubicBezTo>
                    <a:pt x="2997" y="18272"/>
                    <a:pt x="3121" y="18560"/>
                    <a:pt x="3246" y="18848"/>
                  </a:cubicBezTo>
                  <a:cubicBezTo>
                    <a:pt x="3121" y="18848"/>
                    <a:pt x="3371" y="18848"/>
                    <a:pt x="3246" y="18560"/>
                  </a:cubicBezTo>
                  <a:cubicBezTo>
                    <a:pt x="3246" y="18560"/>
                    <a:pt x="3246" y="18560"/>
                    <a:pt x="3246" y="18848"/>
                  </a:cubicBezTo>
                  <a:cubicBezTo>
                    <a:pt x="3246" y="18560"/>
                    <a:pt x="3246" y="18560"/>
                    <a:pt x="3371" y="18272"/>
                  </a:cubicBezTo>
                  <a:cubicBezTo>
                    <a:pt x="3371" y="18560"/>
                    <a:pt x="3621" y="18560"/>
                    <a:pt x="3496" y="18848"/>
                  </a:cubicBezTo>
                  <a:cubicBezTo>
                    <a:pt x="3496" y="18848"/>
                    <a:pt x="3496" y="18848"/>
                    <a:pt x="3496" y="18848"/>
                  </a:cubicBezTo>
                  <a:cubicBezTo>
                    <a:pt x="3371" y="18848"/>
                    <a:pt x="3496" y="18848"/>
                    <a:pt x="3371" y="19136"/>
                  </a:cubicBezTo>
                  <a:cubicBezTo>
                    <a:pt x="3496" y="19136"/>
                    <a:pt x="3496" y="19136"/>
                    <a:pt x="3496" y="19136"/>
                  </a:cubicBezTo>
                  <a:cubicBezTo>
                    <a:pt x="3496" y="19136"/>
                    <a:pt x="3496" y="19136"/>
                    <a:pt x="3496" y="19136"/>
                  </a:cubicBezTo>
                  <a:cubicBezTo>
                    <a:pt x="3496" y="19424"/>
                    <a:pt x="3496" y="19424"/>
                    <a:pt x="3496" y="19424"/>
                  </a:cubicBezTo>
                  <a:cubicBezTo>
                    <a:pt x="3496" y="19424"/>
                    <a:pt x="3496" y="19424"/>
                    <a:pt x="3496" y="19424"/>
                  </a:cubicBezTo>
                  <a:cubicBezTo>
                    <a:pt x="3496" y="19424"/>
                    <a:pt x="3496" y="19424"/>
                    <a:pt x="3496" y="19712"/>
                  </a:cubicBezTo>
                  <a:cubicBezTo>
                    <a:pt x="3496" y="19712"/>
                    <a:pt x="3496" y="19712"/>
                    <a:pt x="3621" y="19712"/>
                  </a:cubicBezTo>
                  <a:cubicBezTo>
                    <a:pt x="3621" y="19712"/>
                    <a:pt x="3621" y="19712"/>
                    <a:pt x="3621" y="19712"/>
                  </a:cubicBezTo>
                  <a:cubicBezTo>
                    <a:pt x="3621" y="19712"/>
                    <a:pt x="3746" y="20000"/>
                    <a:pt x="3746" y="20000"/>
                  </a:cubicBezTo>
                  <a:cubicBezTo>
                    <a:pt x="3871" y="20000"/>
                    <a:pt x="3871" y="20000"/>
                    <a:pt x="3871" y="20000"/>
                  </a:cubicBezTo>
                  <a:cubicBezTo>
                    <a:pt x="3871" y="20000"/>
                    <a:pt x="3871" y="20000"/>
                    <a:pt x="3871" y="20000"/>
                  </a:cubicBezTo>
                  <a:cubicBezTo>
                    <a:pt x="3871" y="20000"/>
                    <a:pt x="4120" y="20000"/>
                    <a:pt x="4120" y="20288"/>
                  </a:cubicBezTo>
                  <a:cubicBezTo>
                    <a:pt x="4120" y="20288"/>
                    <a:pt x="4120" y="20288"/>
                    <a:pt x="4120" y="20288"/>
                  </a:cubicBezTo>
                  <a:cubicBezTo>
                    <a:pt x="4120" y="20288"/>
                    <a:pt x="4120" y="20288"/>
                    <a:pt x="4120" y="20288"/>
                  </a:cubicBezTo>
                  <a:cubicBezTo>
                    <a:pt x="4120" y="20288"/>
                    <a:pt x="4120" y="20288"/>
                    <a:pt x="4120" y="20288"/>
                  </a:cubicBezTo>
                  <a:cubicBezTo>
                    <a:pt x="4120" y="20288"/>
                    <a:pt x="4120" y="20288"/>
                    <a:pt x="4120" y="20288"/>
                  </a:cubicBezTo>
                  <a:cubicBezTo>
                    <a:pt x="4245" y="20288"/>
                    <a:pt x="4245" y="20288"/>
                    <a:pt x="4245" y="20288"/>
                  </a:cubicBezTo>
                  <a:cubicBezTo>
                    <a:pt x="4245" y="20288"/>
                    <a:pt x="4245" y="20288"/>
                    <a:pt x="4245" y="20288"/>
                  </a:cubicBezTo>
                  <a:cubicBezTo>
                    <a:pt x="4370" y="20288"/>
                    <a:pt x="4370" y="20288"/>
                    <a:pt x="4370" y="20288"/>
                  </a:cubicBezTo>
                  <a:cubicBezTo>
                    <a:pt x="4370" y="20288"/>
                    <a:pt x="4370" y="20288"/>
                    <a:pt x="4370" y="20288"/>
                  </a:cubicBezTo>
                  <a:cubicBezTo>
                    <a:pt x="4370" y="20288"/>
                    <a:pt x="4370" y="20288"/>
                    <a:pt x="4370" y="20288"/>
                  </a:cubicBezTo>
                  <a:cubicBezTo>
                    <a:pt x="4495" y="20000"/>
                    <a:pt x="4620" y="20288"/>
                    <a:pt x="4620" y="20000"/>
                  </a:cubicBezTo>
                  <a:cubicBezTo>
                    <a:pt x="4620" y="20000"/>
                    <a:pt x="4620" y="20000"/>
                    <a:pt x="4620" y="20000"/>
                  </a:cubicBezTo>
                  <a:cubicBezTo>
                    <a:pt x="4620" y="20000"/>
                    <a:pt x="4620" y="20000"/>
                    <a:pt x="4745" y="20000"/>
                  </a:cubicBezTo>
                  <a:cubicBezTo>
                    <a:pt x="4745" y="20000"/>
                    <a:pt x="4620" y="20000"/>
                    <a:pt x="4745" y="20000"/>
                  </a:cubicBezTo>
                  <a:cubicBezTo>
                    <a:pt x="4745" y="20000"/>
                    <a:pt x="4745" y="20000"/>
                    <a:pt x="4745" y="20000"/>
                  </a:cubicBezTo>
                  <a:cubicBezTo>
                    <a:pt x="4745" y="20000"/>
                    <a:pt x="4745" y="20000"/>
                    <a:pt x="4745" y="20000"/>
                  </a:cubicBezTo>
                  <a:cubicBezTo>
                    <a:pt x="4745" y="19712"/>
                    <a:pt x="4994" y="19712"/>
                    <a:pt x="4994" y="20288"/>
                  </a:cubicBezTo>
                  <a:cubicBezTo>
                    <a:pt x="4994" y="20000"/>
                    <a:pt x="5119" y="20000"/>
                    <a:pt x="5119" y="20000"/>
                  </a:cubicBezTo>
                  <a:cubicBezTo>
                    <a:pt x="5119" y="20000"/>
                    <a:pt x="5119" y="20000"/>
                    <a:pt x="5119" y="20000"/>
                  </a:cubicBezTo>
                  <a:cubicBezTo>
                    <a:pt x="5119" y="19712"/>
                    <a:pt x="5119" y="19712"/>
                    <a:pt x="5119" y="19712"/>
                  </a:cubicBezTo>
                  <a:cubicBezTo>
                    <a:pt x="4994" y="19424"/>
                    <a:pt x="5244" y="19136"/>
                    <a:pt x="5244" y="18848"/>
                  </a:cubicBezTo>
                  <a:cubicBezTo>
                    <a:pt x="5119" y="18848"/>
                    <a:pt x="5244" y="18272"/>
                    <a:pt x="5244" y="17984"/>
                  </a:cubicBezTo>
                  <a:cubicBezTo>
                    <a:pt x="5369" y="17696"/>
                    <a:pt x="5369" y="17984"/>
                    <a:pt x="5369" y="17984"/>
                  </a:cubicBezTo>
                  <a:cubicBezTo>
                    <a:pt x="5494" y="17984"/>
                    <a:pt x="5618" y="17984"/>
                    <a:pt x="5743" y="17984"/>
                  </a:cubicBezTo>
                  <a:cubicBezTo>
                    <a:pt x="5743" y="17984"/>
                    <a:pt x="5868" y="17984"/>
                    <a:pt x="5993" y="18272"/>
                  </a:cubicBezTo>
                  <a:cubicBezTo>
                    <a:pt x="6118" y="18272"/>
                    <a:pt x="6118" y="18272"/>
                    <a:pt x="6118" y="18272"/>
                  </a:cubicBezTo>
                  <a:cubicBezTo>
                    <a:pt x="6243" y="18560"/>
                    <a:pt x="6492" y="18560"/>
                    <a:pt x="6617" y="18848"/>
                  </a:cubicBezTo>
                  <a:cubicBezTo>
                    <a:pt x="6617" y="18848"/>
                    <a:pt x="6742" y="18848"/>
                    <a:pt x="6867" y="19136"/>
                  </a:cubicBezTo>
                  <a:cubicBezTo>
                    <a:pt x="6992" y="19136"/>
                    <a:pt x="7117" y="19712"/>
                    <a:pt x="7117" y="19712"/>
                  </a:cubicBezTo>
                  <a:cubicBezTo>
                    <a:pt x="7242" y="20000"/>
                    <a:pt x="7242" y="20288"/>
                    <a:pt x="7366" y="20288"/>
                  </a:cubicBezTo>
                  <a:cubicBezTo>
                    <a:pt x="7491" y="20576"/>
                    <a:pt x="7741" y="20864"/>
                    <a:pt x="7866" y="20576"/>
                  </a:cubicBezTo>
                  <a:cubicBezTo>
                    <a:pt x="7866" y="20576"/>
                    <a:pt x="7866" y="20576"/>
                    <a:pt x="7991" y="20576"/>
                  </a:cubicBezTo>
                  <a:cubicBezTo>
                    <a:pt x="7991" y="20576"/>
                    <a:pt x="7991" y="20576"/>
                    <a:pt x="8116" y="20576"/>
                  </a:cubicBezTo>
                  <a:cubicBezTo>
                    <a:pt x="8116" y="20576"/>
                    <a:pt x="8116" y="20288"/>
                    <a:pt x="8240" y="20288"/>
                  </a:cubicBezTo>
                  <a:cubicBezTo>
                    <a:pt x="8240" y="20288"/>
                    <a:pt x="8365" y="20288"/>
                    <a:pt x="8365" y="20288"/>
                  </a:cubicBezTo>
                  <a:cubicBezTo>
                    <a:pt x="8490" y="20288"/>
                    <a:pt x="8615" y="20288"/>
                    <a:pt x="8615" y="20288"/>
                  </a:cubicBezTo>
                  <a:cubicBezTo>
                    <a:pt x="8615" y="20288"/>
                    <a:pt x="8615" y="20288"/>
                    <a:pt x="8615" y="20288"/>
                  </a:cubicBezTo>
                  <a:cubicBezTo>
                    <a:pt x="8740" y="20288"/>
                    <a:pt x="8740" y="20000"/>
                    <a:pt x="8865" y="20288"/>
                  </a:cubicBezTo>
                  <a:cubicBezTo>
                    <a:pt x="8865" y="20288"/>
                    <a:pt x="8990" y="20000"/>
                    <a:pt x="8990" y="20000"/>
                  </a:cubicBezTo>
                  <a:cubicBezTo>
                    <a:pt x="8990" y="19712"/>
                    <a:pt x="9114" y="19712"/>
                    <a:pt x="9114" y="20000"/>
                  </a:cubicBezTo>
                  <a:cubicBezTo>
                    <a:pt x="9114" y="20000"/>
                    <a:pt x="9114" y="20000"/>
                    <a:pt x="9114" y="20000"/>
                  </a:cubicBezTo>
                  <a:cubicBezTo>
                    <a:pt x="9114" y="20000"/>
                    <a:pt x="9114" y="20000"/>
                    <a:pt x="9114" y="20000"/>
                  </a:cubicBezTo>
                  <a:cubicBezTo>
                    <a:pt x="9239" y="19712"/>
                    <a:pt x="9239" y="19712"/>
                    <a:pt x="9239" y="19712"/>
                  </a:cubicBezTo>
                  <a:cubicBezTo>
                    <a:pt x="9239" y="19712"/>
                    <a:pt x="9239" y="19424"/>
                    <a:pt x="9239" y="19424"/>
                  </a:cubicBezTo>
                  <a:cubicBezTo>
                    <a:pt x="9364" y="19136"/>
                    <a:pt x="9614" y="18848"/>
                    <a:pt x="9739" y="18560"/>
                  </a:cubicBezTo>
                  <a:cubicBezTo>
                    <a:pt x="9739" y="18272"/>
                    <a:pt x="9864" y="18272"/>
                    <a:pt x="9988" y="18272"/>
                  </a:cubicBezTo>
                  <a:cubicBezTo>
                    <a:pt x="10113" y="17984"/>
                    <a:pt x="10238" y="18272"/>
                    <a:pt x="10238" y="18560"/>
                  </a:cubicBezTo>
                  <a:cubicBezTo>
                    <a:pt x="10363" y="18272"/>
                    <a:pt x="10488" y="18848"/>
                    <a:pt x="10613" y="18848"/>
                  </a:cubicBezTo>
                  <a:cubicBezTo>
                    <a:pt x="10738" y="19136"/>
                    <a:pt x="10738" y="19136"/>
                    <a:pt x="10738" y="18848"/>
                  </a:cubicBezTo>
                  <a:cubicBezTo>
                    <a:pt x="10862" y="18848"/>
                    <a:pt x="10862" y="18848"/>
                    <a:pt x="10987" y="18848"/>
                  </a:cubicBezTo>
                  <a:cubicBezTo>
                    <a:pt x="10862" y="18848"/>
                    <a:pt x="10862" y="18848"/>
                    <a:pt x="10862" y="18848"/>
                  </a:cubicBezTo>
                  <a:cubicBezTo>
                    <a:pt x="10862" y="18848"/>
                    <a:pt x="10987" y="18848"/>
                    <a:pt x="10987" y="18848"/>
                  </a:cubicBezTo>
                  <a:cubicBezTo>
                    <a:pt x="11112" y="18848"/>
                    <a:pt x="11112" y="18560"/>
                    <a:pt x="11112" y="18560"/>
                  </a:cubicBezTo>
                  <a:cubicBezTo>
                    <a:pt x="11112" y="18560"/>
                    <a:pt x="11112" y="18560"/>
                    <a:pt x="10987" y="18560"/>
                  </a:cubicBezTo>
                  <a:cubicBezTo>
                    <a:pt x="10987" y="18560"/>
                    <a:pt x="11112" y="18560"/>
                    <a:pt x="11112" y="18560"/>
                  </a:cubicBezTo>
                  <a:cubicBezTo>
                    <a:pt x="11112" y="18560"/>
                    <a:pt x="11112" y="18560"/>
                    <a:pt x="11112" y="18272"/>
                  </a:cubicBezTo>
                  <a:cubicBezTo>
                    <a:pt x="11112" y="18560"/>
                    <a:pt x="11112" y="18560"/>
                    <a:pt x="11112" y="18560"/>
                  </a:cubicBezTo>
                  <a:cubicBezTo>
                    <a:pt x="11112" y="18560"/>
                    <a:pt x="10987" y="18560"/>
                    <a:pt x="10987" y="18560"/>
                  </a:cubicBezTo>
                  <a:cubicBezTo>
                    <a:pt x="10987" y="18560"/>
                    <a:pt x="10987" y="18560"/>
                    <a:pt x="10987" y="18560"/>
                  </a:cubicBezTo>
                  <a:cubicBezTo>
                    <a:pt x="10987" y="18560"/>
                    <a:pt x="10987" y="18560"/>
                    <a:pt x="10987" y="18272"/>
                  </a:cubicBezTo>
                  <a:cubicBezTo>
                    <a:pt x="10987" y="18272"/>
                    <a:pt x="10987" y="18560"/>
                    <a:pt x="10987" y="18560"/>
                  </a:cubicBezTo>
                  <a:cubicBezTo>
                    <a:pt x="11112" y="18272"/>
                    <a:pt x="11237" y="18272"/>
                    <a:pt x="11362" y="18272"/>
                  </a:cubicBezTo>
                  <a:cubicBezTo>
                    <a:pt x="11362" y="17984"/>
                    <a:pt x="11487" y="17696"/>
                    <a:pt x="11487" y="17696"/>
                  </a:cubicBezTo>
                  <a:cubicBezTo>
                    <a:pt x="11612" y="17696"/>
                    <a:pt x="11736" y="18272"/>
                    <a:pt x="11736" y="18272"/>
                  </a:cubicBezTo>
                  <a:cubicBezTo>
                    <a:pt x="11736" y="18560"/>
                    <a:pt x="11736" y="18848"/>
                    <a:pt x="11612" y="18848"/>
                  </a:cubicBezTo>
                  <a:cubicBezTo>
                    <a:pt x="11487" y="19136"/>
                    <a:pt x="11487" y="19136"/>
                    <a:pt x="11362" y="19424"/>
                  </a:cubicBezTo>
                  <a:cubicBezTo>
                    <a:pt x="11362" y="19424"/>
                    <a:pt x="11237" y="19712"/>
                    <a:pt x="11237" y="19712"/>
                  </a:cubicBezTo>
                  <a:cubicBezTo>
                    <a:pt x="11237" y="20000"/>
                    <a:pt x="11362" y="20288"/>
                    <a:pt x="11362" y="20288"/>
                  </a:cubicBezTo>
                  <a:cubicBezTo>
                    <a:pt x="11487" y="20864"/>
                    <a:pt x="11487" y="20864"/>
                    <a:pt x="11362" y="21152"/>
                  </a:cubicBezTo>
                  <a:cubicBezTo>
                    <a:pt x="11487" y="20864"/>
                    <a:pt x="11487" y="21152"/>
                    <a:pt x="11612" y="21440"/>
                  </a:cubicBezTo>
                  <a:cubicBezTo>
                    <a:pt x="11736" y="21440"/>
                    <a:pt x="11612" y="21440"/>
                    <a:pt x="11612" y="21152"/>
                  </a:cubicBezTo>
                  <a:cubicBezTo>
                    <a:pt x="11736" y="21152"/>
                    <a:pt x="11736" y="21152"/>
                    <a:pt x="11736" y="20864"/>
                  </a:cubicBezTo>
                  <a:cubicBezTo>
                    <a:pt x="11736" y="20864"/>
                    <a:pt x="11861" y="20864"/>
                    <a:pt x="11736" y="20864"/>
                  </a:cubicBezTo>
                  <a:cubicBezTo>
                    <a:pt x="11861" y="20864"/>
                    <a:pt x="11861" y="20864"/>
                    <a:pt x="11861" y="20864"/>
                  </a:cubicBezTo>
                  <a:cubicBezTo>
                    <a:pt x="11861" y="20864"/>
                    <a:pt x="11861" y="20288"/>
                    <a:pt x="11861" y="20000"/>
                  </a:cubicBezTo>
                  <a:cubicBezTo>
                    <a:pt x="11861" y="20000"/>
                    <a:pt x="11861" y="20000"/>
                    <a:pt x="11861" y="20000"/>
                  </a:cubicBezTo>
                  <a:cubicBezTo>
                    <a:pt x="11986" y="20288"/>
                    <a:pt x="12111" y="20288"/>
                    <a:pt x="12236" y="20000"/>
                  </a:cubicBezTo>
                  <a:cubicBezTo>
                    <a:pt x="12236" y="20000"/>
                    <a:pt x="12236" y="19712"/>
                    <a:pt x="12111" y="19712"/>
                  </a:cubicBezTo>
                  <a:cubicBezTo>
                    <a:pt x="12236" y="19712"/>
                    <a:pt x="12111" y="19424"/>
                    <a:pt x="12111" y="19136"/>
                  </a:cubicBezTo>
                  <a:cubicBezTo>
                    <a:pt x="12111" y="18848"/>
                    <a:pt x="12236" y="18560"/>
                    <a:pt x="12236" y="17984"/>
                  </a:cubicBezTo>
                  <a:cubicBezTo>
                    <a:pt x="12361" y="18272"/>
                    <a:pt x="12486" y="18272"/>
                    <a:pt x="12610" y="18272"/>
                  </a:cubicBezTo>
                  <a:cubicBezTo>
                    <a:pt x="12610" y="18560"/>
                    <a:pt x="12610" y="18560"/>
                    <a:pt x="12610" y="18848"/>
                  </a:cubicBezTo>
                  <a:cubicBezTo>
                    <a:pt x="12735" y="18848"/>
                    <a:pt x="12860" y="18560"/>
                    <a:pt x="12860" y="18560"/>
                  </a:cubicBezTo>
                  <a:cubicBezTo>
                    <a:pt x="12985" y="18560"/>
                    <a:pt x="13110" y="18848"/>
                    <a:pt x="13110" y="18848"/>
                  </a:cubicBezTo>
                  <a:cubicBezTo>
                    <a:pt x="13484" y="18560"/>
                    <a:pt x="13734" y="17984"/>
                    <a:pt x="13984" y="17984"/>
                  </a:cubicBezTo>
                  <a:cubicBezTo>
                    <a:pt x="14109" y="17696"/>
                    <a:pt x="14358" y="17984"/>
                    <a:pt x="14483" y="18272"/>
                  </a:cubicBezTo>
                  <a:cubicBezTo>
                    <a:pt x="14608" y="18560"/>
                    <a:pt x="14608" y="18560"/>
                    <a:pt x="14733" y="18560"/>
                  </a:cubicBezTo>
                  <a:cubicBezTo>
                    <a:pt x="14858" y="18560"/>
                    <a:pt x="14983" y="18560"/>
                    <a:pt x="15108" y="18560"/>
                  </a:cubicBezTo>
                  <a:cubicBezTo>
                    <a:pt x="15232" y="18560"/>
                    <a:pt x="15357" y="18560"/>
                    <a:pt x="15482" y="18560"/>
                  </a:cubicBezTo>
                  <a:cubicBezTo>
                    <a:pt x="16106" y="18272"/>
                    <a:pt x="16731" y="17696"/>
                    <a:pt x="17355" y="17408"/>
                  </a:cubicBezTo>
                  <a:cubicBezTo>
                    <a:pt x="17605" y="17408"/>
                    <a:pt x="17979" y="17120"/>
                    <a:pt x="18229" y="17120"/>
                  </a:cubicBezTo>
                  <a:cubicBezTo>
                    <a:pt x="18479" y="16832"/>
                    <a:pt x="18479" y="16832"/>
                    <a:pt x="18603" y="16544"/>
                  </a:cubicBezTo>
                  <a:cubicBezTo>
                    <a:pt x="18603" y="16544"/>
                    <a:pt x="18728" y="16544"/>
                    <a:pt x="18728" y="16544"/>
                  </a:cubicBezTo>
                  <a:cubicBezTo>
                    <a:pt x="18853" y="16832"/>
                    <a:pt x="18853" y="16832"/>
                    <a:pt x="18853" y="17120"/>
                  </a:cubicBezTo>
                  <a:cubicBezTo>
                    <a:pt x="18978" y="17120"/>
                    <a:pt x="19103" y="17120"/>
                    <a:pt x="19103" y="16544"/>
                  </a:cubicBezTo>
                  <a:cubicBezTo>
                    <a:pt x="19228" y="16256"/>
                    <a:pt x="19228" y="16256"/>
                    <a:pt x="19353" y="16256"/>
                  </a:cubicBezTo>
                  <a:cubicBezTo>
                    <a:pt x="19353" y="16256"/>
                    <a:pt x="19477" y="16544"/>
                    <a:pt x="19477" y="16544"/>
                  </a:cubicBezTo>
                  <a:cubicBezTo>
                    <a:pt x="19602" y="16544"/>
                    <a:pt x="19602" y="16256"/>
                    <a:pt x="19727" y="16256"/>
                  </a:cubicBezTo>
                  <a:cubicBezTo>
                    <a:pt x="19727" y="16256"/>
                    <a:pt x="19852" y="16544"/>
                    <a:pt x="19852" y="16544"/>
                  </a:cubicBezTo>
                  <a:cubicBezTo>
                    <a:pt x="19977" y="16544"/>
                    <a:pt x="19977" y="16544"/>
                    <a:pt x="19977" y="16544"/>
                  </a:cubicBezTo>
                  <a:cubicBezTo>
                    <a:pt x="20102" y="16832"/>
                    <a:pt x="20227" y="16832"/>
                    <a:pt x="20351" y="16832"/>
                  </a:cubicBezTo>
                  <a:cubicBezTo>
                    <a:pt x="20476" y="16832"/>
                    <a:pt x="20476" y="16832"/>
                    <a:pt x="20476" y="16832"/>
                  </a:cubicBezTo>
                  <a:cubicBezTo>
                    <a:pt x="20601" y="16832"/>
                    <a:pt x="20601" y="16544"/>
                    <a:pt x="20726" y="16544"/>
                  </a:cubicBezTo>
                  <a:cubicBezTo>
                    <a:pt x="20726" y="16544"/>
                    <a:pt x="20976" y="16544"/>
                    <a:pt x="20976" y="16832"/>
                  </a:cubicBezTo>
                  <a:cubicBezTo>
                    <a:pt x="20976" y="17120"/>
                    <a:pt x="20976" y="17120"/>
                    <a:pt x="20976" y="17120"/>
                  </a:cubicBezTo>
                  <a:cubicBezTo>
                    <a:pt x="20851" y="17120"/>
                    <a:pt x="20976" y="17408"/>
                    <a:pt x="20976" y="17696"/>
                  </a:cubicBezTo>
                  <a:cubicBezTo>
                    <a:pt x="21101" y="17696"/>
                    <a:pt x="21101" y="17408"/>
                    <a:pt x="21225" y="17408"/>
                  </a:cubicBezTo>
                  <a:cubicBezTo>
                    <a:pt x="21225" y="17120"/>
                    <a:pt x="21475" y="16832"/>
                    <a:pt x="21600" y="17120"/>
                  </a:cubicBezTo>
                  <a:cubicBezTo>
                    <a:pt x="21600" y="16832"/>
                    <a:pt x="21600" y="16832"/>
                    <a:pt x="21600" y="16832"/>
                  </a:cubicBezTo>
                  <a:cubicBezTo>
                    <a:pt x="21600" y="16544"/>
                    <a:pt x="21600" y="16544"/>
                    <a:pt x="21600" y="16544"/>
                  </a:cubicBezTo>
                  <a:cubicBezTo>
                    <a:pt x="21600" y="16544"/>
                    <a:pt x="21600" y="16544"/>
                    <a:pt x="21600" y="16256"/>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94" name="Shape 2695">
              <a:extLst>
                <a:ext uri="{FF2B5EF4-FFF2-40B4-BE49-F238E27FC236}">
                  <a16:creationId xmlns:a16="http://schemas.microsoft.com/office/drawing/2014/main" id="{1D788C5E-D818-40C4-8122-CB5410360EE1}"/>
                </a:ext>
              </a:extLst>
            </p:cNvPr>
            <p:cNvSpPr/>
            <p:nvPr/>
          </p:nvSpPr>
          <p:spPr>
            <a:xfrm>
              <a:off x="2921273" y="4178770"/>
              <a:ext cx="3433449" cy="4124355"/>
            </a:xfrm>
            <a:custGeom>
              <a:avLst/>
              <a:gdLst/>
              <a:ahLst/>
              <a:cxnLst>
                <a:cxn ang="0">
                  <a:pos x="wd2" y="hd2"/>
                </a:cxn>
                <a:cxn ang="5400000">
                  <a:pos x="wd2" y="hd2"/>
                </a:cxn>
                <a:cxn ang="10800000">
                  <a:pos x="wd2" y="hd2"/>
                </a:cxn>
                <a:cxn ang="16200000">
                  <a:pos x="wd2" y="hd2"/>
                </a:cxn>
              </a:cxnLst>
              <a:rect l="0" t="0" r="r" b="b"/>
              <a:pathLst>
                <a:path w="21600" h="21526" extrusionOk="0">
                  <a:moveTo>
                    <a:pt x="269" y="19819"/>
                  </a:moveTo>
                  <a:cubicBezTo>
                    <a:pt x="269" y="19745"/>
                    <a:pt x="269" y="19596"/>
                    <a:pt x="179" y="19596"/>
                  </a:cubicBezTo>
                  <a:cubicBezTo>
                    <a:pt x="179" y="19596"/>
                    <a:pt x="179" y="19670"/>
                    <a:pt x="179" y="19670"/>
                  </a:cubicBezTo>
                  <a:cubicBezTo>
                    <a:pt x="179" y="19745"/>
                    <a:pt x="179" y="19745"/>
                    <a:pt x="269" y="19819"/>
                  </a:cubicBezTo>
                  <a:cubicBezTo>
                    <a:pt x="179" y="19745"/>
                    <a:pt x="179" y="19967"/>
                    <a:pt x="179" y="19967"/>
                  </a:cubicBezTo>
                  <a:cubicBezTo>
                    <a:pt x="269" y="20041"/>
                    <a:pt x="359" y="19819"/>
                    <a:pt x="269" y="19819"/>
                  </a:cubicBezTo>
                  <a:close/>
                  <a:moveTo>
                    <a:pt x="5109" y="12099"/>
                  </a:moveTo>
                  <a:cubicBezTo>
                    <a:pt x="5109" y="12099"/>
                    <a:pt x="5109" y="12099"/>
                    <a:pt x="5109" y="12173"/>
                  </a:cubicBezTo>
                  <a:cubicBezTo>
                    <a:pt x="5198" y="12173"/>
                    <a:pt x="5198" y="12173"/>
                    <a:pt x="5198" y="12173"/>
                  </a:cubicBezTo>
                  <a:cubicBezTo>
                    <a:pt x="5198" y="12173"/>
                    <a:pt x="5288" y="12173"/>
                    <a:pt x="5288" y="12173"/>
                  </a:cubicBezTo>
                  <a:cubicBezTo>
                    <a:pt x="5288" y="12248"/>
                    <a:pt x="5288" y="12248"/>
                    <a:pt x="5378" y="12248"/>
                  </a:cubicBezTo>
                  <a:cubicBezTo>
                    <a:pt x="5378" y="12173"/>
                    <a:pt x="5378" y="12173"/>
                    <a:pt x="5378" y="12173"/>
                  </a:cubicBezTo>
                  <a:cubicBezTo>
                    <a:pt x="5378" y="12099"/>
                    <a:pt x="5288" y="12173"/>
                    <a:pt x="5288" y="12099"/>
                  </a:cubicBezTo>
                  <a:cubicBezTo>
                    <a:pt x="5288" y="12099"/>
                    <a:pt x="5288" y="12099"/>
                    <a:pt x="5198" y="12025"/>
                  </a:cubicBezTo>
                  <a:cubicBezTo>
                    <a:pt x="5198" y="12025"/>
                    <a:pt x="5198" y="12025"/>
                    <a:pt x="5109" y="12025"/>
                  </a:cubicBezTo>
                  <a:cubicBezTo>
                    <a:pt x="5109" y="11951"/>
                    <a:pt x="5019" y="11951"/>
                    <a:pt x="5019" y="12025"/>
                  </a:cubicBezTo>
                  <a:cubicBezTo>
                    <a:pt x="5109" y="12099"/>
                    <a:pt x="5198" y="12025"/>
                    <a:pt x="5198" y="12099"/>
                  </a:cubicBezTo>
                  <a:cubicBezTo>
                    <a:pt x="5198" y="12099"/>
                    <a:pt x="5198" y="12099"/>
                    <a:pt x="5109" y="12099"/>
                  </a:cubicBezTo>
                  <a:close/>
                  <a:moveTo>
                    <a:pt x="6005" y="10986"/>
                  </a:moveTo>
                  <a:cubicBezTo>
                    <a:pt x="6005" y="10986"/>
                    <a:pt x="6005" y="10912"/>
                    <a:pt x="6005" y="10912"/>
                  </a:cubicBezTo>
                  <a:cubicBezTo>
                    <a:pt x="6005" y="10912"/>
                    <a:pt x="6005" y="10912"/>
                    <a:pt x="6005" y="10912"/>
                  </a:cubicBezTo>
                  <a:cubicBezTo>
                    <a:pt x="6005" y="10837"/>
                    <a:pt x="6005" y="10912"/>
                    <a:pt x="6095" y="10837"/>
                  </a:cubicBezTo>
                  <a:cubicBezTo>
                    <a:pt x="6095" y="10837"/>
                    <a:pt x="6184" y="10763"/>
                    <a:pt x="6274" y="10763"/>
                  </a:cubicBezTo>
                  <a:cubicBezTo>
                    <a:pt x="6184" y="10763"/>
                    <a:pt x="6184" y="10615"/>
                    <a:pt x="6184" y="10615"/>
                  </a:cubicBezTo>
                  <a:cubicBezTo>
                    <a:pt x="6184" y="10540"/>
                    <a:pt x="6095" y="10466"/>
                    <a:pt x="6095" y="10466"/>
                  </a:cubicBezTo>
                  <a:cubicBezTo>
                    <a:pt x="6005" y="10466"/>
                    <a:pt x="6005" y="10540"/>
                    <a:pt x="6005" y="10615"/>
                  </a:cubicBezTo>
                  <a:cubicBezTo>
                    <a:pt x="6005" y="10615"/>
                    <a:pt x="6005" y="10615"/>
                    <a:pt x="6005" y="10615"/>
                  </a:cubicBezTo>
                  <a:cubicBezTo>
                    <a:pt x="6005" y="10615"/>
                    <a:pt x="6005" y="10615"/>
                    <a:pt x="6005" y="10615"/>
                  </a:cubicBezTo>
                  <a:cubicBezTo>
                    <a:pt x="6005" y="10615"/>
                    <a:pt x="6095" y="10615"/>
                    <a:pt x="6095" y="10615"/>
                  </a:cubicBezTo>
                  <a:cubicBezTo>
                    <a:pt x="6184" y="10615"/>
                    <a:pt x="5915" y="10763"/>
                    <a:pt x="6005" y="10763"/>
                  </a:cubicBezTo>
                  <a:cubicBezTo>
                    <a:pt x="6005" y="10763"/>
                    <a:pt x="6005" y="10837"/>
                    <a:pt x="6005" y="10837"/>
                  </a:cubicBezTo>
                  <a:cubicBezTo>
                    <a:pt x="5915" y="10763"/>
                    <a:pt x="5915" y="10912"/>
                    <a:pt x="5915" y="10912"/>
                  </a:cubicBezTo>
                  <a:cubicBezTo>
                    <a:pt x="5915" y="10912"/>
                    <a:pt x="5915" y="10986"/>
                    <a:pt x="5915" y="11060"/>
                  </a:cubicBezTo>
                  <a:cubicBezTo>
                    <a:pt x="5915" y="11060"/>
                    <a:pt x="5915" y="10986"/>
                    <a:pt x="6005" y="10986"/>
                  </a:cubicBezTo>
                  <a:close/>
                  <a:moveTo>
                    <a:pt x="6543" y="6532"/>
                  </a:moveTo>
                  <a:cubicBezTo>
                    <a:pt x="6543" y="6458"/>
                    <a:pt x="6722" y="6458"/>
                    <a:pt x="6722" y="6384"/>
                  </a:cubicBezTo>
                  <a:cubicBezTo>
                    <a:pt x="6722" y="6384"/>
                    <a:pt x="6632" y="6310"/>
                    <a:pt x="6632" y="6310"/>
                  </a:cubicBezTo>
                  <a:cubicBezTo>
                    <a:pt x="6632" y="6310"/>
                    <a:pt x="6632" y="6310"/>
                    <a:pt x="6632" y="6310"/>
                  </a:cubicBezTo>
                  <a:cubicBezTo>
                    <a:pt x="6632" y="6310"/>
                    <a:pt x="6722" y="6384"/>
                    <a:pt x="6722" y="6310"/>
                  </a:cubicBezTo>
                  <a:cubicBezTo>
                    <a:pt x="6812" y="6310"/>
                    <a:pt x="6722" y="6235"/>
                    <a:pt x="6722" y="6161"/>
                  </a:cubicBezTo>
                  <a:cubicBezTo>
                    <a:pt x="6722" y="6235"/>
                    <a:pt x="6722" y="6235"/>
                    <a:pt x="6722" y="6161"/>
                  </a:cubicBezTo>
                  <a:cubicBezTo>
                    <a:pt x="6722" y="6161"/>
                    <a:pt x="6722" y="6161"/>
                    <a:pt x="6812" y="6161"/>
                  </a:cubicBezTo>
                  <a:cubicBezTo>
                    <a:pt x="6812" y="6161"/>
                    <a:pt x="6722" y="6161"/>
                    <a:pt x="6722" y="6161"/>
                  </a:cubicBezTo>
                  <a:cubicBezTo>
                    <a:pt x="6812" y="6087"/>
                    <a:pt x="6812" y="6087"/>
                    <a:pt x="6722" y="6013"/>
                  </a:cubicBezTo>
                  <a:cubicBezTo>
                    <a:pt x="6722" y="6087"/>
                    <a:pt x="6722" y="6087"/>
                    <a:pt x="6722" y="6161"/>
                  </a:cubicBezTo>
                  <a:cubicBezTo>
                    <a:pt x="6632" y="6161"/>
                    <a:pt x="6632" y="6235"/>
                    <a:pt x="6632" y="6310"/>
                  </a:cubicBezTo>
                  <a:cubicBezTo>
                    <a:pt x="6543" y="6384"/>
                    <a:pt x="6543" y="6458"/>
                    <a:pt x="6453" y="6606"/>
                  </a:cubicBezTo>
                  <a:cubicBezTo>
                    <a:pt x="6543" y="6606"/>
                    <a:pt x="6543" y="6532"/>
                    <a:pt x="6543" y="6532"/>
                  </a:cubicBezTo>
                  <a:close/>
                  <a:moveTo>
                    <a:pt x="7080" y="6087"/>
                  </a:moveTo>
                  <a:cubicBezTo>
                    <a:pt x="7080" y="6087"/>
                    <a:pt x="7080" y="6161"/>
                    <a:pt x="7080" y="6161"/>
                  </a:cubicBezTo>
                  <a:cubicBezTo>
                    <a:pt x="7080" y="6161"/>
                    <a:pt x="7080" y="6087"/>
                    <a:pt x="7080" y="6087"/>
                  </a:cubicBezTo>
                  <a:cubicBezTo>
                    <a:pt x="7170" y="6087"/>
                    <a:pt x="7080" y="6013"/>
                    <a:pt x="7080" y="6013"/>
                  </a:cubicBezTo>
                  <a:cubicBezTo>
                    <a:pt x="7170" y="5938"/>
                    <a:pt x="7170" y="6087"/>
                    <a:pt x="7170" y="6087"/>
                  </a:cubicBezTo>
                  <a:cubicBezTo>
                    <a:pt x="7260" y="6087"/>
                    <a:pt x="7260" y="6087"/>
                    <a:pt x="7260" y="6013"/>
                  </a:cubicBezTo>
                  <a:cubicBezTo>
                    <a:pt x="7260" y="5938"/>
                    <a:pt x="7260" y="6013"/>
                    <a:pt x="7260" y="6013"/>
                  </a:cubicBezTo>
                  <a:cubicBezTo>
                    <a:pt x="7439" y="6013"/>
                    <a:pt x="7349" y="5938"/>
                    <a:pt x="7349" y="5938"/>
                  </a:cubicBezTo>
                  <a:cubicBezTo>
                    <a:pt x="7349" y="5938"/>
                    <a:pt x="7349" y="5938"/>
                    <a:pt x="7439" y="5864"/>
                  </a:cubicBezTo>
                  <a:cubicBezTo>
                    <a:pt x="7439" y="5938"/>
                    <a:pt x="7439" y="5938"/>
                    <a:pt x="7439" y="5938"/>
                  </a:cubicBezTo>
                  <a:cubicBezTo>
                    <a:pt x="7439" y="5864"/>
                    <a:pt x="7529" y="5938"/>
                    <a:pt x="7529" y="5864"/>
                  </a:cubicBezTo>
                  <a:cubicBezTo>
                    <a:pt x="7529" y="5864"/>
                    <a:pt x="7618" y="5864"/>
                    <a:pt x="7618" y="5790"/>
                  </a:cubicBezTo>
                  <a:cubicBezTo>
                    <a:pt x="7618" y="5790"/>
                    <a:pt x="7618" y="5790"/>
                    <a:pt x="7618" y="5716"/>
                  </a:cubicBezTo>
                  <a:cubicBezTo>
                    <a:pt x="7529" y="5716"/>
                    <a:pt x="7529" y="5716"/>
                    <a:pt x="7529" y="5716"/>
                  </a:cubicBezTo>
                  <a:cubicBezTo>
                    <a:pt x="7439" y="5716"/>
                    <a:pt x="7529" y="5641"/>
                    <a:pt x="7439" y="5641"/>
                  </a:cubicBezTo>
                  <a:cubicBezTo>
                    <a:pt x="7349" y="5567"/>
                    <a:pt x="7349" y="5716"/>
                    <a:pt x="7349" y="5716"/>
                  </a:cubicBezTo>
                  <a:cubicBezTo>
                    <a:pt x="7349" y="5716"/>
                    <a:pt x="7260" y="5716"/>
                    <a:pt x="7260" y="5716"/>
                  </a:cubicBezTo>
                  <a:cubicBezTo>
                    <a:pt x="7260" y="5716"/>
                    <a:pt x="7260" y="5716"/>
                    <a:pt x="7260" y="5716"/>
                  </a:cubicBezTo>
                  <a:cubicBezTo>
                    <a:pt x="7260" y="5716"/>
                    <a:pt x="7260" y="5716"/>
                    <a:pt x="7260" y="5716"/>
                  </a:cubicBezTo>
                  <a:cubicBezTo>
                    <a:pt x="7170" y="5716"/>
                    <a:pt x="7170" y="5716"/>
                    <a:pt x="7080" y="5790"/>
                  </a:cubicBezTo>
                  <a:cubicBezTo>
                    <a:pt x="7080" y="5790"/>
                    <a:pt x="7170" y="5790"/>
                    <a:pt x="7170" y="5790"/>
                  </a:cubicBezTo>
                  <a:cubicBezTo>
                    <a:pt x="7170" y="5864"/>
                    <a:pt x="7080" y="5864"/>
                    <a:pt x="7080" y="5864"/>
                  </a:cubicBezTo>
                  <a:cubicBezTo>
                    <a:pt x="7080" y="5864"/>
                    <a:pt x="7080" y="5938"/>
                    <a:pt x="7080" y="5938"/>
                  </a:cubicBezTo>
                  <a:cubicBezTo>
                    <a:pt x="7080" y="5938"/>
                    <a:pt x="7080" y="5938"/>
                    <a:pt x="7080" y="5938"/>
                  </a:cubicBezTo>
                  <a:cubicBezTo>
                    <a:pt x="7080" y="5938"/>
                    <a:pt x="7080" y="5938"/>
                    <a:pt x="7080" y="5938"/>
                  </a:cubicBezTo>
                  <a:cubicBezTo>
                    <a:pt x="7080" y="5938"/>
                    <a:pt x="7080" y="5938"/>
                    <a:pt x="7080" y="6013"/>
                  </a:cubicBezTo>
                  <a:cubicBezTo>
                    <a:pt x="7080" y="5938"/>
                    <a:pt x="7080" y="5938"/>
                    <a:pt x="7170" y="5938"/>
                  </a:cubicBezTo>
                  <a:cubicBezTo>
                    <a:pt x="7080" y="6013"/>
                    <a:pt x="7080" y="6013"/>
                    <a:pt x="7080" y="6087"/>
                  </a:cubicBezTo>
                  <a:close/>
                  <a:moveTo>
                    <a:pt x="7708" y="5790"/>
                  </a:moveTo>
                  <a:cubicBezTo>
                    <a:pt x="7708" y="5790"/>
                    <a:pt x="7798" y="5790"/>
                    <a:pt x="7798" y="5790"/>
                  </a:cubicBezTo>
                  <a:cubicBezTo>
                    <a:pt x="7708" y="5790"/>
                    <a:pt x="7708" y="5790"/>
                    <a:pt x="7618" y="5864"/>
                  </a:cubicBezTo>
                  <a:cubicBezTo>
                    <a:pt x="7618" y="5864"/>
                    <a:pt x="7708" y="5938"/>
                    <a:pt x="7618" y="5938"/>
                  </a:cubicBezTo>
                  <a:cubicBezTo>
                    <a:pt x="7708" y="5938"/>
                    <a:pt x="7798" y="5938"/>
                    <a:pt x="7798" y="5864"/>
                  </a:cubicBezTo>
                  <a:cubicBezTo>
                    <a:pt x="7798" y="5938"/>
                    <a:pt x="7977" y="5790"/>
                    <a:pt x="8066" y="5790"/>
                  </a:cubicBezTo>
                  <a:cubicBezTo>
                    <a:pt x="7977" y="5716"/>
                    <a:pt x="8066" y="5716"/>
                    <a:pt x="8066" y="5716"/>
                  </a:cubicBezTo>
                  <a:cubicBezTo>
                    <a:pt x="8066" y="5641"/>
                    <a:pt x="8066" y="5567"/>
                    <a:pt x="8156" y="5641"/>
                  </a:cubicBezTo>
                  <a:cubicBezTo>
                    <a:pt x="8156" y="5716"/>
                    <a:pt x="8066" y="5790"/>
                    <a:pt x="8156" y="5716"/>
                  </a:cubicBezTo>
                  <a:cubicBezTo>
                    <a:pt x="8156" y="5716"/>
                    <a:pt x="8335" y="5641"/>
                    <a:pt x="8246" y="5567"/>
                  </a:cubicBezTo>
                  <a:cubicBezTo>
                    <a:pt x="8335" y="5567"/>
                    <a:pt x="8335" y="5567"/>
                    <a:pt x="8335" y="5493"/>
                  </a:cubicBezTo>
                  <a:cubicBezTo>
                    <a:pt x="8335" y="5567"/>
                    <a:pt x="8335" y="5567"/>
                    <a:pt x="8335" y="5567"/>
                  </a:cubicBezTo>
                  <a:cubicBezTo>
                    <a:pt x="8425" y="5567"/>
                    <a:pt x="8425" y="5419"/>
                    <a:pt x="8425" y="5419"/>
                  </a:cubicBezTo>
                  <a:cubicBezTo>
                    <a:pt x="8425" y="5419"/>
                    <a:pt x="8425" y="5419"/>
                    <a:pt x="8425" y="5419"/>
                  </a:cubicBezTo>
                  <a:cubicBezTo>
                    <a:pt x="8335" y="5419"/>
                    <a:pt x="8335" y="5419"/>
                    <a:pt x="8335" y="5419"/>
                  </a:cubicBezTo>
                  <a:cubicBezTo>
                    <a:pt x="8335" y="5419"/>
                    <a:pt x="8246" y="5419"/>
                    <a:pt x="8246" y="5419"/>
                  </a:cubicBezTo>
                  <a:cubicBezTo>
                    <a:pt x="8246" y="5419"/>
                    <a:pt x="8246" y="5493"/>
                    <a:pt x="8246" y="5493"/>
                  </a:cubicBezTo>
                  <a:cubicBezTo>
                    <a:pt x="8246" y="5567"/>
                    <a:pt x="8156" y="5567"/>
                    <a:pt x="8156" y="5567"/>
                  </a:cubicBezTo>
                  <a:cubicBezTo>
                    <a:pt x="8156" y="5567"/>
                    <a:pt x="8246" y="5493"/>
                    <a:pt x="8156" y="5419"/>
                  </a:cubicBezTo>
                  <a:cubicBezTo>
                    <a:pt x="8066" y="5419"/>
                    <a:pt x="8066" y="5493"/>
                    <a:pt x="8066" y="5567"/>
                  </a:cubicBezTo>
                  <a:cubicBezTo>
                    <a:pt x="8066" y="5493"/>
                    <a:pt x="8066" y="5419"/>
                    <a:pt x="7977" y="5419"/>
                  </a:cubicBezTo>
                  <a:cubicBezTo>
                    <a:pt x="7887" y="5419"/>
                    <a:pt x="7977" y="5493"/>
                    <a:pt x="7977" y="5567"/>
                  </a:cubicBezTo>
                  <a:cubicBezTo>
                    <a:pt x="7887" y="5493"/>
                    <a:pt x="7887" y="5493"/>
                    <a:pt x="7798" y="5567"/>
                  </a:cubicBezTo>
                  <a:cubicBezTo>
                    <a:pt x="7887" y="5567"/>
                    <a:pt x="7887" y="5567"/>
                    <a:pt x="7887" y="5641"/>
                  </a:cubicBezTo>
                  <a:cubicBezTo>
                    <a:pt x="7887" y="5567"/>
                    <a:pt x="7887" y="5567"/>
                    <a:pt x="7887" y="5567"/>
                  </a:cubicBezTo>
                  <a:cubicBezTo>
                    <a:pt x="7887" y="5641"/>
                    <a:pt x="7887" y="5716"/>
                    <a:pt x="7887" y="5641"/>
                  </a:cubicBezTo>
                  <a:cubicBezTo>
                    <a:pt x="7887" y="5641"/>
                    <a:pt x="7798" y="5716"/>
                    <a:pt x="7887" y="5716"/>
                  </a:cubicBezTo>
                  <a:cubicBezTo>
                    <a:pt x="7798" y="5716"/>
                    <a:pt x="7798" y="5641"/>
                    <a:pt x="7798" y="5641"/>
                  </a:cubicBezTo>
                  <a:cubicBezTo>
                    <a:pt x="7708" y="5641"/>
                    <a:pt x="7798" y="5716"/>
                    <a:pt x="7798" y="5716"/>
                  </a:cubicBezTo>
                  <a:cubicBezTo>
                    <a:pt x="7708" y="5716"/>
                    <a:pt x="7708" y="5790"/>
                    <a:pt x="7708" y="5790"/>
                  </a:cubicBezTo>
                  <a:close/>
                  <a:moveTo>
                    <a:pt x="8694" y="5196"/>
                  </a:moveTo>
                  <a:cubicBezTo>
                    <a:pt x="8694" y="5196"/>
                    <a:pt x="8694" y="5196"/>
                    <a:pt x="8694" y="5196"/>
                  </a:cubicBezTo>
                  <a:cubicBezTo>
                    <a:pt x="8694" y="5196"/>
                    <a:pt x="8694" y="5122"/>
                    <a:pt x="8604" y="5122"/>
                  </a:cubicBezTo>
                  <a:cubicBezTo>
                    <a:pt x="8604" y="5196"/>
                    <a:pt x="8515" y="5196"/>
                    <a:pt x="8515" y="5196"/>
                  </a:cubicBezTo>
                  <a:cubicBezTo>
                    <a:pt x="8515" y="5196"/>
                    <a:pt x="8515" y="5196"/>
                    <a:pt x="8515" y="5270"/>
                  </a:cubicBezTo>
                  <a:cubicBezTo>
                    <a:pt x="8604" y="5270"/>
                    <a:pt x="8515" y="5345"/>
                    <a:pt x="8604" y="5345"/>
                  </a:cubicBezTo>
                  <a:cubicBezTo>
                    <a:pt x="8515" y="5270"/>
                    <a:pt x="8515" y="5345"/>
                    <a:pt x="8604" y="5345"/>
                  </a:cubicBezTo>
                  <a:cubicBezTo>
                    <a:pt x="8515" y="5345"/>
                    <a:pt x="8425" y="5419"/>
                    <a:pt x="8425" y="5493"/>
                  </a:cubicBezTo>
                  <a:cubicBezTo>
                    <a:pt x="8425" y="5567"/>
                    <a:pt x="8335" y="5641"/>
                    <a:pt x="8335" y="5716"/>
                  </a:cubicBezTo>
                  <a:cubicBezTo>
                    <a:pt x="8335" y="5790"/>
                    <a:pt x="8335" y="5716"/>
                    <a:pt x="8425" y="5716"/>
                  </a:cubicBezTo>
                  <a:cubicBezTo>
                    <a:pt x="8425" y="5641"/>
                    <a:pt x="8604" y="5567"/>
                    <a:pt x="8515" y="5567"/>
                  </a:cubicBezTo>
                  <a:cubicBezTo>
                    <a:pt x="8515" y="5493"/>
                    <a:pt x="8604" y="5493"/>
                    <a:pt x="8604" y="5419"/>
                  </a:cubicBezTo>
                  <a:cubicBezTo>
                    <a:pt x="8694" y="5493"/>
                    <a:pt x="8783" y="5419"/>
                    <a:pt x="8783" y="5345"/>
                  </a:cubicBezTo>
                  <a:cubicBezTo>
                    <a:pt x="8783" y="5345"/>
                    <a:pt x="8783" y="5270"/>
                    <a:pt x="8783" y="5345"/>
                  </a:cubicBezTo>
                  <a:cubicBezTo>
                    <a:pt x="8783" y="5345"/>
                    <a:pt x="8783" y="5345"/>
                    <a:pt x="8783" y="5419"/>
                  </a:cubicBezTo>
                  <a:cubicBezTo>
                    <a:pt x="8783" y="5419"/>
                    <a:pt x="8783" y="5419"/>
                    <a:pt x="8694" y="5493"/>
                  </a:cubicBezTo>
                  <a:cubicBezTo>
                    <a:pt x="8694" y="5493"/>
                    <a:pt x="8604" y="5567"/>
                    <a:pt x="8604" y="5567"/>
                  </a:cubicBezTo>
                  <a:cubicBezTo>
                    <a:pt x="8604" y="5641"/>
                    <a:pt x="8694" y="5567"/>
                    <a:pt x="8783" y="5641"/>
                  </a:cubicBezTo>
                  <a:cubicBezTo>
                    <a:pt x="8783" y="5641"/>
                    <a:pt x="8873" y="5641"/>
                    <a:pt x="8783" y="5641"/>
                  </a:cubicBezTo>
                  <a:cubicBezTo>
                    <a:pt x="8873" y="5716"/>
                    <a:pt x="8873" y="5641"/>
                    <a:pt x="8873" y="5567"/>
                  </a:cubicBezTo>
                  <a:cubicBezTo>
                    <a:pt x="8873" y="5567"/>
                    <a:pt x="8873" y="5567"/>
                    <a:pt x="8873" y="5567"/>
                  </a:cubicBezTo>
                  <a:cubicBezTo>
                    <a:pt x="8873" y="5567"/>
                    <a:pt x="8873" y="5567"/>
                    <a:pt x="8963" y="5567"/>
                  </a:cubicBezTo>
                  <a:cubicBezTo>
                    <a:pt x="8873" y="5493"/>
                    <a:pt x="8963" y="5493"/>
                    <a:pt x="8963" y="5419"/>
                  </a:cubicBezTo>
                  <a:cubicBezTo>
                    <a:pt x="8963" y="5493"/>
                    <a:pt x="8963" y="5493"/>
                    <a:pt x="8963" y="5493"/>
                  </a:cubicBezTo>
                  <a:cubicBezTo>
                    <a:pt x="8963" y="5493"/>
                    <a:pt x="8963" y="5419"/>
                    <a:pt x="8963" y="5419"/>
                  </a:cubicBezTo>
                  <a:cubicBezTo>
                    <a:pt x="8963" y="5419"/>
                    <a:pt x="8963" y="5419"/>
                    <a:pt x="8963" y="5419"/>
                  </a:cubicBezTo>
                  <a:cubicBezTo>
                    <a:pt x="9052" y="5419"/>
                    <a:pt x="9052" y="5345"/>
                    <a:pt x="9052" y="5345"/>
                  </a:cubicBezTo>
                  <a:cubicBezTo>
                    <a:pt x="9052" y="5419"/>
                    <a:pt x="9052" y="5493"/>
                    <a:pt x="9052" y="5567"/>
                  </a:cubicBezTo>
                  <a:cubicBezTo>
                    <a:pt x="9142" y="5567"/>
                    <a:pt x="9232" y="5270"/>
                    <a:pt x="9232" y="5196"/>
                  </a:cubicBezTo>
                  <a:cubicBezTo>
                    <a:pt x="9321" y="5270"/>
                    <a:pt x="9321" y="5270"/>
                    <a:pt x="9321" y="5196"/>
                  </a:cubicBezTo>
                  <a:cubicBezTo>
                    <a:pt x="9411" y="5196"/>
                    <a:pt x="9411" y="5196"/>
                    <a:pt x="9500" y="5196"/>
                  </a:cubicBezTo>
                  <a:cubicBezTo>
                    <a:pt x="9500" y="5196"/>
                    <a:pt x="9500" y="5196"/>
                    <a:pt x="9590" y="5196"/>
                  </a:cubicBezTo>
                  <a:cubicBezTo>
                    <a:pt x="9590" y="5196"/>
                    <a:pt x="9590" y="5122"/>
                    <a:pt x="9590" y="5122"/>
                  </a:cubicBezTo>
                  <a:cubicBezTo>
                    <a:pt x="9590" y="5048"/>
                    <a:pt x="9590" y="4973"/>
                    <a:pt x="9590" y="4973"/>
                  </a:cubicBezTo>
                  <a:cubicBezTo>
                    <a:pt x="9590" y="4973"/>
                    <a:pt x="9590" y="4899"/>
                    <a:pt x="9590" y="4973"/>
                  </a:cubicBezTo>
                  <a:cubicBezTo>
                    <a:pt x="9590" y="4899"/>
                    <a:pt x="9590" y="4899"/>
                    <a:pt x="9590" y="4899"/>
                  </a:cubicBezTo>
                  <a:cubicBezTo>
                    <a:pt x="9590" y="4899"/>
                    <a:pt x="9590" y="4899"/>
                    <a:pt x="9590" y="4899"/>
                  </a:cubicBezTo>
                  <a:cubicBezTo>
                    <a:pt x="9590" y="4825"/>
                    <a:pt x="9590" y="4751"/>
                    <a:pt x="9590" y="4751"/>
                  </a:cubicBezTo>
                  <a:cubicBezTo>
                    <a:pt x="9590" y="4751"/>
                    <a:pt x="9590" y="4677"/>
                    <a:pt x="9590" y="4677"/>
                  </a:cubicBezTo>
                  <a:cubicBezTo>
                    <a:pt x="9590" y="4677"/>
                    <a:pt x="9500" y="4751"/>
                    <a:pt x="9500" y="4677"/>
                  </a:cubicBezTo>
                  <a:cubicBezTo>
                    <a:pt x="9500" y="4677"/>
                    <a:pt x="9500" y="4677"/>
                    <a:pt x="9500" y="4677"/>
                  </a:cubicBezTo>
                  <a:cubicBezTo>
                    <a:pt x="9500" y="4602"/>
                    <a:pt x="9411" y="4602"/>
                    <a:pt x="9411" y="4602"/>
                  </a:cubicBezTo>
                  <a:cubicBezTo>
                    <a:pt x="9411" y="4602"/>
                    <a:pt x="9411" y="4528"/>
                    <a:pt x="9321" y="4528"/>
                  </a:cubicBezTo>
                  <a:cubicBezTo>
                    <a:pt x="9321" y="4602"/>
                    <a:pt x="9411" y="4677"/>
                    <a:pt x="9411" y="4677"/>
                  </a:cubicBezTo>
                  <a:cubicBezTo>
                    <a:pt x="9321" y="4677"/>
                    <a:pt x="9321" y="4602"/>
                    <a:pt x="9321" y="4602"/>
                  </a:cubicBezTo>
                  <a:cubicBezTo>
                    <a:pt x="9232" y="4602"/>
                    <a:pt x="9232" y="4677"/>
                    <a:pt x="9232" y="4751"/>
                  </a:cubicBezTo>
                  <a:cubicBezTo>
                    <a:pt x="9232" y="4825"/>
                    <a:pt x="9321" y="4825"/>
                    <a:pt x="9321" y="4825"/>
                  </a:cubicBezTo>
                  <a:cubicBezTo>
                    <a:pt x="9321" y="4825"/>
                    <a:pt x="9232" y="4825"/>
                    <a:pt x="9142" y="4899"/>
                  </a:cubicBezTo>
                  <a:cubicBezTo>
                    <a:pt x="9142" y="4973"/>
                    <a:pt x="9232" y="4973"/>
                    <a:pt x="9232" y="5048"/>
                  </a:cubicBezTo>
                  <a:cubicBezTo>
                    <a:pt x="9232" y="5048"/>
                    <a:pt x="9232" y="4973"/>
                    <a:pt x="9142" y="4973"/>
                  </a:cubicBezTo>
                  <a:cubicBezTo>
                    <a:pt x="9142" y="4973"/>
                    <a:pt x="9052" y="5048"/>
                    <a:pt x="9052" y="5048"/>
                  </a:cubicBezTo>
                  <a:cubicBezTo>
                    <a:pt x="8963" y="5122"/>
                    <a:pt x="9052" y="5196"/>
                    <a:pt x="8963" y="5270"/>
                  </a:cubicBezTo>
                  <a:cubicBezTo>
                    <a:pt x="8963" y="5196"/>
                    <a:pt x="8963" y="5122"/>
                    <a:pt x="8963" y="5048"/>
                  </a:cubicBezTo>
                  <a:cubicBezTo>
                    <a:pt x="8963" y="5048"/>
                    <a:pt x="9052" y="4973"/>
                    <a:pt x="9142" y="4973"/>
                  </a:cubicBezTo>
                  <a:cubicBezTo>
                    <a:pt x="9142" y="4899"/>
                    <a:pt x="9142" y="4751"/>
                    <a:pt x="9142" y="4751"/>
                  </a:cubicBezTo>
                  <a:cubicBezTo>
                    <a:pt x="9052" y="4751"/>
                    <a:pt x="9052" y="4825"/>
                    <a:pt x="9052" y="4825"/>
                  </a:cubicBezTo>
                  <a:cubicBezTo>
                    <a:pt x="9052" y="4825"/>
                    <a:pt x="9052" y="4825"/>
                    <a:pt x="8963" y="4825"/>
                  </a:cubicBezTo>
                  <a:cubicBezTo>
                    <a:pt x="9052" y="4825"/>
                    <a:pt x="9052" y="4751"/>
                    <a:pt x="9052" y="4677"/>
                  </a:cubicBezTo>
                  <a:cubicBezTo>
                    <a:pt x="9052" y="4602"/>
                    <a:pt x="9142" y="4528"/>
                    <a:pt x="9052" y="4454"/>
                  </a:cubicBezTo>
                  <a:cubicBezTo>
                    <a:pt x="9052" y="4454"/>
                    <a:pt x="9052" y="4454"/>
                    <a:pt x="9052" y="4454"/>
                  </a:cubicBezTo>
                  <a:cubicBezTo>
                    <a:pt x="9052" y="4454"/>
                    <a:pt x="8963" y="4454"/>
                    <a:pt x="8963" y="4454"/>
                  </a:cubicBezTo>
                  <a:cubicBezTo>
                    <a:pt x="8963" y="4454"/>
                    <a:pt x="8963" y="4454"/>
                    <a:pt x="8873" y="4454"/>
                  </a:cubicBezTo>
                  <a:cubicBezTo>
                    <a:pt x="8873" y="4454"/>
                    <a:pt x="8783" y="4528"/>
                    <a:pt x="8873" y="4602"/>
                  </a:cubicBezTo>
                  <a:cubicBezTo>
                    <a:pt x="8783" y="4602"/>
                    <a:pt x="8783" y="4677"/>
                    <a:pt x="8873" y="4677"/>
                  </a:cubicBezTo>
                  <a:cubicBezTo>
                    <a:pt x="8783" y="4677"/>
                    <a:pt x="8783" y="4677"/>
                    <a:pt x="8783" y="4677"/>
                  </a:cubicBezTo>
                  <a:cubicBezTo>
                    <a:pt x="8694" y="4677"/>
                    <a:pt x="8783" y="4751"/>
                    <a:pt x="8694" y="4751"/>
                  </a:cubicBezTo>
                  <a:cubicBezTo>
                    <a:pt x="8694" y="4751"/>
                    <a:pt x="8694" y="4825"/>
                    <a:pt x="8783" y="4825"/>
                  </a:cubicBezTo>
                  <a:cubicBezTo>
                    <a:pt x="8783" y="4825"/>
                    <a:pt x="8873" y="4825"/>
                    <a:pt x="8873" y="4825"/>
                  </a:cubicBezTo>
                  <a:cubicBezTo>
                    <a:pt x="8873" y="4899"/>
                    <a:pt x="8873" y="4899"/>
                    <a:pt x="8873" y="4899"/>
                  </a:cubicBezTo>
                  <a:cubicBezTo>
                    <a:pt x="8783" y="4825"/>
                    <a:pt x="8783" y="4899"/>
                    <a:pt x="8694" y="4899"/>
                  </a:cubicBezTo>
                  <a:cubicBezTo>
                    <a:pt x="8694" y="4899"/>
                    <a:pt x="8694" y="4973"/>
                    <a:pt x="8694" y="5048"/>
                  </a:cubicBezTo>
                  <a:cubicBezTo>
                    <a:pt x="8783" y="5048"/>
                    <a:pt x="8783" y="5048"/>
                    <a:pt x="8873" y="5122"/>
                  </a:cubicBezTo>
                  <a:cubicBezTo>
                    <a:pt x="8783" y="5122"/>
                    <a:pt x="8783" y="5122"/>
                    <a:pt x="8783" y="5122"/>
                  </a:cubicBezTo>
                  <a:cubicBezTo>
                    <a:pt x="8783" y="5122"/>
                    <a:pt x="8783" y="5048"/>
                    <a:pt x="8783" y="5048"/>
                  </a:cubicBezTo>
                  <a:cubicBezTo>
                    <a:pt x="8783" y="5048"/>
                    <a:pt x="8694" y="5048"/>
                    <a:pt x="8694" y="5048"/>
                  </a:cubicBezTo>
                  <a:cubicBezTo>
                    <a:pt x="8694" y="5122"/>
                    <a:pt x="8694" y="5122"/>
                    <a:pt x="8694" y="5122"/>
                  </a:cubicBezTo>
                  <a:cubicBezTo>
                    <a:pt x="8694" y="5122"/>
                    <a:pt x="8694" y="5122"/>
                    <a:pt x="8694" y="5122"/>
                  </a:cubicBezTo>
                  <a:cubicBezTo>
                    <a:pt x="8694" y="5122"/>
                    <a:pt x="8694" y="5122"/>
                    <a:pt x="8694" y="5196"/>
                  </a:cubicBezTo>
                  <a:close/>
                  <a:moveTo>
                    <a:pt x="7798" y="4973"/>
                  </a:moveTo>
                  <a:cubicBezTo>
                    <a:pt x="7798" y="4973"/>
                    <a:pt x="7798" y="4973"/>
                    <a:pt x="7887" y="4973"/>
                  </a:cubicBezTo>
                  <a:cubicBezTo>
                    <a:pt x="7887" y="5048"/>
                    <a:pt x="7798" y="5122"/>
                    <a:pt x="7977" y="5122"/>
                  </a:cubicBezTo>
                  <a:cubicBezTo>
                    <a:pt x="7977" y="5122"/>
                    <a:pt x="7977" y="5048"/>
                    <a:pt x="7977" y="5048"/>
                  </a:cubicBezTo>
                  <a:cubicBezTo>
                    <a:pt x="8066" y="5048"/>
                    <a:pt x="8066" y="4973"/>
                    <a:pt x="8066" y="4899"/>
                  </a:cubicBezTo>
                  <a:cubicBezTo>
                    <a:pt x="8156" y="5048"/>
                    <a:pt x="8156" y="4973"/>
                    <a:pt x="8156" y="4899"/>
                  </a:cubicBezTo>
                  <a:cubicBezTo>
                    <a:pt x="8156" y="4899"/>
                    <a:pt x="8156" y="4973"/>
                    <a:pt x="8156" y="4973"/>
                  </a:cubicBezTo>
                  <a:cubicBezTo>
                    <a:pt x="8156" y="4973"/>
                    <a:pt x="8246" y="4973"/>
                    <a:pt x="8246" y="4973"/>
                  </a:cubicBezTo>
                  <a:cubicBezTo>
                    <a:pt x="8246" y="4973"/>
                    <a:pt x="8246" y="4899"/>
                    <a:pt x="8335" y="4899"/>
                  </a:cubicBezTo>
                  <a:cubicBezTo>
                    <a:pt x="8246" y="4973"/>
                    <a:pt x="8515" y="4825"/>
                    <a:pt x="8335" y="4825"/>
                  </a:cubicBezTo>
                  <a:cubicBezTo>
                    <a:pt x="8425" y="4751"/>
                    <a:pt x="8425" y="4825"/>
                    <a:pt x="8425" y="4899"/>
                  </a:cubicBezTo>
                  <a:cubicBezTo>
                    <a:pt x="8425" y="4899"/>
                    <a:pt x="8425" y="4899"/>
                    <a:pt x="8425" y="4973"/>
                  </a:cubicBezTo>
                  <a:cubicBezTo>
                    <a:pt x="8425" y="4899"/>
                    <a:pt x="8335" y="4973"/>
                    <a:pt x="8335" y="4973"/>
                  </a:cubicBezTo>
                  <a:cubicBezTo>
                    <a:pt x="8335" y="4973"/>
                    <a:pt x="8246" y="4973"/>
                    <a:pt x="8246" y="5048"/>
                  </a:cubicBezTo>
                  <a:cubicBezTo>
                    <a:pt x="8156" y="5048"/>
                    <a:pt x="8156" y="5122"/>
                    <a:pt x="8246" y="5122"/>
                  </a:cubicBezTo>
                  <a:cubicBezTo>
                    <a:pt x="8156" y="5196"/>
                    <a:pt x="8335" y="5196"/>
                    <a:pt x="8335" y="5122"/>
                  </a:cubicBezTo>
                  <a:cubicBezTo>
                    <a:pt x="8425" y="5122"/>
                    <a:pt x="8515" y="5122"/>
                    <a:pt x="8515" y="5048"/>
                  </a:cubicBezTo>
                  <a:cubicBezTo>
                    <a:pt x="8604" y="4973"/>
                    <a:pt x="8694" y="4899"/>
                    <a:pt x="8515" y="4825"/>
                  </a:cubicBezTo>
                  <a:cubicBezTo>
                    <a:pt x="8604" y="4751"/>
                    <a:pt x="8515" y="4751"/>
                    <a:pt x="8515" y="4751"/>
                  </a:cubicBezTo>
                  <a:cubicBezTo>
                    <a:pt x="8515" y="4751"/>
                    <a:pt x="8604" y="4751"/>
                    <a:pt x="8604" y="4751"/>
                  </a:cubicBezTo>
                  <a:cubicBezTo>
                    <a:pt x="8604" y="4751"/>
                    <a:pt x="8604" y="4751"/>
                    <a:pt x="8604" y="4751"/>
                  </a:cubicBezTo>
                  <a:cubicBezTo>
                    <a:pt x="8604" y="4677"/>
                    <a:pt x="8604" y="4677"/>
                    <a:pt x="8604" y="4677"/>
                  </a:cubicBezTo>
                  <a:cubicBezTo>
                    <a:pt x="8604" y="4677"/>
                    <a:pt x="8604" y="4602"/>
                    <a:pt x="8604" y="4602"/>
                  </a:cubicBezTo>
                  <a:cubicBezTo>
                    <a:pt x="8604" y="4602"/>
                    <a:pt x="8515" y="4677"/>
                    <a:pt x="8515" y="4677"/>
                  </a:cubicBezTo>
                  <a:cubicBezTo>
                    <a:pt x="8515" y="4677"/>
                    <a:pt x="8604" y="4528"/>
                    <a:pt x="8515" y="4528"/>
                  </a:cubicBezTo>
                  <a:cubicBezTo>
                    <a:pt x="8515" y="4528"/>
                    <a:pt x="8515" y="4602"/>
                    <a:pt x="8515" y="4602"/>
                  </a:cubicBezTo>
                  <a:cubicBezTo>
                    <a:pt x="8425" y="4602"/>
                    <a:pt x="8515" y="4528"/>
                    <a:pt x="8515" y="4528"/>
                  </a:cubicBezTo>
                  <a:cubicBezTo>
                    <a:pt x="8515" y="4528"/>
                    <a:pt x="8515" y="4528"/>
                    <a:pt x="8515" y="4528"/>
                  </a:cubicBezTo>
                  <a:cubicBezTo>
                    <a:pt x="8515" y="4528"/>
                    <a:pt x="8515" y="4528"/>
                    <a:pt x="8515" y="4528"/>
                  </a:cubicBezTo>
                  <a:cubicBezTo>
                    <a:pt x="8515" y="4454"/>
                    <a:pt x="8515" y="4454"/>
                    <a:pt x="8515" y="4454"/>
                  </a:cubicBezTo>
                  <a:cubicBezTo>
                    <a:pt x="8425" y="4454"/>
                    <a:pt x="8515" y="4380"/>
                    <a:pt x="8425" y="4380"/>
                  </a:cubicBezTo>
                  <a:cubicBezTo>
                    <a:pt x="8425" y="4305"/>
                    <a:pt x="8335" y="4305"/>
                    <a:pt x="8335" y="4380"/>
                  </a:cubicBezTo>
                  <a:cubicBezTo>
                    <a:pt x="8335" y="4454"/>
                    <a:pt x="8335" y="4528"/>
                    <a:pt x="8425" y="4528"/>
                  </a:cubicBezTo>
                  <a:cubicBezTo>
                    <a:pt x="8425" y="4602"/>
                    <a:pt x="8425" y="4602"/>
                    <a:pt x="8425" y="4602"/>
                  </a:cubicBezTo>
                  <a:cubicBezTo>
                    <a:pt x="8425" y="4677"/>
                    <a:pt x="8425" y="4677"/>
                    <a:pt x="8425" y="4677"/>
                  </a:cubicBezTo>
                  <a:cubicBezTo>
                    <a:pt x="8425" y="4677"/>
                    <a:pt x="8425" y="4677"/>
                    <a:pt x="8335" y="4602"/>
                  </a:cubicBezTo>
                  <a:cubicBezTo>
                    <a:pt x="8335" y="4677"/>
                    <a:pt x="8335" y="4751"/>
                    <a:pt x="8335" y="4751"/>
                  </a:cubicBezTo>
                  <a:cubicBezTo>
                    <a:pt x="8335" y="4677"/>
                    <a:pt x="8335" y="4677"/>
                    <a:pt x="8246" y="4602"/>
                  </a:cubicBezTo>
                  <a:cubicBezTo>
                    <a:pt x="8246" y="4677"/>
                    <a:pt x="8246" y="4677"/>
                    <a:pt x="8246" y="4751"/>
                  </a:cubicBezTo>
                  <a:cubicBezTo>
                    <a:pt x="8246" y="4751"/>
                    <a:pt x="8246" y="4825"/>
                    <a:pt x="8246" y="4825"/>
                  </a:cubicBezTo>
                  <a:cubicBezTo>
                    <a:pt x="8246" y="4825"/>
                    <a:pt x="8246" y="4751"/>
                    <a:pt x="8246" y="4751"/>
                  </a:cubicBezTo>
                  <a:cubicBezTo>
                    <a:pt x="8156" y="4751"/>
                    <a:pt x="8066" y="4825"/>
                    <a:pt x="8066" y="4825"/>
                  </a:cubicBezTo>
                  <a:cubicBezTo>
                    <a:pt x="8066" y="4825"/>
                    <a:pt x="8066" y="4677"/>
                    <a:pt x="8066" y="4677"/>
                  </a:cubicBezTo>
                  <a:cubicBezTo>
                    <a:pt x="7977" y="4677"/>
                    <a:pt x="7977" y="4751"/>
                    <a:pt x="8066" y="4751"/>
                  </a:cubicBezTo>
                  <a:cubicBezTo>
                    <a:pt x="7977" y="4751"/>
                    <a:pt x="7977" y="4825"/>
                    <a:pt x="7977" y="4825"/>
                  </a:cubicBezTo>
                  <a:cubicBezTo>
                    <a:pt x="7887" y="4825"/>
                    <a:pt x="7977" y="4751"/>
                    <a:pt x="7887" y="4751"/>
                  </a:cubicBezTo>
                  <a:cubicBezTo>
                    <a:pt x="7887" y="4751"/>
                    <a:pt x="7887" y="4825"/>
                    <a:pt x="7887" y="4825"/>
                  </a:cubicBezTo>
                  <a:cubicBezTo>
                    <a:pt x="7887" y="4825"/>
                    <a:pt x="7887" y="4825"/>
                    <a:pt x="7977" y="4825"/>
                  </a:cubicBezTo>
                  <a:cubicBezTo>
                    <a:pt x="7887" y="4899"/>
                    <a:pt x="7798" y="4899"/>
                    <a:pt x="7798" y="4973"/>
                  </a:cubicBezTo>
                  <a:close/>
                  <a:moveTo>
                    <a:pt x="8694" y="4528"/>
                  </a:moveTo>
                  <a:cubicBezTo>
                    <a:pt x="8694" y="4677"/>
                    <a:pt x="8783" y="4528"/>
                    <a:pt x="8783" y="4454"/>
                  </a:cubicBezTo>
                  <a:cubicBezTo>
                    <a:pt x="8783" y="4454"/>
                    <a:pt x="8783" y="4380"/>
                    <a:pt x="8783" y="4380"/>
                  </a:cubicBezTo>
                  <a:cubicBezTo>
                    <a:pt x="8783" y="4380"/>
                    <a:pt x="8783" y="4305"/>
                    <a:pt x="8783" y="4305"/>
                  </a:cubicBezTo>
                  <a:cubicBezTo>
                    <a:pt x="8873" y="4380"/>
                    <a:pt x="8783" y="4380"/>
                    <a:pt x="8873" y="4380"/>
                  </a:cubicBezTo>
                  <a:cubicBezTo>
                    <a:pt x="8873" y="4380"/>
                    <a:pt x="8963" y="4305"/>
                    <a:pt x="9052" y="4305"/>
                  </a:cubicBezTo>
                  <a:cubicBezTo>
                    <a:pt x="9052" y="4231"/>
                    <a:pt x="9052" y="4231"/>
                    <a:pt x="9142" y="4157"/>
                  </a:cubicBezTo>
                  <a:cubicBezTo>
                    <a:pt x="9232" y="4083"/>
                    <a:pt x="9232" y="4083"/>
                    <a:pt x="9232" y="3934"/>
                  </a:cubicBezTo>
                  <a:cubicBezTo>
                    <a:pt x="9232" y="3934"/>
                    <a:pt x="9321" y="3786"/>
                    <a:pt x="9232" y="3786"/>
                  </a:cubicBezTo>
                  <a:cubicBezTo>
                    <a:pt x="9232" y="3712"/>
                    <a:pt x="9052" y="3860"/>
                    <a:pt x="9052" y="3860"/>
                  </a:cubicBezTo>
                  <a:cubicBezTo>
                    <a:pt x="9052" y="3860"/>
                    <a:pt x="9052" y="3934"/>
                    <a:pt x="9052" y="3934"/>
                  </a:cubicBezTo>
                  <a:cubicBezTo>
                    <a:pt x="8963" y="4008"/>
                    <a:pt x="8963" y="4083"/>
                    <a:pt x="8963" y="4083"/>
                  </a:cubicBezTo>
                  <a:cubicBezTo>
                    <a:pt x="8873" y="4083"/>
                    <a:pt x="8873" y="4083"/>
                    <a:pt x="8783" y="4157"/>
                  </a:cubicBezTo>
                  <a:cubicBezTo>
                    <a:pt x="8783" y="4157"/>
                    <a:pt x="8783" y="4157"/>
                    <a:pt x="8783" y="4231"/>
                  </a:cubicBezTo>
                  <a:cubicBezTo>
                    <a:pt x="8783" y="4305"/>
                    <a:pt x="8694" y="4454"/>
                    <a:pt x="8694" y="4528"/>
                  </a:cubicBezTo>
                  <a:close/>
                  <a:moveTo>
                    <a:pt x="9859" y="4231"/>
                  </a:moveTo>
                  <a:cubicBezTo>
                    <a:pt x="9859" y="4305"/>
                    <a:pt x="10038" y="4157"/>
                    <a:pt x="10128" y="4231"/>
                  </a:cubicBezTo>
                  <a:cubicBezTo>
                    <a:pt x="10038" y="4231"/>
                    <a:pt x="10038" y="4231"/>
                    <a:pt x="10038" y="4305"/>
                  </a:cubicBezTo>
                  <a:cubicBezTo>
                    <a:pt x="10038" y="4305"/>
                    <a:pt x="10038" y="4380"/>
                    <a:pt x="10038" y="4305"/>
                  </a:cubicBezTo>
                  <a:cubicBezTo>
                    <a:pt x="10128" y="4305"/>
                    <a:pt x="10217" y="4231"/>
                    <a:pt x="10128" y="4231"/>
                  </a:cubicBezTo>
                  <a:cubicBezTo>
                    <a:pt x="10128" y="4231"/>
                    <a:pt x="10307" y="3934"/>
                    <a:pt x="10397" y="4008"/>
                  </a:cubicBezTo>
                  <a:cubicBezTo>
                    <a:pt x="10397" y="4008"/>
                    <a:pt x="10397" y="4008"/>
                    <a:pt x="10397" y="4083"/>
                  </a:cubicBezTo>
                  <a:cubicBezTo>
                    <a:pt x="10397" y="4083"/>
                    <a:pt x="10486" y="4083"/>
                    <a:pt x="10486" y="4083"/>
                  </a:cubicBezTo>
                  <a:cubicBezTo>
                    <a:pt x="10486" y="4083"/>
                    <a:pt x="10576" y="4008"/>
                    <a:pt x="10576" y="4008"/>
                  </a:cubicBezTo>
                  <a:cubicBezTo>
                    <a:pt x="10666" y="4008"/>
                    <a:pt x="10755" y="4008"/>
                    <a:pt x="10845" y="4008"/>
                  </a:cubicBezTo>
                  <a:cubicBezTo>
                    <a:pt x="10755" y="4008"/>
                    <a:pt x="10755" y="3934"/>
                    <a:pt x="10666" y="3860"/>
                  </a:cubicBezTo>
                  <a:cubicBezTo>
                    <a:pt x="10845" y="3934"/>
                    <a:pt x="10755" y="3786"/>
                    <a:pt x="10755" y="3786"/>
                  </a:cubicBezTo>
                  <a:cubicBezTo>
                    <a:pt x="10755" y="3712"/>
                    <a:pt x="10755" y="3712"/>
                    <a:pt x="10755" y="3712"/>
                  </a:cubicBezTo>
                  <a:cubicBezTo>
                    <a:pt x="10755" y="3712"/>
                    <a:pt x="10845" y="3712"/>
                    <a:pt x="10845" y="3712"/>
                  </a:cubicBezTo>
                  <a:cubicBezTo>
                    <a:pt x="10934" y="3637"/>
                    <a:pt x="10845" y="3415"/>
                    <a:pt x="10845" y="3563"/>
                  </a:cubicBezTo>
                  <a:cubicBezTo>
                    <a:pt x="10755" y="3563"/>
                    <a:pt x="10845" y="3489"/>
                    <a:pt x="10755" y="3415"/>
                  </a:cubicBezTo>
                  <a:cubicBezTo>
                    <a:pt x="10934" y="3415"/>
                    <a:pt x="10845" y="3340"/>
                    <a:pt x="10755" y="3340"/>
                  </a:cubicBezTo>
                  <a:cubicBezTo>
                    <a:pt x="10755" y="3340"/>
                    <a:pt x="10666" y="3489"/>
                    <a:pt x="10666" y="3489"/>
                  </a:cubicBezTo>
                  <a:cubicBezTo>
                    <a:pt x="10666" y="3489"/>
                    <a:pt x="10755" y="3340"/>
                    <a:pt x="10755" y="3266"/>
                  </a:cubicBezTo>
                  <a:cubicBezTo>
                    <a:pt x="10666" y="3118"/>
                    <a:pt x="10666" y="3266"/>
                    <a:pt x="10576" y="3340"/>
                  </a:cubicBezTo>
                  <a:cubicBezTo>
                    <a:pt x="10576" y="3266"/>
                    <a:pt x="10576" y="3192"/>
                    <a:pt x="10486" y="3192"/>
                  </a:cubicBezTo>
                  <a:cubicBezTo>
                    <a:pt x="10486" y="3192"/>
                    <a:pt x="10576" y="3340"/>
                    <a:pt x="10576" y="3340"/>
                  </a:cubicBezTo>
                  <a:cubicBezTo>
                    <a:pt x="10576" y="3340"/>
                    <a:pt x="10576" y="3415"/>
                    <a:pt x="10486" y="3340"/>
                  </a:cubicBezTo>
                  <a:cubicBezTo>
                    <a:pt x="10397" y="3340"/>
                    <a:pt x="10486" y="3192"/>
                    <a:pt x="10397" y="3192"/>
                  </a:cubicBezTo>
                  <a:cubicBezTo>
                    <a:pt x="10397" y="3266"/>
                    <a:pt x="10486" y="3340"/>
                    <a:pt x="10486" y="3489"/>
                  </a:cubicBezTo>
                  <a:cubicBezTo>
                    <a:pt x="10397" y="3489"/>
                    <a:pt x="10397" y="3340"/>
                    <a:pt x="10307" y="3340"/>
                  </a:cubicBezTo>
                  <a:cubicBezTo>
                    <a:pt x="10128" y="3266"/>
                    <a:pt x="10397" y="3489"/>
                    <a:pt x="10217" y="3415"/>
                  </a:cubicBezTo>
                  <a:cubicBezTo>
                    <a:pt x="10217" y="3415"/>
                    <a:pt x="10217" y="3489"/>
                    <a:pt x="10217" y="3489"/>
                  </a:cubicBezTo>
                  <a:cubicBezTo>
                    <a:pt x="10217" y="3415"/>
                    <a:pt x="10217" y="3415"/>
                    <a:pt x="10128" y="3415"/>
                  </a:cubicBezTo>
                  <a:cubicBezTo>
                    <a:pt x="10128" y="3415"/>
                    <a:pt x="10128" y="3489"/>
                    <a:pt x="10217" y="3489"/>
                  </a:cubicBezTo>
                  <a:cubicBezTo>
                    <a:pt x="10217" y="3489"/>
                    <a:pt x="10307" y="3489"/>
                    <a:pt x="10397" y="3563"/>
                  </a:cubicBezTo>
                  <a:cubicBezTo>
                    <a:pt x="10307" y="3563"/>
                    <a:pt x="10307" y="3563"/>
                    <a:pt x="10217" y="3563"/>
                  </a:cubicBezTo>
                  <a:cubicBezTo>
                    <a:pt x="10217" y="3563"/>
                    <a:pt x="10307" y="3637"/>
                    <a:pt x="10307" y="3637"/>
                  </a:cubicBezTo>
                  <a:cubicBezTo>
                    <a:pt x="10217" y="3637"/>
                    <a:pt x="10217" y="3563"/>
                    <a:pt x="10128" y="3563"/>
                  </a:cubicBezTo>
                  <a:cubicBezTo>
                    <a:pt x="10128" y="3563"/>
                    <a:pt x="10038" y="3637"/>
                    <a:pt x="10038" y="3637"/>
                  </a:cubicBezTo>
                  <a:cubicBezTo>
                    <a:pt x="10038" y="3637"/>
                    <a:pt x="10038" y="3563"/>
                    <a:pt x="9949" y="3637"/>
                  </a:cubicBezTo>
                  <a:cubicBezTo>
                    <a:pt x="9949" y="3563"/>
                    <a:pt x="9949" y="3637"/>
                    <a:pt x="9859" y="3637"/>
                  </a:cubicBezTo>
                  <a:cubicBezTo>
                    <a:pt x="9859" y="3637"/>
                    <a:pt x="9859" y="3637"/>
                    <a:pt x="9859" y="3637"/>
                  </a:cubicBezTo>
                  <a:cubicBezTo>
                    <a:pt x="9949" y="3637"/>
                    <a:pt x="10038" y="3637"/>
                    <a:pt x="10038" y="3712"/>
                  </a:cubicBezTo>
                  <a:cubicBezTo>
                    <a:pt x="9949" y="3637"/>
                    <a:pt x="10038" y="3712"/>
                    <a:pt x="10038" y="3712"/>
                  </a:cubicBezTo>
                  <a:cubicBezTo>
                    <a:pt x="10038" y="3712"/>
                    <a:pt x="10128" y="3786"/>
                    <a:pt x="10128" y="3786"/>
                  </a:cubicBezTo>
                  <a:cubicBezTo>
                    <a:pt x="10038" y="3786"/>
                    <a:pt x="9949" y="3712"/>
                    <a:pt x="9949" y="3786"/>
                  </a:cubicBezTo>
                  <a:cubicBezTo>
                    <a:pt x="9859" y="3786"/>
                    <a:pt x="9949" y="3786"/>
                    <a:pt x="9949" y="3786"/>
                  </a:cubicBezTo>
                  <a:cubicBezTo>
                    <a:pt x="9949" y="3860"/>
                    <a:pt x="10038" y="3860"/>
                    <a:pt x="10038" y="3786"/>
                  </a:cubicBezTo>
                  <a:cubicBezTo>
                    <a:pt x="10038" y="3860"/>
                    <a:pt x="10038" y="3860"/>
                    <a:pt x="10128" y="3860"/>
                  </a:cubicBezTo>
                  <a:cubicBezTo>
                    <a:pt x="10038" y="3934"/>
                    <a:pt x="10038" y="3934"/>
                    <a:pt x="10038" y="3934"/>
                  </a:cubicBezTo>
                  <a:cubicBezTo>
                    <a:pt x="9949" y="3934"/>
                    <a:pt x="9949" y="3860"/>
                    <a:pt x="9859" y="3934"/>
                  </a:cubicBezTo>
                  <a:cubicBezTo>
                    <a:pt x="9949" y="3934"/>
                    <a:pt x="9949" y="3934"/>
                    <a:pt x="9859" y="4008"/>
                  </a:cubicBezTo>
                  <a:cubicBezTo>
                    <a:pt x="9949" y="4008"/>
                    <a:pt x="9949" y="4008"/>
                    <a:pt x="10038" y="4008"/>
                  </a:cubicBezTo>
                  <a:cubicBezTo>
                    <a:pt x="10038" y="4008"/>
                    <a:pt x="10128" y="4008"/>
                    <a:pt x="10128" y="4008"/>
                  </a:cubicBezTo>
                  <a:cubicBezTo>
                    <a:pt x="10128" y="4008"/>
                    <a:pt x="10038" y="4008"/>
                    <a:pt x="10038" y="4008"/>
                  </a:cubicBezTo>
                  <a:cubicBezTo>
                    <a:pt x="10038" y="4008"/>
                    <a:pt x="10038" y="4083"/>
                    <a:pt x="10038" y="4083"/>
                  </a:cubicBezTo>
                  <a:cubicBezTo>
                    <a:pt x="10038" y="4083"/>
                    <a:pt x="9859" y="4083"/>
                    <a:pt x="9859" y="4157"/>
                  </a:cubicBezTo>
                  <a:cubicBezTo>
                    <a:pt x="9769" y="4083"/>
                    <a:pt x="9769" y="4231"/>
                    <a:pt x="9859" y="4231"/>
                  </a:cubicBezTo>
                  <a:close/>
                  <a:moveTo>
                    <a:pt x="10845" y="3266"/>
                  </a:moveTo>
                  <a:cubicBezTo>
                    <a:pt x="10934" y="3266"/>
                    <a:pt x="10934" y="3340"/>
                    <a:pt x="11024" y="3340"/>
                  </a:cubicBezTo>
                  <a:cubicBezTo>
                    <a:pt x="11024" y="3340"/>
                    <a:pt x="11203" y="3266"/>
                    <a:pt x="11293" y="3266"/>
                  </a:cubicBezTo>
                  <a:cubicBezTo>
                    <a:pt x="11293" y="3266"/>
                    <a:pt x="11293" y="3266"/>
                    <a:pt x="11293" y="3266"/>
                  </a:cubicBezTo>
                  <a:cubicBezTo>
                    <a:pt x="11383" y="3266"/>
                    <a:pt x="11383" y="3266"/>
                    <a:pt x="11383" y="3266"/>
                  </a:cubicBezTo>
                  <a:cubicBezTo>
                    <a:pt x="11472" y="3266"/>
                    <a:pt x="11472" y="3192"/>
                    <a:pt x="11472" y="3118"/>
                  </a:cubicBezTo>
                  <a:cubicBezTo>
                    <a:pt x="11472" y="3118"/>
                    <a:pt x="11472" y="3118"/>
                    <a:pt x="11472" y="3118"/>
                  </a:cubicBezTo>
                  <a:cubicBezTo>
                    <a:pt x="11472" y="3118"/>
                    <a:pt x="11472" y="3044"/>
                    <a:pt x="11472" y="3044"/>
                  </a:cubicBezTo>
                  <a:cubicBezTo>
                    <a:pt x="11472" y="3044"/>
                    <a:pt x="11562" y="3044"/>
                    <a:pt x="11562" y="2969"/>
                  </a:cubicBezTo>
                  <a:cubicBezTo>
                    <a:pt x="11562" y="2969"/>
                    <a:pt x="11562" y="2969"/>
                    <a:pt x="11651" y="2895"/>
                  </a:cubicBezTo>
                  <a:cubicBezTo>
                    <a:pt x="11651" y="2895"/>
                    <a:pt x="11651" y="2895"/>
                    <a:pt x="11651" y="2821"/>
                  </a:cubicBezTo>
                  <a:cubicBezTo>
                    <a:pt x="11651" y="2821"/>
                    <a:pt x="11651" y="2821"/>
                    <a:pt x="11651" y="2747"/>
                  </a:cubicBezTo>
                  <a:cubicBezTo>
                    <a:pt x="11651" y="2747"/>
                    <a:pt x="11562" y="2672"/>
                    <a:pt x="11472" y="2747"/>
                  </a:cubicBezTo>
                  <a:cubicBezTo>
                    <a:pt x="11562" y="2672"/>
                    <a:pt x="11472" y="2598"/>
                    <a:pt x="11472" y="2672"/>
                  </a:cubicBezTo>
                  <a:cubicBezTo>
                    <a:pt x="11472" y="2672"/>
                    <a:pt x="11383" y="2672"/>
                    <a:pt x="11383" y="2598"/>
                  </a:cubicBezTo>
                  <a:cubicBezTo>
                    <a:pt x="11293" y="2672"/>
                    <a:pt x="11472" y="2747"/>
                    <a:pt x="11472" y="2821"/>
                  </a:cubicBezTo>
                  <a:cubicBezTo>
                    <a:pt x="11472" y="2895"/>
                    <a:pt x="11383" y="2969"/>
                    <a:pt x="11472" y="3044"/>
                  </a:cubicBezTo>
                  <a:cubicBezTo>
                    <a:pt x="11293" y="3044"/>
                    <a:pt x="11383" y="2821"/>
                    <a:pt x="11383" y="2821"/>
                  </a:cubicBezTo>
                  <a:cubicBezTo>
                    <a:pt x="11203" y="2747"/>
                    <a:pt x="11293" y="2895"/>
                    <a:pt x="11203" y="2895"/>
                  </a:cubicBezTo>
                  <a:cubicBezTo>
                    <a:pt x="11203" y="2895"/>
                    <a:pt x="11203" y="2821"/>
                    <a:pt x="11114" y="2821"/>
                  </a:cubicBezTo>
                  <a:cubicBezTo>
                    <a:pt x="11114" y="2821"/>
                    <a:pt x="11114" y="2821"/>
                    <a:pt x="11114" y="2821"/>
                  </a:cubicBezTo>
                  <a:cubicBezTo>
                    <a:pt x="11114" y="2895"/>
                    <a:pt x="11114" y="2895"/>
                    <a:pt x="11114" y="2969"/>
                  </a:cubicBezTo>
                  <a:cubicBezTo>
                    <a:pt x="11114" y="2969"/>
                    <a:pt x="11293" y="2969"/>
                    <a:pt x="11293" y="2969"/>
                  </a:cubicBezTo>
                  <a:cubicBezTo>
                    <a:pt x="11293" y="3044"/>
                    <a:pt x="11114" y="2969"/>
                    <a:pt x="11114" y="2969"/>
                  </a:cubicBezTo>
                  <a:cubicBezTo>
                    <a:pt x="10934" y="2969"/>
                    <a:pt x="10934" y="2969"/>
                    <a:pt x="11024" y="3044"/>
                  </a:cubicBezTo>
                  <a:cubicBezTo>
                    <a:pt x="11024" y="3118"/>
                    <a:pt x="11024" y="3118"/>
                    <a:pt x="11114" y="3118"/>
                  </a:cubicBezTo>
                  <a:cubicBezTo>
                    <a:pt x="11114" y="3192"/>
                    <a:pt x="11024" y="3192"/>
                    <a:pt x="11024" y="3192"/>
                  </a:cubicBezTo>
                  <a:cubicBezTo>
                    <a:pt x="11024" y="3192"/>
                    <a:pt x="11024" y="3192"/>
                    <a:pt x="11024" y="3118"/>
                  </a:cubicBezTo>
                  <a:cubicBezTo>
                    <a:pt x="10934" y="3118"/>
                    <a:pt x="10845" y="3192"/>
                    <a:pt x="10845" y="3118"/>
                  </a:cubicBezTo>
                  <a:cubicBezTo>
                    <a:pt x="10845" y="3192"/>
                    <a:pt x="10755" y="3192"/>
                    <a:pt x="10845" y="3266"/>
                  </a:cubicBezTo>
                  <a:close/>
                  <a:moveTo>
                    <a:pt x="11562" y="2375"/>
                  </a:moveTo>
                  <a:cubicBezTo>
                    <a:pt x="11472" y="2375"/>
                    <a:pt x="11472" y="2450"/>
                    <a:pt x="11562" y="2450"/>
                  </a:cubicBezTo>
                  <a:cubicBezTo>
                    <a:pt x="11562" y="2524"/>
                    <a:pt x="11472" y="2450"/>
                    <a:pt x="11472" y="2524"/>
                  </a:cubicBezTo>
                  <a:cubicBezTo>
                    <a:pt x="11383" y="2524"/>
                    <a:pt x="11472" y="2598"/>
                    <a:pt x="11562" y="2598"/>
                  </a:cubicBezTo>
                  <a:cubicBezTo>
                    <a:pt x="11562" y="2672"/>
                    <a:pt x="11651" y="2672"/>
                    <a:pt x="11651" y="2747"/>
                  </a:cubicBezTo>
                  <a:cubicBezTo>
                    <a:pt x="11741" y="2821"/>
                    <a:pt x="11741" y="2821"/>
                    <a:pt x="11831" y="2821"/>
                  </a:cubicBezTo>
                  <a:cubicBezTo>
                    <a:pt x="11920" y="2747"/>
                    <a:pt x="11920" y="2747"/>
                    <a:pt x="12010" y="2672"/>
                  </a:cubicBezTo>
                  <a:cubicBezTo>
                    <a:pt x="12010" y="2598"/>
                    <a:pt x="12010" y="2524"/>
                    <a:pt x="12100" y="2524"/>
                  </a:cubicBezTo>
                  <a:cubicBezTo>
                    <a:pt x="12100" y="2450"/>
                    <a:pt x="12279" y="2450"/>
                    <a:pt x="12189" y="2375"/>
                  </a:cubicBezTo>
                  <a:cubicBezTo>
                    <a:pt x="12189" y="2301"/>
                    <a:pt x="12100" y="2375"/>
                    <a:pt x="12100" y="2450"/>
                  </a:cubicBezTo>
                  <a:cubicBezTo>
                    <a:pt x="12100" y="2375"/>
                    <a:pt x="12100" y="2301"/>
                    <a:pt x="12100" y="2301"/>
                  </a:cubicBezTo>
                  <a:cubicBezTo>
                    <a:pt x="12010" y="2301"/>
                    <a:pt x="12010" y="2375"/>
                    <a:pt x="12010" y="2450"/>
                  </a:cubicBezTo>
                  <a:cubicBezTo>
                    <a:pt x="11920" y="2450"/>
                    <a:pt x="11920" y="2375"/>
                    <a:pt x="11920" y="2375"/>
                  </a:cubicBezTo>
                  <a:cubicBezTo>
                    <a:pt x="11831" y="2301"/>
                    <a:pt x="11920" y="2227"/>
                    <a:pt x="11920" y="2227"/>
                  </a:cubicBezTo>
                  <a:cubicBezTo>
                    <a:pt x="11831" y="2301"/>
                    <a:pt x="11831" y="2227"/>
                    <a:pt x="11831" y="2227"/>
                  </a:cubicBezTo>
                  <a:cubicBezTo>
                    <a:pt x="11741" y="2227"/>
                    <a:pt x="11741" y="2301"/>
                    <a:pt x="11651" y="2227"/>
                  </a:cubicBezTo>
                  <a:cubicBezTo>
                    <a:pt x="11651" y="2301"/>
                    <a:pt x="11741" y="2301"/>
                    <a:pt x="11741" y="2375"/>
                  </a:cubicBezTo>
                  <a:cubicBezTo>
                    <a:pt x="11741" y="2375"/>
                    <a:pt x="11651" y="2301"/>
                    <a:pt x="11651" y="2301"/>
                  </a:cubicBezTo>
                  <a:cubicBezTo>
                    <a:pt x="11651" y="2301"/>
                    <a:pt x="11651" y="2375"/>
                    <a:pt x="11651" y="2375"/>
                  </a:cubicBezTo>
                  <a:cubicBezTo>
                    <a:pt x="11562" y="2375"/>
                    <a:pt x="11562" y="2301"/>
                    <a:pt x="11562" y="2375"/>
                  </a:cubicBezTo>
                  <a:close/>
                  <a:moveTo>
                    <a:pt x="12817" y="2227"/>
                  </a:moveTo>
                  <a:cubicBezTo>
                    <a:pt x="12817" y="2301"/>
                    <a:pt x="12906" y="2301"/>
                    <a:pt x="12906" y="2227"/>
                  </a:cubicBezTo>
                  <a:cubicBezTo>
                    <a:pt x="12906" y="2227"/>
                    <a:pt x="12906" y="2227"/>
                    <a:pt x="12906" y="2227"/>
                  </a:cubicBezTo>
                  <a:cubicBezTo>
                    <a:pt x="12906" y="2227"/>
                    <a:pt x="12906" y="2227"/>
                    <a:pt x="12906" y="2153"/>
                  </a:cubicBezTo>
                  <a:cubicBezTo>
                    <a:pt x="12996" y="2227"/>
                    <a:pt x="12906" y="2301"/>
                    <a:pt x="12996" y="2301"/>
                  </a:cubicBezTo>
                  <a:cubicBezTo>
                    <a:pt x="12996" y="2301"/>
                    <a:pt x="12996" y="2301"/>
                    <a:pt x="12996" y="2301"/>
                  </a:cubicBezTo>
                  <a:cubicBezTo>
                    <a:pt x="12996" y="2301"/>
                    <a:pt x="12996" y="2227"/>
                    <a:pt x="12996" y="2227"/>
                  </a:cubicBezTo>
                  <a:cubicBezTo>
                    <a:pt x="13085" y="2227"/>
                    <a:pt x="13085" y="2301"/>
                    <a:pt x="13085" y="2301"/>
                  </a:cubicBezTo>
                  <a:cubicBezTo>
                    <a:pt x="13085" y="2301"/>
                    <a:pt x="13085" y="2301"/>
                    <a:pt x="13085" y="2227"/>
                  </a:cubicBezTo>
                  <a:cubicBezTo>
                    <a:pt x="13175" y="2153"/>
                    <a:pt x="13175" y="2079"/>
                    <a:pt x="13175" y="2004"/>
                  </a:cubicBezTo>
                  <a:cubicBezTo>
                    <a:pt x="13175" y="1930"/>
                    <a:pt x="13085" y="1930"/>
                    <a:pt x="13085" y="1930"/>
                  </a:cubicBezTo>
                  <a:cubicBezTo>
                    <a:pt x="13085" y="1930"/>
                    <a:pt x="12996" y="1930"/>
                    <a:pt x="12906" y="1930"/>
                  </a:cubicBezTo>
                  <a:cubicBezTo>
                    <a:pt x="12906" y="1930"/>
                    <a:pt x="12906" y="1930"/>
                    <a:pt x="12906" y="1930"/>
                  </a:cubicBezTo>
                  <a:cubicBezTo>
                    <a:pt x="12817" y="2004"/>
                    <a:pt x="12817" y="2079"/>
                    <a:pt x="12817" y="2227"/>
                  </a:cubicBezTo>
                  <a:close/>
                  <a:moveTo>
                    <a:pt x="12189" y="1930"/>
                  </a:moveTo>
                  <a:cubicBezTo>
                    <a:pt x="12189" y="2004"/>
                    <a:pt x="12279" y="2079"/>
                    <a:pt x="12279" y="2153"/>
                  </a:cubicBezTo>
                  <a:cubicBezTo>
                    <a:pt x="12279" y="2153"/>
                    <a:pt x="12189" y="2227"/>
                    <a:pt x="12279" y="2301"/>
                  </a:cubicBezTo>
                  <a:cubicBezTo>
                    <a:pt x="12368" y="2301"/>
                    <a:pt x="12458" y="2301"/>
                    <a:pt x="12458" y="2227"/>
                  </a:cubicBezTo>
                  <a:cubicBezTo>
                    <a:pt x="12548" y="2227"/>
                    <a:pt x="12458" y="2227"/>
                    <a:pt x="12548" y="2227"/>
                  </a:cubicBezTo>
                  <a:cubicBezTo>
                    <a:pt x="12548" y="2153"/>
                    <a:pt x="12548" y="2227"/>
                    <a:pt x="12637" y="2153"/>
                  </a:cubicBezTo>
                  <a:cubicBezTo>
                    <a:pt x="12548" y="2153"/>
                    <a:pt x="12458" y="2079"/>
                    <a:pt x="12458" y="2079"/>
                  </a:cubicBezTo>
                  <a:cubicBezTo>
                    <a:pt x="12368" y="2004"/>
                    <a:pt x="12458" y="2004"/>
                    <a:pt x="12368" y="1930"/>
                  </a:cubicBezTo>
                  <a:cubicBezTo>
                    <a:pt x="12368" y="2004"/>
                    <a:pt x="12368" y="2079"/>
                    <a:pt x="12279" y="2079"/>
                  </a:cubicBezTo>
                  <a:cubicBezTo>
                    <a:pt x="12279" y="2004"/>
                    <a:pt x="12279" y="1930"/>
                    <a:pt x="12189" y="1856"/>
                  </a:cubicBezTo>
                  <a:cubicBezTo>
                    <a:pt x="12189" y="1856"/>
                    <a:pt x="12189" y="1856"/>
                    <a:pt x="12189" y="1856"/>
                  </a:cubicBezTo>
                  <a:cubicBezTo>
                    <a:pt x="12100" y="1856"/>
                    <a:pt x="12100" y="1856"/>
                    <a:pt x="12100" y="1930"/>
                  </a:cubicBezTo>
                  <a:cubicBezTo>
                    <a:pt x="12010" y="1856"/>
                    <a:pt x="12100" y="1930"/>
                    <a:pt x="12189" y="1930"/>
                  </a:cubicBezTo>
                  <a:close/>
                  <a:moveTo>
                    <a:pt x="14520" y="1707"/>
                  </a:moveTo>
                  <a:cubicBezTo>
                    <a:pt x="14430" y="1633"/>
                    <a:pt x="14430" y="1707"/>
                    <a:pt x="14430" y="1782"/>
                  </a:cubicBezTo>
                  <a:cubicBezTo>
                    <a:pt x="14520" y="1856"/>
                    <a:pt x="14609" y="1856"/>
                    <a:pt x="14699" y="1856"/>
                  </a:cubicBezTo>
                  <a:cubicBezTo>
                    <a:pt x="14699" y="1856"/>
                    <a:pt x="14968" y="1930"/>
                    <a:pt x="14968" y="1930"/>
                  </a:cubicBezTo>
                  <a:cubicBezTo>
                    <a:pt x="15057" y="1856"/>
                    <a:pt x="14788" y="1782"/>
                    <a:pt x="14878" y="1782"/>
                  </a:cubicBezTo>
                  <a:cubicBezTo>
                    <a:pt x="14878" y="1707"/>
                    <a:pt x="14788" y="1707"/>
                    <a:pt x="14788" y="1707"/>
                  </a:cubicBezTo>
                  <a:cubicBezTo>
                    <a:pt x="14788" y="1707"/>
                    <a:pt x="14788" y="1633"/>
                    <a:pt x="14788" y="1633"/>
                  </a:cubicBezTo>
                  <a:cubicBezTo>
                    <a:pt x="14699" y="1559"/>
                    <a:pt x="14699" y="1707"/>
                    <a:pt x="14699" y="1707"/>
                  </a:cubicBezTo>
                  <a:cubicBezTo>
                    <a:pt x="14699" y="1707"/>
                    <a:pt x="14699" y="1633"/>
                    <a:pt x="14699" y="1559"/>
                  </a:cubicBezTo>
                  <a:cubicBezTo>
                    <a:pt x="14699" y="1633"/>
                    <a:pt x="14699" y="1633"/>
                    <a:pt x="14699" y="1633"/>
                  </a:cubicBezTo>
                  <a:cubicBezTo>
                    <a:pt x="14609" y="1633"/>
                    <a:pt x="14609" y="1633"/>
                    <a:pt x="14609" y="1633"/>
                  </a:cubicBezTo>
                  <a:cubicBezTo>
                    <a:pt x="14609" y="1633"/>
                    <a:pt x="14609" y="1633"/>
                    <a:pt x="14609" y="1633"/>
                  </a:cubicBezTo>
                  <a:cubicBezTo>
                    <a:pt x="14609" y="1633"/>
                    <a:pt x="14609" y="1633"/>
                    <a:pt x="14520" y="1633"/>
                  </a:cubicBezTo>
                  <a:cubicBezTo>
                    <a:pt x="14520" y="1633"/>
                    <a:pt x="14520" y="1633"/>
                    <a:pt x="14520" y="1633"/>
                  </a:cubicBezTo>
                  <a:cubicBezTo>
                    <a:pt x="14520" y="1633"/>
                    <a:pt x="14520" y="1707"/>
                    <a:pt x="14520" y="1782"/>
                  </a:cubicBezTo>
                  <a:cubicBezTo>
                    <a:pt x="14520" y="1707"/>
                    <a:pt x="14520" y="1707"/>
                    <a:pt x="14520" y="1707"/>
                  </a:cubicBezTo>
                  <a:close/>
                  <a:moveTo>
                    <a:pt x="15237" y="1114"/>
                  </a:moveTo>
                  <a:cubicBezTo>
                    <a:pt x="15326" y="1188"/>
                    <a:pt x="15326" y="1188"/>
                    <a:pt x="15326" y="1188"/>
                  </a:cubicBezTo>
                  <a:cubicBezTo>
                    <a:pt x="15326" y="1188"/>
                    <a:pt x="15326" y="1262"/>
                    <a:pt x="15416" y="1262"/>
                  </a:cubicBezTo>
                  <a:cubicBezTo>
                    <a:pt x="15326" y="1262"/>
                    <a:pt x="15326" y="1262"/>
                    <a:pt x="15326" y="1262"/>
                  </a:cubicBezTo>
                  <a:cubicBezTo>
                    <a:pt x="15237" y="1262"/>
                    <a:pt x="15237" y="1336"/>
                    <a:pt x="15326" y="1336"/>
                  </a:cubicBezTo>
                  <a:cubicBezTo>
                    <a:pt x="15237" y="1336"/>
                    <a:pt x="15237" y="1262"/>
                    <a:pt x="15237" y="1336"/>
                  </a:cubicBezTo>
                  <a:cubicBezTo>
                    <a:pt x="15237" y="1336"/>
                    <a:pt x="15237" y="1336"/>
                    <a:pt x="15237" y="1336"/>
                  </a:cubicBezTo>
                  <a:cubicBezTo>
                    <a:pt x="15237" y="1336"/>
                    <a:pt x="15237" y="1411"/>
                    <a:pt x="15147" y="1411"/>
                  </a:cubicBezTo>
                  <a:cubicBezTo>
                    <a:pt x="15147" y="1411"/>
                    <a:pt x="15147" y="1262"/>
                    <a:pt x="15057" y="1262"/>
                  </a:cubicBezTo>
                  <a:cubicBezTo>
                    <a:pt x="15057" y="1336"/>
                    <a:pt x="15147" y="1336"/>
                    <a:pt x="15057" y="1411"/>
                  </a:cubicBezTo>
                  <a:cubicBezTo>
                    <a:pt x="15057" y="1262"/>
                    <a:pt x="14968" y="1411"/>
                    <a:pt x="14968" y="1411"/>
                  </a:cubicBezTo>
                  <a:cubicBezTo>
                    <a:pt x="14968" y="1411"/>
                    <a:pt x="14878" y="1485"/>
                    <a:pt x="14878" y="1485"/>
                  </a:cubicBezTo>
                  <a:cubicBezTo>
                    <a:pt x="14878" y="1559"/>
                    <a:pt x="14878" y="1485"/>
                    <a:pt x="14878" y="1559"/>
                  </a:cubicBezTo>
                  <a:cubicBezTo>
                    <a:pt x="14878" y="1559"/>
                    <a:pt x="14968" y="1559"/>
                    <a:pt x="14878" y="1559"/>
                  </a:cubicBezTo>
                  <a:cubicBezTo>
                    <a:pt x="14878" y="1559"/>
                    <a:pt x="14878" y="1559"/>
                    <a:pt x="14878" y="1559"/>
                  </a:cubicBezTo>
                  <a:cubicBezTo>
                    <a:pt x="14788" y="1559"/>
                    <a:pt x="14878" y="1633"/>
                    <a:pt x="14878" y="1633"/>
                  </a:cubicBezTo>
                  <a:cubicBezTo>
                    <a:pt x="14878" y="1633"/>
                    <a:pt x="14968" y="1707"/>
                    <a:pt x="14968" y="1707"/>
                  </a:cubicBezTo>
                  <a:cubicBezTo>
                    <a:pt x="14968" y="1633"/>
                    <a:pt x="15057" y="1633"/>
                    <a:pt x="15057" y="1559"/>
                  </a:cubicBezTo>
                  <a:cubicBezTo>
                    <a:pt x="15057" y="1633"/>
                    <a:pt x="14968" y="1782"/>
                    <a:pt x="15057" y="1782"/>
                  </a:cubicBezTo>
                  <a:cubicBezTo>
                    <a:pt x="15057" y="1856"/>
                    <a:pt x="15237" y="1782"/>
                    <a:pt x="15237" y="1782"/>
                  </a:cubicBezTo>
                  <a:cubicBezTo>
                    <a:pt x="15237" y="1707"/>
                    <a:pt x="15237" y="1707"/>
                    <a:pt x="15237" y="1707"/>
                  </a:cubicBezTo>
                  <a:cubicBezTo>
                    <a:pt x="15237" y="1707"/>
                    <a:pt x="15237" y="1707"/>
                    <a:pt x="15326" y="1707"/>
                  </a:cubicBezTo>
                  <a:cubicBezTo>
                    <a:pt x="15326" y="1633"/>
                    <a:pt x="15326" y="1633"/>
                    <a:pt x="15416" y="1633"/>
                  </a:cubicBezTo>
                  <a:cubicBezTo>
                    <a:pt x="15416" y="1559"/>
                    <a:pt x="15505" y="1485"/>
                    <a:pt x="15505" y="1411"/>
                  </a:cubicBezTo>
                  <a:cubicBezTo>
                    <a:pt x="15505" y="1411"/>
                    <a:pt x="15505" y="1336"/>
                    <a:pt x="15505" y="1411"/>
                  </a:cubicBezTo>
                  <a:cubicBezTo>
                    <a:pt x="15505" y="1336"/>
                    <a:pt x="15416" y="1336"/>
                    <a:pt x="15416" y="1336"/>
                  </a:cubicBezTo>
                  <a:cubicBezTo>
                    <a:pt x="15416" y="1336"/>
                    <a:pt x="15416" y="1262"/>
                    <a:pt x="15416" y="1262"/>
                  </a:cubicBezTo>
                  <a:cubicBezTo>
                    <a:pt x="15416" y="1188"/>
                    <a:pt x="15416" y="1188"/>
                    <a:pt x="15416" y="1188"/>
                  </a:cubicBezTo>
                  <a:cubicBezTo>
                    <a:pt x="15416" y="1188"/>
                    <a:pt x="15326" y="1114"/>
                    <a:pt x="15237" y="1114"/>
                  </a:cubicBezTo>
                  <a:close/>
                  <a:moveTo>
                    <a:pt x="15505" y="1039"/>
                  </a:moveTo>
                  <a:cubicBezTo>
                    <a:pt x="15505" y="1114"/>
                    <a:pt x="15505" y="1114"/>
                    <a:pt x="15505" y="1188"/>
                  </a:cubicBezTo>
                  <a:cubicBezTo>
                    <a:pt x="15595" y="1188"/>
                    <a:pt x="15505" y="1336"/>
                    <a:pt x="15595" y="1336"/>
                  </a:cubicBezTo>
                  <a:cubicBezTo>
                    <a:pt x="15685" y="1411"/>
                    <a:pt x="15774" y="1262"/>
                    <a:pt x="15864" y="1188"/>
                  </a:cubicBezTo>
                  <a:cubicBezTo>
                    <a:pt x="15864" y="1188"/>
                    <a:pt x="15864" y="1188"/>
                    <a:pt x="15864" y="1114"/>
                  </a:cubicBezTo>
                  <a:cubicBezTo>
                    <a:pt x="15864" y="1114"/>
                    <a:pt x="15864" y="1114"/>
                    <a:pt x="15864" y="1114"/>
                  </a:cubicBezTo>
                  <a:cubicBezTo>
                    <a:pt x="15864" y="1039"/>
                    <a:pt x="15864" y="1039"/>
                    <a:pt x="15774" y="1039"/>
                  </a:cubicBezTo>
                  <a:cubicBezTo>
                    <a:pt x="15774" y="891"/>
                    <a:pt x="15685" y="965"/>
                    <a:pt x="15595" y="965"/>
                  </a:cubicBezTo>
                  <a:cubicBezTo>
                    <a:pt x="15685" y="891"/>
                    <a:pt x="15685" y="817"/>
                    <a:pt x="15595" y="891"/>
                  </a:cubicBezTo>
                  <a:cubicBezTo>
                    <a:pt x="15505" y="891"/>
                    <a:pt x="15416" y="965"/>
                    <a:pt x="15505" y="1039"/>
                  </a:cubicBezTo>
                  <a:close/>
                  <a:moveTo>
                    <a:pt x="14161" y="1114"/>
                  </a:moveTo>
                  <a:cubicBezTo>
                    <a:pt x="14161" y="1114"/>
                    <a:pt x="14161" y="1114"/>
                    <a:pt x="14161" y="1114"/>
                  </a:cubicBezTo>
                  <a:cubicBezTo>
                    <a:pt x="14161" y="1188"/>
                    <a:pt x="14161" y="1188"/>
                    <a:pt x="14161" y="1188"/>
                  </a:cubicBezTo>
                  <a:cubicBezTo>
                    <a:pt x="14251" y="1188"/>
                    <a:pt x="14340" y="1188"/>
                    <a:pt x="14430" y="1188"/>
                  </a:cubicBezTo>
                  <a:cubicBezTo>
                    <a:pt x="14340" y="1188"/>
                    <a:pt x="14340" y="1262"/>
                    <a:pt x="14251" y="1411"/>
                  </a:cubicBezTo>
                  <a:cubicBezTo>
                    <a:pt x="14251" y="1411"/>
                    <a:pt x="14251" y="1485"/>
                    <a:pt x="14251" y="1411"/>
                  </a:cubicBezTo>
                  <a:cubicBezTo>
                    <a:pt x="14340" y="1411"/>
                    <a:pt x="14340" y="1336"/>
                    <a:pt x="14340" y="1336"/>
                  </a:cubicBezTo>
                  <a:cubicBezTo>
                    <a:pt x="14430" y="1336"/>
                    <a:pt x="14340" y="1336"/>
                    <a:pt x="14430" y="1411"/>
                  </a:cubicBezTo>
                  <a:cubicBezTo>
                    <a:pt x="14430" y="1411"/>
                    <a:pt x="14430" y="1336"/>
                    <a:pt x="14520" y="1411"/>
                  </a:cubicBezTo>
                  <a:cubicBezTo>
                    <a:pt x="14520" y="1336"/>
                    <a:pt x="14520" y="1336"/>
                    <a:pt x="14520" y="1336"/>
                  </a:cubicBezTo>
                  <a:cubicBezTo>
                    <a:pt x="14520" y="1336"/>
                    <a:pt x="14609" y="1336"/>
                    <a:pt x="14609" y="1411"/>
                  </a:cubicBezTo>
                  <a:cubicBezTo>
                    <a:pt x="14609" y="1336"/>
                    <a:pt x="14609" y="1336"/>
                    <a:pt x="14609" y="1336"/>
                  </a:cubicBezTo>
                  <a:cubicBezTo>
                    <a:pt x="14699" y="1336"/>
                    <a:pt x="14609" y="1188"/>
                    <a:pt x="14699" y="1262"/>
                  </a:cubicBezTo>
                  <a:cubicBezTo>
                    <a:pt x="14699" y="1262"/>
                    <a:pt x="14788" y="1336"/>
                    <a:pt x="14788" y="1336"/>
                  </a:cubicBezTo>
                  <a:cubicBezTo>
                    <a:pt x="14788" y="1336"/>
                    <a:pt x="14788" y="1336"/>
                    <a:pt x="14788" y="1336"/>
                  </a:cubicBezTo>
                  <a:cubicBezTo>
                    <a:pt x="14788" y="1336"/>
                    <a:pt x="14788" y="1262"/>
                    <a:pt x="14788" y="1262"/>
                  </a:cubicBezTo>
                  <a:cubicBezTo>
                    <a:pt x="14788" y="1336"/>
                    <a:pt x="14878" y="1336"/>
                    <a:pt x="14878" y="1262"/>
                  </a:cubicBezTo>
                  <a:cubicBezTo>
                    <a:pt x="14878" y="1262"/>
                    <a:pt x="14878" y="1262"/>
                    <a:pt x="14878" y="1262"/>
                  </a:cubicBezTo>
                  <a:cubicBezTo>
                    <a:pt x="14878" y="1262"/>
                    <a:pt x="14878" y="1262"/>
                    <a:pt x="14968" y="1262"/>
                  </a:cubicBezTo>
                  <a:cubicBezTo>
                    <a:pt x="14968" y="1262"/>
                    <a:pt x="14968" y="1188"/>
                    <a:pt x="14968" y="1188"/>
                  </a:cubicBezTo>
                  <a:cubicBezTo>
                    <a:pt x="14968" y="1188"/>
                    <a:pt x="14968" y="1188"/>
                    <a:pt x="15057" y="1188"/>
                  </a:cubicBezTo>
                  <a:cubicBezTo>
                    <a:pt x="15057" y="1188"/>
                    <a:pt x="15057" y="1114"/>
                    <a:pt x="14968" y="1114"/>
                  </a:cubicBezTo>
                  <a:cubicBezTo>
                    <a:pt x="15057" y="1114"/>
                    <a:pt x="15057" y="1114"/>
                    <a:pt x="15057" y="1039"/>
                  </a:cubicBezTo>
                  <a:cubicBezTo>
                    <a:pt x="15057" y="1039"/>
                    <a:pt x="15057" y="1039"/>
                    <a:pt x="15057" y="965"/>
                  </a:cubicBezTo>
                  <a:cubicBezTo>
                    <a:pt x="15147" y="965"/>
                    <a:pt x="15147" y="1039"/>
                    <a:pt x="15147" y="1039"/>
                  </a:cubicBezTo>
                  <a:cubicBezTo>
                    <a:pt x="15147" y="965"/>
                    <a:pt x="15147" y="965"/>
                    <a:pt x="15237" y="965"/>
                  </a:cubicBezTo>
                  <a:cubicBezTo>
                    <a:pt x="15237" y="965"/>
                    <a:pt x="15237" y="891"/>
                    <a:pt x="15237" y="891"/>
                  </a:cubicBezTo>
                  <a:cubicBezTo>
                    <a:pt x="15237" y="891"/>
                    <a:pt x="15237" y="891"/>
                    <a:pt x="15326" y="891"/>
                  </a:cubicBezTo>
                  <a:cubicBezTo>
                    <a:pt x="15326" y="891"/>
                    <a:pt x="15326" y="817"/>
                    <a:pt x="15326" y="817"/>
                  </a:cubicBezTo>
                  <a:cubicBezTo>
                    <a:pt x="15237" y="817"/>
                    <a:pt x="15326" y="817"/>
                    <a:pt x="15326" y="742"/>
                  </a:cubicBezTo>
                  <a:cubicBezTo>
                    <a:pt x="15326" y="742"/>
                    <a:pt x="15237" y="520"/>
                    <a:pt x="15237" y="668"/>
                  </a:cubicBezTo>
                  <a:cubicBezTo>
                    <a:pt x="15237" y="742"/>
                    <a:pt x="15237" y="817"/>
                    <a:pt x="15237" y="817"/>
                  </a:cubicBezTo>
                  <a:cubicBezTo>
                    <a:pt x="15147" y="817"/>
                    <a:pt x="15147" y="742"/>
                    <a:pt x="15057" y="742"/>
                  </a:cubicBezTo>
                  <a:cubicBezTo>
                    <a:pt x="15147" y="817"/>
                    <a:pt x="15057" y="742"/>
                    <a:pt x="14968" y="742"/>
                  </a:cubicBezTo>
                  <a:cubicBezTo>
                    <a:pt x="15057" y="742"/>
                    <a:pt x="15057" y="742"/>
                    <a:pt x="15057" y="742"/>
                  </a:cubicBezTo>
                  <a:cubicBezTo>
                    <a:pt x="14878" y="742"/>
                    <a:pt x="15057" y="891"/>
                    <a:pt x="15057" y="891"/>
                  </a:cubicBezTo>
                  <a:cubicBezTo>
                    <a:pt x="15057" y="891"/>
                    <a:pt x="15057" y="891"/>
                    <a:pt x="15057" y="891"/>
                  </a:cubicBezTo>
                  <a:cubicBezTo>
                    <a:pt x="15057" y="891"/>
                    <a:pt x="14968" y="891"/>
                    <a:pt x="15057" y="965"/>
                  </a:cubicBezTo>
                  <a:cubicBezTo>
                    <a:pt x="15057" y="965"/>
                    <a:pt x="14968" y="965"/>
                    <a:pt x="14968" y="891"/>
                  </a:cubicBezTo>
                  <a:cubicBezTo>
                    <a:pt x="14968" y="965"/>
                    <a:pt x="14968" y="1039"/>
                    <a:pt x="14968" y="1039"/>
                  </a:cubicBezTo>
                  <a:cubicBezTo>
                    <a:pt x="14878" y="1039"/>
                    <a:pt x="14878" y="1039"/>
                    <a:pt x="14878" y="965"/>
                  </a:cubicBezTo>
                  <a:cubicBezTo>
                    <a:pt x="14878" y="965"/>
                    <a:pt x="14878" y="965"/>
                    <a:pt x="14878" y="965"/>
                  </a:cubicBezTo>
                  <a:cubicBezTo>
                    <a:pt x="14878" y="891"/>
                    <a:pt x="14878" y="891"/>
                    <a:pt x="14788" y="891"/>
                  </a:cubicBezTo>
                  <a:cubicBezTo>
                    <a:pt x="14878" y="891"/>
                    <a:pt x="14788" y="891"/>
                    <a:pt x="14788" y="817"/>
                  </a:cubicBezTo>
                  <a:cubicBezTo>
                    <a:pt x="14699" y="891"/>
                    <a:pt x="14699" y="891"/>
                    <a:pt x="14788" y="965"/>
                  </a:cubicBezTo>
                  <a:cubicBezTo>
                    <a:pt x="14788" y="965"/>
                    <a:pt x="14788" y="1039"/>
                    <a:pt x="14788" y="1114"/>
                  </a:cubicBezTo>
                  <a:cubicBezTo>
                    <a:pt x="14699" y="1039"/>
                    <a:pt x="14699" y="1114"/>
                    <a:pt x="14699" y="1188"/>
                  </a:cubicBezTo>
                  <a:cubicBezTo>
                    <a:pt x="14699" y="1114"/>
                    <a:pt x="14699" y="1114"/>
                    <a:pt x="14699" y="1039"/>
                  </a:cubicBezTo>
                  <a:cubicBezTo>
                    <a:pt x="14699" y="1039"/>
                    <a:pt x="14699" y="1114"/>
                    <a:pt x="14609" y="1114"/>
                  </a:cubicBezTo>
                  <a:cubicBezTo>
                    <a:pt x="14609" y="1039"/>
                    <a:pt x="14699" y="1039"/>
                    <a:pt x="14699" y="1039"/>
                  </a:cubicBezTo>
                  <a:cubicBezTo>
                    <a:pt x="14699" y="965"/>
                    <a:pt x="14609" y="891"/>
                    <a:pt x="14520" y="965"/>
                  </a:cubicBezTo>
                  <a:cubicBezTo>
                    <a:pt x="14520" y="965"/>
                    <a:pt x="14609" y="1039"/>
                    <a:pt x="14520" y="1039"/>
                  </a:cubicBezTo>
                  <a:cubicBezTo>
                    <a:pt x="14520" y="1039"/>
                    <a:pt x="14520" y="965"/>
                    <a:pt x="14430" y="965"/>
                  </a:cubicBezTo>
                  <a:cubicBezTo>
                    <a:pt x="14430" y="965"/>
                    <a:pt x="14430" y="1114"/>
                    <a:pt x="14430" y="1114"/>
                  </a:cubicBezTo>
                  <a:cubicBezTo>
                    <a:pt x="14430" y="1114"/>
                    <a:pt x="14340" y="1039"/>
                    <a:pt x="14340" y="1039"/>
                  </a:cubicBezTo>
                  <a:cubicBezTo>
                    <a:pt x="14340" y="1114"/>
                    <a:pt x="14340" y="1114"/>
                    <a:pt x="14251" y="1114"/>
                  </a:cubicBezTo>
                  <a:cubicBezTo>
                    <a:pt x="14251" y="1114"/>
                    <a:pt x="14161" y="1039"/>
                    <a:pt x="14071" y="1039"/>
                  </a:cubicBezTo>
                  <a:cubicBezTo>
                    <a:pt x="14071" y="1039"/>
                    <a:pt x="14071" y="1114"/>
                    <a:pt x="14161" y="1114"/>
                  </a:cubicBezTo>
                  <a:close/>
                  <a:moveTo>
                    <a:pt x="21600" y="1782"/>
                  </a:moveTo>
                  <a:cubicBezTo>
                    <a:pt x="21600" y="1782"/>
                    <a:pt x="21600" y="1707"/>
                    <a:pt x="21600" y="1707"/>
                  </a:cubicBezTo>
                  <a:cubicBezTo>
                    <a:pt x="21600" y="1633"/>
                    <a:pt x="21600" y="1633"/>
                    <a:pt x="21600" y="1559"/>
                  </a:cubicBezTo>
                  <a:cubicBezTo>
                    <a:pt x="21600" y="1559"/>
                    <a:pt x="21510" y="1485"/>
                    <a:pt x="21510" y="1485"/>
                  </a:cubicBezTo>
                  <a:cubicBezTo>
                    <a:pt x="21510" y="1485"/>
                    <a:pt x="21421" y="1559"/>
                    <a:pt x="21421" y="1559"/>
                  </a:cubicBezTo>
                  <a:cubicBezTo>
                    <a:pt x="21421" y="1485"/>
                    <a:pt x="21421" y="1485"/>
                    <a:pt x="21331" y="1485"/>
                  </a:cubicBezTo>
                  <a:cubicBezTo>
                    <a:pt x="21331" y="1411"/>
                    <a:pt x="21241" y="1411"/>
                    <a:pt x="21241" y="1336"/>
                  </a:cubicBezTo>
                  <a:cubicBezTo>
                    <a:pt x="21241" y="1336"/>
                    <a:pt x="21241" y="1262"/>
                    <a:pt x="21152" y="1262"/>
                  </a:cubicBezTo>
                  <a:cubicBezTo>
                    <a:pt x="21152" y="1262"/>
                    <a:pt x="21062" y="1262"/>
                    <a:pt x="21062" y="1262"/>
                  </a:cubicBezTo>
                  <a:cubicBezTo>
                    <a:pt x="20883" y="1336"/>
                    <a:pt x="20883" y="1336"/>
                    <a:pt x="20704" y="1336"/>
                  </a:cubicBezTo>
                  <a:cubicBezTo>
                    <a:pt x="20704" y="1336"/>
                    <a:pt x="20704" y="1336"/>
                    <a:pt x="20704" y="1262"/>
                  </a:cubicBezTo>
                  <a:cubicBezTo>
                    <a:pt x="20793" y="1262"/>
                    <a:pt x="20793" y="1336"/>
                    <a:pt x="20883" y="1336"/>
                  </a:cubicBezTo>
                  <a:cubicBezTo>
                    <a:pt x="20883" y="1262"/>
                    <a:pt x="20883" y="1336"/>
                    <a:pt x="20883" y="1262"/>
                  </a:cubicBezTo>
                  <a:cubicBezTo>
                    <a:pt x="20883" y="1262"/>
                    <a:pt x="21062" y="1262"/>
                    <a:pt x="21062" y="1188"/>
                  </a:cubicBezTo>
                  <a:cubicBezTo>
                    <a:pt x="21062" y="1114"/>
                    <a:pt x="20883" y="1114"/>
                    <a:pt x="20793" y="1114"/>
                  </a:cubicBezTo>
                  <a:cubicBezTo>
                    <a:pt x="20883" y="1039"/>
                    <a:pt x="20883" y="1039"/>
                    <a:pt x="20883" y="1039"/>
                  </a:cubicBezTo>
                  <a:cubicBezTo>
                    <a:pt x="20883" y="965"/>
                    <a:pt x="20793" y="965"/>
                    <a:pt x="20704" y="965"/>
                  </a:cubicBezTo>
                  <a:cubicBezTo>
                    <a:pt x="20704" y="965"/>
                    <a:pt x="20704" y="1039"/>
                    <a:pt x="20614" y="1114"/>
                  </a:cubicBezTo>
                  <a:cubicBezTo>
                    <a:pt x="20614" y="1114"/>
                    <a:pt x="20524" y="1114"/>
                    <a:pt x="20524" y="1114"/>
                  </a:cubicBezTo>
                  <a:cubicBezTo>
                    <a:pt x="20524" y="1114"/>
                    <a:pt x="20614" y="891"/>
                    <a:pt x="20524" y="891"/>
                  </a:cubicBezTo>
                  <a:cubicBezTo>
                    <a:pt x="20435" y="891"/>
                    <a:pt x="20345" y="965"/>
                    <a:pt x="20345" y="965"/>
                  </a:cubicBezTo>
                  <a:cubicBezTo>
                    <a:pt x="20256" y="965"/>
                    <a:pt x="20256" y="965"/>
                    <a:pt x="20166" y="1039"/>
                  </a:cubicBezTo>
                  <a:cubicBezTo>
                    <a:pt x="20166" y="1039"/>
                    <a:pt x="20166" y="1039"/>
                    <a:pt x="20166" y="1039"/>
                  </a:cubicBezTo>
                  <a:cubicBezTo>
                    <a:pt x="20166" y="1039"/>
                    <a:pt x="20256" y="965"/>
                    <a:pt x="20256" y="965"/>
                  </a:cubicBezTo>
                  <a:cubicBezTo>
                    <a:pt x="20166" y="965"/>
                    <a:pt x="20166" y="965"/>
                    <a:pt x="20166" y="891"/>
                  </a:cubicBezTo>
                  <a:cubicBezTo>
                    <a:pt x="20256" y="965"/>
                    <a:pt x="20256" y="891"/>
                    <a:pt x="20256" y="891"/>
                  </a:cubicBezTo>
                  <a:cubicBezTo>
                    <a:pt x="20166" y="891"/>
                    <a:pt x="20166" y="891"/>
                    <a:pt x="20166" y="891"/>
                  </a:cubicBezTo>
                  <a:cubicBezTo>
                    <a:pt x="20256" y="742"/>
                    <a:pt x="20256" y="817"/>
                    <a:pt x="20166" y="742"/>
                  </a:cubicBezTo>
                  <a:cubicBezTo>
                    <a:pt x="20166" y="742"/>
                    <a:pt x="20166" y="742"/>
                    <a:pt x="20166" y="742"/>
                  </a:cubicBezTo>
                  <a:cubicBezTo>
                    <a:pt x="20166" y="742"/>
                    <a:pt x="20166" y="668"/>
                    <a:pt x="20166" y="668"/>
                  </a:cubicBezTo>
                  <a:cubicBezTo>
                    <a:pt x="20076" y="668"/>
                    <a:pt x="20076" y="668"/>
                    <a:pt x="19987" y="668"/>
                  </a:cubicBezTo>
                  <a:cubicBezTo>
                    <a:pt x="19987" y="594"/>
                    <a:pt x="19987" y="594"/>
                    <a:pt x="19987" y="594"/>
                  </a:cubicBezTo>
                  <a:cubicBezTo>
                    <a:pt x="19897" y="594"/>
                    <a:pt x="19807" y="594"/>
                    <a:pt x="19718" y="594"/>
                  </a:cubicBezTo>
                  <a:cubicBezTo>
                    <a:pt x="19718" y="668"/>
                    <a:pt x="19628" y="742"/>
                    <a:pt x="19628" y="817"/>
                  </a:cubicBezTo>
                  <a:cubicBezTo>
                    <a:pt x="19628" y="817"/>
                    <a:pt x="19539" y="891"/>
                    <a:pt x="19539" y="965"/>
                  </a:cubicBezTo>
                  <a:cubicBezTo>
                    <a:pt x="19539" y="965"/>
                    <a:pt x="19628" y="965"/>
                    <a:pt x="19628" y="1039"/>
                  </a:cubicBezTo>
                  <a:cubicBezTo>
                    <a:pt x="19628" y="1039"/>
                    <a:pt x="19628" y="1039"/>
                    <a:pt x="19539" y="1039"/>
                  </a:cubicBezTo>
                  <a:cubicBezTo>
                    <a:pt x="19539" y="1039"/>
                    <a:pt x="19539" y="1039"/>
                    <a:pt x="19539" y="1039"/>
                  </a:cubicBezTo>
                  <a:cubicBezTo>
                    <a:pt x="19539" y="1039"/>
                    <a:pt x="19539" y="1114"/>
                    <a:pt x="19449" y="1114"/>
                  </a:cubicBezTo>
                  <a:cubicBezTo>
                    <a:pt x="19449" y="1188"/>
                    <a:pt x="19359" y="1411"/>
                    <a:pt x="19539" y="1336"/>
                  </a:cubicBezTo>
                  <a:cubicBezTo>
                    <a:pt x="19539" y="1411"/>
                    <a:pt x="19539" y="1411"/>
                    <a:pt x="19539" y="1411"/>
                  </a:cubicBezTo>
                  <a:cubicBezTo>
                    <a:pt x="19539" y="1485"/>
                    <a:pt x="19539" y="1485"/>
                    <a:pt x="19539" y="1485"/>
                  </a:cubicBezTo>
                  <a:cubicBezTo>
                    <a:pt x="19449" y="1485"/>
                    <a:pt x="19449" y="1411"/>
                    <a:pt x="19449" y="1411"/>
                  </a:cubicBezTo>
                  <a:cubicBezTo>
                    <a:pt x="19359" y="1411"/>
                    <a:pt x="19359" y="1485"/>
                    <a:pt x="19359" y="1485"/>
                  </a:cubicBezTo>
                  <a:cubicBezTo>
                    <a:pt x="19359" y="1485"/>
                    <a:pt x="19359" y="1559"/>
                    <a:pt x="19270" y="1559"/>
                  </a:cubicBezTo>
                  <a:cubicBezTo>
                    <a:pt x="19270" y="1633"/>
                    <a:pt x="19270" y="1707"/>
                    <a:pt x="19270" y="1707"/>
                  </a:cubicBezTo>
                  <a:cubicBezTo>
                    <a:pt x="19270" y="1856"/>
                    <a:pt x="19270" y="2004"/>
                    <a:pt x="19270" y="2153"/>
                  </a:cubicBezTo>
                  <a:cubicBezTo>
                    <a:pt x="19270" y="2153"/>
                    <a:pt x="19180" y="2301"/>
                    <a:pt x="19090" y="2227"/>
                  </a:cubicBezTo>
                  <a:cubicBezTo>
                    <a:pt x="19270" y="2227"/>
                    <a:pt x="19270" y="1930"/>
                    <a:pt x="19270" y="1782"/>
                  </a:cubicBezTo>
                  <a:cubicBezTo>
                    <a:pt x="19270" y="1707"/>
                    <a:pt x="19180" y="1633"/>
                    <a:pt x="19270" y="1633"/>
                  </a:cubicBezTo>
                  <a:cubicBezTo>
                    <a:pt x="19270" y="1485"/>
                    <a:pt x="19359" y="1411"/>
                    <a:pt x="19359" y="1336"/>
                  </a:cubicBezTo>
                  <a:cubicBezTo>
                    <a:pt x="19270" y="1336"/>
                    <a:pt x="19270" y="1485"/>
                    <a:pt x="19180" y="1485"/>
                  </a:cubicBezTo>
                  <a:cubicBezTo>
                    <a:pt x="19180" y="1485"/>
                    <a:pt x="19180" y="1485"/>
                    <a:pt x="19180" y="1485"/>
                  </a:cubicBezTo>
                  <a:cubicBezTo>
                    <a:pt x="19180" y="1485"/>
                    <a:pt x="19180" y="1485"/>
                    <a:pt x="19090" y="1485"/>
                  </a:cubicBezTo>
                  <a:cubicBezTo>
                    <a:pt x="19180" y="1411"/>
                    <a:pt x="19180" y="1411"/>
                    <a:pt x="19270" y="1411"/>
                  </a:cubicBezTo>
                  <a:cubicBezTo>
                    <a:pt x="19180" y="1411"/>
                    <a:pt x="19090" y="1411"/>
                    <a:pt x="19001" y="1485"/>
                  </a:cubicBezTo>
                  <a:cubicBezTo>
                    <a:pt x="19090" y="1411"/>
                    <a:pt x="19090" y="1411"/>
                    <a:pt x="19090" y="1411"/>
                  </a:cubicBezTo>
                  <a:cubicBezTo>
                    <a:pt x="19001" y="1411"/>
                    <a:pt x="19001" y="1485"/>
                    <a:pt x="19001" y="1559"/>
                  </a:cubicBezTo>
                  <a:cubicBezTo>
                    <a:pt x="19001" y="1411"/>
                    <a:pt x="19001" y="1411"/>
                    <a:pt x="19090" y="1262"/>
                  </a:cubicBezTo>
                  <a:cubicBezTo>
                    <a:pt x="19180" y="1188"/>
                    <a:pt x="19270" y="1114"/>
                    <a:pt x="19359" y="1039"/>
                  </a:cubicBezTo>
                  <a:cubicBezTo>
                    <a:pt x="19359" y="1039"/>
                    <a:pt x="19359" y="965"/>
                    <a:pt x="19270" y="965"/>
                  </a:cubicBezTo>
                  <a:cubicBezTo>
                    <a:pt x="19270" y="965"/>
                    <a:pt x="19270" y="1039"/>
                    <a:pt x="19180" y="1039"/>
                  </a:cubicBezTo>
                  <a:cubicBezTo>
                    <a:pt x="19090" y="1114"/>
                    <a:pt x="18911" y="1114"/>
                    <a:pt x="18822" y="1188"/>
                  </a:cubicBezTo>
                  <a:cubicBezTo>
                    <a:pt x="18822" y="1114"/>
                    <a:pt x="18911" y="1114"/>
                    <a:pt x="19001" y="1039"/>
                  </a:cubicBezTo>
                  <a:cubicBezTo>
                    <a:pt x="19001" y="1039"/>
                    <a:pt x="19090" y="965"/>
                    <a:pt x="19180" y="965"/>
                  </a:cubicBezTo>
                  <a:cubicBezTo>
                    <a:pt x="19270" y="891"/>
                    <a:pt x="19180" y="891"/>
                    <a:pt x="19090" y="891"/>
                  </a:cubicBezTo>
                  <a:cubicBezTo>
                    <a:pt x="19001" y="817"/>
                    <a:pt x="19001" y="817"/>
                    <a:pt x="18911" y="891"/>
                  </a:cubicBezTo>
                  <a:cubicBezTo>
                    <a:pt x="18911" y="817"/>
                    <a:pt x="19001" y="817"/>
                    <a:pt x="18911" y="817"/>
                  </a:cubicBezTo>
                  <a:cubicBezTo>
                    <a:pt x="18911" y="742"/>
                    <a:pt x="19001" y="817"/>
                    <a:pt x="19090" y="742"/>
                  </a:cubicBezTo>
                  <a:cubicBezTo>
                    <a:pt x="19090" y="742"/>
                    <a:pt x="19090" y="742"/>
                    <a:pt x="19090" y="742"/>
                  </a:cubicBezTo>
                  <a:cubicBezTo>
                    <a:pt x="19090" y="742"/>
                    <a:pt x="19090" y="742"/>
                    <a:pt x="19090" y="817"/>
                  </a:cubicBezTo>
                  <a:cubicBezTo>
                    <a:pt x="19090" y="817"/>
                    <a:pt x="19180" y="817"/>
                    <a:pt x="19180" y="817"/>
                  </a:cubicBezTo>
                  <a:cubicBezTo>
                    <a:pt x="19180" y="817"/>
                    <a:pt x="19180" y="817"/>
                    <a:pt x="19270" y="817"/>
                  </a:cubicBezTo>
                  <a:cubicBezTo>
                    <a:pt x="19359" y="742"/>
                    <a:pt x="19359" y="742"/>
                    <a:pt x="19270" y="668"/>
                  </a:cubicBezTo>
                  <a:cubicBezTo>
                    <a:pt x="19359" y="668"/>
                    <a:pt x="19359" y="742"/>
                    <a:pt x="19359" y="742"/>
                  </a:cubicBezTo>
                  <a:cubicBezTo>
                    <a:pt x="19359" y="668"/>
                    <a:pt x="19359" y="668"/>
                    <a:pt x="19359" y="668"/>
                  </a:cubicBezTo>
                  <a:cubicBezTo>
                    <a:pt x="19359" y="668"/>
                    <a:pt x="19449" y="668"/>
                    <a:pt x="19449" y="668"/>
                  </a:cubicBezTo>
                  <a:cubicBezTo>
                    <a:pt x="19449" y="594"/>
                    <a:pt x="19449" y="594"/>
                    <a:pt x="19359" y="594"/>
                  </a:cubicBezTo>
                  <a:cubicBezTo>
                    <a:pt x="19539" y="594"/>
                    <a:pt x="19539" y="446"/>
                    <a:pt x="19539" y="371"/>
                  </a:cubicBezTo>
                  <a:cubicBezTo>
                    <a:pt x="19449" y="297"/>
                    <a:pt x="19270" y="446"/>
                    <a:pt x="19270" y="371"/>
                  </a:cubicBezTo>
                  <a:cubicBezTo>
                    <a:pt x="19270" y="371"/>
                    <a:pt x="19270" y="371"/>
                    <a:pt x="19270" y="297"/>
                  </a:cubicBezTo>
                  <a:cubicBezTo>
                    <a:pt x="19270" y="371"/>
                    <a:pt x="19270" y="371"/>
                    <a:pt x="19270" y="371"/>
                  </a:cubicBezTo>
                  <a:cubicBezTo>
                    <a:pt x="19270" y="371"/>
                    <a:pt x="19270" y="297"/>
                    <a:pt x="19270" y="297"/>
                  </a:cubicBezTo>
                  <a:cubicBezTo>
                    <a:pt x="19270" y="297"/>
                    <a:pt x="19270" y="297"/>
                    <a:pt x="19270" y="297"/>
                  </a:cubicBezTo>
                  <a:cubicBezTo>
                    <a:pt x="19270" y="297"/>
                    <a:pt x="19359" y="223"/>
                    <a:pt x="19270" y="149"/>
                  </a:cubicBezTo>
                  <a:cubicBezTo>
                    <a:pt x="19180" y="149"/>
                    <a:pt x="19180" y="223"/>
                    <a:pt x="19180" y="297"/>
                  </a:cubicBezTo>
                  <a:cubicBezTo>
                    <a:pt x="19090" y="149"/>
                    <a:pt x="19090" y="297"/>
                    <a:pt x="19001" y="297"/>
                  </a:cubicBezTo>
                  <a:cubicBezTo>
                    <a:pt x="19001" y="297"/>
                    <a:pt x="18822" y="223"/>
                    <a:pt x="18822" y="223"/>
                  </a:cubicBezTo>
                  <a:cubicBezTo>
                    <a:pt x="18822" y="223"/>
                    <a:pt x="18822" y="149"/>
                    <a:pt x="18822" y="149"/>
                  </a:cubicBezTo>
                  <a:cubicBezTo>
                    <a:pt x="18822" y="149"/>
                    <a:pt x="18822" y="74"/>
                    <a:pt x="18822" y="74"/>
                  </a:cubicBezTo>
                  <a:cubicBezTo>
                    <a:pt x="18822" y="74"/>
                    <a:pt x="18822" y="149"/>
                    <a:pt x="18822" y="149"/>
                  </a:cubicBezTo>
                  <a:cubicBezTo>
                    <a:pt x="18822" y="149"/>
                    <a:pt x="18732" y="149"/>
                    <a:pt x="18732" y="149"/>
                  </a:cubicBezTo>
                  <a:cubicBezTo>
                    <a:pt x="18732" y="149"/>
                    <a:pt x="18732" y="223"/>
                    <a:pt x="18732" y="297"/>
                  </a:cubicBezTo>
                  <a:cubicBezTo>
                    <a:pt x="18732" y="297"/>
                    <a:pt x="18732" y="297"/>
                    <a:pt x="18732" y="297"/>
                  </a:cubicBezTo>
                  <a:cubicBezTo>
                    <a:pt x="18732" y="297"/>
                    <a:pt x="18732" y="297"/>
                    <a:pt x="18732" y="297"/>
                  </a:cubicBezTo>
                  <a:cubicBezTo>
                    <a:pt x="18732" y="297"/>
                    <a:pt x="18732" y="371"/>
                    <a:pt x="18732" y="371"/>
                  </a:cubicBezTo>
                  <a:cubicBezTo>
                    <a:pt x="18732" y="371"/>
                    <a:pt x="18732" y="446"/>
                    <a:pt x="18732" y="446"/>
                  </a:cubicBezTo>
                  <a:cubicBezTo>
                    <a:pt x="18642" y="446"/>
                    <a:pt x="18642" y="371"/>
                    <a:pt x="18642" y="297"/>
                  </a:cubicBezTo>
                  <a:cubicBezTo>
                    <a:pt x="18642" y="297"/>
                    <a:pt x="18463" y="297"/>
                    <a:pt x="18463" y="297"/>
                  </a:cubicBezTo>
                  <a:cubicBezTo>
                    <a:pt x="18373" y="297"/>
                    <a:pt x="18553" y="446"/>
                    <a:pt x="18553" y="446"/>
                  </a:cubicBezTo>
                  <a:cubicBezTo>
                    <a:pt x="18463" y="446"/>
                    <a:pt x="18284" y="371"/>
                    <a:pt x="18373" y="520"/>
                  </a:cubicBezTo>
                  <a:cubicBezTo>
                    <a:pt x="18373" y="594"/>
                    <a:pt x="18463" y="594"/>
                    <a:pt x="18553" y="594"/>
                  </a:cubicBezTo>
                  <a:cubicBezTo>
                    <a:pt x="18553" y="594"/>
                    <a:pt x="18553" y="520"/>
                    <a:pt x="18642" y="520"/>
                  </a:cubicBezTo>
                  <a:cubicBezTo>
                    <a:pt x="18553" y="594"/>
                    <a:pt x="18642" y="594"/>
                    <a:pt x="18642" y="594"/>
                  </a:cubicBezTo>
                  <a:cubicBezTo>
                    <a:pt x="18642" y="668"/>
                    <a:pt x="18732" y="668"/>
                    <a:pt x="18642" y="668"/>
                  </a:cubicBezTo>
                  <a:cubicBezTo>
                    <a:pt x="18642" y="742"/>
                    <a:pt x="18732" y="742"/>
                    <a:pt x="18822" y="742"/>
                  </a:cubicBezTo>
                  <a:cubicBezTo>
                    <a:pt x="18732" y="742"/>
                    <a:pt x="18553" y="668"/>
                    <a:pt x="18553" y="742"/>
                  </a:cubicBezTo>
                  <a:cubicBezTo>
                    <a:pt x="18463" y="817"/>
                    <a:pt x="18553" y="817"/>
                    <a:pt x="18553" y="817"/>
                  </a:cubicBezTo>
                  <a:cubicBezTo>
                    <a:pt x="18553" y="891"/>
                    <a:pt x="18553" y="891"/>
                    <a:pt x="18553" y="891"/>
                  </a:cubicBezTo>
                  <a:cubicBezTo>
                    <a:pt x="18553" y="891"/>
                    <a:pt x="18553" y="891"/>
                    <a:pt x="18463" y="891"/>
                  </a:cubicBezTo>
                  <a:cubicBezTo>
                    <a:pt x="18463" y="891"/>
                    <a:pt x="18373" y="891"/>
                    <a:pt x="18373" y="891"/>
                  </a:cubicBezTo>
                  <a:cubicBezTo>
                    <a:pt x="18284" y="965"/>
                    <a:pt x="18373" y="965"/>
                    <a:pt x="18373" y="1039"/>
                  </a:cubicBezTo>
                  <a:cubicBezTo>
                    <a:pt x="18373" y="1039"/>
                    <a:pt x="18284" y="1039"/>
                    <a:pt x="18373" y="1114"/>
                  </a:cubicBezTo>
                  <a:cubicBezTo>
                    <a:pt x="18373" y="1188"/>
                    <a:pt x="18463" y="1188"/>
                    <a:pt x="18463" y="1188"/>
                  </a:cubicBezTo>
                  <a:cubicBezTo>
                    <a:pt x="18463" y="1188"/>
                    <a:pt x="18373" y="1188"/>
                    <a:pt x="18373" y="1188"/>
                  </a:cubicBezTo>
                  <a:cubicBezTo>
                    <a:pt x="18284" y="1188"/>
                    <a:pt x="18373" y="1188"/>
                    <a:pt x="18284" y="1188"/>
                  </a:cubicBezTo>
                  <a:cubicBezTo>
                    <a:pt x="18284" y="1188"/>
                    <a:pt x="18284" y="1262"/>
                    <a:pt x="18284" y="1262"/>
                  </a:cubicBezTo>
                  <a:cubicBezTo>
                    <a:pt x="18284" y="1262"/>
                    <a:pt x="18284" y="1262"/>
                    <a:pt x="18284" y="1336"/>
                  </a:cubicBezTo>
                  <a:cubicBezTo>
                    <a:pt x="18284" y="1336"/>
                    <a:pt x="18284" y="1411"/>
                    <a:pt x="18373" y="1485"/>
                  </a:cubicBezTo>
                  <a:cubicBezTo>
                    <a:pt x="18284" y="1411"/>
                    <a:pt x="18194" y="1485"/>
                    <a:pt x="18194" y="1411"/>
                  </a:cubicBezTo>
                  <a:cubicBezTo>
                    <a:pt x="18194" y="1411"/>
                    <a:pt x="18105" y="1411"/>
                    <a:pt x="18105" y="1411"/>
                  </a:cubicBezTo>
                  <a:cubicBezTo>
                    <a:pt x="18105" y="1485"/>
                    <a:pt x="18105" y="1485"/>
                    <a:pt x="18015" y="1559"/>
                  </a:cubicBezTo>
                  <a:cubicBezTo>
                    <a:pt x="18015" y="1559"/>
                    <a:pt x="18015" y="1559"/>
                    <a:pt x="17925" y="1559"/>
                  </a:cubicBezTo>
                  <a:cubicBezTo>
                    <a:pt x="17925" y="1559"/>
                    <a:pt x="17925" y="1633"/>
                    <a:pt x="17925" y="1633"/>
                  </a:cubicBezTo>
                  <a:cubicBezTo>
                    <a:pt x="18015" y="1633"/>
                    <a:pt x="17836" y="1707"/>
                    <a:pt x="17925" y="1633"/>
                  </a:cubicBezTo>
                  <a:cubicBezTo>
                    <a:pt x="17836" y="1707"/>
                    <a:pt x="17836" y="1633"/>
                    <a:pt x="17836" y="1559"/>
                  </a:cubicBezTo>
                  <a:cubicBezTo>
                    <a:pt x="17836" y="1485"/>
                    <a:pt x="17925" y="1485"/>
                    <a:pt x="17925" y="1411"/>
                  </a:cubicBezTo>
                  <a:cubicBezTo>
                    <a:pt x="17925" y="1336"/>
                    <a:pt x="17925" y="1262"/>
                    <a:pt x="17925" y="1188"/>
                  </a:cubicBezTo>
                  <a:cubicBezTo>
                    <a:pt x="17925" y="1114"/>
                    <a:pt x="18015" y="1114"/>
                    <a:pt x="17925" y="1039"/>
                  </a:cubicBezTo>
                  <a:cubicBezTo>
                    <a:pt x="17836" y="1039"/>
                    <a:pt x="17746" y="1114"/>
                    <a:pt x="17746" y="1114"/>
                  </a:cubicBezTo>
                  <a:cubicBezTo>
                    <a:pt x="17836" y="1039"/>
                    <a:pt x="17925" y="1039"/>
                    <a:pt x="17925" y="965"/>
                  </a:cubicBezTo>
                  <a:cubicBezTo>
                    <a:pt x="18015" y="891"/>
                    <a:pt x="18015" y="742"/>
                    <a:pt x="18015" y="668"/>
                  </a:cubicBezTo>
                  <a:cubicBezTo>
                    <a:pt x="18015" y="742"/>
                    <a:pt x="18015" y="668"/>
                    <a:pt x="18015" y="594"/>
                  </a:cubicBezTo>
                  <a:cubicBezTo>
                    <a:pt x="18015" y="594"/>
                    <a:pt x="18015" y="594"/>
                    <a:pt x="18015" y="520"/>
                  </a:cubicBezTo>
                  <a:cubicBezTo>
                    <a:pt x="18015" y="520"/>
                    <a:pt x="18015" y="446"/>
                    <a:pt x="18015" y="446"/>
                  </a:cubicBezTo>
                  <a:cubicBezTo>
                    <a:pt x="17836" y="446"/>
                    <a:pt x="17746" y="668"/>
                    <a:pt x="17656" y="742"/>
                  </a:cubicBezTo>
                  <a:cubicBezTo>
                    <a:pt x="17656" y="817"/>
                    <a:pt x="17567" y="891"/>
                    <a:pt x="17477" y="965"/>
                  </a:cubicBezTo>
                  <a:cubicBezTo>
                    <a:pt x="17388" y="1114"/>
                    <a:pt x="17298" y="1262"/>
                    <a:pt x="17208" y="1411"/>
                  </a:cubicBezTo>
                  <a:cubicBezTo>
                    <a:pt x="17119" y="1559"/>
                    <a:pt x="17029" y="1633"/>
                    <a:pt x="16939" y="1782"/>
                  </a:cubicBezTo>
                  <a:cubicBezTo>
                    <a:pt x="17119" y="1782"/>
                    <a:pt x="17029" y="1782"/>
                    <a:pt x="17029" y="1856"/>
                  </a:cubicBezTo>
                  <a:cubicBezTo>
                    <a:pt x="16939" y="1930"/>
                    <a:pt x="16939" y="2004"/>
                    <a:pt x="16850" y="2079"/>
                  </a:cubicBezTo>
                  <a:cubicBezTo>
                    <a:pt x="16850" y="2079"/>
                    <a:pt x="16850" y="2227"/>
                    <a:pt x="16760" y="2227"/>
                  </a:cubicBezTo>
                  <a:cubicBezTo>
                    <a:pt x="16671" y="2227"/>
                    <a:pt x="16671" y="2153"/>
                    <a:pt x="16760" y="2153"/>
                  </a:cubicBezTo>
                  <a:cubicBezTo>
                    <a:pt x="16671" y="2153"/>
                    <a:pt x="16671" y="2153"/>
                    <a:pt x="16671" y="2153"/>
                  </a:cubicBezTo>
                  <a:cubicBezTo>
                    <a:pt x="16671" y="2153"/>
                    <a:pt x="16671" y="2079"/>
                    <a:pt x="16671" y="2079"/>
                  </a:cubicBezTo>
                  <a:cubicBezTo>
                    <a:pt x="16581" y="2153"/>
                    <a:pt x="16671" y="2227"/>
                    <a:pt x="16671" y="2301"/>
                  </a:cubicBezTo>
                  <a:cubicBezTo>
                    <a:pt x="16581" y="2301"/>
                    <a:pt x="16581" y="2004"/>
                    <a:pt x="16581" y="1930"/>
                  </a:cubicBezTo>
                  <a:cubicBezTo>
                    <a:pt x="16581" y="1856"/>
                    <a:pt x="16850" y="1782"/>
                    <a:pt x="16760" y="1707"/>
                  </a:cubicBezTo>
                  <a:cubicBezTo>
                    <a:pt x="16760" y="1707"/>
                    <a:pt x="16760" y="1707"/>
                    <a:pt x="16671" y="1782"/>
                  </a:cubicBezTo>
                  <a:cubicBezTo>
                    <a:pt x="16671" y="1707"/>
                    <a:pt x="16671" y="1707"/>
                    <a:pt x="16760" y="1707"/>
                  </a:cubicBezTo>
                  <a:cubicBezTo>
                    <a:pt x="16671" y="1707"/>
                    <a:pt x="16760" y="1559"/>
                    <a:pt x="16850" y="1633"/>
                  </a:cubicBezTo>
                  <a:cubicBezTo>
                    <a:pt x="16850" y="1559"/>
                    <a:pt x="16760" y="1485"/>
                    <a:pt x="16850" y="1485"/>
                  </a:cubicBezTo>
                  <a:cubicBezTo>
                    <a:pt x="16760" y="1411"/>
                    <a:pt x="16671" y="1485"/>
                    <a:pt x="16671" y="1411"/>
                  </a:cubicBezTo>
                  <a:cubicBezTo>
                    <a:pt x="16671" y="1411"/>
                    <a:pt x="16850" y="1411"/>
                    <a:pt x="16850" y="1336"/>
                  </a:cubicBezTo>
                  <a:cubicBezTo>
                    <a:pt x="16850" y="1262"/>
                    <a:pt x="16671" y="1336"/>
                    <a:pt x="16671" y="1411"/>
                  </a:cubicBezTo>
                  <a:cubicBezTo>
                    <a:pt x="16760" y="1336"/>
                    <a:pt x="16850" y="1188"/>
                    <a:pt x="16939" y="1114"/>
                  </a:cubicBezTo>
                  <a:cubicBezTo>
                    <a:pt x="16939" y="1114"/>
                    <a:pt x="16939" y="1114"/>
                    <a:pt x="16939" y="1039"/>
                  </a:cubicBezTo>
                  <a:cubicBezTo>
                    <a:pt x="17029" y="1039"/>
                    <a:pt x="17029" y="1039"/>
                    <a:pt x="17029" y="1039"/>
                  </a:cubicBezTo>
                  <a:cubicBezTo>
                    <a:pt x="17029" y="1039"/>
                    <a:pt x="17119" y="965"/>
                    <a:pt x="17119" y="891"/>
                  </a:cubicBezTo>
                  <a:cubicBezTo>
                    <a:pt x="17119" y="891"/>
                    <a:pt x="17119" y="817"/>
                    <a:pt x="17119" y="817"/>
                  </a:cubicBezTo>
                  <a:cubicBezTo>
                    <a:pt x="17119" y="817"/>
                    <a:pt x="17208" y="817"/>
                    <a:pt x="17208" y="817"/>
                  </a:cubicBezTo>
                  <a:cubicBezTo>
                    <a:pt x="17208" y="817"/>
                    <a:pt x="17298" y="742"/>
                    <a:pt x="17298" y="668"/>
                  </a:cubicBezTo>
                  <a:cubicBezTo>
                    <a:pt x="17388" y="594"/>
                    <a:pt x="17298" y="520"/>
                    <a:pt x="17208" y="668"/>
                  </a:cubicBezTo>
                  <a:cubicBezTo>
                    <a:pt x="17208" y="594"/>
                    <a:pt x="17208" y="594"/>
                    <a:pt x="17119" y="594"/>
                  </a:cubicBezTo>
                  <a:cubicBezTo>
                    <a:pt x="17119" y="594"/>
                    <a:pt x="17119" y="594"/>
                    <a:pt x="17029" y="668"/>
                  </a:cubicBezTo>
                  <a:cubicBezTo>
                    <a:pt x="17029" y="668"/>
                    <a:pt x="17029" y="594"/>
                    <a:pt x="17029" y="594"/>
                  </a:cubicBezTo>
                  <a:cubicBezTo>
                    <a:pt x="17029" y="668"/>
                    <a:pt x="17029" y="668"/>
                    <a:pt x="16939" y="668"/>
                  </a:cubicBezTo>
                  <a:cubicBezTo>
                    <a:pt x="16939" y="668"/>
                    <a:pt x="17029" y="594"/>
                    <a:pt x="17029" y="594"/>
                  </a:cubicBezTo>
                  <a:cubicBezTo>
                    <a:pt x="17119" y="520"/>
                    <a:pt x="17029" y="446"/>
                    <a:pt x="16939" y="371"/>
                  </a:cubicBezTo>
                  <a:cubicBezTo>
                    <a:pt x="16850" y="446"/>
                    <a:pt x="16939" y="520"/>
                    <a:pt x="16939" y="594"/>
                  </a:cubicBezTo>
                  <a:cubicBezTo>
                    <a:pt x="16939" y="668"/>
                    <a:pt x="16939" y="742"/>
                    <a:pt x="16850" y="742"/>
                  </a:cubicBezTo>
                  <a:cubicBezTo>
                    <a:pt x="16850" y="742"/>
                    <a:pt x="16850" y="742"/>
                    <a:pt x="16850" y="742"/>
                  </a:cubicBezTo>
                  <a:cubicBezTo>
                    <a:pt x="16850" y="742"/>
                    <a:pt x="16850" y="742"/>
                    <a:pt x="16850" y="817"/>
                  </a:cubicBezTo>
                  <a:cubicBezTo>
                    <a:pt x="16850" y="668"/>
                    <a:pt x="16760" y="594"/>
                    <a:pt x="16760" y="520"/>
                  </a:cubicBezTo>
                  <a:cubicBezTo>
                    <a:pt x="16671" y="594"/>
                    <a:pt x="16671" y="594"/>
                    <a:pt x="16671" y="668"/>
                  </a:cubicBezTo>
                  <a:cubicBezTo>
                    <a:pt x="16581" y="668"/>
                    <a:pt x="16581" y="594"/>
                    <a:pt x="16581" y="594"/>
                  </a:cubicBezTo>
                  <a:cubicBezTo>
                    <a:pt x="16581" y="594"/>
                    <a:pt x="16581" y="594"/>
                    <a:pt x="16581" y="594"/>
                  </a:cubicBezTo>
                  <a:cubicBezTo>
                    <a:pt x="16581" y="594"/>
                    <a:pt x="16671" y="520"/>
                    <a:pt x="16671" y="446"/>
                  </a:cubicBezTo>
                  <a:cubicBezTo>
                    <a:pt x="16581" y="371"/>
                    <a:pt x="16581" y="520"/>
                    <a:pt x="16581" y="520"/>
                  </a:cubicBezTo>
                  <a:cubicBezTo>
                    <a:pt x="16581" y="520"/>
                    <a:pt x="16491" y="520"/>
                    <a:pt x="16491" y="520"/>
                  </a:cubicBezTo>
                  <a:cubicBezTo>
                    <a:pt x="16491" y="520"/>
                    <a:pt x="16402" y="446"/>
                    <a:pt x="16402" y="371"/>
                  </a:cubicBezTo>
                  <a:cubicBezTo>
                    <a:pt x="16312" y="371"/>
                    <a:pt x="16222" y="446"/>
                    <a:pt x="16312" y="446"/>
                  </a:cubicBezTo>
                  <a:cubicBezTo>
                    <a:pt x="16222" y="446"/>
                    <a:pt x="16312" y="520"/>
                    <a:pt x="16312" y="594"/>
                  </a:cubicBezTo>
                  <a:cubicBezTo>
                    <a:pt x="16312" y="594"/>
                    <a:pt x="16402" y="594"/>
                    <a:pt x="16402" y="594"/>
                  </a:cubicBezTo>
                  <a:cubicBezTo>
                    <a:pt x="16402" y="668"/>
                    <a:pt x="16312" y="594"/>
                    <a:pt x="16312" y="668"/>
                  </a:cubicBezTo>
                  <a:cubicBezTo>
                    <a:pt x="16312" y="668"/>
                    <a:pt x="16312" y="594"/>
                    <a:pt x="16312" y="668"/>
                  </a:cubicBezTo>
                  <a:cubicBezTo>
                    <a:pt x="16312" y="742"/>
                    <a:pt x="16312" y="742"/>
                    <a:pt x="16312" y="742"/>
                  </a:cubicBezTo>
                  <a:cubicBezTo>
                    <a:pt x="16312" y="817"/>
                    <a:pt x="16222" y="817"/>
                    <a:pt x="16222" y="742"/>
                  </a:cubicBezTo>
                  <a:cubicBezTo>
                    <a:pt x="16222" y="742"/>
                    <a:pt x="16133" y="742"/>
                    <a:pt x="16133" y="742"/>
                  </a:cubicBezTo>
                  <a:cubicBezTo>
                    <a:pt x="16133" y="742"/>
                    <a:pt x="16133" y="668"/>
                    <a:pt x="16133" y="668"/>
                  </a:cubicBezTo>
                  <a:cubicBezTo>
                    <a:pt x="16133" y="668"/>
                    <a:pt x="16133" y="668"/>
                    <a:pt x="16133" y="594"/>
                  </a:cubicBezTo>
                  <a:cubicBezTo>
                    <a:pt x="16043" y="668"/>
                    <a:pt x="15954" y="668"/>
                    <a:pt x="15954" y="742"/>
                  </a:cubicBezTo>
                  <a:cubicBezTo>
                    <a:pt x="16043" y="891"/>
                    <a:pt x="16043" y="817"/>
                    <a:pt x="16133" y="891"/>
                  </a:cubicBezTo>
                  <a:cubicBezTo>
                    <a:pt x="16222" y="891"/>
                    <a:pt x="16402" y="965"/>
                    <a:pt x="16402" y="1114"/>
                  </a:cubicBezTo>
                  <a:cubicBezTo>
                    <a:pt x="16402" y="1188"/>
                    <a:pt x="16312" y="1188"/>
                    <a:pt x="16312" y="1114"/>
                  </a:cubicBezTo>
                  <a:cubicBezTo>
                    <a:pt x="16222" y="1114"/>
                    <a:pt x="16222" y="1039"/>
                    <a:pt x="16222" y="1039"/>
                  </a:cubicBezTo>
                  <a:cubicBezTo>
                    <a:pt x="16222" y="1039"/>
                    <a:pt x="16043" y="965"/>
                    <a:pt x="16043" y="965"/>
                  </a:cubicBezTo>
                  <a:cubicBezTo>
                    <a:pt x="16043" y="1039"/>
                    <a:pt x="16043" y="1114"/>
                    <a:pt x="16043" y="1114"/>
                  </a:cubicBezTo>
                  <a:cubicBezTo>
                    <a:pt x="15954" y="1188"/>
                    <a:pt x="15954" y="1262"/>
                    <a:pt x="15864" y="1336"/>
                  </a:cubicBezTo>
                  <a:cubicBezTo>
                    <a:pt x="15954" y="1336"/>
                    <a:pt x="16133" y="1411"/>
                    <a:pt x="16043" y="1485"/>
                  </a:cubicBezTo>
                  <a:cubicBezTo>
                    <a:pt x="16043" y="1411"/>
                    <a:pt x="15774" y="1336"/>
                    <a:pt x="15685" y="1411"/>
                  </a:cubicBezTo>
                  <a:cubicBezTo>
                    <a:pt x="15595" y="1485"/>
                    <a:pt x="15505" y="1559"/>
                    <a:pt x="15416" y="1633"/>
                  </a:cubicBezTo>
                  <a:cubicBezTo>
                    <a:pt x="15416" y="1633"/>
                    <a:pt x="15326" y="1707"/>
                    <a:pt x="15326" y="1782"/>
                  </a:cubicBezTo>
                  <a:cubicBezTo>
                    <a:pt x="15326" y="1782"/>
                    <a:pt x="15416" y="1782"/>
                    <a:pt x="15416" y="1782"/>
                  </a:cubicBezTo>
                  <a:cubicBezTo>
                    <a:pt x="15416" y="1782"/>
                    <a:pt x="15416" y="1782"/>
                    <a:pt x="15416" y="1782"/>
                  </a:cubicBezTo>
                  <a:cubicBezTo>
                    <a:pt x="15416" y="1782"/>
                    <a:pt x="15416" y="1782"/>
                    <a:pt x="15416" y="1782"/>
                  </a:cubicBezTo>
                  <a:cubicBezTo>
                    <a:pt x="15416" y="1856"/>
                    <a:pt x="15237" y="1782"/>
                    <a:pt x="15237" y="1930"/>
                  </a:cubicBezTo>
                  <a:cubicBezTo>
                    <a:pt x="15237" y="1930"/>
                    <a:pt x="15326" y="1856"/>
                    <a:pt x="15416" y="1930"/>
                  </a:cubicBezTo>
                  <a:cubicBezTo>
                    <a:pt x="15326" y="1930"/>
                    <a:pt x="15237" y="1930"/>
                    <a:pt x="15147" y="1930"/>
                  </a:cubicBezTo>
                  <a:cubicBezTo>
                    <a:pt x="15147" y="2004"/>
                    <a:pt x="15237" y="2004"/>
                    <a:pt x="15326" y="2004"/>
                  </a:cubicBezTo>
                  <a:cubicBezTo>
                    <a:pt x="15326" y="2079"/>
                    <a:pt x="15237" y="2004"/>
                    <a:pt x="15237" y="2079"/>
                  </a:cubicBezTo>
                  <a:cubicBezTo>
                    <a:pt x="15237" y="2079"/>
                    <a:pt x="15326" y="2153"/>
                    <a:pt x="15237" y="2153"/>
                  </a:cubicBezTo>
                  <a:cubicBezTo>
                    <a:pt x="15237" y="2153"/>
                    <a:pt x="15147" y="2227"/>
                    <a:pt x="15057" y="2227"/>
                  </a:cubicBezTo>
                  <a:cubicBezTo>
                    <a:pt x="15147" y="2227"/>
                    <a:pt x="15147" y="2301"/>
                    <a:pt x="15237" y="2301"/>
                  </a:cubicBezTo>
                  <a:cubicBezTo>
                    <a:pt x="15237" y="2375"/>
                    <a:pt x="15326" y="2301"/>
                    <a:pt x="15416" y="2375"/>
                  </a:cubicBezTo>
                  <a:cubicBezTo>
                    <a:pt x="15326" y="2375"/>
                    <a:pt x="15326" y="2524"/>
                    <a:pt x="15237" y="2524"/>
                  </a:cubicBezTo>
                  <a:cubicBezTo>
                    <a:pt x="15237" y="2450"/>
                    <a:pt x="15237" y="2450"/>
                    <a:pt x="15237" y="2450"/>
                  </a:cubicBezTo>
                  <a:cubicBezTo>
                    <a:pt x="15147" y="2375"/>
                    <a:pt x="15057" y="2524"/>
                    <a:pt x="15057" y="2524"/>
                  </a:cubicBezTo>
                  <a:cubicBezTo>
                    <a:pt x="15057" y="2450"/>
                    <a:pt x="15147" y="2301"/>
                    <a:pt x="14968" y="2375"/>
                  </a:cubicBezTo>
                  <a:cubicBezTo>
                    <a:pt x="14968" y="2227"/>
                    <a:pt x="14968" y="2153"/>
                    <a:pt x="14968" y="2079"/>
                  </a:cubicBezTo>
                  <a:cubicBezTo>
                    <a:pt x="14878" y="2079"/>
                    <a:pt x="14878" y="2153"/>
                    <a:pt x="14788" y="2227"/>
                  </a:cubicBezTo>
                  <a:cubicBezTo>
                    <a:pt x="14788" y="2227"/>
                    <a:pt x="14788" y="2227"/>
                    <a:pt x="14699" y="2227"/>
                  </a:cubicBezTo>
                  <a:cubicBezTo>
                    <a:pt x="14699" y="2227"/>
                    <a:pt x="14699" y="2227"/>
                    <a:pt x="14699" y="2227"/>
                  </a:cubicBezTo>
                  <a:cubicBezTo>
                    <a:pt x="14609" y="2301"/>
                    <a:pt x="14520" y="2227"/>
                    <a:pt x="14430" y="2301"/>
                  </a:cubicBezTo>
                  <a:cubicBezTo>
                    <a:pt x="14430" y="2301"/>
                    <a:pt x="14430" y="2301"/>
                    <a:pt x="14340" y="2301"/>
                  </a:cubicBezTo>
                  <a:cubicBezTo>
                    <a:pt x="14430" y="2301"/>
                    <a:pt x="14430" y="2227"/>
                    <a:pt x="14520" y="2227"/>
                  </a:cubicBezTo>
                  <a:cubicBezTo>
                    <a:pt x="14520" y="2227"/>
                    <a:pt x="14520" y="2227"/>
                    <a:pt x="14609" y="2227"/>
                  </a:cubicBezTo>
                  <a:cubicBezTo>
                    <a:pt x="14699" y="2227"/>
                    <a:pt x="14788" y="2153"/>
                    <a:pt x="14878" y="2153"/>
                  </a:cubicBezTo>
                  <a:cubicBezTo>
                    <a:pt x="15057" y="1856"/>
                    <a:pt x="14609" y="2079"/>
                    <a:pt x="14609" y="1930"/>
                  </a:cubicBezTo>
                  <a:cubicBezTo>
                    <a:pt x="14609" y="1930"/>
                    <a:pt x="14520" y="1856"/>
                    <a:pt x="14520" y="1856"/>
                  </a:cubicBezTo>
                  <a:cubicBezTo>
                    <a:pt x="14430" y="1856"/>
                    <a:pt x="14430" y="1930"/>
                    <a:pt x="14430" y="1930"/>
                  </a:cubicBezTo>
                  <a:cubicBezTo>
                    <a:pt x="14430" y="2004"/>
                    <a:pt x="14340" y="2079"/>
                    <a:pt x="14430" y="2079"/>
                  </a:cubicBezTo>
                  <a:cubicBezTo>
                    <a:pt x="14430" y="2079"/>
                    <a:pt x="14520" y="2079"/>
                    <a:pt x="14609" y="2153"/>
                  </a:cubicBezTo>
                  <a:cubicBezTo>
                    <a:pt x="14520" y="2153"/>
                    <a:pt x="14520" y="2079"/>
                    <a:pt x="14430" y="2079"/>
                  </a:cubicBezTo>
                  <a:cubicBezTo>
                    <a:pt x="14430" y="2079"/>
                    <a:pt x="14340" y="2153"/>
                    <a:pt x="14340" y="2153"/>
                  </a:cubicBezTo>
                  <a:cubicBezTo>
                    <a:pt x="14340" y="2079"/>
                    <a:pt x="14340" y="2079"/>
                    <a:pt x="14340" y="2004"/>
                  </a:cubicBezTo>
                  <a:cubicBezTo>
                    <a:pt x="14340" y="2004"/>
                    <a:pt x="14340" y="1930"/>
                    <a:pt x="14340" y="1930"/>
                  </a:cubicBezTo>
                  <a:cubicBezTo>
                    <a:pt x="14340" y="1930"/>
                    <a:pt x="14340" y="1856"/>
                    <a:pt x="14340" y="1856"/>
                  </a:cubicBezTo>
                  <a:cubicBezTo>
                    <a:pt x="14340" y="1782"/>
                    <a:pt x="14251" y="1782"/>
                    <a:pt x="14251" y="1856"/>
                  </a:cubicBezTo>
                  <a:cubicBezTo>
                    <a:pt x="14251" y="1856"/>
                    <a:pt x="14251" y="1930"/>
                    <a:pt x="14251" y="1930"/>
                  </a:cubicBezTo>
                  <a:cubicBezTo>
                    <a:pt x="14251" y="1856"/>
                    <a:pt x="14251" y="1856"/>
                    <a:pt x="14161" y="1782"/>
                  </a:cubicBezTo>
                  <a:cubicBezTo>
                    <a:pt x="14161" y="1782"/>
                    <a:pt x="14161" y="1856"/>
                    <a:pt x="14071" y="1856"/>
                  </a:cubicBezTo>
                  <a:cubicBezTo>
                    <a:pt x="14161" y="1707"/>
                    <a:pt x="14161" y="1707"/>
                    <a:pt x="14071" y="1782"/>
                  </a:cubicBezTo>
                  <a:cubicBezTo>
                    <a:pt x="13982" y="1856"/>
                    <a:pt x="13892" y="1930"/>
                    <a:pt x="14071" y="2004"/>
                  </a:cubicBezTo>
                  <a:cubicBezTo>
                    <a:pt x="13982" y="2004"/>
                    <a:pt x="13982" y="2079"/>
                    <a:pt x="13982" y="2079"/>
                  </a:cubicBezTo>
                  <a:cubicBezTo>
                    <a:pt x="13982" y="2079"/>
                    <a:pt x="13982" y="2004"/>
                    <a:pt x="13892" y="1930"/>
                  </a:cubicBezTo>
                  <a:cubicBezTo>
                    <a:pt x="13892" y="1856"/>
                    <a:pt x="13802" y="1856"/>
                    <a:pt x="13802" y="1782"/>
                  </a:cubicBezTo>
                  <a:cubicBezTo>
                    <a:pt x="13802" y="1782"/>
                    <a:pt x="13802" y="1707"/>
                    <a:pt x="13713" y="1782"/>
                  </a:cubicBezTo>
                  <a:cubicBezTo>
                    <a:pt x="13713" y="1782"/>
                    <a:pt x="13713" y="1930"/>
                    <a:pt x="13713" y="2004"/>
                  </a:cubicBezTo>
                  <a:cubicBezTo>
                    <a:pt x="13713" y="1930"/>
                    <a:pt x="13623" y="1930"/>
                    <a:pt x="13623" y="1856"/>
                  </a:cubicBezTo>
                  <a:cubicBezTo>
                    <a:pt x="13623" y="1856"/>
                    <a:pt x="13534" y="1856"/>
                    <a:pt x="13534" y="1930"/>
                  </a:cubicBezTo>
                  <a:cubicBezTo>
                    <a:pt x="13444" y="1930"/>
                    <a:pt x="13444" y="1930"/>
                    <a:pt x="13534" y="2004"/>
                  </a:cubicBezTo>
                  <a:cubicBezTo>
                    <a:pt x="13534" y="2079"/>
                    <a:pt x="13623" y="2079"/>
                    <a:pt x="13713" y="2079"/>
                  </a:cubicBezTo>
                  <a:cubicBezTo>
                    <a:pt x="13623" y="2079"/>
                    <a:pt x="13623" y="2153"/>
                    <a:pt x="13713" y="2227"/>
                  </a:cubicBezTo>
                  <a:cubicBezTo>
                    <a:pt x="13713" y="2227"/>
                    <a:pt x="13802" y="2227"/>
                    <a:pt x="13802" y="2227"/>
                  </a:cubicBezTo>
                  <a:cubicBezTo>
                    <a:pt x="13802" y="2227"/>
                    <a:pt x="13802" y="2227"/>
                    <a:pt x="13892" y="2301"/>
                  </a:cubicBezTo>
                  <a:cubicBezTo>
                    <a:pt x="13892" y="2301"/>
                    <a:pt x="13982" y="2227"/>
                    <a:pt x="13982" y="2227"/>
                  </a:cubicBezTo>
                  <a:cubicBezTo>
                    <a:pt x="14071" y="2227"/>
                    <a:pt x="14071" y="2227"/>
                    <a:pt x="14071" y="2227"/>
                  </a:cubicBezTo>
                  <a:cubicBezTo>
                    <a:pt x="14161" y="2227"/>
                    <a:pt x="14161" y="2153"/>
                    <a:pt x="14161" y="2153"/>
                  </a:cubicBezTo>
                  <a:cubicBezTo>
                    <a:pt x="14161" y="2227"/>
                    <a:pt x="14161" y="2227"/>
                    <a:pt x="14161" y="2301"/>
                  </a:cubicBezTo>
                  <a:cubicBezTo>
                    <a:pt x="14071" y="2301"/>
                    <a:pt x="13982" y="2301"/>
                    <a:pt x="13982" y="2301"/>
                  </a:cubicBezTo>
                  <a:cubicBezTo>
                    <a:pt x="13892" y="2301"/>
                    <a:pt x="13982" y="2375"/>
                    <a:pt x="13982" y="2375"/>
                  </a:cubicBezTo>
                  <a:cubicBezTo>
                    <a:pt x="14071" y="2375"/>
                    <a:pt x="14161" y="2375"/>
                    <a:pt x="14251" y="2375"/>
                  </a:cubicBezTo>
                  <a:cubicBezTo>
                    <a:pt x="14251" y="2375"/>
                    <a:pt x="14251" y="2375"/>
                    <a:pt x="14251" y="2375"/>
                  </a:cubicBezTo>
                  <a:cubicBezTo>
                    <a:pt x="14161" y="2375"/>
                    <a:pt x="14161" y="2450"/>
                    <a:pt x="14161" y="2524"/>
                  </a:cubicBezTo>
                  <a:cubicBezTo>
                    <a:pt x="14161" y="2450"/>
                    <a:pt x="14161" y="2450"/>
                    <a:pt x="14161" y="2450"/>
                  </a:cubicBezTo>
                  <a:cubicBezTo>
                    <a:pt x="14071" y="2375"/>
                    <a:pt x="14071" y="2450"/>
                    <a:pt x="14071" y="2524"/>
                  </a:cubicBezTo>
                  <a:cubicBezTo>
                    <a:pt x="14071" y="2524"/>
                    <a:pt x="14071" y="2598"/>
                    <a:pt x="14071" y="2598"/>
                  </a:cubicBezTo>
                  <a:cubicBezTo>
                    <a:pt x="14071" y="2672"/>
                    <a:pt x="14071" y="2672"/>
                    <a:pt x="14071" y="2672"/>
                  </a:cubicBezTo>
                  <a:cubicBezTo>
                    <a:pt x="14161" y="2747"/>
                    <a:pt x="14161" y="2747"/>
                    <a:pt x="14071" y="2747"/>
                  </a:cubicBezTo>
                  <a:cubicBezTo>
                    <a:pt x="14071" y="2747"/>
                    <a:pt x="14161" y="2821"/>
                    <a:pt x="14161" y="2895"/>
                  </a:cubicBezTo>
                  <a:cubicBezTo>
                    <a:pt x="14161" y="2895"/>
                    <a:pt x="14161" y="2969"/>
                    <a:pt x="14071" y="2895"/>
                  </a:cubicBezTo>
                  <a:cubicBezTo>
                    <a:pt x="14161" y="2895"/>
                    <a:pt x="14161" y="2895"/>
                    <a:pt x="14161" y="2895"/>
                  </a:cubicBezTo>
                  <a:cubicBezTo>
                    <a:pt x="14071" y="2821"/>
                    <a:pt x="14071" y="2747"/>
                    <a:pt x="13982" y="2672"/>
                  </a:cubicBezTo>
                  <a:cubicBezTo>
                    <a:pt x="13892" y="2598"/>
                    <a:pt x="13802" y="2598"/>
                    <a:pt x="13802" y="2524"/>
                  </a:cubicBezTo>
                  <a:cubicBezTo>
                    <a:pt x="13802" y="2524"/>
                    <a:pt x="13802" y="2450"/>
                    <a:pt x="13802" y="2450"/>
                  </a:cubicBezTo>
                  <a:cubicBezTo>
                    <a:pt x="13802" y="2524"/>
                    <a:pt x="13713" y="2450"/>
                    <a:pt x="13713" y="2450"/>
                  </a:cubicBezTo>
                  <a:cubicBezTo>
                    <a:pt x="13713" y="2375"/>
                    <a:pt x="13713" y="2375"/>
                    <a:pt x="13623" y="2375"/>
                  </a:cubicBezTo>
                  <a:cubicBezTo>
                    <a:pt x="13534" y="2301"/>
                    <a:pt x="13534" y="2450"/>
                    <a:pt x="13444" y="2524"/>
                  </a:cubicBezTo>
                  <a:cubicBezTo>
                    <a:pt x="13534" y="2524"/>
                    <a:pt x="13534" y="2524"/>
                    <a:pt x="13534" y="2598"/>
                  </a:cubicBezTo>
                  <a:cubicBezTo>
                    <a:pt x="13534" y="2598"/>
                    <a:pt x="13534" y="2598"/>
                    <a:pt x="13444" y="2598"/>
                  </a:cubicBezTo>
                  <a:cubicBezTo>
                    <a:pt x="13444" y="2672"/>
                    <a:pt x="13534" y="2747"/>
                    <a:pt x="13354" y="2747"/>
                  </a:cubicBezTo>
                  <a:cubicBezTo>
                    <a:pt x="13444" y="2747"/>
                    <a:pt x="13444" y="2672"/>
                    <a:pt x="13444" y="2672"/>
                  </a:cubicBezTo>
                  <a:cubicBezTo>
                    <a:pt x="13444" y="2672"/>
                    <a:pt x="13354" y="2672"/>
                    <a:pt x="13354" y="2672"/>
                  </a:cubicBezTo>
                  <a:cubicBezTo>
                    <a:pt x="13354" y="2672"/>
                    <a:pt x="13354" y="2747"/>
                    <a:pt x="13354" y="2747"/>
                  </a:cubicBezTo>
                  <a:cubicBezTo>
                    <a:pt x="13354" y="2747"/>
                    <a:pt x="13265" y="2747"/>
                    <a:pt x="13354" y="2821"/>
                  </a:cubicBezTo>
                  <a:cubicBezTo>
                    <a:pt x="13265" y="2821"/>
                    <a:pt x="13265" y="2747"/>
                    <a:pt x="13265" y="2747"/>
                  </a:cubicBezTo>
                  <a:cubicBezTo>
                    <a:pt x="13265" y="2747"/>
                    <a:pt x="13265" y="2747"/>
                    <a:pt x="13265" y="2747"/>
                  </a:cubicBezTo>
                  <a:cubicBezTo>
                    <a:pt x="13265" y="2672"/>
                    <a:pt x="13265" y="2672"/>
                    <a:pt x="13265" y="2672"/>
                  </a:cubicBezTo>
                  <a:cubicBezTo>
                    <a:pt x="13175" y="2598"/>
                    <a:pt x="13354" y="2598"/>
                    <a:pt x="13354" y="2524"/>
                  </a:cubicBezTo>
                  <a:cubicBezTo>
                    <a:pt x="13265" y="2524"/>
                    <a:pt x="13175" y="2598"/>
                    <a:pt x="13085" y="2672"/>
                  </a:cubicBezTo>
                  <a:cubicBezTo>
                    <a:pt x="13175" y="2747"/>
                    <a:pt x="13175" y="2821"/>
                    <a:pt x="12996" y="2821"/>
                  </a:cubicBezTo>
                  <a:cubicBezTo>
                    <a:pt x="12996" y="2895"/>
                    <a:pt x="12906" y="2821"/>
                    <a:pt x="12906" y="2895"/>
                  </a:cubicBezTo>
                  <a:cubicBezTo>
                    <a:pt x="12817" y="2895"/>
                    <a:pt x="12906" y="2969"/>
                    <a:pt x="12906" y="2969"/>
                  </a:cubicBezTo>
                  <a:cubicBezTo>
                    <a:pt x="12906" y="3044"/>
                    <a:pt x="12817" y="3118"/>
                    <a:pt x="12906" y="3118"/>
                  </a:cubicBezTo>
                  <a:cubicBezTo>
                    <a:pt x="12906" y="3192"/>
                    <a:pt x="12906" y="3192"/>
                    <a:pt x="12996" y="3192"/>
                  </a:cubicBezTo>
                  <a:cubicBezTo>
                    <a:pt x="12996" y="3266"/>
                    <a:pt x="12996" y="3266"/>
                    <a:pt x="13085" y="3340"/>
                  </a:cubicBezTo>
                  <a:cubicBezTo>
                    <a:pt x="13085" y="3340"/>
                    <a:pt x="13175" y="3340"/>
                    <a:pt x="13175" y="3415"/>
                  </a:cubicBezTo>
                  <a:cubicBezTo>
                    <a:pt x="13175" y="3415"/>
                    <a:pt x="13175" y="3415"/>
                    <a:pt x="13175" y="3415"/>
                  </a:cubicBezTo>
                  <a:cubicBezTo>
                    <a:pt x="13085" y="3340"/>
                    <a:pt x="12996" y="3340"/>
                    <a:pt x="12996" y="3340"/>
                  </a:cubicBezTo>
                  <a:cubicBezTo>
                    <a:pt x="12906" y="3266"/>
                    <a:pt x="12906" y="3192"/>
                    <a:pt x="12817" y="3266"/>
                  </a:cubicBezTo>
                  <a:cubicBezTo>
                    <a:pt x="12817" y="3266"/>
                    <a:pt x="12727" y="3415"/>
                    <a:pt x="12727" y="3489"/>
                  </a:cubicBezTo>
                  <a:cubicBezTo>
                    <a:pt x="12727" y="3563"/>
                    <a:pt x="12727" y="3563"/>
                    <a:pt x="12727" y="3637"/>
                  </a:cubicBezTo>
                  <a:cubicBezTo>
                    <a:pt x="12637" y="3637"/>
                    <a:pt x="12637" y="3637"/>
                    <a:pt x="12637" y="3637"/>
                  </a:cubicBezTo>
                  <a:cubicBezTo>
                    <a:pt x="12548" y="3712"/>
                    <a:pt x="12548" y="3786"/>
                    <a:pt x="12458" y="3786"/>
                  </a:cubicBezTo>
                  <a:cubicBezTo>
                    <a:pt x="12368" y="3860"/>
                    <a:pt x="12458" y="3786"/>
                    <a:pt x="12458" y="3786"/>
                  </a:cubicBezTo>
                  <a:cubicBezTo>
                    <a:pt x="12458" y="3712"/>
                    <a:pt x="12458" y="3712"/>
                    <a:pt x="12458" y="3712"/>
                  </a:cubicBezTo>
                  <a:cubicBezTo>
                    <a:pt x="12458" y="3637"/>
                    <a:pt x="12548" y="3637"/>
                    <a:pt x="12548" y="3637"/>
                  </a:cubicBezTo>
                  <a:cubicBezTo>
                    <a:pt x="12637" y="3563"/>
                    <a:pt x="12637" y="3489"/>
                    <a:pt x="12637" y="3489"/>
                  </a:cubicBezTo>
                  <a:cubicBezTo>
                    <a:pt x="12727" y="3489"/>
                    <a:pt x="12727" y="3340"/>
                    <a:pt x="12727" y="3340"/>
                  </a:cubicBezTo>
                  <a:cubicBezTo>
                    <a:pt x="12727" y="3340"/>
                    <a:pt x="12727" y="3340"/>
                    <a:pt x="12727" y="3266"/>
                  </a:cubicBezTo>
                  <a:cubicBezTo>
                    <a:pt x="12727" y="3266"/>
                    <a:pt x="12727" y="3266"/>
                    <a:pt x="12727" y="3266"/>
                  </a:cubicBezTo>
                  <a:cubicBezTo>
                    <a:pt x="12727" y="3266"/>
                    <a:pt x="12727" y="3266"/>
                    <a:pt x="12727" y="3192"/>
                  </a:cubicBezTo>
                  <a:cubicBezTo>
                    <a:pt x="12817" y="3192"/>
                    <a:pt x="12727" y="3118"/>
                    <a:pt x="12727" y="3044"/>
                  </a:cubicBezTo>
                  <a:cubicBezTo>
                    <a:pt x="12727" y="3044"/>
                    <a:pt x="12727" y="2969"/>
                    <a:pt x="12727" y="2895"/>
                  </a:cubicBezTo>
                  <a:cubicBezTo>
                    <a:pt x="12817" y="2821"/>
                    <a:pt x="12817" y="2747"/>
                    <a:pt x="12817" y="2672"/>
                  </a:cubicBezTo>
                  <a:cubicBezTo>
                    <a:pt x="12817" y="2598"/>
                    <a:pt x="12817" y="2598"/>
                    <a:pt x="12727" y="2524"/>
                  </a:cubicBezTo>
                  <a:cubicBezTo>
                    <a:pt x="12637" y="2375"/>
                    <a:pt x="12637" y="2598"/>
                    <a:pt x="12637" y="2672"/>
                  </a:cubicBezTo>
                  <a:cubicBezTo>
                    <a:pt x="12637" y="2672"/>
                    <a:pt x="12637" y="2598"/>
                    <a:pt x="12637" y="2524"/>
                  </a:cubicBezTo>
                  <a:cubicBezTo>
                    <a:pt x="12548" y="2598"/>
                    <a:pt x="12548" y="2821"/>
                    <a:pt x="12458" y="2895"/>
                  </a:cubicBezTo>
                  <a:cubicBezTo>
                    <a:pt x="12458" y="2821"/>
                    <a:pt x="12458" y="2747"/>
                    <a:pt x="12458" y="2747"/>
                  </a:cubicBezTo>
                  <a:cubicBezTo>
                    <a:pt x="12368" y="2821"/>
                    <a:pt x="12189" y="3266"/>
                    <a:pt x="12548" y="3192"/>
                  </a:cubicBezTo>
                  <a:cubicBezTo>
                    <a:pt x="12458" y="3266"/>
                    <a:pt x="12368" y="3192"/>
                    <a:pt x="12279" y="3192"/>
                  </a:cubicBezTo>
                  <a:cubicBezTo>
                    <a:pt x="12279" y="3192"/>
                    <a:pt x="12279" y="3340"/>
                    <a:pt x="12189" y="3415"/>
                  </a:cubicBezTo>
                  <a:cubicBezTo>
                    <a:pt x="12189" y="3489"/>
                    <a:pt x="12189" y="3489"/>
                    <a:pt x="12100" y="3563"/>
                  </a:cubicBezTo>
                  <a:cubicBezTo>
                    <a:pt x="12100" y="3563"/>
                    <a:pt x="12189" y="3489"/>
                    <a:pt x="12189" y="3489"/>
                  </a:cubicBezTo>
                  <a:cubicBezTo>
                    <a:pt x="12189" y="3489"/>
                    <a:pt x="12189" y="3415"/>
                    <a:pt x="12189" y="3415"/>
                  </a:cubicBezTo>
                  <a:cubicBezTo>
                    <a:pt x="12189" y="3266"/>
                    <a:pt x="12279" y="3192"/>
                    <a:pt x="12279" y="3118"/>
                  </a:cubicBezTo>
                  <a:cubicBezTo>
                    <a:pt x="12279" y="3044"/>
                    <a:pt x="12189" y="3044"/>
                    <a:pt x="12189" y="3044"/>
                  </a:cubicBezTo>
                  <a:cubicBezTo>
                    <a:pt x="12189" y="2969"/>
                    <a:pt x="12189" y="2895"/>
                    <a:pt x="12279" y="2895"/>
                  </a:cubicBezTo>
                  <a:cubicBezTo>
                    <a:pt x="12279" y="2821"/>
                    <a:pt x="12279" y="2821"/>
                    <a:pt x="12279" y="2747"/>
                  </a:cubicBezTo>
                  <a:cubicBezTo>
                    <a:pt x="12189" y="2747"/>
                    <a:pt x="12100" y="2821"/>
                    <a:pt x="12100" y="2821"/>
                  </a:cubicBezTo>
                  <a:cubicBezTo>
                    <a:pt x="12010" y="2821"/>
                    <a:pt x="12010" y="2821"/>
                    <a:pt x="11920" y="2821"/>
                  </a:cubicBezTo>
                  <a:cubicBezTo>
                    <a:pt x="11831" y="2821"/>
                    <a:pt x="11920" y="2821"/>
                    <a:pt x="11831" y="2895"/>
                  </a:cubicBezTo>
                  <a:cubicBezTo>
                    <a:pt x="11741" y="2895"/>
                    <a:pt x="11741" y="2895"/>
                    <a:pt x="11741" y="2969"/>
                  </a:cubicBezTo>
                  <a:cubicBezTo>
                    <a:pt x="11651" y="2969"/>
                    <a:pt x="11741" y="3044"/>
                    <a:pt x="11651" y="3044"/>
                  </a:cubicBezTo>
                  <a:cubicBezTo>
                    <a:pt x="11651" y="3118"/>
                    <a:pt x="11472" y="3266"/>
                    <a:pt x="11651" y="3340"/>
                  </a:cubicBezTo>
                  <a:cubicBezTo>
                    <a:pt x="11651" y="3340"/>
                    <a:pt x="11741" y="3266"/>
                    <a:pt x="11741" y="3266"/>
                  </a:cubicBezTo>
                  <a:cubicBezTo>
                    <a:pt x="11831" y="3266"/>
                    <a:pt x="11831" y="3266"/>
                    <a:pt x="11831" y="3340"/>
                  </a:cubicBezTo>
                  <a:cubicBezTo>
                    <a:pt x="11741" y="3340"/>
                    <a:pt x="11831" y="3266"/>
                    <a:pt x="11741" y="3340"/>
                  </a:cubicBezTo>
                  <a:cubicBezTo>
                    <a:pt x="11651" y="3340"/>
                    <a:pt x="11651" y="3415"/>
                    <a:pt x="11651" y="3489"/>
                  </a:cubicBezTo>
                  <a:cubicBezTo>
                    <a:pt x="11651" y="3489"/>
                    <a:pt x="11651" y="3489"/>
                    <a:pt x="11651" y="3489"/>
                  </a:cubicBezTo>
                  <a:cubicBezTo>
                    <a:pt x="11741" y="3563"/>
                    <a:pt x="11741" y="3563"/>
                    <a:pt x="11741" y="3563"/>
                  </a:cubicBezTo>
                  <a:cubicBezTo>
                    <a:pt x="11741" y="3637"/>
                    <a:pt x="11831" y="3563"/>
                    <a:pt x="11920" y="3637"/>
                  </a:cubicBezTo>
                  <a:cubicBezTo>
                    <a:pt x="11920" y="3637"/>
                    <a:pt x="12010" y="3712"/>
                    <a:pt x="12010" y="3786"/>
                  </a:cubicBezTo>
                  <a:cubicBezTo>
                    <a:pt x="12010" y="3786"/>
                    <a:pt x="12010" y="3860"/>
                    <a:pt x="12010" y="3860"/>
                  </a:cubicBezTo>
                  <a:cubicBezTo>
                    <a:pt x="12010" y="3860"/>
                    <a:pt x="12100" y="3934"/>
                    <a:pt x="12010" y="3934"/>
                  </a:cubicBezTo>
                  <a:cubicBezTo>
                    <a:pt x="12010" y="3934"/>
                    <a:pt x="12010" y="3860"/>
                    <a:pt x="12010" y="3860"/>
                  </a:cubicBezTo>
                  <a:cubicBezTo>
                    <a:pt x="11920" y="3860"/>
                    <a:pt x="11920" y="3934"/>
                    <a:pt x="11920" y="3934"/>
                  </a:cubicBezTo>
                  <a:cubicBezTo>
                    <a:pt x="11831" y="3934"/>
                    <a:pt x="11920" y="3860"/>
                    <a:pt x="11831" y="3860"/>
                  </a:cubicBezTo>
                  <a:cubicBezTo>
                    <a:pt x="11831" y="3860"/>
                    <a:pt x="11831" y="3860"/>
                    <a:pt x="11831" y="3860"/>
                  </a:cubicBezTo>
                  <a:cubicBezTo>
                    <a:pt x="11741" y="3786"/>
                    <a:pt x="11920" y="3860"/>
                    <a:pt x="11920" y="3786"/>
                  </a:cubicBezTo>
                  <a:cubicBezTo>
                    <a:pt x="12010" y="3712"/>
                    <a:pt x="11831" y="3712"/>
                    <a:pt x="11741" y="3712"/>
                  </a:cubicBezTo>
                  <a:cubicBezTo>
                    <a:pt x="11651" y="3637"/>
                    <a:pt x="11651" y="3563"/>
                    <a:pt x="11651" y="3489"/>
                  </a:cubicBezTo>
                  <a:cubicBezTo>
                    <a:pt x="11651" y="3489"/>
                    <a:pt x="11562" y="3489"/>
                    <a:pt x="11562" y="3489"/>
                  </a:cubicBezTo>
                  <a:cubicBezTo>
                    <a:pt x="11562" y="3489"/>
                    <a:pt x="11562" y="3415"/>
                    <a:pt x="11562" y="3415"/>
                  </a:cubicBezTo>
                  <a:cubicBezTo>
                    <a:pt x="11562" y="3415"/>
                    <a:pt x="11562" y="3415"/>
                    <a:pt x="11472" y="3415"/>
                  </a:cubicBezTo>
                  <a:cubicBezTo>
                    <a:pt x="11562" y="3266"/>
                    <a:pt x="11472" y="3266"/>
                    <a:pt x="11383" y="3340"/>
                  </a:cubicBezTo>
                  <a:cubicBezTo>
                    <a:pt x="11293" y="3340"/>
                    <a:pt x="11203" y="3340"/>
                    <a:pt x="11203" y="3340"/>
                  </a:cubicBezTo>
                  <a:cubicBezTo>
                    <a:pt x="11203" y="3340"/>
                    <a:pt x="11203" y="3489"/>
                    <a:pt x="11203" y="3415"/>
                  </a:cubicBezTo>
                  <a:cubicBezTo>
                    <a:pt x="11203" y="3489"/>
                    <a:pt x="11203" y="3489"/>
                    <a:pt x="11203" y="3489"/>
                  </a:cubicBezTo>
                  <a:cubicBezTo>
                    <a:pt x="11293" y="3563"/>
                    <a:pt x="11293" y="3489"/>
                    <a:pt x="11293" y="3563"/>
                  </a:cubicBezTo>
                  <a:cubicBezTo>
                    <a:pt x="11293" y="3563"/>
                    <a:pt x="11293" y="3563"/>
                    <a:pt x="11293" y="3637"/>
                  </a:cubicBezTo>
                  <a:cubicBezTo>
                    <a:pt x="11383" y="3712"/>
                    <a:pt x="11472" y="3637"/>
                    <a:pt x="11562" y="3712"/>
                  </a:cubicBezTo>
                  <a:cubicBezTo>
                    <a:pt x="11562" y="3712"/>
                    <a:pt x="11651" y="3786"/>
                    <a:pt x="11651" y="3786"/>
                  </a:cubicBezTo>
                  <a:cubicBezTo>
                    <a:pt x="11651" y="3860"/>
                    <a:pt x="11472" y="3712"/>
                    <a:pt x="11472" y="3712"/>
                  </a:cubicBezTo>
                  <a:cubicBezTo>
                    <a:pt x="11293" y="3712"/>
                    <a:pt x="11383" y="3786"/>
                    <a:pt x="11383" y="3860"/>
                  </a:cubicBezTo>
                  <a:cubicBezTo>
                    <a:pt x="11293" y="3786"/>
                    <a:pt x="11293" y="3712"/>
                    <a:pt x="11293" y="3637"/>
                  </a:cubicBezTo>
                  <a:cubicBezTo>
                    <a:pt x="11203" y="3712"/>
                    <a:pt x="11203" y="3860"/>
                    <a:pt x="11203" y="3934"/>
                  </a:cubicBezTo>
                  <a:cubicBezTo>
                    <a:pt x="11203" y="3860"/>
                    <a:pt x="11293" y="3563"/>
                    <a:pt x="11114" y="3637"/>
                  </a:cubicBezTo>
                  <a:cubicBezTo>
                    <a:pt x="11114" y="3563"/>
                    <a:pt x="11114" y="3489"/>
                    <a:pt x="11114" y="3489"/>
                  </a:cubicBezTo>
                  <a:cubicBezTo>
                    <a:pt x="11024" y="3415"/>
                    <a:pt x="11024" y="3415"/>
                    <a:pt x="11024" y="3415"/>
                  </a:cubicBezTo>
                  <a:cubicBezTo>
                    <a:pt x="10934" y="3489"/>
                    <a:pt x="10934" y="3489"/>
                    <a:pt x="10934" y="3489"/>
                  </a:cubicBezTo>
                  <a:cubicBezTo>
                    <a:pt x="10934" y="3563"/>
                    <a:pt x="10934" y="3563"/>
                    <a:pt x="10934" y="3637"/>
                  </a:cubicBezTo>
                  <a:cubicBezTo>
                    <a:pt x="10934" y="3712"/>
                    <a:pt x="10934" y="3712"/>
                    <a:pt x="10845" y="3786"/>
                  </a:cubicBezTo>
                  <a:cubicBezTo>
                    <a:pt x="10845" y="3786"/>
                    <a:pt x="10755" y="3860"/>
                    <a:pt x="10845" y="3934"/>
                  </a:cubicBezTo>
                  <a:cubicBezTo>
                    <a:pt x="10845" y="3934"/>
                    <a:pt x="10845" y="3860"/>
                    <a:pt x="10845" y="3934"/>
                  </a:cubicBezTo>
                  <a:cubicBezTo>
                    <a:pt x="10934" y="4008"/>
                    <a:pt x="10845" y="4008"/>
                    <a:pt x="10934" y="4083"/>
                  </a:cubicBezTo>
                  <a:cubicBezTo>
                    <a:pt x="10934" y="4083"/>
                    <a:pt x="10845" y="4083"/>
                    <a:pt x="10845" y="4083"/>
                  </a:cubicBezTo>
                  <a:cubicBezTo>
                    <a:pt x="10755" y="4083"/>
                    <a:pt x="10755" y="4083"/>
                    <a:pt x="10755" y="4083"/>
                  </a:cubicBezTo>
                  <a:cubicBezTo>
                    <a:pt x="10666" y="4157"/>
                    <a:pt x="10576" y="4083"/>
                    <a:pt x="10486" y="4157"/>
                  </a:cubicBezTo>
                  <a:cubicBezTo>
                    <a:pt x="10576" y="4157"/>
                    <a:pt x="10397" y="4305"/>
                    <a:pt x="10397" y="4380"/>
                  </a:cubicBezTo>
                  <a:cubicBezTo>
                    <a:pt x="10486" y="4380"/>
                    <a:pt x="10307" y="4528"/>
                    <a:pt x="10307" y="4528"/>
                  </a:cubicBezTo>
                  <a:cubicBezTo>
                    <a:pt x="10397" y="4528"/>
                    <a:pt x="10397" y="4528"/>
                    <a:pt x="10397" y="4528"/>
                  </a:cubicBezTo>
                  <a:cubicBezTo>
                    <a:pt x="10486" y="4528"/>
                    <a:pt x="10576" y="4528"/>
                    <a:pt x="10576" y="4454"/>
                  </a:cubicBezTo>
                  <a:cubicBezTo>
                    <a:pt x="10576" y="4528"/>
                    <a:pt x="10666" y="4528"/>
                    <a:pt x="10666" y="4528"/>
                  </a:cubicBezTo>
                  <a:cubicBezTo>
                    <a:pt x="10666" y="4602"/>
                    <a:pt x="10666" y="4602"/>
                    <a:pt x="10666" y="4602"/>
                  </a:cubicBezTo>
                  <a:cubicBezTo>
                    <a:pt x="10576" y="4602"/>
                    <a:pt x="10576" y="4528"/>
                    <a:pt x="10486" y="4602"/>
                  </a:cubicBezTo>
                  <a:cubicBezTo>
                    <a:pt x="10486" y="4602"/>
                    <a:pt x="10397" y="4677"/>
                    <a:pt x="10397" y="4677"/>
                  </a:cubicBezTo>
                  <a:cubicBezTo>
                    <a:pt x="10486" y="4677"/>
                    <a:pt x="10666" y="4751"/>
                    <a:pt x="10666" y="4825"/>
                  </a:cubicBezTo>
                  <a:cubicBezTo>
                    <a:pt x="10576" y="4825"/>
                    <a:pt x="10576" y="4825"/>
                    <a:pt x="10486" y="4751"/>
                  </a:cubicBezTo>
                  <a:cubicBezTo>
                    <a:pt x="10486" y="4751"/>
                    <a:pt x="10397" y="4751"/>
                    <a:pt x="10397" y="4751"/>
                  </a:cubicBezTo>
                  <a:cubicBezTo>
                    <a:pt x="10307" y="4751"/>
                    <a:pt x="10397" y="4751"/>
                    <a:pt x="10307" y="4751"/>
                  </a:cubicBezTo>
                  <a:cubicBezTo>
                    <a:pt x="10217" y="4751"/>
                    <a:pt x="10217" y="4825"/>
                    <a:pt x="10217" y="4825"/>
                  </a:cubicBezTo>
                  <a:cubicBezTo>
                    <a:pt x="10217" y="4825"/>
                    <a:pt x="10217" y="4825"/>
                    <a:pt x="10217" y="4825"/>
                  </a:cubicBezTo>
                  <a:cubicBezTo>
                    <a:pt x="10217" y="4899"/>
                    <a:pt x="10307" y="4825"/>
                    <a:pt x="10307" y="4825"/>
                  </a:cubicBezTo>
                  <a:cubicBezTo>
                    <a:pt x="10307" y="4825"/>
                    <a:pt x="10307" y="4825"/>
                    <a:pt x="10307" y="4825"/>
                  </a:cubicBezTo>
                  <a:cubicBezTo>
                    <a:pt x="10307" y="4825"/>
                    <a:pt x="10307" y="4899"/>
                    <a:pt x="10307" y="4899"/>
                  </a:cubicBezTo>
                  <a:cubicBezTo>
                    <a:pt x="10397" y="4899"/>
                    <a:pt x="10397" y="4899"/>
                    <a:pt x="10397" y="4973"/>
                  </a:cubicBezTo>
                  <a:cubicBezTo>
                    <a:pt x="10486" y="4973"/>
                    <a:pt x="10486" y="4973"/>
                    <a:pt x="10576" y="4973"/>
                  </a:cubicBezTo>
                  <a:cubicBezTo>
                    <a:pt x="10486" y="5048"/>
                    <a:pt x="10486" y="4973"/>
                    <a:pt x="10486" y="4973"/>
                  </a:cubicBezTo>
                  <a:cubicBezTo>
                    <a:pt x="10397" y="4973"/>
                    <a:pt x="10397" y="4973"/>
                    <a:pt x="10397" y="4973"/>
                  </a:cubicBezTo>
                  <a:cubicBezTo>
                    <a:pt x="10307" y="4973"/>
                    <a:pt x="10307" y="4973"/>
                    <a:pt x="10307" y="4899"/>
                  </a:cubicBezTo>
                  <a:cubicBezTo>
                    <a:pt x="10217" y="4899"/>
                    <a:pt x="10128" y="4825"/>
                    <a:pt x="10038" y="4899"/>
                  </a:cubicBezTo>
                  <a:cubicBezTo>
                    <a:pt x="10038" y="4973"/>
                    <a:pt x="10128" y="5048"/>
                    <a:pt x="10128" y="5048"/>
                  </a:cubicBezTo>
                  <a:cubicBezTo>
                    <a:pt x="10128" y="5122"/>
                    <a:pt x="10038" y="4973"/>
                    <a:pt x="10038" y="4899"/>
                  </a:cubicBezTo>
                  <a:cubicBezTo>
                    <a:pt x="9949" y="4899"/>
                    <a:pt x="9769" y="4973"/>
                    <a:pt x="9680" y="5048"/>
                  </a:cubicBezTo>
                  <a:cubicBezTo>
                    <a:pt x="9680" y="5048"/>
                    <a:pt x="9680" y="5048"/>
                    <a:pt x="9590" y="5122"/>
                  </a:cubicBezTo>
                  <a:cubicBezTo>
                    <a:pt x="9590" y="5122"/>
                    <a:pt x="9680" y="5196"/>
                    <a:pt x="9680" y="5196"/>
                  </a:cubicBezTo>
                  <a:cubicBezTo>
                    <a:pt x="9680" y="5270"/>
                    <a:pt x="9590" y="5196"/>
                    <a:pt x="9500" y="5270"/>
                  </a:cubicBezTo>
                  <a:cubicBezTo>
                    <a:pt x="9500" y="5270"/>
                    <a:pt x="9590" y="5345"/>
                    <a:pt x="9590" y="5419"/>
                  </a:cubicBezTo>
                  <a:cubicBezTo>
                    <a:pt x="9590" y="5419"/>
                    <a:pt x="9590" y="5419"/>
                    <a:pt x="9680" y="5419"/>
                  </a:cubicBezTo>
                  <a:cubicBezTo>
                    <a:pt x="9769" y="5419"/>
                    <a:pt x="9769" y="5419"/>
                    <a:pt x="9769" y="5419"/>
                  </a:cubicBezTo>
                  <a:cubicBezTo>
                    <a:pt x="9769" y="5419"/>
                    <a:pt x="9859" y="5419"/>
                    <a:pt x="9859" y="5419"/>
                  </a:cubicBezTo>
                  <a:cubicBezTo>
                    <a:pt x="9859" y="5419"/>
                    <a:pt x="9949" y="5270"/>
                    <a:pt x="9949" y="5270"/>
                  </a:cubicBezTo>
                  <a:cubicBezTo>
                    <a:pt x="10038" y="5270"/>
                    <a:pt x="10128" y="5419"/>
                    <a:pt x="9949" y="5419"/>
                  </a:cubicBezTo>
                  <a:cubicBezTo>
                    <a:pt x="10038" y="5419"/>
                    <a:pt x="10128" y="5419"/>
                    <a:pt x="10217" y="5345"/>
                  </a:cubicBezTo>
                  <a:cubicBezTo>
                    <a:pt x="10307" y="5345"/>
                    <a:pt x="10307" y="5270"/>
                    <a:pt x="10397" y="5270"/>
                  </a:cubicBezTo>
                  <a:cubicBezTo>
                    <a:pt x="10397" y="5270"/>
                    <a:pt x="10397" y="5345"/>
                    <a:pt x="10397" y="5419"/>
                  </a:cubicBezTo>
                  <a:cubicBezTo>
                    <a:pt x="10486" y="5419"/>
                    <a:pt x="10486" y="5419"/>
                    <a:pt x="10576" y="5419"/>
                  </a:cubicBezTo>
                  <a:cubicBezTo>
                    <a:pt x="10576" y="5419"/>
                    <a:pt x="10666" y="5493"/>
                    <a:pt x="10666" y="5493"/>
                  </a:cubicBezTo>
                  <a:cubicBezTo>
                    <a:pt x="10576" y="5567"/>
                    <a:pt x="10397" y="5345"/>
                    <a:pt x="10307" y="5493"/>
                  </a:cubicBezTo>
                  <a:cubicBezTo>
                    <a:pt x="10307" y="5493"/>
                    <a:pt x="10397" y="5493"/>
                    <a:pt x="10486" y="5567"/>
                  </a:cubicBezTo>
                  <a:cubicBezTo>
                    <a:pt x="10397" y="5567"/>
                    <a:pt x="10307" y="5419"/>
                    <a:pt x="10217" y="5493"/>
                  </a:cubicBezTo>
                  <a:cubicBezTo>
                    <a:pt x="10217" y="5493"/>
                    <a:pt x="10128" y="5493"/>
                    <a:pt x="10128" y="5567"/>
                  </a:cubicBezTo>
                  <a:cubicBezTo>
                    <a:pt x="10128" y="5567"/>
                    <a:pt x="10128" y="5641"/>
                    <a:pt x="10217" y="5641"/>
                  </a:cubicBezTo>
                  <a:cubicBezTo>
                    <a:pt x="10217" y="5716"/>
                    <a:pt x="10307" y="5716"/>
                    <a:pt x="10307" y="5790"/>
                  </a:cubicBezTo>
                  <a:cubicBezTo>
                    <a:pt x="10217" y="5790"/>
                    <a:pt x="10307" y="5864"/>
                    <a:pt x="10307" y="5864"/>
                  </a:cubicBezTo>
                  <a:cubicBezTo>
                    <a:pt x="10307" y="5864"/>
                    <a:pt x="10307" y="5938"/>
                    <a:pt x="10217" y="5938"/>
                  </a:cubicBezTo>
                  <a:cubicBezTo>
                    <a:pt x="10217" y="5938"/>
                    <a:pt x="10217" y="5864"/>
                    <a:pt x="10217" y="5790"/>
                  </a:cubicBezTo>
                  <a:cubicBezTo>
                    <a:pt x="10217" y="5790"/>
                    <a:pt x="10217" y="5790"/>
                    <a:pt x="10217" y="5716"/>
                  </a:cubicBezTo>
                  <a:cubicBezTo>
                    <a:pt x="10217" y="5716"/>
                    <a:pt x="10128" y="5716"/>
                    <a:pt x="10128" y="5641"/>
                  </a:cubicBezTo>
                  <a:cubicBezTo>
                    <a:pt x="10128" y="5641"/>
                    <a:pt x="10128" y="5567"/>
                    <a:pt x="10128" y="5567"/>
                  </a:cubicBezTo>
                  <a:cubicBezTo>
                    <a:pt x="10038" y="5493"/>
                    <a:pt x="9859" y="5641"/>
                    <a:pt x="9859" y="5641"/>
                  </a:cubicBezTo>
                  <a:cubicBezTo>
                    <a:pt x="9859" y="5567"/>
                    <a:pt x="9859" y="5567"/>
                    <a:pt x="9859" y="5567"/>
                  </a:cubicBezTo>
                  <a:cubicBezTo>
                    <a:pt x="9859" y="5493"/>
                    <a:pt x="9769" y="5493"/>
                    <a:pt x="9680" y="5493"/>
                  </a:cubicBezTo>
                  <a:cubicBezTo>
                    <a:pt x="9590" y="5493"/>
                    <a:pt x="9411" y="5567"/>
                    <a:pt x="9321" y="5567"/>
                  </a:cubicBezTo>
                  <a:cubicBezTo>
                    <a:pt x="9321" y="5567"/>
                    <a:pt x="9411" y="5567"/>
                    <a:pt x="9411" y="5567"/>
                  </a:cubicBezTo>
                  <a:cubicBezTo>
                    <a:pt x="9411" y="5567"/>
                    <a:pt x="9321" y="5641"/>
                    <a:pt x="9321" y="5641"/>
                  </a:cubicBezTo>
                  <a:cubicBezTo>
                    <a:pt x="9411" y="5641"/>
                    <a:pt x="9590" y="5641"/>
                    <a:pt x="9680" y="5716"/>
                  </a:cubicBezTo>
                  <a:cubicBezTo>
                    <a:pt x="9680" y="5790"/>
                    <a:pt x="9680" y="5790"/>
                    <a:pt x="9680" y="5864"/>
                  </a:cubicBezTo>
                  <a:cubicBezTo>
                    <a:pt x="9769" y="5938"/>
                    <a:pt x="9769" y="5938"/>
                    <a:pt x="9859" y="6013"/>
                  </a:cubicBezTo>
                  <a:cubicBezTo>
                    <a:pt x="9769" y="6013"/>
                    <a:pt x="9680" y="5938"/>
                    <a:pt x="9590" y="5864"/>
                  </a:cubicBezTo>
                  <a:cubicBezTo>
                    <a:pt x="9590" y="5864"/>
                    <a:pt x="9590" y="5790"/>
                    <a:pt x="9590" y="5790"/>
                  </a:cubicBezTo>
                  <a:cubicBezTo>
                    <a:pt x="9590" y="5790"/>
                    <a:pt x="9590" y="5716"/>
                    <a:pt x="9500" y="5716"/>
                  </a:cubicBezTo>
                  <a:cubicBezTo>
                    <a:pt x="9500" y="5716"/>
                    <a:pt x="9411" y="5716"/>
                    <a:pt x="9411" y="5716"/>
                  </a:cubicBezTo>
                  <a:cubicBezTo>
                    <a:pt x="9411" y="5716"/>
                    <a:pt x="9411" y="5641"/>
                    <a:pt x="9411" y="5641"/>
                  </a:cubicBezTo>
                  <a:cubicBezTo>
                    <a:pt x="9321" y="5641"/>
                    <a:pt x="9321" y="5641"/>
                    <a:pt x="9232" y="5641"/>
                  </a:cubicBezTo>
                  <a:cubicBezTo>
                    <a:pt x="9232" y="5716"/>
                    <a:pt x="9321" y="5716"/>
                    <a:pt x="9321" y="5790"/>
                  </a:cubicBezTo>
                  <a:cubicBezTo>
                    <a:pt x="9411" y="5790"/>
                    <a:pt x="9411" y="5790"/>
                    <a:pt x="9411" y="5790"/>
                  </a:cubicBezTo>
                  <a:cubicBezTo>
                    <a:pt x="9411" y="5790"/>
                    <a:pt x="9411" y="5790"/>
                    <a:pt x="9321" y="5790"/>
                  </a:cubicBezTo>
                  <a:cubicBezTo>
                    <a:pt x="9232" y="5864"/>
                    <a:pt x="9321" y="5864"/>
                    <a:pt x="9321" y="5864"/>
                  </a:cubicBezTo>
                  <a:cubicBezTo>
                    <a:pt x="9411" y="5864"/>
                    <a:pt x="9500" y="5864"/>
                    <a:pt x="9500" y="5790"/>
                  </a:cubicBezTo>
                  <a:cubicBezTo>
                    <a:pt x="9500" y="5864"/>
                    <a:pt x="9590" y="5864"/>
                    <a:pt x="9680" y="5938"/>
                  </a:cubicBezTo>
                  <a:cubicBezTo>
                    <a:pt x="9590" y="5938"/>
                    <a:pt x="9500" y="5938"/>
                    <a:pt x="9500" y="5864"/>
                  </a:cubicBezTo>
                  <a:cubicBezTo>
                    <a:pt x="9500" y="5864"/>
                    <a:pt x="9500" y="5938"/>
                    <a:pt x="9590" y="5938"/>
                  </a:cubicBezTo>
                  <a:cubicBezTo>
                    <a:pt x="9500" y="5938"/>
                    <a:pt x="9500" y="5938"/>
                    <a:pt x="9500" y="6013"/>
                  </a:cubicBezTo>
                  <a:cubicBezTo>
                    <a:pt x="9411" y="5938"/>
                    <a:pt x="9411" y="6013"/>
                    <a:pt x="9321" y="6013"/>
                  </a:cubicBezTo>
                  <a:cubicBezTo>
                    <a:pt x="9321" y="6013"/>
                    <a:pt x="9411" y="6013"/>
                    <a:pt x="9411" y="6013"/>
                  </a:cubicBezTo>
                  <a:cubicBezTo>
                    <a:pt x="9411" y="6013"/>
                    <a:pt x="9411" y="6087"/>
                    <a:pt x="9411" y="6087"/>
                  </a:cubicBezTo>
                  <a:cubicBezTo>
                    <a:pt x="9411" y="6087"/>
                    <a:pt x="9411" y="6087"/>
                    <a:pt x="9500" y="6013"/>
                  </a:cubicBezTo>
                  <a:cubicBezTo>
                    <a:pt x="9590" y="6013"/>
                    <a:pt x="9680" y="6087"/>
                    <a:pt x="9680" y="6087"/>
                  </a:cubicBezTo>
                  <a:cubicBezTo>
                    <a:pt x="9680" y="6087"/>
                    <a:pt x="9680" y="6087"/>
                    <a:pt x="9680" y="6087"/>
                  </a:cubicBezTo>
                  <a:cubicBezTo>
                    <a:pt x="9680" y="6087"/>
                    <a:pt x="9680" y="6087"/>
                    <a:pt x="9680" y="6161"/>
                  </a:cubicBezTo>
                  <a:cubicBezTo>
                    <a:pt x="9680" y="6161"/>
                    <a:pt x="9590" y="6087"/>
                    <a:pt x="9590" y="6087"/>
                  </a:cubicBezTo>
                  <a:cubicBezTo>
                    <a:pt x="9500" y="6087"/>
                    <a:pt x="9500" y="6161"/>
                    <a:pt x="9411" y="6161"/>
                  </a:cubicBezTo>
                  <a:cubicBezTo>
                    <a:pt x="9500" y="6161"/>
                    <a:pt x="9500" y="6161"/>
                    <a:pt x="9590" y="6235"/>
                  </a:cubicBezTo>
                  <a:cubicBezTo>
                    <a:pt x="9500" y="6235"/>
                    <a:pt x="9500" y="6310"/>
                    <a:pt x="9590" y="6310"/>
                  </a:cubicBezTo>
                  <a:cubicBezTo>
                    <a:pt x="9590" y="6310"/>
                    <a:pt x="9500" y="6310"/>
                    <a:pt x="9500" y="6310"/>
                  </a:cubicBezTo>
                  <a:cubicBezTo>
                    <a:pt x="9500" y="6310"/>
                    <a:pt x="9411" y="6161"/>
                    <a:pt x="9411" y="6235"/>
                  </a:cubicBezTo>
                  <a:cubicBezTo>
                    <a:pt x="9411" y="6235"/>
                    <a:pt x="9500" y="6310"/>
                    <a:pt x="9500" y="6310"/>
                  </a:cubicBezTo>
                  <a:cubicBezTo>
                    <a:pt x="9500" y="6310"/>
                    <a:pt x="9500" y="6310"/>
                    <a:pt x="9500" y="6384"/>
                  </a:cubicBezTo>
                  <a:cubicBezTo>
                    <a:pt x="9500" y="6384"/>
                    <a:pt x="9500" y="6384"/>
                    <a:pt x="9500" y="6384"/>
                  </a:cubicBezTo>
                  <a:cubicBezTo>
                    <a:pt x="9411" y="6384"/>
                    <a:pt x="9411" y="6161"/>
                    <a:pt x="9321" y="6235"/>
                  </a:cubicBezTo>
                  <a:cubicBezTo>
                    <a:pt x="9411" y="6310"/>
                    <a:pt x="9321" y="6384"/>
                    <a:pt x="9411" y="6458"/>
                  </a:cubicBezTo>
                  <a:cubicBezTo>
                    <a:pt x="9411" y="6458"/>
                    <a:pt x="9500" y="6458"/>
                    <a:pt x="9500" y="6532"/>
                  </a:cubicBezTo>
                  <a:cubicBezTo>
                    <a:pt x="9590" y="6532"/>
                    <a:pt x="9500" y="6532"/>
                    <a:pt x="9590" y="6606"/>
                  </a:cubicBezTo>
                  <a:cubicBezTo>
                    <a:pt x="9500" y="6606"/>
                    <a:pt x="9411" y="6458"/>
                    <a:pt x="9411" y="6458"/>
                  </a:cubicBezTo>
                  <a:cubicBezTo>
                    <a:pt x="9321" y="6384"/>
                    <a:pt x="9321" y="6458"/>
                    <a:pt x="9321" y="6384"/>
                  </a:cubicBezTo>
                  <a:cubicBezTo>
                    <a:pt x="9321" y="6384"/>
                    <a:pt x="9321" y="6310"/>
                    <a:pt x="9321" y="6235"/>
                  </a:cubicBezTo>
                  <a:cubicBezTo>
                    <a:pt x="9321" y="6235"/>
                    <a:pt x="9232" y="6235"/>
                    <a:pt x="9232" y="6161"/>
                  </a:cubicBezTo>
                  <a:cubicBezTo>
                    <a:pt x="9232" y="6161"/>
                    <a:pt x="9232" y="6161"/>
                    <a:pt x="9232" y="6087"/>
                  </a:cubicBezTo>
                  <a:cubicBezTo>
                    <a:pt x="9232" y="6087"/>
                    <a:pt x="9232" y="6013"/>
                    <a:pt x="9232" y="6013"/>
                  </a:cubicBezTo>
                  <a:cubicBezTo>
                    <a:pt x="9232" y="5938"/>
                    <a:pt x="9232" y="5938"/>
                    <a:pt x="9232" y="5938"/>
                  </a:cubicBezTo>
                  <a:cubicBezTo>
                    <a:pt x="9232" y="5938"/>
                    <a:pt x="9232" y="5938"/>
                    <a:pt x="9232" y="5938"/>
                  </a:cubicBezTo>
                  <a:cubicBezTo>
                    <a:pt x="9142" y="5864"/>
                    <a:pt x="9232" y="5790"/>
                    <a:pt x="9142" y="5790"/>
                  </a:cubicBezTo>
                  <a:cubicBezTo>
                    <a:pt x="9052" y="5716"/>
                    <a:pt x="9142" y="5864"/>
                    <a:pt x="9142" y="5864"/>
                  </a:cubicBezTo>
                  <a:cubicBezTo>
                    <a:pt x="8963" y="5864"/>
                    <a:pt x="9052" y="5938"/>
                    <a:pt x="9052" y="6013"/>
                  </a:cubicBezTo>
                  <a:cubicBezTo>
                    <a:pt x="9052" y="6013"/>
                    <a:pt x="9052" y="6013"/>
                    <a:pt x="9052" y="6013"/>
                  </a:cubicBezTo>
                  <a:cubicBezTo>
                    <a:pt x="9052" y="6087"/>
                    <a:pt x="8963" y="6087"/>
                    <a:pt x="8963" y="6087"/>
                  </a:cubicBezTo>
                  <a:cubicBezTo>
                    <a:pt x="8963" y="6087"/>
                    <a:pt x="8963" y="6087"/>
                    <a:pt x="8963" y="6087"/>
                  </a:cubicBezTo>
                  <a:cubicBezTo>
                    <a:pt x="8873" y="6087"/>
                    <a:pt x="8873" y="6087"/>
                    <a:pt x="8873" y="6161"/>
                  </a:cubicBezTo>
                  <a:cubicBezTo>
                    <a:pt x="8873" y="6161"/>
                    <a:pt x="8873" y="6087"/>
                    <a:pt x="8873" y="6087"/>
                  </a:cubicBezTo>
                  <a:cubicBezTo>
                    <a:pt x="8873" y="6013"/>
                    <a:pt x="8873" y="6087"/>
                    <a:pt x="8873" y="6087"/>
                  </a:cubicBezTo>
                  <a:cubicBezTo>
                    <a:pt x="8873" y="6087"/>
                    <a:pt x="8873" y="6087"/>
                    <a:pt x="8963" y="6087"/>
                  </a:cubicBezTo>
                  <a:cubicBezTo>
                    <a:pt x="8963" y="6087"/>
                    <a:pt x="8963" y="6013"/>
                    <a:pt x="8963" y="6013"/>
                  </a:cubicBezTo>
                  <a:cubicBezTo>
                    <a:pt x="8963" y="6013"/>
                    <a:pt x="8873" y="6013"/>
                    <a:pt x="8963" y="5938"/>
                  </a:cubicBezTo>
                  <a:cubicBezTo>
                    <a:pt x="8873" y="5938"/>
                    <a:pt x="8873" y="5938"/>
                    <a:pt x="8873" y="5938"/>
                  </a:cubicBezTo>
                  <a:cubicBezTo>
                    <a:pt x="8873" y="5938"/>
                    <a:pt x="8783" y="6087"/>
                    <a:pt x="8783" y="6087"/>
                  </a:cubicBezTo>
                  <a:cubicBezTo>
                    <a:pt x="8783" y="6013"/>
                    <a:pt x="8783" y="6013"/>
                    <a:pt x="8783" y="6013"/>
                  </a:cubicBezTo>
                  <a:cubicBezTo>
                    <a:pt x="8694" y="6013"/>
                    <a:pt x="8694" y="6013"/>
                    <a:pt x="8604" y="6087"/>
                  </a:cubicBezTo>
                  <a:cubicBezTo>
                    <a:pt x="8604" y="6087"/>
                    <a:pt x="8604" y="6161"/>
                    <a:pt x="8604" y="6161"/>
                  </a:cubicBezTo>
                  <a:cubicBezTo>
                    <a:pt x="8604" y="6161"/>
                    <a:pt x="8515" y="6161"/>
                    <a:pt x="8604" y="6235"/>
                  </a:cubicBezTo>
                  <a:cubicBezTo>
                    <a:pt x="8604" y="6235"/>
                    <a:pt x="8694" y="6235"/>
                    <a:pt x="8694" y="6235"/>
                  </a:cubicBezTo>
                  <a:cubicBezTo>
                    <a:pt x="8604" y="6235"/>
                    <a:pt x="8783" y="6087"/>
                    <a:pt x="8783" y="6087"/>
                  </a:cubicBezTo>
                  <a:cubicBezTo>
                    <a:pt x="8783" y="6087"/>
                    <a:pt x="8783" y="6161"/>
                    <a:pt x="8783" y="6161"/>
                  </a:cubicBezTo>
                  <a:cubicBezTo>
                    <a:pt x="8873" y="6161"/>
                    <a:pt x="8873" y="6161"/>
                    <a:pt x="8873" y="6161"/>
                  </a:cubicBezTo>
                  <a:cubicBezTo>
                    <a:pt x="8963" y="6161"/>
                    <a:pt x="8963" y="6161"/>
                    <a:pt x="9052" y="6087"/>
                  </a:cubicBezTo>
                  <a:cubicBezTo>
                    <a:pt x="9052" y="6087"/>
                    <a:pt x="9052" y="6087"/>
                    <a:pt x="9052" y="6087"/>
                  </a:cubicBezTo>
                  <a:cubicBezTo>
                    <a:pt x="8963" y="6161"/>
                    <a:pt x="9142" y="6161"/>
                    <a:pt x="9232" y="6235"/>
                  </a:cubicBezTo>
                  <a:cubicBezTo>
                    <a:pt x="9232" y="6235"/>
                    <a:pt x="9232" y="6235"/>
                    <a:pt x="9232" y="6235"/>
                  </a:cubicBezTo>
                  <a:cubicBezTo>
                    <a:pt x="9142" y="6161"/>
                    <a:pt x="9142" y="6235"/>
                    <a:pt x="9142" y="6310"/>
                  </a:cubicBezTo>
                  <a:cubicBezTo>
                    <a:pt x="9142" y="6310"/>
                    <a:pt x="9052" y="6384"/>
                    <a:pt x="9052" y="6384"/>
                  </a:cubicBezTo>
                  <a:cubicBezTo>
                    <a:pt x="8963" y="6458"/>
                    <a:pt x="9052" y="6384"/>
                    <a:pt x="9052" y="6384"/>
                  </a:cubicBezTo>
                  <a:cubicBezTo>
                    <a:pt x="8963" y="6310"/>
                    <a:pt x="8873" y="6310"/>
                    <a:pt x="8783" y="6384"/>
                  </a:cubicBezTo>
                  <a:cubicBezTo>
                    <a:pt x="8783" y="6458"/>
                    <a:pt x="8783" y="6458"/>
                    <a:pt x="8783" y="6532"/>
                  </a:cubicBezTo>
                  <a:cubicBezTo>
                    <a:pt x="8694" y="6458"/>
                    <a:pt x="8783" y="6384"/>
                    <a:pt x="8694" y="6384"/>
                  </a:cubicBezTo>
                  <a:cubicBezTo>
                    <a:pt x="8694" y="6384"/>
                    <a:pt x="8604" y="6458"/>
                    <a:pt x="8604" y="6384"/>
                  </a:cubicBezTo>
                  <a:cubicBezTo>
                    <a:pt x="8515" y="6458"/>
                    <a:pt x="8515" y="6532"/>
                    <a:pt x="8515" y="6532"/>
                  </a:cubicBezTo>
                  <a:cubicBezTo>
                    <a:pt x="8515" y="6532"/>
                    <a:pt x="8515" y="6458"/>
                    <a:pt x="8515" y="6458"/>
                  </a:cubicBezTo>
                  <a:cubicBezTo>
                    <a:pt x="8425" y="6384"/>
                    <a:pt x="8246" y="6458"/>
                    <a:pt x="8156" y="6532"/>
                  </a:cubicBezTo>
                  <a:cubicBezTo>
                    <a:pt x="8156" y="6532"/>
                    <a:pt x="8156" y="6532"/>
                    <a:pt x="8156" y="6532"/>
                  </a:cubicBezTo>
                  <a:cubicBezTo>
                    <a:pt x="8246" y="6532"/>
                    <a:pt x="8335" y="6458"/>
                    <a:pt x="8425" y="6532"/>
                  </a:cubicBezTo>
                  <a:cubicBezTo>
                    <a:pt x="8425" y="6532"/>
                    <a:pt x="8066" y="6532"/>
                    <a:pt x="8156" y="6606"/>
                  </a:cubicBezTo>
                  <a:cubicBezTo>
                    <a:pt x="8156" y="6606"/>
                    <a:pt x="8156" y="6606"/>
                    <a:pt x="8156" y="6606"/>
                  </a:cubicBezTo>
                  <a:cubicBezTo>
                    <a:pt x="8156" y="6606"/>
                    <a:pt x="8156" y="6606"/>
                    <a:pt x="8156" y="6681"/>
                  </a:cubicBezTo>
                  <a:cubicBezTo>
                    <a:pt x="8246" y="6606"/>
                    <a:pt x="8335" y="6606"/>
                    <a:pt x="8335" y="6606"/>
                  </a:cubicBezTo>
                  <a:cubicBezTo>
                    <a:pt x="8246" y="6681"/>
                    <a:pt x="8425" y="6681"/>
                    <a:pt x="8425" y="6681"/>
                  </a:cubicBezTo>
                  <a:cubicBezTo>
                    <a:pt x="8335" y="6681"/>
                    <a:pt x="8156" y="6681"/>
                    <a:pt x="8156" y="6755"/>
                  </a:cubicBezTo>
                  <a:cubicBezTo>
                    <a:pt x="8246" y="6755"/>
                    <a:pt x="8156" y="6829"/>
                    <a:pt x="8066" y="6829"/>
                  </a:cubicBezTo>
                  <a:cubicBezTo>
                    <a:pt x="8156" y="6903"/>
                    <a:pt x="8425" y="6829"/>
                    <a:pt x="8425" y="6755"/>
                  </a:cubicBezTo>
                  <a:cubicBezTo>
                    <a:pt x="8515" y="6755"/>
                    <a:pt x="8604" y="6681"/>
                    <a:pt x="8604" y="6606"/>
                  </a:cubicBezTo>
                  <a:cubicBezTo>
                    <a:pt x="8604" y="6532"/>
                    <a:pt x="8604" y="6532"/>
                    <a:pt x="8604" y="6458"/>
                  </a:cubicBezTo>
                  <a:cubicBezTo>
                    <a:pt x="8604" y="6532"/>
                    <a:pt x="8694" y="6532"/>
                    <a:pt x="8694" y="6532"/>
                  </a:cubicBezTo>
                  <a:cubicBezTo>
                    <a:pt x="8694" y="6532"/>
                    <a:pt x="8694" y="6532"/>
                    <a:pt x="8694" y="6458"/>
                  </a:cubicBezTo>
                  <a:cubicBezTo>
                    <a:pt x="8694" y="6532"/>
                    <a:pt x="8694" y="6532"/>
                    <a:pt x="8694" y="6606"/>
                  </a:cubicBezTo>
                  <a:cubicBezTo>
                    <a:pt x="8694" y="6606"/>
                    <a:pt x="8783" y="6606"/>
                    <a:pt x="8783" y="6606"/>
                  </a:cubicBezTo>
                  <a:cubicBezTo>
                    <a:pt x="8873" y="6606"/>
                    <a:pt x="8873" y="6606"/>
                    <a:pt x="8873" y="6606"/>
                  </a:cubicBezTo>
                  <a:cubicBezTo>
                    <a:pt x="8873" y="6606"/>
                    <a:pt x="8873" y="6606"/>
                    <a:pt x="8873" y="6681"/>
                  </a:cubicBezTo>
                  <a:cubicBezTo>
                    <a:pt x="8873" y="6681"/>
                    <a:pt x="8963" y="6681"/>
                    <a:pt x="8963" y="6755"/>
                  </a:cubicBezTo>
                  <a:cubicBezTo>
                    <a:pt x="8963" y="6755"/>
                    <a:pt x="8963" y="6755"/>
                    <a:pt x="9052" y="6755"/>
                  </a:cubicBezTo>
                  <a:cubicBezTo>
                    <a:pt x="8963" y="6829"/>
                    <a:pt x="8873" y="6755"/>
                    <a:pt x="8873" y="6681"/>
                  </a:cubicBezTo>
                  <a:cubicBezTo>
                    <a:pt x="8783" y="6681"/>
                    <a:pt x="8783" y="6681"/>
                    <a:pt x="8694" y="6681"/>
                  </a:cubicBezTo>
                  <a:cubicBezTo>
                    <a:pt x="8694" y="6755"/>
                    <a:pt x="8694" y="6755"/>
                    <a:pt x="8783" y="6755"/>
                  </a:cubicBezTo>
                  <a:cubicBezTo>
                    <a:pt x="8783" y="6755"/>
                    <a:pt x="8783" y="6755"/>
                    <a:pt x="8783" y="6755"/>
                  </a:cubicBezTo>
                  <a:cubicBezTo>
                    <a:pt x="8783" y="6755"/>
                    <a:pt x="8873" y="6829"/>
                    <a:pt x="8873" y="6829"/>
                  </a:cubicBezTo>
                  <a:cubicBezTo>
                    <a:pt x="8873" y="6829"/>
                    <a:pt x="8783" y="6829"/>
                    <a:pt x="8783" y="6755"/>
                  </a:cubicBezTo>
                  <a:cubicBezTo>
                    <a:pt x="8783" y="6829"/>
                    <a:pt x="8783" y="6829"/>
                    <a:pt x="8783" y="6829"/>
                  </a:cubicBezTo>
                  <a:cubicBezTo>
                    <a:pt x="8783" y="6829"/>
                    <a:pt x="8694" y="6829"/>
                    <a:pt x="8694" y="6829"/>
                  </a:cubicBezTo>
                  <a:cubicBezTo>
                    <a:pt x="8604" y="6755"/>
                    <a:pt x="8604" y="6755"/>
                    <a:pt x="8604" y="6755"/>
                  </a:cubicBezTo>
                  <a:cubicBezTo>
                    <a:pt x="8515" y="6755"/>
                    <a:pt x="8515" y="6829"/>
                    <a:pt x="8604" y="6829"/>
                  </a:cubicBezTo>
                  <a:cubicBezTo>
                    <a:pt x="8604" y="6829"/>
                    <a:pt x="8425" y="6903"/>
                    <a:pt x="8515" y="6903"/>
                  </a:cubicBezTo>
                  <a:cubicBezTo>
                    <a:pt x="8515" y="6978"/>
                    <a:pt x="8515" y="6903"/>
                    <a:pt x="8515" y="6903"/>
                  </a:cubicBezTo>
                  <a:cubicBezTo>
                    <a:pt x="8515" y="6903"/>
                    <a:pt x="8604" y="6978"/>
                    <a:pt x="8604" y="6978"/>
                  </a:cubicBezTo>
                  <a:cubicBezTo>
                    <a:pt x="8694" y="6903"/>
                    <a:pt x="8604" y="6829"/>
                    <a:pt x="8694" y="6903"/>
                  </a:cubicBezTo>
                  <a:cubicBezTo>
                    <a:pt x="8694" y="6903"/>
                    <a:pt x="8694" y="6978"/>
                    <a:pt x="8694" y="7052"/>
                  </a:cubicBezTo>
                  <a:cubicBezTo>
                    <a:pt x="8694" y="6978"/>
                    <a:pt x="8604" y="6978"/>
                    <a:pt x="8515" y="6978"/>
                  </a:cubicBezTo>
                  <a:cubicBezTo>
                    <a:pt x="8515" y="6978"/>
                    <a:pt x="8515" y="6978"/>
                    <a:pt x="8515" y="6978"/>
                  </a:cubicBezTo>
                  <a:cubicBezTo>
                    <a:pt x="8425" y="7052"/>
                    <a:pt x="8694" y="7126"/>
                    <a:pt x="8783" y="7126"/>
                  </a:cubicBezTo>
                  <a:cubicBezTo>
                    <a:pt x="8783" y="7126"/>
                    <a:pt x="9052" y="6903"/>
                    <a:pt x="9052" y="7052"/>
                  </a:cubicBezTo>
                  <a:cubicBezTo>
                    <a:pt x="8963" y="7052"/>
                    <a:pt x="8873" y="7052"/>
                    <a:pt x="8873" y="7126"/>
                  </a:cubicBezTo>
                  <a:cubicBezTo>
                    <a:pt x="8783" y="7126"/>
                    <a:pt x="8694" y="7200"/>
                    <a:pt x="8783" y="7200"/>
                  </a:cubicBezTo>
                  <a:cubicBezTo>
                    <a:pt x="8783" y="7274"/>
                    <a:pt x="8783" y="7274"/>
                    <a:pt x="8783" y="7349"/>
                  </a:cubicBezTo>
                  <a:cubicBezTo>
                    <a:pt x="8873" y="7349"/>
                    <a:pt x="8873" y="7423"/>
                    <a:pt x="8873" y="7423"/>
                  </a:cubicBezTo>
                  <a:cubicBezTo>
                    <a:pt x="8873" y="7497"/>
                    <a:pt x="8963" y="7497"/>
                    <a:pt x="8873" y="7571"/>
                  </a:cubicBezTo>
                  <a:cubicBezTo>
                    <a:pt x="8783" y="7571"/>
                    <a:pt x="8873" y="7497"/>
                    <a:pt x="8873" y="7497"/>
                  </a:cubicBezTo>
                  <a:cubicBezTo>
                    <a:pt x="8873" y="7423"/>
                    <a:pt x="8783" y="7349"/>
                    <a:pt x="8783" y="7349"/>
                  </a:cubicBezTo>
                  <a:cubicBezTo>
                    <a:pt x="8783" y="7274"/>
                    <a:pt x="8783" y="7200"/>
                    <a:pt x="8694" y="7200"/>
                  </a:cubicBezTo>
                  <a:cubicBezTo>
                    <a:pt x="8604" y="7126"/>
                    <a:pt x="8515" y="7200"/>
                    <a:pt x="8425" y="7274"/>
                  </a:cubicBezTo>
                  <a:cubicBezTo>
                    <a:pt x="8425" y="7274"/>
                    <a:pt x="8425" y="7200"/>
                    <a:pt x="8425" y="7200"/>
                  </a:cubicBezTo>
                  <a:cubicBezTo>
                    <a:pt x="8515" y="7200"/>
                    <a:pt x="8425" y="7200"/>
                    <a:pt x="8425" y="7200"/>
                  </a:cubicBezTo>
                  <a:cubicBezTo>
                    <a:pt x="8425" y="7200"/>
                    <a:pt x="8515" y="7200"/>
                    <a:pt x="8515" y="7200"/>
                  </a:cubicBezTo>
                  <a:cubicBezTo>
                    <a:pt x="8515" y="7126"/>
                    <a:pt x="8515" y="7126"/>
                    <a:pt x="8515" y="7126"/>
                  </a:cubicBezTo>
                  <a:cubicBezTo>
                    <a:pt x="8425" y="7126"/>
                    <a:pt x="8425" y="7126"/>
                    <a:pt x="8335" y="7200"/>
                  </a:cubicBezTo>
                  <a:cubicBezTo>
                    <a:pt x="8335" y="7200"/>
                    <a:pt x="8246" y="7200"/>
                    <a:pt x="8156" y="7200"/>
                  </a:cubicBezTo>
                  <a:cubicBezTo>
                    <a:pt x="8246" y="7126"/>
                    <a:pt x="8335" y="7200"/>
                    <a:pt x="8335" y="7126"/>
                  </a:cubicBezTo>
                  <a:cubicBezTo>
                    <a:pt x="8335" y="7052"/>
                    <a:pt x="8335" y="7052"/>
                    <a:pt x="8335" y="7052"/>
                  </a:cubicBezTo>
                  <a:cubicBezTo>
                    <a:pt x="8335" y="7052"/>
                    <a:pt x="8425" y="7126"/>
                    <a:pt x="8425" y="7052"/>
                  </a:cubicBezTo>
                  <a:cubicBezTo>
                    <a:pt x="8425" y="6903"/>
                    <a:pt x="8156" y="7052"/>
                    <a:pt x="8066" y="7126"/>
                  </a:cubicBezTo>
                  <a:cubicBezTo>
                    <a:pt x="8156" y="7200"/>
                    <a:pt x="8156" y="7200"/>
                    <a:pt x="8156" y="7200"/>
                  </a:cubicBezTo>
                  <a:cubicBezTo>
                    <a:pt x="8156" y="7200"/>
                    <a:pt x="8156" y="7200"/>
                    <a:pt x="8156" y="7200"/>
                  </a:cubicBezTo>
                  <a:cubicBezTo>
                    <a:pt x="8246" y="7200"/>
                    <a:pt x="8335" y="7200"/>
                    <a:pt x="8335" y="7200"/>
                  </a:cubicBezTo>
                  <a:cubicBezTo>
                    <a:pt x="8335" y="7274"/>
                    <a:pt x="8246" y="7274"/>
                    <a:pt x="8246" y="7274"/>
                  </a:cubicBezTo>
                  <a:cubicBezTo>
                    <a:pt x="8246" y="7349"/>
                    <a:pt x="8156" y="7349"/>
                    <a:pt x="8156" y="7349"/>
                  </a:cubicBezTo>
                  <a:cubicBezTo>
                    <a:pt x="8156" y="7349"/>
                    <a:pt x="8156" y="7274"/>
                    <a:pt x="8156" y="7274"/>
                  </a:cubicBezTo>
                  <a:cubicBezTo>
                    <a:pt x="8156" y="7274"/>
                    <a:pt x="8156" y="7274"/>
                    <a:pt x="8066" y="7274"/>
                  </a:cubicBezTo>
                  <a:cubicBezTo>
                    <a:pt x="7977" y="7274"/>
                    <a:pt x="8066" y="7274"/>
                    <a:pt x="7977" y="7349"/>
                  </a:cubicBezTo>
                  <a:cubicBezTo>
                    <a:pt x="7977" y="7349"/>
                    <a:pt x="7977" y="7349"/>
                    <a:pt x="7977" y="7349"/>
                  </a:cubicBezTo>
                  <a:cubicBezTo>
                    <a:pt x="8066" y="7349"/>
                    <a:pt x="7887" y="7423"/>
                    <a:pt x="7887" y="7497"/>
                  </a:cubicBezTo>
                  <a:cubicBezTo>
                    <a:pt x="7887" y="7497"/>
                    <a:pt x="7798" y="7571"/>
                    <a:pt x="7798" y="7571"/>
                  </a:cubicBezTo>
                  <a:cubicBezTo>
                    <a:pt x="7798" y="7571"/>
                    <a:pt x="7887" y="7571"/>
                    <a:pt x="7977" y="7571"/>
                  </a:cubicBezTo>
                  <a:cubicBezTo>
                    <a:pt x="7977" y="7571"/>
                    <a:pt x="8066" y="7497"/>
                    <a:pt x="8066" y="7497"/>
                  </a:cubicBezTo>
                  <a:cubicBezTo>
                    <a:pt x="8066" y="7571"/>
                    <a:pt x="8066" y="7571"/>
                    <a:pt x="7977" y="7646"/>
                  </a:cubicBezTo>
                  <a:cubicBezTo>
                    <a:pt x="8066" y="7646"/>
                    <a:pt x="8156" y="7571"/>
                    <a:pt x="8156" y="7571"/>
                  </a:cubicBezTo>
                  <a:cubicBezTo>
                    <a:pt x="8156" y="7571"/>
                    <a:pt x="8156" y="7571"/>
                    <a:pt x="8156" y="7571"/>
                  </a:cubicBezTo>
                  <a:cubicBezTo>
                    <a:pt x="8156" y="7571"/>
                    <a:pt x="8246" y="7571"/>
                    <a:pt x="8335" y="7571"/>
                  </a:cubicBezTo>
                  <a:cubicBezTo>
                    <a:pt x="8335" y="7571"/>
                    <a:pt x="8335" y="7497"/>
                    <a:pt x="8335" y="7497"/>
                  </a:cubicBezTo>
                  <a:cubicBezTo>
                    <a:pt x="8425" y="7497"/>
                    <a:pt x="8425" y="7497"/>
                    <a:pt x="8425" y="7497"/>
                  </a:cubicBezTo>
                  <a:cubicBezTo>
                    <a:pt x="8425" y="7571"/>
                    <a:pt x="8425" y="7497"/>
                    <a:pt x="8335" y="7571"/>
                  </a:cubicBezTo>
                  <a:cubicBezTo>
                    <a:pt x="8425" y="7571"/>
                    <a:pt x="8425" y="7571"/>
                    <a:pt x="8515" y="7571"/>
                  </a:cubicBezTo>
                  <a:cubicBezTo>
                    <a:pt x="8515" y="7571"/>
                    <a:pt x="8515" y="7571"/>
                    <a:pt x="8604" y="7571"/>
                  </a:cubicBezTo>
                  <a:cubicBezTo>
                    <a:pt x="8604" y="7646"/>
                    <a:pt x="8604" y="7646"/>
                    <a:pt x="8515" y="7646"/>
                  </a:cubicBezTo>
                  <a:cubicBezTo>
                    <a:pt x="8604" y="7646"/>
                    <a:pt x="8604" y="7646"/>
                    <a:pt x="8694" y="7646"/>
                  </a:cubicBezTo>
                  <a:cubicBezTo>
                    <a:pt x="8694" y="7571"/>
                    <a:pt x="8783" y="7646"/>
                    <a:pt x="8783" y="7646"/>
                  </a:cubicBezTo>
                  <a:cubicBezTo>
                    <a:pt x="8873" y="7646"/>
                    <a:pt x="8873" y="7646"/>
                    <a:pt x="8873" y="7646"/>
                  </a:cubicBezTo>
                  <a:cubicBezTo>
                    <a:pt x="8873" y="7646"/>
                    <a:pt x="8963" y="7646"/>
                    <a:pt x="8963" y="7720"/>
                  </a:cubicBezTo>
                  <a:cubicBezTo>
                    <a:pt x="8873" y="7720"/>
                    <a:pt x="8694" y="7571"/>
                    <a:pt x="8604" y="7646"/>
                  </a:cubicBezTo>
                  <a:cubicBezTo>
                    <a:pt x="8694" y="7720"/>
                    <a:pt x="8694" y="7720"/>
                    <a:pt x="8694" y="7794"/>
                  </a:cubicBezTo>
                  <a:cubicBezTo>
                    <a:pt x="8694" y="7868"/>
                    <a:pt x="8694" y="7868"/>
                    <a:pt x="8783" y="7868"/>
                  </a:cubicBezTo>
                  <a:cubicBezTo>
                    <a:pt x="8604" y="7868"/>
                    <a:pt x="8694" y="7794"/>
                    <a:pt x="8604" y="7720"/>
                  </a:cubicBezTo>
                  <a:cubicBezTo>
                    <a:pt x="8604" y="7720"/>
                    <a:pt x="8515" y="7720"/>
                    <a:pt x="8425" y="7646"/>
                  </a:cubicBezTo>
                  <a:cubicBezTo>
                    <a:pt x="8425" y="7646"/>
                    <a:pt x="8425" y="7646"/>
                    <a:pt x="8335" y="7646"/>
                  </a:cubicBezTo>
                  <a:cubicBezTo>
                    <a:pt x="8335" y="7646"/>
                    <a:pt x="8246" y="7720"/>
                    <a:pt x="8246" y="7794"/>
                  </a:cubicBezTo>
                  <a:cubicBezTo>
                    <a:pt x="8335" y="7794"/>
                    <a:pt x="8335" y="7868"/>
                    <a:pt x="8335" y="7868"/>
                  </a:cubicBezTo>
                  <a:cubicBezTo>
                    <a:pt x="8246" y="7794"/>
                    <a:pt x="8246" y="7794"/>
                    <a:pt x="8246" y="7720"/>
                  </a:cubicBezTo>
                  <a:cubicBezTo>
                    <a:pt x="8246" y="7720"/>
                    <a:pt x="8246" y="7720"/>
                    <a:pt x="8246" y="7720"/>
                  </a:cubicBezTo>
                  <a:cubicBezTo>
                    <a:pt x="8246" y="7646"/>
                    <a:pt x="8246" y="7646"/>
                    <a:pt x="8335" y="7646"/>
                  </a:cubicBezTo>
                  <a:cubicBezTo>
                    <a:pt x="8335" y="7646"/>
                    <a:pt x="8335" y="7646"/>
                    <a:pt x="8335" y="7646"/>
                  </a:cubicBezTo>
                  <a:cubicBezTo>
                    <a:pt x="8246" y="7646"/>
                    <a:pt x="8246" y="7646"/>
                    <a:pt x="8246" y="7646"/>
                  </a:cubicBezTo>
                  <a:cubicBezTo>
                    <a:pt x="8156" y="7646"/>
                    <a:pt x="8156" y="7646"/>
                    <a:pt x="8066" y="7646"/>
                  </a:cubicBezTo>
                  <a:cubicBezTo>
                    <a:pt x="8066" y="7646"/>
                    <a:pt x="8066" y="7720"/>
                    <a:pt x="8066" y="7720"/>
                  </a:cubicBezTo>
                  <a:cubicBezTo>
                    <a:pt x="8066" y="7720"/>
                    <a:pt x="7977" y="7646"/>
                    <a:pt x="7977" y="7646"/>
                  </a:cubicBezTo>
                  <a:cubicBezTo>
                    <a:pt x="7977" y="7646"/>
                    <a:pt x="7977" y="7646"/>
                    <a:pt x="7887" y="7720"/>
                  </a:cubicBezTo>
                  <a:cubicBezTo>
                    <a:pt x="7977" y="7720"/>
                    <a:pt x="8156" y="7720"/>
                    <a:pt x="8156" y="7794"/>
                  </a:cubicBezTo>
                  <a:cubicBezTo>
                    <a:pt x="8066" y="7720"/>
                    <a:pt x="7977" y="7720"/>
                    <a:pt x="7887" y="7720"/>
                  </a:cubicBezTo>
                  <a:cubicBezTo>
                    <a:pt x="7887" y="7794"/>
                    <a:pt x="7887" y="7794"/>
                    <a:pt x="7887" y="7794"/>
                  </a:cubicBezTo>
                  <a:cubicBezTo>
                    <a:pt x="7798" y="7794"/>
                    <a:pt x="7887" y="7794"/>
                    <a:pt x="7887" y="7720"/>
                  </a:cubicBezTo>
                  <a:cubicBezTo>
                    <a:pt x="7708" y="7720"/>
                    <a:pt x="7798" y="7794"/>
                    <a:pt x="7708" y="7868"/>
                  </a:cubicBezTo>
                  <a:cubicBezTo>
                    <a:pt x="7798" y="7942"/>
                    <a:pt x="7887" y="7868"/>
                    <a:pt x="7977" y="7942"/>
                  </a:cubicBezTo>
                  <a:cubicBezTo>
                    <a:pt x="7977" y="7942"/>
                    <a:pt x="7977" y="7942"/>
                    <a:pt x="7977" y="8017"/>
                  </a:cubicBezTo>
                  <a:cubicBezTo>
                    <a:pt x="7977" y="7942"/>
                    <a:pt x="7798" y="7868"/>
                    <a:pt x="7708" y="7942"/>
                  </a:cubicBezTo>
                  <a:cubicBezTo>
                    <a:pt x="7798" y="7942"/>
                    <a:pt x="7618" y="8091"/>
                    <a:pt x="7618" y="8091"/>
                  </a:cubicBezTo>
                  <a:cubicBezTo>
                    <a:pt x="7529" y="8017"/>
                    <a:pt x="7529" y="7942"/>
                    <a:pt x="7529" y="7942"/>
                  </a:cubicBezTo>
                  <a:cubicBezTo>
                    <a:pt x="7439" y="7942"/>
                    <a:pt x="7529" y="8017"/>
                    <a:pt x="7529" y="8017"/>
                  </a:cubicBezTo>
                  <a:cubicBezTo>
                    <a:pt x="7529" y="8091"/>
                    <a:pt x="7439" y="8091"/>
                    <a:pt x="7439" y="8165"/>
                  </a:cubicBezTo>
                  <a:cubicBezTo>
                    <a:pt x="7439" y="8165"/>
                    <a:pt x="7439" y="8165"/>
                    <a:pt x="7439" y="8165"/>
                  </a:cubicBezTo>
                  <a:cubicBezTo>
                    <a:pt x="7439" y="8165"/>
                    <a:pt x="7439" y="8091"/>
                    <a:pt x="7439" y="8091"/>
                  </a:cubicBezTo>
                  <a:cubicBezTo>
                    <a:pt x="7439" y="8091"/>
                    <a:pt x="7439" y="8091"/>
                    <a:pt x="7439" y="8017"/>
                  </a:cubicBezTo>
                  <a:cubicBezTo>
                    <a:pt x="7349" y="8017"/>
                    <a:pt x="7439" y="8091"/>
                    <a:pt x="7260" y="8091"/>
                  </a:cubicBezTo>
                  <a:cubicBezTo>
                    <a:pt x="7349" y="8165"/>
                    <a:pt x="7260" y="8091"/>
                    <a:pt x="7170" y="8165"/>
                  </a:cubicBezTo>
                  <a:cubicBezTo>
                    <a:pt x="7170" y="8165"/>
                    <a:pt x="7170" y="8165"/>
                    <a:pt x="7080" y="8165"/>
                  </a:cubicBezTo>
                  <a:cubicBezTo>
                    <a:pt x="7170" y="8239"/>
                    <a:pt x="7170" y="8165"/>
                    <a:pt x="7170" y="8239"/>
                  </a:cubicBezTo>
                  <a:cubicBezTo>
                    <a:pt x="7260" y="8239"/>
                    <a:pt x="7170" y="8239"/>
                    <a:pt x="7260" y="8239"/>
                  </a:cubicBezTo>
                  <a:cubicBezTo>
                    <a:pt x="7170" y="8314"/>
                    <a:pt x="7260" y="8314"/>
                    <a:pt x="7260" y="8314"/>
                  </a:cubicBezTo>
                  <a:cubicBezTo>
                    <a:pt x="7349" y="8314"/>
                    <a:pt x="7349" y="8314"/>
                    <a:pt x="7349" y="8388"/>
                  </a:cubicBezTo>
                  <a:cubicBezTo>
                    <a:pt x="7439" y="8388"/>
                    <a:pt x="7439" y="8388"/>
                    <a:pt x="7529" y="8388"/>
                  </a:cubicBezTo>
                  <a:cubicBezTo>
                    <a:pt x="7439" y="8388"/>
                    <a:pt x="7260" y="8314"/>
                    <a:pt x="7170" y="8388"/>
                  </a:cubicBezTo>
                  <a:cubicBezTo>
                    <a:pt x="6991" y="8388"/>
                    <a:pt x="7260" y="8388"/>
                    <a:pt x="7260" y="8462"/>
                  </a:cubicBezTo>
                  <a:cubicBezTo>
                    <a:pt x="7260" y="8462"/>
                    <a:pt x="7170" y="8388"/>
                    <a:pt x="7170" y="8462"/>
                  </a:cubicBezTo>
                  <a:cubicBezTo>
                    <a:pt x="7080" y="8462"/>
                    <a:pt x="7080" y="8462"/>
                    <a:pt x="7170" y="8536"/>
                  </a:cubicBezTo>
                  <a:cubicBezTo>
                    <a:pt x="7170" y="8536"/>
                    <a:pt x="7260" y="8462"/>
                    <a:pt x="7260" y="8462"/>
                  </a:cubicBezTo>
                  <a:cubicBezTo>
                    <a:pt x="7260" y="8462"/>
                    <a:pt x="7349" y="8462"/>
                    <a:pt x="7439" y="8462"/>
                  </a:cubicBezTo>
                  <a:cubicBezTo>
                    <a:pt x="7349" y="8536"/>
                    <a:pt x="7260" y="8536"/>
                    <a:pt x="7260" y="8536"/>
                  </a:cubicBezTo>
                  <a:cubicBezTo>
                    <a:pt x="7260" y="8536"/>
                    <a:pt x="7260" y="8536"/>
                    <a:pt x="7260" y="8536"/>
                  </a:cubicBezTo>
                  <a:cubicBezTo>
                    <a:pt x="7170" y="8611"/>
                    <a:pt x="6991" y="8388"/>
                    <a:pt x="6812" y="8536"/>
                  </a:cubicBezTo>
                  <a:cubicBezTo>
                    <a:pt x="6901" y="8536"/>
                    <a:pt x="7080" y="8611"/>
                    <a:pt x="7080" y="8685"/>
                  </a:cubicBezTo>
                  <a:cubicBezTo>
                    <a:pt x="7080" y="8611"/>
                    <a:pt x="7080" y="8611"/>
                    <a:pt x="7080" y="8611"/>
                  </a:cubicBezTo>
                  <a:cubicBezTo>
                    <a:pt x="6991" y="8611"/>
                    <a:pt x="6991" y="8611"/>
                    <a:pt x="6991" y="8611"/>
                  </a:cubicBezTo>
                  <a:cubicBezTo>
                    <a:pt x="6901" y="8611"/>
                    <a:pt x="6812" y="8611"/>
                    <a:pt x="6812" y="8611"/>
                  </a:cubicBezTo>
                  <a:cubicBezTo>
                    <a:pt x="6812" y="8685"/>
                    <a:pt x="6991" y="8685"/>
                    <a:pt x="6991" y="8685"/>
                  </a:cubicBezTo>
                  <a:cubicBezTo>
                    <a:pt x="6991" y="8685"/>
                    <a:pt x="6901" y="8685"/>
                    <a:pt x="6901" y="8685"/>
                  </a:cubicBezTo>
                  <a:cubicBezTo>
                    <a:pt x="6812" y="8759"/>
                    <a:pt x="6812" y="8759"/>
                    <a:pt x="6901" y="8833"/>
                  </a:cubicBezTo>
                  <a:cubicBezTo>
                    <a:pt x="6991" y="8833"/>
                    <a:pt x="7170" y="8611"/>
                    <a:pt x="7260" y="8685"/>
                  </a:cubicBezTo>
                  <a:cubicBezTo>
                    <a:pt x="7170" y="8685"/>
                    <a:pt x="7170" y="8685"/>
                    <a:pt x="7080" y="8759"/>
                  </a:cubicBezTo>
                  <a:cubicBezTo>
                    <a:pt x="7080" y="8833"/>
                    <a:pt x="7170" y="8759"/>
                    <a:pt x="7260" y="8833"/>
                  </a:cubicBezTo>
                  <a:cubicBezTo>
                    <a:pt x="7170" y="8833"/>
                    <a:pt x="6991" y="8759"/>
                    <a:pt x="6901" y="8833"/>
                  </a:cubicBezTo>
                  <a:cubicBezTo>
                    <a:pt x="6901" y="8833"/>
                    <a:pt x="6901" y="8907"/>
                    <a:pt x="6901" y="8907"/>
                  </a:cubicBezTo>
                  <a:cubicBezTo>
                    <a:pt x="6901" y="8907"/>
                    <a:pt x="6901" y="8907"/>
                    <a:pt x="6901" y="8982"/>
                  </a:cubicBezTo>
                  <a:cubicBezTo>
                    <a:pt x="6901" y="8982"/>
                    <a:pt x="6991" y="8982"/>
                    <a:pt x="6991" y="8907"/>
                  </a:cubicBezTo>
                  <a:cubicBezTo>
                    <a:pt x="6991" y="8982"/>
                    <a:pt x="6901" y="8982"/>
                    <a:pt x="6901" y="8982"/>
                  </a:cubicBezTo>
                  <a:cubicBezTo>
                    <a:pt x="6812" y="8982"/>
                    <a:pt x="6901" y="8907"/>
                    <a:pt x="6812" y="8833"/>
                  </a:cubicBezTo>
                  <a:cubicBezTo>
                    <a:pt x="6812" y="8833"/>
                    <a:pt x="6722" y="8833"/>
                    <a:pt x="6632" y="8833"/>
                  </a:cubicBezTo>
                  <a:cubicBezTo>
                    <a:pt x="6632" y="8833"/>
                    <a:pt x="6722" y="8907"/>
                    <a:pt x="6722" y="8907"/>
                  </a:cubicBezTo>
                  <a:cubicBezTo>
                    <a:pt x="6722" y="8907"/>
                    <a:pt x="6722" y="8907"/>
                    <a:pt x="6722" y="8907"/>
                  </a:cubicBezTo>
                  <a:cubicBezTo>
                    <a:pt x="6722" y="8907"/>
                    <a:pt x="6722" y="8907"/>
                    <a:pt x="6722" y="8907"/>
                  </a:cubicBezTo>
                  <a:cubicBezTo>
                    <a:pt x="6812" y="8907"/>
                    <a:pt x="6812" y="8907"/>
                    <a:pt x="6812" y="8982"/>
                  </a:cubicBezTo>
                  <a:cubicBezTo>
                    <a:pt x="6812" y="8982"/>
                    <a:pt x="6812" y="8982"/>
                    <a:pt x="6722" y="8982"/>
                  </a:cubicBezTo>
                  <a:cubicBezTo>
                    <a:pt x="6812" y="8982"/>
                    <a:pt x="6812" y="9056"/>
                    <a:pt x="6812" y="9056"/>
                  </a:cubicBezTo>
                  <a:cubicBezTo>
                    <a:pt x="6722" y="9130"/>
                    <a:pt x="6632" y="9130"/>
                    <a:pt x="6722" y="9130"/>
                  </a:cubicBezTo>
                  <a:cubicBezTo>
                    <a:pt x="6722" y="9279"/>
                    <a:pt x="6812" y="9130"/>
                    <a:pt x="6812" y="9204"/>
                  </a:cubicBezTo>
                  <a:cubicBezTo>
                    <a:pt x="6812" y="9204"/>
                    <a:pt x="6901" y="9204"/>
                    <a:pt x="6901" y="9204"/>
                  </a:cubicBezTo>
                  <a:cubicBezTo>
                    <a:pt x="6991" y="9130"/>
                    <a:pt x="6901" y="9130"/>
                    <a:pt x="6901" y="9130"/>
                  </a:cubicBezTo>
                  <a:cubicBezTo>
                    <a:pt x="6991" y="9204"/>
                    <a:pt x="6991" y="9130"/>
                    <a:pt x="7080" y="9130"/>
                  </a:cubicBezTo>
                  <a:cubicBezTo>
                    <a:pt x="6991" y="9204"/>
                    <a:pt x="6991" y="9204"/>
                    <a:pt x="6991" y="9204"/>
                  </a:cubicBezTo>
                  <a:cubicBezTo>
                    <a:pt x="7080" y="9204"/>
                    <a:pt x="7080" y="9204"/>
                    <a:pt x="7080" y="9204"/>
                  </a:cubicBezTo>
                  <a:cubicBezTo>
                    <a:pt x="7080" y="9279"/>
                    <a:pt x="6991" y="9204"/>
                    <a:pt x="6991" y="9204"/>
                  </a:cubicBezTo>
                  <a:cubicBezTo>
                    <a:pt x="6901" y="9204"/>
                    <a:pt x="6901" y="9279"/>
                    <a:pt x="6901" y="9279"/>
                  </a:cubicBezTo>
                  <a:cubicBezTo>
                    <a:pt x="6812" y="9279"/>
                    <a:pt x="6632" y="9427"/>
                    <a:pt x="6722" y="9427"/>
                  </a:cubicBezTo>
                  <a:cubicBezTo>
                    <a:pt x="6722" y="9427"/>
                    <a:pt x="6901" y="9353"/>
                    <a:pt x="6991" y="9353"/>
                  </a:cubicBezTo>
                  <a:cubicBezTo>
                    <a:pt x="6991" y="9279"/>
                    <a:pt x="6991" y="9353"/>
                    <a:pt x="7080" y="9279"/>
                  </a:cubicBezTo>
                  <a:cubicBezTo>
                    <a:pt x="7080" y="9279"/>
                    <a:pt x="7170" y="9204"/>
                    <a:pt x="7170" y="9279"/>
                  </a:cubicBezTo>
                  <a:cubicBezTo>
                    <a:pt x="7080" y="9279"/>
                    <a:pt x="7170" y="9353"/>
                    <a:pt x="7260" y="9353"/>
                  </a:cubicBezTo>
                  <a:cubicBezTo>
                    <a:pt x="7260" y="9279"/>
                    <a:pt x="7260" y="9279"/>
                    <a:pt x="7260" y="9204"/>
                  </a:cubicBezTo>
                  <a:cubicBezTo>
                    <a:pt x="7349" y="9279"/>
                    <a:pt x="7349" y="9279"/>
                    <a:pt x="7349" y="9279"/>
                  </a:cubicBezTo>
                  <a:cubicBezTo>
                    <a:pt x="7439" y="9279"/>
                    <a:pt x="7439" y="9279"/>
                    <a:pt x="7439" y="9279"/>
                  </a:cubicBezTo>
                  <a:cubicBezTo>
                    <a:pt x="7529" y="9204"/>
                    <a:pt x="7529" y="9204"/>
                    <a:pt x="7618" y="9130"/>
                  </a:cubicBezTo>
                  <a:cubicBezTo>
                    <a:pt x="7618" y="9204"/>
                    <a:pt x="7529" y="9279"/>
                    <a:pt x="7529" y="9279"/>
                  </a:cubicBezTo>
                  <a:cubicBezTo>
                    <a:pt x="7529" y="9279"/>
                    <a:pt x="7529" y="9353"/>
                    <a:pt x="7529" y="9353"/>
                  </a:cubicBezTo>
                  <a:cubicBezTo>
                    <a:pt x="7439" y="9353"/>
                    <a:pt x="7439" y="9353"/>
                    <a:pt x="7349" y="9353"/>
                  </a:cubicBezTo>
                  <a:cubicBezTo>
                    <a:pt x="7349" y="9353"/>
                    <a:pt x="7349" y="9427"/>
                    <a:pt x="7260" y="9427"/>
                  </a:cubicBezTo>
                  <a:cubicBezTo>
                    <a:pt x="7349" y="9353"/>
                    <a:pt x="7349" y="9353"/>
                    <a:pt x="7349" y="9353"/>
                  </a:cubicBezTo>
                  <a:cubicBezTo>
                    <a:pt x="7260" y="9279"/>
                    <a:pt x="7170" y="9353"/>
                    <a:pt x="7170" y="9427"/>
                  </a:cubicBezTo>
                  <a:cubicBezTo>
                    <a:pt x="7260" y="9427"/>
                    <a:pt x="7349" y="9427"/>
                    <a:pt x="7349" y="9427"/>
                  </a:cubicBezTo>
                  <a:cubicBezTo>
                    <a:pt x="7439" y="9501"/>
                    <a:pt x="7260" y="9501"/>
                    <a:pt x="7349" y="9501"/>
                  </a:cubicBezTo>
                  <a:cubicBezTo>
                    <a:pt x="7260" y="9501"/>
                    <a:pt x="7260" y="9501"/>
                    <a:pt x="7260" y="9501"/>
                  </a:cubicBezTo>
                  <a:cubicBezTo>
                    <a:pt x="7260" y="9501"/>
                    <a:pt x="7170" y="9501"/>
                    <a:pt x="7170" y="9501"/>
                  </a:cubicBezTo>
                  <a:cubicBezTo>
                    <a:pt x="7170" y="9501"/>
                    <a:pt x="7170" y="9575"/>
                    <a:pt x="7170" y="9575"/>
                  </a:cubicBezTo>
                  <a:cubicBezTo>
                    <a:pt x="7080" y="9575"/>
                    <a:pt x="7170" y="9427"/>
                    <a:pt x="7170" y="9427"/>
                  </a:cubicBezTo>
                  <a:cubicBezTo>
                    <a:pt x="7170" y="9427"/>
                    <a:pt x="7080" y="9427"/>
                    <a:pt x="7080" y="9427"/>
                  </a:cubicBezTo>
                  <a:cubicBezTo>
                    <a:pt x="7080" y="9427"/>
                    <a:pt x="7080" y="9427"/>
                    <a:pt x="7080" y="9427"/>
                  </a:cubicBezTo>
                  <a:cubicBezTo>
                    <a:pt x="7170" y="9427"/>
                    <a:pt x="7170" y="9353"/>
                    <a:pt x="7080" y="9353"/>
                  </a:cubicBezTo>
                  <a:cubicBezTo>
                    <a:pt x="6991" y="9353"/>
                    <a:pt x="6901" y="9427"/>
                    <a:pt x="6812" y="9427"/>
                  </a:cubicBezTo>
                  <a:cubicBezTo>
                    <a:pt x="6722" y="9501"/>
                    <a:pt x="6722" y="9501"/>
                    <a:pt x="6632" y="9501"/>
                  </a:cubicBezTo>
                  <a:cubicBezTo>
                    <a:pt x="6543" y="9501"/>
                    <a:pt x="6453" y="9575"/>
                    <a:pt x="6363" y="9650"/>
                  </a:cubicBezTo>
                  <a:cubicBezTo>
                    <a:pt x="6453" y="9650"/>
                    <a:pt x="6453" y="9650"/>
                    <a:pt x="6453" y="9650"/>
                  </a:cubicBezTo>
                  <a:cubicBezTo>
                    <a:pt x="6453" y="9650"/>
                    <a:pt x="6543" y="9650"/>
                    <a:pt x="6632" y="9650"/>
                  </a:cubicBezTo>
                  <a:cubicBezTo>
                    <a:pt x="6632" y="9650"/>
                    <a:pt x="6632" y="9575"/>
                    <a:pt x="6722" y="9575"/>
                  </a:cubicBezTo>
                  <a:cubicBezTo>
                    <a:pt x="6722" y="9650"/>
                    <a:pt x="6632" y="9650"/>
                    <a:pt x="6632" y="9650"/>
                  </a:cubicBezTo>
                  <a:cubicBezTo>
                    <a:pt x="6632" y="9650"/>
                    <a:pt x="6632" y="9650"/>
                    <a:pt x="6632" y="9724"/>
                  </a:cubicBezTo>
                  <a:cubicBezTo>
                    <a:pt x="6632" y="9724"/>
                    <a:pt x="6632" y="9724"/>
                    <a:pt x="6632" y="9798"/>
                  </a:cubicBezTo>
                  <a:cubicBezTo>
                    <a:pt x="6722" y="9798"/>
                    <a:pt x="6722" y="9798"/>
                    <a:pt x="6812" y="9872"/>
                  </a:cubicBezTo>
                  <a:cubicBezTo>
                    <a:pt x="6812" y="9872"/>
                    <a:pt x="6812" y="9947"/>
                    <a:pt x="6812" y="10021"/>
                  </a:cubicBezTo>
                  <a:cubicBezTo>
                    <a:pt x="6722" y="9947"/>
                    <a:pt x="6722" y="9872"/>
                    <a:pt x="6722" y="9872"/>
                  </a:cubicBezTo>
                  <a:cubicBezTo>
                    <a:pt x="6722" y="9872"/>
                    <a:pt x="6632" y="9872"/>
                    <a:pt x="6632" y="9872"/>
                  </a:cubicBezTo>
                  <a:cubicBezTo>
                    <a:pt x="6632" y="9872"/>
                    <a:pt x="6632" y="9798"/>
                    <a:pt x="6632" y="9798"/>
                  </a:cubicBezTo>
                  <a:cubicBezTo>
                    <a:pt x="6543" y="9798"/>
                    <a:pt x="6543" y="9798"/>
                    <a:pt x="6453" y="9798"/>
                  </a:cubicBezTo>
                  <a:cubicBezTo>
                    <a:pt x="6453" y="9798"/>
                    <a:pt x="6363" y="9947"/>
                    <a:pt x="6363" y="10021"/>
                  </a:cubicBezTo>
                  <a:cubicBezTo>
                    <a:pt x="6363" y="10095"/>
                    <a:pt x="6363" y="9947"/>
                    <a:pt x="6363" y="10021"/>
                  </a:cubicBezTo>
                  <a:cubicBezTo>
                    <a:pt x="6453" y="10021"/>
                    <a:pt x="6453" y="10095"/>
                    <a:pt x="6453" y="10095"/>
                  </a:cubicBezTo>
                  <a:cubicBezTo>
                    <a:pt x="6363" y="10021"/>
                    <a:pt x="6363" y="10095"/>
                    <a:pt x="6274" y="10169"/>
                  </a:cubicBezTo>
                  <a:cubicBezTo>
                    <a:pt x="6274" y="10169"/>
                    <a:pt x="6363" y="10169"/>
                    <a:pt x="6363" y="10244"/>
                  </a:cubicBezTo>
                  <a:cubicBezTo>
                    <a:pt x="6363" y="10244"/>
                    <a:pt x="6363" y="10318"/>
                    <a:pt x="6363" y="10318"/>
                  </a:cubicBezTo>
                  <a:cubicBezTo>
                    <a:pt x="6453" y="10318"/>
                    <a:pt x="6543" y="10318"/>
                    <a:pt x="6453" y="10318"/>
                  </a:cubicBezTo>
                  <a:cubicBezTo>
                    <a:pt x="6363" y="10318"/>
                    <a:pt x="6274" y="10318"/>
                    <a:pt x="6363" y="10244"/>
                  </a:cubicBezTo>
                  <a:cubicBezTo>
                    <a:pt x="6274" y="10244"/>
                    <a:pt x="6363" y="10244"/>
                    <a:pt x="6274" y="10169"/>
                  </a:cubicBezTo>
                  <a:cubicBezTo>
                    <a:pt x="6274" y="10169"/>
                    <a:pt x="6184" y="10244"/>
                    <a:pt x="6184" y="10244"/>
                  </a:cubicBezTo>
                  <a:cubicBezTo>
                    <a:pt x="6184" y="10244"/>
                    <a:pt x="6095" y="10466"/>
                    <a:pt x="6184" y="10392"/>
                  </a:cubicBezTo>
                  <a:cubicBezTo>
                    <a:pt x="6184" y="10466"/>
                    <a:pt x="6184" y="10540"/>
                    <a:pt x="6184" y="10540"/>
                  </a:cubicBezTo>
                  <a:cubicBezTo>
                    <a:pt x="6274" y="10540"/>
                    <a:pt x="6274" y="10466"/>
                    <a:pt x="6274" y="10466"/>
                  </a:cubicBezTo>
                  <a:cubicBezTo>
                    <a:pt x="6274" y="10466"/>
                    <a:pt x="6274" y="10466"/>
                    <a:pt x="6184" y="10540"/>
                  </a:cubicBezTo>
                  <a:cubicBezTo>
                    <a:pt x="6274" y="10540"/>
                    <a:pt x="6274" y="10540"/>
                    <a:pt x="6274" y="10540"/>
                  </a:cubicBezTo>
                  <a:cubicBezTo>
                    <a:pt x="6274" y="10540"/>
                    <a:pt x="6274" y="10466"/>
                    <a:pt x="6274" y="10392"/>
                  </a:cubicBezTo>
                  <a:cubicBezTo>
                    <a:pt x="6363" y="10466"/>
                    <a:pt x="6363" y="10466"/>
                    <a:pt x="6363" y="10540"/>
                  </a:cubicBezTo>
                  <a:cubicBezTo>
                    <a:pt x="6274" y="10540"/>
                    <a:pt x="6363" y="10615"/>
                    <a:pt x="6363" y="10615"/>
                  </a:cubicBezTo>
                  <a:cubicBezTo>
                    <a:pt x="6363" y="10615"/>
                    <a:pt x="6363" y="10615"/>
                    <a:pt x="6363" y="10615"/>
                  </a:cubicBezTo>
                  <a:cubicBezTo>
                    <a:pt x="6363" y="10615"/>
                    <a:pt x="6453" y="10615"/>
                    <a:pt x="6453" y="10615"/>
                  </a:cubicBezTo>
                  <a:cubicBezTo>
                    <a:pt x="6363" y="10689"/>
                    <a:pt x="6363" y="10689"/>
                    <a:pt x="6453" y="10763"/>
                  </a:cubicBezTo>
                  <a:cubicBezTo>
                    <a:pt x="6363" y="10763"/>
                    <a:pt x="6363" y="10689"/>
                    <a:pt x="6363" y="10689"/>
                  </a:cubicBezTo>
                  <a:cubicBezTo>
                    <a:pt x="6363" y="10689"/>
                    <a:pt x="6363" y="10689"/>
                    <a:pt x="6363" y="10689"/>
                  </a:cubicBezTo>
                  <a:cubicBezTo>
                    <a:pt x="6274" y="10689"/>
                    <a:pt x="6274" y="10615"/>
                    <a:pt x="6274" y="10689"/>
                  </a:cubicBezTo>
                  <a:cubicBezTo>
                    <a:pt x="6274" y="10689"/>
                    <a:pt x="6274" y="10763"/>
                    <a:pt x="6274" y="10763"/>
                  </a:cubicBezTo>
                  <a:cubicBezTo>
                    <a:pt x="6363" y="10837"/>
                    <a:pt x="6453" y="10763"/>
                    <a:pt x="6453" y="10837"/>
                  </a:cubicBezTo>
                  <a:cubicBezTo>
                    <a:pt x="6453" y="10912"/>
                    <a:pt x="6363" y="10837"/>
                    <a:pt x="6363" y="10837"/>
                  </a:cubicBezTo>
                  <a:cubicBezTo>
                    <a:pt x="6274" y="10837"/>
                    <a:pt x="6274" y="10837"/>
                    <a:pt x="6274" y="10763"/>
                  </a:cubicBezTo>
                  <a:cubicBezTo>
                    <a:pt x="6184" y="10837"/>
                    <a:pt x="6184" y="10837"/>
                    <a:pt x="6184" y="10837"/>
                  </a:cubicBezTo>
                  <a:cubicBezTo>
                    <a:pt x="6184" y="10837"/>
                    <a:pt x="6184" y="10837"/>
                    <a:pt x="6274" y="10837"/>
                  </a:cubicBezTo>
                  <a:cubicBezTo>
                    <a:pt x="6184" y="10912"/>
                    <a:pt x="6184" y="10837"/>
                    <a:pt x="6095" y="10912"/>
                  </a:cubicBezTo>
                  <a:cubicBezTo>
                    <a:pt x="6095" y="10912"/>
                    <a:pt x="6095" y="10986"/>
                    <a:pt x="6005" y="10986"/>
                  </a:cubicBezTo>
                  <a:cubicBezTo>
                    <a:pt x="6005" y="10986"/>
                    <a:pt x="6274" y="10912"/>
                    <a:pt x="6184" y="10986"/>
                  </a:cubicBezTo>
                  <a:cubicBezTo>
                    <a:pt x="6274" y="10912"/>
                    <a:pt x="6363" y="10912"/>
                    <a:pt x="6453" y="10986"/>
                  </a:cubicBezTo>
                  <a:cubicBezTo>
                    <a:pt x="6363" y="10986"/>
                    <a:pt x="6184" y="10986"/>
                    <a:pt x="6095" y="11060"/>
                  </a:cubicBezTo>
                  <a:cubicBezTo>
                    <a:pt x="6184" y="10986"/>
                    <a:pt x="6184" y="11060"/>
                    <a:pt x="6274" y="11060"/>
                  </a:cubicBezTo>
                  <a:cubicBezTo>
                    <a:pt x="6274" y="11134"/>
                    <a:pt x="6095" y="11134"/>
                    <a:pt x="6184" y="11134"/>
                  </a:cubicBezTo>
                  <a:cubicBezTo>
                    <a:pt x="6184" y="11208"/>
                    <a:pt x="6274" y="11134"/>
                    <a:pt x="6274" y="11134"/>
                  </a:cubicBezTo>
                  <a:cubicBezTo>
                    <a:pt x="6453" y="11060"/>
                    <a:pt x="6543" y="10912"/>
                    <a:pt x="6632" y="10837"/>
                  </a:cubicBezTo>
                  <a:cubicBezTo>
                    <a:pt x="6632" y="10912"/>
                    <a:pt x="6543" y="10986"/>
                    <a:pt x="6453" y="11060"/>
                  </a:cubicBezTo>
                  <a:cubicBezTo>
                    <a:pt x="6453" y="11060"/>
                    <a:pt x="6363" y="11134"/>
                    <a:pt x="6363" y="11134"/>
                  </a:cubicBezTo>
                  <a:cubicBezTo>
                    <a:pt x="6363" y="11134"/>
                    <a:pt x="6363" y="11134"/>
                    <a:pt x="6363" y="11208"/>
                  </a:cubicBezTo>
                  <a:cubicBezTo>
                    <a:pt x="6274" y="11208"/>
                    <a:pt x="6274" y="11208"/>
                    <a:pt x="6184" y="11283"/>
                  </a:cubicBezTo>
                  <a:cubicBezTo>
                    <a:pt x="6184" y="11283"/>
                    <a:pt x="6184" y="11208"/>
                    <a:pt x="6095" y="11283"/>
                  </a:cubicBezTo>
                  <a:cubicBezTo>
                    <a:pt x="6095" y="11283"/>
                    <a:pt x="6095" y="11283"/>
                    <a:pt x="6095" y="11283"/>
                  </a:cubicBezTo>
                  <a:cubicBezTo>
                    <a:pt x="6095" y="11283"/>
                    <a:pt x="6005" y="11283"/>
                    <a:pt x="6005" y="11283"/>
                  </a:cubicBezTo>
                  <a:cubicBezTo>
                    <a:pt x="6005" y="11357"/>
                    <a:pt x="6005" y="11357"/>
                    <a:pt x="6005" y="11357"/>
                  </a:cubicBezTo>
                  <a:cubicBezTo>
                    <a:pt x="6005" y="11431"/>
                    <a:pt x="6005" y="11357"/>
                    <a:pt x="6005" y="11357"/>
                  </a:cubicBezTo>
                  <a:cubicBezTo>
                    <a:pt x="6005" y="11357"/>
                    <a:pt x="6005" y="11357"/>
                    <a:pt x="5915" y="11283"/>
                  </a:cubicBezTo>
                  <a:cubicBezTo>
                    <a:pt x="5915" y="11283"/>
                    <a:pt x="5915" y="11357"/>
                    <a:pt x="5915" y="11283"/>
                  </a:cubicBezTo>
                  <a:cubicBezTo>
                    <a:pt x="5915" y="11283"/>
                    <a:pt x="5826" y="11357"/>
                    <a:pt x="5826" y="11357"/>
                  </a:cubicBezTo>
                  <a:cubicBezTo>
                    <a:pt x="5915" y="11208"/>
                    <a:pt x="5646" y="11357"/>
                    <a:pt x="5736" y="11431"/>
                  </a:cubicBezTo>
                  <a:cubicBezTo>
                    <a:pt x="5646" y="11431"/>
                    <a:pt x="5557" y="11505"/>
                    <a:pt x="5557" y="11431"/>
                  </a:cubicBezTo>
                  <a:cubicBezTo>
                    <a:pt x="5557" y="11431"/>
                    <a:pt x="5557" y="11431"/>
                    <a:pt x="5557" y="11505"/>
                  </a:cubicBezTo>
                  <a:cubicBezTo>
                    <a:pt x="5557" y="11431"/>
                    <a:pt x="5467" y="11431"/>
                    <a:pt x="5378" y="11505"/>
                  </a:cubicBezTo>
                  <a:cubicBezTo>
                    <a:pt x="5378" y="11580"/>
                    <a:pt x="5467" y="11505"/>
                    <a:pt x="5467" y="11505"/>
                  </a:cubicBezTo>
                  <a:cubicBezTo>
                    <a:pt x="5467" y="11580"/>
                    <a:pt x="5467" y="11505"/>
                    <a:pt x="5378" y="11505"/>
                  </a:cubicBezTo>
                  <a:cubicBezTo>
                    <a:pt x="5288" y="11505"/>
                    <a:pt x="5288" y="11580"/>
                    <a:pt x="5198" y="11654"/>
                  </a:cubicBezTo>
                  <a:cubicBezTo>
                    <a:pt x="5288" y="11580"/>
                    <a:pt x="5378" y="11580"/>
                    <a:pt x="5467" y="11580"/>
                  </a:cubicBezTo>
                  <a:cubicBezTo>
                    <a:pt x="5467" y="11580"/>
                    <a:pt x="5557" y="11505"/>
                    <a:pt x="5557" y="11505"/>
                  </a:cubicBezTo>
                  <a:cubicBezTo>
                    <a:pt x="5557" y="11580"/>
                    <a:pt x="5378" y="11580"/>
                    <a:pt x="5288" y="11654"/>
                  </a:cubicBezTo>
                  <a:cubicBezTo>
                    <a:pt x="5198" y="11654"/>
                    <a:pt x="5198" y="11654"/>
                    <a:pt x="5198" y="11654"/>
                  </a:cubicBezTo>
                  <a:cubicBezTo>
                    <a:pt x="5198" y="11654"/>
                    <a:pt x="5288" y="11728"/>
                    <a:pt x="5288" y="11728"/>
                  </a:cubicBezTo>
                  <a:cubicBezTo>
                    <a:pt x="5288" y="11728"/>
                    <a:pt x="5378" y="11728"/>
                    <a:pt x="5378" y="11654"/>
                  </a:cubicBezTo>
                  <a:cubicBezTo>
                    <a:pt x="5288" y="11728"/>
                    <a:pt x="5288" y="11802"/>
                    <a:pt x="5198" y="11802"/>
                  </a:cubicBezTo>
                  <a:cubicBezTo>
                    <a:pt x="5288" y="11877"/>
                    <a:pt x="5378" y="11728"/>
                    <a:pt x="5378" y="11728"/>
                  </a:cubicBezTo>
                  <a:cubicBezTo>
                    <a:pt x="5467" y="11654"/>
                    <a:pt x="5467" y="11654"/>
                    <a:pt x="5557" y="11654"/>
                  </a:cubicBezTo>
                  <a:cubicBezTo>
                    <a:pt x="5557" y="11654"/>
                    <a:pt x="5557" y="11580"/>
                    <a:pt x="5557" y="11580"/>
                  </a:cubicBezTo>
                  <a:cubicBezTo>
                    <a:pt x="5646" y="11505"/>
                    <a:pt x="5915" y="11357"/>
                    <a:pt x="6005" y="11505"/>
                  </a:cubicBezTo>
                  <a:cubicBezTo>
                    <a:pt x="5915" y="11431"/>
                    <a:pt x="5915" y="11431"/>
                    <a:pt x="5826" y="11505"/>
                  </a:cubicBezTo>
                  <a:cubicBezTo>
                    <a:pt x="5736" y="11505"/>
                    <a:pt x="5736" y="11580"/>
                    <a:pt x="5646" y="11580"/>
                  </a:cubicBezTo>
                  <a:cubicBezTo>
                    <a:pt x="5646" y="11580"/>
                    <a:pt x="5557" y="11654"/>
                    <a:pt x="5557" y="11654"/>
                  </a:cubicBezTo>
                  <a:cubicBezTo>
                    <a:pt x="5557" y="11654"/>
                    <a:pt x="5646" y="11654"/>
                    <a:pt x="5646" y="11654"/>
                  </a:cubicBezTo>
                  <a:cubicBezTo>
                    <a:pt x="5646" y="11654"/>
                    <a:pt x="5646" y="11654"/>
                    <a:pt x="5646" y="11654"/>
                  </a:cubicBezTo>
                  <a:cubicBezTo>
                    <a:pt x="5646" y="11654"/>
                    <a:pt x="5557" y="11654"/>
                    <a:pt x="5557" y="11654"/>
                  </a:cubicBezTo>
                  <a:cubicBezTo>
                    <a:pt x="5557" y="11654"/>
                    <a:pt x="5646" y="11654"/>
                    <a:pt x="5646" y="11728"/>
                  </a:cubicBezTo>
                  <a:cubicBezTo>
                    <a:pt x="5646" y="11728"/>
                    <a:pt x="5646" y="11728"/>
                    <a:pt x="5736" y="11728"/>
                  </a:cubicBezTo>
                  <a:cubicBezTo>
                    <a:pt x="5736" y="11728"/>
                    <a:pt x="5736" y="11728"/>
                    <a:pt x="5736" y="11728"/>
                  </a:cubicBezTo>
                  <a:cubicBezTo>
                    <a:pt x="5646" y="11728"/>
                    <a:pt x="5557" y="11728"/>
                    <a:pt x="5467" y="11728"/>
                  </a:cubicBezTo>
                  <a:cubicBezTo>
                    <a:pt x="5467" y="11802"/>
                    <a:pt x="5557" y="11802"/>
                    <a:pt x="5557" y="11802"/>
                  </a:cubicBezTo>
                  <a:cubicBezTo>
                    <a:pt x="5467" y="11802"/>
                    <a:pt x="5378" y="11802"/>
                    <a:pt x="5378" y="11877"/>
                  </a:cubicBezTo>
                  <a:cubicBezTo>
                    <a:pt x="5378" y="11877"/>
                    <a:pt x="5378" y="11951"/>
                    <a:pt x="5378" y="11951"/>
                  </a:cubicBezTo>
                  <a:cubicBezTo>
                    <a:pt x="5378" y="12025"/>
                    <a:pt x="5467" y="12173"/>
                    <a:pt x="5467" y="12025"/>
                  </a:cubicBezTo>
                  <a:cubicBezTo>
                    <a:pt x="5467" y="12025"/>
                    <a:pt x="5467" y="12025"/>
                    <a:pt x="5467" y="12025"/>
                  </a:cubicBezTo>
                  <a:cubicBezTo>
                    <a:pt x="5557" y="12025"/>
                    <a:pt x="5557" y="12025"/>
                    <a:pt x="5557" y="12025"/>
                  </a:cubicBezTo>
                  <a:cubicBezTo>
                    <a:pt x="5557" y="12025"/>
                    <a:pt x="5646" y="12025"/>
                    <a:pt x="5646" y="12025"/>
                  </a:cubicBezTo>
                  <a:cubicBezTo>
                    <a:pt x="5646" y="12099"/>
                    <a:pt x="5557" y="12173"/>
                    <a:pt x="5467" y="12099"/>
                  </a:cubicBezTo>
                  <a:cubicBezTo>
                    <a:pt x="5467" y="12099"/>
                    <a:pt x="5467" y="12099"/>
                    <a:pt x="5467" y="12099"/>
                  </a:cubicBezTo>
                  <a:cubicBezTo>
                    <a:pt x="5467" y="12099"/>
                    <a:pt x="5467" y="12099"/>
                    <a:pt x="5467" y="12099"/>
                  </a:cubicBezTo>
                  <a:cubicBezTo>
                    <a:pt x="5467" y="12099"/>
                    <a:pt x="5467" y="12173"/>
                    <a:pt x="5467" y="12173"/>
                  </a:cubicBezTo>
                  <a:cubicBezTo>
                    <a:pt x="5378" y="12173"/>
                    <a:pt x="5378" y="12173"/>
                    <a:pt x="5378" y="12248"/>
                  </a:cubicBezTo>
                  <a:cubicBezTo>
                    <a:pt x="5467" y="12248"/>
                    <a:pt x="5467" y="12248"/>
                    <a:pt x="5557" y="12248"/>
                  </a:cubicBezTo>
                  <a:cubicBezTo>
                    <a:pt x="5467" y="12248"/>
                    <a:pt x="5378" y="12322"/>
                    <a:pt x="5378" y="12248"/>
                  </a:cubicBezTo>
                  <a:cubicBezTo>
                    <a:pt x="5378" y="12322"/>
                    <a:pt x="5288" y="12322"/>
                    <a:pt x="5288" y="12322"/>
                  </a:cubicBezTo>
                  <a:cubicBezTo>
                    <a:pt x="5288" y="12322"/>
                    <a:pt x="5288" y="12322"/>
                    <a:pt x="5378" y="12322"/>
                  </a:cubicBezTo>
                  <a:cubicBezTo>
                    <a:pt x="5288" y="12396"/>
                    <a:pt x="5198" y="12470"/>
                    <a:pt x="5198" y="12470"/>
                  </a:cubicBezTo>
                  <a:cubicBezTo>
                    <a:pt x="5198" y="12396"/>
                    <a:pt x="5288" y="12322"/>
                    <a:pt x="5288" y="12248"/>
                  </a:cubicBezTo>
                  <a:cubicBezTo>
                    <a:pt x="5198" y="12248"/>
                    <a:pt x="5198" y="12248"/>
                    <a:pt x="5198" y="12248"/>
                  </a:cubicBezTo>
                  <a:cubicBezTo>
                    <a:pt x="5198" y="12248"/>
                    <a:pt x="5198" y="12322"/>
                    <a:pt x="5198" y="12248"/>
                  </a:cubicBezTo>
                  <a:cubicBezTo>
                    <a:pt x="5109" y="12248"/>
                    <a:pt x="5198" y="12248"/>
                    <a:pt x="5198" y="12248"/>
                  </a:cubicBezTo>
                  <a:cubicBezTo>
                    <a:pt x="5109" y="12173"/>
                    <a:pt x="5109" y="12173"/>
                    <a:pt x="5109" y="12173"/>
                  </a:cubicBezTo>
                  <a:cubicBezTo>
                    <a:pt x="5109" y="12173"/>
                    <a:pt x="5109" y="12099"/>
                    <a:pt x="5109" y="12099"/>
                  </a:cubicBezTo>
                  <a:cubicBezTo>
                    <a:pt x="5019" y="12025"/>
                    <a:pt x="5019" y="12025"/>
                    <a:pt x="4929" y="12025"/>
                  </a:cubicBezTo>
                  <a:cubicBezTo>
                    <a:pt x="4929" y="12099"/>
                    <a:pt x="4929" y="12173"/>
                    <a:pt x="5019" y="12173"/>
                  </a:cubicBezTo>
                  <a:cubicBezTo>
                    <a:pt x="4929" y="12173"/>
                    <a:pt x="4929" y="12173"/>
                    <a:pt x="5019" y="12248"/>
                  </a:cubicBezTo>
                  <a:cubicBezTo>
                    <a:pt x="4929" y="12173"/>
                    <a:pt x="4929" y="12173"/>
                    <a:pt x="4929" y="12248"/>
                  </a:cubicBezTo>
                  <a:cubicBezTo>
                    <a:pt x="4929" y="12173"/>
                    <a:pt x="4929" y="12173"/>
                    <a:pt x="4840" y="12173"/>
                  </a:cubicBezTo>
                  <a:cubicBezTo>
                    <a:pt x="4840" y="12173"/>
                    <a:pt x="4840" y="12248"/>
                    <a:pt x="4840" y="12248"/>
                  </a:cubicBezTo>
                  <a:cubicBezTo>
                    <a:pt x="4840" y="12248"/>
                    <a:pt x="4840" y="12173"/>
                    <a:pt x="4840" y="12248"/>
                  </a:cubicBezTo>
                  <a:cubicBezTo>
                    <a:pt x="4750" y="12248"/>
                    <a:pt x="4750" y="12248"/>
                    <a:pt x="4750" y="12322"/>
                  </a:cubicBezTo>
                  <a:cubicBezTo>
                    <a:pt x="4750" y="12322"/>
                    <a:pt x="4840" y="12248"/>
                    <a:pt x="4840" y="12322"/>
                  </a:cubicBezTo>
                  <a:cubicBezTo>
                    <a:pt x="4840" y="12322"/>
                    <a:pt x="4840" y="12322"/>
                    <a:pt x="4840" y="12322"/>
                  </a:cubicBezTo>
                  <a:cubicBezTo>
                    <a:pt x="4840" y="12322"/>
                    <a:pt x="4929" y="12396"/>
                    <a:pt x="4840" y="12396"/>
                  </a:cubicBezTo>
                  <a:cubicBezTo>
                    <a:pt x="4840" y="12396"/>
                    <a:pt x="4840" y="12396"/>
                    <a:pt x="4840" y="12322"/>
                  </a:cubicBezTo>
                  <a:cubicBezTo>
                    <a:pt x="4750" y="12322"/>
                    <a:pt x="4750" y="12322"/>
                    <a:pt x="4661" y="12248"/>
                  </a:cubicBezTo>
                  <a:cubicBezTo>
                    <a:pt x="4661" y="12322"/>
                    <a:pt x="4661" y="12322"/>
                    <a:pt x="4661" y="12322"/>
                  </a:cubicBezTo>
                  <a:cubicBezTo>
                    <a:pt x="4661" y="12322"/>
                    <a:pt x="4571" y="12248"/>
                    <a:pt x="4571" y="12322"/>
                  </a:cubicBezTo>
                  <a:cubicBezTo>
                    <a:pt x="4661" y="12322"/>
                    <a:pt x="4661" y="12396"/>
                    <a:pt x="4750" y="12396"/>
                  </a:cubicBezTo>
                  <a:cubicBezTo>
                    <a:pt x="4661" y="12470"/>
                    <a:pt x="4661" y="12396"/>
                    <a:pt x="4571" y="12396"/>
                  </a:cubicBezTo>
                  <a:cubicBezTo>
                    <a:pt x="4661" y="12396"/>
                    <a:pt x="4661" y="12470"/>
                    <a:pt x="4661" y="12470"/>
                  </a:cubicBezTo>
                  <a:cubicBezTo>
                    <a:pt x="4661" y="12470"/>
                    <a:pt x="4571" y="12396"/>
                    <a:pt x="4571" y="12396"/>
                  </a:cubicBezTo>
                  <a:cubicBezTo>
                    <a:pt x="4571" y="12396"/>
                    <a:pt x="4571" y="12396"/>
                    <a:pt x="4571" y="12396"/>
                  </a:cubicBezTo>
                  <a:cubicBezTo>
                    <a:pt x="4571" y="12396"/>
                    <a:pt x="4571" y="12396"/>
                    <a:pt x="4571" y="12396"/>
                  </a:cubicBezTo>
                  <a:cubicBezTo>
                    <a:pt x="4571" y="12470"/>
                    <a:pt x="4571" y="12545"/>
                    <a:pt x="4571" y="12545"/>
                  </a:cubicBezTo>
                  <a:cubicBezTo>
                    <a:pt x="4571" y="12545"/>
                    <a:pt x="4571" y="12545"/>
                    <a:pt x="4571" y="12545"/>
                  </a:cubicBezTo>
                  <a:cubicBezTo>
                    <a:pt x="4571" y="12545"/>
                    <a:pt x="4481" y="12545"/>
                    <a:pt x="4481" y="12545"/>
                  </a:cubicBezTo>
                  <a:cubicBezTo>
                    <a:pt x="4481" y="12545"/>
                    <a:pt x="4481" y="12545"/>
                    <a:pt x="4481" y="12545"/>
                  </a:cubicBezTo>
                  <a:cubicBezTo>
                    <a:pt x="4481" y="12619"/>
                    <a:pt x="4392" y="12545"/>
                    <a:pt x="4392" y="12619"/>
                  </a:cubicBezTo>
                  <a:cubicBezTo>
                    <a:pt x="4481" y="12619"/>
                    <a:pt x="4481" y="12619"/>
                    <a:pt x="4481" y="12693"/>
                  </a:cubicBezTo>
                  <a:cubicBezTo>
                    <a:pt x="4481" y="12693"/>
                    <a:pt x="4392" y="12619"/>
                    <a:pt x="4392" y="12693"/>
                  </a:cubicBezTo>
                  <a:cubicBezTo>
                    <a:pt x="4392" y="12693"/>
                    <a:pt x="4392" y="12693"/>
                    <a:pt x="4302" y="12693"/>
                  </a:cubicBezTo>
                  <a:cubicBezTo>
                    <a:pt x="4302" y="12693"/>
                    <a:pt x="4302" y="12693"/>
                    <a:pt x="4392" y="12767"/>
                  </a:cubicBezTo>
                  <a:cubicBezTo>
                    <a:pt x="4302" y="12767"/>
                    <a:pt x="4302" y="12767"/>
                    <a:pt x="4302" y="12767"/>
                  </a:cubicBezTo>
                  <a:cubicBezTo>
                    <a:pt x="4302" y="12767"/>
                    <a:pt x="4302" y="12767"/>
                    <a:pt x="4302" y="12767"/>
                  </a:cubicBezTo>
                  <a:cubicBezTo>
                    <a:pt x="4302" y="12767"/>
                    <a:pt x="4302" y="12767"/>
                    <a:pt x="4302" y="12767"/>
                  </a:cubicBezTo>
                  <a:cubicBezTo>
                    <a:pt x="4302" y="12767"/>
                    <a:pt x="4302" y="12767"/>
                    <a:pt x="4392" y="12767"/>
                  </a:cubicBezTo>
                  <a:cubicBezTo>
                    <a:pt x="4392" y="12841"/>
                    <a:pt x="4302" y="12841"/>
                    <a:pt x="4302" y="12841"/>
                  </a:cubicBezTo>
                  <a:cubicBezTo>
                    <a:pt x="4212" y="12841"/>
                    <a:pt x="4302" y="12841"/>
                    <a:pt x="4212" y="12841"/>
                  </a:cubicBezTo>
                  <a:cubicBezTo>
                    <a:pt x="4212" y="12841"/>
                    <a:pt x="4212" y="12767"/>
                    <a:pt x="4212" y="12841"/>
                  </a:cubicBezTo>
                  <a:cubicBezTo>
                    <a:pt x="4212" y="12841"/>
                    <a:pt x="4212" y="12916"/>
                    <a:pt x="4212" y="12916"/>
                  </a:cubicBezTo>
                  <a:cubicBezTo>
                    <a:pt x="4212" y="12916"/>
                    <a:pt x="4123" y="12990"/>
                    <a:pt x="4123" y="13064"/>
                  </a:cubicBezTo>
                  <a:cubicBezTo>
                    <a:pt x="4212" y="13064"/>
                    <a:pt x="4212" y="12990"/>
                    <a:pt x="4212" y="12990"/>
                  </a:cubicBezTo>
                  <a:cubicBezTo>
                    <a:pt x="4212" y="13064"/>
                    <a:pt x="4302" y="12990"/>
                    <a:pt x="4302" y="12990"/>
                  </a:cubicBezTo>
                  <a:cubicBezTo>
                    <a:pt x="4212" y="13064"/>
                    <a:pt x="4123" y="13064"/>
                    <a:pt x="4123" y="13138"/>
                  </a:cubicBezTo>
                  <a:cubicBezTo>
                    <a:pt x="4212" y="13064"/>
                    <a:pt x="4302" y="12990"/>
                    <a:pt x="4392" y="13064"/>
                  </a:cubicBezTo>
                  <a:cubicBezTo>
                    <a:pt x="4212" y="13064"/>
                    <a:pt x="4212" y="13138"/>
                    <a:pt x="4123" y="13138"/>
                  </a:cubicBezTo>
                  <a:cubicBezTo>
                    <a:pt x="4123" y="13138"/>
                    <a:pt x="4033" y="13138"/>
                    <a:pt x="4033" y="13138"/>
                  </a:cubicBezTo>
                  <a:cubicBezTo>
                    <a:pt x="4033" y="13213"/>
                    <a:pt x="4033" y="13213"/>
                    <a:pt x="4123" y="13213"/>
                  </a:cubicBezTo>
                  <a:cubicBezTo>
                    <a:pt x="4123" y="13213"/>
                    <a:pt x="4123" y="13213"/>
                    <a:pt x="4123" y="13213"/>
                  </a:cubicBezTo>
                  <a:cubicBezTo>
                    <a:pt x="4033" y="13213"/>
                    <a:pt x="3854" y="13287"/>
                    <a:pt x="3764" y="13361"/>
                  </a:cubicBezTo>
                  <a:cubicBezTo>
                    <a:pt x="3854" y="13361"/>
                    <a:pt x="3944" y="13361"/>
                    <a:pt x="4033" y="13361"/>
                  </a:cubicBezTo>
                  <a:cubicBezTo>
                    <a:pt x="4033" y="13361"/>
                    <a:pt x="4033" y="13361"/>
                    <a:pt x="4033" y="13361"/>
                  </a:cubicBezTo>
                  <a:cubicBezTo>
                    <a:pt x="3944" y="13361"/>
                    <a:pt x="3854" y="13361"/>
                    <a:pt x="3854" y="13435"/>
                  </a:cubicBezTo>
                  <a:cubicBezTo>
                    <a:pt x="3764" y="13435"/>
                    <a:pt x="3854" y="13510"/>
                    <a:pt x="3764" y="13510"/>
                  </a:cubicBezTo>
                  <a:cubicBezTo>
                    <a:pt x="3854" y="13435"/>
                    <a:pt x="3944" y="13435"/>
                    <a:pt x="3944" y="13435"/>
                  </a:cubicBezTo>
                  <a:cubicBezTo>
                    <a:pt x="4033" y="13435"/>
                    <a:pt x="4123" y="13361"/>
                    <a:pt x="4212" y="13287"/>
                  </a:cubicBezTo>
                  <a:cubicBezTo>
                    <a:pt x="4212" y="13361"/>
                    <a:pt x="4212" y="13361"/>
                    <a:pt x="4212" y="13361"/>
                  </a:cubicBezTo>
                  <a:cubicBezTo>
                    <a:pt x="4212" y="13361"/>
                    <a:pt x="4212" y="13361"/>
                    <a:pt x="4302" y="13361"/>
                  </a:cubicBezTo>
                  <a:cubicBezTo>
                    <a:pt x="4212" y="13361"/>
                    <a:pt x="4212" y="13361"/>
                    <a:pt x="4212" y="13435"/>
                  </a:cubicBezTo>
                  <a:cubicBezTo>
                    <a:pt x="4123" y="13435"/>
                    <a:pt x="4033" y="13435"/>
                    <a:pt x="4033" y="13435"/>
                  </a:cubicBezTo>
                  <a:cubicBezTo>
                    <a:pt x="4033" y="13510"/>
                    <a:pt x="4033" y="13510"/>
                    <a:pt x="4033" y="13510"/>
                  </a:cubicBezTo>
                  <a:cubicBezTo>
                    <a:pt x="4033" y="13510"/>
                    <a:pt x="4033" y="13584"/>
                    <a:pt x="4033" y="13584"/>
                  </a:cubicBezTo>
                  <a:cubicBezTo>
                    <a:pt x="4033" y="13584"/>
                    <a:pt x="4123" y="13584"/>
                    <a:pt x="4123" y="13584"/>
                  </a:cubicBezTo>
                  <a:cubicBezTo>
                    <a:pt x="4123" y="13658"/>
                    <a:pt x="4123" y="13658"/>
                    <a:pt x="4123" y="13658"/>
                  </a:cubicBezTo>
                  <a:cubicBezTo>
                    <a:pt x="4123" y="13732"/>
                    <a:pt x="4212" y="13806"/>
                    <a:pt x="4212" y="13732"/>
                  </a:cubicBezTo>
                  <a:cubicBezTo>
                    <a:pt x="4302" y="13732"/>
                    <a:pt x="4302" y="13658"/>
                    <a:pt x="4392" y="13658"/>
                  </a:cubicBezTo>
                  <a:cubicBezTo>
                    <a:pt x="4392" y="13658"/>
                    <a:pt x="4392" y="13658"/>
                    <a:pt x="4481" y="13658"/>
                  </a:cubicBezTo>
                  <a:cubicBezTo>
                    <a:pt x="4481" y="13658"/>
                    <a:pt x="4661" y="13584"/>
                    <a:pt x="4661" y="13510"/>
                  </a:cubicBezTo>
                  <a:cubicBezTo>
                    <a:pt x="4750" y="13510"/>
                    <a:pt x="4750" y="13510"/>
                    <a:pt x="4750" y="13435"/>
                  </a:cubicBezTo>
                  <a:cubicBezTo>
                    <a:pt x="4750" y="13435"/>
                    <a:pt x="4750" y="13435"/>
                    <a:pt x="4840" y="13435"/>
                  </a:cubicBezTo>
                  <a:cubicBezTo>
                    <a:pt x="4840" y="13435"/>
                    <a:pt x="4840" y="13435"/>
                    <a:pt x="4840" y="13435"/>
                  </a:cubicBezTo>
                  <a:cubicBezTo>
                    <a:pt x="4929" y="13361"/>
                    <a:pt x="4929" y="13435"/>
                    <a:pt x="5019" y="13361"/>
                  </a:cubicBezTo>
                  <a:cubicBezTo>
                    <a:pt x="5019" y="13361"/>
                    <a:pt x="5019" y="13287"/>
                    <a:pt x="5019" y="13287"/>
                  </a:cubicBezTo>
                  <a:cubicBezTo>
                    <a:pt x="5019" y="13213"/>
                    <a:pt x="5109" y="13213"/>
                    <a:pt x="5019" y="13213"/>
                  </a:cubicBezTo>
                  <a:cubicBezTo>
                    <a:pt x="5019" y="13138"/>
                    <a:pt x="4929" y="13138"/>
                    <a:pt x="4929" y="13138"/>
                  </a:cubicBezTo>
                  <a:cubicBezTo>
                    <a:pt x="4840" y="13213"/>
                    <a:pt x="4750" y="13287"/>
                    <a:pt x="4661" y="13287"/>
                  </a:cubicBezTo>
                  <a:cubicBezTo>
                    <a:pt x="4750" y="13213"/>
                    <a:pt x="4929" y="13138"/>
                    <a:pt x="5019" y="13064"/>
                  </a:cubicBezTo>
                  <a:cubicBezTo>
                    <a:pt x="5109" y="12990"/>
                    <a:pt x="5109" y="12990"/>
                    <a:pt x="5198" y="12916"/>
                  </a:cubicBezTo>
                  <a:cubicBezTo>
                    <a:pt x="5198" y="12841"/>
                    <a:pt x="5198" y="12841"/>
                    <a:pt x="5288" y="12767"/>
                  </a:cubicBezTo>
                  <a:cubicBezTo>
                    <a:pt x="5288" y="12841"/>
                    <a:pt x="5198" y="12841"/>
                    <a:pt x="5198" y="12916"/>
                  </a:cubicBezTo>
                  <a:cubicBezTo>
                    <a:pt x="5288" y="12916"/>
                    <a:pt x="5378" y="12916"/>
                    <a:pt x="5467" y="12916"/>
                  </a:cubicBezTo>
                  <a:cubicBezTo>
                    <a:pt x="5378" y="12990"/>
                    <a:pt x="5288" y="12990"/>
                    <a:pt x="5198" y="13064"/>
                  </a:cubicBezTo>
                  <a:cubicBezTo>
                    <a:pt x="5198" y="13064"/>
                    <a:pt x="5109" y="13138"/>
                    <a:pt x="5109" y="13138"/>
                  </a:cubicBezTo>
                  <a:cubicBezTo>
                    <a:pt x="5019" y="13287"/>
                    <a:pt x="5198" y="13213"/>
                    <a:pt x="5198" y="13213"/>
                  </a:cubicBezTo>
                  <a:cubicBezTo>
                    <a:pt x="5288" y="13213"/>
                    <a:pt x="5378" y="13213"/>
                    <a:pt x="5378" y="13287"/>
                  </a:cubicBezTo>
                  <a:cubicBezTo>
                    <a:pt x="5467" y="13287"/>
                    <a:pt x="5288" y="13287"/>
                    <a:pt x="5288" y="13361"/>
                  </a:cubicBezTo>
                  <a:cubicBezTo>
                    <a:pt x="5198" y="13361"/>
                    <a:pt x="5198" y="13361"/>
                    <a:pt x="5198" y="13435"/>
                  </a:cubicBezTo>
                  <a:cubicBezTo>
                    <a:pt x="5109" y="13435"/>
                    <a:pt x="5109" y="13435"/>
                    <a:pt x="5109" y="13435"/>
                  </a:cubicBezTo>
                  <a:cubicBezTo>
                    <a:pt x="5019" y="13435"/>
                    <a:pt x="4929" y="13510"/>
                    <a:pt x="4840" y="13510"/>
                  </a:cubicBezTo>
                  <a:cubicBezTo>
                    <a:pt x="4840" y="13584"/>
                    <a:pt x="4750" y="13658"/>
                    <a:pt x="4750" y="13658"/>
                  </a:cubicBezTo>
                  <a:cubicBezTo>
                    <a:pt x="4840" y="13658"/>
                    <a:pt x="4840" y="13584"/>
                    <a:pt x="4929" y="13584"/>
                  </a:cubicBezTo>
                  <a:cubicBezTo>
                    <a:pt x="4929" y="13658"/>
                    <a:pt x="4840" y="13658"/>
                    <a:pt x="4929" y="13658"/>
                  </a:cubicBezTo>
                  <a:cubicBezTo>
                    <a:pt x="4929" y="13658"/>
                    <a:pt x="4929" y="13658"/>
                    <a:pt x="4929" y="13658"/>
                  </a:cubicBezTo>
                  <a:cubicBezTo>
                    <a:pt x="4929" y="13658"/>
                    <a:pt x="4840" y="13658"/>
                    <a:pt x="4840" y="13732"/>
                  </a:cubicBezTo>
                  <a:cubicBezTo>
                    <a:pt x="4840" y="13806"/>
                    <a:pt x="4929" y="13806"/>
                    <a:pt x="4929" y="13806"/>
                  </a:cubicBezTo>
                  <a:cubicBezTo>
                    <a:pt x="4929" y="13881"/>
                    <a:pt x="4840" y="13806"/>
                    <a:pt x="4840" y="13881"/>
                  </a:cubicBezTo>
                  <a:cubicBezTo>
                    <a:pt x="4840" y="13881"/>
                    <a:pt x="4750" y="13806"/>
                    <a:pt x="4750" y="13806"/>
                  </a:cubicBezTo>
                  <a:cubicBezTo>
                    <a:pt x="4750" y="13806"/>
                    <a:pt x="4661" y="13881"/>
                    <a:pt x="4661" y="13881"/>
                  </a:cubicBezTo>
                  <a:cubicBezTo>
                    <a:pt x="4661" y="13881"/>
                    <a:pt x="4661" y="13806"/>
                    <a:pt x="4571" y="13806"/>
                  </a:cubicBezTo>
                  <a:cubicBezTo>
                    <a:pt x="4571" y="13806"/>
                    <a:pt x="4481" y="13881"/>
                    <a:pt x="4481" y="13806"/>
                  </a:cubicBezTo>
                  <a:cubicBezTo>
                    <a:pt x="4481" y="13806"/>
                    <a:pt x="4481" y="13806"/>
                    <a:pt x="4392" y="13806"/>
                  </a:cubicBezTo>
                  <a:cubicBezTo>
                    <a:pt x="4302" y="13806"/>
                    <a:pt x="4123" y="13881"/>
                    <a:pt x="4302" y="13955"/>
                  </a:cubicBezTo>
                  <a:cubicBezTo>
                    <a:pt x="4302" y="14029"/>
                    <a:pt x="4481" y="13955"/>
                    <a:pt x="4392" y="14103"/>
                  </a:cubicBezTo>
                  <a:cubicBezTo>
                    <a:pt x="4392" y="13955"/>
                    <a:pt x="4392" y="14029"/>
                    <a:pt x="4212" y="14029"/>
                  </a:cubicBezTo>
                  <a:cubicBezTo>
                    <a:pt x="4212" y="13955"/>
                    <a:pt x="4212" y="13955"/>
                    <a:pt x="4123" y="13955"/>
                  </a:cubicBezTo>
                  <a:cubicBezTo>
                    <a:pt x="4123" y="13955"/>
                    <a:pt x="4123" y="14029"/>
                    <a:pt x="4033" y="14029"/>
                  </a:cubicBezTo>
                  <a:cubicBezTo>
                    <a:pt x="4123" y="13955"/>
                    <a:pt x="4123" y="13955"/>
                    <a:pt x="4123" y="13881"/>
                  </a:cubicBezTo>
                  <a:cubicBezTo>
                    <a:pt x="4123" y="13806"/>
                    <a:pt x="4033" y="13732"/>
                    <a:pt x="4033" y="13732"/>
                  </a:cubicBezTo>
                  <a:cubicBezTo>
                    <a:pt x="4033" y="13658"/>
                    <a:pt x="3944" y="13584"/>
                    <a:pt x="3944" y="13510"/>
                  </a:cubicBezTo>
                  <a:cubicBezTo>
                    <a:pt x="3944" y="13510"/>
                    <a:pt x="3764" y="13584"/>
                    <a:pt x="3764" y="13584"/>
                  </a:cubicBezTo>
                  <a:cubicBezTo>
                    <a:pt x="3854" y="13584"/>
                    <a:pt x="3854" y="13658"/>
                    <a:pt x="3854" y="13658"/>
                  </a:cubicBezTo>
                  <a:cubicBezTo>
                    <a:pt x="3764" y="13584"/>
                    <a:pt x="3764" y="13658"/>
                    <a:pt x="3675" y="13732"/>
                  </a:cubicBezTo>
                  <a:cubicBezTo>
                    <a:pt x="3675" y="13732"/>
                    <a:pt x="3675" y="13658"/>
                    <a:pt x="3675" y="13658"/>
                  </a:cubicBezTo>
                  <a:cubicBezTo>
                    <a:pt x="3585" y="13658"/>
                    <a:pt x="3585" y="13732"/>
                    <a:pt x="3585" y="13732"/>
                  </a:cubicBezTo>
                  <a:cubicBezTo>
                    <a:pt x="3585" y="13732"/>
                    <a:pt x="3585" y="13732"/>
                    <a:pt x="3585" y="13732"/>
                  </a:cubicBezTo>
                  <a:cubicBezTo>
                    <a:pt x="3406" y="13732"/>
                    <a:pt x="3495" y="13806"/>
                    <a:pt x="3585" y="13806"/>
                  </a:cubicBezTo>
                  <a:cubicBezTo>
                    <a:pt x="3585" y="13806"/>
                    <a:pt x="3585" y="13806"/>
                    <a:pt x="3585" y="13732"/>
                  </a:cubicBezTo>
                  <a:cubicBezTo>
                    <a:pt x="3585" y="13806"/>
                    <a:pt x="3675" y="13806"/>
                    <a:pt x="3764" y="13806"/>
                  </a:cubicBezTo>
                  <a:cubicBezTo>
                    <a:pt x="3764" y="13881"/>
                    <a:pt x="3495" y="13806"/>
                    <a:pt x="3495" y="13881"/>
                  </a:cubicBezTo>
                  <a:cubicBezTo>
                    <a:pt x="3406" y="14029"/>
                    <a:pt x="3675" y="13881"/>
                    <a:pt x="3764" y="13881"/>
                  </a:cubicBezTo>
                  <a:cubicBezTo>
                    <a:pt x="3675" y="14029"/>
                    <a:pt x="3495" y="13955"/>
                    <a:pt x="3406" y="14103"/>
                  </a:cubicBezTo>
                  <a:cubicBezTo>
                    <a:pt x="3406" y="13955"/>
                    <a:pt x="3495" y="13955"/>
                    <a:pt x="3406" y="13881"/>
                  </a:cubicBezTo>
                  <a:cubicBezTo>
                    <a:pt x="3406" y="13881"/>
                    <a:pt x="3406" y="13806"/>
                    <a:pt x="3316" y="13806"/>
                  </a:cubicBezTo>
                  <a:cubicBezTo>
                    <a:pt x="3316" y="13806"/>
                    <a:pt x="3316" y="13881"/>
                    <a:pt x="3316" y="13881"/>
                  </a:cubicBezTo>
                  <a:cubicBezTo>
                    <a:pt x="3316" y="13881"/>
                    <a:pt x="3316" y="13881"/>
                    <a:pt x="3316" y="13881"/>
                  </a:cubicBezTo>
                  <a:cubicBezTo>
                    <a:pt x="3316" y="13881"/>
                    <a:pt x="3227" y="13881"/>
                    <a:pt x="3227" y="13881"/>
                  </a:cubicBezTo>
                  <a:cubicBezTo>
                    <a:pt x="3227" y="13881"/>
                    <a:pt x="3227" y="13881"/>
                    <a:pt x="3137" y="13881"/>
                  </a:cubicBezTo>
                  <a:cubicBezTo>
                    <a:pt x="3227" y="13881"/>
                    <a:pt x="3047" y="13881"/>
                    <a:pt x="3047" y="13881"/>
                  </a:cubicBezTo>
                  <a:cubicBezTo>
                    <a:pt x="3047" y="13881"/>
                    <a:pt x="3137" y="14029"/>
                    <a:pt x="3137" y="13955"/>
                  </a:cubicBezTo>
                  <a:cubicBezTo>
                    <a:pt x="3137" y="14029"/>
                    <a:pt x="2958" y="14029"/>
                    <a:pt x="2958" y="14103"/>
                  </a:cubicBezTo>
                  <a:cubicBezTo>
                    <a:pt x="2958" y="14103"/>
                    <a:pt x="2958" y="14178"/>
                    <a:pt x="3047" y="14178"/>
                  </a:cubicBezTo>
                  <a:cubicBezTo>
                    <a:pt x="3137" y="14252"/>
                    <a:pt x="3227" y="14178"/>
                    <a:pt x="3316" y="14178"/>
                  </a:cubicBezTo>
                  <a:cubicBezTo>
                    <a:pt x="3227" y="14178"/>
                    <a:pt x="3047" y="14178"/>
                    <a:pt x="3047" y="14252"/>
                  </a:cubicBezTo>
                  <a:cubicBezTo>
                    <a:pt x="2958" y="14326"/>
                    <a:pt x="3047" y="14326"/>
                    <a:pt x="3047" y="14326"/>
                  </a:cubicBezTo>
                  <a:cubicBezTo>
                    <a:pt x="2958" y="14326"/>
                    <a:pt x="2868" y="14326"/>
                    <a:pt x="2689" y="14252"/>
                  </a:cubicBezTo>
                  <a:cubicBezTo>
                    <a:pt x="2778" y="14326"/>
                    <a:pt x="2868" y="14400"/>
                    <a:pt x="2778" y="14400"/>
                  </a:cubicBezTo>
                  <a:cubicBezTo>
                    <a:pt x="2778" y="14400"/>
                    <a:pt x="2778" y="14326"/>
                    <a:pt x="2689" y="14326"/>
                  </a:cubicBezTo>
                  <a:cubicBezTo>
                    <a:pt x="2599" y="14326"/>
                    <a:pt x="2689" y="14400"/>
                    <a:pt x="2689" y="14400"/>
                  </a:cubicBezTo>
                  <a:cubicBezTo>
                    <a:pt x="2778" y="14474"/>
                    <a:pt x="2689" y="14474"/>
                    <a:pt x="2778" y="14474"/>
                  </a:cubicBezTo>
                  <a:cubicBezTo>
                    <a:pt x="2778" y="14474"/>
                    <a:pt x="2868" y="14474"/>
                    <a:pt x="2958" y="14474"/>
                  </a:cubicBezTo>
                  <a:cubicBezTo>
                    <a:pt x="2868" y="14474"/>
                    <a:pt x="2868" y="14474"/>
                    <a:pt x="2778" y="14549"/>
                  </a:cubicBezTo>
                  <a:cubicBezTo>
                    <a:pt x="2868" y="14623"/>
                    <a:pt x="2868" y="14474"/>
                    <a:pt x="3047" y="14474"/>
                  </a:cubicBezTo>
                  <a:cubicBezTo>
                    <a:pt x="2868" y="14549"/>
                    <a:pt x="3047" y="14549"/>
                    <a:pt x="3047" y="14549"/>
                  </a:cubicBezTo>
                  <a:cubicBezTo>
                    <a:pt x="3047" y="14623"/>
                    <a:pt x="2958" y="14549"/>
                    <a:pt x="2868" y="14549"/>
                  </a:cubicBezTo>
                  <a:cubicBezTo>
                    <a:pt x="2958" y="14697"/>
                    <a:pt x="3047" y="14697"/>
                    <a:pt x="3137" y="14771"/>
                  </a:cubicBezTo>
                  <a:cubicBezTo>
                    <a:pt x="3047" y="14771"/>
                    <a:pt x="2958" y="14697"/>
                    <a:pt x="2868" y="14697"/>
                  </a:cubicBezTo>
                  <a:cubicBezTo>
                    <a:pt x="2958" y="14697"/>
                    <a:pt x="2958" y="14697"/>
                    <a:pt x="2958" y="14771"/>
                  </a:cubicBezTo>
                  <a:cubicBezTo>
                    <a:pt x="2958" y="14697"/>
                    <a:pt x="2868" y="14623"/>
                    <a:pt x="2778" y="14697"/>
                  </a:cubicBezTo>
                  <a:cubicBezTo>
                    <a:pt x="2778" y="14697"/>
                    <a:pt x="2778" y="14623"/>
                    <a:pt x="2778" y="14623"/>
                  </a:cubicBezTo>
                  <a:cubicBezTo>
                    <a:pt x="2778" y="14549"/>
                    <a:pt x="2778" y="14549"/>
                    <a:pt x="2778" y="14549"/>
                  </a:cubicBezTo>
                  <a:cubicBezTo>
                    <a:pt x="2778" y="14474"/>
                    <a:pt x="2689" y="14474"/>
                    <a:pt x="2689" y="14474"/>
                  </a:cubicBezTo>
                  <a:cubicBezTo>
                    <a:pt x="2599" y="14474"/>
                    <a:pt x="2689" y="14400"/>
                    <a:pt x="2599" y="14400"/>
                  </a:cubicBezTo>
                  <a:cubicBezTo>
                    <a:pt x="2599" y="14326"/>
                    <a:pt x="2510" y="14326"/>
                    <a:pt x="2510" y="14400"/>
                  </a:cubicBezTo>
                  <a:cubicBezTo>
                    <a:pt x="2510" y="14474"/>
                    <a:pt x="2330" y="14549"/>
                    <a:pt x="2510" y="14474"/>
                  </a:cubicBezTo>
                  <a:cubicBezTo>
                    <a:pt x="2510" y="14474"/>
                    <a:pt x="2510" y="14474"/>
                    <a:pt x="2510" y="14474"/>
                  </a:cubicBezTo>
                  <a:cubicBezTo>
                    <a:pt x="2510" y="14474"/>
                    <a:pt x="2689" y="14623"/>
                    <a:pt x="2689" y="14623"/>
                  </a:cubicBezTo>
                  <a:cubicBezTo>
                    <a:pt x="2599" y="14697"/>
                    <a:pt x="2778" y="14771"/>
                    <a:pt x="2778" y="14846"/>
                  </a:cubicBezTo>
                  <a:cubicBezTo>
                    <a:pt x="2868" y="14846"/>
                    <a:pt x="3047" y="14920"/>
                    <a:pt x="2958" y="14994"/>
                  </a:cubicBezTo>
                  <a:cubicBezTo>
                    <a:pt x="2958" y="14994"/>
                    <a:pt x="2958" y="14994"/>
                    <a:pt x="2958" y="14920"/>
                  </a:cubicBezTo>
                  <a:cubicBezTo>
                    <a:pt x="2868" y="14920"/>
                    <a:pt x="2868" y="14846"/>
                    <a:pt x="2778" y="14846"/>
                  </a:cubicBezTo>
                  <a:cubicBezTo>
                    <a:pt x="2778" y="14846"/>
                    <a:pt x="2689" y="14846"/>
                    <a:pt x="2689" y="14846"/>
                  </a:cubicBezTo>
                  <a:cubicBezTo>
                    <a:pt x="2599" y="14771"/>
                    <a:pt x="2689" y="14771"/>
                    <a:pt x="2599" y="14697"/>
                  </a:cubicBezTo>
                  <a:cubicBezTo>
                    <a:pt x="2599" y="14623"/>
                    <a:pt x="2599" y="14549"/>
                    <a:pt x="2510" y="14549"/>
                  </a:cubicBezTo>
                  <a:cubicBezTo>
                    <a:pt x="2420" y="14549"/>
                    <a:pt x="2330" y="14697"/>
                    <a:pt x="2241" y="14623"/>
                  </a:cubicBezTo>
                  <a:cubicBezTo>
                    <a:pt x="2330" y="14623"/>
                    <a:pt x="2330" y="14474"/>
                    <a:pt x="2241" y="14549"/>
                  </a:cubicBezTo>
                  <a:cubicBezTo>
                    <a:pt x="2241" y="14549"/>
                    <a:pt x="2151" y="14623"/>
                    <a:pt x="2151" y="14623"/>
                  </a:cubicBezTo>
                  <a:cubicBezTo>
                    <a:pt x="2061" y="14623"/>
                    <a:pt x="2061" y="14623"/>
                    <a:pt x="2061" y="14623"/>
                  </a:cubicBezTo>
                  <a:cubicBezTo>
                    <a:pt x="1972" y="14549"/>
                    <a:pt x="1972" y="14474"/>
                    <a:pt x="1882" y="14474"/>
                  </a:cubicBezTo>
                  <a:cubicBezTo>
                    <a:pt x="1793" y="14549"/>
                    <a:pt x="1613" y="14623"/>
                    <a:pt x="1613" y="14623"/>
                  </a:cubicBezTo>
                  <a:cubicBezTo>
                    <a:pt x="1703" y="14623"/>
                    <a:pt x="1703" y="14697"/>
                    <a:pt x="1703" y="14771"/>
                  </a:cubicBezTo>
                  <a:cubicBezTo>
                    <a:pt x="1703" y="14771"/>
                    <a:pt x="1793" y="14771"/>
                    <a:pt x="1793" y="14771"/>
                  </a:cubicBezTo>
                  <a:cubicBezTo>
                    <a:pt x="1793" y="14771"/>
                    <a:pt x="1882" y="14771"/>
                    <a:pt x="1882" y="14771"/>
                  </a:cubicBezTo>
                  <a:cubicBezTo>
                    <a:pt x="1793" y="14771"/>
                    <a:pt x="1703" y="14771"/>
                    <a:pt x="1703" y="14846"/>
                  </a:cubicBezTo>
                  <a:cubicBezTo>
                    <a:pt x="1703" y="14846"/>
                    <a:pt x="1703" y="14920"/>
                    <a:pt x="1703" y="14920"/>
                  </a:cubicBezTo>
                  <a:cubicBezTo>
                    <a:pt x="1703" y="14920"/>
                    <a:pt x="1882" y="14920"/>
                    <a:pt x="1972" y="14846"/>
                  </a:cubicBezTo>
                  <a:cubicBezTo>
                    <a:pt x="2061" y="14846"/>
                    <a:pt x="2151" y="14846"/>
                    <a:pt x="2241" y="14846"/>
                  </a:cubicBezTo>
                  <a:cubicBezTo>
                    <a:pt x="2241" y="14846"/>
                    <a:pt x="2151" y="14846"/>
                    <a:pt x="2061" y="14846"/>
                  </a:cubicBezTo>
                  <a:cubicBezTo>
                    <a:pt x="2061" y="14846"/>
                    <a:pt x="2061" y="14920"/>
                    <a:pt x="1972" y="14920"/>
                  </a:cubicBezTo>
                  <a:cubicBezTo>
                    <a:pt x="2061" y="14920"/>
                    <a:pt x="2061" y="14994"/>
                    <a:pt x="1972" y="14994"/>
                  </a:cubicBezTo>
                  <a:cubicBezTo>
                    <a:pt x="2061" y="14994"/>
                    <a:pt x="2241" y="14920"/>
                    <a:pt x="2241" y="14920"/>
                  </a:cubicBezTo>
                  <a:cubicBezTo>
                    <a:pt x="2420" y="14920"/>
                    <a:pt x="2510" y="14846"/>
                    <a:pt x="2599" y="14846"/>
                  </a:cubicBezTo>
                  <a:cubicBezTo>
                    <a:pt x="2510" y="14920"/>
                    <a:pt x="2599" y="14920"/>
                    <a:pt x="2689" y="14994"/>
                  </a:cubicBezTo>
                  <a:cubicBezTo>
                    <a:pt x="2599" y="14994"/>
                    <a:pt x="2599" y="14920"/>
                    <a:pt x="2510" y="14920"/>
                  </a:cubicBezTo>
                  <a:cubicBezTo>
                    <a:pt x="2510" y="14920"/>
                    <a:pt x="2420" y="14920"/>
                    <a:pt x="2330" y="14920"/>
                  </a:cubicBezTo>
                  <a:cubicBezTo>
                    <a:pt x="2241" y="14994"/>
                    <a:pt x="2241" y="14994"/>
                    <a:pt x="2151" y="14994"/>
                  </a:cubicBezTo>
                  <a:cubicBezTo>
                    <a:pt x="2061" y="15068"/>
                    <a:pt x="2151" y="14994"/>
                    <a:pt x="2151" y="15142"/>
                  </a:cubicBezTo>
                  <a:cubicBezTo>
                    <a:pt x="2151" y="15142"/>
                    <a:pt x="2151" y="15068"/>
                    <a:pt x="2151" y="15068"/>
                  </a:cubicBezTo>
                  <a:cubicBezTo>
                    <a:pt x="2061" y="15068"/>
                    <a:pt x="2061" y="15068"/>
                    <a:pt x="2061" y="15142"/>
                  </a:cubicBezTo>
                  <a:cubicBezTo>
                    <a:pt x="2061" y="15217"/>
                    <a:pt x="2241" y="15068"/>
                    <a:pt x="2330" y="15142"/>
                  </a:cubicBezTo>
                  <a:cubicBezTo>
                    <a:pt x="2330" y="15142"/>
                    <a:pt x="2241" y="15142"/>
                    <a:pt x="2151" y="15217"/>
                  </a:cubicBezTo>
                  <a:cubicBezTo>
                    <a:pt x="2151" y="15217"/>
                    <a:pt x="2151" y="15217"/>
                    <a:pt x="2151" y="15291"/>
                  </a:cubicBezTo>
                  <a:cubicBezTo>
                    <a:pt x="2151" y="15217"/>
                    <a:pt x="2151" y="15217"/>
                    <a:pt x="2061" y="15217"/>
                  </a:cubicBezTo>
                  <a:cubicBezTo>
                    <a:pt x="2061" y="15217"/>
                    <a:pt x="2061" y="15217"/>
                    <a:pt x="2061" y="15217"/>
                  </a:cubicBezTo>
                  <a:cubicBezTo>
                    <a:pt x="2061" y="15217"/>
                    <a:pt x="2061" y="15142"/>
                    <a:pt x="2061" y="15142"/>
                  </a:cubicBezTo>
                  <a:cubicBezTo>
                    <a:pt x="1972" y="15142"/>
                    <a:pt x="1882" y="15068"/>
                    <a:pt x="1793" y="15068"/>
                  </a:cubicBezTo>
                  <a:cubicBezTo>
                    <a:pt x="1793" y="15142"/>
                    <a:pt x="1793" y="15142"/>
                    <a:pt x="1793" y="15217"/>
                  </a:cubicBezTo>
                  <a:cubicBezTo>
                    <a:pt x="1793" y="15217"/>
                    <a:pt x="1793" y="15142"/>
                    <a:pt x="1793" y="15142"/>
                  </a:cubicBezTo>
                  <a:cubicBezTo>
                    <a:pt x="1793" y="15142"/>
                    <a:pt x="1703" y="15068"/>
                    <a:pt x="1793" y="15068"/>
                  </a:cubicBezTo>
                  <a:cubicBezTo>
                    <a:pt x="1703" y="15068"/>
                    <a:pt x="1793" y="15068"/>
                    <a:pt x="1793" y="15068"/>
                  </a:cubicBezTo>
                  <a:cubicBezTo>
                    <a:pt x="1703" y="15068"/>
                    <a:pt x="1524" y="15068"/>
                    <a:pt x="1613" y="15068"/>
                  </a:cubicBezTo>
                  <a:cubicBezTo>
                    <a:pt x="1613" y="15068"/>
                    <a:pt x="1613" y="15142"/>
                    <a:pt x="1613" y="15142"/>
                  </a:cubicBezTo>
                  <a:cubicBezTo>
                    <a:pt x="1613" y="15142"/>
                    <a:pt x="1613" y="15068"/>
                    <a:pt x="1524" y="15068"/>
                  </a:cubicBezTo>
                  <a:cubicBezTo>
                    <a:pt x="1434" y="14994"/>
                    <a:pt x="1434" y="15068"/>
                    <a:pt x="1434" y="15068"/>
                  </a:cubicBezTo>
                  <a:cubicBezTo>
                    <a:pt x="1434" y="15068"/>
                    <a:pt x="1434" y="15068"/>
                    <a:pt x="1434" y="15068"/>
                  </a:cubicBezTo>
                  <a:cubicBezTo>
                    <a:pt x="1344" y="15142"/>
                    <a:pt x="1344" y="15142"/>
                    <a:pt x="1344" y="15142"/>
                  </a:cubicBezTo>
                  <a:cubicBezTo>
                    <a:pt x="1344" y="15068"/>
                    <a:pt x="1255" y="15068"/>
                    <a:pt x="1165" y="15068"/>
                  </a:cubicBezTo>
                  <a:cubicBezTo>
                    <a:pt x="1076" y="15142"/>
                    <a:pt x="1076" y="15142"/>
                    <a:pt x="1076" y="15217"/>
                  </a:cubicBezTo>
                  <a:cubicBezTo>
                    <a:pt x="1165" y="15217"/>
                    <a:pt x="1255" y="15217"/>
                    <a:pt x="1344" y="15217"/>
                  </a:cubicBezTo>
                  <a:cubicBezTo>
                    <a:pt x="1344" y="15217"/>
                    <a:pt x="1255" y="15217"/>
                    <a:pt x="1255" y="15217"/>
                  </a:cubicBezTo>
                  <a:cubicBezTo>
                    <a:pt x="1255" y="15217"/>
                    <a:pt x="1255" y="15217"/>
                    <a:pt x="1255" y="15217"/>
                  </a:cubicBezTo>
                  <a:cubicBezTo>
                    <a:pt x="1344" y="15217"/>
                    <a:pt x="1434" y="15217"/>
                    <a:pt x="1434" y="15291"/>
                  </a:cubicBezTo>
                  <a:cubicBezTo>
                    <a:pt x="1344" y="15291"/>
                    <a:pt x="1255" y="15217"/>
                    <a:pt x="1255" y="15291"/>
                  </a:cubicBezTo>
                  <a:cubicBezTo>
                    <a:pt x="1165" y="15291"/>
                    <a:pt x="1165" y="15291"/>
                    <a:pt x="1165" y="15291"/>
                  </a:cubicBezTo>
                  <a:cubicBezTo>
                    <a:pt x="1076" y="15291"/>
                    <a:pt x="1076" y="15291"/>
                    <a:pt x="1076" y="15291"/>
                  </a:cubicBezTo>
                  <a:cubicBezTo>
                    <a:pt x="1076" y="15365"/>
                    <a:pt x="1076" y="15365"/>
                    <a:pt x="1165" y="15365"/>
                  </a:cubicBezTo>
                  <a:cubicBezTo>
                    <a:pt x="1165" y="15365"/>
                    <a:pt x="1165" y="15365"/>
                    <a:pt x="1255" y="15365"/>
                  </a:cubicBezTo>
                  <a:cubicBezTo>
                    <a:pt x="1344" y="15365"/>
                    <a:pt x="1434" y="15291"/>
                    <a:pt x="1524" y="15291"/>
                  </a:cubicBezTo>
                  <a:cubicBezTo>
                    <a:pt x="1524" y="15291"/>
                    <a:pt x="1524" y="15291"/>
                    <a:pt x="1524" y="15291"/>
                  </a:cubicBezTo>
                  <a:cubicBezTo>
                    <a:pt x="1613" y="15291"/>
                    <a:pt x="1613" y="15365"/>
                    <a:pt x="1703" y="15439"/>
                  </a:cubicBezTo>
                  <a:cubicBezTo>
                    <a:pt x="1703" y="15439"/>
                    <a:pt x="1613" y="15439"/>
                    <a:pt x="1613" y="15439"/>
                  </a:cubicBezTo>
                  <a:cubicBezTo>
                    <a:pt x="1703" y="15514"/>
                    <a:pt x="1703" y="15588"/>
                    <a:pt x="1882" y="15588"/>
                  </a:cubicBezTo>
                  <a:cubicBezTo>
                    <a:pt x="1972" y="15588"/>
                    <a:pt x="2061" y="15588"/>
                    <a:pt x="2061" y="15662"/>
                  </a:cubicBezTo>
                  <a:cubicBezTo>
                    <a:pt x="1972" y="15662"/>
                    <a:pt x="1972" y="15588"/>
                    <a:pt x="1972" y="15588"/>
                  </a:cubicBezTo>
                  <a:cubicBezTo>
                    <a:pt x="1882" y="15588"/>
                    <a:pt x="1882" y="15588"/>
                    <a:pt x="1882" y="15588"/>
                  </a:cubicBezTo>
                  <a:cubicBezTo>
                    <a:pt x="1882" y="15662"/>
                    <a:pt x="1793" y="15588"/>
                    <a:pt x="1703" y="15588"/>
                  </a:cubicBezTo>
                  <a:cubicBezTo>
                    <a:pt x="1703" y="15662"/>
                    <a:pt x="1703" y="15736"/>
                    <a:pt x="1703" y="15736"/>
                  </a:cubicBezTo>
                  <a:cubicBezTo>
                    <a:pt x="1703" y="15736"/>
                    <a:pt x="1703" y="15811"/>
                    <a:pt x="1703" y="15811"/>
                  </a:cubicBezTo>
                  <a:cubicBezTo>
                    <a:pt x="1703" y="15885"/>
                    <a:pt x="1793" y="15736"/>
                    <a:pt x="1882" y="15885"/>
                  </a:cubicBezTo>
                  <a:cubicBezTo>
                    <a:pt x="1793" y="15811"/>
                    <a:pt x="1613" y="15959"/>
                    <a:pt x="1613" y="15811"/>
                  </a:cubicBezTo>
                  <a:cubicBezTo>
                    <a:pt x="1703" y="15736"/>
                    <a:pt x="1703" y="15736"/>
                    <a:pt x="1703" y="15662"/>
                  </a:cubicBezTo>
                  <a:cubicBezTo>
                    <a:pt x="1703" y="15588"/>
                    <a:pt x="1703" y="15588"/>
                    <a:pt x="1613" y="15514"/>
                  </a:cubicBezTo>
                  <a:cubicBezTo>
                    <a:pt x="1613" y="15514"/>
                    <a:pt x="1613" y="15514"/>
                    <a:pt x="1613" y="15514"/>
                  </a:cubicBezTo>
                  <a:cubicBezTo>
                    <a:pt x="1613" y="15439"/>
                    <a:pt x="1613" y="15439"/>
                    <a:pt x="1613" y="15365"/>
                  </a:cubicBezTo>
                  <a:cubicBezTo>
                    <a:pt x="1613" y="15365"/>
                    <a:pt x="1524" y="15365"/>
                    <a:pt x="1524" y="15365"/>
                  </a:cubicBezTo>
                  <a:cubicBezTo>
                    <a:pt x="1434" y="15365"/>
                    <a:pt x="1434" y="15365"/>
                    <a:pt x="1434" y="15365"/>
                  </a:cubicBezTo>
                  <a:cubicBezTo>
                    <a:pt x="1434" y="15365"/>
                    <a:pt x="1344" y="15365"/>
                    <a:pt x="1344" y="15365"/>
                  </a:cubicBezTo>
                  <a:cubicBezTo>
                    <a:pt x="1344" y="15439"/>
                    <a:pt x="1344" y="15439"/>
                    <a:pt x="1344" y="15514"/>
                  </a:cubicBezTo>
                  <a:cubicBezTo>
                    <a:pt x="1344" y="15439"/>
                    <a:pt x="1255" y="15365"/>
                    <a:pt x="1255" y="15439"/>
                  </a:cubicBezTo>
                  <a:cubicBezTo>
                    <a:pt x="1165" y="15439"/>
                    <a:pt x="1165" y="15514"/>
                    <a:pt x="1255" y="15514"/>
                  </a:cubicBezTo>
                  <a:cubicBezTo>
                    <a:pt x="1255" y="15588"/>
                    <a:pt x="1434" y="15811"/>
                    <a:pt x="1344" y="15811"/>
                  </a:cubicBezTo>
                  <a:cubicBezTo>
                    <a:pt x="1344" y="15736"/>
                    <a:pt x="1344" y="15736"/>
                    <a:pt x="1255" y="15662"/>
                  </a:cubicBezTo>
                  <a:cubicBezTo>
                    <a:pt x="1255" y="15662"/>
                    <a:pt x="1165" y="15514"/>
                    <a:pt x="1165" y="15439"/>
                  </a:cubicBezTo>
                  <a:cubicBezTo>
                    <a:pt x="1076" y="15439"/>
                    <a:pt x="896" y="15588"/>
                    <a:pt x="807" y="15662"/>
                  </a:cubicBezTo>
                  <a:cubicBezTo>
                    <a:pt x="896" y="15662"/>
                    <a:pt x="896" y="15662"/>
                    <a:pt x="896" y="15736"/>
                  </a:cubicBezTo>
                  <a:cubicBezTo>
                    <a:pt x="896" y="15662"/>
                    <a:pt x="807" y="15662"/>
                    <a:pt x="807" y="15662"/>
                  </a:cubicBezTo>
                  <a:cubicBezTo>
                    <a:pt x="807" y="15736"/>
                    <a:pt x="896" y="15736"/>
                    <a:pt x="896" y="15736"/>
                  </a:cubicBezTo>
                  <a:cubicBezTo>
                    <a:pt x="896" y="15811"/>
                    <a:pt x="896" y="15811"/>
                    <a:pt x="986" y="15811"/>
                  </a:cubicBezTo>
                  <a:cubicBezTo>
                    <a:pt x="986" y="15885"/>
                    <a:pt x="1076" y="15885"/>
                    <a:pt x="1165" y="15885"/>
                  </a:cubicBezTo>
                  <a:cubicBezTo>
                    <a:pt x="1165" y="15885"/>
                    <a:pt x="1165" y="15885"/>
                    <a:pt x="1165" y="15885"/>
                  </a:cubicBezTo>
                  <a:cubicBezTo>
                    <a:pt x="1076" y="15885"/>
                    <a:pt x="986" y="15885"/>
                    <a:pt x="896" y="15885"/>
                  </a:cubicBezTo>
                  <a:cubicBezTo>
                    <a:pt x="896" y="15885"/>
                    <a:pt x="896" y="15811"/>
                    <a:pt x="807" y="15811"/>
                  </a:cubicBezTo>
                  <a:cubicBezTo>
                    <a:pt x="807" y="15811"/>
                    <a:pt x="807" y="15959"/>
                    <a:pt x="717" y="15959"/>
                  </a:cubicBezTo>
                  <a:cubicBezTo>
                    <a:pt x="717" y="15885"/>
                    <a:pt x="896" y="15736"/>
                    <a:pt x="717" y="15736"/>
                  </a:cubicBezTo>
                  <a:cubicBezTo>
                    <a:pt x="717" y="15736"/>
                    <a:pt x="627" y="15736"/>
                    <a:pt x="627" y="15736"/>
                  </a:cubicBezTo>
                  <a:cubicBezTo>
                    <a:pt x="538" y="15811"/>
                    <a:pt x="627" y="15811"/>
                    <a:pt x="627" y="15885"/>
                  </a:cubicBezTo>
                  <a:cubicBezTo>
                    <a:pt x="627" y="15885"/>
                    <a:pt x="627" y="15811"/>
                    <a:pt x="627" y="15811"/>
                  </a:cubicBezTo>
                  <a:cubicBezTo>
                    <a:pt x="538" y="15811"/>
                    <a:pt x="627" y="15811"/>
                    <a:pt x="538" y="15736"/>
                  </a:cubicBezTo>
                  <a:cubicBezTo>
                    <a:pt x="538" y="15736"/>
                    <a:pt x="448" y="15736"/>
                    <a:pt x="448" y="15736"/>
                  </a:cubicBezTo>
                  <a:cubicBezTo>
                    <a:pt x="359" y="15736"/>
                    <a:pt x="359" y="15811"/>
                    <a:pt x="359" y="15811"/>
                  </a:cubicBezTo>
                  <a:cubicBezTo>
                    <a:pt x="448" y="15885"/>
                    <a:pt x="538" y="15811"/>
                    <a:pt x="538" y="15885"/>
                  </a:cubicBezTo>
                  <a:cubicBezTo>
                    <a:pt x="448" y="15811"/>
                    <a:pt x="448" y="15959"/>
                    <a:pt x="448" y="15959"/>
                  </a:cubicBezTo>
                  <a:cubicBezTo>
                    <a:pt x="448" y="15959"/>
                    <a:pt x="448" y="15959"/>
                    <a:pt x="448" y="15885"/>
                  </a:cubicBezTo>
                  <a:cubicBezTo>
                    <a:pt x="359" y="15885"/>
                    <a:pt x="269" y="15885"/>
                    <a:pt x="269" y="15811"/>
                  </a:cubicBezTo>
                  <a:cubicBezTo>
                    <a:pt x="269" y="15811"/>
                    <a:pt x="269" y="15736"/>
                    <a:pt x="179" y="15662"/>
                  </a:cubicBezTo>
                  <a:cubicBezTo>
                    <a:pt x="179" y="15662"/>
                    <a:pt x="90" y="15736"/>
                    <a:pt x="90" y="15736"/>
                  </a:cubicBezTo>
                  <a:cubicBezTo>
                    <a:pt x="90" y="15736"/>
                    <a:pt x="90" y="15811"/>
                    <a:pt x="179" y="15811"/>
                  </a:cubicBezTo>
                  <a:cubicBezTo>
                    <a:pt x="179" y="15811"/>
                    <a:pt x="90" y="15811"/>
                    <a:pt x="90" y="15811"/>
                  </a:cubicBezTo>
                  <a:cubicBezTo>
                    <a:pt x="179" y="15885"/>
                    <a:pt x="179" y="15811"/>
                    <a:pt x="179" y="15885"/>
                  </a:cubicBezTo>
                  <a:cubicBezTo>
                    <a:pt x="269" y="15885"/>
                    <a:pt x="269" y="15885"/>
                    <a:pt x="269" y="15885"/>
                  </a:cubicBezTo>
                  <a:cubicBezTo>
                    <a:pt x="269" y="15959"/>
                    <a:pt x="359" y="15959"/>
                    <a:pt x="359" y="15959"/>
                  </a:cubicBezTo>
                  <a:cubicBezTo>
                    <a:pt x="359" y="15959"/>
                    <a:pt x="359" y="15959"/>
                    <a:pt x="269" y="15959"/>
                  </a:cubicBezTo>
                  <a:cubicBezTo>
                    <a:pt x="269" y="16033"/>
                    <a:pt x="269" y="16033"/>
                    <a:pt x="269" y="16033"/>
                  </a:cubicBezTo>
                  <a:cubicBezTo>
                    <a:pt x="269" y="16033"/>
                    <a:pt x="179" y="16033"/>
                    <a:pt x="179" y="16033"/>
                  </a:cubicBezTo>
                  <a:cubicBezTo>
                    <a:pt x="179" y="16033"/>
                    <a:pt x="179" y="16033"/>
                    <a:pt x="179" y="16033"/>
                  </a:cubicBezTo>
                  <a:cubicBezTo>
                    <a:pt x="179" y="16033"/>
                    <a:pt x="179" y="16033"/>
                    <a:pt x="179" y="16033"/>
                  </a:cubicBezTo>
                  <a:cubicBezTo>
                    <a:pt x="90" y="16107"/>
                    <a:pt x="90" y="16107"/>
                    <a:pt x="179" y="16107"/>
                  </a:cubicBezTo>
                  <a:cubicBezTo>
                    <a:pt x="269" y="16107"/>
                    <a:pt x="359" y="16107"/>
                    <a:pt x="359" y="16107"/>
                  </a:cubicBezTo>
                  <a:cubicBezTo>
                    <a:pt x="448" y="16107"/>
                    <a:pt x="448" y="16107"/>
                    <a:pt x="448" y="16107"/>
                  </a:cubicBezTo>
                  <a:cubicBezTo>
                    <a:pt x="448" y="16107"/>
                    <a:pt x="448" y="16107"/>
                    <a:pt x="448" y="16107"/>
                  </a:cubicBezTo>
                  <a:cubicBezTo>
                    <a:pt x="538" y="16107"/>
                    <a:pt x="538" y="16107"/>
                    <a:pt x="538" y="16107"/>
                  </a:cubicBezTo>
                  <a:cubicBezTo>
                    <a:pt x="627" y="16107"/>
                    <a:pt x="717" y="16107"/>
                    <a:pt x="807" y="16107"/>
                  </a:cubicBezTo>
                  <a:cubicBezTo>
                    <a:pt x="807" y="16182"/>
                    <a:pt x="717" y="16182"/>
                    <a:pt x="627" y="16182"/>
                  </a:cubicBezTo>
                  <a:cubicBezTo>
                    <a:pt x="627" y="16182"/>
                    <a:pt x="717" y="16182"/>
                    <a:pt x="717" y="16182"/>
                  </a:cubicBezTo>
                  <a:cubicBezTo>
                    <a:pt x="717" y="16182"/>
                    <a:pt x="717" y="16182"/>
                    <a:pt x="807" y="16182"/>
                  </a:cubicBezTo>
                  <a:cubicBezTo>
                    <a:pt x="807" y="16182"/>
                    <a:pt x="807" y="16182"/>
                    <a:pt x="807" y="16182"/>
                  </a:cubicBezTo>
                  <a:cubicBezTo>
                    <a:pt x="896" y="16182"/>
                    <a:pt x="896" y="16182"/>
                    <a:pt x="986" y="16256"/>
                  </a:cubicBezTo>
                  <a:cubicBezTo>
                    <a:pt x="986" y="16256"/>
                    <a:pt x="1076" y="16182"/>
                    <a:pt x="1076" y="16182"/>
                  </a:cubicBezTo>
                  <a:cubicBezTo>
                    <a:pt x="1165" y="16182"/>
                    <a:pt x="1255" y="16256"/>
                    <a:pt x="1255" y="16256"/>
                  </a:cubicBezTo>
                  <a:cubicBezTo>
                    <a:pt x="1344" y="16256"/>
                    <a:pt x="1344" y="16182"/>
                    <a:pt x="1344" y="16182"/>
                  </a:cubicBezTo>
                  <a:cubicBezTo>
                    <a:pt x="1434" y="16107"/>
                    <a:pt x="1434" y="16182"/>
                    <a:pt x="1524" y="16182"/>
                  </a:cubicBezTo>
                  <a:cubicBezTo>
                    <a:pt x="1524" y="16256"/>
                    <a:pt x="1524" y="16182"/>
                    <a:pt x="1434" y="16182"/>
                  </a:cubicBezTo>
                  <a:cubicBezTo>
                    <a:pt x="1344" y="16182"/>
                    <a:pt x="1344" y="16256"/>
                    <a:pt x="1255" y="16256"/>
                  </a:cubicBezTo>
                  <a:cubicBezTo>
                    <a:pt x="1255" y="16330"/>
                    <a:pt x="1165" y="16256"/>
                    <a:pt x="1165" y="16256"/>
                  </a:cubicBezTo>
                  <a:cubicBezTo>
                    <a:pt x="1076" y="16256"/>
                    <a:pt x="986" y="16256"/>
                    <a:pt x="896" y="16256"/>
                  </a:cubicBezTo>
                  <a:cubicBezTo>
                    <a:pt x="986" y="16256"/>
                    <a:pt x="986" y="16330"/>
                    <a:pt x="986" y="16330"/>
                  </a:cubicBezTo>
                  <a:cubicBezTo>
                    <a:pt x="986" y="16330"/>
                    <a:pt x="896" y="16256"/>
                    <a:pt x="896" y="16256"/>
                  </a:cubicBezTo>
                  <a:cubicBezTo>
                    <a:pt x="807" y="16256"/>
                    <a:pt x="807" y="16330"/>
                    <a:pt x="807" y="16404"/>
                  </a:cubicBezTo>
                  <a:cubicBezTo>
                    <a:pt x="807" y="16330"/>
                    <a:pt x="896" y="16256"/>
                    <a:pt x="807" y="16182"/>
                  </a:cubicBezTo>
                  <a:cubicBezTo>
                    <a:pt x="807" y="16182"/>
                    <a:pt x="627" y="16256"/>
                    <a:pt x="538" y="16256"/>
                  </a:cubicBezTo>
                  <a:cubicBezTo>
                    <a:pt x="538" y="16256"/>
                    <a:pt x="627" y="16256"/>
                    <a:pt x="627" y="16256"/>
                  </a:cubicBezTo>
                  <a:cubicBezTo>
                    <a:pt x="627" y="16182"/>
                    <a:pt x="448" y="16107"/>
                    <a:pt x="359" y="16107"/>
                  </a:cubicBezTo>
                  <a:cubicBezTo>
                    <a:pt x="359" y="16107"/>
                    <a:pt x="269" y="16182"/>
                    <a:pt x="359" y="16256"/>
                  </a:cubicBezTo>
                  <a:cubicBezTo>
                    <a:pt x="269" y="16256"/>
                    <a:pt x="269" y="16256"/>
                    <a:pt x="269" y="16256"/>
                  </a:cubicBezTo>
                  <a:cubicBezTo>
                    <a:pt x="269" y="16256"/>
                    <a:pt x="269" y="16256"/>
                    <a:pt x="269" y="16256"/>
                  </a:cubicBezTo>
                  <a:cubicBezTo>
                    <a:pt x="179" y="16256"/>
                    <a:pt x="90" y="16330"/>
                    <a:pt x="90" y="16330"/>
                  </a:cubicBezTo>
                  <a:cubicBezTo>
                    <a:pt x="90" y="16330"/>
                    <a:pt x="179" y="16330"/>
                    <a:pt x="179" y="16330"/>
                  </a:cubicBezTo>
                  <a:cubicBezTo>
                    <a:pt x="179" y="16330"/>
                    <a:pt x="179" y="16330"/>
                    <a:pt x="179" y="16330"/>
                  </a:cubicBezTo>
                  <a:cubicBezTo>
                    <a:pt x="269" y="16404"/>
                    <a:pt x="179" y="16404"/>
                    <a:pt x="90" y="16404"/>
                  </a:cubicBezTo>
                  <a:cubicBezTo>
                    <a:pt x="90" y="16404"/>
                    <a:pt x="0" y="16330"/>
                    <a:pt x="0" y="16404"/>
                  </a:cubicBezTo>
                  <a:cubicBezTo>
                    <a:pt x="0" y="16404"/>
                    <a:pt x="0" y="16479"/>
                    <a:pt x="0" y="16553"/>
                  </a:cubicBezTo>
                  <a:cubicBezTo>
                    <a:pt x="90" y="16553"/>
                    <a:pt x="269" y="16479"/>
                    <a:pt x="359" y="16553"/>
                  </a:cubicBezTo>
                  <a:cubicBezTo>
                    <a:pt x="269" y="16553"/>
                    <a:pt x="269" y="16553"/>
                    <a:pt x="269" y="16553"/>
                  </a:cubicBezTo>
                  <a:cubicBezTo>
                    <a:pt x="269" y="16553"/>
                    <a:pt x="359" y="16553"/>
                    <a:pt x="359" y="16627"/>
                  </a:cubicBezTo>
                  <a:cubicBezTo>
                    <a:pt x="359" y="16627"/>
                    <a:pt x="359" y="16627"/>
                    <a:pt x="269" y="16627"/>
                  </a:cubicBezTo>
                  <a:cubicBezTo>
                    <a:pt x="269" y="16627"/>
                    <a:pt x="269" y="16627"/>
                    <a:pt x="359" y="16553"/>
                  </a:cubicBezTo>
                  <a:cubicBezTo>
                    <a:pt x="269" y="16553"/>
                    <a:pt x="179" y="16553"/>
                    <a:pt x="179" y="16553"/>
                  </a:cubicBezTo>
                  <a:cubicBezTo>
                    <a:pt x="179" y="16627"/>
                    <a:pt x="359" y="16627"/>
                    <a:pt x="359" y="16627"/>
                  </a:cubicBezTo>
                  <a:cubicBezTo>
                    <a:pt x="269" y="16627"/>
                    <a:pt x="179" y="16627"/>
                    <a:pt x="179" y="16627"/>
                  </a:cubicBezTo>
                  <a:cubicBezTo>
                    <a:pt x="179" y="16701"/>
                    <a:pt x="179" y="16701"/>
                    <a:pt x="269" y="16775"/>
                  </a:cubicBezTo>
                  <a:cubicBezTo>
                    <a:pt x="269" y="16775"/>
                    <a:pt x="359" y="16701"/>
                    <a:pt x="359" y="16775"/>
                  </a:cubicBezTo>
                  <a:cubicBezTo>
                    <a:pt x="448" y="16775"/>
                    <a:pt x="359" y="16775"/>
                    <a:pt x="448" y="16775"/>
                  </a:cubicBezTo>
                  <a:cubicBezTo>
                    <a:pt x="538" y="16850"/>
                    <a:pt x="627" y="16627"/>
                    <a:pt x="717" y="16775"/>
                  </a:cubicBezTo>
                  <a:cubicBezTo>
                    <a:pt x="627" y="16775"/>
                    <a:pt x="627" y="16701"/>
                    <a:pt x="627" y="16775"/>
                  </a:cubicBezTo>
                  <a:cubicBezTo>
                    <a:pt x="538" y="16775"/>
                    <a:pt x="538" y="16775"/>
                    <a:pt x="448" y="16775"/>
                  </a:cubicBezTo>
                  <a:cubicBezTo>
                    <a:pt x="448" y="16775"/>
                    <a:pt x="538" y="16850"/>
                    <a:pt x="448" y="16850"/>
                  </a:cubicBezTo>
                  <a:cubicBezTo>
                    <a:pt x="448" y="16850"/>
                    <a:pt x="359" y="16775"/>
                    <a:pt x="359" y="16775"/>
                  </a:cubicBezTo>
                  <a:cubicBezTo>
                    <a:pt x="269" y="16775"/>
                    <a:pt x="269" y="16775"/>
                    <a:pt x="179" y="16775"/>
                  </a:cubicBezTo>
                  <a:cubicBezTo>
                    <a:pt x="179" y="16775"/>
                    <a:pt x="0" y="16775"/>
                    <a:pt x="0" y="16850"/>
                  </a:cubicBezTo>
                  <a:cubicBezTo>
                    <a:pt x="90" y="16850"/>
                    <a:pt x="90" y="16850"/>
                    <a:pt x="179" y="16850"/>
                  </a:cubicBezTo>
                  <a:cubicBezTo>
                    <a:pt x="179" y="16850"/>
                    <a:pt x="179" y="16850"/>
                    <a:pt x="179" y="16850"/>
                  </a:cubicBezTo>
                  <a:cubicBezTo>
                    <a:pt x="90" y="16850"/>
                    <a:pt x="90" y="16850"/>
                    <a:pt x="90" y="16924"/>
                  </a:cubicBezTo>
                  <a:cubicBezTo>
                    <a:pt x="90" y="16850"/>
                    <a:pt x="0" y="16850"/>
                    <a:pt x="0" y="16924"/>
                  </a:cubicBezTo>
                  <a:cubicBezTo>
                    <a:pt x="90" y="16998"/>
                    <a:pt x="90" y="16924"/>
                    <a:pt x="179" y="16924"/>
                  </a:cubicBezTo>
                  <a:cubicBezTo>
                    <a:pt x="269" y="16924"/>
                    <a:pt x="538" y="16850"/>
                    <a:pt x="538" y="16924"/>
                  </a:cubicBezTo>
                  <a:cubicBezTo>
                    <a:pt x="448" y="16924"/>
                    <a:pt x="359" y="16924"/>
                    <a:pt x="269" y="16924"/>
                  </a:cubicBezTo>
                  <a:cubicBezTo>
                    <a:pt x="269" y="16998"/>
                    <a:pt x="359" y="17072"/>
                    <a:pt x="269" y="17072"/>
                  </a:cubicBezTo>
                  <a:cubicBezTo>
                    <a:pt x="269" y="17072"/>
                    <a:pt x="269" y="16998"/>
                    <a:pt x="269" y="16998"/>
                  </a:cubicBezTo>
                  <a:cubicBezTo>
                    <a:pt x="179" y="16924"/>
                    <a:pt x="179" y="16998"/>
                    <a:pt x="179" y="16998"/>
                  </a:cubicBezTo>
                  <a:cubicBezTo>
                    <a:pt x="179" y="16998"/>
                    <a:pt x="90" y="16998"/>
                    <a:pt x="90" y="16998"/>
                  </a:cubicBezTo>
                  <a:cubicBezTo>
                    <a:pt x="90" y="16998"/>
                    <a:pt x="0" y="17072"/>
                    <a:pt x="0" y="17072"/>
                  </a:cubicBezTo>
                  <a:cubicBezTo>
                    <a:pt x="0" y="17072"/>
                    <a:pt x="90" y="17147"/>
                    <a:pt x="90" y="17072"/>
                  </a:cubicBezTo>
                  <a:cubicBezTo>
                    <a:pt x="90" y="17072"/>
                    <a:pt x="90" y="17147"/>
                    <a:pt x="0" y="17147"/>
                  </a:cubicBezTo>
                  <a:cubicBezTo>
                    <a:pt x="90" y="17147"/>
                    <a:pt x="179" y="17072"/>
                    <a:pt x="269" y="17147"/>
                  </a:cubicBezTo>
                  <a:cubicBezTo>
                    <a:pt x="269" y="17147"/>
                    <a:pt x="269" y="17147"/>
                    <a:pt x="179" y="17147"/>
                  </a:cubicBezTo>
                  <a:cubicBezTo>
                    <a:pt x="269" y="17221"/>
                    <a:pt x="269" y="17221"/>
                    <a:pt x="269" y="17221"/>
                  </a:cubicBezTo>
                  <a:cubicBezTo>
                    <a:pt x="179" y="17221"/>
                    <a:pt x="0" y="17147"/>
                    <a:pt x="90" y="17221"/>
                  </a:cubicBezTo>
                  <a:cubicBezTo>
                    <a:pt x="90" y="17221"/>
                    <a:pt x="179" y="17221"/>
                    <a:pt x="269" y="17221"/>
                  </a:cubicBezTo>
                  <a:cubicBezTo>
                    <a:pt x="90" y="17221"/>
                    <a:pt x="269" y="17369"/>
                    <a:pt x="269" y="17221"/>
                  </a:cubicBezTo>
                  <a:cubicBezTo>
                    <a:pt x="359" y="17369"/>
                    <a:pt x="448" y="17295"/>
                    <a:pt x="448" y="17221"/>
                  </a:cubicBezTo>
                  <a:cubicBezTo>
                    <a:pt x="538" y="17221"/>
                    <a:pt x="627" y="17221"/>
                    <a:pt x="717" y="17147"/>
                  </a:cubicBezTo>
                  <a:cubicBezTo>
                    <a:pt x="627" y="17295"/>
                    <a:pt x="896" y="17147"/>
                    <a:pt x="896" y="17147"/>
                  </a:cubicBezTo>
                  <a:cubicBezTo>
                    <a:pt x="896" y="17147"/>
                    <a:pt x="896" y="17221"/>
                    <a:pt x="807" y="17221"/>
                  </a:cubicBezTo>
                  <a:cubicBezTo>
                    <a:pt x="896" y="17221"/>
                    <a:pt x="986" y="17221"/>
                    <a:pt x="986" y="17147"/>
                  </a:cubicBezTo>
                  <a:cubicBezTo>
                    <a:pt x="1076" y="17369"/>
                    <a:pt x="1434" y="17221"/>
                    <a:pt x="1255" y="17147"/>
                  </a:cubicBezTo>
                  <a:cubicBezTo>
                    <a:pt x="1255" y="17147"/>
                    <a:pt x="1255" y="17147"/>
                    <a:pt x="1344" y="17147"/>
                  </a:cubicBezTo>
                  <a:cubicBezTo>
                    <a:pt x="1344" y="17072"/>
                    <a:pt x="1255" y="17072"/>
                    <a:pt x="1344" y="16998"/>
                  </a:cubicBezTo>
                  <a:cubicBezTo>
                    <a:pt x="1344" y="17147"/>
                    <a:pt x="1434" y="16924"/>
                    <a:pt x="1434" y="16850"/>
                  </a:cubicBezTo>
                  <a:cubicBezTo>
                    <a:pt x="1434" y="16850"/>
                    <a:pt x="1434" y="16850"/>
                    <a:pt x="1434" y="16850"/>
                  </a:cubicBezTo>
                  <a:cubicBezTo>
                    <a:pt x="1434" y="16924"/>
                    <a:pt x="1344" y="16998"/>
                    <a:pt x="1344" y="17147"/>
                  </a:cubicBezTo>
                  <a:cubicBezTo>
                    <a:pt x="1434" y="17147"/>
                    <a:pt x="1613" y="17221"/>
                    <a:pt x="1703" y="17147"/>
                  </a:cubicBezTo>
                  <a:cubicBezTo>
                    <a:pt x="1703" y="17221"/>
                    <a:pt x="1613" y="17221"/>
                    <a:pt x="1613" y="17295"/>
                  </a:cubicBezTo>
                  <a:cubicBezTo>
                    <a:pt x="1703" y="17295"/>
                    <a:pt x="1793" y="17221"/>
                    <a:pt x="1793" y="17221"/>
                  </a:cubicBezTo>
                  <a:cubicBezTo>
                    <a:pt x="1882" y="17221"/>
                    <a:pt x="1882" y="17147"/>
                    <a:pt x="1882" y="17147"/>
                  </a:cubicBezTo>
                  <a:cubicBezTo>
                    <a:pt x="1972" y="17147"/>
                    <a:pt x="1972" y="17221"/>
                    <a:pt x="1972" y="17147"/>
                  </a:cubicBezTo>
                  <a:cubicBezTo>
                    <a:pt x="1972" y="17147"/>
                    <a:pt x="1972" y="17147"/>
                    <a:pt x="1972" y="17072"/>
                  </a:cubicBezTo>
                  <a:cubicBezTo>
                    <a:pt x="1972" y="17072"/>
                    <a:pt x="1882" y="16998"/>
                    <a:pt x="1882" y="16998"/>
                  </a:cubicBezTo>
                  <a:cubicBezTo>
                    <a:pt x="1882" y="16924"/>
                    <a:pt x="1972" y="16924"/>
                    <a:pt x="1882" y="16850"/>
                  </a:cubicBezTo>
                  <a:cubicBezTo>
                    <a:pt x="1972" y="16924"/>
                    <a:pt x="2151" y="16775"/>
                    <a:pt x="2151" y="16775"/>
                  </a:cubicBezTo>
                  <a:cubicBezTo>
                    <a:pt x="2151" y="16775"/>
                    <a:pt x="2061" y="16850"/>
                    <a:pt x="2061" y="16924"/>
                  </a:cubicBezTo>
                  <a:cubicBezTo>
                    <a:pt x="1972" y="16924"/>
                    <a:pt x="1972" y="16998"/>
                    <a:pt x="1972" y="16998"/>
                  </a:cubicBezTo>
                  <a:cubicBezTo>
                    <a:pt x="1972" y="17221"/>
                    <a:pt x="2151" y="17147"/>
                    <a:pt x="2241" y="17072"/>
                  </a:cubicBezTo>
                  <a:cubicBezTo>
                    <a:pt x="2241" y="17147"/>
                    <a:pt x="2151" y="17147"/>
                    <a:pt x="2061" y="17221"/>
                  </a:cubicBezTo>
                  <a:cubicBezTo>
                    <a:pt x="1972" y="17221"/>
                    <a:pt x="1972" y="17295"/>
                    <a:pt x="2061" y="17295"/>
                  </a:cubicBezTo>
                  <a:cubicBezTo>
                    <a:pt x="2061" y="17295"/>
                    <a:pt x="2061" y="17295"/>
                    <a:pt x="2061" y="17295"/>
                  </a:cubicBezTo>
                  <a:cubicBezTo>
                    <a:pt x="1972" y="17295"/>
                    <a:pt x="1972" y="17221"/>
                    <a:pt x="1882" y="17221"/>
                  </a:cubicBezTo>
                  <a:cubicBezTo>
                    <a:pt x="1882" y="17221"/>
                    <a:pt x="1793" y="17295"/>
                    <a:pt x="1793" y="17295"/>
                  </a:cubicBezTo>
                  <a:cubicBezTo>
                    <a:pt x="1793" y="17295"/>
                    <a:pt x="1703" y="17295"/>
                    <a:pt x="1703" y="17295"/>
                  </a:cubicBezTo>
                  <a:cubicBezTo>
                    <a:pt x="1703" y="17295"/>
                    <a:pt x="1793" y="17444"/>
                    <a:pt x="1793" y="17518"/>
                  </a:cubicBezTo>
                  <a:cubicBezTo>
                    <a:pt x="1793" y="17518"/>
                    <a:pt x="1793" y="17518"/>
                    <a:pt x="1882" y="17518"/>
                  </a:cubicBezTo>
                  <a:cubicBezTo>
                    <a:pt x="1882" y="17592"/>
                    <a:pt x="1793" y="17592"/>
                    <a:pt x="1793" y="17666"/>
                  </a:cubicBezTo>
                  <a:cubicBezTo>
                    <a:pt x="1793" y="17592"/>
                    <a:pt x="1793" y="17518"/>
                    <a:pt x="1793" y="17518"/>
                  </a:cubicBezTo>
                  <a:cubicBezTo>
                    <a:pt x="1703" y="17444"/>
                    <a:pt x="1703" y="17518"/>
                    <a:pt x="1613" y="17518"/>
                  </a:cubicBezTo>
                  <a:cubicBezTo>
                    <a:pt x="1613" y="17518"/>
                    <a:pt x="1703" y="17444"/>
                    <a:pt x="1703" y="17444"/>
                  </a:cubicBezTo>
                  <a:cubicBezTo>
                    <a:pt x="1703" y="17369"/>
                    <a:pt x="1703" y="17295"/>
                    <a:pt x="1703" y="17295"/>
                  </a:cubicBezTo>
                  <a:cubicBezTo>
                    <a:pt x="1703" y="17295"/>
                    <a:pt x="1613" y="17295"/>
                    <a:pt x="1613" y="17295"/>
                  </a:cubicBezTo>
                  <a:cubicBezTo>
                    <a:pt x="1613" y="17295"/>
                    <a:pt x="1613" y="17221"/>
                    <a:pt x="1524" y="17221"/>
                  </a:cubicBezTo>
                  <a:cubicBezTo>
                    <a:pt x="1524" y="17221"/>
                    <a:pt x="1434" y="17221"/>
                    <a:pt x="1344" y="17221"/>
                  </a:cubicBezTo>
                  <a:cubicBezTo>
                    <a:pt x="1344" y="17221"/>
                    <a:pt x="1344" y="17295"/>
                    <a:pt x="1344" y="17295"/>
                  </a:cubicBezTo>
                  <a:cubicBezTo>
                    <a:pt x="1344" y="17295"/>
                    <a:pt x="1255" y="17295"/>
                    <a:pt x="1255" y="17295"/>
                  </a:cubicBezTo>
                  <a:cubicBezTo>
                    <a:pt x="1255" y="17369"/>
                    <a:pt x="1165" y="17444"/>
                    <a:pt x="1165" y="17444"/>
                  </a:cubicBezTo>
                  <a:cubicBezTo>
                    <a:pt x="1255" y="17295"/>
                    <a:pt x="1165" y="17369"/>
                    <a:pt x="1076" y="17369"/>
                  </a:cubicBezTo>
                  <a:cubicBezTo>
                    <a:pt x="1165" y="17295"/>
                    <a:pt x="807" y="17221"/>
                    <a:pt x="717" y="17295"/>
                  </a:cubicBezTo>
                  <a:cubicBezTo>
                    <a:pt x="717" y="17295"/>
                    <a:pt x="717" y="17295"/>
                    <a:pt x="717" y="17295"/>
                  </a:cubicBezTo>
                  <a:cubicBezTo>
                    <a:pt x="717" y="17295"/>
                    <a:pt x="717" y="17295"/>
                    <a:pt x="717" y="17369"/>
                  </a:cubicBezTo>
                  <a:cubicBezTo>
                    <a:pt x="717" y="17221"/>
                    <a:pt x="627" y="17295"/>
                    <a:pt x="538" y="17295"/>
                  </a:cubicBezTo>
                  <a:cubicBezTo>
                    <a:pt x="538" y="17295"/>
                    <a:pt x="538" y="17369"/>
                    <a:pt x="538" y="17369"/>
                  </a:cubicBezTo>
                  <a:cubicBezTo>
                    <a:pt x="538" y="17369"/>
                    <a:pt x="448" y="17295"/>
                    <a:pt x="448" y="17369"/>
                  </a:cubicBezTo>
                  <a:cubicBezTo>
                    <a:pt x="448" y="17369"/>
                    <a:pt x="448" y="17444"/>
                    <a:pt x="448" y="17444"/>
                  </a:cubicBezTo>
                  <a:cubicBezTo>
                    <a:pt x="448" y="17369"/>
                    <a:pt x="359" y="17369"/>
                    <a:pt x="269" y="17369"/>
                  </a:cubicBezTo>
                  <a:cubicBezTo>
                    <a:pt x="269" y="17369"/>
                    <a:pt x="179" y="17295"/>
                    <a:pt x="90" y="17295"/>
                  </a:cubicBezTo>
                  <a:cubicBezTo>
                    <a:pt x="0" y="17369"/>
                    <a:pt x="90" y="17518"/>
                    <a:pt x="179" y="17444"/>
                  </a:cubicBezTo>
                  <a:cubicBezTo>
                    <a:pt x="179" y="17518"/>
                    <a:pt x="179" y="17444"/>
                    <a:pt x="90" y="17518"/>
                  </a:cubicBezTo>
                  <a:cubicBezTo>
                    <a:pt x="90" y="17518"/>
                    <a:pt x="90" y="17592"/>
                    <a:pt x="90" y="17592"/>
                  </a:cubicBezTo>
                  <a:cubicBezTo>
                    <a:pt x="90" y="17592"/>
                    <a:pt x="90" y="17444"/>
                    <a:pt x="0" y="17518"/>
                  </a:cubicBezTo>
                  <a:cubicBezTo>
                    <a:pt x="0" y="17518"/>
                    <a:pt x="90" y="17666"/>
                    <a:pt x="179" y="17666"/>
                  </a:cubicBezTo>
                  <a:cubicBezTo>
                    <a:pt x="179" y="17666"/>
                    <a:pt x="179" y="17666"/>
                    <a:pt x="179" y="17666"/>
                  </a:cubicBezTo>
                  <a:cubicBezTo>
                    <a:pt x="179" y="17666"/>
                    <a:pt x="179" y="17666"/>
                    <a:pt x="179" y="17666"/>
                  </a:cubicBezTo>
                  <a:cubicBezTo>
                    <a:pt x="179" y="17666"/>
                    <a:pt x="179" y="17666"/>
                    <a:pt x="269" y="17666"/>
                  </a:cubicBezTo>
                  <a:cubicBezTo>
                    <a:pt x="269" y="17666"/>
                    <a:pt x="269" y="17666"/>
                    <a:pt x="269" y="17666"/>
                  </a:cubicBezTo>
                  <a:cubicBezTo>
                    <a:pt x="359" y="17592"/>
                    <a:pt x="359" y="17592"/>
                    <a:pt x="448" y="17592"/>
                  </a:cubicBezTo>
                  <a:cubicBezTo>
                    <a:pt x="448" y="17592"/>
                    <a:pt x="448" y="17592"/>
                    <a:pt x="448" y="17592"/>
                  </a:cubicBezTo>
                  <a:cubicBezTo>
                    <a:pt x="448" y="17666"/>
                    <a:pt x="359" y="17592"/>
                    <a:pt x="359" y="17666"/>
                  </a:cubicBezTo>
                  <a:cubicBezTo>
                    <a:pt x="359" y="17666"/>
                    <a:pt x="359" y="17666"/>
                    <a:pt x="359" y="17666"/>
                  </a:cubicBezTo>
                  <a:cubicBezTo>
                    <a:pt x="359" y="17740"/>
                    <a:pt x="269" y="17740"/>
                    <a:pt x="269" y="17740"/>
                  </a:cubicBezTo>
                  <a:cubicBezTo>
                    <a:pt x="269" y="17815"/>
                    <a:pt x="359" y="17815"/>
                    <a:pt x="359" y="17815"/>
                  </a:cubicBezTo>
                  <a:cubicBezTo>
                    <a:pt x="359" y="17815"/>
                    <a:pt x="359" y="17889"/>
                    <a:pt x="448" y="17889"/>
                  </a:cubicBezTo>
                  <a:cubicBezTo>
                    <a:pt x="359" y="17889"/>
                    <a:pt x="359" y="17889"/>
                    <a:pt x="359" y="17889"/>
                  </a:cubicBezTo>
                  <a:cubicBezTo>
                    <a:pt x="359" y="17889"/>
                    <a:pt x="359" y="17963"/>
                    <a:pt x="448" y="17963"/>
                  </a:cubicBezTo>
                  <a:cubicBezTo>
                    <a:pt x="359" y="17963"/>
                    <a:pt x="359" y="17963"/>
                    <a:pt x="359" y="17889"/>
                  </a:cubicBezTo>
                  <a:cubicBezTo>
                    <a:pt x="359" y="17889"/>
                    <a:pt x="359" y="17963"/>
                    <a:pt x="359" y="17963"/>
                  </a:cubicBezTo>
                  <a:cubicBezTo>
                    <a:pt x="359" y="17963"/>
                    <a:pt x="359" y="17889"/>
                    <a:pt x="269" y="17889"/>
                  </a:cubicBezTo>
                  <a:cubicBezTo>
                    <a:pt x="269" y="17815"/>
                    <a:pt x="269" y="17815"/>
                    <a:pt x="179" y="17815"/>
                  </a:cubicBezTo>
                  <a:cubicBezTo>
                    <a:pt x="179" y="17740"/>
                    <a:pt x="0" y="17666"/>
                    <a:pt x="0" y="17740"/>
                  </a:cubicBezTo>
                  <a:cubicBezTo>
                    <a:pt x="0" y="17740"/>
                    <a:pt x="0" y="17740"/>
                    <a:pt x="90" y="17815"/>
                  </a:cubicBezTo>
                  <a:cubicBezTo>
                    <a:pt x="90" y="17815"/>
                    <a:pt x="179" y="17815"/>
                    <a:pt x="179" y="17815"/>
                  </a:cubicBezTo>
                  <a:cubicBezTo>
                    <a:pt x="179" y="17815"/>
                    <a:pt x="90" y="17815"/>
                    <a:pt x="90" y="17815"/>
                  </a:cubicBezTo>
                  <a:cubicBezTo>
                    <a:pt x="179" y="17889"/>
                    <a:pt x="179" y="17889"/>
                    <a:pt x="269" y="17963"/>
                  </a:cubicBezTo>
                  <a:cubicBezTo>
                    <a:pt x="269" y="17963"/>
                    <a:pt x="269" y="17963"/>
                    <a:pt x="269" y="17963"/>
                  </a:cubicBezTo>
                  <a:cubicBezTo>
                    <a:pt x="179" y="17963"/>
                    <a:pt x="179" y="17889"/>
                    <a:pt x="90" y="17889"/>
                  </a:cubicBezTo>
                  <a:cubicBezTo>
                    <a:pt x="179" y="18037"/>
                    <a:pt x="269" y="18112"/>
                    <a:pt x="448" y="17963"/>
                  </a:cubicBezTo>
                  <a:cubicBezTo>
                    <a:pt x="538" y="17963"/>
                    <a:pt x="448" y="17889"/>
                    <a:pt x="448" y="17889"/>
                  </a:cubicBezTo>
                  <a:cubicBezTo>
                    <a:pt x="448" y="17815"/>
                    <a:pt x="538" y="17889"/>
                    <a:pt x="538" y="17889"/>
                  </a:cubicBezTo>
                  <a:cubicBezTo>
                    <a:pt x="538" y="17815"/>
                    <a:pt x="538" y="17815"/>
                    <a:pt x="627" y="17740"/>
                  </a:cubicBezTo>
                  <a:cubicBezTo>
                    <a:pt x="627" y="17815"/>
                    <a:pt x="627" y="17815"/>
                    <a:pt x="627" y="17815"/>
                  </a:cubicBezTo>
                  <a:cubicBezTo>
                    <a:pt x="627" y="17815"/>
                    <a:pt x="627" y="17889"/>
                    <a:pt x="627" y="17815"/>
                  </a:cubicBezTo>
                  <a:cubicBezTo>
                    <a:pt x="627" y="17963"/>
                    <a:pt x="717" y="18260"/>
                    <a:pt x="538" y="18260"/>
                  </a:cubicBezTo>
                  <a:cubicBezTo>
                    <a:pt x="448" y="18260"/>
                    <a:pt x="359" y="18112"/>
                    <a:pt x="269" y="18112"/>
                  </a:cubicBezTo>
                  <a:cubicBezTo>
                    <a:pt x="179" y="18112"/>
                    <a:pt x="269" y="18260"/>
                    <a:pt x="269" y="18260"/>
                  </a:cubicBezTo>
                  <a:cubicBezTo>
                    <a:pt x="269" y="18334"/>
                    <a:pt x="179" y="18260"/>
                    <a:pt x="179" y="18334"/>
                  </a:cubicBezTo>
                  <a:cubicBezTo>
                    <a:pt x="179" y="18334"/>
                    <a:pt x="179" y="18334"/>
                    <a:pt x="269" y="18408"/>
                  </a:cubicBezTo>
                  <a:cubicBezTo>
                    <a:pt x="179" y="18408"/>
                    <a:pt x="179" y="18408"/>
                    <a:pt x="179" y="18408"/>
                  </a:cubicBezTo>
                  <a:cubicBezTo>
                    <a:pt x="179" y="18483"/>
                    <a:pt x="269" y="18483"/>
                    <a:pt x="269" y="18483"/>
                  </a:cubicBezTo>
                  <a:cubicBezTo>
                    <a:pt x="269" y="18483"/>
                    <a:pt x="269" y="18483"/>
                    <a:pt x="269" y="18557"/>
                  </a:cubicBezTo>
                  <a:cubicBezTo>
                    <a:pt x="269" y="18557"/>
                    <a:pt x="269" y="18483"/>
                    <a:pt x="359" y="18557"/>
                  </a:cubicBezTo>
                  <a:cubicBezTo>
                    <a:pt x="269" y="18557"/>
                    <a:pt x="359" y="18557"/>
                    <a:pt x="359" y="18631"/>
                  </a:cubicBezTo>
                  <a:cubicBezTo>
                    <a:pt x="359" y="18631"/>
                    <a:pt x="359" y="18631"/>
                    <a:pt x="359" y="18631"/>
                  </a:cubicBezTo>
                  <a:cubicBezTo>
                    <a:pt x="359" y="18557"/>
                    <a:pt x="448" y="18557"/>
                    <a:pt x="448" y="18483"/>
                  </a:cubicBezTo>
                  <a:cubicBezTo>
                    <a:pt x="538" y="18483"/>
                    <a:pt x="538" y="18408"/>
                    <a:pt x="538" y="18334"/>
                  </a:cubicBezTo>
                  <a:cubicBezTo>
                    <a:pt x="538" y="18334"/>
                    <a:pt x="538" y="18334"/>
                    <a:pt x="538" y="18334"/>
                  </a:cubicBezTo>
                  <a:cubicBezTo>
                    <a:pt x="627" y="18334"/>
                    <a:pt x="627" y="18260"/>
                    <a:pt x="627" y="18260"/>
                  </a:cubicBezTo>
                  <a:cubicBezTo>
                    <a:pt x="627" y="18334"/>
                    <a:pt x="627" y="18334"/>
                    <a:pt x="627" y="18334"/>
                  </a:cubicBezTo>
                  <a:cubicBezTo>
                    <a:pt x="538" y="18408"/>
                    <a:pt x="538" y="18483"/>
                    <a:pt x="538" y="18483"/>
                  </a:cubicBezTo>
                  <a:cubicBezTo>
                    <a:pt x="538" y="18483"/>
                    <a:pt x="538" y="18483"/>
                    <a:pt x="538" y="18483"/>
                  </a:cubicBezTo>
                  <a:cubicBezTo>
                    <a:pt x="538" y="18483"/>
                    <a:pt x="538" y="18483"/>
                    <a:pt x="538" y="18483"/>
                  </a:cubicBezTo>
                  <a:cubicBezTo>
                    <a:pt x="538" y="18483"/>
                    <a:pt x="627" y="18483"/>
                    <a:pt x="627" y="18483"/>
                  </a:cubicBezTo>
                  <a:cubicBezTo>
                    <a:pt x="627" y="18557"/>
                    <a:pt x="538" y="18557"/>
                    <a:pt x="538" y="18557"/>
                  </a:cubicBezTo>
                  <a:cubicBezTo>
                    <a:pt x="538" y="18557"/>
                    <a:pt x="538" y="18631"/>
                    <a:pt x="538" y="18631"/>
                  </a:cubicBezTo>
                  <a:cubicBezTo>
                    <a:pt x="538" y="18705"/>
                    <a:pt x="627" y="18557"/>
                    <a:pt x="717" y="18557"/>
                  </a:cubicBezTo>
                  <a:cubicBezTo>
                    <a:pt x="627" y="18631"/>
                    <a:pt x="627" y="18557"/>
                    <a:pt x="627" y="18631"/>
                  </a:cubicBezTo>
                  <a:cubicBezTo>
                    <a:pt x="627" y="18705"/>
                    <a:pt x="627" y="18705"/>
                    <a:pt x="627" y="18705"/>
                  </a:cubicBezTo>
                  <a:cubicBezTo>
                    <a:pt x="627" y="18705"/>
                    <a:pt x="717" y="18705"/>
                    <a:pt x="717" y="18705"/>
                  </a:cubicBezTo>
                  <a:cubicBezTo>
                    <a:pt x="717" y="18780"/>
                    <a:pt x="627" y="18705"/>
                    <a:pt x="627" y="18705"/>
                  </a:cubicBezTo>
                  <a:cubicBezTo>
                    <a:pt x="627" y="18780"/>
                    <a:pt x="627" y="18854"/>
                    <a:pt x="627" y="18854"/>
                  </a:cubicBezTo>
                  <a:cubicBezTo>
                    <a:pt x="717" y="18854"/>
                    <a:pt x="717" y="18780"/>
                    <a:pt x="717" y="18780"/>
                  </a:cubicBezTo>
                  <a:cubicBezTo>
                    <a:pt x="717" y="18780"/>
                    <a:pt x="717" y="18780"/>
                    <a:pt x="717" y="18780"/>
                  </a:cubicBezTo>
                  <a:cubicBezTo>
                    <a:pt x="717" y="18780"/>
                    <a:pt x="717" y="18780"/>
                    <a:pt x="717" y="18854"/>
                  </a:cubicBezTo>
                  <a:cubicBezTo>
                    <a:pt x="807" y="18854"/>
                    <a:pt x="717" y="18631"/>
                    <a:pt x="717" y="18631"/>
                  </a:cubicBezTo>
                  <a:cubicBezTo>
                    <a:pt x="807" y="18631"/>
                    <a:pt x="807" y="18483"/>
                    <a:pt x="896" y="18483"/>
                  </a:cubicBezTo>
                  <a:cubicBezTo>
                    <a:pt x="986" y="18483"/>
                    <a:pt x="986" y="18483"/>
                    <a:pt x="986" y="18483"/>
                  </a:cubicBezTo>
                  <a:cubicBezTo>
                    <a:pt x="986" y="18408"/>
                    <a:pt x="986" y="18408"/>
                    <a:pt x="986" y="18408"/>
                  </a:cubicBezTo>
                  <a:cubicBezTo>
                    <a:pt x="986" y="18408"/>
                    <a:pt x="986" y="18334"/>
                    <a:pt x="986" y="18334"/>
                  </a:cubicBezTo>
                  <a:cubicBezTo>
                    <a:pt x="986" y="18334"/>
                    <a:pt x="986" y="18334"/>
                    <a:pt x="986" y="18334"/>
                  </a:cubicBezTo>
                  <a:cubicBezTo>
                    <a:pt x="986" y="18334"/>
                    <a:pt x="1076" y="18334"/>
                    <a:pt x="1076" y="18334"/>
                  </a:cubicBezTo>
                  <a:cubicBezTo>
                    <a:pt x="1076" y="18260"/>
                    <a:pt x="986" y="18186"/>
                    <a:pt x="986" y="18186"/>
                  </a:cubicBezTo>
                  <a:cubicBezTo>
                    <a:pt x="1076" y="18186"/>
                    <a:pt x="1076" y="18260"/>
                    <a:pt x="1076" y="18260"/>
                  </a:cubicBezTo>
                  <a:cubicBezTo>
                    <a:pt x="1165" y="18334"/>
                    <a:pt x="1165" y="18260"/>
                    <a:pt x="1165" y="18260"/>
                  </a:cubicBezTo>
                  <a:cubicBezTo>
                    <a:pt x="1255" y="18186"/>
                    <a:pt x="1255" y="18186"/>
                    <a:pt x="1344" y="18186"/>
                  </a:cubicBezTo>
                  <a:cubicBezTo>
                    <a:pt x="1344" y="18186"/>
                    <a:pt x="1344" y="18112"/>
                    <a:pt x="1434" y="18112"/>
                  </a:cubicBezTo>
                  <a:cubicBezTo>
                    <a:pt x="1344" y="18186"/>
                    <a:pt x="1344" y="18260"/>
                    <a:pt x="1434" y="18186"/>
                  </a:cubicBezTo>
                  <a:cubicBezTo>
                    <a:pt x="1524" y="18186"/>
                    <a:pt x="1524" y="18112"/>
                    <a:pt x="1613" y="18112"/>
                  </a:cubicBezTo>
                  <a:cubicBezTo>
                    <a:pt x="1613" y="18112"/>
                    <a:pt x="1613" y="18037"/>
                    <a:pt x="1703" y="18037"/>
                  </a:cubicBezTo>
                  <a:cubicBezTo>
                    <a:pt x="1703" y="18037"/>
                    <a:pt x="1613" y="18112"/>
                    <a:pt x="1613" y="18112"/>
                  </a:cubicBezTo>
                  <a:cubicBezTo>
                    <a:pt x="1703" y="18112"/>
                    <a:pt x="1703" y="18112"/>
                    <a:pt x="1793" y="18112"/>
                  </a:cubicBezTo>
                  <a:cubicBezTo>
                    <a:pt x="1793" y="18186"/>
                    <a:pt x="1613" y="18112"/>
                    <a:pt x="1613" y="18186"/>
                  </a:cubicBezTo>
                  <a:cubicBezTo>
                    <a:pt x="1524" y="18186"/>
                    <a:pt x="1434" y="18260"/>
                    <a:pt x="1434" y="18334"/>
                  </a:cubicBezTo>
                  <a:cubicBezTo>
                    <a:pt x="1344" y="18408"/>
                    <a:pt x="1344" y="18631"/>
                    <a:pt x="1344" y="18705"/>
                  </a:cubicBezTo>
                  <a:cubicBezTo>
                    <a:pt x="1344" y="18557"/>
                    <a:pt x="1344" y="18408"/>
                    <a:pt x="1434" y="18260"/>
                  </a:cubicBezTo>
                  <a:cubicBezTo>
                    <a:pt x="1344" y="18260"/>
                    <a:pt x="1344" y="18186"/>
                    <a:pt x="1255" y="18260"/>
                  </a:cubicBezTo>
                  <a:cubicBezTo>
                    <a:pt x="1255" y="18260"/>
                    <a:pt x="1255" y="18260"/>
                    <a:pt x="1255" y="18260"/>
                  </a:cubicBezTo>
                  <a:cubicBezTo>
                    <a:pt x="1255" y="18334"/>
                    <a:pt x="1165" y="18334"/>
                    <a:pt x="1165" y="18334"/>
                  </a:cubicBezTo>
                  <a:cubicBezTo>
                    <a:pt x="1165" y="18334"/>
                    <a:pt x="1165" y="18408"/>
                    <a:pt x="1076" y="18408"/>
                  </a:cubicBezTo>
                  <a:cubicBezTo>
                    <a:pt x="1076" y="18483"/>
                    <a:pt x="986" y="18483"/>
                    <a:pt x="986" y="18557"/>
                  </a:cubicBezTo>
                  <a:cubicBezTo>
                    <a:pt x="986" y="18557"/>
                    <a:pt x="986" y="18557"/>
                    <a:pt x="896" y="18557"/>
                  </a:cubicBezTo>
                  <a:cubicBezTo>
                    <a:pt x="896" y="18631"/>
                    <a:pt x="986" y="18631"/>
                    <a:pt x="986" y="18705"/>
                  </a:cubicBezTo>
                  <a:cubicBezTo>
                    <a:pt x="986" y="18631"/>
                    <a:pt x="1076" y="18631"/>
                    <a:pt x="1076" y="18631"/>
                  </a:cubicBezTo>
                  <a:cubicBezTo>
                    <a:pt x="1076" y="18631"/>
                    <a:pt x="1076" y="18631"/>
                    <a:pt x="1076" y="18631"/>
                  </a:cubicBezTo>
                  <a:cubicBezTo>
                    <a:pt x="1076" y="18705"/>
                    <a:pt x="986" y="18705"/>
                    <a:pt x="896" y="18705"/>
                  </a:cubicBezTo>
                  <a:cubicBezTo>
                    <a:pt x="896" y="18705"/>
                    <a:pt x="896" y="18780"/>
                    <a:pt x="896" y="18780"/>
                  </a:cubicBezTo>
                  <a:cubicBezTo>
                    <a:pt x="896" y="18780"/>
                    <a:pt x="807" y="18780"/>
                    <a:pt x="807" y="18854"/>
                  </a:cubicBezTo>
                  <a:cubicBezTo>
                    <a:pt x="807" y="18854"/>
                    <a:pt x="896" y="18854"/>
                    <a:pt x="896" y="18854"/>
                  </a:cubicBezTo>
                  <a:cubicBezTo>
                    <a:pt x="807" y="18928"/>
                    <a:pt x="717" y="18854"/>
                    <a:pt x="717" y="18928"/>
                  </a:cubicBezTo>
                  <a:cubicBezTo>
                    <a:pt x="627" y="18928"/>
                    <a:pt x="627" y="19002"/>
                    <a:pt x="538" y="19002"/>
                  </a:cubicBezTo>
                  <a:cubicBezTo>
                    <a:pt x="627" y="19077"/>
                    <a:pt x="627" y="19077"/>
                    <a:pt x="627" y="19002"/>
                  </a:cubicBezTo>
                  <a:cubicBezTo>
                    <a:pt x="627" y="19077"/>
                    <a:pt x="717" y="19151"/>
                    <a:pt x="717" y="19151"/>
                  </a:cubicBezTo>
                  <a:cubicBezTo>
                    <a:pt x="807" y="19151"/>
                    <a:pt x="807" y="19077"/>
                    <a:pt x="807" y="19002"/>
                  </a:cubicBezTo>
                  <a:cubicBezTo>
                    <a:pt x="807" y="19077"/>
                    <a:pt x="807" y="19151"/>
                    <a:pt x="896" y="19151"/>
                  </a:cubicBezTo>
                  <a:cubicBezTo>
                    <a:pt x="896" y="19151"/>
                    <a:pt x="1076" y="19077"/>
                    <a:pt x="1165" y="19002"/>
                  </a:cubicBezTo>
                  <a:cubicBezTo>
                    <a:pt x="1076" y="19077"/>
                    <a:pt x="1076" y="19077"/>
                    <a:pt x="986" y="19077"/>
                  </a:cubicBezTo>
                  <a:cubicBezTo>
                    <a:pt x="986" y="19151"/>
                    <a:pt x="896" y="19151"/>
                    <a:pt x="896" y="19151"/>
                  </a:cubicBezTo>
                  <a:cubicBezTo>
                    <a:pt x="807" y="19151"/>
                    <a:pt x="807" y="19151"/>
                    <a:pt x="807" y="19151"/>
                  </a:cubicBezTo>
                  <a:cubicBezTo>
                    <a:pt x="717" y="19151"/>
                    <a:pt x="538" y="19373"/>
                    <a:pt x="807" y="19299"/>
                  </a:cubicBezTo>
                  <a:cubicBezTo>
                    <a:pt x="807" y="19299"/>
                    <a:pt x="807" y="19299"/>
                    <a:pt x="807" y="19299"/>
                  </a:cubicBezTo>
                  <a:cubicBezTo>
                    <a:pt x="627" y="19299"/>
                    <a:pt x="717" y="19373"/>
                    <a:pt x="627" y="19373"/>
                  </a:cubicBezTo>
                  <a:cubicBezTo>
                    <a:pt x="717" y="19225"/>
                    <a:pt x="538" y="19225"/>
                    <a:pt x="448" y="19299"/>
                  </a:cubicBezTo>
                  <a:cubicBezTo>
                    <a:pt x="448" y="19373"/>
                    <a:pt x="538" y="19373"/>
                    <a:pt x="448" y="19448"/>
                  </a:cubicBezTo>
                  <a:cubicBezTo>
                    <a:pt x="448" y="19448"/>
                    <a:pt x="448" y="19448"/>
                    <a:pt x="359" y="19522"/>
                  </a:cubicBezTo>
                  <a:cubicBezTo>
                    <a:pt x="359" y="19448"/>
                    <a:pt x="448" y="19448"/>
                    <a:pt x="448" y="19373"/>
                  </a:cubicBezTo>
                  <a:cubicBezTo>
                    <a:pt x="448" y="19373"/>
                    <a:pt x="448" y="19225"/>
                    <a:pt x="448" y="19151"/>
                  </a:cubicBezTo>
                  <a:cubicBezTo>
                    <a:pt x="448" y="19225"/>
                    <a:pt x="359" y="19225"/>
                    <a:pt x="359" y="19299"/>
                  </a:cubicBezTo>
                  <a:cubicBezTo>
                    <a:pt x="359" y="19299"/>
                    <a:pt x="359" y="19373"/>
                    <a:pt x="359" y="19373"/>
                  </a:cubicBezTo>
                  <a:cubicBezTo>
                    <a:pt x="359" y="19299"/>
                    <a:pt x="359" y="19299"/>
                    <a:pt x="269" y="19373"/>
                  </a:cubicBezTo>
                  <a:cubicBezTo>
                    <a:pt x="269" y="19373"/>
                    <a:pt x="179" y="19448"/>
                    <a:pt x="269" y="19448"/>
                  </a:cubicBezTo>
                  <a:cubicBezTo>
                    <a:pt x="90" y="19448"/>
                    <a:pt x="269" y="19670"/>
                    <a:pt x="269" y="19745"/>
                  </a:cubicBezTo>
                  <a:cubicBezTo>
                    <a:pt x="359" y="19670"/>
                    <a:pt x="269" y="19670"/>
                    <a:pt x="359" y="19596"/>
                  </a:cubicBezTo>
                  <a:cubicBezTo>
                    <a:pt x="359" y="19670"/>
                    <a:pt x="359" y="19745"/>
                    <a:pt x="359" y="19745"/>
                  </a:cubicBezTo>
                  <a:cubicBezTo>
                    <a:pt x="359" y="19745"/>
                    <a:pt x="359" y="19670"/>
                    <a:pt x="359" y="19596"/>
                  </a:cubicBezTo>
                  <a:cubicBezTo>
                    <a:pt x="448" y="19670"/>
                    <a:pt x="359" y="19819"/>
                    <a:pt x="448" y="19819"/>
                  </a:cubicBezTo>
                  <a:cubicBezTo>
                    <a:pt x="538" y="19819"/>
                    <a:pt x="538" y="19670"/>
                    <a:pt x="538" y="19596"/>
                  </a:cubicBezTo>
                  <a:cubicBezTo>
                    <a:pt x="538" y="19596"/>
                    <a:pt x="538" y="19596"/>
                    <a:pt x="538" y="19596"/>
                  </a:cubicBezTo>
                  <a:cubicBezTo>
                    <a:pt x="538" y="19670"/>
                    <a:pt x="538" y="19670"/>
                    <a:pt x="538" y="19745"/>
                  </a:cubicBezTo>
                  <a:cubicBezTo>
                    <a:pt x="538" y="19745"/>
                    <a:pt x="538" y="19745"/>
                    <a:pt x="538" y="19745"/>
                  </a:cubicBezTo>
                  <a:cubicBezTo>
                    <a:pt x="538" y="19819"/>
                    <a:pt x="538" y="19745"/>
                    <a:pt x="627" y="19745"/>
                  </a:cubicBezTo>
                  <a:cubicBezTo>
                    <a:pt x="627" y="19745"/>
                    <a:pt x="627" y="19745"/>
                    <a:pt x="627" y="19745"/>
                  </a:cubicBezTo>
                  <a:cubicBezTo>
                    <a:pt x="627" y="19745"/>
                    <a:pt x="627" y="19745"/>
                    <a:pt x="627" y="19745"/>
                  </a:cubicBezTo>
                  <a:cubicBezTo>
                    <a:pt x="717" y="19745"/>
                    <a:pt x="807" y="19745"/>
                    <a:pt x="717" y="19670"/>
                  </a:cubicBezTo>
                  <a:cubicBezTo>
                    <a:pt x="717" y="19522"/>
                    <a:pt x="627" y="19596"/>
                    <a:pt x="538" y="19596"/>
                  </a:cubicBezTo>
                  <a:cubicBezTo>
                    <a:pt x="627" y="19596"/>
                    <a:pt x="627" y="19596"/>
                    <a:pt x="627" y="19522"/>
                  </a:cubicBezTo>
                  <a:cubicBezTo>
                    <a:pt x="627" y="19596"/>
                    <a:pt x="717" y="19596"/>
                    <a:pt x="717" y="19522"/>
                  </a:cubicBezTo>
                  <a:cubicBezTo>
                    <a:pt x="717" y="19522"/>
                    <a:pt x="627" y="19448"/>
                    <a:pt x="717" y="19448"/>
                  </a:cubicBezTo>
                  <a:cubicBezTo>
                    <a:pt x="807" y="19522"/>
                    <a:pt x="717" y="19522"/>
                    <a:pt x="896" y="19522"/>
                  </a:cubicBezTo>
                  <a:cubicBezTo>
                    <a:pt x="896" y="19522"/>
                    <a:pt x="986" y="19522"/>
                    <a:pt x="986" y="19522"/>
                  </a:cubicBezTo>
                  <a:cubicBezTo>
                    <a:pt x="896" y="19522"/>
                    <a:pt x="717" y="19522"/>
                    <a:pt x="807" y="19670"/>
                  </a:cubicBezTo>
                  <a:cubicBezTo>
                    <a:pt x="807" y="19670"/>
                    <a:pt x="807" y="19745"/>
                    <a:pt x="896" y="19670"/>
                  </a:cubicBezTo>
                  <a:cubicBezTo>
                    <a:pt x="896" y="19670"/>
                    <a:pt x="807" y="19596"/>
                    <a:pt x="896" y="19596"/>
                  </a:cubicBezTo>
                  <a:cubicBezTo>
                    <a:pt x="896" y="19670"/>
                    <a:pt x="986" y="19596"/>
                    <a:pt x="986" y="19522"/>
                  </a:cubicBezTo>
                  <a:cubicBezTo>
                    <a:pt x="1076" y="19448"/>
                    <a:pt x="1076" y="19373"/>
                    <a:pt x="1165" y="19299"/>
                  </a:cubicBezTo>
                  <a:cubicBezTo>
                    <a:pt x="1076" y="19373"/>
                    <a:pt x="1076" y="19448"/>
                    <a:pt x="1076" y="19448"/>
                  </a:cubicBezTo>
                  <a:cubicBezTo>
                    <a:pt x="1165" y="19448"/>
                    <a:pt x="1255" y="19373"/>
                    <a:pt x="1344" y="19448"/>
                  </a:cubicBezTo>
                  <a:cubicBezTo>
                    <a:pt x="1255" y="19448"/>
                    <a:pt x="1165" y="19448"/>
                    <a:pt x="1076" y="19522"/>
                  </a:cubicBezTo>
                  <a:cubicBezTo>
                    <a:pt x="1076" y="19522"/>
                    <a:pt x="1076" y="19522"/>
                    <a:pt x="986" y="19596"/>
                  </a:cubicBezTo>
                  <a:cubicBezTo>
                    <a:pt x="986" y="19596"/>
                    <a:pt x="986" y="19596"/>
                    <a:pt x="986" y="19596"/>
                  </a:cubicBezTo>
                  <a:cubicBezTo>
                    <a:pt x="986" y="19596"/>
                    <a:pt x="896" y="19670"/>
                    <a:pt x="896" y="19745"/>
                  </a:cubicBezTo>
                  <a:cubicBezTo>
                    <a:pt x="896" y="19745"/>
                    <a:pt x="896" y="19745"/>
                    <a:pt x="896" y="19670"/>
                  </a:cubicBezTo>
                  <a:cubicBezTo>
                    <a:pt x="896" y="19745"/>
                    <a:pt x="986" y="19745"/>
                    <a:pt x="986" y="19745"/>
                  </a:cubicBezTo>
                  <a:cubicBezTo>
                    <a:pt x="986" y="19745"/>
                    <a:pt x="986" y="19745"/>
                    <a:pt x="986" y="19745"/>
                  </a:cubicBezTo>
                  <a:cubicBezTo>
                    <a:pt x="986" y="19745"/>
                    <a:pt x="1076" y="19745"/>
                    <a:pt x="1076" y="19670"/>
                  </a:cubicBezTo>
                  <a:cubicBezTo>
                    <a:pt x="1076" y="19745"/>
                    <a:pt x="1076" y="19745"/>
                    <a:pt x="1076" y="19745"/>
                  </a:cubicBezTo>
                  <a:cubicBezTo>
                    <a:pt x="986" y="19745"/>
                    <a:pt x="986" y="19745"/>
                    <a:pt x="986" y="19745"/>
                  </a:cubicBezTo>
                  <a:cubicBezTo>
                    <a:pt x="986" y="19819"/>
                    <a:pt x="986" y="19819"/>
                    <a:pt x="1076" y="19745"/>
                  </a:cubicBezTo>
                  <a:cubicBezTo>
                    <a:pt x="1165" y="19745"/>
                    <a:pt x="1165" y="19745"/>
                    <a:pt x="1255" y="19745"/>
                  </a:cubicBezTo>
                  <a:cubicBezTo>
                    <a:pt x="1255" y="19745"/>
                    <a:pt x="1165" y="19745"/>
                    <a:pt x="1165" y="19745"/>
                  </a:cubicBezTo>
                  <a:cubicBezTo>
                    <a:pt x="1165" y="19745"/>
                    <a:pt x="1076" y="19819"/>
                    <a:pt x="1076" y="19819"/>
                  </a:cubicBezTo>
                  <a:cubicBezTo>
                    <a:pt x="986" y="19893"/>
                    <a:pt x="896" y="19893"/>
                    <a:pt x="896" y="19967"/>
                  </a:cubicBezTo>
                  <a:cubicBezTo>
                    <a:pt x="896" y="19967"/>
                    <a:pt x="986" y="19967"/>
                    <a:pt x="986" y="19967"/>
                  </a:cubicBezTo>
                  <a:cubicBezTo>
                    <a:pt x="896" y="19967"/>
                    <a:pt x="717" y="20041"/>
                    <a:pt x="807" y="20116"/>
                  </a:cubicBezTo>
                  <a:cubicBezTo>
                    <a:pt x="807" y="20190"/>
                    <a:pt x="896" y="20116"/>
                    <a:pt x="896" y="20190"/>
                  </a:cubicBezTo>
                  <a:cubicBezTo>
                    <a:pt x="807" y="20190"/>
                    <a:pt x="896" y="20264"/>
                    <a:pt x="896" y="20264"/>
                  </a:cubicBezTo>
                  <a:cubicBezTo>
                    <a:pt x="986" y="20264"/>
                    <a:pt x="986" y="20190"/>
                    <a:pt x="1076" y="20190"/>
                  </a:cubicBezTo>
                  <a:cubicBezTo>
                    <a:pt x="1165" y="20116"/>
                    <a:pt x="1255" y="20116"/>
                    <a:pt x="1434" y="20116"/>
                  </a:cubicBezTo>
                  <a:cubicBezTo>
                    <a:pt x="1344" y="20190"/>
                    <a:pt x="1076" y="20190"/>
                    <a:pt x="986" y="20190"/>
                  </a:cubicBezTo>
                  <a:cubicBezTo>
                    <a:pt x="986" y="20264"/>
                    <a:pt x="896" y="20264"/>
                    <a:pt x="896" y="20338"/>
                  </a:cubicBezTo>
                  <a:cubicBezTo>
                    <a:pt x="896" y="20413"/>
                    <a:pt x="986" y="20338"/>
                    <a:pt x="1076" y="20413"/>
                  </a:cubicBezTo>
                  <a:cubicBezTo>
                    <a:pt x="986" y="20413"/>
                    <a:pt x="986" y="20413"/>
                    <a:pt x="896" y="20338"/>
                  </a:cubicBezTo>
                  <a:cubicBezTo>
                    <a:pt x="896" y="20338"/>
                    <a:pt x="807" y="20264"/>
                    <a:pt x="807" y="20190"/>
                  </a:cubicBezTo>
                  <a:cubicBezTo>
                    <a:pt x="717" y="20190"/>
                    <a:pt x="717" y="20264"/>
                    <a:pt x="717" y="20264"/>
                  </a:cubicBezTo>
                  <a:cubicBezTo>
                    <a:pt x="717" y="20264"/>
                    <a:pt x="627" y="20264"/>
                    <a:pt x="627" y="20264"/>
                  </a:cubicBezTo>
                  <a:cubicBezTo>
                    <a:pt x="627" y="20264"/>
                    <a:pt x="627" y="20338"/>
                    <a:pt x="627" y="20338"/>
                  </a:cubicBezTo>
                  <a:cubicBezTo>
                    <a:pt x="627" y="20338"/>
                    <a:pt x="627" y="20264"/>
                    <a:pt x="627" y="20190"/>
                  </a:cubicBezTo>
                  <a:cubicBezTo>
                    <a:pt x="627" y="20190"/>
                    <a:pt x="538" y="20116"/>
                    <a:pt x="538" y="20116"/>
                  </a:cubicBezTo>
                  <a:cubicBezTo>
                    <a:pt x="538" y="20116"/>
                    <a:pt x="448" y="20190"/>
                    <a:pt x="448" y="20190"/>
                  </a:cubicBezTo>
                  <a:cubicBezTo>
                    <a:pt x="538" y="20190"/>
                    <a:pt x="538" y="20190"/>
                    <a:pt x="538" y="20190"/>
                  </a:cubicBezTo>
                  <a:cubicBezTo>
                    <a:pt x="448" y="20190"/>
                    <a:pt x="538" y="20264"/>
                    <a:pt x="538" y="20264"/>
                  </a:cubicBezTo>
                  <a:cubicBezTo>
                    <a:pt x="538" y="20264"/>
                    <a:pt x="538" y="20264"/>
                    <a:pt x="448" y="20264"/>
                  </a:cubicBezTo>
                  <a:cubicBezTo>
                    <a:pt x="448" y="20264"/>
                    <a:pt x="538" y="20264"/>
                    <a:pt x="538" y="20338"/>
                  </a:cubicBezTo>
                  <a:cubicBezTo>
                    <a:pt x="538" y="20338"/>
                    <a:pt x="448" y="20338"/>
                    <a:pt x="448" y="20338"/>
                  </a:cubicBezTo>
                  <a:cubicBezTo>
                    <a:pt x="448" y="20413"/>
                    <a:pt x="448" y="20413"/>
                    <a:pt x="448" y="20487"/>
                  </a:cubicBezTo>
                  <a:cubicBezTo>
                    <a:pt x="448" y="20487"/>
                    <a:pt x="448" y="20487"/>
                    <a:pt x="448" y="20487"/>
                  </a:cubicBezTo>
                  <a:cubicBezTo>
                    <a:pt x="448" y="20561"/>
                    <a:pt x="538" y="20710"/>
                    <a:pt x="627" y="20784"/>
                  </a:cubicBezTo>
                  <a:cubicBezTo>
                    <a:pt x="627" y="20784"/>
                    <a:pt x="627" y="20784"/>
                    <a:pt x="627" y="20784"/>
                  </a:cubicBezTo>
                  <a:cubicBezTo>
                    <a:pt x="627" y="20784"/>
                    <a:pt x="717" y="20784"/>
                    <a:pt x="717" y="20784"/>
                  </a:cubicBezTo>
                  <a:cubicBezTo>
                    <a:pt x="717" y="20784"/>
                    <a:pt x="717" y="20858"/>
                    <a:pt x="717" y="20858"/>
                  </a:cubicBezTo>
                  <a:cubicBezTo>
                    <a:pt x="807" y="20858"/>
                    <a:pt x="807" y="20858"/>
                    <a:pt x="807" y="20932"/>
                  </a:cubicBezTo>
                  <a:cubicBezTo>
                    <a:pt x="896" y="21006"/>
                    <a:pt x="896" y="21006"/>
                    <a:pt x="986" y="21006"/>
                  </a:cubicBezTo>
                  <a:cubicBezTo>
                    <a:pt x="1076" y="21081"/>
                    <a:pt x="1165" y="21155"/>
                    <a:pt x="1344" y="21155"/>
                  </a:cubicBezTo>
                  <a:cubicBezTo>
                    <a:pt x="1434" y="21155"/>
                    <a:pt x="1434" y="21155"/>
                    <a:pt x="1344" y="21081"/>
                  </a:cubicBezTo>
                  <a:cubicBezTo>
                    <a:pt x="1434" y="21081"/>
                    <a:pt x="1434" y="21081"/>
                    <a:pt x="1434" y="21081"/>
                  </a:cubicBezTo>
                  <a:cubicBezTo>
                    <a:pt x="1344" y="21081"/>
                    <a:pt x="1434" y="21155"/>
                    <a:pt x="1434" y="21229"/>
                  </a:cubicBezTo>
                  <a:cubicBezTo>
                    <a:pt x="1434" y="21229"/>
                    <a:pt x="1524" y="21155"/>
                    <a:pt x="1613" y="21155"/>
                  </a:cubicBezTo>
                  <a:cubicBezTo>
                    <a:pt x="1524" y="21155"/>
                    <a:pt x="1434" y="21229"/>
                    <a:pt x="1434" y="21229"/>
                  </a:cubicBezTo>
                  <a:cubicBezTo>
                    <a:pt x="1344" y="21229"/>
                    <a:pt x="1344" y="21303"/>
                    <a:pt x="1344" y="21303"/>
                  </a:cubicBezTo>
                  <a:cubicBezTo>
                    <a:pt x="1344" y="21378"/>
                    <a:pt x="1434" y="21452"/>
                    <a:pt x="1524" y="21378"/>
                  </a:cubicBezTo>
                  <a:cubicBezTo>
                    <a:pt x="1524" y="21378"/>
                    <a:pt x="1434" y="21378"/>
                    <a:pt x="1434" y="21303"/>
                  </a:cubicBezTo>
                  <a:cubicBezTo>
                    <a:pt x="1434" y="21303"/>
                    <a:pt x="1434" y="21303"/>
                    <a:pt x="1434" y="21229"/>
                  </a:cubicBezTo>
                  <a:cubicBezTo>
                    <a:pt x="1524" y="21303"/>
                    <a:pt x="1434" y="21303"/>
                    <a:pt x="1524" y="21303"/>
                  </a:cubicBezTo>
                  <a:cubicBezTo>
                    <a:pt x="1613" y="21378"/>
                    <a:pt x="1524" y="21229"/>
                    <a:pt x="1524" y="21229"/>
                  </a:cubicBezTo>
                  <a:cubicBezTo>
                    <a:pt x="1613" y="21303"/>
                    <a:pt x="1613" y="21303"/>
                    <a:pt x="1703" y="21303"/>
                  </a:cubicBezTo>
                  <a:cubicBezTo>
                    <a:pt x="1703" y="21378"/>
                    <a:pt x="1613" y="21303"/>
                    <a:pt x="1524" y="21378"/>
                  </a:cubicBezTo>
                  <a:cubicBezTo>
                    <a:pt x="1524" y="21378"/>
                    <a:pt x="1613" y="21378"/>
                    <a:pt x="1613" y="21378"/>
                  </a:cubicBezTo>
                  <a:cubicBezTo>
                    <a:pt x="1613" y="21378"/>
                    <a:pt x="1613" y="21378"/>
                    <a:pt x="1613" y="21452"/>
                  </a:cubicBezTo>
                  <a:cubicBezTo>
                    <a:pt x="1613" y="21378"/>
                    <a:pt x="1703" y="21378"/>
                    <a:pt x="1703" y="21378"/>
                  </a:cubicBezTo>
                  <a:cubicBezTo>
                    <a:pt x="1703" y="21378"/>
                    <a:pt x="1703" y="21378"/>
                    <a:pt x="1703" y="21378"/>
                  </a:cubicBezTo>
                  <a:cubicBezTo>
                    <a:pt x="1703" y="21378"/>
                    <a:pt x="1703" y="21378"/>
                    <a:pt x="1613" y="21452"/>
                  </a:cubicBezTo>
                  <a:cubicBezTo>
                    <a:pt x="1703" y="21452"/>
                    <a:pt x="1793" y="21378"/>
                    <a:pt x="1793" y="21378"/>
                  </a:cubicBezTo>
                  <a:cubicBezTo>
                    <a:pt x="1793" y="21378"/>
                    <a:pt x="1793" y="21378"/>
                    <a:pt x="1793" y="21378"/>
                  </a:cubicBezTo>
                  <a:cubicBezTo>
                    <a:pt x="1793" y="21378"/>
                    <a:pt x="1703" y="21452"/>
                    <a:pt x="1703" y="21526"/>
                  </a:cubicBezTo>
                  <a:cubicBezTo>
                    <a:pt x="1703" y="21526"/>
                    <a:pt x="1793" y="21378"/>
                    <a:pt x="1882" y="21452"/>
                  </a:cubicBezTo>
                  <a:cubicBezTo>
                    <a:pt x="1882" y="21452"/>
                    <a:pt x="1882" y="21452"/>
                    <a:pt x="1882" y="21378"/>
                  </a:cubicBezTo>
                  <a:cubicBezTo>
                    <a:pt x="1882" y="21452"/>
                    <a:pt x="2151" y="21452"/>
                    <a:pt x="2151" y="21452"/>
                  </a:cubicBezTo>
                  <a:cubicBezTo>
                    <a:pt x="2151" y="21452"/>
                    <a:pt x="2151" y="21452"/>
                    <a:pt x="2151" y="21452"/>
                  </a:cubicBezTo>
                  <a:cubicBezTo>
                    <a:pt x="2241" y="21452"/>
                    <a:pt x="2241" y="21452"/>
                    <a:pt x="2241" y="21452"/>
                  </a:cubicBezTo>
                  <a:cubicBezTo>
                    <a:pt x="2241" y="21452"/>
                    <a:pt x="2241" y="21452"/>
                    <a:pt x="2241" y="21452"/>
                  </a:cubicBezTo>
                  <a:cubicBezTo>
                    <a:pt x="2241" y="21452"/>
                    <a:pt x="2241" y="21378"/>
                    <a:pt x="2241" y="21378"/>
                  </a:cubicBezTo>
                  <a:cubicBezTo>
                    <a:pt x="2330" y="21452"/>
                    <a:pt x="2420" y="21378"/>
                    <a:pt x="2510" y="21378"/>
                  </a:cubicBezTo>
                  <a:cubicBezTo>
                    <a:pt x="2420" y="21303"/>
                    <a:pt x="2599" y="21303"/>
                    <a:pt x="2510" y="21229"/>
                  </a:cubicBezTo>
                  <a:cubicBezTo>
                    <a:pt x="2599" y="21229"/>
                    <a:pt x="2599" y="21229"/>
                    <a:pt x="2599" y="21303"/>
                  </a:cubicBezTo>
                  <a:cubicBezTo>
                    <a:pt x="2599" y="21303"/>
                    <a:pt x="2510" y="21303"/>
                    <a:pt x="2599" y="21303"/>
                  </a:cubicBezTo>
                  <a:cubicBezTo>
                    <a:pt x="2689" y="21378"/>
                    <a:pt x="2689" y="21229"/>
                    <a:pt x="2689" y="21303"/>
                  </a:cubicBezTo>
                  <a:cubicBezTo>
                    <a:pt x="2689" y="21303"/>
                    <a:pt x="2778" y="21229"/>
                    <a:pt x="2689" y="21229"/>
                  </a:cubicBezTo>
                  <a:cubicBezTo>
                    <a:pt x="2778" y="21229"/>
                    <a:pt x="2778" y="21155"/>
                    <a:pt x="2868" y="21155"/>
                  </a:cubicBezTo>
                  <a:cubicBezTo>
                    <a:pt x="2868" y="21155"/>
                    <a:pt x="2868" y="21155"/>
                    <a:pt x="2868" y="21155"/>
                  </a:cubicBezTo>
                  <a:cubicBezTo>
                    <a:pt x="2868" y="21155"/>
                    <a:pt x="2868" y="21155"/>
                    <a:pt x="2868" y="21155"/>
                  </a:cubicBezTo>
                  <a:cubicBezTo>
                    <a:pt x="2868" y="21155"/>
                    <a:pt x="2958" y="21155"/>
                    <a:pt x="2958" y="21155"/>
                  </a:cubicBezTo>
                  <a:cubicBezTo>
                    <a:pt x="2958" y="21155"/>
                    <a:pt x="2958" y="21081"/>
                    <a:pt x="3047" y="21006"/>
                  </a:cubicBezTo>
                  <a:cubicBezTo>
                    <a:pt x="3047" y="21081"/>
                    <a:pt x="3137" y="21006"/>
                    <a:pt x="3137" y="20932"/>
                  </a:cubicBezTo>
                  <a:cubicBezTo>
                    <a:pt x="3227" y="20858"/>
                    <a:pt x="3406" y="20784"/>
                    <a:pt x="3316" y="20710"/>
                  </a:cubicBezTo>
                  <a:cubicBezTo>
                    <a:pt x="3316" y="20710"/>
                    <a:pt x="3406" y="20710"/>
                    <a:pt x="3406" y="20710"/>
                  </a:cubicBezTo>
                  <a:cubicBezTo>
                    <a:pt x="3495" y="20635"/>
                    <a:pt x="3585" y="20561"/>
                    <a:pt x="3406" y="20561"/>
                  </a:cubicBezTo>
                  <a:cubicBezTo>
                    <a:pt x="3495" y="20561"/>
                    <a:pt x="3585" y="20561"/>
                    <a:pt x="3406" y="20487"/>
                  </a:cubicBezTo>
                  <a:cubicBezTo>
                    <a:pt x="3495" y="20561"/>
                    <a:pt x="3495" y="20561"/>
                    <a:pt x="3495" y="20561"/>
                  </a:cubicBezTo>
                  <a:cubicBezTo>
                    <a:pt x="3406" y="20561"/>
                    <a:pt x="3316" y="20487"/>
                    <a:pt x="3495" y="20487"/>
                  </a:cubicBezTo>
                  <a:cubicBezTo>
                    <a:pt x="3585" y="20487"/>
                    <a:pt x="3585" y="20487"/>
                    <a:pt x="3675" y="20413"/>
                  </a:cubicBezTo>
                  <a:cubicBezTo>
                    <a:pt x="3675" y="20413"/>
                    <a:pt x="3675" y="20413"/>
                    <a:pt x="3675" y="20487"/>
                  </a:cubicBezTo>
                  <a:cubicBezTo>
                    <a:pt x="3675" y="20413"/>
                    <a:pt x="3675" y="20413"/>
                    <a:pt x="3764" y="20413"/>
                  </a:cubicBezTo>
                  <a:cubicBezTo>
                    <a:pt x="3675" y="20338"/>
                    <a:pt x="3675" y="20413"/>
                    <a:pt x="3585" y="20413"/>
                  </a:cubicBezTo>
                  <a:cubicBezTo>
                    <a:pt x="3585" y="20338"/>
                    <a:pt x="3585" y="20338"/>
                    <a:pt x="3585" y="20338"/>
                  </a:cubicBezTo>
                  <a:cubicBezTo>
                    <a:pt x="3675" y="20413"/>
                    <a:pt x="3764" y="20338"/>
                    <a:pt x="3675" y="20338"/>
                  </a:cubicBezTo>
                  <a:cubicBezTo>
                    <a:pt x="3675" y="20338"/>
                    <a:pt x="3675" y="20338"/>
                    <a:pt x="3764" y="20338"/>
                  </a:cubicBezTo>
                  <a:cubicBezTo>
                    <a:pt x="3764" y="20338"/>
                    <a:pt x="3764" y="20338"/>
                    <a:pt x="3764" y="20338"/>
                  </a:cubicBezTo>
                  <a:cubicBezTo>
                    <a:pt x="3764" y="20264"/>
                    <a:pt x="3764" y="20264"/>
                    <a:pt x="3764" y="20264"/>
                  </a:cubicBezTo>
                  <a:cubicBezTo>
                    <a:pt x="3764" y="20264"/>
                    <a:pt x="3854" y="20264"/>
                    <a:pt x="3854" y="20264"/>
                  </a:cubicBezTo>
                  <a:cubicBezTo>
                    <a:pt x="3854" y="20264"/>
                    <a:pt x="3854" y="20264"/>
                    <a:pt x="3944" y="20264"/>
                  </a:cubicBezTo>
                  <a:cubicBezTo>
                    <a:pt x="3944" y="20190"/>
                    <a:pt x="3944" y="20190"/>
                    <a:pt x="3944" y="20190"/>
                  </a:cubicBezTo>
                  <a:cubicBezTo>
                    <a:pt x="3944" y="20190"/>
                    <a:pt x="3944" y="20190"/>
                    <a:pt x="3944" y="20190"/>
                  </a:cubicBezTo>
                  <a:cubicBezTo>
                    <a:pt x="3944" y="20190"/>
                    <a:pt x="3944" y="20190"/>
                    <a:pt x="3944" y="20190"/>
                  </a:cubicBezTo>
                  <a:cubicBezTo>
                    <a:pt x="3944" y="20116"/>
                    <a:pt x="3854" y="20041"/>
                    <a:pt x="3764" y="20041"/>
                  </a:cubicBezTo>
                  <a:cubicBezTo>
                    <a:pt x="3854" y="20041"/>
                    <a:pt x="3854" y="20041"/>
                    <a:pt x="3854" y="19967"/>
                  </a:cubicBezTo>
                  <a:cubicBezTo>
                    <a:pt x="3854" y="20041"/>
                    <a:pt x="3854" y="20116"/>
                    <a:pt x="3944" y="20116"/>
                  </a:cubicBezTo>
                  <a:cubicBezTo>
                    <a:pt x="3944" y="20116"/>
                    <a:pt x="3944" y="20041"/>
                    <a:pt x="3944" y="20041"/>
                  </a:cubicBezTo>
                  <a:cubicBezTo>
                    <a:pt x="3944" y="20041"/>
                    <a:pt x="3944" y="20116"/>
                    <a:pt x="3944" y="20116"/>
                  </a:cubicBezTo>
                  <a:cubicBezTo>
                    <a:pt x="3944" y="20116"/>
                    <a:pt x="4033" y="20116"/>
                    <a:pt x="4033" y="20116"/>
                  </a:cubicBezTo>
                  <a:cubicBezTo>
                    <a:pt x="4033" y="20116"/>
                    <a:pt x="4123" y="20190"/>
                    <a:pt x="4033" y="20190"/>
                  </a:cubicBezTo>
                  <a:cubicBezTo>
                    <a:pt x="4123" y="20264"/>
                    <a:pt x="4212" y="20190"/>
                    <a:pt x="4212" y="20116"/>
                  </a:cubicBezTo>
                  <a:cubicBezTo>
                    <a:pt x="4212" y="20190"/>
                    <a:pt x="4302" y="20116"/>
                    <a:pt x="4302" y="20116"/>
                  </a:cubicBezTo>
                  <a:cubicBezTo>
                    <a:pt x="4392" y="20116"/>
                    <a:pt x="4302" y="20190"/>
                    <a:pt x="4302" y="20190"/>
                  </a:cubicBezTo>
                  <a:cubicBezTo>
                    <a:pt x="4392" y="20190"/>
                    <a:pt x="4392" y="20041"/>
                    <a:pt x="4392" y="20041"/>
                  </a:cubicBezTo>
                  <a:cubicBezTo>
                    <a:pt x="4392" y="20041"/>
                    <a:pt x="4392" y="20116"/>
                    <a:pt x="4392" y="20116"/>
                  </a:cubicBezTo>
                  <a:cubicBezTo>
                    <a:pt x="4392" y="20116"/>
                    <a:pt x="4392" y="20041"/>
                    <a:pt x="4392" y="20041"/>
                  </a:cubicBezTo>
                  <a:cubicBezTo>
                    <a:pt x="4392" y="20041"/>
                    <a:pt x="4392" y="20041"/>
                    <a:pt x="4481" y="20116"/>
                  </a:cubicBezTo>
                  <a:cubicBezTo>
                    <a:pt x="4392" y="20041"/>
                    <a:pt x="4392" y="20041"/>
                    <a:pt x="4392" y="19967"/>
                  </a:cubicBezTo>
                  <a:cubicBezTo>
                    <a:pt x="4392" y="19967"/>
                    <a:pt x="4481" y="19967"/>
                    <a:pt x="4481" y="19967"/>
                  </a:cubicBezTo>
                  <a:cubicBezTo>
                    <a:pt x="4481" y="19967"/>
                    <a:pt x="4481" y="19893"/>
                    <a:pt x="4481" y="19893"/>
                  </a:cubicBezTo>
                  <a:cubicBezTo>
                    <a:pt x="4481" y="19893"/>
                    <a:pt x="4481" y="19819"/>
                    <a:pt x="4481" y="19819"/>
                  </a:cubicBezTo>
                  <a:cubicBezTo>
                    <a:pt x="4481" y="19819"/>
                    <a:pt x="4571" y="19819"/>
                    <a:pt x="4571" y="19819"/>
                  </a:cubicBezTo>
                  <a:cubicBezTo>
                    <a:pt x="4571" y="19819"/>
                    <a:pt x="4571" y="19745"/>
                    <a:pt x="4571" y="19745"/>
                  </a:cubicBezTo>
                  <a:cubicBezTo>
                    <a:pt x="4571" y="19745"/>
                    <a:pt x="4571" y="19745"/>
                    <a:pt x="4571" y="19670"/>
                  </a:cubicBezTo>
                  <a:cubicBezTo>
                    <a:pt x="4571" y="19596"/>
                    <a:pt x="4571" y="19596"/>
                    <a:pt x="4571" y="19596"/>
                  </a:cubicBezTo>
                  <a:cubicBezTo>
                    <a:pt x="4571" y="19596"/>
                    <a:pt x="4481" y="19522"/>
                    <a:pt x="4481" y="19522"/>
                  </a:cubicBezTo>
                  <a:cubicBezTo>
                    <a:pt x="4392" y="19522"/>
                    <a:pt x="4392" y="19448"/>
                    <a:pt x="4392" y="19448"/>
                  </a:cubicBezTo>
                  <a:cubicBezTo>
                    <a:pt x="4392" y="19448"/>
                    <a:pt x="4481" y="19448"/>
                    <a:pt x="4481" y="19448"/>
                  </a:cubicBezTo>
                  <a:cubicBezTo>
                    <a:pt x="4481" y="19448"/>
                    <a:pt x="4481" y="19373"/>
                    <a:pt x="4481" y="19373"/>
                  </a:cubicBezTo>
                  <a:cubicBezTo>
                    <a:pt x="4481" y="19299"/>
                    <a:pt x="4481" y="19299"/>
                    <a:pt x="4392" y="19225"/>
                  </a:cubicBezTo>
                  <a:cubicBezTo>
                    <a:pt x="4302" y="19151"/>
                    <a:pt x="4392" y="19151"/>
                    <a:pt x="4481" y="19225"/>
                  </a:cubicBezTo>
                  <a:cubicBezTo>
                    <a:pt x="4571" y="19225"/>
                    <a:pt x="4481" y="19299"/>
                    <a:pt x="4571" y="19373"/>
                  </a:cubicBezTo>
                  <a:cubicBezTo>
                    <a:pt x="4571" y="19448"/>
                    <a:pt x="4571" y="19448"/>
                    <a:pt x="4571" y="19448"/>
                  </a:cubicBezTo>
                  <a:cubicBezTo>
                    <a:pt x="4571" y="19522"/>
                    <a:pt x="4661" y="19448"/>
                    <a:pt x="4661" y="19373"/>
                  </a:cubicBezTo>
                  <a:cubicBezTo>
                    <a:pt x="4750" y="19299"/>
                    <a:pt x="4661" y="19299"/>
                    <a:pt x="4571" y="19225"/>
                  </a:cubicBezTo>
                  <a:cubicBezTo>
                    <a:pt x="4571" y="19151"/>
                    <a:pt x="4571" y="19151"/>
                    <a:pt x="4571" y="19077"/>
                  </a:cubicBezTo>
                  <a:cubicBezTo>
                    <a:pt x="4571" y="19077"/>
                    <a:pt x="4571" y="19002"/>
                    <a:pt x="4571" y="19002"/>
                  </a:cubicBezTo>
                  <a:cubicBezTo>
                    <a:pt x="4571" y="18928"/>
                    <a:pt x="4750" y="19002"/>
                    <a:pt x="4750" y="18928"/>
                  </a:cubicBezTo>
                  <a:cubicBezTo>
                    <a:pt x="4840" y="19002"/>
                    <a:pt x="4840" y="19077"/>
                    <a:pt x="4750" y="19151"/>
                  </a:cubicBezTo>
                  <a:cubicBezTo>
                    <a:pt x="4750" y="19151"/>
                    <a:pt x="4750" y="19077"/>
                    <a:pt x="4750" y="19002"/>
                  </a:cubicBezTo>
                  <a:cubicBezTo>
                    <a:pt x="4661" y="19077"/>
                    <a:pt x="4661" y="19225"/>
                    <a:pt x="4661" y="19225"/>
                  </a:cubicBezTo>
                  <a:cubicBezTo>
                    <a:pt x="4661" y="19225"/>
                    <a:pt x="4661" y="19225"/>
                    <a:pt x="4661" y="19225"/>
                  </a:cubicBezTo>
                  <a:cubicBezTo>
                    <a:pt x="4750" y="19299"/>
                    <a:pt x="4750" y="19448"/>
                    <a:pt x="4750" y="19522"/>
                  </a:cubicBezTo>
                  <a:cubicBezTo>
                    <a:pt x="4750" y="19522"/>
                    <a:pt x="4750" y="19596"/>
                    <a:pt x="4750" y="19596"/>
                  </a:cubicBezTo>
                  <a:cubicBezTo>
                    <a:pt x="4750" y="19596"/>
                    <a:pt x="4750" y="19522"/>
                    <a:pt x="4750" y="19522"/>
                  </a:cubicBezTo>
                  <a:cubicBezTo>
                    <a:pt x="4750" y="19522"/>
                    <a:pt x="4661" y="19596"/>
                    <a:pt x="4661" y="19596"/>
                  </a:cubicBezTo>
                  <a:cubicBezTo>
                    <a:pt x="4661" y="19596"/>
                    <a:pt x="4750" y="19596"/>
                    <a:pt x="4750" y="19670"/>
                  </a:cubicBezTo>
                  <a:cubicBezTo>
                    <a:pt x="4750" y="19670"/>
                    <a:pt x="4750" y="19819"/>
                    <a:pt x="4750" y="19745"/>
                  </a:cubicBezTo>
                  <a:cubicBezTo>
                    <a:pt x="4840" y="19745"/>
                    <a:pt x="4840" y="19819"/>
                    <a:pt x="4840" y="19893"/>
                  </a:cubicBezTo>
                  <a:cubicBezTo>
                    <a:pt x="4840" y="19893"/>
                    <a:pt x="4840" y="19819"/>
                    <a:pt x="4840" y="19819"/>
                  </a:cubicBezTo>
                  <a:cubicBezTo>
                    <a:pt x="4840" y="19893"/>
                    <a:pt x="4840" y="19893"/>
                    <a:pt x="4840" y="19967"/>
                  </a:cubicBezTo>
                  <a:cubicBezTo>
                    <a:pt x="4929" y="19967"/>
                    <a:pt x="4840" y="19967"/>
                    <a:pt x="4929" y="19893"/>
                  </a:cubicBezTo>
                  <a:cubicBezTo>
                    <a:pt x="4929" y="19967"/>
                    <a:pt x="5019" y="20041"/>
                    <a:pt x="4929" y="19967"/>
                  </a:cubicBezTo>
                  <a:cubicBezTo>
                    <a:pt x="5019" y="19967"/>
                    <a:pt x="5019" y="19967"/>
                    <a:pt x="5019" y="19967"/>
                  </a:cubicBezTo>
                  <a:cubicBezTo>
                    <a:pt x="5109" y="20041"/>
                    <a:pt x="5109" y="19967"/>
                    <a:pt x="5109" y="19967"/>
                  </a:cubicBezTo>
                  <a:cubicBezTo>
                    <a:pt x="5109" y="20041"/>
                    <a:pt x="5198" y="19967"/>
                    <a:pt x="5109" y="19967"/>
                  </a:cubicBezTo>
                  <a:cubicBezTo>
                    <a:pt x="5109" y="19893"/>
                    <a:pt x="5109" y="19893"/>
                    <a:pt x="5198" y="19893"/>
                  </a:cubicBezTo>
                  <a:cubicBezTo>
                    <a:pt x="5198" y="19967"/>
                    <a:pt x="5198" y="19967"/>
                    <a:pt x="5198" y="19967"/>
                  </a:cubicBezTo>
                  <a:cubicBezTo>
                    <a:pt x="5109" y="20041"/>
                    <a:pt x="5288" y="20041"/>
                    <a:pt x="5288" y="20041"/>
                  </a:cubicBezTo>
                  <a:cubicBezTo>
                    <a:pt x="5378" y="20041"/>
                    <a:pt x="5378" y="20190"/>
                    <a:pt x="5378" y="20264"/>
                  </a:cubicBezTo>
                  <a:cubicBezTo>
                    <a:pt x="5378" y="20338"/>
                    <a:pt x="5378" y="20338"/>
                    <a:pt x="5467" y="20338"/>
                  </a:cubicBezTo>
                  <a:cubicBezTo>
                    <a:pt x="5467" y="20338"/>
                    <a:pt x="5557" y="20338"/>
                    <a:pt x="5557" y="20264"/>
                  </a:cubicBezTo>
                  <a:cubicBezTo>
                    <a:pt x="5646" y="20190"/>
                    <a:pt x="5646" y="20041"/>
                    <a:pt x="5646" y="19967"/>
                  </a:cubicBezTo>
                  <a:cubicBezTo>
                    <a:pt x="5736" y="19745"/>
                    <a:pt x="5646" y="19596"/>
                    <a:pt x="5557" y="19448"/>
                  </a:cubicBezTo>
                  <a:cubicBezTo>
                    <a:pt x="5557" y="19299"/>
                    <a:pt x="5646" y="19373"/>
                    <a:pt x="5736" y="19299"/>
                  </a:cubicBezTo>
                  <a:cubicBezTo>
                    <a:pt x="5736" y="19225"/>
                    <a:pt x="5736" y="19225"/>
                    <a:pt x="5736" y="19151"/>
                  </a:cubicBezTo>
                  <a:cubicBezTo>
                    <a:pt x="5736" y="19077"/>
                    <a:pt x="5736" y="19077"/>
                    <a:pt x="5736" y="19077"/>
                  </a:cubicBezTo>
                  <a:cubicBezTo>
                    <a:pt x="5736" y="18928"/>
                    <a:pt x="5826" y="19002"/>
                    <a:pt x="5915" y="18928"/>
                  </a:cubicBezTo>
                  <a:cubicBezTo>
                    <a:pt x="6005" y="18928"/>
                    <a:pt x="6095" y="18854"/>
                    <a:pt x="6184" y="18780"/>
                  </a:cubicBezTo>
                  <a:cubicBezTo>
                    <a:pt x="6184" y="18705"/>
                    <a:pt x="6274" y="18705"/>
                    <a:pt x="6274" y="18557"/>
                  </a:cubicBezTo>
                  <a:cubicBezTo>
                    <a:pt x="6274" y="18557"/>
                    <a:pt x="6274" y="18483"/>
                    <a:pt x="6274" y="18408"/>
                  </a:cubicBezTo>
                  <a:cubicBezTo>
                    <a:pt x="6274" y="18408"/>
                    <a:pt x="6274" y="18334"/>
                    <a:pt x="6274" y="18334"/>
                  </a:cubicBezTo>
                  <a:cubicBezTo>
                    <a:pt x="6363" y="18112"/>
                    <a:pt x="6274" y="17963"/>
                    <a:pt x="6184" y="17815"/>
                  </a:cubicBezTo>
                  <a:cubicBezTo>
                    <a:pt x="6184" y="17740"/>
                    <a:pt x="6095" y="17592"/>
                    <a:pt x="6095" y="17518"/>
                  </a:cubicBezTo>
                  <a:cubicBezTo>
                    <a:pt x="6095" y="17444"/>
                    <a:pt x="6095" y="17444"/>
                    <a:pt x="6184" y="17369"/>
                  </a:cubicBezTo>
                  <a:cubicBezTo>
                    <a:pt x="6184" y="17369"/>
                    <a:pt x="6274" y="17369"/>
                    <a:pt x="6274" y="17369"/>
                  </a:cubicBezTo>
                  <a:cubicBezTo>
                    <a:pt x="6363" y="17369"/>
                    <a:pt x="6363" y="17369"/>
                    <a:pt x="6453" y="17369"/>
                  </a:cubicBezTo>
                  <a:cubicBezTo>
                    <a:pt x="6453" y="17295"/>
                    <a:pt x="6543" y="17147"/>
                    <a:pt x="6543" y="17072"/>
                  </a:cubicBezTo>
                  <a:cubicBezTo>
                    <a:pt x="6543" y="16998"/>
                    <a:pt x="6632" y="16924"/>
                    <a:pt x="6543" y="16850"/>
                  </a:cubicBezTo>
                  <a:cubicBezTo>
                    <a:pt x="6453" y="16775"/>
                    <a:pt x="6363" y="16701"/>
                    <a:pt x="6363" y="16627"/>
                  </a:cubicBezTo>
                  <a:cubicBezTo>
                    <a:pt x="6274" y="16627"/>
                    <a:pt x="6184" y="16627"/>
                    <a:pt x="6184" y="16627"/>
                  </a:cubicBezTo>
                  <a:cubicBezTo>
                    <a:pt x="6184" y="16553"/>
                    <a:pt x="6095" y="16553"/>
                    <a:pt x="6095" y="16479"/>
                  </a:cubicBezTo>
                  <a:cubicBezTo>
                    <a:pt x="6005" y="16404"/>
                    <a:pt x="6005" y="16404"/>
                    <a:pt x="6005" y="16330"/>
                  </a:cubicBezTo>
                  <a:cubicBezTo>
                    <a:pt x="6005" y="16107"/>
                    <a:pt x="6095" y="15885"/>
                    <a:pt x="6095" y="15662"/>
                  </a:cubicBezTo>
                  <a:cubicBezTo>
                    <a:pt x="6095" y="15514"/>
                    <a:pt x="6005" y="15291"/>
                    <a:pt x="5915" y="15142"/>
                  </a:cubicBezTo>
                  <a:cubicBezTo>
                    <a:pt x="5915" y="15068"/>
                    <a:pt x="5915" y="14994"/>
                    <a:pt x="6005" y="14920"/>
                  </a:cubicBezTo>
                  <a:cubicBezTo>
                    <a:pt x="6005" y="14846"/>
                    <a:pt x="5915" y="14771"/>
                    <a:pt x="5915" y="14697"/>
                  </a:cubicBezTo>
                  <a:cubicBezTo>
                    <a:pt x="5915" y="14623"/>
                    <a:pt x="6005" y="14549"/>
                    <a:pt x="6005" y="14474"/>
                  </a:cubicBezTo>
                  <a:cubicBezTo>
                    <a:pt x="6005" y="14400"/>
                    <a:pt x="5915" y="14252"/>
                    <a:pt x="5915" y="14178"/>
                  </a:cubicBezTo>
                  <a:cubicBezTo>
                    <a:pt x="5826" y="14103"/>
                    <a:pt x="5826" y="14103"/>
                    <a:pt x="5915" y="14029"/>
                  </a:cubicBezTo>
                  <a:cubicBezTo>
                    <a:pt x="5915" y="13881"/>
                    <a:pt x="6005" y="13806"/>
                    <a:pt x="6005" y="13732"/>
                  </a:cubicBezTo>
                  <a:cubicBezTo>
                    <a:pt x="6005" y="13658"/>
                    <a:pt x="6005" y="13658"/>
                    <a:pt x="6005" y="13584"/>
                  </a:cubicBezTo>
                  <a:cubicBezTo>
                    <a:pt x="6095" y="13435"/>
                    <a:pt x="6184" y="13361"/>
                    <a:pt x="6274" y="13287"/>
                  </a:cubicBezTo>
                  <a:cubicBezTo>
                    <a:pt x="6363" y="13213"/>
                    <a:pt x="6363" y="13064"/>
                    <a:pt x="6453" y="12990"/>
                  </a:cubicBezTo>
                  <a:cubicBezTo>
                    <a:pt x="6543" y="12990"/>
                    <a:pt x="6632" y="12916"/>
                    <a:pt x="6722" y="12916"/>
                  </a:cubicBezTo>
                  <a:cubicBezTo>
                    <a:pt x="6812" y="12841"/>
                    <a:pt x="6812" y="12841"/>
                    <a:pt x="6901" y="12841"/>
                  </a:cubicBezTo>
                  <a:cubicBezTo>
                    <a:pt x="7080" y="12916"/>
                    <a:pt x="7260" y="12916"/>
                    <a:pt x="7349" y="12916"/>
                  </a:cubicBezTo>
                  <a:cubicBezTo>
                    <a:pt x="7529" y="12990"/>
                    <a:pt x="7439" y="12916"/>
                    <a:pt x="7529" y="12841"/>
                  </a:cubicBezTo>
                  <a:cubicBezTo>
                    <a:pt x="7529" y="12767"/>
                    <a:pt x="7618" y="12693"/>
                    <a:pt x="7618" y="12619"/>
                  </a:cubicBezTo>
                  <a:cubicBezTo>
                    <a:pt x="7618" y="12545"/>
                    <a:pt x="7618" y="12396"/>
                    <a:pt x="7618" y="12248"/>
                  </a:cubicBezTo>
                  <a:cubicBezTo>
                    <a:pt x="7529" y="12248"/>
                    <a:pt x="7439" y="12248"/>
                    <a:pt x="7439" y="12173"/>
                  </a:cubicBezTo>
                  <a:cubicBezTo>
                    <a:pt x="7349" y="12173"/>
                    <a:pt x="7170" y="12099"/>
                    <a:pt x="7170" y="12025"/>
                  </a:cubicBezTo>
                  <a:cubicBezTo>
                    <a:pt x="7170" y="12025"/>
                    <a:pt x="7349" y="11877"/>
                    <a:pt x="7349" y="11802"/>
                  </a:cubicBezTo>
                  <a:cubicBezTo>
                    <a:pt x="7439" y="11580"/>
                    <a:pt x="7618" y="11357"/>
                    <a:pt x="7708" y="11134"/>
                  </a:cubicBezTo>
                  <a:cubicBezTo>
                    <a:pt x="7798" y="11060"/>
                    <a:pt x="7798" y="11060"/>
                    <a:pt x="7798" y="10986"/>
                  </a:cubicBezTo>
                  <a:cubicBezTo>
                    <a:pt x="7887" y="10912"/>
                    <a:pt x="7887" y="10912"/>
                    <a:pt x="7887" y="10912"/>
                  </a:cubicBezTo>
                  <a:cubicBezTo>
                    <a:pt x="7977" y="10689"/>
                    <a:pt x="7887" y="10466"/>
                    <a:pt x="7887" y="10244"/>
                  </a:cubicBezTo>
                  <a:cubicBezTo>
                    <a:pt x="7887" y="10021"/>
                    <a:pt x="7887" y="9798"/>
                    <a:pt x="7977" y="9575"/>
                  </a:cubicBezTo>
                  <a:cubicBezTo>
                    <a:pt x="7977" y="9501"/>
                    <a:pt x="7977" y="9501"/>
                    <a:pt x="8066" y="9501"/>
                  </a:cubicBezTo>
                  <a:cubicBezTo>
                    <a:pt x="8156" y="9501"/>
                    <a:pt x="8246" y="9501"/>
                    <a:pt x="8335" y="9501"/>
                  </a:cubicBezTo>
                  <a:cubicBezTo>
                    <a:pt x="8425" y="9427"/>
                    <a:pt x="8604" y="9353"/>
                    <a:pt x="8694" y="9279"/>
                  </a:cubicBezTo>
                  <a:cubicBezTo>
                    <a:pt x="8783" y="9279"/>
                    <a:pt x="8694" y="9204"/>
                    <a:pt x="8694" y="9130"/>
                  </a:cubicBezTo>
                  <a:cubicBezTo>
                    <a:pt x="8694" y="9056"/>
                    <a:pt x="8694" y="8982"/>
                    <a:pt x="8694" y="8907"/>
                  </a:cubicBezTo>
                  <a:cubicBezTo>
                    <a:pt x="8694" y="8833"/>
                    <a:pt x="8783" y="8759"/>
                    <a:pt x="8873" y="8685"/>
                  </a:cubicBezTo>
                  <a:cubicBezTo>
                    <a:pt x="9052" y="8462"/>
                    <a:pt x="9232" y="8314"/>
                    <a:pt x="9411" y="8091"/>
                  </a:cubicBezTo>
                  <a:cubicBezTo>
                    <a:pt x="9411" y="8017"/>
                    <a:pt x="9500" y="8017"/>
                    <a:pt x="9500" y="7942"/>
                  </a:cubicBezTo>
                  <a:cubicBezTo>
                    <a:pt x="9500" y="7868"/>
                    <a:pt x="9500" y="7720"/>
                    <a:pt x="9500" y="7646"/>
                  </a:cubicBezTo>
                  <a:cubicBezTo>
                    <a:pt x="9500" y="7497"/>
                    <a:pt x="9232" y="7349"/>
                    <a:pt x="9321" y="7200"/>
                  </a:cubicBezTo>
                  <a:cubicBezTo>
                    <a:pt x="9321" y="7200"/>
                    <a:pt x="9321" y="7126"/>
                    <a:pt x="9321" y="7126"/>
                  </a:cubicBezTo>
                  <a:cubicBezTo>
                    <a:pt x="9411" y="7052"/>
                    <a:pt x="9500" y="7126"/>
                    <a:pt x="9500" y="7052"/>
                  </a:cubicBezTo>
                  <a:cubicBezTo>
                    <a:pt x="9590" y="7052"/>
                    <a:pt x="9590" y="6903"/>
                    <a:pt x="9590" y="6829"/>
                  </a:cubicBezTo>
                  <a:cubicBezTo>
                    <a:pt x="9680" y="6681"/>
                    <a:pt x="9769" y="6458"/>
                    <a:pt x="9859" y="6384"/>
                  </a:cubicBezTo>
                  <a:cubicBezTo>
                    <a:pt x="9949" y="6310"/>
                    <a:pt x="10128" y="6235"/>
                    <a:pt x="10128" y="6161"/>
                  </a:cubicBezTo>
                  <a:cubicBezTo>
                    <a:pt x="10217" y="6087"/>
                    <a:pt x="10217" y="6013"/>
                    <a:pt x="10307" y="6087"/>
                  </a:cubicBezTo>
                  <a:cubicBezTo>
                    <a:pt x="10397" y="6087"/>
                    <a:pt x="10576" y="6235"/>
                    <a:pt x="10666" y="6235"/>
                  </a:cubicBezTo>
                  <a:cubicBezTo>
                    <a:pt x="10755" y="6310"/>
                    <a:pt x="10755" y="6235"/>
                    <a:pt x="10755" y="6161"/>
                  </a:cubicBezTo>
                  <a:cubicBezTo>
                    <a:pt x="10845" y="6087"/>
                    <a:pt x="10934" y="6013"/>
                    <a:pt x="10934" y="5864"/>
                  </a:cubicBezTo>
                  <a:cubicBezTo>
                    <a:pt x="10934" y="5790"/>
                    <a:pt x="10934" y="5716"/>
                    <a:pt x="10934" y="5716"/>
                  </a:cubicBezTo>
                  <a:cubicBezTo>
                    <a:pt x="10934" y="5567"/>
                    <a:pt x="10934" y="5419"/>
                    <a:pt x="10934" y="5345"/>
                  </a:cubicBezTo>
                  <a:cubicBezTo>
                    <a:pt x="10934" y="5196"/>
                    <a:pt x="10934" y="5196"/>
                    <a:pt x="11114" y="5196"/>
                  </a:cubicBezTo>
                  <a:cubicBezTo>
                    <a:pt x="11114" y="5196"/>
                    <a:pt x="11114" y="5196"/>
                    <a:pt x="11203" y="5196"/>
                  </a:cubicBezTo>
                  <a:cubicBezTo>
                    <a:pt x="11203" y="5196"/>
                    <a:pt x="11293" y="5270"/>
                    <a:pt x="11293" y="5270"/>
                  </a:cubicBezTo>
                  <a:cubicBezTo>
                    <a:pt x="11383" y="5345"/>
                    <a:pt x="11562" y="5270"/>
                    <a:pt x="11651" y="5270"/>
                  </a:cubicBezTo>
                  <a:cubicBezTo>
                    <a:pt x="11741" y="5270"/>
                    <a:pt x="11741" y="5345"/>
                    <a:pt x="11831" y="5345"/>
                  </a:cubicBezTo>
                  <a:cubicBezTo>
                    <a:pt x="12010" y="5419"/>
                    <a:pt x="12100" y="5493"/>
                    <a:pt x="12279" y="5567"/>
                  </a:cubicBezTo>
                  <a:cubicBezTo>
                    <a:pt x="12368" y="5567"/>
                    <a:pt x="12368" y="5567"/>
                    <a:pt x="12458" y="5567"/>
                  </a:cubicBezTo>
                  <a:cubicBezTo>
                    <a:pt x="12548" y="5567"/>
                    <a:pt x="12637" y="5419"/>
                    <a:pt x="12637" y="5345"/>
                  </a:cubicBezTo>
                  <a:cubicBezTo>
                    <a:pt x="12548" y="5270"/>
                    <a:pt x="12548" y="5270"/>
                    <a:pt x="12458" y="5196"/>
                  </a:cubicBezTo>
                  <a:cubicBezTo>
                    <a:pt x="12458" y="5196"/>
                    <a:pt x="12637" y="5048"/>
                    <a:pt x="12637" y="4973"/>
                  </a:cubicBezTo>
                  <a:cubicBezTo>
                    <a:pt x="12727" y="4973"/>
                    <a:pt x="12727" y="4825"/>
                    <a:pt x="12727" y="4751"/>
                  </a:cubicBezTo>
                  <a:cubicBezTo>
                    <a:pt x="12727" y="4751"/>
                    <a:pt x="12727" y="4602"/>
                    <a:pt x="12727" y="4528"/>
                  </a:cubicBezTo>
                  <a:cubicBezTo>
                    <a:pt x="12727" y="4454"/>
                    <a:pt x="12637" y="4380"/>
                    <a:pt x="12548" y="4305"/>
                  </a:cubicBezTo>
                  <a:cubicBezTo>
                    <a:pt x="12637" y="4305"/>
                    <a:pt x="12817" y="4305"/>
                    <a:pt x="12996" y="4305"/>
                  </a:cubicBezTo>
                  <a:cubicBezTo>
                    <a:pt x="13085" y="4231"/>
                    <a:pt x="12996" y="4157"/>
                    <a:pt x="13175" y="4157"/>
                  </a:cubicBezTo>
                  <a:cubicBezTo>
                    <a:pt x="13265" y="4231"/>
                    <a:pt x="13444" y="4380"/>
                    <a:pt x="13444" y="4231"/>
                  </a:cubicBezTo>
                  <a:cubicBezTo>
                    <a:pt x="13444" y="4083"/>
                    <a:pt x="13265" y="4008"/>
                    <a:pt x="13354" y="3934"/>
                  </a:cubicBezTo>
                  <a:cubicBezTo>
                    <a:pt x="13444" y="3786"/>
                    <a:pt x="13534" y="3786"/>
                    <a:pt x="13713" y="3786"/>
                  </a:cubicBezTo>
                  <a:cubicBezTo>
                    <a:pt x="13802" y="3860"/>
                    <a:pt x="13802" y="3860"/>
                    <a:pt x="13892" y="3934"/>
                  </a:cubicBezTo>
                  <a:cubicBezTo>
                    <a:pt x="14071" y="4157"/>
                    <a:pt x="14161" y="4380"/>
                    <a:pt x="14340" y="4602"/>
                  </a:cubicBezTo>
                  <a:cubicBezTo>
                    <a:pt x="14430" y="4677"/>
                    <a:pt x="14430" y="4677"/>
                    <a:pt x="14430" y="4825"/>
                  </a:cubicBezTo>
                  <a:cubicBezTo>
                    <a:pt x="14430" y="4825"/>
                    <a:pt x="14430" y="4899"/>
                    <a:pt x="14520" y="4899"/>
                  </a:cubicBezTo>
                  <a:cubicBezTo>
                    <a:pt x="14520" y="4899"/>
                    <a:pt x="14520" y="4899"/>
                    <a:pt x="14609" y="4899"/>
                  </a:cubicBezTo>
                  <a:cubicBezTo>
                    <a:pt x="14609" y="4899"/>
                    <a:pt x="14609" y="4899"/>
                    <a:pt x="14609" y="4899"/>
                  </a:cubicBezTo>
                  <a:cubicBezTo>
                    <a:pt x="14699" y="4899"/>
                    <a:pt x="14788" y="4973"/>
                    <a:pt x="14788" y="4973"/>
                  </a:cubicBezTo>
                  <a:cubicBezTo>
                    <a:pt x="14878" y="4973"/>
                    <a:pt x="14968" y="4973"/>
                    <a:pt x="14968" y="4973"/>
                  </a:cubicBezTo>
                  <a:cubicBezTo>
                    <a:pt x="15147" y="5048"/>
                    <a:pt x="15057" y="5122"/>
                    <a:pt x="15237" y="5048"/>
                  </a:cubicBezTo>
                  <a:cubicBezTo>
                    <a:pt x="15237" y="4973"/>
                    <a:pt x="15326" y="4973"/>
                    <a:pt x="15326" y="4973"/>
                  </a:cubicBezTo>
                  <a:cubicBezTo>
                    <a:pt x="15416" y="4973"/>
                    <a:pt x="15505" y="4973"/>
                    <a:pt x="15505" y="4899"/>
                  </a:cubicBezTo>
                  <a:cubicBezTo>
                    <a:pt x="15595" y="4825"/>
                    <a:pt x="15595" y="4677"/>
                    <a:pt x="15685" y="4677"/>
                  </a:cubicBezTo>
                  <a:cubicBezTo>
                    <a:pt x="15864" y="4751"/>
                    <a:pt x="15864" y="4825"/>
                    <a:pt x="15954" y="4899"/>
                  </a:cubicBezTo>
                  <a:cubicBezTo>
                    <a:pt x="16133" y="4899"/>
                    <a:pt x="16222" y="4973"/>
                    <a:pt x="16312" y="5048"/>
                  </a:cubicBezTo>
                  <a:cubicBezTo>
                    <a:pt x="16402" y="5048"/>
                    <a:pt x="16402" y="5122"/>
                    <a:pt x="16491" y="5196"/>
                  </a:cubicBezTo>
                  <a:cubicBezTo>
                    <a:pt x="16581" y="5196"/>
                    <a:pt x="16491" y="5196"/>
                    <a:pt x="16581" y="5122"/>
                  </a:cubicBezTo>
                  <a:cubicBezTo>
                    <a:pt x="16581" y="5122"/>
                    <a:pt x="16581" y="5122"/>
                    <a:pt x="16671" y="5048"/>
                  </a:cubicBezTo>
                  <a:cubicBezTo>
                    <a:pt x="16671" y="5048"/>
                    <a:pt x="16671" y="5048"/>
                    <a:pt x="16760" y="4973"/>
                  </a:cubicBezTo>
                  <a:cubicBezTo>
                    <a:pt x="16760" y="4899"/>
                    <a:pt x="16760" y="4751"/>
                    <a:pt x="16760" y="4677"/>
                  </a:cubicBezTo>
                  <a:cubicBezTo>
                    <a:pt x="16850" y="4677"/>
                    <a:pt x="16939" y="4602"/>
                    <a:pt x="16939" y="4602"/>
                  </a:cubicBezTo>
                  <a:cubicBezTo>
                    <a:pt x="17029" y="4602"/>
                    <a:pt x="17119" y="4602"/>
                    <a:pt x="17119" y="4602"/>
                  </a:cubicBezTo>
                  <a:cubicBezTo>
                    <a:pt x="17119" y="4602"/>
                    <a:pt x="17298" y="4380"/>
                    <a:pt x="17298" y="4380"/>
                  </a:cubicBezTo>
                  <a:cubicBezTo>
                    <a:pt x="17298" y="4231"/>
                    <a:pt x="17208" y="4083"/>
                    <a:pt x="17208" y="4008"/>
                  </a:cubicBezTo>
                  <a:cubicBezTo>
                    <a:pt x="17208" y="3934"/>
                    <a:pt x="17298" y="3786"/>
                    <a:pt x="17298" y="3712"/>
                  </a:cubicBezTo>
                  <a:cubicBezTo>
                    <a:pt x="17298" y="3637"/>
                    <a:pt x="17298" y="3563"/>
                    <a:pt x="17298" y="3489"/>
                  </a:cubicBezTo>
                  <a:cubicBezTo>
                    <a:pt x="17298" y="3415"/>
                    <a:pt x="17298" y="3415"/>
                    <a:pt x="17388" y="3340"/>
                  </a:cubicBezTo>
                  <a:cubicBezTo>
                    <a:pt x="17388" y="3340"/>
                    <a:pt x="17388" y="3340"/>
                    <a:pt x="17388" y="3266"/>
                  </a:cubicBezTo>
                  <a:cubicBezTo>
                    <a:pt x="17477" y="3192"/>
                    <a:pt x="17388" y="3118"/>
                    <a:pt x="17477" y="3044"/>
                  </a:cubicBezTo>
                  <a:cubicBezTo>
                    <a:pt x="17477" y="2969"/>
                    <a:pt x="17567" y="2969"/>
                    <a:pt x="17567" y="2969"/>
                  </a:cubicBezTo>
                  <a:cubicBezTo>
                    <a:pt x="17656" y="2969"/>
                    <a:pt x="17656" y="2895"/>
                    <a:pt x="17656" y="2821"/>
                  </a:cubicBezTo>
                  <a:cubicBezTo>
                    <a:pt x="17746" y="2821"/>
                    <a:pt x="17746" y="2747"/>
                    <a:pt x="17836" y="2672"/>
                  </a:cubicBezTo>
                  <a:cubicBezTo>
                    <a:pt x="17836" y="2672"/>
                    <a:pt x="17836" y="2598"/>
                    <a:pt x="17836" y="2598"/>
                  </a:cubicBezTo>
                  <a:cubicBezTo>
                    <a:pt x="17925" y="2524"/>
                    <a:pt x="17925" y="2524"/>
                    <a:pt x="18015" y="2524"/>
                  </a:cubicBezTo>
                  <a:cubicBezTo>
                    <a:pt x="18015" y="2524"/>
                    <a:pt x="18105" y="2524"/>
                    <a:pt x="18194" y="2524"/>
                  </a:cubicBezTo>
                  <a:cubicBezTo>
                    <a:pt x="18284" y="2524"/>
                    <a:pt x="18284" y="2598"/>
                    <a:pt x="18373" y="2598"/>
                  </a:cubicBezTo>
                  <a:cubicBezTo>
                    <a:pt x="18463" y="2598"/>
                    <a:pt x="18553" y="2524"/>
                    <a:pt x="18553" y="2524"/>
                  </a:cubicBezTo>
                  <a:cubicBezTo>
                    <a:pt x="18553" y="2524"/>
                    <a:pt x="18553" y="2450"/>
                    <a:pt x="18553" y="2450"/>
                  </a:cubicBezTo>
                  <a:cubicBezTo>
                    <a:pt x="18553" y="2450"/>
                    <a:pt x="18642" y="2375"/>
                    <a:pt x="18642" y="2375"/>
                  </a:cubicBezTo>
                  <a:cubicBezTo>
                    <a:pt x="18642" y="2375"/>
                    <a:pt x="18642" y="2375"/>
                    <a:pt x="18732" y="2375"/>
                  </a:cubicBezTo>
                  <a:cubicBezTo>
                    <a:pt x="18732" y="2375"/>
                    <a:pt x="18732" y="2301"/>
                    <a:pt x="18732" y="2301"/>
                  </a:cubicBezTo>
                  <a:cubicBezTo>
                    <a:pt x="18822" y="2227"/>
                    <a:pt x="18822" y="2301"/>
                    <a:pt x="18911" y="2301"/>
                  </a:cubicBezTo>
                  <a:cubicBezTo>
                    <a:pt x="18911" y="2301"/>
                    <a:pt x="19001" y="2227"/>
                    <a:pt x="19001" y="2227"/>
                  </a:cubicBezTo>
                  <a:cubicBezTo>
                    <a:pt x="19001" y="2301"/>
                    <a:pt x="19090" y="2375"/>
                    <a:pt x="19090" y="2375"/>
                  </a:cubicBezTo>
                  <a:cubicBezTo>
                    <a:pt x="19180" y="2524"/>
                    <a:pt x="19180" y="2598"/>
                    <a:pt x="19359" y="2672"/>
                  </a:cubicBezTo>
                  <a:cubicBezTo>
                    <a:pt x="19449" y="2672"/>
                    <a:pt x="19359" y="2672"/>
                    <a:pt x="19449" y="2747"/>
                  </a:cubicBezTo>
                  <a:cubicBezTo>
                    <a:pt x="19449" y="2821"/>
                    <a:pt x="19449" y="2821"/>
                    <a:pt x="19449" y="2821"/>
                  </a:cubicBezTo>
                  <a:cubicBezTo>
                    <a:pt x="19628" y="2895"/>
                    <a:pt x="19807" y="2969"/>
                    <a:pt x="19897" y="3044"/>
                  </a:cubicBezTo>
                  <a:cubicBezTo>
                    <a:pt x="20076" y="3044"/>
                    <a:pt x="20076" y="3118"/>
                    <a:pt x="20076" y="3192"/>
                  </a:cubicBezTo>
                  <a:cubicBezTo>
                    <a:pt x="20166" y="3266"/>
                    <a:pt x="20256" y="3415"/>
                    <a:pt x="20166" y="3489"/>
                  </a:cubicBezTo>
                  <a:cubicBezTo>
                    <a:pt x="20166" y="3489"/>
                    <a:pt x="20076" y="3563"/>
                    <a:pt x="20076" y="3637"/>
                  </a:cubicBezTo>
                  <a:cubicBezTo>
                    <a:pt x="20076" y="3637"/>
                    <a:pt x="19987" y="3712"/>
                    <a:pt x="19897" y="3786"/>
                  </a:cubicBezTo>
                  <a:cubicBezTo>
                    <a:pt x="19807" y="3860"/>
                    <a:pt x="19807" y="3934"/>
                    <a:pt x="19807" y="4008"/>
                  </a:cubicBezTo>
                  <a:cubicBezTo>
                    <a:pt x="19807" y="4083"/>
                    <a:pt x="19807" y="4157"/>
                    <a:pt x="19807" y="4157"/>
                  </a:cubicBezTo>
                  <a:cubicBezTo>
                    <a:pt x="19807" y="4231"/>
                    <a:pt x="19807" y="4305"/>
                    <a:pt x="19897" y="4305"/>
                  </a:cubicBezTo>
                  <a:cubicBezTo>
                    <a:pt x="19897" y="4305"/>
                    <a:pt x="19987" y="4305"/>
                    <a:pt x="19987" y="4305"/>
                  </a:cubicBezTo>
                  <a:cubicBezTo>
                    <a:pt x="20076" y="4231"/>
                    <a:pt x="20076" y="4231"/>
                    <a:pt x="20076" y="4157"/>
                  </a:cubicBezTo>
                  <a:cubicBezTo>
                    <a:pt x="20166" y="4083"/>
                    <a:pt x="20166" y="3934"/>
                    <a:pt x="20256" y="3786"/>
                  </a:cubicBezTo>
                  <a:cubicBezTo>
                    <a:pt x="20256" y="3712"/>
                    <a:pt x="20345" y="3786"/>
                    <a:pt x="20435" y="3712"/>
                  </a:cubicBezTo>
                  <a:cubicBezTo>
                    <a:pt x="20524" y="3712"/>
                    <a:pt x="20524" y="3712"/>
                    <a:pt x="20614" y="3637"/>
                  </a:cubicBezTo>
                  <a:cubicBezTo>
                    <a:pt x="20614" y="3637"/>
                    <a:pt x="20704" y="3637"/>
                    <a:pt x="20704" y="3637"/>
                  </a:cubicBezTo>
                  <a:cubicBezTo>
                    <a:pt x="20793" y="3637"/>
                    <a:pt x="20793" y="3563"/>
                    <a:pt x="20883" y="3489"/>
                  </a:cubicBezTo>
                  <a:cubicBezTo>
                    <a:pt x="20883" y="3489"/>
                    <a:pt x="20883" y="3415"/>
                    <a:pt x="20883" y="3340"/>
                  </a:cubicBezTo>
                  <a:cubicBezTo>
                    <a:pt x="20883" y="3340"/>
                    <a:pt x="20973" y="3340"/>
                    <a:pt x="20883" y="3266"/>
                  </a:cubicBezTo>
                  <a:cubicBezTo>
                    <a:pt x="20883" y="3192"/>
                    <a:pt x="20973" y="3192"/>
                    <a:pt x="20883" y="3192"/>
                  </a:cubicBezTo>
                  <a:cubicBezTo>
                    <a:pt x="20883" y="3192"/>
                    <a:pt x="20883" y="3192"/>
                    <a:pt x="20883" y="3192"/>
                  </a:cubicBezTo>
                  <a:cubicBezTo>
                    <a:pt x="20883" y="3118"/>
                    <a:pt x="20883" y="3118"/>
                    <a:pt x="20883" y="3118"/>
                  </a:cubicBezTo>
                  <a:cubicBezTo>
                    <a:pt x="20973" y="3118"/>
                    <a:pt x="20973" y="3192"/>
                    <a:pt x="21062" y="3192"/>
                  </a:cubicBezTo>
                  <a:cubicBezTo>
                    <a:pt x="21152" y="3340"/>
                    <a:pt x="21152" y="3340"/>
                    <a:pt x="21331" y="3340"/>
                  </a:cubicBezTo>
                  <a:cubicBezTo>
                    <a:pt x="21421" y="3340"/>
                    <a:pt x="21421" y="3340"/>
                    <a:pt x="21510" y="3266"/>
                  </a:cubicBezTo>
                  <a:cubicBezTo>
                    <a:pt x="21510" y="3266"/>
                    <a:pt x="21510" y="3118"/>
                    <a:pt x="21510" y="3118"/>
                  </a:cubicBezTo>
                  <a:cubicBezTo>
                    <a:pt x="21510" y="2969"/>
                    <a:pt x="21421" y="2895"/>
                    <a:pt x="21421" y="2821"/>
                  </a:cubicBezTo>
                  <a:cubicBezTo>
                    <a:pt x="21421" y="2821"/>
                    <a:pt x="21331" y="2821"/>
                    <a:pt x="21331" y="2821"/>
                  </a:cubicBezTo>
                  <a:cubicBezTo>
                    <a:pt x="21331" y="2821"/>
                    <a:pt x="21331" y="2821"/>
                    <a:pt x="21331" y="2821"/>
                  </a:cubicBezTo>
                  <a:cubicBezTo>
                    <a:pt x="21331" y="2821"/>
                    <a:pt x="21331" y="2821"/>
                    <a:pt x="21241" y="2747"/>
                  </a:cubicBezTo>
                  <a:cubicBezTo>
                    <a:pt x="21241" y="2747"/>
                    <a:pt x="21152" y="2747"/>
                    <a:pt x="21152" y="2747"/>
                  </a:cubicBezTo>
                  <a:cubicBezTo>
                    <a:pt x="21062" y="2821"/>
                    <a:pt x="21152" y="3118"/>
                    <a:pt x="21062" y="3044"/>
                  </a:cubicBezTo>
                  <a:cubicBezTo>
                    <a:pt x="21152" y="3044"/>
                    <a:pt x="21062" y="2895"/>
                    <a:pt x="21062" y="2821"/>
                  </a:cubicBezTo>
                  <a:cubicBezTo>
                    <a:pt x="21062" y="2821"/>
                    <a:pt x="21062" y="2747"/>
                    <a:pt x="21062" y="2747"/>
                  </a:cubicBezTo>
                  <a:cubicBezTo>
                    <a:pt x="21062" y="2672"/>
                    <a:pt x="20973" y="2747"/>
                    <a:pt x="20973" y="2747"/>
                  </a:cubicBezTo>
                  <a:cubicBezTo>
                    <a:pt x="21062" y="2672"/>
                    <a:pt x="20973" y="2598"/>
                    <a:pt x="20883" y="2672"/>
                  </a:cubicBezTo>
                  <a:cubicBezTo>
                    <a:pt x="20883" y="2672"/>
                    <a:pt x="20883" y="2747"/>
                    <a:pt x="20883" y="2821"/>
                  </a:cubicBezTo>
                  <a:cubicBezTo>
                    <a:pt x="20883" y="2821"/>
                    <a:pt x="20973" y="2821"/>
                    <a:pt x="20883" y="2895"/>
                  </a:cubicBezTo>
                  <a:cubicBezTo>
                    <a:pt x="20883" y="2895"/>
                    <a:pt x="20883" y="2895"/>
                    <a:pt x="20883" y="2895"/>
                  </a:cubicBezTo>
                  <a:cubicBezTo>
                    <a:pt x="20793" y="2895"/>
                    <a:pt x="20883" y="2895"/>
                    <a:pt x="20883" y="2969"/>
                  </a:cubicBezTo>
                  <a:cubicBezTo>
                    <a:pt x="20883" y="3044"/>
                    <a:pt x="20883" y="3044"/>
                    <a:pt x="20883" y="2969"/>
                  </a:cubicBezTo>
                  <a:cubicBezTo>
                    <a:pt x="20793" y="2969"/>
                    <a:pt x="20883" y="2895"/>
                    <a:pt x="20793" y="2969"/>
                  </a:cubicBezTo>
                  <a:cubicBezTo>
                    <a:pt x="20793" y="2969"/>
                    <a:pt x="20704" y="2969"/>
                    <a:pt x="20704" y="3044"/>
                  </a:cubicBezTo>
                  <a:cubicBezTo>
                    <a:pt x="20704" y="2969"/>
                    <a:pt x="20793" y="2969"/>
                    <a:pt x="20793" y="2895"/>
                  </a:cubicBezTo>
                  <a:cubicBezTo>
                    <a:pt x="20793" y="2821"/>
                    <a:pt x="20704" y="2895"/>
                    <a:pt x="20704" y="2895"/>
                  </a:cubicBezTo>
                  <a:cubicBezTo>
                    <a:pt x="20614" y="2969"/>
                    <a:pt x="20524" y="2895"/>
                    <a:pt x="20524" y="2895"/>
                  </a:cubicBezTo>
                  <a:cubicBezTo>
                    <a:pt x="20435" y="2969"/>
                    <a:pt x="20345" y="3044"/>
                    <a:pt x="20345" y="3044"/>
                  </a:cubicBezTo>
                  <a:cubicBezTo>
                    <a:pt x="20345" y="3044"/>
                    <a:pt x="20345" y="3044"/>
                    <a:pt x="20345" y="2969"/>
                  </a:cubicBezTo>
                  <a:cubicBezTo>
                    <a:pt x="20345" y="2969"/>
                    <a:pt x="20345" y="2969"/>
                    <a:pt x="20345" y="2969"/>
                  </a:cubicBezTo>
                  <a:cubicBezTo>
                    <a:pt x="20435" y="2969"/>
                    <a:pt x="20435" y="2895"/>
                    <a:pt x="20524" y="2821"/>
                  </a:cubicBezTo>
                  <a:cubicBezTo>
                    <a:pt x="20524" y="2747"/>
                    <a:pt x="20524" y="2747"/>
                    <a:pt x="20524" y="2672"/>
                  </a:cubicBezTo>
                  <a:cubicBezTo>
                    <a:pt x="20524" y="2598"/>
                    <a:pt x="20524" y="2598"/>
                    <a:pt x="20524" y="2598"/>
                  </a:cubicBezTo>
                  <a:cubicBezTo>
                    <a:pt x="20524" y="2524"/>
                    <a:pt x="20524" y="2598"/>
                    <a:pt x="20524" y="2598"/>
                  </a:cubicBezTo>
                  <a:cubicBezTo>
                    <a:pt x="20524" y="2598"/>
                    <a:pt x="20435" y="2598"/>
                    <a:pt x="20435" y="2598"/>
                  </a:cubicBezTo>
                  <a:cubicBezTo>
                    <a:pt x="20435" y="2598"/>
                    <a:pt x="20345" y="2598"/>
                    <a:pt x="20345" y="2598"/>
                  </a:cubicBezTo>
                  <a:cubicBezTo>
                    <a:pt x="20345" y="2598"/>
                    <a:pt x="20345" y="2672"/>
                    <a:pt x="20256" y="2672"/>
                  </a:cubicBezTo>
                  <a:cubicBezTo>
                    <a:pt x="20256" y="2672"/>
                    <a:pt x="20256" y="2598"/>
                    <a:pt x="20345" y="2598"/>
                  </a:cubicBezTo>
                  <a:cubicBezTo>
                    <a:pt x="20345" y="2524"/>
                    <a:pt x="20435" y="2524"/>
                    <a:pt x="20524" y="2450"/>
                  </a:cubicBezTo>
                  <a:cubicBezTo>
                    <a:pt x="20435" y="2450"/>
                    <a:pt x="20345" y="2375"/>
                    <a:pt x="20256" y="2375"/>
                  </a:cubicBezTo>
                  <a:cubicBezTo>
                    <a:pt x="20166" y="2375"/>
                    <a:pt x="20076" y="2375"/>
                    <a:pt x="19987" y="2375"/>
                  </a:cubicBezTo>
                  <a:cubicBezTo>
                    <a:pt x="20076" y="2375"/>
                    <a:pt x="20076" y="2301"/>
                    <a:pt x="19987" y="2301"/>
                  </a:cubicBezTo>
                  <a:cubicBezTo>
                    <a:pt x="19987" y="2301"/>
                    <a:pt x="19987" y="2301"/>
                    <a:pt x="20076" y="2301"/>
                  </a:cubicBezTo>
                  <a:cubicBezTo>
                    <a:pt x="19897" y="2301"/>
                    <a:pt x="19807" y="2227"/>
                    <a:pt x="19718" y="2227"/>
                  </a:cubicBezTo>
                  <a:cubicBezTo>
                    <a:pt x="19718" y="2227"/>
                    <a:pt x="19718" y="2227"/>
                    <a:pt x="19807" y="2227"/>
                  </a:cubicBezTo>
                  <a:cubicBezTo>
                    <a:pt x="19718" y="2153"/>
                    <a:pt x="19718" y="2227"/>
                    <a:pt x="19628" y="2227"/>
                  </a:cubicBezTo>
                  <a:cubicBezTo>
                    <a:pt x="19539" y="2153"/>
                    <a:pt x="19718" y="2079"/>
                    <a:pt x="19718" y="2079"/>
                  </a:cubicBezTo>
                  <a:cubicBezTo>
                    <a:pt x="19628" y="2079"/>
                    <a:pt x="19628" y="2079"/>
                    <a:pt x="19628" y="2079"/>
                  </a:cubicBezTo>
                  <a:cubicBezTo>
                    <a:pt x="19628" y="2004"/>
                    <a:pt x="20076" y="2153"/>
                    <a:pt x="20076" y="2153"/>
                  </a:cubicBezTo>
                  <a:cubicBezTo>
                    <a:pt x="20345" y="2227"/>
                    <a:pt x="20614" y="2227"/>
                    <a:pt x="20883" y="2227"/>
                  </a:cubicBezTo>
                  <a:cubicBezTo>
                    <a:pt x="20793" y="2227"/>
                    <a:pt x="20973" y="2153"/>
                    <a:pt x="21062" y="2153"/>
                  </a:cubicBezTo>
                  <a:cubicBezTo>
                    <a:pt x="21062" y="2153"/>
                    <a:pt x="21062" y="2153"/>
                    <a:pt x="21062" y="2079"/>
                  </a:cubicBezTo>
                  <a:cubicBezTo>
                    <a:pt x="21062" y="2079"/>
                    <a:pt x="21062" y="2079"/>
                    <a:pt x="21062" y="2079"/>
                  </a:cubicBezTo>
                  <a:cubicBezTo>
                    <a:pt x="21062" y="2004"/>
                    <a:pt x="21062" y="2004"/>
                    <a:pt x="21152" y="2004"/>
                  </a:cubicBezTo>
                  <a:cubicBezTo>
                    <a:pt x="21152" y="2004"/>
                    <a:pt x="21152" y="1930"/>
                    <a:pt x="21152" y="1930"/>
                  </a:cubicBezTo>
                  <a:cubicBezTo>
                    <a:pt x="21241" y="1856"/>
                    <a:pt x="21331" y="1856"/>
                    <a:pt x="21331" y="1856"/>
                  </a:cubicBezTo>
                  <a:cubicBezTo>
                    <a:pt x="21421" y="1856"/>
                    <a:pt x="21421" y="1856"/>
                    <a:pt x="21510" y="1856"/>
                  </a:cubicBezTo>
                  <a:cubicBezTo>
                    <a:pt x="21600" y="1856"/>
                    <a:pt x="21600" y="1856"/>
                    <a:pt x="21600" y="1856"/>
                  </a:cubicBezTo>
                  <a:cubicBezTo>
                    <a:pt x="21600" y="1782"/>
                    <a:pt x="21600" y="1782"/>
                    <a:pt x="21600" y="1782"/>
                  </a:cubicBezTo>
                  <a:close/>
                  <a:moveTo>
                    <a:pt x="16850" y="297"/>
                  </a:moveTo>
                  <a:cubicBezTo>
                    <a:pt x="16850" y="371"/>
                    <a:pt x="16939" y="297"/>
                    <a:pt x="16939" y="297"/>
                  </a:cubicBezTo>
                  <a:cubicBezTo>
                    <a:pt x="17029" y="297"/>
                    <a:pt x="17029" y="297"/>
                    <a:pt x="17029" y="297"/>
                  </a:cubicBezTo>
                  <a:cubicBezTo>
                    <a:pt x="17029" y="371"/>
                    <a:pt x="17029" y="371"/>
                    <a:pt x="16939" y="371"/>
                  </a:cubicBezTo>
                  <a:cubicBezTo>
                    <a:pt x="16939" y="446"/>
                    <a:pt x="17029" y="520"/>
                    <a:pt x="17029" y="520"/>
                  </a:cubicBezTo>
                  <a:cubicBezTo>
                    <a:pt x="17119" y="520"/>
                    <a:pt x="17208" y="446"/>
                    <a:pt x="17208" y="446"/>
                  </a:cubicBezTo>
                  <a:cubicBezTo>
                    <a:pt x="17208" y="446"/>
                    <a:pt x="17208" y="446"/>
                    <a:pt x="17208" y="371"/>
                  </a:cubicBezTo>
                  <a:cubicBezTo>
                    <a:pt x="17208" y="371"/>
                    <a:pt x="17298" y="446"/>
                    <a:pt x="17298" y="446"/>
                  </a:cubicBezTo>
                  <a:cubicBezTo>
                    <a:pt x="17388" y="446"/>
                    <a:pt x="17388" y="371"/>
                    <a:pt x="17388" y="371"/>
                  </a:cubicBezTo>
                  <a:cubicBezTo>
                    <a:pt x="17477" y="371"/>
                    <a:pt x="17477" y="371"/>
                    <a:pt x="17477" y="371"/>
                  </a:cubicBezTo>
                  <a:cubicBezTo>
                    <a:pt x="17477" y="371"/>
                    <a:pt x="17477" y="371"/>
                    <a:pt x="17567" y="371"/>
                  </a:cubicBezTo>
                  <a:cubicBezTo>
                    <a:pt x="17567" y="371"/>
                    <a:pt x="17656" y="223"/>
                    <a:pt x="17567" y="223"/>
                  </a:cubicBezTo>
                  <a:cubicBezTo>
                    <a:pt x="17567" y="223"/>
                    <a:pt x="17477" y="446"/>
                    <a:pt x="17388" y="297"/>
                  </a:cubicBezTo>
                  <a:cubicBezTo>
                    <a:pt x="17477" y="297"/>
                    <a:pt x="17388" y="223"/>
                    <a:pt x="17388" y="223"/>
                  </a:cubicBezTo>
                  <a:cubicBezTo>
                    <a:pt x="17388" y="223"/>
                    <a:pt x="17477" y="149"/>
                    <a:pt x="17477" y="74"/>
                  </a:cubicBezTo>
                  <a:cubicBezTo>
                    <a:pt x="17388" y="149"/>
                    <a:pt x="17388" y="149"/>
                    <a:pt x="17298" y="149"/>
                  </a:cubicBezTo>
                  <a:cubicBezTo>
                    <a:pt x="17298" y="149"/>
                    <a:pt x="17298" y="149"/>
                    <a:pt x="17298" y="74"/>
                  </a:cubicBezTo>
                  <a:cubicBezTo>
                    <a:pt x="17298" y="149"/>
                    <a:pt x="17298" y="149"/>
                    <a:pt x="17298" y="149"/>
                  </a:cubicBezTo>
                  <a:cubicBezTo>
                    <a:pt x="17208" y="149"/>
                    <a:pt x="17298" y="74"/>
                    <a:pt x="17298" y="0"/>
                  </a:cubicBezTo>
                  <a:cubicBezTo>
                    <a:pt x="17208" y="0"/>
                    <a:pt x="17208" y="0"/>
                    <a:pt x="17208" y="74"/>
                  </a:cubicBezTo>
                  <a:cubicBezTo>
                    <a:pt x="17208" y="-74"/>
                    <a:pt x="17119" y="74"/>
                    <a:pt x="17119" y="0"/>
                  </a:cubicBezTo>
                  <a:cubicBezTo>
                    <a:pt x="17029" y="74"/>
                    <a:pt x="17119" y="74"/>
                    <a:pt x="17119" y="149"/>
                  </a:cubicBezTo>
                  <a:cubicBezTo>
                    <a:pt x="17208" y="149"/>
                    <a:pt x="17208" y="149"/>
                    <a:pt x="17208" y="223"/>
                  </a:cubicBezTo>
                  <a:cubicBezTo>
                    <a:pt x="17208" y="223"/>
                    <a:pt x="17029" y="149"/>
                    <a:pt x="17029" y="149"/>
                  </a:cubicBezTo>
                  <a:cubicBezTo>
                    <a:pt x="16939" y="149"/>
                    <a:pt x="17029" y="149"/>
                    <a:pt x="17029" y="223"/>
                  </a:cubicBezTo>
                  <a:cubicBezTo>
                    <a:pt x="16939" y="223"/>
                    <a:pt x="16939" y="149"/>
                    <a:pt x="16850" y="223"/>
                  </a:cubicBezTo>
                  <a:cubicBezTo>
                    <a:pt x="16850" y="223"/>
                    <a:pt x="16850" y="223"/>
                    <a:pt x="16939" y="223"/>
                  </a:cubicBezTo>
                  <a:cubicBezTo>
                    <a:pt x="16850" y="223"/>
                    <a:pt x="16850" y="297"/>
                    <a:pt x="16850" y="297"/>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95" name="Shape 2696">
              <a:extLst>
                <a:ext uri="{FF2B5EF4-FFF2-40B4-BE49-F238E27FC236}">
                  <a16:creationId xmlns:a16="http://schemas.microsoft.com/office/drawing/2014/main" id="{E78288CC-5AB6-4C65-9A86-6A8D216C9DC4}"/>
                </a:ext>
              </a:extLst>
            </p:cNvPr>
            <p:cNvSpPr/>
            <p:nvPr/>
          </p:nvSpPr>
          <p:spPr>
            <a:xfrm>
              <a:off x="3048345" y="10524216"/>
              <a:ext cx="597989" cy="380156"/>
            </a:xfrm>
            <a:custGeom>
              <a:avLst/>
              <a:gdLst/>
              <a:ahLst/>
              <a:cxnLst>
                <a:cxn ang="0">
                  <a:pos x="wd2" y="hd2"/>
                </a:cxn>
                <a:cxn ang="5400000">
                  <a:pos x="wd2" y="hd2"/>
                </a:cxn>
                <a:cxn ang="10800000">
                  <a:pos x="wd2" y="hd2"/>
                </a:cxn>
                <a:cxn ang="16200000">
                  <a:pos x="wd2" y="hd2"/>
                </a:cxn>
              </a:cxnLst>
              <a:rect l="0" t="0" r="r" b="b"/>
              <a:pathLst>
                <a:path w="21600" h="21400" extrusionOk="0">
                  <a:moveTo>
                    <a:pt x="21600" y="12600"/>
                  </a:moveTo>
                  <a:cubicBezTo>
                    <a:pt x="21086" y="12600"/>
                    <a:pt x="21086" y="11800"/>
                    <a:pt x="21600" y="11000"/>
                  </a:cubicBezTo>
                  <a:cubicBezTo>
                    <a:pt x="21600" y="11000"/>
                    <a:pt x="21600" y="8600"/>
                    <a:pt x="21086" y="8600"/>
                  </a:cubicBezTo>
                  <a:cubicBezTo>
                    <a:pt x="21086" y="8600"/>
                    <a:pt x="21086" y="9400"/>
                    <a:pt x="21086" y="9400"/>
                  </a:cubicBezTo>
                  <a:cubicBezTo>
                    <a:pt x="20571" y="9400"/>
                    <a:pt x="20571" y="9400"/>
                    <a:pt x="20571" y="9400"/>
                  </a:cubicBezTo>
                  <a:cubicBezTo>
                    <a:pt x="20571" y="9400"/>
                    <a:pt x="20571" y="9400"/>
                    <a:pt x="20571" y="9400"/>
                  </a:cubicBezTo>
                  <a:cubicBezTo>
                    <a:pt x="20571" y="9400"/>
                    <a:pt x="20571" y="10200"/>
                    <a:pt x="20571" y="10200"/>
                  </a:cubicBezTo>
                  <a:cubicBezTo>
                    <a:pt x="20057" y="10200"/>
                    <a:pt x="20057" y="10200"/>
                    <a:pt x="19543" y="10200"/>
                  </a:cubicBezTo>
                  <a:cubicBezTo>
                    <a:pt x="19543" y="10200"/>
                    <a:pt x="19029" y="9400"/>
                    <a:pt x="19029" y="9400"/>
                  </a:cubicBezTo>
                  <a:cubicBezTo>
                    <a:pt x="18514" y="9400"/>
                    <a:pt x="19029" y="8600"/>
                    <a:pt x="18514" y="8600"/>
                  </a:cubicBezTo>
                  <a:cubicBezTo>
                    <a:pt x="18514" y="8600"/>
                    <a:pt x="18514" y="8600"/>
                    <a:pt x="18000" y="8600"/>
                  </a:cubicBezTo>
                  <a:cubicBezTo>
                    <a:pt x="18000" y="7800"/>
                    <a:pt x="17486" y="7800"/>
                    <a:pt x="17486" y="7800"/>
                  </a:cubicBezTo>
                  <a:cubicBezTo>
                    <a:pt x="16971" y="7800"/>
                    <a:pt x="16971" y="7800"/>
                    <a:pt x="16971" y="7800"/>
                  </a:cubicBezTo>
                  <a:cubicBezTo>
                    <a:pt x="16971" y="7000"/>
                    <a:pt x="17486" y="5400"/>
                    <a:pt x="17486" y="4600"/>
                  </a:cubicBezTo>
                  <a:cubicBezTo>
                    <a:pt x="18000" y="3800"/>
                    <a:pt x="17486" y="3000"/>
                    <a:pt x="16971" y="3000"/>
                  </a:cubicBezTo>
                  <a:cubicBezTo>
                    <a:pt x="16457" y="2200"/>
                    <a:pt x="15943" y="1400"/>
                    <a:pt x="15429" y="1400"/>
                  </a:cubicBezTo>
                  <a:cubicBezTo>
                    <a:pt x="14914" y="1400"/>
                    <a:pt x="14914" y="1400"/>
                    <a:pt x="14400" y="1400"/>
                  </a:cubicBezTo>
                  <a:cubicBezTo>
                    <a:pt x="14400" y="1400"/>
                    <a:pt x="13886" y="1400"/>
                    <a:pt x="13886" y="1400"/>
                  </a:cubicBezTo>
                  <a:cubicBezTo>
                    <a:pt x="13886" y="600"/>
                    <a:pt x="13371" y="600"/>
                    <a:pt x="13371" y="1400"/>
                  </a:cubicBezTo>
                  <a:cubicBezTo>
                    <a:pt x="13371" y="1400"/>
                    <a:pt x="13371" y="600"/>
                    <a:pt x="13371" y="600"/>
                  </a:cubicBezTo>
                  <a:cubicBezTo>
                    <a:pt x="12857" y="-200"/>
                    <a:pt x="12857" y="-200"/>
                    <a:pt x="12857" y="600"/>
                  </a:cubicBezTo>
                  <a:cubicBezTo>
                    <a:pt x="12857" y="-200"/>
                    <a:pt x="12343" y="-200"/>
                    <a:pt x="12343" y="600"/>
                  </a:cubicBezTo>
                  <a:cubicBezTo>
                    <a:pt x="12343" y="600"/>
                    <a:pt x="11829" y="600"/>
                    <a:pt x="11829" y="1400"/>
                  </a:cubicBezTo>
                  <a:cubicBezTo>
                    <a:pt x="11829" y="2200"/>
                    <a:pt x="12857" y="600"/>
                    <a:pt x="12857" y="2200"/>
                  </a:cubicBezTo>
                  <a:cubicBezTo>
                    <a:pt x="12343" y="1400"/>
                    <a:pt x="12857" y="2200"/>
                    <a:pt x="12857" y="2200"/>
                  </a:cubicBezTo>
                  <a:cubicBezTo>
                    <a:pt x="12343" y="2200"/>
                    <a:pt x="12343" y="2200"/>
                    <a:pt x="12343" y="2200"/>
                  </a:cubicBezTo>
                  <a:cubicBezTo>
                    <a:pt x="11829" y="2200"/>
                    <a:pt x="11829" y="2200"/>
                    <a:pt x="11829" y="2200"/>
                  </a:cubicBezTo>
                  <a:cubicBezTo>
                    <a:pt x="11829" y="2200"/>
                    <a:pt x="11314" y="2200"/>
                    <a:pt x="11314" y="2200"/>
                  </a:cubicBezTo>
                  <a:cubicBezTo>
                    <a:pt x="11314" y="2200"/>
                    <a:pt x="11314" y="2200"/>
                    <a:pt x="10800" y="2200"/>
                  </a:cubicBezTo>
                  <a:cubicBezTo>
                    <a:pt x="10800" y="2200"/>
                    <a:pt x="10286" y="2200"/>
                    <a:pt x="10286" y="2200"/>
                  </a:cubicBezTo>
                  <a:cubicBezTo>
                    <a:pt x="10286" y="3000"/>
                    <a:pt x="9771" y="3000"/>
                    <a:pt x="9771" y="3000"/>
                  </a:cubicBezTo>
                  <a:cubicBezTo>
                    <a:pt x="9257" y="2200"/>
                    <a:pt x="9257" y="2200"/>
                    <a:pt x="9257" y="2200"/>
                  </a:cubicBezTo>
                  <a:cubicBezTo>
                    <a:pt x="9257" y="2200"/>
                    <a:pt x="9257" y="2200"/>
                    <a:pt x="8743" y="2200"/>
                  </a:cubicBezTo>
                  <a:cubicBezTo>
                    <a:pt x="8743" y="3000"/>
                    <a:pt x="8229" y="3000"/>
                    <a:pt x="8229" y="2200"/>
                  </a:cubicBezTo>
                  <a:cubicBezTo>
                    <a:pt x="8229" y="2200"/>
                    <a:pt x="8229" y="2200"/>
                    <a:pt x="8229" y="2200"/>
                  </a:cubicBezTo>
                  <a:cubicBezTo>
                    <a:pt x="7714" y="2200"/>
                    <a:pt x="7714" y="2200"/>
                    <a:pt x="7200" y="3000"/>
                  </a:cubicBezTo>
                  <a:cubicBezTo>
                    <a:pt x="7714" y="3000"/>
                    <a:pt x="7200" y="3800"/>
                    <a:pt x="7200" y="3000"/>
                  </a:cubicBezTo>
                  <a:cubicBezTo>
                    <a:pt x="7714" y="4600"/>
                    <a:pt x="5657" y="4600"/>
                    <a:pt x="6171" y="3000"/>
                  </a:cubicBezTo>
                  <a:cubicBezTo>
                    <a:pt x="5657" y="3000"/>
                    <a:pt x="5143" y="3000"/>
                    <a:pt x="5143" y="3800"/>
                  </a:cubicBezTo>
                  <a:cubicBezTo>
                    <a:pt x="5143" y="3000"/>
                    <a:pt x="5143" y="3800"/>
                    <a:pt x="5143" y="3800"/>
                  </a:cubicBezTo>
                  <a:cubicBezTo>
                    <a:pt x="5143" y="3800"/>
                    <a:pt x="4629" y="3800"/>
                    <a:pt x="4629" y="3800"/>
                  </a:cubicBezTo>
                  <a:cubicBezTo>
                    <a:pt x="4629" y="4600"/>
                    <a:pt x="4629" y="4600"/>
                    <a:pt x="4629" y="4600"/>
                  </a:cubicBezTo>
                  <a:cubicBezTo>
                    <a:pt x="4629" y="4600"/>
                    <a:pt x="5143" y="4600"/>
                    <a:pt x="5143" y="5400"/>
                  </a:cubicBezTo>
                  <a:cubicBezTo>
                    <a:pt x="5143" y="5400"/>
                    <a:pt x="5143" y="5400"/>
                    <a:pt x="5143" y="5400"/>
                  </a:cubicBezTo>
                  <a:cubicBezTo>
                    <a:pt x="4629" y="5400"/>
                    <a:pt x="4629" y="6200"/>
                    <a:pt x="4629" y="6200"/>
                  </a:cubicBezTo>
                  <a:cubicBezTo>
                    <a:pt x="4629" y="7000"/>
                    <a:pt x="4114" y="7000"/>
                    <a:pt x="4114" y="7800"/>
                  </a:cubicBezTo>
                  <a:cubicBezTo>
                    <a:pt x="3600" y="7800"/>
                    <a:pt x="3600" y="8600"/>
                    <a:pt x="3086" y="8600"/>
                  </a:cubicBezTo>
                  <a:cubicBezTo>
                    <a:pt x="3086" y="9400"/>
                    <a:pt x="2571" y="9400"/>
                    <a:pt x="2571" y="9400"/>
                  </a:cubicBezTo>
                  <a:cubicBezTo>
                    <a:pt x="2571" y="9400"/>
                    <a:pt x="2571" y="9400"/>
                    <a:pt x="2571" y="10200"/>
                  </a:cubicBezTo>
                  <a:cubicBezTo>
                    <a:pt x="2571" y="11000"/>
                    <a:pt x="2571" y="11000"/>
                    <a:pt x="2057" y="11800"/>
                  </a:cubicBezTo>
                  <a:cubicBezTo>
                    <a:pt x="1543" y="12600"/>
                    <a:pt x="1029" y="12600"/>
                    <a:pt x="1029" y="13400"/>
                  </a:cubicBezTo>
                  <a:cubicBezTo>
                    <a:pt x="1029" y="13400"/>
                    <a:pt x="1029" y="13400"/>
                    <a:pt x="1029" y="13400"/>
                  </a:cubicBezTo>
                  <a:cubicBezTo>
                    <a:pt x="1029" y="14200"/>
                    <a:pt x="1029" y="14200"/>
                    <a:pt x="514" y="14200"/>
                  </a:cubicBezTo>
                  <a:cubicBezTo>
                    <a:pt x="514" y="14200"/>
                    <a:pt x="514" y="15000"/>
                    <a:pt x="514" y="15000"/>
                  </a:cubicBezTo>
                  <a:cubicBezTo>
                    <a:pt x="1029" y="15000"/>
                    <a:pt x="1029" y="16600"/>
                    <a:pt x="514" y="16600"/>
                  </a:cubicBezTo>
                  <a:cubicBezTo>
                    <a:pt x="514" y="16600"/>
                    <a:pt x="514" y="16600"/>
                    <a:pt x="0" y="17400"/>
                  </a:cubicBezTo>
                  <a:cubicBezTo>
                    <a:pt x="0" y="17400"/>
                    <a:pt x="514" y="17400"/>
                    <a:pt x="0" y="18200"/>
                  </a:cubicBezTo>
                  <a:cubicBezTo>
                    <a:pt x="514" y="18200"/>
                    <a:pt x="1029" y="18200"/>
                    <a:pt x="1543" y="17400"/>
                  </a:cubicBezTo>
                  <a:cubicBezTo>
                    <a:pt x="2057" y="16600"/>
                    <a:pt x="1543" y="17400"/>
                    <a:pt x="1543" y="15800"/>
                  </a:cubicBezTo>
                  <a:cubicBezTo>
                    <a:pt x="1543" y="15000"/>
                    <a:pt x="2057" y="15000"/>
                    <a:pt x="2571" y="15000"/>
                  </a:cubicBezTo>
                  <a:cubicBezTo>
                    <a:pt x="2571" y="15000"/>
                    <a:pt x="3600" y="14200"/>
                    <a:pt x="4114" y="15000"/>
                  </a:cubicBezTo>
                  <a:cubicBezTo>
                    <a:pt x="4114" y="15000"/>
                    <a:pt x="4114" y="15000"/>
                    <a:pt x="4114" y="15800"/>
                  </a:cubicBezTo>
                  <a:cubicBezTo>
                    <a:pt x="4114" y="15800"/>
                    <a:pt x="4114" y="16600"/>
                    <a:pt x="4114" y="16600"/>
                  </a:cubicBezTo>
                  <a:cubicBezTo>
                    <a:pt x="4114" y="16600"/>
                    <a:pt x="4114" y="17400"/>
                    <a:pt x="4114" y="18200"/>
                  </a:cubicBezTo>
                  <a:cubicBezTo>
                    <a:pt x="4114" y="18200"/>
                    <a:pt x="4629" y="18200"/>
                    <a:pt x="4629" y="18200"/>
                  </a:cubicBezTo>
                  <a:cubicBezTo>
                    <a:pt x="4629" y="18200"/>
                    <a:pt x="4629" y="18200"/>
                    <a:pt x="4629" y="18200"/>
                  </a:cubicBezTo>
                  <a:cubicBezTo>
                    <a:pt x="4629" y="18200"/>
                    <a:pt x="4629" y="19000"/>
                    <a:pt x="4629" y="19000"/>
                  </a:cubicBezTo>
                  <a:cubicBezTo>
                    <a:pt x="4629" y="19000"/>
                    <a:pt x="4629" y="19000"/>
                    <a:pt x="4629" y="19000"/>
                  </a:cubicBezTo>
                  <a:cubicBezTo>
                    <a:pt x="5143" y="19000"/>
                    <a:pt x="5143" y="20600"/>
                    <a:pt x="5657" y="20600"/>
                  </a:cubicBezTo>
                  <a:cubicBezTo>
                    <a:pt x="5657" y="20600"/>
                    <a:pt x="5657" y="20600"/>
                    <a:pt x="6171" y="20600"/>
                  </a:cubicBezTo>
                  <a:cubicBezTo>
                    <a:pt x="6171" y="20600"/>
                    <a:pt x="6686" y="20600"/>
                    <a:pt x="6686" y="20600"/>
                  </a:cubicBezTo>
                  <a:cubicBezTo>
                    <a:pt x="7200" y="19800"/>
                    <a:pt x="7714" y="19800"/>
                    <a:pt x="8229" y="19800"/>
                  </a:cubicBezTo>
                  <a:cubicBezTo>
                    <a:pt x="8229" y="19800"/>
                    <a:pt x="8743" y="20600"/>
                    <a:pt x="9257" y="20600"/>
                  </a:cubicBezTo>
                  <a:cubicBezTo>
                    <a:pt x="9257" y="20600"/>
                    <a:pt x="9257" y="19800"/>
                    <a:pt x="9257" y="19800"/>
                  </a:cubicBezTo>
                  <a:cubicBezTo>
                    <a:pt x="9257" y="19800"/>
                    <a:pt x="9771" y="19800"/>
                    <a:pt x="9771" y="19800"/>
                  </a:cubicBezTo>
                  <a:cubicBezTo>
                    <a:pt x="9771" y="19000"/>
                    <a:pt x="9771" y="19000"/>
                    <a:pt x="9771" y="18200"/>
                  </a:cubicBezTo>
                  <a:cubicBezTo>
                    <a:pt x="10286" y="18200"/>
                    <a:pt x="10286" y="18200"/>
                    <a:pt x="10286" y="18200"/>
                  </a:cubicBezTo>
                  <a:cubicBezTo>
                    <a:pt x="10800" y="17400"/>
                    <a:pt x="10286" y="16600"/>
                    <a:pt x="10286" y="16600"/>
                  </a:cubicBezTo>
                  <a:cubicBezTo>
                    <a:pt x="10286" y="16600"/>
                    <a:pt x="10800" y="15800"/>
                    <a:pt x="10800" y="15800"/>
                  </a:cubicBezTo>
                  <a:cubicBezTo>
                    <a:pt x="11314" y="15800"/>
                    <a:pt x="11314" y="15000"/>
                    <a:pt x="11314" y="15000"/>
                  </a:cubicBezTo>
                  <a:cubicBezTo>
                    <a:pt x="11829" y="14200"/>
                    <a:pt x="11829" y="14200"/>
                    <a:pt x="11829" y="15000"/>
                  </a:cubicBezTo>
                  <a:cubicBezTo>
                    <a:pt x="11829" y="15800"/>
                    <a:pt x="11829" y="16600"/>
                    <a:pt x="11829" y="16600"/>
                  </a:cubicBezTo>
                  <a:cubicBezTo>
                    <a:pt x="11829" y="17400"/>
                    <a:pt x="12343" y="17400"/>
                    <a:pt x="12343" y="17400"/>
                  </a:cubicBezTo>
                  <a:cubicBezTo>
                    <a:pt x="12857" y="17400"/>
                    <a:pt x="12857" y="18200"/>
                    <a:pt x="12857" y="18200"/>
                  </a:cubicBezTo>
                  <a:cubicBezTo>
                    <a:pt x="13371" y="18200"/>
                    <a:pt x="13371" y="18200"/>
                    <a:pt x="13371" y="18200"/>
                  </a:cubicBezTo>
                  <a:cubicBezTo>
                    <a:pt x="13886" y="18200"/>
                    <a:pt x="13886" y="19000"/>
                    <a:pt x="13371" y="19800"/>
                  </a:cubicBezTo>
                  <a:cubicBezTo>
                    <a:pt x="13886" y="19800"/>
                    <a:pt x="14400" y="20600"/>
                    <a:pt x="14400" y="21400"/>
                  </a:cubicBezTo>
                  <a:cubicBezTo>
                    <a:pt x="14400" y="21400"/>
                    <a:pt x="14914" y="21400"/>
                    <a:pt x="14914" y="20600"/>
                  </a:cubicBezTo>
                  <a:cubicBezTo>
                    <a:pt x="14914" y="20600"/>
                    <a:pt x="14400" y="19800"/>
                    <a:pt x="14400" y="19800"/>
                  </a:cubicBezTo>
                  <a:cubicBezTo>
                    <a:pt x="14400" y="19800"/>
                    <a:pt x="14400" y="19000"/>
                    <a:pt x="14400" y="19000"/>
                  </a:cubicBezTo>
                  <a:cubicBezTo>
                    <a:pt x="14914" y="19000"/>
                    <a:pt x="14914" y="19000"/>
                    <a:pt x="14914" y="19000"/>
                  </a:cubicBezTo>
                  <a:cubicBezTo>
                    <a:pt x="14914" y="18200"/>
                    <a:pt x="14914" y="18200"/>
                    <a:pt x="14914" y="18200"/>
                  </a:cubicBezTo>
                  <a:cubicBezTo>
                    <a:pt x="14914" y="18200"/>
                    <a:pt x="15429" y="17400"/>
                    <a:pt x="15429" y="17400"/>
                  </a:cubicBezTo>
                  <a:cubicBezTo>
                    <a:pt x="15429" y="17400"/>
                    <a:pt x="15943" y="16600"/>
                    <a:pt x="15943" y="15800"/>
                  </a:cubicBezTo>
                  <a:cubicBezTo>
                    <a:pt x="15943" y="15800"/>
                    <a:pt x="15943" y="15000"/>
                    <a:pt x="15943" y="15000"/>
                  </a:cubicBezTo>
                  <a:cubicBezTo>
                    <a:pt x="15943" y="13400"/>
                    <a:pt x="16457" y="15000"/>
                    <a:pt x="16457" y="14200"/>
                  </a:cubicBezTo>
                  <a:cubicBezTo>
                    <a:pt x="16971" y="15000"/>
                    <a:pt x="16971" y="15800"/>
                    <a:pt x="17486" y="16600"/>
                  </a:cubicBezTo>
                  <a:cubicBezTo>
                    <a:pt x="17486" y="16600"/>
                    <a:pt x="18000" y="16600"/>
                    <a:pt x="18000" y="15800"/>
                  </a:cubicBezTo>
                  <a:cubicBezTo>
                    <a:pt x="18000" y="15800"/>
                    <a:pt x="18000" y="15800"/>
                    <a:pt x="18000" y="15800"/>
                  </a:cubicBezTo>
                  <a:cubicBezTo>
                    <a:pt x="18000" y="15800"/>
                    <a:pt x="18000" y="15800"/>
                    <a:pt x="18514" y="15800"/>
                  </a:cubicBezTo>
                  <a:cubicBezTo>
                    <a:pt x="18514" y="15800"/>
                    <a:pt x="19029" y="15000"/>
                    <a:pt x="19029" y="15800"/>
                  </a:cubicBezTo>
                  <a:cubicBezTo>
                    <a:pt x="19543" y="15800"/>
                    <a:pt x="19543" y="16600"/>
                    <a:pt x="19543" y="16600"/>
                  </a:cubicBezTo>
                  <a:cubicBezTo>
                    <a:pt x="19543" y="16600"/>
                    <a:pt x="19543" y="17400"/>
                    <a:pt x="20057" y="16600"/>
                  </a:cubicBezTo>
                  <a:cubicBezTo>
                    <a:pt x="20057" y="16600"/>
                    <a:pt x="20057" y="16600"/>
                    <a:pt x="20057" y="15800"/>
                  </a:cubicBezTo>
                  <a:cubicBezTo>
                    <a:pt x="20057" y="15800"/>
                    <a:pt x="20057" y="15000"/>
                    <a:pt x="20057" y="15000"/>
                  </a:cubicBezTo>
                  <a:cubicBezTo>
                    <a:pt x="20057" y="15000"/>
                    <a:pt x="19543" y="15000"/>
                    <a:pt x="19543" y="15000"/>
                  </a:cubicBezTo>
                  <a:cubicBezTo>
                    <a:pt x="19543" y="14200"/>
                    <a:pt x="19543" y="13400"/>
                    <a:pt x="20057" y="12600"/>
                  </a:cubicBezTo>
                  <a:cubicBezTo>
                    <a:pt x="20571" y="12600"/>
                    <a:pt x="20571" y="13400"/>
                    <a:pt x="20571" y="13400"/>
                  </a:cubicBezTo>
                  <a:cubicBezTo>
                    <a:pt x="21086" y="14200"/>
                    <a:pt x="21600" y="13400"/>
                    <a:pt x="21600" y="1260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96" name="Shape 2697">
              <a:extLst>
                <a:ext uri="{FF2B5EF4-FFF2-40B4-BE49-F238E27FC236}">
                  <a16:creationId xmlns:a16="http://schemas.microsoft.com/office/drawing/2014/main" id="{11B4738B-33B4-46EA-AE3D-CEF1A8E6A7BB}"/>
                </a:ext>
              </a:extLst>
            </p:cNvPr>
            <p:cNvSpPr/>
            <p:nvPr/>
          </p:nvSpPr>
          <p:spPr>
            <a:xfrm>
              <a:off x="3732825" y="4997173"/>
              <a:ext cx="1714085" cy="3931349"/>
            </a:xfrm>
            <a:custGeom>
              <a:avLst/>
              <a:gdLst/>
              <a:ahLst/>
              <a:cxnLst>
                <a:cxn ang="0">
                  <a:pos x="wd2" y="hd2"/>
                </a:cxn>
                <a:cxn ang="5400000">
                  <a:pos x="wd2" y="hd2"/>
                </a:cxn>
                <a:cxn ang="10800000">
                  <a:pos x="wd2" y="hd2"/>
                </a:cxn>
                <a:cxn ang="16200000">
                  <a:pos x="wd2" y="hd2"/>
                </a:cxn>
              </a:cxnLst>
              <a:rect l="0" t="0" r="r" b="b"/>
              <a:pathLst>
                <a:path w="21319" h="21557" extrusionOk="0">
                  <a:moveTo>
                    <a:pt x="9738" y="18984"/>
                  </a:moveTo>
                  <a:cubicBezTo>
                    <a:pt x="9738" y="18984"/>
                    <a:pt x="9738" y="18984"/>
                    <a:pt x="9738" y="18984"/>
                  </a:cubicBezTo>
                  <a:cubicBezTo>
                    <a:pt x="9738" y="18984"/>
                    <a:pt x="9738" y="18984"/>
                    <a:pt x="9738" y="18984"/>
                  </a:cubicBezTo>
                  <a:cubicBezTo>
                    <a:pt x="9738" y="18906"/>
                    <a:pt x="9561" y="19140"/>
                    <a:pt x="9561" y="19140"/>
                  </a:cubicBezTo>
                  <a:cubicBezTo>
                    <a:pt x="9561" y="19140"/>
                    <a:pt x="9561" y="19140"/>
                    <a:pt x="9384" y="19218"/>
                  </a:cubicBezTo>
                  <a:cubicBezTo>
                    <a:pt x="9384" y="19218"/>
                    <a:pt x="9384" y="19296"/>
                    <a:pt x="9384" y="19374"/>
                  </a:cubicBezTo>
                  <a:cubicBezTo>
                    <a:pt x="9207" y="19452"/>
                    <a:pt x="9207" y="19530"/>
                    <a:pt x="9207" y="19530"/>
                  </a:cubicBezTo>
                  <a:cubicBezTo>
                    <a:pt x="9207" y="19608"/>
                    <a:pt x="9030" y="19530"/>
                    <a:pt x="9030" y="19608"/>
                  </a:cubicBezTo>
                  <a:cubicBezTo>
                    <a:pt x="8853" y="19608"/>
                    <a:pt x="8853" y="19763"/>
                    <a:pt x="8853" y="19841"/>
                  </a:cubicBezTo>
                  <a:cubicBezTo>
                    <a:pt x="8853" y="19919"/>
                    <a:pt x="8675" y="20465"/>
                    <a:pt x="8675" y="20465"/>
                  </a:cubicBezTo>
                  <a:cubicBezTo>
                    <a:pt x="8853" y="20465"/>
                    <a:pt x="9030" y="20075"/>
                    <a:pt x="9030" y="19997"/>
                  </a:cubicBezTo>
                  <a:cubicBezTo>
                    <a:pt x="9207" y="19841"/>
                    <a:pt x="9207" y="19763"/>
                    <a:pt x="9384" y="19686"/>
                  </a:cubicBezTo>
                  <a:cubicBezTo>
                    <a:pt x="9384" y="19608"/>
                    <a:pt x="9384" y="19452"/>
                    <a:pt x="9561" y="19374"/>
                  </a:cubicBezTo>
                  <a:cubicBezTo>
                    <a:pt x="9384" y="19374"/>
                    <a:pt x="9561" y="19374"/>
                    <a:pt x="9561" y="19374"/>
                  </a:cubicBezTo>
                  <a:cubicBezTo>
                    <a:pt x="9561" y="19296"/>
                    <a:pt x="9561" y="19218"/>
                    <a:pt x="9738" y="19218"/>
                  </a:cubicBezTo>
                  <a:cubicBezTo>
                    <a:pt x="9738" y="19140"/>
                    <a:pt x="9738" y="19140"/>
                    <a:pt x="9738" y="19140"/>
                  </a:cubicBezTo>
                  <a:cubicBezTo>
                    <a:pt x="9738" y="19140"/>
                    <a:pt x="9738" y="19062"/>
                    <a:pt x="9738" y="19062"/>
                  </a:cubicBezTo>
                  <a:cubicBezTo>
                    <a:pt x="9738" y="19062"/>
                    <a:pt x="9738" y="18984"/>
                    <a:pt x="9738" y="18984"/>
                  </a:cubicBezTo>
                  <a:close/>
                  <a:moveTo>
                    <a:pt x="12925" y="18282"/>
                  </a:moveTo>
                  <a:cubicBezTo>
                    <a:pt x="12925" y="18282"/>
                    <a:pt x="12925" y="18204"/>
                    <a:pt x="12925" y="18204"/>
                  </a:cubicBezTo>
                  <a:cubicBezTo>
                    <a:pt x="12925" y="18204"/>
                    <a:pt x="12748" y="18282"/>
                    <a:pt x="12748" y="18204"/>
                  </a:cubicBezTo>
                  <a:cubicBezTo>
                    <a:pt x="12748" y="18204"/>
                    <a:pt x="12748" y="18204"/>
                    <a:pt x="12571" y="18204"/>
                  </a:cubicBezTo>
                  <a:cubicBezTo>
                    <a:pt x="12748" y="18282"/>
                    <a:pt x="12571" y="18282"/>
                    <a:pt x="12571" y="18282"/>
                  </a:cubicBezTo>
                  <a:cubicBezTo>
                    <a:pt x="12571" y="18282"/>
                    <a:pt x="12571" y="18204"/>
                    <a:pt x="12393" y="18204"/>
                  </a:cubicBezTo>
                  <a:cubicBezTo>
                    <a:pt x="12393" y="18204"/>
                    <a:pt x="12393" y="18204"/>
                    <a:pt x="12393" y="18282"/>
                  </a:cubicBezTo>
                  <a:cubicBezTo>
                    <a:pt x="12216" y="18282"/>
                    <a:pt x="12216" y="18282"/>
                    <a:pt x="12216" y="18282"/>
                  </a:cubicBezTo>
                  <a:cubicBezTo>
                    <a:pt x="12216" y="18282"/>
                    <a:pt x="12216" y="18282"/>
                    <a:pt x="12216" y="18282"/>
                  </a:cubicBezTo>
                  <a:cubicBezTo>
                    <a:pt x="12039" y="18360"/>
                    <a:pt x="11862" y="18360"/>
                    <a:pt x="11862" y="18438"/>
                  </a:cubicBezTo>
                  <a:cubicBezTo>
                    <a:pt x="11685" y="18516"/>
                    <a:pt x="11508" y="18594"/>
                    <a:pt x="11508" y="18672"/>
                  </a:cubicBezTo>
                  <a:cubicBezTo>
                    <a:pt x="11331" y="18750"/>
                    <a:pt x="11508" y="18828"/>
                    <a:pt x="11508" y="18906"/>
                  </a:cubicBezTo>
                  <a:cubicBezTo>
                    <a:pt x="11508" y="18984"/>
                    <a:pt x="11331" y="19062"/>
                    <a:pt x="11508" y="19062"/>
                  </a:cubicBezTo>
                  <a:cubicBezTo>
                    <a:pt x="11508" y="19062"/>
                    <a:pt x="11508" y="19140"/>
                    <a:pt x="11508" y="19140"/>
                  </a:cubicBezTo>
                  <a:cubicBezTo>
                    <a:pt x="11508" y="19140"/>
                    <a:pt x="11508" y="19140"/>
                    <a:pt x="11508" y="19218"/>
                  </a:cubicBezTo>
                  <a:cubicBezTo>
                    <a:pt x="11508" y="19218"/>
                    <a:pt x="11685" y="19218"/>
                    <a:pt x="11685" y="19296"/>
                  </a:cubicBezTo>
                  <a:cubicBezTo>
                    <a:pt x="11685" y="19296"/>
                    <a:pt x="11508" y="19374"/>
                    <a:pt x="11685" y="19296"/>
                  </a:cubicBezTo>
                  <a:cubicBezTo>
                    <a:pt x="11685" y="19374"/>
                    <a:pt x="11508" y="19452"/>
                    <a:pt x="11508" y="19530"/>
                  </a:cubicBezTo>
                  <a:cubicBezTo>
                    <a:pt x="11508" y="19608"/>
                    <a:pt x="11862" y="19452"/>
                    <a:pt x="11862" y="19452"/>
                  </a:cubicBezTo>
                  <a:cubicBezTo>
                    <a:pt x="11862" y="19452"/>
                    <a:pt x="11862" y="19452"/>
                    <a:pt x="11862" y="19452"/>
                  </a:cubicBezTo>
                  <a:cubicBezTo>
                    <a:pt x="11685" y="19374"/>
                    <a:pt x="11862" y="19296"/>
                    <a:pt x="12039" y="19218"/>
                  </a:cubicBezTo>
                  <a:cubicBezTo>
                    <a:pt x="12039" y="19218"/>
                    <a:pt x="11862" y="19218"/>
                    <a:pt x="11862" y="19218"/>
                  </a:cubicBezTo>
                  <a:cubicBezTo>
                    <a:pt x="12039" y="19218"/>
                    <a:pt x="12216" y="19218"/>
                    <a:pt x="12216" y="19140"/>
                  </a:cubicBezTo>
                  <a:cubicBezTo>
                    <a:pt x="12216" y="19140"/>
                    <a:pt x="12393" y="19140"/>
                    <a:pt x="12393" y="19140"/>
                  </a:cubicBezTo>
                  <a:cubicBezTo>
                    <a:pt x="12393" y="19062"/>
                    <a:pt x="12393" y="19062"/>
                    <a:pt x="12393" y="18984"/>
                  </a:cubicBezTo>
                  <a:cubicBezTo>
                    <a:pt x="12393" y="18984"/>
                    <a:pt x="12571" y="18906"/>
                    <a:pt x="12748" y="18906"/>
                  </a:cubicBezTo>
                  <a:cubicBezTo>
                    <a:pt x="12748" y="18906"/>
                    <a:pt x="12748" y="18906"/>
                    <a:pt x="12748" y="18906"/>
                  </a:cubicBezTo>
                  <a:cubicBezTo>
                    <a:pt x="12748" y="18906"/>
                    <a:pt x="12748" y="18828"/>
                    <a:pt x="12748" y="18828"/>
                  </a:cubicBezTo>
                  <a:cubicBezTo>
                    <a:pt x="12748" y="18828"/>
                    <a:pt x="12571" y="18828"/>
                    <a:pt x="12571" y="18828"/>
                  </a:cubicBezTo>
                  <a:cubicBezTo>
                    <a:pt x="12571" y="18828"/>
                    <a:pt x="12571" y="18828"/>
                    <a:pt x="12571" y="18828"/>
                  </a:cubicBezTo>
                  <a:cubicBezTo>
                    <a:pt x="12393" y="18828"/>
                    <a:pt x="12571" y="18672"/>
                    <a:pt x="12571" y="18594"/>
                  </a:cubicBezTo>
                  <a:cubicBezTo>
                    <a:pt x="12571" y="18594"/>
                    <a:pt x="12571" y="18594"/>
                    <a:pt x="12571" y="18594"/>
                  </a:cubicBezTo>
                  <a:cubicBezTo>
                    <a:pt x="12571" y="18516"/>
                    <a:pt x="12571" y="18516"/>
                    <a:pt x="12571" y="18438"/>
                  </a:cubicBezTo>
                  <a:cubicBezTo>
                    <a:pt x="12571" y="18438"/>
                    <a:pt x="12748" y="18438"/>
                    <a:pt x="12748" y="18438"/>
                  </a:cubicBezTo>
                  <a:cubicBezTo>
                    <a:pt x="12748" y="18438"/>
                    <a:pt x="12748" y="18360"/>
                    <a:pt x="12748" y="18360"/>
                  </a:cubicBezTo>
                  <a:cubicBezTo>
                    <a:pt x="12925" y="18360"/>
                    <a:pt x="12925" y="18360"/>
                    <a:pt x="12925" y="18360"/>
                  </a:cubicBezTo>
                  <a:cubicBezTo>
                    <a:pt x="12925" y="18360"/>
                    <a:pt x="12925" y="18282"/>
                    <a:pt x="13102" y="18282"/>
                  </a:cubicBezTo>
                  <a:cubicBezTo>
                    <a:pt x="13102" y="18282"/>
                    <a:pt x="12925" y="18282"/>
                    <a:pt x="12925" y="18282"/>
                  </a:cubicBezTo>
                  <a:close/>
                  <a:moveTo>
                    <a:pt x="13456" y="18126"/>
                  </a:moveTo>
                  <a:cubicBezTo>
                    <a:pt x="13279" y="18126"/>
                    <a:pt x="13279" y="18126"/>
                    <a:pt x="13279" y="18126"/>
                  </a:cubicBezTo>
                  <a:cubicBezTo>
                    <a:pt x="13102" y="18126"/>
                    <a:pt x="13102" y="18126"/>
                    <a:pt x="13102" y="18126"/>
                  </a:cubicBezTo>
                  <a:cubicBezTo>
                    <a:pt x="12925" y="18204"/>
                    <a:pt x="12925" y="18282"/>
                    <a:pt x="13102" y="18282"/>
                  </a:cubicBezTo>
                  <a:cubicBezTo>
                    <a:pt x="13279" y="18282"/>
                    <a:pt x="13102" y="18204"/>
                    <a:pt x="13102" y="18204"/>
                  </a:cubicBezTo>
                  <a:cubicBezTo>
                    <a:pt x="13279" y="18126"/>
                    <a:pt x="13456" y="18204"/>
                    <a:pt x="13456" y="18126"/>
                  </a:cubicBezTo>
                  <a:cubicBezTo>
                    <a:pt x="13456" y="18126"/>
                    <a:pt x="13456" y="18126"/>
                    <a:pt x="13456" y="18126"/>
                  </a:cubicBezTo>
                  <a:close/>
                  <a:moveTo>
                    <a:pt x="10800" y="16722"/>
                  </a:moveTo>
                  <a:cubicBezTo>
                    <a:pt x="10800" y="16644"/>
                    <a:pt x="10800" y="16644"/>
                    <a:pt x="10623" y="16644"/>
                  </a:cubicBezTo>
                  <a:cubicBezTo>
                    <a:pt x="10623" y="16644"/>
                    <a:pt x="10623" y="16800"/>
                    <a:pt x="10623" y="16800"/>
                  </a:cubicBezTo>
                  <a:cubicBezTo>
                    <a:pt x="10800" y="16800"/>
                    <a:pt x="10800" y="16800"/>
                    <a:pt x="10800" y="16878"/>
                  </a:cubicBezTo>
                  <a:cubicBezTo>
                    <a:pt x="10800" y="16800"/>
                    <a:pt x="10800" y="16722"/>
                    <a:pt x="10800" y="16722"/>
                  </a:cubicBezTo>
                  <a:close/>
                  <a:moveTo>
                    <a:pt x="11685" y="16176"/>
                  </a:moveTo>
                  <a:cubicBezTo>
                    <a:pt x="11685" y="16176"/>
                    <a:pt x="11508" y="16176"/>
                    <a:pt x="11508" y="16176"/>
                  </a:cubicBezTo>
                  <a:cubicBezTo>
                    <a:pt x="11331" y="16254"/>
                    <a:pt x="11685" y="16254"/>
                    <a:pt x="11508" y="16176"/>
                  </a:cubicBezTo>
                  <a:cubicBezTo>
                    <a:pt x="11685" y="16176"/>
                    <a:pt x="11685" y="16176"/>
                    <a:pt x="11685" y="16176"/>
                  </a:cubicBezTo>
                  <a:close/>
                  <a:moveTo>
                    <a:pt x="12925" y="15553"/>
                  </a:moveTo>
                  <a:cubicBezTo>
                    <a:pt x="12925" y="15397"/>
                    <a:pt x="12571" y="15553"/>
                    <a:pt x="12748" y="15631"/>
                  </a:cubicBezTo>
                  <a:cubicBezTo>
                    <a:pt x="12748" y="15631"/>
                    <a:pt x="12925" y="15553"/>
                    <a:pt x="12925" y="15553"/>
                  </a:cubicBezTo>
                  <a:cubicBezTo>
                    <a:pt x="12925" y="15553"/>
                    <a:pt x="12925" y="15553"/>
                    <a:pt x="12925" y="15553"/>
                  </a:cubicBezTo>
                  <a:close/>
                  <a:moveTo>
                    <a:pt x="11862" y="14695"/>
                  </a:moveTo>
                  <a:cubicBezTo>
                    <a:pt x="11862" y="14773"/>
                    <a:pt x="12039" y="14851"/>
                    <a:pt x="12216" y="14851"/>
                  </a:cubicBezTo>
                  <a:cubicBezTo>
                    <a:pt x="12216" y="14851"/>
                    <a:pt x="12216" y="14773"/>
                    <a:pt x="12216" y="14773"/>
                  </a:cubicBezTo>
                  <a:cubicBezTo>
                    <a:pt x="12039" y="14773"/>
                    <a:pt x="12039" y="14695"/>
                    <a:pt x="11862" y="14617"/>
                  </a:cubicBezTo>
                  <a:cubicBezTo>
                    <a:pt x="12039" y="14617"/>
                    <a:pt x="12039" y="14695"/>
                    <a:pt x="12039" y="14695"/>
                  </a:cubicBezTo>
                  <a:cubicBezTo>
                    <a:pt x="12039" y="14617"/>
                    <a:pt x="12039" y="14539"/>
                    <a:pt x="11862" y="14539"/>
                  </a:cubicBezTo>
                  <a:cubicBezTo>
                    <a:pt x="11862" y="14539"/>
                    <a:pt x="11862" y="14695"/>
                    <a:pt x="11862" y="14695"/>
                  </a:cubicBezTo>
                  <a:close/>
                  <a:moveTo>
                    <a:pt x="18236" y="6663"/>
                  </a:moveTo>
                  <a:cubicBezTo>
                    <a:pt x="18236" y="6585"/>
                    <a:pt x="18236" y="6585"/>
                    <a:pt x="18236" y="6585"/>
                  </a:cubicBezTo>
                  <a:cubicBezTo>
                    <a:pt x="18236" y="6585"/>
                    <a:pt x="18413" y="6663"/>
                    <a:pt x="18413" y="6585"/>
                  </a:cubicBezTo>
                  <a:cubicBezTo>
                    <a:pt x="18236" y="6585"/>
                    <a:pt x="18236" y="6507"/>
                    <a:pt x="18059" y="6585"/>
                  </a:cubicBezTo>
                  <a:cubicBezTo>
                    <a:pt x="18059" y="6585"/>
                    <a:pt x="18236" y="6663"/>
                    <a:pt x="18236" y="6663"/>
                  </a:cubicBezTo>
                  <a:close/>
                  <a:moveTo>
                    <a:pt x="21246" y="5961"/>
                  </a:moveTo>
                  <a:cubicBezTo>
                    <a:pt x="21246" y="5805"/>
                    <a:pt x="21069" y="5649"/>
                    <a:pt x="20892" y="5493"/>
                  </a:cubicBezTo>
                  <a:cubicBezTo>
                    <a:pt x="20892" y="5415"/>
                    <a:pt x="20715" y="5415"/>
                    <a:pt x="20715" y="5415"/>
                  </a:cubicBezTo>
                  <a:cubicBezTo>
                    <a:pt x="20538" y="5338"/>
                    <a:pt x="20538" y="5260"/>
                    <a:pt x="20538" y="5182"/>
                  </a:cubicBezTo>
                  <a:cubicBezTo>
                    <a:pt x="20538" y="5104"/>
                    <a:pt x="20538" y="5026"/>
                    <a:pt x="20538" y="4948"/>
                  </a:cubicBezTo>
                  <a:cubicBezTo>
                    <a:pt x="20538" y="4870"/>
                    <a:pt x="20715" y="4870"/>
                    <a:pt x="20715" y="4792"/>
                  </a:cubicBezTo>
                  <a:cubicBezTo>
                    <a:pt x="20892" y="4792"/>
                    <a:pt x="20892" y="4714"/>
                    <a:pt x="20892" y="4714"/>
                  </a:cubicBezTo>
                  <a:cubicBezTo>
                    <a:pt x="20892" y="4636"/>
                    <a:pt x="20892" y="4480"/>
                    <a:pt x="20892" y="4402"/>
                  </a:cubicBezTo>
                  <a:cubicBezTo>
                    <a:pt x="20892" y="4402"/>
                    <a:pt x="20892" y="4324"/>
                    <a:pt x="20892" y="4324"/>
                  </a:cubicBezTo>
                  <a:cubicBezTo>
                    <a:pt x="21069" y="4324"/>
                    <a:pt x="21069" y="4324"/>
                    <a:pt x="21069" y="4324"/>
                  </a:cubicBezTo>
                  <a:cubicBezTo>
                    <a:pt x="21069" y="4246"/>
                    <a:pt x="20892" y="4168"/>
                    <a:pt x="20892" y="4090"/>
                  </a:cubicBezTo>
                  <a:cubicBezTo>
                    <a:pt x="20715" y="3934"/>
                    <a:pt x="20538" y="3856"/>
                    <a:pt x="20538" y="3700"/>
                  </a:cubicBezTo>
                  <a:cubicBezTo>
                    <a:pt x="20361" y="3622"/>
                    <a:pt x="20361" y="3622"/>
                    <a:pt x="20361" y="3544"/>
                  </a:cubicBezTo>
                  <a:cubicBezTo>
                    <a:pt x="20538" y="3544"/>
                    <a:pt x="20361" y="3466"/>
                    <a:pt x="20361" y="3466"/>
                  </a:cubicBezTo>
                  <a:cubicBezTo>
                    <a:pt x="20538" y="3388"/>
                    <a:pt x="20538" y="3466"/>
                    <a:pt x="20538" y="3388"/>
                  </a:cubicBezTo>
                  <a:cubicBezTo>
                    <a:pt x="20715" y="3388"/>
                    <a:pt x="20715" y="3310"/>
                    <a:pt x="20715" y="3232"/>
                  </a:cubicBezTo>
                  <a:cubicBezTo>
                    <a:pt x="20715" y="3154"/>
                    <a:pt x="20715" y="3154"/>
                    <a:pt x="20538" y="3076"/>
                  </a:cubicBezTo>
                  <a:cubicBezTo>
                    <a:pt x="20361" y="3076"/>
                    <a:pt x="20184" y="3154"/>
                    <a:pt x="20184" y="3076"/>
                  </a:cubicBezTo>
                  <a:cubicBezTo>
                    <a:pt x="20184" y="2998"/>
                    <a:pt x="20184" y="2920"/>
                    <a:pt x="20361" y="2842"/>
                  </a:cubicBezTo>
                  <a:cubicBezTo>
                    <a:pt x="20361" y="2764"/>
                    <a:pt x="20361" y="2530"/>
                    <a:pt x="20184" y="2374"/>
                  </a:cubicBezTo>
                  <a:cubicBezTo>
                    <a:pt x="20184" y="2296"/>
                    <a:pt x="20184" y="2296"/>
                    <a:pt x="20361" y="2218"/>
                  </a:cubicBezTo>
                  <a:cubicBezTo>
                    <a:pt x="20538" y="2218"/>
                    <a:pt x="20538" y="2218"/>
                    <a:pt x="20538" y="2218"/>
                  </a:cubicBezTo>
                  <a:cubicBezTo>
                    <a:pt x="20538" y="2140"/>
                    <a:pt x="20538" y="2140"/>
                    <a:pt x="20361" y="2140"/>
                  </a:cubicBezTo>
                  <a:cubicBezTo>
                    <a:pt x="20361" y="2062"/>
                    <a:pt x="20184" y="1984"/>
                    <a:pt x="20007" y="1984"/>
                  </a:cubicBezTo>
                  <a:cubicBezTo>
                    <a:pt x="20007" y="1906"/>
                    <a:pt x="20007" y="1751"/>
                    <a:pt x="19830" y="1751"/>
                  </a:cubicBezTo>
                  <a:cubicBezTo>
                    <a:pt x="19653" y="1751"/>
                    <a:pt x="19830" y="1828"/>
                    <a:pt x="19653" y="1751"/>
                  </a:cubicBezTo>
                  <a:cubicBezTo>
                    <a:pt x="19653" y="1751"/>
                    <a:pt x="19653" y="1673"/>
                    <a:pt x="19653" y="1595"/>
                  </a:cubicBezTo>
                  <a:cubicBezTo>
                    <a:pt x="19653" y="1517"/>
                    <a:pt x="19475" y="1439"/>
                    <a:pt x="19298" y="1439"/>
                  </a:cubicBezTo>
                  <a:cubicBezTo>
                    <a:pt x="19298" y="1361"/>
                    <a:pt x="19298" y="1361"/>
                    <a:pt x="19121" y="1361"/>
                  </a:cubicBezTo>
                  <a:cubicBezTo>
                    <a:pt x="19121" y="1361"/>
                    <a:pt x="19121" y="1283"/>
                    <a:pt x="19121" y="1283"/>
                  </a:cubicBezTo>
                  <a:cubicBezTo>
                    <a:pt x="19121" y="1283"/>
                    <a:pt x="19121" y="1283"/>
                    <a:pt x="18944" y="1283"/>
                  </a:cubicBezTo>
                  <a:cubicBezTo>
                    <a:pt x="18944" y="1283"/>
                    <a:pt x="18944" y="1283"/>
                    <a:pt x="18944" y="1205"/>
                  </a:cubicBezTo>
                  <a:cubicBezTo>
                    <a:pt x="18944" y="1205"/>
                    <a:pt x="18767" y="1205"/>
                    <a:pt x="18767" y="1205"/>
                  </a:cubicBezTo>
                  <a:cubicBezTo>
                    <a:pt x="18590" y="1205"/>
                    <a:pt x="18590" y="1205"/>
                    <a:pt x="18590" y="1205"/>
                  </a:cubicBezTo>
                  <a:cubicBezTo>
                    <a:pt x="18590" y="1205"/>
                    <a:pt x="18413" y="1205"/>
                    <a:pt x="18413" y="1205"/>
                  </a:cubicBezTo>
                  <a:cubicBezTo>
                    <a:pt x="18413" y="1205"/>
                    <a:pt x="18413" y="1127"/>
                    <a:pt x="18413" y="1127"/>
                  </a:cubicBezTo>
                  <a:cubicBezTo>
                    <a:pt x="18236" y="1127"/>
                    <a:pt x="18059" y="1127"/>
                    <a:pt x="17882" y="1127"/>
                  </a:cubicBezTo>
                  <a:cubicBezTo>
                    <a:pt x="17882" y="1127"/>
                    <a:pt x="17882" y="971"/>
                    <a:pt x="17705" y="971"/>
                  </a:cubicBezTo>
                  <a:cubicBezTo>
                    <a:pt x="17528" y="893"/>
                    <a:pt x="17528" y="971"/>
                    <a:pt x="17351" y="893"/>
                  </a:cubicBezTo>
                  <a:cubicBezTo>
                    <a:pt x="17351" y="893"/>
                    <a:pt x="17351" y="893"/>
                    <a:pt x="17351" y="815"/>
                  </a:cubicBezTo>
                  <a:cubicBezTo>
                    <a:pt x="17174" y="737"/>
                    <a:pt x="16997" y="737"/>
                    <a:pt x="16997" y="659"/>
                  </a:cubicBezTo>
                  <a:cubicBezTo>
                    <a:pt x="16820" y="659"/>
                    <a:pt x="16820" y="581"/>
                    <a:pt x="16820" y="581"/>
                  </a:cubicBezTo>
                  <a:cubicBezTo>
                    <a:pt x="16820" y="581"/>
                    <a:pt x="16643" y="581"/>
                    <a:pt x="16643" y="581"/>
                  </a:cubicBezTo>
                  <a:cubicBezTo>
                    <a:pt x="16466" y="503"/>
                    <a:pt x="16466" y="425"/>
                    <a:pt x="16289" y="347"/>
                  </a:cubicBezTo>
                  <a:cubicBezTo>
                    <a:pt x="16289" y="347"/>
                    <a:pt x="16112" y="347"/>
                    <a:pt x="15934" y="269"/>
                  </a:cubicBezTo>
                  <a:cubicBezTo>
                    <a:pt x="15934" y="269"/>
                    <a:pt x="16112" y="269"/>
                    <a:pt x="16112" y="191"/>
                  </a:cubicBezTo>
                  <a:cubicBezTo>
                    <a:pt x="16112" y="113"/>
                    <a:pt x="15934" y="113"/>
                    <a:pt x="15757" y="35"/>
                  </a:cubicBezTo>
                  <a:cubicBezTo>
                    <a:pt x="15403" y="-43"/>
                    <a:pt x="15049" y="35"/>
                    <a:pt x="14695" y="35"/>
                  </a:cubicBezTo>
                  <a:cubicBezTo>
                    <a:pt x="14872" y="113"/>
                    <a:pt x="15049" y="191"/>
                    <a:pt x="15049" y="269"/>
                  </a:cubicBezTo>
                  <a:cubicBezTo>
                    <a:pt x="15226" y="347"/>
                    <a:pt x="15049" y="503"/>
                    <a:pt x="15049" y="581"/>
                  </a:cubicBezTo>
                  <a:cubicBezTo>
                    <a:pt x="15049" y="737"/>
                    <a:pt x="14695" y="893"/>
                    <a:pt x="14518" y="971"/>
                  </a:cubicBezTo>
                  <a:cubicBezTo>
                    <a:pt x="14695" y="1049"/>
                    <a:pt x="14695" y="1049"/>
                    <a:pt x="14872" y="1127"/>
                  </a:cubicBezTo>
                  <a:cubicBezTo>
                    <a:pt x="14872" y="1205"/>
                    <a:pt x="14695" y="1361"/>
                    <a:pt x="14518" y="1361"/>
                  </a:cubicBezTo>
                  <a:cubicBezTo>
                    <a:pt x="14341" y="1361"/>
                    <a:pt x="14164" y="1361"/>
                    <a:pt x="14164" y="1283"/>
                  </a:cubicBezTo>
                  <a:cubicBezTo>
                    <a:pt x="13810" y="1283"/>
                    <a:pt x="13633" y="1205"/>
                    <a:pt x="13279" y="1127"/>
                  </a:cubicBezTo>
                  <a:cubicBezTo>
                    <a:pt x="13102" y="1127"/>
                    <a:pt x="13102" y="1049"/>
                    <a:pt x="12925" y="1049"/>
                  </a:cubicBezTo>
                  <a:cubicBezTo>
                    <a:pt x="12571" y="1049"/>
                    <a:pt x="12393" y="1127"/>
                    <a:pt x="12216" y="1049"/>
                  </a:cubicBezTo>
                  <a:cubicBezTo>
                    <a:pt x="12216" y="1049"/>
                    <a:pt x="12039" y="971"/>
                    <a:pt x="12039" y="971"/>
                  </a:cubicBezTo>
                  <a:cubicBezTo>
                    <a:pt x="11862" y="971"/>
                    <a:pt x="11862" y="971"/>
                    <a:pt x="11685" y="971"/>
                  </a:cubicBezTo>
                  <a:cubicBezTo>
                    <a:pt x="11508" y="1049"/>
                    <a:pt x="11508" y="1049"/>
                    <a:pt x="11508" y="1127"/>
                  </a:cubicBezTo>
                  <a:cubicBezTo>
                    <a:pt x="11508" y="1283"/>
                    <a:pt x="11508" y="1361"/>
                    <a:pt x="11508" y="1517"/>
                  </a:cubicBezTo>
                  <a:cubicBezTo>
                    <a:pt x="11508" y="1595"/>
                    <a:pt x="11508" y="1673"/>
                    <a:pt x="11508" y="1673"/>
                  </a:cubicBezTo>
                  <a:cubicBezTo>
                    <a:pt x="11508" y="1828"/>
                    <a:pt x="11331" y="1906"/>
                    <a:pt x="11154" y="2062"/>
                  </a:cubicBezTo>
                  <a:cubicBezTo>
                    <a:pt x="11154" y="2140"/>
                    <a:pt x="11154" y="2140"/>
                    <a:pt x="10977" y="2062"/>
                  </a:cubicBezTo>
                  <a:cubicBezTo>
                    <a:pt x="10800" y="1984"/>
                    <a:pt x="10446" y="1906"/>
                    <a:pt x="10269" y="1906"/>
                  </a:cubicBezTo>
                  <a:cubicBezTo>
                    <a:pt x="10092" y="1828"/>
                    <a:pt x="10092" y="1906"/>
                    <a:pt x="9915" y="1984"/>
                  </a:cubicBezTo>
                  <a:cubicBezTo>
                    <a:pt x="9738" y="2062"/>
                    <a:pt x="9561" y="2140"/>
                    <a:pt x="9384" y="2218"/>
                  </a:cubicBezTo>
                  <a:cubicBezTo>
                    <a:pt x="9030" y="2296"/>
                    <a:pt x="9030" y="2608"/>
                    <a:pt x="8853" y="2764"/>
                  </a:cubicBezTo>
                  <a:cubicBezTo>
                    <a:pt x="8853" y="2764"/>
                    <a:pt x="8853" y="2920"/>
                    <a:pt x="8675" y="2920"/>
                  </a:cubicBezTo>
                  <a:cubicBezTo>
                    <a:pt x="8675" y="2998"/>
                    <a:pt x="8498" y="2920"/>
                    <a:pt x="8498" y="2998"/>
                  </a:cubicBezTo>
                  <a:cubicBezTo>
                    <a:pt x="8321" y="2998"/>
                    <a:pt x="8321" y="2998"/>
                    <a:pt x="8321" y="3076"/>
                  </a:cubicBezTo>
                  <a:cubicBezTo>
                    <a:pt x="8144" y="3232"/>
                    <a:pt x="8675" y="3388"/>
                    <a:pt x="8675" y="3544"/>
                  </a:cubicBezTo>
                  <a:cubicBezTo>
                    <a:pt x="8675" y="3622"/>
                    <a:pt x="8675" y="3778"/>
                    <a:pt x="8675" y="3856"/>
                  </a:cubicBezTo>
                  <a:cubicBezTo>
                    <a:pt x="8675" y="3934"/>
                    <a:pt x="8498" y="3934"/>
                    <a:pt x="8498" y="4012"/>
                  </a:cubicBezTo>
                  <a:cubicBezTo>
                    <a:pt x="8144" y="4246"/>
                    <a:pt x="7790" y="4402"/>
                    <a:pt x="7436" y="4636"/>
                  </a:cubicBezTo>
                  <a:cubicBezTo>
                    <a:pt x="7259" y="4714"/>
                    <a:pt x="7082" y="4792"/>
                    <a:pt x="7082" y="4870"/>
                  </a:cubicBezTo>
                  <a:cubicBezTo>
                    <a:pt x="7082" y="4948"/>
                    <a:pt x="7082" y="5026"/>
                    <a:pt x="7082" y="5104"/>
                  </a:cubicBezTo>
                  <a:cubicBezTo>
                    <a:pt x="7082" y="5182"/>
                    <a:pt x="7259" y="5260"/>
                    <a:pt x="7082" y="5260"/>
                  </a:cubicBezTo>
                  <a:cubicBezTo>
                    <a:pt x="6905" y="5338"/>
                    <a:pt x="6551" y="5415"/>
                    <a:pt x="6374" y="5493"/>
                  </a:cubicBezTo>
                  <a:cubicBezTo>
                    <a:pt x="6197" y="5493"/>
                    <a:pt x="6020" y="5493"/>
                    <a:pt x="5666" y="5493"/>
                  </a:cubicBezTo>
                  <a:cubicBezTo>
                    <a:pt x="5489" y="5493"/>
                    <a:pt x="5666" y="5493"/>
                    <a:pt x="5666" y="5571"/>
                  </a:cubicBezTo>
                  <a:cubicBezTo>
                    <a:pt x="5489" y="5805"/>
                    <a:pt x="5666" y="6039"/>
                    <a:pt x="5666" y="6351"/>
                  </a:cubicBezTo>
                  <a:cubicBezTo>
                    <a:pt x="5489" y="6507"/>
                    <a:pt x="5666" y="6741"/>
                    <a:pt x="5489" y="6897"/>
                  </a:cubicBezTo>
                  <a:cubicBezTo>
                    <a:pt x="5489" y="7053"/>
                    <a:pt x="5312" y="7209"/>
                    <a:pt x="5134" y="7287"/>
                  </a:cubicBezTo>
                  <a:cubicBezTo>
                    <a:pt x="4780" y="7521"/>
                    <a:pt x="4603" y="7755"/>
                    <a:pt x="4249" y="7989"/>
                  </a:cubicBezTo>
                  <a:cubicBezTo>
                    <a:pt x="4249" y="8067"/>
                    <a:pt x="4072" y="8145"/>
                    <a:pt x="4072" y="8145"/>
                  </a:cubicBezTo>
                  <a:cubicBezTo>
                    <a:pt x="4072" y="8223"/>
                    <a:pt x="4603" y="8301"/>
                    <a:pt x="4603" y="8301"/>
                  </a:cubicBezTo>
                  <a:cubicBezTo>
                    <a:pt x="4780" y="8379"/>
                    <a:pt x="4957" y="8379"/>
                    <a:pt x="4957" y="8457"/>
                  </a:cubicBezTo>
                  <a:cubicBezTo>
                    <a:pt x="4957" y="8613"/>
                    <a:pt x="4957" y="8691"/>
                    <a:pt x="4957" y="8847"/>
                  </a:cubicBezTo>
                  <a:cubicBezTo>
                    <a:pt x="4957" y="8925"/>
                    <a:pt x="4780" y="9002"/>
                    <a:pt x="4780" y="9080"/>
                  </a:cubicBezTo>
                  <a:cubicBezTo>
                    <a:pt x="4603" y="9158"/>
                    <a:pt x="4603" y="9158"/>
                    <a:pt x="4249" y="9080"/>
                  </a:cubicBezTo>
                  <a:cubicBezTo>
                    <a:pt x="4072" y="9080"/>
                    <a:pt x="3718" y="9002"/>
                    <a:pt x="3541" y="9002"/>
                  </a:cubicBezTo>
                  <a:cubicBezTo>
                    <a:pt x="3364" y="9002"/>
                    <a:pt x="3187" y="9080"/>
                    <a:pt x="3010" y="9080"/>
                  </a:cubicBezTo>
                  <a:cubicBezTo>
                    <a:pt x="2833" y="9158"/>
                    <a:pt x="2656" y="9158"/>
                    <a:pt x="2656" y="9236"/>
                  </a:cubicBezTo>
                  <a:cubicBezTo>
                    <a:pt x="2479" y="9314"/>
                    <a:pt x="2302" y="9392"/>
                    <a:pt x="2125" y="9548"/>
                  </a:cubicBezTo>
                  <a:cubicBezTo>
                    <a:pt x="1948" y="9626"/>
                    <a:pt x="1771" y="9704"/>
                    <a:pt x="1771" y="9782"/>
                  </a:cubicBezTo>
                  <a:cubicBezTo>
                    <a:pt x="1771" y="9860"/>
                    <a:pt x="1771" y="9938"/>
                    <a:pt x="1771" y="10016"/>
                  </a:cubicBezTo>
                  <a:cubicBezTo>
                    <a:pt x="1771" y="10094"/>
                    <a:pt x="1593" y="10172"/>
                    <a:pt x="1416" y="10250"/>
                  </a:cubicBezTo>
                  <a:cubicBezTo>
                    <a:pt x="1416" y="10328"/>
                    <a:pt x="1593" y="10406"/>
                    <a:pt x="1593" y="10484"/>
                  </a:cubicBezTo>
                  <a:cubicBezTo>
                    <a:pt x="1593" y="10562"/>
                    <a:pt x="1771" y="10718"/>
                    <a:pt x="1771" y="10796"/>
                  </a:cubicBezTo>
                  <a:cubicBezTo>
                    <a:pt x="1771" y="10796"/>
                    <a:pt x="1593" y="10874"/>
                    <a:pt x="1593" y="10874"/>
                  </a:cubicBezTo>
                  <a:cubicBezTo>
                    <a:pt x="1593" y="10952"/>
                    <a:pt x="1593" y="10952"/>
                    <a:pt x="1593" y="11030"/>
                  </a:cubicBezTo>
                  <a:cubicBezTo>
                    <a:pt x="1593" y="11108"/>
                    <a:pt x="1771" y="11186"/>
                    <a:pt x="1593" y="11264"/>
                  </a:cubicBezTo>
                  <a:cubicBezTo>
                    <a:pt x="1593" y="11342"/>
                    <a:pt x="1593" y="11342"/>
                    <a:pt x="1593" y="11420"/>
                  </a:cubicBezTo>
                  <a:cubicBezTo>
                    <a:pt x="1593" y="11420"/>
                    <a:pt x="1593" y="11498"/>
                    <a:pt x="1771" y="11498"/>
                  </a:cubicBezTo>
                  <a:cubicBezTo>
                    <a:pt x="1771" y="11654"/>
                    <a:pt x="1948" y="11732"/>
                    <a:pt x="1948" y="11888"/>
                  </a:cubicBezTo>
                  <a:cubicBezTo>
                    <a:pt x="1948" y="11888"/>
                    <a:pt x="1948" y="11966"/>
                    <a:pt x="1948" y="12044"/>
                  </a:cubicBezTo>
                  <a:cubicBezTo>
                    <a:pt x="1948" y="12200"/>
                    <a:pt x="1771" y="12278"/>
                    <a:pt x="1771" y="12434"/>
                  </a:cubicBezTo>
                  <a:cubicBezTo>
                    <a:pt x="1771" y="12512"/>
                    <a:pt x="1593" y="12667"/>
                    <a:pt x="1771" y="12745"/>
                  </a:cubicBezTo>
                  <a:cubicBezTo>
                    <a:pt x="1771" y="12823"/>
                    <a:pt x="1948" y="12901"/>
                    <a:pt x="2125" y="12901"/>
                  </a:cubicBezTo>
                  <a:cubicBezTo>
                    <a:pt x="2302" y="12979"/>
                    <a:pt x="2302" y="12979"/>
                    <a:pt x="2479" y="13057"/>
                  </a:cubicBezTo>
                  <a:cubicBezTo>
                    <a:pt x="2656" y="13057"/>
                    <a:pt x="2833" y="13213"/>
                    <a:pt x="2833" y="13291"/>
                  </a:cubicBezTo>
                  <a:cubicBezTo>
                    <a:pt x="3010" y="13369"/>
                    <a:pt x="2833" y="13525"/>
                    <a:pt x="2833" y="13525"/>
                  </a:cubicBezTo>
                  <a:cubicBezTo>
                    <a:pt x="2656" y="13603"/>
                    <a:pt x="2656" y="13603"/>
                    <a:pt x="2656" y="13681"/>
                  </a:cubicBezTo>
                  <a:cubicBezTo>
                    <a:pt x="2656" y="13681"/>
                    <a:pt x="2656" y="13759"/>
                    <a:pt x="2479" y="13759"/>
                  </a:cubicBezTo>
                  <a:cubicBezTo>
                    <a:pt x="2479" y="13837"/>
                    <a:pt x="2125" y="13759"/>
                    <a:pt x="1948" y="13837"/>
                  </a:cubicBezTo>
                  <a:cubicBezTo>
                    <a:pt x="1771" y="13837"/>
                    <a:pt x="1948" y="13915"/>
                    <a:pt x="1948" y="13993"/>
                  </a:cubicBezTo>
                  <a:cubicBezTo>
                    <a:pt x="1948" y="14071"/>
                    <a:pt x="2125" y="14227"/>
                    <a:pt x="2125" y="14383"/>
                  </a:cubicBezTo>
                  <a:cubicBezTo>
                    <a:pt x="2302" y="14461"/>
                    <a:pt x="2302" y="14539"/>
                    <a:pt x="2479" y="14695"/>
                  </a:cubicBezTo>
                  <a:cubicBezTo>
                    <a:pt x="2479" y="14773"/>
                    <a:pt x="2302" y="14773"/>
                    <a:pt x="2302" y="14851"/>
                  </a:cubicBezTo>
                  <a:cubicBezTo>
                    <a:pt x="2125" y="14929"/>
                    <a:pt x="2302" y="15007"/>
                    <a:pt x="2302" y="15163"/>
                  </a:cubicBezTo>
                  <a:cubicBezTo>
                    <a:pt x="2125" y="15241"/>
                    <a:pt x="1948" y="15319"/>
                    <a:pt x="1771" y="15319"/>
                  </a:cubicBezTo>
                  <a:cubicBezTo>
                    <a:pt x="1771" y="15397"/>
                    <a:pt x="1771" y="15397"/>
                    <a:pt x="1593" y="15397"/>
                  </a:cubicBezTo>
                  <a:cubicBezTo>
                    <a:pt x="1593" y="15475"/>
                    <a:pt x="1416" y="15397"/>
                    <a:pt x="1416" y="15397"/>
                  </a:cubicBezTo>
                  <a:cubicBezTo>
                    <a:pt x="1062" y="15475"/>
                    <a:pt x="1239" y="15553"/>
                    <a:pt x="1239" y="15631"/>
                  </a:cubicBezTo>
                  <a:cubicBezTo>
                    <a:pt x="1239" y="15631"/>
                    <a:pt x="1239" y="15709"/>
                    <a:pt x="1239" y="15709"/>
                  </a:cubicBezTo>
                  <a:cubicBezTo>
                    <a:pt x="1239" y="15787"/>
                    <a:pt x="1062" y="15787"/>
                    <a:pt x="1062" y="15787"/>
                  </a:cubicBezTo>
                  <a:cubicBezTo>
                    <a:pt x="885" y="15865"/>
                    <a:pt x="885" y="15943"/>
                    <a:pt x="1062" y="16021"/>
                  </a:cubicBezTo>
                  <a:cubicBezTo>
                    <a:pt x="1062" y="16176"/>
                    <a:pt x="1062" y="16254"/>
                    <a:pt x="1062" y="16332"/>
                  </a:cubicBezTo>
                  <a:cubicBezTo>
                    <a:pt x="1062" y="16410"/>
                    <a:pt x="1062" y="16566"/>
                    <a:pt x="1062" y="16644"/>
                  </a:cubicBezTo>
                  <a:cubicBezTo>
                    <a:pt x="885" y="16722"/>
                    <a:pt x="885" y="16800"/>
                    <a:pt x="708" y="16878"/>
                  </a:cubicBezTo>
                  <a:cubicBezTo>
                    <a:pt x="531" y="16878"/>
                    <a:pt x="531" y="16800"/>
                    <a:pt x="531" y="16722"/>
                  </a:cubicBezTo>
                  <a:cubicBezTo>
                    <a:pt x="531" y="16644"/>
                    <a:pt x="354" y="16566"/>
                    <a:pt x="177" y="16566"/>
                  </a:cubicBezTo>
                  <a:cubicBezTo>
                    <a:pt x="177" y="16566"/>
                    <a:pt x="-177" y="16722"/>
                    <a:pt x="177" y="16722"/>
                  </a:cubicBezTo>
                  <a:cubicBezTo>
                    <a:pt x="0" y="16722"/>
                    <a:pt x="0" y="16722"/>
                    <a:pt x="0" y="16800"/>
                  </a:cubicBezTo>
                  <a:cubicBezTo>
                    <a:pt x="0" y="16800"/>
                    <a:pt x="177" y="16800"/>
                    <a:pt x="177" y="16800"/>
                  </a:cubicBezTo>
                  <a:cubicBezTo>
                    <a:pt x="177" y="16800"/>
                    <a:pt x="177" y="16800"/>
                    <a:pt x="177" y="16878"/>
                  </a:cubicBezTo>
                  <a:cubicBezTo>
                    <a:pt x="177" y="16878"/>
                    <a:pt x="177" y="16956"/>
                    <a:pt x="177" y="17034"/>
                  </a:cubicBezTo>
                  <a:cubicBezTo>
                    <a:pt x="177" y="17034"/>
                    <a:pt x="177" y="17034"/>
                    <a:pt x="177" y="17112"/>
                  </a:cubicBezTo>
                  <a:cubicBezTo>
                    <a:pt x="177" y="17112"/>
                    <a:pt x="177" y="17112"/>
                    <a:pt x="177" y="17112"/>
                  </a:cubicBezTo>
                  <a:cubicBezTo>
                    <a:pt x="177" y="17112"/>
                    <a:pt x="177" y="17112"/>
                    <a:pt x="177" y="17190"/>
                  </a:cubicBezTo>
                  <a:cubicBezTo>
                    <a:pt x="177" y="17190"/>
                    <a:pt x="177" y="17268"/>
                    <a:pt x="354" y="17268"/>
                  </a:cubicBezTo>
                  <a:cubicBezTo>
                    <a:pt x="177" y="17346"/>
                    <a:pt x="177" y="17424"/>
                    <a:pt x="354" y="17424"/>
                  </a:cubicBezTo>
                  <a:cubicBezTo>
                    <a:pt x="177" y="17424"/>
                    <a:pt x="177" y="17502"/>
                    <a:pt x="177" y="17502"/>
                  </a:cubicBezTo>
                  <a:cubicBezTo>
                    <a:pt x="0" y="17502"/>
                    <a:pt x="177" y="17580"/>
                    <a:pt x="177" y="17658"/>
                  </a:cubicBezTo>
                  <a:cubicBezTo>
                    <a:pt x="177" y="17580"/>
                    <a:pt x="354" y="17580"/>
                    <a:pt x="354" y="17580"/>
                  </a:cubicBezTo>
                  <a:cubicBezTo>
                    <a:pt x="354" y="17580"/>
                    <a:pt x="531" y="17502"/>
                    <a:pt x="531" y="17502"/>
                  </a:cubicBezTo>
                  <a:cubicBezTo>
                    <a:pt x="531" y="17502"/>
                    <a:pt x="354" y="17580"/>
                    <a:pt x="354" y="17580"/>
                  </a:cubicBezTo>
                  <a:cubicBezTo>
                    <a:pt x="531" y="17580"/>
                    <a:pt x="531" y="17580"/>
                    <a:pt x="531" y="17580"/>
                  </a:cubicBezTo>
                  <a:cubicBezTo>
                    <a:pt x="531" y="17580"/>
                    <a:pt x="531" y="17580"/>
                    <a:pt x="531" y="17580"/>
                  </a:cubicBezTo>
                  <a:cubicBezTo>
                    <a:pt x="354" y="17580"/>
                    <a:pt x="354" y="17658"/>
                    <a:pt x="531" y="17658"/>
                  </a:cubicBezTo>
                  <a:cubicBezTo>
                    <a:pt x="531" y="17658"/>
                    <a:pt x="531" y="17736"/>
                    <a:pt x="531" y="17736"/>
                  </a:cubicBezTo>
                  <a:cubicBezTo>
                    <a:pt x="531" y="17658"/>
                    <a:pt x="708" y="17580"/>
                    <a:pt x="708" y="17424"/>
                  </a:cubicBezTo>
                  <a:cubicBezTo>
                    <a:pt x="708" y="17502"/>
                    <a:pt x="708" y="17502"/>
                    <a:pt x="708" y="17502"/>
                  </a:cubicBezTo>
                  <a:cubicBezTo>
                    <a:pt x="708" y="17502"/>
                    <a:pt x="885" y="17424"/>
                    <a:pt x="885" y="17502"/>
                  </a:cubicBezTo>
                  <a:cubicBezTo>
                    <a:pt x="885" y="17502"/>
                    <a:pt x="885" y="17580"/>
                    <a:pt x="885" y="17580"/>
                  </a:cubicBezTo>
                  <a:cubicBezTo>
                    <a:pt x="708" y="17580"/>
                    <a:pt x="531" y="17736"/>
                    <a:pt x="708" y="17736"/>
                  </a:cubicBezTo>
                  <a:cubicBezTo>
                    <a:pt x="708" y="17736"/>
                    <a:pt x="708" y="17736"/>
                    <a:pt x="708" y="17736"/>
                  </a:cubicBezTo>
                  <a:cubicBezTo>
                    <a:pt x="708" y="17736"/>
                    <a:pt x="885" y="17736"/>
                    <a:pt x="885" y="17658"/>
                  </a:cubicBezTo>
                  <a:cubicBezTo>
                    <a:pt x="885" y="17658"/>
                    <a:pt x="1062" y="17580"/>
                    <a:pt x="1239" y="17658"/>
                  </a:cubicBezTo>
                  <a:cubicBezTo>
                    <a:pt x="1239" y="17658"/>
                    <a:pt x="1062" y="17658"/>
                    <a:pt x="1062" y="17658"/>
                  </a:cubicBezTo>
                  <a:cubicBezTo>
                    <a:pt x="1062" y="17736"/>
                    <a:pt x="1239" y="17814"/>
                    <a:pt x="1239" y="17814"/>
                  </a:cubicBezTo>
                  <a:cubicBezTo>
                    <a:pt x="1239" y="17814"/>
                    <a:pt x="1239" y="17892"/>
                    <a:pt x="1062" y="17970"/>
                  </a:cubicBezTo>
                  <a:cubicBezTo>
                    <a:pt x="1062" y="17970"/>
                    <a:pt x="1062" y="18048"/>
                    <a:pt x="1062" y="18048"/>
                  </a:cubicBezTo>
                  <a:cubicBezTo>
                    <a:pt x="1062" y="18126"/>
                    <a:pt x="1062" y="18126"/>
                    <a:pt x="1062" y="18204"/>
                  </a:cubicBezTo>
                  <a:cubicBezTo>
                    <a:pt x="1062" y="18204"/>
                    <a:pt x="1062" y="18204"/>
                    <a:pt x="1062" y="18204"/>
                  </a:cubicBezTo>
                  <a:cubicBezTo>
                    <a:pt x="1062" y="18204"/>
                    <a:pt x="1062" y="18204"/>
                    <a:pt x="1062" y="18204"/>
                  </a:cubicBezTo>
                  <a:cubicBezTo>
                    <a:pt x="885" y="18204"/>
                    <a:pt x="1062" y="18282"/>
                    <a:pt x="885" y="18282"/>
                  </a:cubicBezTo>
                  <a:cubicBezTo>
                    <a:pt x="1062" y="18282"/>
                    <a:pt x="1062" y="18360"/>
                    <a:pt x="1062" y="18360"/>
                  </a:cubicBezTo>
                  <a:cubicBezTo>
                    <a:pt x="1062" y="18438"/>
                    <a:pt x="885" y="18438"/>
                    <a:pt x="885" y="18516"/>
                  </a:cubicBezTo>
                  <a:cubicBezTo>
                    <a:pt x="885" y="18516"/>
                    <a:pt x="1062" y="18516"/>
                    <a:pt x="1062" y="18438"/>
                  </a:cubicBezTo>
                  <a:cubicBezTo>
                    <a:pt x="1062" y="18516"/>
                    <a:pt x="1239" y="18516"/>
                    <a:pt x="1239" y="18516"/>
                  </a:cubicBezTo>
                  <a:cubicBezTo>
                    <a:pt x="1239" y="18516"/>
                    <a:pt x="1239" y="18516"/>
                    <a:pt x="1239" y="18516"/>
                  </a:cubicBezTo>
                  <a:cubicBezTo>
                    <a:pt x="1239" y="18594"/>
                    <a:pt x="1239" y="18672"/>
                    <a:pt x="1239" y="18594"/>
                  </a:cubicBezTo>
                  <a:cubicBezTo>
                    <a:pt x="1416" y="18594"/>
                    <a:pt x="1239" y="18672"/>
                    <a:pt x="1416" y="18750"/>
                  </a:cubicBezTo>
                  <a:cubicBezTo>
                    <a:pt x="1416" y="18750"/>
                    <a:pt x="1239" y="18750"/>
                    <a:pt x="1239" y="18750"/>
                  </a:cubicBezTo>
                  <a:cubicBezTo>
                    <a:pt x="1239" y="18750"/>
                    <a:pt x="1416" y="18750"/>
                    <a:pt x="1416" y="18750"/>
                  </a:cubicBezTo>
                  <a:cubicBezTo>
                    <a:pt x="1239" y="18828"/>
                    <a:pt x="1239" y="18906"/>
                    <a:pt x="1416" y="18906"/>
                  </a:cubicBezTo>
                  <a:cubicBezTo>
                    <a:pt x="1416" y="18906"/>
                    <a:pt x="1416" y="18906"/>
                    <a:pt x="1416" y="18906"/>
                  </a:cubicBezTo>
                  <a:cubicBezTo>
                    <a:pt x="1416" y="18984"/>
                    <a:pt x="1416" y="18906"/>
                    <a:pt x="1416" y="18984"/>
                  </a:cubicBezTo>
                  <a:cubicBezTo>
                    <a:pt x="1416" y="18906"/>
                    <a:pt x="1416" y="18828"/>
                    <a:pt x="1593" y="18828"/>
                  </a:cubicBezTo>
                  <a:cubicBezTo>
                    <a:pt x="1593" y="18828"/>
                    <a:pt x="1593" y="18906"/>
                    <a:pt x="1593" y="18906"/>
                  </a:cubicBezTo>
                  <a:cubicBezTo>
                    <a:pt x="1593" y="18906"/>
                    <a:pt x="1593" y="18906"/>
                    <a:pt x="1593" y="18906"/>
                  </a:cubicBezTo>
                  <a:cubicBezTo>
                    <a:pt x="1416" y="18984"/>
                    <a:pt x="1593" y="18906"/>
                    <a:pt x="1593" y="18984"/>
                  </a:cubicBezTo>
                  <a:cubicBezTo>
                    <a:pt x="1771" y="19062"/>
                    <a:pt x="1593" y="19062"/>
                    <a:pt x="1593" y="19062"/>
                  </a:cubicBezTo>
                  <a:cubicBezTo>
                    <a:pt x="1593" y="19062"/>
                    <a:pt x="1593" y="19062"/>
                    <a:pt x="1771" y="19062"/>
                  </a:cubicBezTo>
                  <a:cubicBezTo>
                    <a:pt x="1593" y="19062"/>
                    <a:pt x="1593" y="19140"/>
                    <a:pt x="1593" y="19140"/>
                  </a:cubicBezTo>
                  <a:cubicBezTo>
                    <a:pt x="1593" y="19140"/>
                    <a:pt x="1771" y="19140"/>
                    <a:pt x="1771" y="19140"/>
                  </a:cubicBezTo>
                  <a:cubicBezTo>
                    <a:pt x="1771" y="19140"/>
                    <a:pt x="1771" y="19140"/>
                    <a:pt x="1771" y="19140"/>
                  </a:cubicBezTo>
                  <a:cubicBezTo>
                    <a:pt x="1771" y="19140"/>
                    <a:pt x="1771" y="19296"/>
                    <a:pt x="1771" y="19296"/>
                  </a:cubicBezTo>
                  <a:cubicBezTo>
                    <a:pt x="1948" y="19374"/>
                    <a:pt x="1948" y="19374"/>
                    <a:pt x="1948" y="19374"/>
                  </a:cubicBezTo>
                  <a:cubicBezTo>
                    <a:pt x="1948" y="19452"/>
                    <a:pt x="1948" y="19452"/>
                    <a:pt x="1948" y="19452"/>
                  </a:cubicBezTo>
                  <a:cubicBezTo>
                    <a:pt x="2125" y="19530"/>
                    <a:pt x="2125" y="19530"/>
                    <a:pt x="2302" y="19608"/>
                  </a:cubicBezTo>
                  <a:cubicBezTo>
                    <a:pt x="2479" y="19686"/>
                    <a:pt x="2479" y="19686"/>
                    <a:pt x="2479" y="19763"/>
                  </a:cubicBezTo>
                  <a:cubicBezTo>
                    <a:pt x="2479" y="19763"/>
                    <a:pt x="2479" y="19841"/>
                    <a:pt x="2656" y="19841"/>
                  </a:cubicBezTo>
                  <a:cubicBezTo>
                    <a:pt x="2656" y="19919"/>
                    <a:pt x="2656" y="19841"/>
                    <a:pt x="2833" y="19841"/>
                  </a:cubicBezTo>
                  <a:cubicBezTo>
                    <a:pt x="2833" y="19919"/>
                    <a:pt x="2833" y="19841"/>
                    <a:pt x="2833" y="19919"/>
                  </a:cubicBezTo>
                  <a:cubicBezTo>
                    <a:pt x="3010" y="19919"/>
                    <a:pt x="3010" y="19997"/>
                    <a:pt x="3010" y="20075"/>
                  </a:cubicBezTo>
                  <a:cubicBezTo>
                    <a:pt x="3010" y="20231"/>
                    <a:pt x="2656" y="20075"/>
                    <a:pt x="2656" y="20153"/>
                  </a:cubicBezTo>
                  <a:cubicBezTo>
                    <a:pt x="2302" y="20153"/>
                    <a:pt x="2656" y="20231"/>
                    <a:pt x="2656" y="20309"/>
                  </a:cubicBezTo>
                  <a:cubicBezTo>
                    <a:pt x="2833" y="20309"/>
                    <a:pt x="2833" y="20387"/>
                    <a:pt x="2656" y="20465"/>
                  </a:cubicBezTo>
                  <a:cubicBezTo>
                    <a:pt x="2479" y="20465"/>
                    <a:pt x="2302" y="20387"/>
                    <a:pt x="2125" y="20309"/>
                  </a:cubicBezTo>
                  <a:cubicBezTo>
                    <a:pt x="2479" y="20387"/>
                    <a:pt x="2479" y="20543"/>
                    <a:pt x="2656" y="20699"/>
                  </a:cubicBezTo>
                  <a:cubicBezTo>
                    <a:pt x="2656" y="20699"/>
                    <a:pt x="2656" y="20777"/>
                    <a:pt x="2656" y="20777"/>
                  </a:cubicBezTo>
                  <a:cubicBezTo>
                    <a:pt x="2833" y="20855"/>
                    <a:pt x="2833" y="20855"/>
                    <a:pt x="3010" y="20933"/>
                  </a:cubicBezTo>
                  <a:cubicBezTo>
                    <a:pt x="3010" y="21011"/>
                    <a:pt x="3010" y="21011"/>
                    <a:pt x="3010" y="21011"/>
                  </a:cubicBezTo>
                  <a:cubicBezTo>
                    <a:pt x="3010" y="21089"/>
                    <a:pt x="3187" y="21089"/>
                    <a:pt x="3187" y="21089"/>
                  </a:cubicBezTo>
                  <a:cubicBezTo>
                    <a:pt x="3187" y="21167"/>
                    <a:pt x="3010" y="21245"/>
                    <a:pt x="3010" y="21245"/>
                  </a:cubicBezTo>
                  <a:cubicBezTo>
                    <a:pt x="2833" y="21323"/>
                    <a:pt x="3010" y="21401"/>
                    <a:pt x="3010" y="21401"/>
                  </a:cubicBezTo>
                  <a:cubicBezTo>
                    <a:pt x="3010" y="21401"/>
                    <a:pt x="3010" y="21401"/>
                    <a:pt x="3010" y="21401"/>
                  </a:cubicBezTo>
                  <a:cubicBezTo>
                    <a:pt x="3010" y="21479"/>
                    <a:pt x="2833" y="21401"/>
                    <a:pt x="2833" y="21479"/>
                  </a:cubicBezTo>
                  <a:cubicBezTo>
                    <a:pt x="2833" y="21557"/>
                    <a:pt x="3010" y="21479"/>
                    <a:pt x="3010" y="21479"/>
                  </a:cubicBezTo>
                  <a:cubicBezTo>
                    <a:pt x="3187" y="21479"/>
                    <a:pt x="3364" y="21557"/>
                    <a:pt x="3541" y="21557"/>
                  </a:cubicBezTo>
                  <a:cubicBezTo>
                    <a:pt x="3718" y="21557"/>
                    <a:pt x="3718" y="21557"/>
                    <a:pt x="3718" y="21557"/>
                  </a:cubicBezTo>
                  <a:cubicBezTo>
                    <a:pt x="3895" y="21557"/>
                    <a:pt x="3895" y="21557"/>
                    <a:pt x="3895" y="21479"/>
                  </a:cubicBezTo>
                  <a:cubicBezTo>
                    <a:pt x="3895" y="21479"/>
                    <a:pt x="4072" y="21479"/>
                    <a:pt x="4072" y="21479"/>
                  </a:cubicBezTo>
                  <a:cubicBezTo>
                    <a:pt x="4072" y="21479"/>
                    <a:pt x="4072" y="21479"/>
                    <a:pt x="4072" y="21479"/>
                  </a:cubicBezTo>
                  <a:cubicBezTo>
                    <a:pt x="4249" y="21479"/>
                    <a:pt x="4426" y="21479"/>
                    <a:pt x="4426" y="21479"/>
                  </a:cubicBezTo>
                  <a:cubicBezTo>
                    <a:pt x="4603" y="21479"/>
                    <a:pt x="4603" y="21479"/>
                    <a:pt x="4780" y="21479"/>
                  </a:cubicBezTo>
                  <a:cubicBezTo>
                    <a:pt x="4780" y="21479"/>
                    <a:pt x="4957" y="21557"/>
                    <a:pt x="4957" y="21479"/>
                  </a:cubicBezTo>
                  <a:cubicBezTo>
                    <a:pt x="5134" y="21479"/>
                    <a:pt x="5312" y="21323"/>
                    <a:pt x="5312" y="21323"/>
                  </a:cubicBezTo>
                  <a:cubicBezTo>
                    <a:pt x="5312" y="21245"/>
                    <a:pt x="5134" y="21167"/>
                    <a:pt x="5134" y="21089"/>
                  </a:cubicBezTo>
                  <a:cubicBezTo>
                    <a:pt x="4957" y="21011"/>
                    <a:pt x="5134" y="20933"/>
                    <a:pt x="5312" y="20855"/>
                  </a:cubicBezTo>
                  <a:cubicBezTo>
                    <a:pt x="5312" y="20777"/>
                    <a:pt x="5489" y="20699"/>
                    <a:pt x="5666" y="20621"/>
                  </a:cubicBezTo>
                  <a:cubicBezTo>
                    <a:pt x="5666" y="20621"/>
                    <a:pt x="5666" y="20699"/>
                    <a:pt x="5666" y="20699"/>
                  </a:cubicBezTo>
                  <a:cubicBezTo>
                    <a:pt x="5666" y="20699"/>
                    <a:pt x="5666" y="20621"/>
                    <a:pt x="5666" y="20621"/>
                  </a:cubicBezTo>
                  <a:cubicBezTo>
                    <a:pt x="5666" y="20699"/>
                    <a:pt x="5666" y="20699"/>
                    <a:pt x="5666" y="20699"/>
                  </a:cubicBezTo>
                  <a:cubicBezTo>
                    <a:pt x="5843" y="20699"/>
                    <a:pt x="5843" y="20699"/>
                    <a:pt x="5843" y="20699"/>
                  </a:cubicBezTo>
                  <a:cubicBezTo>
                    <a:pt x="6020" y="20699"/>
                    <a:pt x="5843" y="20621"/>
                    <a:pt x="5843" y="20543"/>
                  </a:cubicBezTo>
                  <a:cubicBezTo>
                    <a:pt x="5843" y="20465"/>
                    <a:pt x="6020" y="20543"/>
                    <a:pt x="6020" y="20543"/>
                  </a:cubicBezTo>
                  <a:cubicBezTo>
                    <a:pt x="6197" y="20543"/>
                    <a:pt x="6374" y="20543"/>
                    <a:pt x="6374" y="20543"/>
                  </a:cubicBezTo>
                  <a:cubicBezTo>
                    <a:pt x="6374" y="20465"/>
                    <a:pt x="6551" y="20543"/>
                    <a:pt x="6551" y="20543"/>
                  </a:cubicBezTo>
                  <a:cubicBezTo>
                    <a:pt x="6728" y="20543"/>
                    <a:pt x="6728" y="20543"/>
                    <a:pt x="6905" y="20465"/>
                  </a:cubicBezTo>
                  <a:cubicBezTo>
                    <a:pt x="6905" y="20465"/>
                    <a:pt x="6905" y="20543"/>
                    <a:pt x="6905" y="20543"/>
                  </a:cubicBezTo>
                  <a:cubicBezTo>
                    <a:pt x="6905" y="20543"/>
                    <a:pt x="6905" y="20543"/>
                    <a:pt x="6905" y="20543"/>
                  </a:cubicBezTo>
                  <a:cubicBezTo>
                    <a:pt x="6905" y="20543"/>
                    <a:pt x="7082" y="20465"/>
                    <a:pt x="7082" y="20543"/>
                  </a:cubicBezTo>
                  <a:cubicBezTo>
                    <a:pt x="7082" y="20465"/>
                    <a:pt x="7259" y="20465"/>
                    <a:pt x="7259" y="20465"/>
                  </a:cubicBezTo>
                  <a:cubicBezTo>
                    <a:pt x="7259" y="20465"/>
                    <a:pt x="7259" y="20465"/>
                    <a:pt x="7259" y="20543"/>
                  </a:cubicBezTo>
                  <a:cubicBezTo>
                    <a:pt x="7436" y="20465"/>
                    <a:pt x="7436" y="20465"/>
                    <a:pt x="7436" y="20465"/>
                  </a:cubicBezTo>
                  <a:cubicBezTo>
                    <a:pt x="7436" y="20465"/>
                    <a:pt x="7790" y="20543"/>
                    <a:pt x="7613" y="20543"/>
                  </a:cubicBezTo>
                  <a:cubicBezTo>
                    <a:pt x="7790" y="20543"/>
                    <a:pt x="7613" y="20543"/>
                    <a:pt x="7613" y="20621"/>
                  </a:cubicBezTo>
                  <a:cubicBezTo>
                    <a:pt x="7790" y="20699"/>
                    <a:pt x="8144" y="20309"/>
                    <a:pt x="8144" y="20231"/>
                  </a:cubicBezTo>
                  <a:cubicBezTo>
                    <a:pt x="8144" y="20153"/>
                    <a:pt x="8144" y="20075"/>
                    <a:pt x="8321" y="19997"/>
                  </a:cubicBezTo>
                  <a:cubicBezTo>
                    <a:pt x="8321" y="19997"/>
                    <a:pt x="8321" y="19919"/>
                    <a:pt x="8321" y="19919"/>
                  </a:cubicBezTo>
                  <a:cubicBezTo>
                    <a:pt x="8321" y="19919"/>
                    <a:pt x="8321" y="19919"/>
                    <a:pt x="8321" y="19841"/>
                  </a:cubicBezTo>
                  <a:cubicBezTo>
                    <a:pt x="8498" y="19841"/>
                    <a:pt x="8498" y="19841"/>
                    <a:pt x="8498" y="19841"/>
                  </a:cubicBezTo>
                  <a:cubicBezTo>
                    <a:pt x="8498" y="19841"/>
                    <a:pt x="8498" y="19919"/>
                    <a:pt x="8675" y="19841"/>
                  </a:cubicBezTo>
                  <a:cubicBezTo>
                    <a:pt x="8675" y="19841"/>
                    <a:pt x="8498" y="19763"/>
                    <a:pt x="8498" y="19763"/>
                  </a:cubicBezTo>
                  <a:cubicBezTo>
                    <a:pt x="8675" y="19686"/>
                    <a:pt x="8675" y="19763"/>
                    <a:pt x="8853" y="19686"/>
                  </a:cubicBezTo>
                  <a:cubicBezTo>
                    <a:pt x="8853" y="19686"/>
                    <a:pt x="8675" y="19686"/>
                    <a:pt x="8675" y="19686"/>
                  </a:cubicBezTo>
                  <a:cubicBezTo>
                    <a:pt x="8675" y="19686"/>
                    <a:pt x="8675" y="19608"/>
                    <a:pt x="8675" y="19608"/>
                  </a:cubicBezTo>
                  <a:cubicBezTo>
                    <a:pt x="8675" y="19530"/>
                    <a:pt x="8675" y="19374"/>
                    <a:pt x="8853" y="19374"/>
                  </a:cubicBezTo>
                  <a:cubicBezTo>
                    <a:pt x="8675" y="19374"/>
                    <a:pt x="8675" y="19374"/>
                    <a:pt x="8675" y="19374"/>
                  </a:cubicBezTo>
                  <a:cubicBezTo>
                    <a:pt x="8675" y="19374"/>
                    <a:pt x="8853" y="19374"/>
                    <a:pt x="8853" y="19374"/>
                  </a:cubicBezTo>
                  <a:cubicBezTo>
                    <a:pt x="8853" y="19296"/>
                    <a:pt x="8853" y="19374"/>
                    <a:pt x="9030" y="19374"/>
                  </a:cubicBezTo>
                  <a:cubicBezTo>
                    <a:pt x="8853" y="19296"/>
                    <a:pt x="8853" y="19296"/>
                    <a:pt x="8853" y="19296"/>
                  </a:cubicBezTo>
                  <a:cubicBezTo>
                    <a:pt x="8853" y="19218"/>
                    <a:pt x="8853" y="19218"/>
                    <a:pt x="8853" y="19218"/>
                  </a:cubicBezTo>
                  <a:cubicBezTo>
                    <a:pt x="8675" y="19140"/>
                    <a:pt x="8853" y="19140"/>
                    <a:pt x="8853" y="19062"/>
                  </a:cubicBezTo>
                  <a:cubicBezTo>
                    <a:pt x="8853" y="19062"/>
                    <a:pt x="8675" y="19062"/>
                    <a:pt x="8853" y="18984"/>
                  </a:cubicBezTo>
                  <a:cubicBezTo>
                    <a:pt x="8853" y="18984"/>
                    <a:pt x="8853" y="18906"/>
                    <a:pt x="9030" y="18906"/>
                  </a:cubicBezTo>
                  <a:cubicBezTo>
                    <a:pt x="9030" y="18906"/>
                    <a:pt x="9030" y="18906"/>
                    <a:pt x="9030" y="18906"/>
                  </a:cubicBezTo>
                  <a:cubicBezTo>
                    <a:pt x="9030" y="18828"/>
                    <a:pt x="9030" y="18828"/>
                    <a:pt x="9030" y="18750"/>
                  </a:cubicBezTo>
                  <a:cubicBezTo>
                    <a:pt x="9030" y="18828"/>
                    <a:pt x="9030" y="18828"/>
                    <a:pt x="9030" y="18828"/>
                  </a:cubicBezTo>
                  <a:cubicBezTo>
                    <a:pt x="9030" y="18750"/>
                    <a:pt x="9030" y="18672"/>
                    <a:pt x="9030" y="18672"/>
                  </a:cubicBezTo>
                  <a:cubicBezTo>
                    <a:pt x="9030" y="18672"/>
                    <a:pt x="8853" y="18672"/>
                    <a:pt x="8853" y="18672"/>
                  </a:cubicBezTo>
                  <a:cubicBezTo>
                    <a:pt x="8853" y="18672"/>
                    <a:pt x="8853" y="18672"/>
                    <a:pt x="8853" y="18672"/>
                  </a:cubicBezTo>
                  <a:cubicBezTo>
                    <a:pt x="8853" y="18594"/>
                    <a:pt x="8853" y="18594"/>
                    <a:pt x="8853" y="18594"/>
                  </a:cubicBezTo>
                  <a:cubicBezTo>
                    <a:pt x="8853" y="18594"/>
                    <a:pt x="8853" y="18594"/>
                    <a:pt x="8853" y="18594"/>
                  </a:cubicBezTo>
                  <a:cubicBezTo>
                    <a:pt x="8853" y="18594"/>
                    <a:pt x="8853" y="18594"/>
                    <a:pt x="8853" y="18594"/>
                  </a:cubicBezTo>
                  <a:cubicBezTo>
                    <a:pt x="9030" y="18594"/>
                    <a:pt x="9030" y="18594"/>
                    <a:pt x="9030" y="18516"/>
                  </a:cubicBezTo>
                  <a:cubicBezTo>
                    <a:pt x="9030" y="18516"/>
                    <a:pt x="9030" y="18516"/>
                    <a:pt x="8853" y="18438"/>
                  </a:cubicBezTo>
                  <a:cubicBezTo>
                    <a:pt x="9030" y="18516"/>
                    <a:pt x="9030" y="18516"/>
                    <a:pt x="9207" y="18516"/>
                  </a:cubicBezTo>
                  <a:cubicBezTo>
                    <a:pt x="9207" y="18516"/>
                    <a:pt x="9207" y="18516"/>
                    <a:pt x="9207" y="18516"/>
                  </a:cubicBezTo>
                  <a:cubicBezTo>
                    <a:pt x="9207" y="18516"/>
                    <a:pt x="9207" y="18516"/>
                    <a:pt x="9207" y="18516"/>
                  </a:cubicBezTo>
                  <a:cubicBezTo>
                    <a:pt x="9030" y="18516"/>
                    <a:pt x="9207" y="18438"/>
                    <a:pt x="9207" y="18516"/>
                  </a:cubicBezTo>
                  <a:cubicBezTo>
                    <a:pt x="9207" y="18438"/>
                    <a:pt x="9207" y="18438"/>
                    <a:pt x="9030" y="18438"/>
                  </a:cubicBezTo>
                  <a:cubicBezTo>
                    <a:pt x="9030" y="18360"/>
                    <a:pt x="8675" y="18282"/>
                    <a:pt x="8675" y="18204"/>
                  </a:cubicBezTo>
                  <a:cubicBezTo>
                    <a:pt x="8853" y="18282"/>
                    <a:pt x="9030" y="18360"/>
                    <a:pt x="9207" y="18438"/>
                  </a:cubicBezTo>
                  <a:cubicBezTo>
                    <a:pt x="9207" y="18360"/>
                    <a:pt x="8853" y="18282"/>
                    <a:pt x="8675" y="18204"/>
                  </a:cubicBezTo>
                  <a:cubicBezTo>
                    <a:pt x="8675" y="18204"/>
                    <a:pt x="8853" y="18204"/>
                    <a:pt x="8853" y="18204"/>
                  </a:cubicBezTo>
                  <a:cubicBezTo>
                    <a:pt x="8853" y="18204"/>
                    <a:pt x="8853" y="18204"/>
                    <a:pt x="8853" y="18204"/>
                  </a:cubicBezTo>
                  <a:cubicBezTo>
                    <a:pt x="8853" y="18204"/>
                    <a:pt x="8853" y="18204"/>
                    <a:pt x="8853" y="18204"/>
                  </a:cubicBezTo>
                  <a:cubicBezTo>
                    <a:pt x="8853" y="18204"/>
                    <a:pt x="8853" y="18204"/>
                    <a:pt x="9030" y="18204"/>
                  </a:cubicBezTo>
                  <a:cubicBezTo>
                    <a:pt x="8853" y="18126"/>
                    <a:pt x="8675" y="18126"/>
                    <a:pt x="8853" y="18126"/>
                  </a:cubicBezTo>
                  <a:cubicBezTo>
                    <a:pt x="8853" y="18048"/>
                    <a:pt x="9030" y="18204"/>
                    <a:pt x="9030" y="18204"/>
                  </a:cubicBezTo>
                  <a:cubicBezTo>
                    <a:pt x="9030" y="18204"/>
                    <a:pt x="9030" y="18204"/>
                    <a:pt x="9030" y="18204"/>
                  </a:cubicBezTo>
                  <a:cubicBezTo>
                    <a:pt x="9030" y="18204"/>
                    <a:pt x="9207" y="18282"/>
                    <a:pt x="9030" y="18204"/>
                  </a:cubicBezTo>
                  <a:cubicBezTo>
                    <a:pt x="9207" y="18282"/>
                    <a:pt x="9384" y="18282"/>
                    <a:pt x="9207" y="18204"/>
                  </a:cubicBezTo>
                  <a:cubicBezTo>
                    <a:pt x="9207" y="18204"/>
                    <a:pt x="9207" y="18204"/>
                    <a:pt x="9207" y="18204"/>
                  </a:cubicBezTo>
                  <a:cubicBezTo>
                    <a:pt x="9207" y="18204"/>
                    <a:pt x="9207" y="18126"/>
                    <a:pt x="9207" y="18126"/>
                  </a:cubicBezTo>
                  <a:cubicBezTo>
                    <a:pt x="9207" y="18126"/>
                    <a:pt x="9207" y="18126"/>
                    <a:pt x="9207" y="18126"/>
                  </a:cubicBezTo>
                  <a:cubicBezTo>
                    <a:pt x="9030" y="18048"/>
                    <a:pt x="8853" y="17970"/>
                    <a:pt x="9207" y="18048"/>
                  </a:cubicBezTo>
                  <a:cubicBezTo>
                    <a:pt x="9030" y="18048"/>
                    <a:pt x="9207" y="18048"/>
                    <a:pt x="9207" y="18048"/>
                  </a:cubicBezTo>
                  <a:cubicBezTo>
                    <a:pt x="9207" y="18048"/>
                    <a:pt x="9207" y="18048"/>
                    <a:pt x="9030" y="17970"/>
                  </a:cubicBezTo>
                  <a:cubicBezTo>
                    <a:pt x="9207" y="17970"/>
                    <a:pt x="9207" y="17970"/>
                    <a:pt x="9207" y="17970"/>
                  </a:cubicBezTo>
                  <a:cubicBezTo>
                    <a:pt x="9207" y="17970"/>
                    <a:pt x="9030" y="17892"/>
                    <a:pt x="9030" y="17892"/>
                  </a:cubicBezTo>
                  <a:cubicBezTo>
                    <a:pt x="9030" y="17892"/>
                    <a:pt x="9030" y="17892"/>
                    <a:pt x="9030" y="17892"/>
                  </a:cubicBezTo>
                  <a:cubicBezTo>
                    <a:pt x="9030" y="17892"/>
                    <a:pt x="9030" y="17814"/>
                    <a:pt x="9030" y="17814"/>
                  </a:cubicBezTo>
                  <a:cubicBezTo>
                    <a:pt x="9030" y="17814"/>
                    <a:pt x="9207" y="17892"/>
                    <a:pt x="9207" y="17892"/>
                  </a:cubicBezTo>
                  <a:cubicBezTo>
                    <a:pt x="9384" y="17892"/>
                    <a:pt x="9384" y="17892"/>
                    <a:pt x="9207" y="17814"/>
                  </a:cubicBezTo>
                  <a:cubicBezTo>
                    <a:pt x="9384" y="17814"/>
                    <a:pt x="9384" y="17736"/>
                    <a:pt x="9384" y="17736"/>
                  </a:cubicBezTo>
                  <a:cubicBezTo>
                    <a:pt x="9207" y="17736"/>
                    <a:pt x="9207" y="17736"/>
                    <a:pt x="9207" y="17736"/>
                  </a:cubicBezTo>
                  <a:cubicBezTo>
                    <a:pt x="9207" y="17736"/>
                    <a:pt x="9207" y="17658"/>
                    <a:pt x="9384" y="17658"/>
                  </a:cubicBezTo>
                  <a:cubicBezTo>
                    <a:pt x="9207" y="17658"/>
                    <a:pt x="9207" y="17658"/>
                    <a:pt x="9207" y="17658"/>
                  </a:cubicBezTo>
                  <a:cubicBezTo>
                    <a:pt x="9207" y="17736"/>
                    <a:pt x="9030" y="17658"/>
                    <a:pt x="9030" y="17580"/>
                  </a:cubicBezTo>
                  <a:cubicBezTo>
                    <a:pt x="9030" y="17580"/>
                    <a:pt x="9207" y="17580"/>
                    <a:pt x="9207" y="17658"/>
                  </a:cubicBezTo>
                  <a:cubicBezTo>
                    <a:pt x="9207" y="17580"/>
                    <a:pt x="9207" y="17580"/>
                    <a:pt x="9207" y="17580"/>
                  </a:cubicBezTo>
                  <a:cubicBezTo>
                    <a:pt x="9207" y="17580"/>
                    <a:pt x="9207" y="17580"/>
                    <a:pt x="9207" y="17580"/>
                  </a:cubicBezTo>
                  <a:cubicBezTo>
                    <a:pt x="9207" y="17502"/>
                    <a:pt x="8853" y="17424"/>
                    <a:pt x="8675" y="17424"/>
                  </a:cubicBezTo>
                  <a:cubicBezTo>
                    <a:pt x="8853" y="17424"/>
                    <a:pt x="9030" y="17502"/>
                    <a:pt x="9207" y="17502"/>
                  </a:cubicBezTo>
                  <a:cubicBezTo>
                    <a:pt x="9207" y="17502"/>
                    <a:pt x="9384" y="17424"/>
                    <a:pt x="9384" y="17424"/>
                  </a:cubicBezTo>
                  <a:cubicBezTo>
                    <a:pt x="9384" y="17424"/>
                    <a:pt x="9384" y="17424"/>
                    <a:pt x="9384" y="17424"/>
                  </a:cubicBezTo>
                  <a:cubicBezTo>
                    <a:pt x="9384" y="17424"/>
                    <a:pt x="9561" y="17424"/>
                    <a:pt x="9561" y="17424"/>
                  </a:cubicBezTo>
                  <a:cubicBezTo>
                    <a:pt x="9384" y="17346"/>
                    <a:pt x="9384" y="17346"/>
                    <a:pt x="9384" y="17346"/>
                  </a:cubicBezTo>
                  <a:cubicBezTo>
                    <a:pt x="9384" y="17346"/>
                    <a:pt x="9384" y="17346"/>
                    <a:pt x="9384" y="17346"/>
                  </a:cubicBezTo>
                  <a:cubicBezTo>
                    <a:pt x="9384" y="17346"/>
                    <a:pt x="9384" y="17346"/>
                    <a:pt x="9384" y="17346"/>
                  </a:cubicBezTo>
                  <a:cubicBezTo>
                    <a:pt x="9207" y="17268"/>
                    <a:pt x="9384" y="17268"/>
                    <a:pt x="9207" y="17268"/>
                  </a:cubicBezTo>
                  <a:cubicBezTo>
                    <a:pt x="9207" y="17268"/>
                    <a:pt x="9207" y="17268"/>
                    <a:pt x="9207" y="17268"/>
                  </a:cubicBezTo>
                  <a:cubicBezTo>
                    <a:pt x="9207" y="17268"/>
                    <a:pt x="9030" y="17268"/>
                    <a:pt x="9030" y="17190"/>
                  </a:cubicBezTo>
                  <a:cubicBezTo>
                    <a:pt x="9030" y="17190"/>
                    <a:pt x="8853" y="17190"/>
                    <a:pt x="8853" y="17190"/>
                  </a:cubicBezTo>
                  <a:cubicBezTo>
                    <a:pt x="8675" y="17190"/>
                    <a:pt x="8675" y="17190"/>
                    <a:pt x="8675" y="17190"/>
                  </a:cubicBezTo>
                  <a:cubicBezTo>
                    <a:pt x="8675" y="17190"/>
                    <a:pt x="8675" y="17190"/>
                    <a:pt x="8675" y="17190"/>
                  </a:cubicBezTo>
                  <a:cubicBezTo>
                    <a:pt x="8675" y="17268"/>
                    <a:pt x="8675" y="17268"/>
                    <a:pt x="8675" y="17268"/>
                  </a:cubicBezTo>
                  <a:cubicBezTo>
                    <a:pt x="8675" y="17268"/>
                    <a:pt x="8675" y="17190"/>
                    <a:pt x="8498" y="17190"/>
                  </a:cubicBezTo>
                  <a:cubicBezTo>
                    <a:pt x="8498" y="17190"/>
                    <a:pt x="8498" y="17190"/>
                    <a:pt x="8498" y="17190"/>
                  </a:cubicBezTo>
                  <a:cubicBezTo>
                    <a:pt x="8498" y="17190"/>
                    <a:pt x="8321" y="17268"/>
                    <a:pt x="8321" y="17268"/>
                  </a:cubicBezTo>
                  <a:cubicBezTo>
                    <a:pt x="8321" y="17190"/>
                    <a:pt x="8321" y="17190"/>
                    <a:pt x="8321" y="17190"/>
                  </a:cubicBezTo>
                  <a:cubicBezTo>
                    <a:pt x="8321" y="17190"/>
                    <a:pt x="8498" y="17190"/>
                    <a:pt x="8321" y="17190"/>
                  </a:cubicBezTo>
                  <a:cubicBezTo>
                    <a:pt x="8853" y="17190"/>
                    <a:pt x="9207" y="17268"/>
                    <a:pt x="9738" y="17190"/>
                  </a:cubicBezTo>
                  <a:cubicBezTo>
                    <a:pt x="9738" y="17190"/>
                    <a:pt x="9561" y="17190"/>
                    <a:pt x="9561" y="17190"/>
                  </a:cubicBezTo>
                  <a:cubicBezTo>
                    <a:pt x="9561" y="17112"/>
                    <a:pt x="9915" y="17190"/>
                    <a:pt x="9915" y="17112"/>
                  </a:cubicBezTo>
                  <a:cubicBezTo>
                    <a:pt x="9915" y="17112"/>
                    <a:pt x="9738" y="17112"/>
                    <a:pt x="9738" y="17112"/>
                  </a:cubicBezTo>
                  <a:cubicBezTo>
                    <a:pt x="9738" y="17112"/>
                    <a:pt x="9738" y="17112"/>
                    <a:pt x="9738" y="17112"/>
                  </a:cubicBezTo>
                  <a:cubicBezTo>
                    <a:pt x="9738" y="17034"/>
                    <a:pt x="9738" y="17034"/>
                    <a:pt x="9738" y="17034"/>
                  </a:cubicBezTo>
                  <a:cubicBezTo>
                    <a:pt x="9738" y="17034"/>
                    <a:pt x="9738" y="17034"/>
                    <a:pt x="9915" y="17034"/>
                  </a:cubicBezTo>
                  <a:cubicBezTo>
                    <a:pt x="9915" y="17034"/>
                    <a:pt x="9915" y="17112"/>
                    <a:pt x="10092" y="17112"/>
                  </a:cubicBezTo>
                  <a:cubicBezTo>
                    <a:pt x="10092" y="17034"/>
                    <a:pt x="10446" y="17034"/>
                    <a:pt x="10092" y="16956"/>
                  </a:cubicBezTo>
                  <a:cubicBezTo>
                    <a:pt x="10269" y="16956"/>
                    <a:pt x="10269" y="17034"/>
                    <a:pt x="10446" y="16956"/>
                  </a:cubicBezTo>
                  <a:cubicBezTo>
                    <a:pt x="10269" y="16956"/>
                    <a:pt x="10446" y="16878"/>
                    <a:pt x="10446" y="16878"/>
                  </a:cubicBezTo>
                  <a:cubicBezTo>
                    <a:pt x="10446" y="16878"/>
                    <a:pt x="10446" y="16878"/>
                    <a:pt x="10623" y="16878"/>
                  </a:cubicBezTo>
                  <a:cubicBezTo>
                    <a:pt x="10623" y="16878"/>
                    <a:pt x="10623" y="16878"/>
                    <a:pt x="10623" y="16878"/>
                  </a:cubicBezTo>
                  <a:cubicBezTo>
                    <a:pt x="10623" y="16878"/>
                    <a:pt x="10623" y="16878"/>
                    <a:pt x="10623" y="16878"/>
                  </a:cubicBezTo>
                  <a:cubicBezTo>
                    <a:pt x="10623" y="16878"/>
                    <a:pt x="10446" y="16878"/>
                    <a:pt x="10446" y="16878"/>
                  </a:cubicBezTo>
                  <a:cubicBezTo>
                    <a:pt x="10800" y="16878"/>
                    <a:pt x="10623" y="16722"/>
                    <a:pt x="10623" y="16722"/>
                  </a:cubicBezTo>
                  <a:cubicBezTo>
                    <a:pt x="10623" y="16722"/>
                    <a:pt x="10623" y="16644"/>
                    <a:pt x="10623" y="16566"/>
                  </a:cubicBezTo>
                  <a:cubicBezTo>
                    <a:pt x="10623" y="16566"/>
                    <a:pt x="10800" y="16566"/>
                    <a:pt x="10623" y="16488"/>
                  </a:cubicBezTo>
                  <a:cubicBezTo>
                    <a:pt x="10800" y="16566"/>
                    <a:pt x="10623" y="16566"/>
                    <a:pt x="10800" y="16644"/>
                  </a:cubicBezTo>
                  <a:cubicBezTo>
                    <a:pt x="10800" y="16566"/>
                    <a:pt x="10977" y="16488"/>
                    <a:pt x="10800" y="16644"/>
                  </a:cubicBezTo>
                  <a:cubicBezTo>
                    <a:pt x="10800" y="16644"/>
                    <a:pt x="10800" y="16722"/>
                    <a:pt x="10800" y="16722"/>
                  </a:cubicBezTo>
                  <a:cubicBezTo>
                    <a:pt x="10800" y="16800"/>
                    <a:pt x="10977" y="16800"/>
                    <a:pt x="10977" y="16878"/>
                  </a:cubicBezTo>
                  <a:cubicBezTo>
                    <a:pt x="10977" y="16800"/>
                    <a:pt x="10977" y="16800"/>
                    <a:pt x="10977" y="16722"/>
                  </a:cubicBezTo>
                  <a:cubicBezTo>
                    <a:pt x="10977" y="16800"/>
                    <a:pt x="10977" y="16800"/>
                    <a:pt x="10977" y="16800"/>
                  </a:cubicBezTo>
                  <a:cubicBezTo>
                    <a:pt x="10977" y="16878"/>
                    <a:pt x="10977" y="16878"/>
                    <a:pt x="11154" y="16878"/>
                  </a:cubicBezTo>
                  <a:cubicBezTo>
                    <a:pt x="11154" y="16878"/>
                    <a:pt x="11154" y="16878"/>
                    <a:pt x="11154" y="16800"/>
                  </a:cubicBezTo>
                  <a:cubicBezTo>
                    <a:pt x="11331" y="16878"/>
                    <a:pt x="11154" y="16644"/>
                    <a:pt x="11331" y="16644"/>
                  </a:cubicBezTo>
                  <a:cubicBezTo>
                    <a:pt x="11331" y="16644"/>
                    <a:pt x="11331" y="16644"/>
                    <a:pt x="11331" y="16644"/>
                  </a:cubicBezTo>
                  <a:cubicBezTo>
                    <a:pt x="11508" y="16644"/>
                    <a:pt x="11508" y="16566"/>
                    <a:pt x="11685" y="16566"/>
                  </a:cubicBezTo>
                  <a:cubicBezTo>
                    <a:pt x="11685" y="16566"/>
                    <a:pt x="11685" y="16566"/>
                    <a:pt x="11685" y="16566"/>
                  </a:cubicBezTo>
                  <a:cubicBezTo>
                    <a:pt x="11685" y="16566"/>
                    <a:pt x="11685" y="16566"/>
                    <a:pt x="11508" y="16566"/>
                  </a:cubicBezTo>
                  <a:cubicBezTo>
                    <a:pt x="11685" y="16566"/>
                    <a:pt x="11862" y="16566"/>
                    <a:pt x="11685" y="16566"/>
                  </a:cubicBezTo>
                  <a:cubicBezTo>
                    <a:pt x="11862" y="16488"/>
                    <a:pt x="11862" y="16488"/>
                    <a:pt x="11862" y="16488"/>
                  </a:cubicBezTo>
                  <a:cubicBezTo>
                    <a:pt x="12039" y="16488"/>
                    <a:pt x="12039" y="16488"/>
                    <a:pt x="11862" y="16488"/>
                  </a:cubicBezTo>
                  <a:cubicBezTo>
                    <a:pt x="11862" y="16488"/>
                    <a:pt x="11862" y="16488"/>
                    <a:pt x="11862" y="16410"/>
                  </a:cubicBezTo>
                  <a:cubicBezTo>
                    <a:pt x="11862" y="16410"/>
                    <a:pt x="11862" y="16410"/>
                    <a:pt x="11862" y="16410"/>
                  </a:cubicBezTo>
                  <a:cubicBezTo>
                    <a:pt x="11862" y="16410"/>
                    <a:pt x="11862" y="16410"/>
                    <a:pt x="12039" y="16410"/>
                  </a:cubicBezTo>
                  <a:cubicBezTo>
                    <a:pt x="11862" y="16410"/>
                    <a:pt x="11685" y="16332"/>
                    <a:pt x="11862" y="16332"/>
                  </a:cubicBezTo>
                  <a:cubicBezTo>
                    <a:pt x="11685" y="16254"/>
                    <a:pt x="11685" y="16254"/>
                    <a:pt x="11862" y="16254"/>
                  </a:cubicBezTo>
                  <a:cubicBezTo>
                    <a:pt x="11862" y="16332"/>
                    <a:pt x="12748" y="16332"/>
                    <a:pt x="12216" y="16176"/>
                  </a:cubicBezTo>
                  <a:cubicBezTo>
                    <a:pt x="12393" y="16254"/>
                    <a:pt x="12039" y="16099"/>
                    <a:pt x="12039" y="16099"/>
                  </a:cubicBezTo>
                  <a:cubicBezTo>
                    <a:pt x="12039" y="16099"/>
                    <a:pt x="12039" y="16099"/>
                    <a:pt x="12039" y="16176"/>
                  </a:cubicBezTo>
                  <a:cubicBezTo>
                    <a:pt x="12039" y="16176"/>
                    <a:pt x="12039" y="16176"/>
                    <a:pt x="12039" y="16176"/>
                  </a:cubicBezTo>
                  <a:cubicBezTo>
                    <a:pt x="12039" y="16176"/>
                    <a:pt x="12039" y="16254"/>
                    <a:pt x="12039" y="16254"/>
                  </a:cubicBezTo>
                  <a:cubicBezTo>
                    <a:pt x="12039" y="16254"/>
                    <a:pt x="12039" y="16254"/>
                    <a:pt x="12039" y="16176"/>
                  </a:cubicBezTo>
                  <a:cubicBezTo>
                    <a:pt x="11685" y="16176"/>
                    <a:pt x="11685" y="16176"/>
                    <a:pt x="11685" y="16254"/>
                  </a:cubicBezTo>
                  <a:cubicBezTo>
                    <a:pt x="11508" y="16254"/>
                    <a:pt x="11508" y="16254"/>
                    <a:pt x="11331" y="16254"/>
                  </a:cubicBezTo>
                  <a:cubicBezTo>
                    <a:pt x="11331" y="16254"/>
                    <a:pt x="11331" y="16254"/>
                    <a:pt x="11331" y="16254"/>
                  </a:cubicBezTo>
                  <a:cubicBezTo>
                    <a:pt x="11508" y="16254"/>
                    <a:pt x="11508" y="16254"/>
                    <a:pt x="11508" y="16254"/>
                  </a:cubicBezTo>
                  <a:cubicBezTo>
                    <a:pt x="11508" y="16176"/>
                    <a:pt x="11331" y="16176"/>
                    <a:pt x="11331" y="16099"/>
                  </a:cubicBezTo>
                  <a:cubicBezTo>
                    <a:pt x="11331" y="16176"/>
                    <a:pt x="11331" y="16099"/>
                    <a:pt x="11508" y="16099"/>
                  </a:cubicBezTo>
                  <a:cubicBezTo>
                    <a:pt x="11508" y="16099"/>
                    <a:pt x="11508" y="16099"/>
                    <a:pt x="11508" y="16099"/>
                  </a:cubicBezTo>
                  <a:cubicBezTo>
                    <a:pt x="11508" y="16099"/>
                    <a:pt x="11685" y="16021"/>
                    <a:pt x="11685" y="16099"/>
                  </a:cubicBezTo>
                  <a:cubicBezTo>
                    <a:pt x="11508" y="16099"/>
                    <a:pt x="11508" y="16099"/>
                    <a:pt x="11508" y="16099"/>
                  </a:cubicBezTo>
                  <a:cubicBezTo>
                    <a:pt x="11508" y="16176"/>
                    <a:pt x="11685" y="16176"/>
                    <a:pt x="11862" y="16099"/>
                  </a:cubicBezTo>
                  <a:cubicBezTo>
                    <a:pt x="11685" y="16099"/>
                    <a:pt x="11685" y="16099"/>
                    <a:pt x="11685" y="16099"/>
                  </a:cubicBezTo>
                  <a:cubicBezTo>
                    <a:pt x="11685" y="16099"/>
                    <a:pt x="11685" y="16099"/>
                    <a:pt x="11685" y="16099"/>
                  </a:cubicBezTo>
                  <a:cubicBezTo>
                    <a:pt x="11685" y="16021"/>
                    <a:pt x="11685" y="16021"/>
                    <a:pt x="11685" y="16021"/>
                  </a:cubicBezTo>
                  <a:cubicBezTo>
                    <a:pt x="11862" y="16021"/>
                    <a:pt x="11862" y="16021"/>
                    <a:pt x="12039" y="15943"/>
                  </a:cubicBezTo>
                  <a:cubicBezTo>
                    <a:pt x="12216" y="15943"/>
                    <a:pt x="12393" y="15865"/>
                    <a:pt x="12393" y="15787"/>
                  </a:cubicBezTo>
                  <a:cubicBezTo>
                    <a:pt x="12393" y="15865"/>
                    <a:pt x="12393" y="15865"/>
                    <a:pt x="12393" y="15787"/>
                  </a:cubicBezTo>
                  <a:cubicBezTo>
                    <a:pt x="12393" y="15787"/>
                    <a:pt x="12393" y="15787"/>
                    <a:pt x="12393" y="15787"/>
                  </a:cubicBezTo>
                  <a:cubicBezTo>
                    <a:pt x="12393" y="15709"/>
                    <a:pt x="12748" y="15709"/>
                    <a:pt x="12748" y="15631"/>
                  </a:cubicBezTo>
                  <a:cubicBezTo>
                    <a:pt x="12748" y="15709"/>
                    <a:pt x="13102" y="15631"/>
                    <a:pt x="12925" y="15631"/>
                  </a:cubicBezTo>
                  <a:cubicBezTo>
                    <a:pt x="12925" y="15553"/>
                    <a:pt x="12571" y="15631"/>
                    <a:pt x="12393" y="15631"/>
                  </a:cubicBezTo>
                  <a:cubicBezTo>
                    <a:pt x="12571" y="15553"/>
                    <a:pt x="12571" y="15553"/>
                    <a:pt x="12748" y="15553"/>
                  </a:cubicBezTo>
                  <a:cubicBezTo>
                    <a:pt x="12748" y="15475"/>
                    <a:pt x="12748" y="15475"/>
                    <a:pt x="12748" y="15397"/>
                  </a:cubicBezTo>
                  <a:cubicBezTo>
                    <a:pt x="12748" y="15397"/>
                    <a:pt x="12925" y="15553"/>
                    <a:pt x="12925" y="15553"/>
                  </a:cubicBezTo>
                  <a:cubicBezTo>
                    <a:pt x="12925" y="15475"/>
                    <a:pt x="13102" y="15475"/>
                    <a:pt x="12925" y="15397"/>
                  </a:cubicBezTo>
                  <a:cubicBezTo>
                    <a:pt x="12925" y="15475"/>
                    <a:pt x="12925" y="15475"/>
                    <a:pt x="12925" y="15475"/>
                  </a:cubicBezTo>
                  <a:cubicBezTo>
                    <a:pt x="12925" y="15397"/>
                    <a:pt x="12748" y="15397"/>
                    <a:pt x="12748" y="15397"/>
                  </a:cubicBezTo>
                  <a:cubicBezTo>
                    <a:pt x="12748" y="15319"/>
                    <a:pt x="12571" y="15241"/>
                    <a:pt x="12571" y="15163"/>
                  </a:cubicBezTo>
                  <a:cubicBezTo>
                    <a:pt x="12571" y="15163"/>
                    <a:pt x="12571" y="15085"/>
                    <a:pt x="12571" y="15085"/>
                  </a:cubicBezTo>
                  <a:cubicBezTo>
                    <a:pt x="12393" y="15163"/>
                    <a:pt x="12571" y="15241"/>
                    <a:pt x="12571" y="15319"/>
                  </a:cubicBezTo>
                  <a:cubicBezTo>
                    <a:pt x="12571" y="15241"/>
                    <a:pt x="12571" y="15163"/>
                    <a:pt x="12393" y="15085"/>
                  </a:cubicBezTo>
                  <a:cubicBezTo>
                    <a:pt x="12216" y="15007"/>
                    <a:pt x="12216" y="15085"/>
                    <a:pt x="12216" y="15163"/>
                  </a:cubicBezTo>
                  <a:cubicBezTo>
                    <a:pt x="12216" y="15163"/>
                    <a:pt x="12216" y="15085"/>
                    <a:pt x="12216" y="15007"/>
                  </a:cubicBezTo>
                  <a:cubicBezTo>
                    <a:pt x="12039" y="15085"/>
                    <a:pt x="11862" y="15007"/>
                    <a:pt x="11862" y="14929"/>
                  </a:cubicBezTo>
                  <a:cubicBezTo>
                    <a:pt x="11862" y="15007"/>
                    <a:pt x="12039" y="15007"/>
                    <a:pt x="12039" y="15007"/>
                  </a:cubicBezTo>
                  <a:cubicBezTo>
                    <a:pt x="11862" y="14929"/>
                    <a:pt x="11862" y="14851"/>
                    <a:pt x="11862" y="14851"/>
                  </a:cubicBezTo>
                  <a:cubicBezTo>
                    <a:pt x="11862" y="14851"/>
                    <a:pt x="12039" y="15007"/>
                    <a:pt x="12216" y="14929"/>
                  </a:cubicBezTo>
                  <a:cubicBezTo>
                    <a:pt x="12216" y="14929"/>
                    <a:pt x="12039" y="14929"/>
                    <a:pt x="12039" y="14851"/>
                  </a:cubicBezTo>
                  <a:cubicBezTo>
                    <a:pt x="12039" y="14851"/>
                    <a:pt x="12039" y="14851"/>
                    <a:pt x="12039" y="14851"/>
                  </a:cubicBezTo>
                  <a:cubicBezTo>
                    <a:pt x="12039" y="14851"/>
                    <a:pt x="12039" y="14773"/>
                    <a:pt x="11862" y="14773"/>
                  </a:cubicBezTo>
                  <a:cubicBezTo>
                    <a:pt x="11862" y="14773"/>
                    <a:pt x="11685" y="14773"/>
                    <a:pt x="11685" y="14851"/>
                  </a:cubicBezTo>
                  <a:cubicBezTo>
                    <a:pt x="11508" y="14773"/>
                    <a:pt x="11685" y="14773"/>
                    <a:pt x="11685" y="14773"/>
                  </a:cubicBezTo>
                  <a:cubicBezTo>
                    <a:pt x="11508" y="14695"/>
                    <a:pt x="11508" y="14695"/>
                    <a:pt x="11508" y="14617"/>
                  </a:cubicBezTo>
                  <a:cubicBezTo>
                    <a:pt x="11331" y="14617"/>
                    <a:pt x="11331" y="14539"/>
                    <a:pt x="11154" y="14539"/>
                  </a:cubicBezTo>
                  <a:cubicBezTo>
                    <a:pt x="11508" y="14383"/>
                    <a:pt x="10623" y="14461"/>
                    <a:pt x="10800" y="14539"/>
                  </a:cubicBezTo>
                  <a:cubicBezTo>
                    <a:pt x="10623" y="14539"/>
                    <a:pt x="10446" y="14461"/>
                    <a:pt x="10623" y="14383"/>
                  </a:cubicBezTo>
                  <a:cubicBezTo>
                    <a:pt x="10623" y="14305"/>
                    <a:pt x="10446" y="14383"/>
                    <a:pt x="10269" y="14383"/>
                  </a:cubicBezTo>
                  <a:cubicBezTo>
                    <a:pt x="10269" y="14383"/>
                    <a:pt x="10092" y="14383"/>
                    <a:pt x="10269" y="14383"/>
                  </a:cubicBezTo>
                  <a:cubicBezTo>
                    <a:pt x="10269" y="14383"/>
                    <a:pt x="9915" y="14227"/>
                    <a:pt x="9915" y="14305"/>
                  </a:cubicBezTo>
                  <a:cubicBezTo>
                    <a:pt x="9915" y="14227"/>
                    <a:pt x="10092" y="14227"/>
                    <a:pt x="10092" y="14149"/>
                  </a:cubicBezTo>
                  <a:cubicBezTo>
                    <a:pt x="9915" y="14149"/>
                    <a:pt x="10092" y="13993"/>
                    <a:pt x="9915" y="13993"/>
                  </a:cubicBezTo>
                  <a:cubicBezTo>
                    <a:pt x="9915" y="13915"/>
                    <a:pt x="9738" y="13837"/>
                    <a:pt x="10092" y="13837"/>
                  </a:cubicBezTo>
                  <a:cubicBezTo>
                    <a:pt x="9915" y="13759"/>
                    <a:pt x="9915" y="13759"/>
                    <a:pt x="9915" y="13837"/>
                  </a:cubicBezTo>
                  <a:cubicBezTo>
                    <a:pt x="9915" y="13759"/>
                    <a:pt x="10092" y="13681"/>
                    <a:pt x="9915" y="13681"/>
                  </a:cubicBezTo>
                  <a:cubicBezTo>
                    <a:pt x="9915" y="13681"/>
                    <a:pt x="9915" y="13525"/>
                    <a:pt x="9915" y="13525"/>
                  </a:cubicBezTo>
                  <a:cubicBezTo>
                    <a:pt x="9915" y="13447"/>
                    <a:pt x="9915" y="13447"/>
                    <a:pt x="9915" y="13447"/>
                  </a:cubicBezTo>
                  <a:cubicBezTo>
                    <a:pt x="9915" y="13369"/>
                    <a:pt x="9738" y="13369"/>
                    <a:pt x="9738" y="13369"/>
                  </a:cubicBezTo>
                  <a:cubicBezTo>
                    <a:pt x="9915" y="13369"/>
                    <a:pt x="9915" y="13369"/>
                    <a:pt x="10092" y="13369"/>
                  </a:cubicBezTo>
                  <a:cubicBezTo>
                    <a:pt x="9915" y="13369"/>
                    <a:pt x="9915" y="13369"/>
                    <a:pt x="9915" y="13369"/>
                  </a:cubicBezTo>
                  <a:cubicBezTo>
                    <a:pt x="9915" y="13369"/>
                    <a:pt x="10092" y="13369"/>
                    <a:pt x="10092" y="13369"/>
                  </a:cubicBezTo>
                  <a:cubicBezTo>
                    <a:pt x="9915" y="13291"/>
                    <a:pt x="9738" y="13213"/>
                    <a:pt x="9915" y="13213"/>
                  </a:cubicBezTo>
                  <a:cubicBezTo>
                    <a:pt x="9915" y="13213"/>
                    <a:pt x="9915" y="13213"/>
                    <a:pt x="9915" y="13213"/>
                  </a:cubicBezTo>
                  <a:cubicBezTo>
                    <a:pt x="9915" y="13213"/>
                    <a:pt x="9915" y="13213"/>
                    <a:pt x="9915" y="13135"/>
                  </a:cubicBezTo>
                  <a:cubicBezTo>
                    <a:pt x="9915" y="13213"/>
                    <a:pt x="9915" y="13057"/>
                    <a:pt x="9915" y="13057"/>
                  </a:cubicBezTo>
                  <a:cubicBezTo>
                    <a:pt x="9915" y="13057"/>
                    <a:pt x="9915" y="13057"/>
                    <a:pt x="9915" y="13057"/>
                  </a:cubicBezTo>
                  <a:cubicBezTo>
                    <a:pt x="9915" y="13057"/>
                    <a:pt x="9738" y="13057"/>
                    <a:pt x="9738" y="12979"/>
                  </a:cubicBezTo>
                  <a:cubicBezTo>
                    <a:pt x="9738" y="12979"/>
                    <a:pt x="9915" y="12979"/>
                    <a:pt x="9915" y="12979"/>
                  </a:cubicBezTo>
                  <a:cubicBezTo>
                    <a:pt x="9915" y="12979"/>
                    <a:pt x="9738" y="12979"/>
                    <a:pt x="9738" y="12979"/>
                  </a:cubicBezTo>
                  <a:cubicBezTo>
                    <a:pt x="9738" y="12979"/>
                    <a:pt x="9738" y="12901"/>
                    <a:pt x="9915" y="12901"/>
                  </a:cubicBezTo>
                  <a:cubicBezTo>
                    <a:pt x="9738" y="12901"/>
                    <a:pt x="9915" y="12901"/>
                    <a:pt x="9738" y="12901"/>
                  </a:cubicBezTo>
                  <a:cubicBezTo>
                    <a:pt x="9738" y="12901"/>
                    <a:pt x="9738" y="12901"/>
                    <a:pt x="9738" y="12901"/>
                  </a:cubicBezTo>
                  <a:cubicBezTo>
                    <a:pt x="9915" y="12901"/>
                    <a:pt x="9915" y="12901"/>
                    <a:pt x="10092" y="12901"/>
                  </a:cubicBezTo>
                  <a:cubicBezTo>
                    <a:pt x="9915" y="12901"/>
                    <a:pt x="9915" y="12901"/>
                    <a:pt x="9738" y="12901"/>
                  </a:cubicBezTo>
                  <a:cubicBezTo>
                    <a:pt x="9915" y="12901"/>
                    <a:pt x="9915" y="12901"/>
                    <a:pt x="9915" y="12901"/>
                  </a:cubicBezTo>
                  <a:cubicBezTo>
                    <a:pt x="9915" y="12823"/>
                    <a:pt x="9915" y="12823"/>
                    <a:pt x="9915" y="12823"/>
                  </a:cubicBezTo>
                  <a:cubicBezTo>
                    <a:pt x="9915" y="12823"/>
                    <a:pt x="10092" y="12823"/>
                    <a:pt x="10092" y="12745"/>
                  </a:cubicBezTo>
                  <a:cubicBezTo>
                    <a:pt x="9915" y="12745"/>
                    <a:pt x="9915" y="12745"/>
                    <a:pt x="9915" y="12745"/>
                  </a:cubicBezTo>
                  <a:cubicBezTo>
                    <a:pt x="9915" y="12745"/>
                    <a:pt x="10092" y="12745"/>
                    <a:pt x="10092" y="12745"/>
                  </a:cubicBezTo>
                  <a:cubicBezTo>
                    <a:pt x="10092" y="12745"/>
                    <a:pt x="10092" y="12823"/>
                    <a:pt x="10269" y="12823"/>
                  </a:cubicBezTo>
                  <a:cubicBezTo>
                    <a:pt x="10269" y="12823"/>
                    <a:pt x="10269" y="12745"/>
                    <a:pt x="10092" y="12745"/>
                  </a:cubicBezTo>
                  <a:cubicBezTo>
                    <a:pt x="10269" y="12745"/>
                    <a:pt x="10269" y="12901"/>
                    <a:pt x="10446" y="12901"/>
                  </a:cubicBezTo>
                  <a:cubicBezTo>
                    <a:pt x="10446" y="12901"/>
                    <a:pt x="10446" y="12745"/>
                    <a:pt x="10446" y="12745"/>
                  </a:cubicBezTo>
                  <a:cubicBezTo>
                    <a:pt x="10446" y="12745"/>
                    <a:pt x="10269" y="12745"/>
                    <a:pt x="10269" y="12745"/>
                  </a:cubicBezTo>
                  <a:cubicBezTo>
                    <a:pt x="10269" y="12745"/>
                    <a:pt x="10269" y="12745"/>
                    <a:pt x="10269" y="12667"/>
                  </a:cubicBezTo>
                  <a:cubicBezTo>
                    <a:pt x="10269" y="12667"/>
                    <a:pt x="10269" y="12589"/>
                    <a:pt x="10269" y="12589"/>
                  </a:cubicBezTo>
                  <a:cubicBezTo>
                    <a:pt x="10092" y="12667"/>
                    <a:pt x="10269" y="12512"/>
                    <a:pt x="10269" y="12512"/>
                  </a:cubicBezTo>
                  <a:cubicBezTo>
                    <a:pt x="10269" y="12434"/>
                    <a:pt x="10092" y="12356"/>
                    <a:pt x="10446" y="12278"/>
                  </a:cubicBezTo>
                  <a:cubicBezTo>
                    <a:pt x="10269" y="12278"/>
                    <a:pt x="10446" y="12278"/>
                    <a:pt x="10446" y="12200"/>
                  </a:cubicBezTo>
                  <a:cubicBezTo>
                    <a:pt x="10446" y="12200"/>
                    <a:pt x="10446" y="12044"/>
                    <a:pt x="10446" y="11966"/>
                  </a:cubicBezTo>
                  <a:cubicBezTo>
                    <a:pt x="10446" y="11966"/>
                    <a:pt x="10623" y="11966"/>
                    <a:pt x="10446" y="12044"/>
                  </a:cubicBezTo>
                  <a:cubicBezTo>
                    <a:pt x="10623" y="11966"/>
                    <a:pt x="10623" y="11966"/>
                    <a:pt x="10623" y="11966"/>
                  </a:cubicBezTo>
                  <a:cubicBezTo>
                    <a:pt x="10623" y="11966"/>
                    <a:pt x="10446" y="11966"/>
                    <a:pt x="10446" y="11888"/>
                  </a:cubicBezTo>
                  <a:cubicBezTo>
                    <a:pt x="10446" y="11888"/>
                    <a:pt x="10269" y="11810"/>
                    <a:pt x="10269" y="11810"/>
                  </a:cubicBezTo>
                  <a:cubicBezTo>
                    <a:pt x="10269" y="11810"/>
                    <a:pt x="10269" y="11810"/>
                    <a:pt x="10269" y="11810"/>
                  </a:cubicBezTo>
                  <a:cubicBezTo>
                    <a:pt x="10269" y="11732"/>
                    <a:pt x="10269" y="11732"/>
                    <a:pt x="10092" y="11732"/>
                  </a:cubicBezTo>
                  <a:cubicBezTo>
                    <a:pt x="10269" y="11732"/>
                    <a:pt x="10092" y="11576"/>
                    <a:pt x="10092" y="11576"/>
                  </a:cubicBezTo>
                  <a:cubicBezTo>
                    <a:pt x="10092" y="11576"/>
                    <a:pt x="10269" y="11498"/>
                    <a:pt x="10269" y="11498"/>
                  </a:cubicBezTo>
                  <a:cubicBezTo>
                    <a:pt x="10446" y="11576"/>
                    <a:pt x="10446" y="11654"/>
                    <a:pt x="10800" y="11654"/>
                  </a:cubicBezTo>
                  <a:cubicBezTo>
                    <a:pt x="10800" y="11576"/>
                    <a:pt x="10623" y="11576"/>
                    <a:pt x="10800" y="11576"/>
                  </a:cubicBezTo>
                  <a:cubicBezTo>
                    <a:pt x="10800" y="11498"/>
                    <a:pt x="10977" y="11576"/>
                    <a:pt x="10977" y="11576"/>
                  </a:cubicBezTo>
                  <a:cubicBezTo>
                    <a:pt x="11154" y="11576"/>
                    <a:pt x="10977" y="11420"/>
                    <a:pt x="11154" y="11342"/>
                  </a:cubicBezTo>
                  <a:cubicBezTo>
                    <a:pt x="11154" y="11420"/>
                    <a:pt x="11154" y="11420"/>
                    <a:pt x="11154" y="11420"/>
                  </a:cubicBezTo>
                  <a:cubicBezTo>
                    <a:pt x="11331" y="11420"/>
                    <a:pt x="11331" y="11420"/>
                    <a:pt x="11331" y="11420"/>
                  </a:cubicBezTo>
                  <a:cubicBezTo>
                    <a:pt x="11331" y="11342"/>
                    <a:pt x="11154" y="11342"/>
                    <a:pt x="10977" y="11264"/>
                  </a:cubicBezTo>
                  <a:cubicBezTo>
                    <a:pt x="11154" y="11264"/>
                    <a:pt x="11154" y="11342"/>
                    <a:pt x="11331" y="11264"/>
                  </a:cubicBezTo>
                  <a:cubicBezTo>
                    <a:pt x="11331" y="11186"/>
                    <a:pt x="11154" y="11108"/>
                    <a:pt x="11154" y="11108"/>
                  </a:cubicBezTo>
                  <a:cubicBezTo>
                    <a:pt x="11154" y="11030"/>
                    <a:pt x="11154" y="11030"/>
                    <a:pt x="11154" y="11030"/>
                  </a:cubicBezTo>
                  <a:cubicBezTo>
                    <a:pt x="10977" y="11030"/>
                    <a:pt x="10977" y="10952"/>
                    <a:pt x="10977" y="10952"/>
                  </a:cubicBezTo>
                  <a:cubicBezTo>
                    <a:pt x="10977" y="10874"/>
                    <a:pt x="10977" y="10796"/>
                    <a:pt x="10800" y="10796"/>
                  </a:cubicBezTo>
                  <a:cubicBezTo>
                    <a:pt x="10800" y="10796"/>
                    <a:pt x="10800" y="10796"/>
                    <a:pt x="10977" y="10796"/>
                  </a:cubicBezTo>
                  <a:cubicBezTo>
                    <a:pt x="10977" y="10796"/>
                    <a:pt x="10977" y="10952"/>
                    <a:pt x="11154" y="10874"/>
                  </a:cubicBezTo>
                  <a:cubicBezTo>
                    <a:pt x="11154" y="10952"/>
                    <a:pt x="11154" y="11030"/>
                    <a:pt x="11154" y="11030"/>
                  </a:cubicBezTo>
                  <a:cubicBezTo>
                    <a:pt x="11154" y="11108"/>
                    <a:pt x="11331" y="11030"/>
                    <a:pt x="11331" y="10952"/>
                  </a:cubicBezTo>
                  <a:cubicBezTo>
                    <a:pt x="11331" y="11030"/>
                    <a:pt x="11508" y="11030"/>
                    <a:pt x="11508" y="11030"/>
                  </a:cubicBezTo>
                  <a:cubicBezTo>
                    <a:pt x="11508" y="11108"/>
                    <a:pt x="11331" y="11030"/>
                    <a:pt x="11331" y="11108"/>
                  </a:cubicBezTo>
                  <a:cubicBezTo>
                    <a:pt x="11331" y="11108"/>
                    <a:pt x="11331" y="11108"/>
                    <a:pt x="11331" y="11108"/>
                  </a:cubicBezTo>
                  <a:cubicBezTo>
                    <a:pt x="11508" y="11108"/>
                    <a:pt x="11508" y="11108"/>
                    <a:pt x="11508" y="11030"/>
                  </a:cubicBezTo>
                  <a:cubicBezTo>
                    <a:pt x="11508" y="11030"/>
                    <a:pt x="11508" y="11030"/>
                    <a:pt x="11508" y="11030"/>
                  </a:cubicBezTo>
                  <a:cubicBezTo>
                    <a:pt x="11508" y="11108"/>
                    <a:pt x="11508" y="11108"/>
                    <a:pt x="11508" y="11108"/>
                  </a:cubicBezTo>
                  <a:cubicBezTo>
                    <a:pt x="11685" y="11108"/>
                    <a:pt x="11685" y="11108"/>
                    <a:pt x="11685" y="11030"/>
                  </a:cubicBezTo>
                  <a:cubicBezTo>
                    <a:pt x="11685" y="10952"/>
                    <a:pt x="11685" y="11030"/>
                    <a:pt x="11685" y="11030"/>
                  </a:cubicBezTo>
                  <a:cubicBezTo>
                    <a:pt x="11685" y="11030"/>
                    <a:pt x="11685" y="11030"/>
                    <a:pt x="11685" y="11030"/>
                  </a:cubicBezTo>
                  <a:cubicBezTo>
                    <a:pt x="11685" y="10952"/>
                    <a:pt x="11685" y="10952"/>
                    <a:pt x="11685" y="10952"/>
                  </a:cubicBezTo>
                  <a:cubicBezTo>
                    <a:pt x="11685" y="10952"/>
                    <a:pt x="11685" y="10952"/>
                    <a:pt x="11685" y="10952"/>
                  </a:cubicBezTo>
                  <a:cubicBezTo>
                    <a:pt x="11685" y="10952"/>
                    <a:pt x="11685" y="10952"/>
                    <a:pt x="11685" y="10952"/>
                  </a:cubicBezTo>
                  <a:cubicBezTo>
                    <a:pt x="11862" y="10952"/>
                    <a:pt x="11862" y="11030"/>
                    <a:pt x="12039" y="11030"/>
                  </a:cubicBezTo>
                  <a:cubicBezTo>
                    <a:pt x="12039" y="10952"/>
                    <a:pt x="12039" y="10952"/>
                    <a:pt x="11862" y="10874"/>
                  </a:cubicBezTo>
                  <a:cubicBezTo>
                    <a:pt x="11862" y="10874"/>
                    <a:pt x="12216" y="10952"/>
                    <a:pt x="12039" y="10874"/>
                  </a:cubicBezTo>
                  <a:cubicBezTo>
                    <a:pt x="12039" y="10874"/>
                    <a:pt x="12039" y="10874"/>
                    <a:pt x="12039" y="10874"/>
                  </a:cubicBezTo>
                  <a:cubicBezTo>
                    <a:pt x="11862" y="10874"/>
                    <a:pt x="11862" y="10796"/>
                    <a:pt x="12039" y="10796"/>
                  </a:cubicBezTo>
                  <a:cubicBezTo>
                    <a:pt x="12039" y="10796"/>
                    <a:pt x="12039" y="10874"/>
                    <a:pt x="12216" y="10796"/>
                  </a:cubicBezTo>
                  <a:cubicBezTo>
                    <a:pt x="12216" y="10796"/>
                    <a:pt x="12216" y="10796"/>
                    <a:pt x="12216" y="10874"/>
                  </a:cubicBezTo>
                  <a:cubicBezTo>
                    <a:pt x="12216" y="10718"/>
                    <a:pt x="11685" y="10796"/>
                    <a:pt x="11685" y="10796"/>
                  </a:cubicBezTo>
                  <a:cubicBezTo>
                    <a:pt x="11685" y="10718"/>
                    <a:pt x="11862" y="10718"/>
                    <a:pt x="11862" y="10718"/>
                  </a:cubicBezTo>
                  <a:cubicBezTo>
                    <a:pt x="11862" y="10718"/>
                    <a:pt x="11862" y="10718"/>
                    <a:pt x="12039" y="10718"/>
                  </a:cubicBezTo>
                  <a:cubicBezTo>
                    <a:pt x="11862" y="10718"/>
                    <a:pt x="11862" y="10718"/>
                    <a:pt x="11862" y="10718"/>
                  </a:cubicBezTo>
                  <a:cubicBezTo>
                    <a:pt x="11862" y="10640"/>
                    <a:pt x="12039" y="10718"/>
                    <a:pt x="12039" y="10718"/>
                  </a:cubicBezTo>
                  <a:cubicBezTo>
                    <a:pt x="12039" y="10718"/>
                    <a:pt x="12039" y="10640"/>
                    <a:pt x="12216" y="10640"/>
                  </a:cubicBezTo>
                  <a:cubicBezTo>
                    <a:pt x="12216" y="10640"/>
                    <a:pt x="12216" y="10640"/>
                    <a:pt x="12039" y="10640"/>
                  </a:cubicBezTo>
                  <a:cubicBezTo>
                    <a:pt x="12216" y="10640"/>
                    <a:pt x="12216" y="10562"/>
                    <a:pt x="12216" y="10562"/>
                  </a:cubicBezTo>
                  <a:cubicBezTo>
                    <a:pt x="12216" y="10562"/>
                    <a:pt x="12216" y="10562"/>
                    <a:pt x="12393" y="10562"/>
                  </a:cubicBezTo>
                  <a:cubicBezTo>
                    <a:pt x="12393" y="10562"/>
                    <a:pt x="12216" y="10484"/>
                    <a:pt x="12216" y="10484"/>
                  </a:cubicBezTo>
                  <a:cubicBezTo>
                    <a:pt x="12216" y="10484"/>
                    <a:pt x="12216" y="10484"/>
                    <a:pt x="12216" y="10484"/>
                  </a:cubicBezTo>
                  <a:cubicBezTo>
                    <a:pt x="12216" y="10484"/>
                    <a:pt x="12393" y="10484"/>
                    <a:pt x="12571" y="10484"/>
                  </a:cubicBezTo>
                  <a:cubicBezTo>
                    <a:pt x="12393" y="10484"/>
                    <a:pt x="12393" y="10406"/>
                    <a:pt x="12393" y="10406"/>
                  </a:cubicBezTo>
                  <a:cubicBezTo>
                    <a:pt x="12393" y="10406"/>
                    <a:pt x="12571" y="10406"/>
                    <a:pt x="12571" y="10406"/>
                  </a:cubicBezTo>
                  <a:cubicBezTo>
                    <a:pt x="12571" y="10406"/>
                    <a:pt x="12571" y="10406"/>
                    <a:pt x="12571" y="10406"/>
                  </a:cubicBezTo>
                  <a:cubicBezTo>
                    <a:pt x="12393" y="10406"/>
                    <a:pt x="12571" y="10562"/>
                    <a:pt x="12571" y="10484"/>
                  </a:cubicBezTo>
                  <a:cubicBezTo>
                    <a:pt x="12571" y="10484"/>
                    <a:pt x="12748" y="10484"/>
                    <a:pt x="12748" y="10406"/>
                  </a:cubicBezTo>
                  <a:cubicBezTo>
                    <a:pt x="12748" y="10406"/>
                    <a:pt x="12571" y="10406"/>
                    <a:pt x="12393" y="10328"/>
                  </a:cubicBezTo>
                  <a:cubicBezTo>
                    <a:pt x="12571" y="10328"/>
                    <a:pt x="12571" y="10328"/>
                    <a:pt x="12748" y="10328"/>
                  </a:cubicBezTo>
                  <a:cubicBezTo>
                    <a:pt x="12748" y="10328"/>
                    <a:pt x="12748" y="10328"/>
                    <a:pt x="12748" y="10406"/>
                  </a:cubicBezTo>
                  <a:cubicBezTo>
                    <a:pt x="12925" y="10406"/>
                    <a:pt x="12925" y="10484"/>
                    <a:pt x="12925" y="10484"/>
                  </a:cubicBezTo>
                  <a:cubicBezTo>
                    <a:pt x="12925" y="10484"/>
                    <a:pt x="13102" y="10406"/>
                    <a:pt x="13102" y="10406"/>
                  </a:cubicBezTo>
                  <a:cubicBezTo>
                    <a:pt x="12925" y="10406"/>
                    <a:pt x="12925" y="10406"/>
                    <a:pt x="12925" y="10328"/>
                  </a:cubicBezTo>
                  <a:cubicBezTo>
                    <a:pt x="13102" y="10406"/>
                    <a:pt x="13102" y="10406"/>
                    <a:pt x="13102" y="10328"/>
                  </a:cubicBezTo>
                  <a:cubicBezTo>
                    <a:pt x="13102" y="10328"/>
                    <a:pt x="13102" y="10328"/>
                    <a:pt x="13102" y="10328"/>
                  </a:cubicBezTo>
                  <a:cubicBezTo>
                    <a:pt x="13102" y="10328"/>
                    <a:pt x="13102" y="10328"/>
                    <a:pt x="13102" y="10328"/>
                  </a:cubicBezTo>
                  <a:cubicBezTo>
                    <a:pt x="13102" y="10328"/>
                    <a:pt x="13102" y="10250"/>
                    <a:pt x="13102" y="10250"/>
                  </a:cubicBezTo>
                  <a:cubicBezTo>
                    <a:pt x="13102" y="10250"/>
                    <a:pt x="13279" y="10250"/>
                    <a:pt x="13279" y="10250"/>
                  </a:cubicBezTo>
                  <a:cubicBezTo>
                    <a:pt x="13279" y="10250"/>
                    <a:pt x="13279" y="10250"/>
                    <a:pt x="13279" y="10250"/>
                  </a:cubicBezTo>
                  <a:cubicBezTo>
                    <a:pt x="13456" y="10172"/>
                    <a:pt x="13279" y="10094"/>
                    <a:pt x="13456" y="10016"/>
                  </a:cubicBezTo>
                  <a:cubicBezTo>
                    <a:pt x="13456" y="10016"/>
                    <a:pt x="13456" y="10094"/>
                    <a:pt x="13456" y="10016"/>
                  </a:cubicBezTo>
                  <a:cubicBezTo>
                    <a:pt x="13456" y="10016"/>
                    <a:pt x="13456" y="10016"/>
                    <a:pt x="13456" y="10016"/>
                  </a:cubicBezTo>
                  <a:cubicBezTo>
                    <a:pt x="13633" y="10016"/>
                    <a:pt x="13633" y="10094"/>
                    <a:pt x="13810" y="10094"/>
                  </a:cubicBezTo>
                  <a:cubicBezTo>
                    <a:pt x="13810" y="10016"/>
                    <a:pt x="13633" y="10016"/>
                    <a:pt x="13810" y="10016"/>
                  </a:cubicBezTo>
                  <a:cubicBezTo>
                    <a:pt x="13633" y="9938"/>
                    <a:pt x="13633" y="9938"/>
                    <a:pt x="13633" y="9938"/>
                  </a:cubicBezTo>
                  <a:cubicBezTo>
                    <a:pt x="13633" y="9938"/>
                    <a:pt x="13456" y="9860"/>
                    <a:pt x="13633" y="9860"/>
                  </a:cubicBezTo>
                  <a:cubicBezTo>
                    <a:pt x="13633" y="9860"/>
                    <a:pt x="13810" y="9938"/>
                    <a:pt x="13810" y="9938"/>
                  </a:cubicBezTo>
                  <a:cubicBezTo>
                    <a:pt x="13987" y="9938"/>
                    <a:pt x="13810" y="10016"/>
                    <a:pt x="13987" y="10016"/>
                  </a:cubicBezTo>
                  <a:cubicBezTo>
                    <a:pt x="13987" y="10094"/>
                    <a:pt x="14164" y="10094"/>
                    <a:pt x="14164" y="10016"/>
                  </a:cubicBezTo>
                  <a:cubicBezTo>
                    <a:pt x="14164" y="10016"/>
                    <a:pt x="14164" y="9938"/>
                    <a:pt x="14164" y="9938"/>
                  </a:cubicBezTo>
                  <a:cubicBezTo>
                    <a:pt x="14164" y="9860"/>
                    <a:pt x="14164" y="9860"/>
                    <a:pt x="14341" y="9860"/>
                  </a:cubicBezTo>
                  <a:cubicBezTo>
                    <a:pt x="14341" y="9860"/>
                    <a:pt x="14341" y="9782"/>
                    <a:pt x="14341" y="9782"/>
                  </a:cubicBezTo>
                  <a:cubicBezTo>
                    <a:pt x="14518" y="9782"/>
                    <a:pt x="14518" y="9782"/>
                    <a:pt x="14518" y="9782"/>
                  </a:cubicBezTo>
                  <a:cubicBezTo>
                    <a:pt x="14518" y="9782"/>
                    <a:pt x="14518" y="9704"/>
                    <a:pt x="14695" y="9704"/>
                  </a:cubicBezTo>
                  <a:cubicBezTo>
                    <a:pt x="14695" y="9704"/>
                    <a:pt x="14695" y="9704"/>
                    <a:pt x="14695" y="9704"/>
                  </a:cubicBezTo>
                  <a:cubicBezTo>
                    <a:pt x="14695" y="9704"/>
                    <a:pt x="14872" y="9704"/>
                    <a:pt x="14872" y="9704"/>
                  </a:cubicBezTo>
                  <a:cubicBezTo>
                    <a:pt x="15049" y="9704"/>
                    <a:pt x="14872" y="9626"/>
                    <a:pt x="15049" y="9548"/>
                  </a:cubicBezTo>
                  <a:cubicBezTo>
                    <a:pt x="15049" y="9626"/>
                    <a:pt x="14872" y="9704"/>
                    <a:pt x="15049" y="9704"/>
                  </a:cubicBezTo>
                  <a:cubicBezTo>
                    <a:pt x="15049" y="9704"/>
                    <a:pt x="15049" y="9548"/>
                    <a:pt x="15049" y="9548"/>
                  </a:cubicBezTo>
                  <a:cubicBezTo>
                    <a:pt x="15226" y="9548"/>
                    <a:pt x="15049" y="9626"/>
                    <a:pt x="15226" y="9704"/>
                  </a:cubicBezTo>
                  <a:cubicBezTo>
                    <a:pt x="15226" y="9704"/>
                    <a:pt x="15226" y="9548"/>
                    <a:pt x="15226" y="9548"/>
                  </a:cubicBezTo>
                  <a:cubicBezTo>
                    <a:pt x="15226" y="9548"/>
                    <a:pt x="15226" y="9548"/>
                    <a:pt x="15226" y="9548"/>
                  </a:cubicBezTo>
                  <a:cubicBezTo>
                    <a:pt x="15226" y="9470"/>
                    <a:pt x="15403" y="9470"/>
                    <a:pt x="15403" y="9470"/>
                  </a:cubicBezTo>
                  <a:cubicBezTo>
                    <a:pt x="15403" y="9470"/>
                    <a:pt x="15403" y="9470"/>
                    <a:pt x="15403" y="9548"/>
                  </a:cubicBezTo>
                  <a:cubicBezTo>
                    <a:pt x="15580" y="9470"/>
                    <a:pt x="15580" y="9392"/>
                    <a:pt x="15580" y="9470"/>
                  </a:cubicBezTo>
                  <a:cubicBezTo>
                    <a:pt x="15580" y="9470"/>
                    <a:pt x="15757" y="9470"/>
                    <a:pt x="15757" y="9470"/>
                  </a:cubicBezTo>
                  <a:cubicBezTo>
                    <a:pt x="15580" y="9470"/>
                    <a:pt x="15580" y="9392"/>
                    <a:pt x="15580" y="9392"/>
                  </a:cubicBezTo>
                  <a:cubicBezTo>
                    <a:pt x="15580" y="9392"/>
                    <a:pt x="15757" y="9392"/>
                    <a:pt x="15757" y="9392"/>
                  </a:cubicBezTo>
                  <a:cubicBezTo>
                    <a:pt x="15934" y="9314"/>
                    <a:pt x="15934" y="9314"/>
                    <a:pt x="15934" y="9236"/>
                  </a:cubicBezTo>
                  <a:cubicBezTo>
                    <a:pt x="15934" y="9236"/>
                    <a:pt x="15934" y="9236"/>
                    <a:pt x="15934" y="9158"/>
                  </a:cubicBezTo>
                  <a:cubicBezTo>
                    <a:pt x="16112" y="9158"/>
                    <a:pt x="16112" y="9080"/>
                    <a:pt x="16112" y="9002"/>
                  </a:cubicBezTo>
                  <a:cubicBezTo>
                    <a:pt x="16112" y="8925"/>
                    <a:pt x="16112" y="8925"/>
                    <a:pt x="16112" y="8847"/>
                  </a:cubicBezTo>
                  <a:cubicBezTo>
                    <a:pt x="16289" y="8847"/>
                    <a:pt x="16289" y="8769"/>
                    <a:pt x="16289" y="8769"/>
                  </a:cubicBezTo>
                  <a:cubicBezTo>
                    <a:pt x="16289" y="8769"/>
                    <a:pt x="16289" y="8769"/>
                    <a:pt x="16466" y="8769"/>
                  </a:cubicBezTo>
                  <a:cubicBezTo>
                    <a:pt x="16466" y="8769"/>
                    <a:pt x="16466" y="8691"/>
                    <a:pt x="16466" y="8691"/>
                  </a:cubicBezTo>
                  <a:cubicBezTo>
                    <a:pt x="16643" y="8613"/>
                    <a:pt x="16643" y="8613"/>
                    <a:pt x="16643" y="8613"/>
                  </a:cubicBezTo>
                  <a:cubicBezTo>
                    <a:pt x="16643" y="8613"/>
                    <a:pt x="16643" y="8613"/>
                    <a:pt x="16643" y="8613"/>
                  </a:cubicBezTo>
                  <a:cubicBezTo>
                    <a:pt x="16643" y="8613"/>
                    <a:pt x="16643" y="8535"/>
                    <a:pt x="16643" y="8535"/>
                  </a:cubicBezTo>
                  <a:cubicBezTo>
                    <a:pt x="16643" y="8535"/>
                    <a:pt x="16820" y="8613"/>
                    <a:pt x="16820" y="8613"/>
                  </a:cubicBezTo>
                  <a:cubicBezTo>
                    <a:pt x="16820" y="8535"/>
                    <a:pt x="17351" y="8379"/>
                    <a:pt x="17174" y="8379"/>
                  </a:cubicBezTo>
                  <a:cubicBezTo>
                    <a:pt x="17174" y="8379"/>
                    <a:pt x="17174" y="8379"/>
                    <a:pt x="17174" y="8379"/>
                  </a:cubicBezTo>
                  <a:cubicBezTo>
                    <a:pt x="16997" y="8379"/>
                    <a:pt x="16997" y="8457"/>
                    <a:pt x="16997" y="8379"/>
                  </a:cubicBezTo>
                  <a:cubicBezTo>
                    <a:pt x="16997" y="8379"/>
                    <a:pt x="16997" y="8301"/>
                    <a:pt x="16997" y="8301"/>
                  </a:cubicBezTo>
                  <a:cubicBezTo>
                    <a:pt x="16997" y="8301"/>
                    <a:pt x="16820" y="8301"/>
                    <a:pt x="16820" y="8301"/>
                  </a:cubicBezTo>
                  <a:cubicBezTo>
                    <a:pt x="16820" y="8301"/>
                    <a:pt x="16820" y="8301"/>
                    <a:pt x="16820" y="8301"/>
                  </a:cubicBezTo>
                  <a:cubicBezTo>
                    <a:pt x="16643" y="8301"/>
                    <a:pt x="16643" y="8223"/>
                    <a:pt x="16820" y="8301"/>
                  </a:cubicBezTo>
                  <a:cubicBezTo>
                    <a:pt x="16820" y="8301"/>
                    <a:pt x="16820" y="8223"/>
                    <a:pt x="16997" y="8223"/>
                  </a:cubicBezTo>
                  <a:cubicBezTo>
                    <a:pt x="16997" y="8301"/>
                    <a:pt x="16997" y="8301"/>
                    <a:pt x="16997" y="8301"/>
                  </a:cubicBezTo>
                  <a:cubicBezTo>
                    <a:pt x="16997" y="8301"/>
                    <a:pt x="16997" y="8223"/>
                    <a:pt x="16997" y="8145"/>
                  </a:cubicBezTo>
                  <a:cubicBezTo>
                    <a:pt x="16997" y="8223"/>
                    <a:pt x="16997" y="8223"/>
                    <a:pt x="16997" y="8223"/>
                  </a:cubicBezTo>
                  <a:cubicBezTo>
                    <a:pt x="16820" y="8223"/>
                    <a:pt x="16820" y="8145"/>
                    <a:pt x="16820" y="8145"/>
                  </a:cubicBezTo>
                  <a:cubicBezTo>
                    <a:pt x="16820" y="8145"/>
                    <a:pt x="16820" y="8223"/>
                    <a:pt x="16820" y="8223"/>
                  </a:cubicBezTo>
                  <a:cubicBezTo>
                    <a:pt x="16643" y="8145"/>
                    <a:pt x="16466" y="8067"/>
                    <a:pt x="16643" y="8067"/>
                  </a:cubicBezTo>
                  <a:cubicBezTo>
                    <a:pt x="16643" y="8067"/>
                    <a:pt x="16289" y="7989"/>
                    <a:pt x="16289" y="7911"/>
                  </a:cubicBezTo>
                  <a:cubicBezTo>
                    <a:pt x="16466" y="7911"/>
                    <a:pt x="16643" y="7989"/>
                    <a:pt x="16643" y="8067"/>
                  </a:cubicBezTo>
                  <a:cubicBezTo>
                    <a:pt x="16643" y="7989"/>
                    <a:pt x="16643" y="7989"/>
                    <a:pt x="16643" y="7989"/>
                  </a:cubicBezTo>
                  <a:cubicBezTo>
                    <a:pt x="16643" y="7989"/>
                    <a:pt x="16643" y="7911"/>
                    <a:pt x="16466" y="7911"/>
                  </a:cubicBezTo>
                  <a:cubicBezTo>
                    <a:pt x="16820" y="7911"/>
                    <a:pt x="16643" y="7833"/>
                    <a:pt x="16466" y="7833"/>
                  </a:cubicBezTo>
                  <a:cubicBezTo>
                    <a:pt x="16466" y="7833"/>
                    <a:pt x="16466" y="7833"/>
                    <a:pt x="16289" y="7833"/>
                  </a:cubicBezTo>
                  <a:cubicBezTo>
                    <a:pt x="16289" y="7833"/>
                    <a:pt x="16289" y="7755"/>
                    <a:pt x="16289" y="7755"/>
                  </a:cubicBezTo>
                  <a:cubicBezTo>
                    <a:pt x="16289" y="7755"/>
                    <a:pt x="16289" y="7755"/>
                    <a:pt x="16289" y="7755"/>
                  </a:cubicBezTo>
                  <a:cubicBezTo>
                    <a:pt x="16466" y="7755"/>
                    <a:pt x="16289" y="7755"/>
                    <a:pt x="16466" y="7755"/>
                  </a:cubicBezTo>
                  <a:cubicBezTo>
                    <a:pt x="16466" y="7755"/>
                    <a:pt x="16466" y="7755"/>
                    <a:pt x="16466" y="7677"/>
                  </a:cubicBezTo>
                  <a:cubicBezTo>
                    <a:pt x="16466" y="7677"/>
                    <a:pt x="16466" y="7599"/>
                    <a:pt x="16643" y="7599"/>
                  </a:cubicBezTo>
                  <a:cubicBezTo>
                    <a:pt x="16643" y="7521"/>
                    <a:pt x="16820" y="7521"/>
                    <a:pt x="16820" y="7521"/>
                  </a:cubicBezTo>
                  <a:cubicBezTo>
                    <a:pt x="16820" y="7521"/>
                    <a:pt x="16820" y="7443"/>
                    <a:pt x="16820" y="7443"/>
                  </a:cubicBezTo>
                  <a:cubicBezTo>
                    <a:pt x="16820" y="7443"/>
                    <a:pt x="16997" y="7443"/>
                    <a:pt x="16997" y="7443"/>
                  </a:cubicBezTo>
                  <a:cubicBezTo>
                    <a:pt x="16997" y="7443"/>
                    <a:pt x="16997" y="7365"/>
                    <a:pt x="16997" y="7365"/>
                  </a:cubicBezTo>
                  <a:cubicBezTo>
                    <a:pt x="16997" y="7365"/>
                    <a:pt x="17174" y="7365"/>
                    <a:pt x="17174" y="7365"/>
                  </a:cubicBezTo>
                  <a:cubicBezTo>
                    <a:pt x="16997" y="7365"/>
                    <a:pt x="17174" y="7287"/>
                    <a:pt x="16997" y="7209"/>
                  </a:cubicBezTo>
                  <a:cubicBezTo>
                    <a:pt x="17351" y="7287"/>
                    <a:pt x="16997" y="7131"/>
                    <a:pt x="16997" y="7053"/>
                  </a:cubicBezTo>
                  <a:cubicBezTo>
                    <a:pt x="16820" y="6975"/>
                    <a:pt x="16820" y="6897"/>
                    <a:pt x="16643" y="6897"/>
                  </a:cubicBezTo>
                  <a:cubicBezTo>
                    <a:pt x="16643" y="6897"/>
                    <a:pt x="16820" y="6897"/>
                    <a:pt x="16643" y="6819"/>
                  </a:cubicBezTo>
                  <a:cubicBezTo>
                    <a:pt x="16820" y="6819"/>
                    <a:pt x="16997" y="7053"/>
                    <a:pt x="16997" y="7053"/>
                  </a:cubicBezTo>
                  <a:cubicBezTo>
                    <a:pt x="17174" y="7053"/>
                    <a:pt x="17351" y="7053"/>
                    <a:pt x="17351" y="6975"/>
                  </a:cubicBezTo>
                  <a:cubicBezTo>
                    <a:pt x="17351" y="6975"/>
                    <a:pt x="17174" y="6897"/>
                    <a:pt x="17174" y="6897"/>
                  </a:cubicBezTo>
                  <a:cubicBezTo>
                    <a:pt x="17174" y="6975"/>
                    <a:pt x="16997" y="6897"/>
                    <a:pt x="16820" y="6897"/>
                  </a:cubicBezTo>
                  <a:cubicBezTo>
                    <a:pt x="16997" y="6819"/>
                    <a:pt x="16997" y="6819"/>
                    <a:pt x="16997" y="6819"/>
                  </a:cubicBezTo>
                  <a:cubicBezTo>
                    <a:pt x="16820" y="6819"/>
                    <a:pt x="16997" y="6819"/>
                    <a:pt x="17174" y="6819"/>
                  </a:cubicBezTo>
                  <a:cubicBezTo>
                    <a:pt x="17174" y="6819"/>
                    <a:pt x="17174" y="6819"/>
                    <a:pt x="17174" y="6819"/>
                  </a:cubicBezTo>
                  <a:cubicBezTo>
                    <a:pt x="17174" y="6819"/>
                    <a:pt x="16997" y="6819"/>
                    <a:pt x="17174" y="6741"/>
                  </a:cubicBezTo>
                  <a:cubicBezTo>
                    <a:pt x="17174" y="6741"/>
                    <a:pt x="17174" y="6819"/>
                    <a:pt x="17351" y="6819"/>
                  </a:cubicBezTo>
                  <a:cubicBezTo>
                    <a:pt x="17351" y="6819"/>
                    <a:pt x="17351" y="6741"/>
                    <a:pt x="17351" y="6741"/>
                  </a:cubicBezTo>
                  <a:cubicBezTo>
                    <a:pt x="17351" y="6741"/>
                    <a:pt x="17528" y="6819"/>
                    <a:pt x="17528" y="6741"/>
                  </a:cubicBezTo>
                  <a:cubicBezTo>
                    <a:pt x="17705" y="6819"/>
                    <a:pt x="17705" y="6741"/>
                    <a:pt x="17705" y="6663"/>
                  </a:cubicBezTo>
                  <a:cubicBezTo>
                    <a:pt x="17882" y="6819"/>
                    <a:pt x="18059" y="6585"/>
                    <a:pt x="17705" y="6585"/>
                  </a:cubicBezTo>
                  <a:cubicBezTo>
                    <a:pt x="17705" y="6585"/>
                    <a:pt x="17705" y="6585"/>
                    <a:pt x="17705" y="6663"/>
                  </a:cubicBezTo>
                  <a:cubicBezTo>
                    <a:pt x="17705" y="6663"/>
                    <a:pt x="17528" y="6585"/>
                    <a:pt x="17528" y="6585"/>
                  </a:cubicBezTo>
                  <a:cubicBezTo>
                    <a:pt x="17705" y="6585"/>
                    <a:pt x="17882" y="6585"/>
                    <a:pt x="17882" y="6585"/>
                  </a:cubicBezTo>
                  <a:cubicBezTo>
                    <a:pt x="17882" y="6507"/>
                    <a:pt x="18059" y="6585"/>
                    <a:pt x="18059" y="6507"/>
                  </a:cubicBezTo>
                  <a:cubicBezTo>
                    <a:pt x="18059" y="6507"/>
                    <a:pt x="17882" y="6429"/>
                    <a:pt x="17705" y="6429"/>
                  </a:cubicBezTo>
                  <a:cubicBezTo>
                    <a:pt x="17528" y="6351"/>
                    <a:pt x="17528" y="6273"/>
                    <a:pt x="17351" y="6195"/>
                  </a:cubicBezTo>
                  <a:cubicBezTo>
                    <a:pt x="17528" y="6273"/>
                    <a:pt x="17528" y="6351"/>
                    <a:pt x="17705" y="6351"/>
                  </a:cubicBezTo>
                  <a:cubicBezTo>
                    <a:pt x="17882" y="6429"/>
                    <a:pt x="18059" y="6429"/>
                    <a:pt x="18236" y="6507"/>
                  </a:cubicBezTo>
                  <a:cubicBezTo>
                    <a:pt x="18236" y="6429"/>
                    <a:pt x="18590" y="6663"/>
                    <a:pt x="18413" y="6507"/>
                  </a:cubicBezTo>
                  <a:cubicBezTo>
                    <a:pt x="18413" y="6429"/>
                    <a:pt x="18413" y="6429"/>
                    <a:pt x="18413" y="6429"/>
                  </a:cubicBezTo>
                  <a:cubicBezTo>
                    <a:pt x="18413" y="6429"/>
                    <a:pt x="18413" y="6429"/>
                    <a:pt x="18413" y="6429"/>
                  </a:cubicBezTo>
                  <a:cubicBezTo>
                    <a:pt x="18413" y="6351"/>
                    <a:pt x="18236" y="6351"/>
                    <a:pt x="18236" y="6351"/>
                  </a:cubicBezTo>
                  <a:cubicBezTo>
                    <a:pt x="18236" y="6351"/>
                    <a:pt x="18413" y="6507"/>
                    <a:pt x="18059" y="6429"/>
                  </a:cubicBezTo>
                  <a:cubicBezTo>
                    <a:pt x="18413" y="6429"/>
                    <a:pt x="18236" y="6351"/>
                    <a:pt x="18236" y="6273"/>
                  </a:cubicBezTo>
                  <a:cubicBezTo>
                    <a:pt x="18236" y="6273"/>
                    <a:pt x="18413" y="6273"/>
                    <a:pt x="18413" y="6351"/>
                  </a:cubicBezTo>
                  <a:cubicBezTo>
                    <a:pt x="18413" y="6351"/>
                    <a:pt x="18413" y="6351"/>
                    <a:pt x="18413" y="6351"/>
                  </a:cubicBezTo>
                  <a:cubicBezTo>
                    <a:pt x="18413" y="6273"/>
                    <a:pt x="18413" y="6273"/>
                    <a:pt x="18413" y="6195"/>
                  </a:cubicBezTo>
                  <a:cubicBezTo>
                    <a:pt x="18236" y="6195"/>
                    <a:pt x="18236" y="6195"/>
                    <a:pt x="18059" y="6195"/>
                  </a:cubicBezTo>
                  <a:cubicBezTo>
                    <a:pt x="18236" y="6195"/>
                    <a:pt x="18236" y="6195"/>
                    <a:pt x="18413" y="6195"/>
                  </a:cubicBezTo>
                  <a:cubicBezTo>
                    <a:pt x="18413" y="6195"/>
                    <a:pt x="18413" y="6117"/>
                    <a:pt x="18413" y="6117"/>
                  </a:cubicBezTo>
                  <a:cubicBezTo>
                    <a:pt x="18413" y="6117"/>
                    <a:pt x="18413" y="6039"/>
                    <a:pt x="18413" y="6039"/>
                  </a:cubicBezTo>
                  <a:cubicBezTo>
                    <a:pt x="18413" y="6039"/>
                    <a:pt x="18413" y="5961"/>
                    <a:pt x="18413" y="5961"/>
                  </a:cubicBezTo>
                  <a:cubicBezTo>
                    <a:pt x="18590" y="5961"/>
                    <a:pt x="18590" y="6039"/>
                    <a:pt x="18590" y="6039"/>
                  </a:cubicBezTo>
                  <a:cubicBezTo>
                    <a:pt x="18767" y="6039"/>
                    <a:pt x="18590" y="6117"/>
                    <a:pt x="18590" y="6117"/>
                  </a:cubicBezTo>
                  <a:cubicBezTo>
                    <a:pt x="18767" y="6117"/>
                    <a:pt x="18944" y="6117"/>
                    <a:pt x="18944" y="6195"/>
                  </a:cubicBezTo>
                  <a:cubicBezTo>
                    <a:pt x="18944" y="6117"/>
                    <a:pt x="18944" y="5961"/>
                    <a:pt x="18767" y="5883"/>
                  </a:cubicBezTo>
                  <a:cubicBezTo>
                    <a:pt x="18944" y="5883"/>
                    <a:pt x="19121" y="5961"/>
                    <a:pt x="19121" y="6039"/>
                  </a:cubicBezTo>
                  <a:cubicBezTo>
                    <a:pt x="19298" y="6117"/>
                    <a:pt x="19121" y="6039"/>
                    <a:pt x="19298" y="6117"/>
                  </a:cubicBezTo>
                  <a:cubicBezTo>
                    <a:pt x="19298" y="6117"/>
                    <a:pt x="19475" y="6117"/>
                    <a:pt x="19475" y="6195"/>
                  </a:cubicBezTo>
                  <a:cubicBezTo>
                    <a:pt x="19475" y="6195"/>
                    <a:pt x="19475" y="6195"/>
                    <a:pt x="19653" y="6273"/>
                  </a:cubicBezTo>
                  <a:cubicBezTo>
                    <a:pt x="19653" y="6273"/>
                    <a:pt x="19653" y="6273"/>
                    <a:pt x="19653" y="6195"/>
                  </a:cubicBezTo>
                  <a:cubicBezTo>
                    <a:pt x="19653" y="6195"/>
                    <a:pt x="19653" y="6195"/>
                    <a:pt x="19830" y="6117"/>
                  </a:cubicBezTo>
                  <a:cubicBezTo>
                    <a:pt x="19830" y="6117"/>
                    <a:pt x="19653" y="6039"/>
                    <a:pt x="19830" y="6039"/>
                  </a:cubicBezTo>
                  <a:cubicBezTo>
                    <a:pt x="19830" y="6039"/>
                    <a:pt x="19830" y="6117"/>
                    <a:pt x="20007" y="6117"/>
                  </a:cubicBezTo>
                  <a:cubicBezTo>
                    <a:pt x="20007" y="6117"/>
                    <a:pt x="20007" y="6039"/>
                    <a:pt x="20007" y="6039"/>
                  </a:cubicBezTo>
                  <a:cubicBezTo>
                    <a:pt x="20007" y="6117"/>
                    <a:pt x="20007" y="6117"/>
                    <a:pt x="20184" y="6117"/>
                  </a:cubicBezTo>
                  <a:cubicBezTo>
                    <a:pt x="20184" y="6195"/>
                    <a:pt x="20184" y="6117"/>
                    <a:pt x="20184" y="6117"/>
                  </a:cubicBezTo>
                  <a:cubicBezTo>
                    <a:pt x="20184" y="6039"/>
                    <a:pt x="20184" y="6039"/>
                    <a:pt x="20184" y="6039"/>
                  </a:cubicBezTo>
                  <a:cubicBezTo>
                    <a:pt x="20184" y="6039"/>
                    <a:pt x="20538" y="6117"/>
                    <a:pt x="20538" y="6117"/>
                  </a:cubicBezTo>
                  <a:cubicBezTo>
                    <a:pt x="20538" y="6117"/>
                    <a:pt x="20538" y="6039"/>
                    <a:pt x="20538" y="6039"/>
                  </a:cubicBezTo>
                  <a:cubicBezTo>
                    <a:pt x="20715" y="6039"/>
                    <a:pt x="20715" y="6117"/>
                    <a:pt x="20892" y="6117"/>
                  </a:cubicBezTo>
                  <a:cubicBezTo>
                    <a:pt x="20892" y="6117"/>
                    <a:pt x="20892" y="6117"/>
                    <a:pt x="20892" y="6117"/>
                  </a:cubicBezTo>
                  <a:cubicBezTo>
                    <a:pt x="21069" y="6117"/>
                    <a:pt x="20892" y="6117"/>
                    <a:pt x="21069" y="6117"/>
                  </a:cubicBezTo>
                  <a:cubicBezTo>
                    <a:pt x="20892" y="6117"/>
                    <a:pt x="21069" y="6117"/>
                    <a:pt x="21069" y="6117"/>
                  </a:cubicBezTo>
                  <a:cubicBezTo>
                    <a:pt x="21069" y="6117"/>
                    <a:pt x="21069" y="6117"/>
                    <a:pt x="21246" y="6117"/>
                  </a:cubicBezTo>
                  <a:cubicBezTo>
                    <a:pt x="21069" y="6117"/>
                    <a:pt x="21069" y="6117"/>
                    <a:pt x="21069" y="6039"/>
                  </a:cubicBezTo>
                  <a:cubicBezTo>
                    <a:pt x="21246" y="6117"/>
                    <a:pt x="21423" y="6039"/>
                    <a:pt x="21246" y="5961"/>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97" name="Shape 2698">
              <a:extLst>
                <a:ext uri="{FF2B5EF4-FFF2-40B4-BE49-F238E27FC236}">
                  <a16:creationId xmlns:a16="http://schemas.microsoft.com/office/drawing/2014/main" id="{23235436-61F3-41DF-9522-BD12A3AF1BE0}"/>
                </a:ext>
              </a:extLst>
            </p:cNvPr>
            <p:cNvSpPr/>
            <p:nvPr/>
          </p:nvSpPr>
          <p:spPr>
            <a:xfrm>
              <a:off x="1048015" y="11273131"/>
              <a:ext cx="1658979" cy="1338000"/>
            </a:xfrm>
            <a:custGeom>
              <a:avLst/>
              <a:gdLst/>
              <a:ahLst/>
              <a:cxnLst>
                <a:cxn ang="0">
                  <a:pos x="wd2" y="hd2"/>
                </a:cxn>
                <a:cxn ang="5400000">
                  <a:pos x="wd2" y="hd2"/>
                </a:cxn>
                <a:cxn ang="10800000">
                  <a:pos x="wd2" y="hd2"/>
                </a:cxn>
                <a:cxn ang="16200000">
                  <a:pos x="wd2" y="hd2"/>
                </a:cxn>
              </a:cxnLst>
              <a:rect l="0" t="0" r="r" b="b"/>
              <a:pathLst>
                <a:path w="21497" h="21600" extrusionOk="0">
                  <a:moveTo>
                    <a:pt x="14482" y="17004"/>
                  </a:moveTo>
                  <a:cubicBezTo>
                    <a:pt x="14482" y="17234"/>
                    <a:pt x="14666" y="17234"/>
                    <a:pt x="14666" y="17234"/>
                  </a:cubicBezTo>
                  <a:cubicBezTo>
                    <a:pt x="14482" y="17004"/>
                    <a:pt x="14666" y="17004"/>
                    <a:pt x="14482" y="16774"/>
                  </a:cubicBezTo>
                  <a:cubicBezTo>
                    <a:pt x="14482" y="17004"/>
                    <a:pt x="14482" y="17004"/>
                    <a:pt x="14482" y="17004"/>
                  </a:cubicBezTo>
                  <a:close/>
                  <a:moveTo>
                    <a:pt x="19097" y="3906"/>
                  </a:moveTo>
                  <a:cubicBezTo>
                    <a:pt x="19282" y="3906"/>
                    <a:pt x="19282" y="3906"/>
                    <a:pt x="19282" y="3906"/>
                  </a:cubicBezTo>
                  <a:cubicBezTo>
                    <a:pt x="19282" y="3906"/>
                    <a:pt x="19282" y="3906"/>
                    <a:pt x="19097" y="3906"/>
                  </a:cubicBezTo>
                  <a:cubicBezTo>
                    <a:pt x="19097" y="3906"/>
                    <a:pt x="19097" y="3906"/>
                    <a:pt x="19097" y="3906"/>
                  </a:cubicBezTo>
                  <a:close/>
                  <a:moveTo>
                    <a:pt x="20020" y="6664"/>
                  </a:moveTo>
                  <a:cubicBezTo>
                    <a:pt x="20205" y="6434"/>
                    <a:pt x="20574" y="6204"/>
                    <a:pt x="20759" y="5974"/>
                  </a:cubicBezTo>
                  <a:cubicBezTo>
                    <a:pt x="20943" y="5974"/>
                    <a:pt x="21128" y="5745"/>
                    <a:pt x="21128" y="5745"/>
                  </a:cubicBezTo>
                  <a:cubicBezTo>
                    <a:pt x="21128" y="5515"/>
                    <a:pt x="21312" y="5515"/>
                    <a:pt x="21312" y="5515"/>
                  </a:cubicBezTo>
                  <a:cubicBezTo>
                    <a:pt x="21312" y="5285"/>
                    <a:pt x="21312" y="5285"/>
                    <a:pt x="21312" y="5285"/>
                  </a:cubicBezTo>
                  <a:cubicBezTo>
                    <a:pt x="21312" y="5285"/>
                    <a:pt x="21312" y="5055"/>
                    <a:pt x="21312" y="5055"/>
                  </a:cubicBezTo>
                  <a:cubicBezTo>
                    <a:pt x="21312" y="5055"/>
                    <a:pt x="21128" y="4826"/>
                    <a:pt x="21128" y="4826"/>
                  </a:cubicBezTo>
                  <a:cubicBezTo>
                    <a:pt x="21128" y="4596"/>
                    <a:pt x="21128" y="4596"/>
                    <a:pt x="21312" y="4596"/>
                  </a:cubicBezTo>
                  <a:cubicBezTo>
                    <a:pt x="21312" y="4596"/>
                    <a:pt x="21312" y="4596"/>
                    <a:pt x="21312" y="4596"/>
                  </a:cubicBezTo>
                  <a:cubicBezTo>
                    <a:pt x="21497" y="4366"/>
                    <a:pt x="21497" y="4366"/>
                    <a:pt x="21497" y="4366"/>
                  </a:cubicBezTo>
                  <a:cubicBezTo>
                    <a:pt x="21312" y="4136"/>
                    <a:pt x="21128" y="4366"/>
                    <a:pt x="21312" y="3906"/>
                  </a:cubicBezTo>
                  <a:cubicBezTo>
                    <a:pt x="20943" y="3906"/>
                    <a:pt x="20943" y="3906"/>
                    <a:pt x="20759" y="3906"/>
                  </a:cubicBezTo>
                  <a:cubicBezTo>
                    <a:pt x="20574" y="3906"/>
                    <a:pt x="20574" y="3906"/>
                    <a:pt x="20389" y="4136"/>
                  </a:cubicBezTo>
                  <a:cubicBezTo>
                    <a:pt x="20389" y="4136"/>
                    <a:pt x="20389" y="4136"/>
                    <a:pt x="20389" y="4366"/>
                  </a:cubicBezTo>
                  <a:cubicBezTo>
                    <a:pt x="20205" y="4136"/>
                    <a:pt x="20205" y="4366"/>
                    <a:pt x="20020" y="4136"/>
                  </a:cubicBezTo>
                  <a:cubicBezTo>
                    <a:pt x="19835" y="4136"/>
                    <a:pt x="19651" y="3906"/>
                    <a:pt x="19466" y="4136"/>
                  </a:cubicBezTo>
                  <a:cubicBezTo>
                    <a:pt x="19282" y="4136"/>
                    <a:pt x="19282" y="4366"/>
                    <a:pt x="19097" y="4136"/>
                  </a:cubicBezTo>
                  <a:cubicBezTo>
                    <a:pt x="19097" y="3906"/>
                    <a:pt x="19097" y="3906"/>
                    <a:pt x="18912" y="3906"/>
                  </a:cubicBezTo>
                  <a:cubicBezTo>
                    <a:pt x="18912" y="3906"/>
                    <a:pt x="18728" y="3906"/>
                    <a:pt x="18728" y="3677"/>
                  </a:cubicBezTo>
                  <a:cubicBezTo>
                    <a:pt x="18543" y="3677"/>
                    <a:pt x="18359" y="4136"/>
                    <a:pt x="18174" y="3906"/>
                  </a:cubicBezTo>
                  <a:cubicBezTo>
                    <a:pt x="18359" y="3677"/>
                    <a:pt x="18359" y="3677"/>
                    <a:pt x="18174" y="3677"/>
                  </a:cubicBezTo>
                  <a:cubicBezTo>
                    <a:pt x="18359" y="3447"/>
                    <a:pt x="18174" y="3447"/>
                    <a:pt x="18174" y="3217"/>
                  </a:cubicBezTo>
                  <a:cubicBezTo>
                    <a:pt x="17989" y="3217"/>
                    <a:pt x="17805" y="3217"/>
                    <a:pt x="17805" y="3217"/>
                  </a:cubicBezTo>
                  <a:cubicBezTo>
                    <a:pt x="17805" y="3217"/>
                    <a:pt x="17620" y="2987"/>
                    <a:pt x="17620" y="2987"/>
                  </a:cubicBezTo>
                  <a:cubicBezTo>
                    <a:pt x="17620" y="2987"/>
                    <a:pt x="17435" y="2987"/>
                    <a:pt x="17435" y="2987"/>
                  </a:cubicBezTo>
                  <a:cubicBezTo>
                    <a:pt x="17435" y="2987"/>
                    <a:pt x="17066" y="2757"/>
                    <a:pt x="17066" y="2757"/>
                  </a:cubicBezTo>
                  <a:cubicBezTo>
                    <a:pt x="16882" y="2757"/>
                    <a:pt x="16882" y="2987"/>
                    <a:pt x="16882" y="2987"/>
                  </a:cubicBezTo>
                  <a:cubicBezTo>
                    <a:pt x="17066" y="3217"/>
                    <a:pt x="16697" y="3217"/>
                    <a:pt x="16697" y="3217"/>
                  </a:cubicBezTo>
                  <a:cubicBezTo>
                    <a:pt x="16697" y="3217"/>
                    <a:pt x="16512" y="3217"/>
                    <a:pt x="16512" y="3217"/>
                  </a:cubicBezTo>
                  <a:cubicBezTo>
                    <a:pt x="16512" y="3217"/>
                    <a:pt x="16512" y="3217"/>
                    <a:pt x="16512" y="3217"/>
                  </a:cubicBezTo>
                  <a:cubicBezTo>
                    <a:pt x="16512" y="3217"/>
                    <a:pt x="16328" y="3217"/>
                    <a:pt x="16328" y="3217"/>
                  </a:cubicBezTo>
                  <a:cubicBezTo>
                    <a:pt x="16328" y="3217"/>
                    <a:pt x="16328" y="3217"/>
                    <a:pt x="16328" y="3217"/>
                  </a:cubicBezTo>
                  <a:cubicBezTo>
                    <a:pt x="16328" y="3217"/>
                    <a:pt x="16143" y="3217"/>
                    <a:pt x="16143" y="3217"/>
                  </a:cubicBezTo>
                  <a:cubicBezTo>
                    <a:pt x="16143" y="3217"/>
                    <a:pt x="15959" y="3217"/>
                    <a:pt x="15774" y="3217"/>
                  </a:cubicBezTo>
                  <a:cubicBezTo>
                    <a:pt x="15774" y="3217"/>
                    <a:pt x="15589" y="3217"/>
                    <a:pt x="15589" y="2987"/>
                  </a:cubicBezTo>
                  <a:cubicBezTo>
                    <a:pt x="15405" y="2987"/>
                    <a:pt x="15405" y="2987"/>
                    <a:pt x="15220" y="2757"/>
                  </a:cubicBezTo>
                  <a:cubicBezTo>
                    <a:pt x="15220" y="2987"/>
                    <a:pt x="15220" y="2987"/>
                    <a:pt x="15035" y="2987"/>
                  </a:cubicBezTo>
                  <a:cubicBezTo>
                    <a:pt x="15035" y="2987"/>
                    <a:pt x="15035" y="2987"/>
                    <a:pt x="14851" y="2987"/>
                  </a:cubicBezTo>
                  <a:cubicBezTo>
                    <a:pt x="14851" y="2987"/>
                    <a:pt x="14851" y="2987"/>
                    <a:pt x="14851" y="2987"/>
                  </a:cubicBezTo>
                  <a:cubicBezTo>
                    <a:pt x="14851" y="2987"/>
                    <a:pt x="14666" y="2757"/>
                    <a:pt x="14482" y="2757"/>
                  </a:cubicBezTo>
                  <a:cubicBezTo>
                    <a:pt x="14482" y="2528"/>
                    <a:pt x="14482" y="2528"/>
                    <a:pt x="14297" y="2528"/>
                  </a:cubicBezTo>
                  <a:cubicBezTo>
                    <a:pt x="14297" y="2528"/>
                    <a:pt x="14112" y="2528"/>
                    <a:pt x="14112" y="2298"/>
                  </a:cubicBezTo>
                  <a:cubicBezTo>
                    <a:pt x="13928" y="2298"/>
                    <a:pt x="13374" y="2298"/>
                    <a:pt x="13559" y="2068"/>
                  </a:cubicBezTo>
                  <a:cubicBezTo>
                    <a:pt x="13374" y="2068"/>
                    <a:pt x="13559" y="2298"/>
                    <a:pt x="13374" y="2298"/>
                  </a:cubicBezTo>
                  <a:cubicBezTo>
                    <a:pt x="13189" y="2068"/>
                    <a:pt x="13559" y="1838"/>
                    <a:pt x="13374" y="1609"/>
                  </a:cubicBezTo>
                  <a:cubicBezTo>
                    <a:pt x="13374" y="1609"/>
                    <a:pt x="13189" y="1609"/>
                    <a:pt x="13189" y="1609"/>
                  </a:cubicBezTo>
                  <a:cubicBezTo>
                    <a:pt x="13189" y="1609"/>
                    <a:pt x="13189" y="1609"/>
                    <a:pt x="13189" y="1609"/>
                  </a:cubicBezTo>
                  <a:cubicBezTo>
                    <a:pt x="13005" y="1609"/>
                    <a:pt x="13005" y="1379"/>
                    <a:pt x="12820" y="1609"/>
                  </a:cubicBezTo>
                  <a:cubicBezTo>
                    <a:pt x="12820" y="1379"/>
                    <a:pt x="12820" y="1149"/>
                    <a:pt x="12820" y="1149"/>
                  </a:cubicBezTo>
                  <a:cubicBezTo>
                    <a:pt x="12635" y="1149"/>
                    <a:pt x="12635" y="1379"/>
                    <a:pt x="12635" y="1379"/>
                  </a:cubicBezTo>
                  <a:cubicBezTo>
                    <a:pt x="12635" y="1379"/>
                    <a:pt x="12635" y="1379"/>
                    <a:pt x="12635" y="1379"/>
                  </a:cubicBezTo>
                  <a:cubicBezTo>
                    <a:pt x="12635" y="1379"/>
                    <a:pt x="12635" y="1379"/>
                    <a:pt x="12635" y="1379"/>
                  </a:cubicBezTo>
                  <a:cubicBezTo>
                    <a:pt x="12451" y="1379"/>
                    <a:pt x="12451" y="1379"/>
                    <a:pt x="12266" y="1379"/>
                  </a:cubicBezTo>
                  <a:cubicBezTo>
                    <a:pt x="12082" y="1609"/>
                    <a:pt x="12082" y="1379"/>
                    <a:pt x="12082" y="1379"/>
                  </a:cubicBezTo>
                  <a:cubicBezTo>
                    <a:pt x="11897" y="1379"/>
                    <a:pt x="11897" y="1379"/>
                    <a:pt x="11712" y="1379"/>
                  </a:cubicBezTo>
                  <a:cubicBezTo>
                    <a:pt x="11712" y="1379"/>
                    <a:pt x="11712" y="1379"/>
                    <a:pt x="11528" y="1379"/>
                  </a:cubicBezTo>
                  <a:cubicBezTo>
                    <a:pt x="11528" y="1149"/>
                    <a:pt x="11159" y="1149"/>
                    <a:pt x="11159" y="1379"/>
                  </a:cubicBezTo>
                  <a:cubicBezTo>
                    <a:pt x="11159" y="919"/>
                    <a:pt x="10605" y="1149"/>
                    <a:pt x="10789" y="1379"/>
                  </a:cubicBezTo>
                  <a:cubicBezTo>
                    <a:pt x="10420" y="1149"/>
                    <a:pt x="10235" y="1379"/>
                    <a:pt x="9866" y="1149"/>
                  </a:cubicBezTo>
                  <a:cubicBezTo>
                    <a:pt x="9866" y="1149"/>
                    <a:pt x="9866" y="1149"/>
                    <a:pt x="9866" y="1149"/>
                  </a:cubicBezTo>
                  <a:cubicBezTo>
                    <a:pt x="9866" y="1149"/>
                    <a:pt x="9866" y="1149"/>
                    <a:pt x="9866" y="1149"/>
                  </a:cubicBezTo>
                  <a:cubicBezTo>
                    <a:pt x="9866" y="1149"/>
                    <a:pt x="10051" y="919"/>
                    <a:pt x="10051" y="1149"/>
                  </a:cubicBezTo>
                  <a:cubicBezTo>
                    <a:pt x="10051" y="919"/>
                    <a:pt x="9866" y="919"/>
                    <a:pt x="9866" y="919"/>
                  </a:cubicBezTo>
                  <a:cubicBezTo>
                    <a:pt x="9682" y="919"/>
                    <a:pt x="9682" y="919"/>
                    <a:pt x="9682" y="919"/>
                  </a:cubicBezTo>
                  <a:cubicBezTo>
                    <a:pt x="9497" y="919"/>
                    <a:pt x="9497" y="919"/>
                    <a:pt x="9497" y="919"/>
                  </a:cubicBezTo>
                  <a:cubicBezTo>
                    <a:pt x="9497" y="919"/>
                    <a:pt x="9497" y="1149"/>
                    <a:pt x="9497" y="1149"/>
                  </a:cubicBezTo>
                  <a:cubicBezTo>
                    <a:pt x="9312" y="919"/>
                    <a:pt x="9312" y="1149"/>
                    <a:pt x="9312" y="1149"/>
                  </a:cubicBezTo>
                  <a:cubicBezTo>
                    <a:pt x="9312" y="1149"/>
                    <a:pt x="9312" y="1149"/>
                    <a:pt x="9312" y="1149"/>
                  </a:cubicBezTo>
                  <a:cubicBezTo>
                    <a:pt x="9312" y="1149"/>
                    <a:pt x="9312" y="1149"/>
                    <a:pt x="9312" y="1149"/>
                  </a:cubicBezTo>
                  <a:cubicBezTo>
                    <a:pt x="9312" y="1149"/>
                    <a:pt x="9312" y="919"/>
                    <a:pt x="9312" y="919"/>
                  </a:cubicBezTo>
                  <a:cubicBezTo>
                    <a:pt x="9312" y="919"/>
                    <a:pt x="8943" y="919"/>
                    <a:pt x="9128" y="1149"/>
                  </a:cubicBezTo>
                  <a:cubicBezTo>
                    <a:pt x="8943" y="919"/>
                    <a:pt x="8574" y="1149"/>
                    <a:pt x="8389" y="1149"/>
                  </a:cubicBezTo>
                  <a:cubicBezTo>
                    <a:pt x="8389" y="1149"/>
                    <a:pt x="8389" y="1149"/>
                    <a:pt x="8205" y="1149"/>
                  </a:cubicBezTo>
                  <a:cubicBezTo>
                    <a:pt x="8205" y="1149"/>
                    <a:pt x="8205" y="1149"/>
                    <a:pt x="8205" y="1149"/>
                  </a:cubicBezTo>
                  <a:cubicBezTo>
                    <a:pt x="8020" y="1149"/>
                    <a:pt x="8020" y="1149"/>
                    <a:pt x="8020" y="1149"/>
                  </a:cubicBezTo>
                  <a:cubicBezTo>
                    <a:pt x="7651" y="1149"/>
                    <a:pt x="7466" y="1149"/>
                    <a:pt x="7282" y="919"/>
                  </a:cubicBezTo>
                  <a:cubicBezTo>
                    <a:pt x="7097" y="919"/>
                    <a:pt x="6728" y="689"/>
                    <a:pt x="6543" y="919"/>
                  </a:cubicBezTo>
                  <a:cubicBezTo>
                    <a:pt x="6728" y="689"/>
                    <a:pt x="6174" y="919"/>
                    <a:pt x="6174" y="689"/>
                  </a:cubicBezTo>
                  <a:cubicBezTo>
                    <a:pt x="5989" y="689"/>
                    <a:pt x="5989" y="460"/>
                    <a:pt x="5989" y="460"/>
                  </a:cubicBezTo>
                  <a:cubicBezTo>
                    <a:pt x="5805" y="460"/>
                    <a:pt x="5805" y="460"/>
                    <a:pt x="5805" y="460"/>
                  </a:cubicBezTo>
                  <a:cubicBezTo>
                    <a:pt x="5805" y="689"/>
                    <a:pt x="5620" y="689"/>
                    <a:pt x="5435" y="689"/>
                  </a:cubicBezTo>
                  <a:cubicBezTo>
                    <a:pt x="5251" y="689"/>
                    <a:pt x="5251" y="689"/>
                    <a:pt x="5251" y="689"/>
                  </a:cubicBezTo>
                  <a:cubicBezTo>
                    <a:pt x="5066" y="689"/>
                    <a:pt x="4882" y="689"/>
                    <a:pt x="4882" y="689"/>
                  </a:cubicBezTo>
                  <a:cubicBezTo>
                    <a:pt x="4882" y="689"/>
                    <a:pt x="4882" y="689"/>
                    <a:pt x="4882" y="689"/>
                  </a:cubicBezTo>
                  <a:cubicBezTo>
                    <a:pt x="4697" y="689"/>
                    <a:pt x="4697" y="689"/>
                    <a:pt x="4512" y="689"/>
                  </a:cubicBezTo>
                  <a:cubicBezTo>
                    <a:pt x="4512" y="689"/>
                    <a:pt x="4328" y="689"/>
                    <a:pt x="4328" y="689"/>
                  </a:cubicBezTo>
                  <a:cubicBezTo>
                    <a:pt x="3959" y="689"/>
                    <a:pt x="3959" y="689"/>
                    <a:pt x="3774" y="919"/>
                  </a:cubicBezTo>
                  <a:cubicBezTo>
                    <a:pt x="3774" y="919"/>
                    <a:pt x="3959" y="689"/>
                    <a:pt x="3774" y="689"/>
                  </a:cubicBezTo>
                  <a:cubicBezTo>
                    <a:pt x="3589" y="689"/>
                    <a:pt x="3589" y="689"/>
                    <a:pt x="3405" y="689"/>
                  </a:cubicBezTo>
                  <a:cubicBezTo>
                    <a:pt x="3405" y="689"/>
                    <a:pt x="3405" y="689"/>
                    <a:pt x="3405" y="689"/>
                  </a:cubicBezTo>
                  <a:cubicBezTo>
                    <a:pt x="3220" y="689"/>
                    <a:pt x="3220" y="460"/>
                    <a:pt x="3035" y="230"/>
                  </a:cubicBezTo>
                  <a:cubicBezTo>
                    <a:pt x="3035" y="230"/>
                    <a:pt x="2851" y="230"/>
                    <a:pt x="2851" y="460"/>
                  </a:cubicBezTo>
                  <a:cubicBezTo>
                    <a:pt x="2851" y="230"/>
                    <a:pt x="2851" y="230"/>
                    <a:pt x="2666" y="230"/>
                  </a:cubicBezTo>
                  <a:cubicBezTo>
                    <a:pt x="2666" y="230"/>
                    <a:pt x="2666" y="0"/>
                    <a:pt x="2666" y="0"/>
                  </a:cubicBezTo>
                  <a:cubicBezTo>
                    <a:pt x="2666" y="230"/>
                    <a:pt x="2482" y="230"/>
                    <a:pt x="2482" y="230"/>
                  </a:cubicBezTo>
                  <a:cubicBezTo>
                    <a:pt x="2482" y="230"/>
                    <a:pt x="2482" y="230"/>
                    <a:pt x="2482" y="230"/>
                  </a:cubicBezTo>
                  <a:cubicBezTo>
                    <a:pt x="2482" y="460"/>
                    <a:pt x="2482" y="460"/>
                    <a:pt x="2297" y="460"/>
                  </a:cubicBezTo>
                  <a:cubicBezTo>
                    <a:pt x="2297" y="460"/>
                    <a:pt x="2482" y="230"/>
                    <a:pt x="2482" y="230"/>
                  </a:cubicBezTo>
                  <a:cubicBezTo>
                    <a:pt x="2482" y="0"/>
                    <a:pt x="2297" y="230"/>
                    <a:pt x="2297" y="230"/>
                  </a:cubicBezTo>
                  <a:cubicBezTo>
                    <a:pt x="2112" y="230"/>
                    <a:pt x="1928" y="230"/>
                    <a:pt x="2112" y="460"/>
                  </a:cubicBezTo>
                  <a:cubicBezTo>
                    <a:pt x="2112" y="460"/>
                    <a:pt x="2112" y="460"/>
                    <a:pt x="2112" y="460"/>
                  </a:cubicBezTo>
                  <a:cubicBezTo>
                    <a:pt x="2112" y="460"/>
                    <a:pt x="2112" y="460"/>
                    <a:pt x="2112" y="460"/>
                  </a:cubicBezTo>
                  <a:cubicBezTo>
                    <a:pt x="1928" y="460"/>
                    <a:pt x="1743" y="689"/>
                    <a:pt x="1559" y="689"/>
                  </a:cubicBezTo>
                  <a:cubicBezTo>
                    <a:pt x="1743" y="919"/>
                    <a:pt x="1559" y="919"/>
                    <a:pt x="1559" y="919"/>
                  </a:cubicBezTo>
                  <a:cubicBezTo>
                    <a:pt x="1743" y="919"/>
                    <a:pt x="1743" y="919"/>
                    <a:pt x="1743" y="919"/>
                  </a:cubicBezTo>
                  <a:cubicBezTo>
                    <a:pt x="1743" y="919"/>
                    <a:pt x="1743" y="919"/>
                    <a:pt x="1743" y="919"/>
                  </a:cubicBezTo>
                  <a:cubicBezTo>
                    <a:pt x="1743" y="919"/>
                    <a:pt x="1743" y="919"/>
                    <a:pt x="1743" y="919"/>
                  </a:cubicBezTo>
                  <a:cubicBezTo>
                    <a:pt x="1743" y="919"/>
                    <a:pt x="1928" y="919"/>
                    <a:pt x="1928" y="919"/>
                  </a:cubicBezTo>
                  <a:cubicBezTo>
                    <a:pt x="1928" y="919"/>
                    <a:pt x="1743" y="919"/>
                    <a:pt x="1743" y="1149"/>
                  </a:cubicBezTo>
                  <a:cubicBezTo>
                    <a:pt x="1743" y="1149"/>
                    <a:pt x="1743" y="1149"/>
                    <a:pt x="1928" y="1149"/>
                  </a:cubicBezTo>
                  <a:cubicBezTo>
                    <a:pt x="1743" y="1149"/>
                    <a:pt x="1928" y="1379"/>
                    <a:pt x="1743" y="1379"/>
                  </a:cubicBezTo>
                  <a:cubicBezTo>
                    <a:pt x="1743" y="1379"/>
                    <a:pt x="1743" y="1149"/>
                    <a:pt x="1559" y="1149"/>
                  </a:cubicBezTo>
                  <a:cubicBezTo>
                    <a:pt x="1559" y="1149"/>
                    <a:pt x="1559" y="1379"/>
                    <a:pt x="1559" y="1379"/>
                  </a:cubicBezTo>
                  <a:cubicBezTo>
                    <a:pt x="1559" y="1149"/>
                    <a:pt x="1559" y="1149"/>
                    <a:pt x="1374" y="1379"/>
                  </a:cubicBezTo>
                  <a:cubicBezTo>
                    <a:pt x="1374" y="1379"/>
                    <a:pt x="1374" y="1379"/>
                    <a:pt x="1374" y="1379"/>
                  </a:cubicBezTo>
                  <a:cubicBezTo>
                    <a:pt x="1189" y="1379"/>
                    <a:pt x="1189" y="1379"/>
                    <a:pt x="1189" y="1379"/>
                  </a:cubicBezTo>
                  <a:cubicBezTo>
                    <a:pt x="1005" y="1379"/>
                    <a:pt x="1005" y="1379"/>
                    <a:pt x="820" y="1379"/>
                  </a:cubicBezTo>
                  <a:cubicBezTo>
                    <a:pt x="820" y="1379"/>
                    <a:pt x="820" y="1379"/>
                    <a:pt x="635" y="1379"/>
                  </a:cubicBezTo>
                  <a:cubicBezTo>
                    <a:pt x="635" y="1379"/>
                    <a:pt x="635" y="1609"/>
                    <a:pt x="451" y="1609"/>
                  </a:cubicBezTo>
                  <a:cubicBezTo>
                    <a:pt x="451" y="1609"/>
                    <a:pt x="635" y="1609"/>
                    <a:pt x="635" y="1609"/>
                  </a:cubicBezTo>
                  <a:cubicBezTo>
                    <a:pt x="635" y="1609"/>
                    <a:pt x="451" y="1609"/>
                    <a:pt x="451" y="1609"/>
                  </a:cubicBezTo>
                  <a:cubicBezTo>
                    <a:pt x="451" y="1609"/>
                    <a:pt x="451" y="1838"/>
                    <a:pt x="451" y="1838"/>
                  </a:cubicBezTo>
                  <a:cubicBezTo>
                    <a:pt x="266" y="1838"/>
                    <a:pt x="266" y="1838"/>
                    <a:pt x="266" y="1838"/>
                  </a:cubicBezTo>
                  <a:cubicBezTo>
                    <a:pt x="266" y="1838"/>
                    <a:pt x="82" y="1838"/>
                    <a:pt x="82" y="2068"/>
                  </a:cubicBezTo>
                  <a:cubicBezTo>
                    <a:pt x="82" y="2068"/>
                    <a:pt x="266" y="1838"/>
                    <a:pt x="266" y="1838"/>
                  </a:cubicBezTo>
                  <a:cubicBezTo>
                    <a:pt x="266" y="2068"/>
                    <a:pt x="266" y="2068"/>
                    <a:pt x="82" y="2068"/>
                  </a:cubicBezTo>
                  <a:cubicBezTo>
                    <a:pt x="82" y="2068"/>
                    <a:pt x="82" y="2068"/>
                    <a:pt x="82" y="2298"/>
                  </a:cubicBezTo>
                  <a:cubicBezTo>
                    <a:pt x="82" y="2298"/>
                    <a:pt x="-103" y="2528"/>
                    <a:pt x="82" y="2757"/>
                  </a:cubicBezTo>
                  <a:cubicBezTo>
                    <a:pt x="82" y="2528"/>
                    <a:pt x="82" y="2528"/>
                    <a:pt x="82" y="2528"/>
                  </a:cubicBezTo>
                  <a:cubicBezTo>
                    <a:pt x="266" y="2528"/>
                    <a:pt x="266" y="2757"/>
                    <a:pt x="266" y="2987"/>
                  </a:cubicBezTo>
                  <a:cubicBezTo>
                    <a:pt x="266" y="3217"/>
                    <a:pt x="266" y="2987"/>
                    <a:pt x="451" y="2987"/>
                  </a:cubicBezTo>
                  <a:cubicBezTo>
                    <a:pt x="451" y="2987"/>
                    <a:pt x="635" y="2987"/>
                    <a:pt x="635" y="2757"/>
                  </a:cubicBezTo>
                  <a:cubicBezTo>
                    <a:pt x="820" y="2987"/>
                    <a:pt x="451" y="2987"/>
                    <a:pt x="451" y="3217"/>
                  </a:cubicBezTo>
                  <a:cubicBezTo>
                    <a:pt x="266" y="3447"/>
                    <a:pt x="451" y="3447"/>
                    <a:pt x="451" y="3677"/>
                  </a:cubicBezTo>
                  <a:cubicBezTo>
                    <a:pt x="451" y="3677"/>
                    <a:pt x="635" y="3447"/>
                    <a:pt x="635" y="3447"/>
                  </a:cubicBezTo>
                  <a:cubicBezTo>
                    <a:pt x="635" y="3447"/>
                    <a:pt x="820" y="3447"/>
                    <a:pt x="820" y="3217"/>
                  </a:cubicBezTo>
                  <a:cubicBezTo>
                    <a:pt x="820" y="3447"/>
                    <a:pt x="820" y="3447"/>
                    <a:pt x="1005" y="3217"/>
                  </a:cubicBezTo>
                  <a:cubicBezTo>
                    <a:pt x="820" y="3447"/>
                    <a:pt x="820" y="3447"/>
                    <a:pt x="820" y="3677"/>
                  </a:cubicBezTo>
                  <a:cubicBezTo>
                    <a:pt x="820" y="3677"/>
                    <a:pt x="820" y="3906"/>
                    <a:pt x="635" y="3906"/>
                  </a:cubicBezTo>
                  <a:cubicBezTo>
                    <a:pt x="820" y="3677"/>
                    <a:pt x="635" y="3906"/>
                    <a:pt x="635" y="3906"/>
                  </a:cubicBezTo>
                  <a:cubicBezTo>
                    <a:pt x="635" y="3906"/>
                    <a:pt x="635" y="4136"/>
                    <a:pt x="820" y="4136"/>
                  </a:cubicBezTo>
                  <a:cubicBezTo>
                    <a:pt x="820" y="4136"/>
                    <a:pt x="1005" y="3906"/>
                    <a:pt x="1005" y="3906"/>
                  </a:cubicBezTo>
                  <a:cubicBezTo>
                    <a:pt x="1005" y="4136"/>
                    <a:pt x="635" y="4136"/>
                    <a:pt x="820" y="4366"/>
                  </a:cubicBezTo>
                  <a:cubicBezTo>
                    <a:pt x="820" y="4366"/>
                    <a:pt x="820" y="4366"/>
                    <a:pt x="635" y="4366"/>
                  </a:cubicBezTo>
                  <a:cubicBezTo>
                    <a:pt x="635" y="4366"/>
                    <a:pt x="635" y="4366"/>
                    <a:pt x="635" y="4596"/>
                  </a:cubicBezTo>
                  <a:cubicBezTo>
                    <a:pt x="820" y="4596"/>
                    <a:pt x="1005" y="4366"/>
                    <a:pt x="1189" y="4136"/>
                  </a:cubicBezTo>
                  <a:cubicBezTo>
                    <a:pt x="1189" y="4366"/>
                    <a:pt x="820" y="4596"/>
                    <a:pt x="820" y="4826"/>
                  </a:cubicBezTo>
                  <a:cubicBezTo>
                    <a:pt x="820" y="4826"/>
                    <a:pt x="635" y="4826"/>
                    <a:pt x="635" y="4826"/>
                  </a:cubicBezTo>
                  <a:cubicBezTo>
                    <a:pt x="635" y="4826"/>
                    <a:pt x="635" y="5055"/>
                    <a:pt x="635" y="5055"/>
                  </a:cubicBezTo>
                  <a:cubicBezTo>
                    <a:pt x="635" y="5055"/>
                    <a:pt x="635" y="5515"/>
                    <a:pt x="635" y="5515"/>
                  </a:cubicBezTo>
                  <a:cubicBezTo>
                    <a:pt x="635" y="5515"/>
                    <a:pt x="820" y="5515"/>
                    <a:pt x="820" y="5285"/>
                  </a:cubicBezTo>
                  <a:cubicBezTo>
                    <a:pt x="1005" y="5285"/>
                    <a:pt x="1005" y="5055"/>
                    <a:pt x="1189" y="5055"/>
                  </a:cubicBezTo>
                  <a:cubicBezTo>
                    <a:pt x="1374" y="5055"/>
                    <a:pt x="1559" y="4826"/>
                    <a:pt x="1743" y="4826"/>
                  </a:cubicBezTo>
                  <a:cubicBezTo>
                    <a:pt x="1743" y="4826"/>
                    <a:pt x="1743" y="5055"/>
                    <a:pt x="1743" y="5055"/>
                  </a:cubicBezTo>
                  <a:cubicBezTo>
                    <a:pt x="1928" y="5055"/>
                    <a:pt x="1928" y="5055"/>
                    <a:pt x="1928" y="5055"/>
                  </a:cubicBezTo>
                  <a:cubicBezTo>
                    <a:pt x="1928" y="5055"/>
                    <a:pt x="1928" y="5055"/>
                    <a:pt x="1928" y="5055"/>
                  </a:cubicBezTo>
                  <a:cubicBezTo>
                    <a:pt x="1928" y="5285"/>
                    <a:pt x="1743" y="5285"/>
                    <a:pt x="1743" y="5515"/>
                  </a:cubicBezTo>
                  <a:cubicBezTo>
                    <a:pt x="1743" y="5745"/>
                    <a:pt x="1928" y="5515"/>
                    <a:pt x="1928" y="5745"/>
                  </a:cubicBezTo>
                  <a:cubicBezTo>
                    <a:pt x="2112" y="5745"/>
                    <a:pt x="2297" y="5745"/>
                    <a:pt x="2297" y="5515"/>
                  </a:cubicBezTo>
                  <a:cubicBezTo>
                    <a:pt x="2297" y="5745"/>
                    <a:pt x="2482" y="5515"/>
                    <a:pt x="2482" y="5515"/>
                  </a:cubicBezTo>
                  <a:cubicBezTo>
                    <a:pt x="2666" y="5515"/>
                    <a:pt x="2666" y="5515"/>
                    <a:pt x="2851" y="5515"/>
                  </a:cubicBezTo>
                  <a:cubicBezTo>
                    <a:pt x="2666" y="5745"/>
                    <a:pt x="3035" y="5745"/>
                    <a:pt x="3035" y="5745"/>
                  </a:cubicBezTo>
                  <a:cubicBezTo>
                    <a:pt x="3035" y="5745"/>
                    <a:pt x="3035" y="5515"/>
                    <a:pt x="3220" y="5745"/>
                  </a:cubicBezTo>
                  <a:cubicBezTo>
                    <a:pt x="3220" y="5515"/>
                    <a:pt x="3405" y="5745"/>
                    <a:pt x="3405" y="5515"/>
                  </a:cubicBezTo>
                  <a:cubicBezTo>
                    <a:pt x="3589" y="5515"/>
                    <a:pt x="3589" y="5285"/>
                    <a:pt x="3589" y="5285"/>
                  </a:cubicBezTo>
                  <a:cubicBezTo>
                    <a:pt x="3589" y="5285"/>
                    <a:pt x="3774" y="5285"/>
                    <a:pt x="3774" y="5285"/>
                  </a:cubicBezTo>
                  <a:cubicBezTo>
                    <a:pt x="3774" y="5285"/>
                    <a:pt x="3959" y="5285"/>
                    <a:pt x="3959" y="5285"/>
                  </a:cubicBezTo>
                  <a:cubicBezTo>
                    <a:pt x="3959" y="5285"/>
                    <a:pt x="4143" y="5515"/>
                    <a:pt x="4143" y="5285"/>
                  </a:cubicBezTo>
                  <a:cubicBezTo>
                    <a:pt x="4328" y="5285"/>
                    <a:pt x="4328" y="5285"/>
                    <a:pt x="4328" y="5515"/>
                  </a:cubicBezTo>
                  <a:cubicBezTo>
                    <a:pt x="4328" y="5515"/>
                    <a:pt x="4512" y="5285"/>
                    <a:pt x="4512" y="5285"/>
                  </a:cubicBezTo>
                  <a:cubicBezTo>
                    <a:pt x="4512" y="5285"/>
                    <a:pt x="4512" y="5285"/>
                    <a:pt x="4697" y="5285"/>
                  </a:cubicBezTo>
                  <a:cubicBezTo>
                    <a:pt x="4697" y="5515"/>
                    <a:pt x="4512" y="5515"/>
                    <a:pt x="4697" y="5515"/>
                  </a:cubicBezTo>
                  <a:cubicBezTo>
                    <a:pt x="4697" y="5745"/>
                    <a:pt x="4512" y="5974"/>
                    <a:pt x="4697" y="6204"/>
                  </a:cubicBezTo>
                  <a:cubicBezTo>
                    <a:pt x="4697" y="6204"/>
                    <a:pt x="4882" y="6204"/>
                    <a:pt x="4882" y="6204"/>
                  </a:cubicBezTo>
                  <a:cubicBezTo>
                    <a:pt x="5066" y="6204"/>
                    <a:pt x="5251" y="6434"/>
                    <a:pt x="5251" y="6434"/>
                  </a:cubicBezTo>
                  <a:cubicBezTo>
                    <a:pt x="5251" y="6664"/>
                    <a:pt x="5066" y="6894"/>
                    <a:pt x="5066" y="6894"/>
                  </a:cubicBezTo>
                  <a:cubicBezTo>
                    <a:pt x="4882" y="6894"/>
                    <a:pt x="4882" y="6894"/>
                    <a:pt x="4882" y="7123"/>
                  </a:cubicBezTo>
                  <a:cubicBezTo>
                    <a:pt x="4882" y="7123"/>
                    <a:pt x="4882" y="7123"/>
                    <a:pt x="4697" y="7123"/>
                  </a:cubicBezTo>
                  <a:cubicBezTo>
                    <a:pt x="4697" y="7353"/>
                    <a:pt x="4512" y="7353"/>
                    <a:pt x="4512" y="7353"/>
                  </a:cubicBezTo>
                  <a:cubicBezTo>
                    <a:pt x="4328" y="7353"/>
                    <a:pt x="4328" y="7583"/>
                    <a:pt x="4328" y="7583"/>
                  </a:cubicBezTo>
                  <a:cubicBezTo>
                    <a:pt x="4328" y="7813"/>
                    <a:pt x="4328" y="7813"/>
                    <a:pt x="4143" y="7813"/>
                  </a:cubicBezTo>
                  <a:cubicBezTo>
                    <a:pt x="4143" y="7813"/>
                    <a:pt x="4143" y="7813"/>
                    <a:pt x="3959" y="7813"/>
                  </a:cubicBezTo>
                  <a:cubicBezTo>
                    <a:pt x="3959" y="8043"/>
                    <a:pt x="4143" y="8272"/>
                    <a:pt x="4143" y="8502"/>
                  </a:cubicBezTo>
                  <a:cubicBezTo>
                    <a:pt x="4143" y="8502"/>
                    <a:pt x="4143" y="8732"/>
                    <a:pt x="4143" y="8962"/>
                  </a:cubicBezTo>
                  <a:cubicBezTo>
                    <a:pt x="4143" y="8962"/>
                    <a:pt x="4143" y="9191"/>
                    <a:pt x="4143" y="9191"/>
                  </a:cubicBezTo>
                  <a:cubicBezTo>
                    <a:pt x="4143" y="9191"/>
                    <a:pt x="4143" y="9421"/>
                    <a:pt x="4143" y="9421"/>
                  </a:cubicBezTo>
                  <a:cubicBezTo>
                    <a:pt x="4143" y="9421"/>
                    <a:pt x="4143" y="9651"/>
                    <a:pt x="4143" y="9651"/>
                  </a:cubicBezTo>
                  <a:cubicBezTo>
                    <a:pt x="4143" y="9651"/>
                    <a:pt x="4328" y="9881"/>
                    <a:pt x="4328" y="9881"/>
                  </a:cubicBezTo>
                  <a:cubicBezTo>
                    <a:pt x="4143" y="9881"/>
                    <a:pt x="4143" y="10111"/>
                    <a:pt x="3959" y="10111"/>
                  </a:cubicBezTo>
                  <a:cubicBezTo>
                    <a:pt x="3589" y="10570"/>
                    <a:pt x="4143" y="10570"/>
                    <a:pt x="4143" y="10800"/>
                  </a:cubicBezTo>
                  <a:cubicBezTo>
                    <a:pt x="4143" y="11030"/>
                    <a:pt x="3959" y="11260"/>
                    <a:pt x="3959" y="11260"/>
                  </a:cubicBezTo>
                  <a:cubicBezTo>
                    <a:pt x="3959" y="11260"/>
                    <a:pt x="3959" y="11260"/>
                    <a:pt x="3959" y="11489"/>
                  </a:cubicBezTo>
                  <a:cubicBezTo>
                    <a:pt x="3959" y="11489"/>
                    <a:pt x="3959" y="11489"/>
                    <a:pt x="3959" y="11719"/>
                  </a:cubicBezTo>
                  <a:cubicBezTo>
                    <a:pt x="3774" y="11719"/>
                    <a:pt x="3035" y="11719"/>
                    <a:pt x="2851" y="11719"/>
                  </a:cubicBezTo>
                  <a:cubicBezTo>
                    <a:pt x="3035" y="11949"/>
                    <a:pt x="3035" y="11949"/>
                    <a:pt x="3220" y="12179"/>
                  </a:cubicBezTo>
                  <a:cubicBezTo>
                    <a:pt x="3220" y="12179"/>
                    <a:pt x="3405" y="12179"/>
                    <a:pt x="3405" y="12409"/>
                  </a:cubicBezTo>
                  <a:cubicBezTo>
                    <a:pt x="3405" y="12409"/>
                    <a:pt x="3405" y="12409"/>
                    <a:pt x="3405" y="12638"/>
                  </a:cubicBezTo>
                  <a:cubicBezTo>
                    <a:pt x="3405" y="12638"/>
                    <a:pt x="3405" y="12638"/>
                    <a:pt x="3405" y="12868"/>
                  </a:cubicBezTo>
                  <a:cubicBezTo>
                    <a:pt x="3405" y="12868"/>
                    <a:pt x="3405" y="12868"/>
                    <a:pt x="3405" y="13098"/>
                  </a:cubicBezTo>
                  <a:cubicBezTo>
                    <a:pt x="3405" y="13098"/>
                    <a:pt x="3589" y="13098"/>
                    <a:pt x="3589" y="13098"/>
                  </a:cubicBezTo>
                  <a:cubicBezTo>
                    <a:pt x="3589" y="13098"/>
                    <a:pt x="3589" y="13328"/>
                    <a:pt x="3589" y="13328"/>
                  </a:cubicBezTo>
                  <a:cubicBezTo>
                    <a:pt x="3774" y="13328"/>
                    <a:pt x="3774" y="13098"/>
                    <a:pt x="3774" y="13328"/>
                  </a:cubicBezTo>
                  <a:cubicBezTo>
                    <a:pt x="3959" y="13328"/>
                    <a:pt x="3959" y="13557"/>
                    <a:pt x="3959" y="13557"/>
                  </a:cubicBezTo>
                  <a:cubicBezTo>
                    <a:pt x="3774" y="13787"/>
                    <a:pt x="3774" y="14017"/>
                    <a:pt x="3774" y="14017"/>
                  </a:cubicBezTo>
                  <a:cubicBezTo>
                    <a:pt x="3589" y="14247"/>
                    <a:pt x="3405" y="14247"/>
                    <a:pt x="3405" y="14477"/>
                  </a:cubicBezTo>
                  <a:cubicBezTo>
                    <a:pt x="3405" y="14477"/>
                    <a:pt x="3405" y="14477"/>
                    <a:pt x="3405" y="14477"/>
                  </a:cubicBezTo>
                  <a:cubicBezTo>
                    <a:pt x="3405" y="14706"/>
                    <a:pt x="3405" y="14706"/>
                    <a:pt x="3405" y="14936"/>
                  </a:cubicBezTo>
                  <a:cubicBezTo>
                    <a:pt x="3220" y="14936"/>
                    <a:pt x="3220" y="14936"/>
                    <a:pt x="3405" y="15166"/>
                  </a:cubicBezTo>
                  <a:cubicBezTo>
                    <a:pt x="3405" y="15166"/>
                    <a:pt x="3589" y="15626"/>
                    <a:pt x="3774" y="15855"/>
                  </a:cubicBezTo>
                  <a:cubicBezTo>
                    <a:pt x="3774" y="15855"/>
                    <a:pt x="3959" y="15626"/>
                    <a:pt x="3959" y="15626"/>
                  </a:cubicBezTo>
                  <a:cubicBezTo>
                    <a:pt x="3959" y="15855"/>
                    <a:pt x="3959" y="16085"/>
                    <a:pt x="3774" y="16315"/>
                  </a:cubicBezTo>
                  <a:cubicBezTo>
                    <a:pt x="3774" y="16315"/>
                    <a:pt x="3774" y="16085"/>
                    <a:pt x="3589" y="16085"/>
                  </a:cubicBezTo>
                  <a:cubicBezTo>
                    <a:pt x="3774" y="16085"/>
                    <a:pt x="3405" y="16315"/>
                    <a:pt x="3589" y="16315"/>
                  </a:cubicBezTo>
                  <a:cubicBezTo>
                    <a:pt x="3405" y="16315"/>
                    <a:pt x="3405" y="16315"/>
                    <a:pt x="3405" y="16545"/>
                  </a:cubicBezTo>
                  <a:cubicBezTo>
                    <a:pt x="3405" y="16774"/>
                    <a:pt x="3220" y="17004"/>
                    <a:pt x="3035" y="17004"/>
                  </a:cubicBezTo>
                  <a:cubicBezTo>
                    <a:pt x="3035" y="17234"/>
                    <a:pt x="3035" y="17464"/>
                    <a:pt x="3035" y="17464"/>
                  </a:cubicBezTo>
                  <a:cubicBezTo>
                    <a:pt x="3035" y="17464"/>
                    <a:pt x="3035" y="17464"/>
                    <a:pt x="3035" y="17694"/>
                  </a:cubicBezTo>
                  <a:cubicBezTo>
                    <a:pt x="3035" y="17694"/>
                    <a:pt x="3035" y="17923"/>
                    <a:pt x="3220" y="17923"/>
                  </a:cubicBezTo>
                  <a:cubicBezTo>
                    <a:pt x="3220" y="18153"/>
                    <a:pt x="3220" y="18383"/>
                    <a:pt x="3220" y="18383"/>
                  </a:cubicBezTo>
                  <a:cubicBezTo>
                    <a:pt x="3220" y="18383"/>
                    <a:pt x="3405" y="18383"/>
                    <a:pt x="3405" y="18383"/>
                  </a:cubicBezTo>
                  <a:cubicBezTo>
                    <a:pt x="3589" y="18383"/>
                    <a:pt x="3589" y="18383"/>
                    <a:pt x="3774" y="18383"/>
                  </a:cubicBezTo>
                  <a:cubicBezTo>
                    <a:pt x="3774" y="18383"/>
                    <a:pt x="3774" y="18383"/>
                    <a:pt x="3589" y="18383"/>
                  </a:cubicBezTo>
                  <a:cubicBezTo>
                    <a:pt x="3774" y="18383"/>
                    <a:pt x="3959" y="18383"/>
                    <a:pt x="3959" y="18383"/>
                  </a:cubicBezTo>
                  <a:cubicBezTo>
                    <a:pt x="3959" y="18383"/>
                    <a:pt x="3959" y="18383"/>
                    <a:pt x="3959" y="18383"/>
                  </a:cubicBezTo>
                  <a:cubicBezTo>
                    <a:pt x="3959" y="18383"/>
                    <a:pt x="4143" y="18153"/>
                    <a:pt x="4143" y="18153"/>
                  </a:cubicBezTo>
                  <a:cubicBezTo>
                    <a:pt x="3959" y="18383"/>
                    <a:pt x="3959" y="18383"/>
                    <a:pt x="4143" y="18613"/>
                  </a:cubicBezTo>
                  <a:cubicBezTo>
                    <a:pt x="4328" y="18843"/>
                    <a:pt x="4697" y="18843"/>
                    <a:pt x="4697" y="19072"/>
                  </a:cubicBezTo>
                  <a:cubicBezTo>
                    <a:pt x="4882" y="19302"/>
                    <a:pt x="4882" y="19532"/>
                    <a:pt x="5066" y="19302"/>
                  </a:cubicBezTo>
                  <a:cubicBezTo>
                    <a:pt x="5066" y="19302"/>
                    <a:pt x="4882" y="19302"/>
                    <a:pt x="5066" y="19072"/>
                  </a:cubicBezTo>
                  <a:cubicBezTo>
                    <a:pt x="5066" y="19072"/>
                    <a:pt x="5251" y="19302"/>
                    <a:pt x="5251" y="19072"/>
                  </a:cubicBezTo>
                  <a:cubicBezTo>
                    <a:pt x="5251" y="19302"/>
                    <a:pt x="5066" y="19072"/>
                    <a:pt x="5066" y="19072"/>
                  </a:cubicBezTo>
                  <a:cubicBezTo>
                    <a:pt x="5066" y="19302"/>
                    <a:pt x="5066" y="19302"/>
                    <a:pt x="5066" y="19302"/>
                  </a:cubicBezTo>
                  <a:cubicBezTo>
                    <a:pt x="4882" y="19532"/>
                    <a:pt x="4882" y="19532"/>
                    <a:pt x="4882" y="19762"/>
                  </a:cubicBezTo>
                  <a:cubicBezTo>
                    <a:pt x="4882" y="19991"/>
                    <a:pt x="5066" y="19762"/>
                    <a:pt x="5251" y="19991"/>
                  </a:cubicBezTo>
                  <a:cubicBezTo>
                    <a:pt x="5251" y="20221"/>
                    <a:pt x="5251" y="20221"/>
                    <a:pt x="5251" y="20221"/>
                  </a:cubicBezTo>
                  <a:cubicBezTo>
                    <a:pt x="5251" y="20451"/>
                    <a:pt x="5251" y="20221"/>
                    <a:pt x="5066" y="20221"/>
                  </a:cubicBezTo>
                  <a:cubicBezTo>
                    <a:pt x="5251" y="20451"/>
                    <a:pt x="5251" y="20681"/>
                    <a:pt x="5435" y="20911"/>
                  </a:cubicBezTo>
                  <a:cubicBezTo>
                    <a:pt x="5620" y="21140"/>
                    <a:pt x="5620" y="21140"/>
                    <a:pt x="5805" y="21140"/>
                  </a:cubicBezTo>
                  <a:cubicBezTo>
                    <a:pt x="5805" y="21140"/>
                    <a:pt x="5989" y="21370"/>
                    <a:pt x="5989" y="21370"/>
                  </a:cubicBezTo>
                  <a:cubicBezTo>
                    <a:pt x="6174" y="21370"/>
                    <a:pt x="6174" y="21600"/>
                    <a:pt x="6359" y="21600"/>
                  </a:cubicBezTo>
                  <a:cubicBezTo>
                    <a:pt x="6359" y="21600"/>
                    <a:pt x="6543" y="21370"/>
                    <a:pt x="6543" y="21370"/>
                  </a:cubicBezTo>
                  <a:cubicBezTo>
                    <a:pt x="6543" y="21140"/>
                    <a:pt x="6543" y="20911"/>
                    <a:pt x="6728" y="21140"/>
                  </a:cubicBezTo>
                  <a:cubicBezTo>
                    <a:pt x="6728" y="20911"/>
                    <a:pt x="6728" y="20911"/>
                    <a:pt x="6912" y="20681"/>
                  </a:cubicBezTo>
                  <a:cubicBezTo>
                    <a:pt x="7097" y="20451"/>
                    <a:pt x="7097" y="20451"/>
                    <a:pt x="7282" y="20221"/>
                  </a:cubicBezTo>
                  <a:cubicBezTo>
                    <a:pt x="7466" y="20221"/>
                    <a:pt x="7651" y="20221"/>
                    <a:pt x="7835" y="20221"/>
                  </a:cubicBezTo>
                  <a:cubicBezTo>
                    <a:pt x="7835" y="20221"/>
                    <a:pt x="8020" y="20221"/>
                    <a:pt x="8020" y="19991"/>
                  </a:cubicBezTo>
                  <a:cubicBezTo>
                    <a:pt x="8020" y="19991"/>
                    <a:pt x="8020" y="19991"/>
                    <a:pt x="8205" y="19991"/>
                  </a:cubicBezTo>
                  <a:cubicBezTo>
                    <a:pt x="8205" y="19762"/>
                    <a:pt x="8205" y="19762"/>
                    <a:pt x="8389" y="19762"/>
                  </a:cubicBezTo>
                  <a:cubicBezTo>
                    <a:pt x="8389" y="19532"/>
                    <a:pt x="8574" y="19762"/>
                    <a:pt x="8574" y="19762"/>
                  </a:cubicBezTo>
                  <a:cubicBezTo>
                    <a:pt x="8759" y="19762"/>
                    <a:pt x="8759" y="19532"/>
                    <a:pt x="8759" y="19532"/>
                  </a:cubicBezTo>
                  <a:cubicBezTo>
                    <a:pt x="8943" y="19532"/>
                    <a:pt x="8943" y="19762"/>
                    <a:pt x="9128" y="19762"/>
                  </a:cubicBezTo>
                  <a:cubicBezTo>
                    <a:pt x="9128" y="19762"/>
                    <a:pt x="9312" y="19532"/>
                    <a:pt x="9312" y="19532"/>
                  </a:cubicBezTo>
                  <a:cubicBezTo>
                    <a:pt x="9312" y="19532"/>
                    <a:pt x="9497" y="19532"/>
                    <a:pt x="9497" y="19762"/>
                  </a:cubicBezTo>
                  <a:cubicBezTo>
                    <a:pt x="9497" y="19762"/>
                    <a:pt x="9682" y="19532"/>
                    <a:pt x="9682" y="19532"/>
                  </a:cubicBezTo>
                  <a:cubicBezTo>
                    <a:pt x="9682" y="19762"/>
                    <a:pt x="9866" y="19762"/>
                    <a:pt x="9866" y="19762"/>
                  </a:cubicBezTo>
                  <a:cubicBezTo>
                    <a:pt x="10051" y="19762"/>
                    <a:pt x="10235" y="19532"/>
                    <a:pt x="10235" y="19532"/>
                  </a:cubicBezTo>
                  <a:cubicBezTo>
                    <a:pt x="10605" y="19532"/>
                    <a:pt x="10789" y="19532"/>
                    <a:pt x="10974" y="19762"/>
                  </a:cubicBezTo>
                  <a:cubicBezTo>
                    <a:pt x="10974" y="19762"/>
                    <a:pt x="11159" y="19762"/>
                    <a:pt x="11159" y="19762"/>
                  </a:cubicBezTo>
                  <a:cubicBezTo>
                    <a:pt x="11343" y="19762"/>
                    <a:pt x="11343" y="19532"/>
                    <a:pt x="11528" y="19532"/>
                  </a:cubicBezTo>
                  <a:cubicBezTo>
                    <a:pt x="11528" y="19302"/>
                    <a:pt x="11712" y="19302"/>
                    <a:pt x="11897" y="19302"/>
                  </a:cubicBezTo>
                  <a:cubicBezTo>
                    <a:pt x="12082" y="19532"/>
                    <a:pt x="12082" y="19762"/>
                    <a:pt x="12266" y="19532"/>
                  </a:cubicBezTo>
                  <a:cubicBezTo>
                    <a:pt x="12266" y="19532"/>
                    <a:pt x="12266" y="19302"/>
                    <a:pt x="12451" y="19302"/>
                  </a:cubicBezTo>
                  <a:cubicBezTo>
                    <a:pt x="12451" y="19072"/>
                    <a:pt x="12635" y="19072"/>
                    <a:pt x="12635" y="19072"/>
                  </a:cubicBezTo>
                  <a:cubicBezTo>
                    <a:pt x="12635" y="19072"/>
                    <a:pt x="12635" y="18843"/>
                    <a:pt x="12635" y="18843"/>
                  </a:cubicBezTo>
                  <a:cubicBezTo>
                    <a:pt x="12635" y="18613"/>
                    <a:pt x="12820" y="18153"/>
                    <a:pt x="13005" y="17923"/>
                  </a:cubicBezTo>
                  <a:cubicBezTo>
                    <a:pt x="13005" y="17923"/>
                    <a:pt x="13189" y="17923"/>
                    <a:pt x="13189" y="17694"/>
                  </a:cubicBezTo>
                  <a:cubicBezTo>
                    <a:pt x="13374" y="17694"/>
                    <a:pt x="13374" y="17464"/>
                    <a:pt x="13559" y="17464"/>
                  </a:cubicBezTo>
                  <a:cubicBezTo>
                    <a:pt x="13743" y="17464"/>
                    <a:pt x="13743" y="17464"/>
                    <a:pt x="13928" y="17464"/>
                  </a:cubicBezTo>
                  <a:cubicBezTo>
                    <a:pt x="13928" y="17234"/>
                    <a:pt x="14666" y="17464"/>
                    <a:pt x="14666" y="17234"/>
                  </a:cubicBezTo>
                  <a:cubicBezTo>
                    <a:pt x="14666" y="17234"/>
                    <a:pt x="14482" y="17234"/>
                    <a:pt x="14482" y="17004"/>
                  </a:cubicBezTo>
                  <a:cubicBezTo>
                    <a:pt x="14297" y="17004"/>
                    <a:pt x="14482" y="17004"/>
                    <a:pt x="14482" y="16774"/>
                  </a:cubicBezTo>
                  <a:cubicBezTo>
                    <a:pt x="14482" y="16774"/>
                    <a:pt x="14482" y="16774"/>
                    <a:pt x="14482" y="16774"/>
                  </a:cubicBezTo>
                  <a:cubicBezTo>
                    <a:pt x="14482" y="16545"/>
                    <a:pt x="14666" y="16545"/>
                    <a:pt x="14666" y="16315"/>
                  </a:cubicBezTo>
                  <a:cubicBezTo>
                    <a:pt x="14666" y="16315"/>
                    <a:pt x="14666" y="16315"/>
                    <a:pt x="14666" y="16315"/>
                  </a:cubicBezTo>
                  <a:cubicBezTo>
                    <a:pt x="14666" y="16315"/>
                    <a:pt x="14666" y="16085"/>
                    <a:pt x="14666" y="16085"/>
                  </a:cubicBezTo>
                  <a:cubicBezTo>
                    <a:pt x="14666" y="15855"/>
                    <a:pt x="14666" y="15855"/>
                    <a:pt x="14851" y="15855"/>
                  </a:cubicBezTo>
                  <a:cubicBezTo>
                    <a:pt x="14851" y="15855"/>
                    <a:pt x="14851" y="15855"/>
                    <a:pt x="14851" y="15855"/>
                  </a:cubicBezTo>
                  <a:cubicBezTo>
                    <a:pt x="15035" y="15626"/>
                    <a:pt x="15035" y="15396"/>
                    <a:pt x="15035" y="15396"/>
                  </a:cubicBezTo>
                  <a:cubicBezTo>
                    <a:pt x="15035" y="15396"/>
                    <a:pt x="15035" y="15396"/>
                    <a:pt x="15220" y="15166"/>
                  </a:cubicBezTo>
                  <a:cubicBezTo>
                    <a:pt x="15220" y="14936"/>
                    <a:pt x="15220" y="14936"/>
                    <a:pt x="15589" y="14936"/>
                  </a:cubicBezTo>
                  <a:cubicBezTo>
                    <a:pt x="15589" y="14936"/>
                    <a:pt x="15589" y="14706"/>
                    <a:pt x="15774" y="14706"/>
                  </a:cubicBezTo>
                  <a:cubicBezTo>
                    <a:pt x="15774" y="14706"/>
                    <a:pt x="15774" y="14477"/>
                    <a:pt x="15959" y="14477"/>
                  </a:cubicBezTo>
                  <a:cubicBezTo>
                    <a:pt x="15959" y="14477"/>
                    <a:pt x="16512" y="14247"/>
                    <a:pt x="16143" y="14017"/>
                  </a:cubicBezTo>
                  <a:cubicBezTo>
                    <a:pt x="16143" y="14017"/>
                    <a:pt x="16143" y="14017"/>
                    <a:pt x="16143" y="14017"/>
                  </a:cubicBezTo>
                  <a:cubicBezTo>
                    <a:pt x="15959" y="14017"/>
                    <a:pt x="15959" y="14017"/>
                    <a:pt x="15774" y="14017"/>
                  </a:cubicBezTo>
                  <a:cubicBezTo>
                    <a:pt x="15774" y="13787"/>
                    <a:pt x="15774" y="13787"/>
                    <a:pt x="15774" y="13787"/>
                  </a:cubicBezTo>
                  <a:cubicBezTo>
                    <a:pt x="15589" y="13557"/>
                    <a:pt x="15589" y="13328"/>
                    <a:pt x="15405" y="13328"/>
                  </a:cubicBezTo>
                  <a:cubicBezTo>
                    <a:pt x="15405" y="13098"/>
                    <a:pt x="15405" y="13098"/>
                    <a:pt x="15405" y="13098"/>
                  </a:cubicBezTo>
                  <a:cubicBezTo>
                    <a:pt x="15405" y="12868"/>
                    <a:pt x="15220" y="12638"/>
                    <a:pt x="15220" y="12179"/>
                  </a:cubicBezTo>
                  <a:cubicBezTo>
                    <a:pt x="15220" y="11949"/>
                    <a:pt x="15405" y="11719"/>
                    <a:pt x="15589" y="11719"/>
                  </a:cubicBezTo>
                  <a:cubicBezTo>
                    <a:pt x="15774" y="11030"/>
                    <a:pt x="15959" y="10570"/>
                    <a:pt x="16328" y="10111"/>
                  </a:cubicBezTo>
                  <a:cubicBezTo>
                    <a:pt x="16512" y="9881"/>
                    <a:pt x="16697" y="8962"/>
                    <a:pt x="17066" y="8962"/>
                  </a:cubicBezTo>
                  <a:cubicBezTo>
                    <a:pt x="17066" y="9191"/>
                    <a:pt x="16882" y="9191"/>
                    <a:pt x="16882" y="9191"/>
                  </a:cubicBezTo>
                  <a:cubicBezTo>
                    <a:pt x="16882" y="9421"/>
                    <a:pt x="16882" y="9191"/>
                    <a:pt x="17066" y="9191"/>
                  </a:cubicBezTo>
                  <a:cubicBezTo>
                    <a:pt x="17066" y="9191"/>
                    <a:pt x="17251" y="8962"/>
                    <a:pt x="17251" y="8962"/>
                  </a:cubicBezTo>
                  <a:cubicBezTo>
                    <a:pt x="17251" y="8732"/>
                    <a:pt x="17251" y="8732"/>
                    <a:pt x="17066" y="8732"/>
                  </a:cubicBezTo>
                  <a:cubicBezTo>
                    <a:pt x="17066" y="8732"/>
                    <a:pt x="17066" y="8732"/>
                    <a:pt x="17066" y="8732"/>
                  </a:cubicBezTo>
                  <a:cubicBezTo>
                    <a:pt x="17066" y="8732"/>
                    <a:pt x="17066" y="8732"/>
                    <a:pt x="17066" y="8732"/>
                  </a:cubicBezTo>
                  <a:cubicBezTo>
                    <a:pt x="17251" y="8502"/>
                    <a:pt x="17435" y="8043"/>
                    <a:pt x="17620" y="7813"/>
                  </a:cubicBezTo>
                  <a:cubicBezTo>
                    <a:pt x="17620" y="7813"/>
                    <a:pt x="17805" y="7813"/>
                    <a:pt x="17805" y="7813"/>
                  </a:cubicBezTo>
                  <a:cubicBezTo>
                    <a:pt x="17805" y="7813"/>
                    <a:pt x="17805" y="7813"/>
                    <a:pt x="17989" y="7813"/>
                  </a:cubicBezTo>
                  <a:cubicBezTo>
                    <a:pt x="17989" y="7813"/>
                    <a:pt x="18174" y="7583"/>
                    <a:pt x="18174" y="7583"/>
                  </a:cubicBezTo>
                  <a:cubicBezTo>
                    <a:pt x="18543" y="7583"/>
                    <a:pt x="19097" y="7353"/>
                    <a:pt x="19466" y="7123"/>
                  </a:cubicBezTo>
                  <a:cubicBezTo>
                    <a:pt x="19466" y="7123"/>
                    <a:pt x="19466" y="7123"/>
                    <a:pt x="19651" y="6894"/>
                  </a:cubicBezTo>
                  <a:cubicBezTo>
                    <a:pt x="19651" y="6664"/>
                    <a:pt x="19835" y="6664"/>
                    <a:pt x="20020" y="6664"/>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98" name="Shape 2699">
              <a:extLst>
                <a:ext uri="{FF2B5EF4-FFF2-40B4-BE49-F238E27FC236}">
                  <a16:creationId xmlns:a16="http://schemas.microsoft.com/office/drawing/2014/main" id="{250D7071-18B5-408A-B443-E4527D54B8B3}"/>
                </a:ext>
              </a:extLst>
            </p:cNvPr>
            <p:cNvSpPr/>
            <p:nvPr/>
          </p:nvSpPr>
          <p:spPr>
            <a:xfrm>
              <a:off x="3898262" y="11243233"/>
              <a:ext cx="19934" cy="19934"/>
            </a:xfrm>
            <a:custGeom>
              <a:avLst/>
              <a:gdLst/>
              <a:ahLst/>
              <a:cxnLst>
                <a:cxn ang="0">
                  <a:pos x="wd2" y="hd2"/>
                </a:cxn>
                <a:cxn ang="5400000">
                  <a:pos x="wd2" y="hd2"/>
                </a:cxn>
                <a:cxn ang="10800000">
                  <a:pos x="wd2" y="hd2"/>
                </a:cxn>
                <a:cxn ang="16200000">
                  <a:pos x="wd2" y="hd2"/>
                </a:cxn>
              </a:cxnLst>
              <a:rect l="0" t="0" r="r" b="b"/>
              <a:pathLst>
                <a:path w="15274" h="21600" extrusionOk="0">
                  <a:moveTo>
                    <a:pt x="15274" y="0"/>
                  </a:moveTo>
                  <a:cubicBezTo>
                    <a:pt x="4474" y="0"/>
                    <a:pt x="-6326" y="0"/>
                    <a:pt x="4474" y="21600"/>
                  </a:cubicBezTo>
                  <a:cubicBezTo>
                    <a:pt x="4474" y="21600"/>
                    <a:pt x="15274" y="0"/>
                    <a:pt x="15274" y="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99" name="Shape 2700">
              <a:extLst>
                <a:ext uri="{FF2B5EF4-FFF2-40B4-BE49-F238E27FC236}">
                  <a16:creationId xmlns:a16="http://schemas.microsoft.com/office/drawing/2014/main" id="{6F7195B4-4EA0-4033-BA88-7D2DCC2CCEC0}"/>
                </a:ext>
              </a:extLst>
            </p:cNvPr>
            <p:cNvSpPr/>
            <p:nvPr/>
          </p:nvSpPr>
          <p:spPr>
            <a:xfrm>
              <a:off x="4032534" y="10705042"/>
              <a:ext cx="413610" cy="271589"/>
            </a:xfrm>
            <a:custGeom>
              <a:avLst/>
              <a:gdLst/>
              <a:ahLst/>
              <a:cxnLst>
                <a:cxn ang="0">
                  <a:pos x="wd2" y="hd2"/>
                </a:cxn>
                <a:cxn ang="5400000">
                  <a:pos x="wd2" y="hd2"/>
                </a:cxn>
                <a:cxn ang="10800000">
                  <a:pos x="wd2" y="hd2"/>
                </a:cxn>
                <a:cxn ang="16200000">
                  <a:pos x="wd2" y="hd2"/>
                </a:cxn>
              </a:cxnLst>
              <a:rect l="0" t="0" r="r" b="b"/>
              <a:pathLst>
                <a:path w="21600" h="21600" extrusionOk="0">
                  <a:moveTo>
                    <a:pt x="21600" y="4547"/>
                  </a:moveTo>
                  <a:cubicBezTo>
                    <a:pt x="20855" y="4547"/>
                    <a:pt x="20855" y="3411"/>
                    <a:pt x="20855" y="3411"/>
                  </a:cubicBezTo>
                  <a:cubicBezTo>
                    <a:pt x="20110" y="3411"/>
                    <a:pt x="20855" y="3411"/>
                    <a:pt x="20855" y="2274"/>
                  </a:cubicBezTo>
                  <a:cubicBezTo>
                    <a:pt x="20855" y="2274"/>
                    <a:pt x="20110" y="2274"/>
                    <a:pt x="20110" y="2274"/>
                  </a:cubicBezTo>
                  <a:cubicBezTo>
                    <a:pt x="20110" y="1137"/>
                    <a:pt x="20110" y="1137"/>
                    <a:pt x="20110" y="0"/>
                  </a:cubicBezTo>
                  <a:cubicBezTo>
                    <a:pt x="20110" y="0"/>
                    <a:pt x="18621" y="0"/>
                    <a:pt x="17876" y="0"/>
                  </a:cubicBezTo>
                  <a:cubicBezTo>
                    <a:pt x="17876" y="1137"/>
                    <a:pt x="17876" y="2274"/>
                    <a:pt x="17876" y="3411"/>
                  </a:cubicBezTo>
                  <a:cubicBezTo>
                    <a:pt x="17131" y="1137"/>
                    <a:pt x="16386" y="2274"/>
                    <a:pt x="15641" y="2274"/>
                  </a:cubicBezTo>
                  <a:cubicBezTo>
                    <a:pt x="15641" y="3411"/>
                    <a:pt x="14897" y="2274"/>
                    <a:pt x="14897" y="3411"/>
                  </a:cubicBezTo>
                  <a:cubicBezTo>
                    <a:pt x="14152" y="3411"/>
                    <a:pt x="14897" y="3411"/>
                    <a:pt x="14152" y="3411"/>
                  </a:cubicBezTo>
                  <a:cubicBezTo>
                    <a:pt x="13407" y="3411"/>
                    <a:pt x="11172" y="2274"/>
                    <a:pt x="11172" y="4547"/>
                  </a:cubicBezTo>
                  <a:cubicBezTo>
                    <a:pt x="10428" y="3411"/>
                    <a:pt x="10428" y="3411"/>
                    <a:pt x="10428" y="3411"/>
                  </a:cubicBezTo>
                  <a:cubicBezTo>
                    <a:pt x="9683" y="4547"/>
                    <a:pt x="9683" y="4547"/>
                    <a:pt x="9683" y="4547"/>
                  </a:cubicBezTo>
                  <a:cubicBezTo>
                    <a:pt x="9683" y="5684"/>
                    <a:pt x="9683" y="5684"/>
                    <a:pt x="9683" y="5684"/>
                  </a:cubicBezTo>
                  <a:cubicBezTo>
                    <a:pt x="8938" y="5684"/>
                    <a:pt x="8938" y="5684"/>
                    <a:pt x="8938" y="5684"/>
                  </a:cubicBezTo>
                  <a:cubicBezTo>
                    <a:pt x="8938" y="5684"/>
                    <a:pt x="8193" y="6821"/>
                    <a:pt x="8193" y="6821"/>
                  </a:cubicBezTo>
                  <a:cubicBezTo>
                    <a:pt x="8193" y="6821"/>
                    <a:pt x="8193" y="6821"/>
                    <a:pt x="8193" y="6821"/>
                  </a:cubicBezTo>
                  <a:cubicBezTo>
                    <a:pt x="8193" y="6821"/>
                    <a:pt x="7448" y="6821"/>
                    <a:pt x="6703" y="6821"/>
                  </a:cubicBezTo>
                  <a:cubicBezTo>
                    <a:pt x="6703" y="6821"/>
                    <a:pt x="5959" y="6821"/>
                    <a:pt x="5214" y="6821"/>
                  </a:cubicBezTo>
                  <a:cubicBezTo>
                    <a:pt x="4469" y="5684"/>
                    <a:pt x="4469" y="5684"/>
                    <a:pt x="3724" y="5684"/>
                  </a:cubicBezTo>
                  <a:cubicBezTo>
                    <a:pt x="3724" y="5684"/>
                    <a:pt x="2979" y="5684"/>
                    <a:pt x="2234" y="5684"/>
                  </a:cubicBezTo>
                  <a:cubicBezTo>
                    <a:pt x="2234" y="6821"/>
                    <a:pt x="1490" y="6821"/>
                    <a:pt x="745" y="6821"/>
                  </a:cubicBezTo>
                  <a:cubicBezTo>
                    <a:pt x="745" y="7958"/>
                    <a:pt x="0" y="7958"/>
                    <a:pt x="0" y="7958"/>
                  </a:cubicBezTo>
                  <a:cubicBezTo>
                    <a:pt x="0" y="9095"/>
                    <a:pt x="0" y="10232"/>
                    <a:pt x="0" y="10232"/>
                  </a:cubicBezTo>
                  <a:cubicBezTo>
                    <a:pt x="0" y="10232"/>
                    <a:pt x="0" y="10232"/>
                    <a:pt x="0" y="9095"/>
                  </a:cubicBezTo>
                  <a:cubicBezTo>
                    <a:pt x="745" y="10232"/>
                    <a:pt x="1490" y="10232"/>
                    <a:pt x="1490" y="10232"/>
                  </a:cubicBezTo>
                  <a:cubicBezTo>
                    <a:pt x="2234" y="11368"/>
                    <a:pt x="1490" y="11368"/>
                    <a:pt x="745" y="12505"/>
                  </a:cubicBezTo>
                  <a:cubicBezTo>
                    <a:pt x="745" y="12505"/>
                    <a:pt x="745" y="12505"/>
                    <a:pt x="745" y="13642"/>
                  </a:cubicBezTo>
                  <a:cubicBezTo>
                    <a:pt x="745" y="13642"/>
                    <a:pt x="1490" y="12505"/>
                    <a:pt x="1490" y="13642"/>
                  </a:cubicBezTo>
                  <a:cubicBezTo>
                    <a:pt x="1490" y="14779"/>
                    <a:pt x="745" y="14779"/>
                    <a:pt x="1490" y="15916"/>
                  </a:cubicBezTo>
                  <a:cubicBezTo>
                    <a:pt x="1490" y="15916"/>
                    <a:pt x="2234" y="17053"/>
                    <a:pt x="2979" y="17053"/>
                  </a:cubicBezTo>
                  <a:cubicBezTo>
                    <a:pt x="2979" y="17053"/>
                    <a:pt x="3724" y="18189"/>
                    <a:pt x="3724" y="18189"/>
                  </a:cubicBezTo>
                  <a:cubicBezTo>
                    <a:pt x="3724" y="19326"/>
                    <a:pt x="2234" y="19326"/>
                    <a:pt x="2234" y="19326"/>
                  </a:cubicBezTo>
                  <a:cubicBezTo>
                    <a:pt x="2234" y="19326"/>
                    <a:pt x="2234" y="19326"/>
                    <a:pt x="2234" y="19326"/>
                  </a:cubicBezTo>
                  <a:cubicBezTo>
                    <a:pt x="2234" y="19326"/>
                    <a:pt x="1490" y="20463"/>
                    <a:pt x="1490" y="20463"/>
                  </a:cubicBezTo>
                  <a:cubicBezTo>
                    <a:pt x="1490" y="20463"/>
                    <a:pt x="1490" y="20463"/>
                    <a:pt x="1490" y="20463"/>
                  </a:cubicBezTo>
                  <a:cubicBezTo>
                    <a:pt x="1490" y="21600"/>
                    <a:pt x="2234" y="20463"/>
                    <a:pt x="2234" y="21600"/>
                  </a:cubicBezTo>
                  <a:cubicBezTo>
                    <a:pt x="2979" y="21600"/>
                    <a:pt x="2979" y="21600"/>
                    <a:pt x="3724" y="21600"/>
                  </a:cubicBezTo>
                  <a:cubicBezTo>
                    <a:pt x="3724" y="21600"/>
                    <a:pt x="3724" y="20463"/>
                    <a:pt x="3724" y="20463"/>
                  </a:cubicBezTo>
                  <a:cubicBezTo>
                    <a:pt x="4469" y="20463"/>
                    <a:pt x="3724" y="20463"/>
                    <a:pt x="4469" y="20463"/>
                  </a:cubicBezTo>
                  <a:cubicBezTo>
                    <a:pt x="5214" y="20463"/>
                    <a:pt x="5214" y="20463"/>
                    <a:pt x="5959" y="20463"/>
                  </a:cubicBezTo>
                  <a:cubicBezTo>
                    <a:pt x="5959" y="20463"/>
                    <a:pt x="6703" y="20463"/>
                    <a:pt x="6703" y="20463"/>
                  </a:cubicBezTo>
                  <a:cubicBezTo>
                    <a:pt x="7448" y="20463"/>
                    <a:pt x="7448" y="20463"/>
                    <a:pt x="7448" y="19326"/>
                  </a:cubicBezTo>
                  <a:cubicBezTo>
                    <a:pt x="8193" y="18189"/>
                    <a:pt x="8193" y="18189"/>
                    <a:pt x="8938" y="19326"/>
                  </a:cubicBezTo>
                  <a:cubicBezTo>
                    <a:pt x="8938" y="19326"/>
                    <a:pt x="8938" y="20463"/>
                    <a:pt x="8938" y="20463"/>
                  </a:cubicBezTo>
                  <a:cubicBezTo>
                    <a:pt x="8938" y="20463"/>
                    <a:pt x="9683" y="20463"/>
                    <a:pt x="9683" y="20463"/>
                  </a:cubicBezTo>
                  <a:cubicBezTo>
                    <a:pt x="9683" y="20463"/>
                    <a:pt x="9683" y="21600"/>
                    <a:pt x="10428" y="21600"/>
                  </a:cubicBezTo>
                  <a:cubicBezTo>
                    <a:pt x="10428" y="20463"/>
                    <a:pt x="10428" y="20463"/>
                    <a:pt x="10428" y="20463"/>
                  </a:cubicBezTo>
                  <a:cubicBezTo>
                    <a:pt x="10428" y="20463"/>
                    <a:pt x="11172" y="20463"/>
                    <a:pt x="11172" y="20463"/>
                  </a:cubicBezTo>
                  <a:cubicBezTo>
                    <a:pt x="11917" y="21600"/>
                    <a:pt x="11917" y="21600"/>
                    <a:pt x="12662" y="21600"/>
                  </a:cubicBezTo>
                  <a:cubicBezTo>
                    <a:pt x="12662" y="21600"/>
                    <a:pt x="13407" y="21600"/>
                    <a:pt x="13407" y="20463"/>
                  </a:cubicBezTo>
                  <a:cubicBezTo>
                    <a:pt x="12662" y="20463"/>
                    <a:pt x="12662" y="18189"/>
                    <a:pt x="13407" y="18189"/>
                  </a:cubicBezTo>
                  <a:cubicBezTo>
                    <a:pt x="13407" y="17053"/>
                    <a:pt x="13407" y="18189"/>
                    <a:pt x="12662" y="17053"/>
                  </a:cubicBezTo>
                  <a:cubicBezTo>
                    <a:pt x="12662" y="17053"/>
                    <a:pt x="13407" y="17053"/>
                    <a:pt x="14152" y="15916"/>
                  </a:cubicBezTo>
                  <a:cubicBezTo>
                    <a:pt x="14152" y="15916"/>
                    <a:pt x="14152" y="15916"/>
                    <a:pt x="14897" y="15916"/>
                  </a:cubicBezTo>
                  <a:cubicBezTo>
                    <a:pt x="15641" y="15916"/>
                    <a:pt x="15641" y="15916"/>
                    <a:pt x="15641" y="14779"/>
                  </a:cubicBezTo>
                  <a:cubicBezTo>
                    <a:pt x="15641" y="13642"/>
                    <a:pt x="15641" y="13642"/>
                    <a:pt x="15641" y="12505"/>
                  </a:cubicBezTo>
                  <a:cubicBezTo>
                    <a:pt x="15641" y="12505"/>
                    <a:pt x="15641" y="12505"/>
                    <a:pt x="15641" y="12505"/>
                  </a:cubicBezTo>
                  <a:cubicBezTo>
                    <a:pt x="15641" y="11368"/>
                    <a:pt x="14897" y="11368"/>
                    <a:pt x="14897" y="11368"/>
                  </a:cubicBezTo>
                  <a:cubicBezTo>
                    <a:pt x="14897" y="10232"/>
                    <a:pt x="15641" y="10232"/>
                    <a:pt x="15641" y="10232"/>
                  </a:cubicBezTo>
                  <a:cubicBezTo>
                    <a:pt x="15641" y="10232"/>
                    <a:pt x="16386" y="10232"/>
                    <a:pt x="16386" y="10232"/>
                  </a:cubicBezTo>
                  <a:cubicBezTo>
                    <a:pt x="16386" y="10232"/>
                    <a:pt x="17131" y="9095"/>
                    <a:pt x="17131" y="9095"/>
                  </a:cubicBezTo>
                  <a:cubicBezTo>
                    <a:pt x="17876" y="9095"/>
                    <a:pt x="18621" y="7958"/>
                    <a:pt x="18621" y="6821"/>
                  </a:cubicBezTo>
                  <a:cubicBezTo>
                    <a:pt x="18621" y="7958"/>
                    <a:pt x="18621" y="6821"/>
                    <a:pt x="18621" y="6821"/>
                  </a:cubicBezTo>
                  <a:cubicBezTo>
                    <a:pt x="19366" y="6821"/>
                    <a:pt x="19366" y="7958"/>
                    <a:pt x="19366" y="7958"/>
                  </a:cubicBezTo>
                  <a:cubicBezTo>
                    <a:pt x="20110" y="6821"/>
                    <a:pt x="19366" y="6821"/>
                    <a:pt x="19366" y="5684"/>
                  </a:cubicBezTo>
                  <a:cubicBezTo>
                    <a:pt x="20110" y="4547"/>
                    <a:pt x="20855" y="4547"/>
                    <a:pt x="21600" y="5684"/>
                  </a:cubicBezTo>
                  <a:cubicBezTo>
                    <a:pt x="21600" y="5684"/>
                    <a:pt x="21600" y="4547"/>
                    <a:pt x="21600" y="4547"/>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00" name="Shape 2701">
              <a:extLst>
                <a:ext uri="{FF2B5EF4-FFF2-40B4-BE49-F238E27FC236}">
                  <a16:creationId xmlns:a16="http://schemas.microsoft.com/office/drawing/2014/main" id="{EF9D255B-FC30-4B6F-AF82-0B096694E3ED}"/>
                </a:ext>
              </a:extLst>
            </p:cNvPr>
            <p:cNvSpPr/>
            <p:nvPr/>
          </p:nvSpPr>
          <p:spPr>
            <a:xfrm>
              <a:off x="4488499" y="10172295"/>
              <a:ext cx="747047" cy="363320"/>
            </a:xfrm>
            <a:custGeom>
              <a:avLst/>
              <a:gdLst/>
              <a:ahLst/>
              <a:cxnLst>
                <a:cxn ang="0">
                  <a:pos x="wd2" y="hd2"/>
                </a:cxn>
                <a:cxn ang="5400000">
                  <a:pos x="wd2" y="hd2"/>
                </a:cxn>
                <a:cxn ang="10800000">
                  <a:pos x="wd2" y="hd2"/>
                </a:cxn>
                <a:cxn ang="16200000">
                  <a:pos x="wd2" y="hd2"/>
                </a:cxn>
              </a:cxnLst>
              <a:rect l="0" t="0" r="r" b="b"/>
              <a:pathLst>
                <a:path w="21374" h="21138" extrusionOk="0">
                  <a:moveTo>
                    <a:pt x="21192" y="5353"/>
                  </a:moveTo>
                  <a:cubicBezTo>
                    <a:pt x="20785" y="5353"/>
                    <a:pt x="20377" y="4523"/>
                    <a:pt x="19970" y="4523"/>
                  </a:cubicBezTo>
                  <a:cubicBezTo>
                    <a:pt x="19155" y="4523"/>
                    <a:pt x="19562" y="3692"/>
                    <a:pt x="19155" y="2861"/>
                  </a:cubicBezTo>
                  <a:cubicBezTo>
                    <a:pt x="19155" y="2861"/>
                    <a:pt x="18747" y="2030"/>
                    <a:pt x="18340" y="2861"/>
                  </a:cubicBezTo>
                  <a:cubicBezTo>
                    <a:pt x="18340" y="2030"/>
                    <a:pt x="18340" y="2030"/>
                    <a:pt x="17932" y="2030"/>
                  </a:cubicBezTo>
                  <a:cubicBezTo>
                    <a:pt x="17525" y="2030"/>
                    <a:pt x="17525" y="2030"/>
                    <a:pt x="17117" y="2030"/>
                  </a:cubicBezTo>
                  <a:cubicBezTo>
                    <a:pt x="17117" y="2030"/>
                    <a:pt x="16709" y="1200"/>
                    <a:pt x="16709" y="1200"/>
                  </a:cubicBezTo>
                  <a:cubicBezTo>
                    <a:pt x="16709" y="1200"/>
                    <a:pt x="16709" y="2030"/>
                    <a:pt x="16302" y="2030"/>
                  </a:cubicBezTo>
                  <a:cubicBezTo>
                    <a:pt x="16302" y="2030"/>
                    <a:pt x="15894" y="1200"/>
                    <a:pt x="15894" y="2030"/>
                  </a:cubicBezTo>
                  <a:cubicBezTo>
                    <a:pt x="15894" y="2030"/>
                    <a:pt x="15894" y="2030"/>
                    <a:pt x="15894" y="2861"/>
                  </a:cubicBezTo>
                  <a:cubicBezTo>
                    <a:pt x="15487" y="2861"/>
                    <a:pt x="15487" y="2861"/>
                    <a:pt x="15487" y="2861"/>
                  </a:cubicBezTo>
                  <a:cubicBezTo>
                    <a:pt x="15079" y="2861"/>
                    <a:pt x="14672" y="2861"/>
                    <a:pt x="14672" y="2861"/>
                  </a:cubicBezTo>
                  <a:cubicBezTo>
                    <a:pt x="14672" y="2030"/>
                    <a:pt x="14672" y="2030"/>
                    <a:pt x="14264" y="2030"/>
                  </a:cubicBezTo>
                  <a:cubicBezTo>
                    <a:pt x="14264" y="2030"/>
                    <a:pt x="13857" y="2030"/>
                    <a:pt x="13857" y="2030"/>
                  </a:cubicBezTo>
                  <a:cubicBezTo>
                    <a:pt x="13857" y="2030"/>
                    <a:pt x="13857" y="2030"/>
                    <a:pt x="13449" y="2030"/>
                  </a:cubicBezTo>
                  <a:cubicBezTo>
                    <a:pt x="13449" y="2030"/>
                    <a:pt x="13449" y="2030"/>
                    <a:pt x="13449" y="2030"/>
                  </a:cubicBezTo>
                  <a:cubicBezTo>
                    <a:pt x="13042" y="2030"/>
                    <a:pt x="13042" y="2030"/>
                    <a:pt x="13042" y="2030"/>
                  </a:cubicBezTo>
                  <a:cubicBezTo>
                    <a:pt x="13042" y="2030"/>
                    <a:pt x="13042" y="2861"/>
                    <a:pt x="13042" y="2861"/>
                  </a:cubicBezTo>
                  <a:cubicBezTo>
                    <a:pt x="13042" y="2861"/>
                    <a:pt x="12226" y="2861"/>
                    <a:pt x="12226" y="2861"/>
                  </a:cubicBezTo>
                  <a:cubicBezTo>
                    <a:pt x="12226" y="3692"/>
                    <a:pt x="12226" y="4523"/>
                    <a:pt x="12226" y="4523"/>
                  </a:cubicBezTo>
                  <a:cubicBezTo>
                    <a:pt x="11819" y="4523"/>
                    <a:pt x="11819" y="4523"/>
                    <a:pt x="11819" y="4523"/>
                  </a:cubicBezTo>
                  <a:cubicBezTo>
                    <a:pt x="11411" y="3692"/>
                    <a:pt x="11411" y="4523"/>
                    <a:pt x="11411" y="4523"/>
                  </a:cubicBezTo>
                  <a:cubicBezTo>
                    <a:pt x="11004" y="4523"/>
                    <a:pt x="11004" y="4523"/>
                    <a:pt x="11004" y="4523"/>
                  </a:cubicBezTo>
                  <a:cubicBezTo>
                    <a:pt x="11004" y="3692"/>
                    <a:pt x="11004" y="3692"/>
                    <a:pt x="11004" y="3692"/>
                  </a:cubicBezTo>
                  <a:cubicBezTo>
                    <a:pt x="11004" y="3692"/>
                    <a:pt x="11004" y="2861"/>
                    <a:pt x="11004" y="2861"/>
                  </a:cubicBezTo>
                  <a:cubicBezTo>
                    <a:pt x="11004" y="2861"/>
                    <a:pt x="11004" y="2030"/>
                    <a:pt x="11004" y="2030"/>
                  </a:cubicBezTo>
                  <a:cubicBezTo>
                    <a:pt x="11004" y="2030"/>
                    <a:pt x="11004" y="2030"/>
                    <a:pt x="10596" y="2030"/>
                  </a:cubicBezTo>
                  <a:cubicBezTo>
                    <a:pt x="10596" y="2030"/>
                    <a:pt x="10189" y="2030"/>
                    <a:pt x="10596" y="1200"/>
                  </a:cubicBezTo>
                  <a:cubicBezTo>
                    <a:pt x="10189" y="2030"/>
                    <a:pt x="10189" y="369"/>
                    <a:pt x="10189" y="369"/>
                  </a:cubicBezTo>
                  <a:cubicBezTo>
                    <a:pt x="9781" y="-462"/>
                    <a:pt x="9781" y="369"/>
                    <a:pt x="9374" y="369"/>
                  </a:cubicBezTo>
                  <a:cubicBezTo>
                    <a:pt x="9374" y="369"/>
                    <a:pt x="8966" y="369"/>
                    <a:pt x="8966" y="1200"/>
                  </a:cubicBezTo>
                  <a:cubicBezTo>
                    <a:pt x="8966" y="1200"/>
                    <a:pt x="8966" y="1200"/>
                    <a:pt x="8966" y="1200"/>
                  </a:cubicBezTo>
                  <a:cubicBezTo>
                    <a:pt x="8558" y="2030"/>
                    <a:pt x="8558" y="2030"/>
                    <a:pt x="8151" y="2030"/>
                  </a:cubicBezTo>
                  <a:cubicBezTo>
                    <a:pt x="8151" y="2030"/>
                    <a:pt x="8151" y="2030"/>
                    <a:pt x="7743" y="2030"/>
                  </a:cubicBezTo>
                  <a:cubicBezTo>
                    <a:pt x="7743" y="2030"/>
                    <a:pt x="8151" y="1200"/>
                    <a:pt x="7743" y="1200"/>
                  </a:cubicBezTo>
                  <a:cubicBezTo>
                    <a:pt x="7743" y="369"/>
                    <a:pt x="7336" y="369"/>
                    <a:pt x="7336" y="1200"/>
                  </a:cubicBezTo>
                  <a:cubicBezTo>
                    <a:pt x="6928" y="1200"/>
                    <a:pt x="6928" y="1200"/>
                    <a:pt x="6928" y="1200"/>
                  </a:cubicBezTo>
                  <a:cubicBezTo>
                    <a:pt x="6521" y="1200"/>
                    <a:pt x="6521" y="1200"/>
                    <a:pt x="6521" y="1200"/>
                  </a:cubicBezTo>
                  <a:cubicBezTo>
                    <a:pt x="6113" y="1200"/>
                    <a:pt x="6113" y="2030"/>
                    <a:pt x="5706" y="2030"/>
                  </a:cubicBezTo>
                  <a:cubicBezTo>
                    <a:pt x="5706" y="2861"/>
                    <a:pt x="5298" y="2861"/>
                    <a:pt x="4891" y="3692"/>
                  </a:cubicBezTo>
                  <a:cubicBezTo>
                    <a:pt x="4891" y="3692"/>
                    <a:pt x="4891" y="4523"/>
                    <a:pt x="4891" y="5353"/>
                  </a:cubicBezTo>
                  <a:cubicBezTo>
                    <a:pt x="4483" y="6184"/>
                    <a:pt x="4891" y="6184"/>
                    <a:pt x="4483" y="6184"/>
                  </a:cubicBezTo>
                  <a:cubicBezTo>
                    <a:pt x="4483" y="6184"/>
                    <a:pt x="4075" y="6184"/>
                    <a:pt x="4075" y="6184"/>
                  </a:cubicBezTo>
                  <a:cubicBezTo>
                    <a:pt x="4075" y="7015"/>
                    <a:pt x="4075" y="7015"/>
                    <a:pt x="4075" y="7015"/>
                  </a:cubicBezTo>
                  <a:cubicBezTo>
                    <a:pt x="3668" y="7015"/>
                    <a:pt x="4075" y="7015"/>
                    <a:pt x="3668" y="7846"/>
                  </a:cubicBezTo>
                  <a:cubicBezTo>
                    <a:pt x="3668" y="7846"/>
                    <a:pt x="3668" y="7846"/>
                    <a:pt x="3668" y="7846"/>
                  </a:cubicBezTo>
                  <a:cubicBezTo>
                    <a:pt x="3260" y="8676"/>
                    <a:pt x="2853" y="8676"/>
                    <a:pt x="2038" y="8676"/>
                  </a:cubicBezTo>
                  <a:cubicBezTo>
                    <a:pt x="2038" y="8676"/>
                    <a:pt x="2038" y="8676"/>
                    <a:pt x="1630" y="8676"/>
                  </a:cubicBezTo>
                  <a:cubicBezTo>
                    <a:pt x="1630" y="8676"/>
                    <a:pt x="1223" y="7846"/>
                    <a:pt x="1223" y="8676"/>
                  </a:cubicBezTo>
                  <a:cubicBezTo>
                    <a:pt x="815" y="8676"/>
                    <a:pt x="815" y="8676"/>
                    <a:pt x="815" y="9507"/>
                  </a:cubicBezTo>
                  <a:cubicBezTo>
                    <a:pt x="408" y="10338"/>
                    <a:pt x="408" y="10338"/>
                    <a:pt x="408" y="11169"/>
                  </a:cubicBezTo>
                  <a:cubicBezTo>
                    <a:pt x="408" y="12000"/>
                    <a:pt x="408" y="12000"/>
                    <a:pt x="408" y="12000"/>
                  </a:cubicBezTo>
                  <a:cubicBezTo>
                    <a:pt x="0" y="12830"/>
                    <a:pt x="0" y="12830"/>
                    <a:pt x="0" y="13661"/>
                  </a:cubicBezTo>
                  <a:cubicBezTo>
                    <a:pt x="0" y="14492"/>
                    <a:pt x="0" y="13661"/>
                    <a:pt x="0" y="14492"/>
                  </a:cubicBezTo>
                  <a:cubicBezTo>
                    <a:pt x="408" y="14492"/>
                    <a:pt x="408" y="15323"/>
                    <a:pt x="408" y="16153"/>
                  </a:cubicBezTo>
                  <a:cubicBezTo>
                    <a:pt x="408" y="16153"/>
                    <a:pt x="815" y="16153"/>
                    <a:pt x="815" y="16984"/>
                  </a:cubicBezTo>
                  <a:cubicBezTo>
                    <a:pt x="815" y="17815"/>
                    <a:pt x="815" y="17815"/>
                    <a:pt x="1223" y="17815"/>
                  </a:cubicBezTo>
                  <a:cubicBezTo>
                    <a:pt x="1223" y="17815"/>
                    <a:pt x="1630" y="17815"/>
                    <a:pt x="1630" y="17815"/>
                  </a:cubicBezTo>
                  <a:cubicBezTo>
                    <a:pt x="1630" y="17815"/>
                    <a:pt x="1630" y="18646"/>
                    <a:pt x="2038" y="18646"/>
                  </a:cubicBezTo>
                  <a:cubicBezTo>
                    <a:pt x="2038" y="18646"/>
                    <a:pt x="2445" y="19476"/>
                    <a:pt x="2853" y="20307"/>
                  </a:cubicBezTo>
                  <a:cubicBezTo>
                    <a:pt x="3260" y="21138"/>
                    <a:pt x="4075" y="21138"/>
                    <a:pt x="4891" y="21138"/>
                  </a:cubicBezTo>
                  <a:cubicBezTo>
                    <a:pt x="5298" y="21138"/>
                    <a:pt x="6113" y="21138"/>
                    <a:pt x="6521" y="21138"/>
                  </a:cubicBezTo>
                  <a:cubicBezTo>
                    <a:pt x="6928" y="21138"/>
                    <a:pt x="6928" y="20307"/>
                    <a:pt x="7336" y="20307"/>
                  </a:cubicBezTo>
                  <a:cubicBezTo>
                    <a:pt x="6928" y="19476"/>
                    <a:pt x="7336" y="17815"/>
                    <a:pt x="7743" y="17815"/>
                  </a:cubicBezTo>
                  <a:cubicBezTo>
                    <a:pt x="8151" y="17815"/>
                    <a:pt x="8558" y="17815"/>
                    <a:pt x="8966" y="17815"/>
                  </a:cubicBezTo>
                  <a:cubicBezTo>
                    <a:pt x="9374" y="16984"/>
                    <a:pt x="9781" y="16984"/>
                    <a:pt x="9781" y="16153"/>
                  </a:cubicBezTo>
                  <a:cubicBezTo>
                    <a:pt x="10189" y="16153"/>
                    <a:pt x="9781" y="16153"/>
                    <a:pt x="10189" y="16153"/>
                  </a:cubicBezTo>
                  <a:cubicBezTo>
                    <a:pt x="10596" y="15323"/>
                    <a:pt x="10596" y="16153"/>
                    <a:pt x="10596" y="16153"/>
                  </a:cubicBezTo>
                  <a:cubicBezTo>
                    <a:pt x="10596" y="16153"/>
                    <a:pt x="11004" y="16153"/>
                    <a:pt x="11004" y="16153"/>
                  </a:cubicBezTo>
                  <a:cubicBezTo>
                    <a:pt x="11004" y="16153"/>
                    <a:pt x="11004" y="16153"/>
                    <a:pt x="11004" y="16153"/>
                  </a:cubicBezTo>
                  <a:cubicBezTo>
                    <a:pt x="11004" y="16153"/>
                    <a:pt x="11004" y="16153"/>
                    <a:pt x="11004" y="16153"/>
                  </a:cubicBezTo>
                  <a:cubicBezTo>
                    <a:pt x="11411" y="16984"/>
                    <a:pt x="11819" y="16984"/>
                    <a:pt x="12226" y="16153"/>
                  </a:cubicBezTo>
                  <a:cubicBezTo>
                    <a:pt x="12226" y="15323"/>
                    <a:pt x="12634" y="15323"/>
                    <a:pt x="12634" y="15323"/>
                  </a:cubicBezTo>
                  <a:cubicBezTo>
                    <a:pt x="13042" y="15323"/>
                    <a:pt x="13042" y="15323"/>
                    <a:pt x="13042" y="15323"/>
                  </a:cubicBezTo>
                  <a:cubicBezTo>
                    <a:pt x="13042" y="14492"/>
                    <a:pt x="13449" y="14492"/>
                    <a:pt x="13449" y="13661"/>
                  </a:cubicBezTo>
                  <a:cubicBezTo>
                    <a:pt x="13449" y="13661"/>
                    <a:pt x="13449" y="12830"/>
                    <a:pt x="13857" y="12830"/>
                  </a:cubicBezTo>
                  <a:cubicBezTo>
                    <a:pt x="13857" y="12000"/>
                    <a:pt x="13449" y="12830"/>
                    <a:pt x="13857" y="12000"/>
                  </a:cubicBezTo>
                  <a:cubicBezTo>
                    <a:pt x="14264" y="12000"/>
                    <a:pt x="14672" y="12000"/>
                    <a:pt x="15079" y="12000"/>
                  </a:cubicBezTo>
                  <a:cubicBezTo>
                    <a:pt x="15487" y="12000"/>
                    <a:pt x="15894" y="12830"/>
                    <a:pt x="15894" y="12830"/>
                  </a:cubicBezTo>
                  <a:cubicBezTo>
                    <a:pt x="16302" y="12830"/>
                    <a:pt x="16709" y="12000"/>
                    <a:pt x="17117" y="12000"/>
                  </a:cubicBezTo>
                  <a:cubicBezTo>
                    <a:pt x="17117" y="12000"/>
                    <a:pt x="17525" y="12000"/>
                    <a:pt x="17525" y="12830"/>
                  </a:cubicBezTo>
                  <a:cubicBezTo>
                    <a:pt x="17932" y="12830"/>
                    <a:pt x="17932" y="12830"/>
                    <a:pt x="17932" y="13661"/>
                  </a:cubicBezTo>
                  <a:cubicBezTo>
                    <a:pt x="17932" y="13661"/>
                    <a:pt x="18340" y="14492"/>
                    <a:pt x="18340" y="14492"/>
                  </a:cubicBezTo>
                  <a:cubicBezTo>
                    <a:pt x="18747" y="14492"/>
                    <a:pt x="19562" y="14492"/>
                    <a:pt x="19562" y="13661"/>
                  </a:cubicBezTo>
                  <a:cubicBezTo>
                    <a:pt x="19970" y="13661"/>
                    <a:pt x="19562" y="12830"/>
                    <a:pt x="19970" y="12000"/>
                  </a:cubicBezTo>
                  <a:cubicBezTo>
                    <a:pt x="19970" y="11169"/>
                    <a:pt x="20377" y="11169"/>
                    <a:pt x="20377" y="10338"/>
                  </a:cubicBezTo>
                  <a:cubicBezTo>
                    <a:pt x="20377" y="10338"/>
                    <a:pt x="20377" y="10338"/>
                    <a:pt x="20785" y="9507"/>
                  </a:cubicBezTo>
                  <a:cubicBezTo>
                    <a:pt x="20785" y="8676"/>
                    <a:pt x="20785" y="7846"/>
                    <a:pt x="21192" y="7015"/>
                  </a:cubicBezTo>
                  <a:cubicBezTo>
                    <a:pt x="21192" y="7015"/>
                    <a:pt x="21600" y="6184"/>
                    <a:pt x="21192" y="5353"/>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01" name="Shape 2702">
              <a:extLst>
                <a:ext uri="{FF2B5EF4-FFF2-40B4-BE49-F238E27FC236}">
                  <a16:creationId xmlns:a16="http://schemas.microsoft.com/office/drawing/2014/main" id="{C7AEA6E7-0CB6-4F26-91AD-22CB6A9F5287}"/>
                </a:ext>
              </a:extLst>
            </p:cNvPr>
            <p:cNvSpPr/>
            <p:nvPr/>
          </p:nvSpPr>
          <p:spPr>
            <a:xfrm>
              <a:off x="4745136" y="10834607"/>
              <a:ext cx="555632" cy="791279"/>
            </a:xfrm>
            <a:custGeom>
              <a:avLst/>
              <a:gdLst/>
              <a:ahLst/>
              <a:cxnLst>
                <a:cxn ang="0">
                  <a:pos x="wd2" y="hd2"/>
                </a:cxn>
                <a:cxn ang="5400000">
                  <a:pos x="wd2" y="hd2"/>
                </a:cxn>
                <a:cxn ang="10800000">
                  <a:pos x="wd2" y="hd2"/>
                </a:cxn>
                <a:cxn ang="16200000">
                  <a:pos x="wd2" y="hd2"/>
                </a:cxn>
              </a:cxnLst>
              <a:rect l="0" t="0" r="r" b="b"/>
              <a:pathLst>
                <a:path w="21600" h="21504" extrusionOk="0">
                  <a:moveTo>
                    <a:pt x="21600" y="15043"/>
                  </a:moveTo>
                  <a:cubicBezTo>
                    <a:pt x="21046" y="14657"/>
                    <a:pt x="20492" y="14271"/>
                    <a:pt x="19938" y="13886"/>
                  </a:cubicBezTo>
                  <a:cubicBezTo>
                    <a:pt x="19385" y="13886"/>
                    <a:pt x="19385" y="13886"/>
                    <a:pt x="18831" y="13500"/>
                  </a:cubicBezTo>
                  <a:cubicBezTo>
                    <a:pt x="18831" y="13114"/>
                    <a:pt x="18831" y="13114"/>
                    <a:pt x="18831" y="12729"/>
                  </a:cubicBezTo>
                  <a:cubicBezTo>
                    <a:pt x="18831" y="12343"/>
                    <a:pt x="18277" y="12343"/>
                    <a:pt x="18277" y="11957"/>
                  </a:cubicBezTo>
                  <a:cubicBezTo>
                    <a:pt x="18277" y="11957"/>
                    <a:pt x="18277" y="11186"/>
                    <a:pt x="18277" y="11186"/>
                  </a:cubicBezTo>
                  <a:cubicBezTo>
                    <a:pt x="18831" y="10800"/>
                    <a:pt x="19385" y="10800"/>
                    <a:pt x="19385" y="10800"/>
                  </a:cubicBezTo>
                  <a:cubicBezTo>
                    <a:pt x="19385" y="10414"/>
                    <a:pt x="19385" y="10414"/>
                    <a:pt x="19385" y="10029"/>
                  </a:cubicBezTo>
                  <a:cubicBezTo>
                    <a:pt x="19938" y="10029"/>
                    <a:pt x="19938" y="9643"/>
                    <a:pt x="19938" y="9643"/>
                  </a:cubicBezTo>
                  <a:cubicBezTo>
                    <a:pt x="19938" y="9257"/>
                    <a:pt x="19385" y="9257"/>
                    <a:pt x="19385" y="9257"/>
                  </a:cubicBezTo>
                  <a:cubicBezTo>
                    <a:pt x="18831" y="9257"/>
                    <a:pt x="18831" y="8871"/>
                    <a:pt x="18831" y="8871"/>
                  </a:cubicBezTo>
                  <a:cubicBezTo>
                    <a:pt x="18831" y="8486"/>
                    <a:pt x="18831" y="8486"/>
                    <a:pt x="19385" y="8486"/>
                  </a:cubicBezTo>
                  <a:cubicBezTo>
                    <a:pt x="19385" y="8486"/>
                    <a:pt x="19385" y="8100"/>
                    <a:pt x="19385" y="8100"/>
                  </a:cubicBezTo>
                  <a:cubicBezTo>
                    <a:pt x="19938" y="8100"/>
                    <a:pt x="19938" y="8486"/>
                    <a:pt x="19938" y="8100"/>
                  </a:cubicBezTo>
                  <a:cubicBezTo>
                    <a:pt x="20492" y="8100"/>
                    <a:pt x="19938" y="7714"/>
                    <a:pt x="19385" y="7714"/>
                  </a:cubicBezTo>
                  <a:cubicBezTo>
                    <a:pt x="19385" y="7714"/>
                    <a:pt x="18831" y="7329"/>
                    <a:pt x="18831" y="7329"/>
                  </a:cubicBezTo>
                  <a:cubicBezTo>
                    <a:pt x="18277" y="7329"/>
                    <a:pt x="17723" y="7714"/>
                    <a:pt x="17723" y="8100"/>
                  </a:cubicBezTo>
                  <a:cubicBezTo>
                    <a:pt x="17723" y="8100"/>
                    <a:pt x="17169" y="8486"/>
                    <a:pt x="16615" y="8486"/>
                  </a:cubicBezTo>
                  <a:cubicBezTo>
                    <a:pt x="16615" y="8486"/>
                    <a:pt x="16615" y="8100"/>
                    <a:pt x="16615" y="7714"/>
                  </a:cubicBezTo>
                  <a:cubicBezTo>
                    <a:pt x="16062" y="7329"/>
                    <a:pt x="15508" y="7714"/>
                    <a:pt x="14954" y="7714"/>
                  </a:cubicBezTo>
                  <a:cubicBezTo>
                    <a:pt x="14400" y="7714"/>
                    <a:pt x="14400" y="7329"/>
                    <a:pt x="14400" y="7329"/>
                  </a:cubicBezTo>
                  <a:cubicBezTo>
                    <a:pt x="13846" y="6943"/>
                    <a:pt x="13292" y="7329"/>
                    <a:pt x="13292" y="6943"/>
                  </a:cubicBezTo>
                  <a:cubicBezTo>
                    <a:pt x="12738" y="6557"/>
                    <a:pt x="13846" y="6943"/>
                    <a:pt x="13846" y="6557"/>
                  </a:cubicBezTo>
                  <a:cubicBezTo>
                    <a:pt x="14400" y="6171"/>
                    <a:pt x="13292" y="6171"/>
                    <a:pt x="13292" y="6171"/>
                  </a:cubicBezTo>
                  <a:cubicBezTo>
                    <a:pt x="12738" y="5786"/>
                    <a:pt x="13292" y="6171"/>
                    <a:pt x="13292" y="5786"/>
                  </a:cubicBezTo>
                  <a:cubicBezTo>
                    <a:pt x="13292" y="5786"/>
                    <a:pt x="13846" y="5400"/>
                    <a:pt x="13846" y="5400"/>
                  </a:cubicBezTo>
                  <a:cubicBezTo>
                    <a:pt x="13846" y="5400"/>
                    <a:pt x="13846" y="5014"/>
                    <a:pt x="13292" y="5014"/>
                  </a:cubicBezTo>
                  <a:cubicBezTo>
                    <a:pt x="13292" y="5014"/>
                    <a:pt x="12738" y="5014"/>
                    <a:pt x="12738" y="5014"/>
                  </a:cubicBezTo>
                  <a:cubicBezTo>
                    <a:pt x="12185" y="4629"/>
                    <a:pt x="12185" y="4629"/>
                    <a:pt x="12185" y="4629"/>
                  </a:cubicBezTo>
                  <a:cubicBezTo>
                    <a:pt x="11631" y="4629"/>
                    <a:pt x="11631" y="4629"/>
                    <a:pt x="11631" y="4629"/>
                  </a:cubicBezTo>
                  <a:cubicBezTo>
                    <a:pt x="11631" y="4629"/>
                    <a:pt x="11631" y="4243"/>
                    <a:pt x="11077" y="4243"/>
                  </a:cubicBezTo>
                  <a:cubicBezTo>
                    <a:pt x="11077" y="4243"/>
                    <a:pt x="9969" y="3857"/>
                    <a:pt x="9969" y="3471"/>
                  </a:cubicBezTo>
                  <a:cubicBezTo>
                    <a:pt x="9969" y="3471"/>
                    <a:pt x="9969" y="3471"/>
                    <a:pt x="9969" y="3471"/>
                  </a:cubicBezTo>
                  <a:cubicBezTo>
                    <a:pt x="9969" y="3086"/>
                    <a:pt x="9969" y="3086"/>
                    <a:pt x="9969" y="3086"/>
                  </a:cubicBezTo>
                  <a:cubicBezTo>
                    <a:pt x="9969" y="2700"/>
                    <a:pt x="10523" y="2314"/>
                    <a:pt x="9969" y="2314"/>
                  </a:cubicBezTo>
                  <a:cubicBezTo>
                    <a:pt x="9969" y="2314"/>
                    <a:pt x="9969" y="2314"/>
                    <a:pt x="9415" y="1929"/>
                  </a:cubicBezTo>
                  <a:cubicBezTo>
                    <a:pt x="9415" y="1929"/>
                    <a:pt x="9415" y="1929"/>
                    <a:pt x="9415" y="1543"/>
                  </a:cubicBezTo>
                  <a:cubicBezTo>
                    <a:pt x="8862" y="1543"/>
                    <a:pt x="8862" y="1543"/>
                    <a:pt x="8862" y="1543"/>
                  </a:cubicBezTo>
                  <a:cubicBezTo>
                    <a:pt x="8308" y="1157"/>
                    <a:pt x="7754" y="1157"/>
                    <a:pt x="7754" y="771"/>
                  </a:cubicBezTo>
                  <a:cubicBezTo>
                    <a:pt x="7200" y="386"/>
                    <a:pt x="7200" y="386"/>
                    <a:pt x="6646" y="0"/>
                  </a:cubicBezTo>
                  <a:cubicBezTo>
                    <a:pt x="6092" y="0"/>
                    <a:pt x="5538" y="386"/>
                    <a:pt x="5538" y="386"/>
                  </a:cubicBezTo>
                  <a:cubicBezTo>
                    <a:pt x="4985" y="386"/>
                    <a:pt x="4431" y="0"/>
                    <a:pt x="3877" y="0"/>
                  </a:cubicBezTo>
                  <a:cubicBezTo>
                    <a:pt x="3323" y="386"/>
                    <a:pt x="3323" y="386"/>
                    <a:pt x="3323" y="771"/>
                  </a:cubicBezTo>
                  <a:cubicBezTo>
                    <a:pt x="2769" y="771"/>
                    <a:pt x="2215" y="1157"/>
                    <a:pt x="2215" y="1157"/>
                  </a:cubicBezTo>
                  <a:cubicBezTo>
                    <a:pt x="1662" y="1157"/>
                    <a:pt x="1662" y="771"/>
                    <a:pt x="1108" y="771"/>
                  </a:cubicBezTo>
                  <a:cubicBezTo>
                    <a:pt x="1662" y="771"/>
                    <a:pt x="1108" y="1157"/>
                    <a:pt x="1108" y="1157"/>
                  </a:cubicBezTo>
                  <a:cubicBezTo>
                    <a:pt x="1108" y="1157"/>
                    <a:pt x="1108" y="1157"/>
                    <a:pt x="1108" y="1543"/>
                  </a:cubicBezTo>
                  <a:cubicBezTo>
                    <a:pt x="1108" y="1157"/>
                    <a:pt x="554" y="1157"/>
                    <a:pt x="554" y="1157"/>
                  </a:cubicBezTo>
                  <a:cubicBezTo>
                    <a:pt x="554" y="1157"/>
                    <a:pt x="554" y="1543"/>
                    <a:pt x="554" y="1543"/>
                  </a:cubicBezTo>
                  <a:cubicBezTo>
                    <a:pt x="554" y="1543"/>
                    <a:pt x="0" y="1543"/>
                    <a:pt x="0" y="1929"/>
                  </a:cubicBezTo>
                  <a:cubicBezTo>
                    <a:pt x="0" y="1929"/>
                    <a:pt x="554" y="2314"/>
                    <a:pt x="554" y="2314"/>
                  </a:cubicBezTo>
                  <a:cubicBezTo>
                    <a:pt x="554" y="2700"/>
                    <a:pt x="554" y="2700"/>
                    <a:pt x="554" y="2700"/>
                  </a:cubicBezTo>
                  <a:cubicBezTo>
                    <a:pt x="554" y="2700"/>
                    <a:pt x="0" y="3086"/>
                    <a:pt x="554" y="3086"/>
                  </a:cubicBezTo>
                  <a:cubicBezTo>
                    <a:pt x="1108" y="3471"/>
                    <a:pt x="1108" y="3086"/>
                    <a:pt x="1108" y="3086"/>
                  </a:cubicBezTo>
                  <a:cubicBezTo>
                    <a:pt x="1662" y="3471"/>
                    <a:pt x="1662" y="3471"/>
                    <a:pt x="1662" y="3471"/>
                  </a:cubicBezTo>
                  <a:cubicBezTo>
                    <a:pt x="1108" y="3471"/>
                    <a:pt x="1108" y="3471"/>
                    <a:pt x="1108" y="3471"/>
                  </a:cubicBezTo>
                  <a:cubicBezTo>
                    <a:pt x="1108" y="3857"/>
                    <a:pt x="1108" y="3857"/>
                    <a:pt x="1108" y="3857"/>
                  </a:cubicBezTo>
                  <a:cubicBezTo>
                    <a:pt x="1108" y="3857"/>
                    <a:pt x="1108" y="3857"/>
                    <a:pt x="1108" y="3857"/>
                  </a:cubicBezTo>
                  <a:cubicBezTo>
                    <a:pt x="1108" y="4243"/>
                    <a:pt x="1108" y="4243"/>
                    <a:pt x="1662" y="4243"/>
                  </a:cubicBezTo>
                  <a:cubicBezTo>
                    <a:pt x="1662" y="4243"/>
                    <a:pt x="1662" y="4629"/>
                    <a:pt x="1662" y="4629"/>
                  </a:cubicBezTo>
                  <a:cubicBezTo>
                    <a:pt x="2215" y="4629"/>
                    <a:pt x="3323" y="4629"/>
                    <a:pt x="3323" y="5014"/>
                  </a:cubicBezTo>
                  <a:cubicBezTo>
                    <a:pt x="3323" y="5400"/>
                    <a:pt x="2769" y="5014"/>
                    <a:pt x="2215" y="5014"/>
                  </a:cubicBezTo>
                  <a:cubicBezTo>
                    <a:pt x="2215" y="5014"/>
                    <a:pt x="2215" y="5400"/>
                    <a:pt x="2215" y="5014"/>
                  </a:cubicBezTo>
                  <a:cubicBezTo>
                    <a:pt x="1662" y="5014"/>
                    <a:pt x="1662" y="5014"/>
                    <a:pt x="1662" y="5014"/>
                  </a:cubicBezTo>
                  <a:cubicBezTo>
                    <a:pt x="2215" y="5400"/>
                    <a:pt x="1662" y="5014"/>
                    <a:pt x="1108" y="5400"/>
                  </a:cubicBezTo>
                  <a:cubicBezTo>
                    <a:pt x="1108" y="5400"/>
                    <a:pt x="1662" y="5400"/>
                    <a:pt x="1662" y="5400"/>
                  </a:cubicBezTo>
                  <a:cubicBezTo>
                    <a:pt x="1662" y="5786"/>
                    <a:pt x="1662" y="6171"/>
                    <a:pt x="1662" y="6171"/>
                  </a:cubicBezTo>
                  <a:cubicBezTo>
                    <a:pt x="1662" y="6171"/>
                    <a:pt x="1662" y="6171"/>
                    <a:pt x="1662" y="6171"/>
                  </a:cubicBezTo>
                  <a:cubicBezTo>
                    <a:pt x="1662" y="6557"/>
                    <a:pt x="1108" y="6557"/>
                    <a:pt x="1108" y="6557"/>
                  </a:cubicBezTo>
                  <a:cubicBezTo>
                    <a:pt x="554" y="6943"/>
                    <a:pt x="2215" y="6557"/>
                    <a:pt x="2215" y="6557"/>
                  </a:cubicBezTo>
                  <a:cubicBezTo>
                    <a:pt x="2215" y="6557"/>
                    <a:pt x="2769" y="6557"/>
                    <a:pt x="2769" y="6557"/>
                  </a:cubicBezTo>
                  <a:cubicBezTo>
                    <a:pt x="3323" y="6943"/>
                    <a:pt x="2769" y="7329"/>
                    <a:pt x="2769" y="7329"/>
                  </a:cubicBezTo>
                  <a:cubicBezTo>
                    <a:pt x="2215" y="7714"/>
                    <a:pt x="2215" y="8100"/>
                    <a:pt x="1662" y="8486"/>
                  </a:cubicBezTo>
                  <a:cubicBezTo>
                    <a:pt x="1662" y="8486"/>
                    <a:pt x="1662" y="8486"/>
                    <a:pt x="1662" y="8486"/>
                  </a:cubicBezTo>
                  <a:cubicBezTo>
                    <a:pt x="1662" y="8486"/>
                    <a:pt x="1662" y="8871"/>
                    <a:pt x="1662" y="8871"/>
                  </a:cubicBezTo>
                  <a:cubicBezTo>
                    <a:pt x="1662" y="9257"/>
                    <a:pt x="1662" y="9257"/>
                    <a:pt x="1662" y="9257"/>
                  </a:cubicBezTo>
                  <a:cubicBezTo>
                    <a:pt x="1662" y="9643"/>
                    <a:pt x="2215" y="9643"/>
                    <a:pt x="2769" y="9643"/>
                  </a:cubicBezTo>
                  <a:cubicBezTo>
                    <a:pt x="2769" y="9643"/>
                    <a:pt x="2769" y="10029"/>
                    <a:pt x="3323" y="10029"/>
                  </a:cubicBezTo>
                  <a:cubicBezTo>
                    <a:pt x="3323" y="10414"/>
                    <a:pt x="3323" y="10414"/>
                    <a:pt x="3323" y="10414"/>
                  </a:cubicBezTo>
                  <a:cubicBezTo>
                    <a:pt x="3323" y="10414"/>
                    <a:pt x="3877" y="10800"/>
                    <a:pt x="3877" y="10800"/>
                  </a:cubicBezTo>
                  <a:cubicBezTo>
                    <a:pt x="3877" y="10800"/>
                    <a:pt x="4431" y="10800"/>
                    <a:pt x="4431" y="10800"/>
                  </a:cubicBezTo>
                  <a:cubicBezTo>
                    <a:pt x="3877" y="11186"/>
                    <a:pt x="3323" y="11186"/>
                    <a:pt x="3323" y="11186"/>
                  </a:cubicBezTo>
                  <a:cubicBezTo>
                    <a:pt x="2769" y="11186"/>
                    <a:pt x="2215" y="10800"/>
                    <a:pt x="2215" y="11186"/>
                  </a:cubicBezTo>
                  <a:cubicBezTo>
                    <a:pt x="2215" y="11571"/>
                    <a:pt x="3323" y="11957"/>
                    <a:pt x="3323" y="12343"/>
                  </a:cubicBezTo>
                  <a:cubicBezTo>
                    <a:pt x="3323" y="12729"/>
                    <a:pt x="3877" y="13114"/>
                    <a:pt x="3323" y="13114"/>
                  </a:cubicBezTo>
                  <a:cubicBezTo>
                    <a:pt x="3323" y="13114"/>
                    <a:pt x="3323" y="13114"/>
                    <a:pt x="3323" y="13114"/>
                  </a:cubicBezTo>
                  <a:cubicBezTo>
                    <a:pt x="2769" y="13114"/>
                    <a:pt x="2769" y="12729"/>
                    <a:pt x="2215" y="13114"/>
                  </a:cubicBezTo>
                  <a:cubicBezTo>
                    <a:pt x="2215" y="13114"/>
                    <a:pt x="2215" y="13500"/>
                    <a:pt x="1662" y="13500"/>
                  </a:cubicBezTo>
                  <a:cubicBezTo>
                    <a:pt x="1662" y="13886"/>
                    <a:pt x="2215" y="13886"/>
                    <a:pt x="2769" y="13886"/>
                  </a:cubicBezTo>
                  <a:cubicBezTo>
                    <a:pt x="2769" y="14271"/>
                    <a:pt x="3323" y="14271"/>
                    <a:pt x="3323" y="14657"/>
                  </a:cubicBezTo>
                  <a:cubicBezTo>
                    <a:pt x="3877" y="14657"/>
                    <a:pt x="3877" y="15043"/>
                    <a:pt x="4431" y="15043"/>
                  </a:cubicBezTo>
                  <a:cubicBezTo>
                    <a:pt x="4431" y="15043"/>
                    <a:pt x="4431" y="15043"/>
                    <a:pt x="4431" y="15043"/>
                  </a:cubicBezTo>
                  <a:cubicBezTo>
                    <a:pt x="4985" y="15043"/>
                    <a:pt x="4985" y="15429"/>
                    <a:pt x="4985" y="15429"/>
                  </a:cubicBezTo>
                  <a:cubicBezTo>
                    <a:pt x="5538" y="15429"/>
                    <a:pt x="5538" y="15429"/>
                    <a:pt x="5538" y="15429"/>
                  </a:cubicBezTo>
                  <a:cubicBezTo>
                    <a:pt x="6092" y="15429"/>
                    <a:pt x="6646" y="15814"/>
                    <a:pt x="6646" y="16200"/>
                  </a:cubicBezTo>
                  <a:cubicBezTo>
                    <a:pt x="7200" y="16200"/>
                    <a:pt x="7754" y="16200"/>
                    <a:pt x="7754" y="16200"/>
                  </a:cubicBezTo>
                  <a:cubicBezTo>
                    <a:pt x="8308" y="16586"/>
                    <a:pt x="7754" y="16586"/>
                    <a:pt x="7200" y="16971"/>
                  </a:cubicBezTo>
                  <a:cubicBezTo>
                    <a:pt x="7200" y="16971"/>
                    <a:pt x="7200" y="16971"/>
                    <a:pt x="7200" y="16971"/>
                  </a:cubicBezTo>
                  <a:cubicBezTo>
                    <a:pt x="7200" y="16971"/>
                    <a:pt x="7200" y="16971"/>
                    <a:pt x="6646" y="16971"/>
                  </a:cubicBezTo>
                  <a:cubicBezTo>
                    <a:pt x="6646" y="17357"/>
                    <a:pt x="6092" y="16971"/>
                    <a:pt x="6092" y="17357"/>
                  </a:cubicBezTo>
                  <a:cubicBezTo>
                    <a:pt x="6646" y="17357"/>
                    <a:pt x="6646" y="17357"/>
                    <a:pt x="6646" y="17743"/>
                  </a:cubicBezTo>
                  <a:cubicBezTo>
                    <a:pt x="6646" y="17743"/>
                    <a:pt x="6646" y="17743"/>
                    <a:pt x="6646" y="18129"/>
                  </a:cubicBezTo>
                  <a:cubicBezTo>
                    <a:pt x="6646" y="18129"/>
                    <a:pt x="6646" y="18129"/>
                    <a:pt x="6646" y="18514"/>
                  </a:cubicBezTo>
                  <a:cubicBezTo>
                    <a:pt x="7200" y="18514"/>
                    <a:pt x="7200" y="18900"/>
                    <a:pt x="7200" y="19286"/>
                  </a:cubicBezTo>
                  <a:cubicBezTo>
                    <a:pt x="7200" y="19286"/>
                    <a:pt x="7754" y="19286"/>
                    <a:pt x="7754" y="19286"/>
                  </a:cubicBezTo>
                  <a:cubicBezTo>
                    <a:pt x="8308" y="19286"/>
                    <a:pt x="8308" y="19671"/>
                    <a:pt x="8862" y="19671"/>
                  </a:cubicBezTo>
                  <a:cubicBezTo>
                    <a:pt x="8862" y="20057"/>
                    <a:pt x="8862" y="20057"/>
                    <a:pt x="8862" y="20443"/>
                  </a:cubicBezTo>
                  <a:cubicBezTo>
                    <a:pt x="8862" y="20443"/>
                    <a:pt x="9415" y="20829"/>
                    <a:pt x="9415" y="20829"/>
                  </a:cubicBezTo>
                  <a:cubicBezTo>
                    <a:pt x="9415" y="21214"/>
                    <a:pt x="8862" y="21214"/>
                    <a:pt x="8862" y="21214"/>
                  </a:cubicBezTo>
                  <a:cubicBezTo>
                    <a:pt x="8862" y="21600"/>
                    <a:pt x="9415" y="21600"/>
                    <a:pt x="9415" y="21214"/>
                  </a:cubicBezTo>
                  <a:cubicBezTo>
                    <a:pt x="9969" y="21600"/>
                    <a:pt x="9969" y="20829"/>
                    <a:pt x="9969" y="20829"/>
                  </a:cubicBezTo>
                  <a:cubicBezTo>
                    <a:pt x="9969" y="20057"/>
                    <a:pt x="10523" y="20057"/>
                    <a:pt x="11077" y="20057"/>
                  </a:cubicBezTo>
                  <a:cubicBezTo>
                    <a:pt x="11631" y="20057"/>
                    <a:pt x="11631" y="19671"/>
                    <a:pt x="11631" y="19671"/>
                  </a:cubicBezTo>
                  <a:cubicBezTo>
                    <a:pt x="12185" y="20057"/>
                    <a:pt x="12185" y="20443"/>
                    <a:pt x="12738" y="20443"/>
                  </a:cubicBezTo>
                  <a:cubicBezTo>
                    <a:pt x="12738" y="20443"/>
                    <a:pt x="12738" y="19286"/>
                    <a:pt x="13292" y="19671"/>
                  </a:cubicBezTo>
                  <a:cubicBezTo>
                    <a:pt x="13292" y="19671"/>
                    <a:pt x="13846" y="19671"/>
                    <a:pt x="13846" y="19671"/>
                  </a:cubicBezTo>
                  <a:cubicBezTo>
                    <a:pt x="13846" y="19671"/>
                    <a:pt x="14400" y="19671"/>
                    <a:pt x="14400" y="19671"/>
                  </a:cubicBezTo>
                  <a:cubicBezTo>
                    <a:pt x="14954" y="19671"/>
                    <a:pt x="14954" y="19286"/>
                    <a:pt x="15508" y="19286"/>
                  </a:cubicBezTo>
                  <a:cubicBezTo>
                    <a:pt x="15508" y="19286"/>
                    <a:pt x="16062" y="19286"/>
                    <a:pt x="16062" y="19286"/>
                  </a:cubicBezTo>
                  <a:cubicBezTo>
                    <a:pt x="16062" y="19286"/>
                    <a:pt x="16615" y="19286"/>
                    <a:pt x="16615" y="19286"/>
                  </a:cubicBezTo>
                  <a:cubicBezTo>
                    <a:pt x="17169" y="19286"/>
                    <a:pt x="17169" y="18900"/>
                    <a:pt x="17723" y="18900"/>
                  </a:cubicBezTo>
                  <a:cubicBezTo>
                    <a:pt x="17723" y="18900"/>
                    <a:pt x="17723" y="18900"/>
                    <a:pt x="17723" y="18900"/>
                  </a:cubicBezTo>
                  <a:cubicBezTo>
                    <a:pt x="17723" y="18900"/>
                    <a:pt x="17723" y="19286"/>
                    <a:pt x="17723" y="19286"/>
                  </a:cubicBezTo>
                  <a:cubicBezTo>
                    <a:pt x="18277" y="19286"/>
                    <a:pt x="18831" y="19286"/>
                    <a:pt x="18831" y="18900"/>
                  </a:cubicBezTo>
                  <a:cubicBezTo>
                    <a:pt x="19385" y="18129"/>
                    <a:pt x="18831" y="18129"/>
                    <a:pt x="18831" y="17743"/>
                  </a:cubicBezTo>
                  <a:cubicBezTo>
                    <a:pt x="18277" y="17743"/>
                    <a:pt x="18831" y="17357"/>
                    <a:pt x="18831" y="17357"/>
                  </a:cubicBezTo>
                  <a:cubicBezTo>
                    <a:pt x="18831" y="17357"/>
                    <a:pt x="18831" y="17357"/>
                    <a:pt x="18831" y="17357"/>
                  </a:cubicBezTo>
                  <a:cubicBezTo>
                    <a:pt x="18831" y="16971"/>
                    <a:pt x="18831" y="16971"/>
                    <a:pt x="18831" y="16971"/>
                  </a:cubicBezTo>
                  <a:cubicBezTo>
                    <a:pt x="18831" y="16586"/>
                    <a:pt x="18831" y="16586"/>
                    <a:pt x="19385" y="16586"/>
                  </a:cubicBezTo>
                  <a:cubicBezTo>
                    <a:pt x="19385" y="16586"/>
                    <a:pt x="19938" y="16586"/>
                    <a:pt x="19938" y="16586"/>
                  </a:cubicBezTo>
                  <a:cubicBezTo>
                    <a:pt x="20492" y="16200"/>
                    <a:pt x="20492" y="16200"/>
                    <a:pt x="20492" y="15814"/>
                  </a:cubicBezTo>
                  <a:cubicBezTo>
                    <a:pt x="21046" y="15814"/>
                    <a:pt x="21046" y="15429"/>
                    <a:pt x="21600" y="15043"/>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02" name="Shape 2703">
              <a:extLst>
                <a:ext uri="{FF2B5EF4-FFF2-40B4-BE49-F238E27FC236}">
                  <a16:creationId xmlns:a16="http://schemas.microsoft.com/office/drawing/2014/main" id="{AF8D5AF3-E7BD-4A46-B4DE-25AABB2E4F21}"/>
                </a:ext>
              </a:extLst>
            </p:cNvPr>
            <p:cNvSpPr/>
            <p:nvPr/>
          </p:nvSpPr>
          <p:spPr>
            <a:xfrm>
              <a:off x="4844803" y="3922861"/>
              <a:ext cx="5573033" cy="7821186"/>
            </a:xfrm>
            <a:custGeom>
              <a:avLst/>
              <a:gdLst/>
              <a:ahLst/>
              <a:cxnLst>
                <a:cxn ang="0">
                  <a:pos x="wd2" y="hd2"/>
                </a:cxn>
                <a:cxn ang="5400000">
                  <a:pos x="wd2" y="hd2"/>
                </a:cxn>
                <a:cxn ang="10800000">
                  <a:pos x="wd2" y="hd2"/>
                </a:cxn>
                <a:cxn ang="16200000">
                  <a:pos x="wd2" y="hd2"/>
                </a:cxn>
              </a:cxnLst>
              <a:rect l="0" t="0" r="r" b="b"/>
              <a:pathLst>
                <a:path w="21559" h="21600" extrusionOk="0">
                  <a:moveTo>
                    <a:pt x="14602" y="3024"/>
                  </a:moveTo>
                  <a:cubicBezTo>
                    <a:pt x="14602" y="3024"/>
                    <a:pt x="14602" y="3024"/>
                    <a:pt x="14602" y="3024"/>
                  </a:cubicBezTo>
                  <a:cubicBezTo>
                    <a:pt x="14657" y="3063"/>
                    <a:pt x="14547" y="3103"/>
                    <a:pt x="14602" y="3142"/>
                  </a:cubicBezTo>
                  <a:cubicBezTo>
                    <a:pt x="14602" y="3103"/>
                    <a:pt x="14657" y="3103"/>
                    <a:pt x="14657" y="3142"/>
                  </a:cubicBezTo>
                  <a:cubicBezTo>
                    <a:pt x="14602" y="3142"/>
                    <a:pt x="14657" y="3181"/>
                    <a:pt x="14712" y="3220"/>
                  </a:cubicBezTo>
                  <a:cubicBezTo>
                    <a:pt x="14712" y="3220"/>
                    <a:pt x="14767" y="3299"/>
                    <a:pt x="14822" y="3299"/>
                  </a:cubicBezTo>
                  <a:cubicBezTo>
                    <a:pt x="14822" y="3260"/>
                    <a:pt x="14822" y="3260"/>
                    <a:pt x="14878" y="3260"/>
                  </a:cubicBezTo>
                  <a:cubicBezTo>
                    <a:pt x="14878" y="3260"/>
                    <a:pt x="14878" y="3299"/>
                    <a:pt x="14878" y="3299"/>
                  </a:cubicBezTo>
                  <a:cubicBezTo>
                    <a:pt x="14933" y="3299"/>
                    <a:pt x="15043" y="3260"/>
                    <a:pt x="15098" y="3260"/>
                  </a:cubicBezTo>
                  <a:cubicBezTo>
                    <a:pt x="15098" y="3220"/>
                    <a:pt x="15153" y="3220"/>
                    <a:pt x="15153" y="3181"/>
                  </a:cubicBezTo>
                  <a:cubicBezTo>
                    <a:pt x="15208" y="3181"/>
                    <a:pt x="15208" y="3220"/>
                    <a:pt x="15263" y="3181"/>
                  </a:cubicBezTo>
                  <a:cubicBezTo>
                    <a:pt x="15263" y="3181"/>
                    <a:pt x="15263" y="3142"/>
                    <a:pt x="15318" y="3142"/>
                  </a:cubicBezTo>
                  <a:cubicBezTo>
                    <a:pt x="15318" y="3142"/>
                    <a:pt x="15318" y="3142"/>
                    <a:pt x="15373" y="3103"/>
                  </a:cubicBezTo>
                  <a:cubicBezTo>
                    <a:pt x="15373" y="3103"/>
                    <a:pt x="15373" y="3063"/>
                    <a:pt x="15429" y="3063"/>
                  </a:cubicBezTo>
                  <a:cubicBezTo>
                    <a:pt x="15429" y="3063"/>
                    <a:pt x="15484" y="2985"/>
                    <a:pt x="15429" y="2985"/>
                  </a:cubicBezTo>
                  <a:cubicBezTo>
                    <a:pt x="15429" y="2985"/>
                    <a:pt x="15484" y="2945"/>
                    <a:pt x="15484" y="2906"/>
                  </a:cubicBezTo>
                  <a:cubicBezTo>
                    <a:pt x="15539" y="2906"/>
                    <a:pt x="15594" y="2867"/>
                    <a:pt x="15594" y="2867"/>
                  </a:cubicBezTo>
                  <a:cubicBezTo>
                    <a:pt x="15649" y="2867"/>
                    <a:pt x="15594" y="2906"/>
                    <a:pt x="15594" y="2945"/>
                  </a:cubicBezTo>
                  <a:cubicBezTo>
                    <a:pt x="15594" y="2945"/>
                    <a:pt x="15594" y="2985"/>
                    <a:pt x="15539" y="3024"/>
                  </a:cubicBezTo>
                  <a:cubicBezTo>
                    <a:pt x="15649" y="2945"/>
                    <a:pt x="15704" y="2867"/>
                    <a:pt x="15594" y="2788"/>
                  </a:cubicBezTo>
                  <a:cubicBezTo>
                    <a:pt x="15594" y="2749"/>
                    <a:pt x="15484" y="2710"/>
                    <a:pt x="15484" y="2710"/>
                  </a:cubicBezTo>
                  <a:cubicBezTo>
                    <a:pt x="15373" y="2631"/>
                    <a:pt x="15318" y="2592"/>
                    <a:pt x="15208" y="2553"/>
                  </a:cubicBezTo>
                  <a:cubicBezTo>
                    <a:pt x="15208" y="2553"/>
                    <a:pt x="15153" y="2513"/>
                    <a:pt x="15098" y="2474"/>
                  </a:cubicBezTo>
                  <a:cubicBezTo>
                    <a:pt x="15043" y="2474"/>
                    <a:pt x="14988" y="2474"/>
                    <a:pt x="14933" y="2513"/>
                  </a:cubicBezTo>
                  <a:cubicBezTo>
                    <a:pt x="14878" y="2513"/>
                    <a:pt x="14767" y="2592"/>
                    <a:pt x="14712" y="2631"/>
                  </a:cubicBezTo>
                  <a:cubicBezTo>
                    <a:pt x="14712" y="2631"/>
                    <a:pt x="14712" y="2671"/>
                    <a:pt x="14657" y="2710"/>
                  </a:cubicBezTo>
                  <a:cubicBezTo>
                    <a:pt x="14657" y="2788"/>
                    <a:pt x="14602" y="2867"/>
                    <a:pt x="14602" y="2945"/>
                  </a:cubicBezTo>
                  <a:cubicBezTo>
                    <a:pt x="14602" y="2945"/>
                    <a:pt x="14602" y="2945"/>
                    <a:pt x="14602" y="2945"/>
                  </a:cubicBezTo>
                  <a:cubicBezTo>
                    <a:pt x="14602" y="2945"/>
                    <a:pt x="14602" y="2985"/>
                    <a:pt x="14602" y="2985"/>
                  </a:cubicBezTo>
                  <a:cubicBezTo>
                    <a:pt x="14602" y="2985"/>
                    <a:pt x="14602" y="2985"/>
                    <a:pt x="14602" y="3024"/>
                  </a:cubicBezTo>
                  <a:close/>
                  <a:moveTo>
                    <a:pt x="15924" y="3613"/>
                  </a:moveTo>
                  <a:cubicBezTo>
                    <a:pt x="15924" y="3613"/>
                    <a:pt x="15980" y="3613"/>
                    <a:pt x="15980" y="3613"/>
                  </a:cubicBezTo>
                  <a:cubicBezTo>
                    <a:pt x="15980" y="3613"/>
                    <a:pt x="15980" y="3574"/>
                    <a:pt x="16035" y="3574"/>
                  </a:cubicBezTo>
                  <a:cubicBezTo>
                    <a:pt x="16035" y="3574"/>
                    <a:pt x="16035" y="3574"/>
                    <a:pt x="16035" y="3574"/>
                  </a:cubicBezTo>
                  <a:cubicBezTo>
                    <a:pt x="16090" y="3574"/>
                    <a:pt x="16090" y="3574"/>
                    <a:pt x="16090" y="3574"/>
                  </a:cubicBezTo>
                  <a:cubicBezTo>
                    <a:pt x="16145" y="3535"/>
                    <a:pt x="16255" y="3574"/>
                    <a:pt x="16255" y="3535"/>
                  </a:cubicBezTo>
                  <a:cubicBezTo>
                    <a:pt x="16200" y="3535"/>
                    <a:pt x="16145" y="3495"/>
                    <a:pt x="16090" y="3535"/>
                  </a:cubicBezTo>
                  <a:cubicBezTo>
                    <a:pt x="16035" y="3535"/>
                    <a:pt x="15924" y="3574"/>
                    <a:pt x="15924" y="3613"/>
                  </a:cubicBezTo>
                  <a:cubicBezTo>
                    <a:pt x="15924" y="3613"/>
                    <a:pt x="15924" y="3613"/>
                    <a:pt x="15924" y="3613"/>
                  </a:cubicBezTo>
                  <a:close/>
                  <a:moveTo>
                    <a:pt x="1653" y="14138"/>
                  </a:moveTo>
                  <a:cubicBezTo>
                    <a:pt x="1653" y="14099"/>
                    <a:pt x="1653" y="14099"/>
                    <a:pt x="1653" y="14099"/>
                  </a:cubicBezTo>
                  <a:cubicBezTo>
                    <a:pt x="1598" y="14099"/>
                    <a:pt x="1653" y="14099"/>
                    <a:pt x="1598" y="14099"/>
                  </a:cubicBezTo>
                  <a:cubicBezTo>
                    <a:pt x="1598" y="14060"/>
                    <a:pt x="1598" y="14060"/>
                    <a:pt x="1543" y="14060"/>
                  </a:cubicBezTo>
                  <a:cubicBezTo>
                    <a:pt x="1543" y="14060"/>
                    <a:pt x="1543" y="14020"/>
                    <a:pt x="1543" y="14020"/>
                  </a:cubicBezTo>
                  <a:cubicBezTo>
                    <a:pt x="1488" y="13981"/>
                    <a:pt x="1488" y="14020"/>
                    <a:pt x="1488" y="14020"/>
                  </a:cubicBezTo>
                  <a:cubicBezTo>
                    <a:pt x="1433" y="14020"/>
                    <a:pt x="1378" y="13981"/>
                    <a:pt x="1378" y="13981"/>
                  </a:cubicBezTo>
                  <a:cubicBezTo>
                    <a:pt x="1322" y="14020"/>
                    <a:pt x="1322" y="14020"/>
                    <a:pt x="1267" y="14020"/>
                  </a:cubicBezTo>
                  <a:cubicBezTo>
                    <a:pt x="1267" y="14020"/>
                    <a:pt x="1267" y="13981"/>
                    <a:pt x="1212" y="13981"/>
                  </a:cubicBezTo>
                  <a:cubicBezTo>
                    <a:pt x="1212" y="13981"/>
                    <a:pt x="1212" y="13981"/>
                    <a:pt x="1212" y="13981"/>
                  </a:cubicBezTo>
                  <a:cubicBezTo>
                    <a:pt x="1212" y="13981"/>
                    <a:pt x="1212" y="13981"/>
                    <a:pt x="1157" y="13981"/>
                  </a:cubicBezTo>
                  <a:cubicBezTo>
                    <a:pt x="1157" y="13981"/>
                    <a:pt x="1102" y="13942"/>
                    <a:pt x="1102" y="13942"/>
                  </a:cubicBezTo>
                  <a:cubicBezTo>
                    <a:pt x="1047" y="13942"/>
                    <a:pt x="1047" y="13942"/>
                    <a:pt x="992" y="13903"/>
                  </a:cubicBezTo>
                  <a:cubicBezTo>
                    <a:pt x="937" y="13903"/>
                    <a:pt x="937" y="13824"/>
                    <a:pt x="882" y="13863"/>
                  </a:cubicBezTo>
                  <a:cubicBezTo>
                    <a:pt x="882" y="13903"/>
                    <a:pt x="882" y="13903"/>
                    <a:pt x="882" y="13903"/>
                  </a:cubicBezTo>
                  <a:cubicBezTo>
                    <a:pt x="882" y="13903"/>
                    <a:pt x="827" y="13903"/>
                    <a:pt x="827" y="13903"/>
                  </a:cubicBezTo>
                  <a:cubicBezTo>
                    <a:pt x="827" y="13942"/>
                    <a:pt x="827" y="14020"/>
                    <a:pt x="882" y="14060"/>
                  </a:cubicBezTo>
                  <a:cubicBezTo>
                    <a:pt x="882" y="14060"/>
                    <a:pt x="882" y="14060"/>
                    <a:pt x="827" y="14099"/>
                  </a:cubicBezTo>
                  <a:cubicBezTo>
                    <a:pt x="827" y="14099"/>
                    <a:pt x="771" y="14099"/>
                    <a:pt x="771" y="14099"/>
                  </a:cubicBezTo>
                  <a:cubicBezTo>
                    <a:pt x="716" y="14138"/>
                    <a:pt x="661" y="14099"/>
                    <a:pt x="606" y="14099"/>
                  </a:cubicBezTo>
                  <a:cubicBezTo>
                    <a:pt x="551" y="14060"/>
                    <a:pt x="496" y="14099"/>
                    <a:pt x="496" y="14060"/>
                  </a:cubicBezTo>
                  <a:cubicBezTo>
                    <a:pt x="551" y="13981"/>
                    <a:pt x="606" y="13942"/>
                    <a:pt x="661" y="13903"/>
                  </a:cubicBezTo>
                  <a:cubicBezTo>
                    <a:pt x="716" y="13903"/>
                    <a:pt x="716" y="13903"/>
                    <a:pt x="716" y="13863"/>
                  </a:cubicBezTo>
                  <a:cubicBezTo>
                    <a:pt x="661" y="13824"/>
                    <a:pt x="551" y="14020"/>
                    <a:pt x="496" y="14060"/>
                  </a:cubicBezTo>
                  <a:cubicBezTo>
                    <a:pt x="441" y="14099"/>
                    <a:pt x="331" y="14060"/>
                    <a:pt x="220" y="14060"/>
                  </a:cubicBezTo>
                  <a:cubicBezTo>
                    <a:pt x="220" y="14060"/>
                    <a:pt x="220" y="14060"/>
                    <a:pt x="220" y="14060"/>
                  </a:cubicBezTo>
                  <a:cubicBezTo>
                    <a:pt x="220" y="14060"/>
                    <a:pt x="165" y="14099"/>
                    <a:pt x="165" y="14099"/>
                  </a:cubicBezTo>
                  <a:cubicBezTo>
                    <a:pt x="165" y="14177"/>
                    <a:pt x="220" y="14177"/>
                    <a:pt x="165" y="14217"/>
                  </a:cubicBezTo>
                  <a:cubicBezTo>
                    <a:pt x="165" y="14295"/>
                    <a:pt x="55" y="14335"/>
                    <a:pt x="0" y="14374"/>
                  </a:cubicBezTo>
                  <a:cubicBezTo>
                    <a:pt x="55" y="14413"/>
                    <a:pt x="220" y="14413"/>
                    <a:pt x="276" y="14413"/>
                  </a:cubicBezTo>
                  <a:cubicBezTo>
                    <a:pt x="441" y="14413"/>
                    <a:pt x="661" y="14413"/>
                    <a:pt x="827" y="14413"/>
                  </a:cubicBezTo>
                  <a:cubicBezTo>
                    <a:pt x="992" y="14413"/>
                    <a:pt x="1212" y="14452"/>
                    <a:pt x="1378" y="14452"/>
                  </a:cubicBezTo>
                  <a:cubicBezTo>
                    <a:pt x="1433" y="14452"/>
                    <a:pt x="1543" y="14492"/>
                    <a:pt x="1653" y="14452"/>
                  </a:cubicBezTo>
                  <a:cubicBezTo>
                    <a:pt x="1598" y="14374"/>
                    <a:pt x="1598" y="14335"/>
                    <a:pt x="1598" y="14256"/>
                  </a:cubicBezTo>
                  <a:cubicBezTo>
                    <a:pt x="1598" y="14217"/>
                    <a:pt x="1598" y="14217"/>
                    <a:pt x="1653" y="14217"/>
                  </a:cubicBezTo>
                  <a:cubicBezTo>
                    <a:pt x="1653" y="14177"/>
                    <a:pt x="1653" y="14177"/>
                    <a:pt x="1653" y="14138"/>
                  </a:cubicBezTo>
                  <a:close/>
                  <a:moveTo>
                    <a:pt x="17192" y="589"/>
                  </a:moveTo>
                  <a:cubicBezTo>
                    <a:pt x="17192" y="589"/>
                    <a:pt x="17247" y="589"/>
                    <a:pt x="17247" y="589"/>
                  </a:cubicBezTo>
                  <a:cubicBezTo>
                    <a:pt x="17192" y="550"/>
                    <a:pt x="17137" y="471"/>
                    <a:pt x="17137" y="471"/>
                  </a:cubicBezTo>
                  <a:cubicBezTo>
                    <a:pt x="17082" y="511"/>
                    <a:pt x="17192" y="550"/>
                    <a:pt x="17192" y="589"/>
                  </a:cubicBezTo>
                  <a:close/>
                  <a:moveTo>
                    <a:pt x="16200" y="39"/>
                  </a:moveTo>
                  <a:cubicBezTo>
                    <a:pt x="16255" y="79"/>
                    <a:pt x="16255" y="118"/>
                    <a:pt x="16255" y="157"/>
                  </a:cubicBezTo>
                  <a:cubicBezTo>
                    <a:pt x="16310" y="196"/>
                    <a:pt x="16255" y="275"/>
                    <a:pt x="16310" y="275"/>
                  </a:cubicBezTo>
                  <a:cubicBezTo>
                    <a:pt x="16365" y="314"/>
                    <a:pt x="16365" y="314"/>
                    <a:pt x="16420" y="353"/>
                  </a:cubicBezTo>
                  <a:cubicBezTo>
                    <a:pt x="16420" y="393"/>
                    <a:pt x="16420" y="393"/>
                    <a:pt x="16476" y="353"/>
                  </a:cubicBezTo>
                  <a:cubicBezTo>
                    <a:pt x="16476" y="353"/>
                    <a:pt x="16476" y="353"/>
                    <a:pt x="16531" y="353"/>
                  </a:cubicBezTo>
                  <a:cubicBezTo>
                    <a:pt x="16531" y="353"/>
                    <a:pt x="16531" y="353"/>
                    <a:pt x="16531" y="353"/>
                  </a:cubicBezTo>
                  <a:cubicBezTo>
                    <a:pt x="16586" y="353"/>
                    <a:pt x="16641" y="353"/>
                    <a:pt x="16641" y="353"/>
                  </a:cubicBezTo>
                  <a:cubicBezTo>
                    <a:pt x="16586" y="314"/>
                    <a:pt x="16586" y="275"/>
                    <a:pt x="16641" y="236"/>
                  </a:cubicBezTo>
                  <a:cubicBezTo>
                    <a:pt x="16641" y="275"/>
                    <a:pt x="16641" y="353"/>
                    <a:pt x="16751" y="353"/>
                  </a:cubicBezTo>
                  <a:cubicBezTo>
                    <a:pt x="16696" y="353"/>
                    <a:pt x="16696" y="314"/>
                    <a:pt x="16696" y="275"/>
                  </a:cubicBezTo>
                  <a:cubicBezTo>
                    <a:pt x="16696" y="275"/>
                    <a:pt x="16696" y="275"/>
                    <a:pt x="16751" y="275"/>
                  </a:cubicBezTo>
                  <a:cubicBezTo>
                    <a:pt x="16806" y="236"/>
                    <a:pt x="16751" y="196"/>
                    <a:pt x="16806" y="157"/>
                  </a:cubicBezTo>
                  <a:cubicBezTo>
                    <a:pt x="16806" y="196"/>
                    <a:pt x="16806" y="196"/>
                    <a:pt x="16806" y="236"/>
                  </a:cubicBezTo>
                  <a:cubicBezTo>
                    <a:pt x="16806" y="236"/>
                    <a:pt x="16806" y="236"/>
                    <a:pt x="16861" y="275"/>
                  </a:cubicBezTo>
                  <a:cubicBezTo>
                    <a:pt x="16861" y="314"/>
                    <a:pt x="16806" y="353"/>
                    <a:pt x="16861" y="353"/>
                  </a:cubicBezTo>
                  <a:cubicBezTo>
                    <a:pt x="16861" y="353"/>
                    <a:pt x="16861" y="353"/>
                    <a:pt x="16861" y="353"/>
                  </a:cubicBezTo>
                  <a:cubicBezTo>
                    <a:pt x="16861" y="353"/>
                    <a:pt x="16861" y="393"/>
                    <a:pt x="16916" y="393"/>
                  </a:cubicBezTo>
                  <a:cubicBezTo>
                    <a:pt x="16916" y="393"/>
                    <a:pt x="16916" y="353"/>
                    <a:pt x="16916" y="353"/>
                  </a:cubicBezTo>
                  <a:cubicBezTo>
                    <a:pt x="16971" y="353"/>
                    <a:pt x="16971" y="432"/>
                    <a:pt x="16971" y="432"/>
                  </a:cubicBezTo>
                  <a:cubicBezTo>
                    <a:pt x="16971" y="471"/>
                    <a:pt x="16971" y="432"/>
                    <a:pt x="17027" y="432"/>
                  </a:cubicBezTo>
                  <a:cubicBezTo>
                    <a:pt x="17027" y="432"/>
                    <a:pt x="17027" y="393"/>
                    <a:pt x="17027" y="393"/>
                  </a:cubicBezTo>
                  <a:cubicBezTo>
                    <a:pt x="17027" y="393"/>
                    <a:pt x="17027" y="393"/>
                    <a:pt x="17027" y="393"/>
                  </a:cubicBezTo>
                  <a:cubicBezTo>
                    <a:pt x="17082" y="353"/>
                    <a:pt x="17027" y="353"/>
                    <a:pt x="17027" y="314"/>
                  </a:cubicBezTo>
                  <a:cubicBezTo>
                    <a:pt x="17027" y="353"/>
                    <a:pt x="17082" y="393"/>
                    <a:pt x="17082" y="432"/>
                  </a:cubicBezTo>
                  <a:cubicBezTo>
                    <a:pt x="17137" y="393"/>
                    <a:pt x="17082" y="393"/>
                    <a:pt x="17082" y="353"/>
                  </a:cubicBezTo>
                  <a:cubicBezTo>
                    <a:pt x="17137" y="353"/>
                    <a:pt x="17137" y="314"/>
                    <a:pt x="17192" y="275"/>
                  </a:cubicBezTo>
                  <a:cubicBezTo>
                    <a:pt x="17192" y="275"/>
                    <a:pt x="17192" y="236"/>
                    <a:pt x="17192" y="236"/>
                  </a:cubicBezTo>
                  <a:cubicBezTo>
                    <a:pt x="17302" y="275"/>
                    <a:pt x="17192" y="314"/>
                    <a:pt x="17192" y="314"/>
                  </a:cubicBezTo>
                  <a:cubicBezTo>
                    <a:pt x="17192" y="353"/>
                    <a:pt x="17137" y="353"/>
                    <a:pt x="17192" y="432"/>
                  </a:cubicBezTo>
                  <a:cubicBezTo>
                    <a:pt x="17192" y="432"/>
                    <a:pt x="17192" y="550"/>
                    <a:pt x="17302" y="550"/>
                  </a:cubicBezTo>
                  <a:cubicBezTo>
                    <a:pt x="17302" y="550"/>
                    <a:pt x="17302" y="511"/>
                    <a:pt x="17302" y="471"/>
                  </a:cubicBezTo>
                  <a:cubicBezTo>
                    <a:pt x="17302" y="471"/>
                    <a:pt x="17302" y="471"/>
                    <a:pt x="17357" y="432"/>
                  </a:cubicBezTo>
                  <a:cubicBezTo>
                    <a:pt x="17412" y="432"/>
                    <a:pt x="17412" y="393"/>
                    <a:pt x="17467" y="393"/>
                  </a:cubicBezTo>
                  <a:cubicBezTo>
                    <a:pt x="17467" y="393"/>
                    <a:pt x="17522" y="353"/>
                    <a:pt x="17522" y="393"/>
                  </a:cubicBezTo>
                  <a:cubicBezTo>
                    <a:pt x="17522" y="432"/>
                    <a:pt x="17412" y="432"/>
                    <a:pt x="17357" y="432"/>
                  </a:cubicBezTo>
                  <a:cubicBezTo>
                    <a:pt x="17357" y="471"/>
                    <a:pt x="17357" y="511"/>
                    <a:pt x="17357" y="511"/>
                  </a:cubicBezTo>
                  <a:cubicBezTo>
                    <a:pt x="17357" y="550"/>
                    <a:pt x="17357" y="550"/>
                    <a:pt x="17302" y="550"/>
                  </a:cubicBezTo>
                  <a:cubicBezTo>
                    <a:pt x="17302" y="550"/>
                    <a:pt x="17302" y="589"/>
                    <a:pt x="17247" y="589"/>
                  </a:cubicBezTo>
                  <a:cubicBezTo>
                    <a:pt x="17247" y="589"/>
                    <a:pt x="17302" y="628"/>
                    <a:pt x="17302" y="668"/>
                  </a:cubicBezTo>
                  <a:cubicBezTo>
                    <a:pt x="17357" y="668"/>
                    <a:pt x="17357" y="668"/>
                    <a:pt x="17357" y="668"/>
                  </a:cubicBezTo>
                  <a:cubicBezTo>
                    <a:pt x="17412" y="668"/>
                    <a:pt x="17357" y="707"/>
                    <a:pt x="17412" y="707"/>
                  </a:cubicBezTo>
                  <a:cubicBezTo>
                    <a:pt x="17467" y="707"/>
                    <a:pt x="17467" y="668"/>
                    <a:pt x="17412" y="668"/>
                  </a:cubicBezTo>
                  <a:cubicBezTo>
                    <a:pt x="17522" y="668"/>
                    <a:pt x="17467" y="746"/>
                    <a:pt x="17522" y="668"/>
                  </a:cubicBezTo>
                  <a:cubicBezTo>
                    <a:pt x="17578" y="589"/>
                    <a:pt x="17578" y="628"/>
                    <a:pt x="17633" y="668"/>
                  </a:cubicBezTo>
                  <a:cubicBezTo>
                    <a:pt x="17578" y="668"/>
                    <a:pt x="17578" y="668"/>
                    <a:pt x="17578" y="668"/>
                  </a:cubicBezTo>
                  <a:cubicBezTo>
                    <a:pt x="17578" y="668"/>
                    <a:pt x="17578" y="668"/>
                    <a:pt x="17578" y="668"/>
                  </a:cubicBezTo>
                  <a:cubicBezTo>
                    <a:pt x="17522" y="668"/>
                    <a:pt x="17578" y="707"/>
                    <a:pt x="17522" y="707"/>
                  </a:cubicBezTo>
                  <a:cubicBezTo>
                    <a:pt x="17522" y="707"/>
                    <a:pt x="17578" y="746"/>
                    <a:pt x="17578" y="746"/>
                  </a:cubicBezTo>
                  <a:cubicBezTo>
                    <a:pt x="17633" y="746"/>
                    <a:pt x="17633" y="746"/>
                    <a:pt x="17633" y="746"/>
                  </a:cubicBezTo>
                  <a:cubicBezTo>
                    <a:pt x="17688" y="746"/>
                    <a:pt x="17633" y="746"/>
                    <a:pt x="17633" y="785"/>
                  </a:cubicBezTo>
                  <a:cubicBezTo>
                    <a:pt x="17578" y="785"/>
                    <a:pt x="17522" y="785"/>
                    <a:pt x="17522" y="785"/>
                  </a:cubicBezTo>
                  <a:cubicBezTo>
                    <a:pt x="17467" y="746"/>
                    <a:pt x="17522" y="746"/>
                    <a:pt x="17578" y="746"/>
                  </a:cubicBezTo>
                  <a:cubicBezTo>
                    <a:pt x="17522" y="707"/>
                    <a:pt x="17467" y="746"/>
                    <a:pt x="17412" y="746"/>
                  </a:cubicBezTo>
                  <a:cubicBezTo>
                    <a:pt x="17467" y="785"/>
                    <a:pt x="17467" y="785"/>
                    <a:pt x="17522" y="825"/>
                  </a:cubicBezTo>
                  <a:cubicBezTo>
                    <a:pt x="17467" y="825"/>
                    <a:pt x="17357" y="746"/>
                    <a:pt x="17357" y="785"/>
                  </a:cubicBezTo>
                  <a:cubicBezTo>
                    <a:pt x="17357" y="825"/>
                    <a:pt x="17302" y="785"/>
                    <a:pt x="17302" y="785"/>
                  </a:cubicBezTo>
                  <a:cubicBezTo>
                    <a:pt x="17247" y="825"/>
                    <a:pt x="17357" y="864"/>
                    <a:pt x="17412" y="943"/>
                  </a:cubicBezTo>
                  <a:cubicBezTo>
                    <a:pt x="17412" y="943"/>
                    <a:pt x="17357" y="982"/>
                    <a:pt x="17357" y="1021"/>
                  </a:cubicBezTo>
                  <a:cubicBezTo>
                    <a:pt x="17357" y="1021"/>
                    <a:pt x="17412" y="1060"/>
                    <a:pt x="17357" y="1060"/>
                  </a:cubicBezTo>
                  <a:cubicBezTo>
                    <a:pt x="17357" y="1060"/>
                    <a:pt x="17357" y="1060"/>
                    <a:pt x="17357" y="1021"/>
                  </a:cubicBezTo>
                  <a:cubicBezTo>
                    <a:pt x="17302" y="1021"/>
                    <a:pt x="17357" y="1021"/>
                    <a:pt x="17302" y="1021"/>
                  </a:cubicBezTo>
                  <a:cubicBezTo>
                    <a:pt x="17302" y="1021"/>
                    <a:pt x="17247" y="1021"/>
                    <a:pt x="17247" y="1021"/>
                  </a:cubicBezTo>
                  <a:cubicBezTo>
                    <a:pt x="17247" y="1021"/>
                    <a:pt x="17192" y="1021"/>
                    <a:pt x="17192" y="1021"/>
                  </a:cubicBezTo>
                  <a:cubicBezTo>
                    <a:pt x="17192" y="1060"/>
                    <a:pt x="17247" y="1060"/>
                    <a:pt x="17247" y="1060"/>
                  </a:cubicBezTo>
                  <a:cubicBezTo>
                    <a:pt x="17247" y="1060"/>
                    <a:pt x="17302" y="1100"/>
                    <a:pt x="17302" y="1100"/>
                  </a:cubicBezTo>
                  <a:cubicBezTo>
                    <a:pt x="17302" y="1100"/>
                    <a:pt x="17302" y="1060"/>
                    <a:pt x="17302" y="1060"/>
                  </a:cubicBezTo>
                  <a:cubicBezTo>
                    <a:pt x="17302" y="1060"/>
                    <a:pt x="17302" y="1060"/>
                    <a:pt x="17302" y="1060"/>
                  </a:cubicBezTo>
                  <a:cubicBezTo>
                    <a:pt x="17302" y="1060"/>
                    <a:pt x="17357" y="1100"/>
                    <a:pt x="17412" y="1100"/>
                  </a:cubicBezTo>
                  <a:cubicBezTo>
                    <a:pt x="17412" y="1100"/>
                    <a:pt x="17412" y="1100"/>
                    <a:pt x="17412" y="1100"/>
                  </a:cubicBezTo>
                  <a:cubicBezTo>
                    <a:pt x="17467" y="1100"/>
                    <a:pt x="17467" y="1139"/>
                    <a:pt x="17467" y="1139"/>
                  </a:cubicBezTo>
                  <a:cubicBezTo>
                    <a:pt x="17467" y="1100"/>
                    <a:pt x="17467" y="1100"/>
                    <a:pt x="17467" y="1100"/>
                  </a:cubicBezTo>
                  <a:cubicBezTo>
                    <a:pt x="17467" y="1100"/>
                    <a:pt x="17522" y="1139"/>
                    <a:pt x="17522" y="1139"/>
                  </a:cubicBezTo>
                  <a:cubicBezTo>
                    <a:pt x="17522" y="1139"/>
                    <a:pt x="17522" y="1178"/>
                    <a:pt x="17578" y="1178"/>
                  </a:cubicBezTo>
                  <a:cubicBezTo>
                    <a:pt x="17578" y="1178"/>
                    <a:pt x="17578" y="1178"/>
                    <a:pt x="17578" y="1178"/>
                  </a:cubicBezTo>
                  <a:cubicBezTo>
                    <a:pt x="17633" y="1178"/>
                    <a:pt x="17633" y="1178"/>
                    <a:pt x="17688" y="1178"/>
                  </a:cubicBezTo>
                  <a:cubicBezTo>
                    <a:pt x="17688" y="1178"/>
                    <a:pt x="17633" y="1139"/>
                    <a:pt x="17688" y="1139"/>
                  </a:cubicBezTo>
                  <a:cubicBezTo>
                    <a:pt x="17688" y="1139"/>
                    <a:pt x="17743" y="1178"/>
                    <a:pt x="17743" y="1178"/>
                  </a:cubicBezTo>
                  <a:cubicBezTo>
                    <a:pt x="17743" y="1178"/>
                    <a:pt x="17798" y="1217"/>
                    <a:pt x="17798" y="1217"/>
                  </a:cubicBezTo>
                  <a:cubicBezTo>
                    <a:pt x="17798" y="1217"/>
                    <a:pt x="17798" y="1257"/>
                    <a:pt x="17853" y="1257"/>
                  </a:cubicBezTo>
                  <a:cubicBezTo>
                    <a:pt x="17853" y="1257"/>
                    <a:pt x="17908" y="1257"/>
                    <a:pt x="17908" y="1296"/>
                  </a:cubicBezTo>
                  <a:cubicBezTo>
                    <a:pt x="17908" y="1257"/>
                    <a:pt x="17853" y="1257"/>
                    <a:pt x="17853" y="1217"/>
                  </a:cubicBezTo>
                  <a:cubicBezTo>
                    <a:pt x="17853" y="1217"/>
                    <a:pt x="17798" y="1178"/>
                    <a:pt x="17798" y="1178"/>
                  </a:cubicBezTo>
                  <a:cubicBezTo>
                    <a:pt x="17743" y="1139"/>
                    <a:pt x="17798" y="1100"/>
                    <a:pt x="17798" y="1139"/>
                  </a:cubicBezTo>
                  <a:cubicBezTo>
                    <a:pt x="17798" y="1139"/>
                    <a:pt x="17798" y="1100"/>
                    <a:pt x="17798" y="1100"/>
                  </a:cubicBezTo>
                  <a:cubicBezTo>
                    <a:pt x="17798" y="1100"/>
                    <a:pt x="17853" y="1139"/>
                    <a:pt x="17853" y="1139"/>
                  </a:cubicBezTo>
                  <a:cubicBezTo>
                    <a:pt x="17908" y="1178"/>
                    <a:pt x="17908" y="1139"/>
                    <a:pt x="17908" y="1178"/>
                  </a:cubicBezTo>
                  <a:cubicBezTo>
                    <a:pt x="17908" y="1257"/>
                    <a:pt x="17963" y="1257"/>
                    <a:pt x="18018" y="1296"/>
                  </a:cubicBezTo>
                  <a:cubicBezTo>
                    <a:pt x="18018" y="1296"/>
                    <a:pt x="18018" y="1296"/>
                    <a:pt x="18018" y="1296"/>
                  </a:cubicBezTo>
                  <a:cubicBezTo>
                    <a:pt x="18018" y="1296"/>
                    <a:pt x="18018" y="1296"/>
                    <a:pt x="18018" y="1296"/>
                  </a:cubicBezTo>
                  <a:cubicBezTo>
                    <a:pt x="18073" y="1335"/>
                    <a:pt x="18073" y="1375"/>
                    <a:pt x="18129" y="1375"/>
                  </a:cubicBezTo>
                  <a:cubicBezTo>
                    <a:pt x="18129" y="1375"/>
                    <a:pt x="18129" y="1375"/>
                    <a:pt x="18129" y="1375"/>
                  </a:cubicBezTo>
                  <a:cubicBezTo>
                    <a:pt x="18184" y="1375"/>
                    <a:pt x="18129" y="1375"/>
                    <a:pt x="18129" y="1335"/>
                  </a:cubicBezTo>
                  <a:cubicBezTo>
                    <a:pt x="18184" y="1335"/>
                    <a:pt x="18184" y="1335"/>
                    <a:pt x="18184" y="1335"/>
                  </a:cubicBezTo>
                  <a:cubicBezTo>
                    <a:pt x="18184" y="1335"/>
                    <a:pt x="18184" y="1335"/>
                    <a:pt x="18184" y="1335"/>
                  </a:cubicBezTo>
                  <a:cubicBezTo>
                    <a:pt x="18184" y="1296"/>
                    <a:pt x="18129" y="1257"/>
                    <a:pt x="18184" y="1217"/>
                  </a:cubicBezTo>
                  <a:cubicBezTo>
                    <a:pt x="18184" y="1257"/>
                    <a:pt x="18239" y="1257"/>
                    <a:pt x="18239" y="1217"/>
                  </a:cubicBezTo>
                  <a:cubicBezTo>
                    <a:pt x="18239" y="1257"/>
                    <a:pt x="18294" y="1257"/>
                    <a:pt x="18294" y="1257"/>
                  </a:cubicBezTo>
                  <a:cubicBezTo>
                    <a:pt x="18294" y="1257"/>
                    <a:pt x="18239" y="1217"/>
                    <a:pt x="18239" y="1217"/>
                  </a:cubicBezTo>
                  <a:cubicBezTo>
                    <a:pt x="18239" y="1217"/>
                    <a:pt x="18239" y="1178"/>
                    <a:pt x="18239" y="1178"/>
                  </a:cubicBezTo>
                  <a:cubicBezTo>
                    <a:pt x="18294" y="1178"/>
                    <a:pt x="18294" y="1178"/>
                    <a:pt x="18294" y="1178"/>
                  </a:cubicBezTo>
                  <a:cubicBezTo>
                    <a:pt x="18294" y="1217"/>
                    <a:pt x="18294" y="1217"/>
                    <a:pt x="18349" y="1217"/>
                  </a:cubicBezTo>
                  <a:cubicBezTo>
                    <a:pt x="18404" y="1217"/>
                    <a:pt x="18404" y="1257"/>
                    <a:pt x="18404" y="1296"/>
                  </a:cubicBezTo>
                  <a:cubicBezTo>
                    <a:pt x="18404" y="1257"/>
                    <a:pt x="18404" y="1217"/>
                    <a:pt x="18404" y="1217"/>
                  </a:cubicBezTo>
                  <a:cubicBezTo>
                    <a:pt x="18349" y="1217"/>
                    <a:pt x="18349" y="1217"/>
                    <a:pt x="18349" y="1178"/>
                  </a:cubicBezTo>
                  <a:cubicBezTo>
                    <a:pt x="18349" y="1217"/>
                    <a:pt x="18404" y="1217"/>
                    <a:pt x="18404" y="1217"/>
                  </a:cubicBezTo>
                  <a:cubicBezTo>
                    <a:pt x="18404" y="1217"/>
                    <a:pt x="18459" y="1257"/>
                    <a:pt x="18459" y="1257"/>
                  </a:cubicBezTo>
                  <a:cubicBezTo>
                    <a:pt x="18459" y="1296"/>
                    <a:pt x="18459" y="1296"/>
                    <a:pt x="18404" y="1296"/>
                  </a:cubicBezTo>
                  <a:cubicBezTo>
                    <a:pt x="18404" y="1296"/>
                    <a:pt x="18404" y="1296"/>
                    <a:pt x="18404" y="1296"/>
                  </a:cubicBezTo>
                  <a:cubicBezTo>
                    <a:pt x="18404" y="1296"/>
                    <a:pt x="18349" y="1296"/>
                    <a:pt x="18349" y="1296"/>
                  </a:cubicBezTo>
                  <a:cubicBezTo>
                    <a:pt x="18349" y="1335"/>
                    <a:pt x="18459" y="1335"/>
                    <a:pt x="18459" y="1335"/>
                  </a:cubicBezTo>
                  <a:cubicBezTo>
                    <a:pt x="18459" y="1335"/>
                    <a:pt x="18514" y="1335"/>
                    <a:pt x="18514" y="1335"/>
                  </a:cubicBezTo>
                  <a:cubicBezTo>
                    <a:pt x="18514" y="1335"/>
                    <a:pt x="18514" y="1335"/>
                    <a:pt x="18514" y="1335"/>
                  </a:cubicBezTo>
                  <a:cubicBezTo>
                    <a:pt x="18514" y="1335"/>
                    <a:pt x="18569" y="1335"/>
                    <a:pt x="18569" y="1375"/>
                  </a:cubicBezTo>
                  <a:cubicBezTo>
                    <a:pt x="18624" y="1335"/>
                    <a:pt x="18569" y="1296"/>
                    <a:pt x="18514" y="1296"/>
                  </a:cubicBezTo>
                  <a:cubicBezTo>
                    <a:pt x="18459" y="1257"/>
                    <a:pt x="18459" y="1257"/>
                    <a:pt x="18459" y="1217"/>
                  </a:cubicBezTo>
                  <a:cubicBezTo>
                    <a:pt x="18514" y="1257"/>
                    <a:pt x="18569" y="1335"/>
                    <a:pt x="18624" y="1335"/>
                  </a:cubicBezTo>
                  <a:cubicBezTo>
                    <a:pt x="18624" y="1335"/>
                    <a:pt x="18624" y="1335"/>
                    <a:pt x="18624" y="1335"/>
                  </a:cubicBezTo>
                  <a:cubicBezTo>
                    <a:pt x="18624" y="1296"/>
                    <a:pt x="18624" y="1296"/>
                    <a:pt x="18569" y="1296"/>
                  </a:cubicBezTo>
                  <a:cubicBezTo>
                    <a:pt x="18569" y="1257"/>
                    <a:pt x="18569" y="1257"/>
                    <a:pt x="18624" y="1257"/>
                  </a:cubicBezTo>
                  <a:cubicBezTo>
                    <a:pt x="18624" y="1296"/>
                    <a:pt x="18680" y="1335"/>
                    <a:pt x="18790" y="1335"/>
                  </a:cubicBezTo>
                  <a:cubicBezTo>
                    <a:pt x="18790" y="1335"/>
                    <a:pt x="18845" y="1335"/>
                    <a:pt x="18845" y="1375"/>
                  </a:cubicBezTo>
                  <a:cubicBezTo>
                    <a:pt x="18845" y="1375"/>
                    <a:pt x="18790" y="1375"/>
                    <a:pt x="18790" y="1375"/>
                  </a:cubicBezTo>
                  <a:cubicBezTo>
                    <a:pt x="18790" y="1375"/>
                    <a:pt x="18790" y="1375"/>
                    <a:pt x="18790" y="1375"/>
                  </a:cubicBezTo>
                  <a:cubicBezTo>
                    <a:pt x="18790" y="1375"/>
                    <a:pt x="18790" y="1375"/>
                    <a:pt x="18735" y="1375"/>
                  </a:cubicBezTo>
                  <a:cubicBezTo>
                    <a:pt x="18790" y="1375"/>
                    <a:pt x="18900" y="1414"/>
                    <a:pt x="18900" y="1335"/>
                  </a:cubicBezTo>
                  <a:cubicBezTo>
                    <a:pt x="18900" y="1335"/>
                    <a:pt x="18790" y="1296"/>
                    <a:pt x="18790" y="1296"/>
                  </a:cubicBezTo>
                  <a:cubicBezTo>
                    <a:pt x="18790" y="1296"/>
                    <a:pt x="18790" y="1296"/>
                    <a:pt x="18845" y="1296"/>
                  </a:cubicBezTo>
                  <a:cubicBezTo>
                    <a:pt x="18790" y="1257"/>
                    <a:pt x="18790" y="1257"/>
                    <a:pt x="18735" y="1257"/>
                  </a:cubicBezTo>
                  <a:cubicBezTo>
                    <a:pt x="18790" y="1296"/>
                    <a:pt x="18680" y="1296"/>
                    <a:pt x="18680" y="1257"/>
                  </a:cubicBezTo>
                  <a:cubicBezTo>
                    <a:pt x="18680" y="1257"/>
                    <a:pt x="18680" y="1257"/>
                    <a:pt x="18680" y="1257"/>
                  </a:cubicBezTo>
                  <a:cubicBezTo>
                    <a:pt x="18680" y="1257"/>
                    <a:pt x="18680" y="1217"/>
                    <a:pt x="18680" y="1217"/>
                  </a:cubicBezTo>
                  <a:cubicBezTo>
                    <a:pt x="18680" y="1217"/>
                    <a:pt x="18680" y="1217"/>
                    <a:pt x="18735" y="1217"/>
                  </a:cubicBezTo>
                  <a:cubicBezTo>
                    <a:pt x="18735" y="1217"/>
                    <a:pt x="18624" y="1178"/>
                    <a:pt x="18680" y="1178"/>
                  </a:cubicBezTo>
                  <a:cubicBezTo>
                    <a:pt x="18735" y="1178"/>
                    <a:pt x="18735" y="1217"/>
                    <a:pt x="18790" y="1217"/>
                  </a:cubicBezTo>
                  <a:cubicBezTo>
                    <a:pt x="18790" y="1217"/>
                    <a:pt x="18790" y="1178"/>
                    <a:pt x="18790" y="1178"/>
                  </a:cubicBezTo>
                  <a:cubicBezTo>
                    <a:pt x="18900" y="1139"/>
                    <a:pt x="18790" y="1217"/>
                    <a:pt x="18790" y="1217"/>
                  </a:cubicBezTo>
                  <a:cubicBezTo>
                    <a:pt x="18790" y="1257"/>
                    <a:pt x="18845" y="1296"/>
                    <a:pt x="18900" y="1296"/>
                  </a:cubicBezTo>
                  <a:cubicBezTo>
                    <a:pt x="18900" y="1296"/>
                    <a:pt x="18845" y="1257"/>
                    <a:pt x="18845" y="1257"/>
                  </a:cubicBezTo>
                  <a:cubicBezTo>
                    <a:pt x="18900" y="1257"/>
                    <a:pt x="18900" y="1296"/>
                    <a:pt x="18900" y="1296"/>
                  </a:cubicBezTo>
                  <a:cubicBezTo>
                    <a:pt x="18955" y="1296"/>
                    <a:pt x="19010" y="1296"/>
                    <a:pt x="19065" y="1335"/>
                  </a:cubicBezTo>
                  <a:cubicBezTo>
                    <a:pt x="19065" y="1335"/>
                    <a:pt x="19176" y="1375"/>
                    <a:pt x="19231" y="1375"/>
                  </a:cubicBezTo>
                  <a:cubicBezTo>
                    <a:pt x="19231" y="1335"/>
                    <a:pt x="19176" y="1335"/>
                    <a:pt x="19176" y="1296"/>
                  </a:cubicBezTo>
                  <a:cubicBezTo>
                    <a:pt x="19120" y="1296"/>
                    <a:pt x="19176" y="1296"/>
                    <a:pt x="19120" y="1296"/>
                  </a:cubicBezTo>
                  <a:cubicBezTo>
                    <a:pt x="19120" y="1296"/>
                    <a:pt x="19065" y="1296"/>
                    <a:pt x="19065" y="1296"/>
                  </a:cubicBezTo>
                  <a:cubicBezTo>
                    <a:pt x="19065" y="1296"/>
                    <a:pt x="19010" y="1296"/>
                    <a:pt x="19010" y="1296"/>
                  </a:cubicBezTo>
                  <a:cubicBezTo>
                    <a:pt x="19010" y="1257"/>
                    <a:pt x="18955" y="1257"/>
                    <a:pt x="18955" y="1217"/>
                  </a:cubicBezTo>
                  <a:cubicBezTo>
                    <a:pt x="18955" y="1178"/>
                    <a:pt x="19010" y="1257"/>
                    <a:pt x="19010" y="1257"/>
                  </a:cubicBezTo>
                  <a:cubicBezTo>
                    <a:pt x="19065" y="1296"/>
                    <a:pt x="19065" y="1257"/>
                    <a:pt x="19065" y="1257"/>
                  </a:cubicBezTo>
                  <a:cubicBezTo>
                    <a:pt x="19120" y="1257"/>
                    <a:pt x="19231" y="1296"/>
                    <a:pt x="19286" y="1335"/>
                  </a:cubicBezTo>
                  <a:cubicBezTo>
                    <a:pt x="19286" y="1335"/>
                    <a:pt x="19286" y="1296"/>
                    <a:pt x="19286" y="1296"/>
                  </a:cubicBezTo>
                  <a:cubicBezTo>
                    <a:pt x="19286" y="1296"/>
                    <a:pt x="19286" y="1296"/>
                    <a:pt x="19286" y="1257"/>
                  </a:cubicBezTo>
                  <a:cubicBezTo>
                    <a:pt x="19341" y="1217"/>
                    <a:pt x="19341" y="1217"/>
                    <a:pt x="19341" y="1217"/>
                  </a:cubicBezTo>
                  <a:cubicBezTo>
                    <a:pt x="19286" y="1178"/>
                    <a:pt x="19286" y="1178"/>
                    <a:pt x="19286" y="1178"/>
                  </a:cubicBezTo>
                  <a:cubicBezTo>
                    <a:pt x="19341" y="1178"/>
                    <a:pt x="19341" y="1178"/>
                    <a:pt x="19396" y="1178"/>
                  </a:cubicBezTo>
                  <a:cubicBezTo>
                    <a:pt x="19341" y="1178"/>
                    <a:pt x="19286" y="1139"/>
                    <a:pt x="19286" y="1100"/>
                  </a:cubicBezTo>
                  <a:cubicBezTo>
                    <a:pt x="19286" y="1100"/>
                    <a:pt x="19231" y="1100"/>
                    <a:pt x="19231" y="1100"/>
                  </a:cubicBezTo>
                  <a:cubicBezTo>
                    <a:pt x="19176" y="1100"/>
                    <a:pt x="19176" y="1060"/>
                    <a:pt x="19120" y="1060"/>
                  </a:cubicBezTo>
                  <a:cubicBezTo>
                    <a:pt x="19065" y="1021"/>
                    <a:pt x="19065" y="982"/>
                    <a:pt x="19010" y="943"/>
                  </a:cubicBezTo>
                  <a:cubicBezTo>
                    <a:pt x="18955" y="903"/>
                    <a:pt x="18900" y="864"/>
                    <a:pt x="18900" y="825"/>
                  </a:cubicBezTo>
                  <a:cubicBezTo>
                    <a:pt x="18735" y="589"/>
                    <a:pt x="18569" y="353"/>
                    <a:pt x="18404" y="157"/>
                  </a:cubicBezTo>
                  <a:cubicBezTo>
                    <a:pt x="18404" y="118"/>
                    <a:pt x="18349" y="39"/>
                    <a:pt x="18294" y="0"/>
                  </a:cubicBezTo>
                  <a:cubicBezTo>
                    <a:pt x="18294" y="0"/>
                    <a:pt x="18129" y="0"/>
                    <a:pt x="18073" y="0"/>
                  </a:cubicBezTo>
                  <a:cubicBezTo>
                    <a:pt x="17743" y="0"/>
                    <a:pt x="17357" y="0"/>
                    <a:pt x="17027" y="0"/>
                  </a:cubicBezTo>
                  <a:cubicBezTo>
                    <a:pt x="16751" y="0"/>
                    <a:pt x="16476" y="0"/>
                    <a:pt x="16200" y="0"/>
                  </a:cubicBezTo>
                  <a:cubicBezTo>
                    <a:pt x="16200" y="39"/>
                    <a:pt x="16200" y="39"/>
                    <a:pt x="16200" y="39"/>
                  </a:cubicBezTo>
                  <a:close/>
                  <a:moveTo>
                    <a:pt x="19782" y="1728"/>
                  </a:moveTo>
                  <a:cubicBezTo>
                    <a:pt x="19837" y="1728"/>
                    <a:pt x="19837" y="1767"/>
                    <a:pt x="19782" y="1767"/>
                  </a:cubicBezTo>
                  <a:cubicBezTo>
                    <a:pt x="19837" y="1767"/>
                    <a:pt x="19837" y="1767"/>
                    <a:pt x="19837" y="1807"/>
                  </a:cubicBezTo>
                  <a:cubicBezTo>
                    <a:pt x="19892" y="1767"/>
                    <a:pt x="19837" y="1807"/>
                    <a:pt x="19892" y="1846"/>
                  </a:cubicBezTo>
                  <a:cubicBezTo>
                    <a:pt x="19892" y="1846"/>
                    <a:pt x="19837" y="1846"/>
                    <a:pt x="19837" y="1846"/>
                  </a:cubicBezTo>
                  <a:cubicBezTo>
                    <a:pt x="19892" y="1846"/>
                    <a:pt x="19837" y="1846"/>
                    <a:pt x="19837" y="1885"/>
                  </a:cubicBezTo>
                  <a:cubicBezTo>
                    <a:pt x="19892" y="1924"/>
                    <a:pt x="19947" y="1964"/>
                    <a:pt x="19947" y="2003"/>
                  </a:cubicBezTo>
                  <a:cubicBezTo>
                    <a:pt x="20002" y="2003"/>
                    <a:pt x="20112" y="2121"/>
                    <a:pt x="20112" y="2121"/>
                  </a:cubicBezTo>
                  <a:cubicBezTo>
                    <a:pt x="20112" y="2121"/>
                    <a:pt x="20167" y="2121"/>
                    <a:pt x="20112" y="2121"/>
                  </a:cubicBezTo>
                  <a:cubicBezTo>
                    <a:pt x="20112" y="2081"/>
                    <a:pt x="20057" y="2042"/>
                    <a:pt x="20057" y="2042"/>
                  </a:cubicBezTo>
                  <a:cubicBezTo>
                    <a:pt x="20057" y="2042"/>
                    <a:pt x="20112" y="2042"/>
                    <a:pt x="20112" y="2081"/>
                  </a:cubicBezTo>
                  <a:cubicBezTo>
                    <a:pt x="20167" y="2081"/>
                    <a:pt x="20167" y="2081"/>
                    <a:pt x="20222" y="2081"/>
                  </a:cubicBezTo>
                  <a:cubicBezTo>
                    <a:pt x="20222" y="2121"/>
                    <a:pt x="20278" y="2081"/>
                    <a:pt x="20333" y="2121"/>
                  </a:cubicBezTo>
                  <a:cubicBezTo>
                    <a:pt x="20333" y="2121"/>
                    <a:pt x="20388" y="2160"/>
                    <a:pt x="20388" y="2199"/>
                  </a:cubicBezTo>
                  <a:cubicBezTo>
                    <a:pt x="20388" y="2199"/>
                    <a:pt x="20388" y="2199"/>
                    <a:pt x="20333" y="2239"/>
                  </a:cubicBezTo>
                  <a:cubicBezTo>
                    <a:pt x="20333" y="2239"/>
                    <a:pt x="20388" y="2239"/>
                    <a:pt x="20388" y="2278"/>
                  </a:cubicBezTo>
                  <a:cubicBezTo>
                    <a:pt x="20388" y="2278"/>
                    <a:pt x="20443" y="2278"/>
                    <a:pt x="20498" y="2317"/>
                  </a:cubicBezTo>
                  <a:cubicBezTo>
                    <a:pt x="20498" y="2317"/>
                    <a:pt x="20498" y="2278"/>
                    <a:pt x="20553" y="2317"/>
                  </a:cubicBezTo>
                  <a:cubicBezTo>
                    <a:pt x="20553" y="2317"/>
                    <a:pt x="20553" y="2317"/>
                    <a:pt x="20553" y="2317"/>
                  </a:cubicBezTo>
                  <a:cubicBezTo>
                    <a:pt x="20553" y="2317"/>
                    <a:pt x="20553" y="2278"/>
                    <a:pt x="20608" y="2278"/>
                  </a:cubicBezTo>
                  <a:cubicBezTo>
                    <a:pt x="20663" y="2278"/>
                    <a:pt x="20663" y="2278"/>
                    <a:pt x="20663" y="2317"/>
                  </a:cubicBezTo>
                  <a:cubicBezTo>
                    <a:pt x="20718" y="2317"/>
                    <a:pt x="20718" y="2278"/>
                    <a:pt x="20773" y="2278"/>
                  </a:cubicBezTo>
                  <a:cubicBezTo>
                    <a:pt x="20773" y="2278"/>
                    <a:pt x="20773" y="2278"/>
                    <a:pt x="20829" y="2278"/>
                  </a:cubicBezTo>
                  <a:cubicBezTo>
                    <a:pt x="20773" y="2199"/>
                    <a:pt x="20884" y="2199"/>
                    <a:pt x="20829" y="2121"/>
                  </a:cubicBezTo>
                  <a:cubicBezTo>
                    <a:pt x="20829" y="2121"/>
                    <a:pt x="20829" y="2121"/>
                    <a:pt x="20829" y="2081"/>
                  </a:cubicBezTo>
                  <a:cubicBezTo>
                    <a:pt x="20829" y="2042"/>
                    <a:pt x="20829" y="2003"/>
                    <a:pt x="20773" y="2042"/>
                  </a:cubicBezTo>
                  <a:cubicBezTo>
                    <a:pt x="20773" y="2003"/>
                    <a:pt x="20718" y="1964"/>
                    <a:pt x="20663" y="1924"/>
                  </a:cubicBezTo>
                  <a:cubicBezTo>
                    <a:pt x="20663" y="1924"/>
                    <a:pt x="20608" y="1885"/>
                    <a:pt x="20608" y="1885"/>
                  </a:cubicBezTo>
                  <a:cubicBezTo>
                    <a:pt x="20608" y="1885"/>
                    <a:pt x="20608" y="1885"/>
                    <a:pt x="20553" y="1885"/>
                  </a:cubicBezTo>
                  <a:cubicBezTo>
                    <a:pt x="20553" y="1846"/>
                    <a:pt x="20498" y="1846"/>
                    <a:pt x="20498" y="1846"/>
                  </a:cubicBezTo>
                  <a:cubicBezTo>
                    <a:pt x="20443" y="1807"/>
                    <a:pt x="20498" y="1807"/>
                    <a:pt x="20443" y="1807"/>
                  </a:cubicBezTo>
                  <a:cubicBezTo>
                    <a:pt x="20443" y="1807"/>
                    <a:pt x="20388" y="1767"/>
                    <a:pt x="20388" y="1767"/>
                  </a:cubicBezTo>
                  <a:cubicBezTo>
                    <a:pt x="20388" y="1767"/>
                    <a:pt x="20388" y="1767"/>
                    <a:pt x="20333" y="1767"/>
                  </a:cubicBezTo>
                  <a:cubicBezTo>
                    <a:pt x="20333" y="1767"/>
                    <a:pt x="20333" y="1728"/>
                    <a:pt x="20333" y="1689"/>
                  </a:cubicBezTo>
                  <a:cubicBezTo>
                    <a:pt x="20333" y="1689"/>
                    <a:pt x="20333" y="1689"/>
                    <a:pt x="20278" y="1649"/>
                  </a:cubicBezTo>
                  <a:cubicBezTo>
                    <a:pt x="20222" y="1610"/>
                    <a:pt x="20112" y="1532"/>
                    <a:pt x="20112" y="1453"/>
                  </a:cubicBezTo>
                  <a:cubicBezTo>
                    <a:pt x="20057" y="1492"/>
                    <a:pt x="20057" y="1492"/>
                    <a:pt x="20002" y="1492"/>
                  </a:cubicBezTo>
                  <a:cubicBezTo>
                    <a:pt x="20002" y="1532"/>
                    <a:pt x="19947" y="1492"/>
                    <a:pt x="19947" y="1532"/>
                  </a:cubicBezTo>
                  <a:cubicBezTo>
                    <a:pt x="19947" y="1532"/>
                    <a:pt x="19947" y="1571"/>
                    <a:pt x="19947" y="1571"/>
                  </a:cubicBezTo>
                  <a:cubicBezTo>
                    <a:pt x="19947" y="1610"/>
                    <a:pt x="19892" y="1610"/>
                    <a:pt x="19892" y="1610"/>
                  </a:cubicBezTo>
                  <a:cubicBezTo>
                    <a:pt x="19892" y="1610"/>
                    <a:pt x="19837" y="1610"/>
                    <a:pt x="19837" y="1610"/>
                  </a:cubicBezTo>
                  <a:cubicBezTo>
                    <a:pt x="19892" y="1610"/>
                    <a:pt x="19947" y="1689"/>
                    <a:pt x="20002" y="1728"/>
                  </a:cubicBezTo>
                  <a:cubicBezTo>
                    <a:pt x="19947" y="1728"/>
                    <a:pt x="19892" y="1689"/>
                    <a:pt x="19837" y="1689"/>
                  </a:cubicBezTo>
                  <a:cubicBezTo>
                    <a:pt x="19782" y="1689"/>
                    <a:pt x="19782" y="1689"/>
                    <a:pt x="19782" y="1728"/>
                  </a:cubicBezTo>
                  <a:close/>
                  <a:moveTo>
                    <a:pt x="17137" y="668"/>
                  </a:moveTo>
                  <a:cubicBezTo>
                    <a:pt x="17082" y="628"/>
                    <a:pt x="17137" y="628"/>
                    <a:pt x="17137" y="589"/>
                  </a:cubicBezTo>
                  <a:cubicBezTo>
                    <a:pt x="17082" y="589"/>
                    <a:pt x="17082" y="589"/>
                    <a:pt x="17082" y="628"/>
                  </a:cubicBezTo>
                  <a:cubicBezTo>
                    <a:pt x="17082" y="589"/>
                    <a:pt x="17082" y="628"/>
                    <a:pt x="17082" y="628"/>
                  </a:cubicBezTo>
                  <a:cubicBezTo>
                    <a:pt x="17082" y="668"/>
                    <a:pt x="16916" y="550"/>
                    <a:pt x="16916" y="511"/>
                  </a:cubicBezTo>
                  <a:cubicBezTo>
                    <a:pt x="16971" y="550"/>
                    <a:pt x="16916" y="471"/>
                    <a:pt x="16916" y="471"/>
                  </a:cubicBezTo>
                  <a:cubicBezTo>
                    <a:pt x="16971" y="432"/>
                    <a:pt x="16971" y="589"/>
                    <a:pt x="17027" y="589"/>
                  </a:cubicBezTo>
                  <a:cubicBezTo>
                    <a:pt x="17027" y="511"/>
                    <a:pt x="16971" y="471"/>
                    <a:pt x="16916" y="471"/>
                  </a:cubicBezTo>
                  <a:cubicBezTo>
                    <a:pt x="16861" y="432"/>
                    <a:pt x="16861" y="432"/>
                    <a:pt x="16916" y="511"/>
                  </a:cubicBezTo>
                  <a:cubicBezTo>
                    <a:pt x="16916" y="511"/>
                    <a:pt x="16861" y="511"/>
                    <a:pt x="16861" y="511"/>
                  </a:cubicBezTo>
                  <a:cubicBezTo>
                    <a:pt x="16861" y="471"/>
                    <a:pt x="16861" y="471"/>
                    <a:pt x="16806" y="471"/>
                  </a:cubicBezTo>
                  <a:cubicBezTo>
                    <a:pt x="16806" y="432"/>
                    <a:pt x="16806" y="471"/>
                    <a:pt x="16751" y="471"/>
                  </a:cubicBezTo>
                  <a:cubicBezTo>
                    <a:pt x="16751" y="471"/>
                    <a:pt x="16696" y="471"/>
                    <a:pt x="16696" y="471"/>
                  </a:cubicBezTo>
                  <a:cubicBezTo>
                    <a:pt x="16641" y="511"/>
                    <a:pt x="16641" y="511"/>
                    <a:pt x="16641" y="511"/>
                  </a:cubicBezTo>
                  <a:cubicBezTo>
                    <a:pt x="16641" y="550"/>
                    <a:pt x="16696" y="628"/>
                    <a:pt x="16751" y="628"/>
                  </a:cubicBezTo>
                  <a:cubicBezTo>
                    <a:pt x="16751" y="628"/>
                    <a:pt x="16751" y="589"/>
                    <a:pt x="16806" y="628"/>
                  </a:cubicBezTo>
                  <a:cubicBezTo>
                    <a:pt x="16806" y="628"/>
                    <a:pt x="16861" y="628"/>
                    <a:pt x="16861" y="668"/>
                  </a:cubicBezTo>
                  <a:cubicBezTo>
                    <a:pt x="16916" y="707"/>
                    <a:pt x="16916" y="707"/>
                    <a:pt x="16916" y="746"/>
                  </a:cubicBezTo>
                  <a:cubicBezTo>
                    <a:pt x="16916" y="785"/>
                    <a:pt x="16971" y="785"/>
                    <a:pt x="17027" y="825"/>
                  </a:cubicBezTo>
                  <a:cubicBezTo>
                    <a:pt x="17027" y="864"/>
                    <a:pt x="17027" y="943"/>
                    <a:pt x="17082" y="943"/>
                  </a:cubicBezTo>
                  <a:cubicBezTo>
                    <a:pt x="17137" y="903"/>
                    <a:pt x="17027" y="864"/>
                    <a:pt x="17027" y="825"/>
                  </a:cubicBezTo>
                  <a:cubicBezTo>
                    <a:pt x="17027" y="785"/>
                    <a:pt x="17082" y="825"/>
                    <a:pt x="17082" y="785"/>
                  </a:cubicBezTo>
                  <a:cubicBezTo>
                    <a:pt x="17137" y="746"/>
                    <a:pt x="17082" y="746"/>
                    <a:pt x="17082" y="746"/>
                  </a:cubicBezTo>
                  <a:cubicBezTo>
                    <a:pt x="17137" y="746"/>
                    <a:pt x="17137" y="746"/>
                    <a:pt x="17137" y="707"/>
                  </a:cubicBezTo>
                  <a:cubicBezTo>
                    <a:pt x="17137" y="707"/>
                    <a:pt x="17137" y="668"/>
                    <a:pt x="17137" y="668"/>
                  </a:cubicBezTo>
                  <a:close/>
                  <a:moveTo>
                    <a:pt x="10359" y="6991"/>
                  </a:moveTo>
                  <a:cubicBezTo>
                    <a:pt x="10304" y="6991"/>
                    <a:pt x="10304" y="6991"/>
                    <a:pt x="10304" y="6991"/>
                  </a:cubicBezTo>
                  <a:cubicBezTo>
                    <a:pt x="10359" y="6991"/>
                    <a:pt x="10414" y="7030"/>
                    <a:pt x="10414" y="7030"/>
                  </a:cubicBezTo>
                  <a:cubicBezTo>
                    <a:pt x="10469" y="7030"/>
                    <a:pt x="10469" y="7069"/>
                    <a:pt x="10469" y="7069"/>
                  </a:cubicBezTo>
                  <a:cubicBezTo>
                    <a:pt x="10524" y="7108"/>
                    <a:pt x="10635" y="7108"/>
                    <a:pt x="10635" y="7069"/>
                  </a:cubicBezTo>
                  <a:cubicBezTo>
                    <a:pt x="10635" y="7069"/>
                    <a:pt x="10580" y="7069"/>
                    <a:pt x="10580" y="7030"/>
                  </a:cubicBezTo>
                  <a:cubicBezTo>
                    <a:pt x="10524" y="7030"/>
                    <a:pt x="10524" y="6991"/>
                    <a:pt x="10524" y="6991"/>
                  </a:cubicBezTo>
                  <a:cubicBezTo>
                    <a:pt x="10469" y="6991"/>
                    <a:pt x="10469" y="6991"/>
                    <a:pt x="10469" y="6991"/>
                  </a:cubicBezTo>
                  <a:cubicBezTo>
                    <a:pt x="10469" y="6991"/>
                    <a:pt x="10414" y="6991"/>
                    <a:pt x="10414" y="6991"/>
                  </a:cubicBezTo>
                  <a:cubicBezTo>
                    <a:pt x="10414" y="6991"/>
                    <a:pt x="10359" y="6991"/>
                    <a:pt x="10359" y="6991"/>
                  </a:cubicBezTo>
                  <a:close/>
                  <a:moveTo>
                    <a:pt x="6502" y="4831"/>
                  </a:moveTo>
                  <a:cubicBezTo>
                    <a:pt x="6502" y="4831"/>
                    <a:pt x="6502" y="4831"/>
                    <a:pt x="6557" y="4870"/>
                  </a:cubicBezTo>
                  <a:cubicBezTo>
                    <a:pt x="6557" y="4831"/>
                    <a:pt x="6557" y="4831"/>
                    <a:pt x="6502" y="4831"/>
                  </a:cubicBezTo>
                  <a:close/>
                  <a:moveTo>
                    <a:pt x="21214" y="14649"/>
                  </a:moveTo>
                  <a:cubicBezTo>
                    <a:pt x="21269" y="14649"/>
                    <a:pt x="21269" y="14609"/>
                    <a:pt x="21269" y="14649"/>
                  </a:cubicBezTo>
                  <a:cubicBezTo>
                    <a:pt x="21324" y="14649"/>
                    <a:pt x="21324" y="14649"/>
                    <a:pt x="21324" y="14649"/>
                  </a:cubicBezTo>
                  <a:cubicBezTo>
                    <a:pt x="21324" y="14649"/>
                    <a:pt x="21380" y="14688"/>
                    <a:pt x="21380" y="14688"/>
                  </a:cubicBezTo>
                  <a:cubicBezTo>
                    <a:pt x="21380" y="14688"/>
                    <a:pt x="21380" y="14688"/>
                    <a:pt x="21380" y="14688"/>
                  </a:cubicBezTo>
                  <a:cubicBezTo>
                    <a:pt x="21435" y="14688"/>
                    <a:pt x="21435" y="14688"/>
                    <a:pt x="21435" y="14688"/>
                  </a:cubicBezTo>
                  <a:cubicBezTo>
                    <a:pt x="21435" y="14649"/>
                    <a:pt x="21490" y="14688"/>
                    <a:pt x="21490" y="14688"/>
                  </a:cubicBezTo>
                  <a:cubicBezTo>
                    <a:pt x="21490" y="14688"/>
                    <a:pt x="21490" y="14649"/>
                    <a:pt x="21545" y="14688"/>
                  </a:cubicBezTo>
                  <a:cubicBezTo>
                    <a:pt x="21545" y="14688"/>
                    <a:pt x="21545" y="14688"/>
                    <a:pt x="21545" y="14688"/>
                  </a:cubicBezTo>
                  <a:cubicBezTo>
                    <a:pt x="21545" y="14570"/>
                    <a:pt x="21545" y="14452"/>
                    <a:pt x="21545" y="14335"/>
                  </a:cubicBezTo>
                  <a:cubicBezTo>
                    <a:pt x="21545" y="14020"/>
                    <a:pt x="21545" y="13706"/>
                    <a:pt x="21545" y="13392"/>
                  </a:cubicBezTo>
                  <a:cubicBezTo>
                    <a:pt x="21545" y="12921"/>
                    <a:pt x="21545" y="12449"/>
                    <a:pt x="21545" y="11978"/>
                  </a:cubicBezTo>
                  <a:cubicBezTo>
                    <a:pt x="21545" y="11428"/>
                    <a:pt x="21545" y="10839"/>
                    <a:pt x="21545" y="10289"/>
                  </a:cubicBezTo>
                  <a:cubicBezTo>
                    <a:pt x="21545" y="9661"/>
                    <a:pt x="21545" y="9033"/>
                    <a:pt x="21545" y="8404"/>
                  </a:cubicBezTo>
                  <a:cubicBezTo>
                    <a:pt x="21545" y="7815"/>
                    <a:pt x="21545" y="7187"/>
                    <a:pt x="21545" y="6559"/>
                  </a:cubicBezTo>
                  <a:cubicBezTo>
                    <a:pt x="21545" y="6009"/>
                    <a:pt x="21545" y="5420"/>
                    <a:pt x="21545" y="4870"/>
                  </a:cubicBezTo>
                  <a:cubicBezTo>
                    <a:pt x="21545" y="4399"/>
                    <a:pt x="21545" y="3927"/>
                    <a:pt x="21545" y="3495"/>
                  </a:cubicBezTo>
                  <a:cubicBezTo>
                    <a:pt x="21545" y="3181"/>
                    <a:pt x="21545" y="2867"/>
                    <a:pt x="21545" y="2553"/>
                  </a:cubicBezTo>
                  <a:cubicBezTo>
                    <a:pt x="21545" y="2474"/>
                    <a:pt x="21545" y="2396"/>
                    <a:pt x="21545" y="2317"/>
                  </a:cubicBezTo>
                  <a:cubicBezTo>
                    <a:pt x="21545" y="2239"/>
                    <a:pt x="21600" y="2239"/>
                    <a:pt x="21490" y="2239"/>
                  </a:cubicBezTo>
                  <a:cubicBezTo>
                    <a:pt x="21435" y="2199"/>
                    <a:pt x="21324" y="2199"/>
                    <a:pt x="21269" y="2199"/>
                  </a:cubicBezTo>
                  <a:cubicBezTo>
                    <a:pt x="21269" y="2199"/>
                    <a:pt x="21269" y="2160"/>
                    <a:pt x="21269" y="2160"/>
                  </a:cubicBezTo>
                  <a:cubicBezTo>
                    <a:pt x="21214" y="2160"/>
                    <a:pt x="21214" y="2160"/>
                    <a:pt x="21214" y="2160"/>
                  </a:cubicBezTo>
                  <a:cubicBezTo>
                    <a:pt x="21159" y="2160"/>
                    <a:pt x="21159" y="2160"/>
                    <a:pt x="21159" y="2121"/>
                  </a:cubicBezTo>
                  <a:cubicBezTo>
                    <a:pt x="21104" y="2160"/>
                    <a:pt x="21104" y="2121"/>
                    <a:pt x="21104" y="2121"/>
                  </a:cubicBezTo>
                  <a:cubicBezTo>
                    <a:pt x="21104" y="2121"/>
                    <a:pt x="21049" y="2121"/>
                    <a:pt x="21049" y="2121"/>
                  </a:cubicBezTo>
                  <a:cubicBezTo>
                    <a:pt x="21049" y="2121"/>
                    <a:pt x="20994" y="2121"/>
                    <a:pt x="20994" y="2121"/>
                  </a:cubicBezTo>
                  <a:cubicBezTo>
                    <a:pt x="20884" y="2160"/>
                    <a:pt x="20994" y="2239"/>
                    <a:pt x="20939" y="2278"/>
                  </a:cubicBezTo>
                  <a:cubicBezTo>
                    <a:pt x="20939" y="2278"/>
                    <a:pt x="20939" y="2239"/>
                    <a:pt x="20939" y="2278"/>
                  </a:cubicBezTo>
                  <a:cubicBezTo>
                    <a:pt x="20884" y="2317"/>
                    <a:pt x="20939" y="2317"/>
                    <a:pt x="20884" y="2317"/>
                  </a:cubicBezTo>
                  <a:cubicBezTo>
                    <a:pt x="20829" y="2356"/>
                    <a:pt x="20718" y="2278"/>
                    <a:pt x="20663" y="2356"/>
                  </a:cubicBezTo>
                  <a:cubicBezTo>
                    <a:pt x="20663" y="2356"/>
                    <a:pt x="20663" y="2396"/>
                    <a:pt x="20663" y="2435"/>
                  </a:cubicBezTo>
                  <a:cubicBezTo>
                    <a:pt x="20663" y="2435"/>
                    <a:pt x="20663" y="2435"/>
                    <a:pt x="20718" y="2435"/>
                  </a:cubicBezTo>
                  <a:cubicBezTo>
                    <a:pt x="20718" y="2474"/>
                    <a:pt x="20718" y="2474"/>
                    <a:pt x="20718" y="2474"/>
                  </a:cubicBezTo>
                  <a:cubicBezTo>
                    <a:pt x="20773" y="2553"/>
                    <a:pt x="20773" y="2592"/>
                    <a:pt x="20829" y="2671"/>
                  </a:cubicBezTo>
                  <a:cubicBezTo>
                    <a:pt x="20829" y="2671"/>
                    <a:pt x="20829" y="2671"/>
                    <a:pt x="20884" y="2710"/>
                  </a:cubicBezTo>
                  <a:cubicBezTo>
                    <a:pt x="20884" y="2749"/>
                    <a:pt x="20884" y="2788"/>
                    <a:pt x="20884" y="2828"/>
                  </a:cubicBezTo>
                  <a:cubicBezTo>
                    <a:pt x="20884" y="2867"/>
                    <a:pt x="20884" y="2867"/>
                    <a:pt x="20884" y="2906"/>
                  </a:cubicBezTo>
                  <a:cubicBezTo>
                    <a:pt x="20939" y="2906"/>
                    <a:pt x="20939" y="2906"/>
                    <a:pt x="20939" y="2906"/>
                  </a:cubicBezTo>
                  <a:cubicBezTo>
                    <a:pt x="20994" y="2906"/>
                    <a:pt x="20939" y="2906"/>
                    <a:pt x="20939" y="2867"/>
                  </a:cubicBezTo>
                  <a:cubicBezTo>
                    <a:pt x="20939" y="2828"/>
                    <a:pt x="20939" y="2828"/>
                    <a:pt x="20994" y="2867"/>
                  </a:cubicBezTo>
                  <a:cubicBezTo>
                    <a:pt x="21049" y="2867"/>
                    <a:pt x="21049" y="2906"/>
                    <a:pt x="21049" y="2906"/>
                  </a:cubicBezTo>
                  <a:cubicBezTo>
                    <a:pt x="21049" y="2945"/>
                    <a:pt x="21049" y="3103"/>
                    <a:pt x="21104" y="3103"/>
                  </a:cubicBezTo>
                  <a:cubicBezTo>
                    <a:pt x="20994" y="3103"/>
                    <a:pt x="20939" y="3181"/>
                    <a:pt x="20884" y="3260"/>
                  </a:cubicBezTo>
                  <a:cubicBezTo>
                    <a:pt x="20829" y="3299"/>
                    <a:pt x="20773" y="3299"/>
                    <a:pt x="20663" y="3338"/>
                  </a:cubicBezTo>
                  <a:cubicBezTo>
                    <a:pt x="20608" y="3338"/>
                    <a:pt x="20553" y="3260"/>
                    <a:pt x="20498" y="3338"/>
                  </a:cubicBezTo>
                  <a:cubicBezTo>
                    <a:pt x="20443" y="3377"/>
                    <a:pt x="20553" y="3456"/>
                    <a:pt x="20553" y="3495"/>
                  </a:cubicBezTo>
                  <a:cubicBezTo>
                    <a:pt x="20553" y="3574"/>
                    <a:pt x="20553" y="3652"/>
                    <a:pt x="20443" y="3652"/>
                  </a:cubicBezTo>
                  <a:cubicBezTo>
                    <a:pt x="20388" y="3692"/>
                    <a:pt x="20278" y="3652"/>
                    <a:pt x="20167" y="3613"/>
                  </a:cubicBezTo>
                  <a:cubicBezTo>
                    <a:pt x="20057" y="3613"/>
                    <a:pt x="20167" y="3535"/>
                    <a:pt x="20112" y="3495"/>
                  </a:cubicBezTo>
                  <a:cubicBezTo>
                    <a:pt x="20112" y="3456"/>
                    <a:pt x="20112" y="3417"/>
                    <a:pt x="20112" y="3417"/>
                  </a:cubicBezTo>
                  <a:cubicBezTo>
                    <a:pt x="20112" y="3377"/>
                    <a:pt x="20167" y="3338"/>
                    <a:pt x="20167" y="3299"/>
                  </a:cubicBezTo>
                  <a:cubicBezTo>
                    <a:pt x="20222" y="3299"/>
                    <a:pt x="20278" y="3338"/>
                    <a:pt x="20278" y="3299"/>
                  </a:cubicBezTo>
                  <a:cubicBezTo>
                    <a:pt x="20333" y="3299"/>
                    <a:pt x="20278" y="3260"/>
                    <a:pt x="20278" y="3220"/>
                  </a:cubicBezTo>
                  <a:cubicBezTo>
                    <a:pt x="20222" y="3181"/>
                    <a:pt x="20112" y="3063"/>
                    <a:pt x="20002" y="3063"/>
                  </a:cubicBezTo>
                  <a:cubicBezTo>
                    <a:pt x="20057" y="3063"/>
                    <a:pt x="20112" y="3024"/>
                    <a:pt x="20167" y="3024"/>
                  </a:cubicBezTo>
                  <a:cubicBezTo>
                    <a:pt x="20167" y="3024"/>
                    <a:pt x="20222" y="3024"/>
                    <a:pt x="20222" y="3024"/>
                  </a:cubicBezTo>
                  <a:cubicBezTo>
                    <a:pt x="20167" y="3024"/>
                    <a:pt x="20167" y="3024"/>
                    <a:pt x="20167" y="3024"/>
                  </a:cubicBezTo>
                  <a:cubicBezTo>
                    <a:pt x="20057" y="2985"/>
                    <a:pt x="19947" y="3024"/>
                    <a:pt x="19837" y="3063"/>
                  </a:cubicBezTo>
                  <a:cubicBezTo>
                    <a:pt x="19727" y="3103"/>
                    <a:pt x="19671" y="3103"/>
                    <a:pt x="19727" y="3181"/>
                  </a:cubicBezTo>
                  <a:cubicBezTo>
                    <a:pt x="19727" y="3181"/>
                    <a:pt x="19727" y="3220"/>
                    <a:pt x="19727" y="3220"/>
                  </a:cubicBezTo>
                  <a:cubicBezTo>
                    <a:pt x="19727" y="3220"/>
                    <a:pt x="19727" y="3220"/>
                    <a:pt x="19782" y="3220"/>
                  </a:cubicBezTo>
                  <a:cubicBezTo>
                    <a:pt x="19782" y="3260"/>
                    <a:pt x="19782" y="3260"/>
                    <a:pt x="19782" y="3260"/>
                  </a:cubicBezTo>
                  <a:cubicBezTo>
                    <a:pt x="19782" y="3260"/>
                    <a:pt x="19782" y="3299"/>
                    <a:pt x="19727" y="3260"/>
                  </a:cubicBezTo>
                  <a:cubicBezTo>
                    <a:pt x="19782" y="3260"/>
                    <a:pt x="19727" y="3260"/>
                    <a:pt x="19727" y="3220"/>
                  </a:cubicBezTo>
                  <a:cubicBezTo>
                    <a:pt x="19671" y="3220"/>
                    <a:pt x="19671" y="3181"/>
                    <a:pt x="19671" y="3181"/>
                  </a:cubicBezTo>
                  <a:cubicBezTo>
                    <a:pt x="19671" y="3181"/>
                    <a:pt x="19727" y="3142"/>
                    <a:pt x="19671" y="3142"/>
                  </a:cubicBezTo>
                  <a:cubicBezTo>
                    <a:pt x="19671" y="3103"/>
                    <a:pt x="19616" y="3142"/>
                    <a:pt x="19616" y="3142"/>
                  </a:cubicBezTo>
                  <a:cubicBezTo>
                    <a:pt x="19561" y="3181"/>
                    <a:pt x="19561" y="3181"/>
                    <a:pt x="19561" y="3181"/>
                  </a:cubicBezTo>
                  <a:cubicBezTo>
                    <a:pt x="19561" y="3220"/>
                    <a:pt x="19561" y="3220"/>
                    <a:pt x="19561" y="3260"/>
                  </a:cubicBezTo>
                  <a:cubicBezTo>
                    <a:pt x="19506" y="3299"/>
                    <a:pt x="19396" y="3260"/>
                    <a:pt x="19341" y="3260"/>
                  </a:cubicBezTo>
                  <a:cubicBezTo>
                    <a:pt x="19286" y="3299"/>
                    <a:pt x="19286" y="3377"/>
                    <a:pt x="19286" y="3417"/>
                  </a:cubicBezTo>
                  <a:cubicBezTo>
                    <a:pt x="19231" y="3456"/>
                    <a:pt x="19176" y="3456"/>
                    <a:pt x="19120" y="3456"/>
                  </a:cubicBezTo>
                  <a:cubicBezTo>
                    <a:pt x="19010" y="3456"/>
                    <a:pt x="18955" y="3417"/>
                    <a:pt x="18900" y="3417"/>
                  </a:cubicBezTo>
                  <a:cubicBezTo>
                    <a:pt x="18845" y="3338"/>
                    <a:pt x="18845" y="3377"/>
                    <a:pt x="18790" y="3417"/>
                  </a:cubicBezTo>
                  <a:cubicBezTo>
                    <a:pt x="18845" y="3377"/>
                    <a:pt x="18790" y="3377"/>
                    <a:pt x="18735" y="3377"/>
                  </a:cubicBezTo>
                  <a:cubicBezTo>
                    <a:pt x="18735" y="3377"/>
                    <a:pt x="18680" y="3417"/>
                    <a:pt x="18680" y="3377"/>
                  </a:cubicBezTo>
                  <a:cubicBezTo>
                    <a:pt x="18624" y="3377"/>
                    <a:pt x="18624" y="3377"/>
                    <a:pt x="18569" y="3377"/>
                  </a:cubicBezTo>
                  <a:cubicBezTo>
                    <a:pt x="18514" y="3338"/>
                    <a:pt x="18569" y="3338"/>
                    <a:pt x="18514" y="3377"/>
                  </a:cubicBezTo>
                  <a:cubicBezTo>
                    <a:pt x="18514" y="3377"/>
                    <a:pt x="18459" y="3417"/>
                    <a:pt x="18459" y="3417"/>
                  </a:cubicBezTo>
                  <a:cubicBezTo>
                    <a:pt x="18404" y="3456"/>
                    <a:pt x="18349" y="3417"/>
                    <a:pt x="18294" y="3456"/>
                  </a:cubicBezTo>
                  <a:cubicBezTo>
                    <a:pt x="18239" y="3456"/>
                    <a:pt x="18184" y="3456"/>
                    <a:pt x="18184" y="3495"/>
                  </a:cubicBezTo>
                  <a:cubicBezTo>
                    <a:pt x="18129" y="3495"/>
                    <a:pt x="18129" y="3495"/>
                    <a:pt x="18129" y="3535"/>
                  </a:cubicBezTo>
                  <a:cubicBezTo>
                    <a:pt x="18129" y="3535"/>
                    <a:pt x="18129" y="3535"/>
                    <a:pt x="18073" y="3535"/>
                  </a:cubicBezTo>
                  <a:cubicBezTo>
                    <a:pt x="18073" y="3535"/>
                    <a:pt x="18073" y="3574"/>
                    <a:pt x="18073" y="3574"/>
                  </a:cubicBezTo>
                  <a:cubicBezTo>
                    <a:pt x="18073" y="3574"/>
                    <a:pt x="18073" y="3574"/>
                    <a:pt x="18073" y="3574"/>
                  </a:cubicBezTo>
                  <a:cubicBezTo>
                    <a:pt x="18018" y="3574"/>
                    <a:pt x="18018" y="3574"/>
                    <a:pt x="18018" y="3613"/>
                  </a:cubicBezTo>
                  <a:cubicBezTo>
                    <a:pt x="18018" y="3613"/>
                    <a:pt x="18018" y="3692"/>
                    <a:pt x="17963" y="3692"/>
                  </a:cubicBezTo>
                  <a:cubicBezTo>
                    <a:pt x="18018" y="3731"/>
                    <a:pt x="18018" y="3809"/>
                    <a:pt x="17963" y="3849"/>
                  </a:cubicBezTo>
                  <a:cubicBezTo>
                    <a:pt x="17853" y="3888"/>
                    <a:pt x="17853" y="3770"/>
                    <a:pt x="17798" y="3731"/>
                  </a:cubicBezTo>
                  <a:cubicBezTo>
                    <a:pt x="17798" y="3731"/>
                    <a:pt x="17798" y="3692"/>
                    <a:pt x="17798" y="3692"/>
                  </a:cubicBezTo>
                  <a:cubicBezTo>
                    <a:pt x="17743" y="3692"/>
                    <a:pt x="17688" y="3770"/>
                    <a:pt x="17688" y="3770"/>
                  </a:cubicBezTo>
                  <a:cubicBezTo>
                    <a:pt x="17578" y="3809"/>
                    <a:pt x="17633" y="3731"/>
                    <a:pt x="17633" y="3692"/>
                  </a:cubicBezTo>
                  <a:cubicBezTo>
                    <a:pt x="17578" y="3692"/>
                    <a:pt x="17578" y="3770"/>
                    <a:pt x="17522" y="3770"/>
                  </a:cubicBezTo>
                  <a:cubicBezTo>
                    <a:pt x="17467" y="3809"/>
                    <a:pt x="17467" y="3770"/>
                    <a:pt x="17467" y="3770"/>
                  </a:cubicBezTo>
                  <a:cubicBezTo>
                    <a:pt x="17412" y="3770"/>
                    <a:pt x="17412" y="3770"/>
                    <a:pt x="17357" y="3770"/>
                  </a:cubicBezTo>
                  <a:cubicBezTo>
                    <a:pt x="17357" y="3770"/>
                    <a:pt x="17302" y="3731"/>
                    <a:pt x="17247" y="3731"/>
                  </a:cubicBezTo>
                  <a:cubicBezTo>
                    <a:pt x="17247" y="3770"/>
                    <a:pt x="17247" y="3770"/>
                    <a:pt x="17192" y="3770"/>
                  </a:cubicBezTo>
                  <a:cubicBezTo>
                    <a:pt x="17082" y="3770"/>
                    <a:pt x="17192" y="3692"/>
                    <a:pt x="17192" y="3652"/>
                  </a:cubicBezTo>
                  <a:cubicBezTo>
                    <a:pt x="17247" y="3692"/>
                    <a:pt x="17192" y="3652"/>
                    <a:pt x="17247" y="3652"/>
                  </a:cubicBezTo>
                  <a:cubicBezTo>
                    <a:pt x="17247" y="3652"/>
                    <a:pt x="17302" y="3652"/>
                    <a:pt x="17302" y="3652"/>
                  </a:cubicBezTo>
                  <a:cubicBezTo>
                    <a:pt x="17302" y="3652"/>
                    <a:pt x="17357" y="3692"/>
                    <a:pt x="17357" y="3652"/>
                  </a:cubicBezTo>
                  <a:cubicBezTo>
                    <a:pt x="17412" y="3652"/>
                    <a:pt x="17357" y="3613"/>
                    <a:pt x="17302" y="3613"/>
                  </a:cubicBezTo>
                  <a:cubicBezTo>
                    <a:pt x="17357" y="3574"/>
                    <a:pt x="17412" y="3652"/>
                    <a:pt x="17412" y="3652"/>
                  </a:cubicBezTo>
                  <a:cubicBezTo>
                    <a:pt x="17467" y="3652"/>
                    <a:pt x="17467" y="3652"/>
                    <a:pt x="17467" y="3613"/>
                  </a:cubicBezTo>
                  <a:cubicBezTo>
                    <a:pt x="17467" y="3613"/>
                    <a:pt x="17467" y="3613"/>
                    <a:pt x="17522" y="3613"/>
                  </a:cubicBezTo>
                  <a:cubicBezTo>
                    <a:pt x="17522" y="3613"/>
                    <a:pt x="17467" y="3574"/>
                    <a:pt x="17467" y="3535"/>
                  </a:cubicBezTo>
                  <a:cubicBezTo>
                    <a:pt x="17467" y="3495"/>
                    <a:pt x="17412" y="3456"/>
                    <a:pt x="17412" y="3417"/>
                  </a:cubicBezTo>
                  <a:cubicBezTo>
                    <a:pt x="17412" y="3338"/>
                    <a:pt x="17412" y="3377"/>
                    <a:pt x="17412" y="3338"/>
                  </a:cubicBezTo>
                  <a:cubicBezTo>
                    <a:pt x="17467" y="3299"/>
                    <a:pt x="17467" y="3299"/>
                    <a:pt x="17467" y="3260"/>
                  </a:cubicBezTo>
                  <a:cubicBezTo>
                    <a:pt x="17467" y="3220"/>
                    <a:pt x="17522" y="3220"/>
                    <a:pt x="17522" y="3181"/>
                  </a:cubicBezTo>
                  <a:cubicBezTo>
                    <a:pt x="17578" y="3142"/>
                    <a:pt x="17522" y="3142"/>
                    <a:pt x="17467" y="3142"/>
                  </a:cubicBezTo>
                  <a:cubicBezTo>
                    <a:pt x="17467" y="3142"/>
                    <a:pt x="17302" y="3103"/>
                    <a:pt x="17412" y="3142"/>
                  </a:cubicBezTo>
                  <a:cubicBezTo>
                    <a:pt x="17357" y="3181"/>
                    <a:pt x="17302" y="3103"/>
                    <a:pt x="17357" y="3103"/>
                  </a:cubicBezTo>
                  <a:cubicBezTo>
                    <a:pt x="17357" y="3063"/>
                    <a:pt x="17522" y="3063"/>
                    <a:pt x="17522" y="3063"/>
                  </a:cubicBezTo>
                  <a:cubicBezTo>
                    <a:pt x="17578" y="3063"/>
                    <a:pt x="17633" y="3063"/>
                    <a:pt x="17688" y="3063"/>
                  </a:cubicBezTo>
                  <a:cubicBezTo>
                    <a:pt x="17743" y="3063"/>
                    <a:pt x="17798" y="3024"/>
                    <a:pt x="17798" y="3024"/>
                  </a:cubicBezTo>
                  <a:cubicBezTo>
                    <a:pt x="17853" y="2985"/>
                    <a:pt x="17688" y="3024"/>
                    <a:pt x="17633" y="3024"/>
                  </a:cubicBezTo>
                  <a:cubicBezTo>
                    <a:pt x="17522" y="3063"/>
                    <a:pt x="17357" y="3142"/>
                    <a:pt x="17247" y="3181"/>
                  </a:cubicBezTo>
                  <a:cubicBezTo>
                    <a:pt x="17082" y="3220"/>
                    <a:pt x="16971" y="3299"/>
                    <a:pt x="16806" y="3338"/>
                  </a:cubicBezTo>
                  <a:cubicBezTo>
                    <a:pt x="16806" y="3338"/>
                    <a:pt x="16586" y="3417"/>
                    <a:pt x="16696" y="3417"/>
                  </a:cubicBezTo>
                  <a:cubicBezTo>
                    <a:pt x="16751" y="3456"/>
                    <a:pt x="16751" y="3377"/>
                    <a:pt x="16806" y="3377"/>
                  </a:cubicBezTo>
                  <a:cubicBezTo>
                    <a:pt x="16806" y="3377"/>
                    <a:pt x="16861" y="3338"/>
                    <a:pt x="16861" y="3377"/>
                  </a:cubicBezTo>
                  <a:cubicBezTo>
                    <a:pt x="16861" y="3377"/>
                    <a:pt x="16806" y="3377"/>
                    <a:pt x="16806" y="3377"/>
                  </a:cubicBezTo>
                  <a:cubicBezTo>
                    <a:pt x="16751" y="3417"/>
                    <a:pt x="16751" y="3417"/>
                    <a:pt x="16751" y="3417"/>
                  </a:cubicBezTo>
                  <a:cubicBezTo>
                    <a:pt x="16806" y="3456"/>
                    <a:pt x="16806" y="3456"/>
                    <a:pt x="16806" y="3495"/>
                  </a:cubicBezTo>
                  <a:cubicBezTo>
                    <a:pt x="16861" y="3495"/>
                    <a:pt x="16916" y="3495"/>
                    <a:pt x="16861" y="3574"/>
                  </a:cubicBezTo>
                  <a:cubicBezTo>
                    <a:pt x="16861" y="3574"/>
                    <a:pt x="16861" y="3574"/>
                    <a:pt x="16806" y="3574"/>
                  </a:cubicBezTo>
                  <a:cubicBezTo>
                    <a:pt x="16806" y="3613"/>
                    <a:pt x="16751" y="3613"/>
                    <a:pt x="16751" y="3652"/>
                  </a:cubicBezTo>
                  <a:cubicBezTo>
                    <a:pt x="16751" y="3652"/>
                    <a:pt x="16696" y="3692"/>
                    <a:pt x="16641" y="3692"/>
                  </a:cubicBezTo>
                  <a:cubicBezTo>
                    <a:pt x="16641" y="3692"/>
                    <a:pt x="16586" y="3652"/>
                    <a:pt x="16586" y="3613"/>
                  </a:cubicBezTo>
                  <a:cubicBezTo>
                    <a:pt x="16586" y="3613"/>
                    <a:pt x="16641" y="3613"/>
                    <a:pt x="16641" y="3613"/>
                  </a:cubicBezTo>
                  <a:cubicBezTo>
                    <a:pt x="16696" y="3574"/>
                    <a:pt x="16641" y="3535"/>
                    <a:pt x="16696" y="3535"/>
                  </a:cubicBezTo>
                  <a:cubicBezTo>
                    <a:pt x="16696" y="3495"/>
                    <a:pt x="16586" y="3535"/>
                    <a:pt x="16531" y="3535"/>
                  </a:cubicBezTo>
                  <a:cubicBezTo>
                    <a:pt x="16531" y="3495"/>
                    <a:pt x="16641" y="3456"/>
                    <a:pt x="16641" y="3417"/>
                  </a:cubicBezTo>
                  <a:cubicBezTo>
                    <a:pt x="16531" y="3456"/>
                    <a:pt x="16476" y="3495"/>
                    <a:pt x="16365" y="3535"/>
                  </a:cubicBezTo>
                  <a:cubicBezTo>
                    <a:pt x="16365" y="3535"/>
                    <a:pt x="16310" y="3535"/>
                    <a:pt x="16310" y="3535"/>
                  </a:cubicBezTo>
                  <a:cubicBezTo>
                    <a:pt x="16310" y="3535"/>
                    <a:pt x="16255" y="3574"/>
                    <a:pt x="16310" y="3574"/>
                  </a:cubicBezTo>
                  <a:cubicBezTo>
                    <a:pt x="16255" y="3613"/>
                    <a:pt x="16255" y="3574"/>
                    <a:pt x="16200" y="3574"/>
                  </a:cubicBezTo>
                  <a:cubicBezTo>
                    <a:pt x="16200" y="3574"/>
                    <a:pt x="16200" y="3613"/>
                    <a:pt x="16145" y="3613"/>
                  </a:cubicBezTo>
                  <a:cubicBezTo>
                    <a:pt x="16145" y="3613"/>
                    <a:pt x="16090" y="3613"/>
                    <a:pt x="16090" y="3652"/>
                  </a:cubicBezTo>
                  <a:cubicBezTo>
                    <a:pt x="16035" y="3652"/>
                    <a:pt x="15980" y="3692"/>
                    <a:pt x="15980" y="3652"/>
                  </a:cubicBezTo>
                  <a:cubicBezTo>
                    <a:pt x="15924" y="3652"/>
                    <a:pt x="15924" y="3613"/>
                    <a:pt x="15869" y="3652"/>
                  </a:cubicBezTo>
                  <a:cubicBezTo>
                    <a:pt x="15814" y="3652"/>
                    <a:pt x="15759" y="3731"/>
                    <a:pt x="15759" y="3770"/>
                  </a:cubicBezTo>
                  <a:cubicBezTo>
                    <a:pt x="15704" y="3770"/>
                    <a:pt x="15649" y="3809"/>
                    <a:pt x="15649" y="3809"/>
                  </a:cubicBezTo>
                  <a:cubicBezTo>
                    <a:pt x="15594" y="3849"/>
                    <a:pt x="15539" y="3888"/>
                    <a:pt x="15539" y="3927"/>
                  </a:cubicBezTo>
                  <a:cubicBezTo>
                    <a:pt x="15484" y="3967"/>
                    <a:pt x="15484" y="3967"/>
                    <a:pt x="15429" y="4006"/>
                  </a:cubicBezTo>
                  <a:cubicBezTo>
                    <a:pt x="15429" y="3967"/>
                    <a:pt x="15484" y="3967"/>
                    <a:pt x="15484" y="3927"/>
                  </a:cubicBezTo>
                  <a:cubicBezTo>
                    <a:pt x="15484" y="3927"/>
                    <a:pt x="15429" y="3967"/>
                    <a:pt x="15373" y="3967"/>
                  </a:cubicBezTo>
                  <a:cubicBezTo>
                    <a:pt x="15263" y="4006"/>
                    <a:pt x="15153" y="4045"/>
                    <a:pt x="15098" y="4084"/>
                  </a:cubicBezTo>
                  <a:cubicBezTo>
                    <a:pt x="15043" y="4124"/>
                    <a:pt x="14988" y="4163"/>
                    <a:pt x="14933" y="4124"/>
                  </a:cubicBezTo>
                  <a:cubicBezTo>
                    <a:pt x="14878" y="4124"/>
                    <a:pt x="14822" y="4045"/>
                    <a:pt x="14767" y="4084"/>
                  </a:cubicBezTo>
                  <a:cubicBezTo>
                    <a:pt x="14822" y="4084"/>
                    <a:pt x="14878" y="4124"/>
                    <a:pt x="14878" y="4163"/>
                  </a:cubicBezTo>
                  <a:cubicBezTo>
                    <a:pt x="14878" y="4202"/>
                    <a:pt x="14878" y="4202"/>
                    <a:pt x="14878" y="4241"/>
                  </a:cubicBezTo>
                  <a:cubicBezTo>
                    <a:pt x="14878" y="4281"/>
                    <a:pt x="14878" y="4241"/>
                    <a:pt x="14933" y="4281"/>
                  </a:cubicBezTo>
                  <a:cubicBezTo>
                    <a:pt x="14933" y="4281"/>
                    <a:pt x="15043" y="4320"/>
                    <a:pt x="14988" y="4320"/>
                  </a:cubicBezTo>
                  <a:cubicBezTo>
                    <a:pt x="15043" y="4320"/>
                    <a:pt x="15043" y="4359"/>
                    <a:pt x="15043" y="4359"/>
                  </a:cubicBezTo>
                  <a:cubicBezTo>
                    <a:pt x="15043" y="4359"/>
                    <a:pt x="14988" y="4359"/>
                    <a:pt x="14988" y="4320"/>
                  </a:cubicBezTo>
                  <a:cubicBezTo>
                    <a:pt x="14988" y="4320"/>
                    <a:pt x="14988" y="4320"/>
                    <a:pt x="14988" y="4320"/>
                  </a:cubicBezTo>
                  <a:cubicBezTo>
                    <a:pt x="14933" y="4281"/>
                    <a:pt x="14878" y="4281"/>
                    <a:pt x="14822" y="4281"/>
                  </a:cubicBezTo>
                  <a:cubicBezTo>
                    <a:pt x="14822" y="4281"/>
                    <a:pt x="14878" y="4281"/>
                    <a:pt x="14878" y="4281"/>
                  </a:cubicBezTo>
                  <a:cubicBezTo>
                    <a:pt x="14822" y="4241"/>
                    <a:pt x="14822" y="4281"/>
                    <a:pt x="14767" y="4320"/>
                  </a:cubicBezTo>
                  <a:cubicBezTo>
                    <a:pt x="14712" y="4320"/>
                    <a:pt x="14712" y="4320"/>
                    <a:pt x="14657" y="4320"/>
                  </a:cubicBezTo>
                  <a:cubicBezTo>
                    <a:pt x="14602" y="4281"/>
                    <a:pt x="14602" y="4359"/>
                    <a:pt x="14492" y="4399"/>
                  </a:cubicBezTo>
                  <a:cubicBezTo>
                    <a:pt x="14547" y="4359"/>
                    <a:pt x="14547" y="4320"/>
                    <a:pt x="14437" y="4359"/>
                  </a:cubicBezTo>
                  <a:cubicBezTo>
                    <a:pt x="14382" y="4399"/>
                    <a:pt x="14382" y="4399"/>
                    <a:pt x="14437" y="4438"/>
                  </a:cubicBezTo>
                  <a:cubicBezTo>
                    <a:pt x="14437" y="4477"/>
                    <a:pt x="14492" y="4516"/>
                    <a:pt x="14437" y="4556"/>
                  </a:cubicBezTo>
                  <a:cubicBezTo>
                    <a:pt x="14437" y="4595"/>
                    <a:pt x="14382" y="4595"/>
                    <a:pt x="14382" y="4634"/>
                  </a:cubicBezTo>
                  <a:cubicBezTo>
                    <a:pt x="14382" y="4673"/>
                    <a:pt x="14382" y="4673"/>
                    <a:pt x="14382" y="4713"/>
                  </a:cubicBezTo>
                  <a:cubicBezTo>
                    <a:pt x="14382" y="4713"/>
                    <a:pt x="14327" y="4752"/>
                    <a:pt x="14327" y="4752"/>
                  </a:cubicBezTo>
                  <a:cubicBezTo>
                    <a:pt x="14327" y="4791"/>
                    <a:pt x="14327" y="4831"/>
                    <a:pt x="14327" y="4831"/>
                  </a:cubicBezTo>
                  <a:cubicBezTo>
                    <a:pt x="14327" y="4870"/>
                    <a:pt x="14327" y="4948"/>
                    <a:pt x="14327" y="4988"/>
                  </a:cubicBezTo>
                  <a:cubicBezTo>
                    <a:pt x="14271" y="4988"/>
                    <a:pt x="14271" y="4988"/>
                    <a:pt x="14271" y="5027"/>
                  </a:cubicBezTo>
                  <a:cubicBezTo>
                    <a:pt x="14271" y="5027"/>
                    <a:pt x="14271" y="5066"/>
                    <a:pt x="14271" y="5066"/>
                  </a:cubicBezTo>
                  <a:cubicBezTo>
                    <a:pt x="14327" y="4948"/>
                    <a:pt x="13996" y="5066"/>
                    <a:pt x="13941" y="5066"/>
                  </a:cubicBezTo>
                  <a:cubicBezTo>
                    <a:pt x="13886" y="5105"/>
                    <a:pt x="13831" y="5105"/>
                    <a:pt x="13776" y="5105"/>
                  </a:cubicBezTo>
                  <a:cubicBezTo>
                    <a:pt x="13720" y="5145"/>
                    <a:pt x="13720" y="5184"/>
                    <a:pt x="13665" y="5184"/>
                  </a:cubicBezTo>
                  <a:cubicBezTo>
                    <a:pt x="13720" y="5145"/>
                    <a:pt x="13720" y="5145"/>
                    <a:pt x="13720" y="5105"/>
                  </a:cubicBezTo>
                  <a:cubicBezTo>
                    <a:pt x="13776" y="5105"/>
                    <a:pt x="13776" y="5105"/>
                    <a:pt x="13776" y="5066"/>
                  </a:cubicBezTo>
                  <a:cubicBezTo>
                    <a:pt x="13776" y="5066"/>
                    <a:pt x="13720" y="5066"/>
                    <a:pt x="13720" y="5066"/>
                  </a:cubicBezTo>
                  <a:cubicBezTo>
                    <a:pt x="13665" y="5066"/>
                    <a:pt x="13610" y="5105"/>
                    <a:pt x="13555" y="5105"/>
                  </a:cubicBezTo>
                  <a:cubicBezTo>
                    <a:pt x="13500" y="5105"/>
                    <a:pt x="13500" y="5105"/>
                    <a:pt x="13445" y="5066"/>
                  </a:cubicBezTo>
                  <a:cubicBezTo>
                    <a:pt x="13390" y="5066"/>
                    <a:pt x="13390" y="5066"/>
                    <a:pt x="13335" y="5027"/>
                  </a:cubicBezTo>
                  <a:cubicBezTo>
                    <a:pt x="13335" y="4948"/>
                    <a:pt x="13280" y="4909"/>
                    <a:pt x="13280" y="4870"/>
                  </a:cubicBezTo>
                  <a:cubicBezTo>
                    <a:pt x="13280" y="4831"/>
                    <a:pt x="13280" y="4831"/>
                    <a:pt x="13224" y="4791"/>
                  </a:cubicBezTo>
                  <a:cubicBezTo>
                    <a:pt x="13169" y="4752"/>
                    <a:pt x="13114" y="4713"/>
                    <a:pt x="13059" y="4713"/>
                  </a:cubicBezTo>
                  <a:cubicBezTo>
                    <a:pt x="13004" y="4673"/>
                    <a:pt x="12949" y="4673"/>
                    <a:pt x="12949" y="4634"/>
                  </a:cubicBezTo>
                  <a:cubicBezTo>
                    <a:pt x="12894" y="4634"/>
                    <a:pt x="12894" y="4556"/>
                    <a:pt x="12894" y="4516"/>
                  </a:cubicBezTo>
                  <a:cubicBezTo>
                    <a:pt x="12949" y="4477"/>
                    <a:pt x="12949" y="4438"/>
                    <a:pt x="13004" y="4438"/>
                  </a:cubicBezTo>
                  <a:cubicBezTo>
                    <a:pt x="13059" y="4399"/>
                    <a:pt x="13059" y="4399"/>
                    <a:pt x="13059" y="4399"/>
                  </a:cubicBezTo>
                  <a:cubicBezTo>
                    <a:pt x="13114" y="4399"/>
                    <a:pt x="13114" y="4399"/>
                    <a:pt x="13114" y="4359"/>
                  </a:cubicBezTo>
                  <a:cubicBezTo>
                    <a:pt x="13169" y="4320"/>
                    <a:pt x="13059" y="4281"/>
                    <a:pt x="13169" y="4241"/>
                  </a:cubicBezTo>
                  <a:cubicBezTo>
                    <a:pt x="13335" y="4241"/>
                    <a:pt x="13445" y="4202"/>
                    <a:pt x="13610" y="4202"/>
                  </a:cubicBezTo>
                  <a:cubicBezTo>
                    <a:pt x="13665" y="4202"/>
                    <a:pt x="13720" y="4163"/>
                    <a:pt x="13720" y="4163"/>
                  </a:cubicBezTo>
                  <a:cubicBezTo>
                    <a:pt x="13831" y="4202"/>
                    <a:pt x="13831" y="4163"/>
                    <a:pt x="13831" y="4124"/>
                  </a:cubicBezTo>
                  <a:cubicBezTo>
                    <a:pt x="13776" y="4084"/>
                    <a:pt x="13776" y="4045"/>
                    <a:pt x="13776" y="4006"/>
                  </a:cubicBezTo>
                  <a:cubicBezTo>
                    <a:pt x="13720" y="3967"/>
                    <a:pt x="13776" y="3888"/>
                    <a:pt x="13720" y="3888"/>
                  </a:cubicBezTo>
                  <a:cubicBezTo>
                    <a:pt x="13776" y="3888"/>
                    <a:pt x="13720" y="3849"/>
                    <a:pt x="13665" y="3809"/>
                  </a:cubicBezTo>
                  <a:cubicBezTo>
                    <a:pt x="13665" y="3809"/>
                    <a:pt x="13610" y="3809"/>
                    <a:pt x="13610" y="3770"/>
                  </a:cubicBezTo>
                  <a:cubicBezTo>
                    <a:pt x="13555" y="3770"/>
                    <a:pt x="13500" y="3731"/>
                    <a:pt x="13500" y="3692"/>
                  </a:cubicBezTo>
                  <a:cubicBezTo>
                    <a:pt x="13445" y="3652"/>
                    <a:pt x="13445" y="3652"/>
                    <a:pt x="13445" y="3613"/>
                  </a:cubicBezTo>
                  <a:cubicBezTo>
                    <a:pt x="13445" y="3574"/>
                    <a:pt x="13445" y="3574"/>
                    <a:pt x="13390" y="3574"/>
                  </a:cubicBezTo>
                  <a:cubicBezTo>
                    <a:pt x="13390" y="3535"/>
                    <a:pt x="13335" y="3535"/>
                    <a:pt x="13280" y="3535"/>
                  </a:cubicBezTo>
                  <a:cubicBezTo>
                    <a:pt x="13114" y="3535"/>
                    <a:pt x="13004" y="3535"/>
                    <a:pt x="12839" y="3495"/>
                  </a:cubicBezTo>
                  <a:cubicBezTo>
                    <a:pt x="12729" y="3495"/>
                    <a:pt x="12618" y="3495"/>
                    <a:pt x="12453" y="3456"/>
                  </a:cubicBezTo>
                  <a:cubicBezTo>
                    <a:pt x="12398" y="3456"/>
                    <a:pt x="12398" y="3417"/>
                    <a:pt x="12343" y="3417"/>
                  </a:cubicBezTo>
                  <a:cubicBezTo>
                    <a:pt x="12288" y="3377"/>
                    <a:pt x="12233" y="3338"/>
                    <a:pt x="12178" y="3338"/>
                  </a:cubicBezTo>
                  <a:cubicBezTo>
                    <a:pt x="12122" y="3338"/>
                    <a:pt x="12067" y="3338"/>
                    <a:pt x="12122" y="3377"/>
                  </a:cubicBezTo>
                  <a:cubicBezTo>
                    <a:pt x="12178" y="3456"/>
                    <a:pt x="12233" y="3495"/>
                    <a:pt x="12343" y="3535"/>
                  </a:cubicBezTo>
                  <a:cubicBezTo>
                    <a:pt x="12398" y="3613"/>
                    <a:pt x="12563" y="3652"/>
                    <a:pt x="12563" y="3731"/>
                  </a:cubicBezTo>
                  <a:cubicBezTo>
                    <a:pt x="12563" y="3809"/>
                    <a:pt x="12563" y="3888"/>
                    <a:pt x="12563" y="3967"/>
                  </a:cubicBezTo>
                  <a:cubicBezTo>
                    <a:pt x="12563" y="3967"/>
                    <a:pt x="12618" y="3927"/>
                    <a:pt x="12673" y="3927"/>
                  </a:cubicBezTo>
                  <a:cubicBezTo>
                    <a:pt x="12618" y="3927"/>
                    <a:pt x="12508" y="3967"/>
                    <a:pt x="12508" y="4006"/>
                  </a:cubicBezTo>
                  <a:cubicBezTo>
                    <a:pt x="12508" y="4006"/>
                    <a:pt x="12563" y="4006"/>
                    <a:pt x="12563" y="4006"/>
                  </a:cubicBezTo>
                  <a:cubicBezTo>
                    <a:pt x="12563" y="4006"/>
                    <a:pt x="12508" y="4006"/>
                    <a:pt x="12508" y="4045"/>
                  </a:cubicBezTo>
                  <a:cubicBezTo>
                    <a:pt x="12508" y="4045"/>
                    <a:pt x="12508" y="4084"/>
                    <a:pt x="12508" y="4084"/>
                  </a:cubicBezTo>
                  <a:cubicBezTo>
                    <a:pt x="12563" y="4084"/>
                    <a:pt x="12618" y="4045"/>
                    <a:pt x="12563" y="4084"/>
                  </a:cubicBezTo>
                  <a:cubicBezTo>
                    <a:pt x="12563" y="4124"/>
                    <a:pt x="12508" y="4084"/>
                    <a:pt x="12508" y="4124"/>
                  </a:cubicBezTo>
                  <a:cubicBezTo>
                    <a:pt x="12453" y="4124"/>
                    <a:pt x="12508" y="4202"/>
                    <a:pt x="12508" y="4202"/>
                  </a:cubicBezTo>
                  <a:cubicBezTo>
                    <a:pt x="12508" y="4241"/>
                    <a:pt x="12453" y="4281"/>
                    <a:pt x="12453" y="4281"/>
                  </a:cubicBezTo>
                  <a:cubicBezTo>
                    <a:pt x="12508" y="4281"/>
                    <a:pt x="12508" y="4281"/>
                    <a:pt x="12508" y="4281"/>
                  </a:cubicBezTo>
                  <a:cubicBezTo>
                    <a:pt x="12508" y="4320"/>
                    <a:pt x="12508" y="4320"/>
                    <a:pt x="12508" y="4320"/>
                  </a:cubicBezTo>
                  <a:cubicBezTo>
                    <a:pt x="12508" y="4320"/>
                    <a:pt x="12508" y="4281"/>
                    <a:pt x="12453" y="4320"/>
                  </a:cubicBezTo>
                  <a:cubicBezTo>
                    <a:pt x="12453" y="4320"/>
                    <a:pt x="12453" y="4399"/>
                    <a:pt x="12453" y="4399"/>
                  </a:cubicBezTo>
                  <a:cubicBezTo>
                    <a:pt x="12398" y="4477"/>
                    <a:pt x="12398" y="4556"/>
                    <a:pt x="12343" y="4595"/>
                  </a:cubicBezTo>
                  <a:cubicBezTo>
                    <a:pt x="12343" y="4634"/>
                    <a:pt x="12343" y="4713"/>
                    <a:pt x="12343" y="4752"/>
                  </a:cubicBezTo>
                  <a:cubicBezTo>
                    <a:pt x="12343" y="4791"/>
                    <a:pt x="12398" y="4791"/>
                    <a:pt x="12453" y="4791"/>
                  </a:cubicBezTo>
                  <a:cubicBezTo>
                    <a:pt x="12508" y="4791"/>
                    <a:pt x="12508" y="4831"/>
                    <a:pt x="12563" y="4831"/>
                  </a:cubicBezTo>
                  <a:cubicBezTo>
                    <a:pt x="12563" y="4870"/>
                    <a:pt x="12563" y="4870"/>
                    <a:pt x="12618" y="4870"/>
                  </a:cubicBezTo>
                  <a:cubicBezTo>
                    <a:pt x="12563" y="4909"/>
                    <a:pt x="12618" y="4909"/>
                    <a:pt x="12618" y="4948"/>
                  </a:cubicBezTo>
                  <a:cubicBezTo>
                    <a:pt x="12673" y="4948"/>
                    <a:pt x="12673" y="5027"/>
                    <a:pt x="12729" y="5027"/>
                  </a:cubicBezTo>
                  <a:cubicBezTo>
                    <a:pt x="12673" y="5027"/>
                    <a:pt x="12673" y="5066"/>
                    <a:pt x="12673" y="5105"/>
                  </a:cubicBezTo>
                  <a:cubicBezTo>
                    <a:pt x="12673" y="5105"/>
                    <a:pt x="12673" y="5105"/>
                    <a:pt x="12618" y="5145"/>
                  </a:cubicBezTo>
                  <a:cubicBezTo>
                    <a:pt x="12618" y="5145"/>
                    <a:pt x="12673" y="5223"/>
                    <a:pt x="12673" y="5263"/>
                  </a:cubicBezTo>
                  <a:cubicBezTo>
                    <a:pt x="12729" y="5263"/>
                    <a:pt x="12729" y="5223"/>
                    <a:pt x="12729" y="5263"/>
                  </a:cubicBezTo>
                  <a:cubicBezTo>
                    <a:pt x="12729" y="5263"/>
                    <a:pt x="12673" y="5263"/>
                    <a:pt x="12673" y="5302"/>
                  </a:cubicBezTo>
                  <a:cubicBezTo>
                    <a:pt x="12618" y="5302"/>
                    <a:pt x="12618" y="5380"/>
                    <a:pt x="12618" y="5420"/>
                  </a:cubicBezTo>
                  <a:cubicBezTo>
                    <a:pt x="12563" y="5498"/>
                    <a:pt x="12453" y="5616"/>
                    <a:pt x="12508" y="5695"/>
                  </a:cubicBezTo>
                  <a:cubicBezTo>
                    <a:pt x="12508" y="5734"/>
                    <a:pt x="12508" y="5773"/>
                    <a:pt x="12508" y="5773"/>
                  </a:cubicBezTo>
                  <a:cubicBezTo>
                    <a:pt x="12508" y="5812"/>
                    <a:pt x="12508" y="5812"/>
                    <a:pt x="12508" y="5852"/>
                  </a:cubicBezTo>
                  <a:cubicBezTo>
                    <a:pt x="12508" y="5891"/>
                    <a:pt x="12563" y="5930"/>
                    <a:pt x="12508" y="5969"/>
                  </a:cubicBezTo>
                  <a:cubicBezTo>
                    <a:pt x="12508" y="5930"/>
                    <a:pt x="12453" y="5891"/>
                    <a:pt x="12453" y="5812"/>
                  </a:cubicBezTo>
                  <a:cubicBezTo>
                    <a:pt x="12453" y="5773"/>
                    <a:pt x="12453" y="5773"/>
                    <a:pt x="12453" y="5773"/>
                  </a:cubicBezTo>
                  <a:cubicBezTo>
                    <a:pt x="12398" y="5734"/>
                    <a:pt x="12398" y="5695"/>
                    <a:pt x="12343" y="5695"/>
                  </a:cubicBezTo>
                  <a:cubicBezTo>
                    <a:pt x="12288" y="5695"/>
                    <a:pt x="12288" y="5695"/>
                    <a:pt x="12288" y="5734"/>
                  </a:cubicBezTo>
                  <a:cubicBezTo>
                    <a:pt x="12233" y="5734"/>
                    <a:pt x="12178" y="5734"/>
                    <a:pt x="12178" y="5773"/>
                  </a:cubicBezTo>
                  <a:cubicBezTo>
                    <a:pt x="12122" y="5773"/>
                    <a:pt x="12122" y="5773"/>
                    <a:pt x="12178" y="5812"/>
                  </a:cubicBezTo>
                  <a:cubicBezTo>
                    <a:pt x="12233" y="5812"/>
                    <a:pt x="12178" y="5852"/>
                    <a:pt x="12178" y="5891"/>
                  </a:cubicBezTo>
                  <a:cubicBezTo>
                    <a:pt x="12178" y="5852"/>
                    <a:pt x="12178" y="5852"/>
                    <a:pt x="12178" y="5812"/>
                  </a:cubicBezTo>
                  <a:cubicBezTo>
                    <a:pt x="12122" y="5812"/>
                    <a:pt x="12122" y="5812"/>
                    <a:pt x="12122" y="5812"/>
                  </a:cubicBezTo>
                  <a:cubicBezTo>
                    <a:pt x="12122" y="5812"/>
                    <a:pt x="12067" y="5773"/>
                    <a:pt x="12067" y="5773"/>
                  </a:cubicBezTo>
                  <a:cubicBezTo>
                    <a:pt x="12067" y="5773"/>
                    <a:pt x="12122" y="5773"/>
                    <a:pt x="12122" y="5773"/>
                  </a:cubicBezTo>
                  <a:cubicBezTo>
                    <a:pt x="12122" y="5734"/>
                    <a:pt x="12178" y="5734"/>
                    <a:pt x="12178" y="5695"/>
                  </a:cubicBezTo>
                  <a:cubicBezTo>
                    <a:pt x="12178" y="5695"/>
                    <a:pt x="12233" y="5695"/>
                    <a:pt x="12233" y="5655"/>
                  </a:cubicBezTo>
                  <a:cubicBezTo>
                    <a:pt x="12288" y="5655"/>
                    <a:pt x="12288" y="5616"/>
                    <a:pt x="12233" y="5577"/>
                  </a:cubicBezTo>
                  <a:cubicBezTo>
                    <a:pt x="12233" y="5577"/>
                    <a:pt x="12233" y="5577"/>
                    <a:pt x="12178" y="5577"/>
                  </a:cubicBezTo>
                  <a:cubicBezTo>
                    <a:pt x="12178" y="5577"/>
                    <a:pt x="12122" y="5577"/>
                    <a:pt x="12122" y="5537"/>
                  </a:cubicBezTo>
                  <a:cubicBezTo>
                    <a:pt x="12067" y="5537"/>
                    <a:pt x="12122" y="5459"/>
                    <a:pt x="12067" y="5459"/>
                  </a:cubicBezTo>
                  <a:cubicBezTo>
                    <a:pt x="12012" y="5459"/>
                    <a:pt x="11902" y="5498"/>
                    <a:pt x="11847" y="5498"/>
                  </a:cubicBezTo>
                  <a:cubicBezTo>
                    <a:pt x="11792" y="5498"/>
                    <a:pt x="11737" y="5498"/>
                    <a:pt x="11682" y="5498"/>
                  </a:cubicBezTo>
                  <a:cubicBezTo>
                    <a:pt x="11737" y="5498"/>
                    <a:pt x="11792" y="5498"/>
                    <a:pt x="11737" y="5459"/>
                  </a:cubicBezTo>
                  <a:cubicBezTo>
                    <a:pt x="11737" y="5420"/>
                    <a:pt x="11571" y="5380"/>
                    <a:pt x="11571" y="5380"/>
                  </a:cubicBezTo>
                  <a:cubicBezTo>
                    <a:pt x="11461" y="5380"/>
                    <a:pt x="11406" y="5498"/>
                    <a:pt x="11406" y="5537"/>
                  </a:cubicBezTo>
                  <a:cubicBezTo>
                    <a:pt x="11351" y="5577"/>
                    <a:pt x="11296" y="5655"/>
                    <a:pt x="11241" y="5695"/>
                  </a:cubicBezTo>
                  <a:cubicBezTo>
                    <a:pt x="11186" y="5734"/>
                    <a:pt x="11186" y="5773"/>
                    <a:pt x="11131" y="5773"/>
                  </a:cubicBezTo>
                  <a:cubicBezTo>
                    <a:pt x="11076" y="5812"/>
                    <a:pt x="11076" y="5812"/>
                    <a:pt x="11020" y="5812"/>
                  </a:cubicBezTo>
                  <a:cubicBezTo>
                    <a:pt x="10910" y="5852"/>
                    <a:pt x="10800" y="5852"/>
                    <a:pt x="10745" y="5891"/>
                  </a:cubicBezTo>
                  <a:cubicBezTo>
                    <a:pt x="10635" y="5969"/>
                    <a:pt x="10524" y="6048"/>
                    <a:pt x="10414" y="6127"/>
                  </a:cubicBezTo>
                  <a:cubicBezTo>
                    <a:pt x="10359" y="6166"/>
                    <a:pt x="10304" y="6205"/>
                    <a:pt x="10249" y="6284"/>
                  </a:cubicBezTo>
                  <a:cubicBezTo>
                    <a:pt x="10249" y="6362"/>
                    <a:pt x="10249" y="6401"/>
                    <a:pt x="10304" y="6480"/>
                  </a:cubicBezTo>
                  <a:cubicBezTo>
                    <a:pt x="10359" y="6519"/>
                    <a:pt x="10414" y="6598"/>
                    <a:pt x="10469" y="6637"/>
                  </a:cubicBezTo>
                  <a:cubicBezTo>
                    <a:pt x="10469" y="6676"/>
                    <a:pt x="10524" y="6676"/>
                    <a:pt x="10524" y="6716"/>
                  </a:cubicBezTo>
                  <a:cubicBezTo>
                    <a:pt x="10580" y="6755"/>
                    <a:pt x="10580" y="6794"/>
                    <a:pt x="10580" y="6833"/>
                  </a:cubicBezTo>
                  <a:cubicBezTo>
                    <a:pt x="10635" y="6873"/>
                    <a:pt x="10635" y="6873"/>
                    <a:pt x="10635" y="6912"/>
                  </a:cubicBezTo>
                  <a:cubicBezTo>
                    <a:pt x="10635" y="6912"/>
                    <a:pt x="10690" y="6912"/>
                    <a:pt x="10690" y="6951"/>
                  </a:cubicBezTo>
                  <a:cubicBezTo>
                    <a:pt x="10635" y="6912"/>
                    <a:pt x="10635" y="6912"/>
                    <a:pt x="10635" y="6951"/>
                  </a:cubicBezTo>
                  <a:cubicBezTo>
                    <a:pt x="10635" y="6951"/>
                    <a:pt x="10635" y="6991"/>
                    <a:pt x="10635" y="6991"/>
                  </a:cubicBezTo>
                  <a:cubicBezTo>
                    <a:pt x="10635" y="7030"/>
                    <a:pt x="10690" y="7069"/>
                    <a:pt x="10690" y="7108"/>
                  </a:cubicBezTo>
                  <a:cubicBezTo>
                    <a:pt x="10690" y="7148"/>
                    <a:pt x="10635" y="7108"/>
                    <a:pt x="10635" y="7108"/>
                  </a:cubicBezTo>
                  <a:cubicBezTo>
                    <a:pt x="10580" y="7108"/>
                    <a:pt x="10524" y="7108"/>
                    <a:pt x="10524" y="7108"/>
                  </a:cubicBezTo>
                  <a:cubicBezTo>
                    <a:pt x="10469" y="7108"/>
                    <a:pt x="10469" y="7069"/>
                    <a:pt x="10414" y="7069"/>
                  </a:cubicBezTo>
                  <a:cubicBezTo>
                    <a:pt x="10414" y="7069"/>
                    <a:pt x="10359" y="6991"/>
                    <a:pt x="10359" y="7030"/>
                  </a:cubicBezTo>
                  <a:cubicBezTo>
                    <a:pt x="10304" y="7030"/>
                    <a:pt x="10304" y="7069"/>
                    <a:pt x="10304" y="7069"/>
                  </a:cubicBezTo>
                  <a:cubicBezTo>
                    <a:pt x="10304" y="7069"/>
                    <a:pt x="10359" y="7069"/>
                    <a:pt x="10359" y="7069"/>
                  </a:cubicBezTo>
                  <a:cubicBezTo>
                    <a:pt x="10359" y="7069"/>
                    <a:pt x="10359" y="7069"/>
                    <a:pt x="10359" y="7069"/>
                  </a:cubicBezTo>
                  <a:cubicBezTo>
                    <a:pt x="10359" y="7069"/>
                    <a:pt x="10304" y="7108"/>
                    <a:pt x="10304" y="7108"/>
                  </a:cubicBezTo>
                  <a:cubicBezTo>
                    <a:pt x="10304" y="7108"/>
                    <a:pt x="10194" y="7108"/>
                    <a:pt x="10139" y="7108"/>
                  </a:cubicBezTo>
                  <a:cubicBezTo>
                    <a:pt x="10139" y="7108"/>
                    <a:pt x="10084" y="7069"/>
                    <a:pt x="10084" y="7069"/>
                  </a:cubicBezTo>
                  <a:cubicBezTo>
                    <a:pt x="10029" y="7030"/>
                    <a:pt x="10084" y="7030"/>
                    <a:pt x="10029" y="7030"/>
                  </a:cubicBezTo>
                  <a:cubicBezTo>
                    <a:pt x="9918" y="6991"/>
                    <a:pt x="9753" y="6951"/>
                    <a:pt x="9643" y="6912"/>
                  </a:cubicBezTo>
                  <a:cubicBezTo>
                    <a:pt x="9643" y="6912"/>
                    <a:pt x="9588" y="6873"/>
                    <a:pt x="9588" y="6912"/>
                  </a:cubicBezTo>
                  <a:cubicBezTo>
                    <a:pt x="9588" y="6912"/>
                    <a:pt x="9643" y="6951"/>
                    <a:pt x="9643" y="6951"/>
                  </a:cubicBezTo>
                  <a:cubicBezTo>
                    <a:pt x="9588" y="6951"/>
                    <a:pt x="9588" y="6951"/>
                    <a:pt x="9588" y="6951"/>
                  </a:cubicBezTo>
                  <a:cubicBezTo>
                    <a:pt x="9588" y="6951"/>
                    <a:pt x="9478" y="6951"/>
                    <a:pt x="9478" y="6951"/>
                  </a:cubicBezTo>
                  <a:cubicBezTo>
                    <a:pt x="9478" y="6991"/>
                    <a:pt x="9478" y="6991"/>
                    <a:pt x="9478" y="7030"/>
                  </a:cubicBezTo>
                  <a:cubicBezTo>
                    <a:pt x="9478" y="7030"/>
                    <a:pt x="9422" y="7030"/>
                    <a:pt x="9422" y="7030"/>
                  </a:cubicBezTo>
                  <a:cubicBezTo>
                    <a:pt x="9422" y="7030"/>
                    <a:pt x="9422" y="7030"/>
                    <a:pt x="9422" y="6991"/>
                  </a:cubicBezTo>
                  <a:cubicBezTo>
                    <a:pt x="9478" y="6951"/>
                    <a:pt x="9367" y="6951"/>
                    <a:pt x="9422" y="6912"/>
                  </a:cubicBezTo>
                  <a:cubicBezTo>
                    <a:pt x="9478" y="6912"/>
                    <a:pt x="9478" y="6912"/>
                    <a:pt x="9533" y="6912"/>
                  </a:cubicBezTo>
                  <a:cubicBezTo>
                    <a:pt x="9533" y="6912"/>
                    <a:pt x="9533" y="6912"/>
                    <a:pt x="9533" y="6912"/>
                  </a:cubicBezTo>
                  <a:cubicBezTo>
                    <a:pt x="9533" y="6912"/>
                    <a:pt x="9588" y="6912"/>
                    <a:pt x="9588" y="6912"/>
                  </a:cubicBezTo>
                  <a:cubicBezTo>
                    <a:pt x="9588" y="6912"/>
                    <a:pt x="9588" y="6873"/>
                    <a:pt x="9588" y="6873"/>
                  </a:cubicBezTo>
                  <a:cubicBezTo>
                    <a:pt x="9533" y="6833"/>
                    <a:pt x="9478" y="6873"/>
                    <a:pt x="9478" y="6873"/>
                  </a:cubicBezTo>
                  <a:cubicBezTo>
                    <a:pt x="9422" y="6873"/>
                    <a:pt x="9422" y="6833"/>
                    <a:pt x="9367" y="6833"/>
                  </a:cubicBezTo>
                  <a:cubicBezTo>
                    <a:pt x="9367" y="6833"/>
                    <a:pt x="9257" y="6794"/>
                    <a:pt x="9257" y="6755"/>
                  </a:cubicBezTo>
                  <a:cubicBezTo>
                    <a:pt x="9202" y="6716"/>
                    <a:pt x="9257" y="6716"/>
                    <a:pt x="9202" y="6676"/>
                  </a:cubicBezTo>
                  <a:cubicBezTo>
                    <a:pt x="9147" y="6676"/>
                    <a:pt x="9037" y="6637"/>
                    <a:pt x="8982" y="6637"/>
                  </a:cubicBezTo>
                  <a:cubicBezTo>
                    <a:pt x="8927" y="6598"/>
                    <a:pt x="8927" y="6598"/>
                    <a:pt x="8871" y="6598"/>
                  </a:cubicBezTo>
                  <a:cubicBezTo>
                    <a:pt x="8761" y="6598"/>
                    <a:pt x="8816" y="6637"/>
                    <a:pt x="8816" y="6676"/>
                  </a:cubicBezTo>
                  <a:cubicBezTo>
                    <a:pt x="8816" y="6676"/>
                    <a:pt x="8816" y="6755"/>
                    <a:pt x="8761" y="6755"/>
                  </a:cubicBezTo>
                  <a:cubicBezTo>
                    <a:pt x="8761" y="6794"/>
                    <a:pt x="8706" y="6794"/>
                    <a:pt x="8706" y="6794"/>
                  </a:cubicBezTo>
                  <a:cubicBezTo>
                    <a:pt x="8706" y="6794"/>
                    <a:pt x="8706" y="6794"/>
                    <a:pt x="8706" y="6794"/>
                  </a:cubicBezTo>
                  <a:cubicBezTo>
                    <a:pt x="8651" y="6833"/>
                    <a:pt x="8651" y="6794"/>
                    <a:pt x="8651" y="6794"/>
                  </a:cubicBezTo>
                  <a:cubicBezTo>
                    <a:pt x="8541" y="6794"/>
                    <a:pt x="8596" y="6873"/>
                    <a:pt x="8651" y="6873"/>
                  </a:cubicBezTo>
                  <a:cubicBezTo>
                    <a:pt x="8651" y="6873"/>
                    <a:pt x="8651" y="6873"/>
                    <a:pt x="8651" y="6873"/>
                  </a:cubicBezTo>
                  <a:cubicBezTo>
                    <a:pt x="8651" y="6912"/>
                    <a:pt x="8651" y="6951"/>
                    <a:pt x="8651" y="6991"/>
                  </a:cubicBezTo>
                  <a:cubicBezTo>
                    <a:pt x="8651" y="6991"/>
                    <a:pt x="8706" y="6991"/>
                    <a:pt x="8706" y="6991"/>
                  </a:cubicBezTo>
                  <a:cubicBezTo>
                    <a:pt x="8761" y="6991"/>
                    <a:pt x="8761" y="6991"/>
                    <a:pt x="8761" y="7030"/>
                  </a:cubicBezTo>
                  <a:cubicBezTo>
                    <a:pt x="8761" y="7069"/>
                    <a:pt x="8816" y="7108"/>
                    <a:pt x="8871" y="7148"/>
                  </a:cubicBezTo>
                  <a:cubicBezTo>
                    <a:pt x="8871" y="7187"/>
                    <a:pt x="8927" y="7226"/>
                    <a:pt x="8927" y="7265"/>
                  </a:cubicBezTo>
                  <a:cubicBezTo>
                    <a:pt x="8982" y="7265"/>
                    <a:pt x="9037" y="7305"/>
                    <a:pt x="9092" y="7265"/>
                  </a:cubicBezTo>
                  <a:cubicBezTo>
                    <a:pt x="9092" y="7265"/>
                    <a:pt x="9092" y="7265"/>
                    <a:pt x="9147" y="7265"/>
                  </a:cubicBezTo>
                  <a:cubicBezTo>
                    <a:pt x="9147" y="7265"/>
                    <a:pt x="9202" y="7265"/>
                    <a:pt x="9202" y="7265"/>
                  </a:cubicBezTo>
                  <a:cubicBezTo>
                    <a:pt x="9202" y="7226"/>
                    <a:pt x="9202" y="7226"/>
                    <a:pt x="9257" y="7226"/>
                  </a:cubicBezTo>
                  <a:cubicBezTo>
                    <a:pt x="9257" y="7187"/>
                    <a:pt x="9257" y="7226"/>
                    <a:pt x="9312" y="7226"/>
                  </a:cubicBezTo>
                  <a:cubicBezTo>
                    <a:pt x="9312" y="7226"/>
                    <a:pt x="9257" y="7265"/>
                    <a:pt x="9312" y="7265"/>
                  </a:cubicBezTo>
                  <a:cubicBezTo>
                    <a:pt x="9312" y="7265"/>
                    <a:pt x="9312" y="7265"/>
                    <a:pt x="9367" y="7265"/>
                  </a:cubicBezTo>
                  <a:cubicBezTo>
                    <a:pt x="9312" y="7305"/>
                    <a:pt x="9422" y="7305"/>
                    <a:pt x="9367" y="7344"/>
                  </a:cubicBezTo>
                  <a:cubicBezTo>
                    <a:pt x="9367" y="7383"/>
                    <a:pt x="9312" y="7344"/>
                    <a:pt x="9367" y="7383"/>
                  </a:cubicBezTo>
                  <a:cubicBezTo>
                    <a:pt x="9367" y="7423"/>
                    <a:pt x="9422" y="7423"/>
                    <a:pt x="9422" y="7462"/>
                  </a:cubicBezTo>
                  <a:cubicBezTo>
                    <a:pt x="9422" y="7501"/>
                    <a:pt x="9422" y="7580"/>
                    <a:pt x="9367" y="7619"/>
                  </a:cubicBezTo>
                  <a:cubicBezTo>
                    <a:pt x="9367" y="7619"/>
                    <a:pt x="9367" y="7658"/>
                    <a:pt x="9312" y="7658"/>
                  </a:cubicBezTo>
                  <a:cubicBezTo>
                    <a:pt x="9312" y="7658"/>
                    <a:pt x="9257" y="7658"/>
                    <a:pt x="9202" y="7658"/>
                  </a:cubicBezTo>
                  <a:cubicBezTo>
                    <a:pt x="9202" y="7658"/>
                    <a:pt x="9202" y="7697"/>
                    <a:pt x="9202" y="7737"/>
                  </a:cubicBezTo>
                  <a:cubicBezTo>
                    <a:pt x="9202" y="7737"/>
                    <a:pt x="9147" y="7737"/>
                    <a:pt x="9092" y="7737"/>
                  </a:cubicBezTo>
                  <a:cubicBezTo>
                    <a:pt x="9037" y="7737"/>
                    <a:pt x="9037" y="7697"/>
                    <a:pt x="8982" y="7658"/>
                  </a:cubicBezTo>
                  <a:cubicBezTo>
                    <a:pt x="8927" y="7658"/>
                    <a:pt x="8927" y="7658"/>
                    <a:pt x="8871" y="7658"/>
                  </a:cubicBezTo>
                  <a:cubicBezTo>
                    <a:pt x="8871" y="7658"/>
                    <a:pt x="8871" y="7658"/>
                    <a:pt x="8871" y="7658"/>
                  </a:cubicBezTo>
                  <a:cubicBezTo>
                    <a:pt x="8871" y="7619"/>
                    <a:pt x="8871" y="7619"/>
                    <a:pt x="8816" y="7619"/>
                  </a:cubicBezTo>
                  <a:cubicBezTo>
                    <a:pt x="8816" y="7619"/>
                    <a:pt x="8816" y="7658"/>
                    <a:pt x="8816" y="7658"/>
                  </a:cubicBezTo>
                  <a:cubicBezTo>
                    <a:pt x="8816" y="7658"/>
                    <a:pt x="8761" y="7619"/>
                    <a:pt x="8761" y="7619"/>
                  </a:cubicBezTo>
                  <a:cubicBezTo>
                    <a:pt x="8761" y="7619"/>
                    <a:pt x="8761" y="7658"/>
                    <a:pt x="8706" y="7619"/>
                  </a:cubicBezTo>
                  <a:cubicBezTo>
                    <a:pt x="8706" y="7619"/>
                    <a:pt x="8651" y="7619"/>
                    <a:pt x="8651" y="7580"/>
                  </a:cubicBezTo>
                  <a:cubicBezTo>
                    <a:pt x="8596" y="7580"/>
                    <a:pt x="8541" y="7580"/>
                    <a:pt x="8541" y="7580"/>
                  </a:cubicBezTo>
                  <a:cubicBezTo>
                    <a:pt x="8486" y="7540"/>
                    <a:pt x="8541" y="7540"/>
                    <a:pt x="8541" y="7540"/>
                  </a:cubicBezTo>
                  <a:cubicBezTo>
                    <a:pt x="8541" y="7540"/>
                    <a:pt x="8486" y="7501"/>
                    <a:pt x="8486" y="7501"/>
                  </a:cubicBezTo>
                  <a:cubicBezTo>
                    <a:pt x="8486" y="7501"/>
                    <a:pt x="8486" y="7462"/>
                    <a:pt x="8486" y="7462"/>
                  </a:cubicBezTo>
                  <a:cubicBezTo>
                    <a:pt x="8486" y="7423"/>
                    <a:pt x="8431" y="7423"/>
                    <a:pt x="8376" y="7383"/>
                  </a:cubicBezTo>
                  <a:cubicBezTo>
                    <a:pt x="8376" y="7423"/>
                    <a:pt x="8376" y="7423"/>
                    <a:pt x="8376" y="7383"/>
                  </a:cubicBezTo>
                  <a:cubicBezTo>
                    <a:pt x="8320" y="7383"/>
                    <a:pt x="8320" y="7344"/>
                    <a:pt x="8320" y="7344"/>
                  </a:cubicBezTo>
                  <a:cubicBezTo>
                    <a:pt x="8320" y="7344"/>
                    <a:pt x="8320" y="7344"/>
                    <a:pt x="8320" y="7305"/>
                  </a:cubicBezTo>
                  <a:cubicBezTo>
                    <a:pt x="8265" y="7305"/>
                    <a:pt x="8210" y="7265"/>
                    <a:pt x="8210" y="7265"/>
                  </a:cubicBezTo>
                  <a:cubicBezTo>
                    <a:pt x="8100" y="7226"/>
                    <a:pt x="8210" y="7265"/>
                    <a:pt x="8155" y="7305"/>
                  </a:cubicBezTo>
                  <a:cubicBezTo>
                    <a:pt x="8155" y="7305"/>
                    <a:pt x="8100" y="7344"/>
                    <a:pt x="8045" y="7344"/>
                  </a:cubicBezTo>
                  <a:cubicBezTo>
                    <a:pt x="7990" y="7305"/>
                    <a:pt x="8045" y="7265"/>
                    <a:pt x="7990" y="7265"/>
                  </a:cubicBezTo>
                  <a:cubicBezTo>
                    <a:pt x="7990" y="7265"/>
                    <a:pt x="7935" y="7265"/>
                    <a:pt x="7935" y="7226"/>
                  </a:cubicBezTo>
                  <a:cubicBezTo>
                    <a:pt x="7935" y="7226"/>
                    <a:pt x="7880" y="7226"/>
                    <a:pt x="7880" y="7226"/>
                  </a:cubicBezTo>
                  <a:cubicBezTo>
                    <a:pt x="7824" y="7187"/>
                    <a:pt x="7880" y="7187"/>
                    <a:pt x="7824" y="7148"/>
                  </a:cubicBezTo>
                  <a:cubicBezTo>
                    <a:pt x="7824" y="7148"/>
                    <a:pt x="7769" y="7148"/>
                    <a:pt x="7769" y="7108"/>
                  </a:cubicBezTo>
                  <a:cubicBezTo>
                    <a:pt x="7769" y="7108"/>
                    <a:pt x="7769" y="7108"/>
                    <a:pt x="7714" y="7108"/>
                  </a:cubicBezTo>
                  <a:cubicBezTo>
                    <a:pt x="7769" y="7108"/>
                    <a:pt x="7824" y="7108"/>
                    <a:pt x="7824" y="7069"/>
                  </a:cubicBezTo>
                  <a:cubicBezTo>
                    <a:pt x="7880" y="7030"/>
                    <a:pt x="7769" y="6991"/>
                    <a:pt x="7769" y="6991"/>
                  </a:cubicBezTo>
                  <a:cubicBezTo>
                    <a:pt x="7769" y="6991"/>
                    <a:pt x="7935" y="6951"/>
                    <a:pt x="7824" y="6912"/>
                  </a:cubicBezTo>
                  <a:cubicBezTo>
                    <a:pt x="7824" y="6912"/>
                    <a:pt x="7769" y="6951"/>
                    <a:pt x="7714" y="6912"/>
                  </a:cubicBezTo>
                  <a:cubicBezTo>
                    <a:pt x="7769" y="6912"/>
                    <a:pt x="7824" y="6873"/>
                    <a:pt x="7824" y="6873"/>
                  </a:cubicBezTo>
                  <a:cubicBezTo>
                    <a:pt x="7769" y="6833"/>
                    <a:pt x="7769" y="6755"/>
                    <a:pt x="7714" y="6755"/>
                  </a:cubicBezTo>
                  <a:cubicBezTo>
                    <a:pt x="7714" y="6716"/>
                    <a:pt x="7769" y="6716"/>
                    <a:pt x="7769" y="6716"/>
                  </a:cubicBezTo>
                  <a:cubicBezTo>
                    <a:pt x="7769" y="6676"/>
                    <a:pt x="7769" y="6716"/>
                    <a:pt x="7714" y="6676"/>
                  </a:cubicBezTo>
                  <a:cubicBezTo>
                    <a:pt x="7714" y="6676"/>
                    <a:pt x="7769" y="6637"/>
                    <a:pt x="7769" y="6637"/>
                  </a:cubicBezTo>
                  <a:cubicBezTo>
                    <a:pt x="7714" y="6637"/>
                    <a:pt x="7714" y="6637"/>
                    <a:pt x="7714" y="6637"/>
                  </a:cubicBezTo>
                  <a:cubicBezTo>
                    <a:pt x="7714" y="6637"/>
                    <a:pt x="7659" y="6598"/>
                    <a:pt x="7659" y="6598"/>
                  </a:cubicBezTo>
                  <a:cubicBezTo>
                    <a:pt x="7659" y="6598"/>
                    <a:pt x="7659" y="6598"/>
                    <a:pt x="7659" y="6598"/>
                  </a:cubicBezTo>
                  <a:cubicBezTo>
                    <a:pt x="7659" y="6598"/>
                    <a:pt x="7714" y="6598"/>
                    <a:pt x="7714" y="6598"/>
                  </a:cubicBezTo>
                  <a:cubicBezTo>
                    <a:pt x="7714" y="6559"/>
                    <a:pt x="7714" y="6519"/>
                    <a:pt x="7659" y="6519"/>
                  </a:cubicBezTo>
                  <a:cubicBezTo>
                    <a:pt x="7714" y="6519"/>
                    <a:pt x="7604" y="6519"/>
                    <a:pt x="7604" y="6480"/>
                  </a:cubicBezTo>
                  <a:cubicBezTo>
                    <a:pt x="7604" y="6480"/>
                    <a:pt x="7604" y="6441"/>
                    <a:pt x="7604" y="6441"/>
                  </a:cubicBezTo>
                  <a:cubicBezTo>
                    <a:pt x="7549" y="6401"/>
                    <a:pt x="7549" y="6401"/>
                    <a:pt x="7494" y="6401"/>
                  </a:cubicBezTo>
                  <a:cubicBezTo>
                    <a:pt x="7494" y="6401"/>
                    <a:pt x="7549" y="6401"/>
                    <a:pt x="7549" y="6362"/>
                  </a:cubicBezTo>
                  <a:cubicBezTo>
                    <a:pt x="7549" y="6362"/>
                    <a:pt x="7604" y="6401"/>
                    <a:pt x="7604" y="6362"/>
                  </a:cubicBezTo>
                  <a:cubicBezTo>
                    <a:pt x="7604" y="6362"/>
                    <a:pt x="7604" y="6362"/>
                    <a:pt x="7604" y="6323"/>
                  </a:cubicBezTo>
                  <a:cubicBezTo>
                    <a:pt x="7659" y="6323"/>
                    <a:pt x="7659" y="6362"/>
                    <a:pt x="7714" y="6362"/>
                  </a:cubicBezTo>
                  <a:cubicBezTo>
                    <a:pt x="7714" y="6323"/>
                    <a:pt x="7714" y="6323"/>
                    <a:pt x="7659" y="6323"/>
                  </a:cubicBezTo>
                  <a:cubicBezTo>
                    <a:pt x="7714" y="6244"/>
                    <a:pt x="7769" y="6205"/>
                    <a:pt x="7714" y="6127"/>
                  </a:cubicBezTo>
                  <a:cubicBezTo>
                    <a:pt x="7714" y="6127"/>
                    <a:pt x="7714" y="6127"/>
                    <a:pt x="7714" y="6127"/>
                  </a:cubicBezTo>
                  <a:cubicBezTo>
                    <a:pt x="7714" y="6087"/>
                    <a:pt x="7714" y="6127"/>
                    <a:pt x="7714" y="6087"/>
                  </a:cubicBezTo>
                  <a:cubicBezTo>
                    <a:pt x="7714" y="6087"/>
                    <a:pt x="7714" y="6048"/>
                    <a:pt x="7714" y="6009"/>
                  </a:cubicBezTo>
                  <a:cubicBezTo>
                    <a:pt x="7714" y="6048"/>
                    <a:pt x="7824" y="6166"/>
                    <a:pt x="7824" y="6087"/>
                  </a:cubicBezTo>
                  <a:cubicBezTo>
                    <a:pt x="7824" y="6087"/>
                    <a:pt x="7824" y="6087"/>
                    <a:pt x="7769" y="6048"/>
                  </a:cubicBezTo>
                  <a:cubicBezTo>
                    <a:pt x="7769" y="6048"/>
                    <a:pt x="7824" y="6009"/>
                    <a:pt x="7824" y="6009"/>
                  </a:cubicBezTo>
                  <a:cubicBezTo>
                    <a:pt x="7769" y="6048"/>
                    <a:pt x="7824" y="5969"/>
                    <a:pt x="7769" y="5930"/>
                  </a:cubicBezTo>
                  <a:cubicBezTo>
                    <a:pt x="7769" y="5930"/>
                    <a:pt x="7659" y="5969"/>
                    <a:pt x="7714" y="5930"/>
                  </a:cubicBezTo>
                  <a:cubicBezTo>
                    <a:pt x="7659" y="5891"/>
                    <a:pt x="7714" y="5891"/>
                    <a:pt x="7714" y="5891"/>
                  </a:cubicBezTo>
                  <a:cubicBezTo>
                    <a:pt x="7714" y="5852"/>
                    <a:pt x="7714" y="5891"/>
                    <a:pt x="7714" y="5852"/>
                  </a:cubicBezTo>
                  <a:cubicBezTo>
                    <a:pt x="7714" y="5812"/>
                    <a:pt x="7659" y="5812"/>
                    <a:pt x="7659" y="5812"/>
                  </a:cubicBezTo>
                  <a:cubicBezTo>
                    <a:pt x="7659" y="5773"/>
                    <a:pt x="7659" y="5773"/>
                    <a:pt x="7604" y="5773"/>
                  </a:cubicBezTo>
                  <a:cubicBezTo>
                    <a:pt x="7604" y="5773"/>
                    <a:pt x="7604" y="5773"/>
                    <a:pt x="7604" y="5773"/>
                  </a:cubicBezTo>
                  <a:cubicBezTo>
                    <a:pt x="7604" y="5734"/>
                    <a:pt x="7549" y="5734"/>
                    <a:pt x="7549" y="5734"/>
                  </a:cubicBezTo>
                  <a:cubicBezTo>
                    <a:pt x="7494" y="5695"/>
                    <a:pt x="7439" y="5695"/>
                    <a:pt x="7439" y="5695"/>
                  </a:cubicBezTo>
                  <a:cubicBezTo>
                    <a:pt x="7439" y="5655"/>
                    <a:pt x="7439" y="5655"/>
                    <a:pt x="7439" y="5655"/>
                  </a:cubicBezTo>
                  <a:cubicBezTo>
                    <a:pt x="7384" y="5616"/>
                    <a:pt x="7329" y="5616"/>
                    <a:pt x="7329" y="5655"/>
                  </a:cubicBezTo>
                  <a:cubicBezTo>
                    <a:pt x="7273" y="5616"/>
                    <a:pt x="7273" y="5616"/>
                    <a:pt x="7273" y="5616"/>
                  </a:cubicBezTo>
                  <a:cubicBezTo>
                    <a:pt x="7218" y="5616"/>
                    <a:pt x="7218" y="5577"/>
                    <a:pt x="7163" y="5577"/>
                  </a:cubicBezTo>
                  <a:cubicBezTo>
                    <a:pt x="7218" y="5537"/>
                    <a:pt x="6998" y="5577"/>
                    <a:pt x="6998" y="5577"/>
                  </a:cubicBezTo>
                  <a:cubicBezTo>
                    <a:pt x="7053" y="5537"/>
                    <a:pt x="7108" y="5577"/>
                    <a:pt x="7163" y="5537"/>
                  </a:cubicBezTo>
                  <a:cubicBezTo>
                    <a:pt x="7218" y="5537"/>
                    <a:pt x="7163" y="5498"/>
                    <a:pt x="7108" y="5498"/>
                  </a:cubicBezTo>
                  <a:cubicBezTo>
                    <a:pt x="7163" y="5459"/>
                    <a:pt x="7163" y="5498"/>
                    <a:pt x="7218" y="5459"/>
                  </a:cubicBezTo>
                  <a:cubicBezTo>
                    <a:pt x="7218" y="5459"/>
                    <a:pt x="7163" y="5459"/>
                    <a:pt x="7163" y="5459"/>
                  </a:cubicBezTo>
                  <a:cubicBezTo>
                    <a:pt x="7163" y="5420"/>
                    <a:pt x="7163" y="5420"/>
                    <a:pt x="7163" y="5420"/>
                  </a:cubicBezTo>
                  <a:cubicBezTo>
                    <a:pt x="7108" y="5420"/>
                    <a:pt x="7108" y="5420"/>
                    <a:pt x="7108" y="5459"/>
                  </a:cubicBezTo>
                  <a:cubicBezTo>
                    <a:pt x="7108" y="5459"/>
                    <a:pt x="6998" y="5420"/>
                    <a:pt x="6998" y="5420"/>
                  </a:cubicBezTo>
                  <a:cubicBezTo>
                    <a:pt x="6998" y="5380"/>
                    <a:pt x="6998" y="5380"/>
                    <a:pt x="6943" y="5380"/>
                  </a:cubicBezTo>
                  <a:cubicBezTo>
                    <a:pt x="6888" y="5380"/>
                    <a:pt x="6833" y="5420"/>
                    <a:pt x="6833" y="5380"/>
                  </a:cubicBezTo>
                  <a:cubicBezTo>
                    <a:pt x="6833" y="5341"/>
                    <a:pt x="6888" y="5380"/>
                    <a:pt x="6943" y="5341"/>
                  </a:cubicBezTo>
                  <a:cubicBezTo>
                    <a:pt x="6943" y="5341"/>
                    <a:pt x="6943" y="5341"/>
                    <a:pt x="6943" y="5341"/>
                  </a:cubicBezTo>
                  <a:cubicBezTo>
                    <a:pt x="6998" y="5302"/>
                    <a:pt x="7053" y="5420"/>
                    <a:pt x="7108" y="5380"/>
                  </a:cubicBezTo>
                  <a:cubicBezTo>
                    <a:pt x="7053" y="5341"/>
                    <a:pt x="7053" y="5302"/>
                    <a:pt x="6943" y="5302"/>
                  </a:cubicBezTo>
                  <a:cubicBezTo>
                    <a:pt x="6943" y="5302"/>
                    <a:pt x="6943" y="5302"/>
                    <a:pt x="6943" y="5302"/>
                  </a:cubicBezTo>
                  <a:cubicBezTo>
                    <a:pt x="6943" y="5341"/>
                    <a:pt x="6888" y="5302"/>
                    <a:pt x="6888" y="5341"/>
                  </a:cubicBezTo>
                  <a:cubicBezTo>
                    <a:pt x="6833" y="5341"/>
                    <a:pt x="6778" y="5341"/>
                    <a:pt x="6778" y="5302"/>
                  </a:cubicBezTo>
                  <a:cubicBezTo>
                    <a:pt x="6833" y="5302"/>
                    <a:pt x="6888" y="5341"/>
                    <a:pt x="6888" y="5302"/>
                  </a:cubicBezTo>
                  <a:cubicBezTo>
                    <a:pt x="6888" y="5302"/>
                    <a:pt x="6888" y="5263"/>
                    <a:pt x="6943" y="5263"/>
                  </a:cubicBezTo>
                  <a:cubicBezTo>
                    <a:pt x="6943" y="5263"/>
                    <a:pt x="6998" y="5302"/>
                    <a:pt x="6998" y="5302"/>
                  </a:cubicBezTo>
                  <a:cubicBezTo>
                    <a:pt x="6998" y="5263"/>
                    <a:pt x="6943" y="5223"/>
                    <a:pt x="6888" y="5223"/>
                  </a:cubicBezTo>
                  <a:cubicBezTo>
                    <a:pt x="6833" y="5223"/>
                    <a:pt x="6778" y="5223"/>
                    <a:pt x="6722" y="5184"/>
                  </a:cubicBezTo>
                  <a:cubicBezTo>
                    <a:pt x="6778" y="5184"/>
                    <a:pt x="6833" y="5184"/>
                    <a:pt x="6778" y="5184"/>
                  </a:cubicBezTo>
                  <a:cubicBezTo>
                    <a:pt x="6778" y="5145"/>
                    <a:pt x="6722" y="5145"/>
                    <a:pt x="6722" y="5145"/>
                  </a:cubicBezTo>
                  <a:cubicBezTo>
                    <a:pt x="6667" y="5145"/>
                    <a:pt x="6667" y="5105"/>
                    <a:pt x="6667" y="5105"/>
                  </a:cubicBezTo>
                  <a:cubicBezTo>
                    <a:pt x="6612" y="5066"/>
                    <a:pt x="6612" y="5066"/>
                    <a:pt x="6557" y="5066"/>
                  </a:cubicBezTo>
                  <a:cubicBezTo>
                    <a:pt x="6612" y="5027"/>
                    <a:pt x="6612" y="5027"/>
                    <a:pt x="6557" y="4988"/>
                  </a:cubicBezTo>
                  <a:cubicBezTo>
                    <a:pt x="6557" y="4988"/>
                    <a:pt x="6612" y="4988"/>
                    <a:pt x="6612" y="4948"/>
                  </a:cubicBezTo>
                  <a:cubicBezTo>
                    <a:pt x="6612" y="4948"/>
                    <a:pt x="6557" y="4909"/>
                    <a:pt x="6557" y="4909"/>
                  </a:cubicBezTo>
                  <a:cubicBezTo>
                    <a:pt x="6502" y="4909"/>
                    <a:pt x="6502" y="4909"/>
                    <a:pt x="6502" y="4870"/>
                  </a:cubicBezTo>
                  <a:cubicBezTo>
                    <a:pt x="6502" y="4870"/>
                    <a:pt x="6502" y="4870"/>
                    <a:pt x="6502" y="4870"/>
                  </a:cubicBezTo>
                  <a:cubicBezTo>
                    <a:pt x="6502" y="4870"/>
                    <a:pt x="6447" y="4831"/>
                    <a:pt x="6447" y="4831"/>
                  </a:cubicBezTo>
                  <a:cubicBezTo>
                    <a:pt x="6392" y="4831"/>
                    <a:pt x="6392" y="4831"/>
                    <a:pt x="6392" y="4831"/>
                  </a:cubicBezTo>
                  <a:cubicBezTo>
                    <a:pt x="6337" y="4831"/>
                    <a:pt x="6337" y="4831"/>
                    <a:pt x="6282" y="4831"/>
                  </a:cubicBezTo>
                  <a:cubicBezTo>
                    <a:pt x="6282" y="4831"/>
                    <a:pt x="6282" y="4831"/>
                    <a:pt x="6282" y="4791"/>
                  </a:cubicBezTo>
                  <a:cubicBezTo>
                    <a:pt x="6282" y="4791"/>
                    <a:pt x="6282" y="4791"/>
                    <a:pt x="6282" y="4791"/>
                  </a:cubicBezTo>
                  <a:cubicBezTo>
                    <a:pt x="6282" y="4791"/>
                    <a:pt x="6337" y="4831"/>
                    <a:pt x="6392" y="4831"/>
                  </a:cubicBezTo>
                  <a:cubicBezTo>
                    <a:pt x="6392" y="4831"/>
                    <a:pt x="6447" y="4831"/>
                    <a:pt x="6447" y="4831"/>
                  </a:cubicBezTo>
                  <a:cubicBezTo>
                    <a:pt x="6502" y="4791"/>
                    <a:pt x="6502" y="4791"/>
                    <a:pt x="6557" y="4791"/>
                  </a:cubicBezTo>
                  <a:cubicBezTo>
                    <a:pt x="6557" y="4791"/>
                    <a:pt x="6557" y="4831"/>
                    <a:pt x="6612" y="4831"/>
                  </a:cubicBezTo>
                  <a:cubicBezTo>
                    <a:pt x="6612" y="4831"/>
                    <a:pt x="6667" y="4831"/>
                    <a:pt x="6667" y="4831"/>
                  </a:cubicBezTo>
                  <a:cubicBezTo>
                    <a:pt x="6722" y="4831"/>
                    <a:pt x="6722" y="4870"/>
                    <a:pt x="6722" y="4870"/>
                  </a:cubicBezTo>
                  <a:cubicBezTo>
                    <a:pt x="6778" y="4870"/>
                    <a:pt x="6778" y="4831"/>
                    <a:pt x="6833" y="4870"/>
                  </a:cubicBezTo>
                  <a:cubicBezTo>
                    <a:pt x="6833" y="4870"/>
                    <a:pt x="6778" y="4870"/>
                    <a:pt x="6778" y="4909"/>
                  </a:cubicBezTo>
                  <a:cubicBezTo>
                    <a:pt x="6722" y="4909"/>
                    <a:pt x="6722" y="4948"/>
                    <a:pt x="6778" y="4948"/>
                  </a:cubicBezTo>
                  <a:cubicBezTo>
                    <a:pt x="6778" y="4988"/>
                    <a:pt x="6833" y="4988"/>
                    <a:pt x="6833" y="5027"/>
                  </a:cubicBezTo>
                  <a:cubicBezTo>
                    <a:pt x="6888" y="5066"/>
                    <a:pt x="6943" y="5105"/>
                    <a:pt x="6998" y="5145"/>
                  </a:cubicBezTo>
                  <a:cubicBezTo>
                    <a:pt x="7053" y="5145"/>
                    <a:pt x="7108" y="5223"/>
                    <a:pt x="7108" y="5184"/>
                  </a:cubicBezTo>
                  <a:cubicBezTo>
                    <a:pt x="7108" y="5184"/>
                    <a:pt x="7108" y="5184"/>
                    <a:pt x="7108" y="5145"/>
                  </a:cubicBezTo>
                  <a:cubicBezTo>
                    <a:pt x="7108" y="5184"/>
                    <a:pt x="7108" y="5184"/>
                    <a:pt x="7108" y="5184"/>
                  </a:cubicBezTo>
                  <a:cubicBezTo>
                    <a:pt x="7108" y="5184"/>
                    <a:pt x="7108" y="5145"/>
                    <a:pt x="7108" y="5145"/>
                  </a:cubicBezTo>
                  <a:cubicBezTo>
                    <a:pt x="7108" y="5145"/>
                    <a:pt x="7163" y="5184"/>
                    <a:pt x="7163" y="5184"/>
                  </a:cubicBezTo>
                  <a:cubicBezTo>
                    <a:pt x="7163" y="5145"/>
                    <a:pt x="7108" y="5145"/>
                    <a:pt x="7108" y="5105"/>
                  </a:cubicBezTo>
                  <a:cubicBezTo>
                    <a:pt x="7108" y="5105"/>
                    <a:pt x="7163" y="5145"/>
                    <a:pt x="7163" y="5145"/>
                  </a:cubicBezTo>
                  <a:cubicBezTo>
                    <a:pt x="7163" y="5145"/>
                    <a:pt x="7163" y="5105"/>
                    <a:pt x="7163" y="5105"/>
                  </a:cubicBezTo>
                  <a:cubicBezTo>
                    <a:pt x="7163" y="5145"/>
                    <a:pt x="7218" y="5145"/>
                    <a:pt x="7218" y="5184"/>
                  </a:cubicBezTo>
                  <a:cubicBezTo>
                    <a:pt x="7273" y="5184"/>
                    <a:pt x="7273" y="5263"/>
                    <a:pt x="7273" y="5223"/>
                  </a:cubicBezTo>
                  <a:cubicBezTo>
                    <a:pt x="7329" y="5223"/>
                    <a:pt x="7329" y="5263"/>
                    <a:pt x="7384" y="5223"/>
                  </a:cubicBezTo>
                  <a:cubicBezTo>
                    <a:pt x="7384" y="5263"/>
                    <a:pt x="7439" y="5184"/>
                    <a:pt x="7439" y="5145"/>
                  </a:cubicBezTo>
                  <a:cubicBezTo>
                    <a:pt x="7439" y="5184"/>
                    <a:pt x="7439" y="5223"/>
                    <a:pt x="7384" y="5263"/>
                  </a:cubicBezTo>
                  <a:cubicBezTo>
                    <a:pt x="7439" y="5263"/>
                    <a:pt x="7439" y="5223"/>
                    <a:pt x="7439" y="5223"/>
                  </a:cubicBezTo>
                  <a:cubicBezTo>
                    <a:pt x="7439" y="5223"/>
                    <a:pt x="7494" y="5263"/>
                    <a:pt x="7494" y="5263"/>
                  </a:cubicBezTo>
                  <a:cubicBezTo>
                    <a:pt x="7549" y="5263"/>
                    <a:pt x="7549" y="5263"/>
                    <a:pt x="7604" y="5263"/>
                  </a:cubicBezTo>
                  <a:cubicBezTo>
                    <a:pt x="7604" y="5263"/>
                    <a:pt x="7604" y="5263"/>
                    <a:pt x="7604" y="5263"/>
                  </a:cubicBezTo>
                  <a:cubicBezTo>
                    <a:pt x="7659" y="5302"/>
                    <a:pt x="7549" y="5263"/>
                    <a:pt x="7549" y="5263"/>
                  </a:cubicBezTo>
                  <a:cubicBezTo>
                    <a:pt x="7494" y="5302"/>
                    <a:pt x="7549" y="5341"/>
                    <a:pt x="7604" y="5380"/>
                  </a:cubicBezTo>
                  <a:cubicBezTo>
                    <a:pt x="7659" y="5380"/>
                    <a:pt x="7714" y="5341"/>
                    <a:pt x="7714" y="5341"/>
                  </a:cubicBezTo>
                  <a:cubicBezTo>
                    <a:pt x="7769" y="5302"/>
                    <a:pt x="7769" y="5302"/>
                    <a:pt x="7824" y="5341"/>
                  </a:cubicBezTo>
                  <a:cubicBezTo>
                    <a:pt x="7880" y="5380"/>
                    <a:pt x="7935" y="5420"/>
                    <a:pt x="7990" y="5420"/>
                  </a:cubicBezTo>
                  <a:cubicBezTo>
                    <a:pt x="7990" y="5459"/>
                    <a:pt x="7990" y="5459"/>
                    <a:pt x="8045" y="5459"/>
                  </a:cubicBezTo>
                  <a:cubicBezTo>
                    <a:pt x="8045" y="5459"/>
                    <a:pt x="8045" y="5498"/>
                    <a:pt x="8045" y="5498"/>
                  </a:cubicBezTo>
                  <a:cubicBezTo>
                    <a:pt x="8100" y="5498"/>
                    <a:pt x="8210" y="5498"/>
                    <a:pt x="8265" y="5537"/>
                  </a:cubicBezTo>
                  <a:cubicBezTo>
                    <a:pt x="8320" y="5537"/>
                    <a:pt x="8431" y="5577"/>
                    <a:pt x="8486" y="5577"/>
                  </a:cubicBezTo>
                  <a:cubicBezTo>
                    <a:pt x="8596" y="5616"/>
                    <a:pt x="8651" y="5577"/>
                    <a:pt x="8761" y="5577"/>
                  </a:cubicBezTo>
                  <a:cubicBezTo>
                    <a:pt x="8871" y="5616"/>
                    <a:pt x="8982" y="5655"/>
                    <a:pt x="9092" y="5695"/>
                  </a:cubicBezTo>
                  <a:cubicBezTo>
                    <a:pt x="9147" y="5695"/>
                    <a:pt x="9147" y="5734"/>
                    <a:pt x="9147" y="5734"/>
                  </a:cubicBezTo>
                  <a:cubicBezTo>
                    <a:pt x="9202" y="5734"/>
                    <a:pt x="9312" y="5734"/>
                    <a:pt x="9367" y="5773"/>
                  </a:cubicBezTo>
                  <a:cubicBezTo>
                    <a:pt x="9478" y="5773"/>
                    <a:pt x="9588" y="5812"/>
                    <a:pt x="9698" y="5812"/>
                  </a:cubicBezTo>
                  <a:cubicBezTo>
                    <a:pt x="9753" y="5812"/>
                    <a:pt x="9808" y="5773"/>
                    <a:pt x="9863" y="5773"/>
                  </a:cubicBezTo>
                  <a:cubicBezTo>
                    <a:pt x="9918" y="5773"/>
                    <a:pt x="9918" y="5773"/>
                    <a:pt x="9973" y="5734"/>
                  </a:cubicBezTo>
                  <a:cubicBezTo>
                    <a:pt x="10084" y="5695"/>
                    <a:pt x="10249" y="5655"/>
                    <a:pt x="10359" y="5577"/>
                  </a:cubicBezTo>
                  <a:cubicBezTo>
                    <a:pt x="10469" y="5577"/>
                    <a:pt x="10580" y="5537"/>
                    <a:pt x="10635" y="5498"/>
                  </a:cubicBezTo>
                  <a:cubicBezTo>
                    <a:pt x="10690" y="5459"/>
                    <a:pt x="10690" y="5459"/>
                    <a:pt x="10690" y="5459"/>
                  </a:cubicBezTo>
                  <a:cubicBezTo>
                    <a:pt x="10690" y="5420"/>
                    <a:pt x="10690" y="5420"/>
                    <a:pt x="10690" y="5420"/>
                  </a:cubicBezTo>
                  <a:cubicBezTo>
                    <a:pt x="10745" y="5420"/>
                    <a:pt x="10745" y="5420"/>
                    <a:pt x="10745" y="5380"/>
                  </a:cubicBezTo>
                  <a:cubicBezTo>
                    <a:pt x="10800" y="5380"/>
                    <a:pt x="10800" y="5341"/>
                    <a:pt x="10800" y="5302"/>
                  </a:cubicBezTo>
                  <a:cubicBezTo>
                    <a:pt x="10855" y="5223"/>
                    <a:pt x="10965" y="5184"/>
                    <a:pt x="11020" y="5105"/>
                  </a:cubicBezTo>
                  <a:cubicBezTo>
                    <a:pt x="11020" y="5066"/>
                    <a:pt x="11076" y="5027"/>
                    <a:pt x="11076" y="4988"/>
                  </a:cubicBezTo>
                  <a:cubicBezTo>
                    <a:pt x="11076" y="4988"/>
                    <a:pt x="11076" y="4948"/>
                    <a:pt x="11076" y="4948"/>
                  </a:cubicBezTo>
                  <a:cubicBezTo>
                    <a:pt x="11076" y="4948"/>
                    <a:pt x="11076" y="4948"/>
                    <a:pt x="11076" y="4948"/>
                  </a:cubicBezTo>
                  <a:cubicBezTo>
                    <a:pt x="11076" y="4948"/>
                    <a:pt x="11076" y="4948"/>
                    <a:pt x="11076" y="4909"/>
                  </a:cubicBezTo>
                  <a:cubicBezTo>
                    <a:pt x="11076" y="4909"/>
                    <a:pt x="11076" y="4870"/>
                    <a:pt x="11076" y="4870"/>
                  </a:cubicBezTo>
                  <a:cubicBezTo>
                    <a:pt x="11076" y="4831"/>
                    <a:pt x="11131" y="4831"/>
                    <a:pt x="11131" y="4831"/>
                  </a:cubicBezTo>
                  <a:cubicBezTo>
                    <a:pt x="11131" y="4831"/>
                    <a:pt x="11076" y="4831"/>
                    <a:pt x="11076" y="4791"/>
                  </a:cubicBezTo>
                  <a:cubicBezTo>
                    <a:pt x="11076" y="4791"/>
                    <a:pt x="11076" y="4791"/>
                    <a:pt x="11076" y="4791"/>
                  </a:cubicBezTo>
                  <a:cubicBezTo>
                    <a:pt x="11076" y="4752"/>
                    <a:pt x="11131" y="4752"/>
                    <a:pt x="11076" y="4752"/>
                  </a:cubicBezTo>
                  <a:cubicBezTo>
                    <a:pt x="11076" y="4713"/>
                    <a:pt x="11076" y="4752"/>
                    <a:pt x="11020" y="4752"/>
                  </a:cubicBezTo>
                  <a:cubicBezTo>
                    <a:pt x="11020" y="4752"/>
                    <a:pt x="10965" y="4713"/>
                    <a:pt x="10965" y="4713"/>
                  </a:cubicBezTo>
                  <a:cubicBezTo>
                    <a:pt x="10965" y="4673"/>
                    <a:pt x="10965" y="4595"/>
                    <a:pt x="10965" y="4595"/>
                  </a:cubicBezTo>
                  <a:cubicBezTo>
                    <a:pt x="10965" y="4556"/>
                    <a:pt x="10965" y="4516"/>
                    <a:pt x="10965" y="4516"/>
                  </a:cubicBezTo>
                  <a:cubicBezTo>
                    <a:pt x="10910" y="4516"/>
                    <a:pt x="10910" y="4516"/>
                    <a:pt x="10910" y="4516"/>
                  </a:cubicBezTo>
                  <a:cubicBezTo>
                    <a:pt x="10910" y="4516"/>
                    <a:pt x="10910" y="4477"/>
                    <a:pt x="10910" y="4477"/>
                  </a:cubicBezTo>
                  <a:cubicBezTo>
                    <a:pt x="10910" y="4438"/>
                    <a:pt x="10910" y="4438"/>
                    <a:pt x="10910" y="4438"/>
                  </a:cubicBezTo>
                  <a:cubicBezTo>
                    <a:pt x="10910" y="4359"/>
                    <a:pt x="10965" y="4359"/>
                    <a:pt x="10910" y="4320"/>
                  </a:cubicBezTo>
                  <a:cubicBezTo>
                    <a:pt x="10910" y="4281"/>
                    <a:pt x="10910" y="4281"/>
                    <a:pt x="10855" y="4241"/>
                  </a:cubicBezTo>
                  <a:cubicBezTo>
                    <a:pt x="10855" y="4241"/>
                    <a:pt x="10855" y="4281"/>
                    <a:pt x="10800" y="4241"/>
                  </a:cubicBezTo>
                  <a:cubicBezTo>
                    <a:pt x="10745" y="4241"/>
                    <a:pt x="10745" y="4163"/>
                    <a:pt x="10745" y="4202"/>
                  </a:cubicBezTo>
                  <a:cubicBezTo>
                    <a:pt x="10690" y="4202"/>
                    <a:pt x="10690" y="4241"/>
                    <a:pt x="10635" y="4241"/>
                  </a:cubicBezTo>
                  <a:cubicBezTo>
                    <a:pt x="10635" y="4241"/>
                    <a:pt x="10580" y="4163"/>
                    <a:pt x="10580" y="4163"/>
                  </a:cubicBezTo>
                  <a:cubicBezTo>
                    <a:pt x="10635" y="4163"/>
                    <a:pt x="10580" y="4084"/>
                    <a:pt x="10580" y="4084"/>
                  </a:cubicBezTo>
                  <a:cubicBezTo>
                    <a:pt x="10524" y="4045"/>
                    <a:pt x="10469" y="4006"/>
                    <a:pt x="10414" y="4006"/>
                  </a:cubicBezTo>
                  <a:cubicBezTo>
                    <a:pt x="10414" y="3967"/>
                    <a:pt x="10414" y="3967"/>
                    <a:pt x="10414" y="3967"/>
                  </a:cubicBezTo>
                  <a:cubicBezTo>
                    <a:pt x="10359" y="3927"/>
                    <a:pt x="10359" y="3888"/>
                    <a:pt x="10359" y="3888"/>
                  </a:cubicBezTo>
                  <a:cubicBezTo>
                    <a:pt x="10304" y="3849"/>
                    <a:pt x="10249" y="3809"/>
                    <a:pt x="10304" y="3849"/>
                  </a:cubicBezTo>
                  <a:cubicBezTo>
                    <a:pt x="10304" y="3888"/>
                    <a:pt x="10359" y="3927"/>
                    <a:pt x="10304" y="3967"/>
                  </a:cubicBezTo>
                  <a:cubicBezTo>
                    <a:pt x="10304" y="3967"/>
                    <a:pt x="10194" y="3927"/>
                    <a:pt x="10139" y="3927"/>
                  </a:cubicBezTo>
                  <a:cubicBezTo>
                    <a:pt x="10084" y="3927"/>
                    <a:pt x="10084" y="3849"/>
                    <a:pt x="10029" y="3849"/>
                  </a:cubicBezTo>
                  <a:cubicBezTo>
                    <a:pt x="9973" y="3809"/>
                    <a:pt x="9863" y="3770"/>
                    <a:pt x="9863" y="3731"/>
                  </a:cubicBezTo>
                  <a:cubicBezTo>
                    <a:pt x="9863" y="3731"/>
                    <a:pt x="9863" y="3692"/>
                    <a:pt x="9863" y="3692"/>
                  </a:cubicBezTo>
                  <a:cubicBezTo>
                    <a:pt x="9808" y="3692"/>
                    <a:pt x="9808" y="3692"/>
                    <a:pt x="9753" y="3652"/>
                  </a:cubicBezTo>
                  <a:cubicBezTo>
                    <a:pt x="9753" y="3652"/>
                    <a:pt x="9753" y="3613"/>
                    <a:pt x="9698" y="3613"/>
                  </a:cubicBezTo>
                  <a:cubicBezTo>
                    <a:pt x="9698" y="3613"/>
                    <a:pt x="9698" y="3652"/>
                    <a:pt x="9698" y="3652"/>
                  </a:cubicBezTo>
                  <a:cubicBezTo>
                    <a:pt x="9698" y="3652"/>
                    <a:pt x="9643" y="3652"/>
                    <a:pt x="9643" y="3652"/>
                  </a:cubicBezTo>
                  <a:cubicBezTo>
                    <a:pt x="9643" y="3652"/>
                    <a:pt x="9753" y="3692"/>
                    <a:pt x="9753" y="3731"/>
                  </a:cubicBezTo>
                  <a:cubicBezTo>
                    <a:pt x="9753" y="3731"/>
                    <a:pt x="9643" y="3692"/>
                    <a:pt x="9588" y="3652"/>
                  </a:cubicBezTo>
                  <a:cubicBezTo>
                    <a:pt x="9588" y="3652"/>
                    <a:pt x="9588" y="3652"/>
                    <a:pt x="9588" y="3692"/>
                  </a:cubicBezTo>
                  <a:cubicBezTo>
                    <a:pt x="9588" y="3652"/>
                    <a:pt x="9588" y="3613"/>
                    <a:pt x="9588" y="3613"/>
                  </a:cubicBezTo>
                  <a:cubicBezTo>
                    <a:pt x="9588" y="3574"/>
                    <a:pt x="9533" y="3574"/>
                    <a:pt x="9533" y="3535"/>
                  </a:cubicBezTo>
                  <a:cubicBezTo>
                    <a:pt x="9478" y="3535"/>
                    <a:pt x="9478" y="3535"/>
                    <a:pt x="9478" y="3495"/>
                  </a:cubicBezTo>
                  <a:cubicBezTo>
                    <a:pt x="9478" y="3495"/>
                    <a:pt x="9422" y="3495"/>
                    <a:pt x="9422" y="3495"/>
                  </a:cubicBezTo>
                  <a:cubicBezTo>
                    <a:pt x="9422" y="3495"/>
                    <a:pt x="9422" y="3495"/>
                    <a:pt x="9422" y="3495"/>
                  </a:cubicBezTo>
                  <a:cubicBezTo>
                    <a:pt x="9367" y="3417"/>
                    <a:pt x="9312" y="3338"/>
                    <a:pt x="9202" y="3299"/>
                  </a:cubicBezTo>
                  <a:cubicBezTo>
                    <a:pt x="9202" y="3260"/>
                    <a:pt x="9147" y="3260"/>
                    <a:pt x="9092" y="3260"/>
                  </a:cubicBezTo>
                  <a:cubicBezTo>
                    <a:pt x="9037" y="3220"/>
                    <a:pt x="9037" y="3220"/>
                    <a:pt x="8982" y="3181"/>
                  </a:cubicBezTo>
                  <a:cubicBezTo>
                    <a:pt x="8982" y="3181"/>
                    <a:pt x="8982" y="3181"/>
                    <a:pt x="8982" y="3181"/>
                  </a:cubicBezTo>
                  <a:cubicBezTo>
                    <a:pt x="8927" y="3142"/>
                    <a:pt x="8927" y="3142"/>
                    <a:pt x="8927" y="3142"/>
                  </a:cubicBezTo>
                  <a:cubicBezTo>
                    <a:pt x="8871" y="3142"/>
                    <a:pt x="8871" y="3103"/>
                    <a:pt x="8816" y="3063"/>
                  </a:cubicBezTo>
                  <a:cubicBezTo>
                    <a:pt x="8816" y="3063"/>
                    <a:pt x="8816" y="3063"/>
                    <a:pt x="8761" y="3063"/>
                  </a:cubicBezTo>
                  <a:cubicBezTo>
                    <a:pt x="8761" y="3063"/>
                    <a:pt x="8761" y="3024"/>
                    <a:pt x="8761" y="3024"/>
                  </a:cubicBezTo>
                  <a:cubicBezTo>
                    <a:pt x="8706" y="2985"/>
                    <a:pt x="8596" y="2985"/>
                    <a:pt x="8541" y="2945"/>
                  </a:cubicBezTo>
                  <a:cubicBezTo>
                    <a:pt x="8486" y="2945"/>
                    <a:pt x="8541" y="2906"/>
                    <a:pt x="8486" y="2906"/>
                  </a:cubicBezTo>
                  <a:cubicBezTo>
                    <a:pt x="8486" y="2867"/>
                    <a:pt x="8431" y="2906"/>
                    <a:pt x="8376" y="2867"/>
                  </a:cubicBezTo>
                  <a:cubicBezTo>
                    <a:pt x="8376" y="2867"/>
                    <a:pt x="8376" y="2828"/>
                    <a:pt x="8320" y="2828"/>
                  </a:cubicBezTo>
                  <a:cubicBezTo>
                    <a:pt x="8265" y="2788"/>
                    <a:pt x="8210" y="2788"/>
                    <a:pt x="8210" y="2788"/>
                  </a:cubicBezTo>
                  <a:cubicBezTo>
                    <a:pt x="8155" y="2788"/>
                    <a:pt x="7990" y="2710"/>
                    <a:pt x="7935" y="2749"/>
                  </a:cubicBezTo>
                  <a:cubicBezTo>
                    <a:pt x="7935" y="2749"/>
                    <a:pt x="7990" y="2788"/>
                    <a:pt x="7990" y="2788"/>
                  </a:cubicBezTo>
                  <a:cubicBezTo>
                    <a:pt x="7990" y="2788"/>
                    <a:pt x="7935" y="2828"/>
                    <a:pt x="7935" y="2828"/>
                  </a:cubicBezTo>
                  <a:cubicBezTo>
                    <a:pt x="7935" y="2828"/>
                    <a:pt x="7935" y="2788"/>
                    <a:pt x="7935" y="2788"/>
                  </a:cubicBezTo>
                  <a:cubicBezTo>
                    <a:pt x="7880" y="2788"/>
                    <a:pt x="7880" y="2828"/>
                    <a:pt x="7824" y="2828"/>
                  </a:cubicBezTo>
                  <a:cubicBezTo>
                    <a:pt x="7824" y="2788"/>
                    <a:pt x="7824" y="2788"/>
                    <a:pt x="7880" y="2788"/>
                  </a:cubicBezTo>
                  <a:cubicBezTo>
                    <a:pt x="7824" y="2788"/>
                    <a:pt x="7714" y="2788"/>
                    <a:pt x="7659" y="2749"/>
                  </a:cubicBezTo>
                  <a:cubicBezTo>
                    <a:pt x="7659" y="2749"/>
                    <a:pt x="7659" y="2749"/>
                    <a:pt x="7659" y="2749"/>
                  </a:cubicBezTo>
                  <a:cubicBezTo>
                    <a:pt x="7604" y="2749"/>
                    <a:pt x="7604" y="2710"/>
                    <a:pt x="7549" y="2710"/>
                  </a:cubicBezTo>
                  <a:cubicBezTo>
                    <a:pt x="7549" y="2710"/>
                    <a:pt x="7549" y="2710"/>
                    <a:pt x="7549" y="2710"/>
                  </a:cubicBezTo>
                  <a:cubicBezTo>
                    <a:pt x="7549" y="2671"/>
                    <a:pt x="7494" y="2671"/>
                    <a:pt x="7439" y="2671"/>
                  </a:cubicBezTo>
                  <a:cubicBezTo>
                    <a:pt x="7384" y="2671"/>
                    <a:pt x="7329" y="2671"/>
                    <a:pt x="7273" y="2671"/>
                  </a:cubicBezTo>
                  <a:cubicBezTo>
                    <a:pt x="7329" y="2710"/>
                    <a:pt x="7218" y="2671"/>
                    <a:pt x="7218" y="2710"/>
                  </a:cubicBezTo>
                  <a:cubicBezTo>
                    <a:pt x="7218" y="2671"/>
                    <a:pt x="7218" y="2671"/>
                    <a:pt x="7163" y="2671"/>
                  </a:cubicBezTo>
                  <a:cubicBezTo>
                    <a:pt x="7163" y="2671"/>
                    <a:pt x="7108" y="2710"/>
                    <a:pt x="7108" y="2749"/>
                  </a:cubicBezTo>
                  <a:cubicBezTo>
                    <a:pt x="7163" y="2749"/>
                    <a:pt x="7163" y="2828"/>
                    <a:pt x="7108" y="2828"/>
                  </a:cubicBezTo>
                  <a:cubicBezTo>
                    <a:pt x="7108" y="2828"/>
                    <a:pt x="7108" y="2867"/>
                    <a:pt x="7053" y="2867"/>
                  </a:cubicBezTo>
                  <a:cubicBezTo>
                    <a:pt x="7053" y="2906"/>
                    <a:pt x="7053" y="2906"/>
                    <a:pt x="7053" y="2906"/>
                  </a:cubicBezTo>
                  <a:cubicBezTo>
                    <a:pt x="6998" y="2945"/>
                    <a:pt x="6943" y="2906"/>
                    <a:pt x="6888" y="2945"/>
                  </a:cubicBezTo>
                  <a:cubicBezTo>
                    <a:pt x="6833" y="2945"/>
                    <a:pt x="6888" y="3024"/>
                    <a:pt x="6833" y="3063"/>
                  </a:cubicBezTo>
                  <a:cubicBezTo>
                    <a:pt x="6833" y="3024"/>
                    <a:pt x="6833" y="2985"/>
                    <a:pt x="6888" y="2945"/>
                  </a:cubicBezTo>
                  <a:cubicBezTo>
                    <a:pt x="6888" y="2906"/>
                    <a:pt x="6943" y="2906"/>
                    <a:pt x="6998" y="2906"/>
                  </a:cubicBezTo>
                  <a:cubicBezTo>
                    <a:pt x="6998" y="2867"/>
                    <a:pt x="7108" y="2867"/>
                    <a:pt x="7108" y="2828"/>
                  </a:cubicBezTo>
                  <a:cubicBezTo>
                    <a:pt x="7163" y="2788"/>
                    <a:pt x="7108" y="2788"/>
                    <a:pt x="7053" y="2788"/>
                  </a:cubicBezTo>
                  <a:cubicBezTo>
                    <a:pt x="7053" y="2788"/>
                    <a:pt x="6998" y="2788"/>
                    <a:pt x="6998" y="2788"/>
                  </a:cubicBezTo>
                  <a:cubicBezTo>
                    <a:pt x="6998" y="2749"/>
                    <a:pt x="7108" y="2749"/>
                    <a:pt x="7053" y="2710"/>
                  </a:cubicBezTo>
                  <a:cubicBezTo>
                    <a:pt x="7053" y="2710"/>
                    <a:pt x="6998" y="2749"/>
                    <a:pt x="6943" y="2749"/>
                  </a:cubicBezTo>
                  <a:cubicBezTo>
                    <a:pt x="6943" y="2710"/>
                    <a:pt x="6998" y="2710"/>
                    <a:pt x="7053" y="2710"/>
                  </a:cubicBezTo>
                  <a:cubicBezTo>
                    <a:pt x="7053" y="2671"/>
                    <a:pt x="7053" y="2631"/>
                    <a:pt x="7108" y="2631"/>
                  </a:cubicBezTo>
                  <a:cubicBezTo>
                    <a:pt x="7108" y="2631"/>
                    <a:pt x="7053" y="2631"/>
                    <a:pt x="7053" y="2631"/>
                  </a:cubicBezTo>
                  <a:cubicBezTo>
                    <a:pt x="7053" y="2592"/>
                    <a:pt x="7163" y="2553"/>
                    <a:pt x="7053" y="2553"/>
                  </a:cubicBezTo>
                  <a:cubicBezTo>
                    <a:pt x="7053" y="2553"/>
                    <a:pt x="6998" y="2553"/>
                    <a:pt x="6998" y="2553"/>
                  </a:cubicBezTo>
                  <a:cubicBezTo>
                    <a:pt x="6998" y="2553"/>
                    <a:pt x="6998" y="2553"/>
                    <a:pt x="6998" y="2553"/>
                  </a:cubicBezTo>
                  <a:cubicBezTo>
                    <a:pt x="6998" y="2553"/>
                    <a:pt x="6998" y="2553"/>
                    <a:pt x="6943" y="2553"/>
                  </a:cubicBezTo>
                  <a:cubicBezTo>
                    <a:pt x="6888" y="2592"/>
                    <a:pt x="6833" y="2592"/>
                    <a:pt x="6833" y="2631"/>
                  </a:cubicBezTo>
                  <a:cubicBezTo>
                    <a:pt x="6778" y="2671"/>
                    <a:pt x="6778" y="2710"/>
                    <a:pt x="6722" y="2710"/>
                  </a:cubicBezTo>
                  <a:cubicBezTo>
                    <a:pt x="6778" y="2631"/>
                    <a:pt x="6833" y="2592"/>
                    <a:pt x="6888" y="2513"/>
                  </a:cubicBezTo>
                  <a:cubicBezTo>
                    <a:pt x="6778" y="2553"/>
                    <a:pt x="6778" y="2553"/>
                    <a:pt x="6722" y="2592"/>
                  </a:cubicBezTo>
                  <a:cubicBezTo>
                    <a:pt x="6722" y="2553"/>
                    <a:pt x="6778" y="2553"/>
                    <a:pt x="6778" y="2513"/>
                  </a:cubicBezTo>
                  <a:cubicBezTo>
                    <a:pt x="6778" y="2513"/>
                    <a:pt x="6778" y="2513"/>
                    <a:pt x="6722" y="2513"/>
                  </a:cubicBezTo>
                  <a:cubicBezTo>
                    <a:pt x="6722" y="2513"/>
                    <a:pt x="6722" y="2513"/>
                    <a:pt x="6667" y="2513"/>
                  </a:cubicBezTo>
                  <a:cubicBezTo>
                    <a:pt x="6667" y="2513"/>
                    <a:pt x="6667" y="2513"/>
                    <a:pt x="6667" y="2513"/>
                  </a:cubicBezTo>
                  <a:cubicBezTo>
                    <a:pt x="6667" y="2513"/>
                    <a:pt x="6612" y="2513"/>
                    <a:pt x="6612" y="2513"/>
                  </a:cubicBezTo>
                  <a:cubicBezTo>
                    <a:pt x="6612" y="2513"/>
                    <a:pt x="6612" y="2474"/>
                    <a:pt x="6612" y="2474"/>
                  </a:cubicBezTo>
                  <a:cubicBezTo>
                    <a:pt x="6612" y="2513"/>
                    <a:pt x="6612" y="2513"/>
                    <a:pt x="6557" y="2513"/>
                  </a:cubicBezTo>
                  <a:cubicBezTo>
                    <a:pt x="6557" y="2513"/>
                    <a:pt x="6557" y="2513"/>
                    <a:pt x="6557" y="2553"/>
                  </a:cubicBezTo>
                  <a:cubicBezTo>
                    <a:pt x="6502" y="2553"/>
                    <a:pt x="6447" y="2592"/>
                    <a:pt x="6447" y="2553"/>
                  </a:cubicBezTo>
                  <a:cubicBezTo>
                    <a:pt x="6502" y="2553"/>
                    <a:pt x="6502" y="2513"/>
                    <a:pt x="6557" y="2513"/>
                  </a:cubicBezTo>
                  <a:cubicBezTo>
                    <a:pt x="6557" y="2474"/>
                    <a:pt x="6557" y="2513"/>
                    <a:pt x="6612" y="2474"/>
                  </a:cubicBezTo>
                  <a:cubicBezTo>
                    <a:pt x="6612" y="2474"/>
                    <a:pt x="6557" y="2474"/>
                    <a:pt x="6557" y="2474"/>
                  </a:cubicBezTo>
                  <a:cubicBezTo>
                    <a:pt x="6557" y="2435"/>
                    <a:pt x="6557" y="2435"/>
                    <a:pt x="6557" y="2435"/>
                  </a:cubicBezTo>
                  <a:cubicBezTo>
                    <a:pt x="6557" y="2396"/>
                    <a:pt x="6502" y="2435"/>
                    <a:pt x="6502" y="2435"/>
                  </a:cubicBezTo>
                  <a:cubicBezTo>
                    <a:pt x="6392" y="2435"/>
                    <a:pt x="6392" y="2356"/>
                    <a:pt x="6337" y="2435"/>
                  </a:cubicBezTo>
                  <a:cubicBezTo>
                    <a:pt x="6337" y="2396"/>
                    <a:pt x="6392" y="2396"/>
                    <a:pt x="6392" y="2396"/>
                  </a:cubicBezTo>
                  <a:cubicBezTo>
                    <a:pt x="6337" y="2356"/>
                    <a:pt x="6337" y="2356"/>
                    <a:pt x="6337" y="2356"/>
                  </a:cubicBezTo>
                  <a:cubicBezTo>
                    <a:pt x="6392" y="2356"/>
                    <a:pt x="6392" y="2317"/>
                    <a:pt x="6392" y="2278"/>
                  </a:cubicBezTo>
                  <a:cubicBezTo>
                    <a:pt x="6392" y="2239"/>
                    <a:pt x="6392" y="2199"/>
                    <a:pt x="6392" y="2278"/>
                  </a:cubicBezTo>
                  <a:cubicBezTo>
                    <a:pt x="6447" y="2278"/>
                    <a:pt x="6392" y="2317"/>
                    <a:pt x="6447" y="2356"/>
                  </a:cubicBezTo>
                  <a:cubicBezTo>
                    <a:pt x="6447" y="2356"/>
                    <a:pt x="6502" y="2356"/>
                    <a:pt x="6557" y="2356"/>
                  </a:cubicBezTo>
                  <a:cubicBezTo>
                    <a:pt x="6612" y="2356"/>
                    <a:pt x="6667" y="2356"/>
                    <a:pt x="6667" y="2396"/>
                  </a:cubicBezTo>
                  <a:cubicBezTo>
                    <a:pt x="6722" y="2396"/>
                    <a:pt x="6778" y="2435"/>
                    <a:pt x="6833" y="2396"/>
                  </a:cubicBezTo>
                  <a:cubicBezTo>
                    <a:pt x="6888" y="2396"/>
                    <a:pt x="6943" y="2278"/>
                    <a:pt x="6888" y="2239"/>
                  </a:cubicBezTo>
                  <a:cubicBezTo>
                    <a:pt x="6888" y="2239"/>
                    <a:pt x="6888" y="2239"/>
                    <a:pt x="6888" y="2239"/>
                  </a:cubicBezTo>
                  <a:cubicBezTo>
                    <a:pt x="6833" y="2239"/>
                    <a:pt x="6833" y="2239"/>
                    <a:pt x="6833" y="2199"/>
                  </a:cubicBezTo>
                  <a:cubicBezTo>
                    <a:pt x="6778" y="2199"/>
                    <a:pt x="6722" y="2199"/>
                    <a:pt x="6722" y="2199"/>
                  </a:cubicBezTo>
                  <a:cubicBezTo>
                    <a:pt x="6667" y="2199"/>
                    <a:pt x="6612" y="2199"/>
                    <a:pt x="6612" y="2160"/>
                  </a:cubicBezTo>
                  <a:cubicBezTo>
                    <a:pt x="6612" y="2160"/>
                    <a:pt x="6612" y="2160"/>
                    <a:pt x="6612" y="2160"/>
                  </a:cubicBezTo>
                  <a:cubicBezTo>
                    <a:pt x="6557" y="2121"/>
                    <a:pt x="6557" y="2121"/>
                    <a:pt x="6502" y="2121"/>
                  </a:cubicBezTo>
                  <a:cubicBezTo>
                    <a:pt x="6502" y="2121"/>
                    <a:pt x="6502" y="2121"/>
                    <a:pt x="6447" y="2121"/>
                  </a:cubicBezTo>
                  <a:cubicBezTo>
                    <a:pt x="6447" y="2081"/>
                    <a:pt x="6447" y="2081"/>
                    <a:pt x="6447" y="2081"/>
                  </a:cubicBezTo>
                  <a:cubicBezTo>
                    <a:pt x="6392" y="2042"/>
                    <a:pt x="6337" y="2003"/>
                    <a:pt x="6337" y="2003"/>
                  </a:cubicBezTo>
                  <a:cubicBezTo>
                    <a:pt x="6282" y="2042"/>
                    <a:pt x="6337" y="2081"/>
                    <a:pt x="6337" y="2081"/>
                  </a:cubicBezTo>
                  <a:cubicBezTo>
                    <a:pt x="6337" y="2081"/>
                    <a:pt x="6337" y="2121"/>
                    <a:pt x="6337" y="2121"/>
                  </a:cubicBezTo>
                  <a:cubicBezTo>
                    <a:pt x="6337" y="2121"/>
                    <a:pt x="6392" y="2160"/>
                    <a:pt x="6392" y="2160"/>
                  </a:cubicBezTo>
                  <a:cubicBezTo>
                    <a:pt x="6392" y="2239"/>
                    <a:pt x="6337" y="2199"/>
                    <a:pt x="6337" y="2199"/>
                  </a:cubicBezTo>
                  <a:cubicBezTo>
                    <a:pt x="6282" y="2160"/>
                    <a:pt x="6282" y="2121"/>
                    <a:pt x="6227" y="2121"/>
                  </a:cubicBezTo>
                  <a:cubicBezTo>
                    <a:pt x="6171" y="2121"/>
                    <a:pt x="6171" y="2199"/>
                    <a:pt x="6171" y="2199"/>
                  </a:cubicBezTo>
                  <a:cubicBezTo>
                    <a:pt x="6171" y="2239"/>
                    <a:pt x="6171" y="2239"/>
                    <a:pt x="6171" y="2239"/>
                  </a:cubicBezTo>
                  <a:cubicBezTo>
                    <a:pt x="6171" y="2278"/>
                    <a:pt x="6227" y="2278"/>
                    <a:pt x="6227" y="2317"/>
                  </a:cubicBezTo>
                  <a:cubicBezTo>
                    <a:pt x="6227" y="2317"/>
                    <a:pt x="6171" y="2278"/>
                    <a:pt x="6116" y="2278"/>
                  </a:cubicBezTo>
                  <a:cubicBezTo>
                    <a:pt x="6116" y="2278"/>
                    <a:pt x="6116" y="2278"/>
                    <a:pt x="6116" y="2278"/>
                  </a:cubicBezTo>
                  <a:cubicBezTo>
                    <a:pt x="6116" y="2278"/>
                    <a:pt x="6061" y="2317"/>
                    <a:pt x="6061" y="2317"/>
                  </a:cubicBezTo>
                  <a:cubicBezTo>
                    <a:pt x="6061" y="2317"/>
                    <a:pt x="6006" y="2356"/>
                    <a:pt x="5951" y="2396"/>
                  </a:cubicBezTo>
                  <a:cubicBezTo>
                    <a:pt x="6006" y="2356"/>
                    <a:pt x="6061" y="2278"/>
                    <a:pt x="5951" y="2239"/>
                  </a:cubicBezTo>
                  <a:cubicBezTo>
                    <a:pt x="5951" y="2239"/>
                    <a:pt x="5951" y="2239"/>
                    <a:pt x="5951" y="2239"/>
                  </a:cubicBezTo>
                  <a:cubicBezTo>
                    <a:pt x="5896" y="2239"/>
                    <a:pt x="5896" y="2199"/>
                    <a:pt x="5896" y="2199"/>
                  </a:cubicBezTo>
                  <a:cubicBezTo>
                    <a:pt x="5896" y="2199"/>
                    <a:pt x="5841" y="2199"/>
                    <a:pt x="5841" y="2199"/>
                  </a:cubicBezTo>
                  <a:cubicBezTo>
                    <a:pt x="5786" y="2199"/>
                    <a:pt x="5786" y="2199"/>
                    <a:pt x="5731" y="2199"/>
                  </a:cubicBezTo>
                  <a:cubicBezTo>
                    <a:pt x="5731" y="2239"/>
                    <a:pt x="5731" y="2278"/>
                    <a:pt x="5731" y="2317"/>
                  </a:cubicBezTo>
                  <a:cubicBezTo>
                    <a:pt x="5786" y="2356"/>
                    <a:pt x="5786" y="2435"/>
                    <a:pt x="5786" y="2435"/>
                  </a:cubicBezTo>
                  <a:cubicBezTo>
                    <a:pt x="5731" y="2474"/>
                    <a:pt x="5620" y="2474"/>
                    <a:pt x="5620" y="2474"/>
                  </a:cubicBezTo>
                  <a:cubicBezTo>
                    <a:pt x="5510" y="2435"/>
                    <a:pt x="5510" y="2396"/>
                    <a:pt x="5455" y="2356"/>
                  </a:cubicBezTo>
                  <a:cubicBezTo>
                    <a:pt x="5455" y="2356"/>
                    <a:pt x="5400" y="2356"/>
                    <a:pt x="5400" y="2356"/>
                  </a:cubicBezTo>
                  <a:cubicBezTo>
                    <a:pt x="5345" y="2356"/>
                    <a:pt x="5400" y="2356"/>
                    <a:pt x="5400" y="2396"/>
                  </a:cubicBezTo>
                  <a:cubicBezTo>
                    <a:pt x="5400" y="2396"/>
                    <a:pt x="5400" y="2396"/>
                    <a:pt x="5400" y="2396"/>
                  </a:cubicBezTo>
                  <a:cubicBezTo>
                    <a:pt x="5455" y="2396"/>
                    <a:pt x="5455" y="2435"/>
                    <a:pt x="5455" y="2435"/>
                  </a:cubicBezTo>
                  <a:cubicBezTo>
                    <a:pt x="5400" y="2474"/>
                    <a:pt x="5400" y="2474"/>
                    <a:pt x="5400" y="2474"/>
                  </a:cubicBezTo>
                  <a:cubicBezTo>
                    <a:pt x="5400" y="2513"/>
                    <a:pt x="5400" y="2553"/>
                    <a:pt x="5345" y="2592"/>
                  </a:cubicBezTo>
                  <a:cubicBezTo>
                    <a:pt x="5290" y="2631"/>
                    <a:pt x="5290" y="2631"/>
                    <a:pt x="5290" y="2631"/>
                  </a:cubicBezTo>
                  <a:cubicBezTo>
                    <a:pt x="5235" y="2671"/>
                    <a:pt x="5235" y="2631"/>
                    <a:pt x="5180" y="2631"/>
                  </a:cubicBezTo>
                  <a:cubicBezTo>
                    <a:pt x="5180" y="2671"/>
                    <a:pt x="5124" y="2671"/>
                    <a:pt x="5124" y="2710"/>
                  </a:cubicBezTo>
                  <a:cubicBezTo>
                    <a:pt x="5069" y="2710"/>
                    <a:pt x="5069" y="2671"/>
                    <a:pt x="5014" y="2710"/>
                  </a:cubicBezTo>
                  <a:cubicBezTo>
                    <a:pt x="4959" y="2710"/>
                    <a:pt x="4959" y="2749"/>
                    <a:pt x="4959" y="2788"/>
                  </a:cubicBezTo>
                  <a:cubicBezTo>
                    <a:pt x="4904" y="2867"/>
                    <a:pt x="4904" y="2906"/>
                    <a:pt x="4849" y="2945"/>
                  </a:cubicBezTo>
                  <a:cubicBezTo>
                    <a:pt x="4849" y="2985"/>
                    <a:pt x="4794" y="2985"/>
                    <a:pt x="4794" y="2985"/>
                  </a:cubicBezTo>
                  <a:cubicBezTo>
                    <a:pt x="4684" y="3024"/>
                    <a:pt x="4629" y="3063"/>
                    <a:pt x="4573" y="3103"/>
                  </a:cubicBezTo>
                  <a:cubicBezTo>
                    <a:pt x="4518" y="3103"/>
                    <a:pt x="4463" y="3142"/>
                    <a:pt x="4518" y="3142"/>
                  </a:cubicBezTo>
                  <a:cubicBezTo>
                    <a:pt x="4573" y="3181"/>
                    <a:pt x="4684" y="3103"/>
                    <a:pt x="4684" y="3181"/>
                  </a:cubicBezTo>
                  <a:cubicBezTo>
                    <a:pt x="4739" y="3220"/>
                    <a:pt x="4629" y="3260"/>
                    <a:pt x="4629" y="3299"/>
                  </a:cubicBezTo>
                  <a:cubicBezTo>
                    <a:pt x="4573" y="3377"/>
                    <a:pt x="4518" y="3456"/>
                    <a:pt x="4518" y="3535"/>
                  </a:cubicBezTo>
                  <a:cubicBezTo>
                    <a:pt x="4573" y="3613"/>
                    <a:pt x="4573" y="3652"/>
                    <a:pt x="4629" y="3731"/>
                  </a:cubicBezTo>
                  <a:cubicBezTo>
                    <a:pt x="4629" y="3731"/>
                    <a:pt x="4629" y="3809"/>
                    <a:pt x="4629" y="3809"/>
                  </a:cubicBezTo>
                  <a:cubicBezTo>
                    <a:pt x="4684" y="3849"/>
                    <a:pt x="4794" y="3888"/>
                    <a:pt x="4849" y="3888"/>
                  </a:cubicBezTo>
                  <a:cubicBezTo>
                    <a:pt x="4904" y="3927"/>
                    <a:pt x="4959" y="3927"/>
                    <a:pt x="5014" y="3967"/>
                  </a:cubicBezTo>
                  <a:cubicBezTo>
                    <a:pt x="5014" y="3967"/>
                    <a:pt x="5014" y="4006"/>
                    <a:pt x="5069" y="4045"/>
                  </a:cubicBezTo>
                  <a:cubicBezTo>
                    <a:pt x="5124" y="4084"/>
                    <a:pt x="5180" y="4124"/>
                    <a:pt x="5180" y="4202"/>
                  </a:cubicBezTo>
                  <a:cubicBezTo>
                    <a:pt x="5235" y="4202"/>
                    <a:pt x="5290" y="4281"/>
                    <a:pt x="5345" y="4320"/>
                  </a:cubicBezTo>
                  <a:cubicBezTo>
                    <a:pt x="5345" y="4320"/>
                    <a:pt x="5290" y="4399"/>
                    <a:pt x="5290" y="4438"/>
                  </a:cubicBezTo>
                  <a:cubicBezTo>
                    <a:pt x="5235" y="4516"/>
                    <a:pt x="5180" y="4595"/>
                    <a:pt x="5124" y="4634"/>
                  </a:cubicBezTo>
                  <a:cubicBezTo>
                    <a:pt x="5014" y="4752"/>
                    <a:pt x="4959" y="4831"/>
                    <a:pt x="4849" y="4948"/>
                  </a:cubicBezTo>
                  <a:cubicBezTo>
                    <a:pt x="4849" y="4988"/>
                    <a:pt x="4849" y="5027"/>
                    <a:pt x="4849" y="5066"/>
                  </a:cubicBezTo>
                  <a:cubicBezTo>
                    <a:pt x="4959" y="5263"/>
                    <a:pt x="5069" y="5498"/>
                    <a:pt x="5180" y="5695"/>
                  </a:cubicBezTo>
                  <a:cubicBezTo>
                    <a:pt x="5235" y="5812"/>
                    <a:pt x="5290" y="5930"/>
                    <a:pt x="5345" y="6048"/>
                  </a:cubicBezTo>
                  <a:cubicBezTo>
                    <a:pt x="5345" y="6087"/>
                    <a:pt x="5345" y="6087"/>
                    <a:pt x="5345" y="6127"/>
                  </a:cubicBezTo>
                  <a:cubicBezTo>
                    <a:pt x="5345" y="6166"/>
                    <a:pt x="5400" y="6166"/>
                    <a:pt x="5345" y="6166"/>
                  </a:cubicBezTo>
                  <a:cubicBezTo>
                    <a:pt x="5345" y="6166"/>
                    <a:pt x="5345" y="6127"/>
                    <a:pt x="5290" y="6127"/>
                  </a:cubicBezTo>
                  <a:cubicBezTo>
                    <a:pt x="5290" y="6127"/>
                    <a:pt x="5290" y="6166"/>
                    <a:pt x="5290" y="6166"/>
                  </a:cubicBezTo>
                  <a:cubicBezTo>
                    <a:pt x="5235" y="6166"/>
                    <a:pt x="5180" y="6166"/>
                    <a:pt x="5180" y="6205"/>
                  </a:cubicBezTo>
                  <a:cubicBezTo>
                    <a:pt x="5235" y="6244"/>
                    <a:pt x="5235" y="6244"/>
                    <a:pt x="5180" y="6284"/>
                  </a:cubicBezTo>
                  <a:cubicBezTo>
                    <a:pt x="5180" y="6323"/>
                    <a:pt x="5180" y="6362"/>
                    <a:pt x="5180" y="6401"/>
                  </a:cubicBezTo>
                  <a:cubicBezTo>
                    <a:pt x="5180" y="6441"/>
                    <a:pt x="5180" y="6441"/>
                    <a:pt x="5124" y="6519"/>
                  </a:cubicBezTo>
                  <a:cubicBezTo>
                    <a:pt x="5069" y="6559"/>
                    <a:pt x="5124" y="6519"/>
                    <a:pt x="5180" y="6559"/>
                  </a:cubicBezTo>
                  <a:cubicBezTo>
                    <a:pt x="5290" y="6559"/>
                    <a:pt x="5235" y="6598"/>
                    <a:pt x="5235" y="6598"/>
                  </a:cubicBezTo>
                  <a:cubicBezTo>
                    <a:pt x="5235" y="6637"/>
                    <a:pt x="5235" y="6637"/>
                    <a:pt x="5180" y="6637"/>
                  </a:cubicBezTo>
                  <a:cubicBezTo>
                    <a:pt x="5124" y="6676"/>
                    <a:pt x="5124" y="6676"/>
                    <a:pt x="5124" y="6716"/>
                  </a:cubicBezTo>
                  <a:cubicBezTo>
                    <a:pt x="5124" y="6755"/>
                    <a:pt x="5124" y="6794"/>
                    <a:pt x="5124" y="6833"/>
                  </a:cubicBezTo>
                  <a:cubicBezTo>
                    <a:pt x="5180" y="6873"/>
                    <a:pt x="5180" y="6912"/>
                    <a:pt x="5235" y="6912"/>
                  </a:cubicBezTo>
                  <a:cubicBezTo>
                    <a:pt x="5290" y="6912"/>
                    <a:pt x="5290" y="6912"/>
                    <a:pt x="5345" y="6912"/>
                  </a:cubicBezTo>
                  <a:cubicBezTo>
                    <a:pt x="5400" y="6912"/>
                    <a:pt x="5345" y="6912"/>
                    <a:pt x="5400" y="6951"/>
                  </a:cubicBezTo>
                  <a:cubicBezTo>
                    <a:pt x="5400" y="6951"/>
                    <a:pt x="5400" y="6991"/>
                    <a:pt x="5400" y="6991"/>
                  </a:cubicBezTo>
                  <a:cubicBezTo>
                    <a:pt x="5400" y="6991"/>
                    <a:pt x="5400" y="7030"/>
                    <a:pt x="5400" y="7030"/>
                  </a:cubicBezTo>
                  <a:cubicBezTo>
                    <a:pt x="5400" y="7069"/>
                    <a:pt x="5290" y="7069"/>
                    <a:pt x="5290" y="7108"/>
                  </a:cubicBezTo>
                  <a:cubicBezTo>
                    <a:pt x="5290" y="7108"/>
                    <a:pt x="5290" y="7148"/>
                    <a:pt x="5290" y="7148"/>
                  </a:cubicBezTo>
                  <a:cubicBezTo>
                    <a:pt x="5345" y="7148"/>
                    <a:pt x="5345" y="7187"/>
                    <a:pt x="5345" y="7187"/>
                  </a:cubicBezTo>
                  <a:cubicBezTo>
                    <a:pt x="5345" y="7187"/>
                    <a:pt x="5345" y="7226"/>
                    <a:pt x="5345" y="7226"/>
                  </a:cubicBezTo>
                  <a:cubicBezTo>
                    <a:pt x="5345" y="7265"/>
                    <a:pt x="5455" y="7305"/>
                    <a:pt x="5455" y="7305"/>
                  </a:cubicBezTo>
                  <a:cubicBezTo>
                    <a:pt x="5510" y="7305"/>
                    <a:pt x="5510" y="7305"/>
                    <a:pt x="5510" y="7344"/>
                  </a:cubicBezTo>
                  <a:cubicBezTo>
                    <a:pt x="5510" y="7344"/>
                    <a:pt x="5510" y="7344"/>
                    <a:pt x="5565" y="7344"/>
                  </a:cubicBezTo>
                  <a:cubicBezTo>
                    <a:pt x="5565" y="7383"/>
                    <a:pt x="5565" y="7383"/>
                    <a:pt x="5565" y="7383"/>
                  </a:cubicBezTo>
                  <a:cubicBezTo>
                    <a:pt x="5620" y="7383"/>
                    <a:pt x="5565" y="7383"/>
                    <a:pt x="5565" y="7423"/>
                  </a:cubicBezTo>
                  <a:cubicBezTo>
                    <a:pt x="5565" y="7462"/>
                    <a:pt x="5620" y="7462"/>
                    <a:pt x="5620" y="7501"/>
                  </a:cubicBezTo>
                  <a:cubicBezTo>
                    <a:pt x="5620" y="7540"/>
                    <a:pt x="5565" y="7540"/>
                    <a:pt x="5565" y="7580"/>
                  </a:cubicBezTo>
                  <a:cubicBezTo>
                    <a:pt x="5510" y="7619"/>
                    <a:pt x="5455" y="7697"/>
                    <a:pt x="5455" y="7737"/>
                  </a:cubicBezTo>
                  <a:cubicBezTo>
                    <a:pt x="5400" y="7776"/>
                    <a:pt x="5345" y="7776"/>
                    <a:pt x="5290" y="7776"/>
                  </a:cubicBezTo>
                  <a:cubicBezTo>
                    <a:pt x="5400" y="7855"/>
                    <a:pt x="5510" y="7933"/>
                    <a:pt x="5620" y="8012"/>
                  </a:cubicBezTo>
                  <a:cubicBezTo>
                    <a:pt x="5731" y="8090"/>
                    <a:pt x="5786" y="8129"/>
                    <a:pt x="5841" y="8169"/>
                  </a:cubicBezTo>
                  <a:cubicBezTo>
                    <a:pt x="5896" y="8208"/>
                    <a:pt x="5951" y="8208"/>
                    <a:pt x="5951" y="8247"/>
                  </a:cubicBezTo>
                  <a:cubicBezTo>
                    <a:pt x="5951" y="8287"/>
                    <a:pt x="5951" y="8287"/>
                    <a:pt x="5951" y="8326"/>
                  </a:cubicBezTo>
                  <a:cubicBezTo>
                    <a:pt x="6006" y="8326"/>
                    <a:pt x="6061" y="8365"/>
                    <a:pt x="6061" y="8404"/>
                  </a:cubicBezTo>
                  <a:cubicBezTo>
                    <a:pt x="6116" y="8444"/>
                    <a:pt x="6116" y="8444"/>
                    <a:pt x="6116" y="8483"/>
                  </a:cubicBezTo>
                  <a:cubicBezTo>
                    <a:pt x="6061" y="8561"/>
                    <a:pt x="6006" y="8640"/>
                    <a:pt x="6006" y="8679"/>
                  </a:cubicBezTo>
                  <a:cubicBezTo>
                    <a:pt x="5951" y="8719"/>
                    <a:pt x="5951" y="8758"/>
                    <a:pt x="5951" y="8797"/>
                  </a:cubicBezTo>
                  <a:cubicBezTo>
                    <a:pt x="5786" y="8954"/>
                    <a:pt x="5620" y="9072"/>
                    <a:pt x="5455" y="9229"/>
                  </a:cubicBezTo>
                  <a:cubicBezTo>
                    <a:pt x="5180" y="9465"/>
                    <a:pt x="4959" y="9661"/>
                    <a:pt x="4684" y="9897"/>
                  </a:cubicBezTo>
                  <a:cubicBezTo>
                    <a:pt x="4684" y="9897"/>
                    <a:pt x="4629" y="9936"/>
                    <a:pt x="4629" y="9936"/>
                  </a:cubicBezTo>
                  <a:cubicBezTo>
                    <a:pt x="4573" y="9975"/>
                    <a:pt x="4518" y="9975"/>
                    <a:pt x="4518" y="10015"/>
                  </a:cubicBezTo>
                  <a:cubicBezTo>
                    <a:pt x="4408" y="10093"/>
                    <a:pt x="4353" y="10132"/>
                    <a:pt x="4243" y="10211"/>
                  </a:cubicBezTo>
                  <a:cubicBezTo>
                    <a:pt x="4243" y="10211"/>
                    <a:pt x="4188" y="10250"/>
                    <a:pt x="4188" y="10250"/>
                  </a:cubicBezTo>
                  <a:cubicBezTo>
                    <a:pt x="4188" y="10289"/>
                    <a:pt x="4243" y="10289"/>
                    <a:pt x="4243" y="10250"/>
                  </a:cubicBezTo>
                  <a:cubicBezTo>
                    <a:pt x="4243" y="10289"/>
                    <a:pt x="4353" y="10289"/>
                    <a:pt x="4353" y="10289"/>
                  </a:cubicBezTo>
                  <a:cubicBezTo>
                    <a:pt x="4353" y="10289"/>
                    <a:pt x="4353" y="10250"/>
                    <a:pt x="4353" y="10250"/>
                  </a:cubicBezTo>
                  <a:cubicBezTo>
                    <a:pt x="4408" y="10250"/>
                    <a:pt x="4408" y="10289"/>
                    <a:pt x="4408" y="10250"/>
                  </a:cubicBezTo>
                  <a:cubicBezTo>
                    <a:pt x="4408" y="10250"/>
                    <a:pt x="4463" y="10211"/>
                    <a:pt x="4463" y="10250"/>
                  </a:cubicBezTo>
                  <a:cubicBezTo>
                    <a:pt x="4463" y="10211"/>
                    <a:pt x="4463" y="10211"/>
                    <a:pt x="4463" y="10211"/>
                  </a:cubicBezTo>
                  <a:cubicBezTo>
                    <a:pt x="4463" y="10211"/>
                    <a:pt x="4463" y="10211"/>
                    <a:pt x="4518" y="10211"/>
                  </a:cubicBezTo>
                  <a:cubicBezTo>
                    <a:pt x="4518" y="10172"/>
                    <a:pt x="4463" y="10211"/>
                    <a:pt x="4518" y="10172"/>
                  </a:cubicBezTo>
                  <a:cubicBezTo>
                    <a:pt x="4573" y="10172"/>
                    <a:pt x="4629" y="10172"/>
                    <a:pt x="4629" y="10132"/>
                  </a:cubicBezTo>
                  <a:cubicBezTo>
                    <a:pt x="4684" y="10132"/>
                    <a:pt x="4684" y="10211"/>
                    <a:pt x="4629" y="10172"/>
                  </a:cubicBezTo>
                  <a:cubicBezTo>
                    <a:pt x="4629" y="10172"/>
                    <a:pt x="4629" y="10211"/>
                    <a:pt x="4629" y="10211"/>
                  </a:cubicBezTo>
                  <a:cubicBezTo>
                    <a:pt x="4573" y="10250"/>
                    <a:pt x="4684" y="10329"/>
                    <a:pt x="4629" y="10329"/>
                  </a:cubicBezTo>
                  <a:cubicBezTo>
                    <a:pt x="4629" y="10329"/>
                    <a:pt x="4573" y="10250"/>
                    <a:pt x="4518" y="10250"/>
                  </a:cubicBezTo>
                  <a:cubicBezTo>
                    <a:pt x="4518" y="10250"/>
                    <a:pt x="4573" y="10368"/>
                    <a:pt x="4629" y="10368"/>
                  </a:cubicBezTo>
                  <a:cubicBezTo>
                    <a:pt x="4629" y="10407"/>
                    <a:pt x="4739" y="10447"/>
                    <a:pt x="4684" y="10407"/>
                  </a:cubicBezTo>
                  <a:cubicBezTo>
                    <a:pt x="4739" y="10407"/>
                    <a:pt x="4739" y="10447"/>
                    <a:pt x="4739" y="10447"/>
                  </a:cubicBezTo>
                  <a:cubicBezTo>
                    <a:pt x="4739" y="10447"/>
                    <a:pt x="4794" y="10486"/>
                    <a:pt x="4794" y="10486"/>
                  </a:cubicBezTo>
                  <a:cubicBezTo>
                    <a:pt x="4849" y="10525"/>
                    <a:pt x="4849" y="10525"/>
                    <a:pt x="4904" y="10525"/>
                  </a:cubicBezTo>
                  <a:cubicBezTo>
                    <a:pt x="4959" y="10525"/>
                    <a:pt x="5014" y="10564"/>
                    <a:pt x="5014" y="10525"/>
                  </a:cubicBezTo>
                  <a:cubicBezTo>
                    <a:pt x="5069" y="10525"/>
                    <a:pt x="5069" y="10525"/>
                    <a:pt x="5069" y="10525"/>
                  </a:cubicBezTo>
                  <a:cubicBezTo>
                    <a:pt x="5124" y="10525"/>
                    <a:pt x="5235" y="10525"/>
                    <a:pt x="5235" y="10564"/>
                  </a:cubicBezTo>
                  <a:cubicBezTo>
                    <a:pt x="5290" y="10604"/>
                    <a:pt x="5235" y="10643"/>
                    <a:pt x="5290" y="10643"/>
                  </a:cubicBezTo>
                  <a:cubicBezTo>
                    <a:pt x="5345" y="10682"/>
                    <a:pt x="5400" y="10643"/>
                    <a:pt x="5400" y="10682"/>
                  </a:cubicBezTo>
                  <a:cubicBezTo>
                    <a:pt x="5455" y="10682"/>
                    <a:pt x="5455" y="10682"/>
                    <a:pt x="5400" y="10721"/>
                  </a:cubicBezTo>
                  <a:cubicBezTo>
                    <a:pt x="5400" y="10721"/>
                    <a:pt x="5455" y="10761"/>
                    <a:pt x="5400" y="10761"/>
                  </a:cubicBezTo>
                  <a:cubicBezTo>
                    <a:pt x="5345" y="10761"/>
                    <a:pt x="5235" y="10721"/>
                    <a:pt x="5180" y="10721"/>
                  </a:cubicBezTo>
                  <a:cubicBezTo>
                    <a:pt x="5069" y="10721"/>
                    <a:pt x="5014" y="10682"/>
                    <a:pt x="4904" y="10682"/>
                  </a:cubicBezTo>
                  <a:cubicBezTo>
                    <a:pt x="4849" y="10682"/>
                    <a:pt x="4849" y="10721"/>
                    <a:pt x="4794" y="10721"/>
                  </a:cubicBezTo>
                  <a:cubicBezTo>
                    <a:pt x="4904" y="10761"/>
                    <a:pt x="4684" y="10839"/>
                    <a:pt x="4684" y="10800"/>
                  </a:cubicBezTo>
                  <a:cubicBezTo>
                    <a:pt x="4629" y="10800"/>
                    <a:pt x="4629" y="10800"/>
                    <a:pt x="4573" y="10800"/>
                  </a:cubicBezTo>
                  <a:cubicBezTo>
                    <a:pt x="4573" y="10761"/>
                    <a:pt x="4573" y="10761"/>
                    <a:pt x="4573" y="10761"/>
                  </a:cubicBezTo>
                  <a:cubicBezTo>
                    <a:pt x="4463" y="10800"/>
                    <a:pt x="4518" y="10879"/>
                    <a:pt x="4518" y="10918"/>
                  </a:cubicBezTo>
                  <a:cubicBezTo>
                    <a:pt x="4463" y="10918"/>
                    <a:pt x="4408" y="10879"/>
                    <a:pt x="4408" y="10879"/>
                  </a:cubicBezTo>
                  <a:cubicBezTo>
                    <a:pt x="4408" y="10879"/>
                    <a:pt x="4408" y="10839"/>
                    <a:pt x="4353" y="10839"/>
                  </a:cubicBezTo>
                  <a:cubicBezTo>
                    <a:pt x="4298" y="10800"/>
                    <a:pt x="4298" y="10879"/>
                    <a:pt x="4298" y="10918"/>
                  </a:cubicBezTo>
                  <a:cubicBezTo>
                    <a:pt x="4298" y="10918"/>
                    <a:pt x="4353" y="10957"/>
                    <a:pt x="4353" y="10957"/>
                  </a:cubicBezTo>
                  <a:cubicBezTo>
                    <a:pt x="4353" y="10996"/>
                    <a:pt x="4298" y="11036"/>
                    <a:pt x="4298" y="11036"/>
                  </a:cubicBezTo>
                  <a:cubicBezTo>
                    <a:pt x="4298" y="11075"/>
                    <a:pt x="4408" y="11075"/>
                    <a:pt x="4408" y="11114"/>
                  </a:cubicBezTo>
                  <a:cubicBezTo>
                    <a:pt x="4353" y="11114"/>
                    <a:pt x="4298" y="11153"/>
                    <a:pt x="4298" y="11153"/>
                  </a:cubicBezTo>
                  <a:cubicBezTo>
                    <a:pt x="4298" y="11153"/>
                    <a:pt x="4353" y="11153"/>
                    <a:pt x="4353" y="11153"/>
                  </a:cubicBezTo>
                  <a:cubicBezTo>
                    <a:pt x="4353" y="11193"/>
                    <a:pt x="4298" y="11153"/>
                    <a:pt x="4298" y="11153"/>
                  </a:cubicBezTo>
                  <a:cubicBezTo>
                    <a:pt x="4243" y="11153"/>
                    <a:pt x="4243" y="11193"/>
                    <a:pt x="4243" y="11193"/>
                  </a:cubicBezTo>
                  <a:cubicBezTo>
                    <a:pt x="4188" y="11232"/>
                    <a:pt x="4188" y="11311"/>
                    <a:pt x="4188" y="11350"/>
                  </a:cubicBezTo>
                  <a:cubicBezTo>
                    <a:pt x="4133" y="11389"/>
                    <a:pt x="4133" y="11389"/>
                    <a:pt x="4078" y="11428"/>
                  </a:cubicBezTo>
                  <a:cubicBezTo>
                    <a:pt x="4022" y="11468"/>
                    <a:pt x="4022" y="11507"/>
                    <a:pt x="4022" y="11546"/>
                  </a:cubicBezTo>
                  <a:cubicBezTo>
                    <a:pt x="3967" y="11625"/>
                    <a:pt x="4078" y="11703"/>
                    <a:pt x="4078" y="11821"/>
                  </a:cubicBezTo>
                  <a:cubicBezTo>
                    <a:pt x="4078" y="11860"/>
                    <a:pt x="4022" y="11860"/>
                    <a:pt x="4078" y="11939"/>
                  </a:cubicBezTo>
                  <a:cubicBezTo>
                    <a:pt x="4078" y="11939"/>
                    <a:pt x="4078" y="11978"/>
                    <a:pt x="4133" y="12017"/>
                  </a:cubicBezTo>
                  <a:cubicBezTo>
                    <a:pt x="4133" y="12017"/>
                    <a:pt x="4133" y="12057"/>
                    <a:pt x="4133" y="12057"/>
                  </a:cubicBezTo>
                  <a:cubicBezTo>
                    <a:pt x="4133" y="12057"/>
                    <a:pt x="4133" y="12057"/>
                    <a:pt x="4133" y="12096"/>
                  </a:cubicBezTo>
                  <a:cubicBezTo>
                    <a:pt x="4133" y="12096"/>
                    <a:pt x="4133" y="12135"/>
                    <a:pt x="4133" y="12135"/>
                  </a:cubicBezTo>
                  <a:cubicBezTo>
                    <a:pt x="4133" y="12135"/>
                    <a:pt x="4188" y="12135"/>
                    <a:pt x="4188" y="12135"/>
                  </a:cubicBezTo>
                  <a:cubicBezTo>
                    <a:pt x="4243" y="12175"/>
                    <a:pt x="4078" y="12214"/>
                    <a:pt x="4078" y="12214"/>
                  </a:cubicBezTo>
                  <a:cubicBezTo>
                    <a:pt x="4078" y="12214"/>
                    <a:pt x="4078" y="12214"/>
                    <a:pt x="4078" y="12214"/>
                  </a:cubicBezTo>
                  <a:cubicBezTo>
                    <a:pt x="4022" y="12214"/>
                    <a:pt x="4078" y="12253"/>
                    <a:pt x="4022" y="12253"/>
                  </a:cubicBezTo>
                  <a:cubicBezTo>
                    <a:pt x="4022" y="12292"/>
                    <a:pt x="4022" y="12292"/>
                    <a:pt x="4022" y="12292"/>
                  </a:cubicBezTo>
                  <a:cubicBezTo>
                    <a:pt x="3967" y="12292"/>
                    <a:pt x="3967" y="12292"/>
                    <a:pt x="3967" y="12332"/>
                  </a:cubicBezTo>
                  <a:cubicBezTo>
                    <a:pt x="3967" y="12332"/>
                    <a:pt x="3967" y="12332"/>
                    <a:pt x="3967" y="12332"/>
                  </a:cubicBezTo>
                  <a:cubicBezTo>
                    <a:pt x="3967" y="12371"/>
                    <a:pt x="3967" y="12332"/>
                    <a:pt x="3967" y="12371"/>
                  </a:cubicBezTo>
                  <a:cubicBezTo>
                    <a:pt x="3967" y="12410"/>
                    <a:pt x="4022" y="12410"/>
                    <a:pt x="4078" y="12410"/>
                  </a:cubicBezTo>
                  <a:cubicBezTo>
                    <a:pt x="4078" y="12410"/>
                    <a:pt x="4022" y="12449"/>
                    <a:pt x="4078" y="12449"/>
                  </a:cubicBezTo>
                  <a:cubicBezTo>
                    <a:pt x="4078" y="12489"/>
                    <a:pt x="4133" y="12489"/>
                    <a:pt x="4133" y="12528"/>
                  </a:cubicBezTo>
                  <a:cubicBezTo>
                    <a:pt x="4188" y="12528"/>
                    <a:pt x="4188" y="12528"/>
                    <a:pt x="4188" y="12528"/>
                  </a:cubicBezTo>
                  <a:cubicBezTo>
                    <a:pt x="4243" y="12567"/>
                    <a:pt x="4243" y="12646"/>
                    <a:pt x="4188" y="12646"/>
                  </a:cubicBezTo>
                  <a:cubicBezTo>
                    <a:pt x="4188" y="12646"/>
                    <a:pt x="4133" y="12646"/>
                    <a:pt x="4133" y="12685"/>
                  </a:cubicBezTo>
                  <a:cubicBezTo>
                    <a:pt x="4133" y="12685"/>
                    <a:pt x="4188" y="12685"/>
                    <a:pt x="4188" y="12724"/>
                  </a:cubicBezTo>
                  <a:cubicBezTo>
                    <a:pt x="4188" y="12764"/>
                    <a:pt x="4133" y="12803"/>
                    <a:pt x="4133" y="12842"/>
                  </a:cubicBezTo>
                  <a:cubicBezTo>
                    <a:pt x="4133" y="12842"/>
                    <a:pt x="4188" y="12842"/>
                    <a:pt x="4243" y="12842"/>
                  </a:cubicBezTo>
                  <a:cubicBezTo>
                    <a:pt x="4298" y="12881"/>
                    <a:pt x="4243" y="12881"/>
                    <a:pt x="4243" y="12921"/>
                  </a:cubicBezTo>
                  <a:cubicBezTo>
                    <a:pt x="4243" y="12921"/>
                    <a:pt x="4298" y="12960"/>
                    <a:pt x="4298" y="12960"/>
                  </a:cubicBezTo>
                  <a:cubicBezTo>
                    <a:pt x="4298" y="12960"/>
                    <a:pt x="4298" y="12999"/>
                    <a:pt x="4298" y="12999"/>
                  </a:cubicBezTo>
                  <a:cubicBezTo>
                    <a:pt x="4298" y="13039"/>
                    <a:pt x="4353" y="13039"/>
                    <a:pt x="4353" y="13039"/>
                  </a:cubicBezTo>
                  <a:cubicBezTo>
                    <a:pt x="4353" y="13078"/>
                    <a:pt x="4353" y="13078"/>
                    <a:pt x="4353" y="13078"/>
                  </a:cubicBezTo>
                  <a:cubicBezTo>
                    <a:pt x="4353" y="13078"/>
                    <a:pt x="4353" y="13117"/>
                    <a:pt x="4408" y="13117"/>
                  </a:cubicBezTo>
                  <a:cubicBezTo>
                    <a:pt x="4408" y="13156"/>
                    <a:pt x="4408" y="13196"/>
                    <a:pt x="4408" y="13235"/>
                  </a:cubicBezTo>
                  <a:cubicBezTo>
                    <a:pt x="4408" y="13274"/>
                    <a:pt x="4353" y="13274"/>
                    <a:pt x="4408" y="13313"/>
                  </a:cubicBezTo>
                  <a:cubicBezTo>
                    <a:pt x="4408" y="13353"/>
                    <a:pt x="4463" y="13392"/>
                    <a:pt x="4463" y="13353"/>
                  </a:cubicBezTo>
                  <a:cubicBezTo>
                    <a:pt x="4463" y="13353"/>
                    <a:pt x="4518" y="13353"/>
                    <a:pt x="4518" y="13353"/>
                  </a:cubicBezTo>
                  <a:cubicBezTo>
                    <a:pt x="4518" y="13353"/>
                    <a:pt x="4573" y="13353"/>
                    <a:pt x="4573" y="13353"/>
                  </a:cubicBezTo>
                  <a:cubicBezTo>
                    <a:pt x="4629" y="13353"/>
                    <a:pt x="4629" y="13392"/>
                    <a:pt x="4629" y="13431"/>
                  </a:cubicBezTo>
                  <a:cubicBezTo>
                    <a:pt x="4684" y="13471"/>
                    <a:pt x="4739" y="13392"/>
                    <a:pt x="4849" y="13392"/>
                  </a:cubicBezTo>
                  <a:cubicBezTo>
                    <a:pt x="4849" y="13392"/>
                    <a:pt x="4959" y="13431"/>
                    <a:pt x="4959" y="13431"/>
                  </a:cubicBezTo>
                  <a:cubicBezTo>
                    <a:pt x="5014" y="13431"/>
                    <a:pt x="5014" y="13431"/>
                    <a:pt x="5014" y="13471"/>
                  </a:cubicBezTo>
                  <a:cubicBezTo>
                    <a:pt x="5014" y="13471"/>
                    <a:pt x="5014" y="13471"/>
                    <a:pt x="5014" y="13471"/>
                  </a:cubicBezTo>
                  <a:cubicBezTo>
                    <a:pt x="5014" y="13510"/>
                    <a:pt x="4959" y="13549"/>
                    <a:pt x="5014" y="13549"/>
                  </a:cubicBezTo>
                  <a:cubicBezTo>
                    <a:pt x="5014" y="13588"/>
                    <a:pt x="5014" y="13628"/>
                    <a:pt x="5069" y="13588"/>
                  </a:cubicBezTo>
                  <a:cubicBezTo>
                    <a:pt x="5124" y="13588"/>
                    <a:pt x="5124" y="13549"/>
                    <a:pt x="5180" y="13549"/>
                  </a:cubicBezTo>
                  <a:cubicBezTo>
                    <a:pt x="5180" y="13549"/>
                    <a:pt x="5180" y="13549"/>
                    <a:pt x="5235" y="13549"/>
                  </a:cubicBezTo>
                  <a:cubicBezTo>
                    <a:pt x="5235" y="13549"/>
                    <a:pt x="5235" y="13549"/>
                    <a:pt x="5235" y="13549"/>
                  </a:cubicBezTo>
                  <a:cubicBezTo>
                    <a:pt x="5235" y="13510"/>
                    <a:pt x="5235" y="13510"/>
                    <a:pt x="5290" y="13510"/>
                  </a:cubicBezTo>
                  <a:cubicBezTo>
                    <a:pt x="5290" y="13510"/>
                    <a:pt x="5345" y="13510"/>
                    <a:pt x="5400" y="13510"/>
                  </a:cubicBezTo>
                  <a:cubicBezTo>
                    <a:pt x="5400" y="13510"/>
                    <a:pt x="5400" y="13510"/>
                    <a:pt x="5400" y="13510"/>
                  </a:cubicBezTo>
                  <a:cubicBezTo>
                    <a:pt x="5455" y="13510"/>
                    <a:pt x="5510" y="13510"/>
                    <a:pt x="5510" y="13510"/>
                  </a:cubicBezTo>
                  <a:cubicBezTo>
                    <a:pt x="5510" y="13510"/>
                    <a:pt x="5565" y="13549"/>
                    <a:pt x="5565" y="13549"/>
                  </a:cubicBezTo>
                  <a:cubicBezTo>
                    <a:pt x="5565" y="13549"/>
                    <a:pt x="5565" y="13549"/>
                    <a:pt x="5565" y="13549"/>
                  </a:cubicBezTo>
                  <a:cubicBezTo>
                    <a:pt x="5565" y="13588"/>
                    <a:pt x="5620" y="13588"/>
                    <a:pt x="5620" y="13588"/>
                  </a:cubicBezTo>
                  <a:cubicBezTo>
                    <a:pt x="5620" y="13588"/>
                    <a:pt x="5620" y="13628"/>
                    <a:pt x="5620" y="13628"/>
                  </a:cubicBezTo>
                  <a:cubicBezTo>
                    <a:pt x="5620" y="13628"/>
                    <a:pt x="5676" y="13628"/>
                    <a:pt x="5676" y="13628"/>
                  </a:cubicBezTo>
                  <a:cubicBezTo>
                    <a:pt x="5676" y="13628"/>
                    <a:pt x="5676" y="13667"/>
                    <a:pt x="5676" y="13667"/>
                  </a:cubicBezTo>
                  <a:cubicBezTo>
                    <a:pt x="5731" y="13667"/>
                    <a:pt x="5786" y="13628"/>
                    <a:pt x="5786" y="13667"/>
                  </a:cubicBezTo>
                  <a:cubicBezTo>
                    <a:pt x="5786" y="13706"/>
                    <a:pt x="5786" y="13745"/>
                    <a:pt x="5786" y="13745"/>
                  </a:cubicBezTo>
                  <a:cubicBezTo>
                    <a:pt x="5786" y="13745"/>
                    <a:pt x="5786" y="13745"/>
                    <a:pt x="5786" y="13745"/>
                  </a:cubicBezTo>
                  <a:cubicBezTo>
                    <a:pt x="5786" y="13745"/>
                    <a:pt x="5786" y="13785"/>
                    <a:pt x="5786" y="13785"/>
                  </a:cubicBezTo>
                  <a:cubicBezTo>
                    <a:pt x="5786" y="13785"/>
                    <a:pt x="5786" y="13785"/>
                    <a:pt x="5731" y="13824"/>
                  </a:cubicBezTo>
                  <a:cubicBezTo>
                    <a:pt x="5731" y="13824"/>
                    <a:pt x="5731" y="13824"/>
                    <a:pt x="5731" y="13863"/>
                  </a:cubicBezTo>
                  <a:cubicBezTo>
                    <a:pt x="5731" y="13863"/>
                    <a:pt x="5731" y="13863"/>
                    <a:pt x="5731" y="13903"/>
                  </a:cubicBezTo>
                  <a:cubicBezTo>
                    <a:pt x="5786" y="13903"/>
                    <a:pt x="5786" y="13942"/>
                    <a:pt x="5786" y="13942"/>
                  </a:cubicBezTo>
                  <a:cubicBezTo>
                    <a:pt x="5786" y="13981"/>
                    <a:pt x="5841" y="13981"/>
                    <a:pt x="5841" y="14020"/>
                  </a:cubicBezTo>
                  <a:cubicBezTo>
                    <a:pt x="5841" y="14020"/>
                    <a:pt x="5841" y="14020"/>
                    <a:pt x="5841" y="14020"/>
                  </a:cubicBezTo>
                  <a:cubicBezTo>
                    <a:pt x="5786" y="14020"/>
                    <a:pt x="5786" y="14020"/>
                    <a:pt x="5786" y="14020"/>
                  </a:cubicBezTo>
                  <a:cubicBezTo>
                    <a:pt x="5786" y="14020"/>
                    <a:pt x="5786" y="14020"/>
                    <a:pt x="5786" y="14060"/>
                  </a:cubicBezTo>
                  <a:cubicBezTo>
                    <a:pt x="5786" y="14060"/>
                    <a:pt x="5786" y="14060"/>
                    <a:pt x="5786" y="14060"/>
                  </a:cubicBezTo>
                  <a:cubicBezTo>
                    <a:pt x="5786" y="14099"/>
                    <a:pt x="5731" y="14060"/>
                    <a:pt x="5731" y="14099"/>
                  </a:cubicBezTo>
                  <a:cubicBezTo>
                    <a:pt x="5731" y="14099"/>
                    <a:pt x="5731" y="14099"/>
                    <a:pt x="5731" y="14138"/>
                  </a:cubicBezTo>
                  <a:cubicBezTo>
                    <a:pt x="5731" y="14138"/>
                    <a:pt x="5676" y="14138"/>
                    <a:pt x="5731" y="14177"/>
                  </a:cubicBezTo>
                  <a:cubicBezTo>
                    <a:pt x="5731" y="14177"/>
                    <a:pt x="5786" y="14217"/>
                    <a:pt x="5841" y="14256"/>
                  </a:cubicBezTo>
                  <a:cubicBezTo>
                    <a:pt x="5841" y="14256"/>
                    <a:pt x="5841" y="14256"/>
                    <a:pt x="5841" y="14256"/>
                  </a:cubicBezTo>
                  <a:cubicBezTo>
                    <a:pt x="5841" y="14256"/>
                    <a:pt x="5896" y="14256"/>
                    <a:pt x="5896" y="14256"/>
                  </a:cubicBezTo>
                  <a:cubicBezTo>
                    <a:pt x="5896" y="14256"/>
                    <a:pt x="5896" y="14295"/>
                    <a:pt x="5896" y="14295"/>
                  </a:cubicBezTo>
                  <a:cubicBezTo>
                    <a:pt x="5896" y="14295"/>
                    <a:pt x="5841" y="14335"/>
                    <a:pt x="5841" y="14374"/>
                  </a:cubicBezTo>
                  <a:cubicBezTo>
                    <a:pt x="5841" y="14374"/>
                    <a:pt x="5896" y="14374"/>
                    <a:pt x="5896" y="14374"/>
                  </a:cubicBezTo>
                  <a:cubicBezTo>
                    <a:pt x="5951" y="14413"/>
                    <a:pt x="5951" y="14452"/>
                    <a:pt x="5951" y="14492"/>
                  </a:cubicBezTo>
                  <a:cubicBezTo>
                    <a:pt x="6006" y="14531"/>
                    <a:pt x="6006" y="14531"/>
                    <a:pt x="6061" y="14570"/>
                  </a:cubicBezTo>
                  <a:cubicBezTo>
                    <a:pt x="6116" y="14570"/>
                    <a:pt x="6171" y="14570"/>
                    <a:pt x="6171" y="14609"/>
                  </a:cubicBezTo>
                  <a:cubicBezTo>
                    <a:pt x="6227" y="14609"/>
                    <a:pt x="6227" y="14649"/>
                    <a:pt x="6227" y="14649"/>
                  </a:cubicBezTo>
                  <a:cubicBezTo>
                    <a:pt x="6227" y="14649"/>
                    <a:pt x="6282" y="14649"/>
                    <a:pt x="6282" y="14688"/>
                  </a:cubicBezTo>
                  <a:cubicBezTo>
                    <a:pt x="6282" y="14727"/>
                    <a:pt x="6227" y="14767"/>
                    <a:pt x="6227" y="14806"/>
                  </a:cubicBezTo>
                  <a:cubicBezTo>
                    <a:pt x="6282" y="14806"/>
                    <a:pt x="6282" y="14806"/>
                    <a:pt x="6337" y="14806"/>
                  </a:cubicBezTo>
                  <a:cubicBezTo>
                    <a:pt x="6392" y="14806"/>
                    <a:pt x="6447" y="14806"/>
                    <a:pt x="6502" y="14806"/>
                  </a:cubicBezTo>
                  <a:cubicBezTo>
                    <a:pt x="6502" y="14806"/>
                    <a:pt x="6502" y="14845"/>
                    <a:pt x="6502" y="14845"/>
                  </a:cubicBezTo>
                  <a:cubicBezTo>
                    <a:pt x="6557" y="14845"/>
                    <a:pt x="6557" y="14845"/>
                    <a:pt x="6557" y="14845"/>
                  </a:cubicBezTo>
                  <a:cubicBezTo>
                    <a:pt x="6612" y="14884"/>
                    <a:pt x="6557" y="14884"/>
                    <a:pt x="6557" y="14884"/>
                  </a:cubicBezTo>
                  <a:cubicBezTo>
                    <a:pt x="6557" y="14924"/>
                    <a:pt x="6612" y="14963"/>
                    <a:pt x="6612" y="14963"/>
                  </a:cubicBezTo>
                  <a:cubicBezTo>
                    <a:pt x="6612" y="14963"/>
                    <a:pt x="6667" y="15002"/>
                    <a:pt x="6667" y="14963"/>
                  </a:cubicBezTo>
                  <a:cubicBezTo>
                    <a:pt x="6612" y="14963"/>
                    <a:pt x="6667" y="15002"/>
                    <a:pt x="6667" y="15002"/>
                  </a:cubicBezTo>
                  <a:cubicBezTo>
                    <a:pt x="6722" y="15002"/>
                    <a:pt x="6667" y="15002"/>
                    <a:pt x="6722" y="15041"/>
                  </a:cubicBezTo>
                  <a:cubicBezTo>
                    <a:pt x="6722" y="15081"/>
                    <a:pt x="6667" y="15081"/>
                    <a:pt x="6612" y="15081"/>
                  </a:cubicBezTo>
                  <a:cubicBezTo>
                    <a:pt x="6612" y="15081"/>
                    <a:pt x="6612" y="15081"/>
                    <a:pt x="6612" y="15081"/>
                  </a:cubicBezTo>
                  <a:cubicBezTo>
                    <a:pt x="6612" y="15081"/>
                    <a:pt x="6557" y="15081"/>
                    <a:pt x="6557" y="15120"/>
                  </a:cubicBezTo>
                  <a:cubicBezTo>
                    <a:pt x="6557" y="15120"/>
                    <a:pt x="6557" y="15159"/>
                    <a:pt x="6502" y="15159"/>
                  </a:cubicBezTo>
                  <a:cubicBezTo>
                    <a:pt x="6502" y="15159"/>
                    <a:pt x="6502" y="15199"/>
                    <a:pt x="6502" y="15199"/>
                  </a:cubicBezTo>
                  <a:cubicBezTo>
                    <a:pt x="6447" y="15199"/>
                    <a:pt x="6447" y="15199"/>
                    <a:pt x="6447" y="15199"/>
                  </a:cubicBezTo>
                  <a:cubicBezTo>
                    <a:pt x="6447" y="15199"/>
                    <a:pt x="6447" y="15199"/>
                    <a:pt x="6392" y="15238"/>
                  </a:cubicBezTo>
                  <a:cubicBezTo>
                    <a:pt x="6392" y="15238"/>
                    <a:pt x="6337" y="15238"/>
                    <a:pt x="6337" y="15199"/>
                  </a:cubicBezTo>
                  <a:cubicBezTo>
                    <a:pt x="6282" y="15199"/>
                    <a:pt x="6282" y="15238"/>
                    <a:pt x="6282" y="15199"/>
                  </a:cubicBezTo>
                  <a:cubicBezTo>
                    <a:pt x="6227" y="15199"/>
                    <a:pt x="6227" y="15199"/>
                    <a:pt x="6227" y="15199"/>
                  </a:cubicBezTo>
                  <a:cubicBezTo>
                    <a:pt x="6227" y="15199"/>
                    <a:pt x="6227" y="15159"/>
                    <a:pt x="6227" y="15159"/>
                  </a:cubicBezTo>
                  <a:cubicBezTo>
                    <a:pt x="6171" y="15159"/>
                    <a:pt x="6061" y="15159"/>
                    <a:pt x="6006" y="15159"/>
                  </a:cubicBezTo>
                  <a:cubicBezTo>
                    <a:pt x="6006" y="15159"/>
                    <a:pt x="6006" y="15199"/>
                    <a:pt x="6006" y="15238"/>
                  </a:cubicBezTo>
                  <a:cubicBezTo>
                    <a:pt x="6006" y="15238"/>
                    <a:pt x="5951" y="15238"/>
                    <a:pt x="5951" y="15277"/>
                  </a:cubicBezTo>
                  <a:cubicBezTo>
                    <a:pt x="5951" y="15277"/>
                    <a:pt x="6006" y="15316"/>
                    <a:pt x="6006" y="15316"/>
                  </a:cubicBezTo>
                  <a:cubicBezTo>
                    <a:pt x="6061" y="15356"/>
                    <a:pt x="6061" y="15356"/>
                    <a:pt x="6061" y="15356"/>
                  </a:cubicBezTo>
                  <a:cubicBezTo>
                    <a:pt x="6116" y="15356"/>
                    <a:pt x="6116" y="15395"/>
                    <a:pt x="6116" y="15434"/>
                  </a:cubicBezTo>
                  <a:cubicBezTo>
                    <a:pt x="6116" y="15473"/>
                    <a:pt x="6061" y="15434"/>
                    <a:pt x="6061" y="15473"/>
                  </a:cubicBezTo>
                  <a:cubicBezTo>
                    <a:pt x="6061" y="15473"/>
                    <a:pt x="6227" y="15552"/>
                    <a:pt x="6116" y="15552"/>
                  </a:cubicBezTo>
                  <a:cubicBezTo>
                    <a:pt x="6116" y="15552"/>
                    <a:pt x="6116" y="15552"/>
                    <a:pt x="6116" y="15552"/>
                  </a:cubicBezTo>
                  <a:cubicBezTo>
                    <a:pt x="6116" y="15552"/>
                    <a:pt x="6116" y="15552"/>
                    <a:pt x="6116" y="15591"/>
                  </a:cubicBezTo>
                  <a:cubicBezTo>
                    <a:pt x="6116" y="15591"/>
                    <a:pt x="6116" y="15631"/>
                    <a:pt x="6116" y="15631"/>
                  </a:cubicBezTo>
                  <a:cubicBezTo>
                    <a:pt x="6116" y="15670"/>
                    <a:pt x="6116" y="15709"/>
                    <a:pt x="6171" y="15709"/>
                  </a:cubicBezTo>
                  <a:cubicBezTo>
                    <a:pt x="6171" y="15748"/>
                    <a:pt x="6171" y="15748"/>
                    <a:pt x="6227" y="15788"/>
                  </a:cubicBezTo>
                  <a:cubicBezTo>
                    <a:pt x="6227" y="15788"/>
                    <a:pt x="6227" y="15788"/>
                    <a:pt x="6227" y="15827"/>
                  </a:cubicBezTo>
                  <a:cubicBezTo>
                    <a:pt x="6227" y="15827"/>
                    <a:pt x="6282" y="15788"/>
                    <a:pt x="6282" y="15827"/>
                  </a:cubicBezTo>
                  <a:cubicBezTo>
                    <a:pt x="6282" y="15827"/>
                    <a:pt x="6282" y="15827"/>
                    <a:pt x="6282" y="15827"/>
                  </a:cubicBezTo>
                  <a:cubicBezTo>
                    <a:pt x="6282" y="15866"/>
                    <a:pt x="6282" y="15827"/>
                    <a:pt x="6337" y="15827"/>
                  </a:cubicBezTo>
                  <a:cubicBezTo>
                    <a:pt x="6392" y="15827"/>
                    <a:pt x="6447" y="15827"/>
                    <a:pt x="6502" y="15788"/>
                  </a:cubicBezTo>
                  <a:cubicBezTo>
                    <a:pt x="6502" y="15788"/>
                    <a:pt x="6502" y="15748"/>
                    <a:pt x="6502" y="15748"/>
                  </a:cubicBezTo>
                  <a:cubicBezTo>
                    <a:pt x="6502" y="15709"/>
                    <a:pt x="6502" y="15709"/>
                    <a:pt x="6502" y="15670"/>
                  </a:cubicBezTo>
                  <a:cubicBezTo>
                    <a:pt x="6557" y="15670"/>
                    <a:pt x="6667" y="15709"/>
                    <a:pt x="6667" y="15709"/>
                  </a:cubicBezTo>
                  <a:cubicBezTo>
                    <a:pt x="6722" y="15709"/>
                    <a:pt x="6778" y="15709"/>
                    <a:pt x="6833" y="15709"/>
                  </a:cubicBezTo>
                  <a:cubicBezTo>
                    <a:pt x="6888" y="15709"/>
                    <a:pt x="6888" y="15670"/>
                    <a:pt x="6943" y="15670"/>
                  </a:cubicBezTo>
                  <a:cubicBezTo>
                    <a:pt x="6998" y="15631"/>
                    <a:pt x="7053" y="15670"/>
                    <a:pt x="7108" y="15670"/>
                  </a:cubicBezTo>
                  <a:cubicBezTo>
                    <a:pt x="7108" y="15709"/>
                    <a:pt x="7108" y="15709"/>
                    <a:pt x="7163" y="15670"/>
                  </a:cubicBezTo>
                  <a:cubicBezTo>
                    <a:pt x="7218" y="15670"/>
                    <a:pt x="7218" y="15670"/>
                    <a:pt x="7273" y="15670"/>
                  </a:cubicBezTo>
                  <a:cubicBezTo>
                    <a:pt x="7329" y="15709"/>
                    <a:pt x="7384" y="15748"/>
                    <a:pt x="7384" y="15788"/>
                  </a:cubicBezTo>
                  <a:cubicBezTo>
                    <a:pt x="7384" y="15788"/>
                    <a:pt x="7384" y="15827"/>
                    <a:pt x="7384" y="15866"/>
                  </a:cubicBezTo>
                  <a:cubicBezTo>
                    <a:pt x="7384" y="15866"/>
                    <a:pt x="7384" y="15866"/>
                    <a:pt x="7384" y="15905"/>
                  </a:cubicBezTo>
                  <a:cubicBezTo>
                    <a:pt x="7439" y="15905"/>
                    <a:pt x="7439" y="15945"/>
                    <a:pt x="7494" y="15945"/>
                  </a:cubicBezTo>
                  <a:cubicBezTo>
                    <a:pt x="7494" y="15945"/>
                    <a:pt x="7494" y="15945"/>
                    <a:pt x="7494" y="15945"/>
                  </a:cubicBezTo>
                  <a:cubicBezTo>
                    <a:pt x="7494" y="15945"/>
                    <a:pt x="7549" y="15945"/>
                    <a:pt x="7549" y="15984"/>
                  </a:cubicBezTo>
                  <a:cubicBezTo>
                    <a:pt x="7604" y="16063"/>
                    <a:pt x="7494" y="16023"/>
                    <a:pt x="7439" y="16063"/>
                  </a:cubicBezTo>
                  <a:cubicBezTo>
                    <a:pt x="7384" y="16063"/>
                    <a:pt x="7384" y="16063"/>
                    <a:pt x="7439" y="16102"/>
                  </a:cubicBezTo>
                  <a:cubicBezTo>
                    <a:pt x="7439" y="16102"/>
                    <a:pt x="7439" y="16141"/>
                    <a:pt x="7439" y="16141"/>
                  </a:cubicBezTo>
                  <a:cubicBezTo>
                    <a:pt x="7494" y="16180"/>
                    <a:pt x="7439" y="16259"/>
                    <a:pt x="7494" y="16220"/>
                  </a:cubicBezTo>
                  <a:cubicBezTo>
                    <a:pt x="7494" y="16259"/>
                    <a:pt x="7494" y="16298"/>
                    <a:pt x="7439" y="16298"/>
                  </a:cubicBezTo>
                  <a:cubicBezTo>
                    <a:pt x="7439" y="16298"/>
                    <a:pt x="7494" y="16337"/>
                    <a:pt x="7494" y="16337"/>
                  </a:cubicBezTo>
                  <a:cubicBezTo>
                    <a:pt x="7494" y="16337"/>
                    <a:pt x="7494" y="16298"/>
                    <a:pt x="7549" y="16298"/>
                  </a:cubicBezTo>
                  <a:cubicBezTo>
                    <a:pt x="7549" y="16298"/>
                    <a:pt x="7604" y="16298"/>
                    <a:pt x="7604" y="16337"/>
                  </a:cubicBezTo>
                  <a:cubicBezTo>
                    <a:pt x="7604" y="16337"/>
                    <a:pt x="7659" y="16298"/>
                    <a:pt x="7659" y="16337"/>
                  </a:cubicBezTo>
                  <a:cubicBezTo>
                    <a:pt x="7659" y="16337"/>
                    <a:pt x="7659" y="16337"/>
                    <a:pt x="7714" y="16337"/>
                  </a:cubicBezTo>
                  <a:cubicBezTo>
                    <a:pt x="7714" y="16377"/>
                    <a:pt x="7824" y="16337"/>
                    <a:pt x="7880" y="16337"/>
                  </a:cubicBezTo>
                  <a:cubicBezTo>
                    <a:pt x="7935" y="16337"/>
                    <a:pt x="7880" y="16377"/>
                    <a:pt x="7935" y="16416"/>
                  </a:cubicBezTo>
                  <a:cubicBezTo>
                    <a:pt x="7935" y="16416"/>
                    <a:pt x="7935" y="16416"/>
                    <a:pt x="7990" y="16416"/>
                  </a:cubicBezTo>
                  <a:cubicBezTo>
                    <a:pt x="7990" y="16416"/>
                    <a:pt x="8045" y="16416"/>
                    <a:pt x="8045" y="16416"/>
                  </a:cubicBezTo>
                  <a:cubicBezTo>
                    <a:pt x="8045" y="16455"/>
                    <a:pt x="8045" y="16455"/>
                    <a:pt x="8045" y="16455"/>
                  </a:cubicBezTo>
                  <a:cubicBezTo>
                    <a:pt x="7990" y="16455"/>
                    <a:pt x="7990" y="16455"/>
                    <a:pt x="7990" y="16495"/>
                  </a:cubicBezTo>
                  <a:cubicBezTo>
                    <a:pt x="7990" y="16495"/>
                    <a:pt x="7990" y="16495"/>
                    <a:pt x="7990" y="16495"/>
                  </a:cubicBezTo>
                  <a:cubicBezTo>
                    <a:pt x="7990" y="16495"/>
                    <a:pt x="8045" y="16495"/>
                    <a:pt x="8045" y="16495"/>
                  </a:cubicBezTo>
                  <a:cubicBezTo>
                    <a:pt x="8045" y="16534"/>
                    <a:pt x="8045" y="16534"/>
                    <a:pt x="8045" y="16534"/>
                  </a:cubicBezTo>
                  <a:cubicBezTo>
                    <a:pt x="8045" y="16573"/>
                    <a:pt x="8045" y="16573"/>
                    <a:pt x="8045" y="16573"/>
                  </a:cubicBezTo>
                  <a:cubicBezTo>
                    <a:pt x="8045" y="16573"/>
                    <a:pt x="8100" y="16573"/>
                    <a:pt x="8100" y="16573"/>
                  </a:cubicBezTo>
                  <a:cubicBezTo>
                    <a:pt x="8100" y="16612"/>
                    <a:pt x="8100" y="16612"/>
                    <a:pt x="8100" y="16652"/>
                  </a:cubicBezTo>
                  <a:cubicBezTo>
                    <a:pt x="8045" y="16652"/>
                    <a:pt x="8045" y="16730"/>
                    <a:pt x="8100" y="16769"/>
                  </a:cubicBezTo>
                  <a:cubicBezTo>
                    <a:pt x="8100" y="16769"/>
                    <a:pt x="8155" y="16769"/>
                    <a:pt x="8155" y="16769"/>
                  </a:cubicBezTo>
                  <a:cubicBezTo>
                    <a:pt x="8155" y="16769"/>
                    <a:pt x="8155" y="16809"/>
                    <a:pt x="8155" y="16809"/>
                  </a:cubicBezTo>
                  <a:cubicBezTo>
                    <a:pt x="8155" y="16809"/>
                    <a:pt x="8210" y="16848"/>
                    <a:pt x="8210" y="16809"/>
                  </a:cubicBezTo>
                  <a:cubicBezTo>
                    <a:pt x="8265" y="16809"/>
                    <a:pt x="8265" y="16769"/>
                    <a:pt x="8265" y="16769"/>
                  </a:cubicBezTo>
                  <a:cubicBezTo>
                    <a:pt x="8320" y="16769"/>
                    <a:pt x="8376" y="16769"/>
                    <a:pt x="8431" y="16769"/>
                  </a:cubicBezTo>
                  <a:cubicBezTo>
                    <a:pt x="8486" y="16809"/>
                    <a:pt x="8486" y="16848"/>
                    <a:pt x="8541" y="16848"/>
                  </a:cubicBezTo>
                  <a:cubicBezTo>
                    <a:pt x="8541" y="16887"/>
                    <a:pt x="8541" y="16848"/>
                    <a:pt x="8596" y="16848"/>
                  </a:cubicBezTo>
                  <a:cubicBezTo>
                    <a:pt x="8651" y="16848"/>
                    <a:pt x="8596" y="16887"/>
                    <a:pt x="8651" y="16887"/>
                  </a:cubicBezTo>
                  <a:cubicBezTo>
                    <a:pt x="8651" y="16927"/>
                    <a:pt x="8706" y="16887"/>
                    <a:pt x="8706" y="16887"/>
                  </a:cubicBezTo>
                  <a:cubicBezTo>
                    <a:pt x="8761" y="16887"/>
                    <a:pt x="8761" y="16848"/>
                    <a:pt x="8816" y="16848"/>
                  </a:cubicBezTo>
                  <a:cubicBezTo>
                    <a:pt x="8871" y="16809"/>
                    <a:pt x="8927" y="16809"/>
                    <a:pt x="8982" y="16809"/>
                  </a:cubicBezTo>
                  <a:cubicBezTo>
                    <a:pt x="9037" y="16809"/>
                    <a:pt x="9037" y="16769"/>
                    <a:pt x="9092" y="16769"/>
                  </a:cubicBezTo>
                  <a:cubicBezTo>
                    <a:pt x="9092" y="16769"/>
                    <a:pt x="9092" y="16809"/>
                    <a:pt x="9147" y="16848"/>
                  </a:cubicBezTo>
                  <a:cubicBezTo>
                    <a:pt x="9147" y="16848"/>
                    <a:pt x="9202" y="16848"/>
                    <a:pt x="9202" y="16848"/>
                  </a:cubicBezTo>
                  <a:cubicBezTo>
                    <a:pt x="9202" y="16848"/>
                    <a:pt x="9202" y="16887"/>
                    <a:pt x="9202" y="16887"/>
                  </a:cubicBezTo>
                  <a:cubicBezTo>
                    <a:pt x="9202" y="16927"/>
                    <a:pt x="9202" y="16966"/>
                    <a:pt x="9257" y="16966"/>
                  </a:cubicBezTo>
                  <a:cubicBezTo>
                    <a:pt x="9312" y="17005"/>
                    <a:pt x="9367" y="17005"/>
                    <a:pt x="9367" y="17084"/>
                  </a:cubicBezTo>
                  <a:cubicBezTo>
                    <a:pt x="9422" y="17044"/>
                    <a:pt x="9478" y="17084"/>
                    <a:pt x="9478" y="17044"/>
                  </a:cubicBezTo>
                  <a:cubicBezTo>
                    <a:pt x="9478" y="17044"/>
                    <a:pt x="9422" y="16966"/>
                    <a:pt x="9533" y="17005"/>
                  </a:cubicBezTo>
                  <a:cubicBezTo>
                    <a:pt x="9588" y="17005"/>
                    <a:pt x="9588" y="17044"/>
                    <a:pt x="9588" y="17044"/>
                  </a:cubicBezTo>
                  <a:cubicBezTo>
                    <a:pt x="9643" y="17044"/>
                    <a:pt x="9698" y="17044"/>
                    <a:pt x="9753" y="17044"/>
                  </a:cubicBezTo>
                  <a:cubicBezTo>
                    <a:pt x="9753" y="17084"/>
                    <a:pt x="9753" y="17084"/>
                    <a:pt x="9808" y="17084"/>
                  </a:cubicBezTo>
                  <a:cubicBezTo>
                    <a:pt x="9808" y="17123"/>
                    <a:pt x="9863" y="17123"/>
                    <a:pt x="9918" y="17123"/>
                  </a:cubicBezTo>
                  <a:cubicBezTo>
                    <a:pt x="9918" y="17123"/>
                    <a:pt x="9973" y="17084"/>
                    <a:pt x="9973" y="17084"/>
                  </a:cubicBezTo>
                  <a:cubicBezTo>
                    <a:pt x="10029" y="17123"/>
                    <a:pt x="10029" y="17162"/>
                    <a:pt x="10029" y="17162"/>
                  </a:cubicBezTo>
                  <a:cubicBezTo>
                    <a:pt x="10084" y="17162"/>
                    <a:pt x="10084" y="17162"/>
                    <a:pt x="10139" y="17162"/>
                  </a:cubicBezTo>
                  <a:cubicBezTo>
                    <a:pt x="10194" y="17162"/>
                    <a:pt x="10194" y="17201"/>
                    <a:pt x="10194" y="17241"/>
                  </a:cubicBezTo>
                  <a:cubicBezTo>
                    <a:pt x="10249" y="17241"/>
                    <a:pt x="10249" y="17280"/>
                    <a:pt x="10304" y="17280"/>
                  </a:cubicBezTo>
                  <a:cubicBezTo>
                    <a:pt x="10359" y="17280"/>
                    <a:pt x="10359" y="17241"/>
                    <a:pt x="10414" y="17241"/>
                  </a:cubicBezTo>
                  <a:cubicBezTo>
                    <a:pt x="10414" y="17241"/>
                    <a:pt x="10469" y="17241"/>
                    <a:pt x="10469" y="17280"/>
                  </a:cubicBezTo>
                  <a:cubicBezTo>
                    <a:pt x="10469" y="17280"/>
                    <a:pt x="10414" y="17280"/>
                    <a:pt x="10414" y="17280"/>
                  </a:cubicBezTo>
                  <a:cubicBezTo>
                    <a:pt x="10414" y="17319"/>
                    <a:pt x="10414" y="17319"/>
                    <a:pt x="10469" y="17319"/>
                  </a:cubicBezTo>
                  <a:cubicBezTo>
                    <a:pt x="10469" y="17359"/>
                    <a:pt x="10469" y="17398"/>
                    <a:pt x="10469" y="17437"/>
                  </a:cubicBezTo>
                  <a:cubicBezTo>
                    <a:pt x="10469" y="17476"/>
                    <a:pt x="10414" y="17476"/>
                    <a:pt x="10414" y="17516"/>
                  </a:cubicBezTo>
                  <a:cubicBezTo>
                    <a:pt x="10359" y="17516"/>
                    <a:pt x="10359" y="17555"/>
                    <a:pt x="10359" y="17555"/>
                  </a:cubicBezTo>
                  <a:cubicBezTo>
                    <a:pt x="10359" y="17555"/>
                    <a:pt x="10249" y="17555"/>
                    <a:pt x="10249" y="17555"/>
                  </a:cubicBezTo>
                  <a:cubicBezTo>
                    <a:pt x="10249" y="17594"/>
                    <a:pt x="10249" y="17633"/>
                    <a:pt x="10304" y="17633"/>
                  </a:cubicBezTo>
                  <a:cubicBezTo>
                    <a:pt x="10304" y="17633"/>
                    <a:pt x="10359" y="17633"/>
                    <a:pt x="10359" y="17633"/>
                  </a:cubicBezTo>
                  <a:cubicBezTo>
                    <a:pt x="10359" y="17633"/>
                    <a:pt x="10359" y="17673"/>
                    <a:pt x="10359" y="17673"/>
                  </a:cubicBezTo>
                  <a:cubicBezTo>
                    <a:pt x="10414" y="17673"/>
                    <a:pt x="10414" y="17633"/>
                    <a:pt x="10414" y="17673"/>
                  </a:cubicBezTo>
                  <a:cubicBezTo>
                    <a:pt x="10414" y="17712"/>
                    <a:pt x="10359" y="17673"/>
                    <a:pt x="10359" y="17673"/>
                  </a:cubicBezTo>
                  <a:cubicBezTo>
                    <a:pt x="10249" y="17673"/>
                    <a:pt x="10249" y="17751"/>
                    <a:pt x="10194" y="17791"/>
                  </a:cubicBezTo>
                  <a:cubicBezTo>
                    <a:pt x="10249" y="17791"/>
                    <a:pt x="10304" y="17791"/>
                    <a:pt x="10304" y="17791"/>
                  </a:cubicBezTo>
                  <a:cubicBezTo>
                    <a:pt x="10359" y="17830"/>
                    <a:pt x="10304" y="17830"/>
                    <a:pt x="10304" y="17869"/>
                  </a:cubicBezTo>
                  <a:cubicBezTo>
                    <a:pt x="10359" y="17869"/>
                    <a:pt x="10359" y="17869"/>
                    <a:pt x="10359" y="17908"/>
                  </a:cubicBezTo>
                  <a:cubicBezTo>
                    <a:pt x="10359" y="17948"/>
                    <a:pt x="10359" y="17948"/>
                    <a:pt x="10304" y="17948"/>
                  </a:cubicBezTo>
                  <a:cubicBezTo>
                    <a:pt x="10359" y="17987"/>
                    <a:pt x="10414" y="17948"/>
                    <a:pt x="10414" y="17987"/>
                  </a:cubicBezTo>
                  <a:cubicBezTo>
                    <a:pt x="10359" y="18026"/>
                    <a:pt x="10304" y="18026"/>
                    <a:pt x="10304" y="18065"/>
                  </a:cubicBezTo>
                  <a:cubicBezTo>
                    <a:pt x="10304" y="18065"/>
                    <a:pt x="10304" y="18105"/>
                    <a:pt x="10304" y="18105"/>
                  </a:cubicBezTo>
                  <a:cubicBezTo>
                    <a:pt x="10304" y="18105"/>
                    <a:pt x="10304" y="18105"/>
                    <a:pt x="10304" y="18105"/>
                  </a:cubicBezTo>
                  <a:cubicBezTo>
                    <a:pt x="10304" y="18105"/>
                    <a:pt x="10304" y="18105"/>
                    <a:pt x="10304" y="18144"/>
                  </a:cubicBezTo>
                  <a:cubicBezTo>
                    <a:pt x="10304" y="18144"/>
                    <a:pt x="10304" y="18183"/>
                    <a:pt x="10304" y="18223"/>
                  </a:cubicBezTo>
                  <a:cubicBezTo>
                    <a:pt x="10249" y="18223"/>
                    <a:pt x="10194" y="18223"/>
                    <a:pt x="10139" y="18223"/>
                  </a:cubicBezTo>
                  <a:cubicBezTo>
                    <a:pt x="10084" y="18223"/>
                    <a:pt x="9973" y="18223"/>
                    <a:pt x="9918" y="18223"/>
                  </a:cubicBezTo>
                  <a:cubicBezTo>
                    <a:pt x="9863" y="18183"/>
                    <a:pt x="9808" y="18183"/>
                    <a:pt x="9808" y="18262"/>
                  </a:cubicBezTo>
                  <a:cubicBezTo>
                    <a:pt x="9753" y="18262"/>
                    <a:pt x="9753" y="18301"/>
                    <a:pt x="9753" y="18301"/>
                  </a:cubicBezTo>
                  <a:cubicBezTo>
                    <a:pt x="9753" y="18301"/>
                    <a:pt x="9753" y="18301"/>
                    <a:pt x="9753" y="18301"/>
                  </a:cubicBezTo>
                  <a:cubicBezTo>
                    <a:pt x="9698" y="18301"/>
                    <a:pt x="9698" y="18301"/>
                    <a:pt x="9698" y="18340"/>
                  </a:cubicBezTo>
                  <a:cubicBezTo>
                    <a:pt x="9588" y="18340"/>
                    <a:pt x="9533" y="18301"/>
                    <a:pt x="9533" y="18380"/>
                  </a:cubicBezTo>
                  <a:cubicBezTo>
                    <a:pt x="9533" y="18419"/>
                    <a:pt x="9533" y="18458"/>
                    <a:pt x="9478" y="18458"/>
                  </a:cubicBezTo>
                  <a:cubicBezTo>
                    <a:pt x="9478" y="18458"/>
                    <a:pt x="9478" y="18497"/>
                    <a:pt x="9478" y="18497"/>
                  </a:cubicBezTo>
                  <a:cubicBezTo>
                    <a:pt x="9478" y="18497"/>
                    <a:pt x="9533" y="18497"/>
                    <a:pt x="9533" y="18497"/>
                  </a:cubicBezTo>
                  <a:cubicBezTo>
                    <a:pt x="9533" y="18537"/>
                    <a:pt x="9533" y="18497"/>
                    <a:pt x="9533" y="18537"/>
                  </a:cubicBezTo>
                  <a:cubicBezTo>
                    <a:pt x="9478" y="18576"/>
                    <a:pt x="9478" y="18576"/>
                    <a:pt x="9478" y="18615"/>
                  </a:cubicBezTo>
                  <a:cubicBezTo>
                    <a:pt x="9533" y="18576"/>
                    <a:pt x="9588" y="18615"/>
                    <a:pt x="9588" y="18576"/>
                  </a:cubicBezTo>
                  <a:cubicBezTo>
                    <a:pt x="9643" y="18576"/>
                    <a:pt x="9643" y="18576"/>
                    <a:pt x="9643" y="18537"/>
                  </a:cubicBezTo>
                  <a:cubicBezTo>
                    <a:pt x="9698" y="18537"/>
                    <a:pt x="9753" y="18537"/>
                    <a:pt x="9808" y="18497"/>
                  </a:cubicBezTo>
                  <a:cubicBezTo>
                    <a:pt x="9808" y="18537"/>
                    <a:pt x="9698" y="18537"/>
                    <a:pt x="9643" y="18537"/>
                  </a:cubicBezTo>
                  <a:cubicBezTo>
                    <a:pt x="9643" y="18576"/>
                    <a:pt x="9643" y="18615"/>
                    <a:pt x="9698" y="18615"/>
                  </a:cubicBezTo>
                  <a:cubicBezTo>
                    <a:pt x="9698" y="18576"/>
                    <a:pt x="9698" y="18576"/>
                    <a:pt x="9698" y="18576"/>
                  </a:cubicBezTo>
                  <a:cubicBezTo>
                    <a:pt x="9698" y="18576"/>
                    <a:pt x="9808" y="18576"/>
                    <a:pt x="9863" y="18576"/>
                  </a:cubicBezTo>
                  <a:cubicBezTo>
                    <a:pt x="9863" y="18537"/>
                    <a:pt x="9863" y="18537"/>
                    <a:pt x="9863" y="18537"/>
                  </a:cubicBezTo>
                  <a:cubicBezTo>
                    <a:pt x="9863" y="18537"/>
                    <a:pt x="9973" y="18497"/>
                    <a:pt x="9973" y="18497"/>
                  </a:cubicBezTo>
                  <a:cubicBezTo>
                    <a:pt x="9973" y="18497"/>
                    <a:pt x="10029" y="18537"/>
                    <a:pt x="10029" y="18537"/>
                  </a:cubicBezTo>
                  <a:cubicBezTo>
                    <a:pt x="10029" y="18576"/>
                    <a:pt x="10029" y="18576"/>
                    <a:pt x="10029" y="18576"/>
                  </a:cubicBezTo>
                  <a:cubicBezTo>
                    <a:pt x="10029" y="18576"/>
                    <a:pt x="10029" y="18615"/>
                    <a:pt x="10029" y="18615"/>
                  </a:cubicBezTo>
                  <a:cubicBezTo>
                    <a:pt x="10029" y="18576"/>
                    <a:pt x="10084" y="18576"/>
                    <a:pt x="10084" y="18615"/>
                  </a:cubicBezTo>
                  <a:cubicBezTo>
                    <a:pt x="10029" y="18615"/>
                    <a:pt x="10084" y="18615"/>
                    <a:pt x="10029" y="18655"/>
                  </a:cubicBezTo>
                  <a:cubicBezTo>
                    <a:pt x="10029" y="18655"/>
                    <a:pt x="9973" y="18655"/>
                    <a:pt x="9973" y="18655"/>
                  </a:cubicBezTo>
                  <a:cubicBezTo>
                    <a:pt x="9918" y="18655"/>
                    <a:pt x="9918" y="18655"/>
                    <a:pt x="9863" y="18694"/>
                  </a:cubicBezTo>
                  <a:cubicBezTo>
                    <a:pt x="9863" y="18694"/>
                    <a:pt x="9863" y="18694"/>
                    <a:pt x="9808" y="18694"/>
                  </a:cubicBezTo>
                  <a:cubicBezTo>
                    <a:pt x="9808" y="18694"/>
                    <a:pt x="9808" y="18694"/>
                    <a:pt x="9808" y="18733"/>
                  </a:cubicBezTo>
                  <a:cubicBezTo>
                    <a:pt x="9753" y="18733"/>
                    <a:pt x="9698" y="18733"/>
                    <a:pt x="9698" y="18733"/>
                  </a:cubicBezTo>
                  <a:cubicBezTo>
                    <a:pt x="9643" y="18733"/>
                    <a:pt x="9643" y="18733"/>
                    <a:pt x="9588" y="18733"/>
                  </a:cubicBezTo>
                  <a:cubicBezTo>
                    <a:pt x="9588" y="18772"/>
                    <a:pt x="9588" y="18812"/>
                    <a:pt x="9588" y="18812"/>
                  </a:cubicBezTo>
                  <a:cubicBezTo>
                    <a:pt x="9588" y="18772"/>
                    <a:pt x="9698" y="18812"/>
                    <a:pt x="9698" y="18851"/>
                  </a:cubicBezTo>
                  <a:cubicBezTo>
                    <a:pt x="9643" y="18890"/>
                    <a:pt x="9533" y="18812"/>
                    <a:pt x="9533" y="18812"/>
                  </a:cubicBezTo>
                  <a:cubicBezTo>
                    <a:pt x="9478" y="18812"/>
                    <a:pt x="9478" y="18812"/>
                    <a:pt x="9478" y="18812"/>
                  </a:cubicBezTo>
                  <a:cubicBezTo>
                    <a:pt x="9422" y="18851"/>
                    <a:pt x="9422" y="18851"/>
                    <a:pt x="9367" y="18851"/>
                  </a:cubicBezTo>
                  <a:cubicBezTo>
                    <a:pt x="9312" y="18851"/>
                    <a:pt x="9312" y="18851"/>
                    <a:pt x="9257" y="18812"/>
                  </a:cubicBezTo>
                  <a:cubicBezTo>
                    <a:pt x="9257" y="18851"/>
                    <a:pt x="9312" y="19008"/>
                    <a:pt x="9422" y="19008"/>
                  </a:cubicBezTo>
                  <a:cubicBezTo>
                    <a:pt x="9367" y="18969"/>
                    <a:pt x="9367" y="18969"/>
                    <a:pt x="9422" y="18969"/>
                  </a:cubicBezTo>
                  <a:cubicBezTo>
                    <a:pt x="9422" y="18969"/>
                    <a:pt x="9422" y="19008"/>
                    <a:pt x="9478" y="19008"/>
                  </a:cubicBezTo>
                  <a:cubicBezTo>
                    <a:pt x="9533" y="19047"/>
                    <a:pt x="9533" y="19047"/>
                    <a:pt x="9588" y="19087"/>
                  </a:cubicBezTo>
                  <a:cubicBezTo>
                    <a:pt x="9588" y="19087"/>
                    <a:pt x="9753" y="19126"/>
                    <a:pt x="9643" y="19165"/>
                  </a:cubicBezTo>
                  <a:cubicBezTo>
                    <a:pt x="9643" y="19204"/>
                    <a:pt x="9588" y="19126"/>
                    <a:pt x="9533" y="19126"/>
                  </a:cubicBezTo>
                  <a:cubicBezTo>
                    <a:pt x="9478" y="19087"/>
                    <a:pt x="9478" y="19165"/>
                    <a:pt x="9422" y="19204"/>
                  </a:cubicBezTo>
                  <a:cubicBezTo>
                    <a:pt x="9422" y="19204"/>
                    <a:pt x="9422" y="19283"/>
                    <a:pt x="9422" y="19283"/>
                  </a:cubicBezTo>
                  <a:cubicBezTo>
                    <a:pt x="9367" y="19283"/>
                    <a:pt x="9422" y="19204"/>
                    <a:pt x="9422" y="19204"/>
                  </a:cubicBezTo>
                  <a:cubicBezTo>
                    <a:pt x="9422" y="19204"/>
                    <a:pt x="9422" y="19165"/>
                    <a:pt x="9422" y="19204"/>
                  </a:cubicBezTo>
                  <a:cubicBezTo>
                    <a:pt x="9422" y="19165"/>
                    <a:pt x="9422" y="19165"/>
                    <a:pt x="9422" y="19165"/>
                  </a:cubicBezTo>
                  <a:cubicBezTo>
                    <a:pt x="9422" y="19165"/>
                    <a:pt x="9422" y="19165"/>
                    <a:pt x="9422" y="19165"/>
                  </a:cubicBezTo>
                  <a:cubicBezTo>
                    <a:pt x="9312" y="19165"/>
                    <a:pt x="9367" y="19244"/>
                    <a:pt x="9312" y="19283"/>
                  </a:cubicBezTo>
                  <a:cubicBezTo>
                    <a:pt x="9312" y="19322"/>
                    <a:pt x="9202" y="19361"/>
                    <a:pt x="9257" y="19401"/>
                  </a:cubicBezTo>
                  <a:cubicBezTo>
                    <a:pt x="9257" y="19361"/>
                    <a:pt x="9257" y="19361"/>
                    <a:pt x="9202" y="19361"/>
                  </a:cubicBezTo>
                  <a:cubicBezTo>
                    <a:pt x="9202" y="19401"/>
                    <a:pt x="9202" y="19401"/>
                    <a:pt x="9202" y="19401"/>
                  </a:cubicBezTo>
                  <a:cubicBezTo>
                    <a:pt x="9202" y="19401"/>
                    <a:pt x="9202" y="19361"/>
                    <a:pt x="9202" y="19361"/>
                  </a:cubicBezTo>
                  <a:cubicBezTo>
                    <a:pt x="9202" y="19361"/>
                    <a:pt x="9202" y="19361"/>
                    <a:pt x="9202" y="19361"/>
                  </a:cubicBezTo>
                  <a:cubicBezTo>
                    <a:pt x="9202" y="19361"/>
                    <a:pt x="9147" y="19479"/>
                    <a:pt x="9202" y="19479"/>
                  </a:cubicBezTo>
                  <a:cubicBezTo>
                    <a:pt x="9202" y="19479"/>
                    <a:pt x="9202" y="19440"/>
                    <a:pt x="9202" y="19440"/>
                  </a:cubicBezTo>
                  <a:cubicBezTo>
                    <a:pt x="9202" y="19440"/>
                    <a:pt x="9202" y="19401"/>
                    <a:pt x="9202" y="19401"/>
                  </a:cubicBezTo>
                  <a:cubicBezTo>
                    <a:pt x="9202" y="19401"/>
                    <a:pt x="9202" y="19401"/>
                    <a:pt x="9202" y="19401"/>
                  </a:cubicBezTo>
                  <a:cubicBezTo>
                    <a:pt x="9202" y="19401"/>
                    <a:pt x="9202" y="19401"/>
                    <a:pt x="9257" y="19440"/>
                  </a:cubicBezTo>
                  <a:cubicBezTo>
                    <a:pt x="9257" y="19440"/>
                    <a:pt x="9202" y="19440"/>
                    <a:pt x="9257" y="19479"/>
                  </a:cubicBezTo>
                  <a:cubicBezTo>
                    <a:pt x="9257" y="19479"/>
                    <a:pt x="9257" y="19479"/>
                    <a:pt x="9257" y="19479"/>
                  </a:cubicBezTo>
                  <a:cubicBezTo>
                    <a:pt x="9257" y="19479"/>
                    <a:pt x="9257" y="19479"/>
                    <a:pt x="9257" y="19519"/>
                  </a:cubicBezTo>
                  <a:cubicBezTo>
                    <a:pt x="9257" y="19519"/>
                    <a:pt x="9257" y="19479"/>
                    <a:pt x="9257" y="19479"/>
                  </a:cubicBezTo>
                  <a:cubicBezTo>
                    <a:pt x="9257" y="19519"/>
                    <a:pt x="9257" y="19519"/>
                    <a:pt x="9257" y="19519"/>
                  </a:cubicBezTo>
                  <a:cubicBezTo>
                    <a:pt x="9257" y="19519"/>
                    <a:pt x="9257" y="19558"/>
                    <a:pt x="9257" y="19558"/>
                  </a:cubicBezTo>
                  <a:cubicBezTo>
                    <a:pt x="9257" y="19558"/>
                    <a:pt x="9202" y="19558"/>
                    <a:pt x="9202" y="19519"/>
                  </a:cubicBezTo>
                  <a:cubicBezTo>
                    <a:pt x="9202" y="19558"/>
                    <a:pt x="9202" y="19558"/>
                    <a:pt x="9147" y="19558"/>
                  </a:cubicBezTo>
                  <a:cubicBezTo>
                    <a:pt x="9202" y="19519"/>
                    <a:pt x="9147" y="19519"/>
                    <a:pt x="9147" y="19519"/>
                  </a:cubicBezTo>
                  <a:cubicBezTo>
                    <a:pt x="9147" y="19519"/>
                    <a:pt x="9147" y="19519"/>
                    <a:pt x="9147" y="19519"/>
                  </a:cubicBezTo>
                  <a:cubicBezTo>
                    <a:pt x="9147" y="19519"/>
                    <a:pt x="9092" y="19519"/>
                    <a:pt x="9092" y="19558"/>
                  </a:cubicBezTo>
                  <a:cubicBezTo>
                    <a:pt x="9037" y="19519"/>
                    <a:pt x="8982" y="19519"/>
                    <a:pt x="8982" y="19519"/>
                  </a:cubicBezTo>
                  <a:cubicBezTo>
                    <a:pt x="8982" y="19558"/>
                    <a:pt x="9037" y="19558"/>
                    <a:pt x="9037" y="19558"/>
                  </a:cubicBezTo>
                  <a:cubicBezTo>
                    <a:pt x="8982" y="19558"/>
                    <a:pt x="8982" y="19597"/>
                    <a:pt x="8927" y="19597"/>
                  </a:cubicBezTo>
                  <a:cubicBezTo>
                    <a:pt x="8927" y="19558"/>
                    <a:pt x="8927" y="19519"/>
                    <a:pt x="8927" y="19519"/>
                  </a:cubicBezTo>
                  <a:cubicBezTo>
                    <a:pt x="8871" y="19519"/>
                    <a:pt x="8706" y="19440"/>
                    <a:pt x="8706" y="19519"/>
                  </a:cubicBezTo>
                  <a:cubicBezTo>
                    <a:pt x="8761" y="19519"/>
                    <a:pt x="8761" y="19519"/>
                    <a:pt x="8816" y="19519"/>
                  </a:cubicBezTo>
                  <a:cubicBezTo>
                    <a:pt x="8816" y="19519"/>
                    <a:pt x="8761" y="19519"/>
                    <a:pt x="8761" y="19558"/>
                  </a:cubicBezTo>
                  <a:cubicBezTo>
                    <a:pt x="8761" y="19519"/>
                    <a:pt x="8761" y="19519"/>
                    <a:pt x="8761" y="19519"/>
                  </a:cubicBezTo>
                  <a:cubicBezTo>
                    <a:pt x="8706" y="19558"/>
                    <a:pt x="8871" y="19519"/>
                    <a:pt x="8871" y="19558"/>
                  </a:cubicBezTo>
                  <a:cubicBezTo>
                    <a:pt x="8871" y="19558"/>
                    <a:pt x="8761" y="19597"/>
                    <a:pt x="8761" y="19597"/>
                  </a:cubicBezTo>
                  <a:cubicBezTo>
                    <a:pt x="8706" y="19597"/>
                    <a:pt x="8596" y="19597"/>
                    <a:pt x="8706" y="19636"/>
                  </a:cubicBezTo>
                  <a:cubicBezTo>
                    <a:pt x="8761" y="19636"/>
                    <a:pt x="8761" y="19636"/>
                    <a:pt x="8816" y="19636"/>
                  </a:cubicBezTo>
                  <a:cubicBezTo>
                    <a:pt x="8816" y="19636"/>
                    <a:pt x="8816" y="19676"/>
                    <a:pt x="8871" y="19676"/>
                  </a:cubicBezTo>
                  <a:cubicBezTo>
                    <a:pt x="8871" y="19676"/>
                    <a:pt x="8982" y="19715"/>
                    <a:pt x="9037" y="19754"/>
                  </a:cubicBezTo>
                  <a:cubicBezTo>
                    <a:pt x="9037" y="19754"/>
                    <a:pt x="9037" y="19754"/>
                    <a:pt x="9037" y="19793"/>
                  </a:cubicBezTo>
                  <a:cubicBezTo>
                    <a:pt x="9037" y="19793"/>
                    <a:pt x="9037" y="19833"/>
                    <a:pt x="9092" y="19833"/>
                  </a:cubicBezTo>
                  <a:cubicBezTo>
                    <a:pt x="9147" y="19872"/>
                    <a:pt x="9147" y="19872"/>
                    <a:pt x="9202" y="19872"/>
                  </a:cubicBezTo>
                  <a:cubicBezTo>
                    <a:pt x="9257" y="19872"/>
                    <a:pt x="9312" y="19911"/>
                    <a:pt x="9257" y="19833"/>
                  </a:cubicBezTo>
                  <a:cubicBezTo>
                    <a:pt x="9312" y="19833"/>
                    <a:pt x="9312" y="19872"/>
                    <a:pt x="9367" y="19872"/>
                  </a:cubicBezTo>
                  <a:cubicBezTo>
                    <a:pt x="9367" y="19911"/>
                    <a:pt x="9367" y="19911"/>
                    <a:pt x="9367" y="19911"/>
                  </a:cubicBezTo>
                  <a:cubicBezTo>
                    <a:pt x="9367" y="19911"/>
                    <a:pt x="9422" y="19911"/>
                    <a:pt x="9422" y="19911"/>
                  </a:cubicBezTo>
                  <a:cubicBezTo>
                    <a:pt x="9422" y="19951"/>
                    <a:pt x="9422" y="19951"/>
                    <a:pt x="9478" y="19951"/>
                  </a:cubicBezTo>
                  <a:cubicBezTo>
                    <a:pt x="9478" y="19990"/>
                    <a:pt x="9478" y="19990"/>
                    <a:pt x="9533" y="20029"/>
                  </a:cubicBezTo>
                  <a:cubicBezTo>
                    <a:pt x="9588" y="20029"/>
                    <a:pt x="9698" y="20029"/>
                    <a:pt x="9753" y="20068"/>
                  </a:cubicBezTo>
                  <a:cubicBezTo>
                    <a:pt x="9808" y="20068"/>
                    <a:pt x="9808" y="20108"/>
                    <a:pt x="9863" y="20108"/>
                  </a:cubicBezTo>
                  <a:cubicBezTo>
                    <a:pt x="9863" y="20147"/>
                    <a:pt x="9863" y="20108"/>
                    <a:pt x="9863" y="20147"/>
                  </a:cubicBezTo>
                  <a:cubicBezTo>
                    <a:pt x="9918" y="20147"/>
                    <a:pt x="9918" y="20147"/>
                    <a:pt x="9918" y="20147"/>
                  </a:cubicBezTo>
                  <a:cubicBezTo>
                    <a:pt x="10029" y="20225"/>
                    <a:pt x="10139" y="20304"/>
                    <a:pt x="10249" y="20383"/>
                  </a:cubicBezTo>
                  <a:cubicBezTo>
                    <a:pt x="10249" y="20422"/>
                    <a:pt x="10304" y="20422"/>
                    <a:pt x="10304" y="20461"/>
                  </a:cubicBezTo>
                  <a:cubicBezTo>
                    <a:pt x="10359" y="20461"/>
                    <a:pt x="10359" y="20500"/>
                    <a:pt x="10359" y="20500"/>
                  </a:cubicBezTo>
                  <a:cubicBezTo>
                    <a:pt x="10414" y="20500"/>
                    <a:pt x="10414" y="20461"/>
                    <a:pt x="10414" y="20461"/>
                  </a:cubicBezTo>
                  <a:cubicBezTo>
                    <a:pt x="10469" y="20422"/>
                    <a:pt x="10469" y="20422"/>
                    <a:pt x="10524" y="20422"/>
                  </a:cubicBezTo>
                  <a:cubicBezTo>
                    <a:pt x="10580" y="20422"/>
                    <a:pt x="10635" y="20461"/>
                    <a:pt x="10635" y="20461"/>
                  </a:cubicBezTo>
                  <a:cubicBezTo>
                    <a:pt x="10690" y="20461"/>
                    <a:pt x="10690" y="20422"/>
                    <a:pt x="10745" y="20422"/>
                  </a:cubicBezTo>
                  <a:cubicBezTo>
                    <a:pt x="10800" y="20461"/>
                    <a:pt x="10855" y="20500"/>
                    <a:pt x="10965" y="20540"/>
                  </a:cubicBezTo>
                  <a:cubicBezTo>
                    <a:pt x="11020" y="20540"/>
                    <a:pt x="11020" y="20540"/>
                    <a:pt x="11076" y="20540"/>
                  </a:cubicBezTo>
                  <a:cubicBezTo>
                    <a:pt x="11076" y="20540"/>
                    <a:pt x="11076" y="20540"/>
                    <a:pt x="11076" y="20540"/>
                  </a:cubicBezTo>
                  <a:cubicBezTo>
                    <a:pt x="11131" y="20540"/>
                    <a:pt x="11131" y="20540"/>
                    <a:pt x="11131" y="20579"/>
                  </a:cubicBezTo>
                  <a:cubicBezTo>
                    <a:pt x="11186" y="20618"/>
                    <a:pt x="11296" y="20618"/>
                    <a:pt x="11351" y="20618"/>
                  </a:cubicBezTo>
                  <a:cubicBezTo>
                    <a:pt x="11406" y="20618"/>
                    <a:pt x="11461" y="20618"/>
                    <a:pt x="11461" y="20618"/>
                  </a:cubicBezTo>
                  <a:cubicBezTo>
                    <a:pt x="11516" y="20618"/>
                    <a:pt x="11571" y="20579"/>
                    <a:pt x="11627" y="20579"/>
                  </a:cubicBezTo>
                  <a:cubicBezTo>
                    <a:pt x="11627" y="20579"/>
                    <a:pt x="11627" y="20618"/>
                    <a:pt x="11682" y="20618"/>
                  </a:cubicBezTo>
                  <a:cubicBezTo>
                    <a:pt x="11737" y="20657"/>
                    <a:pt x="11737" y="20618"/>
                    <a:pt x="11792" y="20618"/>
                  </a:cubicBezTo>
                  <a:cubicBezTo>
                    <a:pt x="11847" y="20618"/>
                    <a:pt x="11847" y="20618"/>
                    <a:pt x="11902" y="20657"/>
                  </a:cubicBezTo>
                  <a:cubicBezTo>
                    <a:pt x="11957" y="20657"/>
                    <a:pt x="11902" y="20657"/>
                    <a:pt x="11957" y="20697"/>
                  </a:cubicBezTo>
                  <a:cubicBezTo>
                    <a:pt x="12012" y="20736"/>
                    <a:pt x="12122" y="20736"/>
                    <a:pt x="12178" y="20775"/>
                  </a:cubicBezTo>
                  <a:cubicBezTo>
                    <a:pt x="12233" y="20775"/>
                    <a:pt x="12233" y="20815"/>
                    <a:pt x="12288" y="20815"/>
                  </a:cubicBezTo>
                  <a:cubicBezTo>
                    <a:pt x="12288" y="20815"/>
                    <a:pt x="12343" y="20815"/>
                    <a:pt x="12343" y="20815"/>
                  </a:cubicBezTo>
                  <a:cubicBezTo>
                    <a:pt x="12343" y="20854"/>
                    <a:pt x="12343" y="20854"/>
                    <a:pt x="12343" y="20854"/>
                  </a:cubicBezTo>
                  <a:cubicBezTo>
                    <a:pt x="12288" y="20893"/>
                    <a:pt x="12288" y="20893"/>
                    <a:pt x="12343" y="20893"/>
                  </a:cubicBezTo>
                  <a:cubicBezTo>
                    <a:pt x="12343" y="20893"/>
                    <a:pt x="12398" y="20932"/>
                    <a:pt x="12398" y="20932"/>
                  </a:cubicBezTo>
                  <a:cubicBezTo>
                    <a:pt x="12453" y="20932"/>
                    <a:pt x="12453" y="20893"/>
                    <a:pt x="12453" y="20893"/>
                  </a:cubicBezTo>
                  <a:cubicBezTo>
                    <a:pt x="12453" y="20893"/>
                    <a:pt x="12508" y="20893"/>
                    <a:pt x="12563" y="20893"/>
                  </a:cubicBezTo>
                  <a:cubicBezTo>
                    <a:pt x="12563" y="20893"/>
                    <a:pt x="12563" y="20854"/>
                    <a:pt x="12563" y="20854"/>
                  </a:cubicBezTo>
                  <a:cubicBezTo>
                    <a:pt x="12618" y="20854"/>
                    <a:pt x="12618" y="20854"/>
                    <a:pt x="12673" y="20854"/>
                  </a:cubicBezTo>
                  <a:cubicBezTo>
                    <a:pt x="12784" y="20815"/>
                    <a:pt x="12784" y="20854"/>
                    <a:pt x="12839" y="20893"/>
                  </a:cubicBezTo>
                  <a:cubicBezTo>
                    <a:pt x="12839" y="20854"/>
                    <a:pt x="12839" y="20815"/>
                    <a:pt x="12894" y="20815"/>
                  </a:cubicBezTo>
                  <a:cubicBezTo>
                    <a:pt x="12949" y="20815"/>
                    <a:pt x="12949" y="20854"/>
                    <a:pt x="12949" y="20854"/>
                  </a:cubicBezTo>
                  <a:cubicBezTo>
                    <a:pt x="13004" y="20854"/>
                    <a:pt x="13004" y="20854"/>
                    <a:pt x="13004" y="20854"/>
                  </a:cubicBezTo>
                  <a:cubicBezTo>
                    <a:pt x="13059" y="20854"/>
                    <a:pt x="13059" y="20932"/>
                    <a:pt x="13114" y="20932"/>
                  </a:cubicBezTo>
                  <a:cubicBezTo>
                    <a:pt x="13169" y="20932"/>
                    <a:pt x="13169" y="20932"/>
                    <a:pt x="13224" y="20932"/>
                  </a:cubicBezTo>
                  <a:cubicBezTo>
                    <a:pt x="13224" y="20932"/>
                    <a:pt x="13335" y="20932"/>
                    <a:pt x="13335" y="20972"/>
                  </a:cubicBezTo>
                  <a:cubicBezTo>
                    <a:pt x="13335" y="21011"/>
                    <a:pt x="13280" y="21050"/>
                    <a:pt x="13280" y="21089"/>
                  </a:cubicBezTo>
                  <a:cubicBezTo>
                    <a:pt x="13280" y="21129"/>
                    <a:pt x="13335" y="21129"/>
                    <a:pt x="13335" y="21129"/>
                  </a:cubicBezTo>
                  <a:cubicBezTo>
                    <a:pt x="13390" y="21129"/>
                    <a:pt x="13390" y="21129"/>
                    <a:pt x="13390" y="21168"/>
                  </a:cubicBezTo>
                  <a:cubicBezTo>
                    <a:pt x="13445" y="21168"/>
                    <a:pt x="13445" y="21168"/>
                    <a:pt x="13445" y="21168"/>
                  </a:cubicBezTo>
                  <a:cubicBezTo>
                    <a:pt x="13445" y="21207"/>
                    <a:pt x="13445" y="21168"/>
                    <a:pt x="13445" y="21168"/>
                  </a:cubicBezTo>
                  <a:cubicBezTo>
                    <a:pt x="13500" y="21168"/>
                    <a:pt x="13500" y="21207"/>
                    <a:pt x="13500" y="21207"/>
                  </a:cubicBezTo>
                  <a:cubicBezTo>
                    <a:pt x="13500" y="21207"/>
                    <a:pt x="13555" y="21207"/>
                    <a:pt x="13555" y="21207"/>
                  </a:cubicBezTo>
                  <a:cubicBezTo>
                    <a:pt x="13610" y="21207"/>
                    <a:pt x="13610" y="21207"/>
                    <a:pt x="13610" y="21207"/>
                  </a:cubicBezTo>
                  <a:cubicBezTo>
                    <a:pt x="13665" y="21247"/>
                    <a:pt x="13720" y="21247"/>
                    <a:pt x="13720" y="21247"/>
                  </a:cubicBezTo>
                  <a:cubicBezTo>
                    <a:pt x="13776" y="21286"/>
                    <a:pt x="13720" y="21286"/>
                    <a:pt x="13776" y="21286"/>
                  </a:cubicBezTo>
                  <a:cubicBezTo>
                    <a:pt x="13776" y="21286"/>
                    <a:pt x="13831" y="21286"/>
                    <a:pt x="13831" y="21286"/>
                  </a:cubicBezTo>
                  <a:cubicBezTo>
                    <a:pt x="13886" y="21286"/>
                    <a:pt x="13831" y="21247"/>
                    <a:pt x="13831" y="21286"/>
                  </a:cubicBezTo>
                  <a:cubicBezTo>
                    <a:pt x="13886" y="21286"/>
                    <a:pt x="13886" y="21325"/>
                    <a:pt x="13886" y="21325"/>
                  </a:cubicBezTo>
                  <a:cubicBezTo>
                    <a:pt x="13886" y="21325"/>
                    <a:pt x="13941" y="21325"/>
                    <a:pt x="13941" y="21364"/>
                  </a:cubicBezTo>
                  <a:cubicBezTo>
                    <a:pt x="13941" y="21364"/>
                    <a:pt x="13941" y="21404"/>
                    <a:pt x="13996" y="21404"/>
                  </a:cubicBezTo>
                  <a:cubicBezTo>
                    <a:pt x="13996" y="21404"/>
                    <a:pt x="13996" y="21404"/>
                    <a:pt x="14051" y="21404"/>
                  </a:cubicBezTo>
                  <a:cubicBezTo>
                    <a:pt x="14051" y="21404"/>
                    <a:pt x="14051" y="21443"/>
                    <a:pt x="14106" y="21482"/>
                  </a:cubicBezTo>
                  <a:cubicBezTo>
                    <a:pt x="14106" y="21521"/>
                    <a:pt x="14106" y="21521"/>
                    <a:pt x="14161" y="21561"/>
                  </a:cubicBezTo>
                  <a:cubicBezTo>
                    <a:pt x="14161" y="21561"/>
                    <a:pt x="14161" y="21561"/>
                    <a:pt x="14216" y="21561"/>
                  </a:cubicBezTo>
                  <a:cubicBezTo>
                    <a:pt x="14216" y="21561"/>
                    <a:pt x="14216" y="21561"/>
                    <a:pt x="14271" y="21600"/>
                  </a:cubicBezTo>
                  <a:cubicBezTo>
                    <a:pt x="14271" y="21600"/>
                    <a:pt x="14271" y="21561"/>
                    <a:pt x="14271" y="21561"/>
                  </a:cubicBezTo>
                  <a:cubicBezTo>
                    <a:pt x="14327" y="21561"/>
                    <a:pt x="14327" y="21600"/>
                    <a:pt x="14327" y="21600"/>
                  </a:cubicBezTo>
                  <a:cubicBezTo>
                    <a:pt x="14382" y="21600"/>
                    <a:pt x="14382" y="21600"/>
                    <a:pt x="14437" y="21561"/>
                  </a:cubicBezTo>
                  <a:cubicBezTo>
                    <a:pt x="14437" y="21561"/>
                    <a:pt x="14437" y="21561"/>
                    <a:pt x="14437" y="21561"/>
                  </a:cubicBezTo>
                  <a:cubicBezTo>
                    <a:pt x="14437" y="21561"/>
                    <a:pt x="14437" y="21521"/>
                    <a:pt x="14437" y="21521"/>
                  </a:cubicBezTo>
                  <a:cubicBezTo>
                    <a:pt x="14437" y="21521"/>
                    <a:pt x="14492" y="21521"/>
                    <a:pt x="14492" y="21521"/>
                  </a:cubicBezTo>
                  <a:cubicBezTo>
                    <a:pt x="14492" y="21482"/>
                    <a:pt x="14492" y="21482"/>
                    <a:pt x="14547" y="21443"/>
                  </a:cubicBezTo>
                  <a:cubicBezTo>
                    <a:pt x="14602" y="21443"/>
                    <a:pt x="14657" y="21404"/>
                    <a:pt x="14657" y="21404"/>
                  </a:cubicBezTo>
                  <a:cubicBezTo>
                    <a:pt x="14712" y="21364"/>
                    <a:pt x="14767" y="21325"/>
                    <a:pt x="14767" y="21286"/>
                  </a:cubicBezTo>
                  <a:cubicBezTo>
                    <a:pt x="14767" y="21247"/>
                    <a:pt x="14767" y="21286"/>
                    <a:pt x="14712" y="21247"/>
                  </a:cubicBezTo>
                  <a:cubicBezTo>
                    <a:pt x="14657" y="21247"/>
                    <a:pt x="14657" y="21207"/>
                    <a:pt x="14657" y="21168"/>
                  </a:cubicBezTo>
                  <a:cubicBezTo>
                    <a:pt x="14602" y="21089"/>
                    <a:pt x="14492" y="21011"/>
                    <a:pt x="14437" y="20932"/>
                  </a:cubicBezTo>
                  <a:cubicBezTo>
                    <a:pt x="14437" y="20932"/>
                    <a:pt x="14437" y="20932"/>
                    <a:pt x="14382" y="20893"/>
                  </a:cubicBezTo>
                  <a:cubicBezTo>
                    <a:pt x="14327" y="20854"/>
                    <a:pt x="14327" y="20893"/>
                    <a:pt x="14327" y="20815"/>
                  </a:cubicBezTo>
                  <a:cubicBezTo>
                    <a:pt x="14327" y="20775"/>
                    <a:pt x="14327" y="20775"/>
                    <a:pt x="14271" y="20736"/>
                  </a:cubicBezTo>
                  <a:cubicBezTo>
                    <a:pt x="14271" y="20736"/>
                    <a:pt x="14216" y="20697"/>
                    <a:pt x="14216" y="20697"/>
                  </a:cubicBezTo>
                  <a:cubicBezTo>
                    <a:pt x="14216" y="20657"/>
                    <a:pt x="14216" y="20618"/>
                    <a:pt x="14216" y="20579"/>
                  </a:cubicBezTo>
                  <a:cubicBezTo>
                    <a:pt x="14216" y="20579"/>
                    <a:pt x="14271" y="20579"/>
                    <a:pt x="14271" y="20540"/>
                  </a:cubicBezTo>
                  <a:cubicBezTo>
                    <a:pt x="14271" y="20540"/>
                    <a:pt x="14216" y="20540"/>
                    <a:pt x="14216" y="20540"/>
                  </a:cubicBezTo>
                  <a:cubicBezTo>
                    <a:pt x="14216" y="20540"/>
                    <a:pt x="14216" y="20579"/>
                    <a:pt x="14216" y="20540"/>
                  </a:cubicBezTo>
                  <a:cubicBezTo>
                    <a:pt x="14216" y="20540"/>
                    <a:pt x="14216" y="20500"/>
                    <a:pt x="14216" y="20500"/>
                  </a:cubicBezTo>
                  <a:cubicBezTo>
                    <a:pt x="14216" y="20461"/>
                    <a:pt x="14271" y="20383"/>
                    <a:pt x="14271" y="20343"/>
                  </a:cubicBezTo>
                  <a:cubicBezTo>
                    <a:pt x="14271" y="20343"/>
                    <a:pt x="14327" y="20265"/>
                    <a:pt x="14327" y="20265"/>
                  </a:cubicBezTo>
                  <a:cubicBezTo>
                    <a:pt x="14271" y="20225"/>
                    <a:pt x="14271" y="20304"/>
                    <a:pt x="14216" y="20304"/>
                  </a:cubicBezTo>
                  <a:cubicBezTo>
                    <a:pt x="14216" y="20343"/>
                    <a:pt x="14216" y="20422"/>
                    <a:pt x="14216" y="20461"/>
                  </a:cubicBezTo>
                  <a:cubicBezTo>
                    <a:pt x="14161" y="20461"/>
                    <a:pt x="14161" y="20422"/>
                    <a:pt x="14161" y="20383"/>
                  </a:cubicBezTo>
                  <a:cubicBezTo>
                    <a:pt x="14161" y="20383"/>
                    <a:pt x="14161" y="20383"/>
                    <a:pt x="14161" y="20422"/>
                  </a:cubicBezTo>
                  <a:cubicBezTo>
                    <a:pt x="14161" y="20383"/>
                    <a:pt x="14216" y="20383"/>
                    <a:pt x="14216" y="20383"/>
                  </a:cubicBezTo>
                  <a:cubicBezTo>
                    <a:pt x="14216" y="20343"/>
                    <a:pt x="14216" y="20343"/>
                    <a:pt x="14216" y="20343"/>
                  </a:cubicBezTo>
                  <a:cubicBezTo>
                    <a:pt x="14216" y="20304"/>
                    <a:pt x="14216" y="20343"/>
                    <a:pt x="14216" y="20304"/>
                  </a:cubicBezTo>
                  <a:cubicBezTo>
                    <a:pt x="14216" y="20304"/>
                    <a:pt x="14216" y="20304"/>
                    <a:pt x="14216" y="20304"/>
                  </a:cubicBezTo>
                  <a:cubicBezTo>
                    <a:pt x="14216" y="20265"/>
                    <a:pt x="14106" y="20147"/>
                    <a:pt x="14106" y="20147"/>
                  </a:cubicBezTo>
                  <a:cubicBezTo>
                    <a:pt x="14106" y="20068"/>
                    <a:pt x="14106" y="20108"/>
                    <a:pt x="14051" y="20108"/>
                  </a:cubicBezTo>
                  <a:cubicBezTo>
                    <a:pt x="13996" y="20068"/>
                    <a:pt x="13996" y="20029"/>
                    <a:pt x="13941" y="20029"/>
                  </a:cubicBezTo>
                  <a:cubicBezTo>
                    <a:pt x="13886" y="19990"/>
                    <a:pt x="13831" y="20029"/>
                    <a:pt x="13831" y="19990"/>
                  </a:cubicBezTo>
                  <a:cubicBezTo>
                    <a:pt x="13776" y="19951"/>
                    <a:pt x="13831" y="19951"/>
                    <a:pt x="13831" y="19911"/>
                  </a:cubicBezTo>
                  <a:cubicBezTo>
                    <a:pt x="13831" y="19911"/>
                    <a:pt x="13831" y="19872"/>
                    <a:pt x="13886" y="19833"/>
                  </a:cubicBezTo>
                  <a:cubicBezTo>
                    <a:pt x="13886" y="19833"/>
                    <a:pt x="13886" y="19872"/>
                    <a:pt x="13886" y="19872"/>
                  </a:cubicBezTo>
                  <a:cubicBezTo>
                    <a:pt x="13886" y="19833"/>
                    <a:pt x="13886" y="19833"/>
                    <a:pt x="13941" y="19833"/>
                  </a:cubicBezTo>
                  <a:cubicBezTo>
                    <a:pt x="13941" y="19833"/>
                    <a:pt x="13941" y="19833"/>
                    <a:pt x="13941" y="19833"/>
                  </a:cubicBezTo>
                  <a:cubicBezTo>
                    <a:pt x="13941" y="19793"/>
                    <a:pt x="13941" y="19793"/>
                    <a:pt x="13996" y="19754"/>
                  </a:cubicBezTo>
                  <a:cubicBezTo>
                    <a:pt x="13996" y="19754"/>
                    <a:pt x="13941" y="19754"/>
                    <a:pt x="13996" y="19754"/>
                  </a:cubicBezTo>
                  <a:cubicBezTo>
                    <a:pt x="13996" y="19754"/>
                    <a:pt x="13996" y="19793"/>
                    <a:pt x="13996" y="19793"/>
                  </a:cubicBezTo>
                  <a:cubicBezTo>
                    <a:pt x="14051" y="19793"/>
                    <a:pt x="14051" y="19754"/>
                    <a:pt x="13996" y="19715"/>
                  </a:cubicBezTo>
                  <a:cubicBezTo>
                    <a:pt x="14051" y="19715"/>
                    <a:pt x="14051" y="19715"/>
                    <a:pt x="14051" y="19754"/>
                  </a:cubicBezTo>
                  <a:cubicBezTo>
                    <a:pt x="14051" y="19715"/>
                    <a:pt x="14051" y="19715"/>
                    <a:pt x="14051" y="19715"/>
                  </a:cubicBezTo>
                  <a:cubicBezTo>
                    <a:pt x="14106" y="19676"/>
                    <a:pt x="14106" y="19676"/>
                    <a:pt x="14106" y="19636"/>
                  </a:cubicBezTo>
                  <a:cubicBezTo>
                    <a:pt x="14106" y="19636"/>
                    <a:pt x="14106" y="19597"/>
                    <a:pt x="14106" y="19597"/>
                  </a:cubicBezTo>
                  <a:cubicBezTo>
                    <a:pt x="14106" y="19597"/>
                    <a:pt x="14161" y="19597"/>
                    <a:pt x="14161" y="19597"/>
                  </a:cubicBezTo>
                  <a:cubicBezTo>
                    <a:pt x="14161" y="19597"/>
                    <a:pt x="14161" y="19519"/>
                    <a:pt x="14216" y="19479"/>
                  </a:cubicBezTo>
                  <a:cubicBezTo>
                    <a:pt x="14216" y="19479"/>
                    <a:pt x="14161" y="19479"/>
                    <a:pt x="14161" y="19479"/>
                  </a:cubicBezTo>
                  <a:cubicBezTo>
                    <a:pt x="14161" y="19479"/>
                    <a:pt x="14216" y="19479"/>
                    <a:pt x="14216" y="19479"/>
                  </a:cubicBezTo>
                  <a:cubicBezTo>
                    <a:pt x="14216" y="19479"/>
                    <a:pt x="14216" y="19440"/>
                    <a:pt x="14271" y="19440"/>
                  </a:cubicBezTo>
                  <a:cubicBezTo>
                    <a:pt x="14216" y="19440"/>
                    <a:pt x="14216" y="19401"/>
                    <a:pt x="14216" y="19401"/>
                  </a:cubicBezTo>
                  <a:cubicBezTo>
                    <a:pt x="14216" y="19401"/>
                    <a:pt x="14216" y="19401"/>
                    <a:pt x="14271" y="19440"/>
                  </a:cubicBezTo>
                  <a:cubicBezTo>
                    <a:pt x="14327" y="19401"/>
                    <a:pt x="14216" y="19361"/>
                    <a:pt x="14161" y="19361"/>
                  </a:cubicBezTo>
                  <a:cubicBezTo>
                    <a:pt x="14161" y="19322"/>
                    <a:pt x="14161" y="19322"/>
                    <a:pt x="14216" y="19322"/>
                  </a:cubicBezTo>
                  <a:cubicBezTo>
                    <a:pt x="14216" y="19322"/>
                    <a:pt x="14216" y="19322"/>
                    <a:pt x="14216" y="19361"/>
                  </a:cubicBezTo>
                  <a:cubicBezTo>
                    <a:pt x="14216" y="19361"/>
                    <a:pt x="14216" y="19361"/>
                    <a:pt x="14271" y="19361"/>
                  </a:cubicBezTo>
                  <a:cubicBezTo>
                    <a:pt x="14271" y="19361"/>
                    <a:pt x="14271" y="19401"/>
                    <a:pt x="14327" y="19401"/>
                  </a:cubicBezTo>
                  <a:cubicBezTo>
                    <a:pt x="14327" y="19401"/>
                    <a:pt x="14327" y="19401"/>
                    <a:pt x="14327" y="19401"/>
                  </a:cubicBezTo>
                  <a:cubicBezTo>
                    <a:pt x="14327" y="19361"/>
                    <a:pt x="14271" y="19361"/>
                    <a:pt x="14271" y="19361"/>
                  </a:cubicBezTo>
                  <a:cubicBezTo>
                    <a:pt x="14271" y="19361"/>
                    <a:pt x="14271" y="19361"/>
                    <a:pt x="14271" y="19361"/>
                  </a:cubicBezTo>
                  <a:cubicBezTo>
                    <a:pt x="14271" y="19361"/>
                    <a:pt x="14271" y="19322"/>
                    <a:pt x="14271" y="19322"/>
                  </a:cubicBezTo>
                  <a:cubicBezTo>
                    <a:pt x="14271" y="19322"/>
                    <a:pt x="14271" y="19322"/>
                    <a:pt x="14271" y="19322"/>
                  </a:cubicBezTo>
                  <a:cubicBezTo>
                    <a:pt x="14216" y="19283"/>
                    <a:pt x="14327" y="19322"/>
                    <a:pt x="14327" y="19322"/>
                  </a:cubicBezTo>
                  <a:cubicBezTo>
                    <a:pt x="14327" y="19361"/>
                    <a:pt x="14382" y="19361"/>
                    <a:pt x="14382" y="19401"/>
                  </a:cubicBezTo>
                  <a:cubicBezTo>
                    <a:pt x="14382" y="19361"/>
                    <a:pt x="14382" y="19283"/>
                    <a:pt x="14437" y="19361"/>
                  </a:cubicBezTo>
                  <a:cubicBezTo>
                    <a:pt x="14437" y="19322"/>
                    <a:pt x="14492" y="19322"/>
                    <a:pt x="14492" y="19322"/>
                  </a:cubicBezTo>
                  <a:cubicBezTo>
                    <a:pt x="14492" y="19322"/>
                    <a:pt x="14547" y="19322"/>
                    <a:pt x="14547" y="19322"/>
                  </a:cubicBezTo>
                  <a:cubicBezTo>
                    <a:pt x="14547" y="19322"/>
                    <a:pt x="14602" y="19322"/>
                    <a:pt x="14602" y="19322"/>
                  </a:cubicBezTo>
                  <a:cubicBezTo>
                    <a:pt x="14602" y="19322"/>
                    <a:pt x="14602" y="19322"/>
                    <a:pt x="14602" y="19283"/>
                  </a:cubicBezTo>
                  <a:cubicBezTo>
                    <a:pt x="14657" y="19283"/>
                    <a:pt x="14602" y="19283"/>
                    <a:pt x="14657" y="19283"/>
                  </a:cubicBezTo>
                  <a:cubicBezTo>
                    <a:pt x="14657" y="19244"/>
                    <a:pt x="14657" y="19283"/>
                    <a:pt x="14712" y="19283"/>
                  </a:cubicBezTo>
                  <a:cubicBezTo>
                    <a:pt x="14657" y="19244"/>
                    <a:pt x="14657" y="19244"/>
                    <a:pt x="14657" y="19244"/>
                  </a:cubicBezTo>
                  <a:cubicBezTo>
                    <a:pt x="14712" y="19244"/>
                    <a:pt x="14712" y="19204"/>
                    <a:pt x="14767" y="19204"/>
                  </a:cubicBezTo>
                  <a:cubicBezTo>
                    <a:pt x="14822" y="19204"/>
                    <a:pt x="14822" y="19244"/>
                    <a:pt x="14822" y="19244"/>
                  </a:cubicBezTo>
                  <a:cubicBezTo>
                    <a:pt x="14822" y="19244"/>
                    <a:pt x="14822" y="19283"/>
                    <a:pt x="14822" y="19283"/>
                  </a:cubicBezTo>
                  <a:cubicBezTo>
                    <a:pt x="14822" y="19283"/>
                    <a:pt x="14878" y="19244"/>
                    <a:pt x="14878" y="19283"/>
                  </a:cubicBezTo>
                  <a:cubicBezTo>
                    <a:pt x="14878" y="19244"/>
                    <a:pt x="14878" y="19165"/>
                    <a:pt x="14822" y="19204"/>
                  </a:cubicBezTo>
                  <a:cubicBezTo>
                    <a:pt x="14822" y="19204"/>
                    <a:pt x="14822" y="19204"/>
                    <a:pt x="14822" y="19165"/>
                  </a:cubicBezTo>
                  <a:cubicBezTo>
                    <a:pt x="14878" y="19165"/>
                    <a:pt x="14822" y="19126"/>
                    <a:pt x="14822" y="19126"/>
                  </a:cubicBezTo>
                  <a:cubicBezTo>
                    <a:pt x="14822" y="19126"/>
                    <a:pt x="14822" y="19126"/>
                    <a:pt x="14822" y="19126"/>
                  </a:cubicBezTo>
                  <a:cubicBezTo>
                    <a:pt x="14878" y="19126"/>
                    <a:pt x="14878" y="19126"/>
                    <a:pt x="14878" y="19165"/>
                  </a:cubicBezTo>
                  <a:cubicBezTo>
                    <a:pt x="14933" y="19126"/>
                    <a:pt x="14878" y="19126"/>
                    <a:pt x="14878" y="19126"/>
                  </a:cubicBezTo>
                  <a:cubicBezTo>
                    <a:pt x="14878" y="19126"/>
                    <a:pt x="14933" y="19126"/>
                    <a:pt x="14933" y="19165"/>
                  </a:cubicBezTo>
                  <a:cubicBezTo>
                    <a:pt x="14933" y="19165"/>
                    <a:pt x="14933" y="19126"/>
                    <a:pt x="14933" y="19126"/>
                  </a:cubicBezTo>
                  <a:cubicBezTo>
                    <a:pt x="14933" y="19126"/>
                    <a:pt x="14933" y="19126"/>
                    <a:pt x="14933" y="19126"/>
                  </a:cubicBezTo>
                  <a:cubicBezTo>
                    <a:pt x="14933" y="19126"/>
                    <a:pt x="14933" y="19126"/>
                    <a:pt x="14933" y="19126"/>
                  </a:cubicBezTo>
                  <a:cubicBezTo>
                    <a:pt x="14933" y="19126"/>
                    <a:pt x="14933" y="19126"/>
                    <a:pt x="14933" y="19087"/>
                  </a:cubicBezTo>
                  <a:cubicBezTo>
                    <a:pt x="14933" y="19126"/>
                    <a:pt x="14933" y="19126"/>
                    <a:pt x="14933" y="19126"/>
                  </a:cubicBezTo>
                  <a:cubicBezTo>
                    <a:pt x="14988" y="19126"/>
                    <a:pt x="14933" y="19126"/>
                    <a:pt x="14988" y="19087"/>
                  </a:cubicBezTo>
                  <a:cubicBezTo>
                    <a:pt x="15043" y="19087"/>
                    <a:pt x="15043" y="19087"/>
                    <a:pt x="15043" y="19087"/>
                  </a:cubicBezTo>
                  <a:cubicBezTo>
                    <a:pt x="15043" y="19087"/>
                    <a:pt x="15043" y="19047"/>
                    <a:pt x="15043" y="19047"/>
                  </a:cubicBezTo>
                  <a:cubicBezTo>
                    <a:pt x="15043" y="19047"/>
                    <a:pt x="15043" y="19008"/>
                    <a:pt x="15098" y="19008"/>
                  </a:cubicBezTo>
                  <a:cubicBezTo>
                    <a:pt x="15043" y="19047"/>
                    <a:pt x="15153" y="19047"/>
                    <a:pt x="15153" y="19047"/>
                  </a:cubicBezTo>
                  <a:cubicBezTo>
                    <a:pt x="15153" y="19047"/>
                    <a:pt x="15043" y="19008"/>
                    <a:pt x="15043" y="18969"/>
                  </a:cubicBezTo>
                  <a:cubicBezTo>
                    <a:pt x="14988" y="18969"/>
                    <a:pt x="14988" y="18929"/>
                    <a:pt x="14933" y="18929"/>
                  </a:cubicBezTo>
                  <a:cubicBezTo>
                    <a:pt x="14933" y="18929"/>
                    <a:pt x="14933" y="18929"/>
                    <a:pt x="14878" y="18929"/>
                  </a:cubicBezTo>
                  <a:cubicBezTo>
                    <a:pt x="14878" y="18929"/>
                    <a:pt x="14878" y="18890"/>
                    <a:pt x="14822" y="18890"/>
                  </a:cubicBezTo>
                  <a:cubicBezTo>
                    <a:pt x="14822" y="18890"/>
                    <a:pt x="14767" y="18890"/>
                    <a:pt x="14767" y="18890"/>
                  </a:cubicBezTo>
                  <a:cubicBezTo>
                    <a:pt x="14767" y="18851"/>
                    <a:pt x="14767" y="18851"/>
                    <a:pt x="14712" y="18851"/>
                  </a:cubicBezTo>
                  <a:cubicBezTo>
                    <a:pt x="14712" y="18812"/>
                    <a:pt x="14767" y="18772"/>
                    <a:pt x="14822" y="18812"/>
                  </a:cubicBezTo>
                  <a:cubicBezTo>
                    <a:pt x="14878" y="18812"/>
                    <a:pt x="14822" y="18812"/>
                    <a:pt x="14878" y="18812"/>
                  </a:cubicBezTo>
                  <a:cubicBezTo>
                    <a:pt x="14933" y="18812"/>
                    <a:pt x="14988" y="18812"/>
                    <a:pt x="14988" y="18772"/>
                  </a:cubicBezTo>
                  <a:cubicBezTo>
                    <a:pt x="14988" y="18772"/>
                    <a:pt x="14933" y="18694"/>
                    <a:pt x="14933" y="18694"/>
                  </a:cubicBezTo>
                  <a:cubicBezTo>
                    <a:pt x="14878" y="18615"/>
                    <a:pt x="14822" y="18537"/>
                    <a:pt x="14767" y="18497"/>
                  </a:cubicBezTo>
                  <a:cubicBezTo>
                    <a:pt x="14767" y="18497"/>
                    <a:pt x="14767" y="18458"/>
                    <a:pt x="14767" y="18458"/>
                  </a:cubicBezTo>
                  <a:cubicBezTo>
                    <a:pt x="14712" y="18419"/>
                    <a:pt x="14712" y="18458"/>
                    <a:pt x="14712" y="18419"/>
                  </a:cubicBezTo>
                  <a:cubicBezTo>
                    <a:pt x="14657" y="18419"/>
                    <a:pt x="14602" y="18340"/>
                    <a:pt x="14547" y="18301"/>
                  </a:cubicBezTo>
                  <a:cubicBezTo>
                    <a:pt x="14547" y="18262"/>
                    <a:pt x="14492" y="18262"/>
                    <a:pt x="14437" y="18262"/>
                  </a:cubicBezTo>
                  <a:cubicBezTo>
                    <a:pt x="14382" y="18262"/>
                    <a:pt x="14327" y="18262"/>
                    <a:pt x="14327" y="18262"/>
                  </a:cubicBezTo>
                  <a:cubicBezTo>
                    <a:pt x="14271" y="18262"/>
                    <a:pt x="14271" y="18223"/>
                    <a:pt x="14216" y="18223"/>
                  </a:cubicBezTo>
                  <a:cubicBezTo>
                    <a:pt x="14161" y="18223"/>
                    <a:pt x="14216" y="18223"/>
                    <a:pt x="14161" y="18223"/>
                  </a:cubicBezTo>
                  <a:cubicBezTo>
                    <a:pt x="14161" y="18223"/>
                    <a:pt x="14161" y="18301"/>
                    <a:pt x="14161" y="18301"/>
                  </a:cubicBezTo>
                  <a:cubicBezTo>
                    <a:pt x="14161" y="18301"/>
                    <a:pt x="14051" y="18223"/>
                    <a:pt x="14051" y="18223"/>
                  </a:cubicBezTo>
                  <a:cubicBezTo>
                    <a:pt x="14051" y="18223"/>
                    <a:pt x="14051" y="18183"/>
                    <a:pt x="14051" y="18183"/>
                  </a:cubicBezTo>
                  <a:cubicBezTo>
                    <a:pt x="14051" y="18183"/>
                    <a:pt x="14051" y="18183"/>
                    <a:pt x="13996" y="18144"/>
                  </a:cubicBezTo>
                  <a:cubicBezTo>
                    <a:pt x="13996" y="18144"/>
                    <a:pt x="13996" y="18144"/>
                    <a:pt x="14051" y="18105"/>
                  </a:cubicBezTo>
                  <a:cubicBezTo>
                    <a:pt x="14051" y="18105"/>
                    <a:pt x="14051" y="18105"/>
                    <a:pt x="14051" y="18065"/>
                  </a:cubicBezTo>
                  <a:cubicBezTo>
                    <a:pt x="14051" y="18065"/>
                    <a:pt x="14051" y="18065"/>
                    <a:pt x="14051" y="18065"/>
                  </a:cubicBezTo>
                  <a:cubicBezTo>
                    <a:pt x="13996" y="18065"/>
                    <a:pt x="14051" y="18065"/>
                    <a:pt x="14051" y="18026"/>
                  </a:cubicBezTo>
                  <a:cubicBezTo>
                    <a:pt x="14051" y="18026"/>
                    <a:pt x="13996" y="18026"/>
                    <a:pt x="13996" y="18026"/>
                  </a:cubicBezTo>
                  <a:cubicBezTo>
                    <a:pt x="13996" y="18026"/>
                    <a:pt x="13996" y="17987"/>
                    <a:pt x="14051" y="17987"/>
                  </a:cubicBezTo>
                  <a:cubicBezTo>
                    <a:pt x="13996" y="17987"/>
                    <a:pt x="14051" y="17987"/>
                    <a:pt x="13996" y="17987"/>
                  </a:cubicBezTo>
                  <a:cubicBezTo>
                    <a:pt x="13996" y="17948"/>
                    <a:pt x="13941" y="17948"/>
                    <a:pt x="13886" y="17948"/>
                  </a:cubicBezTo>
                  <a:cubicBezTo>
                    <a:pt x="13886" y="17948"/>
                    <a:pt x="13831" y="17948"/>
                    <a:pt x="13776" y="17908"/>
                  </a:cubicBezTo>
                  <a:cubicBezTo>
                    <a:pt x="13720" y="17908"/>
                    <a:pt x="13720" y="17908"/>
                    <a:pt x="13720" y="17869"/>
                  </a:cubicBezTo>
                  <a:cubicBezTo>
                    <a:pt x="13776" y="17791"/>
                    <a:pt x="13776" y="17751"/>
                    <a:pt x="13831" y="17673"/>
                  </a:cubicBezTo>
                  <a:cubicBezTo>
                    <a:pt x="13831" y="17673"/>
                    <a:pt x="13831" y="17633"/>
                    <a:pt x="13831" y="17633"/>
                  </a:cubicBezTo>
                  <a:cubicBezTo>
                    <a:pt x="13886" y="17594"/>
                    <a:pt x="13886" y="17594"/>
                    <a:pt x="13941" y="17594"/>
                  </a:cubicBezTo>
                  <a:cubicBezTo>
                    <a:pt x="13941" y="17555"/>
                    <a:pt x="13996" y="17516"/>
                    <a:pt x="13996" y="17476"/>
                  </a:cubicBezTo>
                  <a:cubicBezTo>
                    <a:pt x="13941" y="17437"/>
                    <a:pt x="13886" y="17398"/>
                    <a:pt x="13886" y="17398"/>
                  </a:cubicBezTo>
                  <a:cubicBezTo>
                    <a:pt x="13831" y="17359"/>
                    <a:pt x="13886" y="17319"/>
                    <a:pt x="13886" y="17319"/>
                  </a:cubicBezTo>
                  <a:cubicBezTo>
                    <a:pt x="13886" y="17280"/>
                    <a:pt x="13886" y="17241"/>
                    <a:pt x="13886" y="17201"/>
                  </a:cubicBezTo>
                  <a:cubicBezTo>
                    <a:pt x="13941" y="17162"/>
                    <a:pt x="13886" y="17123"/>
                    <a:pt x="13941" y="17084"/>
                  </a:cubicBezTo>
                  <a:cubicBezTo>
                    <a:pt x="13996" y="17044"/>
                    <a:pt x="14106" y="17044"/>
                    <a:pt x="14106" y="17005"/>
                  </a:cubicBezTo>
                  <a:cubicBezTo>
                    <a:pt x="14161" y="16966"/>
                    <a:pt x="14106" y="16966"/>
                    <a:pt x="14106" y="16927"/>
                  </a:cubicBezTo>
                  <a:cubicBezTo>
                    <a:pt x="14106" y="16927"/>
                    <a:pt x="14106" y="16927"/>
                    <a:pt x="14161" y="16887"/>
                  </a:cubicBezTo>
                  <a:cubicBezTo>
                    <a:pt x="14161" y="16887"/>
                    <a:pt x="14106" y="16887"/>
                    <a:pt x="14106" y="16848"/>
                  </a:cubicBezTo>
                  <a:cubicBezTo>
                    <a:pt x="14106" y="16848"/>
                    <a:pt x="14161" y="16848"/>
                    <a:pt x="14161" y="16848"/>
                  </a:cubicBezTo>
                  <a:cubicBezTo>
                    <a:pt x="14161" y="16809"/>
                    <a:pt x="14216" y="16809"/>
                    <a:pt x="14216" y="16769"/>
                  </a:cubicBezTo>
                  <a:cubicBezTo>
                    <a:pt x="14327" y="16730"/>
                    <a:pt x="14437" y="16887"/>
                    <a:pt x="14437" y="16927"/>
                  </a:cubicBezTo>
                  <a:cubicBezTo>
                    <a:pt x="14492" y="16966"/>
                    <a:pt x="14547" y="17044"/>
                    <a:pt x="14602" y="17084"/>
                  </a:cubicBezTo>
                  <a:cubicBezTo>
                    <a:pt x="14602" y="17084"/>
                    <a:pt x="14602" y="17084"/>
                    <a:pt x="14657" y="17084"/>
                  </a:cubicBezTo>
                  <a:cubicBezTo>
                    <a:pt x="14657" y="17123"/>
                    <a:pt x="14657" y="17123"/>
                    <a:pt x="14712" y="17123"/>
                  </a:cubicBezTo>
                  <a:cubicBezTo>
                    <a:pt x="14712" y="17123"/>
                    <a:pt x="14712" y="17123"/>
                    <a:pt x="14712" y="17123"/>
                  </a:cubicBezTo>
                  <a:cubicBezTo>
                    <a:pt x="14767" y="17084"/>
                    <a:pt x="14878" y="17084"/>
                    <a:pt x="14878" y="17044"/>
                  </a:cubicBezTo>
                  <a:cubicBezTo>
                    <a:pt x="14933" y="17005"/>
                    <a:pt x="14933" y="17005"/>
                    <a:pt x="14933" y="16966"/>
                  </a:cubicBezTo>
                  <a:cubicBezTo>
                    <a:pt x="14933" y="16966"/>
                    <a:pt x="14878" y="16966"/>
                    <a:pt x="14878" y="16966"/>
                  </a:cubicBezTo>
                  <a:cubicBezTo>
                    <a:pt x="14878" y="16927"/>
                    <a:pt x="14878" y="16887"/>
                    <a:pt x="14878" y="16848"/>
                  </a:cubicBezTo>
                  <a:cubicBezTo>
                    <a:pt x="14878" y="16848"/>
                    <a:pt x="14822" y="16809"/>
                    <a:pt x="14822" y="16769"/>
                  </a:cubicBezTo>
                  <a:cubicBezTo>
                    <a:pt x="14822" y="16730"/>
                    <a:pt x="14822" y="16730"/>
                    <a:pt x="14822" y="16691"/>
                  </a:cubicBezTo>
                  <a:cubicBezTo>
                    <a:pt x="14822" y="16691"/>
                    <a:pt x="14767" y="16691"/>
                    <a:pt x="14767" y="16652"/>
                  </a:cubicBezTo>
                  <a:cubicBezTo>
                    <a:pt x="14767" y="16652"/>
                    <a:pt x="14878" y="16691"/>
                    <a:pt x="14878" y="16691"/>
                  </a:cubicBezTo>
                  <a:cubicBezTo>
                    <a:pt x="14988" y="16652"/>
                    <a:pt x="14988" y="16612"/>
                    <a:pt x="15043" y="16573"/>
                  </a:cubicBezTo>
                  <a:cubicBezTo>
                    <a:pt x="15098" y="16573"/>
                    <a:pt x="15208" y="16573"/>
                    <a:pt x="15208" y="16495"/>
                  </a:cubicBezTo>
                  <a:cubicBezTo>
                    <a:pt x="15208" y="16495"/>
                    <a:pt x="15153" y="16495"/>
                    <a:pt x="15153" y="16455"/>
                  </a:cubicBezTo>
                  <a:cubicBezTo>
                    <a:pt x="15153" y="16455"/>
                    <a:pt x="15208" y="16377"/>
                    <a:pt x="15208" y="16377"/>
                  </a:cubicBezTo>
                  <a:cubicBezTo>
                    <a:pt x="15263" y="16377"/>
                    <a:pt x="15373" y="16416"/>
                    <a:pt x="15429" y="16377"/>
                  </a:cubicBezTo>
                  <a:cubicBezTo>
                    <a:pt x="15484" y="16337"/>
                    <a:pt x="15484" y="16298"/>
                    <a:pt x="15594" y="16298"/>
                  </a:cubicBezTo>
                  <a:cubicBezTo>
                    <a:pt x="15704" y="16259"/>
                    <a:pt x="15649" y="16259"/>
                    <a:pt x="15704" y="16220"/>
                  </a:cubicBezTo>
                  <a:cubicBezTo>
                    <a:pt x="15704" y="16220"/>
                    <a:pt x="15704" y="16220"/>
                    <a:pt x="15704" y="16220"/>
                  </a:cubicBezTo>
                  <a:cubicBezTo>
                    <a:pt x="15759" y="16220"/>
                    <a:pt x="15759" y="16180"/>
                    <a:pt x="15759" y="16180"/>
                  </a:cubicBezTo>
                  <a:cubicBezTo>
                    <a:pt x="15759" y="16180"/>
                    <a:pt x="15759" y="16141"/>
                    <a:pt x="15759" y="16102"/>
                  </a:cubicBezTo>
                  <a:cubicBezTo>
                    <a:pt x="15759" y="16102"/>
                    <a:pt x="15814" y="16102"/>
                    <a:pt x="15814" y="16102"/>
                  </a:cubicBezTo>
                  <a:cubicBezTo>
                    <a:pt x="15814" y="16102"/>
                    <a:pt x="15814" y="16102"/>
                    <a:pt x="15869" y="16102"/>
                  </a:cubicBezTo>
                  <a:cubicBezTo>
                    <a:pt x="15814" y="16141"/>
                    <a:pt x="15869" y="16141"/>
                    <a:pt x="15869" y="16102"/>
                  </a:cubicBezTo>
                  <a:cubicBezTo>
                    <a:pt x="15924" y="16102"/>
                    <a:pt x="15869" y="16063"/>
                    <a:pt x="15869" y="16023"/>
                  </a:cubicBezTo>
                  <a:cubicBezTo>
                    <a:pt x="15924" y="15984"/>
                    <a:pt x="15924" y="16063"/>
                    <a:pt x="15980" y="16063"/>
                  </a:cubicBezTo>
                  <a:cubicBezTo>
                    <a:pt x="16035" y="16063"/>
                    <a:pt x="16090" y="16063"/>
                    <a:pt x="16090" y="16063"/>
                  </a:cubicBezTo>
                  <a:cubicBezTo>
                    <a:pt x="16145" y="16063"/>
                    <a:pt x="16145" y="16063"/>
                    <a:pt x="16145" y="16102"/>
                  </a:cubicBezTo>
                  <a:cubicBezTo>
                    <a:pt x="16200" y="16102"/>
                    <a:pt x="16200" y="16102"/>
                    <a:pt x="16200" y="16102"/>
                  </a:cubicBezTo>
                  <a:cubicBezTo>
                    <a:pt x="16200" y="16141"/>
                    <a:pt x="16145" y="16141"/>
                    <a:pt x="16145" y="16141"/>
                  </a:cubicBezTo>
                  <a:cubicBezTo>
                    <a:pt x="16145" y="16180"/>
                    <a:pt x="16145" y="16180"/>
                    <a:pt x="16200" y="16180"/>
                  </a:cubicBezTo>
                  <a:cubicBezTo>
                    <a:pt x="16200" y="16180"/>
                    <a:pt x="16255" y="16180"/>
                    <a:pt x="16255" y="16180"/>
                  </a:cubicBezTo>
                  <a:cubicBezTo>
                    <a:pt x="16255" y="16180"/>
                    <a:pt x="16255" y="16141"/>
                    <a:pt x="16310" y="16141"/>
                  </a:cubicBezTo>
                  <a:cubicBezTo>
                    <a:pt x="16310" y="16141"/>
                    <a:pt x="16310" y="16141"/>
                    <a:pt x="16310" y="16180"/>
                  </a:cubicBezTo>
                  <a:cubicBezTo>
                    <a:pt x="16365" y="16180"/>
                    <a:pt x="16310" y="16180"/>
                    <a:pt x="16365" y="16180"/>
                  </a:cubicBezTo>
                  <a:cubicBezTo>
                    <a:pt x="16365" y="16180"/>
                    <a:pt x="16420" y="16180"/>
                    <a:pt x="16420" y="16180"/>
                  </a:cubicBezTo>
                  <a:cubicBezTo>
                    <a:pt x="16420" y="16141"/>
                    <a:pt x="16365" y="16141"/>
                    <a:pt x="16420" y="16102"/>
                  </a:cubicBezTo>
                  <a:cubicBezTo>
                    <a:pt x="16420" y="16102"/>
                    <a:pt x="16420" y="16063"/>
                    <a:pt x="16476" y="16063"/>
                  </a:cubicBezTo>
                  <a:cubicBezTo>
                    <a:pt x="16476" y="16063"/>
                    <a:pt x="16531" y="16063"/>
                    <a:pt x="16586" y="16063"/>
                  </a:cubicBezTo>
                  <a:cubicBezTo>
                    <a:pt x="16586" y="16063"/>
                    <a:pt x="16586" y="16063"/>
                    <a:pt x="16586" y="16023"/>
                  </a:cubicBezTo>
                  <a:cubicBezTo>
                    <a:pt x="16586" y="16023"/>
                    <a:pt x="16641" y="16023"/>
                    <a:pt x="16641" y="16023"/>
                  </a:cubicBezTo>
                  <a:cubicBezTo>
                    <a:pt x="16641" y="16023"/>
                    <a:pt x="16696" y="16023"/>
                    <a:pt x="16641" y="16023"/>
                  </a:cubicBezTo>
                  <a:cubicBezTo>
                    <a:pt x="16696" y="16023"/>
                    <a:pt x="16641" y="15984"/>
                    <a:pt x="16696" y="16023"/>
                  </a:cubicBezTo>
                  <a:cubicBezTo>
                    <a:pt x="16696" y="16023"/>
                    <a:pt x="16751" y="16102"/>
                    <a:pt x="16751" y="16102"/>
                  </a:cubicBezTo>
                  <a:cubicBezTo>
                    <a:pt x="16751" y="16102"/>
                    <a:pt x="16751" y="16180"/>
                    <a:pt x="16806" y="16180"/>
                  </a:cubicBezTo>
                  <a:cubicBezTo>
                    <a:pt x="16806" y="16180"/>
                    <a:pt x="16861" y="16180"/>
                    <a:pt x="16861" y="16180"/>
                  </a:cubicBezTo>
                  <a:cubicBezTo>
                    <a:pt x="16916" y="16141"/>
                    <a:pt x="16916" y="16180"/>
                    <a:pt x="16971" y="16180"/>
                  </a:cubicBezTo>
                  <a:cubicBezTo>
                    <a:pt x="16971" y="16180"/>
                    <a:pt x="16971" y="16180"/>
                    <a:pt x="16971" y="16180"/>
                  </a:cubicBezTo>
                  <a:cubicBezTo>
                    <a:pt x="17027" y="16220"/>
                    <a:pt x="16971" y="16180"/>
                    <a:pt x="17027" y="16180"/>
                  </a:cubicBezTo>
                  <a:cubicBezTo>
                    <a:pt x="17027" y="16180"/>
                    <a:pt x="17082" y="16180"/>
                    <a:pt x="17082" y="16180"/>
                  </a:cubicBezTo>
                  <a:cubicBezTo>
                    <a:pt x="17082" y="16141"/>
                    <a:pt x="17137" y="16180"/>
                    <a:pt x="17137" y="16180"/>
                  </a:cubicBezTo>
                  <a:cubicBezTo>
                    <a:pt x="17137" y="16180"/>
                    <a:pt x="17192" y="16141"/>
                    <a:pt x="17192" y="16180"/>
                  </a:cubicBezTo>
                  <a:cubicBezTo>
                    <a:pt x="17247" y="16180"/>
                    <a:pt x="17247" y="16180"/>
                    <a:pt x="17302" y="16220"/>
                  </a:cubicBezTo>
                  <a:cubicBezTo>
                    <a:pt x="17302" y="16220"/>
                    <a:pt x="17357" y="16220"/>
                    <a:pt x="17302" y="16259"/>
                  </a:cubicBezTo>
                  <a:cubicBezTo>
                    <a:pt x="17357" y="16259"/>
                    <a:pt x="17357" y="16298"/>
                    <a:pt x="17357" y="16298"/>
                  </a:cubicBezTo>
                  <a:cubicBezTo>
                    <a:pt x="17357" y="16337"/>
                    <a:pt x="17357" y="16337"/>
                    <a:pt x="17412" y="16337"/>
                  </a:cubicBezTo>
                  <a:cubicBezTo>
                    <a:pt x="17467" y="16337"/>
                    <a:pt x="17467" y="16337"/>
                    <a:pt x="17522" y="16337"/>
                  </a:cubicBezTo>
                  <a:cubicBezTo>
                    <a:pt x="17522" y="16337"/>
                    <a:pt x="17522" y="16377"/>
                    <a:pt x="17522" y="16377"/>
                  </a:cubicBezTo>
                  <a:cubicBezTo>
                    <a:pt x="17578" y="16416"/>
                    <a:pt x="17578" y="16377"/>
                    <a:pt x="17578" y="16416"/>
                  </a:cubicBezTo>
                  <a:cubicBezTo>
                    <a:pt x="17633" y="16455"/>
                    <a:pt x="17633" y="16455"/>
                    <a:pt x="17633" y="16455"/>
                  </a:cubicBezTo>
                  <a:cubicBezTo>
                    <a:pt x="17633" y="16495"/>
                    <a:pt x="17688" y="16495"/>
                    <a:pt x="17688" y="16534"/>
                  </a:cubicBezTo>
                  <a:cubicBezTo>
                    <a:pt x="17743" y="16534"/>
                    <a:pt x="17798" y="16534"/>
                    <a:pt x="17798" y="16534"/>
                  </a:cubicBezTo>
                  <a:cubicBezTo>
                    <a:pt x="17798" y="16573"/>
                    <a:pt x="17743" y="16573"/>
                    <a:pt x="17743" y="16573"/>
                  </a:cubicBezTo>
                  <a:cubicBezTo>
                    <a:pt x="17743" y="16612"/>
                    <a:pt x="17743" y="16652"/>
                    <a:pt x="17743" y="16652"/>
                  </a:cubicBezTo>
                  <a:cubicBezTo>
                    <a:pt x="17743" y="16691"/>
                    <a:pt x="17798" y="16730"/>
                    <a:pt x="17853" y="16691"/>
                  </a:cubicBezTo>
                  <a:cubicBezTo>
                    <a:pt x="17908" y="16691"/>
                    <a:pt x="17853" y="16612"/>
                    <a:pt x="17853" y="16573"/>
                  </a:cubicBezTo>
                  <a:cubicBezTo>
                    <a:pt x="17853" y="16573"/>
                    <a:pt x="17853" y="16573"/>
                    <a:pt x="17853" y="16573"/>
                  </a:cubicBezTo>
                  <a:cubicBezTo>
                    <a:pt x="17853" y="16534"/>
                    <a:pt x="17853" y="16534"/>
                    <a:pt x="17853" y="16534"/>
                  </a:cubicBezTo>
                  <a:cubicBezTo>
                    <a:pt x="17853" y="16495"/>
                    <a:pt x="17853" y="16495"/>
                    <a:pt x="17798" y="16495"/>
                  </a:cubicBezTo>
                  <a:cubicBezTo>
                    <a:pt x="17853" y="16495"/>
                    <a:pt x="17798" y="16455"/>
                    <a:pt x="17853" y="16455"/>
                  </a:cubicBezTo>
                  <a:cubicBezTo>
                    <a:pt x="17908" y="16455"/>
                    <a:pt x="17963" y="16495"/>
                    <a:pt x="17963" y="16495"/>
                  </a:cubicBezTo>
                  <a:cubicBezTo>
                    <a:pt x="18018" y="16495"/>
                    <a:pt x="18018" y="16495"/>
                    <a:pt x="18073" y="16495"/>
                  </a:cubicBezTo>
                  <a:cubicBezTo>
                    <a:pt x="18073" y="16534"/>
                    <a:pt x="18073" y="16534"/>
                    <a:pt x="18073" y="16534"/>
                  </a:cubicBezTo>
                  <a:cubicBezTo>
                    <a:pt x="18129" y="16573"/>
                    <a:pt x="18129" y="16612"/>
                    <a:pt x="18184" y="16652"/>
                  </a:cubicBezTo>
                  <a:cubicBezTo>
                    <a:pt x="18239" y="16652"/>
                    <a:pt x="18239" y="16652"/>
                    <a:pt x="18294" y="16652"/>
                  </a:cubicBezTo>
                  <a:cubicBezTo>
                    <a:pt x="18349" y="16691"/>
                    <a:pt x="18349" y="16730"/>
                    <a:pt x="18404" y="16730"/>
                  </a:cubicBezTo>
                  <a:cubicBezTo>
                    <a:pt x="18459" y="16691"/>
                    <a:pt x="18514" y="16652"/>
                    <a:pt x="18569" y="16612"/>
                  </a:cubicBezTo>
                  <a:cubicBezTo>
                    <a:pt x="18624" y="16573"/>
                    <a:pt x="18624" y="16573"/>
                    <a:pt x="18624" y="16534"/>
                  </a:cubicBezTo>
                  <a:cubicBezTo>
                    <a:pt x="18624" y="16455"/>
                    <a:pt x="18624" y="16534"/>
                    <a:pt x="18735" y="16534"/>
                  </a:cubicBezTo>
                  <a:cubicBezTo>
                    <a:pt x="18735" y="16495"/>
                    <a:pt x="18735" y="16495"/>
                    <a:pt x="18735" y="16495"/>
                  </a:cubicBezTo>
                  <a:cubicBezTo>
                    <a:pt x="18735" y="16495"/>
                    <a:pt x="18735" y="16495"/>
                    <a:pt x="18735" y="16495"/>
                  </a:cubicBezTo>
                  <a:cubicBezTo>
                    <a:pt x="18735" y="16455"/>
                    <a:pt x="18735" y="16495"/>
                    <a:pt x="18790" y="16455"/>
                  </a:cubicBezTo>
                  <a:cubicBezTo>
                    <a:pt x="18790" y="16455"/>
                    <a:pt x="18735" y="16416"/>
                    <a:pt x="18790" y="16416"/>
                  </a:cubicBezTo>
                  <a:cubicBezTo>
                    <a:pt x="18845" y="16416"/>
                    <a:pt x="18900" y="16495"/>
                    <a:pt x="18900" y="16455"/>
                  </a:cubicBezTo>
                  <a:cubicBezTo>
                    <a:pt x="18955" y="16455"/>
                    <a:pt x="18845" y="16416"/>
                    <a:pt x="18955" y="16416"/>
                  </a:cubicBezTo>
                  <a:cubicBezTo>
                    <a:pt x="18955" y="16416"/>
                    <a:pt x="18955" y="16416"/>
                    <a:pt x="19010" y="16416"/>
                  </a:cubicBezTo>
                  <a:cubicBezTo>
                    <a:pt x="19010" y="16416"/>
                    <a:pt x="19065" y="16416"/>
                    <a:pt x="19120" y="16416"/>
                  </a:cubicBezTo>
                  <a:cubicBezTo>
                    <a:pt x="19176" y="16377"/>
                    <a:pt x="19120" y="16416"/>
                    <a:pt x="19176" y="16455"/>
                  </a:cubicBezTo>
                  <a:cubicBezTo>
                    <a:pt x="19176" y="16455"/>
                    <a:pt x="19176" y="16455"/>
                    <a:pt x="19231" y="16455"/>
                  </a:cubicBezTo>
                  <a:cubicBezTo>
                    <a:pt x="19231" y="16495"/>
                    <a:pt x="19231" y="16495"/>
                    <a:pt x="19231" y="16495"/>
                  </a:cubicBezTo>
                  <a:cubicBezTo>
                    <a:pt x="19286" y="16573"/>
                    <a:pt x="19286" y="16495"/>
                    <a:pt x="19341" y="16495"/>
                  </a:cubicBezTo>
                  <a:cubicBezTo>
                    <a:pt x="19396" y="16495"/>
                    <a:pt x="19396" y="16534"/>
                    <a:pt x="19451" y="16455"/>
                  </a:cubicBezTo>
                  <a:cubicBezTo>
                    <a:pt x="19451" y="16455"/>
                    <a:pt x="19396" y="16377"/>
                    <a:pt x="19451" y="16377"/>
                  </a:cubicBezTo>
                  <a:cubicBezTo>
                    <a:pt x="19451" y="16377"/>
                    <a:pt x="19506" y="16377"/>
                    <a:pt x="19506" y="16377"/>
                  </a:cubicBezTo>
                  <a:cubicBezTo>
                    <a:pt x="19561" y="16416"/>
                    <a:pt x="19561" y="16416"/>
                    <a:pt x="19561" y="16416"/>
                  </a:cubicBezTo>
                  <a:cubicBezTo>
                    <a:pt x="19616" y="16416"/>
                    <a:pt x="19616" y="16416"/>
                    <a:pt x="19616" y="16416"/>
                  </a:cubicBezTo>
                  <a:cubicBezTo>
                    <a:pt x="19616" y="16416"/>
                    <a:pt x="19616" y="16416"/>
                    <a:pt x="19671" y="16416"/>
                  </a:cubicBezTo>
                  <a:cubicBezTo>
                    <a:pt x="19671" y="16416"/>
                    <a:pt x="19671" y="16337"/>
                    <a:pt x="19727" y="16377"/>
                  </a:cubicBezTo>
                  <a:cubicBezTo>
                    <a:pt x="19782" y="16377"/>
                    <a:pt x="19782" y="16416"/>
                    <a:pt x="19782" y="16416"/>
                  </a:cubicBezTo>
                  <a:cubicBezTo>
                    <a:pt x="19782" y="16416"/>
                    <a:pt x="19837" y="16416"/>
                    <a:pt x="19837" y="16416"/>
                  </a:cubicBezTo>
                  <a:cubicBezTo>
                    <a:pt x="19837" y="16416"/>
                    <a:pt x="19892" y="16416"/>
                    <a:pt x="19892" y="16455"/>
                  </a:cubicBezTo>
                  <a:cubicBezTo>
                    <a:pt x="19892" y="16455"/>
                    <a:pt x="19837" y="16495"/>
                    <a:pt x="19837" y="16495"/>
                  </a:cubicBezTo>
                  <a:cubicBezTo>
                    <a:pt x="19837" y="16534"/>
                    <a:pt x="19892" y="16534"/>
                    <a:pt x="19892" y="16534"/>
                  </a:cubicBezTo>
                  <a:cubicBezTo>
                    <a:pt x="19892" y="16534"/>
                    <a:pt x="19892" y="16573"/>
                    <a:pt x="19892" y="16573"/>
                  </a:cubicBezTo>
                  <a:cubicBezTo>
                    <a:pt x="19892" y="16573"/>
                    <a:pt x="19947" y="16573"/>
                    <a:pt x="19947" y="16573"/>
                  </a:cubicBezTo>
                  <a:cubicBezTo>
                    <a:pt x="19947" y="16573"/>
                    <a:pt x="19947" y="16573"/>
                    <a:pt x="20002" y="16612"/>
                  </a:cubicBezTo>
                  <a:cubicBezTo>
                    <a:pt x="20002" y="16652"/>
                    <a:pt x="20057" y="16652"/>
                    <a:pt x="20112" y="16652"/>
                  </a:cubicBezTo>
                  <a:cubicBezTo>
                    <a:pt x="20167" y="16652"/>
                    <a:pt x="20167" y="16652"/>
                    <a:pt x="20167" y="16652"/>
                  </a:cubicBezTo>
                  <a:cubicBezTo>
                    <a:pt x="20222" y="16652"/>
                    <a:pt x="20222" y="16652"/>
                    <a:pt x="20222" y="16652"/>
                  </a:cubicBezTo>
                  <a:cubicBezTo>
                    <a:pt x="20222" y="16691"/>
                    <a:pt x="20278" y="16652"/>
                    <a:pt x="20278" y="16652"/>
                  </a:cubicBezTo>
                  <a:cubicBezTo>
                    <a:pt x="20333" y="16652"/>
                    <a:pt x="20388" y="16691"/>
                    <a:pt x="20388" y="16691"/>
                  </a:cubicBezTo>
                  <a:cubicBezTo>
                    <a:pt x="20388" y="16730"/>
                    <a:pt x="20278" y="16691"/>
                    <a:pt x="20333" y="16730"/>
                  </a:cubicBezTo>
                  <a:cubicBezTo>
                    <a:pt x="20333" y="16769"/>
                    <a:pt x="20333" y="16730"/>
                    <a:pt x="20388" y="16730"/>
                  </a:cubicBezTo>
                  <a:cubicBezTo>
                    <a:pt x="20388" y="16730"/>
                    <a:pt x="20443" y="16730"/>
                    <a:pt x="20443" y="16730"/>
                  </a:cubicBezTo>
                  <a:cubicBezTo>
                    <a:pt x="20498" y="16691"/>
                    <a:pt x="20553" y="16652"/>
                    <a:pt x="20553" y="16612"/>
                  </a:cubicBezTo>
                  <a:cubicBezTo>
                    <a:pt x="20553" y="16612"/>
                    <a:pt x="20553" y="16534"/>
                    <a:pt x="20608" y="16534"/>
                  </a:cubicBezTo>
                  <a:cubicBezTo>
                    <a:pt x="20663" y="16534"/>
                    <a:pt x="20663" y="16573"/>
                    <a:pt x="20718" y="16612"/>
                  </a:cubicBezTo>
                  <a:cubicBezTo>
                    <a:pt x="20773" y="16652"/>
                    <a:pt x="20939" y="16652"/>
                    <a:pt x="20994" y="16652"/>
                  </a:cubicBezTo>
                  <a:cubicBezTo>
                    <a:pt x="21104" y="16652"/>
                    <a:pt x="21159" y="16612"/>
                    <a:pt x="21214" y="16612"/>
                  </a:cubicBezTo>
                  <a:cubicBezTo>
                    <a:pt x="21269" y="16573"/>
                    <a:pt x="21324" y="16573"/>
                    <a:pt x="21324" y="16534"/>
                  </a:cubicBezTo>
                  <a:cubicBezTo>
                    <a:pt x="21380" y="16455"/>
                    <a:pt x="21324" y="16337"/>
                    <a:pt x="21435" y="16298"/>
                  </a:cubicBezTo>
                  <a:cubicBezTo>
                    <a:pt x="21380" y="16298"/>
                    <a:pt x="21380" y="16259"/>
                    <a:pt x="21324" y="16220"/>
                  </a:cubicBezTo>
                  <a:cubicBezTo>
                    <a:pt x="21324" y="16180"/>
                    <a:pt x="21324" y="16180"/>
                    <a:pt x="21269" y="16180"/>
                  </a:cubicBezTo>
                  <a:cubicBezTo>
                    <a:pt x="21159" y="16180"/>
                    <a:pt x="21049" y="16180"/>
                    <a:pt x="21049" y="16102"/>
                  </a:cubicBezTo>
                  <a:cubicBezTo>
                    <a:pt x="21049" y="16102"/>
                    <a:pt x="20994" y="16102"/>
                    <a:pt x="20939" y="16102"/>
                  </a:cubicBezTo>
                  <a:cubicBezTo>
                    <a:pt x="20939" y="16102"/>
                    <a:pt x="20884" y="16102"/>
                    <a:pt x="20884" y="16102"/>
                  </a:cubicBezTo>
                  <a:cubicBezTo>
                    <a:pt x="20829" y="16102"/>
                    <a:pt x="20829" y="16102"/>
                    <a:pt x="20829" y="16063"/>
                  </a:cubicBezTo>
                  <a:cubicBezTo>
                    <a:pt x="20829" y="16063"/>
                    <a:pt x="20773" y="16063"/>
                    <a:pt x="20773" y="16063"/>
                  </a:cubicBezTo>
                  <a:cubicBezTo>
                    <a:pt x="20773" y="16063"/>
                    <a:pt x="20829" y="16023"/>
                    <a:pt x="20829" y="16023"/>
                  </a:cubicBezTo>
                  <a:cubicBezTo>
                    <a:pt x="20829" y="15984"/>
                    <a:pt x="20829" y="15984"/>
                    <a:pt x="20773" y="15984"/>
                  </a:cubicBezTo>
                  <a:cubicBezTo>
                    <a:pt x="20773" y="15984"/>
                    <a:pt x="20718" y="15945"/>
                    <a:pt x="20663" y="15945"/>
                  </a:cubicBezTo>
                  <a:cubicBezTo>
                    <a:pt x="20608" y="15945"/>
                    <a:pt x="20663" y="15984"/>
                    <a:pt x="20608" y="15945"/>
                  </a:cubicBezTo>
                  <a:cubicBezTo>
                    <a:pt x="20608" y="15945"/>
                    <a:pt x="20553" y="15905"/>
                    <a:pt x="20608" y="15866"/>
                  </a:cubicBezTo>
                  <a:cubicBezTo>
                    <a:pt x="20608" y="15866"/>
                    <a:pt x="20663" y="15866"/>
                    <a:pt x="20718" y="15866"/>
                  </a:cubicBezTo>
                  <a:cubicBezTo>
                    <a:pt x="20718" y="15866"/>
                    <a:pt x="20773" y="15827"/>
                    <a:pt x="20829" y="15788"/>
                  </a:cubicBezTo>
                  <a:cubicBezTo>
                    <a:pt x="20829" y="15788"/>
                    <a:pt x="20884" y="15788"/>
                    <a:pt x="20884" y="15788"/>
                  </a:cubicBezTo>
                  <a:cubicBezTo>
                    <a:pt x="20939" y="15788"/>
                    <a:pt x="20939" y="15788"/>
                    <a:pt x="20994" y="15748"/>
                  </a:cubicBezTo>
                  <a:cubicBezTo>
                    <a:pt x="20994" y="15748"/>
                    <a:pt x="21104" y="15709"/>
                    <a:pt x="21104" y="15670"/>
                  </a:cubicBezTo>
                  <a:cubicBezTo>
                    <a:pt x="21104" y="15670"/>
                    <a:pt x="21104" y="15670"/>
                    <a:pt x="21104" y="15631"/>
                  </a:cubicBezTo>
                  <a:cubicBezTo>
                    <a:pt x="21049" y="15631"/>
                    <a:pt x="21104" y="15591"/>
                    <a:pt x="21049" y="15591"/>
                  </a:cubicBezTo>
                  <a:cubicBezTo>
                    <a:pt x="21049" y="15591"/>
                    <a:pt x="21049" y="15591"/>
                    <a:pt x="21049" y="15591"/>
                  </a:cubicBezTo>
                  <a:cubicBezTo>
                    <a:pt x="21049" y="15552"/>
                    <a:pt x="20994" y="15552"/>
                    <a:pt x="20994" y="15552"/>
                  </a:cubicBezTo>
                  <a:cubicBezTo>
                    <a:pt x="20994" y="15552"/>
                    <a:pt x="20994" y="15513"/>
                    <a:pt x="20994" y="15513"/>
                  </a:cubicBezTo>
                  <a:cubicBezTo>
                    <a:pt x="20994" y="15473"/>
                    <a:pt x="20939" y="15513"/>
                    <a:pt x="20939" y="15473"/>
                  </a:cubicBezTo>
                  <a:cubicBezTo>
                    <a:pt x="20939" y="15434"/>
                    <a:pt x="20939" y="15434"/>
                    <a:pt x="20994" y="15434"/>
                  </a:cubicBezTo>
                  <a:cubicBezTo>
                    <a:pt x="20994" y="15395"/>
                    <a:pt x="21049" y="15395"/>
                    <a:pt x="21104" y="15356"/>
                  </a:cubicBezTo>
                  <a:cubicBezTo>
                    <a:pt x="21104" y="15316"/>
                    <a:pt x="21159" y="15316"/>
                    <a:pt x="21104" y="15277"/>
                  </a:cubicBezTo>
                  <a:cubicBezTo>
                    <a:pt x="21104" y="15277"/>
                    <a:pt x="21104" y="15277"/>
                    <a:pt x="21159" y="15277"/>
                  </a:cubicBezTo>
                  <a:cubicBezTo>
                    <a:pt x="21159" y="15277"/>
                    <a:pt x="21159" y="15277"/>
                    <a:pt x="21159" y="15277"/>
                  </a:cubicBezTo>
                  <a:cubicBezTo>
                    <a:pt x="21214" y="15277"/>
                    <a:pt x="21214" y="15277"/>
                    <a:pt x="21269" y="15277"/>
                  </a:cubicBezTo>
                  <a:cubicBezTo>
                    <a:pt x="21269" y="15277"/>
                    <a:pt x="21269" y="15277"/>
                    <a:pt x="21324" y="15277"/>
                  </a:cubicBezTo>
                  <a:cubicBezTo>
                    <a:pt x="21324" y="15277"/>
                    <a:pt x="21324" y="15277"/>
                    <a:pt x="21380" y="15277"/>
                  </a:cubicBezTo>
                  <a:cubicBezTo>
                    <a:pt x="21380" y="15277"/>
                    <a:pt x="21380" y="15316"/>
                    <a:pt x="21380" y="15316"/>
                  </a:cubicBezTo>
                  <a:cubicBezTo>
                    <a:pt x="21435" y="15316"/>
                    <a:pt x="21380" y="15316"/>
                    <a:pt x="21435" y="15316"/>
                  </a:cubicBezTo>
                  <a:cubicBezTo>
                    <a:pt x="21490" y="15277"/>
                    <a:pt x="21490" y="15277"/>
                    <a:pt x="21545" y="15316"/>
                  </a:cubicBezTo>
                  <a:cubicBezTo>
                    <a:pt x="21545" y="15277"/>
                    <a:pt x="21545" y="15238"/>
                    <a:pt x="21545" y="15199"/>
                  </a:cubicBezTo>
                  <a:cubicBezTo>
                    <a:pt x="21545" y="15159"/>
                    <a:pt x="21545" y="15199"/>
                    <a:pt x="21490" y="15159"/>
                  </a:cubicBezTo>
                  <a:cubicBezTo>
                    <a:pt x="21490" y="15159"/>
                    <a:pt x="21435" y="15120"/>
                    <a:pt x="21435" y="15120"/>
                  </a:cubicBezTo>
                  <a:cubicBezTo>
                    <a:pt x="21380" y="15120"/>
                    <a:pt x="21380" y="15159"/>
                    <a:pt x="21324" y="15120"/>
                  </a:cubicBezTo>
                  <a:cubicBezTo>
                    <a:pt x="21324" y="15120"/>
                    <a:pt x="21269" y="15120"/>
                    <a:pt x="21269" y="15120"/>
                  </a:cubicBezTo>
                  <a:cubicBezTo>
                    <a:pt x="21269" y="15120"/>
                    <a:pt x="21214" y="15120"/>
                    <a:pt x="21214" y="15120"/>
                  </a:cubicBezTo>
                  <a:cubicBezTo>
                    <a:pt x="21214" y="15120"/>
                    <a:pt x="21159" y="15081"/>
                    <a:pt x="21159" y="15041"/>
                  </a:cubicBezTo>
                  <a:cubicBezTo>
                    <a:pt x="21159" y="15041"/>
                    <a:pt x="21214" y="15002"/>
                    <a:pt x="21214" y="15002"/>
                  </a:cubicBezTo>
                  <a:cubicBezTo>
                    <a:pt x="21214" y="14963"/>
                    <a:pt x="21214" y="14963"/>
                    <a:pt x="21269" y="14963"/>
                  </a:cubicBezTo>
                  <a:cubicBezTo>
                    <a:pt x="21324" y="15002"/>
                    <a:pt x="21269" y="15002"/>
                    <a:pt x="21324" y="15002"/>
                  </a:cubicBezTo>
                  <a:cubicBezTo>
                    <a:pt x="21380" y="14963"/>
                    <a:pt x="21435" y="14963"/>
                    <a:pt x="21380" y="14924"/>
                  </a:cubicBezTo>
                  <a:cubicBezTo>
                    <a:pt x="21324" y="14924"/>
                    <a:pt x="21269" y="14924"/>
                    <a:pt x="21269" y="14924"/>
                  </a:cubicBezTo>
                  <a:cubicBezTo>
                    <a:pt x="21269" y="14924"/>
                    <a:pt x="21269" y="14963"/>
                    <a:pt x="21269" y="14963"/>
                  </a:cubicBezTo>
                  <a:cubicBezTo>
                    <a:pt x="21214" y="14963"/>
                    <a:pt x="21214" y="14924"/>
                    <a:pt x="21159" y="14924"/>
                  </a:cubicBezTo>
                  <a:cubicBezTo>
                    <a:pt x="21159" y="14924"/>
                    <a:pt x="21159" y="14924"/>
                    <a:pt x="21104" y="14924"/>
                  </a:cubicBezTo>
                  <a:cubicBezTo>
                    <a:pt x="21049" y="14884"/>
                    <a:pt x="20994" y="14884"/>
                    <a:pt x="21049" y="14884"/>
                  </a:cubicBezTo>
                  <a:cubicBezTo>
                    <a:pt x="21104" y="14884"/>
                    <a:pt x="21104" y="14884"/>
                    <a:pt x="21104" y="14884"/>
                  </a:cubicBezTo>
                  <a:cubicBezTo>
                    <a:pt x="21104" y="14884"/>
                    <a:pt x="21104" y="14845"/>
                    <a:pt x="21104" y="14845"/>
                  </a:cubicBezTo>
                  <a:cubicBezTo>
                    <a:pt x="21159" y="14845"/>
                    <a:pt x="21159" y="14845"/>
                    <a:pt x="21159" y="14845"/>
                  </a:cubicBezTo>
                  <a:cubicBezTo>
                    <a:pt x="21159" y="14845"/>
                    <a:pt x="21159" y="14806"/>
                    <a:pt x="21159" y="14806"/>
                  </a:cubicBezTo>
                  <a:cubicBezTo>
                    <a:pt x="21214" y="14767"/>
                    <a:pt x="21214" y="14767"/>
                    <a:pt x="21159" y="14727"/>
                  </a:cubicBezTo>
                  <a:cubicBezTo>
                    <a:pt x="21104" y="14727"/>
                    <a:pt x="21049" y="14727"/>
                    <a:pt x="21104" y="14688"/>
                  </a:cubicBezTo>
                  <a:cubicBezTo>
                    <a:pt x="21104" y="14688"/>
                    <a:pt x="21159" y="14688"/>
                    <a:pt x="21159" y="14688"/>
                  </a:cubicBezTo>
                  <a:cubicBezTo>
                    <a:pt x="21159" y="14688"/>
                    <a:pt x="21214" y="14727"/>
                    <a:pt x="21214" y="14727"/>
                  </a:cubicBezTo>
                  <a:cubicBezTo>
                    <a:pt x="21214" y="14727"/>
                    <a:pt x="21214" y="14688"/>
                    <a:pt x="21214" y="14649"/>
                  </a:cubicBezTo>
                  <a:cubicBezTo>
                    <a:pt x="21214" y="14649"/>
                    <a:pt x="21214" y="14649"/>
                    <a:pt x="21214" y="14649"/>
                  </a:cubicBezTo>
                  <a:close/>
                  <a:moveTo>
                    <a:pt x="10414" y="6951"/>
                  </a:moveTo>
                  <a:cubicBezTo>
                    <a:pt x="10359" y="6951"/>
                    <a:pt x="10359" y="6951"/>
                    <a:pt x="10359" y="6951"/>
                  </a:cubicBezTo>
                  <a:cubicBezTo>
                    <a:pt x="10414" y="6951"/>
                    <a:pt x="10414" y="6951"/>
                    <a:pt x="10414" y="6951"/>
                  </a:cubicBezTo>
                  <a:close/>
                  <a:moveTo>
                    <a:pt x="10469" y="6951"/>
                  </a:moveTo>
                  <a:cubicBezTo>
                    <a:pt x="10524" y="6991"/>
                    <a:pt x="10635" y="7108"/>
                    <a:pt x="10635" y="6991"/>
                  </a:cubicBezTo>
                  <a:cubicBezTo>
                    <a:pt x="10580" y="6951"/>
                    <a:pt x="10580" y="6951"/>
                    <a:pt x="10580" y="6912"/>
                  </a:cubicBezTo>
                  <a:cubicBezTo>
                    <a:pt x="10524" y="6912"/>
                    <a:pt x="10469" y="6912"/>
                    <a:pt x="10414" y="6951"/>
                  </a:cubicBezTo>
                  <a:cubicBezTo>
                    <a:pt x="10469" y="6951"/>
                    <a:pt x="10469" y="6951"/>
                    <a:pt x="10469" y="6951"/>
                  </a:cubicBezTo>
                  <a:close/>
                  <a:moveTo>
                    <a:pt x="14437" y="19401"/>
                  </a:moveTo>
                  <a:cubicBezTo>
                    <a:pt x="14437" y="19440"/>
                    <a:pt x="14437" y="19440"/>
                    <a:pt x="14492" y="19479"/>
                  </a:cubicBezTo>
                  <a:cubicBezTo>
                    <a:pt x="14492" y="19440"/>
                    <a:pt x="14492" y="19401"/>
                    <a:pt x="14437" y="19361"/>
                  </a:cubicBezTo>
                  <a:cubicBezTo>
                    <a:pt x="14437" y="19361"/>
                    <a:pt x="14437" y="19401"/>
                    <a:pt x="14437" y="19401"/>
                  </a:cubicBezTo>
                  <a:close/>
                  <a:moveTo>
                    <a:pt x="4629" y="10250"/>
                  </a:moveTo>
                  <a:cubicBezTo>
                    <a:pt x="4629" y="10250"/>
                    <a:pt x="4629" y="10172"/>
                    <a:pt x="4573" y="10211"/>
                  </a:cubicBezTo>
                  <a:cubicBezTo>
                    <a:pt x="4573" y="10211"/>
                    <a:pt x="4573" y="10250"/>
                    <a:pt x="4629" y="10250"/>
                  </a:cubicBezTo>
                  <a:close/>
                </a:path>
              </a:pathLst>
            </a:custGeom>
            <a:gradFill flip="none" rotWithShape="1">
              <a:gsLst>
                <a:gs pos="64000">
                  <a:srgbClr val="1F95D2"/>
                </a:gs>
                <a:gs pos="100000">
                  <a:srgbClr val="37AED2"/>
                </a:gs>
              </a:gsLst>
              <a:lin ang="0" scaled="1"/>
              <a:tileRect/>
            </a:gra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03" name="Shape 2704">
              <a:extLst>
                <a:ext uri="{FF2B5EF4-FFF2-40B4-BE49-F238E27FC236}">
                  <a16:creationId xmlns:a16="http://schemas.microsoft.com/office/drawing/2014/main" id="{543F0DC3-99DC-4BB5-BF03-DDAFBA4CA004}"/>
                </a:ext>
              </a:extLst>
            </p:cNvPr>
            <p:cNvSpPr/>
            <p:nvPr/>
          </p:nvSpPr>
          <p:spPr>
            <a:xfrm>
              <a:off x="4937859" y="10435947"/>
              <a:ext cx="1244942" cy="867084"/>
            </a:xfrm>
            <a:custGeom>
              <a:avLst/>
              <a:gdLst/>
              <a:ahLst/>
              <a:cxnLst>
                <a:cxn ang="0">
                  <a:pos x="wd2" y="hd2"/>
                </a:cxn>
                <a:cxn ang="5400000">
                  <a:pos x="wd2" y="hd2"/>
                </a:cxn>
                <a:cxn ang="10800000">
                  <a:pos x="wd2" y="hd2"/>
                </a:cxn>
                <a:cxn ang="16200000">
                  <a:pos x="wd2" y="hd2"/>
                </a:cxn>
              </a:cxnLst>
              <a:rect l="0" t="0" r="r" b="b"/>
              <a:pathLst>
                <a:path w="21456" h="21600" extrusionOk="0">
                  <a:moveTo>
                    <a:pt x="21211" y="14872"/>
                  </a:moveTo>
                  <a:cubicBezTo>
                    <a:pt x="21211" y="14518"/>
                    <a:pt x="21211" y="14518"/>
                    <a:pt x="21211" y="14518"/>
                  </a:cubicBezTo>
                  <a:cubicBezTo>
                    <a:pt x="21456" y="14518"/>
                    <a:pt x="21211" y="13810"/>
                    <a:pt x="20965" y="13456"/>
                  </a:cubicBezTo>
                  <a:cubicBezTo>
                    <a:pt x="20720" y="13456"/>
                    <a:pt x="20474" y="13456"/>
                    <a:pt x="20229" y="13456"/>
                  </a:cubicBezTo>
                  <a:cubicBezTo>
                    <a:pt x="20229" y="13810"/>
                    <a:pt x="19983" y="13810"/>
                    <a:pt x="19983" y="13810"/>
                  </a:cubicBezTo>
                  <a:cubicBezTo>
                    <a:pt x="19983" y="13810"/>
                    <a:pt x="19738" y="13810"/>
                    <a:pt x="19738" y="13810"/>
                  </a:cubicBezTo>
                  <a:cubicBezTo>
                    <a:pt x="19738" y="14164"/>
                    <a:pt x="19738" y="14164"/>
                    <a:pt x="19738" y="14164"/>
                  </a:cubicBezTo>
                  <a:cubicBezTo>
                    <a:pt x="19492" y="14164"/>
                    <a:pt x="19492" y="13810"/>
                    <a:pt x="19247" y="13810"/>
                  </a:cubicBezTo>
                  <a:cubicBezTo>
                    <a:pt x="19247" y="14164"/>
                    <a:pt x="19247" y="14164"/>
                    <a:pt x="19247" y="14164"/>
                  </a:cubicBezTo>
                  <a:cubicBezTo>
                    <a:pt x="19001" y="14518"/>
                    <a:pt x="18511" y="14164"/>
                    <a:pt x="18265" y="13810"/>
                  </a:cubicBezTo>
                  <a:cubicBezTo>
                    <a:pt x="18265" y="13810"/>
                    <a:pt x="18265" y="13456"/>
                    <a:pt x="18265" y="13456"/>
                  </a:cubicBezTo>
                  <a:cubicBezTo>
                    <a:pt x="18020" y="13456"/>
                    <a:pt x="18020" y="13456"/>
                    <a:pt x="18020" y="13456"/>
                  </a:cubicBezTo>
                  <a:cubicBezTo>
                    <a:pt x="17774" y="13102"/>
                    <a:pt x="18020" y="12748"/>
                    <a:pt x="17774" y="12748"/>
                  </a:cubicBezTo>
                  <a:cubicBezTo>
                    <a:pt x="17774" y="12393"/>
                    <a:pt x="18020" y="12748"/>
                    <a:pt x="17774" y="12039"/>
                  </a:cubicBezTo>
                  <a:cubicBezTo>
                    <a:pt x="17774" y="11685"/>
                    <a:pt x="17774" y="11685"/>
                    <a:pt x="17774" y="11331"/>
                  </a:cubicBezTo>
                  <a:cubicBezTo>
                    <a:pt x="17774" y="10977"/>
                    <a:pt x="17774" y="10623"/>
                    <a:pt x="17774" y="10623"/>
                  </a:cubicBezTo>
                  <a:cubicBezTo>
                    <a:pt x="17774" y="10269"/>
                    <a:pt x="18020" y="9915"/>
                    <a:pt x="17774" y="9561"/>
                  </a:cubicBezTo>
                  <a:cubicBezTo>
                    <a:pt x="17774" y="9561"/>
                    <a:pt x="18020" y="9207"/>
                    <a:pt x="18020" y="8852"/>
                  </a:cubicBezTo>
                  <a:cubicBezTo>
                    <a:pt x="18020" y="8498"/>
                    <a:pt x="18020" y="8498"/>
                    <a:pt x="18020" y="8144"/>
                  </a:cubicBezTo>
                  <a:cubicBezTo>
                    <a:pt x="18020" y="8144"/>
                    <a:pt x="18020" y="8144"/>
                    <a:pt x="18020" y="7790"/>
                  </a:cubicBezTo>
                  <a:cubicBezTo>
                    <a:pt x="18020" y="7082"/>
                    <a:pt x="17774" y="6728"/>
                    <a:pt x="17774" y="6374"/>
                  </a:cubicBezTo>
                  <a:cubicBezTo>
                    <a:pt x="17529" y="6020"/>
                    <a:pt x="17529" y="6020"/>
                    <a:pt x="17283" y="5666"/>
                  </a:cubicBezTo>
                  <a:cubicBezTo>
                    <a:pt x="17283" y="5666"/>
                    <a:pt x="17283" y="5311"/>
                    <a:pt x="17038" y="5311"/>
                  </a:cubicBezTo>
                  <a:cubicBezTo>
                    <a:pt x="17038" y="4957"/>
                    <a:pt x="16792" y="4957"/>
                    <a:pt x="16792" y="4603"/>
                  </a:cubicBezTo>
                  <a:cubicBezTo>
                    <a:pt x="16792" y="4603"/>
                    <a:pt x="16547" y="4249"/>
                    <a:pt x="16547" y="4249"/>
                  </a:cubicBezTo>
                  <a:cubicBezTo>
                    <a:pt x="16547" y="4249"/>
                    <a:pt x="16547" y="3895"/>
                    <a:pt x="16547" y="3895"/>
                  </a:cubicBezTo>
                  <a:cubicBezTo>
                    <a:pt x="16547" y="3895"/>
                    <a:pt x="16547" y="3895"/>
                    <a:pt x="16301" y="3895"/>
                  </a:cubicBezTo>
                  <a:cubicBezTo>
                    <a:pt x="16301" y="3541"/>
                    <a:pt x="16301" y="3541"/>
                    <a:pt x="16301" y="3541"/>
                  </a:cubicBezTo>
                  <a:cubicBezTo>
                    <a:pt x="16056" y="3187"/>
                    <a:pt x="16056" y="2833"/>
                    <a:pt x="15811" y="2479"/>
                  </a:cubicBezTo>
                  <a:cubicBezTo>
                    <a:pt x="16056" y="2479"/>
                    <a:pt x="15811" y="2125"/>
                    <a:pt x="15811" y="2125"/>
                  </a:cubicBezTo>
                  <a:cubicBezTo>
                    <a:pt x="15811" y="2125"/>
                    <a:pt x="15811" y="2125"/>
                    <a:pt x="15811" y="2125"/>
                  </a:cubicBezTo>
                  <a:cubicBezTo>
                    <a:pt x="15811" y="2125"/>
                    <a:pt x="15565" y="1416"/>
                    <a:pt x="15565" y="1416"/>
                  </a:cubicBezTo>
                  <a:cubicBezTo>
                    <a:pt x="15811" y="1416"/>
                    <a:pt x="15565" y="1062"/>
                    <a:pt x="15565" y="1062"/>
                  </a:cubicBezTo>
                  <a:cubicBezTo>
                    <a:pt x="15565" y="1062"/>
                    <a:pt x="15320" y="708"/>
                    <a:pt x="15320" y="708"/>
                  </a:cubicBezTo>
                  <a:cubicBezTo>
                    <a:pt x="15320" y="708"/>
                    <a:pt x="15320" y="708"/>
                    <a:pt x="15320" y="708"/>
                  </a:cubicBezTo>
                  <a:cubicBezTo>
                    <a:pt x="15320" y="708"/>
                    <a:pt x="15074" y="354"/>
                    <a:pt x="15074" y="354"/>
                  </a:cubicBezTo>
                  <a:cubicBezTo>
                    <a:pt x="15320" y="354"/>
                    <a:pt x="15074" y="354"/>
                    <a:pt x="15074" y="354"/>
                  </a:cubicBezTo>
                  <a:cubicBezTo>
                    <a:pt x="15074" y="354"/>
                    <a:pt x="15074" y="354"/>
                    <a:pt x="15074" y="354"/>
                  </a:cubicBezTo>
                  <a:cubicBezTo>
                    <a:pt x="15074" y="0"/>
                    <a:pt x="14829" y="0"/>
                    <a:pt x="14583" y="0"/>
                  </a:cubicBezTo>
                  <a:cubicBezTo>
                    <a:pt x="14338" y="0"/>
                    <a:pt x="13847" y="354"/>
                    <a:pt x="13601" y="354"/>
                  </a:cubicBezTo>
                  <a:cubicBezTo>
                    <a:pt x="13601" y="354"/>
                    <a:pt x="13601" y="1062"/>
                    <a:pt x="13356" y="1062"/>
                  </a:cubicBezTo>
                  <a:cubicBezTo>
                    <a:pt x="13356" y="1416"/>
                    <a:pt x="13111" y="1416"/>
                    <a:pt x="12865" y="1416"/>
                  </a:cubicBezTo>
                  <a:cubicBezTo>
                    <a:pt x="12620" y="1416"/>
                    <a:pt x="12129" y="1416"/>
                    <a:pt x="11883" y="1770"/>
                  </a:cubicBezTo>
                  <a:cubicBezTo>
                    <a:pt x="11638" y="1770"/>
                    <a:pt x="11392" y="1770"/>
                    <a:pt x="11392" y="1770"/>
                  </a:cubicBezTo>
                  <a:cubicBezTo>
                    <a:pt x="10901" y="2125"/>
                    <a:pt x="10901" y="3187"/>
                    <a:pt x="10411" y="2479"/>
                  </a:cubicBezTo>
                  <a:cubicBezTo>
                    <a:pt x="10411" y="2479"/>
                    <a:pt x="10165" y="2125"/>
                    <a:pt x="10165" y="2125"/>
                  </a:cubicBezTo>
                  <a:cubicBezTo>
                    <a:pt x="10165" y="2125"/>
                    <a:pt x="9920" y="2125"/>
                    <a:pt x="9920" y="1770"/>
                  </a:cubicBezTo>
                  <a:cubicBezTo>
                    <a:pt x="9920" y="1770"/>
                    <a:pt x="9674" y="1416"/>
                    <a:pt x="9429" y="1416"/>
                  </a:cubicBezTo>
                  <a:cubicBezTo>
                    <a:pt x="9183" y="1416"/>
                    <a:pt x="8938" y="1770"/>
                    <a:pt x="8692" y="1770"/>
                  </a:cubicBezTo>
                  <a:cubicBezTo>
                    <a:pt x="8692" y="1416"/>
                    <a:pt x="8447" y="1416"/>
                    <a:pt x="8447" y="1416"/>
                  </a:cubicBezTo>
                  <a:cubicBezTo>
                    <a:pt x="8201" y="1416"/>
                    <a:pt x="8201" y="1416"/>
                    <a:pt x="8201" y="1416"/>
                  </a:cubicBezTo>
                  <a:cubicBezTo>
                    <a:pt x="8201" y="1416"/>
                    <a:pt x="7956" y="1416"/>
                    <a:pt x="7956" y="1416"/>
                  </a:cubicBezTo>
                  <a:cubicBezTo>
                    <a:pt x="7956" y="1062"/>
                    <a:pt x="7711" y="1062"/>
                    <a:pt x="7465" y="1416"/>
                  </a:cubicBezTo>
                  <a:cubicBezTo>
                    <a:pt x="7465" y="1416"/>
                    <a:pt x="7220" y="1416"/>
                    <a:pt x="7220" y="1416"/>
                  </a:cubicBezTo>
                  <a:cubicBezTo>
                    <a:pt x="6974" y="1416"/>
                    <a:pt x="6974" y="1062"/>
                    <a:pt x="6729" y="1062"/>
                  </a:cubicBezTo>
                  <a:cubicBezTo>
                    <a:pt x="6729" y="1062"/>
                    <a:pt x="6729" y="708"/>
                    <a:pt x="6483" y="708"/>
                  </a:cubicBezTo>
                  <a:cubicBezTo>
                    <a:pt x="6483" y="708"/>
                    <a:pt x="6483" y="1062"/>
                    <a:pt x="6483" y="1062"/>
                  </a:cubicBezTo>
                  <a:cubicBezTo>
                    <a:pt x="6238" y="1062"/>
                    <a:pt x="6238" y="1416"/>
                    <a:pt x="6238" y="1416"/>
                  </a:cubicBezTo>
                  <a:cubicBezTo>
                    <a:pt x="6238" y="1416"/>
                    <a:pt x="5992" y="1062"/>
                    <a:pt x="5992" y="1062"/>
                  </a:cubicBezTo>
                  <a:cubicBezTo>
                    <a:pt x="5992" y="1062"/>
                    <a:pt x="5992" y="1416"/>
                    <a:pt x="5992" y="1416"/>
                  </a:cubicBezTo>
                  <a:cubicBezTo>
                    <a:pt x="5992" y="1416"/>
                    <a:pt x="5747" y="1770"/>
                    <a:pt x="5747" y="1770"/>
                  </a:cubicBezTo>
                  <a:cubicBezTo>
                    <a:pt x="5747" y="1770"/>
                    <a:pt x="5747" y="1770"/>
                    <a:pt x="5747" y="1770"/>
                  </a:cubicBezTo>
                  <a:cubicBezTo>
                    <a:pt x="5747" y="1770"/>
                    <a:pt x="5747" y="2125"/>
                    <a:pt x="5747" y="2125"/>
                  </a:cubicBezTo>
                  <a:cubicBezTo>
                    <a:pt x="5501" y="2125"/>
                    <a:pt x="5501" y="2125"/>
                    <a:pt x="5501" y="2125"/>
                  </a:cubicBezTo>
                  <a:cubicBezTo>
                    <a:pt x="5256" y="2479"/>
                    <a:pt x="5256" y="2479"/>
                    <a:pt x="5011" y="2479"/>
                  </a:cubicBezTo>
                  <a:cubicBezTo>
                    <a:pt x="5011" y="2479"/>
                    <a:pt x="5011" y="2125"/>
                    <a:pt x="4765" y="2479"/>
                  </a:cubicBezTo>
                  <a:cubicBezTo>
                    <a:pt x="5011" y="2479"/>
                    <a:pt x="4765" y="2479"/>
                    <a:pt x="4765" y="2479"/>
                  </a:cubicBezTo>
                  <a:cubicBezTo>
                    <a:pt x="4765" y="2479"/>
                    <a:pt x="4520" y="2479"/>
                    <a:pt x="4520" y="2833"/>
                  </a:cubicBezTo>
                  <a:cubicBezTo>
                    <a:pt x="4520" y="2833"/>
                    <a:pt x="4520" y="3187"/>
                    <a:pt x="4274" y="3187"/>
                  </a:cubicBezTo>
                  <a:cubicBezTo>
                    <a:pt x="4274" y="3187"/>
                    <a:pt x="4274" y="3187"/>
                    <a:pt x="4029" y="3541"/>
                  </a:cubicBezTo>
                  <a:cubicBezTo>
                    <a:pt x="3783" y="3541"/>
                    <a:pt x="4029" y="3895"/>
                    <a:pt x="3783" y="4249"/>
                  </a:cubicBezTo>
                  <a:cubicBezTo>
                    <a:pt x="3783" y="4249"/>
                    <a:pt x="3783" y="4249"/>
                    <a:pt x="3783" y="4603"/>
                  </a:cubicBezTo>
                  <a:cubicBezTo>
                    <a:pt x="3538" y="4603"/>
                    <a:pt x="3538" y="4957"/>
                    <a:pt x="3538" y="4957"/>
                  </a:cubicBezTo>
                  <a:cubicBezTo>
                    <a:pt x="3538" y="5311"/>
                    <a:pt x="3538" y="5311"/>
                    <a:pt x="3538" y="5311"/>
                  </a:cubicBezTo>
                  <a:cubicBezTo>
                    <a:pt x="3292" y="5666"/>
                    <a:pt x="3292" y="5666"/>
                    <a:pt x="3292" y="5666"/>
                  </a:cubicBezTo>
                  <a:cubicBezTo>
                    <a:pt x="3047" y="6020"/>
                    <a:pt x="3292" y="6020"/>
                    <a:pt x="3047" y="6374"/>
                  </a:cubicBezTo>
                  <a:cubicBezTo>
                    <a:pt x="3047" y="6374"/>
                    <a:pt x="3047" y="6728"/>
                    <a:pt x="3047" y="6728"/>
                  </a:cubicBezTo>
                  <a:cubicBezTo>
                    <a:pt x="3047" y="6728"/>
                    <a:pt x="2801" y="6728"/>
                    <a:pt x="2801" y="6728"/>
                  </a:cubicBezTo>
                  <a:cubicBezTo>
                    <a:pt x="2801" y="7082"/>
                    <a:pt x="2801" y="7082"/>
                    <a:pt x="2801" y="7436"/>
                  </a:cubicBezTo>
                  <a:cubicBezTo>
                    <a:pt x="2801" y="7436"/>
                    <a:pt x="2801" y="7436"/>
                    <a:pt x="2801" y="7436"/>
                  </a:cubicBezTo>
                  <a:cubicBezTo>
                    <a:pt x="2801" y="7436"/>
                    <a:pt x="2556" y="7790"/>
                    <a:pt x="2556" y="7790"/>
                  </a:cubicBezTo>
                  <a:cubicBezTo>
                    <a:pt x="2556" y="7790"/>
                    <a:pt x="2311" y="7790"/>
                    <a:pt x="2311" y="7790"/>
                  </a:cubicBezTo>
                  <a:cubicBezTo>
                    <a:pt x="2311" y="8144"/>
                    <a:pt x="2311" y="8498"/>
                    <a:pt x="2311" y="8852"/>
                  </a:cubicBezTo>
                  <a:cubicBezTo>
                    <a:pt x="2311" y="8852"/>
                    <a:pt x="2311" y="8852"/>
                    <a:pt x="2311" y="8852"/>
                  </a:cubicBezTo>
                  <a:cubicBezTo>
                    <a:pt x="2311" y="8852"/>
                    <a:pt x="2065" y="8852"/>
                    <a:pt x="2065" y="8852"/>
                  </a:cubicBezTo>
                  <a:cubicBezTo>
                    <a:pt x="2065" y="9207"/>
                    <a:pt x="2065" y="9207"/>
                    <a:pt x="2065" y="9207"/>
                  </a:cubicBezTo>
                  <a:cubicBezTo>
                    <a:pt x="1820" y="9561"/>
                    <a:pt x="1820" y="9561"/>
                    <a:pt x="1574" y="9561"/>
                  </a:cubicBezTo>
                  <a:cubicBezTo>
                    <a:pt x="1574" y="9561"/>
                    <a:pt x="1329" y="9561"/>
                    <a:pt x="1329" y="9561"/>
                  </a:cubicBezTo>
                  <a:cubicBezTo>
                    <a:pt x="1083" y="9561"/>
                    <a:pt x="1083" y="9915"/>
                    <a:pt x="1083" y="9915"/>
                  </a:cubicBezTo>
                  <a:cubicBezTo>
                    <a:pt x="838" y="10269"/>
                    <a:pt x="838" y="10269"/>
                    <a:pt x="592" y="9915"/>
                  </a:cubicBezTo>
                  <a:cubicBezTo>
                    <a:pt x="592" y="9915"/>
                    <a:pt x="101" y="9915"/>
                    <a:pt x="101" y="10269"/>
                  </a:cubicBezTo>
                  <a:cubicBezTo>
                    <a:pt x="-144" y="10269"/>
                    <a:pt x="101" y="10623"/>
                    <a:pt x="347" y="10977"/>
                  </a:cubicBezTo>
                  <a:cubicBezTo>
                    <a:pt x="347" y="11331"/>
                    <a:pt x="592" y="11331"/>
                    <a:pt x="838" y="11685"/>
                  </a:cubicBezTo>
                  <a:cubicBezTo>
                    <a:pt x="838" y="11685"/>
                    <a:pt x="838" y="12039"/>
                    <a:pt x="1083" y="12039"/>
                  </a:cubicBezTo>
                  <a:cubicBezTo>
                    <a:pt x="1083" y="12039"/>
                    <a:pt x="1083" y="11685"/>
                    <a:pt x="1083" y="12039"/>
                  </a:cubicBezTo>
                  <a:cubicBezTo>
                    <a:pt x="1329" y="12039"/>
                    <a:pt x="1083" y="12393"/>
                    <a:pt x="1083" y="12393"/>
                  </a:cubicBezTo>
                  <a:cubicBezTo>
                    <a:pt x="1083" y="12748"/>
                    <a:pt x="1083" y="12748"/>
                    <a:pt x="1083" y="12748"/>
                  </a:cubicBezTo>
                  <a:cubicBezTo>
                    <a:pt x="1083" y="12748"/>
                    <a:pt x="1083" y="13102"/>
                    <a:pt x="1083" y="13102"/>
                  </a:cubicBezTo>
                  <a:cubicBezTo>
                    <a:pt x="1083" y="13456"/>
                    <a:pt x="1574" y="13810"/>
                    <a:pt x="1574" y="13810"/>
                  </a:cubicBezTo>
                  <a:cubicBezTo>
                    <a:pt x="1820" y="14164"/>
                    <a:pt x="1820" y="14164"/>
                    <a:pt x="1820" y="14164"/>
                  </a:cubicBezTo>
                  <a:cubicBezTo>
                    <a:pt x="1820" y="14164"/>
                    <a:pt x="1820" y="14164"/>
                    <a:pt x="2065" y="14164"/>
                  </a:cubicBezTo>
                  <a:cubicBezTo>
                    <a:pt x="2065" y="14164"/>
                    <a:pt x="2065" y="14164"/>
                    <a:pt x="2065" y="14164"/>
                  </a:cubicBezTo>
                  <a:cubicBezTo>
                    <a:pt x="2311" y="14164"/>
                    <a:pt x="2311" y="14518"/>
                    <a:pt x="2311" y="14518"/>
                  </a:cubicBezTo>
                  <a:cubicBezTo>
                    <a:pt x="2556" y="14518"/>
                    <a:pt x="2556" y="14518"/>
                    <a:pt x="2556" y="14518"/>
                  </a:cubicBezTo>
                  <a:cubicBezTo>
                    <a:pt x="2801" y="14872"/>
                    <a:pt x="2801" y="14872"/>
                    <a:pt x="2556" y="14872"/>
                  </a:cubicBezTo>
                  <a:cubicBezTo>
                    <a:pt x="2556" y="15226"/>
                    <a:pt x="2556" y="15226"/>
                    <a:pt x="2556" y="15226"/>
                  </a:cubicBezTo>
                  <a:cubicBezTo>
                    <a:pt x="2556" y="15580"/>
                    <a:pt x="2556" y="15226"/>
                    <a:pt x="2556" y="15580"/>
                  </a:cubicBezTo>
                  <a:cubicBezTo>
                    <a:pt x="2556" y="15580"/>
                    <a:pt x="2801" y="15580"/>
                    <a:pt x="2801" y="15934"/>
                  </a:cubicBezTo>
                  <a:cubicBezTo>
                    <a:pt x="3047" y="16289"/>
                    <a:pt x="2556" y="15934"/>
                    <a:pt x="2556" y="15934"/>
                  </a:cubicBezTo>
                  <a:cubicBezTo>
                    <a:pt x="2311" y="16289"/>
                    <a:pt x="2556" y="16289"/>
                    <a:pt x="2801" y="16289"/>
                  </a:cubicBezTo>
                  <a:cubicBezTo>
                    <a:pt x="3047" y="16643"/>
                    <a:pt x="3047" y="16997"/>
                    <a:pt x="3292" y="16997"/>
                  </a:cubicBezTo>
                  <a:cubicBezTo>
                    <a:pt x="3538" y="16997"/>
                    <a:pt x="3783" y="16643"/>
                    <a:pt x="4029" y="16997"/>
                  </a:cubicBezTo>
                  <a:cubicBezTo>
                    <a:pt x="4029" y="17351"/>
                    <a:pt x="4029" y="17705"/>
                    <a:pt x="4274" y="17705"/>
                  </a:cubicBezTo>
                  <a:cubicBezTo>
                    <a:pt x="4520" y="17705"/>
                    <a:pt x="4520" y="16643"/>
                    <a:pt x="5011" y="16643"/>
                  </a:cubicBezTo>
                  <a:cubicBezTo>
                    <a:pt x="5256" y="16643"/>
                    <a:pt x="5256" y="16997"/>
                    <a:pt x="5256" y="16997"/>
                  </a:cubicBezTo>
                  <a:cubicBezTo>
                    <a:pt x="5501" y="17351"/>
                    <a:pt x="5501" y="16997"/>
                    <a:pt x="5747" y="17351"/>
                  </a:cubicBezTo>
                  <a:cubicBezTo>
                    <a:pt x="5747" y="17705"/>
                    <a:pt x="5256" y="17351"/>
                    <a:pt x="5256" y="17351"/>
                  </a:cubicBezTo>
                  <a:cubicBezTo>
                    <a:pt x="5256" y="17351"/>
                    <a:pt x="5256" y="17705"/>
                    <a:pt x="5256" y="17705"/>
                  </a:cubicBezTo>
                  <a:cubicBezTo>
                    <a:pt x="5011" y="17705"/>
                    <a:pt x="5011" y="17705"/>
                    <a:pt x="5011" y="18059"/>
                  </a:cubicBezTo>
                  <a:cubicBezTo>
                    <a:pt x="5011" y="18059"/>
                    <a:pt x="5256" y="18413"/>
                    <a:pt x="5256" y="18413"/>
                  </a:cubicBezTo>
                  <a:cubicBezTo>
                    <a:pt x="5501" y="18767"/>
                    <a:pt x="5501" y="18767"/>
                    <a:pt x="5501" y="19121"/>
                  </a:cubicBezTo>
                  <a:cubicBezTo>
                    <a:pt x="5747" y="19121"/>
                    <a:pt x="6238" y="19475"/>
                    <a:pt x="6238" y="19830"/>
                  </a:cubicBezTo>
                  <a:cubicBezTo>
                    <a:pt x="6238" y="19830"/>
                    <a:pt x="5992" y="19830"/>
                    <a:pt x="5992" y="20184"/>
                  </a:cubicBezTo>
                  <a:cubicBezTo>
                    <a:pt x="5992" y="20184"/>
                    <a:pt x="5992" y="20184"/>
                    <a:pt x="5992" y="20538"/>
                  </a:cubicBezTo>
                  <a:cubicBezTo>
                    <a:pt x="5992" y="20892"/>
                    <a:pt x="5992" y="20892"/>
                    <a:pt x="6238" y="20892"/>
                  </a:cubicBezTo>
                  <a:cubicBezTo>
                    <a:pt x="6483" y="20538"/>
                    <a:pt x="6729" y="20538"/>
                    <a:pt x="7220" y="20538"/>
                  </a:cubicBezTo>
                  <a:cubicBezTo>
                    <a:pt x="7465" y="20538"/>
                    <a:pt x="7465" y="20892"/>
                    <a:pt x="7711" y="20892"/>
                  </a:cubicBezTo>
                  <a:cubicBezTo>
                    <a:pt x="7956" y="20892"/>
                    <a:pt x="7956" y="20892"/>
                    <a:pt x="8201" y="20892"/>
                  </a:cubicBezTo>
                  <a:cubicBezTo>
                    <a:pt x="8692" y="20892"/>
                    <a:pt x="8938" y="21246"/>
                    <a:pt x="9183" y="21246"/>
                  </a:cubicBezTo>
                  <a:cubicBezTo>
                    <a:pt x="9429" y="21246"/>
                    <a:pt x="9429" y="20892"/>
                    <a:pt x="9674" y="20892"/>
                  </a:cubicBezTo>
                  <a:cubicBezTo>
                    <a:pt x="9920" y="20892"/>
                    <a:pt x="10165" y="21246"/>
                    <a:pt x="10411" y="21246"/>
                  </a:cubicBezTo>
                  <a:cubicBezTo>
                    <a:pt x="10656" y="21246"/>
                    <a:pt x="11147" y="21246"/>
                    <a:pt x="11392" y="21246"/>
                  </a:cubicBezTo>
                  <a:cubicBezTo>
                    <a:pt x="11638" y="21600"/>
                    <a:pt x="11883" y="21600"/>
                    <a:pt x="11883" y="21600"/>
                  </a:cubicBezTo>
                  <a:cubicBezTo>
                    <a:pt x="12129" y="21600"/>
                    <a:pt x="12129" y="21246"/>
                    <a:pt x="12374" y="21246"/>
                  </a:cubicBezTo>
                  <a:cubicBezTo>
                    <a:pt x="12374" y="21246"/>
                    <a:pt x="12374" y="21246"/>
                    <a:pt x="12620" y="21246"/>
                  </a:cubicBezTo>
                  <a:cubicBezTo>
                    <a:pt x="12865" y="20892"/>
                    <a:pt x="12865" y="20538"/>
                    <a:pt x="13111" y="20184"/>
                  </a:cubicBezTo>
                  <a:cubicBezTo>
                    <a:pt x="13601" y="19830"/>
                    <a:pt x="14092" y="19830"/>
                    <a:pt x="14583" y="19475"/>
                  </a:cubicBezTo>
                  <a:cubicBezTo>
                    <a:pt x="15074" y="19475"/>
                    <a:pt x="15320" y="19121"/>
                    <a:pt x="15811" y="19475"/>
                  </a:cubicBezTo>
                  <a:cubicBezTo>
                    <a:pt x="15811" y="19475"/>
                    <a:pt x="16056" y="19830"/>
                    <a:pt x="16056" y="19830"/>
                  </a:cubicBezTo>
                  <a:cubicBezTo>
                    <a:pt x="16056" y="19830"/>
                    <a:pt x="16056" y="19830"/>
                    <a:pt x="16301" y="19830"/>
                  </a:cubicBezTo>
                  <a:cubicBezTo>
                    <a:pt x="16301" y="19830"/>
                    <a:pt x="16547" y="19830"/>
                    <a:pt x="16547" y="19830"/>
                  </a:cubicBezTo>
                  <a:cubicBezTo>
                    <a:pt x="16792" y="19830"/>
                    <a:pt x="16792" y="19830"/>
                    <a:pt x="16792" y="20184"/>
                  </a:cubicBezTo>
                  <a:cubicBezTo>
                    <a:pt x="17038" y="20184"/>
                    <a:pt x="16792" y="20184"/>
                    <a:pt x="17038" y="20184"/>
                  </a:cubicBezTo>
                  <a:cubicBezTo>
                    <a:pt x="17283" y="20184"/>
                    <a:pt x="17283" y="20184"/>
                    <a:pt x="17283" y="20184"/>
                  </a:cubicBezTo>
                  <a:cubicBezTo>
                    <a:pt x="17529" y="20184"/>
                    <a:pt x="17529" y="20538"/>
                    <a:pt x="17529" y="20538"/>
                  </a:cubicBezTo>
                  <a:cubicBezTo>
                    <a:pt x="17529" y="20892"/>
                    <a:pt x="17774" y="20892"/>
                    <a:pt x="17774" y="20892"/>
                  </a:cubicBezTo>
                  <a:cubicBezTo>
                    <a:pt x="18020" y="21246"/>
                    <a:pt x="18265" y="21246"/>
                    <a:pt x="18511" y="21246"/>
                  </a:cubicBezTo>
                  <a:cubicBezTo>
                    <a:pt x="19001" y="21246"/>
                    <a:pt x="18756" y="21246"/>
                    <a:pt x="19001" y="20892"/>
                  </a:cubicBezTo>
                  <a:cubicBezTo>
                    <a:pt x="19001" y="20538"/>
                    <a:pt x="19001" y="20184"/>
                    <a:pt x="19001" y="19830"/>
                  </a:cubicBezTo>
                  <a:cubicBezTo>
                    <a:pt x="19001" y="19830"/>
                    <a:pt x="18756" y="19121"/>
                    <a:pt x="19001" y="19121"/>
                  </a:cubicBezTo>
                  <a:cubicBezTo>
                    <a:pt x="19001" y="19121"/>
                    <a:pt x="19001" y="18767"/>
                    <a:pt x="19001" y="18767"/>
                  </a:cubicBezTo>
                  <a:cubicBezTo>
                    <a:pt x="19001" y="18413"/>
                    <a:pt x="19001" y="18413"/>
                    <a:pt x="19001" y="18413"/>
                  </a:cubicBezTo>
                  <a:cubicBezTo>
                    <a:pt x="19247" y="18059"/>
                    <a:pt x="19492" y="17705"/>
                    <a:pt x="19738" y="17351"/>
                  </a:cubicBezTo>
                  <a:cubicBezTo>
                    <a:pt x="19492" y="17351"/>
                    <a:pt x="19247" y="17705"/>
                    <a:pt x="19247" y="18059"/>
                  </a:cubicBezTo>
                  <a:cubicBezTo>
                    <a:pt x="19247" y="17705"/>
                    <a:pt x="19247" y="17351"/>
                    <a:pt x="19247" y="17351"/>
                  </a:cubicBezTo>
                  <a:cubicBezTo>
                    <a:pt x="19247" y="17351"/>
                    <a:pt x="19247" y="17351"/>
                    <a:pt x="19247" y="17351"/>
                  </a:cubicBezTo>
                  <a:cubicBezTo>
                    <a:pt x="19247" y="17351"/>
                    <a:pt x="19247" y="16997"/>
                    <a:pt x="19247" y="16997"/>
                  </a:cubicBezTo>
                  <a:cubicBezTo>
                    <a:pt x="19247" y="17351"/>
                    <a:pt x="19247" y="17351"/>
                    <a:pt x="19247" y="17351"/>
                  </a:cubicBezTo>
                  <a:cubicBezTo>
                    <a:pt x="19492" y="16997"/>
                    <a:pt x="19738" y="16997"/>
                    <a:pt x="19738" y="16997"/>
                  </a:cubicBezTo>
                  <a:cubicBezTo>
                    <a:pt x="19738" y="16997"/>
                    <a:pt x="19738" y="16997"/>
                    <a:pt x="19738" y="16997"/>
                  </a:cubicBezTo>
                  <a:cubicBezTo>
                    <a:pt x="19983" y="16997"/>
                    <a:pt x="19738" y="16643"/>
                    <a:pt x="19492" y="16643"/>
                  </a:cubicBezTo>
                  <a:cubicBezTo>
                    <a:pt x="19738" y="16997"/>
                    <a:pt x="19247" y="17351"/>
                    <a:pt x="19247" y="16997"/>
                  </a:cubicBezTo>
                  <a:cubicBezTo>
                    <a:pt x="19247" y="16997"/>
                    <a:pt x="19247" y="16997"/>
                    <a:pt x="19247" y="16997"/>
                  </a:cubicBezTo>
                  <a:cubicBezTo>
                    <a:pt x="19247" y="16643"/>
                    <a:pt x="19492" y="16643"/>
                    <a:pt x="19738" y="16643"/>
                  </a:cubicBezTo>
                  <a:cubicBezTo>
                    <a:pt x="19738" y="16289"/>
                    <a:pt x="19738" y="16289"/>
                    <a:pt x="19738" y="16289"/>
                  </a:cubicBezTo>
                  <a:cubicBezTo>
                    <a:pt x="19738" y="16289"/>
                    <a:pt x="19738" y="16289"/>
                    <a:pt x="19738" y="16289"/>
                  </a:cubicBezTo>
                  <a:cubicBezTo>
                    <a:pt x="19492" y="15934"/>
                    <a:pt x="19492" y="15934"/>
                    <a:pt x="19492" y="15934"/>
                  </a:cubicBezTo>
                  <a:cubicBezTo>
                    <a:pt x="19492" y="15580"/>
                    <a:pt x="19492" y="15580"/>
                    <a:pt x="19492" y="15580"/>
                  </a:cubicBezTo>
                  <a:cubicBezTo>
                    <a:pt x="19492" y="15580"/>
                    <a:pt x="19738" y="15226"/>
                    <a:pt x="19738" y="15580"/>
                  </a:cubicBezTo>
                  <a:cubicBezTo>
                    <a:pt x="19983" y="15226"/>
                    <a:pt x="19983" y="15580"/>
                    <a:pt x="19983" y="15580"/>
                  </a:cubicBezTo>
                  <a:cubicBezTo>
                    <a:pt x="19983" y="15580"/>
                    <a:pt x="19983" y="15934"/>
                    <a:pt x="19983" y="15934"/>
                  </a:cubicBezTo>
                  <a:cubicBezTo>
                    <a:pt x="19983" y="15934"/>
                    <a:pt x="19983" y="16289"/>
                    <a:pt x="19983" y="16289"/>
                  </a:cubicBezTo>
                  <a:cubicBezTo>
                    <a:pt x="19983" y="16289"/>
                    <a:pt x="19983" y="16289"/>
                    <a:pt x="19983" y="16289"/>
                  </a:cubicBezTo>
                  <a:cubicBezTo>
                    <a:pt x="19983" y="16289"/>
                    <a:pt x="19983" y="15934"/>
                    <a:pt x="19983" y="15934"/>
                  </a:cubicBezTo>
                  <a:cubicBezTo>
                    <a:pt x="20229" y="16289"/>
                    <a:pt x="19983" y="16643"/>
                    <a:pt x="19738" y="16643"/>
                  </a:cubicBezTo>
                  <a:cubicBezTo>
                    <a:pt x="19738" y="16643"/>
                    <a:pt x="19738" y="16643"/>
                    <a:pt x="19738" y="16997"/>
                  </a:cubicBezTo>
                  <a:cubicBezTo>
                    <a:pt x="19983" y="16643"/>
                    <a:pt x="20229" y="16289"/>
                    <a:pt x="20474" y="16289"/>
                  </a:cubicBezTo>
                  <a:cubicBezTo>
                    <a:pt x="20474" y="16289"/>
                    <a:pt x="20965" y="16289"/>
                    <a:pt x="20965" y="16289"/>
                  </a:cubicBezTo>
                  <a:cubicBezTo>
                    <a:pt x="21456" y="15934"/>
                    <a:pt x="21211" y="15226"/>
                    <a:pt x="21456" y="14872"/>
                  </a:cubicBezTo>
                  <a:cubicBezTo>
                    <a:pt x="21456" y="14872"/>
                    <a:pt x="21456" y="14872"/>
                    <a:pt x="21211" y="14872"/>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04" name="Shape 2705">
              <a:extLst>
                <a:ext uri="{FF2B5EF4-FFF2-40B4-BE49-F238E27FC236}">
                  <a16:creationId xmlns:a16="http://schemas.microsoft.com/office/drawing/2014/main" id="{C122AC2E-CC98-49F0-8DDF-38171D0BB415}"/>
                </a:ext>
              </a:extLst>
            </p:cNvPr>
            <p:cNvSpPr/>
            <p:nvPr/>
          </p:nvSpPr>
          <p:spPr>
            <a:xfrm>
              <a:off x="1020598" y="11572124"/>
              <a:ext cx="433114" cy="882034"/>
            </a:xfrm>
            <a:custGeom>
              <a:avLst/>
              <a:gdLst/>
              <a:ahLst/>
              <a:cxnLst>
                <a:cxn ang="0">
                  <a:pos x="wd2" y="hd2"/>
                </a:cxn>
                <a:cxn ang="5400000">
                  <a:pos x="wd2" y="hd2"/>
                </a:cxn>
                <a:cxn ang="10800000">
                  <a:pos x="wd2" y="hd2"/>
                </a:cxn>
                <a:cxn ang="16200000">
                  <a:pos x="wd2" y="hd2"/>
                </a:cxn>
              </a:cxnLst>
              <a:rect l="0" t="0" r="r" b="b"/>
              <a:pathLst>
                <a:path w="21213" h="21600" extrusionOk="0">
                  <a:moveTo>
                    <a:pt x="10761" y="21252"/>
                  </a:moveTo>
                  <a:cubicBezTo>
                    <a:pt x="10761" y="21600"/>
                    <a:pt x="10065" y="21600"/>
                    <a:pt x="10065" y="21600"/>
                  </a:cubicBezTo>
                  <a:cubicBezTo>
                    <a:pt x="10065" y="21600"/>
                    <a:pt x="10761" y="21600"/>
                    <a:pt x="10761" y="21252"/>
                  </a:cubicBezTo>
                  <a:close/>
                  <a:moveTo>
                    <a:pt x="3097" y="13935"/>
                  </a:moveTo>
                  <a:cubicBezTo>
                    <a:pt x="3097" y="13935"/>
                    <a:pt x="3097" y="13935"/>
                    <a:pt x="3097" y="13935"/>
                  </a:cubicBezTo>
                  <a:cubicBezTo>
                    <a:pt x="3097" y="13935"/>
                    <a:pt x="3097" y="13935"/>
                    <a:pt x="2400" y="13935"/>
                  </a:cubicBezTo>
                  <a:cubicBezTo>
                    <a:pt x="3097" y="13935"/>
                    <a:pt x="3097" y="13935"/>
                    <a:pt x="3097" y="13935"/>
                  </a:cubicBezTo>
                  <a:close/>
                  <a:moveTo>
                    <a:pt x="21213" y="2439"/>
                  </a:moveTo>
                  <a:cubicBezTo>
                    <a:pt x="21213" y="2090"/>
                    <a:pt x="20516" y="2090"/>
                    <a:pt x="20516" y="2090"/>
                  </a:cubicBezTo>
                  <a:cubicBezTo>
                    <a:pt x="20516" y="2090"/>
                    <a:pt x="19819" y="2090"/>
                    <a:pt x="19819" y="2090"/>
                  </a:cubicBezTo>
                  <a:cubicBezTo>
                    <a:pt x="19819" y="2090"/>
                    <a:pt x="19123" y="2090"/>
                    <a:pt x="19123" y="2090"/>
                  </a:cubicBezTo>
                  <a:cubicBezTo>
                    <a:pt x="18426" y="2090"/>
                    <a:pt x="19123" y="1394"/>
                    <a:pt x="19123" y="1045"/>
                  </a:cubicBezTo>
                  <a:cubicBezTo>
                    <a:pt x="18426" y="1045"/>
                    <a:pt x="19123" y="1045"/>
                    <a:pt x="19123" y="697"/>
                  </a:cubicBezTo>
                  <a:cubicBezTo>
                    <a:pt x="18426" y="697"/>
                    <a:pt x="18426" y="697"/>
                    <a:pt x="18426" y="697"/>
                  </a:cubicBezTo>
                  <a:cubicBezTo>
                    <a:pt x="18426" y="697"/>
                    <a:pt x="17729" y="1045"/>
                    <a:pt x="17729" y="1045"/>
                  </a:cubicBezTo>
                  <a:cubicBezTo>
                    <a:pt x="17729" y="697"/>
                    <a:pt x="17729" y="697"/>
                    <a:pt x="17032" y="697"/>
                  </a:cubicBezTo>
                  <a:cubicBezTo>
                    <a:pt x="17032" y="1045"/>
                    <a:pt x="16336" y="697"/>
                    <a:pt x="16336" y="697"/>
                  </a:cubicBezTo>
                  <a:cubicBezTo>
                    <a:pt x="16336" y="697"/>
                    <a:pt x="15639" y="697"/>
                    <a:pt x="15639" y="697"/>
                  </a:cubicBezTo>
                  <a:cubicBezTo>
                    <a:pt x="15639" y="697"/>
                    <a:pt x="14942" y="697"/>
                    <a:pt x="14942" y="697"/>
                  </a:cubicBezTo>
                  <a:cubicBezTo>
                    <a:pt x="14245" y="697"/>
                    <a:pt x="14942" y="1045"/>
                    <a:pt x="14942" y="1045"/>
                  </a:cubicBezTo>
                  <a:cubicBezTo>
                    <a:pt x="14245" y="1394"/>
                    <a:pt x="13548" y="1045"/>
                    <a:pt x="13548" y="1394"/>
                  </a:cubicBezTo>
                  <a:cubicBezTo>
                    <a:pt x="12852" y="1045"/>
                    <a:pt x="12852" y="1394"/>
                    <a:pt x="12852" y="1394"/>
                  </a:cubicBezTo>
                  <a:cubicBezTo>
                    <a:pt x="12852" y="1394"/>
                    <a:pt x="11458" y="1394"/>
                    <a:pt x="12155" y="1045"/>
                  </a:cubicBezTo>
                  <a:cubicBezTo>
                    <a:pt x="12155" y="1045"/>
                    <a:pt x="11458" y="1045"/>
                    <a:pt x="11458" y="1045"/>
                  </a:cubicBezTo>
                  <a:cubicBezTo>
                    <a:pt x="11458" y="1045"/>
                    <a:pt x="10761" y="1045"/>
                    <a:pt x="10761" y="1045"/>
                  </a:cubicBezTo>
                  <a:cubicBezTo>
                    <a:pt x="10761" y="1045"/>
                    <a:pt x="10065" y="1394"/>
                    <a:pt x="10065" y="1045"/>
                  </a:cubicBezTo>
                  <a:cubicBezTo>
                    <a:pt x="10065" y="1394"/>
                    <a:pt x="9368" y="1394"/>
                    <a:pt x="8671" y="1394"/>
                  </a:cubicBezTo>
                  <a:cubicBezTo>
                    <a:pt x="8671" y="1045"/>
                    <a:pt x="7974" y="1045"/>
                    <a:pt x="7974" y="1045"/>
                  </a:cubicBezTo>
                  <a:cubicBezTo>
                    <a:pt x="7974" y="697"/>
                    <a:pt x="9368" y="697"/>
                    <a:pt x="8671" y="348"/>
                  </a:cubicBezTo>
                  <a:cubicBezTo>
                    <a:pt x="8671" y="348"/>
                    <a:pt x="8671" y="348"/>
                    <a:pt x="8671" y="348"/>
                  </a:cubicBezTo>
                  <a:cubicBezTo>
                    <a:pt x="8671" y="348"/>
                    <a:pt x="8671" y="348"/>
                    <a:pt x="7974" y="348"/>
                  </a:cubicBezTo>
                  <a:cubicBezTo>
                    <a:pt x="7974" y="348"/>
                    <a:pt x="7974" y="0"/>
                    <a:pt x="7974" y="0"/>
                  </a:cubicBezTo>
                  <a:cubicBezTo>
                    <a:pt x="7278" y="348"/>
                    <a:pt x="5884" y="348"/>
                    <a:pt x="5187" y="697"/>
                  </a:cubicBezTo>
                  <a:cubicBezTo>
                    <a:pt x="4490" y="1045"/>
                    <a:pt x="3794" y="1045"/>
                    <a:pt x="3794" y="1394"/>
                  </a:cubicBezTo>
                  <a:cubicBezTo>
                    <a:pt x="3794" y="2090"/>
                    <a:pt x="4490" y="1742"/>
                    <a:pt x="5187" y="1742"/>
                  </a:cubicBezTo>
                  <a:cubicBezTo>
                    <a:pt x="5187" y="1742"/>
                    <a:pt x="4490" y="1742"/>
                    <a:pt x="4490" y="2090"/>
                  </a:cubicBezTo>
                  <a:cubicBezTo>
                    <a:pt x="4490" y="2090"/>
                    <a:pt x="4490" y="2090"/>
                    <a:pt x="4490" y="2090"/>
                  </a:cubicBezTo>
                  <a:cubicBezTo>
                    <a:pt x="4490" y="2439"/>
                    <a:pt x="4490" y="2787"/>
                    <a:pt x="4490" y="3135"/>
                  </a:cubicBezTo>
                  <a:cubicBezTo>
                    <a:pt x="4490" y="3484"/>
                    <a:pt x="4490" y="4181"/>
                    <a:pt x="5187" y="4181"/>
                  </a:cubicBezTo>
                  <a:cubicBezTo>
                    <a:pt x="5187" y="4529"/>
                    <a:pt x="5187" y="4877"/>
                    <a:pt x="5187" y="5226"/>
                  </a:cubicBezTo>
                  <a:cubicBezTo>
                    <a:pt x="5187" y="5574"/>
                    <a:pt x="5187" y="5923"/>
                    <a:pt x="4490" y="6271"/>
                  </a:cubicBezTo>
                  <a:cubicBezTo>
                    <a:pt x="5187" y="6271"/>
                    <a:pt x="5187" y="5923"/>
                    <a:pt x="5187" y="5574"/>
                  </a:cubicBezTo>
                  <a:cubicBezTo>
                    <a:pt x="5187" y="5574"/>
                    <a:pt x="5187" y="5574"/>
                    <a:pt x="5187" y="5574"/>
                  </a:cubicBezTo>
                  <a:cubicBezTo>
                    <a:pt x="5187" y="5574"/>
                    <a:pt x="5187" y="5574"/>
                    <a:pt x="5187" y="5574"/>
                  </a:cubicBezTo>
                  <a:cubicBezTo>
                    <a:pt x="5187" y="5574"/>
                    <a:pt x="5187" y="6271"/>
                    <a:pt x="5884" y="5923"/>
                  </a:cubicBezTo>
                  <a:cubicBezTo>
                    <a:pt x="5884" y="5923"/>
                    <a:pt x="5187" y="5923"/>
                    <a:pt x="5187" y="5923"/>
                  </a:cubicBezTo>
                  <a:cubicBezTo>
                    <a:pt x="5187" y="6271"/>
                    <a:pt x="5187" y="6271"/>
                    <a:pt x="5187" y="6271"/>
                  </a:cubicBezTo>
                  <a:cubicBezTo>
                    <a:pt x="5187" y="6271"/>
                    <a:pt x="5187" y="6271"/>
                    <a:pt x="5187" y="6271"/>
                  </a:cubicBezTo>
                  <a:cubicBezTo>
                    <a:pt x="5187" y="6271"/>
                    <a:pt x="5187" y="6271"/>
                    <a:pt x="4490" y="6619"/>
                  </a:cubicBezTo>
                  <a:cubicBezTo>
                    <a:pt x="4490" y="6619"/>
                    <a:pt x="4490" y="6271"/>
                    <a:pt x="4490" y="6271"/>
                  </a:cubicBezTo>
                  <a:cubicBezTo>
                    <a:pt x="4490" y="6968"/>
                    <a:pt x="4490" y="7316"/>
                    <a:pt x="3794" y="8013"/>
                  </a:cubicBezTo>
                  <a:cubicBezTo>
                    <a:pt x="3794" y="8013"/>
                    <a:pt x="3794" y="8361"/>
                    <a:pt x="3794" y="8361"/>
                  </a:cubicBezTo>
                  <a:cubicBezTo>
                    <a:pt x="3794" y="8361"/>
                    <a:pt x="4490" y="8361"/>
                    <a:pt x="4490" y="8710"/>
                  </a:cubicBezTo>
                  <a:cubicBezTo>
                    <a:pt x="4490" y="8710"/>
                    <a:pt x="4490" y="8710"/>
                    <a:pt x="3794" y="8361"/>
                  </a:cubicBezTo>
                  <a:cubicBezTo>
                    <a:pt x="3794" y="9406"/>
                    <a:pt x="3097" y="10452"/>
                    <a:pt x="2400" y="11148"/>
                  </a:cubicBezTo>
                  <a:cubicBezTo>
                    <a:pt x="2400" y="11148"/>
                    <a:pt x="2400" y="11148"/>
                    <a:pt x="1703" y="11148"/>
                  </a:cubicBezTo>
                  <a:cubicBezTo>
                    <a:pt x="1703" y="11148"/>
                    <a:pt x="1703" y="11497"/>
                    <a:pt x="1703" y="11497"/>
                  </a:cubicBezTo>
                  <a:cubicBezTo>
                    <a:pt x="1703" y="11497"/>
                    <a:pt x="1703" y="11497"/>
                    <a:pt x="1703" y="11497"/>
                  </a:cubicBezTo>
                  <a:cubicBezTo>
                    <a:pt x="1703" y="11497"/>
                    <a:pt x="1703" y="11497"/>
                    <a:pt x="1703" y="11497"/>
                  </a:cubicBezTo>
                  <a:cubicBezTo>
                    <a:pt x="1007" y="11497"/>
                    <a:pt x="1007" y="11845"/>
                    <a:pt x="310" y="11845"/>
                  </a:cubicBezTo>
                  <a:cubicBezTo>
                    <a:pt x="1703" y="12194"/>
                    <a:pt x="310" y="12890"/>
                    <a:pt x="310" y="13239"/>
                  </a:cubicBezTo>
                  <a:cubicBezTo>
                    <a:pt x="310" y="13587"/>
                    <a:pt x="310" y="13587"/>
                    <a:pt x="310" y="13935"/>
                  </a:cubicBezTo>
                  <a:cubicBezTo>
                    <a:pt x="310" y="13935"/>
                    <a:pt x="-387" y="14284"/>
                    <a:pt x="310" y="14284"/>
                  </a:cubicBezTo>
                  <a:cubicBezTo>
                    <a:pt x="310" y="14632"/>
                    <a:pt x="310" y="14284"/>
                    <a:pt x="310" y="14632"/>
                  </a:cubicBezTo>
                  <a:cubicBezTo>
                    <a:pt x="1007" y="14632"/>
                    <a:pt x="1007" y="14632"/>
                    <a:pt x="1007" y="14632"/>
                  </a:cubicBezTo>
                  <a:cubicBezTo>
                    <a:pt x="1703" y="14632"/>
                    <a:pt x="1703" y="14632"/>
                    <a:pt x="1703" y="14632"/>
                  </a:cubicBezTo>
                  <a:cubicBezTo>
                    <a:pt x="3097" y="14284"/>
                    <a:pt x="2400" y="14284"/>
                    <a:pt x="2400" y="13935"/>
                  </a:cubicBezTo>
                  <a:cubicBezTo>
                    <a:pt x="2400" y="13935"/>
                    <a:pt x="3097" y="13239"/>
                    <a:pt x="3794" y="13239"/>
                  </a:cubicBezTo>
                  <a:cubicBezTo>
                    <a:pt x="3794" y="12890"/>
                    <a:pt x="4490" y="12890"/>
                    <a:pt x="4490" y="12890"/>
                  </a:cubicBezTo>
                  <a:cubicBezTo>
                    <a:pt x="4490" y="13239"/>
                    <a:pt x="3794" y="13239"/>
                    <a:pt x="3794" y="13239"/>
                  </a:cubicBezTo>
                  <a:cubicBezTo>
                    <a:pt x="3097" y="13239"/>
                    <a:pt x="3097" y="13935"/>
                    <a:pt x="3097" y="13935"/>
                  </a:cubicBezTo>
                  <a:cubicBezTo>
                    <a:pt x="3097" y="14284"/>
                    <a:pt x="3794" y="13935"/>
                    <a:pt x="3097" y="14284"/>
                  </a:cubicBezTo>
                  <a:cubicBezTo>
                    <a:pt x="3097" y="14632"/>
                    <a:pt x="2400" y="14632"/>
                    <a:pt x="2400" y="14632"/>
                  </a:cubicBezTo>
                  <a:cubicBezTo>
                    <a:pt x="2400" y="14632"/>
                    <a:pt x="1703" y="14632"/>
                    <a:pt x="1703" y="14632"/>
                  </a:cubicBezTo>
                  <a:cubicBezTo>
                    <a:pt x="1703" y="14632"/>
                    <a:pt x="1703" y="14981"/>
                    <a:pt x="1703" y="15329"/>
                  </a:cubicBezTo>
                  <a:cubicBezTo>
                    <a:pt x="1703" y="15329"/>
                    <a:pt x="1703" y="15677"/>
                    <a:pt x="1703" y="15677"/>
                  </a:cubicBezTo>
                  <a:cubicBezTo>
                    <a:pt x="1703" y="15677"/>
                    <a:pt x="3097" y="15677"/>
                    <a:pt x="3097" y="15329"/>
                  </a:cubicBezTo>
                  <a:cubicBezTo>
                    <a:pt x="3097" y="14981"/>
                    <a:pt x="3794" y="15329"/>
                    <a:pt x="4490" y="15329"/>
                  </a:cubicBezTo>
                  <a:cubicBezTo>
                    <a:pt x="4490" y="15329"/>
                    <a:pt x="4490" y="15329"/>
                    <a:pt x="4490" y="15329"/>
                  </a:cubicBezTo>
                  <a:cubicBezTo>
                    <a:pt x="4490" y="15329"/>
                    <a:pt x="4490" y="14981"/>
                    <a:pt x="4490" y="14981"/>
                  </a:cubicBezTo>
                  <a:cubicBezTo>
                    <a:pt x="4490" y="14981"/>
                    <a:pt x="4490" y="14981"/>
                    <a:pt x="4490" y="14981"/>
                  </a:cubicBezTo>
                  <a:cubicBezTo>
                    <a:pt x="5187" y="15329"/>
                    <a:pt x="4490" y="15329"/>
                    <a:pt x="5884" y="15677"/>
                  </a:cubicBezTo>
                  <a:cubicBezTo>
                    <a:pt x="5187" y="15677"/>
                    <a:pt x="4490" y="15677"/>
                    <a:pt x="4490" y="15677"/>
                  </a:cubicBezTo>
                  <a:cubicBezTo>
                    <a:pt x="4490" y="15677"/>
                    <a:pt x="3794" y="15329"/>
                    <a:pt x="3794" y="15329"/>
                  </a:cubicBezTo>
                  <a:cubicBezTo>
                    <a:pt x="4490" y="15677"/>
                    <a:pt x="4490" y="16026"/>
                    <a:pt x="4490" y="16374"/>
                  </a:cubicBezTo>
                  <a:cubicBezTo>
                    <a:pt x="4490" y="16723"/>
                    <a:pt x="4490" y="17419"/>
                    <a:pt x="3794" y="17419"/>
                  </a:cubicBezTo>
                  <a:cubicBezTo>
                    <a:pt x="4490" y="17768"/>
                    <a:pt x="4490" y="17768"/>
                    <a:pt x="4490" y="18116"/>
                  </a:cubicBezTo>
                  <a:cubicBezTo>
                    <a:pt x="4490" y="18116"/>
                    <a:pt x="3794" y="18465"/>
                    <a:pt x="4490" y="18465"/>
                  </a:cubicBezTo>
                  <a:cubicBezTo>
                    <a:pt x="4490" y="18465"/>
                    <a:pt x="4490" y="18813"/>
                    <a:pt x="4490" y="19161"/>
                  </a:cubicBezTo>
                  <a:cubicBezTo>
                    <a:pt x="4490" y="19161"/>
                    <a:pt x="4490" y="19510"/>
                    <a:pt x="4490" y="19858"/>
                  </a:cubicBezTo>
                  <a:cubicBezTo>
                    <a:pt x="3794" y="20206"/>
                    <a:pt x="3794" y="20903"/>
                    <a:pt x="3097" y="21252"/>
                  </a:cubicBezTo>
                  <a:cubicBezTo>
                    <a:pt x="3794" y="21252"/>
                    <a:pt x="3794" y="21252"/>
                    <a:pt x="4490" y="21252"/>
                  </a:cubicBezTo>
                  <a:cubicBezTo>
                    <a:pt x="5187" y="20903"/>
                    <a:pt x="5884" y="20903"/>
                    <a:pt x="5884" y="20903"/>
                  </a:cubicBezTo>
                  <a:cubicBezTo>
                    <a:pt x="7278" y="20903"/>
                    <a:pt x="9368" y="20903"/>
                    <a:pt x="10065" y="21600"/>
                  </a:cubicBezTo>
                  <a:cubicBezTo>
                    <a:pt x="10065" y="21252"/>
                    <a:pt x="10065" y="21252"/>
                    <a:pt x="9368" y="21252"/>
                  </a:cubicBezTo>
                  <a:cubicBezTo>
                    <a:pt x="10065" y="21600"/>
                    <a:pt x="10761" y="21252"/>
                    <a:pt x="11458" y="21252"/>
                  </a:cubicBezTo>
                  <a:cubicBezTo>
                    <a:pt x="12155" y="20903"/>
                    <a:pt x="12852" y="20555"/>
                    <a:pt x="13548" y="20903"/>
                  </a:cubicBezTo>
                  <a:cubicBezTo>
                    <a:pt x="13548" y="20555"/>
                    <a:pt x="13548" y="20206"/>
                    <a:pt x="12852" y="19858"/>
                  </a:cubicBezTo>
                  <a:cubicBezTo>
                    <a:pt x="12852" y="19858"/>
                    <a:pt x="12852" y="19510"/>
                    <a:pt x="12852" y="19510"/>
                  </a:cubicBezTo>
                  <a:cubicBezTo>
                    <a:pt x="12852" y="19161"/>
                    <a:pt x="12852" y="19161"/>
                    <a:pt x="12852" y="19161"/>
                  </a:cubicBezTo>
                  <a:cubicBezTo>
                    <a:pt x="12852" y="19161"/>
                    <a:pt x="12852" y="18813"/>
                    <a:pt x="12852" y="18813"/>
                  </a:cubicBezTo>
                  <a:cubicBezTo>
                    <a:pt x="12852" y="18813"/>
                    <a:pt x="12852" y="18465"/>
                    <a:pt x="13548" y="18465"/>
                  </a:cubicBezTo>
                  <a:cubicBezTo>
                    <a:pt x="13548" y="18116"/>
                    <a:pt x="13548" y="18116"/>
                    <a:pt x="14245" y="18116"/>
                  </a:cubicBezTo>
                  <a:cubicBezTo>
                    <a:pt x="14245" y="17768"/>
                    <a:pt x="14245" y="17419"/>
                    <a:pt x="14245" y="17419"/>
                  </a:cubicBezTo>
                  <a:cubicBezTo>
                    <a:pt x="14245" y="17419"/>
                    <a:pt x="14942" y="17419"/>
                    <a:pt x="14942" y="17419"/>
                  </a:cubicBezTo>
                  <a:cubicBezTo>
                    <a:pt x="14942" y="17419"/>
                    <a:pt x="14942" y="17419"/>
                    <a:pt x="14942" y="17419"/>
                  </a:cubicBezTo>
                  <a:cubicBezTo>
                    <a:pt x="14942" y="17419"/>
                    <a:pt x="15639" y="17071"/>
                    <a:pt x="15639" y="17419"/>
                  </a:cubicBezTo>
                  <a:cubicBezTo>
                    <a:pt x="15639" y="17071"/>
                    <a:pt x="15639" y="17419"/>
                    <a:pt x="16336" y="17071"/>
                  </a:cubicBezTo>
                  <a:cubicBezTo>
                    <a:pt x="16336" y="16723"/>
                    <a:pt x="16336" y="16723"/>
                    <a:pt x="16336" y="16374"/>
                  </a:cubicBezTo>
                  <a:cubicBezTo>
                    <a:pt x="16336" y="16374"/>
                    <a:pt x="15639" y="16723"/>
                    <a:pt x="15639" y="16723"/>
                  </a:cubicBezTo>
                  <a:cubicBezTo>
                    <a:pt x="14942" y="16723"/>
                    <a:pt x="15639" y="16723"/>
                    <a:pt x="14942" y="16374"/>
                  </a:cubicBezTo>
                  <a:cubicBezTo>
                    <a:pt x="14942" y="16374"/>
                    <a:pt x="14245" y="15677"/>
                    <a:pt x="13548" y="15677"/>
                  </a:cubicBezTo>
                  <a:cubicBezTo>
                    <a:pt x="14245" y="15329"/>
                    <a:pt x="14245" y="14981"/>
                    <a:pt x="14245" y="14632"/>
                  </a:cubicBezTo>
                  <a:cubicBezTo>
                    <a:pt x="14245" y="14284"/>
                    <a:pt x="14245" y="14284"/>
                    <a:pt x="14942" y="13935"/>
                  </a:cubicBezTo>
                  <a:cubicBezTo>
                    <a:pt x="15639" y="13935"/>
                    <a:pt x="15639" y="13935"/>
                    <a:pt x="15639" y="13935"/>
                  </a:cubicBezTo>
                  <a:cubicBezTo>
                    <a:pt x="15639" y="13587"/>
                    <a:pt x="15639" y="13587"/>
                    <a:pt x="15639" y="13587"/>
                  </a:cubicBezTo>
                  <a:cubicBezTo>
                    <a:pt x="15639" y="13587"/>
                    <a:pt x="15639" y="13587"/>
                    <a:pt x="15639" y="13587"/>
                  </a:cubicBezTo>
                  <a:cubicBezTo>
                    <a:pt x="16336" y="13239"/>
                    <a:pt x="16336" y="12890"/>
                    <a:pt x="15639" y="12890"/>
                  </a:cubicBezTo>
                  <a:cubicBezTo>
                    <a:pt x="15639" y="12890"/>
                    <a:pt x="15639" y="12890"/>
                    <a:pt x="14942" y="12890"/>
                  </a:cubicBezTo>
                  <a:cubicBezTo>
                    <a:pt x="14942" y="12890"/>
                    <a:pt x="14942" y="12542"/>
                    <a:pt x="14942" y="12542"/>
                  </a:cubicBezTo>
                  <a:cubicBezTo>
                    <a:pt x="14942" y="12542"/>
                    <a:pt x="14245" y="12542"/>
                    <a:pt x="14245" y="12194"/>
                  </a:cubicBezTo>
                  <a:cubicBezTo>
                    <a:pt x="14245" y="12194"/>
                    <a:pt x="14245" y="12194"/>
                    <a:pt x="14245" y="12194"/>
                  </a:cubicBezTo>
                  <a:cubicBezTo>
                    <a:pt x="14245" y="12194"/>
                    <a:pt x="14245" y="11845"/>
                    <a:pt x="14245" y="11845"/>
                  </a:cubicBezTo>
                  <a:cubicBezTo>
                    <a:pt x="14245" y="11845"/>
                    <a:pt x="14245" y="11497"/>
                    <a:pt x="14245" y="11497"/>
                  </a:cubicBezTo>
                  <a:cubicBezTo>
                    <a:pt x="13548" y="11148"/>
                    <a:pt x="14245" y="11497"/>
                    <a:pt x="13548" y="11148"/>
                  </a:cubicBezTo>
                  <a:cubicBezTo>
                    <a:pt x="12852" y="11148"/>
                    <a:pt x="12852" y="10800"/>
                    <a:pt x="12155" y="10452"/>
                  </a:cubicBezTo>
                  <a:cubicBezTo>
                    <a:pt x="13548" y="10452"/>
                    <a:pt x="14245" y="10452"/>
                    <a:pt x="15639" y="10452"/>
                  </a:cubicBezTo>
                  <a:cubicBezTo>
                    <a:pt x="16336" y="10452"/>
                    <a:pt x="15639" y="10452"/>
                    <a:pt x="16336" y="10103"/>
                  </a:cubicBezTo>
                  <a:cubicBezTo>
                    <a:pt x="16336" y="10103"/>
                    <a:pt x="16336" y="10103"/>
                    <a:pt x="16336" y="9755"/>
                  </a:cubicBezTo>
                  <a:cubicBezTo>
                    <a:pt x="16336" y="9755"/>
                    <a:pt x="16336" y="9755"/>
                    <a:pt x="16336" y="9755"/>
                  </a:cubicBezTo>
                  <a:cubicBezTo>
                    <a:pt x="16336" y="9755"/>
                    <a:pt x="17032" y="9406"/>
                    <a:pt x="17032" y="9058"/>
                  </a:cubicBezTo>
                  <a:cubicBezTo>
                    <a:pt x="17032" y="9058"/>
                    <a:pt x="17032" y="9058"/>
                    <a:pt x="17032" y="9058"/>
                  </a:cubicBezTo>
                  <a:cubicBezTo>
                    <a:pt x="17032" y="9058"/>
                    <a:pt x="16336" y="8710"/>
                    <a:pt x="16336" y="8710"/>
                  </a:cubicBezTo>
                  <a:cubicBezTo>
                    <a:pt x="16336" y="8361"/>
                    <a:pt x="15639" y="8361"/>
                    <a:pt x="15639" y="8361"/>
                  </a:cubicBezTo>
                  <a:cubicBezTo>
                    <a:pt x="16336" y="8013"/>
                    <a:pt x="16336" y="8013"/>
                    <a:pt x="17032" y="8013"/>
                  </a:cubicBezTo>
                  <a:cubicBezTo>
                    <a:pt x="17032" y="8013"/>
                    <a:pt x="17032" y="7665"/>
                    <a:pt x="17032" y="7665"/>
                  </a:cubicBezTo>
                  <a:cubicBezTo>
                    <a:pt x="17032" y="7316"/>
                    <a:pt x="17032" y="7665"/>
                    <a:pt x="17032" y="7316"/>
                  </a:cubicBezTo>
                  <a:cubicBezTo>
                    <a:pt x="17032" y="7316"/>
                    <a:pt x="17032" y="7316"/>
                    <a:pt x="17032" y="7316"/>
                  </a:cubicBezTo>
                  <a:cubicBezTo>
                    <a:pt x="17032" y="6968"/>
                    <a:pt x="17032" y="6968"/>
                    <a:pt x="17032" y="6968"/>
                  </a:cubicBezTo>
                  <a:cubicBezTo>
                    <a:pt x="17032" y="6968"/>
                    <a:pt x="17032" y="6968"/>
                    <a:pt x="17032" y="6619"/>
                  </a:cubicBezTo>
                  <a:cubicBezTo>
                    <a:pt x="17032" y="6271"/>
                    <a:pt x="17729" y="5923"/>
                    <a:pt x="17032" y="5574"/>
                  </a:cubicBezTo>
                  <a:cubicBezTo>
                    <a:pt x="17032" y="5226"/>
                    <a:pt x="16336" y="4877"/>
                    <a:pt x="16336" y="4877"/>
                  </a:cubicBezTo>
                  <a:cubicBezTo>
                    <a:pt x="17032" y="4529"/>
                    <a:pt x="17032" y="4877"/>
                    <a:pt x="17032" y="4529"/>
                  </a:cubicBezTo>
                  <a:cubicBezTo>
                    <a:pt x="17729" y="4529"/>
                    <a:pt x="17729" y="4181"/>
                    <a:pt x="17729" y="4181"/>
                  </a:cubicBezTo>
                  <a:cubicBezTo>
                    <a:pt x="18426" y="3832"/>
                    <a:pt x="18426" y="3832"/>
                    <a:pt x="19123" y="3832"/>
                  </a:cubicBezTo>
                  <a:cubicBezTo>
                    <a:pt x="19123" y="3484"/>
                    <a:pt x="19819" y="3484"/>
                    <a:pt x="19819" y="3135"/>
                  </a:cubicBezTo>
                  <a:cubicBezTo>
                    <a:pt x="20516" y="3135"/>
                    <a:pt x="21213" y="2787"/>
                    <a:pt x="21213" y="2439"/>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05" name="Shape 2706">
              <a:extLst>
                <a:ext uri="{FF2B5EF4-FFF2-40B4-BE49-F238E27FC236}">
                  <a16:creationId xmlns:a16="http://schemas.microsoft.com/office/drawing/2014/main" id="{D497C7F2-0187-482F-955B-CC5C2595AE5F}"/>
                </a:ext>
              </a:extLst>
            </p:cNvPr>
            <p:cNvSpPr/>
            <p:nvPr/>
          </p:nvSpPr>
          <p:spPr>
            <a:xfrm>
              <a:off x="4132199" y="9040642"/>
              <a:ext cx="1310591" cy="1253285"/>
            </a:xfrm>
            <a:custGeom>
              <a:avLst/>
              <a:gdLst/>
              <a:ahLst/>
              <a:cxnLst>
                <a:cxn ang="0">
                  <a:pos x="wd2" y="hd2"/>
                </a:cxn>
                <a:cxn ang="5400000">
                  <a:pos x="wd2" y="hd2"/>
                </a:cxn>
                <a:cxn ang="10800000">
                  <a:pos x="wd2" y="hd2"/>
                </a:cxn>
                <a:cxn ang="16200000">
                  <a:pos x="wd2" y="hd2"/>
                </a:cxn>
              </a:cxnLst>
              <a:rect l="0" t="0" r="r" b="b"/>
              <a:pathLst>
                <a:path w="21600" h="21600" extrusionOk="0">
                  <a:moveTo>
                    <a:pt x="21365" y="14973"/>
                  </a:moveTo>
                  <a:cubicBezTo>
                    <a:pt x="21365" y="14973"/>
                    <a:pt x="21600" y="15218"/>
                    <a:pt x="21600" y="14973"/>
                  </a:cubicBezTo>
                  <a:cubicBezTo>
                    <a:pt x="21600" y="14973"/>
                    <a:pt x="21365" y="14727"/>
                    <a:pt x="21365" y="14727"/>
                  </a:cubicBezTo>
                  <a:cubicBezTo>
                    <a:pt x="21365" y="14482"/>
                    <a:pt x="20896" y="13991"/>
                    <a:pt x="21130" y="13991"/>
                  </a:cubicBezTo>
                  <a:cubicBezTo>
                    <a:pt x="20896" y="13745"/>
                    <a:pt x="20896" y="13745"/>
                    <a:pt x="20661" y="13500"/>
                  </a:cubicBezTo>
                  <a:cubicBezTo>
                    <a:pt x="20661" y="13255"/>
                    <a:pt x="20661" y="13500"/>
                    <a:pt x="20661" y="13255"/>
                  </a:cubicBezTo>
                  <a:cubicBezTo>
                    <a:pt x="20661" y="13255"/>
                    <a:pt x="20661" y="13255"/>
                    <a:pt x="20661" y="13255"/>
                  </a:cubicBezTo>
                  <a:cubicBezTo>
                    <a:pt x="20661" y="13009"/>
                    <a:pt x="20661" y="12518"/>
                    <a:pt x="20426" y="12518"/>
                  </a:cubicBezTo>
                  <a:cubicBezTo>
                    <a:pt x="20426" y="12518"/>
                    <a:pt x="20426" y="12518"/>
                    <a:pt x="20426" y="12518"/>
                  </a:cubicBezTo>
                  <a:cubicBezTo>
                    <a:pt x="20426" y="12273"/>
                    <a:pt x="20426" y="12027"/>
                    <a:pt x="20426" y="12027"/>
                  </a:cubicBezTo>
                  <a:cubicBezTo>
                    <a:pt x="20426" y="11782"/>
                    <a:pt x="20426" y="11782"/>
                    <a:pt x="20426" y="11782"/>
                  </a:cubicBezTo>
                  <a:cubicBezTo>
                    <a:pt x="20426" y="11782"/>
                    <a:pt x="20426" y="11536"/>
                    <a:pt x="20661" y="11536"/>
                  </a:cubicBezTo>
                  <a:cubicBezTo>
                    <a:pt x="20661" y="11536"/>
                    <a:pt x="20426" y="11291"/>
                    <a:pt x="20426" y="11291"/>
                  </a:cubicBezTo>
                  <a:cubicBezTo>
                    <a:pt x="20661" y="11045"/>
                    <a:pt x="20661" y="10800"/>
                    <a:pt x="20661" y="10555"/>
                  </a:cubicBezTo>
                  <a:cubicBezTo>
                    <a:pt x="20426" y="10309"/>
                    <a:pt x="20191" y="10309"/>
                    <a:pt x="20191" y="10064"/>
                  </a:cubicBezTo>
                  <a:cubicBezTo>
                    <a:pt x="20191" y="10309"/>
                    <a:pt x="20191" y="10064"/>
                    <a:pt x="20191" y="10064"/>
                  </a:cubicBezTo>
                  <a:cubicBezTo>
                    <a:pt x="20191" y="10064"/>
                    <a:pt x="20191" y="10064"/>
                    <a:pt x="19957" y="10064"/>
                  </a:cubicBezTo>
                  <a:cubicBezTo>
                    <a:pt x="20191" y="10064"/>
                    <a:pt x="19957" y="10064"/>
                    <a:pt x="19957" y="10064"/>
                  </a:cubicBezTo>
                  <a:cubicBezTo>
                    <a:pt x="19722" y="10064"/>
                    <a:pt x="19722" y="10064"/>
                    <a:pt x="19487" y="9818"/>
                  </a:cubicBezTo>
                  <a:cubicBezTo>
                    <a:pt x="19487" y="9573"/>
                    <a:pt x="19957" y="9082"/>
                    <a:pt x="19957" y="8836"/>
                  </a:cubicBezTo>
                  <a:cubicBezTo>
                    <a:pt x="20426" y="8591"/>
                    <a:pt x="20896" y="8591"/>
                    <a:pt x="21130" y="8345"/>
                  </a:cubicBezTo>
                  <a:cubicBezTo>
                    <a:pt x="21365" y="8100"/>
                    <a:pt x="21130" y="7609"/>
                    <a:pt x="21130" y="7364"/>
                  </a:cubicBezTo>
                  <a:cubicBezTo>
                    <a:pt x="21130" y="7364"/>
                    <a:pt x="21130" y="7118"/>
                    <a:pt x="21130" y="7118"/>
                  </a:cubicBezTo>
                  <a:cubicBezTo>
                    <a:pt x="21130" y="7118"/>
                    <a:pt x="21130" y="6873"/>
                    <a:pt x="21130" y="6873"/>
                  </a:cubicBezTo>
                  <a:cubicBezTo>
                    <a:pt x="21130" y="6873"/>
                    <a:pt x="21130" y="6627"/>
                    <a:pt x="21130" y="6627"/>
                  </a:cubicBezTo>
                  <a:cubicBezTo>
                    <a:pt x="21130" y="6136"/>
                    <a:pt x="20896" y="5645"/>
                    <a:pt x="20661" y="5400"/>
                  </a:cubicBezTo>
                  <a:cubicBezTo>
                    <a:pt x="20661" y="4664"/>
                    <a:pt x="20191" y="3927"/>
                    <a:pt x="20191" y="3191"/>
                  </a:cubicBezTo>
                  <a:cubicBezTo>
                    <a:pt x="20191" y="3191"/>
                    <a:pt x="20191" y="3191"/>
                    <a:pt x="20191" y="3191"/>
                  </a:cubicBezTo>
                  <a:cubicBezTo>
                    <a:pt x="20191" y="2945"/>
                    <a:pt x="20191" y="2945"/>
                    <a:pt x="20191" y="2700"/>
                  </a:cubicBezTo>
                  <a:cubicBezTo>
                    <a:pt x="20191" y="2700"/>
                    <a:pt x="19957" y="2455"/>
                    <a:pt x="19957" y="2455"/>
                  </a:cubicBezTo>
                  <a:cubicBezTo>
                    <a:pt x="19722" y="2209"/>
                    <a:pt x="19487" y="2209"/>
                    <a:pt x="19487" y="2209"/>
                  </a:cubicBezTo>
                  <a:cubicBezTo>
                    <a:pt x="19487" y="2209"/>
                    <a:pt x="19252" y="2209"/>
                    <a:pt x="19252" y="2209"/>
                  </a:cubicBezTo>
                  <a:cubicBezTo>
                    <a:pt x="19252" y="2209"/>
                    <a:pt x="19252" y="1964"/>
                    <a:pt x="19252" y="1964"/>
                  </a:cubicBezTo>
                  <a:cubicBezTo>
                    <a:pt x="19252" y="1964"/>
                    <a:pt x="19252" y="1964"/>
                    <a:pt x="19252" y="1964"/>
                  </a:cubicBezTo>
                  <a:cubicBezTo>
                    <a:pt x="19017" y="1718"/>
                    <a:pt x="19252" y="1964"/>
                    <a:pt x="19017" y="1718"/>
                  </a:cubicBezTo>
                  <a:cubicBezTo>
                    <a:pt x="18783" y="1718"/>
                    <a:pt x="18783" y="1718"/>
                    <a:pt x="18783" y="1964"/>
                  </a:cubicBezTo>
                  <a:cubicBezTo>
                    <a:pt x="18548" y="1964"/>
                    <a:pt x="18313" y="1964"/>
                    <a:pt x="18078" y="1964"/>
                  </a:cubicBezTo>
                  <a:cubicBezTo>
                    <a:pt x="16200" y="1964"/>
                    <a:pt x="14322" y="1718"/>
                    <a:pt x="12443" y="1718"/>
                  </a:cubicBezTo>
                  <a:cubicBezTo>
                    <a:pt x="12209" y="1718"/>
                    <a:pt x="11974" y="1473"/>
                    <a:pt x="11974" y="1473"/>
                  </a:cubicBezTo>
                  <a:cubicBezTo>
                    <a:pt x="11739" y="1473"/>
                    <a:pt x="11739" y="1718"/>
                    <a:pt x="11504" y="1718"/>
                  </a:cubicBezTo>
                  <a:cubicBezTo>
                    <a:pt x="11504" y="1718"/>
                    <a:pt x="11035" y="1964"/>
                    <a:pt x="10800" y="1964"/>
                  </a:cubicBezTo>
                  <a:cubicBezTo>
                    <a:pt x="10565" y="1964"/>
                    <a:pt x="10565" y="1964"/>
                    <a:pt x="10330" y="1964"/>
                  </a:cubicBezTo>
                  <a:cubicBezTo>
                    <a:pt x="10330" y="1964"/>
                    <a:pt x="10096" y="1964"/>
                    <a:pt x="10096" y="1964"/>
                  </a:cubicBezTo>
                  <a:cubicBezTo>
                    <a:pt x="9861" y="1718"/>
                    <a:pt x="9861" y="1718"/>
                    <a:pt x="9861" y="1718"/>
                  </a:cubicBezTo>
                  <a:cubicBezTo>
                    <a:pt x="9626" y="1473"/>
                    <a:pt x="9626" y="1718"/>
                    <a:pt x="9626" y="1227"/>
                  </a:cubicBezTo>
                  <a:cubicBezTo>
                    <a:pt x="9626" y="1227"/>
                    <a:pt x="9391" y="982"/>
                    <a:pt x="9391" y="736"/>
                  </a:cubicBezTo>
                  <a:cubicBezTo>
                    <a:pt x="9391" y="982"/>
                    <a:pt x="9391" y="736"/>
                    <a:pt x="9391" y="736"/>
                  </a:cubicBezTo>
                  <a:cubicBezTo>
                    <a:pt x="9391" y="491"/>
                    <a:pt x="9157" y="245"/>
                    <a:pt x="9391" y="245"/>
                  </a:cubicBezTo>
                  <a:cubicBezTo>
                    <a:pt x="9391" y="245"/>
                    <a:pt x="9626" y="491"/>
                    <a:pt x="9861" y="491"/>
                  </a:cubicBezTo>
                  <a:cubicBezTo>
                    <a:pt x="9861" y="736"/>
                    <a:pt x="10096" y="736"/>
                    <a:pt x="10096" y="982"/>
                  </a:cubicBezTo>
                  <a:cubicBezTo>
                    <a:pt x="10096" y="982"/>
                    <a:pt x="10096" y="982"/>
                    <a:pt x="10096" y="982"/>
                  </a:cubicBezTo>
                  <a:cubicBezTo>
                    <a:pt x="10096" y="736"/>
                    <a:pt x="9861" y="491"/>
                    <a:pt x="9861" y="491"/>
                  </a:cubicBezTo>
                  <a:cubicBezTo>
                    <a:pt x="9626" y="491"/>
                    <a:pt x="9157" y="0"/>
                    <a:pt x="9157" y="0"/>
                  </a:cubicBezTo>
                  <a:cubicBezTo>
                    <a:pt x="8922" y="0"/>
                    <a:pt x="8687" y="245"/>
                    <a:pt x="8452" y="245"/>
                  </a:cubicBezTo>
                  <a:cubicBezTo>
                    <a:pt x="8217" y="245"/>
                    <a:pt x="7983" y="245"/>
                    <a:pt x="7513" y="491"/>
                  </a:cubicBezTo>
                  <a:cubicBezTo>
                    <a:pt x="7278" y="491"/>
                    <a:pt x="6574" y="491"/>
                    <a:pt x="6104" y="736"/>
                  </a:cubicBezTo>
                  <a:cubicBezTo>
                    <a:pt x="6104" y="736"/>
                    <a:pt x="6104" y="982"/>
                    <a:pt x="6104" y="982"/>
                  </a:cubicBezTo>
                  <a:cubicBezTo>
                    <a:pt x="5870" y="982"/>
                    <a:pt x="5635" y="982"/>
                    <a:pt x="5635" y="982"/>
                  </a:cubicBezTo>
                  <a:cubicBezTo>
                    <a:pt x="5400" y="1227"/>
                    <a:pt x="5165" y="1227"/>
                    <a:pt x="4930" y="1473"/>
                  </a:cubicBezTo>
                  <a:cubicBezTo>
                    <a:pt x="4930" y="1473"/>
                    <a:pt x="4930" y="1473"/>
                    <a:pt x="5165" y="1473"/>
                  </a:cubicBezTo>
                  <a:cubicBezTo>
                    <a:pt x="4930" y="1473"/>
                    <a:pt x="4930" y="1473"/>
                    <a:pt x="4930" y="1473"/>
                  </a:cubicBezTo>
                  <a:cubicBezTo>
                    <a:pt x="4930" y="1473"/>
                    <a:pt x="4930" y="1473"/>
                    <a:pt x="4930" y="1473"/>
                  </a:cubicBezTo>
                  <a:cubicBezTo>
                    <a:pt x="4930" y="1473"/>
                    <a:pt x="4696" y="1718"/>
                    <a:pt x="4696" y="1964"/>
                  </a:cubicBezTo>
                  <a:cubicBezTo>
                    <a:pt x="4696" y="1718"/>
                    <a:pt x="4696" y="1964"/>
                    <a:pt x="4461" y="1964"/>
                  </a:cubicBezTo>
                  <a:cubicBezTo>
                    <a:pt x="4461" y="1964"/>
                    <a:pt x="4696" y="1964"/>
                    <a:pt x="4696" y="1964"/>
                  </a:cubicBezTo>
                  <a:cubicBezTo>
                    <a:pt x="4461" y="1964"/>
                    <a:pt x="4461" y="2209"/>
                    <a:pt x="4226" y="2209"/>
                  </a:cubicBezTo>
                  <a:cubicBezTo>
                    <a:pt x="4461" y="2209"/>
                    <a:pt x="4461" y="2209"/>
                    <a:pt x="4461" y="2209"/>
                  </a:cubicBezTo>
                  <a:cubicBezTo>
                    <a:pt x="4461" y="2209"/>
                    <a:pt x="4461" y="2209"/>
                    <a:pt x="4461" y="2209"/>
                  </a:cubicBezTo>
                  <a:cubicBezTo>
                    <a:pt x="4461" y="2209"/>
                    <a:pt x="4461" y="2209"/>
                    <a:pt x="4461" y="2209"/>
                  </a:cubicBezTo>
                  <a:cubicBezTo>
                    <a:pt x="4461" y="2209"/>
                    <a:pt x="4461" y="2209"/>
                    <a:pt x="4461" y="2209"/>
                  </a:cubicBezTo>
                  <a:cubicBezTo>
                    <a:pt x="4226" y="2209"/>
                    <a:pt x="4226" y="2455"/>
                    <a:pt x="4226" y="2209"/>
                  </a:cubicBezTo>
                  <a:cubicBezTo>
                    <a:pt x="4226" y="2209"/>
                    <a:pt x="4226" y="2209"/>
                    <a:pt x="4226" y="2209"/>
                  </a:cubicBezTo>
                  <a:cubicBezTo>
                    <a:pt x="3522" y="2455"/>
                    <a:pt x="2817" y="2700"/>
                    <a:pt x="2113" y="2945"/>
                  </a:cubicBezTo>
                  <a:cubicBezTo>
                    <a:pt x="1643" y="3191"/>
                    <a:pt x="1174" y="3191"/>
                    <a:pt x="704" y="3436"/>
                  </a:cubicBezTo>
                  <a:cubicBezTo>
                    <a:pt x="704" y="3436"/>
                    <a:pt x="235" y="3682"/>
                    <a:pt x="235" y="3436"/>
                  </a:cubicBezTo>
                  <a:cubicBezTo>
                    <a:pt x="235" y="3682"/>
                    <a:pt x="0" y="3682"/>
                    <a:pt x="0" y="3682"/>
                  </a:cubicBezTo>
                  <a:cubicBezTo>
                    <a:pt x="235" y="3682"/>
                    <a:pt x="235" y="3927"/>
                    <a:pt x="470" y="3927"/>
                  </a:cubicBezTo>
                  <a:cubicBezTo>
                    <a:pt x="470" y="3927"/>
                    <a:pt x="470" y="3927"/>
                    <a:pt x="470" y="3927"/>
                  </a:cubicBezTo>
                  <a:cubicBezTo>
                    <a:pt x="470" y="3927"/>
                    <a:pt x="704" y="3682"/>
                    <a:pt x="470" y="3682"/>
                  </a:cubicBezTo>
                  <a:cubicBezTo>
                    <a:pt x="470" y="3682"/>
                    <a:pt x="470" y="3682"/>
                    <a:pt x="704" y="3682"/>
                  </a:cubicBezTo>
                  <a:cubicBezTo>
                    <a:pt x="470" y="3927"/>
                    <a:pt x="704" y="3682"/>
                    <a:pt x="939" y="3927"/>
                  </a:cubicBezTo>
                  <a:cubicBezTo>
                    <a:pt x="939" y="3927"/>
                    <a:pt x="939" y="3927"/>
                    <a:pt x="939" y="3927"/>
                  </a:cubicBezTo>
                  <a:cubicBezTo>
                    <a:pt x="939" y="3927"/>
                    <a:pt x="939" y="3927"/>
                    <a:pt x="939" y="3927"/>
                  </a:cubicBezTo>
                  <a:cubicBezTo>
                    <a:pt x="939" y="3927"/>
                    <a:pt x="1174" y="4173"/>
                    <a:pt x="939" y="4173"/>
                  </a:cubicBezTo>
                  <a:cubicBezTo>
                    <a:pt x="939" y="4418"/>
                    <a:pt x="939" y="4418"/>
                    <a:pt x="939" y="4664"/>
                  </a:cubicBezTo>
                  <a:cubicBezTo>
                    <a:pt x="939" y="4664"/>
                    <a:pt x="939" y="4664"/>
                    <a:pt x="939" y="4664"/>
                  </a:cubicBezTo>
                  <a:cubicBezTo>
                    <a:pt x="939" y="4664"/>
                    <a:pt x="939" y="4909"/>
                    <a:pt x="939" y="4909"/>
                  </a:cubicBezTo>
                  <a:cubicBezTo>
                    <a:pt x="704" y="4664"/>
                    <a:pt x="470" y="4418"/>
                    <a:pt x="235" y="4173"/>
                  </a:cubicBezTo>
                  <a:cubicBezTo>
                    <a:pt x="235" y="4173"/>
                    <a:pt x="235" y="4173"/>
                    <a:pt x="235" y="4418"/>
                  </a:cubicBezTo>
                  <a:cubicBezTo>
                    <a:pt x="470" y="4418"/>
                    <a:pt x="235" y="4418"/>
                    <a:pt x="235" y="4418"/>
                  </a:cubicBezTo>
                  <a:cubicBezTo>
                    <a:pt x="235" y="4418"/>
                    <a:pt x="235" y="4418"/>
                    <a:pt x="235" y="4664"/>
                  </a:cubicBezTo>
                  <a:cubicBezTo>
                    <a:pt x="235" y="4909"/>
                    <a:pt x="470" y="5155"/>
                    <a:pt x="470" y="5645"/>
                  </a:cubicBezTo>
                  <a:cubicBezTo>
                    <a:pt x="470" y="5645"/>
                    <a:pt x="470" y="5891"/>
                    <a:pt x="470" y="5891"/>
                  </a:cubicBezTo>
                  <a:cubicBezTo>
                    <a:pt x="470" y="5891"/>
                    <a:pt x="704" y="6136"/>
                    <a:pt x="704" y="6136"/>
                  </a:cubicBezTo>
                  <a:cubicBezTo>
                    <a:pt x="704" y="6136"/>
                    <a:pt x="470" y="6136"/>
                    <a:pt x="470" y="6382"/>
                  </a:cubicBezTo>
                  <a:cubicBezTo>
                    <a:pt x="470" y="6382"/>
                    <a:pt x="470" y="6627"/>
                    <a:pt x="470" y="6627"/>
                  </a:cubicBezTo>
                  <a:cubicBezTo>
                    <a:pt x="470" y="7118"/>
                    <a:pt x="235" y="6873"/>
                    <a:pt x="0" y="7118"/>
                  </a:cubicBezTo>
                  <a:cubicBezTo>
                    <a:pt x="0" y="7364"/>
                    <a:pt x="0" y="7609"/>
                    <a:pt x="0" y="7609"/>
                  </a:cubicBezTo>
                  <a:cubicBezTo>
                    <a:pt x="0" y="7855"/>
                    <a:pt x="235" y="7855"/>
                    <a:pt x="235" y="7855"/>
                  </a:cubicBezTo>
                  <a:cubicBezTo>
                    <a:pt x="235" y="7855"/>
                    <a:pt x="470" y="7855"/>
                    <a:pt x="470" y="8100"/>
                  </a:cubicBezTo>
                  <a:cubicBezTo>
                    <a:pt x="704" y="8100"/>
                    <a:pt x="704" y="8345"/>
                    <a:pt x="939" y="8591"/>
                  </a:cubicBezTo>
                  <a:cubicBezTo>
                    <a:pt x="939" y="8591"/>
                    <a:pt x="1174" y="8836"/>
                    <a:pt x="939" y="8836"/>
                  </a:cubicBezTo>
                  <a:cubicBezTo>
                    <a:pt x="939" y="9082"/>
                    <a:pt x="939" y="9082"/>
                    <a:pt x="939" y="9082"/>
                  </a:cubicBezTo>
                  <a:cubicBezTo>
                    <a:pt x="939" y="9327"/>
                    <a:pt x="939" y="9327"/>
                    <a:pt x="939" y="9573"/>
                  </a:cubicBezTo>
                  <a:cubicBezTo>
                    <a:pt x="939" y="9573"/>
                    <a:pt x="939" y="9573"/>
                    <a:pt x="939" y="9818"/>
                  </a:cubicBezTo>
                  <a:cubicBezTo>
                    <a:pt x="939" y="9818"/>
                    <a:pt x="1174" y="9818"/>
                    <a:pt x="1174" y="9818"/>
                  </a:cubicBezTo>
                  <a:cubicBezTo>
                    <a:pt x="1409" y="10064"/>
                    <a:pt x="1174" y="10064"/>
                    <a:pt x="1174" y="10309"/>
                  </a:cubicBezTo>
                  <a:cubicBezTo>
                    <a:pt x="1174" y="10309"/>
                    <a:pt x="1409" y="10555"/>
                    <a:pt x="1409" y="10555"/>
                  </a:cubicBezTo>
                  <a:cubicBezTo>
                    <a:pt x="1409" y="10555"/>
                    <a:pt x="1174" y="10800"/>
                    <a:pt x="1174" y="10800"/>
                  </a:cubicBezTo>
                  <a:cubicBezTo>
                    <a:pt x="1174" y="11045"/>
                    <a:pt x="1174" y="11045"/>
                    <a:pt x="1174" y="11291"/>
                  </a:cubicBezTo>
                  <a:cubicBezTo>
                    <a:pt x="1174" y="11291"/>
                    <a:pt x="939" y="11291"/>
                    <a:pt x="939" y="11536"/>
                  </a:cubicBezTo>
                  <a:cubicBezTo>
                    <a:pt x="939" y="11536"/>
                    <a:pt x="1174" y="11782"/>
                    <a:pt x="1174" y="12027"/>
                  </a:cubicBezTo>
                  <a:cubicBezTo>
                    <a:pt x="1174" y="12027"/>
                    <a:pt x="1409" y="12027"/>
                    <a:pt x="1174" y="12273"/>
                  </a:cubicBezTo>
                  <a:cubicBezTo>
                    <a:pt x="1174" y="12273"/>
                    <a:pt x="1174" y="12518"/>
                    <a:pt x="1174" y="12518"/>
                  </a:cubicBezTo>
                  <a:cubicBezTo>
                    <a:pt x="1409" y="12764"/>
                    <a:pt x="1643" y="12764"/>
                    <a:pt x="1643" y="12764"/>
                  </a:cubicBezTo>
                  <a:cubicBezTo>
                    <a:pt x="1878" y="13009"/>
                    <a:pt x="1643" y="13009"/>
                    <a:pt x="1643" y="13255"/>
                  </a:cubicBezTo>
                  <a:cubicBezTo>
                    <a:pt x="1878" y="13255"/>
                    <a:pt x="1878" y="13255"/>
                    <a:pt x="1878" y="13500"/>
                  </a:cubicBezTo>
                  <a:cubicBezTo>
                    <a:pt x="1878" y="13991"/>
                    <a:pt x="1409" y="14482"/>
                    <a:pt x="1409" y="14973"/>
                  </a:cubicBezTo>
                  <a:cubicBezTo>
                    <a:pt x="1643" y="14973"/>
                    <a:pt x="1878" y="14973"/>
                    <a:pt x="1878" y="14727"/>
                  </a:cubicBezTo>
                  <a:cubicBezTo>
                    <a:pt x="1878" y="14482"/>
                    <a:pt x="1643" y="14482"/>
                    <a:pt x="1878" y="14482"/>
                  </a:cubicBezTo>
                  <a:cubicBezTo>
                    <a:pt x="1878" y="14482"/>
                    <a:pt x="2113" y="14482"/>
                    <a:pt x="2113" y="14482"/>
                  </a:cubicBezTo>
                  <a:cubicBezTo>
                    <a:pt x="2113" y="14482"/>
                    <a:pt x="2113" y="14482"/>
                    <a:pt x="2113" y="14482"/>
                  </a:cubicBezTo>
                  <a:cubicBezTo>
                    <a:pt x="2113" y="14482"/>
                    <a:pt x="2348" y="14482"/>
                    <a:pt x="2348" y="14482"/>
                  </a:cubicBezTo>
                  <a:cubicBezTo>
                    <a:pt x="2348" y="14727"/>
                    <a:pt x="2348" y="14727"/>
                    <a:pt x="2348" y="14727"/>
                  </a:cubicBezTo>
                  <a:cubicBezTo>
                    <a:pt x="2348" y="14973"/>
                    <a:pt x="2583" y="14973"/>
                    <a:pt x="2583" y="14973"/>
                  </a:cubicBezTo>
                  <a:cubicBezTo>
                    <a:pt x="2583" y="14973"/>
                    <a:pt x="2583" y="15218"/>
                    <a:pt x="2583" y="15218"/>
                  </a:cubicBezTo>
                  <a:cubicBezTo>
                    <a:pt x="2583" y="15218"/>
                    <a:pt x="2583" y="15218"/>
                    <a:pt x="2583" y="15218"/>
                  </a:cubicBezTo>
                  <a:cubicBezTo>
                    <a:pt x="2583" y="15218"/>
                    <a:pt x="2817" y="15218"/>
                    <a:pt x="2817" y="15218"/>
                  </a:cubicBezTo>
                  <a:cubicBezTo>
                    <a:pt x="3052" y="15218"/>
                    <a:pt x="3052" y="15218"/>
                    <a:pt x="3287" y="15218"/>
                  </a:cubicBezTo>
                  <a:cubicBezTo>
                    <a:pt x="3287" y="15464"/>
                    <a:pt x="3287" y="15464"/>
                    <a:pt x="3287" y="15464"/>
                  </a:cubicBezTo>
                  <a:cubicBezTo>
                    <a:pt x="3522" y="15464"/>
                    <a:pt x="3522" y="15464"/>
                    <a:pt x="3522" y="15464"/>
                  </a:cubicBezTo>
                  <a:cubicBezTo>
                    <a:pt x="3757" y="15464"/>
                    <a:pt x="3522" y="15709"/>
                    <a:pt x="3757" y="15709"/>
                  </a:cubicBezTo>
                  <a:cubicBezTo>
                    <a:pt x="3757" y="15709"/>
                    <a:pt x="3757" y="15464"/>
                    <a:pt x="3991" y="15464"/>
                  </a:cubicBezTo>
                  <a:cubicBezTo>
                    <a:pt x="3991" y="15709"/>
                    <a:pt x="3991" y="15709"/>
                    <a:pt x="3991" y="15955"/>
                  </a:cubicBezTo>
                  <a:cubicBezTo>
                    <a:pt x="3991" y="15955"/>
                    <a:pt x="3991" y="15709"/>
                    <a:pt x="4226" y="15709"/>
                  </a:cubicBezTo>
                  <a:cubicBezTo>
                    <a:pt x="4226" y="15709"/>
                    <a:pt x="4226" y="15709"/>
                    <a:pt x="4226" y="15709"/>
                  </a:cubicBezTo>
                  <a:cubicBezTo>
                    <a:pt x="4226" y="15709"/>
                    <a:pt x="4461" y="15709"/>
                    <a:pt x="4461" y="15709"/>
                  </a:cubicBezTo>
                  <a:cubicBezTo>
                    <a:pt x="4461" y="15709"/>
                    <a:pt x="4461" y="15709"/>
                    <a:pt x="4461" y="15709"/>
                  </a:cubicBezTo>
                  <a:cubicBezTo>
                    <a:pt x="4696" y="15709"/>
                    <a:pt x="4930" y="15955"/>
                    <a:pt x="4930" y="15955"/>
                  </a:cubicBezTo>
                  <a:cubicBezTo>
                    <a:pt x="4930" y="15955"/>
                    <a:pt x="4930" y="15955"/>
                    <a:pt x="4930" y="16200"/>
                  </a:cubicBezTo>
                  <a:cubicBezTo>
                    <a:pt x="4696" y="16445"/>
                    <a:pt x="4461" y="16200"/>
                    <a:pt x="4461" y="16445"/>
                  </a:cubicBezTo>
                  <a:cubicBezTo>
                    <a:pt x="4461" y="16445"/>
                    <a:pt x="4461" y="16691"/>
                    <a:pt x="4461" y="16691"/>
                  </a:cubicBezTo>
                  <a:cubicBezTo>
                    <a:pt x="4461" y="16691"/>
                    <a:pt x="4696" y="16691"/>
                    <a:pt x="4696" y="16691"/>
                  </a:cubicBezTo>
                  <a:cubicBezTo>
                    <a:pt x="4696" y="16691"/>
                    <a:pt x="4696" y="16691"/>
                    <a:pt x="4696" y="16691"/>
                  </a:cubicBezTo>
                  <a:cubicBezTo>
                    <a:pt x="4696" y="16691"/>
                    <a:pt x="4696" y="16936"/>
                    <a:pt x="4696" y="16936"/>
                  </a:cubicBezTo>
                  <a:cubicBezTo>
                    <a:pt x="4930" y="16936"/>
                    <a:pt x="4930" y="16936"/>
                    <a:pt x="4930" y="16936"/>
                  </a:cubicBezTo>
                  <a:cubicBezTo>
                    <a:pt x="5165" y="17182"/>
                    <a:pt x="5165" y="17427"/>
                    <a:pt x="5165" y="17427"/>
                  </a:cubicBezTo>
                  <a:cubicBezTo>
                    <a:pt x="5400" y="17918"/>
                    <a:pt x="5635" y="17427"/>
                    <a:pt x="5870" y="17427"/>
                  </a:cubicBezTo>
                  <a:cubicBezTo>
                    <a:pt x="5870" y="17182"/>
                    <a:pt x="6104" y="17182"/>
                    <a:pt x="6104" y="17182"/>
                  </a:cubicBezTo>
                  <a:cubicBezTo>
                    <a:pt x="6339" y="17182"/>
                    <a:pt x="5635" y="16445"/>
                    <a:pt x="6104" y="16445"/>
                  </a:cubicBezTo>
                  <a:cubicBezTo>
                    <a:pt x="6104" y="16445"/>
                    <a:pt x="6574" y="16691"/>
                    <a:pt x="6574" y="16691"/>
                  </a:cubicBezTo>
                  <a:cubicBezTo>
                    <a:pt x="6574" y="16691"/>
                    <a:pt x="6809" y="16936"/>
                    <a:pt x="6809" y="16936"/>
                  </a:cubicBezTo>
                  <a:cubicBezTo>
                    <a:pt x="6809" y="16936"/>
                    <a:pt x="6809" y="16936"/>
                    <a:pt x="6809" y="16936"/>
                  </a:cubicBezTo>
                  <a:cubicBezTo>
                    <a:pt x="6809" y="16936"/>
                    <a:pt x="6809" y="17182"/>
                    <a:pt x="7043" y="17182"/>
                  </a:cubicBezTo>
                  <a:cubicBezTo>
                    <a:pt x="7043" y="16936"/>
                    <a:pt x="7043" y="17182"/>
                    <a:pt x="7043" y="17182"/>
                  </a:cubicBezTo>
                  <a:cubicBezTo>
                    <a:pt x="7043" y="17182"/>
                    <a:pt x="7278" y="17182"/>
                    <a:pt x="7278" y="17182"/>
                  </a:cubicBezTo>
                  <a:cubicBezTo>
                    <a:pt x="7278" y="17182"/>
                    <a:pt x="7278" y="17182"/>
                    <a:pt x="7513" y="17182"/>
                  </a:cubicBezTo>
                  <a:cubicBezTo>
                    <a:pt x="7513" y="17182"/>
                    <a:pt x="7513" y="17182"/>
                    <a:pt x="7513" y="17182"/>
                  </a:cubicBezTo>
                  <a:cubicBezTo>
                    <a:pt x="7513" y="17182"/>
                    <a:pt x="7513" y="16936"/>
                    <a:pt x="7748" y="16936"/>
                  </a:cubicBezTo>
                  <a:cubicBezTo>
                    <a:pt x="7748" y="16936"/>
                    <a:pt x="7748" y="16936"/>
                    <a:pt x="7748" y="16936"/>
                  </a:cubicBezTo>
                  <a:cubicBezTo>
                    <a:pt x="7748" y="16936"/>
                    <a:pt x="7748" y="17182"/>
                    <a:pt x="7748" y="17182"/>
                  </a:cubicBezTo>
                  <a:cubicBezTo>
                    <a:pt x="7748" y="17427"/>
                    <a:pt x="7748" y="17182"/>
                    <a:pt x="7748" y="17427"/>
                  </a:cubicBezTo>
                  <a:cubicBezTo>
                    <a:pt x="7748" y="17427"/>
                    <a:pt x="7513" y="17427"/>
                    <a:pt x="7513" y="17427"/>
                  </a:cubicBezTo>
                  <a:cubicBezTo>
                    <a:pt x="7278" y="17673"/>
                    <a:pt x="7748" y="17673"/>
                    <a:pt x="7748" y="17673"/>
                  </a:cubicBezTo>
                  <a:cubicBezTo>
                    <a:pt x="7748" y="17673"/>
                    <a:pt x="7748" y="17918"/>
                    <a:pt x="7983" y="17918"/>
                  </a:cubicBezTo>
                  <a:cubicBezTo>
                    <a:pt x="7983" y="18164"/>
                    <a:pt x="8217" y="18164"/>
                    <a:pt x="8217" y="17918"/>
                  </a:cubicBezTo>
                  <a:cubicBezTo>
                    <a:pt x="8452" y="17918"/>
                    <a:pt x="8452" y="17918"/>
                    <a:pt x="8452" y="17918"/>
                  </a:cubicBezTo>
                  <a:cubicBezTo>
                    <a:pt x="8452" y="17918"/>
                    <a:pt x="8452" y="17918"/>
                    <a:pt x="8452" y="17918"/>
                  </a:cubicBezTo>
                  <a:cubicBezTo>
                    <a:pt x="8452" y="17918"/>
                    <a:pt x="8452" y="17918"/>
                    <a:pt x="8687" y="18164"/>
                  </a:cubicBezTo>
                  <a:cubicBezTo>
                    <a:pt x="8687" y="18164"/>
                    <a:pt x="8687" y="18164"/>
                    <a:pt x="8922" y="18164"/>
                  </a:cubicBezTo>
                  <a:cubicBezTo>
                    <a:pt x="8922" y="18164"/>
                    <a:pt x="8922" y="18409"/>
                    <a:pt x="9157" y="18164"/>
                  </a:cubicBezTo>
                  <a:cubicBezTo>
                    <a:pt x="9157" y="18164"/>
                    <a:pt x="9391" y="18409"/>
                    <a:pt x="9391" y="18409"/>
                  </a:cubicBezTo>
                  <a:cubicBezTo>
                    <a:pt x="9391" y="18409"/>
                    <a:pt x="9626" y="18409"/>
                    <a:pt x="9626" y="18409"/>
                  </a:cubicBezTo>
                  <a:cubicBezTo>
                    <a:pt x="9626" y="18409"/>
                    <a:pt x="9626" y="18409"/>
                    <a:pt x="9626" y="18655"/>
                  </a:cubicBezTo>
                  <a:cubicBezTo>
                    <a:pt x="9626" y="18655"/>
                    <a:pt x="9626" y="18900"/>
                    <a:pt x="9626" y="19145"/>
                  </a:cubicBezTo>
                  <a:cubicBezTo>
                    <a:pt x="9861" y="19145"/>
                    <a:pt x="10096" y="19145"/>
                    <a:pt x="10096" y="19391"/>
                  </a:cubicBezTo>
                  <a:cubicBezTo>
                    <a:pt x="10096" y="19391"/>
                    <a:pt x="10096" y="19636"/>
                    <a:pt x="10096" y="19636"/>
                  </a:cubicBezTo>
                  <a:cubicBezTo>
                    <a:pt x="10330" y="19882"/>
                    <a:pt x="10330" y="19636"/>
                    <a:pt x="10330" y="19882"/>
                  </a:cubicBezTo>
                  <a:cubicBezTo>
                    <a:pt x="10565" y="19882"/>
                    <a:pt x="10330" y="19882"/>
                    <a:pt x="10330" y="20127"/>
                  </a:cubicBezTo>
                  <a:cubicBezTo>
                    <a:pt x="10565" y="20127"/>
                    <a:pt x="10565" y="20127"/>
                    <a:pt x="10565" y="20127"/>
                  </a:cubicBezTo>
                  <a:cubicBezTo>
                    <a:pt x="10800" y="20127"/>
                    <a:pt x="10800" y="20127"/>
                    <a:pt x="11035" y="19882"/>
                  </a:cubicBezTo>
                  <a:cubicBezTo>
                    <a:pt x="11035" y="19882"/>
                    <a:pt x="11035" y="19882"/>
                    <a:pt x="11035" y="19636"/>
                  </a:cubicBezTo>
                  <a:cubicBezTo>
                    <a:pt x="11035" y="19636"/>
                    <a:pt x="11270" y="19636"/>
                    <a:pt x="11270" y="19636"/>
                  </a:cubicBezTo>
                  <a:cubicBezTo>
                    <a:pt x="11504" y="19636"/>
                    <a:pt x="11504" y="19391"/>
                    <a:pt x="11504" y="19636"/>
                  </a:cubicBezTo>
                  <a:cubicBezTo>
                    <a:pt x="11739" y="19636"/>
                    <a:pt x="11739" y="20127"/>
                    <a:pt x="11974" y="19882"/>
                  </a:cubicBezTo>
                  <a:cubicBezTo>
                    <a:pt x="11739" y="20127"/>
                    <a:pt x="11974" y="20127"/>
                    <a:pt x="11974" y="20127"/>
                  </a:cubicBezTo>
                  <a:cubicBezTo>
                    <a:pt x="12209" y="20127"/>
                    <a:pt x="12209" y="20127"/>
                    <a:pt x="12209" y="20127"/>
                  </a:cubicBezTo>
                  <a:cubicBezTo>
                    <a:pt x="12209" y="20127"/>
                    <a:pt x="12209" y="20373"/>
                    <a:pt x="12209" y="20373"/>
                  </a:cubicBezTo>
                  <a:cubicBezTo>
                    <a:pt x="12209" y="20373"/>
                    <a:pt x="12209" y="20618"/>
                    <a:pt x="12209" y="20618"/>
                  </a:cubicBezTo>
                  <a:cubicBezTo>
                    <a:pt x="12209" y="20618"/>
                    <a:pt x="12209" y="20618"/>
                    <a:pt x="12209" y="20864"/>
                  </a:cubicBezTo>
                  <a:cubicBezTo>
                    <a:pt x="12209" y="21109"/>
                    <a:pt x="12443" y="20618"/>
                    <a:pt x="12678" y="20618"/>
                  </a:cubicBezTo>
                  <a:cubicBezTo>
                    <a:pt x="12678" y="20864"/>
                    <a:pt x="12678" y="20864"/>
                    <a:pt x="12913" y="20864"/>
                  </a:cubicBezTo>
                  <a:cubicBezTo>
                    <a:pt x="12913" y="20864"/>
                    <a:pt x="12913" y="20618"/>
                    <a:pt x="12913" y="20373"/>
                  </a:cubicBezTo>
                  <a:cubicBezTo>
                    <a:pt x="12913" y="20373"/>
                    <a:pt x="13148" y="20373"/>
                    <a:pt x="13383" y="20373"/>
                  </a:cubicBezTo>
                  <a:cubicBezTo>
                    <a:pt x="13383" y="20373"/>
                    <a:pt x="13383" y="20127"/>
                    <a:pt x="13383" y="20127"/>
                  </a:cubicBezTo>
                  <a:cubicBezTo>
                    <a:pt x="13383" y="20127"/>
                    <a:pt x="13383" y="20127"/>
                    <a:pt x="13617" y="20127"/>
                  </a:cubicBezTo>
                  <a:cubicBezTo>
                    <a:pt x="13617" y="20127"/>
                    <a:pt x="13617" y="20127"/>
                    <a:pt x="13617" y="20127"/>
                  </a:cubicBezTo>
                  <a:cubicBezTo>
                    <a:pt x="13852" y="20127"/>
                    <a:pt x="13852" y="20127"/>
                    <a:pt x="13852" y="20127"/>
                  </a:cubicBezTo>
                  <a:cubicBezTo>
                    <a:pt x="13852" y="20127"/>
                    <a:pt x="14087" y="20127"/>
                    <a:pt x="14087" y="20127"/>
                  </a:cubicBezTo>
                  <a:cubicBezTo>
                    <a:pt x="14322" y="20127"/>
                    <a:pt x="14322" y="20373"/>
                    <a:pt x="14322" y="20373"/>
                  </a:cubicBezTo>
                  <a:cubicBezTo>
                    <a:pt x="14322" y="20373"/>
                    <a:pt x="14557" y="20373"/>
                    <a:pt x="14791" y="20373"/>
                  </a:cubicBezTo>
                  <a:cubicBezTo>
                    <a:pt x="14791" y="20373"/>
                    <a:pt x="14791" y="20373"/>
                    <a:pt x="15026" y="20373"/>
                  </a:cubicBezTo>
                  <a:cubicBezTo>
                    <a:pt x="15026" y="20127"/>
                    <a:pt x="15261" y="20127"/>
                    <a:pt x="15026" y="20127"/>
                  </a:cubicBezTo>
                  <a:cubicBezTo>
                    <a:pt x="15026" y="19882"/>
                    <a:pt x="15026" y="20127"/>
                    <a:pt x="15261" y="20127"/>
                  </a:cubicBezTo>
                  <a:cubicBezTo>
                    <a:pt x="15261" y="20127"/>
                    <a:pt x="15261" y="19882"/>
                    <a:pt x="15496" y="19882"/>
                  </a:cubicBezTo>
                  <a:cubicBezTo>
                    <a:pt x="15496" y="19882"/>
                    <a:pt x="15730" y="20127"/>
                    <a:pt x="15730" y="20127"/>
                  </a:cubicBezTo>
                  <a:cubicBezTo>
                    <a:pt x="15965" y="20127"/>
                    <a:pt x="15965" y="20127"/>
                    <a:pt x="16200" y="20127"/>
                  </a:cubicBezTo>
                  <a:cubicBezTo>
                    <a:pt x="16200" y="20127"/>
                    <a:pt x="16435" y="20127"/>
                    <a:pt x="16435" y="20373"/>
                  </a:cubicBezTo>
                  <a:cubicBezTo>
                    <a:pt x="16670" y="19882"/>
                    <a:pt x="16904" y="20618"/>
                    <a:pt x="17139" y="20618"/>
                  </a:cubicBezTo>
                  <a:cubicBezTo>
                    <a:pt x="17139" y="20864"/>
                    <a:pt x="17139" y="20864"/>
                    <a:pt x="17374" y="20864"/>
                  </a:cubicBezTo>
                  <a:cubicBezTo>
                    <a:pt x="17374" y="20864"/>
                    <a:pt x="17374" y="20864"/>
                    <a:pt x="17374" y="20864"/>
                  </a:cubicBezTo>
                  <a:cubicBezTo>
                    <a:pt x="17609" y="20864"/>
                    <a:pt x="17374" y="21109"/>
                    <a:pt x="17609" y="21109"/>
                  </a:cubicBezTo>
                  <a:cubicBezTo>
                    <a:pt x="17609" y="21109"/>
                    <a:pt x="17609" y="21109"/>
                    <a:pt x="17843" y="21109"/>
                  </a:cubicBezTo>
                  <a:cubicBezTo>
                    <a:pt x="17843" y="21109"/>
                    <a:pt x="17843" y="21109"/>
                    <a:pt x="17843" y="21109"/>
                  </a:cubicBezTo>
                  <a:cubicBezTo>
                    <a:pt x="18078" y="21109"/>
                    <a:pt x="18313" y="21109"/>
                    <a:pt x="18313" y="21109"/>
                  </a:cubicBezTo>
                  <a:cubicBezTo>
                    <a:pt x="18313" y="21355"/>
                    <a:pt x="18548" y="21355"/>
                    <a:pt x="18548" y="21355"/>
                  </a:cubicBezTo>
                  <a:cubicBezTo>
                    <a:pt x="18548" y="21355"/>
                    <a:pt x="18783" y="21355"/>
                    <a:pt x="18783" y="21355"/>
                  </a:cubicBezTo>
                  <a:cubicBezTo>
                    <a:pt x="18783" y="21355"/>
                    <a:pt x="18783" y="21600"/>
                    <a:pt x="18783" y="21600"/>
                  </a:cubicBezTo>
                  <a:cubicBezTo>
                    <a:pt x="19017" y="21355"/>
                    <a:pt x="18783" y="20864"/>
                    <a:pt x="18548" y="20864"/>
                  </a:cubicBezTo>
                  <a:cubicBezTo>
                    <a:pt x="18548" y="20618"/>
                    <a:pt x="18783" y="20373"/>
                    <a:pt x="18548" y="20127"/>
                  </a:cubicBezTo>
                  <a:cubicBezTo>
                    <a:pt x="18548" y="19882"/>
                    <a:pt x="18313" y="19636"/>
                    <a:pt x="18548" y="19391"/>
                  </a:cubicBezTo>
                  <a:cubicBezTo>
                    <a:pt x="18783" y="19145"/>
                    <a:pt x="19017" y="18655"/>
                    <a:pt x="19252" y="18409"/>
                  </a:cubicBezTo>
                  <a:cubicBezTo>
                    <a:pt x="19722" y="17918"/>
                    <a:pt x="19957" y="17427"/>
                    <a:pt x="20426" y="17182"/>
                  </a:cubicBezTo>
                  <a:cubicBezTo>
                    <a:pt x="20661" y="16936"/>
                    <a:pt x="20661" y="16691"/>
                    <a:pt x="20896" y="16691"/>
                  </a:cubicBezTo>
                  <a:cubicBezTo>
                    <a:pt x="21130" y="16691"/>
                    <a:pt x="21365" y="16691"/>
                    <a:pt x="21365" y="16445"/>
                  </a:cubicBezTo>
                  <a:cubicBezTo>
                    <a:pt x="21365" y="16445"/>
                    <a:pt x="21365" y="16445"/>
                    <a:pt x="21365" y="16200"/>
                  </a:cubicBezTo>
                  <a:cubicBezTo>
                    <a:pt x="21365" y="16200"/>
                    <a:pt x="21600" y="16200"/>
                    <a:pt x="21600" y="16200"/>
                  </a:cubicBezTo>
                  <a:cubicBezTo>
                    <a:pt x="21600" y="15955"/>
                    <a:pt x="21600" y="15709"/>
                    <a:pt x="21600" y="15464"/>
                  </a:cubicBezTo>
                  <a:cubicBezTo>
                    <a:pt x="21600" y="15464"/>
                    <a:pt x="21365" y="15218"/>
                    <a:pt x="21365" y="15218"/>
                  </a:cubicBezTo>
                  <a:cubicBezTo>
                    <a:pt x="21365" y="15218"/>
                    <a:pt x="21130" y="15218"/>
                    <a:pt x="21365" y="14973"/>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06" name="Shape 2707">
              <a:extLst>
                <a:ext uri="{FF2B5EF4-FFF2-40B4-BE49-F238E27FC236}">
                  <a16:creationId xmlns:a16="http://schemas.microsoft.com/office/drawing/2014/main" id="{3547EE9F-0BC8-4BB8-AA4D-C770E299F353}"/>
                </a:ext>
              </a:extLst>
            </p:cNvPr>
            <p:cNvSpPr/>
            <p:nvPr/>
          </p:nvSpPr>
          <p:spPr>
            <a:xfrm>
              <a:off x="2706994" y="9354586"/>
              <a:ext cx="513274" cy="583039"/>
            </a:xfrm>
            <a:custGeom>
              <a:avLst/>
              <a:gdLst/>
              <a:ahLst/>
              <a:cxnLst>
                <a:cxn ang="0">
                  <a:pos x="wd2" y="hd2"/>
                </a:cxn>
                <a:cxn ang="5400000">
                  <a:pos x="wd2" y="hd2"/>
                </a:cxn>
                <a:cxn ang="10800000">
                  <a:pos x="wd2" y="hd2"/>
                </a:cxn>
                <a:cxn ang="16200000">
                  <a:pos x="wd2" y="hd2"/>
                </a:cxn>
              </a:cxnLst>
              <a:rect l="0" t="0" r="r" b="b"/>
              <a:pathLst>
                <a:path w="21600" h="21600" extrusionOk="0">
                  <a:moveTo>
                    <a:pt x="4800" y="16332"/>
                  </a:moveTo>
                  <a:cubicBezTo>
                    <a:pt x="4200" y="16859"/>
                    <a:pt x="4200" y="16332"/>
                    <a:pt x="3600" y="16332"/>
                  </a:cubicBezTo>
                  <a:cubicBezTo>
                    <a:pt x="3600" y="16332"/>
                    <a:pt x="3600" y="16859"/>
                    <a:pt x="3600" y="16859"/>
                  </a:cubicBezTo>
                  <a:cubicBezTo>
                    <a:pt x="3000" y="16859"/>
                    <a:pt x="3000" y="16859"/>
                    <a:pt x="2400" y="16859"/>
                  </a:cubicBezTo>
                  <a:cubicBezTo>
                    <a:pt x="1800" y="16859"/>
                    <a:pt x="1800" y="16332"/>
                    <a:pt x="1200" y="16332"/>
                  </a:cubicBezTo>
                  <a:cubicBezTo>
                    <a:pt x="600" y="16332"/>
                    <a:pt x="0" y="16332"/>
                    <a:pt x="0" y="16332"/>
                  </a:cubicBezTo>
                  <a:cubicBezTo>
                    <a:pt x="0" y="16859"/>
                    <a:pt x="0" y="17385"/>
                    <a:pt x="0" y="17385"/>
                  </a:cubicBezTo>
                  <a:cubicBezTo>
                    <a:pt x="600" y="17385"/>
                    <a:pt x="600" y="17912"/>
                    <a:pt x="1200" y="17385"/>
                  </a:cubicBezTo>
                  <a:cubicBezTo>
                    <a:pt x="1200" y="17385"/>
                    <a:pt x="1200" y="17385"/>
                    <a:pt x="1200" y="17385"/>
                  </a:cubicBezTo>
                  <a:cubicBezTo>
                    <a:pt x="1800" y="17385"/>
                    <a:pt x="2400" y="17385"/>
                    <a:pt x="2400" y="17385"/>
                  </a:cubicBezTo>
                  <a:cubicBezTo>
                    <a:pt x="2400" y="17385"/>
                    <a:pt x="2400" y="17912"/>
                    <a:pt x="2400" y="17912"/>
                  </a:cubicBezTo>
                  <a:cubicBezTo>
                    <a:pt x="3000" y="17912"/>
                    <a:pt x="3600" y="17912"/>
                    <a:pt x="4200" y="17385"/>
                  </a:cubicBezTo>
                  <a:cubicBezTo>
                    <a:pt x="4200" y="17385"/>
                    <a:pt x="5400" y="16859"/>
                    <a:pt x="4800" y="16332"/>
                  </a:cubicBezTo>
                  <a:close/>
                  <a:moveTo>
                    <a:pt x="21600" y="2107"/>
                  </a:moveTo>
                  <a:cubicBezTo>
                    <a:pt x="21600" y="2107"/>
                    <a:pt x="21600" y="2107"/>
                    <a:pt x="21600" y="1580"/>
                  </a:cubicBezTo>
                  <a:cubicBezTo>
                    <a:pt x="21600" y="1580"/>
                    <a:pt x="21000" y="1580"/>
                    <a:pt x="21000" y="1580"/>
                  </a:cubicBezTo>
                  <a:cubicBezTo>
                    <a:pt x="21000" y="1580"/>
                    <a:pt x="20400" y="1580"/>
                    <a:pt x="21000" y="1054"/>
                  </a:cubicBezTo>
                  <a:cubicBezTo>
                    <a:pt x="20400" y="1580"/>
                    <a:pt x="19800" y="1054"/>
                    <a:pt x="19800" y="527"/>
                  </a:cubicBezTo>
                  <a:cubicBezTo>
                    <a:pt x="19800" y="0"/>
                    <a:pt x="19800" y="0"/>
                    <a:pt x="19200" y="0"/>
                  </a:cubicBezTo>
                  <a:cubicBezTo>
                    <a:pt x="18600" y="0"/>
                    <a:pt x="18600" y="0"/>
                    <a:pt x="18600" y="0"/>
                  </a:cubicBezTo>
                  <a:cubicBezTo>
                    <a:pt x="18000" y="0"/>
                    <a:pt x="17400" y="0"/>
                    <a:pt x="16800" y="527"/>
                  </a:cubicBezTo>
                  <a:cubicBezTo>
                    <a:pt x="16800" y="527"/>
                    <a:pt x="16800" y="527"/>
                    <a:pt x="16200" y="527"/>
                  </a:cubicBezTo>
                  <a:cubicBezTo>
                    <a:pt x="15600" y="527"/>
                    <a:pt x="15000" y="527"/>
                    <a:pt x="14400" y="527"/>
                  </a:cubicBezTo>
                  <a:cubicBezTo>
                    <a:pt x="13800" y="527"/>
                    <a:pt x="12600" y="1054"/>
                    <a:pt x="12000" y="1580"/>
                  </a:cubicBezTo>
                  <a:cubicBezTo>
                    <a:pt x="12000" y="1580"/>
                    <a:pt x="12000" y="2107"/>
                    <a:pt x="11400" y="2107"/>
                  </a:cubicBezTo>
                  <a:cubicBezTo>
                    <a:pt x="11400" y="2634"/>
                    <a:pt x="11400" y="2634"/>
                    <a:pt x="10800" y="3161"/>
                  </a:cubicBezTo>
                  <a:cubicBezTo>
                    <a:pt x="10200" y="3161"/>
                    <a:pt x="10200" y="3688"/>
                    <a:pt x="9600" y="4215"/>
                  </a:cubicBezTo>
                  <a:cubicBezTo>
                    <a:pt x="9000" y="4215"/>
                    <a:pt x="7800" y="4741"/>
                    <a:pt x="8400" y="3688"/>
                  </a:cubicBezTo>
                  <a:cubicBezTo>
                    <a:pt x="7800" y="3688"/>
                    <a:pt x="7200" y="4741"/>
                    <a:pt x="7200" y="5268"/>
                  </a:cubicBezTo>
                  <a:cubicBezTo>
                    <a:pt x="6600" y="6322"/>
                    <a:pt x="6000" y="7902"/>
                    <a:pt x="5400" y="8956"/>
                  </a:cubicBezTo>
                  <a:cubicBezTo>
                    <a:pt x="5400" y="9483"/>
                    <a:pt x="5400" y="10010"/>
                    <a:pt x="4800" y="10537"/>
                  </a:cubicBezTo>
                  <a:cubicBezTo>
                    <a:pt x="4800" y="11063"/>
                    <a:pt x="4800" y="11590"/>
                    <a:pt x="4800" y="11590"/>
                  </a:cubicBezTo>
                  <a:cubicBezTo>
                    <a:pt x="4200" y="11590"/>
                    <a:pt x="4200" y="11590"/>
                    <a:pt x="3600" y="11590"/>
                  </a:cubicBezTo>
                  <a:cubicBezTo>
                    <a:pt x="3600" y="12117"/>
                    <a:pt x="4200" y="12644"/>
                    <a:pt x="4200" y="12644"/>
                  </a:cubicBezTo>
                  <a:cubicBezTo>
                    <a:pt x="4200" y="13171"/>
                    <a:pt x="3600" y="12644"/>
                    <a:pt x="3600" y="12644"/>
                  </a:cubicBezTo>
                  <a:cubicBezTo>
                    <a:pt x="3000" y="12644"/>
                    <a:pt x="3000" y="13171"/>
                    <a:pt x="3000" y="13171"/>
                  </a:cubicBezTo>
                  <a:cubicBezTo>
                    <a:pt x="3600" y="13171"/>
                    <a:pt x="3600" y="13171"/>
                    <a:pt x="4200" y="13698"/>
                  </a:cubicBezTo>
                  <a:cubicBezTo>
                    <a:pt x="4200" y="13698"/>
                    <a:pt x="4200" y="13698"/>
                    <a:pt x="4200" y="13698"/>
                  </a:cubicBezTo>
                  <a:cubicBezTo>
                    <a:pt x="4200" y="14224"/>
                    <a:pt x="4800" y="14224"/>
                    <a:pt x="4800" y="14224"/>
                  </a:cubicBezTo>
                  <a:cubicBezTo>
                    <a:pt x="3600" y="14224"/>
                    <a:pt x="4800" y="14751"/>
                    <a:pt x="4800" y="14751"/>
                  </a:cubicBezTo>
                  <a:cubicBezTo>
                    <a:pt x="4800" y="14751"/>
                    <a:pt x="4200" y="14751"/>
                    <a:pt x="3600" y="14751"/>
                  </a:cubicBezTo>
                  <a:cubicBezTo>
                    <a:pt x="3600" y="14751"/>
                    <a:pt x="4200" y="15278"/>
                    <a:pt x="4200" y="15278"/>
                  </a:cubicBezTo>
                  <a:cubicBezTo>
                    <a:pt x="4200" y="15278"/>
                    <a:pt x="4800" y="15278"/>
                    <a:pt x="4800" y="15278"/>
                  </a:cubicBezTo>
                  <a:cubicBezTo>
                    <a:pt x="5400" y="15805"/>
                    <a:pt x="5400" y="15805"/>
                    <a:pt x="5400" y="15805"/>
                  </a:cubicBezTo>
                  <a:cubicBezTo>
                    <a:pt x="4800" y="16332"/>
                    <a:pt x="4200" y="15805"/>
                    <a:pt x="4200" y="15805"/>
                  </a:cubicBezTo>
                  <a:cubicBezTo>
                    <a:pt x="4200" y="15805"/>
                    <a:pt x="4200" y="15278"/>
                    <a:pt x="3600" y="15278"/>
                  </a:cubicBezTo>
                  <a:cubicBezTo>
                    <a:pt x="3600" y="15278"/>
                    <a:pt x="3600" y="15278"/>
                    <a:pt x="3000" y="15278"/>
                  </a:cubicBezTo>
                  <a:cubicBezTo>
                    <a:pt x="3600" y="14751"/>
                    <a:pt x="3000" y="14751"/>
                    <a:pt x="3000" y="14751"/>
                  </a:cubicBezTo>
                  <a:cubicBezTo>
                    <a:pt x="2400" y="14751"/>
                    <a:pt x="1800" y="14751"/>
                    <a:pt x="1200" y="14751"/>
                  </a:cubicBezTo>
                  <a:cubicBezTo>
                    <a:pt x="600" y="15278"/>
                    <a:pt x="600" y="15278"/>
                    <a:pt x="600" y="15278"/>
                  </a:cubicBezTo>
                  <a:cubicBezTo>
                    <a:pt x="1200" y="15805"/>
                    <a:pt x="1200" y="15805"/>
                    <a:pt x="1800" y="15805"/>
                  </a:cubicBezTo>
                  <a:cubicBezTo>
                    <a:pt x="2400" y="15805"/>
                    <a:pt x="2400" y="16332"/>
                    <a:pt x="3000" y="16332"/>
                  </a:cubicBezTo>
                  <a:cubicBezTo>
                    <a:pt x="3000" y="16332"/>
                    <a:pt x="3000" y="16332"/>
                    <a:pt x="3600" y="16332"/>
                  </a:cubicBezTo>
                  <a:cubicBezTo>
                    <a:pt x="3600" y="15805"/>
                    <a:pt x="3600" y="15805"/>
                    <a:pt x="4200" y="16332"/>
                  </a:cubicBezTo>
                  <a:cubicBezTo>
                    <a:pt x="4200" y="16332"/>
                    <a:pt x="4800" y="16332"/>
                    <a:pt x="4800" y="16332"/>
                  </a:cubicBezTo>
                  <a:cubicBezTo>
                    <a:pt x="5400" y="16332"/>
                    <a:pt x="5400" y="16859"/>
                    <a:pt x="6000" y="16859"/>
                  </a:cubicBezTo>
                  <a:cubicBezTo>
                    <a:pt x="6000" y="16859"/>
                    <a:pt x="6000" y="16332"/>
                    <a:pt x="6000" y="15805"/>
                  </a:cubicBezTo>
                  <a:cubicBezTo>
                    <a:pt x="6000" y="15805"/>
                    <a:pt x="6600" y="15805"/>
                    <a:pt x="6600" y="15805"/>
                  </a:cubicBezTo>
                  <a:cubicBezTo>
                    <a:pt x="6600" y="15805"/>
                    <a:pt x="6600" y="16332"/>
                    <a:pt x="7200" y="16332"/>
                  </a:cubicBezTo>
                  <a:cubicBezTo>
                    <a:pt x="7800" y="16332"/>
                    <a:pt x="7800" y="15805"/>
                    <a:pt x="7800" y="15805"/>
                  </a:cubicBezTo>
                  <a:cubicBezTo>
                    <a:pt x="8400" y="15805"/>
                    <a:pt x="8400" y="15805"/>
                    <a:pt x="8400" y="16332"/>
                  </a:cubicBezTo>
                  <a:cubicBezTo>
                    <a:pt x="7800" y="16332"/>
                    <a:pt x="8400" y="16332"/>
                    <a:pt x="7800" y="16332"/>
                  </a:cubicBezTo>
                  <a:cubicBezTo>
                    <a:pt x="8400" y="16332"/>
                    <a:pt x="8400" y="16332"/>
                    <a:pt x="9000" y="16332"/>
                  </a:cubicBezTo>
                  <a:cubicBezTo>
                    <a:pt x="9000" y="15805"/>
                    <a:pt x="9600" y="15278"/>
                    <a:pt x="9600" y="15805"/>
                  </a:cubicBezTo>
                  <a:cubicBezTo>
                    <a:pt x="9600" y="16332"/>
                    <a:pt x="9600" y="16859"/>
                    <a:pt x="10200" y="16859"/>
                  </a:cubicBezTo>
                  <a:cubicBezTo>
                    <a:pt x="10200" y="16859"/>
                    <a:pt x="10200" y="16859"/>
                    <a:pt x="10200" y="16859"/>
                  </a:cubicBezTo>
                  <a:cubicBezTo>
                    <a:pt x="10800" y="17385"/>
                    <a:pt x="10200" y="17385"/>
                    <a:pt x="10800" y="17385"/>
                  </a:cubicBezTo>
                  <a:cubicBezTo>
                    <a:pt x="10800" y="17912"/>
                    <a:pt x="11400" y="17385"/>
                    <a:pt x="12000" y="17385"/>
                  </a:cubicBezTo>
                  <a:cubicBezTo>
                    <a:pt x="12600" y="17385"/>
                    <a:pt x="12000" y="17385"/>
                    <a:pt x="12600" y="17912"/>
                  </a:cubicBezTo>
                  <a:cubicBezTo>
                    <a:pt x="12600" y="17912"/>
                    <a:pt x="12600" y="17912"/>
                    <a:pt x="13200" y="17912"/>
                  </a:cubicBezTo>
                  <a:cubicBezTo>
                    <a:pt x="13200" y="17912"/>
                    <a:pt x="13200" y="17912"/>
                    <a:pt x="13200" y="17912"/>
                  </a:cubicBezTo>
                  <a:cubicBezTo>
                    <a:pt x="13200" y="17912"/>
                    <a:pt x="13800" y="18439"/>
                    <a:pt x="13800" y="18439"/>
                  </a:cubicBezTo>
                  <a:cubicBezTo>
                    <a:pt x="13800" y="18439"/>
                    <a:pt x="13800" y="17912"/>
                    <a:pt x="13800" y="18439"/>
                  </a:cubicBezTo>
                  <a:cubicBezTo>
                    <a:pt x="13800" y="18439"/>
                    <a:pt x="13800" y="18439"/>
                    <a:pt x="13800" y="18439"/>
                  </a:cubicBezTo>
                  <a:cubicBezTo>
                    <a:pt x="13800" y="18439"/>
                    <a:pt x="13800" y="18439"/>
                    <a:pt x="13800" y="18439"/>
                  </a:cubicBezTo>
                  <a:cubicBezTo>
                    <a:pt x="13800" y="18966"/>
                    <a:pt x="13800" y="18966"/>
                    <a:pt x="13800" y="18966"/>
                  </a:cubicBezTo>
                  <a:cubicBezTo>
                    <a:pt x="13800" y="18966"/>
                    <a:pt x="13200" y="19493"/>
                    <a:pt x="13200" y="20020"/>
                  </a:cubicBezTo>
                  <a:cubicBezTo>
                    <a:pt x="13200" y="19493"/>
                    <a:pt x="13200" y="20020"/>
                    <a:pt x="13800" y="20020"/>
                  </a:cubicBezTo>
                  <a:cubicBezTo>
                    <a:pt x="13200" y="20020"/>
                    <a:pt x="12600" y="20546"/>
                    <a:pt x="12600" y="20546"/>
                  </a:cubicBezTo>
                  <a:cubicBezTo>
                    <a:pt x="12600" y="20546"/>
                    <a:pt x="12600" y="20546"/>
                    <a:pt x="13200" y="21073"/>
                  </a:cubicBezTo>
                  <a:cubicBezTo>
                    <a:pt x="12600" y="20546"/>
                    <a:pt x="13200" y="21600"/>
                    <a:pt x="13200" y="21073"/>
                  </a:cubicBezTo>
                  <a:cubicBezTo>
                    <a:pt x="13200" y="21600"/>
                    <a:pt x="13200" y="21073"/>
                    <a:pt x="13200" y="21073"/>
                  </a:cubicBezTo>
                  <a:cubicBezTo>
                    <a:pt x="13800" y="21073"/>
                    <a:pt x="13800" y="21073"/>
                    <a:pt x="13800" y="21600"/>
                  </a:cubicBezTo>
                  <a:cubicBezTo>
                    <a:pt x="14400" y="21600"/>
                    <a:pt x="15000" y="21600"/>
                    <a:pt x="14400" y="21073"/>
                  </a:cubicBezTo>
                  <a:cubicBezTo>
                    <a:pt x="15000" y="21073"/>
                    <a:pt x="15000" y="20546"/>
                    <a:pt x="15000" y="20546"/>
                  </a:cubicBezTo>
                  <a:cubicBezTo>
                    <a:pt x="15600" y="20020"/>
                    <a:pt x="14400" y="20020"/>
                    <a:pt x="15000" y="19493"/>
                  </a:cubicBezTo>
                  <a:cubicBezTo>
                    <a:pt x="14400" y="19493"/>
                    <a:pt x="14400" y="19493"/>
                    <a:pt x="14400" y="19493"/>
                  </a:cubicBezTo>
                  <a:cubicBezTo>
                    <a:pt x="14400" y="19493"/>
                    <a:pt x="13800" y="18966"/>
                    <a:pt x="13800" y="18966"/>
                  </a:cubicBezTo>
                  <a:cubicBezTo>
                    <a:pt x="14400" y="18966"/>
                    <a:pt x="14400" y="19493"/>
                    <a:pt x="14400" y="18966"/>
                  </a:cubicBezTo>
                  <a:cubicBezTo>
                    <a:pt x="15000" y="18966"/>
                    <a:pt x="15600" y="18439"/>
                    <a:pt x="15600" y="18439"/>
                  </a:cubicBezTo>
                  <a:cubicBezTo>
                    <a:pt x="15600" y="18439"/>
                    <a:pt x="15600" y="18439"/>
                    <a:pt x="15600" y="17912"/>
                  </a:cubicBezTo>
                  <a:cubicBezTo>
                    <a:pt x="15600" y="17912"/>
                    <a:pt x="15600" y="17912"/>
                    <a:pt x="15600" y="17912"/>
                  </a:cubicBezTo>
                  <a:cubicBezTo>
                    <a:pt x="15600" y="17912"/>
                    <a:pt x="15000" y="18439"/>
                    <a:pt x="15000" y="17912"/>
                  </a:cubicBezTo>
                  <a:cubicBezTo>
                    <a:pt x="15000" y="17385"/>
                    <a:pt x="15600" y="17385"/>
                    <a:pt x="16200" y="16859"/>
                  </a:cubicBezTo>
                  <a:cubicBezTo>
                    <a:pt x="16200" y="16332"/>
                    <a:pt x="16200" y="15805"/>
                    <a:pt x="16200" y="15805"/>
                  </a:cubicBezTo>
                  <a:cubicBezTo>
                    <a:pt x="15600" y="15278"/>
                    <a:pt x="15600" y="15278"/>
                    <a:pt x="15600" y="14751"/>
                  </a:cubicBezTo>
                  <a:cubicBezTo>
                    <a:pt x="15000" y="14751"/>
                    <a:pt x="15600" y="14751"/>
                    <a:pt x="15600" y="14224"/>
                  </a:cubicBezTo>
                  <a:cubicBezTo>
                    <a:pt x="15600" y="14224"/>
                    <a:pt x="15000" y="14224"/>
                    <a:pt x="15000" y="14224"/>
                  </a:cubicBezTo>
                  <a:cubicBezTo>
                    <a:pt x="15000" y="14224"/>
                    <a:pt x="15000" y="14224"/>
                    <a:pt x="15000" y="13698"/>
                  </a:cubicBezTo>
                  <a:cubicBezTo>
                    <a:pt x="15000" y="13698"/>
                    <a:pt x="15000" y="13698"/>
                    <a:pt x="15000" y="13698"/>
                  </a:cubicBezTo>
                  <a:cubicBezTo>
                    <a:pt x="15000" y="13698"/>
                    <a:pt x="14400" y="13698"/>
                    <a:pt x="14400" y="13698"/>
                  </a:cubicBezTo>
                  <a:cubicBezTo>
                    <a:pt x="14400" y="13698"/>
                    <a:pt x="14400" y="13171"/>
                    <a:pt x="14400" y="13171"/>
                  </a:cubicBezTo>
                  <a:cubicBezTo>
                    <a:pt x="14400" y="12644"/>
                    <a:pt x="15600" y="12644"/>
                    <a:pt x="15600" y="12644"/>
                  </a:cubicBezTo>
                  <a:cubicBezTo>
                    <a:pt x="15600" y="12644"/>
                    <a:pt x="15600" y="12644"/>
                    <a:pt x="15600" y="12644"/>
                  </a:cubicBezTo>
                  <a:cubicBezTo>
                    <a:pt x="15600" y="12644"/>
                    <a:pt x="16800" y="12644"/>
                    <a:pt x="16800" y="13171"/>
                  </a:cubicBezTo>
                  <a:cubicBezTo>
                    <a:pt x="16800" y="13171"/>
                    <a:pt x="16800" y="13171"/>
                    <a:pt x="16800" y="12644"/>
                  </a:cubicBezTo>
                  <a:cubicBezTo>
                    <a:pt x="17400" y="13171"/>
                    <a:pt x="19200" y="12644"/>
                    <a:pt x="19200" y="12117"/>
                  </a:cubicBezTo>
                  <a:cubicBezTo>
                    <a:pt x="19200" y="11590"/>
                    <a:pt x="19200" y="11590"/>
                    <a:pt x="18600" y="11590"/>
                  </a:cubicBezTo>
                  <a:cubicBezTo>
                    <a:pt x="18600" y="11063"/>
                    <a:pt x="18600" y="11590"/>
                    <a:pt x="18600" y="11063"/>
                  </a:cubicBezTo>
                  <a:cubicBezTo>
                    <a:pt x="19200" y="10537"/>
                    <a:pt x="19200" y="11063"/>
                    <a:pt x="19200" y="10537"/>
                  </a:cubicBezTo>
                  <a:cubicBezTo>
                    <a:pt x="19800" y="10537"/>
                    <a:pt x="20400" y="10010"/>
                    <a:pt x="20400" y="10010"/>
                  </a:cubicBezTo>
                  <a:cubicBezTo>
                    <a:pt x="20400" y="9483"/>
                    <a:pt x="20400" y="9483"/>
                    <a:pt x="20400" y="9483"/>
                  </a:cubicBezTo>
                  <a:cubicBezTo>
                    <a:pt x="20400" y="8429"/>
                    <a:pt x="20400" y="8429"/>
                    <a:pt x="20400" y="7902"/>
                  </a:cubicBezTo>
                  <a:cubicBezTo>
                    <a:pt x="19800" y="8429"/>
                    <a:pt x="19200" y="8429"/>
                    <a:pt x="19200" y="7902"/>
                  </a:cubicBezTo>
                  <a:cubicBezTo>
                    <a:pt x="18600" y="7902"/>
                    <a:pt x="18600" y="7902"/>
                    <a:pt x="18600" y="7376"/>
                  </a:cubicBezTo>
                  <a:cubicBezTo>
                    <a:pt x="18600" y="7376"/>
                    <a:pt x="18600" y="7376"/>
                    <a:pt x="19200" y="7376"/>
                  </a:cubicBezTo>
                  <a:cubicBezTo>
                    <a:pt x="18600" y="6849"/>
                    <a:pt x="18600" y="6849"/>
                    <a:pt x="19200" y="6849"/>
                  </a:cubicBezTo>
                  <a:cubicBezTo>
                    <a:pt x="19200" y="6322"/>
                    <a:pt x="20400" y="6322"/>
                    <a:pt x="20400" y="6849"/>
                  </a:cubicBezTo>
                  <a:cubicBezTo>
                    <a:pt x="21000" y="5795"/>
                    <a:pt x="21000" y="5268"/>
                    <a:pt x="21000" y="4215"/>
                  </a:cubicBezTo>
                  <a:cubicBezTo>
                    <a:pt x="21600" y="3688"/>
                    <a:pt x="21000" y="2634"/>
                    <a:pt x="21600" y="2107"/>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07" name="Shape 2708">
              <a:extLst>
                <a:ext uri="{FF2B5EF4-FFF2-40B4-BE49-F238E27FC236}">
                  <a16:creationId xmlns:a16="http://schemas.microsoft.com/office/drawing/2014/main" id="{39CD6C32-20E0-4E87-8622-8C8BA21A1B3A}"/>
                </a:ext>
              </a:extLst>
            </p:cNvPr>
            <p:cNvSpPr/>
            <p:nvPr/>
          </p:nvSpPr>
          <p:spPr>
            <a:xfrm>
              <a:off x="4695749" y="11317980"/>
              <a:ext cx="248717" cy="311454"/>
            </a:xfrm>
            <a:custGeom>
              <a:avLst/>
              <a:gdLst/>
              <a:ahLst/>
              <a:cxnLst>
                <a:cxn ang="0">
                  <a:pos x="wd2" y="hd2"/>
                </a:cxn>
                <a:cxn ang="5400000">
                  <a:pos x="wd2" y="hd2"/>
                </a:cxn>
                <a:cxn ang="10800000">
                  <a:pos x="wd2" y="hd2"/>
                </a:cxn>
                <a:cxn ang="16200000">
                  <a:pos x="wd2" y="hd2"/>
                </a:cxn>
              </a:cxnLst>
              <a:rect l="0" t="0" r="r" b="b"/>
              <a:pathLst>
                <a:path w="20933" h="21600" extrusionOk="0">
                  <a:moveTo>
                    <a:pt x="20933" y="8836"/>
                  </a:moveTo>
                  <a:cubicBezTo>
                    <a:pt x="20933" y="7855"/>
                    <a:pt x="19733" y="7855"/>
                    <a:pt x="19733" y="7855"/>
                  </a:cubicBezTo>
                  <a:cubicBezTo>
                    <a:pt x="18533" y="6873"/>
                    <a:pt x="18533" y="6873"/>
                    <a:pt x="17333" y="5891"/>
                  </a:cubicBezTo>
                  <a:cubicBezTo>
                    <a:pt x="16133" y="5891"/>
                    <a:pt x="17333" y="5891"/>
                    <a:pt x="16133" y="5891"/>
                  </a:cubicBezTo>
                  <a:cubicBezTo>
                    <a:pt x="14933" y="5891"/>
                    <a:pt x="14933" y="5891"/>
                    <a:pt x="13733" y="4909"/>
                  </a:cubicBezTo>
                  <a:cubicBezTo>
                    <a:pt x="13733" y="4909"/>
                    <a:pt x="13733" y="4909"/>
                    <a:pt x="12533" y="4909"/>
                  </a:cubicBezTo>
                  <a:cubicBezTo>
                    <a:pt x="12533" y="3927"/>
                    <a:pt x="11333" y="2945"/>
                    <a:pt x="11333" y="2945"/>
                  </a:cubicBezTo>
                  <a:cubicBezTo>
                    <a:pt x="10133" y="1964"/>
                    <a:pt x="7733" y="1964"/>
                    <a:pt x="8933" y="982"/>
                  </a:cubicBezTo>
                  <a:cubicBezTo>
                    <a:pt x="7733" y="0"/>
                    <a:pt x="7733" y="982"/>
                    <a:pt x="6533" y="982"/>
                  </a:cubicBezTo>
                  <a:cubicBezTo>
                    <a:pt x="6533" y="982"/>
                    <a:pt x="6533" y="0"/>
                    <a:pt x="6533" y="0"/>
                  </a:cubicBezTo>
                  <a:cubicBezTo>
                    <a:pt x="5333" y="0"/>
                    <a:pt x="5333" y="982"/>
                    <a:pt x="5333" y="1964"/>
                  </a:cubicBezTo>
                  <a:cubicBezTo>
                    <a:pt x="6533" y="1964"/>
                    <a:pt x="6533" y="2945"/>
                    <a:pt x="6533" y="2945"/>
                  </a:cubicBezTo>
                  <a:cubicBezTo>
                    <a:pt x="6533" y="2945"/>
                    <a:pt x="6533" y="3927"/>
                    <a:pt x="6533" y="3927"/>
                  </a:cubicBezTo>
                  <a:cubicBezTo>
                    <a:pt x="5333" y="2945"/>
                    <a:pt x="5333" y="1964"/>
                    <a:pt x="4133" y="2945"/>
                  </a:cubicBezTo>
                  <a:cubicBezTo>
                    <a:pt x="4133" y="2945"/>
                    <a:pt x="2933" y="3927"/>
                    <a:pt x="2933" y="3927"/>
                  </a:cubicBezTo>
                  <a:cubicBezTo>
                    <a:pt x="2933" y="3927"/>
                    <a:pt x="2933" y="3927"/>
                    <a:pt x="2933" y="3927"/>
                  </a:cubicBezTo>
                  <a:cubicBezTo>
                    <a:pt x="1733" y="4909"/>
                    <a:pt x="1733" y="5891"/>
                    <a:pt x="2933" y="6873"/>
                  </a:cubicBezTo>
                  <a:cubicBezTo>
                    <a:pt x="1733" y="6873"/>
                    <a:pt x="533" y="6873"/>
                    <a:pt x="533" y="6873"/>
                  </a:cubicBezTo>
                  <a:cubicBezTo>
                    <a:pt x="-667" y="7855"/>
                    <a:pt x="533" y="7855"/>
                    <a:pt x="533" y="8836"/>
                  </a:cubicBezTo>
                  <a:cubicBezTo>
                    <a:pt x="533" y="8836"/>
                    <a:pt x="533" y="8836"/>
                    <a:pt x="533" y="8836"/>
                  </a:cubicBezTo>
                  <a:cubicBezTo>
                    <a:pt x="533" y="9818"/>
                    <a:pt x="1733" y="10800"/>
                    <a:pt x="1733" y="11782"/>
                  </a:cubicBezTo>
                  <a:cubicBezTo>
                    <a:pt x="1733" y="11782"/>
                    <a:pt x="533" y="11782"/>
                    <a:pt x="533" y="12764"/>
                  </a:cubicBezTo>
                  <a:cubicBezTo>
                    <a:pt x="-667" y="11782"/>
                    <a:pt x="533" y="13745"/>
                    <a:pt x="1733" y="14727"/>
                  </a:cubicBezTo>
                  <a:cubicBezTo>
                    <a:pt x="533" y="14727"/>
                    <a:pt x="533" y="13745"/>
                    <a:pt x="533" y="13745"/>
                  </a:cubicBezTo>
                  <a:cubicBezTo>
                    <a:pt x="1733" y="13745"/>
                    <a:pt x="2933" y="13745"/>
                    <a:pt x="2933" y="13745"/>
                  </a:cubicBezTo>
                  <a:cubicBezTo>
                    <a:pt x="2933" y="13745"/>
                    <a:pt x="2933" y="13745"/>
                    <a:pt x="2933" y="14727"/>
                  </a:cubicBezTo>
                  <a:cubicBezTo>
                    <a:pt x="2933" y="14727"/>
                    <a:pt x="1733" y="13745"/>
                    <a:pt x="1733" y="14727"/>
                  </a:cubicBezTo>
                  <a:cubicBezTo>
                    <a:pt x="1733" y="14727"/>
                    <a:pt x="2933" y="14727"/>
                    <a:pt x="2933" y="14727"/>
                  </a:cubicBezTo>
                  <a:cubicBezTo>
                    <a:pt x="2933" y="14727"/>
                    <a:pt x="2933" y="14727"/>
                    <a:pt x="2933" y="14727"/>
                  </a:cubicBezTo>
                  <a:cubicBezTo>
                    <a:pt x="2933" y="14727"/>
                    <a:pt x="2933" y="15709"/>
                    <a:pt x="4133" y="15709"/>
                  </a:cubicBezTo>
                  <a:cubicBezTo>
                    <a:pt x="4133" y="15709"/>
                    <a:pt x="4133" y="15709"/>
                    <a:pt x="5333" y="15709"/>
                  </a:cubicBezTo>
                  <a:cubicBezTo>
                    <a:pt x="5333" y="15709"/>
                    <a:pt x="5333" y="16691"/>
                    <a:pt x="5333" y="16691"/>
                  </a:cubicBezTo>
                  <a:cubicBezTo>
                    <a:pt x="6533" y="16691"/>
                    <a:pt x="6533" y="17673"/>
                    <a:pt x="6533" y="17673"/>
                  </a:cubicBezTo>
                  <a:cubicBezTo>
                    <a:pt x="6533" y="17673"/>
                    <a:pt x="6533" y="17673"/>
                    <a:pt x="7733" y="18655"/>
                  </a:cubicBezTo>
                  <a:cubicBezTo>
                    <a:pt x="7733" y="18655"/>
                    <a:pt x="7733" y="19636"/>
                    <a:pt x="7733" y="19636"/>
                  </a:cubicBezTo>
                  <a:cubicBezTo>
                    <a:pt x="8933" y="20618"/>
                    <a:pt x="10133" y="20618"/>
                    <a:pt x="10133" y="21600"/>
                  </a:cubicBezTo>
                  <a:cubicBezTo>
                    <a:pt x="10133" y="20618"/>
                    <a:pt x="10133" y="18655"/>
                    <a:pt x="10133" y="17673"/>
                  </a:cubicBezTo>
                  <a:cubicBezTo>
                    <a:pt x="8933" y="16691"/>
                    <a:pt x="8933" y="17673"/>
                    <a:pt x="10133" y="15709"/>
                  </a:cubicBezTo>
                  <a:cubicBezTo>
                    <a:pt x="10133" y="15709"/>
                    <a:pt x="11333" y="14727"/>
                    <a:pt x="11333" y="14727"/>
                  </a:cubicBezTo>
                  <a:cubicBezTo>
                    <a:pt x="11333" y="13745"/>
                    <a:pt x="13733" y="11782"/>
                    <a:pt x="13733" y="11782"/>
                  </a:cubicBezTo>
                  <a:cubicBezTo>
                    <a:pt x="14933" y="11782"/>
                    <a:pt x="14933" y="11782"/>
                    <a:pt x="14933" y="12764"/>
                  </a:cubicBezTo>
                  <a:cubicBezTo>
                    <a:pt x="14933" y="13745"/>
                    <a:pt x="14933" y="13745"/>
                    <a:pt x="16133" y="13745"/>
                  </a:cubicBezTo>
                  <a:cubicBezTo>
                    <a:pt x="16133" y="12764"/>
                    <a:pt x="17333" y="12764"/>
                    <a:pt x="18533" y="12764"/>
                  </a:cubicBezTo>
                  <a:cubicBezTo>
                    <a:pt x="18533" y="12764"/>
                    <a:pt x="18533" y="11782"/>
                    <a:pt x="18533" y="10800"/>
                  </a:cubicBezTo>
                  <a:cubicBezTo>
                    <a:pt x="18533" y="10800"/>
                    <a:pt x="17333" y="9818"/>
                    <a:pt x="18533" y="9818"/>
                  </a:cubicBezTo>
                  <a:cubicBezTo>
                    <a:pt x="18533" y="9818"/>
                    <a:pt x="19733" y="10800"/>
                    <a:pt x="19733" y="9818"/>
                  </a:cubicBezTo>
                  <a:cubicBezTo>
                    <a:pt x="19733" y="9818"/>
                    <a:pt x="19733" y="9818"/>
                    <a:pt x="19733" y="9818"/>
                  </a:cubicBezTo>
                  <a:cubicBezTo>
                    <a:pt x="20933" y="8836"/>
                    <a:pt x="20933" y="9818"/>
                    <a:pt x="20933" y="8836"/>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08" name="Shape 2709">
              <a:extLst>
                <a:ext uri="{FF2B5EF4-FFF2-40B4-BE49-F238E27FC236}">
                  <a16:creationId xmlns:a16="http://schemas.microsoft.com/office/drawing/2014/main" id="{4F68A76D-6C20-4E0C-8079-269891F0DEA8}"/>
                </a:ext>
              </a:extLst>
            </p:cNvPr>
            <p:cNvSpPr/>
            <p:nvPr/>
          </p:nvSpPr>
          <p:spPr>
            <a:xfrm>
              <a:off x="3231480" y="11274792"/>
              <a:ext cx="19933" cy="19933"/>
            </a:xfrm>
            <a:custGeom>
              <a:avLst/>
              <a:gdLst/>
              <a:ahLst/>
              <a:cxnLst>
                <a:cxn ang="0">
                  <a:pos x="wd2" y="hd2"/>
                </a:cxn>
                <a:cxn ang="5400000">
                  <a:pos x="wd2" y="hd2"/>
                </a:cxn>
                <a:cxn ang="10800000">
                  <a:pos x="wd2" y="hd2"/>
                </a:cxn>
                <a:cxn ang="16200000">
                  <a:pos x="wd2" y="hd2"/>
                </a:cxn>
              </a:cxnLst>
              <a:rect l="0" t="0" r="r" b="b"/>
              <a:pathLst>
                <a:path w="21600" h="9600" extrusionOk="0">
                  <a:moveTo>
                    <a:pt x="21600" y="9600"/>
                  </a:moveTo>
                  <a:cubicBezTo>
                    <a:pt x="21600" y="9600"/>
                    <a:pt x="21600" y="9600"/>
                    <a:pt x="0" y="9600"/>
                  </a:cubicBezTo>
                  <a:cubicBezTo>
                    <a:pt x="0" y="9600"/>
                    <a:pt x="21600" y="-12000"/>
                    <a:pt x="21600" y="960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09" name="Shape 2710">
              <a:extLst>
                <a:ext uri="{FF2B5EF4-FFF2-40B4-BE49-F238E27FC236}">
                  <a16:creationId xmlns:a16="http://schemas.microsoft.com/office/drawing/2014/main" id="{13270F74-6BF1-4FD5-A8F9-F129C7032923}"/>
                </a:ext>
              </a:extLst>
            </p:cNvPr>
            <p:cNvSpPr/>
            <p:nvPr/>
          </p:nvSpPr>
          <p:spPr>
            <a:xfrm>
              <a:off x="5769191" y="10393591"/>
              <a:ext cx="470917" cy="583040"/>
            </a:xfrm>
            <a:custGeom>
              <a:avLst/>
              <a:gdLst/>
              <a:ahLst/>
              <a:cxnLst>
                <a:cxn ang="0">
                  <a:pos x="wd2" y="hd2"/>
                </a:cxn>
                <a:cxn ang="5400000">
                  <a:pos x="wd2" y="hd2"/>
                </a:cxn>
                <a:cxn ang="10800000">
                  <a:pos x="wd2" y="hd2"/>
                </a:cxn>
                <a:cxn ang="16200000">
                  <a:pos x="wd2" y="hd2"/>
                </a:cxn>
              </a:cxnLst>
              <a:rect l="0" t="0" r="r" b="b"/>
              <a:pathLst>
                <a:path w="21600" h="21600" extrusionOk="0">
                  <a:moveTo>
                    <a:pt x="5891" y="0"/>
                  </a:moveTo>
                  <a:cubicBezTo>
                    <a:pt x="6545" y="0"/>
                    <a:pt x="6545" y="0"/>
                    <a:pt x="7200" y="0"/>
                  </a:cubicBezTo>
                  <a:cubicBezTo>
                    <a:pt x="7855" y="527"/>
                    <a:pt x="7855" y="1054"/>
                    <a:pt x="8509" y="1054"/>
                  </a:cubicBezTo>
                  <a:cubicBezTo>
                    <a:pt x="8509" y="1054"/>
                    <a:pt x="9164" y="1054"/>
                    <a:pt x="9164" y="1054"/>
                  </a:cubicBezTo>
                  <a:cubicBezTo>
                    <a:pt x="9164" y="1054"/>
                    <a:pt x="9164" y="1580"/>
                    <a:pt x="9164" y="1580"/>
                  </a:cubicBezTo>
                  <a:cubicBezTo>
                    <a:pt x="9164" y="1580"/>
                    <a:pt x="9164" y="1580"/>
                    <a:pt x="9164" y="1580"/>
                  </a:cubicBezTo>
                  <a:cubicBezTo>
                    <a:pt x="9164" y="1580"/>
                    <a:pt x="9818" y="1580"/>
                    <a:pt x="9818" y="1580"/>
                  </a:cubicBezTo>
                  <a:cubicBezTo>
                    <a:pt x="9818" y="2107"/>
                    <a:pt x="10473" y="1580"/>
                    <a:pt x="10473" y="1580"/>
                  </a:cubicBezTo>
                  <a:cubicBezTo>
                    <a:pt x="11127" y="2107"/>
                    <a:pt x="9818" y="2107"/>
                    <a:pt x="10473" y="2634"/>
                  </a:cubicBezTo>
                  <a:cubicBezTo>
                    <a:pt x="11127" y="2634"/>
                    <a:pt x="10473" y="2107"/>
                    <a:pt x="11127" y="2634"/>
                  </a:cubicBezTo>
                  <a:cubicBezTo>
                    <a:pt x="11127" y="2634"/>
                    <a:pt x="11127" y="2634"/>
                    <a:pt x="11127" y="2634"/>
                  </a:cubicBezTo>
                  <a:cubicBezTo>
                    <a:pt x="11782" y="3161"/>
                    <a:pt x="11127" y="2634"/>
                    <a:pt x="11782" y="2107"/>
                  </a:cubicBezTo>
                  <a:cubicBezTo>
                    <a:pt x="11782" y="2107"/>
                    <a:pt x="13091" y="2634"/>
                    <a:pt x="13091" y="2634"/>
                  </a:cubicBezTo>
                  <a:cubicBezTo>
                    <a:pt x="13745" y="3161"/>
                    <a:pt x="13745" y="4215"/>
                    <a:pt x="14400" y="3688"/>
                  </a:cubicBezTo>
                  <a:cubicBezTo>
                    <a:pt x="15055" y="3688"/>
                    <a:pt x="15055" y="3688"/>
                    <a:pt x="15055" y="3688"/>
                  </a:cubicBezTo>
                  <a:cubicBezTo>
                    <a:pt x="15709" y="3688"/>
                    <a:pt x="15709" y="4215"/>
                    <a:pt x="15709" y="4215"/>
                  </a:cubicBezTo>
                  <a:cubicBezTo>
                    <a:pt x="15709" y="4215"/>
                    <a:pt x="15709" y="4215"/>
                    <a:pt x="15709" y="4741"/>
                  </a:cubicBezTo>
                  <a:cubicBezTo>
                    <a:pt x="15709" y="4741"/>
                    <a:pt x="15709" y="4741"/>
                    <a:pt x="15709" y="4741"/>
                  </a:cubicBezTo>
                  <a:cubicBezTo>
                    <a:pt x="15709" y="4741"/>
                    <a:pt x="15709" y="5268"/>
                    <a:pt x="15709" y="5268"/>
                  </a:cubicBezTo>
                  <a:cubicBezTo>
                    <a:pt x="15709" y="5268"/>
                    <a:pt x="15709" y="6322"/>
                    <a:pt x="15709" y="6322"/>
                  </a:cubicBezTo>
                  <a:cubicBezTo>
                    <a:pt x="15055" y="6849"/>
                    <a:pt x="15055" y="7376"/>
                    <a:pt x="15709" y="7376"/>
                  </a:cubicBezTo>
                  <a:cubicBezTo>
                    <a:pt x="15709" y="7376"/>
                    <a:pt x="15709" y="7376"/>
                    <a:pt x="16364" y="7376"/>
                  </a:cubicBezTo>
                  <a:cubicBezTo>
                    <a:pt x="16364" y="7376"/>
                    <a:pt x="16364" y="7902"/>
                    <a:pt x="16364" y="7902"/>
                  </a:cubicBezTo>
                  <a:cubicBezTo>
                    <a:pt x="17018" y="8429"/>
                    <a:pt x="17018" y="8429"/>
                    <a:pt x="17018" y="8429"/>
                  </a:cubicBezTo>
                  <a:cubicBezTo>
                    <a:pt x="17018" y="8429"/>
                    <a:pt x="17018" y="8429"/>
                    <a:pt x="17673" y="8429"/>
                  </a:cubicBezTo>
                  <a:cubicBezTo>
                    <a:pt x="17673" y="8429"/>
                    <a:pt x="17673" y="7902"/>
                    <a:pt x="17673" y="8429"/>
                  </a:cubicBezTo>
                  <a:cubicBezTo>
                    <a:pt x="18327" y="8429"/>
                    <a:pt x="17673" y="8956"/>
                    <a:pt x="17673" y="8956"/>
                  </a:cubicBezTo>
                  <a:cubicBezTo>
                    <a:pt x="17673" y="8956"/>
                    <a:pt x="17673" y="9483"/>
                    <a:pt x="17673" y="9483"/>
                  </a:cubicBezTo>
                  <a:cubicBezTo>
                    <a:pt x="17673" y="10010"/>
                    <a:pt x="17018" y="9483"/>
                    <a:pt x="17673" y="10010"/>
                  </a:cubicBezTo>
                  <a:cubicBezTo>
                    <a:pt x="17673" y="10010"/>
                    <a:pt x="18327" y="10010"/>
                    <a:pt x="18327" y="10537"/>
                  </a:cubicBezTo>
                  <a:cubicBezTo>
                    <a:pt x="18327" y="10537"/>
                    <a:pt x="17673" y="11063"/>
                    <a:pt x="18327" y="11063"/>
                  </a:cubicBezTo>
                  <a:cubicBezTo>
                    <a:pt x="18327" y="11063"/>
                    <a:pt x="18982" y="11590"/>
                    <a:pt x="19636" y="11590"/>
                  </a:cubicBezTo>
                  <a:cubicBezTo>
                    <a:pt x="19636" y="11590"/>
                    <a:pt x="20291" y="12117"/>
                    <a:pt x="20291" y="12117"/>
                  </a:cubicBezTo>
                  <a:cubicBezTo>
                    <a:pt x="20291" y="12117"/>
                    <a:pt x="20291" y="13171"/>
                    <a:pt x="20291" y="13698"/>
                  </a:cubicBezTo>
                  <a:cubicBezTo>
                    <a:pt x="20291" y="13698"/>
                    <a:pt x="19636" y="13698"/>
                    <a:pt x="20291" y="14224"/>
                  </a:cubicBezTo>
                  <a:cubicBezTo>
                    <a:pt x="20291" y="14224"/>
                    <a:pt x="20291" y="14224"/>
                    <a:pt x="20291" y="14224"/>
                  </a:cubicBezTo>
                  <a:cubicBezTo>
                    <a:pt x="20291" y="14224"/>
                    <a:pt x="20945" y="14224"/>
                    <a:pt x="20945" y="14224"/>
                  </a:cubicBezTo>
                  <a:cubicBezTo>
                    <a:pt x="20945" y="14751"/>
                    <a:pt x="20945" y="14751"/>
                    <a:pt x="21600" y="14751"/>
                  </a:cubicBezTo>
                  <a:cubicBezTo>
                    <a:pt x="20945" y="15278"/>
                    <a:pt x="20945" y="14751"/>
                    <a:pt x="20945" y="15278"/>
                  </a:cubicBezTo>
                  <a:cubicBezTo>
                    <a:pt x="20945" y="15278"/>
                    <a:pt x="19636" y="15278"/>
                    <a:pt x="19636" y="15278"/>
                  </a:cubicBezTo>
                  <a:cubicBezTo>
                    <a:pt x="19636" y="15278"/>
                    <a:pt x="18982" y="14751"/>
                    <a:pt x="18982" y="14224"/>
                  </a:cubicBezTo>
                  <a:cubicBezTo>
                    <a:pt x="18982" y="14751"/>
                    <a:pt x="18327" y="14751"/>
                    <a:pt x="18327" y="14751"/>
                  </a:cubicBezTo>
                  <a:cubicBezTo>
                    <a:pt x="18327" y="14751"/>
                    <a:pt x="18327" y="15278"/>
                    <a:pt x="18327" y="15278"/>
                  </a:cubicBezTo>
                  <a:cubicBezTo>
                    <a:pt x="18327" y="15278"/>
                    <a:pt x="17673" y="14751"/>
                    <a:pt x="17673" y="14751"/>
                  </a:cubicBezTo>
                  <a:cubicBezTo>
                    <a:pt x="17673" y="14751"/>
                    <a:pt x="17673" y="14751"/>
                    <a:pt x="17673" y="14751"/>
                  </a:cubicBezTo>
                  <a:cubicBezTo>
                    <a:pt x="17673" y="14751"/>
                    <a:pt x="17673" y="14224"/>
                    <a:pt x="17673" y="14224"/>
                  </a:cubicBezTo>
                  <a:cubicBezTo>
                    <a:pt x="17018" y="14224"/>
                    <a:pt x="17673" y="14224"/>
                    <a:pt x="17018" y="14751"/>
                  </a:cubicBezTo>
                  <a:cubicBezTo>
                    <a:pt x="17018" y="14751"/>
                    <a:pt x="17018" y="14751"/>
                    <a:pt x="17018" y="14751"/>
                  </a:cubicBezTo>
                  <a:cubicBezTo>
                    <a:pt x="16364" y="14751"/>
                    <a:pt x="16364" y="14224"/>
                    <a:pt x="16364" y="14224"/>
                  </a:cubicBezTo>
                  <a:cubicBezTo>
                    <a:pt x="16364" y="14224"/>
                    <a:pt x="15709" y="15278"/>
                    <a:pt x="15709" y="14751"/>
                  </a:cubicBezTo>
                  <a:cubicBezTo>
                    <a:pt x="15709" y="14751"/>
                    <a:pt x="15709" y="14224"/>
                    <a:pt x="15709" y="14224"/>
                  </a:cubicBezTo>
                  <a:cubicBezTo>
                    <a:pt x="15709" y="13698"/>
                    <a:pt x="15709" y="13698"/>
                    <a:pt x="15055" y="14224"/>
                  </a:cubicBezTo>
                  <a:cubicBezTo>
                    <a:pt x="14400" y="14224"/>
                    <a:pt x="13745" y="14751"/>
                    <a:pt x="14400" y="15805"/>
                  </a:cubicBezTo>
                  <a:cubicBezTo>
                    <a:pt x="14400" y="15805"/>
                    <a:pt x="14400" y="15805"/>
                    <a:pt x="14400" y="16332"/>
                  </a:cubicBezTo>
                  <a:cubicBezTo>
                    <a:pt x="14400" y="16332"/>
                    <a:pt x="14400" y="16859"/>
                    <a:pt x="14400" y="16859"/>
                  </a:cubicBezTo>
                  <a:cubicBezTo>
                    <a:pt x="14400" y="17385"/>
                    <a:pt x="14400" y="17385"/>
                    <a:pt x="13745" y="17912"/>
                  </a:cubicBezTo>
                  <a:cubicBezTo>
                    <a:pt x="13745" y="17912"/>
                    <a:pt x="13091" y="17912"/>
                    <a:pt x="13091" y="17912"/>
                  </a:cubicBezTo>
                  <a:cubicBezTo>
                    <a:pt x="13091" y="18439"/>
                    <a:pt x="13091" y="18439"/>
                    <a:pt x="13091" y="18439"/>
                  </a:cubicBezTo>
                  <a:cubicBezTo>
                    <a:pt x="13091" y="18966"/>
                    <a:pt x="13091" y="18966"/>
                    <a:pt x="13091" y="18966"/>
                  </a:cubicBezTo>
                  <a:cubicBezTo>
                    <a:pt x="12436" y="18966"/>
                    <a:pt x="12436" y="18966"/>
                    <a:pt x="12436" y="19493"/>
                  </a:cubicBezTo>
                  <a:cubicBezTo>
                    <a:pt x="11782" y="19493"/>
                    <a:pt x="11782" y="19493"/>
                    <a:pt x="11782" y="20020"/>
                  </a:cubicBezTo>
                  <a:cubicBezTo>
                    <a:pt x="11127" y="20020"/>
                    <a:pt x="11782" y="20020"/>
                    <a:pt x="11782" y="20546"/>
                  </a:cubicBezTo>
                  <a:cubicBezTo>
                    <a:pt x="11127" y="20546"/>
                    <a:pt x="11782" y="21073"/>
                    <a:pt x="11127" y="21073"/>
                  </a:cubicBezTo>
                  <a:cubicBezTo>
                    <a:pt x="11127" y="21073"/>
                    <a:pt x="9818" y="20546"/>
                    <a:pt x="9818" y="21600"/>
                  </a:cubicBezTo>
                  <a:cubicBezTo>
                    <a:pt x="9164" y="21073"/>
                    <a:pt x="9818" y="20546"/>
                    <a:pt x="9164" y="20546"/>
                  </a:cubicBezTo>
                  <a:cubicBezTo>
                    <a:pt x="9164" y="20020"/>
                    <a:pt x="9818" y="20546"/>
                    <a:pt x="9164" y="19493"/>
                  </a:cubicBezTo>
                  <a:cubicBezTo>
                    <a:pt x="9164" y="18966"/>
                    <a:pt x="9164" y="18966"/>
                    <a:pt x="9164" y="18439"/>
                  </a:cubicBezTo>
                  <a:cubicBezTo>
                    <a:pt x="9164" y="17912"/>
                    <a:pt x="9164" y="17385"/>
                    <a:pt x="9164" y="17385"/>
                  </a:cubicBezTo>
                  <a:cubicBezTo>
                    <a:pt x="9164" y="16859"/>
                    <a:pt x="9818" y="16332"/>
                    <a:pt x="9164" y="15805"/>
                  </a:cubicBezTo>
                  <a:cubicBezTo>
                    <a:pt x="9164" y="15805"/>
                    <a:pt x="9818" y="15278"/>
                    <a:pt x="9818" y="14751"/>
                  </a:cubicBezTo>
                  <a:cubicBezTo>
                    <a:pt x="9818" y="14224"/>
                    <a:pt x="9818" y="14224"/>
                    <a:pt x="9818" y="13698"/>
                  </a:cubicBezTo>
                  <a:cubicBezTo>
                    <a:pt x="9818" y="13698"/>
                    <a:pt x="9818" y="13698"/>
                    <a:pt x="9818" y="13171"/>
                  </a:cubicBezTo>
                  <a:cubicBezTo>
                    <a:pt x="9818" y="12117"/>
                    <a:pt x="9164" y="11590"/>
                    <a:pt x="9164" y="11063"/>
                  </a:cubicBezTo>
                  <a:cubicBezTo>
                    <a:pt x="8509" y="10537"/>
                    <a:pt x="8509" y="10537"/>
                    <a:pt x="7855" y="10010"/>
                  </a:cubicBezTo>
                  <a:cubicBezTo>
                    <a:pt x="7855" y="10010"/>
                    <a:pt x="7855" y="9483"/>
                    <a:pt x="7200" y="9483"/>
                  </a:cubicBezTo>
                  <a:cubicBezTo>
                    <a:pt x="7200" y="8956"/>
                    <a:pt x="6545" y="8956"/>
                    <a:pt x="6545" y="8429"/>
                  </a:cubicBezTo>
                  <a:cubicBezTo>
                    <a:pt x="6545" y="8429"/>
                    <a:pt x="5891" y="7902"/>
                    <a:pt x="5891" y="7902"/>
                  </a:cubicBezTo>
                  <a:cubicBezTo>
                    <a:pt x="5891" y="7902"/>
                    <a:pt x="5891" y="7376"/>
                    <a:pt x="5891" y="7376"/>
                  </a:cubicBezTo>
                  <a:cubicBezTo>
                    <a:pt x="5891" y="7376"/>
                    <a:pt x="5891" y="7376"/>
                    <a:pt x="5236" y="7376"/>
                  </a:cubicBezTo>
                  <a:cubicBezTo>
                    <a:pt x="5236" y="6849"/>
                    <a:pt x="5236" y="6849"/>
                    <a:pt x="5236" y="6849"/>
                  </a:cubicBezTo>
                  <a:cubicBezTo>
                    <a:pt x="4582" y="6322"/>
                    <a:pt x="4582" y="5795"/>
                    <a:pt x="3927" y="5268"/>
                  </a:cubicBezTo>
                  <a:cubicBezTo>
                    <a:pt x="4582" y="5268"/>
                    <a:pt x="3927" y="4741"/>
                    <a:pt x="3927" y="4741"/>
                  </a:cubicBezTo>
                  <a:cubicBezTo>
                    <a:pt x="3927" y="4741"/>
                    <a:pt x="3927" y="4741"/>
                    <a:pt x="3927" y="4741"/>
                  </a:cubicBezTo>
                  <a:cubicBezTo>
                    <a:pt x="3927" y="4741"/>
                    <a:pt x="3273" y="3688"/>
                    <a:pt x="3273" y="3688"/>
                  </a:cubicBezTo>
                  <a:cubicBezTo>
                    <a:pt x="3927" y="3688"/>
                    <a:pt x="3273" y="3161"/>
                    <a:pt x="3273" y="3161"/>
                  </a:cubicBezTo>
                  <a:cubicBezTo>
                    <a:pt x="3273" y="3161"/>
                    <a:pt x="2618" y="2634"/>
                    <a:pt x="2618" y="2634"/>
                  </a:cubicBezTo>
                  <a:cubicBezTo>
                    <a:pt x="2618" y="2634"/>
                    <a:pt x="2618" y="2634"/>
                    <a:pt x="2618" y="2634"/>
                  </a:cubicBezTo>
                  <a:cubicBezTo>
                    <a:pt x="2618" y="2634"/>
                    <a:pt x="1964" y="2107"/>
                    <a:pt x="1964" y="2107"/>
                  </a:cubicBezTo>
                  <a:cubicBezTo>
                    <a:pt x="2618" y="2107"/>
                    <a:pt x="1964" y="2107"/>
                    <a:pt x="1964" y="2107"/>
                  </a:cubicBezTo>
                  <a:cubicBezTo>
                    <a:pt x="1964" y="2107"/>
                    <a:pt x="1964" y="2107"/>
                    <a:pt x="1964" y="2107"/>
                  </a:cubicBezTo>
                  <a:cubicBezTo>
                    <a:pt x="1964" y="1580"/>
                    <a:pt x="1309" y="1580"/>
                    <a:pt x="655" y="1580"/>
                  </a:cubicBezTo>
                  <a:cubicBezTo>
                    <a:pt x="655" y="1580"/>
                    <a:pt x="655" y="1580"/>
                    <a:pt x="0" y="1580"/>
                  </a:cubicBezTo>
                  <a:cubicBezTo>
                    <a:pt x="0" y="1580"/>
                    <a:pt x="655" y="1054"/>
                    <a:pt x="655" y="1054"/>
                  </a:cubicBezTo>
                  <a:cubicBezTo>
                    <a:pt x="1309" y="1580"/>
                    <a:pt x="655" y="1054"/>
                    <a:pt x="1309" y="527"/>
                  </a:cubicBezTo>
                  <a:cubicBezTo>
                    <a:pt x="1964" y="527"/>
                    <a:pt x="1964" y="1054"/>
                    <a:pt x="1964" y="1054"/>
                  </a:cubicBezTo>
                  <a:cubicBezTo>
                    <a:pt x="2618" y="1054"/>
                    <a:pt x="2618" y="1054"/>
                    <a:pt x="2618" y="527"/>
                  </a:cubicBezTo>
                  <a:cubicBezTo>
                    <a:pt x="3273" y="527"/>
                    <a:pt x="3273" y="1054"/>
                    <a:pt x="3927" y="527"/>
                  </a:cubicBezTo>
                  <a:cubicBezTo>
                    <a:pt x="3927" y="527"/>
                    <a:pt x="4582" y="527"/>
                    <a:pt x="4582" y="527"/>
                  </a:cubicBezTo>
                  <a:cubicBezTo>
                    <a:pt x="4582" y="0"/>
                    <a:pt x="4582" y="527"/>
                    <a:pt x="4582" y="527"/>
                  </a:cubicBezTo>
                  <a:cubicBezTo>
                    <a:pt x="5236" y="527"/>
                    <a:pt x="5236" y="0"/>
                    <a:pt x="5236" y="0"/>
                  </a:cubicBezTo>
                  <a:cubicBezTo>
                    <a:pt x="5891" y="0"/>
                    <a:pt x="5891" y="0"/>
                    <a:pt x="5891" y="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10" name="Shape 2711">
              <a:extLst>
                <a:ext uri="{FF2B5EF4-FFF2-40B4-BE49-F238E27FC236}">
                  <a16:creationId xmlns:a16="http://schemas.microsoft.com/office/drawing/2014/main" id="{9F292E93-D32E-4DDB-85F5-2F3EB78BEDCF}"/>
                </a:ext>
              </a:extLst>
            </p:cNvPr>
            <p:cNvSpPr/>
            <p:nvPr/>
          </p:nvSpPr>
          <p:spPr>
            <a:xfrm>
              <a:off x="4956923" y="11533343"/>
              <a:ext cx="343844" cy="268015"/>
            </a:xfrm>
            <a:custGeom>
              <a:avLst/>
              <a:gdLst/>
              <a:ahLst/>
              <a:cxnLst>
                <a:cxn ang="0">
                  <a:pos x="wd2" y="hd2"/>
                </a:cxn>
                <a:cxn ang="5400000">
                  <a:pos x="wd2" y="hd2"/>
                </a:cxn>
                <a:cxn ang="10800000">
                  <a:pos x="wd2" y="hd2"/>
                </a:cxn>
                <a:cxn ang="16200000">
                  <a:pos x="wd2" y="hd2"/>
                </a:cxn>
              </a:cxnLst>
              <a:rect l="0" t="0" r="r" b="b"/>
              <a:pathLst>
                <a:path w="21600" h="21316" extrusionOk="0">
                  <a:moveTo>
                    <a:pt x="21600" y="8811"/>
                  </a:moveTo>
                  <a:cubicBezTo>
                    <a:pt x="20700" y="7674"/>
                    <a:pt x="20700" y="5400"/>
                    <a:pt x="19800" y="4263"/>
                  </a:cubicBezTo>
                  <a:cubicBezTo>
                    <a:pt x="18900" y="4263"/>
                    <a:pt x="18000" y="4263"/>
                    <a:pt x="18000" y="3127"/>
                  </a:cubicBezTo>
                  <a:cubicBezTo>
                    <a:pt x="17100" y="3127"/>
                    <a:pt x="16200" y="1990"/>
                    <a:pt x="16200" y="853"/>
                  </a:cubicBezTo>
                  <a:cubicBezTo>
                    <a:pt x="15300" y="-284"/>
                    <a:pt x="15300" y="-284"/>
                    <a:pt x="14400" y="853"/>
                  </a:cubicBezTo>
                  <a:cubicBezTo>
                    <a:pt x="13500" y="853"/>
                    <a:pt x="12600" y="-284"/>
                    <a:pt x="11700" y="853"/>
                  </a:cubicBezTo>
                  <a:cubicBezTo>
                    <a:pt x="11700" y="853"/>
                    <a:pt x="10800" y="1990"/>
                    <a:pt x="10800" y="1990"/>
                  </a:cubicBezTo>
                  <a:cubicBezTo>
                    <a:pt x="9900" y="1990"/>
                    <a:pt x="9900" y="1990"/>
                    <a:pt x="9000" y="1990"/>
                  </a:cubicBezTo>
                  <a:cubicBezTo>
                    <a:pt x="9000" y="1990"/>
                    <a:pt x="8100" y="1990"/>
                    <a:pt x="8100" y="1990"/>
                  </a:cubicBezTo>
                  <a:cubicBezTo>
                    <a:pt x="7200" y="853"/>
                    <a:pt x="7200" y="3127"/>
                    <a:pt x="7200" y="4263"/>
                  </a:cubicBezTo>
                  <a:cubicBezTo>
                    <a:pt x="6300" y="4263"/>
                    <a:pt x="6300" y="3127"/>
                    <a:pt x="6300" y="3127"/>
                  </a:cubicBezTo>
                  <a:cubicBezTo>
                    <a:pt x="5400" y="1990"/>
                    <a:pt x="5400" y="1990"/>
                    <a:pt x="5400" y="3127"/>
                  </a:cubicBezTo>
                  <a:cubicBezTo>
                    <a:pt x="3600" y="3127"/>
                    <a:pt x="2700" y="3127"/>
                    <a:pt x="2700" y="4263"/>
                  </a:cubicBezTo>
                  <a:cubicBezTo>
                    <a:pt x="2700" y="5400"/>
                    <a:pt x="2700" y="8811"/>
                    <a:pt x="1800" y="6537"/>
                  </a:cubicBezTo>
                  <a:cubicBezTo>
                    <a:pt x="1800" y="7674"/>
                    <a:pt x="1800" y="6537"/>
                    <a:pt x="900" y="6537"/>
                  </a:cubicBezTo>
                  <a:cubicBezTo>
                    <a:pt x="900" y="7674"/>
                    <a:pt x="900" y="6537"/>
                    <a:pt x="900" y="7674"/>
                  </a:cubicBezTo>
                  <a:cubicBezTo>
                    <a:pt x="900" y="8811"/>
                    <a:pt x="900" y="8811"/>
                    <a:pt x="900" y="9948"/>
                  </a:cubicBezTo>
                  <a:cubicBezTo>
                    <a:pt x="900" y="9948"/>
                    <a:pt x="900" y="11084"/>
                    <a:pt x="900" y="11084"/>
                  </a:cubicBezTo>
                  <a:cubicBezTo>
                    <a:pt x="900" y="11084"/>
                    <a:pt x="0" y="11084"/>
                    <a:pt x="0" y="11084"/>
                  </a:cubicBezTo>
                  <a:cubicBezTo>
                    <a:pt x="0" y="12221"/>
                    <a:pt x="0" y="12221"/>
                    <a:pt x="900" y="13358"/>
                  </a:cubicBezTo>
                  <a:cubicBezTo>
                    <a:pt x="900" y="13358"/>
                    <a:pt x="900" y="14495"/>
                    <a:pt x="900" y="14495"/>
                  </a:cubicBezTo>
                  <a:cubicBezTo>
                    <a:pt x="900" y="15632"/>
                    <a:pt x="900" y="16769"/>
                    <a:pt x="900" y="16769"/>
                  </a:cubicBezTo>
                  <a:cubicBezTo>
                    <a:pt x="1800" y="17905"/>
                    <a:pt x="1800" y="17905"/>
                    <a:pt x="1800" y="17905"/>
                  </a:cubicBezTo>
                  <a:cubicBezTo>
                    <a:pt x="2700" y="19042"/>
                    <a:pt x="1800" y="20179"/>
                    <a:pt x="2700" y="20179"/>
                  </a:cubicBezTo>
                  <a:cubicBezTo>
                    <a:pt x="2700" y="20179"/>
                    <a:pt x="3600" y="20179"/>
                    <a:pt x="3600" y="20179"/>
                  </a:cubicBezTo>
                  <a:cubicBezTo>
                    <a:pt x="4500" y="20179"/>
                    <a:pt x="4500" y="21316"/>
                    <a:pt x="4500" y="21316"/>
                  </a:cubicBezTo>
                  <a:cubicBezTo>
                    <a:pt x="5400" y="21316"/>
                    <a:pt x="7200" y="21316"/>
                    <a:pt x="7200" y="21316"/>
                  </a:cubicBezTo>
                  <a:cubicBezTo>
                    <a:pt x="8100" y="20179"/>
                    <a:pt x="8100" y="20179"/>
                    <a:pt x="9000" y="20179"/>
                  </a:cubicBezTo>
                  <a:cubicBezTo>
                    <a:pt x="9000" y="20179"/>
                    <a:pt x="9000" y="21316"/>
                    <a:pt x="9000" y="21316"/>
                  </a:cubicBezTo>
                  <a:cubicBezTo>
                    <a:pt x="9900" y="21316"/>
                    <a:pt x="9900" y="20179"/>
                    <a:pt x="9900" y="20179"/>
                  </a:cubicBezTo>
                  <a:cubicBezTo>
                    <a:pt x="10800" y="20179"/>
                    <a:pt x="10800" y="20179"/>
                    <a:pt x="11700" y="19042"/>
                  </a:cubicBezTo>
                  <a:cubicBezTo>
                    <a:pt x="11700" y="17905"/>
                    <a:pt x="12600" y="17905"/>
                    <a:pt x="12600" y="17905"/>
                  </a:cubicBezTo>
                  <a:cubicBezTo>
                    <a:pt x="13500" y="16769"/>
                    <a:pt x="13500" y="17905"/>
                    <a:pt x="14400" y="16769"/>
                  </a:cubicBezTo>
                  <a:cubicBezTo>
                    <a:pt x="14400" y="16769"/>
                    <a:pt x="14400" y="16769"/>
                    <a:pt x="15300" y="16769"/>
                  </a:cubicBezTo>
                  <a:cubicBezTo>
                    <a:pt x="15300" y="16769"/>
                    <a:pt x="15300" y="16769"/>
                    <a:pt x="15300" y="16769"/>
                  </a:cubicBezTo>
                  <a:cubicBezTo>
                    <a:pt x="16200" y="17905"/>
                    <a:pt x="16200" y="17905"/>
                    <a:pt x="17100" y="17905"/>
                  </a:cubicBezTo>
                  <a:cubicBezTo>
                    <a:pt x="17100" y="17905"/>
                    <a:pt x="18000" y="17905"/>
                    <a:pt x="18000" y="17905"/>
                  </a:cubicBezTo>
                  <a:cubicBezTo>
                    <a:pt x="18000" y="16769"/>
                    <a:pt x="18000" y="16769"/>
                    <a:pt x="18000" y="16769"/>
                  </a:cubicBezTo>
                  <a:cubicBezTo>
                    <a:pt x="18900" y="16769"/>
                    <a:pt x="18900" y="16769"/>
                    <a:pt x="18900" y="16769"/>
                  </a:cubicBezTo>
                  <a:cubicBezTo>
                    <a:pt x="19800" y="16769"/>
                    <a:pt x="18900" y="14495"/>
                    <a:pt x="19800" y="14495"/>
                  </a:cubicBezTo>
                  <a:cubicBezTo>
                    <a:pt x="20700" y="13358"/>
                    <a:pt x="20700" y="14495"/>
                    <a:pt x="20700" y="13358"/>
                  </a:cubicBezTo>
                  <a:cubicBezTo>
                    <a:pt x="20700" y="12221"/>
                    <a:pt x="20700" y="11084"/>
                    <a:pt x="20700" y="9948"/>
                  </a:cubicBezTo>
                  <a:cubicBezTo>
                    <a:pt x="20700" y="9948"/>
                    <a:pt x="21600" y="9948"/>
                    <a:pt x="21600" y="8811"/>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11" name="Shape 2712">
              <a:extLst>
                <a:ext uri="{FF2B5EF4-FFF2-40B4-BE49-F238E27FC236}">
                  <a16:creationId xmlns:a16="http://schemas.microsoft.com/office/drawing/2014/main" id="{708AC77F-32C2-4000-9B12-C9B19E6AB9D3}"/>
                </a:ext>
              </a:extLst>
            </p:cNvPr>
            <p:cNvSpPr/>
            <p:nvPr/>
          </p:nvSpPr>
          <p:spPr>
            <a:xfrm>
              <a:off x="3020938" y="10052238"/>
              <a:ext cx="99666" cy="142025"/>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18514" y="10800"/>
                    <a:pt x="15429" y="8640"/>
                    <a:pt x="12343" y="6480"/>
                  </a:cubicBezTo>
                  <a:cubicBezTo>
                    <a:pt x="12343" y="6480"/>
                    <a:pt x="12343" y="6480"/>
                    <a:pt x="12343" y="6480"/>
                  </a:cubicBezTo>
                  <a:cubicBezTo>
                    <a:pt x="12343" y="6480"/>
                    <a:pt x="12343" y="4320"/>
                    <a:pt x="12343" y="2160"/>
                  </a:cubicBezTo>
                  <a:cubicBezTo>
                    <a:pt x="12343" y="2160"/>
                    <a:pt x="12343" y="2160"/>
                    <a:pt x="12343" y="0"/>
                  </a:cubicBezTo>
                  <a:cubicBezTo>
                    <a:pt x="9257" y="0"/>
                    <a:pt x="9257" y="2160"/>
                    <a:pt x="9257" y="0"/>
                  </a:cubicBezTo>
                  <a:cubicBezTo>
                    <a:pt x="6171" y="0"/>
                    <a:pt x="3086" y="4320"/>
                    <a:pt x="3086" y="4320"/>
                  </a:cubicBezTo>
                  <a:cubicBezTo>
                    <a:pt x="3086" y="6480"/>
                    <a:pt x="0" y="8640"/>
                    <a:pt x="0" y="8640"/>
                  </a:cubicBezTo>
                  <a:cubicBezTo>
                    <a:pt x="0" y="8640"/>
                    <a:pt x="0" y="8640"/>
                    <a:pt x="0" y="8640"/>
                  </a:cubicBezTo>
                  <a:cubicBezTo>
                    <a:pt x="0" y="10800"/>
                    <a:pt x="0" y="10800"/>
                    <a:pt x="0" y="10800"/>
                  </a:cubicBezTo>
                  <a:cubicBezTo>
                    <a:pt x="3086" y="12960"/>
                    <a:pt x="3086" y="12960"/>
                    <a:pt x="3086" y="12960"/>
                  </a:cubicBezTo>
                  <a:cubicBezTo>
                    <a:pt x="3086" y="12960"/>
                    <a:pt x="3086" y="12960"/>
                    <a:pt x="3086" y="15120"/>
                  </a:cubicBezTo>
                  <a:cubicBezTo>
                    <a:pt x="3086" y="15120"/>
                    <a:pt x="3086" y="15120"/>
                    <a:pt x="3086" y="15120"/>
                  </a:cubicBezTo>
                  <a:cubicBezTo>
                    <a:pt x="3086" y="15120"/>
                    <a:pt x="6171" y="15120"/>
                    <a:pt x="6171" y="15120"/>
                  </a:cubicBezTo>
                  <a:cubicBezTo>
                    <a:pt x="6171" y="17280"/>
                    <a:pt x="3086" y="17280"/>
                    <a:pt x="3086" y="17280"/>
                  </a:cubicBezTo>
                  <a:cubicBezTo>
                    <a:pt x="3086" y="19440"/>
                    <a:pt x="3086" y="19440"/>
                    <a:pt x="3086" y="19440"/>
                  </a:cubicBezTo>
                  <a:cubicBezTo>
                    <a:pt x="3086" y="19440"/>
                    <a:pt x="6171" y="21600"/>
                    <a:pt x="9257" y="21600"/>
                  </a:cubicBezTo>
                  <a:cubicBezTo>
                    <a:pt x="9257" y="21600"/>
                    <a:pt x="12343" y="21600"/>
                    <a:pt x="12343" y="21600"/>
                  </a:cubicBezTo>
                  <a:cubicBezTo>
                    <a:pt x="15429" y="19440"/>
                    <a:pt x="15429" y="21600"/>
                    <a:pt x="18514" y="21600"/>
                  </a:cubicBezTo>
                  <a:cubicBezTo>
                    <a:pt x="18514" y="19440"/>
                    <a:pt x="18514" y="17280"/>
                    <a:pt x="21600" y="15120"/>
                  </a:cubicBezTo>
                  <a:cubicBezTo>
                    <a:pt x="21600" y="15120"/>
                    <a:pt x="21600" y="15120"/>
                    <a:pt x="21600" y="15120"/>
                  </a:cubicBezTo>
                  <a:cubicBezTo>
                    <a:pt x="21600" y="12960"/>
                    <a:pt x="21600" y="12960"/>
                    <a:pt x="21600" y="1080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12" name="Shape 2713">
              <a:extLst>
                <a:ext uri="{FF2B5EF4-FFF2-40B4-BE49-F238E27FC236}">
                  <a16:creationId xmlns:a16="http://schemas.microsoft.com/office/drawing/2014/main" id="{4FA43BFB-9E72-4563-90DB-23EE0D3AD4DB}"/>
                </a:ext>
              </a:extLst>
            </p:cNvPr>
            <p:cNvSpPr/>
            <p:nvPr/>
          </p:nvSpPr>
          <p:spPr>
            <a:xfrm>
              <a:off x="5029182" y="8671883"/>
              <a:ext cx="769911" cy="583040"/>
            </a:xfrm>
            <a:custGeom>
              <a:avLst/>
              <a:gdLst/>
              <a:ahLst/>
              <a:cxnLst>
                <a:cxn ang="0">
                  <a:pos x="wd2" y="hd2"/>
                </a:cxn>
                <a:cxn ang="5400000">
                  <a:pos x="wd2" y="hd2"/>
                </a:cxn>
                <a:cxn ang="10800000">
                  <a:pos x="wd2" y="hd2"/>
                </a:cxn>
                <a:cxn ang="16200000">
                  <a:pos x="wd2" y="hd2"/>
                </a:cxn>
              </a:cxnLst>
              <a:rect l="0" t="0" r="r" b="b"/>
              <a:pathLst>
                <a:path w="21600" h="21600" extrusionOk="0">
                  <a:moveTo>
                    <a:pt x="400" y="6322"/>
                  </a:moveTo>
                  <a:cubicBezTo>
                    <a:pt x="400" y="6322"/>
                    <a:pt x="400" y="6322"/>
                    <a:pt x="400" y="6322"/>
                  </a:cubicBezTo>
                  <a:cubicBezTo>
                    <a:pt x="400" y="7376"/>
                    <a:pt x="0" y="8956"/>
                    <a:pt x="0" y="10010"/>
                  </a:cubicBezTo>
                  <a:cubicBezTo>
                    <a:pt x="0" y="10010"/>
                    <a:pt x="0" y="10010"/>
                    <a:pt x="0" y="10010"/>
                  </a:cubicBezTo>
                  <a:cubicBezTo>
                    <a:pt x="0" y="10010"/>
                    <a:pt x="400" y="9483"/>
                    <a:pt x="400" y="9483"/>
                  </a:cubicBezTo>
                  <a:cubicBezTo>
                    <a:pt x="400" y="8956"/>
                    <a:pt x="400" y="8956"/>
                    <a:pt x="400" y="8429"/>
                  </a:cubicBezTo>
                  <a:cubicBezTo>
                    <a:pt x="400" y="7902"/>
                    <a:pt x="400" y="7376"/>
                    <a:pt x="400" y="6322"/>
                  </a:cubicBezTo>
                  <a:close/>
                  <a:moveTo>
                    <a:pt x="21600" y="10010"/>
                  </a:moveTo>
                  <a:cubicBezTo>
                    <a:pt x="21200" y="9483"/>
                    <a:pt x="20400" y="10010"/>
                    <a:pt x="20400" y="9483"/>
                  </a:cubicBezTo>
                  <a:cubicBezTo>
                    <a:pt x="20400" y="8956"/>
                    <a:pt x="20400" y="8956"/>
                    <a:pt x="20800" y="8429"/>
                  </a:cubicBezTo>
                  <a:cubicBezTo>
                    <a:pt x="20800" y="8429"/>
                    <a:pt x="20400" y="8429"/>
                    <a:pt x="20400" y="7902"/>
                  </a:cubicBezTo>
                  <a:cubicBezTo>
                    <a:pt x="20800" y="7902"/>
                    <a:pt x="20800" y="7902"/>
                    <a:pt x="20800" y="7376"/>
                  </a:cubicBezTo>
                  <a:cubicBezTo>
                    <a:pt x="21200" y="6322"/>
                    <a:pt x="20000" y="6322"/>
                    <a:pt x="19600" y="6322"/>
                  </a:cubicBezTo>
                  <a:cubicBezTo>
                    <a:pt x="19200" y="5795"/>
                    <a:pt x="18800" y="4741"/>
                    <a:pt x="18400" y="4215"/>
                  </a:cubicBezTo>
                  <a:cubicBezTo>
                    <a:pt x="18000" y="3688"/>
                    <a:pt x="17600" y="2634"/>
                    <a:pt x="17200" y="2634"/>
                  </a:cubicBezTo>
                  <a:cubicBezTo>
                    <a:pt x="16800" y="2107"/>
                    <a:pt x="16000" y="2634"/>
                    <a:pt x="15200" y="2107"/>
                  </a:cubicBezTo>
                  <a:cubicBezTo>
                    <a:pt x="15200" y="2107"/>
                    <a:pt x="15200" y="2107"/>
                    <a:pt x="15200" y="1580"/>
                  </a:cubicBezTo>
                  <a:cubicBezTo>
                    <a:pt x="14800" y="1580"/>
                    <a:pt x="14800" y="527"/>
                    <a:pt x="14400" y="0"/>
                  </a:cubicBezTo>
                  <a:cubicBezTo>
                    <a:pt x="14400" y="0"/>
                    <a:pt x="14400" y="0"/>
                    <a:pt x="14400" y="527"/>
                  </a:cubicBezTo>
                  <a:cubicBezTo>
                    <a:pt x="14400" y="527"/>
                    <a:pt x="14000" y="527"/>
                    <a:pt x="13600" y="527"/>
                  </a:cubicBezTo>
                  <a:cubicBezTo>
                    <a:pt x="13600" y="527"/>
                    <a:pt x="13200" y="1580"/>
                    <a:pt x="12800" y="1580"/>
                  </a:cubicBezTo>
                  <a:cubicBezTo>
                    <a:pt x="12800" y="1580"/>
                    <a:pt x="12400" y="1054"/>
                    <a:pt x="12000" y="1580"/>
                  </a:cubicBezTo>
                  <a:cubicBezTo>
                    <a:pt x="11600" y="1580"/>
                    <a:pt x="11600" y="1580"/>
                    <a:pt x="11200" y="1054"/>
                  </a:cubicBezTo>
                  <a:cubicBezTo>
                    <a:pt x="10800" y="1054"/>
                    <a:pt x="10800" y="1054"/>
                    <a:pt x="10400" y="1054"/>
                  </a:cubicBezTo>
                  <a:cubicBezTo>
                    <a:pt x="10400" y="527"/>
                    <a:pt x="10000" y="527"/>
                    <a:pt x="9600" y="527"/>
                  </a:cubicBezTo>
                  <a:cubicBezTo>
                    <a:pt x="9600" y="1054"/>
                    <a:pt x="9600" y="1054"/>
                    <a:pt x="9600" y="1054"/>
                  </a:cubicBezTo>
                  <a:cubicBezTo>
                    <a:pt x="9200" y="1054"/>
                    <a:pt x="9200" y="527"/>
                    <a:pt x="8800" y="527"/>
                  </a:cubicBezTo>
                  <a:cubicBezTo>
                    <a:pt x="8800" y="527"/>
                    <a:pt x="8400" y="527"/>
                    <a:pt x="8000" y="527"/>
                  </a:cubicBezTo>
                  <a:cubicBezTo>
                    <a:pt x="8000" y="1054"/>
                    <a:pt x="8000" y="1580"/>
                    <a:pt x="7600" y="1054"/>
                  </a:cubicBezTo>
                  <a:cubicBezTo>
                    <a:pt x="7600" y="1054"/>
                    <a:pt x="7600" y="527"/>
                    <a:pt x="7200" y="527"/>
                  </a:cubicBezTo>
                  <a:cubicBezTo>
                    <a:pt x="7200" y="0"/>
                    <a:pt x="6800" y="527"/>
                    <a:pt x="6400" y="527"/>
                  </a:cubicBezTo>
                  <a:cubicBezTo>
                    <a:pt x="6000" y="527"/>
                    <a:pt x="6000" y="527"/>
                    <a:pt x="6000" y="527"/>
                  </a:cubicBezTo>
                  <a:cubicBezTo>
                    <a:pt x="5600" y="527"/>
                    <a:pt x="5200" y="527"/>
                    <a:pt x="4800" y="527"/>
                  </a:cubicBezTo>
                  <a:cubicBezTo>
                    <a:pt x="4400" y="527"/>
                    <a:pt x="4400" y="0"/>
                    <a:pt x="4000" y="0"/>
                  </a:cubicBezTo>
                  <a:cubicBezTo>
                    <a:pt x="4000" y="0"/>
                    <a:pt x="3200" y="527"/>
                    <a:pt x="3200" y="1054"/>
                  </a:cubicBezTo>
                  <a:cubicBezTo>
                    <a:pt x="2800" y="1054"/>
                    <a:pt x="2800" y="1054"/>
                    <a:pt x="2400" y="1054"/>
                  </a:cubicBezTo>
                  <a:cubicBezTo>
                    <a:pt x="2000" y="1054"/>
                    <a:pt x="2000" y="1580"/>
                    <a:pt x="1600" y="1580"/>
                  </a:cubicBezTo>
                  <a:cubicBezTo>
                    <a:pt x="1600" y="2107"/>
                    <a:pt x="1200" y="2107"/>
                    <a:pt x="1200" y="2107"/>
                  </a:cubicBezTo>
                  <a:cubicBezTo>
                    <a:pt x="800" y="2634"/>
                    <a:pt x="800" y="3161"/>
                    <a:pt x="800" y="3161"/>
                  </a:cubicBezTo>
                  <a:cubicBezTo>
                    <a:pt x="400" y="3161"/>
                    <a:pt x="400" y="3161"/>
                    <a:pt x="400" y="3688"/>
                  </a:cubicBezTo>
                  <a:cubicBezTo>
                    <a:pt x="400" y="4215"/>
                    <a:pt x="400" y="4741"/>
                    <a:pt x="400" y="5268"/>
                  </a:cubicBezTo>
                  <a:cubicBezTo>
                    <a:pt x="400" y="6322"/>
                    <a:pt x="800" y="6849"/>
                    <a:pt x="800" y="7902"/>
                  </a:cubicBezTo>
                  <a:cubicBezTo>
                    <a:pt x="800" y="7902"/>
                    <a:pt x="1200" y="8429"/>
                    <a:pt x="1200" y="8956"/>
                  </a:cubicBezTo>
                  <a:cubicBezTo>
                    <a:pt x="1200" y="8956"/>
                    <a:pt x="800" y="9483"/>
                    <a:pt x="800" y="9483"/>
                  </a:cubicBezTo>
                  <a:cubicBezTo>
                    <a:pt x="800" y="9483"/>
                    <a:pt x="1200" y="9483"/>
                    <a:pt x="1200" y="9483"/>
                  </a:cubicBezTo>
                  <a:cubicBezTo>
                    <a:pt x="1200" y="9483"/>
                    <a:pt x="1200" y="9483"/>
                    <a:pt x="1200" y="10010"/>
                  </a:cubicBezTo>
                  <a:cubicBezTo>
                    <a:pt x="1200" y="10010"/>
                    <a:pt x="1200" y="10010"/>
                    <a:pt x="1200" y="10537"/>
                  </a:cubicBezTo>
                  <a:cubicBezTo>
                    <a:pt x="1600" y="9483"/>
                    <a:pt x="1600" y="10537"/>
                    <a:pt x="2000" y="10537"/>
                  </a:cubicBezTo>
                  <a:cubicBezTo>
                    <a:pt x="2000" y="11063"/>
                    <a:pt x="2400" y="10537"/>
                    <a:pt x="2400" y="11063"/>
                  </a:cubicBezTo>
                  <a:cubicBezTo>
                    <a:pt x="2800" y="11063"/>
                    <a:pt x="2800" y="11063"/>
                    <a:pt x="3200" y="11590"/>
                  </a:cubicBezTo>
                  <a:cubicBezTo>
                    <a:pt x="3200" y="11590"/>
                    <a:pt x="3600" y="11590"/>
                    <a:pt x="3600" y="11590"/>
                  </a:cubicBezTo>
                  <a:cubicBezTo>
                    <a:pt x="3600" y="11590"/>
                    <a:pt x="3600" y="11590"/>
                    <a:pt x="4000" y="11590"/>
                  </a:cubicBezTo>
                  <a:cubicBezTo>
                    <a:pt x="4000" y="12117"/>
                    <a:pt x="4000" y="12117"/>
                    <a:pt x="4000" y="12117"/>
                  </a:cubicBezTo>
                  <a:cubicBezTo>
                    <a:pt x="4400" y="12117"/>
                    <a:pt x="4400" y="12117"/>
                    <a:pt x="4400" y="12117"/>
                  </a:cubicBezTo>
                  <a:cubicBezTo>
                    <a:pt x="4800" y="11590"/>
                    <a:pt x="4800" y="12117"/>
                    <a:pt x="5200" y="12117"/>
                  </a:cubicBezTo>
                  <a:cubicBezTo>
                    <a:pt x="5200" y="12117"/>
                    <a:pt x="5600" y="11590"/>
                    <a:pt x="5600" y="11590"/>
                  </a:cubicBezTo>
                  <a:cubicBezTo>
                    <a:pt x="6000" y="12117"/>
                    <a:pt x="6000" y="12644"/>
                    <a:pt x="6400" y="12644"/>
                  </a:cubicBezTo>
                  <a:cubicBezTo>
                    <a:pt x="6400" y="12644"/>
                    <a:pt x="6400" y="13171"/>
                    <a:pt x="6400" y="13171"/>
                  </a:cubicBezTo>
                  <a:cubicBezTo>
                    <a:pt x="6400" y="13171"/>
                    <a:pt x="6800" y="13171"/>
                    <a:pt x="6800" y="13171"/>
                  </a:cubicBezTo>
                  <a:cubicBezTo>
                    <a:pt x="7200" y="13698"/>
                    <a:pt x="6800" y="14224"/>
                    <a:pt x="6800" y="14751"/>
                  </a:cubicBezTo>
                  <a:cubicBezTo>
                    <a:pt x="6000" y="15805"/>
                    <a:pt x="6400" y="16859"/>
                    <a:pt x="6800" y="17912"/>
                  </a:cubicBezTo>
                  <a:cubicBezTo>
                    <a:pt x="6800" y="17385"/>
                    <a:pt x="7200" y="17385"/>
                    <a:pt x="7600" y="17912"/>
                  </a:cubicBezTo>
                  <a:cubicBezTo>
                    <a:pt x="7600" y="17912"/>
                    <a:pt x="7600" y="17912"/>
                    <a:pt x="7600" y="17912"/>
                  </a:cubicBezTo>
                  <a:cubicBezTo>
                    <a:pt x="7600" y="17912"/>
                    <a:pt x="7600" y="17912"/>
                    <a:pt x="7600" y="17912"/>
                  </a:cubicBezTo>
                  <a:cubicBezTo>
                    <a:pt x="7600" y="17912"/>
                    <a:pt x="7600" y="18439"/>
                    <a:pt x="7600" y="18439"/>
                  </a:cubicBezTo>
                  <a:cubicBezTo>
                    <a:pt x="7600" y="18439"/>
                    <a:pt x="8000" y="18439"/>
                    <a:pt x="8000" y="18439"/>
                  </a:cubicBezTo>
                  <a:cubicBezTo>
                    <a:pt x="8400" y="18439"/>
                    <a:pt x="8400" y="18966"/>
                    <a:pt x="8800" y="18966"/>
                  </a:cubicBezTo>
                  <a:cubicBezTo>
                    <a:pt x="9200" y="19493"/>
                    <a:pt x="9200" y="20020"/>
                    <a:pt x="9200" y="20546"/>
                  </a:cubicBezTo>
                  <a:cubicBezTo>
                    <a:pt x="9200" y="21073"/>
                    <a:pt x="9200" y="21073"/>
                    <a:pt x="9200" y="21073"/>
                  </a:cubicBezTo>
                  <a:cubicBezTo>
                    <a:pt x="9600" y="21600"/>
                    <a:pt x="10000" y="21600"/>
                    <a:pt x="10400" y="21600"/>
                  </a:cubicBezTo>
                  <a:cubicBezTo>
                    <a:pt x="10400" y="21600"/>
                    <a:pt x="10800" y="21073"/>
                    <a:pt x="10800" y="21073"/>
                  </a:cubicBezTo>
                  <a:cubicBezTo>
                    <a:pt x="11200" y="21073"/>
                    <a:pt x="11200" y="21600"/>
                    <a:pt x="11200" y="21600"/>
                  </a:cubicBezTo>
                  <a:cubicBezTo>
                    <a:pt x="11600" y="21600"/>
                    <a:pt x="11600" y="21073"/>
                    <a:pt x="12000" y="21073"/>
                  </a:cubicBezTo>
                  <a:cubicBezTo>
                    <a:pt x="12000" y="21073"/>
                    <a:pt x="12000" y="21600"/>
                    <a:pt x="12400" y="21600"/>
                  </a:cubicBezTo>
                  <a:cubicBezTo>
                    <a:pt x="12800" y="21600"/>
                    <a:pt x="12800" y="21600"/>
                    <a:pt x="13200" y="21073"/>
                  </a:cubicBezTo>
                  <a:cubicBezTo>
                    <a:pt x="13600" y="21073"/>
                    <a:pt x="13600" y="21073"/>
                    <a:pt x="13600" y="21073"/>
                  </a:cubicBezTo>
                  <a:cubicBezTo>
                    <a:pt x="14000" y="21073"/>
                    <a:pt x="14000" y="21073"/>
                    <a:pt x="14400" y="21073"/>
                  </a:cubicBezTo>
                  <a:cubicBezTo>
                    <a:pt x="14400" y="20546"/>
                    <a:pt x="14000" y="20020"/>
                    <a:pt x="14400" y="19493"/>
                  </a:cubicBezTo>
                  <a:cubicBezTo>
                    <a:pt x="14800" y="19493"/>
                    <a:pt x="14800" y="20020"/>
                    <a:pt x="15200" y="19493"/>
                  </a:cubicBezTo>
                  <a:cubicBezTo>
                    <a:pt x="15600" y="19493"/>
                    <a:pt x="15600" y="18966"/>
                    <a:pt x="15600" y="18439"/>
                  </a:cubicBezTo>
                  <a:cubicBezTo>
                    <a:pt x="15600" y="18439"/>
                    <a:pt x="16000" y="18966"/>
                    <a:pt x="16000" y="18966"/>
                  </a:cubicBezTo>
                  <a:cubicBezTo>
                    <a:pt x="16400" y="18966"/>
                    <a:pt x="16400" y="18439"/>
                    <a:pt x="16400" y="18439"/>
                  </a:cubicBezTo>
                  <a:cubicBezTo>
                    <a:pt x="16400" y="18439"/>
                    <a:pt x="16400" y="18439"/>
                    <a:pt x="16800" y="18439"/>
                  </a:cubicBezTo>
                  <a:cubicBezTo>
                    <a:pt x="16800" y="18439"/>
                    <a:pt x="16800" y="18966"/>
                    <a:pt x="16800" y="18966"/>
                  </a:cubicBezTo>
                  <a:cubicBezTo>
                    <a:pt x="16800" y="18966"/>
                    <a:pt x="16800" y="18966"/>
                    <a:pt x="16800" y="18966"/>
                  </a:cubicBezTo>
                  <a:cubicBezTo>
                    <a:pt x="16800" y="18966"/>
                    <a:pt x="16800" y="19493"/>
                    <a:pt x="16800" y="19493"/>
                  </a:cubicBezTo>
                  <a:cubicBezTo>
                    <a:pt x="16800" y="20020"/>
                    <a:pt x="17600" y="19493"/>
                    <a:pt x="17600" y="19493"/>
                  </a:cubicBezTo>
                  <a:cubicBezTo>
                    <a:pt x="18000" y="19493"/>
                    <a:pt x="17600" y="18966"/>
                    <a:pt x="17600" y="18439"/>
                  </a:cubicBezTo>
                  <a:cubicBezTo>
                    <a:pt x="17600" y="18439"/>
                    <a:pt x="17600" y="17912"/>
                    <a:pt x="17600" y="17912"/>
                  </a:cubicBezTo>
                  <a:cubicBezTo>
                    <a:pt x="17200" y="17912"/>
                    <a:pt x="17200" y="18439"/>
                    <a:pt x="16800" y="18439"/>
                  </a:cubicBezTo>
                  <a:cubicBezTo>
                    <a:pt x="16800" y="17912"/>
                    <a:pt x="17200" y="17385"/>
                    <a:pt x="17200" y="17385"/>
                  </a:cubicBezTo>
                  <a:cubicBezTo>
                    <a:pt x="17200" y="16859"/>
                    <a:pt x="17200" y="16859"/>
                    <a:pt x="17200" y="16332"/>
                  </a:cubicBezTo>
                  <a:cubicBezTo>
                    <a:pt x="17600" y="16332"/>
                    <a:pt x="17600" y="16332"/>
                    <a:pt x="17600" y="15805"/>
                  </a:cubicBezTo>
                  <a:cubicBezTo>
                    <a:pt x="17600" y="15278"/>
                    <a:pt x="17600" y="14751"/>
                    <a:pt x="17600" y="14751"/>
                  </a:cubicBezTo>
                  <a:cubicBezTo>
                    <a:pt x="17600" y="14224"/>
                    <a:pt x="17600" y="14224"/>
                    <a:pt x="17600" y="14224"/>
                  </a:cubicBezTo>
                  <a:cubicBezTo>
                    <a:pt x="18000" y="13698"/>
                    <a:pt x="18000" y="13698"/>
                    <a:pt x="18000" y="13171"/>
                  </a:cubicBezTo>
                  <a:cubicBezTo>
                    <a:pt x="18400" y="12644"/>
                    <a:pt x="18400" y="13171"/>
                    <a:pt x="18800" y="12644"/>
                  </a:cubicBezTo>
                  <a:cubicBezTo>
                    <a:pt x="18800" y="12644"/>
                    <a:pt x="19200" y="12644"/>
                    <a:pt x="19200" y="12644"/>
                  </a:cubicBezTo>
                  <a:cubicBezTo>
                    <a:pt x="19600" y="12117"/>
                    <a:pt x="19200" y="11590"/>
                    <a:pt x="19600" y="11590"/>
                  </a:cubicBezTo>
                  <a:cubicBezTo>
                    <a:pt x="19600" y="11063"/>
                    <a:pt x="20000" y="11063"/>
                    <a:pt x="20000" y="11590"/>
                  </a:cubicBezTo>
                  <a:cubicBezTo>
                    <a:pt x="20400" y="11590"/>
                    <a:pt x="20400" y="11063"/>
                    <a:pt x="20400" y="11063"/>
                  </a:cubicBezTo>
                  <a:cubicBezTo>
                    <a:pt x="20400" y="11063"/>
                    <a:pt x="20800" y="11590"/>
                    <a:pt x="20800" y="11590"/>
                  </a:cubicBezTo>
                  <a:cubicBezTo>
                    <a:pt x="20800" y="11590"/>
                    <a:pt x="20800" y="11063"/>
                    <a:pt x="21200" y="10537"/>
                  </a:cubicBezTo>
                  <a:cubicBezTo>
                    <a:pt x="21200" y="10537"/>
                    <a:pt x="21600" y="10537"/>
                    <a:pt x="21600" y="1001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13" name="Shape 2714">
              <a:extLst>
                <a:ext uri="{FF2B5EF4-FFF2-40B4-BE49-F238E27FC236}">
                  <a16:creationId xmlns:a16="http://schemas.microsoft.com/office/drawing/2014/main" id="{8126EBCA-6CA3-46C5-AC1D-28DBBFAE0D60}"/>
                </a:ext>
              </a:extLst>
            </p:cNvPr>
            <p:cNvSpPr/>
            <p:nvPr/>
          </p:nvSpPr>
          <p:spPr>
            <a:xfrm>
              <a:off x="3516769" y="10635277"/>
              <a:ext cx="19934" cy="2740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0" y="21600"/>
                    <a:pt x="0" y="21600"/>
                  </a:cubicBezTo>
                  <a:cubicBezTo>
                    <a:pt x="0" y="21600"/>
                    <a:pt x="0" y="21600"/>
                    <a:pt x="0" y="21600"/>
                  </a:cubicBezTo>
                  <a:cubicBezTo>
                    <a:pt x="0" y="10800"/>
                    <a:pt x="0" y="0"/>
                    <a:pt x="0" y="0"/>
                  </a:cubicBezTo>
                  <a:cubicBezTo>
                    <a:pt x="21600" y="0"/>
                    <a:pt x="21600" y="10800"/>
                    <a:pt x="21600" y="10800"/>
                  </a:cubicBezTo>
                  <a:cubicBezTo>
                    <a:pt x="21600" y="10800"/>
                    <a:pt x="21600" y="21600"/>
                    <a:pt x="21600" y="2160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14" name="Shape 2715">
              <a:extLst>
                <a:ext uri="{FF2B5EF4-FFF2-40B4-BE49-F238E27FC236}">
                  <a16:creationId xmlns:a16="http://schemas.microsoft.com/office/drawing/2014/main" id="{352BA365-C99C-496C-9F97-8803E0AE2FAA}"/>
                </a:ext>
              </a:extLst>
            </p:cNvPr>
            <p:cNvSpPr/>
            <p:nvPr/>
          </p:nvSpPr>
          <p:spPr>
            <a:xfrm>
              <a:off x="5037094" y="8273225"/>
              <a:ext cx="946378" cy="583040"/>
            </a:xfrm>
            <a:custGeom>
              <a:avLst/>
              <a:gdLst/>
              <a:ahLst/>
              <a:cxnLst>
                <a:cxn ang="0">
                  <a:pos x="wd2" y="hd2"/>
                </a:cxn>
                <a:cxn ang="5400000">
                  <a:pos x="wd2" y="hd2"/>
                </a:cxn>
                <a:cxn ang="10800000">
                  <a:pos x="wd2" y="hd2"/>
                </a:cxn>
                <a:cxn ang="16200000">
                  <a:pos x="wd2" y="hd2"/>
                </a:cxn>
              </a:cxnLst>
              <a:rect l="0" t="0" r="r" b="b"/>
              <a:pathLst>
                <a:path w="21421" h="21600" extrusionOk="0">
                  <a:moveTo>
                    <a:pt x="21421" y="16332"/>
                  </a:moveTo>
                  <a:cubicBezTo>
                    <a:pt x="21421" y="15805"/>
                    <a:pt x="21421" y="15278"/>
                    <a:pt x="21421" y="14751"/>
                  </a:cubicBezTo>
                  <a:cubicBezTo>
                    <a:pt x="21099" y="14751"/>
                    <a:pt x="21099" y="14751"/>
                    <a:pt x="21099" y="14224"/>
                  </a:cubicBezTo>
                  <a:cubicBezTo>
                    <a:pt x="21099" y="14224"/>
                    <a:pt x="21099" y="14224"/>
                    <a:pt x="21099" y="13698"/>
                  </a:cubicBezTo>
                  <a:cubicBezTo>
                    <a:pt x="21099" y="13698"/>
                    <a:pt x="20776" y="13698"/>
                    <a:pt x="20776" y="13171"/>
                  </a:cubicBezTo>
                  <a:cubicBezTo>
                    <a:pt x="20776" y="13171"/>
                    <a:pt x="20776" y="12644"/>
                    <a:pt x="20776" y="12644"/>
                  </a:cubicBezTo>
                  <a:cubicBezTo>
                    <a:pt x="20776" y="12644"/>
                    <a:pt x="20454" y="12644"/>
                    <a:pt x="20454" y="12117"/>
                  </a:cubicBezTo>
                  <a:cubicBezTo>
                    <a:pt x="20454" y="12117"/>
                    <a:pt x="20454" y="12117"/>
                    <a:pt x="20454" y="11590"/>
                  </a:cubicBezTo>
                  <a:cubicBezTo>
                    <a:pt x="20454" y="10537"/>
                    <a:pt x="19809" y="11063"/>
                    <a:pt x="19809" y="11063"/>
                  </a:cubicBezTo>
                  <a:cubicBezTo>
                    <a:pt x="19809" y="10537"/>
                    <a:pt x="20131" y="10010"/>
                    <a:pt x="20131" y="9483"/>
                  </a:cubicBezTo>
                  <a:cubicBezTo>
                    <a:pt x="20131" y="8956"/>
                    <a:pt x="19809" y="8956"/>
                    <a:pt x="19809" y="8956"/>
                  </a:cubicBezTo>
                  <a:cubicBezTo>
                    <a:pt x="19809" y="8429"/>
                    <a:pt x="20131" y="8429"/>
                    <a:pt x="20131" y="8429"/>
                  </a:cubicBezTo>
                  <a:cubicBezTo>
                    <a:pt x="20454" y="7376"/>
                    <a:pt x="20131" y="6849"/>
                    <a:pt x="19809" y="6849"/>
                  </a:cubicBezTo>
                  <a:cubicBezTo>
                    <a:pt x="19809" y="6322"/>
                    <a:pt x="19487" y="6322"/>
                    <a:pt x="19487" y="5795"/>
                  </a:cubicBezTo>
                  <a:cubicBezTo>
                    <a:pt x="19164" y="5795"/>
                    <a:pt x="19487" y="5268"/>
                    <a:pt x="19487" y="5268"/>
                  </a:cubicBezTo>
                  <a:cubicBezTo>
                    <a:pt x="18842" y="5268"/>
                    <a:pt x="18520" y="5268"/>
                    <a:pt x="17875" y="4741"/>
                  </a:cubicBezTo>
                  <a:cubicBezTo>
                    <a:pt x="17875" y="4741"/>
                    <a:pt x="17552" y="4215"/>
                    <a:pt x="17552" y="4215"/>
                  </a:cubicBezTo>
                  <a:cubicBezTo>
                    <a:pt x="17230" y="4215"/>
                    <a:pt x="17230" y="4215"/>
                    <a:pt x="17230" y="4741"/>
                  </a:cubicBezTo>
                  <a:cubicBezTo>
                    <a:pt x="17230" y="4741"/>
                    <a:pt x="17230" y="4741"/>
                    <a:pt x="16908" y="4741"/>
                  </a:cubicBezTo>
                  <a:cubicBezTo>
                    <a:pt x="16908" y="4741"/>
                    <a:pt x="16585" y="5268"/>
                    <a:pt x="16585" y="5268"/>
                  </a:cubicBezTo>
                  <a:cubicBezTo>
                    <a:pt x="16263" y="5268"/>
                    <a:pt x="16263" y="4741"/>
                    <a:pt x="15940" y="4741"/>
                  </a:cubicBezTo>
                  <a:cubicBezTo>
                    <a:pt x="15618" y="4215"/>
                    <a:pt x="14973" y="3688"/>
                    <a:pt x="14973" y="2634"/>
                  </a:cubicBezTo>
                  <a:cubicBezTo>
                    <a:pt x="14973" y="2634"/>
                    <a:pt x="14973" y="2107"/>
                    <a:pt x="14973" y="2107"/>
                  </a:cubicBezTo>
                  <a:cubicBezTo>
                    <a:pt x="14651" y="2107"/>
                    <a:pt x="14328" y="2107"/>
                    <a:pt x="14006" y="2107"/>
                  </a:cubicBezTo>
                  <a:cubicBezTo>
                    <a:pt x="14006" y="1580"/>
                    <a:pt x="14006" y="1580"/>
                    <a:pt x="14006" y="1580"/>
                  </a:cubicBezTo>
                  <a:cubicBezTo>
                    <a:pt x="14006" y="1580"/>
                    <a:pt x="13684" y="1580"/>
                    <a:pt x="13684" y="1580"/>
                  </a:cubicBezTo>
                  <a:cubicBezTo>
                    <a:pt x="13684" y="1580"/>
                    <a:pt x="13684" y="1580"/>
                    <a:pt x="13361" y="1054"/>
                  </a:cubicBezTo>
                  <a:cubicBezTo>
                    <a:pt x="13361" y="1054"/>
                    <a:pt x="12717" y="0"/>
                    <a:pt x="12717" y="0"/>
                  </a:cubicBezTo>
                  <a:cubicBezTo>
                    <a:pt x="12394" y="0"/>
                    <a:pt x="12717" y="527"/>
                    <a:pt x="12717" y="1054"/>
                  </a:cubicBezTo>
                  <a:cubicBezTo>
                    <a:pt x="12394" y="1054"/>
                    <a:pt x="12394" y="527"/>
                    <a:pt x="12394" y="0"/>
                  </a:cubicBezTo>
                  <a:cubicBezTo>
                    <a:pt x="12072" y="0"/>
                    <a:pt x="11749" y="527"/>
                    <a:pt x="11749" y="527"/>
                  </a:cubicBezTo>
                  <a:cubicBezTo>
                    <a:pt x="11749" y="527"/>
                    <a:pt x="11427" y="1054"/>
                    <a:pt x="11427" y="1054"/>
                  </a:cubicBezTo>
                  <a:cubicBezTo>
                    <a:pt x="11105" y="1054"/>
                    <a:pt x="11105" y="1054"/>
                    <a:pt x="11105" y="1054"/>
                  </a:cubicBezTo>
                  <a:cubicBezTo>
                    <a:pt x="11105" y="1054"/>
                    <a:pt x="11105" y="1054"/>
                    <a:pt x="11105" y="1054"/>
                  </a:cubicBezTo>
                  <a:cubicBezTo>
                    <a:pt x="11105" y="1054"/>
                    <a:pt x="11105" y="1054"/>
                    <a:pt x="11105" y="1054"/>
                  </a:cubicBezTo>
                  <a:cubicBezTo>
                    <a:pt x="10782" y="1054"/>
                    <a:pt x="10460" y="1054"/>
                    <a:pt x="10460" y="1580"/>
                  </a:cubicBezTo>
                  <a:cubicBezTo>
                    <a:pt x="10137" y="1580"/>
                    <a:pt x="10137" y="2107"/>
                    <a:pt x="9815" y="2107"/>
                  </a:cubicBezTo>
                  <a:cubicBezTo>
                    <a:pt x="9493" y="2634"/>
                    <a:pt x="9815" y="3161"/>
                    <a:pt x="9815" y="3688"/>
                  </a:cubicBezTo>
                  <a:cubicBezTo>
                    <a:pt x="10137" y="4215"/>
                    <a:pt x="9815" y="4741"/>
                    <a:pt x="9815" y="5268"/>
                  </a:cubicBezTo>
                  <a:cubicBezTo>
                    <a:pt x="9815" y="5795"/>
                    <a:pt x="10137" y="6849"/>
                    <a:pt x="10137" y="7376"/>
                  </a:cubicBezTo>
                  <a:cubicBezTo>
                    <a:pt x="9815" y="7902"/>
                    <a:pt x="9815" y="8429"/>
                    <a:pt x="9493" y="8429"/>
                  </a:cubicBezTo>
                  <a:cubicBezTo>
                    <a:pt x="9493" y="8956"/>
                    <a:pt x="9170" y="8956"/>
                    <a:pt x="8848" y="9483"/>
                  </a:cubicBezTo>
                  <a:cubicBezTo>
                    <a:pt x="8525" y="10010"/>
                    <a:pt x="8203" y="10010"/>
                    <a:pt x="7881" y="10010"/>
                  </a:cubicBezTo>
                  <a:cubicBezTo>
                    <a:pt x="7558" y="10010"/>
                    <a:pt x="7558" y="10010"/>
                    <a:pt x="7558" y="9483"/>
                  </a:cubicBezTo>
                  <a:cubicBezTo>
                    <a:pt x="7236" y="9483"/>
                    <a:pt x="6914" y="9483"/>
                    <a:pt x="6914" y="9483"/>
                  </a:cubicBezTo>
                  <a:cubicBezTo>
                    <a:pt x="6591" y="8956"/>
                    <a:pt x="6591" y="8429"/>
                    <a:pt x="6591" y="7902"/>
                  </a:cubicBezTo>
                  <a:cubicBezTo>
                    <a:pt x="6591" y="7376"/>
                    <a:pt x="6269" y="6849"/>
                    <a:pt x="6269" y="6322"/>
                  </a:cubicBezTo>
                  <a:cubicBezTo>
                    <a:pt x="5946" y="5795"/>
                    <a:pt x="5624" y="5268"/>
                    <a:pt x="5302" y="5268"/>
                  </a:cubicBezTo>
                  <a:cubicBezTo>
                    <a:pt x="4979" y="4741"/>
                    <a:pt x="4657" y="4215"/>
                    <a:pt x="4657" y="3688"/>
                  </a:cubicBezTo>
                  <a:cubicBezTo>
                    <a:pt x="4657" y="3161"/>
                    <a:pt x="4979" y="3161"/>
                    <a:pt x="4657" y="3161"/>
                  </a:cubicBezTo>
                  <a:cubicBezTo>
                    <a:pt x="4334" y="3161"/>
                    <a:pt x="4334" y="3161"/>
                    <a:pt x="4012" y="3688"/>
                  </a:cubicBezTo>
                  <a:cubicBezTo>
                    <a:pt x="3690" y="3688"/>
                    <a:pt x="3690" y="3688"/>
                    <a:pt x="3367" y="4215"/>
                  </a:cubicBezTo>
                  <a:cubicBezTo>
                    <a:pt x="3045" y="4215"/>
                    <a:pt x="2722" y="4215"/>
                    <a:pt x="2400" y="4741"/>
                  </a:cubicBezTo>
                  <a:cubicBezTo>
                    <a:pt x="2078" y="4741"/>
                    <a:pt x="2078" y="5268"/>
                    <a:pt x="1755" y="5795"/>
                  </a:cubicBezTo>
                  <a:cubicBezTo>
                    <a:pt x="1755" y="6322"/>
                    <a:pt x="1433" y="6849"/>
                    <a:pt x="1111" y="6849"/>
                  </a:cubicBezTo>
                  <a:cubicBezTo>
                    <a:pt x="1111" y="7902"/>
                    <a:pt x="1433" y="8429"/>
                    <a:pt x="1111" y="9483"/>
                  </a:cubicBezTo>
                  <a:cubicBezTo>
                    <a:pt x="1111" y="10010"/>
                    <a:pt x="788" y="10537"/>
                    <a:pt x="466" y="10537"/>
                  </a:cubicBezTo>
                  <a:cubicBezTo>
                    <a:pt x="143" y="11063"/>
                    <a:pt x="143" y="11590"/>
                    <a:pt x="143" y="12117"/>
                  </a:cubicBezTo>
                  <a:cubicBezTo>
                    <a:pt x="143" y="12644"/>
                    <a:pt x="-179" y="13698"/>
                    <a:pt x="143" y="14224"/>
                  </a:cubicBezTo>
                  <a:cubicBezTo>
                    <a:pt x="-179" y="14224"/>
                    <a:pt x="143" y="15278"/>
                    <a:pt x="143" y="15805"/>
                  </a:cubicBezTo>
                  <a:cubicBezTo>
                    <a:pt x="143" y="16332"/>
                    <a:pt x="143" y="17385"/>
                    <a:pt x="143" y="17912"/>
                  </a:cubicBezTo>
                  <a:cubicBezTo>
                    <a:pt x="143" y="17912"/>
                    <a:pt x="466" y="17912"/>
                    <a:pt x="466" y="17912"/>
                  </a:cubicBezTo>
                  <a:cubicBezTo>
                    <a:pt x="466" y="17912"/>
                    <a:pt x="466" y="17385"/>
                    <a:pt x="788" y="16859"/>
                  </a:cubicBezTo>
                  <a:cubicBezTo>
                    <a:pt x="788" y="16859"/>
                    <a:pt x="1111" y="16332"/>
                    <a:pt x="1433" y="16332"/>
                  </a:cubicBezTo>
                  <a:cubicBezTo>
                    <a:pt x="1755" y="15805"/>
                    <a:pt x="1755" y="15805"/>
                    <a:pt x="2078" y="15805"/>
                  </a:cubicBezTo>
                  <a:cubicBezTo>
                    <a:pt x="2400" y="15278"/>
                    <a:pt x="3045" y="14751"/>
                    <a:pt x="3367" y="14751"/>
                  </a:cubicBezTo>
                  <a:cubicBezTo>
                    <a:pt x="3367" y="14751"/>
                    <a:pt x="3367" y="15278"/>
                    <a:pt x="3690" y="15278"/>
                  </a:cubicBezTo>
                  <a:cubicBezTo>
                    <a:pt x="3690" y="15278"/>
                    <a:pt x="4012" y="15278"/>
                    <a:pt x="4012" y="15278"/>
                  </a:cubicBezTo>
                  <a:cubicBezTo>
                    <a:pt x="4334" y="15278"/>
                    <a:pt x="4334" y="15278"/>
                    <a:pt x="4657" y="15278"/>
                  </a:cubicBezTo>
                  <a:cubicBezTo>
                    <a:pt x="4657" y="15278"/>
                    <a:pt x="4657" y="15278"/>
                    <a:pt x="4979" y="15278"/>
                  </a:cubicBezTo>
                  <a:cubicBezTo>
                    <a:pt x="5302" y="15278"/>
                    <a:pt x="5624" y="14751"/>
                    <a:pt x="5946" y="15278"/>
                  </a:cubicBezTo>
                  <a:cubicBezTo>
                    <a:pt x="5946" y="15278"/>
                    <a:pt x="5946" y="15805"/>
                    <a:pt x="5946" y="15805"/>
                  </a:cubicBezTo>
                  <a:cubicBezTo>
                    <a:pt x="6269" y="15805"/>
                    <a:pt x="6269" y="15805"/>
                    <a:pt x="6269" y="15805"/>
                  </a:cubicBezTo>
                  <a:cubicBezTo>
                    <a:pt x="6591" y="15278"/>
                    <a:pt x="6914" y="15805"/>
                    <a:pt x="7236" y="15805"/>
                  </a:cubicBezTo>
                  <a:cubicBezTo>
                    <a:pt x="7558" y="15805"/>
                    <a:pt x="8203" y="15278"/>
                    <a:pt x="8203" y="15805"/>
                  </a:cubicBezTo>
                  <a:cubicBezTo>
                    <a:pt x="8525" y="15805"/>
                    <a:pt x="8525" y="15805"/>
                    <a:pt x="8848" y="16332"/>
                  </a:cubicBezTo>
                  <a:cubicBezTo>
                    <a:pt x="9170" y="16332"/>
                    <a:pt x="9170" y="16332"/>
                    <a:pt x="9170" y="16332"/>
                  </a:cubicBezTo>
                  <a:cubicBezTo>
                    <a:pt x="9493" y="16332"/>
                    <a:pt x="9493" y="15805"/>
                    <a:pt x="9815" y="15805"/>
                  </a:cubicBezTo>
                  <a:cubicBezTo>
                    <a:pt x="10137" y="15805"/>
                    <a:pt x="10137" y="16332"/>
                    <a:pt x="10460" y="15805"/>
                  </a:cubicBezTo>
                  <a:cubicBezTo>
                    <a:pt x="10460" y="15805"/>
                    <a:pt x="10782" y="15805"/>
                    <a:pt x="10782" y="15278"/>
                  </a:cubicBezTo>
                  <a:cubicBezTo>
                    <a:pt x="10782" y="15278"/>
                    <a:pt x="11105" y="15278"/>
                    <a:pt x="11105" y="15278"/>
                  </a:cubicBezTo>
                  <a:cubicBezTo>
                    <a:pt x="11427" y="14751"/>
                    <a:pt x="11427" y="15278"/>
                    <a:pt x="11427" y="14751"/>
                  </a:cubicBezTo>
                  <a:cubicBezTo>
                    <a:pt x="11427" y="14751"/>
                    <a:pt x="11427" y="14751"/>
                    <a:pt x="11427" y="14751"/>
                  </a:cubicBezTo>
                  <a:cubicBezTo>
                    <a:pt x="11749" y="14751"/>
                    <a:pt x="11749" y="16332"/>
                    <a:pt x="12072" y="16332"/>
                  </a:cubicBezTo>
                  <a:cubicBezTo>
                    <a:pt x="12072" y="16859"/>
                    <a:pt x="12072" y="16859"/>
                    <a:pt x="12394" y="16859"/>
                  </a:cubicBezTo>
                  <a:cubicBezTo>
                    <a:pt x="12717" y="17385"/>
                    <a:pt x="13039" y="17385"/>
                    <a:pt x="13361" y="17385"/>
                  </a:cubicBezTo>
                  <a:cubicBezTo>
                    <a:pt x="13361" y="17385"/>
                    <a:pt x="13684" y="17385"/>
                    <a:pt x="13684" y="17385"/>
                  </a:cubicBezTo>
                  <a:cubicBezTo>
                    <a:pt x="14006" y="17385"/>
                    <a:pt x="13684" y="17385"/>
                    <a:pt x="14006" y="17912"/>
                  </a:cubicBezTo>
                  <a:cubicBezTo>
                    <a:pt x="14006" y="18439"/>
                    <a:pt x="14328" y="18439"/>
                    <a:pt x="14651" y="18966"/>
                  </a:cubicBezTo>
                  <a:cubicBezTo>
                    <a:pt x="14973" y="18966"/>
                    <a:pt x="15296" y="19493"/>
                    <a:pt x="15296" y="20020"/>
                  </a:cubicBezTo>
                  <a:cubicBezTo>
                    <a:pt x="15618" y="20546"/>
                    <a:pt x="15618" y="20546"/>
                    <a:pt x="15940" y="21073"/>
                  </a:cubicBezTo>
                  <a:cubicBezTo>
                    <a:pt x="15940" y="21073"/>
                    <a:pt x="16263" y="21073"/>
                    <a:pt x="16263" y="21600"/>
                  </a:cubicBezTo>
                  <a:cubicBezTo>
                    <a:pt x="16585" y="21600"/>
                    <a:pt x="16585" y="21600"/>
                    <a:pt x="16585" y="21600"/>
                  </a:cubicBezTo>
                  <a:cubicBezTo>
                    <a:pt x="16585" y="21600"/>
                    <a:pt x="16585" y="21073"/>
                    <a:pt x="16585" y="21073"/>
                  </a:cubicBezTo>
                  <a:cubicBezTo>
                    <a:pt x="16908" y="21073"/>
                    <a:pt x="16908" y="21600"/>
                    <a:pt x="17230" y="21073"/>
                  </a:cubicBezTo>
                  <a:cubicBezTo>
                    <a:pt x="17552" y="21073"/>
                    <a:pt x="17552" y="20020"/>
                    <a:pt x="17875" y="20020"/>
                  </a:cubicBezTo>
                  <a:cubicBezTo>
                    <a:pt x="17875" y="20020"/>
                    <a:pt x="18197" y="20020"/>
                    <a:pt x="18197" y="20020"/>
                  </a:cubicBezTo>
                  <a:cubicBezTo>
                    <a:pt x="18197" y="20020"/>
                    <a:pt x="18520" y="20546"/>
                    <a:pt x="18520" y="20546"/>
                  </a:cubicBezTo>
                  <a:cubicBezTo>
                    <a:pt x="18842" y="20546"/>
                    <a:pt x="18842" y="20020"/>
                    <a:pt x="18842" y="20020"/>
                  </a:cubicBezTo>
                  <a:cubicBezTo>
                    <a:pt x="18842" y="20020"/>
                    <a:pt x="19164" y="20546"/>
                    <a:pt x="19487" y="20546"/>
                  </a:cubicBezTo>
                  <a:cubicBezTo>
                    <a:pt x="19487" y="20546"/>
                    <a:pt x="19487" y="20546"/>
                    <a:pt x="19487" y="20020"/>
                  </a:cubicBezTo>
                  <a:cubicBezTo>
                    <a:pt x="19809" y="19493"/>
                    <a:pt x="19809" y="19493"/>
                    <a:pt x="19809" y="18966"/>
                  </a:cubicBezTo>
                  <a:cubicBezTo>
                    <a:pt x="19809" y="18966"/>
                    <a:pt x="20131" y="18966"/>
                    <a:pt x="20131" y="18439"/>
                  </a:cubicBezTo>
                  <a:cubicBezTo>
                    <a:pt x="20131" y="18439"/>
                    <a:pt x="20131" y="18439"/>
                    <a:pt x="20454" y="17912"/>
                  </a:cubicBezTo>
                  <a:cubicBezTo>
                    <a:pt x="20454" y="17912"/>
                    <a:pt x="21099" y="16859"/>
                    <a:pt x="21099" y="17385"/>
                  </a:cubicBezTo>
                  <a:cubicBezTo>
                    <a:pt x="21421" y="16859"/>
                    <a:pt x="21421" y="16332"/>
                    <a:pt x="21421" y="16332"/>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15" name="Shape 2716">
              <a:extLst>
                <a:ext uri="{FF2B5EF4-FFF2-40B4-BE49-F238E27FC236}">
                  <a16:creationId xmlns:a16="http://schemas.microsoft.com/office/drawing/2014/main" id="{DDA7D392-8D92-45A8-942A-C10715A40BA4}"/>
                </a:ext>
              </a:extLst>
            </p:cNvPr>
            <p:cNvSpPr/>
            <p:nvPr/>
          </p:nvSpPr>
          <p:spPr>
            <a:xfrm>
              <a:off x="4907598" y="11372795"/>
              <a:ext cx="225427" cy="253721"/>
            </a:xfrm>
            <a:custGeom>
              <a:avLst/>
              <a:gdLst/>
              <a:ahLst/>
              <a:cxnLst>
                <a:cxn ang="0">
                  <a:pos x="wd2" y="hd2"/>
                </a:cxn>
                <a:cxn ang="5400000">
                  <a:pos x="wd2" y="hd2"/>
                </a:cxn>
                <a:cxn ang="10800000">
                  <a:pos x="wd2" y="hd2"/>
                </a:cxn>
                <a:cxn ang="16200000">
                  <a:pos x="wd2" y="hd2"/>
                </a:cxn>
              </a:cxnLst>
              <a:rect l="0" t="0" r="r" b="b"/>
              <a:pathLst>
                <a:path w="19941" h="20179" extrusionOk="0">
                  <a:moveTo>
                    <a:pt x="9459" y="1137"/>
                  </a:moveTo>
                  <a:cubicBezTo>
                    <a:pt x="8188" y="1137"/>
                    <a:pt x="10729" y="2274"/>
                    <a:pt x="10729" y="2274"/>
                  </a:cubicBezTo>
                  <a:cubicBezTo>
                    <a:pt x="12000" y="2274"/>
                    <a:pt x="12000" y="2274"/>
                    <a:pt x="12000" y="2274"/>
                  </a:cubicBezTo>
                  <a:cubicBezTo>
                    <a:pt x="13270" y="3411"/>
                    <a:pt x="13270" y="3411"/>
                    <a:pt x="13270" y="3411"/>
                  </a:cubicBezTo>
                  <a:cubicBezTo>
                    <a:pt x="13270" y="3411"/>
                    <a:pt x="13270" y="3411"/>
                    <a:pt x="13270" y="3411"/>
                  </a:cubicBezTo>
                  <a:cubicBezTo>
                    <a:pt x="13270" y="3411"/>
                    <a:pt x="13270" y="4547"/>
                    <a:pt x="13270" y="4547"/>
                  </a:cubicBezTo>
                  <a:cubicBezTo>
                    <a:pt x="14541" y="4547"/>
                    <a:pt x="13270" y="4547"/>
                    <a:pt x="14541" y="5684"/>
                  </a:cubicBezTo>
                  <a:cubicBezTo>
                    <a:pt x="15812" y="5684"/>
                    <a:pt x="15812" y="5684"/>
                    <a:pt x="15812" y="6821"/>
                  </a:cubicBezTo>
                  <a:cubicBezTo>
                    <a:pt x="17082" y="7958"/>
                    <a:pt x="18353" y="7958"/>
                    <a:pt x="18353" y="7958"/>
                  </a:cubicBezTo>
                  <a:cubicBezTo>
                    <a:pt x="20894" y="9095"/>
                    <a:pt x="19623" y="7958"/>
                    <a:pt x="19623" y="9095"/>
                  </a:cubicBezTo>
                  <a:cubicBezTo>
                    <a:pt x="19623" y="10232"/>
                    <a:pt x="19623" y="10232"/>
                    <a:pt x="19623" y="10232"/>
                  </a:cubicBezTo>
                  <a:cubicBezTo>
                    <a:pt x="18353" y="11368"/>
                    <a:pt x="18353" y="11368"/>
                    <a:pt x="18353" y="12505"/>
                  </a:cubicBezTo>
                  <a:cubicBezTo>
                    <a:pt x="17082" y="13642"/>
                    <a:pt x="17082" y="12505"/>
                    <a:pt x="18353" y="14779"/>
                  </a:cubicBezTo>
                  <a:cubicBezTo>
                    <a:pt x="17082" y="14779"/>
                    <a:pt x="15812" y="13642"/>
                    <a:pt x="15812" y="14779"/>
                  </a:cubicBezTo>
                  <a:cubicBezTo>
                    <a:pt x="14541" y="13642"/>
                    <a:pt x="14541" y="15916"/>
                    <a:pt x="14541" y="17053"/>
                  </a:cubicBezTo>
                  <a:cubicBezTo>
                    <a:pt x="13270" y="17053"/>
                    <a:pt x="13270" y="15916"/>
                    <a:pt x="13270" y="15916"/>
                  </a:cubicBezTo>
                  <a:cubicBezTo>
                    <a:pt x="12000" y="14779"/>
                    <a:pt x="12000" y="14779"/>
                    <a:pt x="12000" y="15916"/>
                  </a:cubicBezTo>
                  <a:cubicBezTo>
                    <a:pt x="9459" y="15916"/>
                    <a:pt x="8188" y="15916"/>
                    <a:pt x="8188" y="17053"/>
                  </a:cubicBezTo>
                  <a:cubicBezTo>
                    <a:pt x="8188" y="18189"/>
                    <a:pt x="8188" y="21600"/>
                    <a:pt x="6918" y="19326"/>
                  </a:cubicBezTo>
                  <a:cubicBezTo>
                    <a:pt x="6918" y="20463"/>
                    <a:pt x="6918" y="20463"/>
                    <a:pt x="5647" y="19326"/>
                  </a:cubicBezTo>
                  <a:cubicBezTo>
                    <a:pt x="5647" y="19326"/>
                    <a:pt x="6918" y="19326"/>
                    <a:pt x="6918" y="18189"/>
                  </a:cubicBezTo>
                  <a:cubicBezTo>
                    <a:pt x="6918" y="17053"/>
                    <a:pt x="5647" y="14779"/>
                    <a:pt x="4376" y="14779"/>
                  </a:cubicBezTo>
                  <a:cubicBezTo>
                    <a:pt x="4376" y="13642"/>
                    <a:pt x="3106" y="13642"/>
                    <a:pt x="3106" y="13642"/>
                  </a:cubicBezTo>
                  <a:cubicBezTo>
                    <a:pt x="1835" y="12505"/>
                    <a:pt x="1835" y="13642"/>
                    <a:pt x="1835" y="12505"/>
                  </a:cubicBezTo>
                  <a:cubicBezTo>
                    <a:pt x="1835" y="12505"/>
                    <a:pt x="1835" y="11368"/>
                    <a:pt x="565" y="11368"/>
                  </a:cubicBezTo>
                  <a:cubicBezTo>
                    <a:pt x="565" y="10232"/>
                    <a:pt x="565" y="10232"/>
                    <a:pt x="565" y="10232"/>
                  </a:cubicBezTo>
                  <a:cubicBezTo>
                    <a:pt x="565" y="9095"/>
                    <a:pt x="565" y="9095"/>
                    <a:pt x="565" y="9095"/>
                  </a:cubicBezTo>
                  <a:cubicBezTo>
                    <a:pt x="565" y="9095"/>
                    <a:pt x="565" y="9095"/>
                    <a:pt x="565" y="7958"/>
                  </a:cubicBezTo>
                  <a:cubicBezTo>
                    <a:pt x="565" y="7958"/>
                    <a:pt x="-706" y="6821"/>
                    <a:pt x="565" y="6821"/>
                  </a:cubicBezTo>
                  <a:cubicBezTo>
                    <a:pt x="565" y="6821"/>
                    <a:pt x="565" y="6821"/>
                    <a:pt x="1835" y="6821"/>
                  </a:cubicBezTo>
                  <a:cubicBezTo>
                    <a:pt x="1835" y="6821"/>
                    <a:pt x="1835" y="6821"/>
                    <a:pt x="1835" y="6821"/>
                  </a:cubicBezTo>
                  <a:cubicBezTo>
                    <a:pt x="1835" y="6821"/>
                    <a:pt x="1835" y="6821"/>
                    <a:pt x="3106" y="6821"/>
                  </a:cubicBezTo>
                  <a:cubicBezTo>
                    <a:pt x="3106" y="5684"/>
                    <a:pt x="4376" y="5684"/>
                    <a:pt x="5647" y="5684"/>
                  </a:cubicBezTo>
                  <a:cubicBezTo>
                    <a:pt x="5647" y="4547"/>
                    <a:pt x="4376" y="4547"/>
                    <a:pt x="4376" y="4547"/>
                  </a:cubicBezTo>
                  <a:cubicBezTo>
                    <a:pt x="4376" y="4547"/>
                    <a:pt x="5647" y="3411"/>
                    <a:pt x="5647" y="3411"/>
                  </a:cubicBezTo>
                  <a:cubicBezTo>
                    <a:pt x="6918" y="3411"/>
                    <a:pt x="6918" y="3411"/>
                    <a:pt x="6918" y="2274"/>
                  </a:cubicBezTo>
                  <a:cubicBezTo>
                    <a:pt x="6918" y="2274"/>
                    <a:pt x="5647" y="1137"/>
                    <a:pt x="6918" y="1137"/>
                  </a:cubicBezTo>
                  <a:cubicBezTo>
                    <a:pt x="6918" y="1137"/>
                    <a:pt x="8188" y="0"/>
                    <a:pt x="8188" y="0"/>
                  </a:cubicBezTo>
                  <a:cubicBezTo>
                    <a:pt x="8188" y="0"/>
                    <a:pt x="9459" y="0"/>
                    <a:pt x="9459" y="1137"/>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16" name="Shape 2717">
              <a:extLst>
                <a:ext uri="{FF2B5EF4-FFF2-40B4-BE49-F238E27FC236}">
                  <a16:creationId xmlns:a16="http://schemas.microsoft.com/office/drawing/2014/main" id="{DD0064F6-8CF8-4340-A558-343E03865355}"/>
                </a:ext>
              </a:extLst>
            </p:cNvPr>
            <p:cNvSpPr/>
            <p:nvPr/>
          </p:nvSpPr>
          <p:spPr>
            <a:xfrm>
              <a:off x="3139108" y="10662686"/>
              <a:ext cx="1561180" cy="1833831"/>
            </a:xfrm>
            <a:custGeom>
              <a:avLst/>
              <a:gdLst/>
              <a:ahLst/>
              <a:cxnLst>
                <a:cxn ang="0">
                  <a:pos x="wd2" y="hd2"/>
                </a:cxn>
                <a:cxn ang="5400000">
                  <a:pos x="wd2" y="hd2"/>
                </a:cxn>
                <a:cxn ang="10800000">
                  <a:pos x="wd2" y="hd2"/>
                </a:cxn>
                <a:cxn ang="16200000">
                  <a:pos x="wd2" y="hd2"/>
                </a:cxn>
              </a:cxnLst>
              <a:rect l="0" t="0" r="r" b="b"/>
              <a:pathLst>
                <a:path w="21551" h="21600" extrusionOk="0">
                  <a:moveTo>
                    <a:pt x="3093" y="16744"/>
                  </a:moveTo>
                  <a:cubicBezTo>
                    <a:pt x="3093" y="16744"/>
                    <a:pt x="3093" y="16744"/>
                    <a:pt x="3093" y="16744"/>
                  </a:cubicBezTo>
                  <a:moveTo>
                    <a:pt x="5842" y="14065"/>
                  </a:moveTo>
                  <a:cubicBezTo>
                    <a:pt x="5646" y="13898"/>
                    <a:pt x="5646" y="13730"/>
                    <a:pt x="5646" y="13395"/>
                  </a:cubicBezTo>
                  <a:cubicBezTo>
                    <a:pt x="5646" y="13395"/>
                    <a:pt x="5646" y="13563"/>
                    <a:pt x="5646" y="13563"/>
                  </a:cubicBezTo>
                  <a:cubicBezTo>
                    <a:pt x="5646" y="13563"/>
                    <a:pt x="5646" y="13563"/>
                    <a:pt x="5646" y="13395"/>
                  </a:cubicBezTo>
                  <a:cubicBezTo>
                    <a:pt x="5646" y="13395"/>
                    <a:pt x="5646" y="13395"/>
                    <a:pt x="5646" y="13395"/>
                  </a:cubicBezTo>
                  <a:cubicBezTo>
                    <a:pt x="5646" y="13395"/>
                    <a:pt x="5646" y="13395"/>
                    <a:pt x="5646" y="13395"/>
                  </a:cubicBezTo>
                  <a:cubicBezTo>
                    <a:pt x="5646" y="13395"/>
                    <a:pt x="5449" y="13395"/>
                    <a:pt x="5449" y="13228"/>
                  </a:cubicBezTo>
                  <a:cubicBezTo>
                    <a:pt x="5449" y="13228"/>
                    <a:pt x="5449" y="13228"/>
                    <a:pt x="5449" y="13228"/>
                  </a:cubicBezTo>
                  <a:cubicBezTo>
                    <a:pt x="5449" y="13228"/>
                    <a:pt x="5253" y="13228"/>
                    <a:pt x="5253" y="13228"/>
                  </a:cubicBezTo>
                  <a:cubicBezTo>
                    <a:pt x="5449" y="13228"/>
                    <a:pt x="5449" y="13060"/>
                    <a:pt x="5449" y="13060"/>
                  </a:cubicBezTo>
                  <a:cubicBezTo>
                    <a:pt x="5646" y="13060"/>
                    <a:pt x="5646" y="13060"/>
                    <a:pt x="5646" y="13060"/>
                  </a:cubicBezTo>
                  <a:cubicBezTo>
                    <a:pt x="5449" y="13060"/>
                    <a:pt x="5449" y="13060"/>
                    <a:pt x="5449" y="13060"/>
                  </a:cubicBezTo>
                  <a:cubicBezTo>
                    <a:pt x="5449" y="12893"/>
                    <a:pt x="5253" y="13060"/>
                    <a:pt x="5253" y="13060"/>
                  </a:cubicBezTo>
                  <a:cubicBezTo>
                    <a:pt x="5253" y="13060"/>
                    <a:pt x="5253" y="13060"/>
                    <a:pt x="5253" y="13060"/>
                  </a:cubicBezTo>
                  <a:cubicBezTo>
                    <a:pt x="5253" y="13060"/>
                    <a:pt x="5253" y="12893"/>
                    <a:pt x="5253" y="12893"/>
                  </a:cubicBezTo>
                  <a:cubicBezTo>
                    <a:pt x="5253" y="12893"/>
                    <a:pt x="5253" y="12893"/>
                    <a:pt x="5253" y="12893"/>
                  </a:cubicBezTo>
                  <a:cubicBezTo>
                    <a:pt x="5449" y="12893"/>
                    <a:pt x="5449" y="12726"/>
                    <a:pt x="5253" y="12726"/>
                  </a:cubicBezTo>
                  <a:cubicBezTo>
                    <a:pt x="5253" y="12726"/>
                    <a:pt x="5253" y="12726"/>
                    <a:pt x="5253" y="12726"/>
                  </a:cubicBezTo>
                  <a:cubicBezTo>
                    <a:pt x="5253" y="12893"/>
                    <a:pt x="5253" y="12726"/>
                    <a:pt x="5253" y="12893"/>
                  </a:cubicBezTo>
                  <a:cubicBezTo>
                    <a:pt x="5253" y="12726"/>
                    <a:pt x="5056" y="12726"/>
                    <a:pt x="5056" y="12726"/>
                  </a:cubicBezTo>
                  <a:cubicBezTo>
                    <a:pt x="5056" y="12726"/>
                    <a:pt x="5056" y="12726"/>
                    <a:pt x="5056" y="12558"/>
                  </a:cubicBezTo>
                  <a:cubicBezTo>
                    <a:pt x="5056" y="12726"/>
                    <a:pt x="5056" y="12726"/>
                    <a:pt x="5056" y="12726"/>
                  </a:cubicBezTo>
                  <a:cubicBezTo>
                    <a:pt x="4860" y="12726"/>
                    <a:pt x="4860" y="12726"/>
                    <a:pt x="4860" y="12726"/>
                  </a:cubicBezTo>
                  <a:cubicBezTo>
                    <a:pt x="4860" y="12726"/>
                    <a:pt x="4860" y="12558"/>
                    <a:pt x="4860" y="12558"/>
                  </a:cubicBezTo>
                  <a:cubicBezTo>
                    <a:pt x="4860" y="12558"/>
                    <a:pt x="4860" y="12558"/>
                    <a:pt x="4860" y="12726"/>
                  </a:cubicBezTo>
                  <a:cubicBezTo>
                    <a:pt x="4860" y="12558"/>
                    <a:pt x="4860" y="12558"/>
                    <a:pt x="4860" y="12558"/>
                  </a:cubicBezTo>
                  <a:cubicBezTo>
                    <a:pt x="4664" y="12558"/>
                    <a:pt x="4664" y="12726"/>
                    <a:pt x="4664" y="12726"/>
                  </a:cubicBezTo>
                  <a:cubicBezTo>
                    <a:pt x="4664" y="12726"/>
                    <a:pt x="4467" y="12726"/>
                    <a:pt x="4467" y="12893"/>
                  </a:cubicBezTo>
                  <a:cubicBezTo>
                    <a:pt x="4271" y="12893"/>
                    <a:pt x="4271" y="13060"/>
                    <a:pt x="4075" y="13060"/>
                  </a:cubicBezTo>
                  <a:cubicBezTo>
                    <a:pt x="4075" y="13060"/>
                    <a:pt x="3878" y="13228"/>
                    <a:pt x="3878" y="13228"/>
                  </a:cubicBezTo>
                  <a:cubicBezTo>
                    <a:pt x="3878" y="13228"/>
                    <a:pt x="3682" y="13228"/>
                    <a:pt x="3682" y="13228"/>
                  </a:cubicBezTo>
                  <a:cubicBezTo>
                    <a:pt x="3682" y="13395"/>
                    <a:pt x="3486" y="13395"/>
                    <a:pt x="3486" y="13395"/>
                  </a:cubicBezTo>
                  <a:cubicBezTo>
                    <a:pt x="3289" y="13395"/>
                    <a:pt x="3093" y="13395"/>
                    <a:pt x="3093" y="13395"/>
                  </a:cubicBezTo>
                  <a:cubicBezTo>
                    <a:pt x="2896" y="13228"/>
                    <a:pt x="2896" y="13228"/>
                    <a:pt x="2896" y="13060"/>
                  </a:cubicBezTo>
                  <a:cubicBezTo>
                    <a:pt x="2896" y="13228"/>
                    <a:pt x="2896" y="13228"/>
                    <a:pt x="2896" y="13228"/>
                  </a:cubicBezTo>
                  <a:cubicBezTo>
                    <a:pt x="2896" y="13395"/>
                    <a:pt x="2700" y="13563"/>
                    <a:pt x="2896" y="13563"/>
                  </a:cubicBezTo>
                  <a:cubicBezTo>
                    <a:pt x="2896" y="13730"/>
                    <a:pt x="2896" y="13730"/>
                    <a:pt x="2896" y="13730"/>
                  </a:cubicBezTo>
                  <a:cubicBezTo>
                    <a:pt x="2896" y="13898"/>
                    <a:pt x="2700" y="13898"/>
                    <a:pt x="2896" y="13898"/>
                  </a:cubicBezTo>
                  <a:cubicBezTo>
                    <a:pt x="2896" y="13898"/>
                    <a:pt x="2896" y="13898"/>
                    <a:pt x="2896" y="13898"/>
                  </a:cubicBezTo>
                  <a:cubicBezTo>
                    <a:pt x="2896" y="13898"/>
                    <a:pt x="2896" y="13898"/>
                    <a:pt x="2896" y="13898"/>
                  </a:cubicBezTo>
                  <a:cubicBezTo>
                    <a:pt x="3093" y="13898"/>
                    <a:pt x="3093" y="13898"/>
                    <a:pt x="3093" y="14065"/>
                  </a:cubicBezTo>
                  <a:cubicBezTo>
                    <a:pt x="3289" y="14233"/>
                    <a:pt x="3289" y="14400"/>
                    <a:pt x="3289" y="14400"/>
                  </a:cubicBezTo>
                  <a:cubicBezTo>
                    <a:pt x="3289" y="14400"/>
                    <a:pt x="3289" y="14400"/>
                    <a:pt x="3486" y="14567"/>
                  </a:cubicBezTo>
                  <a:cubicBezTo>
                    <a:pt x="3486" y="14567"/>
                    <a:pt x="3486" y="14735"/>
                    <a:pt x="3486" y="14735"/>
                  </a:cubicBezTo>
                  <a:cubicBezTo>
                    <a:pt x="3486" y="14902"/>
                    <a:pt x="3486" y="14902"/>
                    <a:pt x="3289" y="15070"/>
                  </a:cubicBezTo>
                  <a:cubicBezTo>
                    <a:pt x="3289" y="15070"/>
                    <a:pt x="3289" y="15237"/>
                    <a:pt x="3289" y="15405"/>
                  </a:cubicBezTo>
                  <a:cubicBezTo>
                    <a:pt x="3289" y="15405"/>
                    <a:pt x="3289" y="15237"/>
                    <a:pt x="3289" y="15237"/>
                  </a:cubicBezTo>
                  <a:cubicBezTo>
                    <a:pt x="3289" y="15237"/>
                    <a:pt x="3289" y="15237"/>
                    <a:pt x="3289" y="15237"/>
                  </a:cubicBezTo>
                  <a:cubicBezTo>
                    <a:pt x="3486" y="15070"/>
                    <a:pt x="3486" y="15405"/>
                    <a:pt x="3486" y="15572"/>
                  </a:cubicBezTo>
                  <a:cubicBezTo>
                    <a:pt x="3486" y="15572"/>
                    <a:pt x="3486" y="15572"/>
                    <a:pt x="3486" y="15572"/>
                  </a:cubicBezTo>
                  <a:cubicBezTo>
                    <a:pt x="3486" y="15572"/>
                    <a:pt x="3486" y="15740"/>
                    <a:pt x="3486" y="15740"/>
                  </a:cubicBezTo>
                  <a:cubicBezTo>
                    <a:pt x="3486" y="15740"/>
                    <a:pt x="3486" y="15572"/>
                    <a:pt x="3289" y="15572"/>
                  </a:cubicBezTo>
                  <a:cubicBezTo>
                    <a:pt x="3289" y="15740"/>
                    <a:pt x="3486" y="15907"/>
                    <a:pt x="3289" y="15907"/>
                  </a:cubicBezTo>
                  <a:cubicBezTo>
                    <a:pt x="3289" y="16074"/>
                    <a:pt x="3289" y="16242"/>
                    <a:pt x="3289" y="16242"/>
                  </a:cubicBezTo>
                  <a:cubicBezTo>
                    <a:pt x="3289" y="16409"/>
                    <a:pt x="3289" y="16409"/>
                    <a:pt x="3289" y="16577"/>
                  </a:cubicBezTo>
                  <a:cubicBezTo>
                    <a:pt x="3289" y="16577"/>
                    <a:pt x="3289" y="16577"/>
                    <a:pt x="3289" y="16744"/>
                  </a:cubicBezTo>
                  <a:cubicBezTo>
                    <a:pt x="3289" y="16744"/>
                    <a:pt x="3289" y="16744"/>
                    <a:pt x="3289" y="16744"/>
                  </a:cubicBezTo>
                  <a:cubicBezTo>
                    <a:pt x="3289" y="16744"/>
                    <a:pt x="3289" y="16744"/>
                    <a:pt x="3289" y="16744"/>
                  </a:cubicBezTo>
                  <a:cubicBezTo>
                    <a:pt x="3289" y="16744"/>
                    <a:pt x="3289" y="16744"/>
                    <a:pt x="3289" y="16912"/>
                  </a:cubicBezTo>
                  <a:cubicBezTo>
                    <a:pt x="3486" y="16912"/>
                    <a:pt x="3289" y="16912"/>
                    <a:pt x="3486" y="16912"/>
                  </a:cubicBezTo>
                  <a:cubicBezTo>
                    <a:pt x="3486" y="16912"/>
                    <a:pt x="3486" y="16912"/>
                    <a:pt x="3486" y="16912"/>
                  </a:cubicBezTo>
                  <a:cubicBezTo>
                    <a:pt x="3486" y="16912"/>
                    <a:pt x="3486" y="16912"/>
                    <a:pt x="3486" y="16912"/>
                  </a:cubicBezTo>
                  <a:cubicBezTo>
                    <a:pt x="3682" y="16912"/>
                    <a:pt x="3486" y="17079"/>
                    <a:pt x="3682" y="17247"/>
                  </a:cubicBezTo>
                  <a:cubicBezTo>
                    <a:pt x="3682" y="17247"/>
                    <a:pt x="3682" y="17247"/>
                    <a:pt x="3682" y="17247"/>
                  </a:cubicBezTo>
                  <a:cubicBezTo>
                    <a:pt x="3682" y="17247"/>
                    <a:pt x="3682" y="17247"/>
                    <a:pt x="3682" y="17414"/>
                  </a:cubicBezTo>
                  <a:cubicBezTo>
                    <a:pt x="3682" y="17247"/>
                    <a:pt x="3878" y="17247"/>
                    <a:pt x="4075" y="17247"/>
                  </a:cubicBezTo>
                  <a:cubicBezTo>
                    <a:pt x="4075" y="17247"/>
                    <a:pt x="4075" y="17247"/>
                    <a:pt x="4075" y="17247"/>
                  </a:cubicBezTo>
                  <a:cubicBezTo>
                    <a:pt x="4075" y="17414"/>
                    <a:pt x="4271" y="17079"/>
                    <a:pt x="4467" y="17079"/>
                  </a:cubicBezTo>
                  <a:cubicBezTo>
                    <a:pt x="4467" y="17079"/>
                    <a:pt x="4467" y="16912"/>
                    <a:pt x="4467" y="16912"/>
                  </a:cubicBezTo>
                  <a:cubicBezTo>
                    <a:pt x="4467" y="16912"/>
                    <a:pt x="4467" y="16912"/>
                    <a:pt x="4467" y="16744"/>
                  </a:cubicBezTo>
                  <a:cubicBezTo>
                    <a:pt x="4467" y="16744"/>
                    <a:pt x="4467" y="16744"/>
                    <a:pt x="4467" y="16744"/>
                  </a:cubicBezTo>
                  <a:cubicBezTo>
                    <a:pt x="4467" y="16577"/>
                    <a:pt x="4467" y="16577"/>
                    <a:pt x="4467" y="16577"/>
                  </a:cubicBezTo>
                  <a:cubicBezTo>
                    <a:pt x="4467" y="16577"/>
                    <a:pt x="4467" y="16744"/>
                    <a:pt x="4664" y="16744"/>
                  </a:cubicBezTo>
                  <a:cubicBezTo>
                    <a:pt x="4664" y="16744"/>
                    <a:pt x="4664" y="16577"/>
                    <a:pt x="4860" y="16744"/>
                  </a:cubicBezTo>
                  <a:cubicBezTo>
                    <a:pt x="5056" y="16744"/>
                    <a:pt x="5056" y="16744"/>
                    <a:pt x="5253" y="16912"/>
                  </a:cubicBezTo>
                  <a:cubicBezTo>
                    <a:pt x="5253" y="16912"/>
                    <a:pt x="5253" y="16744"/>
                    <a:pt x="5253" y="16912"/>
                  </a:cubicBezTo>
                  <a:cubicBezTo>
                    <a:pt x="5449" y="16744"/>
                    <a:pt x="5449" y="16577"/>
                    <a:pt x="5449" y="16577"/>
                  </a:cubicBezTo>
                  <a:cubicBezTo>
                    <a:pt x="5449" y="16409"/>
                    <a:pt x="5449" y="16242"/>
                    <a:pt x="5449" y="16074"/>
                  </a:cubicBezTo>
                  <a:cubicBezTo>
                    <a:pt x="5449" y="16074"/>
                    <a:pt x="5449" y="15907"/>
                    <a:pt x="5646" y="15740"/>
                  </a:cubicBezTo>
                  <a:cubicBezTo>
                    <a:pt x="5646" y="15572"/>
                    <a:pt x="5646" y="15405"/>
                    <a:pt x="5646" y="15237"/>
                  </a:cubicBezTo>
                  <a:cubicBezTo>
                    <a:pt x="5646" y="15237"/>
                    <a:pt x="5646" y="15237"/>
                    <a:pt x="5646" y="15237"/>
                  </a:cubicBezTo>
                  <a:cubicBezTo>
                    <a:pt x="5646" y="15070"/>
                    <a:pt x="5646" y="15070"/>
                    <a:pt x="5646" y="14902"/>
                  </a:cubicBezTo>
                  <a:cubicBezTo>
                    <a:pt x="5646" y="14735"/>
                    <a:pt x="5449" y="14735"/>
                    <a:pt x="5449" y="14567"/>
                  </a:cubicBezTo>
                  <a:cubicBezTo>
                    <a:pt x="5449" y="14400"/>
                    <a:pt x="5842" y="14233"/>
                    <a:pt x="5842" y="14065"/>
                  </a:cubicBezTo>
                  <a:close/>
                  <a:moveTo>
                    <a:pt x="3486" y="16912"/>
                  </a:moveTo>
                  <a:cubicBezTo>
                    <a:pt x="3289" y="16912"/>
                    <a:pt x="3289" y="16912"/>
                    <a:pt x="3289" y="16912"/>
                  </a:cubicBezTo>
                  <a:cubicBezTo>
                    <a:pt x="3093" y="16912"/>
                    <a:pt x="3289" y="17247"/>
                    <a:pt x="3289" y="17247"/>
                  </a:cubicBezTo>
                  <a:cubicBezTo>
                    <a:pt x="3289" y="17247"/>
                    <a:pt x="3486" y="16912"/>
                    <a:pt x="3486" y="16912"/>
                  </a:cubicBezTo>
                  <a:close/>
                  <a:moveTo>
                    <a:pt x="3093" y="12893"/>
                  </a:moveTo>
                  <a:cubicBezTo>
                    <a:pt x="2896" y="12893"/>
                    <a:pt x="2896" y="13060"/>
                    <a:pt x="2896" y="13060"/>
                  </a:cubicBezTo>
                  <a:cubicBezTo>
                    <a:pt x="2896" y="13060"/>
                    <a:pt x="2896" y="13060"/>
                    <a:pt x="2896" y="13060"/>
                  </a:cubicBezTo>
                  <a:cubicBezTo>
                    <a:pt x="2896" y="12893"/>
                    <a:pt x="3289" y="12893"/>
                    <a:pt x="3093" y="12726"/>
                  </a:cubicBezTo>
                  <a:cubicBezTo>
                    <a:pt x="3093" y="12893"/>
                    <a:pt x="3093" y="12893"/>
                    <a:pt x="3093" y="12893"/>
                  </a:cubicBezTo>
                  <a:close/>
                  <a:moveTo>
                    <a:pt x="5253" y="12726"/>
                  </a:moveTo>
                  <a:cubicBezTo>
                    <a:pt x="5253" y="12726"/>
                    <a:pt x="5253" y="12726"/>
                    <a:pt x="5253" y="12726"/>
                  </a:cubicBezTo>
                  <a:cubicBezTo>
                    <a:pt x="5253" y="12726"/>
                    <a:pt x="5253" y="12558"/>
                    <a:pt x="5253" y="12558"/>
                  </a:cubicBezTo>
                  <a:cubicBezTo>
                    <a:pt x="5253" y="12558"/>
                    <a:pt x="5253" y="12726"/>
                    <a:pt x="5253" y="12726"/>
                  </a:cubicBezTo>
                  <a:close/>
                  <a:moveTo>
                    <a:pt x="5056" y="12558"/>
                  </a:moveTo>
                  <a:cubicBezTo>
                    <a:pt x="5056" y="12558"/>
                    <a:pt x="5056" y="12726"/>
                    <a:pt x="5056" y="12558"/>
                  </a:cubicBezTo>
                  <a:cubicBezTo>
                    <a:pt x="5056" y="12558"/>
                    <a:pt x="5056" y="12558"/>
                    <a:pt x="5056" y="12558"/>
                  </a:cubicBezTo>
                  <a:close/>
                  <a:moveTo>
                    <a:pt x="21551" y="14902"/>
                  </a:moveTo>
                  <a:cubicBezTo>
                    <a:pt x="21551" y="14735"/>
                    <a:pt x="21355" y="14233"/>
                    <a:pt x="21158" y="14233"/>
                  </a:cubicBezTo>
                  <a:cubicBezTo>
                    <a:pt x="20962" y="14065"/>
                    <a:pt x="20766" y="14065"/>
                    <a:pt x="20766" y="13898"/>
                  </a:cubicBezTo>
                  <a:cubicBezTo>
                    <a:pt x="20766" y="13898"/>
                    <a:pt x="20766" y="13730"/>
                    <a:pt x="20569" y="13730"/>
                  </a:cubicBezTo>
                  <a:cubicBezTo>
                    <a:pt x="20569" y="13730"/>
                    <a:pt x="20176" y="13563"/>
                    <a:pt x="19980" y="13395"/>
                  </a:cubicBezTo>
                  <a:cubicBezTo>
                    <a:pt x="19587" y="13228"/>
                    <a:pt x="19391" y="13060"/>
                    <a:pt x="18998" y="12893"/>
                  </a:cubicBezTo>
                  <a:cubicBezTo>
                    <a:pt x="18606" y="12726"/>
                    <a:pt x="18016" y="12558"/>
                    <a:pt x="17624" y="12391"/>
                  </a:cubicBezTo>
                  <a:cubicBezTo>
                    <a:pt x="17427" y="12223"/>
                    <a:pt x="17035" y="12223"/>
                    <a:pt x="16838" y="12056"/>
                  </a:cubicBezTo>
                  <a:cubicBezTo>
                    <a:pt x="16642" y="11721"/>
                    <a:pt x="17231" y="11721"/>
                    <a:pt x="17427" y="11386"/>
                  </a:cubicBezTo>
                  <a:cubicBezTo>
                    <a:pt x="17624" y="11051"/>
                    <a:pt x="16446" y="11219"/>
                    <a:pt x="16053" y="11219"/>
                  </a:cubicBezTo>
                  <a:cubicBezTo>
                    <a:pt x="15856" y="11219"/>
                    <a:pt x="15660" y="11219"/>
                    <a:pt x="15267" y="11051"/>
                  </a:cubicBezTo>
                  <a:cubicBezTo>
                    <a:pt x="15267" y="11051"/>
                    <a:pt x="15267" y="11051"/>
                    <a:pt x="15071" y="10884"/>
                  </a:cubicBezTo>
                  <a:cubicBezTo>
                    <a:pt x="15071" y="10884"/>
                    <a:pt x="14875" y="10884"/>
                    <a:pt x="14875" y="10884"/>
                  </a:cubicBezTo>
                  <a:cubicBezTo>
                    <a:pt x="14678" y="10884"/>
                    <a:pt x="14875" y="10716"/>
                    <a:pt x="14678" y="10716"/>
                  </a:cubicBezTo>
                  <a:cubicBezTo>
                    <a:pt x="14678" y="10549"/>
                    <a:pt x="14482" y="10549"/>
                    <a:pt x="14286" y="10381"/>
                  </a:cubicBezTo>
                  <a:cubicBezTo>
                    <a:pt x="14089" y="10214"/>
                    <a:pt x="13696" y="9879"/>
                    <a:pt x="13500" y="9712"/>
                  </a:cubicBezTo>
                  <a:cubicBezTo>
                    <a:pt x="13500" y="9544"/>
                    <a:pt x="13304" y="9377"/>
                    <a:pt x="13304" y="9209"/>
                  </a:cubicBezTo>
                  <a:cubicBezTo>
                    <a:pt x="13107" y="8874"/>
                    <a:pt x="13107" y="8540"/>
                    <a:pt x="12911" y="8205"/>
                  </a:cubicBezTo>
                  <a:cubicBezTo>
                    <a:pt x="12911" y="8037"/>
                    <a:pt x="12715" y="7870"/>
                    <a:pt x="12715" y="7702"/>
                  </a:cubicBezTo>
                  <a:cubicBezTo>
                    <a:pt x="12715" y="7535"/>
                    <a:pt x="12518" y="7535"/>
                    <a:pt x="12322" y="7535"/>
                  </a:cubicBezTo>
                  <a:cubicBezTo>
                    <a:pt x="12126" y="7367"/>
                    <a:pt x="11733" y="7200"/>
                    <a:pt x="11536" y="7033"/>
                  </a:cubicBezTo>
                  <a:cubicBezTo>
                    <a:pt x="11340" y="6865"/>
                    <a:pt x="11144" y="6865"/>
                    <a:pt x="11144" y="6865"/>
                  </a:cubicBezTo>
                  <a:cubicBezTo>
                    <a:pt x="10947" y="6698"/>
                    <a:pt x="10947" y="6698"/>
                    <a:pt x="10751" y="6530"/>
                  </a:cubicBezTo>
                  <a:cubicBezTo>
                    <a:pt x="10751" y="6530"/>
                    <a:pt x="10555" y="6363"/>
                    <a:pt x="10555" y="6195"/>
                  </a:cubicBezTo>
                  <a:cubicBezTo>
                    <a:pt x="10358" y="6195"/>
                    <a:pt x="10358" y="5860"/>
                    <a:pt x="10358" y="5860"/>
                  </a:cubicBezTo>
                  <a:cubicBezTo>
                    <a:pt x="10358" y="5693"/>
                    <a:pt x="10358" y="5526"/>
                    <a:pt x="10162" y="5358"/>
                  </a:cubicBezTo>
                  <a:cubicBezTo>
                    <a:pt x="10162" y="5191"/>
                    <a:pt x="10358" y="5023"/>
                    <a:pt x="10358" y="5023"/>
                  </a:cubicBezTo>
                  <a:cubicBezTo>
                    <a:pt x="10358" y="4856"/>
                    <a:pt x="10555" y="5191"/>
                    <a:pt x="10555" y="5023"/>
                  </a:cubicBezTo>
                  <a:cubicBezTo>
                    <a:pt x="10555" y="5023"/>
                    <a:pt x="10555" y="5023"/>
                    <a:pt x="10555" y="5023"/>
                  </a:cubicBezTo>
                  <a:cubicBezTo>
                    <a:pt x="10555" y="4856"/>
                    <a:pt x="10555" y="4856"/>
                    <a:pt x="10555" y="4856"/>
                  </a:cubicBezTo>
                  <a:cubicBezTo>
                    <a:pt x="10555" y="4856"/>
                    <a:pt x="10555" y="5023"/>
                    <a:pt x="10555" y="5023"/>
                  </a:cubicBezTo>
                  <a:cubicBezTo>
                    <a:pt x="10751" y="5023"/>
                    <a:pt x="10947" y="4688"/>
                    <a:pt x="10751" y="4688"/>
                  </a:cubicBezTo>
                  <a:cubicBezTo>
                    <a:pt x="10751" y="4688"/>
                    <a:pt x="10751" y="4688"/>
                    <a:pt x="10751" y="4688"/>
                  </a:cubicBezTo>
                  <a:cubicBezTo>
                    <a:pt x="10555" y="4688"/>
                    <a:pt x="10555" y="4521"/>
                    <a:pt x="10555" y="4521"/>
                  </a:cubicBezTo>
                  <a:cubicBezTo>
                    <a:pt x="10555" y="4521"/>
                    <a:pt x="10555" y="4521"/>
                    <a:pt x="10555" y="4688"/>
                  </a:cubicBezTo>
                  <a:cubicBezTo>
                    <a:pt x="10555" y="4521"/>
                    <a:pt x="10358" y="4521"/>
                    <a:pt x="10358" y="4521"/>
                  </a:cubicBezTo>
                  <a:cubicBezTo>
                    <a:pt x="10555" y="4521"/>
                    <a:pt x="10358" y="4521"/>
                    <a:pt x="10358" y="4353"/>
                  </a:cubicBezTo>
                  <a:cubicBezTo>
                    <a:pt x="10358" y="4353"/>
                    <a:pt x="10358" y="4521"/>
                    <a:pt x="10358" y="4521"/>
                  </a:cubicBezTo>
                  <a:cubicBezTo>
                    <a:pt x="10358" y="4353"/>
                    <a:pt x="10358" y="4353"/>
                    <a:pt x="10358" y="4353"/>
                  </a:cubicBezTo>
                  <a:cubicBezTo>
                    <a:pt x="10358" y="4353"/>
                    <a:pt x="10358" y="4353"/>
                    <a:pt x="10358" y="4353"/>
                  </a:cubicBezTo>
                  <a:cubicBezTo>
                    <a:pt x="10358" y="4353"/>
                    <a:pt x="10358" y="4186"/>
                    <a:pt x="10358" y="4186"/>
                  </a:cubicBezTo>
                  <a:cubicBezTo>
                    <a:pt x="10358" y="4186"/>
                    <a:pt x="10358" y="4186"/>
                    <a:pt x="10358" y="4186"/>
                  </a:cubicBezTo>
                  <a:cubicBezTo>
                    <a:pt x="10162" y="4186"/>
                    <a:pt x="10358" y="4019"/>
                    <a:pt x="10162" y="4019"/>
                  </a:cubicBezTo>
                  <a:cubicBezTo>
                    <a:pt x="10162" y="4186"/>
                    <a:pt x="9966" y="4019"/>
                    <a:pt x="10162" y="4019"/>
                  </a:cubicBezTo>
                  <a:cubicBezTo>
                    <a:pt x="10162" y="4019"/>
                    <a:pt x="10162" y="4019"/>
                    <a:pt x="10162" y="4019"/>
                  </a:cubicBezTo>
                  <a:cubicBezTo>
                    <a:pt x="10162" y="4019"/>
                    <a:pt x="10162" y="3851"/>
                    <a:pt x="10162" y="3851"/>
                  </a:cubicBezTo>
                  <a:cubicBezTo>
                    <a:pt x="10162" y="3851"/>
                    <a:pt x="10162" y="3851"/>
                    <a:pt x="10162" y="3851"/>
                  </a:cubicBezTo>
                  <a:cubicBezTo>
                    <a:pt x="10358" y="3684"/>
                    <a:pt x="10162" y="3684"/>
                    <a:pt x="10358" y="3516"/>
                  </a:cubicBezTo>
                  <a:cubicBezTo>
                    <a:pt x="10555" y="3516"/>
                    <a:pt x="10555" y="3516"/>
                    <a:pt x="10555" y="3516"/>
                  </a:cubicBezTo>
                  <a:cubicBezTo>
                    <a:pt x="10555" y="3516"/>
                    <a:pt x="10555" y="3516"/>
                    <a:pt x="10555" y="3516"/>
                  </a:cubicBezTo>
                  <a:cubicBezTo>
                    <a:pt x="10555" y="3516"/>
                    <a:pt x="10555" y="3516"/>
                    <a:pt x="10555" y="3516"/>
                  </a:cubicBezTo>
                  <a:cubicBezTo>
                    <a:pt x="10555" y="3516"/>
                    <a:pt x="10751" y="3349"/>
                    <a:pt x="10751" y="3349"/>
                  </a:cubicBezTo>
                  <a:cubicBezTo>
                    <a:pt x="10751" y="3516"/>
                    <a:pt x="10751" y="3516"/>
                    <a:pt x="10947" y="3349"/>
                  </a:cubicBezTo>
                  <a:cubicBezTo>
                    <a:pt x="10751" y="3516"/>
                    <a:pt x="10751" y="3516"/>
                    <a:pt x="10751" y="3516"/>
                  </a:cubicBezTo>
                  <a:cubicBezTo>
                    <a:pt x="10751" y="3516"/>
                    <a:pt x="10751" y="3516"/>
                    <a:pt x="10751" y="3516"/>
                  </a:cubicBezTo>
                  <a:cubicBezTo>
                    <a:pt x="10751" y="3516"/>
                    <a:pt x="10751" y="3516"/>
                    <a:pt x="10555" y="3516"/>
                  </a:cubicBezTo>
                  <a:cubicBezTo>
                    <a:pt x="10751" y="3516"/>
                    <a:pt x="10751" y="3516"/>
                    <a:pt x="10751" y="3516"/>
                  </a:cubicBezTo>
                  <a:cubicBezTo>
                    <a:pt x="10555" y="3516"/>
                    <a:pt x="10555" y="3516"/>
                    <a:pt x="10555" y="3516"/>
                  </a:cubicBezTo>
                  <a:cubicBezTo>
                    <a:pt x="10555" y="3516"/>
                    <a:pt x="10555" y="3516"/>
                    <a:pt x="10555" y="3516"/>
                  </a:cubicBezTo>
                  <a:cubicBezTo>
                    <a:pt x="10555" y="3516"/>
                    <a:pt x="10555" y="3684"/>
                    <a:pt x="10555" y="3684"/>
                  </a:cubicBezTo>
                  <a:cubicBezTo>
                    <a:pt x="10751" y="3516"/>
                    <a:pt x="11144" y="3516"/>
                    <a:pt x="11340" y="3349"/>
                  </a:cubicBezTo>
                  <a:cubicBezTo>
                    <a:pt x="11536" y="3349"/>
                    <a:pt x="11536" y="3181"/>
                    <a:pt x="11536" y="3181"/>
                  </a:cubicBezTo>
                  <a:cubicBezTo>
                    <a:pt x="11733" y="3181"/>
                    <a:pt x="11733" y="3181"/>
                    <a:pt x="11929" y="3014"/>
                  </a:cubicBezTo>
                  <a:cubicBezTo>
                    <a:pt x="11733" y="3181"/>
                    <a:pt x="11733" y="3014"/>
                    <a:pt x="11929" y="3014"/>
                  </a:cubicBezTo>
                  <a:cubicBezTo>
                    <a:pt x="11733" y="3014"/>
                    <a:pt x="11929" y="3014"/>
                    <a:pt x="11929" y="3014"/>
                  </a:cubicBezTo>
                  <a:cubicBezTo>
                    <a:pt x="11929" y="3014"/>
                    <a:pt x="11929" y="3014"/>
                    <a:pt x="11929" y="3014"/>
                  </a:cubicBezTo>
                  <a:cubicBezTo>
                    <a:pt x="11929" y="3014"/>
                    <a:pt x="12126" y="3014"/>
                    <a:pt x="12126" y="3014"/>
                  </a:cubicBezTo>
                  <a:cubicBezTo>
                    <a:pt x="12322" y="3014"/>
                    <a:pt x="12518" y="3014"/>
                    <a:pt x="12322" y="3181"/>
                  </a:cubicBezTo>
                  <a:cubicBezTo>
                    <a:pt x="12322" y="3181"/>
                    <a:pt x="12518" y="3014"/>
                    <a:pt x="12715" y="3014"/>
                  </a:cubicBezTo>
                  <a:cubicBezTo>
                    <a:pt x="12518" y="3014"/>
                    <a:pt x="12518" y="2847"/>
                    <a:pt x="12715" y="3014"/>
                  </a:cubicBezTo>
                  <a:cubicBezTo>
                    <a:pt x="12911" y="3014"/>
                    <a:pt x="13107" y="3181"/>
                    <a:pt x="12911" y="3181"/>
                  </a:cubicBezTo>
                  <a:cubicBezTo>
                    <a:pt x="12911" y="3181"/>
                    <a:pt x="13107" y="3181"/>
                    <a:pt x="13107" y="3349"/>
                  </a:cubicBezTo>
                  <a:cubicBezTo>
                    <a:pt x="13107" y="3181"/>
                    <a:pt x="12911" y="3349"/>
                    <a:pt x="12911" y="3349"/>
                  </a:cubicBezTo>
                  <a:cubicBezTo>
                    <a:pt x="12911" y="3349"/>
                    <a:pt x="13304" y="3349"/>
                    <a:pt x="13304" y="3181"/>
                  </a:cubicBezTo>
                  <a:cubicBezTo>
                    <a:pt x="13304" y="3181"/>
                    <a:pt x="13107" y="3014"/>
                    <a:pt x="13107" y="3014"/>
                  </a:cubicBezTo>
                  <a:cubicBezTo>
                    <a:pt x="12911" y="3014"/>
                    <a:pt x="12715" y="3014"/>
                    <a:pt x="12715" y="2847"/>
                  </a:cubicBezTo>
                  <a:cubicBezTo>
                    <a:pt x="12518" y="2679"/>
                    <a:pt x="12715" y="2679"/>
                    <a:pt x="12715" y="2512"/>
                  </a:cubicBezTo>
                  <a:cubicBezTo>
                    <a:pt x="12715" y="2344"/>
                    <a:pt x="12518" y="2512"/>
                    <a:pt x="12518" y="2512"/>
                  </a:cubicBezTo>
                  <a:cubicBezTo>
                    <a:pt x="12518" y="2344"/>
                    <a:pt x="12518" y="2344"/>
                    <a:pt x="12518" y="2177"/>
                  </a:cubicBezTo>
                  <a:cubicBezTo>
                    <a:pt x="12715" y="2177"/>
                    <a:pt x="12911" y="2177"/>
                    <a:pt x="12715" y="2009"/>
                  </a:cubicBezTo>
                  <a:cubicBezTo>
                    <a:pt x="12715" y="2009"/>
                    <a:pt x="12322" y="1842"/>
                    <a:pt x="12322" y="1842"/>
                  </a:cubicBezTo>
                  <a:cubicBezTo>
                    <a:pt x="12322" y="2009"/>
                    <a:pt x="12322" y="2009"/>
                    <a:pt x="12322" y="2009"/>
                  </a:cubicBezTo>
                  <a:cubicBezTo>
                    <a:pt x="12322" y="2009"/>
                    <a:pt x="12322" y="1842"/>
                    <a:pt x="12322" y="1842"/>
                  </a:cubicBezTo>
                  <a:cubicBezTo>
                    <a:pt x="12322" y="1674"/>
                    <a:pt x="12322" y="1674"/>
                    <a:pt x="12518" y="1674"/>
                  </a:cubicBezTo>
                  <a:cubicBezTo>
                    <a:pt x="12518" y="1507"/>
                    <a:pt x="12715" y="1507"/>
                    <a:pt x="12715" y="1507"/>
                  </a:cubicBezTo>
                  <a:cubicBezTo>
                    <a:pt x="12715" y="1340"/>
                    <a:pt x="12911" y="1507"/>
                    <a:pt x="12911" y="1340"/>
                  </a:cubicBezTo>
                  <a:cubicBezTo>
                    <a:pt x="12911" y="1172"/>
                    <a:pt x="12715" y="1172"/>
                    <a:pt x="12518" y="1172"/>
                  </a:cubicBezTo>
                  <a:cubicBezTo>
                    <a:pt x="12322" y="1172"/>
                    <a:pt x="12322" y="1172"/>
                    <a:pt x="12126" y="1172"/>
                  </a:cubicBezTo>
                  <a:cubicBezTo>
                    <a:pt x="12126" y="1172"/>
                    <a:pt x="12126" y="1172"/>
                    <a:pt x="11929" y="1172"/>
                  </a:cubicBezTo>
                  <a:cubicBezTo>
                    <a:pt x="11536" y="1005"/>
                    <a:pt x="11144" y="1005"/>
                    <a:pt x="10751" y="1005"/>
                  </a:cubicBezTo>
                  <a:cubicBezTo>
                    <a:pt x="10555" y="837"/>
                    <a:pt x="10555" y="837"/>
                    <a:pt x="10555" y="837"/>
                  </a:cubicBezTo>
                  <a:cubicBezTo>
                    <a:pt x="10358" y="837"/>
                    <a:pt x="10358" y="670"/>
                    <a:pt x="10358" y="670"/>
                  </a:cubicBezTo>
                  <a:cubicBezTo>
                    <a:pt x="10358" y="670"/>
                    <a:pt x="10358" y="670"/>
                    <a:pt x="10358" y="670"/>
                  </a:cubicBezTo>
                  <a:cubicBezTo>
                    <a:pt x="10162" y="670"/>
                    <a:pt x="10358" y="502"/>
                    <a:pt x="10358" y="502"/>
                  </a:cubicBezTo>
                  <a:cubicBezTo>
                    <a:pt x="10162" y="502"/>
                    <a:pt x="10162" y="335"/>
                    <a:pt x="9966" y="335"/>
                  </a:cubicBezTo>
                  <a:cubicBezTo>
                    <a:pt x="10162" y="335"/>
                    <a:pt x="9966" y="335"/>
                    <a:pt x="9966" y="167"/>
                  </a:cubicBezTo>
                  <a:cubicBezTo>
                    <a:pt x="9966" y="167"/>
                    <a:pt x="10162" y="167"/>
                    <a:pt x="10162" y="0"/>
                  </a:cubicBezTo>
                  <a:cubicBezTo>
                    <a:pt x="10162" y="0"/>
                    <a:pt x="9769" y="167"/>
                    <a:pt x="9573" y="167"/>
                  </a:cubicBezTo>
                  <a:cubicBezTo>
                    <a:pt x="9376" y="167"/>
                    <a:pt x="9376" y="167"/>
                    <a:pt x="8984" y="167"/>
                  </a:cubicBezTo>
                  <a:cubicBezTo>
                    <a:pt x="8984" y="167"/>
                    <a:pt x="8984" y="167"/>
                    <a:pt x="8984" y="167"/>
                  </a:cubicBezTo>
                  <a:cubicBezTo>
                    <a:pt x="8787" y="167"/>
                    <a:pt x="8787" y="167"/>
                    <a:pt x="8591" y="167"/>
                  </a:cubicBezTo>
                  <a:cubicBezTo>
                    <a:pt x="8395" y="335"/>
                    <a:pt x="8198" y="167"/>
                    <a:pt x="8198" y="335"/>
                  </a:cubicBezTo>
                  <a:cubicBezTo>
                    <a:pt x="8002" y="502"/>
                    <a:pt x="8002" y="670"/>
                    <a:pt x="7806" y="670"/>
                  </a:cubicBezTo>
                  <a:cubicBezTo>
                    <a:pt x="7806" y="670"/>
                    <a:pt x="7609" y="670"/>
                    <a:pt x="7609" y="670"/>
                  </a:cubicBezTo>
                  <a:cubicBezTo>
                    <a:pt x="7609" y="670"/>
                    <a:pt x="7413" y="670"/>
                    <a:pt x="7413" y="670"/>
                  </a:cubicBezTo>
                  <a:cubicBezTo>
                    <a:pt x="7413" y="670"/>
                    <a:pt x="7609" y="670"/>
                    <a:pt x="7609" y="670"/>
                  </a:cubicBezTo>
                  <a:cubicBezTo>
                    <a:pt x="7413" y="502"/>
                    <a:pt x="7216" y="670"/>
                    <a:pt x="7020" y="502"/>
                  </a:cubicBezTo>
                  <a:cubicBezTo>
                    <a:pt x="7020" y="670"/>
                    <a:pt x="6824" y="670"/>
                    <a:pt x="6824" y="837"/>
                  </a:cubicBezTo>
                  <a:cubicBezTo>
                    <a:pt x="6824" y="1005"/>
                    <a:pt x="6824" y="837"/>
                    <a:pt x="6824" y="1005"/>
                  </a:cubicBezTo>
                  <a:cubicBezTo>
                    <a:pt x="7020" y="1005"/>
                    <a:pt x="7020" y="1005"/>
                    <a:pt x="7020" y="1172"/>
                  </a:cubicBezTo>
                  <a:cubicBezTo>
                    <a:pt x="7020" y="1340"/>
                    <a:pt x="6627" y="1172"/>
                    <a:pt x="6627" y="1172"/>
                  </a:cubicBezTo>
                  <a:cubicBezTo>
                    <a:pt x="6431" y="1005"/>
                    <a:pt x="6627" y="1005"/>
                    <a:pt x="6431" y="1005"/>
                  </a:cubicBezTo>
                  <a:cubicBezTo>
                    <a:pt x="6431" y="1005"/>
                    <a:pt x="6431" y="1172"/>
                    <a:pt x="6235" y="1172"/>
                  </a:cubicBezTo>
                  <a:cubicBezTo>
                    <a:pt x="6235" y="1340"/>
                    <a:pt x="6235" y="1340"/>
                    <a:pt x="6235" y="1507"/>
                  </a:cubicBezTo>
                  <a:cubicBezTo>
                    <a:pt x="6431" y="1507"/>
                    <a:pt x="6431" y="1507"/>
                    <a:pt x="6431" y="1507"/>
                  </a:cubicBezTo>
                  <a:cubicBezTo>
                    <a:pt x="6431" y="1674"/>
                    <a:pt x="6431" y="1674"/>
                    <a:pt x="6431" y="1674"/>
                  </a:cubicBezTo>
                  <a:cubicBezTo>
                    <a:pt x="6431" y="1674"/>
                    <a:pt x="6431" y="1842"/>
                    <a:pt x="6431" y="1842"/>
                  </a:cubicBezTo>
                  <a:cubicBezTo>
                    <a:pt x="6431" y="1842"/>
                    <a:pt x="6431" y="2009"/>
                    <a:pt x="6235" y="2009"/>
                  </a:cubicBezTo>
                  <a:cubicBezTo>
                    <a:pt x="6235" y="2009"/>
                    <a:pt x="6235" y="1842"/>
                    <a:pt x="6235" y="1842"/>
                  </a:cubicBezTo>
                  <a:cubicBezTo>
                    <a:pt x="6235" y="1842"/>
                    <a:pt x="6038" y="1674"/>
                    <a:pt x="6038" y="1674"/>
                  </a:cubicBezTo>
                  <a:cubicBezTo>
                    <a:pt x="6038" y="1507"/>
                    <a:pt x="5842" y="1674"/>
                    <a:pt x="5842" y="1674"/>
                  </a:cubicBezTo>
                  <a:cubicBezTo>
                    <a:pt x="5646" y="1674"/>
                    <a:pt x="5646" y="1674"/>
                    <a:pt x="5646" y="1674"/>
                  </a:cubicBezTo>
                  <a:cubicBezTo>
                    <a:pt x="5646" y="1674"/>
                    <a:pt x="5646" y="1674"/>
                    <a:pt x="5646" y="1674"/>
                  </a:cubicBezTo>
                  <a:cubicBezTo>
                    <a:pt x="5646" y="1842"/>
                    <a:pt x="5449" y="1842"/>
                    <a:pt x="5449" y="1842"/>
                  </a:cubicBezTo>
                  <a:cubicBezTo>
                    <a:pt x="5253" y="1674"/>
                    <a:pt x="5253" y="1507"/>
                    <a:pt x="5056" y="1340"/>
                  </a:cubicBezTo>
                  <a:cubicBezTo>
                    <a:pt x="5056" y="1507"/>
                    <a:pt x="4860" y="1172"/>
                    <a:pt x="4860" y="1507"/>
                  </a:cubicBezTo>
                  <a:cubicBezTo>
                    <a:pt x="4860" y="1507"/>
                    <a:pt x="4860" y="1674"/>
                    <a:pt x="4860" y="1674"/>
                  </a:cubicBezTo>
                  <a:cubicBezTo>
                    <a:pt x="4860" y="1842"/>
                    <a:pt x="4664" y="2009"/>
                    <a:pt x="4664" y="2009"/>
                  </a:cubicBezTo>
                  <a:cubicBezTo>
                    <a:pt x="4467" y="2177"/>
                    <a:pt x="4467" y="2177"/>
                    <a:pt x="4467" y="2344"/>
                  </a:cubicBezTo>
                  <a:cubicBezTo>
                    <a:pt x="4467" y="2344"/>
                    <a:pt x="4467" y="2344"/>
                    <a:pt x="4271" y="2344"/>
                  </a:cubicBezTo>
                  <a:cubicBezTo>
                    <a:pt x="4467" y="2344"/>
                    <a:pt x="4271" y="2512"/>
                    <a:pt x="4271" y="2512"/>
                  </a:cubicBezTo>
                  <a:cubicBezTo>
                    <a:pt x="4271" y="2512"/>
                    <a:pt x="4467" y="2679"/>
                    <a:pt x="4467" y="2679"/>
                  </a:cubicBezTo>
                  <a:cubicBezTo>
                    <a:pt x="4467" y="2847"/>
                    <a:pt x="4271" y="2847"/>
                    <a:pt x="4271" y="2847"/>
                  </a:cubicBezTo>
                  <a:cubicBezTo>
                    <a:pt x="4271" y="2679"/>
                    <a:pt x="4075" y="2512"/>
                    <a:pt x="3878" y="2512"/>
                  </a:cubicBezTo>
                  <a:cubicBezTo>
                    <a:pt x="4075" y="2344"/>
                    <a:pt x="4075" y="2177"/>
                    <a:pt x="3878" y="2177"/>
                  </a:cubicBezTo>
                  <a:cubicBezTo>
                    <a:pt x="3682" y="2177"/>
                    <a:pt x="3878" y="2177"/>
                    <a:pt x="3682" y="2177"/>
                  </a:cubicBezTo>
                  <a:cubicBezTo>
                    <a:pt x="3486" y="2177"/>
                    <a:pt x="3486" y="2009"/>
                    <a:pt x="3486" y="2009"/>
                  </a:cubicBezTo>
                  <a:cubicBezTo>
                    <a:pt x="3289" y="1842"/>
                    <a:pt x="3289" y="2009"/>
                    <a:pt x="3289" y="1842"/>
                  </a:cubicBezTo>
                  <a:cubicBezTo>
                    <a:pt x="3289" y="1674"/>
                    <a:pt x="3486" y="1507"/>
                    <a:pt x="3289" y="1507"/>
                  </a:cubicBezTo>
                  <a:cubicBezTo>
                    <a:pt x="3289" y="1340"/>
                    <a:pt x="3093" y="1507"/>
                    <a:pt x="3093" y="1507"/>
                  </a:cubicBezTo>
                  <a:cubicBezTo>
                    <a:pt x="3093" y="1507"/>
                    <a:pt x="2896" y="1674"/>
                    <a:pt x="2896" y="1674"/>
                  </a:cubicBezTo>
                  <a:cubicBezTo>
                    <a:pt x="2896" y="1674"/>
                    <a:pt x="2700" y="1842"/>
                    <a:pt x="2700" y="1842"/>
                  </a:cubicBezTo>
                  <a:cubicBezTo>
                    <a:pt x="2700" y="1842"/>
                    <a:pt x="2896" y="2009"/>
                    <a:pt x="2700" y="2009"/>
                  </a:cubicBezTo>
                  <a:cubicBezTo>
                    <a:pt x="2700" y="2177"/>
                    <a:pt x="2700" y="2177"/>
                    <a:pt x="2504" y="2177"/>
                  </a:cubicBezTo>
                  <a:cubicBezTo>
                    <a:pt x="2504" y="2344"/>
                    <a:pt x="2504" y="2344"/>
                    <a:pt x="2504" y="2344"/>
                  </a:cubicBezTo>
                  <a:cubicBezTo>
                    <a:pt x="2504" y="2512"/>
                    <a:pt x="2307" y="2512"/>
                    <a:pt x="2307" y="2512"/>
                  </a:cubicBezTo>
                  <a:cubicBezTo>
                    <a:pt x="2307" y="2512"/>
                    <a:pt x="2307" y="2512"/>
                    <a:pt x="2307" y="2679"/>
                  </a:cubicBezTo>
                  <a:cubicBezTo>
                    <a:pt x="2111" y="2679"/>
                    <a:pt x="1915" y="2512"/>
                    <a:pt x="1915" y="2512"/>
                  </a:cubicBezTo>
                  <a:cubicBezTo>
                    <a:pt x="1915" y="2512"/>
                    <a:pt x="1915" y="2512"/>
                    <a:pt x="1718" y="2512"/>
                  </a:cubicBezTo>
                  <a:cubicBezTo>
                    <a:pt x="1718" y="2512"/>
                    <a:pt x="1522" y="2512"/>
                    <a:pt x="1522" y="2512"/>
                  </a:cubicBezTo>
                  <a:cubicBezTo>
                    <a:pt x="1326" y="2679"/>
                    <a:pt x="1326" y="2679"/>
                    <a:pt x="1129" y="2679"/>
                  </a:cubicBezTo>
                  <a:cubicBezTo>
                    <a:pt x="1129" y="2679"/>
                    <a:pt x="933" y="2679"/>
                    <a:pt x="933" y="2679"/>
                  </a:cubicBezTo>
                  <a:cubicBezTo>
                    <a:pt x="736" y="2679"/>
                    <a:pt x="736" y="2679"/>
                    <a:pt x="736" y="2679"/>
                  </a:cubicBezTo>
                  <a:cubicBezTo>
                    <a:pt x="736" y="2679"/>
                    <a:pt x="736" y="2679"/>
                    <a:pt x="736" y="2679"/>
                  </a:cubicBezTo>
                  <a:cubicBezTo>
                    <a:pt x="540" y="2679"/>
                    <a:pt x="540" y="2679"/>
                    <a:pt x="540" y="2847"/>
                  </a:cubicBezTo>
                  <a:cubicBezTo>
                    <a:pt x="344" y="2847"/>
                    <a:pt x="344" y="2847"/>
                    <a:pt x="344" y="3014"/>
                  </a:cubicBezTo>
                  <a:cubicBezTo>
                    <a:pt x="344" y="3181"/>
                    <a:pt x="540" y="3181"/>
                    <a:pt x="736" y="3181"/>
                  </a:cubicBezTo>
                  <a:cubicBezTo>
                    <a:pt x="736" y="3349"/>
                    <a:pt x="540" y="3349"/>
                    <a:pt x="736" y="3516"/>
                  </a:cubicBezTo>
                  <a:cubicBezTo>
                    <a:pt x="736" y="3516"/>
                    <a:pt x="933" y="3684"/>
                    <a:pt x="933" y="3684"/>
                  </a:cubicBezTo>
                  <a:cubicBezTo>
                    <a:pt x="933" y="3684"/>
                    <a:pt x="933" y="3684"/>
                    <a:pt x="933" y="3851"/>
                  </a:cubicBezTo>
                  <a:cubicBezTo>
                    <a:pt x="933" y="3851"/>
                    <a:pt x="933" y="3851"/>
                    <a:pt x="933" y="3851"/>
                  </a:cubicBezTo>
                  <a:cubicBezTo>
                    <a:pt x="933" y="4019"/>
                    <a:pt x="933" y="4019"/>
                    <a:pt x="933" y="4019"/>
                  </a:cubicBezTo>
                  <a:cubicBezTo>
                    <a:pt x="933" y="4186"/>
                    <a:pt x="736" y="4186"/>
                    <a:pt x="540" y="4186"/>
                  </a:cubicBezTo>
                  <a:cubicBezTo>
                    <a:pt x="540" y="4353"/>
                    <a:pt x="540" y="4353"/>
                    <a:pt x="344" y="4353"/>
                  </a:cubicBezTo>
                  <a:cubicBezTo>
                    <a:pt x="344" y="4353"/>
                    <a:pt x="344" y="4353"/>
                    <a:pt x="147" y="4353"/>
                  </a:cubicBezTo>
                  <a:cubicBezTo>
                    <a:pt x="-49" y="4353"/>
                    <a:pt x="-49" y="4353"/>
                    <a:pt x="147" y="4521"/>
                  </a:cubicBezTo>
                  <a:cubicBezTo>
                    <a:pt x="147" y="4521"/>
                    <a:pt x="147" y="4521"/>
                    <a:pt x="147" y="4521"/>
                  </a:cubicBezTo>
                  <a:cubicBezTo>
                    <a:pt x="344" y="4688"/>
                    <a:pt x="147" y="4688"/>
                    <a:pt x="344" y="4856"/>
                  </a:cubicBezTo>
                  <a:cubicBezTo>
                    <a:pt x="344" y="5023"/>
                    <a:pt x="540" y="4856"/>
                    <a:pt x="540" y="4856"/>
                  </a:cubicBezTo>
                  <a:cubicBezTo>
                    <a:pt x="736" y="5023"/>
                    <a:pt x="736" y="5191"/>
                    <a:pt x="736" y="5358"/>
                  </a:cubicBezTo>
                  <a:cubicBezTo>
                    <a:pt x="540" y="5191"/>
                    <a:pt x="736" y="5358"/>
                    <a:pt x="540" y="5526"/>
                  </a:cubicBezTo>
                  <a:cubicBezTo>
                    <a:pt x="540" y="5693"/>
                    <a:pt x="344" y="5693"/>
                    <a:pt x="540" y="5860"/>
                  </a:cubicBezTo>
                  <a:cubicBezTo>
                    <a:pt x="344" y="5860"/>
                    <a:pt x="540" y="6195"/>
                    <a:pt x="736" y="6195"/>
                  </a:cubicBezTo>
                  <a:cubicBezTo>
                    <a:pt x="736" y="6363"/>
                    <a:pt x="933" y="6363"/>
                    <a:pt x="933" y="6363"/>
                  </a:cubicBezTo>
                  <a:cubicBezTo>
                    <a:pt x="1129" y="6363"/>
                    <a:pt x="1326" y="6530"/>
                    <a:pt x="1326" y="6530"/>
                  </a:cubicBezTo>
                  <a:cubicBezTo>
                    <a:pt x="1522" y="6530"/>
                    <a:pt x="1718" y="6363"/>
                    <a:pt x="1915" y="6363"/>
                  </a:cubicBezTo>
                  <a:cubicBezTo>
                    <a:pt x="1915" y="6530"/>
                    <a:pt x="1915" y="6530"/>
                    <a:pt x="1915" y="6698"/>
                  </a:cubicBezTo>
                  <a:cubicBezTo>
                    <a:pt x="1915" y="6698"/>
                    <a:pt x="1915" y="6698"/>
                    <a:pt x="1915" y="6865"/>
                  </a:cubicBezTo>
                  <a:cubicBezTo>
                    <a:pt x="1718" y="6865"/>
                    <a:pt x="1522" y="7200"/>
                    <a:pt x="1718" y="7200"/>
                  </a:cubicBezTo>
                  <a:cubicBezTo>
                    <a:pt x="1718" y="7367"/>
                    <a:pt x="2111" y="7200"/>
                    <a:pt x="2307" y="7200"/>
                  </a:cubicBezTo>
                  <a:cubicBezTo>
                    <a:pt x="2307" y="7033"/>
                    <a:pt x="2504" y="7033"/>
                    <a:pt x="2700" y="7033"/>
                  </a:cubicBezTo>
                  <a:cubicBezTo>
                    <a:pt x="2896" y="6865"/>
                    <a:pt x="2896" y="6865"/>
                    <a:pt x="2896" y="6698"/>
                  </a:cubicBezTo>
                  <a:cubicBezTo>
                    <a:pt x="2896" y="6698"/>
                    <a:pt x="2896" y="6530"/>
                    <a:pt x="3093" y="6530"/>
                  </a:cubicBezTo>
                  <a:cubicBezTo>
                    <a:pt x="3093" y="6530"/>
                    <a:pt x="3093" y="6530"/>
                    <a:pt x="3289" y="6363"/>
                  </a:cubicBezTo>
                  <a:cubicBezTo>
                    <a:pt x="3289" y="6363"/>
                    <a:pt x="3289" y="6195"/>
                    <a:pt x="3289" y="6195"/>
                  </a:cubicBezTo>
                  <a:cubicBezTo>
                    <a:pt x="3486" y="6028"/>
                    <a:pt x="3682" y="6028"/>
                    <a:pt x="3682" y="5860"/>
                  </a:cubicBezTo>
                  <a:cubicBezTo>
                    <a:pt x="3878" y="5860"/>
                    <a:pt x="4075" y="5860"/>
                    <a:pt x="4271" y="5860"/>
                  </a:cubicBezTo>
                  <a:cubicBezTo>
                    <a:pt x="4271" y="5860"/>
                    <a:pt x="4467" y="6028"/>
                    <a:pt x="4664" y="6028"/>
                  </a:cubicBezTo>
                  <a:cubicBezTo>
                    <a:pt x="4664" y="6028"/>
                    <a:pt x="4664" y="6195"/>
                    <a:pt x="4664" y="6195"/>
                  </a:cubicBezTo>
                  <a:cubicBezTo>
                    <a:pt x="4664" y="6028"/>
                    <a:pt x="4860" y="6028"/>
                    <a:pt x="4860" y="6028"/>
                  </a:cubicBezTo>
                  <a:cubicBezTo>
                    <a:pt x="5056" y="6195"/>
                    <a:pt x="5253" y="6195"/>
                    <a:pt x="5253" y="6363"/>
                  </a:cubicBezTo>
                  <a:cubicBezTo>
                    <a:pt x="5449" y="6530"/>
                    <a:pt x="5842" y="6530"/>
                    <a:pt x="5842" y="6698"/>
                  </a:cubicBezTo>
                  <a:cubicBezTo>
                    <a:pt x="5842" y="6698"/>
                    <a:pt x="5842" y="6530"/>
                    <a:pt x="5842" y="6530"/>
                  </a:cubicBezTo>
                  <a:cubicBezTo>
                    <a:pt x="6038" y="6530"/>
                    <a:pt x="6038" y="6698"/>
                    <a:pt x="6235" y="6698"/>
                  </a:cubicBezTo>
                  <a:cubicBezTo>
                    <a:pt x="6235" y="6698"/>
                    <a:pt x="6431" y="6698"/>
                    <a:pt x="6431" y="6865"/>
                  </a:cubicBezTo>
                  <a:cubicBezTo>
                    <a:pt x="6627" y="7033"/>
                    <a:pt x="6627" y="7535"/>
                    <a:pt x="6824" y="7870"/>
                  </a:cubicBezTo>
                  <a:cubicBezTo>
                    <a:pt x="6824" y="8037"/>
                    <a:pt x="7020" y="8205"/>
                    <a:pt x="7216" y="8372"/>
                  </a:cubicBezTo>
                  <a:cubicBezTo>
                    <a:pt x="7216" y="8540"/>
                    <a:pt x="7216" y="8707"/>
                    <a:pt x="7020" y="8874"/>
                  </a:cubicBezTo>
                  <a:cubicBezTo>
                    <a:pt x="7020" y="8874"/>
                    <a:pt x="7020" y="9042"/>
                    <a:pt x="7020" y="9042"/>
                  </a:cubicBezTo>
                  <a:cubicBezTo>
                    <a:pt x="7216" y="9042"/>
                    <a:pt x="7216" y="9042"/>
                    <a:pt x="7216" y="9042"/>
                  </a:cubicBezTo>
                  <a:cubicBezTo>
                    <a:pt x="7413" y="9042"/>
                    <a:pt x="7806" y="9209"/>
                    <a:pt x="7413" y="9377"/>
                  </a:cubicBezTo>
                  <a:cubicBezTo>
                    <a:pt x="7609" y="9377"/>
                    <a:pt x="7806" y="9377"/>
                    <a:pt x="7806" y="9377"/>
                  </a:cubicBezTo>
                  <a:cubicBezTo>
                    <a:pt x="8002" y="9544"/>
                    <a:pt x="8002" y="9544"/>
                    <a:pt x="8002" y="9544"/>
                  </a:cubicBezTo>
                  <a:cubicBezTo>
                    <a:pt x="8002" y="9712"/>
                    <a:pt x="8002" y="9712"/>
                    <a:pt x="8198" y="9712"/>
                  </a:cubicBezTo>
                  <a:cubicBezTo>
                    <a:pt x="8198" y="9712"/>
                    <a:pt x="8198" y="9879"/>
                    <a:pt x="8198" y="9879"/>
                  </a:cubicBezTo>
                  <a:cubicBezTo>
                    <a:pt x="8395" y="9879"/>
                    <a:pt x="8395" y="10047"/>
                    <a:pt x="8395" y="10047"/>
                  </a:cubicBezTo>
                  <a:cubicBezTo>
                    <a:pt x="8198" y="10047"/>
                    <a:pt x="8198" y="10047"/>
                    <a:pt x="8198" y="10047"/>
                  </a:cubicBezTo>
                  <a:cubicBezTo>
                    <a:pt x="8198" y="10214"/>
                    <a:pt x="8198" y="10214"/>
                    <a:pt x="8395" y="10214"/>
                  </a:cubicBezTo>
                  <a:cubicBezTo>
                    <a:pt x="8395" y="10047"/>
                    <a:pt x="8591" y="10214"/>
                    <a:pt x="8591" y="10214"/>
                  </a:cubicBezTo>
                  <a:cubicBezTo>
                    <a:pt x="8787" y="10214"/>
                    <a:pt x="9180" y="10381"/>
                    <a:pt x="9180" y="10549"/>
                  </a:cubicBezTo>
                  <a:cubicBezTo>
                    <a:pt x="9376" y="10716"/>
                    <a:pt x="9376" y="10884"/>
                    <a:pt x="9573" y="10884"/>
                  </a:cubicBezTo>
                  <a:cubicBezTo>
                    <a:pt x="9573" y="10884"/>
                    <a:pt x="9573" y="10884"/>
                    <a:pt x="9573" y="10884"/>
                  </a:cubicBezTo>
                  <a:cubicBezTo>
                    <a:pt x="9769" y="10884"/>
                    <a:pt x="9769" y="11051"/>
                    <a:pt x="9769" y="11051"/>
                  </a:cubicBezTo>
                  <a:cubicBezTo>
                    <a:pt x="9966" y="11051"/>
                    <a:pt x="10162" y="11219"/>
                    <a:pt x="10162" y="11219"/>
                  </a:cubicBezTo>
                  <a:cubicBezTo>
                    <a:pt x="10162" y="11386"/>
                    <a:pt x="10162" y="11386"/>
                    <a:pt x="10162" y="11553"/>
                  </a:cubicBezTo>
                  <a:cubicBezTo>
                    <a:pt x="10162" y="11553"/>
                    <a:pt x="10358" y="11553"/>
                    <a:pt x="10358" y="11553"/>
                  </a:cubicBezTo>
                  <a:cubicBezTo>
                    <a:pt x="10555" y="11721"/>
                    <a:pt x="10751" y="11888"/>
                    <a:pt x="10947" y="12223"/>
                  </a:cubicBezTo>
                  <a:cubicBezTo>
                    <a:pt x="10947" y="12056"/>
                    <a:pt x="11340" y="12223"/>
                    <a:pt x="11340" y="12223"/>
                  </a:cubicBezTo>
                  <a:cubicBezTo>
                    <a:pt x="11536" y="12223"/>
                    <a:pt x="11536" y="12558"/>
                    <a:pt x="11733" y="12558"/>
                  </a:cubicBezTo>
                  <a:cubicBezTo>
                    <a:pt x="11733" y="12558"/>
                    <a:pt x="11929" y="12558"/>
                    <a:pt x="11929" y="12558"/>
                  </a:cubicBezTo>
                  <a:cubicBezTo>
                    <a:pt x="11929" y="12558"/>
                    <a:pt x="12126" y="12391"/>
                    <a:pt x="12126" y="12391"/>
                  </a:cubicBezTo>
                  <a:cubicBezTo>
                    <a:pt x="12322" y="12558"/>
                    <a:pt x="12518" y="12558"/>
                    <a:pt x="12715" y="12558"/>
                  </a:cubicBezTo>
                  <a:cubicBezTo>
                    <a:pt x="12715" y="12558"/>
                    <a:pt x="12911" y="12558"/>
                    <a:pt x="12911" y="12558"/>
                  </a:cubicBezTo>
                  <a:cubicBezTo>
                    <a:pt x="13107" y="12558"/>
                    <a:pt x="13107" y="12893"/>
                    <a:pt x="13304" y="12893"/>
                  </a:cubicBezTo>
                  <a:cubicBezTo>
                    <a:pt x="13304" y="13060"/>
                    <a:pt x="13500" y="13563"/>
                    <a:pt x="13500" y="13563"/>
                  </a:cubicBezTo>
                  <a:cubicBezTo>
                    <a:pt x="13500" y="13395"/>
                    <a:pt x="13696" y="13395"/>
                    <a:pt x="13696" y="13395"/>
                  </a:cubicBezTo>
                  <a:cubicBezTo>
                    <a:pt x="13893" y="13395"/>
                    <a:pt x="13893" y="13395"/>
                    <a:pt x="13893" y="13395"/>
                  </a:cubicBezTo>
                  <a:cubicBezTo>
                    <a:pt x="14089" y="13395"/>
                    <a:pt x="14089" y="13563"/>
                    <a:pt x="14286" y="13563"/>
                  </a:cubicBezTo>
                  <a:cubicBezTo>
                    <a:pt x="14482" y="13730"/>
                    <a:pt x="13893" y="13730"/>
                    <a:pt x="14089" y="13898"/>
                  </a:cubicBezTo>
                  <a:cubicBezTo>
                    <a:pt x="14089" y="13898"/>
                    <a:pt x="14089" y="13898"/>
                    <a:pt x="14286" y="13898"/>
                  </a:cubicBezTo>
                  <a:cubicBezTo>
                    <a:pt x="14286" y="13898"/>
                    <a:pt x="14286" y="13898"/>
                    <a:pt x="14482" y="13898"/>
                  </a:cubicBezTo>
                  <a:cubicBezTo>
                    <a:pt x="14482" y="13898"/>
                    <a:pt x="14678" y="13730"/>
                    <a:pt x="14678" y="13730"/>
                  </a:cubicBezTo>
                  <a:cubicBezTo>
                    <a:pt x="14875" y="13730"/>
                    <a:pt x="14875" y="13730"/>
                    <a:pt x="14875" y="13898"/>
                  </a:cubicBezTo>
                  <a:cubicBezTo>
                    <a:pt x="15071" y="13898"/>
                    <a:pt x="15267" y="14233"/>
                    <a:pt x="15267" y="14233"/>
                  </a:cubicBezTo>
                  <a:cubicBezTo>
                    <a:pt x="15267" y="14400"/>
                    <a:pt x="15267" y="14400"/>
                    <a:pt x="15071" y="14400"/>
                  </a:cubicBezTo>
                  <a:cubicBezTo>
                    <a:pt x="15071" y="14567"/>
                    <a:pt x="15071" y="14567"/>
                    <a:pt x="15071" y="14567"/>
                  </a:cubicBezTo>
                  <a:cubicBezTo>
                    <a:pt x="15267" y="14735"/>
                    <a:pt x="15267" y="14735"/>
                    <a:pt x="15464" y="14735"/>
                  </a:cubicBezTo>
                  <a:cubicBezTo>
                    <a:pt x="15464" y="14735"/>
                    <a:pt x="15660" y="14902"/>
                    <a:pt x="15660" y="15070"/>
                  </a:cubicBezTo>
                  <a:cubicBezTo>
                    <a:pt x="15660" y="15070"/>
                    <a:pt x="15660" y="15070"/>
                    <a:pt x="15660" y="15070"/>
                  </a:cubicBezTo>
                  <a:cubicBezTo>
                    <a:pt x="15856" y="15070"/>
                    <a:pt x="15856" y="15070"/>
                    <a:pt x="16053" y="15070"/>
                  </a:cubicBezTo>
                  <a:cubicBezTo>
                    <a:pt x="16053" y="15070"/>
                    <a:pt x="16053" y="14902"/>
                    <a:pt x="16249" y="14902"/>
                  </a:cubicBezTo>
                  <a:cubicBezTo>
                    <a:pt x="16249" y="14902"/>
                    <a:pt x="16249" y="14902"/>
                    <a:pt x="16446" y="14902"/>
                  </a:cubicBezTo>
                  <a:cubicBezTo>
                    <a:pt x="16446" y="15070"/>
                    <a:pt x="16446" y="15070"/>
                    <a:pt x="16642" y="15237"/>
                  </a:cubicBezTo>
                  <a:cubicBezTo>
                    <a:pt x="16642" y="15405"/>
                    <a:pt x="16642" y="15405"/>
                    <a:pt x="16642" y="15572"/>
                  </a:cubicBezTo>
                  <a:cubicBezTo>
                    <a:pt x="16642" y="15572"/>
                    <a:pt x="16838" y="15740"/>
                    <a:pt x="16838" y="15907"/>
                  </a:cubicBezTo>
                  <a:cubicBezTo>
                    <a:pt x="16838" y="16074"/>
                    <a:pt x="17035" y="16074"/>
                    <a:pt x="17035" y="16242"/>
                  </a:cubicBezTo>
                  <a:cubicBezTo>
                    <a:pt x="17231" y="16577"/>
                    <a:pt x="17231" y="16912"/>
                    <a:pt x="17427" y="17247"/>
                  </a:cubicBezTo>
                  <a:cubicBezTo>
                    <a:pt x="17427" y="17247"/>
                    <a:pt x="17427" y="17247"/>
                    <a:pt x="17427" y="17414"/>
                  </a:cubicBezTo>
                  <a:cubicBezTo>
                    <a:pt x="17427" y="17581"/>
                    <a:pt x="17427" y="17581"/>
                    <a:pt x="17231" y="17581"/>
                  </a:cubicBezTo>
                  <a:cubicBezTo>
                    <a:pt x="17035" y="17581"/>
                    <a:pt x="16838" y="17581"/>
                    <a:pt x="16838" y="17749"/>
                  </a:cubicBezTo>
                  <a:cubicBezTo>
                    <a:pt x="16838" y="17916"/>
                    <a:pt x="16838" y="17916"/>
                    <a:pt x="16838" y="18084"/>
                  </a:cubicBezTo>
                  <a:cubicBezTo>
                    <a:pt x="16838" y="18084"/>
                    <a:pt x="16838" y="18419"/>
                    <a:pt x="16642" y="18419"/>
                  </a:cubicBezTo>
                  <a:cubicBezTo>
                    <a:pt x="16642" y="18586"/>
                    <a:pt x="16446" y="18586"/>
                    <a:pt x="16446" y="18753"/>
                  </a:cubicBezTo>
                  <a:cubicBezTo>
                    <a:pt x="16446" y="18753"/>
                    <a:pt x="16446" y="18921"/>
                    <a:pt x="16446" y="18921"/>
                  </a:cubicBezTo>
                  <a:cubicBezTo>
                    <a:pt x="16446" y="19088"/>
                    <a:pt x="16446" y="19088"/>
                    <a:pt x="16446" y="19088"/>
                  </a:cubicBezTo>
                  <a:cubicBezTo>
                    <a:pt x="16446" y="19088"/>
                    <a:pt x="16642" y="19256"/>
                    <a:pt x="16642" y="19256"/>
                  </a:cubicBezTo>
                  <a:cubicBezTo>
                    <a:pt x="16642" y="19256"/>
                    <a:pt x="17035" y="19256"/>
                    <a:pt x="17231" y="19256"/>
                  </a:cubicBezTo>
                  <a:cubicBezTo>
                    <a:pt x="17231" y="19088"/>
                    <a:pt x="17231" y="18921"/>
                    <a:pt x="17427" y="18921"/>
                  </a:cubicBezTo>
                  <a:cubicBezTo>
                    <a:pt x="17427" y="18586"/>
                    <a:pt x="18016" y="18419"/>
                    <a:pt x="18016" y="18251"/>
                  </a:cubicBezTo>
                  <a:cubicBezTo>
                    <a:pt x="18213" y="17916"/>
                    <a:pt x="17820" y="17749"/>
                    <a:pt x="18213" y="17414"/>
                  </a:cubicBezTo>
                  <a:cubicBezTo>
                    <a:pt x="18213" y="17414"/>
                    <a:pt x="18606" y="17247"/>
                    <a:pt x="18802" y="17247"/>
                  </a:cubicBezTo>
                  <a:cubicBezTo>
                    <a:pt x="18802" y="17247"/>
                    <a:pt x="18802" y="17247"/>
                    <a:pt x="18802" y="17247"/>
                  </a:cubicBezTo>
                  <a:cubicBezTo>
                    <a:pt x="18998" y="17247"/>
                    <a:pt x="18998" y="17247"/>
                    <a:pt x="18998" y="17247"/>
                  </a:cubicBezTo>
                  <a:cubicBezTo>
                    <a:pt x="19195" y="17247"/>
                    <a:pt x="19195" y="17079"/>
                    <a:pt x="19195" y="17079"/>
                  </a:cubicBezTo>
                  <a:cubicBezTo>
                    <a:pt x="18998" y="17079"/>
                    <a:pt x="19195" y="16409"/>
                    <a:pt x="19195" y="16242"/>
                  </a:cubicBezTo>
                  <a:cubicBezTo>
                    <a:pt x="18998" y="16242"/>
                    <a:pt x="18802" y="16074"/>
                    <a:pt x="18606" y="16074"/>
                  </a:cubicBezTo>
                  <a:cubicBezTo>
                    <a:pt x="18606" y="15907"/>
                    <a:pt x="18606" y="15907"/>
                    <a:pt x="18606" y="15907"/>
                  </a:cubicBezTo>
                  <a:cubicBezTo>
                    <a:pt x="18409" y="15907"/>
                    <a:pt x="18409" y="15907"/>
                    <a:pt x="18213" y="15907"/>
                  </a:cubicBezTo>
                  <a:cubicBezTo>
                    <a:pt x="18016" y="15740"/>
                    <a:pt x="18016" y="15740"/>
                    <a:pt x="18016" y="15572"/>
                  </a:cubicBezTo>
                  <a:cubicBezTo>
                    <a:pt x="18016" y="15405"/>
                    <a:pt x="18213" y="15237"/>
                    <a:pt x="18213" y="15237"/>
                  </a:cubicBezTo>
                  <a:cubicBezTo>
                    <a:pt x="18213" y="15070"/>
                    <a:pt x="18213" y="15070"/>
                    <a:pt x="18213" y="14902"/>
                  </a:cubicBezTo>
                  <a:cubicBezTo>
                    <a:pt x="18213" y="14902"/>
                    <a:pt x="18213" y="14902"/>
                    <a:pt x="18213" y="14902"/>
                  </a:cubicBezTo>
                  <a:cubicBezTo>
                    <a:pt x="18409" y="14567"/>
                    <a:pt x="18606" y="14400"/>
                    <a:pt x="18606" y="14233"/>
                  </a:cubicBezTo>
                  <a:cubicBezTo>
                    <a:pt x="18802" y="14233"/>
                    <a:pt x="18802" y="14065"/>
                    <a:pt x="18998" y="14065"/>
                  </a:cubicBezTo>
                  <a:cubicBezTo>
                    <a:pt x="19195" y="14065"/>
                    <a:pt x="19195" y="14065"/>
                    <a:pt x="19195" y="14065"/>
                  </a:cubicBezTo>
                  <a:cubicBezTo>
                    <a:pt x="19195" y="14065"/>
                    <a:pt x="19391" y="14065"/>
                    <a:pt x="19391" y="14065"/>
                  </a:cubicBezTo>
                  <a:cubicBezTo>
                    <a:pt x="19391" y="14065"/>
                    <a:pt x="19391" y="14065"/>
                    <a:pt x="19391" y="14065"/>
                  </a:cubicBezTo>
                  <a:cubicBezTo>
                    <a:pt x="19391" y="14065"/>
                    <a:pt x="19391" y="14065"/>
                    <a:pt x="19195" y="14065"/>
                  </a:cubicBezTo>
                  <a:cubicBezTo>
                    <a:pt x="19391" y="14233"/>
                    <a:pt x="19391" y="14233"/>
                    <a:pt x="19195" y="14233"/>
                  </a:cubicBezTo>
                  <a:cubicBezTo>
                    <a:pt x="19391" y="14400"/>
                    <a:pt x="19587" y="14400"/>
                    <a:pt x="19784" y="14400"/>
                  </a:cubicBezTo>
                  <a:cubicBezTo>
                    <a:pt x="19980" y="14567"/>
                    <a:pt x="20569" y="14400"/>
                    <a:pt x="20569" y="14567"/>
                  </a:cubicBezTo>
                  <a:cubicBezTo>
                    <a:pt x="20569" y="14567"/>
                    <a:pt x="20569" y="14735"/>
                    <a:pt x="20569" y="14735"/>
                  </a:cubicBezTo>
                  <a:cubicBezTo>
                    <a:pt x="20569" y="14902"/>
                    <a:pt x="20766" y="14902"/>
                    <a:pt x="20569" y="14902"/>
                  </a:cubicBezTo>
                  <a:cubicBezTo>
                    <a:pt x="20766" y="15070"/>
                    <a:pt x="20766" y="15070"/>
                    <a:pt x="20766" y="15070"/>
                  </a:cubicBezTo>
                  <a:cubicBezTo>
                    <a:pt x="20766" y="15237"/>
                    <a:pt x="21158" y="15572"/>
                    <a:pt x="21355" y="15405"/>
                  </a:cubicBezTo>
                  <a:cubicBezTo>
                    <a:pt x="21355" y="15405"/>
                    <a:pt x="21355" y="15237"/>
                    <a:pt x="21355" y="15070"/>
                  </a:cubicBezTo>
                  <a:cubicBezTo>
                    <a:pt x="21551" y="15070"/>
                    <a:pt x="21551" y="14902"/>
                    <a:pt x="21551" y="14902"/>
                  </a:cubicBezTo>
                  <a:close/>
                  <a:moveTo>
                    <a:pt x="10358" y="3684"/>
                  </a:moveTo>
                  <a:cubicBezTo>
                    <a:pt x="10358" y="3684"/>
                    <a:pt x="10358" y="3684"/>
                    <a:pt x="10358" y="3684"/>
                  </a:cubicBezTo>
                  <a:moveTo>
                    <a:pt x="10555" y="3684"/>
                  </a:moveTo>
                  <a:cubicBezTo>
                    <a:pt x="10555" y="3684"/>
                    <a:pt x="10555" y="3684"/>
                    <a:pt x="10555" y="3684"/>
                  </a:cubicBezTo>
                  <a:cubicBezTo>
                    <a:pt x="10555" y="3684"/>
                    <a:pt x="10358" y="3851"/>
                    <a:pt x="10358" y="3851"/>
                  </a:cubicBezTo>
                  <a:cubicBezTo>
                    <a:pt x="10358" y="3851"/>
                    <a:pt x="10358" y="3684"/>
                    <a:pt x="10555" y="3684"/>
                  </a:cubicBezTo>
                  <a:close/>
                  <a:moveTo>
                    <a:pt x="16249" y="18586"/>
                  </a:moveTo>
                  <a:cubicBezTo>
                    <a:pt x="16249" y="18586"/>
                    <a:pt x="16446" y="18586"/>
                    <a:pt x="16446" y="18586"/>
                  </a:cubicBezTo>
                  <a:cubicBezTo>
                    <a:pt x="16249" y="18419"/>
                    <a:pt x="16249" y="18419"/>
                    <a:pt x="16249" y="18419"/>
                  </a:cubicBezTo>
                  <a:cubicBezTo>
                    <a:pt x="16053" y="18419"/>
                    <a:pt x="15856" y="18586"/>
                    <a:pt x="15856" y="18586"/>
                  </a:cubicBezTo>
                  <a:cubicBezTo>
                    <a:pt x="15660" y="18586"/>
                    <a:pt x="15660" y="18586"/>
                    <a:pt x="15660" y="18586"/>
                  </a:cubicBezTo>
                  <a:cubicBezTo>
                    <a:pt x="15660" y="18753"/>
                    <a:pt x="15464" y="18753"/>
                    <a:pt x="15267" y="18753"/>
                  </a:cubicBezTo>
                  <a:cubicBezTo>
                    <a:pt x="15267" y="18753"/>
                    <a:pt x="15267" y="18753"/>
                    <a:pt x="15071" y="18753"/>
                  </a:cubicBezTo>
                  <a:cubicBezTo>
                    <a:pt x="15071" y="18753"/>
                    <a:pt x="14875" y="18753"/>
                    <a:pt x="14678" y="18753"/>
                  </a:cubicBezTo>
                  <a:cubicBezTo>
                    <a:pt x="14678" y="18753"/>
                    <a:pt x="14678" y="18921"/>
                    <a:pt x="14482" y="18921"/>
                  </a:cubicBezTo>
                  <a:cubicBezTo>
                    <a:pt x="14482" y="18921"/>
                    <a:pt x="14286" y="18921"/>
                    <a:pt x="14286" y="18921"/>
                  </a:cubicBezTo>
                  <a:cubicBezTo>
                    <a:pt x="13893" y="19088"/>
                    <a:pt x="13893" y="19088"/>
                    <a:pt x="13500" y="18921"/>
                  </a:cubicBezTo>
                  <a:cubicBezTo>
                    <a:pt x="13500" y="18921"/>
                    <a:pt x="13500" y="18921"/>
                    <a:pt x="13304" y="19088"/>
                  </a:cubicBezTo>
                  <a:cubicBezTo>
                    <a:pt x="13304" y="19088"/>
                    <a:pt x="13107" y="19088"/>
                    <a:pt x="12911" y="19088"/>
                  </a:cubicBezTo>
                  <a:cubicBezTo>
                    <a:pt x="12911" y="19088"/>
                    <a:pt x="12911" y="19088"/>
                    <a:pt x="12715" y="19088"/>
                  </a:cubicBezTo>
                  <a:cubicBezTo>
                    <a:pt x="12715" y="18921"/>
                    <a:pt x="12715" y="18921"/>
                    <a:pt x="12518" y="18921"/>
                  </a:cubicBezTo>
                  <a:cubicBezTo>
                    <a:pt x="12518" y="18921"/>
                    <a:pt x="12518" y="18921"/>
                    <a:pt x="12518" y="18921"/>
                  </a:cubicBezTo>
                  <a:cubicBezTo>
                    <a:pt x="12518" y="18753"/>
                    <a:pt x="12322" y="18921"/>
                    <a:pt x="12322" y="18753"/>
                  </a:cubicBezTo>
                  <a:cubicBezTo>
                    <a:pt x="12322" y="18753"/>
                    <a:pt x="12322" y="18586"/>
                    <a:pt x="12126" y="18586"/>
                  </a:cubicBezTo>
                  <a:cubicBezTo>
                    <a:pt x="12126" y="18586"/>
                    <a:pt x="12126" y="18586"/>
                    <a:pt x="12126" y="18753"/>
                  </a:cubicBezTo>
                  <a:cubicBezTo>
                    <a:pt x="11929" y="18753"/>
                    <a:pt x="11929" y="18753"/>
                    <a:pt x="11929" y="18753"/>
                  </a:cubicBezTo>
                  <a:cubicBezTo>
                    <a:pt x="11929" y="18753"/>
                    <a:pt x="11929" y="18586"/>
                    <a:pt x="11733" y="18753"/>
                  </a:cubicBezTo>
                  <a:cubicBezTo>
                    <a:pt x="11733" y="18753"/>
                    <a:pt x="11733" y="18921"/>
                    <a:pt x="11536" y="18921"/>
                  </a:cubicBezTo>
                  <a:cubicBezTo>
                    <a:pt x="11340" y="19088"/>
                    <a:pt x="11340" y="18753"/>
                    <a:pt x="11144" y="18753"/>
                  </a:cubicBezTo>
                  <a:cubicBezTo>
                    <a:pt x="11144" y="18753"/>
                    <a:pt x="11144" y="18753"/>
                    <a:pt x="10947" y="18921"/>
                  </a:cubicBezTo>
                  <a:cubicBezTo>
                    <a:pt x="10947" y="18921"/>
                    <a:pt x="10751" y="18921"/>
                    <a:pt x="10751" y="19088"/>
                  </a:cubicBezTo>
                  <a:cubicBezTo>
                    <a:pt x="10751" y="19088"/>
                    <a:pt x="10751" y="19256"/>
                    <a:pt x="10751" y="19256"/>
                  </a:cubicBezTo>
                  <a:cubicBezTo>
                    <a:pt x="10555" y="19256"/>
                    <a:pt x="10555" y="19423"/>
                    <a:pt x="10555" y="19423"/>
                  </a:cubicBezTo>
                  <a:cubicBezTo>
                    <a:pt x="10555" y="19423"/>
                    <a:pt x="10555" y="19591"/>
                    <a:pt x="10751" y="19758"/>
                  </a:cubicBezTo>
                  <a:cubicBezTo>
                    <a:pt x="10751" y="19758"/>
                    <a:pt x="10751" y="19758"/>
                    <a:pt x="10751" y="19758"/>
                  </a:cubicBezTo>
                  <a:cubicBezTo>
                    <a:pt x="10947" y="19758"/>
                    <a:pt x="10947" y="19926"/>
                    <a:pt x="10947" y="19926"/>
                  </a:cubicBezTo>
                  <a:cubicBezTo>
                    <a:pt x="11144" y="19926"/>
                    <a:pt x="11340" y="19926"/>
                    <a:pt x="11536" y="19926"/>
                  </a:cubicBezTo>
                  <a:cubicBezTo>
                    <a:pt x="11536" y="19926"/>
                    <a:pt x="11536" y="19926"/>
                    <a:pt x="11536" y="19926"/>
                  </a:cubicBezTo>
                  <a:cubicBezTo>
                    <a:pt x="11733" y="19926"/>
                    <a:pt x="11536" y="20093"/>
                    <a:pt x="11733" y="20093"/>
                  </a:cubicBezTo>
                  <a:cubicBezTo>
                    <a:pt x="11733" y="20093"/>
                    <a:pt x="11733" y="20093"/>
                    <a:pt x="11733" y="20093"/>
                  </a:cubicBezTo>
                  <a:cubicBezTo>
                    <a:pt x="11929" y="20093"/>
                    <a:pt x="11929" y="20093"/>
                    <a:pt x="11929" y="20093"/>
                  </a:cubicBezTo>
                  <a:cubicBezTo>
                    <a:pt x="12126" y="20093"/>
                    <a:pt x="12126" y="20260"/>
                    <a:pt x="12322" y="20260"/>
                  </a:cubicBezTo>
                  <a:cubicBezTo>
                    <a:pt x="12518" y="20428"/>
                    <a:pt x="12715" y="20428"/>
                    <a:pt x="12911" y="20595"/>
                  </a:cubicBezTo>
                  <a:cubicBezTo>
                    <a:pt x="12911" y="20595"/>
                    <a:pt x="13107" y="20763"/>
                    <a:pt x="13304" y="20763"/>
                  </a:cubicBezTo>
                  <a:cubicBezTo>
                    <a:pt x="13304" y="20763"/>
                    <a:pt x="13500" y="20763"/>
                    <a:pt x="13500" y="20763"/>
                  </a:cubicBezTo>
                  <a:cubicBezTo>
                    <a:pt x="13696" y="20763"/>
                    <a:pt x="13893" y="20930"/>
                    <a:pt x="14089" y="21098"/>
                  </a:cubicBezTo>
                  <a:cubicBezTo>
                    <a:pt x="14089" y="21098"/>
                    <a:pt x="14286" y="21265"/>
                    <a:pt x="14286" y="21433"/>
                  </a:cubicBezTo>
                  <a:cubicBezTo>
                    <a:pt x="14286" y="21433"/>
                    <a:pt x="14482" y="21433"/>
                    <a:pt x="14482" y="21433"/>
                  </a:cubicBezTo>
                  <a:cubicBezTo>
                    <a:pt x="14678" y="21433"/>
                    <a:pt x="14678" y="21600"/>
                    <a:pt x="14875" y="21600"/>
                  </a:cubicBezTo>
                  <a:cubicBezTo>
                    <a:pt x="15071" y="21600"/>
                    <a:pt x="15071" y="21600"/>
                    <a:pt x="15267" y="21600"/>
                  </a:cubicBezTo>
                  <a:cubicBezTo>
                    <a:pt x="15267" y="21600"/>
                    <a:pt x="15267" y="21600"/>
                    <a:pt x="15267" y="21600"/>
                  </a:cubicBezTo>
                  <a:cubicBezTo>
                    <a:pt x="15267" y="21600"/>
                    <a:pt x="15267" y="21600"/>
                    <a:pt x="15464" y="21600"/>
                  </a:cubicBezTo>
                  <a:cubicBezTo>
                    <a:pt x="15660" y="21600"/>
                    <a:pt x="15464" y="21433"/>
                    <a:pt x="15464" y="21433"/>
                  </a:cubicBezTo>
                  <a:cubicBezTo>
                    <a:pt x="15464" y="21265"/>
                    <a:pt x="15660" y="21098"/>
                    <a:pt x="15660" y="21098"/>
                  </a:cubicBezTo>
                  <a:cubicBezTo>
                    <a:pt x="15660" y="21098"/>
                    <a:pt x="15660" y="20930"/>
                    <a:pt x="15856" y="20930"/>
                  </a:cubicBezTo>
                  <a:cubicBezTo>
                    <a:pt x="15856" y="20930"/>
                    <a:pt x="15660" y="20930"/>
                    <a:pt x="15856" y="20930"/>
                  </a:cubicBezTo>
                  <a:cubicBezTo>
                    <a:pt x="15856" y="20763"/>
                    <a:pt x="15660" y="20763"/>
                    <a:pt x="15660" y="20763"/>
                  </a:cubicBezTo>
                  <a:cubicBezTo>
                    <a:pt x="15464" y="20763"/>
                    <a:pt x="15660" y="20428"/>
                    <a:pt x="15660" y="20595"/>
                  </a:cubicBezTo>
                  <a:cubicBezTo>
                    <a:pt x="15660" y="20595"/>
                    <a:pt x="15660" y="20595"/>
                    <a:pt x="15660" y="20595"/>
                  </a:cubicBezTo>
                  <a:cubicBezTo>
                    <a:pt x="15660" y="20428"/>
                    <a:pt x="15464" y="20428"/>
                    <a:pt x="15464" y="20428"/>
                  </a:cubicBezTo>
                  <a:cubicBezTo>
                    <a:pt x="15464" y="20260"/>
                    <a:pt x="15464" y="20260"/>
                    <a:pt x="15464" y="20260"/>
                  </a:cubicBezTo>
                  <a:cubicBezTo>
                    <a:pt x="15464" y="19926"/>
                    <a:pt x="15660" y="19926"/>
                    <a:pt x="15660" y="19591"/>
                  </a:cubicBezTo>
                  <a:cubicBezTo>
                    <a:pt x="15660" y="19256"/>
                    <a:pt x="16053" y="18921"/>
                    <a:pt x="16249" y="18586"/>
                  </a:cubicBezTo>
                  <a:cubicBezTo>
                    <a:pt x="16249" y="18586"/>
                    <a:pt x="16249" y="18586"/>
                    <a:pt x="16249" y="18586"/>
                  </a:cubicBezTo>
                  <a:cubicBezTo>
                    <a:pt x="16249" y="18586"/>
                    <a:pt x="16249" y="18586"/>
                    <a:pt x="16249" y="18586"/>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17" name="Shape 2718">
              <a:extLst>
                <a:ext uri="{FF2B5EF4-FFF2-40B4-BE49-F238E27FC236}">
                  <a16:creationId xmlns:a16="http://schemas.microsoft.com/office/drawing/2014/main" id="{00729553-0278-4134-B43F-BBBE64826A76}"/>
                </a:ext>
              </a:extLst>
            </p:cNvPr>
            <p:cNvSpPr/>
            <p:nvPr/>
          </p:nvSpPr>
          <p:spPr>
            <a:xfrm>
              <a:off x="888016" y="8913571"/>
              <a:ext cx="593103" cy="867084"/>
            </a:xfrm>
            <a:custGeom>
              <a:avLst/>
              <a:gdLst/>
              <a:ahLst/>
              <a:cxnLst>
                <a:cxn ang="0">
                  <a:pos x="wd2" y="hd2"/>
                </a:cxn>
                <a:cxn ang="5400000">
                  <a:pos x="wd2" y="hd2"/>
                </a:cxn>
                <a:cxn ang="10800000">
                  <a:pos x="wd2" y="hd2"/>
                </a:cxn>
                <a:cxn ang="16200000">
                  <a:pos x="wd2" y="hd2"/>
                </a:cxn>
              </a:cxnLst>
              <a:rect l="0" t="0" r="r" b="b"/>
              <a:pathLst>
                <a:path w="21424" h="21600" extrusionOk="0">
                  <a:moveTo>
                    <a:pt x="3424" y="20892"/>
                  </a:moveTo>
                  <a:cubicBezTo>
                    <a:pt x="3424" y="20892"/>
                    <a:pt x="3424" y="20892"/>
                    <a:pt x="3424" y="20892"/>
                  </a:cubicBezTo>
                  <a:moveTo>
                    <a:pt x="853" y="19475"/>
                  </a:moveTo>
                  <a:cubicBezTo>
                    <a:pt x="853" y="19121"/>
                    <a:pt x="338" y="19121"/>
                    <a:pt x="338" y="19475"/>
                  </a:cubicBezTo>
                  <a:cubicBezTo>
                    <a:pt x="338" y="19475"/>
                    <a:pt x="853" y="19475"/>
                    <a:pt x="853" y="19475"/>
                  </a:cubicBezTo>
                  <a:close/>
                  <a:moveTo>
                    <a:pt x="21424" y="13810"/>
                  </a:moveTo>
                  <a:cubicBezTo>
                    <a:pt x="20910" y="13456"/>
                    <a:pt x="21424" y="13102"/>
                    <a:pt x="21424" y="12748"/>
                  </a:cubicBezTo>
                  <a:cubicBezTo>
                    <a:pt x="20910" y="12748"/>
                    <a:pt x="20910" y="12393"/>
                    <a:pt x="20910" y="12393"/>
                  </a:cubicBezTo>
                  <a:cubicBezTo>
                    <a:pt x="20910" y="12393"/>
                    <a:pt x="20910" y="12039"/>
                    <a:pt x="20910" y="12039"/>
                  </a:cubicBezTo>
                  <a:cubicBezTo>
                    <a:pt x="20910" y="11685"/>
                    <a:pt x="19881" y="11331"/>
                    <a:pt x="20910" y="11331"/>
                  </a:cubicBezTo>
                  <a:cubicBezTo>
                    <a:pt x="20910" y="11331"/>
                    <a:pt x="20910" y="11331"/>
                    <a:pt x="20910" y="11331"/>
                  </a:cubicBezTo>
                  <a:cubicBezTo>
                    <a:pt x="20910" y="11331"/>
                    <a:pt x="20910" y="11331"/>
                    <a:pt x="20910" y="11331"/>
                  </a:cubicBezTo>
                  <a:cubicBezTo>
                    <a:pt x="20910" y="10977"/>
                    <a:pt x="20910" y="10977"/>
                    <a:pt x="20395" y="10977"/>
                  </a:cubicBezTo>
                  <a:cubicBezTo>
                    <a:pt x="20910" y="10977"/>
                    <a:pt x="20395" y="10977"/>
                    <a:pt x="20910" y="10977"/>
                  </a:cubicBezTo>
                  <a:cubicBezTo>
                    <a:pt x="20910" y="10269"/>
                    <a:pt x="20910" y="10269"/>
                    <a:pt x="20395" y="9915"/>
                  </a:cubicBezTo>
                  <a:cubicBezTo>
                    <a:pt x="20395" y="9915"/>
                    <a:pt x="19881" y="9207"/>
                    <a:pt x="20395" y="9207"/>
                  </a:cubicBezTo>
                  <a:cubicBezTo>
                    <a:pt x="19881" y="8852"/>
                    <a:pt x="20395" y="8852"/>
                    <a:pt x="20395" y="8852"/>
                  </a:cubicBezTo>
                  <a:cubicBezTo>
                    <a:pt x="19881" y="8852"/>
                    <a:pt x="19881" y="8852"/>
                    <a:pt x="19881" y="8498"/>
                  </a:cubicBezTo>
                  <a:cubicBezTo>
                    <a:pt x="19367" y="8498"/>
                    <a:pt x="19881" y="8144"/>
                    <a:pt x="19881" y="7790"/>
                  </a:cubicBezTo>
                  <a:cubicBezTo>
                    <a:pt x="19881" y="7790"/>
                    <a:pt x="20395" y="8144"/>
                    <a:pt x="20395" y="8144"/>
                  </a:cubicBezTo>
                  <a:cubicBezTo>
                    <a:pt x="20910" y="7790"/>
                    <a:pt x="20395" y="7790"/>
                    <a:pt x="20395" y="7436"/>
                  </a:cubicBezTo>
                  <a:cubicBezTo>
                    <a:pt x="20395" y="7436"/>
                    <a:pt x="19881" y="7436"/>
                    <a:pt x="19881" y="7436"/>
                  </a:cubicBezTo>
                  <a:cubicBezTo>
                    <a:pt x="19881" y="7436"/>
                    <a:pt x="19881" y="7436"/>
                    <a:pt x="19367" y="7436"/>
                  </a:cubicBezTo>
                  <a:cubicBezTo>
                    <a:pt x="19367" y="7790"/>
                    <a:pt x="19367" y="7436"/>
                    <a:pt x="19367" y="7790"/>
                  </a:cubicBezTo>
                  <a:cubicBezTo>
                    <a:pt x="19367" y="7790"/>
                    <a:pt x="18338" y="7790"/>
                    <a:pt x="18338" y="7790"/>
                  </a:cubicBezTo>
                  <a:cubicBezTo>
                    <a:pt x="17824" y="7790"/>
                    <a:pt x="18338" y="7436"/>
                    <a:pt x="18338" y="7082"/>
                  </a:cubicBezTo>
                  <a:cubicBezTo>
                    <a:pt x="18338" y="7082"/>
                    <a:pt x="18338" y="7082"/>
                    <a:pt x="18338" y="7082"/>
                  </a:cubicBezTo>
                  <a:cubicBezTo>
                    <a:pt x="17824" y="6728"/>
                    <a:pt x="17824" y="7082"/>
                    <a:pt x="17824" y="7082"/>
                  </a:cubicBezTo>
                  <a:cubicBezTo>
                    <a:pt x="17310" y="6728"/>
                    <a:pt x="17310" y="6374"/>
                    <a:pt x="17310" y="6374"/>
                  </a:cubicBezTo>
                  <a:cubicBezTo>
                    <a:pt x="17824" y="6374"/>
                    <a:pt x="16795" y="5666"/>
                    <a:pt x="16281" y="5666"/>
                  </a:cubicBezTo>
                  <a:cubicBezTo>
                    <a:pt x="16281" y="5666"/>
                    <a:pt x="15767" y="6020"/>
                    <a:pt x="15767" y="6374"/>
                  </a:cubicBezTo>
                  <a:cubicBezTo>
                    <a:pt x="15767" y="6374"/>
                    <a:pt x="15767" y="6374"/>
                    <a:pt x="15767" y="6728"/>
                  </a:cubicBezTo>
                  <a:cubicBezTo>
                    <a:pt x="15767" y="6728"/>
                    <a:pt x="15767" y="6728"/>
                    <a:pt x="15253" y="6728"/>
                  </a:cubicBezTo>
                  <a:cubicBezTo>
                    <a:pt x="15253" y="7082"/>
                    <a:pt x="15253" y="7082"/>
                    <a:pt x="15253" y="7436"/>
                  </a:cubicBezTo>
                  <a:cubicBezTo>
                    <a:pt x="15253" y="7082"/>
                    <a:pt x="15253" y="7082"/>
                    <a:pt x="15253" y="7082"/>
                  </a:cubicBezTo>
                  <a:cubicBezTo>
                    <a:pt x="14738" y="7082"/>
                    <a:pt x="14738" y="7082"/>
                    <a:pt x="15253" y="7436"/>
                  </a:cubicBezTo>
                  <a:cubicBezTo>
                    <a:pt x="14738" y="7436"/>
                    <a:pt x="14738" y="7436"/>
                    <a:pt x="14738" y="7082"/>
                  </a:cubicBezTo>
                  <a:cubicBezTo>
                    <a:pt x="14738" y="7082"/>
                    <a:pt x="14738" y="7082"/>
                    <a:pt x="14738" y="7082"/>
                  </a:cubicBezTo>
                  <a:cubicBezTo>
                    <a:pt x="14224" y="7082"/>
                    <a:pt x="14224" y="7436"/>
                    <a:pt x="13710" y="7082"/>
                  </a:cubicBezTo>
                  <a:cubicBezTo>
                    <a:pt x="13710" y="7082"/>
                    <a:pt x="13195" y="6728"/>
                    <a:pt x="13195" y="6728"/>
                  </a:cubicBezTo>
                  <a:cubicBezTo>
                    <a:pt x="12681" y="6728"/>
                    <a:pt x="12681" y="6728"/>
                    <a:pt x="12681" y="6728"/>
                  </a:cubicBezTo>
                  <a:cubicBezTo>
                    <a:pt x="12167" y="6728"/>
                    <a:pt x="12681" y="6374"/>
                    <a:pt x="12167" y="6374"/>
                  </a:cubicBezTo>
                  <a:cubicBezTo>
                    <a:pt x="12167" y="6374"/>
                    <a:pt x="12167" y="6374"/>
                    <a:pt x="12167" y="6374"/>
                  </a:cubicBezTo>
                  <a:cubicBezTo>
                    <a:pt x="12167" y="6020"/>
                    <a:pt x="12167" y="6020"/>
                    <a:pt x="11653" y="6020"/>
                  </a:cubicBezTo>
                  <a:cubicBezTo>
                    <a:pt x="11653" y="5666"/>
                    <a:pt x="11138" y="5666"/>
                    <a:pt x="11138" y="5311"/>
                  </a:cubicBezTo>
                  <a:cubicBezTo>
                    <a:pt x="11653" y="5311"/>
                    <a:pt x="11653" y="4957"/>
                    <a:pt x="12167" y="4957"/>
                  </a:cubicBezTo>
                  <a:cubicBezTo>
                    <a:pt x="12167" y="4957"/>
                    <a:pt x="12167" y="4957"/>
                    <a:pt x="12681" y="4957"/>
                  </a:cubicBezTo>
                  <a:cubicBezTo>
                    <a:pt x="12681" y="4957"/>
                    <a:pt x="13195" y="4603"/>
                    <a:pt x="13195" y="4603"/>
                  </a:cubicBezTo>
                  <a:cubicBezTo>
                    <a:pt x="13195" y="4249"/>
                    <a:pt x="13195" y="4603"/>
                    <a:pt x="12681" y="4249"/>
                  </a:cubicBezTo>
                  <a:cubicBezTo>
                    <a:pt x="12681" y="4249"/>
                    <a:pt x="12167" y="4249"/>
                    <a:pt x="12167" y="3895"/>
                  </a:cubicBezTo>
                  <a:cubicBezTo>
                    <a:pt x="12681" y="3895"/>
                    <a:pt x="12681" y="3895"/>
                    <a:pt x="12681" y="3895"/>
                  </a:cubicBezTo>
                  <a:cubicBezTo>
                    <a:pt x="12681" y="3895"/>
                    <a:pt x="12681" y="3895"/>
                    <a:pt x="13195" y="3895"/>
                  </a:cubicBezTo>
                  <a:cubicBezTo>
                    <a:pt x="13195" y="3895"/>
                    <a:pt x="13195" y="3895"/>
                    <a:pt x="13195" y="3895"/>
                  </a:cubicBezTo>
                  <a:cubicBezTo>
                    <a:pt x="13710" y="3895"/>
                    <a:pt x="13710" y="3895"/>
                    <a:pt x="14224" y="3541"/>
                  </a:cubicBezTo>
                  <a:cubicBezTo>
                    <a:pt x="14224" y="3541"/>
                    <a:pt x="14224" y="3541"/>
                    <a:pt x="14224" y="3541"/>
                  </a:cubicBezTo>
                  <a:cubicBezTo>
                    <a:pt x="14224" y="3187"/>
                    <a:pt x="14224" y="3187"/>
                    <a:pt x="14224" y="3187"/>
                  </a:cubicBezTo>
                  <a:cubicBezTo>
                    <a:pt x="14738" y="3187"/>
                    <a:pt x="14224" y="2833"/>
                    <a:pt x="14738" y="2833"/>
                  </a:cubicBezTo>
                  <a:cubicBezTo>
                    <a:pt x="14738" y="2833"/>
                    <a:pt x="14738" y="2479"/>
                    <a:pt x="14738" y="2479"/>
                  </a:cubicBezTo>
                  <a:cubicBezTo>
                    <a:pt x="14738" y="2479"/>
                    <a:pt x="14738" y="2479"/>
                    <a:pt x="14738" y="2125"/>
                  </a:cubicBezTo>
                  <a:cubicBezTo>
                    <a:pt x="14738" y="2125"/>
                    <a:pt x="15253" y="2125"/>
                    <a:pt x="15767" y="1770"/>
                  </a:cubicBezTo>
                  <a:cubicBezTo>
                    <a:pt x="15767" y="1416"/>
                    <a:pt x="15767" y="1416"/>
                    <a:pt x="16281" y="1416"/>
                  </a:cubicBezTo>
                  <a:cubicBezTo>
                    <a:pt x="16281" y="1416"/>
                    <a:pt x="16795" y="1062"/>
                    <a:pt x="16795" y="1062"/>
                  </a:cubicBezTo>
                  <a:cubicBezTo>
                    <a:pt x="16795" y="708"/>
                    <a:pt x="16281" y="708"/>
                    <a:pt x="15767" y="708"/>
                  </a:cubicBezTo>
                  <a:cubicBezTo>
                    <a:pt x="15767" y="354"/>
                    <a:pt x="15253" y="0"/>
                    <a:pt x="14738" y="0"/>
                  </a:cubicBezTo>
                  <a:cubicBezTo>
                    <a:pt x="14738" y="354"/>
                    <a:pt x="15253" y="708"/>
                    <a:pt x="15253" y="708"/>
                  </a:cubicBezTo>
                  <a:cubicBezTo>
                    <a:pt x="15253" y="708"/>
                    <a:pt x="15253" y="708"/>
                    <a:pt x="14738" y="708"/>
                  </a:cubicBezTo>
                  <a:cubicBezTo>
                    <a:pt x="15253" y="708"/>
                    <a:pt x="15253" y="708"/>
                    <a:pt x="15253" y="708"/>
                  </a:cubicBezTo>
                  <a:cubicBezTo>
                    <a:pt x="14738" y="354"/>
                    <a:pt x="14738" y="708"/>
                    <a:pt x="14224" y="708"/>
                  </a:cubicBezTo>
                  <a:cubicBezTo>
                    <a:pt x="14224" y="708"/>
                    <a:pt x="14224" y="708"/>
                    <a:pt x="14224" y="708"/>
                  </a:cubicBezTo>
                  <a:cubicBezTo>
                    <a:pt x="14224" y="708"/>
                    <a:pt x="13710" y="1062"/>
                    <a:pt x="14224" y="1062"/>
                  </a:cubicBezTo>
                  <a:cubicBezTo>
                    <a:pt x="14224" y="1416"/>
                    <a:pt x="14224" y="1416"/>
                    <a:pt x="14224" y="1416"/>
                  </a:cubicBezTo>
                  <a:cubicBezTo>
                    <a:pt x="14224" y="1416"/>
                    <a:pt x="14224" y="1770"/>
                    <a:pt x="14224" y="1770"/>
                  </a:cubicBezTo>
                  <a:cubicBezTo>
                    <a:pt x="14224" y="2125"/>
                    <a:pt x="14224" y="2125"/>
                    <a:pt x="14224" y="2125"/>
                  </a:cubicBezTo>
                  <a:cubicBezTo>
                    <a:pt x="13710" y="2479"/>
                    <a:pt x="13710" y="2479"/>
                    <a:pt x="13195" y="2479"/>
                  </a:cubicBezTo>
                  <a:cubicBezTo>
                    <a:pt x="13195" y="2479"/>
                    <a:pt x="14224" y="1770"/>
                    <a:pt x="13710" y="2125"/>
                  </a:cubicBezTo>
                  <a:cubicBezTo>
                    <a:pt x="13710" y="1770"/>
                    <a:pt x="14224" y="1770"/>
                    <a:pt x="14224" y="1416"/>
                  </a:cubicBezTo>
                  <a:cubicBezTo>
                    <a:pt x="14224" y="1416"/>
                    <a:pt x="13710" y="1416"/>
                    <a:pt x="13710" y="1416"/>
                  </a:cubicBezTo>
                  <a:cubicBezTo>
                    <a:pt x="13710" y="1416"/>
                    <a:pt x="13710" y="1416"/>
                    <a:pt x="13710" y="1062"/>
                  </a:cubicBezTo>
                  <a:cubicBezTo>
                    <a:pt x="13710" y="1062"/>
                    <a:pt x="13710" y="1062"/>
                    <a:pt x="13710" y="1062"/>
                  </a:cubicBezTo>
                  <a:cubicBezTo>
                    <a:pt x="13710" y="708"/>
                    <a:pt x="13710" y="708"/>
                    <a:pt x="13195" y="708"/>
                  </a:cubicBezTo>
                  <a:cubicBezTo>
                    <a:pt x="13710" y="708"/>
                    <a:pt x="12681" y="1062"/>
                    <a:pt x="13195" y="708"/>
                  </a:cubicBezTo>
                  <a:cubicBezTo>
                    <a:pt x="12681" y="1062"/>
                    <a:pt x="13195" y="1062"/>
                    <a:pt x="13195" y="1416"/>
                  </a:cubicBezTo>
                  <a:cubicBezTo>
                    <a:pt x="13195" y="1416"/>
                    <a:pt x="13195" y="1062"/>
                    <a:pt x="13195" y="1062"/>
                  </a:cubicBezTo>
                  <a:cubicBezTo>
                    <a:pt x="13710" y="1416"/>
                    <a:pt x="13195" y="1416"/>
                    <a:pt x="13195" y="1770"/>
                  </a:cubicBezTo>
                  <a:cubicBezTo>
                    <a:pt x="13195" y="1416"/>
                    <a:pt x="13195" y="1416"/>
                    <a:pt x="12681" y="1416"/>
                  </a:cubicBezTo>
                  <a:cubicBezTo>
                    <a:pt x="12681" y="1062"/>
                    <a:pt x="12681" y="1062"/>
                    <a:pt x="12681" y="708"/>
                  </a:cubicBezTo>
                  <a:cubicBezTo>
                    <a:pt x="12681" y="1062"/>
                    <a:pt x="12681" y="1062"/>
                    <a:pt x="12681" y="1416"/>
                  </a:cubicBezTo>
                  <a:cubicBezTo>
                    <a:pt x="12681" y="1416"/>
                    <a:pt x="12681" y="1416"/>
                    <a:pt x="12167" y="1416"/>
                  </a:cubicBezTo>
                  <a:cubicBezTo>
                    <a:pt x="12167" y="1416"/>
                    <a:pt x="12681" y="1416"/>
                    <a:pt x="12681" y="1416"/>
                  </a:cubicBezTo>
                  <a:cubicBezTo>
                    <a:pt x="12681" y="1416"/>
                    <a:pt x="12167" y="1416"/>
                    <a:pt x="12167" y="1416"/>
                  </a:cubicBezTo>
                  <a:cubicBezTo>
                    <a:pt x="12167" y="1062"/>
                    <a:pt x="12167" y="1416"/>
                    <a:pt x="11653" y="1416"/>
                  </a:cubicBezTo>
                  <a:cubicBezTo>
                    <a:pt x="12167" y="1416"/>
                    <a:pt x="12167" y="1062"/>
                    <a:pt x="11653" y="1062"/>
                  </a:cubicBezTo>
                  <a:cubicBezTo>
                    <a:pt x="11653" y="1062"/>
                    <a:pt x="11653" y="1416"/>
                    <a:pt x="11653" y="1416"/>
                  </a:cubicBezTo>
                  <a:cubicBezTo>
                    <a:pt x="11653" y="1416"/>
                    <a:pt x="11138" y="1416"/>
                    <a:pt x="11138" y="1770"/>
                  </a:cubicBezTo>
                  <a:cubicBezTo>
                    <a:pt x="11138" y="1416"/>
                    <a:pt x="11138" y="1416"/>
                    <a:pt x="11138" y="1416"/>
                  </a:cubicBezTo>
                  <a:cubicBezTo>
                    <a:pt x="10624" y="1770"/>
                    <a:pt x="10624" y="1062"/>
                    <a:pt x="10624" y="1770"/>
                  </a:cubicBezTo>
                  <a:cubicBezTo>
                    <a:pt x="10110" y="1770"/>
                    <a:pt x="10624" y="2125"/>
                    <a:pt x="10110" y="2125"/>
                  </a:cubicBezTo>
                  <a:cubicBezTo>
                    <a:pt x="10110" y="2125"/>
                    <a:pt x="10110" y="2125"/>
                    <a:pt x="10110" y="2125"/>
                  </a:cubicBezTo>
                  <a:cubicBezTo>
                    <a:pt x="10110" y="2125"/>
                    <a:pt x="10110" y="2125"/>
                    <a:pt x="10110" y="2479"/>
                  </a:cubicBezTo>
                  <a:cubicBezTo>
                    <a:pt x="9595" y="2125"/>
                    <a:pt x="10110" y="2479"/>
                    <a:pt x="10110" y="2479"/>
                  </a:cubicBezTo>
                  <a:cubicBezTo>
                    <a:pt x="10110" y="2833"/>
                    <a:pt x="9595" y="2833"/>
                    <a:pt x="9595" y="2833"/>
                  </a:cubicBezTo>
                  <a:cubicBezTo>
                    <a:pt x="9595" y="2833"/>
                    <a:pt x="9595" y="2833"/>
                    <a:pt x="10110" y="2833"/>
                  </a:cubicBezTo>
                  <a:cubicBezTo>
                    <a:pt x="10110" y="2833"/>
                    <a:pt x="10110" y="2833"/>
                    <a:pt x="10110" y="2833"/>
                  </a:cubicBezTo>
                  <a:cubicBezTo>
                    <a:pt x="10110" y="2833"/>
                    <a:pt x="10110" y="2833"/>
                    <a:pt x="10110" y="3187"/>
                  </a:cubicBezTo>
                  <a:cubicBezTo>
                    <a:pt x="10110" y="2833"/>
                    <a:pt x="10110" y="3187"/>
                    <a:pt x="10110" y="3187"/>
                  </a:cubicBezTo>
                  <a:cubicBezTo>
                    <a:pt x="10110" y="3187"/>
                    <a:pt x="9595" y="3187"/>
                    <a:pt x="9595" y="3187"/>
                  </a:cubicBezTo>
                  <a:cubicBezTo>
                    <a:pt x="9595" y="3187"/>
                    <a:pt x="9081" y="3187"/>
                    <a:pt x="9081" y="3541"/>
                  </a:cubicBezTo>
                  <a:cubicBezTo>
                    <a:pt x="9595" y="3541"/>
                    <a:pt x="9595" y="3541"/>
                    <a:pt x="10110" y="3541"/>
                  </a:cubicBezTo>
                  <a:cubicBezTo>
                    <a:pt x="9595" y="3895"/>
                    <a:pt x="9595" y="3541"/>
                    <a:pt x="9081" y="3541"/>
                  </a:cubicBezTo>
                  <a:cubicBezTo>
                    <a:pt x="9595" y="3541"/>
                    <a:pt x="9595" y="3541"/>
                    <a:pt x="9595" y="3541"/>
                  </a:cubicBezTo>
                  <a:cubicBezTo>
                    <a:pt x="9081" y="3541"/>
                    <a:pt x="8567" y="3541"/>
                    <a:pt x="8053" y="3895"/>
                  </a:cubicBezTo>
                  <a:cubicBezTo>
                    <a:pt x="8053" y="3895"/>
                    <a:pt x="8053" y="4249"/>
                    <a:pt x="8053" y="4249"/>
                  </a:cubicBezTo>
                  <a:cubicBezTo>
                    <a:pt x="8053" y="4249"/>
                    <a:pt x="8567" y="4249"/>
                    <a:pt x="8567" y="4249"/>
                  </a:cubicBezTo>
                  <a:cubicBezTo>
                    <a:pt x="8567" y="4603"/>
                    <a:pt x="9081" y="4603"/>
                    <a:pt x="9081" y="4603"/>
                  </a:cubicBezTo>
                  <a:cubicBezTo>
                    <a:pt x="9081" y="4249"/>
                    <a:pt x="9595" y="4249"/>
                    <a:pt x="9595" y="4603"/>
                  </a:cubicBezTo>
                  <a:cubicBezTo>
                    <a:pt x="9595" y="4603"/>
                    <a:pt x="9595" y="4249"/>
                    <a:pt x="10110" y="4249"/>
                  </a:cubicBezTo>
                  <a:cubicBezTo>
                    <a:pt x="10110" y="4249"/>
                    <a:pt x="9595" y="4603"/>
                    <a:pt x="9595" y="4603"/>
                  </a:cubicBezTo>
                  <a:cubicBezTo>
                    <a:pt x="10110" y="4603"/>
                    <a:pt x="10110" y="4603"/>
                    <a:pt x="10110" y="4603"/>
                  </a:cubicBezTo>
                  <a:cubicBezTo>
                    <a:pt x="10110" y="4603"/>
                    <a:pt x="9595" y="4603"/>
                    <a:pt x="9595" y="4957"/>
                  </a:cubicBezTo>
                  <a:cubicBezTo>
                    <a:pt x="9595" y="4603"/>
                    <a:pt x="10624" y="4249"/>
                    <a:pt x="10624" y="4603"/>
                  </a:cubicBezTo>
                  <a:cubicBezTo>
                    <a:pt x="10624" y="4249"/>
                    <a:pt x="11138" y="4603"/>
                    <a:pt x="11138" y="4249"/>
                  </a:cubicBezTo>
                  <a:cubicBezTo>
                    <a:pt x="11138" y="4249"/>
                    <a:pt x="11138" y="4603"/>
                    <a:pt x="11138" y="4603"/>
                  </a:cubicBezTo>
                  <a:cubicBezTo>
                    <a:pt x="11138" y="4603"/>
                    <a:pt x="11138" y="4603"/>
                    <a:pt x="11138" y="4603"/>
                  </a:cubicBezTo>
                  <a:cubicBezTo>
                    <a:pt x="11138" y="4603"/>
                    <a:pt x="10624" y="4957"/>
                    <a:pt x="10624" y="4957"/>
                  </a:cubicBezTo>
                  <a:cubicBezTo>
                    <a:pt x="10624" y="4957"/>
                    <a:pt x="10624" y="4957"/>
                    <a:pt x="10624" y="4957"/>
                  </a:cubicBezTo>
                  <a:cubicBezTo>
                    <a:pt x="10624" y="5311"/>
                    <a:pt x="10110" y="5311"/>
                    <a:pt x="9595" y="5311"/>
                  </a:cubicBezTo>
                  <a:cubicBezTo>
                    <a:pt x="9595" y="5311"/>
                    <a:pt x="9595" y="5311"/>
                    <a:pt x="9595" y="5311"/>
                  </a:cubicBezTo>
                  <a:cubicBezTo>
                    <a:pt x="9595" y="5666"/>
                    <a:pt x="8567" y="5666"/>
                    <a:pt x="8567" y="6020"/>
                  </a:cubicBezTo>
                  <a:cubicBezTo>
                    <a:pt x="8567" y="6020"/>
                    <a:pt x="9081" y="6020"/>
                    <a:pt x="9595" y="6020"/>
                  </a:cubicBezTo>
                  <a:cubicBezTo>
                    <a:pt x="9595" y="6020"/>
                    <a:pt x="9081" y="6020"/>
                    <a:pt x="9081" y="6020"/>
                  </a:cubicBezTo>
                  <a:cubicBezTo>
                    <a:pt x="9081" y="6374"/>
                    <a:pt x="9595" y="6374"/>
                    <a:pt x="9595" y="6374"/>
                  </a:cubicBezTo>
                  <a:cubicBezTo>
                    <a:pt x="9595" y="6374"/>
                    <a:pt x="9081" y="6374"/>
                    <a:pt x="9081" y="6374"/>
                  </a:cubicBezTo>
                  <a:cubicBezTo>
                    <a:pt x="9081" y="6728"/>
                    <a:pt x="9081" y="6728"/>
                    <a:pt x="9595" y="6728"/>
                  </a:cubicBezTo>
                  <a:cubicBezTo>
                    <a:pt x="9081" y="7082"/>
                    <a:pt x="9081" y="6728"/>
                    <a:pt x="8567" y="6374"/>
                  </a:cubicBezTo>
                  <a:cubicBezTo>
                    <a:pt x="8567" y="6374"/>
                    <a:pt x="8053" y="6374"/>
                    <a:pt x="7538" y="6374"/>
                  </a:cubicBezTo>
                  <a:cubicBezTo>
                    <a:pt x="7538" y="6374"/>
                    <a:pt x="7024" y="6374"/>
                    <a:pt x="7024" y="6374"/>
                  </a:cubicBezTo>
                  <a:cubicBezTo>
                    <a:pt x="6510" y="6374"/>
                    <a:pt x="6510" y="7082"/>
                    <a:pt x="6510" y="7082"/>
                  </a:cubicBezTo>
                  <a:cubicBezTo>
                    <a:pt x="6510" y="7082"/>
                    <a:pt x="5995" y="6728"/>
                    <a:pt x="5995" y="6728"/>
                  </a:cubicBezTo>
                  <a:cubicBezTo>
                    <a:pt x="5995" y="6728"/>
                    <a:pt x="5995" y="6374"/>
                    <a:pt x="5995" y="6374"/>
                  </a:cubicBezTo>
                  <a:cubicBezTo>
                    <a:pt x="5995" y="6374"/>
                    <a:pt x="5995" y="6374"/>
                    <a:pt x="5481" y="6020"/>
                  </a:cubicBezTo>
                  <a:cubicBezTo>
                    <a:pt x="5481" y="6020"/>
                    <a:pt x="4967" y="6374"/>
                    <a:pt x="4967" y="6374"/>
                  </a:cubicBezTo>
                  <a:cubicBezTo>
                    <a:pt x="4967" y="6374"/>
                    <a:pt x="4967" y="6374"/>
                    <a:pt x="4453" y="6374"/>
                  </a:cubicBezTo>
                  <a:cubicBezTo>
                    <a:pt x="4453" y="6020"/>
                    <a:pt x="3938" y="6020"/>
                    <a:pt x="3424" y="6020"/>
                  </a:cubicBezTo>
                  <a:cubicBezTo>
                    <a:pt x="2910" y="6020"/>
                    <a:pt x="2910" y="6374"/>
                    <a:pt x="3424" y="6374"/>
                  </a:cubicBezTo>
                  <a:cubicBezTo>
                    <a:pt x="3424" y="6374"/>
                    <a:pt x="3424" y="6374"/>
                    <a:pt x="3424" y="6374"/>
                  </a:cubicBezTo>
                  <a:cubicBezTo>
                    <a:pt x="3424" y="6374"/>
                    <a:pt x="3424" y="6374"/>
                    <a:pt x="3424" y="6374"/>
                  </a:cubicBezTo>
                  <a:cubicBezTo>
                    <a:pt x="2910" y="6374"/>
                    <a:pt x="3424" y="6374"/>
                    <a:pt x="2910" y="6728"/>
                  </a:cubicBezTo>
                  <a:cubicBezTo>
                    <a:pt x="2910" y="6728"/>
                    <a:pt x="2910" y="6728"/>
                    <a:pt x="2395" y="6728"/>
                  </a:cubicBezTo>
                  <a:cubicBezTo>
                    <a:pt x="2395" y="6728"/>
                    <a:pt x="2395" y="6728"/>
                    <a:pt x="2395" y="6728"/>
                  </a:cubicBezTo>
                  <a:cubicBezTo>
                    <a:pt x="2910" y="6728"/>
                    <a:pt x="2910" y="6728"/>
                    <a:pt x="2910" y="6374"/>
                  </a:cubicBezTo>
                  <a:cubicBezTo>
                    <a:pt x="2910" y="6374"/>
                    <a:pt x="2395" y="6374"/>
                    <a:pt x="2395" y="6374"/>
                  </a:cubicBezTo>
                  <a:cubicBezTo>
                    <a:pt x="2395" y="6374"/>
                    <a:pt x="1881" y="6728"/>
                    <a:pt x="1881" y="6728"/>
                  </a:cubicBezTo>
                  <a:cubicBezTo>
                    <a:pt x="1881" y="6728"/>
                    <a:pt x="1881" y="6728"/>
                    <a:pt x="1881" y="6728"/>
                  </a:cubicBezTo>
                  <a:cubicBezTo>
                    <a:pt x="1881" y="7082"/>
                    <a:pt x="1881" y="7082"/>
                    <a:pt x="1881" y="7436"/>
                  </a:cubicBezTo>
                  <a:cubicBezTo>
                    <a:pt x="1881" y="7436"/>
                    <a:pt x="2395" y="7436"/>
                    <a:pt x="1881" y="7436"/>
                  </a:cubicBezTo>
                  <a:cubicBezTo>
                    <a:pt x="2395" y="7082"/>
                    <a:pt x="1881" y="7082"/>
                    <a:pt x="2395" y="7082"/>
                  </a:cubicBezTo>
                  <a:cubicBezTo>
                    <a:pt x="1881" y="7082"/>
                    <a:pt x="1881" y="7082"/>
                    <a:pt x="1881" y="7082"/>
                  </a:cubicBezTo>
                  <a:cubicBezTo>
                    <a:pt x="2395" y="7082"/>
                    <a:pt x="2395" y="6728"/>
                    <a:pt x="2395" y="6728"/>
                  </a:cubicBezTo>
                  <a:cubicBezTo>
                    <a:pt x="2395" y="6728"/>
                    <a:pt x="2910" y="7082"/>
                    <a:pt x="2395" y="7082"/>
                  </a:cubicBezTo>
                  <a:cubicBezTo>
                    <a:pt x="2395" y="7082"/>
                    <a:pt x="2395" y="7082"/>
                    <a:pt x="2910" y="7082"/>
                  </a:cubicBezTo>
                  <a:cubicBezTo>
                    <a:pt x="2395" y="7082"/>
                    <a:pt x="2395" y="7082"/>
                    <a:pt x="2395" y="7082"/>
                  </a:cubicBezTo>
                  <a:cubicBezTo>
                    <a:pt x="2395" y="7082"/>
                    <a:pt x="2910" y="7082"/>
                    <a:pt x="2910" y="7436"/>
                  </a:cubicBezTo>
                  <a:cubicBezTo>
                    <a:pt x="2395" y="7436"/>
                    <a:pt x="2395" y="7436"/>
                    <a:pt x="2395" y="7436"/>
                  </a:cubicBezTo>
                  <a:cubicBezTo>
                    <a:pt x="2395" y="7790"/>
                    <a:pt x="2910" y="7436"/>
                    <a:pt x="2910" y="7436"/>
                  </a:cubicBezTo>
                  <a:cubicBezTo>
                    <a:pt x="2910" y="7436"/>
                    <a:pt x="2910" y="7436"/>
                    <a:pt x="2910" y="7436"/>
                  </a:cubicBezTo>
                  <a:cubicBezTo>
                    <a:pt x="2395" y="7790"/>
                    <a:pt x="2910" y="8144"/>
                    <a:pt x="3424" y="8144"/>
                  </a:cubicBezTo>
                  <a:cubicBezTo>
                    <a:pt x="3424" y="8144"/>
                    <a:pt x="3424" y="8144"/>
                    <a:pt x="3424" y="8144"/>
                  </a:cubicBezTo>
                  <a:cubicBezTo>
                    <a:pt x="3424" y="8144"/>
                    <a:pt x="3424" y="8144"/>
                    <a:pt x="3424" y="8498"/>
                  </a:cubicBezTo>
                  <a:cubicBezTo>
                    <a:pt x="3424" y="8144"/>
                    <a:pt x="2910" y="8144"/>
                    <a:pt x="2910" y="8144"/>
                  </a:cubicBezTo>
                  <a:cubicBezTo>
                    <a:pt x="2910" y="8498"/>
                    <a:pt x="2395" y="8852"/>
                    <a:pt x="2910" y="8498"/>
                  </a:cubicBezTo>
                  <a:cubicBezTo>
                    <a:pt x="3424" y="8498"/>
                    <a:pt x="3424" y="8498"/>
                    <a:pt x="3938" y="8498"/>
                  </a:cubicBezTo>
                  <a:cubicBezTo>
                    <a:pt x="3938" y="8498"/>
                    <a:pt x="4453" y="8498"/>
                    <a:pt x="4453" y="8498"/>
                  </a:cubicBezTo>
                  <a:cubicBezTo>
                    <a:pt x="4453" y="8498"/>
                    <a:pt x="4453" y="8498"/>
                    <a:pt x="4453" y="8498"/>
                  </a:cubicBezTo>
                  <a:cubicBezTo>
                    <a:pt x="4453" y="8498"/>
                    <a:pt x="4453" y="8852"/>
                    <a:pt x="4453" y="8852"/>
                  </a:cubicBezTo>
                  <a:cubicBezTo>
                    <a:pt x="4453" y="8852"/>
                    <a:pt x="4453" y="8852"/>
                    <a:pt x="3938" y="8852"/>
                  </a:cubicBezTo>
                  <a:cubicBezTo>
                    <a:pt x="4453" y="8852"/>
                    <a:pt x="4453" y="9207"/>
                    <a:pt x="4453" y="9207"/>
                  </a:cubicBezTo>
                  <a:cubicBezTo>
                    <a:pt x="3938" y="9207"/>
                    <a:pt x="2910" y="9207"/>
                    <a:pt x="2910" y="9207"/>
                  </a:cubicBezTo>
                  <a:cubicBezTo>
                    <a:pt x="2395" y="9561"/>
                    <a:pt x="2910" y="9915"/>
                    <a:pt x="2910" y="9915"/>
                  </a:cubicBezTo>
                  <a:cubicBezTo>
                    <a:pt x="3424" y="10269"/>
                    <a:pt x="3424" y="9915"/>
                    <a:pt x="3938" y="10269"/>
                  </a:cubicBezTo>
                  <a:cubicBezTo>
                    <a:pt x="3424" y="10269"/>
                    <a:pt x="3424" y="9915"/>
                    <a:pt x="2910" y="9915"/>
                  </a:cubicBezTo>
                  <a:cubicBezTo>
                    <a:pt x="2910" y="9915"/>
                    <a:pt x="2395" y="10269"/>
                    <a:pt x="1881" y="10269"/>
                  </a:cubicBezTo>
                  <a:cubicBezTo>
                    <a:pt x="2395" y="10269"/>
                    <a:pt x="2395" y="10269"/>
                    <a:pt x="2395" y="10269"/>
                  </a:cubicBezTo>
                  <a:cubicBezTo>
                    <a:pt x="2395" y="10269"/>
                    <a:pt x="2395" y="10623"/>
                    <a:pt x="2395" y="10623"/>
                  </a:cubicBezTo>
                  <a:cubicBezTo>
                    <a:pt x="2395" y="10269"/>
                    <a:pt x="1881" y="10269"/>
                    <a:pt x="1881" y="10269"/>
                  </a:cubicBezTo>
                  <a:cubicBezTo>
                    <a:pt x="1881" y="10269"/>
                    <a:pt x="1881" y="10269"/>
                    <a:pt x="1881" y="10269"/>
                  </a:cubicBezTo>
                  <a:cubicBezTo>
                    <a:pt x="1881" y="10269"/>
                    <a:pt x="1367" y="10269"/>
                    <a:pt x="1367" y="10623"/>
                  </a:cubicBezTo>
                  <a:cubicBezTo>
                    <a:pt x="1881" y="10269"/>
                    <a:pt x="1881" y="10977"/>
                    <a:pt x="2395" y="10977"/>
                  </a:cubicBezTo>
                  <a:cubicBezTo>
                    <a:pt x="2395" y="10977"/>
                    <a:pt x="2395" y="10977"/>
                    <a:pt x="2395" y="10977"/>
                  </a:cubicBezTo>
                  <a:cubicBezTo>
                    <a:pt x="2395" y="10977"/>
                    <a:pt x="1881" y="10977"/>
                    <a:pt x="1881" y="10977"/>
                  </a:cubicBezTo>
                  <a:cubicBezTo>
                    <a:pt x="2395" y="10977"/>
                    <a:pt x="1367" y="10977"/>
                    <a:pt x="1367" y="11331"/>
                  </a:cubicBezTo>
                  <a:cubicBezTo>
                    <a:pt x="1881" y="11331"/>
                    <a:pt x="1881" y="11331"/>
                    <a:pt x="1881" y="11331"/>
                  </a:cubicBezTo>
                  <a:cubicBezTo>
                    <a:pt x="1881" y="11331"/>
                    <a:pt x="2395" y="11331"/>
                    <a:pt x="2395" y="11331"/>
                  </a:cubicBezTo>
                  <a:cubicBezTo>
                    <a:pt x="2910" y="11331"/>
                    <a:pt x="2910" y="10977"/>
                    <a:pt x="2910" y="10977"/>
                  </a:cubicBezTo>
                  <a:cubicBezTo>
                    <a:pt x="2910" y="11331"/>
                    <a:pt x="2910" y="11331"/>
                    <a:pt x="3424" y="11331"/>
                  </a:cubicBezTo>
                  <a:cubicBezTo>
                    <a:pt x="3424" y="11331"/>
                    <a:pt x="3424" y="11331"/>
                    <a:pt x="3424" y="11331"/>
                  </a:cubicBezTo>
                  <a:cubicBezTo>
                    <a:pt x="3424" y="11331"/>
                    <a:pt x="3424" y="11331"/>
                    <a:pt x="3424" y="11331"/>
                  </a:cubicBezTo>
                  <a:cubicBezTo>
                    <a:pt x="3424" y="11331"/>
                    <a:pt x="2910" y="11331"/>
                    <a:pt x="2910" y="11331"/>
                  </a:cubicBezTo>
                  <a:cubicBezTo>
                    <a:pt x="2395" y="11685"/>
                    <a:pt x="2910" y="11685"/>
                    <a:pt x="2910" y="11685"/>
                  </a:cubicBezTo>
                  <a:cubicBezTo>
                    <a:pt x="3424" y="11685"/>
                    <a:pt x="3424" y="12039"/>
                    <a:pt x="3424" y="11685"/>
                  </a:cubicBezTo>
                  <a:cubicBezTo>
                    <a:pt x="3938" y="11685"/>
                    <a:pt x="3938" y="11331"/>
                    <a:pt x="3938" y="11331"/>
                  </a:cubicBezTo>
                  <a:cubicBezTo>
                    <a:pt x="3938" y="11331"/>
                    <a:pt x="3938" y="11685"/>
                    <a:pt x="3938" y="11685"/>
                  </a:cubicBezTo>
                  <a:cubicBezTo>
                    <a:pt x="4453" y="11685"/>
                    <a:pt x="3938" y="11331"/>
                    <a:pt x="3938" y="11331"/>
                  </a:cubicBezTo>
                  <a:cubicBezTo>
                    <a:pt x="4453" y="11331"/>
                    <a:pt x="4453" y="11331"/>
                    <a:pt x="4453" y="11331"/>
                  </a:cubicBezTo>
                  <a:cubicBezTo>
                    <a:pt x="4453" y="11331"/>
                    <a:pt x="4453" y="11331"/>
                    <a:pt x="4453" y="11331"/>
                  </a:cubicBezTo>
                  <a:cubicBezTo>
                    <a:pt x="4453" y="11685"/>
                    <a:pt x="3938" y="11685"/>
                    <a:pt x="3938" y="12039"/>
                  </a:cubicBezTo>
                  <a:cubicBezTo>
                    <a:pt x="3938" y="12039"/>
                    <a:pt x="3938" y="12039"/>
                    <a:pt x="4453" y="12039"/>
                  </a:cubicBezTo>
                  <a:cubicBezTo>
                    <a:pt x="4453" y="12039"/>
                    <a:pt x="3938" y="11685"/>
                    <a:pt x="4453" y="12039"/>
                  </a:cubicBezTo>
                  <a:cubicBezTo>
                    <a:pt x="4453" y="12039"/>
                    <a:pt x="4453" y="12039"/>
                    <a:pt x="4967" y="12039"/>
                  </a:cubicBezTo>
                  <a:cubicBezTo>
                    <a:pt x="4967" y="12393"/>
                    <a:pt x="4967" y="12039"/>
                    <a:pt x="5481" y="12039"/>
                  </a:cubicBezTo>
                  <a:cubicBezTo>
                    <a:pt x="5995" y="12039"/>
                    <a:pt x="6510" y="12039"/>
                    <a:pt x="7538" y="12039"/>
                  </a:cubicBezTo>
                  <a:cubicBezTo>
                    <a:pt x="7538" y="12039"/>
                    <a:pt x="7024" y="12039"/>
                    <a:pt x="7024" y="12039"/>
                  </a:cubicBezTo>
                  <a:cubicBezTo>
                    <a:pt x="7024" y="12039"/>
                    <a:pt x="7024" y="12039"/>
                    <a:pt x="7024" y="12039"/>
                  </a:cubicBezTo>
                  <a:cubicBezTo>
                    <a:pt x="7024" y="12039"/>
                    <a:pt x="7024" y="12039"/>
                    <a:pt x="7024" y="12393"/>
                  </a:cubicBezTo>
                  <a:cubicBezTo>
                    <a:pt x="7024" y="12393"/>
                    <a:pt x="7538" y="12393"/>
                    <a:pt x="7538" y="12393"/>
                  </a:cubicBezTo>
                  <a:cubicBezTo>
                    <a:pt x="7538" y="12393"/>
                    <a:pt x="7024" y="12393"/>
                    <a:pt x="7538" y="12748"/>
                  </a:cubicBezTo>
                  <a:cubicBezTo>
                    <a:pt x="7024" y="12748"/>
                    <a:pt x="7024" y="12748"/>
                    <a:pt x="7024" y="12393"/>
                  </a:cubicBezTo>
                  <a:cubicBezTo>
                    <a:pt x="7024" y="12393"/>
                    <a:pt x="7024" y="12393"/>
                    <a:pt x="7024" y="12393"/>
                  </a:cubicBezTo>
                  <a:cubicBezTo>
                    <a:pt x="7024" y="12393"/>
                    <a:pt x="7024" y="12748"/>
                    <a:pt x="7024" y="12748"/>
                  </a:cubicBezTo>
                  <a:cubicBezTo>
                    <a:pt x="7024" y="12748"/>
                    <a:pt x="6510" y="12393"/>
                    <a:pt x="6510" y="12748"/>
                  </a:cubicBezTo>
                  <a:cubicBezTo>
                    <a:pt x="6510" y="12748"/>
                    <a:pt x="6510" y="12748"/>
                    <a:pt x="6510" y="12748"/>
                  </a:cubicBezTo>
                  <a:cubicBezTo>
                    <a:pt x="6510" y="12748"/>
                    <a:pt x="6510" y="12748"/>
                    <a:pt x="6510" y="12748"/>
                  </a:cubicBezTo>
                  <a:cubicBezTo>
                    <a:pt x="6510" y="12748"/>
                    <a:pt x="5995" y="12748"/>
                    <a:pt x="5995" y="12748"/>
                  </a:cubicBezTo>
                  <a:cubicBezTo>
                    <a:pt x="5481" y="12748"/>
                    <a:pt x="5995" y="12748"/>
                    <a:pt x="5481" y="12748"/>
                  </a:cubicBezTo>
                  <a:cubicBezTo>
                    <a:pt x="5481" y="13102"/>
                    <a:pt x="4967" y="13456"/>
                    <a:pt x="4967" y="13810"/>
                  </a:cubicBezTo>
                  <a:cubicBezTo>
                    <a:pt x="4967" y="13810"/>
                    <a:pt x="4967" y="13810"/>
                    <a:pt x="5481" y="13810"/>
                  </a:cubicBezTo>
                  <a:cubicBezTo>
                    <a:pt x="5481" y="14164"/>
                    <a:pt x="4967" y="14164"/>
                    <a:pt x="4967" y="14518"/>
                  </a:cubicBezTo>
                  <a:cubicBezTo>
                    <a:pt x="4967" y="14518"/>
                    <a:pt x="4967" y="14872"/>
                    <a:pt x="4453" y="14872"/>
                  </a:cubicBezTo>
                  <a:cubicBezTo>
                    <a:pt x="4453" y="14872"/>
                    <a:pt x="4453" y="14872"/>
                    <a:pt x="3938" y="14872"/>
                  </a:cubicBezTo>
                  <a:cubicBezTo>
                    <a:pt x="3938" y="14872"/>
                    <a:pt x="3938" y="15226"/>
                    <a:pt x="3938" y="15226"/>
                  </a:cubicBezTo>
                  <a:cubicBezTo>
                    <a:pt x="3424" y="15226"/>
                    <a:pt x="2910" y="15580"/>
                    <a:pt x="2395" y="15934"/>
                  </a:cubicBezTo>
                  <a:cubicBezTo>
                    <a:pt x="2910" y="15934"/>
                    <a:pt x="3424" y="15934"/>
                    <a:pt x="3424" y="15580"/>
                  </a:cubicBezTo>
                  <a:cubicBezTo>
                    <a:pt x="3938" y="15580"/>
                    <a:pt x="3938" y="15580"/>
                    <a:pt x="4453" y="15226"/>
                  </a:cubicBezTo>
                  <a:cubicBezTo>
                    <a:pt x="4453" y="15226"/>
                    <a:pt x="4453" y="15226"/>
                    <a:pt x="4453" y="15226"/>
                  </a:cubicBezTo>
                  <a:cubicBezTo>
                    <a:pt x="4453" y="15226"/>
                    <a:pt x="4453" y="15226"/>
                    <a:pt x="4967" y="15580"/>
                  </a:cubicBezTo>
                  <a:cubicBezTo>
                    <a:pt x="4967" y="15580"/>
                    <a:pt x="5481" y="15580"/>
                    <a:pt x="5995" y="15226"/>
                  </a:cubicBezTo>
                  <a:cubicBezTo>
                    <a:pt x="5481" y="15580"/>
                    <a:pt x="5481" y="15580"/>
                    <a:pt x="5481" y="15580"/>
                  </a:cubicBezTo>
                  <a:cubicBezTo>
                    <a:pt x="5481" y="15580"/>
                    <a:pt x="6510" y="15580"/>
                    <a:pt x="6510" y="15226"/>
                  </a:cubicBezTo>
                  <a:cubicBezTo>
                    <a:pt x="7024" y="15226"/>
                    <a:pt x="7024" y="14872"/>
                    <a:pt x="7538" y="14518"/>
                  </a:cubicBezTo>
                  <a:cubicBezTo>
                    <a:pt x="7024" y="15226"/>
                    <a:pt x="7538" y="15226"/>
                    <a:pt x="8053" y="15226"/>
                  </a:cubicBezTo>
                  <a:cubicBezTo>
                    <a:pt x="7024" y="15226"/>
                    <a:pt x="6510" y="15580"/>
                    <a:pt x="5995" y="15580"/>
                  </a:cubicBezTo>
                  <a:cubicBezTo>
                    <a:pt x="5481" y="15580"/>
                    <a:pt x="4967" y="15934"/>
                    <a:pt x="4967" y="15934"/>
                  </a:cubicBezTo>
                  <a:cubicBezTo>
                    <a:pt x="4967" y="15934"/>
                    <a:pt x="4453" y="15580"/>
                    <a:pt x="4453" y="15580"/>
                  </a:cubicBezTo>
                  <a:cubicBezTo>
                    <a:pt x="3938" y="15934"/>
                    <a:pt x="3938" y="15934"/>
                    <a:pt x="3938" y="16289"/>
                  </a:cubicBezTo>
                  <a:cubicBezTo>
                    <a:pt x="3938" y="16289"/>
                    <a:pt x="3938" y="16289"/>
                    <a:pt x="3938" y="16289"/>
                  </a:cubicBezTo>
                  <a:cubicBezTo>
                    <a:pt x="3938" y="16289"/>
                    <a:pt x="2910" y="16643"/>
                    <a:pt x="2395" y="16643"/>
                  </a:cubicBezTo>
                  <a:cubicBezTo>
                    <a:pt x="2395" y="16643"/>
                    <a:pt x="2910" y="16643"/>
                    <a:pt x="2910" y="16643"/>
                  </a:cubicBezTo>
                  <a:cubicBezTo>
                    <a:pt x="3424" y="16997"/>
                    <a:pt x="2910" y="16997"/>
                    <a:pt x="3424" y="16997"/>
                  </a:cubicBezTo>
                  <a:cubicBezTo>
                    <a:pt x="2910" y="16997"/>
                    <a:pt x="2910" y="17351"/>
                    <a:pt x="2910" y="17351"/>
                  </a:cubicBezTo>
                  <a:cubicBezTo>
                    <a:pt x="2910" y="17351"/>
                    <a:pt x="2910" y="17351"/>
                    <a:pt x="2910" y="17351"/>
                  </a:cubicBezTo>
                  <a:cubicBezTo>
                    <a:pt x="2910" y="17351"/>
                    <a:pt x="2910" y="17351"/>
                    <a:pt x="2910" y="17351"/>
                  </a:cubicBezTo>
                  <a:cubicBezTo>
                    <a:pt x="2910" y="17351"/>
                    <a:pt x="3424" y="17351"/>
                    <a:pt x="3424" y="17351"/>
                  </a:cubicBezTo>
                  <a:cubicBezTo>
                    <a:pt x="3424" y="17351"/>
                    <a:pt x="3424" y="17351"/>
                    <a:pt x="3424" y="17351"/>
                  </a:cubicBezTo>
                  <a:cubicBezTo>
                    <a:pt x="3424" y="17351"/>
                    <a:pt x="3424" y="17351"/>
                    <a:pt x="3424" y="17351"/>
                  </a:cubicBezTo>
                  <a:cubicBezTo>
                    <a:pt x="2910" y="17705"/>
                    <a:pt x="2910" y="17705"/>
                    <a:pt x="2395" y="17351"/>
                  </a:cubicBezTo>
                  <a:cubicBezTo>
                    <a:pt x="2395" y="17351"/>
                    <a:pt x="2395" y="16997"/>
                    <a:pt x="1881" y="16997"/>
                  </a:cubicBezTo>
                  <a:cubicBezTo>
                    <a:pt x="2395" y="17351"/>
                    <a:pt x="1881" y="17705"/>
                    <a:pt x="1367" y="17705"/>
                  </a:cubicBezTo>
                  <a:cubicBezTo>
                    <a:pt x="1881" y="16997"/>
                    <a:pt x="853" y="17351"/>
                    <a:pt x="853" y="17705"/>
                  </a:cubicBezTo>
                  <a:cubicBezTo>
                    <a:pt x="338" y="17705"/>
                    <a:pt x="338" y="18059"/>
                    <a:pt x="338" y="17705"/>
                  </a:cubicBezTo>
                  <a:cubicBezTo>
                    <a:pt x="-176" y="17705"/>
                    <a:pt x="-176" y="18413"/>
                    <a:pt x="853" y="18059"/>
                  </a:cubicBezTo>
                  <a:cubicBezTo>
                    <a:pt x="338" y="18059"/>
                    <a:pt x="853" y="18059"/>
                    <a:pt x="338" y="18059"/>
                  </a:cubicBezTo>
                  <a:cubicBezTo>
                    <a:pt x="853" y="18059"/>
                    <a:pt x="853" y="18059"/>
                    <a:pt x="853" y="18059"/>
                  </a:cubicBezTo>
                  <a:cubicBezTo>
                    <a:pt x="853" y="18059"/>
                    <a:pt x="853" y="18059"/>
                    <a:pt x="853" y="18059"/>
                  </a:cubicBezTo>
                  <a:cubicBezTo>
                    <a:pt x="1367" y="18059"/>
                    <a:pt x="1367" y="18059"/>
                    <a:pt x="1367" y="18059"/>
                  </a:cubicBezTo>
                  <a:cubicBezTo>
                    <a:pt x="1881" y="18059"/>
                    <a:pt x="2395" y="18059"/>
                    <a:pt x="2395" y="18059"/>
                  </a:cubicBezTo>
                  <a:cubicBezTo>
                    <a:pt x="2395" y="18059"/>
                    <a:pt x="2395" y="18059"/>
                    <a:pt x="2395" y="18059"/>
                  </a:cubicBezTo>
                  <a:cubicBezTo>
                    <a:pt x="2910" y="18059"/>
                    <a:pt x="3424" y="18059"/>
                    <a:pt x="3424" y="18059"/>
                  </a:cubicBezTo>
                  <a:cubicBezTo>
                    <a:pt x="3424" y="18059"/>
                    <a:pt x="3424" y="18059"/>
                    <a:pt x="3424" y="18059"/>
                  </a:cubicBezTo>
                  <a:cubicBezTo>
                    <a:pt x="3424" y="18059"/>
                    <a:pt x="3424" y="18059"/>
                    <a:pt x="3424" y="18059"/>
                  </a:cubicBezTo>
                  <a:cubicBezTo>
                    <a:pt x="3424" y="18059"/>
                    <a:pt x="2910" y="18059"/>
                    <a:pt x="2910" y="18059"/>
                  </a:cubicBezTo>
                  <a:cubicBezTo>
                    <a:pt x="2910" y="18059"/>
                    <a:pt x="2910" y="18413"/>
                    <a:pt x="2910" y="18413"/>
                  </a:cubicBezTo>
                  <a:cubicBezTo>
                    <a:pt x="2395" y="18413"/>
                    <a:pt x="2395" y="18413"/>
                    <a:pt x="2395" y="18413"/>
                  </a:cubicBezTo>
                  <a:cubicBezTo>
                    <a:pt x="2395" y="18413"/>
                    <a:pt x="1881" y="18767"/>
                    <a:pt x="1881" y="18767"/>
                  </a:cubicBezTo>
                  <a:cubicBezTo>
                    <a:pt x="1367" y="18767"/>
                    <a:pt x="1367" y="18767"/>
                    <a:pt x="853" y="19121"/>
                  </a:cubicBezTo>
                  <a:cubicBezTo>
                    <a:pt x="1367" y="19121"/>
                    <a:pt x="853" y="19475"/>
                    <a:pt x="338" y="19475"/>
                  </a:cubicBezTo>
                  <a:cubicBezTo>
                    <a:pt x="338" y="19475"/>
                    <a:pt x="338" y="19475"/>
                    <a:pt x="338" y="19475"/>
                  </a:cubicBezTo>
                  <a:cubicBezTo>
                    <a:pt x="338" y="19475"/>
                    <a:pt x="338" y="19475"/>
                    <a:pt x="338" y="19475"/>
                  </a:cubicBezTo>
                  <a:cubicBezTo>
                    <a:pt x="853" y="19475"/>
                    <a:pt x="853" y="19830"/>
                    <a:pt x="853" y="19830"/>
                  </a:cubicBezTo>
                  <a:cubicBezTo>
                    <a:pt x="853" y="19830"/>
                    <a:pt x="1367" y="19475"/>
                    <a:pt x="1367" y="19475"/>
                  </a:cubicBezTo>
                  <a:cubicBezTo>
                    <a:pt x="1367" y="19830"/>
                    <a:pt x="1367" y="19830"/>
                    <a:pt x="1367" y="19830"/>
                  </a:cubicBezTo>
                  <a:cubicBezTo>
                    <a:pt x="1367" y="20184"/>
                    <a:pt x="1881" y="20184"/>
                    <a:pt x="1881" y="20184"/>
                  </a:cubicBezTo>
                  <a:cubicBezTo>
                    <a:pt x="1881" y="19830"/>
                    <a:pt x="2395" y="19830"/>
                    <a:pt x="2910" y="19830"/>
                  </a:cubicBezTo>
                  <a:cubicBezTo>
                    <a:pt x="2910" y="19830"/>
                    <a:pt x="2910" y="19830"/>
                    <a:pt x="2910" y="19830"/>
                  </a:cubicBezTo>
                  <a:cubicBezTo>
                    <a:pt x="2910" y="19830"/>
                    <a:pt x="2910" y="19830"/>
                    <a:pt x="2910" y="19830"/>
                  </a:cubicBezTo>
                  <a:cubicBezTo>
                    <a:pt x="3424" y="19830"/>
                    <a:pt x="3938" y="19475"/>
                    <a:pt x="4453" y="19475"/>
                  </a:cubicBezTo>
                  <a:cubicBezTo>
                    <a:pt x="4453" y="19475"/>
                    <a:pt x="2910" y="19830"/>
                    <a:pt x="3424" y="20184"/>
                  </a:cubicBezTo>
                  <a:cubicBezTo>
                    <a:pt x="3424" y="19830"/>
                    <a:pt x="2910" y="20184"/>
                    <a:pt x="2910" y="19830"/>
                  </a:cubicBezTo>
                  <a:cubicBezTo>
                    <a:pt x="2910" y="20184"/>
                    <a:pt x="2910" y="20184"/>
                    <a:pt x="2910" y="20184"/>
                  </a:cubicBezTo>
                  <a:cubicBezTo>
                    <a:pt x="2910" y="20184"/>
                    <a:pt x="2910" y="20184"/>
                    <a:pt x="2910" y="20184"/>
                  </a:cubicBezTo>
                  <a:cubicBezTo>
                    <a:pt x="2910" y="20184"/>
                    <a:pt x="2395" y="20184"/>
                    <a:pt x="2395" y="20184"/>
                  </a:cubicBezTo>
                  <a:cubicBezTo>
                    <a:pt x="2395" y="20184"/>
                    <a:pt x="2395" y="20184"/>
                    <a:pt x="2395" y="20184"/>
                  </a:cubicBezTo>
                  <a:cubicBezTo>
                    <a:pt x="2395" y="20538"/>
                    <a:pt x="1881" y="20538"/>
                    <a:pt x="1881" y="20538"/>
                  </a:cubicBezTo>
                  <a:cubicBezTo>
                    <a:pt x="2395" y="20538"/>
                    <a:pt x="1367" y="20892"/>
                    <a:pt x="1367" y="20892"/>
                  </a:cubicBezTo>
                  <a:cubicBezTo>
                    <a:pt x="1881" y="20892"/>
                    <a:pt x="1881" y="20892"/>
                    <a:pt x="2395" y="20892"/>
                  </a:cubicBezTo>
                  <a:cubicBezTo>
                    <a:pt x="2395" y="20892"/>
                    <a:pt x="2395" y="20892"/>
                    <a:pt x="2910" y="20538"/>
                  </a:cubicBezTo>
                  <a:cubicBezTo>
                    <a:pt x="2910" y="20538"/>
                    <a:pt x="3424" y="20538"/>
                    <a:pt x="3938" y="20538"/>
                  </a:cubicBezTo>
                  <a:cubicBezTo>
                    <a:pt x="3938" y="20538"/>
                    <a:pt x="4453" y="20184"/>
                    <a:pt x="4453" y="20184"/>
                  </a:cubicBezTo>
                  <a:cubicBezTo>
                    <a:pt x="4453" y="20184"/>
                    <a:pt x="4453" y="20184"/>
                    <a:pt x="4453" y="20184"/>
                  </a:cubicBezTo>
                  <a:cubicBezTo>
                    <a:pt x="4453" y="20184"/>
                    <a:pt x="4967" y="20184"/>
                    <a:pt x="4967" y="20538"/>
                  </a:cubicBezTo>
                  <a:cubicBezTo>
                    <a:pt x="4453" y="20538"/>
                    <a:pt x="4453" y="20538"/>
                    <a:pt x="3938" y="20892"/>
                  </a:cubicBezTo>
                  <a:cubicBezTo>
                    <a:pt x="3424" y="20892"/>
                    <a:pt x="3424" y="21246"/>
                    <a:pt x="2910" y="21246"/>
                  </a:cubicBezTo>
                  <a:cubicBezTo>
                    <a:pt x="3424" y="21246"/>
                    <a:pt x="3938" y="20892"/>
                    <a:pt x="4453" y="20892"/>
                  </a:cubicBezTo>
                  <a:cubicBezTo>
                    <a:pt x="3938" y="21246"/>
                    <a:pt x="2910" y="21246"/>
                    <a:pt x="3424" y="21600"/>
                  </a:cubicBezTo>
                  <a:cubicBezTo>
                    <a:pt x="3424" y="21600"/>
                    <a:pt x="3424" y="21600"/>
                    <a:pt x="3424" y="21600"/>
                  </a:cubicBezTo>
                  <a:cubicBezTo>
                    <a:pt x="3424" y="21600"/>
                    <a:pt x="3424" y="21600"/>
                    <a:pt x="3424" y="21600"/>
                  </a:cubicBezTo>
                  <a:cubicBezTo>
                    <a:pt x="3424" y="21600"/>
                    <a:pt x="3424" y="21600"/>
                    <a:pt x="3938" y="21600"/>
                  </a:cubicBezTo>
                  <a:cubicBezTo>
                    <a:pt x="3938" y="21600"/>
                    <a:pt x="3938" y="21246"/>
                    <a:pt x="3938" y="21246"/>
                  </a:cubicBezTo>
                  <a:cubicBezTo>
                    <a:pt x="3938" y="21600"/>
                    <a:pt x="4453" y="21246"/>
                    <a:pt x="4967" y="21246"/>
                  </a:cubicBezTo>
                  <a:cubicBezTo>
                    <a:pt x="4967" y="20892"/>
                    <a:pt x="4967" y="21246"/>
                    <a:pt x="4967" y="21600"/>
                  </a:cubicBezTo>
                  <a:cubicBezTo>
                    <a:pt x="5481" y="21246"/>
                    <a:pt x="5481" y="21246"/>
                    <a:pt x="5481" y="21246"/>
                  </a:cubicBezTo>
                  <a:cubicBezTo>
                    <a:pt x="5481" y="21246"/>
                    <a:pt x="5481" y="21246"/>
                    <a:pt x="5481" y="21246"/>
                  </a:cubicBezTo>
                  <a:cubicBezTo>
                    <a:pt x="5481" y="21246"/>
                    <a:pt x="5481" y="21246"/>
                    <a:pt x="5481" y="21600"/>
                  </a:cubicBezTo>
                  <a:cubicBezTo>
                    <a:pt x="5481" y="21600"/>
                    <a:pt x="5481" y="21600"/>
                    <a:pt x="5481" y="21600"/>
                  </a:cubicBezTo>
                  <a:cubicBezTo>
                    <a:pt x="5481" y="21600"/>
                    <a:pt x="5481" y="21600"/>
                    <a:pt x="5481" y="21600"/>
                  </a:cubicBezTo>
                  <a:cubicBezTo>
                    <a:pt x="5481" y="21600"/>
                    <a:pt x="5481" y="21600"/>
                    <a:pt x="5995" y="21246"/>
                  </a:cubicBezTo>
                  <a:cubicBezTo>
                    <a:pt x="5995" y="21600"/>
                    <a:pt x="5995" y="21600"/>
                    <a:pt x="5995" y="21246"/>
                  </a:cubicBezTo>
                  <a:cubicBezTo>
                    <a:pt x="6510" y="21246"/>
                    <a:pt x="6510" y="21246"/>
                    <a:pt x="6510" y="21246"/>
                  </a:cubicBezTo>
                  <a:cubicBezTo>
                    <a:pt x="7024" y="21246"/>
                    <a:pt x="7024" y="20892"/>
                    <a:pt x="7538" y="21246"/>
                  </a:cubicBezTo>
                  <a:cubicBezTo>
                    <a:pt x="7538" y="21246"/>
                    <a:pt x="7538" y="20892"/>
                    <a:pt x="8053" y="20892"/>
                  </a:cubicBezTo>
                  <a:cubicBezTo>
                    <a:pt x="8053" y="20892"/>
                    <a:pt x="8053" y="20892"/>
                    <a:pt x="8567" y="20892"/>
                  </a:cubicBezTo>
                  <a:cubicBezTo>
                    <a:pt x="8567" y="20892"/>
                    <a:pt x="8567" y="20892"/>
                    <a:pt x="8567" y="20892"/>
                  </a:cubicBezTo>
                  <a:cubicBezTo>
                    <a:pt x="8567" y="20892"/>
                    <a:pt x="8567" y="20892"/>
                    <a:pt x="8567" y="20892"/>
                  </a:cubicBezTo>
                  <a:cubicBezTo>
                    <a:pt x="8567" y="20892"/>
                    <a:pt x="8567" y="20892"/>
                    <a:pt x="8567" y="20892"/>
                  </a:cubicBezTo>
                  <a:cubicBezTo>
                    <a:pt x="8567" y="20892"/>
                    <a:pt x="8567" y="20892"/>
                    <a:pt x="8053" y="20538"/>
                  </a:cubicBezTo>
                  <a:cubicBezTo>
                    <a:pt x="8567" y="20538"/>
                    <a:pt x="9081" y="20538"/>
                    <a:pt x="9081" y="20892"/>
                  </a:cubicBezTo>
                  <a:cubicBezTo>
                    <a:pt x="9081" y="20538"/>
                    <a:pt x="9595" y="20538"/>
                    <a:pt x="9595" y="20538"/>
                  </a:cubicBezTo>
                  <a:cubicBezTo>
                    <a:pt x="9081" y="20538"/>
                    <a:pt x="9081" y="20538"/>
                    <a:pt x="9081" y="20184"/>
                  </a:cubicBezTo>
                  <a:cubicBezTo>
                    <a:pt x="9595" y="20184"/>
                    <a:pt x="9595" y="20538"/>
                    <a:pt x="9595" y="20538"/>
                  </a:cubicBezTo>
                  <a:cubicBezTo>
                    <a:pt x="9595" y="20538"/>
                    <a:pt x="9595" y="20538"/>
                    <a:pt x="9595" y="20184"/>
                  </a:cubicBezTo>
                  <a:cubicBezTo>
                    <a:pt x="9595" y="20538"/>
                    <a:pt x="9595" y="20184"/>
                    <a:pt x="9595" y="20538"/>
                  </a:cubicBezTo>
                  <a:cubicBezTo>
                    <a:pt x="10110" y="20184"/>
                    <a:pt x="10110" y="20184"/>
                    <a:pt x="10624" y="19830"/>
                  </a:cubicBezTo>
                  <a:cubicBezTo>
                    <a:pt x="10624" y="19830"/>
                    <a:pt x="10624" y="19830"/>
                    <a:pt x="10110" y="19830"/>
                  </a:cubicBezTo>
                  <a:cubicBezTo>
                    <a:pt x="10624" y="19830"/>
                    <a:pt x="10624" y="19830"/>
                    <a:pt x="10624" y="19830"/>
                  </a:cubicBezTo>
                  <a:cubicBezTo>
                    <a:pt x="10624" y="19830"/>
                    <a:pt x="10624" y="19830"/>
                    <a:pt x="10624" y="19830"/>
                  </a:cubicBezTo>
                  <a:cubicBezTo>
                    <a:pt x="10624" y="19830"/>
                    <a:pt x="10110" y="19830"/>
                    <a:pt x="10110" y="19830"/>
                  </a:cubicBezTo>
                  <a:cubicBezTo>
                    <a:pt x="10624" y="19475"/>
                    <a:pt x="10110" y="19475"/>
                    <a:pt x="9595" y="19475"/>
                  </a:cubicBezTo>
                  <a:cubicBezTo>
                    <a:pt x="10110" y="19121"/>
                    <a:pt x="10624" y="19475"/>
                    <a:pt x="11138" y="19475"/>
                  </a:cubicBezTo>
                  <a:cubicBezTo>
                    <a:pt x="11138" y="19475"/>
                    <a:pt x="11138" y="19475"/>
                    <a:pt x="11138" y="19475"/>
                  </a:cubicBezTo>
                  <a:cubicBezTo>
                    <a:pt x="11138" y="19475"/>
                    <a:pt x="11138" y="19475"/>
                    <a:pt x="11138" y="19475"/>
                  </a:cubicBezTo>
                  <a:cubicBezTo>
                    <a:pt x="11138" y="19475"/>
                    <a:pt x="10624" y="19830"/>
                    <a:pt x="10624" y="19830"/>
                  </a:cubicBezTo>
                  <a:cubicBezTo>
                    <a:pt x="10624" y="19830"/>
                    <a:pt x="11653" y="19830"/>
                    <a:pt x="11653" y="19830"/>
                  </a:cubicBezTo>
                  <a:cubicBezTo>
                    <a:pt x="11653" y="19475"/>
                    <a:pt x="12167" y="19475"/>
                    <a:pt x="12167" y="19475"/>
                  </a:cubicBezTo>
                  <a:cubicBezTo>
                    <a:pt x="12167" y="19475"/>
                    <a:pt x="12167" y="19475"/>
                    <a:pt x="12167" y="19121"/>
                  </a:cubicBezTo>
                  <a:cubicBezTo>
                    <a:pt x="12681" y="19121"/>
                    <a:pt x="12681" y="19121"/>
                    <a:pt x="12681" y="18767"/>
                  </a:cubicBezTo>
                  <a:cubicBezTo>
                    <a:pt x="12681" y="19121"/>
                    <a:pt x="13195" y="19121"/>
                    <a:pt x="13195" y="19121"/>
                  </a:cubicBezTo>
                  <a:cubicBezTo>
                    <a:pt x="13195" y="19121"/>
                    <a:pt x="13195" y="19121"/>
                    <a:pt x="13195" y="18767"/>
                  </a:cubicBezTo>
                  <a:cubicBezTo>
                    <a:pt x="13195" y="18767"/>
                    <a:pt x="13710" y="19121"/>
                    <a:pt x="13710" y="18767"/>
                  </a:cubicBezTo>
                  <a:cubicBezTo>
                    <a:pt x="13710" y="18767"/>
                    <a:pt x="14224" y="18059"/>
                    <a:pt x="13710" y="18413"/>
                  </a:cubicBezTo>
                  <a:cubicBezTo>
                    <a:pt x="13710" y="18413"/>
                    <a:pt x="13710" y="18413"/>
                    <a:pt x="13710" y="18413"/>
                  </a:cubicBezTo>
                  <a:cubicBezTo>
                    <a:pt x="13710" y="18413"/>
                    <a:pt x="14224" y="18413"/>
                    <a:pt x="14224" y="18413"/>
                  </a:cubicBezTo>
                  <a:cubicBezTo>
                    <a:pt x="14224" y="18413"/>
                    <a:pt x="14224" y="18059"/>
                    <a:pt x="14224" y="18059"/>
                  </a:cubicBezTo>
                  <a:cubicBezTo>
                    <a:pt x="14738" y="18059"/>
                    <a:pt x="15253" y="18059"/>
                    <a:pt x="15767" y="18059"/>
                  </a:cubicBezTo>
                  <a:cubicBezTo>
                    <a:pt x="15767" y="18059"/>
                    <a:pt x="15767" y="18059"/>
                    <a:pt x="16281" y="18059"/>
                  </a:cubicBezTo>
                  <a:cubicBezTo>
                    <a:pt x="16281" y="18059"/>
                    <a:pt x="16281" y="18059"/>
                    <a:pt x="16281" y="18059"/>
                  </a:cubicBezTo>
                  <a:cubicBezTo>
                    <a:pt x="16281" y="18059"/>
                    <a:pt x="16281" y="18059"/>
                    <a:pt x="16281" y="18059"/>
                  </a:cubicBezTo>
                  <a:cubicBezTo>
                    <a:pt x="16281" y="18059"/>
                    <a:pt x="16281" y="18059"/>
                    <a:pt x="16281" y="18059"/>
                  </a:cubicBezTo>
                  <a:cubicBezTo>
                    <a:pt x="16281" y="18059"/>
                    <a:pt x="16795" y="18059"/>
                    <a:pt x="16795" y="17705"/>
                  </a:cubicBezTo>
                  <a:cubicBezTo>
                    <a:pt x="16795" y="17705"/>
                    <a:pt x="16795" y="17351"/>
                    <a:pt x="16795" y="17351"/>
                  </a:cubicBezTo>
                  <a:cubicBezTo>
                    <a:pt x="16795" y="17705"/>
                    <a:pt x="17310" y="17705"/>
                    <a:pt x="16795" y="18059"/>
                  </a:cubicBezTo>
                  <a:cubicBezTo>
                    <a:pt x="16795" y="18059"/>
                    <a:pt x="16795" y="18059"/>
                    <a:pt x="16795" y="18059"/>
                  </a:cubicBezTo>
                  <a:cubicBezTo>
                    <a:pt x="17310" y="18059"/>
                    <a:pt x="17310" y="18059"/>
                    <a:pt x="17310" y="17705"/>
                  </a:cubicBezTo>
                  <a:cubicBezTo>
                    <a:pt x="17310" y="17705"/>
                    <a:pt x="17310" y="17705"/>
                    <a:pt x="17310" y="17705"/>
                  </a:cubicBezTo>
                  <a:cubicBezTo>
                    <a:pt x="17310" y="17705"/>
                    <a:pt x="17310" y="17705"/>
                    <a:pt x="17310" y="17705"/>
                  </a:cubicBezTo>
                  <a:cubicBezTo>
                    <a:pt x="17310" y="17705"/>
                    <a:pt x="17310" y="17705"/>
                    <a:pt x="17310" y="17705"/>
                  </a:cubicBezTo>
                  <a:cubicBezTo>
                    <a:pt x="17310" y="17351"/>
                    <a:pt x="17310" y="17705"/>
                    <a:pt x="17824" y="17351"/>
                  </a:cubicBezTo>
                  <a:cubicBezTo>
                    <a:pt x="17824" y="17351"/>
                    <a:pt x="17824" y="17705"/>
                    <a:pt x="17310" y="17705"/>
                  </a:cubicBezTo>
                  <a:cubicBezTo>
                    <a:pt x="17824" y="17705"/>
                    <a:pt x="18338" y="17705"/>
                    <a:pt x="18338" y="17705"/>
                  </a:cubicBezTo>
                  <a:cubicBezTo>
                    <a:pt x="18853" y="17705"/>
                    <a:pt x="18853" y="17705"/>
                    <a:pt x="19367" y="17705"/>
                  </a:cubicBezTo>
                  <a:cubicBezTo>
                    <a:pt x="19367" y="17705"/>
                    <a:pt x="19367" y="17705"/>
                    <a:pt x="19367" y="17705"/>
                  </a:cubicBezTo>
                  <a:cubicBezTo>
                    <a:pt x="19367" y="17705"/>
                    <a:pt x="19367" y="17705"/>
                    <a:pt x="19367" y="17705"/>
                  </a:cubicBezTo>
                  <a:cubicBezTo>
                    <a:pt x="19367" y="18059"/>
                    <a:pt x="19881" y="17705"/>
                    <a:pt x="19881" y="17705"/>
                  </a:cubicBezTo>
                  <a:cubicBezTo>
                    <a:pt x="19881" y="17351"/>
                    <a:pt x="19367" y="17351"/>
                    <a:pt x="19367" y="16997"/>
                  </a:cubicBezTo>
                  <a:cubicBezTo>
                    <a:pt x="19367" y="16997"/>
                    <a:pt x="19367" y="17351"/>
                    <a:pt x="19367" y="17351"/>
                  </a:cubicBezTo>
                  <a:cubicBezTo>
                    <a:pt x="19367" y="16997"/>
                    <a:pt x="18853" y="16997"/>
                    <a:pt x="19367" y="16643"/>
                  </a:cubicBezTo>
                  <a:cubicBezTo>
                    <a:pt x="18853" y="16997"/>
                    <a:pt x="19367" y="16997"/>
                    <a:pt x="19367" y="16997"/>
                  </a:cubicBezTo>
                  <a:cubicBezTo>
                    <a:pt x="19881" y="16643"/>
                    <a:pt x="19881" y="16289"/>
                    <a:pt x="20395" y="15934"/>
                  </a:cubicBezTo>
                  <a:cubicBezTo>
                    <a:pt x="20395" y="15934"/>
                    <a:pt x="20395" y="15580"/>
                    <a:pt x="20395" y="15226"/>
                  </a:cubicBezTo>
                  <a:cubicBezTo>
                    <a:pt x="20910" y="14518"/>
                    <a:pt x="20910" y="14164"/>
                    <a:pt x="21424" y="1381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18" name="Shape 2719">
              <a:extLst>
                <a:ext uri="{FF2B5EF4-FFF2-40B4-BE49-F238E27FC236}">
                  <a16:creationId xmlns:a16="http://schemas.microsoft.com/office/drawing/2014/main" id="{178BB87B-3D82-44A6-9699-7E44D891BA10}"/>
                </a:ext>
              </a:extLst>
            </p:cNvPr>
            <p:cNvSpPr/>
            <p:nvPr/>
          </p:nvSpPr>
          <p:spPr>
            <a:xfrm>
              <a:off x="-960227" y="5871306"/>
              <a:ext cx="1451733" cy="966748"/>
            </a:xfrm>
            <a:custGeom>
              <a:avLst/>
              <a:gdLst/>
              <a:ahLst/>
              <a:cxnLst>
                <a:cxn ang="0">
                  <a:pos x="wd2" y="hd2"/>
                </a:cxn>
                <a:cxn ang="5400000">
                  <a:pos x="wd2" y="hd2"/>
                </a:cxn>
                <a:cxn ang="10800000">
                  <a:pos x="wd2" y="hd2"/>
                </a:cxn>
                <a:cxn ang="16200000">
                  <a:pos x="wd2" y="hd2"/>
                </a:cxn>
              </a:cxnLst>
              <a:rect l="0" t="0" r="r" b="b"/>
              <a:pathLst>
                <a:path w="21367" h="21600" extrusionOk="0">
                  <a:moveTo>
                    <a:pt x="13095" y="19694"/>
                  </a:moveTo>
                  <a:cubicBezTo>
                    <a:pt x="13095" y="19694"/>
                    <a:pt x="13095" y="19694"/>
                    <a:pt x="13095" y="19694"/>
                  </a:cubicBezTo>
                  <a:cubicBezTo>
                    <a:pt x="13095" y="19694"/>
                    <a:pt x="13095" y="19694"/>
                    <a:pt x="13095" y="20012"/>
                  </a:cubicBezTo>
                  <a:cubicBezTo>
                    <a:pt x="13095" y="19694"/>
                    <a:pt x="13095" y="19694"/>
                    <a:pt x="13095" y="19694"/>
                  </a:cubicBezTo>
                  <a:close/>
                  <a:moveTo>
                    <a:pt x="21273" y="10165"/>
                  </a:moveTo>
                  <a:cubicBezTo>
                    <a:pt x="21273" y="10165"/>
                    <a:pt x="21273" y="9847"/>
                    <a:pt x="21273" y="9847"/>
                  </a:cubicBezTo>
                  <a:cubicBezTo>
                    <a:pt x="21273" y="9847"/>
                    <a:pt x="21273" y="10165"/>
                    <a:pt x="21064" y="10165"/>
                  </a:cubicBezTo>
                  <a:cubicBezTo>
                    <a:pt x="21064" y="10165"/>
                    <a:pt x="21064" y="10165"/>
                    <a:pt x="21064" y="10165"/>
                  </a:cubicBezTo>
                  <a:cubicBezTo>
                    <a:pt x="21064" y="9847"/>
                    <a:pt x="21064" y="9847"/>
                    <a:pt x="20854" y="9847"/>
                  </a:cubicBezTo>
                  <a:cubicBezTo>
                    <a:pt x="20854" y="9847"/>
                    <a:pt x="21273" y="9847"/>
                    <a:pt x="21064" y="9529"/>
                  </a:cubicBezTo>
                  <a:cubicBezTo>
                    <a:pt x="20854" y="9212"/>
                    <a:pt x="20434" y="9847"/>
                    <a:pt x="20434" y="9529"/>
                  </a:cubicBezTo>
                  <a:cubicBezTo>
                    <a:pt x="20434" y="9529"/>
                    <a:pt x="21273" y="9529"/>
                    <a:pt x="21273" y="8894"/>
                  </a:cubicBezTo>
                  <a:cubicBezTo>
                    <a:pt x="21064" y="8576"/>
                    <a:pt x="20644" y="9212"/>
                    <a:pt x="20434" y="8894"/>
                  </a:cubicBezTo>
                  <a:cubicBezTo>
                    <a:pt x="20434" y="8894"/>
                    <a:pt x="20854" y="8894"/>
                    <a:pt x="20854" y="8894"/>
                  </a:cubicBezTo>
                  <a:cubicBezTo>
                    <a:pt x="21064" y="8576"/>
                    <a:pt x="20854" y="8576"/>
                    <a:pt x="20644" y="8259"/>
                  </a:cubicBezTo>
                  <a:cubicBezTo>
                    <a:pt x="20854" y="8259"/>
                    <a:pt x="21064" y="8576"/>
                    <a:pt x="21064" y="8259"/>
                  </a:cubicBezTo>
                  <a:cubicBezTo>
                    <a:pt x="21064" y="7941"/>
                    <a:pt x="21064" y="7941"/>
                    <a:pt x="21064" y="7624"/>
                  </a:cubicBezTo>
                  <a:cubicBezTo>
                    <a:pt x="21273" y="7306"/>
                    <a:pt x="21064" y="7306"/>
                    <a:pt x="21064" y="7306"/>
                  </a:cubicBezTo>
                  <a:cubicBezTo>
                    <a:pt x="20854" y="6988"/>
                    <a:pt x="21064" y="6988"/>
                    <a:pt x="20854" y="7306"/>
                  </a:cubicBezTo>
                  <a:cubicBezTo>
                    <a:pt x="20644" y="7306"/>
                    <a:pt x="20854" y="6988"/>
                    <a:pt x="20644" y="6988"/>
                  </a:cubicBezTo>
                  <a:cubicBezTo>
                    <a:pt x="20854" y="6671"/>
                    <a:pt x="20644" y="6671"/>
                    <a:pt x="20644" y="6671"/>
                  </a:cubicBezTo>
                  <a:cubicBezTo>
                    <a:pt x="20434" y="6671"/>
                    <a:pt x="20434" y="6671"/>
                    <a:pt x="20225" y="6671"/>
                  </a:cubicBezTo>
                  <a:cubicBezTo>
                    <a:pt x="20225" y="6671"/>
                    <a:pt x="20015" y="6353"/>
                    <a:pt x="20015" y="6353"/>
                  </a:cubicBezTo>
                  <a:cubicBezTo>
                    <a:pt x="20015" y="6353"/>
                    <a:pt x="20015" y="6353"/>
                    <a:pt x="20015" y="6353"/>
                  </a:cubicBezTo>
                  <a:cubicBezTo>
                    <a:pt x="19805" y="6353"/>
                    <a:pt x="19805" y="6353"/>
                    <a:pt x="19805" y="6671"/>
                  </a:cubicBezTo>
                  <a:cubicBezTo>
                    <a:pt x="19596" y="6988"/>
                    <a:pt x="19386" y="7306"/>
                    <a:pt x="19386" y="7306"/>
                  </a:cubicBezTo>
                  <a:cubicBezTo>
                    <a:pt x="19386" y="6988"/>
                    <a:pt x="19596" y="6353"/>
                    <a:pt x="19805" y="6353"/>
                  </a:cubicBezTo>
                  <a:cubicBezTo>
                    <a:pt x="19805" y="6035"/>
                    <a:pt x="19596" y="6035"/>
                    <a:pt x="19805" y="5718"/>
                  </a:cubicBezTo>
                  <a:cubicBezTo>
                    <a:pt x="19805" y="5400"/>
                    <a:pt x="19805" y="5400"/>
                    <a:pt x="19596" y="5400"/>
                  </a:cubicBezTo>
                  <a:cubicBezTo>
                    <a:pt x="19386" y="5400"/>
                    <a:pt x="19176" y="5718"/>
                    <a:pt x="18966" y="5718"/>
                  </a:cubicBezTo>
                  <a:cubicBezTo>
                    <a:pt x="18757" y="5718"/>
                    <a:pt x="18757" y="5718"/>
                    <a:pt x="18966" y="5400"/>
                  </a:cubicBezTo>
                  <a:cubicBezTo>
                    <a:pt x="18757" y="5400"/>
                    <a:pt x="18757" y="5718"/>
                    <a:pt x="18757" y="5718"/>
                  </a:cubicBezTo>
                  <a:cubicBezTo>
                    <a:pt x="18757" y="5400"/>
                    <a:pt x="18757" y="5400"/>
                    <a:pt x="18757" y="5082"/>
                  </a:cubicBezTo>
                  <a:cubicBezTo>
                    <a:pt x="18966" y="5082"/>
                    <a:pt x="19176" y="4765"/>
                    <a:pt x="19176" y="4765"/>
                  </a:cubicBezTo>
                  <a:cubicBezTo>
                    <a:pt x="19176" y="4447"/>
                    <a:pt x="19176" y="4129"/>
                    <a:pt x="19176" y="3812"/>
                  </a:cubicBezTo>
                  <a:cubicBezTo>
                    <a:pt x="19176" y="3494"/>
                    <a:pt x="19176" y="3176"/>
                    <a:pt x="18966" y="3494"/>
                  </a:cubicBezTo>
                  <a:cubicBezTo>
                    <a:pt x="18757" y="3494"/>
                    <a:pt x="18757" y="3494"/>
                    <a:pt x="18547" y="3494"/>
                  </a:cubicBezTo>
                  <a:cubicBezTo>
                    <a:pt x="18547" y="3494"/>
                    <a:pt x="18337" y="3494"/>
                    <a:pt x="18337" y="3494"/>
                  </a:cubicBezTo>
                  <a:cubicBezTo>
                    <a:pt x="18337" y="3494"/>
                    <a:pt x="18337" y="3176"/>
                    <a:pt x="18337" y="3176"/>
                  </a:cubicBezTo>
                  <a:cubicBezTo>
                    <a:pt x="18337" y="3176"/>
                    <a:pt x="18337" y="3176"/>
                    <a:pt x="18128" y="3176"/>
                  </a:cubicBezTo>
                  <a:cubicBezTo>
                    <a:pt x="18128" y="2859"/>
                    <a:pt x="18128" y="2859"/>
                    <a:pt x="18337" y="2859"/>
                  </a:cubicBezTo>
                  <a:cubicBezTo>
                    <a:pt x="18547" y="2541"/>
                    <a:pt x="18757" y="2224"/>
                    <a:pt x="18547" y="1906"/>
                  </a:cubicBezTo>
                  <a:cubicBezTo>
                    <a:pt x="18547" y="1588"/>
                    <a:pt x="19176" y="1588"/>
                    <a:pt x="19386" y="953"/>
                  </a:cubicBezTo>
                  <a:cubicBezTo>
                    <a:pt x="19176" y="953"/>
                    <a:pt x="19176" y="1271"/>
                    <a:pt x="18966" y="1271"/>
                  </a:cubicBezTo>
                  <a:cubicBezTo>
                    <a:pt x="18966" y="1271"/>
                    <a:pt x="18757" y="953"/>
                    <a:pt x="18757" y="953"/>
                  </a:cubicBezTo>
                  <a:cubicBezTo>
                    <a:pt x="18547" y="953"/>
                    <a:pt x="18547" y="1271"/>
                    <a:pt x="18547" y="1271"/>
                  </a:cubicBezTo>
                  <a:cubicBezTo>
                    <a:pt x="18337" y="1588"/>
                    <a:pt x="18337" y="1588"/>
                    <a:pt x="18337" y="1588"/>
                  </a:cubicBezTo>
                  <a:cubicBezTo>
                    <a:pt x="18128" y="1906"/>
                    <a:pt x="18337" y="1906"/>
                    <a:pt x="18128" y="1906"/>
                  </a:cubicBezTo>
                  <a:cubicBezTo>
                    <a:pt x="17918" y="1906"/>
                    <a:pt x="17918" y="1906"/>
                    <a:pt x="17918" y="1906"/>
                  </a:cubicBezTo>
                  <a:cubicBezTo>
                    <a:pt x="17708" y="2224"/>
                    <a:pt x="17708" y="2541"/>
                    <a:pt x="17708" y="2859"/>
                  </a:cubicBezTo>
                  <a:cubicBezTo>
                    <a:pt x="17708" y="2859"/>
                    <a:pt x="17708" y="2859"/>
                    <a:pt x="17708" y="2859"/>
                  </a:cubicBezTo>
                  <a:cubicBezTo>
                    <a:pt x="17708" y="2541"/>
                    <a:pt x="17499" y="2541"/>
                    <a:pt x="17499" y="2224"/>
                  </a:cubicBezTo>
                  <a:cubicBezTo>
                    <a:pt x="17499" y="2224"/>
                    <a:pt x="17289" y="2224"/>
                    <a:pt x="17079" y="2224"/>
                  </a:cubicBezTo>
                  <a:cubicBezTo>
                    <a:pt x="17079" y="2224"/>
                    <a:pt x="17289" y="1588"/>
                    <a:pt x="17079" y="1906"/>
                  </a:cubicBezTo>
                  <a:cubicBezTo>
                    <a:pt x="16869" y="1588"/>
                    <a:pt x="17079" y="1588"/>
                    <a:pt x="17079" y="1271"/>
                  </a:cubicBezTo>
                  <a:cubicBezTo>
                    <a:pt x="17079" y="953"/>
                    <a:pt x="17079" y="953"/>
                    <a:pt x="16869" y="953"/>
                  </a:cubicBezTo>
                  <a:cubicBezTo>
                    <a:pt x="16869" y="953"/>
                    <a:pt x="16869" y="953"/>
                    <a:pt x="16869" y="635"/>
                  </a:cubicBezTo>
                  <a:cubicBezTo>
                    <a:pt x="16869" y="635"/>
                    <a:pt x="16660" y="635"/>
                    <a:pt x="16660" y="635"/>
                  </a:cubicBezTo>
                  <a:cubicBezTo>
                    <a:pt x="16660" y="635"/>
                    <a:pt x="16660" y="318"/>
                    <a:pt x="16660" y="318"/>
                  </a:cubicBezTo>
                  <a:cubicBezTo>
                    <a:pt x="16660" y="318"/>
                    <a:pt x="16660" y="0"/>
                    <a:pt x="16450" y="0"/>
                  </a:cubicBezTo>
                  <a:cubicBezTo>
                    <a:pt x="16450" y="0"/>
                    <a:pt x="16450" y="0"/>
                    <a:pt x="16240" y="0"/>
                  </a:cubicBezTo>
                  <a:cubicBezTo>
                    <a:pt x="16240" y="0"/>
                    <a:pt x="16240" y="0"/>
                    <a:pt x="16031" y="318"/>
                  </a:cubicBezTo>
                  <a:cubicBezTo>
                    <a:pt x="16031" y="318"/>
                    <a:pt x="16031" y="0"/>
                    <a:pt x="16031" y="0"/>
                  </a:cubicBezTo>
                  <a:cubicBezTo>
                    <a:pt x="16031" y="318"/>
                    <a:pt x="16031" y="318"/>
                    <a:pt x="15821" y="318"/>
                  </a:cubicBezTo>
                  <a:cubicBezTo>
                    <a:pt x="15821" y="318"/>
                    <a:pt x="16031" y="318"/>
                    <a:pt x="16031" y="318"/>
                  </a:cubicBezTo>
                  <a:cubicBezTo>
                    <a:pt x="15821" y="0"/>
                    <a:pt x="15611" y="0"/>
                    <a:pt x="15821" y="318"/>
                  </a:cubicBezTo>
                  <a:cubicBezTo>
                    <a:pt x="15611" y="318"/>
                    <a:pt x="15611" y="318"/>
                    <a:pt x="15611" y="0"/>
                  </a:cubicBezTo>
                  <a:cubicBezTo>
                    <a:pt x="15611" y="0"/>
                    <a:pt x="15611" y="318"/>
                    <a:pt x="15611" y="318"/>
                  </a:cubicBezTo>
                  <a:cubicBezTo>
                    <a:pt x="15611" y="318"/>
                    <a:pt x="15611" y="318"/>
                    <a:pt x="15611" y="318"/>
                  </a:cubicBezTo>
                  <a:cubicBezTo>
                    <a:pt x="15401" y="318"/>
                    <a:pt x="15611" y="635"/>
                    <a:pt x="15611" y="953"/>
                  </a:cubicBezTo>
                  <a:cubicBezTo>
                    <a:pt x="15611" y="953"/>
                    <a:pt x="15611" y="953"/>
                    <a:pt x="15611" y="953"/>
                  </a:cubicBezTo>
                  <a:cubicBezTo>
                    <a:pt x="15611" y="1271"/>
                    <a:pt x="15611" y="1588"/>
                    <a:pt x="15821" y="1906"/>
                  </a:cubicBezTo>
                  <a:cubicBezTo>
                    <a:pt x="15821" y="2224"/>
                    <a:pt x="15611" y="2224"/>
                    <a:pt x="15611" y="2224"/>
                  </a:cubicBezTo>
                  <a:cubicBezTo>
                    <a:pt x="15611" y="2541"/>
                    <a:pt x="15611" y="2541"/>
                    <a:pt x="15821" y="2859"/>
                  </a:cubicBezTo>
                  <a:cubicBezTo>
                    <a:pt x="15401" y="2859"/>
                    <a:pt x="15611" y="2541"/>
                    <a:pt x="15401" y="2541"/>
                  </a:cubicBezTo>
                  <a:cubicBezTo>
                    <a:pt x="15401" y="2541"/>
                    <a:pt x="15401" y="2541"/>
                    <a:pt x="15611" y="2541"/>
                  </a:cubicBezTo>
                  <a:cubicBezTo>
                    <a:pt x="15401" y="2541"/>
                    <a:pt x="15401" y="2541"/>
                    <a:pt x="15192" y="2541"/>
                  </a:cubicBezTo>
                  <a:cubicBezTo>
                    <a:pt x="15401" y="2859"/>
                    <a:pt x="15401" y="3176"/>
                    <a:pt x="15401" y="3176"/>
                  </a:cubicBezTo>
                  <a:cubicBezTo>
                    <a:pt x="15192" y="3176"/>
                    <a:pt x="15192" y="2859"/>
                    <a:pt x="15192" y="2859"/>
                  </a:cubicBezTo>
                  <a:cubicBezTo>
                    <a:pt x="15192" y="2859"/>
                    <a:pt x="15192" y="2859"/>
                    <a:pt x="15192" y="3176"/>
                  </a:cubicBezTo>
                  <a:cubicBezTo>
                    <a:pt x="14982" y="3176"/>
                    <a:pt x="14982" y="2859"/>
                    <a:pt x="14982" y="2859"/>
                  </a:cubicBezTo>
                  <a:cubicBezTo>
                    <a:pt x="14982" y="2859"/>
                    <a:pt x="14982" y="2859"/>
                    <a:pt x="15192" y="2859"/>
                  </a:cubicBezTo>
                  <a:cubicBezTo>
                    <a:pt x="14982" y="2859"/>
                    <a:pt x="14772" y="2859"/>
                    <a:pt x="14772" y="2859"/>
                  </a:cubicBezTo>
                  <a:cubicBezTo>
                    <a:pt x="14772" y="2859"/>
                    <a:pt x="14772" y="2859"/>
                    <a:pt x="14772" y="3176"/>
                  </a:cubicBezTo>
                  <a:cubicBezTo>
                    <a:pt x="14772" y="3176"/>
                    <a:pt x="14772" y="2859"/>
                    <a:pt x="14772" y="2859"/>
                  </a:cubicBezTo>
                  <a:cubicBezTo>
                    <a:pt x="14563" y="2224"/>
                    <a:pt x="14563" y="2541"/>
                    <a:pt x="14353" y="2224"/>
                  </a:cubicBezTo>
                  <a:cubicBezTo>
                    <a:pt x="14353" y="2541"/>
                    <a:pt x="14143" y="2541"/>
                    <a:pt x="14143" y="2859"/>
                  </a:cubicBezTo>
                  <a:cubicBezTo>
                    <a:pt x="14143" y="2859"/>
                    <a:pt x="14143" y="2859"/>
                    <a:pt x="14143" y="2859"/>
                  </a:cubicBezTo>
                  <a:cubicBezTo>
                    <a:pt x="14143" y="2859"/>
                    <a:pt x="13933" y="3176"/>
                    <a:pt x="13933" y="3176"/>
                  </a:cubicBezTo>
                  <a:cubicBezTo>
                    <a:pt x="13933" y="3494"/>
                    <a:pt x="13933" y="3812"/>
                    <a:pt x="13724" y="4129"/>
                  </a:cubicBezTo>
                  <a:cubicBezTo>
                    <a:pt x="13724" y="3812"/>
                    <a:pt x="13514" y="3812"/>
                    <a:pt x="13514" y="3812"/>
                  </a:cubicBezTo>
                  <a:cubicBezTo>
                    <a:pt x="13514" y="4129"/>
                    <a:pt x="13514" y="4129"/>
                    <a:pt x="13724" y="3812"/>
                  </a:cubicBezTo>
                  <a:cubicBezTo>
                    <a:pt x="13514" y="4129"/>
                    <a:pt x="13514" y="4129"/>
                    <a:pt x="13514" y="4129"/>
                  </a:cubicBezTo>
                  <a:cubicBezTo>
                    <a:pt x="13514" y="4129"/>
                    <a:pt x="13514" y="4447"/>
                    <a:pt x="13514" y="4447"/>
                  </a:cubicBezTo>
                  <a:cubicBezTo>
                    <a:pt x="13514" y="4129"/>
                    <a:pt x="13304" y="4129"/>
                    <a:pt x="13304" y="3812"/>
                  </a:cubicBezTo>
                  <a:cubicBezTo>
                    <a:pt x="13304" y="3494"/>
                    <a:pt x="13095" y="3176"/>
                    <a:pt x="13095" y="3176"/>
                  </a:cubicBezTo>
                  <a:cubicBezTo>
                    <a:pt x="12885" y="2859"/>
                    <a:pt x="12885" y="3176"/>
                    <a:pt x="12885" y="2859"/>
                  </a:cubicBezTo>
                  <a:cubicBezTo>
                    <a:pt x="12885" y="2859"/>
                    <a:pt x="12885" y="2859"/>
                    <a:pt x="12675" y="2859"/>
                  </a:cubicBezTo>
                  <a:cubicBezTo>
                    <a:pt x="12675" y="2541"/>
                    <a:pt x="12675" y="2859"/>
                    <a:pt x="12466" y="2859"/>
                  </a:cubicBezTo>
                  <a:cubicBezTo>
                    <a:pt x="12466" y="2859"/>
                    <a:pt x="12466" y="2541"/>
                    <a:pt x="12466" y="2541"/>
                  </a:cubicBezTo>
                  <a:cubicBezTo>
                    <a:pt x="12466" y="2541"/>
                    <a:pt x="12256" y="2541"/>
                    <a:pt x="12046" y="2541"/>
                  </a:cubicBezTo>
                  <a:cubicBezTo>
                    <a:pt x="12046" y="2859"/>
                    <a:pt x="12046" y="3176"/>
                    <a:pt x="12046" y="3494"/>
                  </a:cubicBezTo>
                  <a:cubicBezTo>
                    <a:pt x="12046" y="3812"/>
                    <a:pt x="12046" y="3812"/>
                    <a:pt x="12256" y="4129"/>
                  </a:cubicBezTo>
                  <a:cubicBezTo>
                    <a:pt x="12256" y="4129"/>
                    <a:pt x="12256" y="4447"/>
                    <a:pt x="12256" y="4447"/>
                  </a:cubicBezTo>
                  <a:cubicBezTo>
                    <a:pt x="12256" y="4447"/>
                    <a:pt x="12256" y="4447"/>
                    <a:pt x="12466" y="4447"/>
                  </a:cubicBezTo>
                  <a:cubicBezTo>
                    <a:pt x="12466" y="4447"/>
                    <a:pt x="12466" y="4447"/>
                    <a:pt x="12466" y="4765"/>
                  </a:cubicBezTo>
                  <a:cubicBezTo>
                    <a:pt x="12466" y="4765"/>
                    <a:pt x="12466" y="5082"/>
                    <a:pt x="12466" y="5400"/>
                  </a:cubicBezTo>
                  <a:cubicBezTo>
                    <a:pt x="12466" y="5400"/>
                    <a:pt x="12466" y="5718"/>
                    <a:pt x="12466" y="5718"/>
                  </a:cubicBezTo>
                  <a:cubicBezTo>
                    <a:pt x="12466" y="6035"/>
                    <a:pt x="12675" y="6035"/>
                    <a:pt x="12466" y="6353"/>
                  </a:cubicBezTo>
                  <a:cubicBezTo>
                    <a:pt x="12466" y="6353"/>
                    <a:pt x="12466" y="6035"/>
                    <a:pt x="12466" y="6035"/>
                  </a:cubicBezTo>
                  <a:cubicBezTo>
                    <a:pt x="12466" y="5718"/>
                    <a:pt x="12256" y="5718"/>
                    <a:pt x="12256" y="5718"/>
                  </a:cubicBezTo>
                  <a:cubicBezTo>
                    <a:pt x="12256" y="5400"/>
                    <a:pt x="12256" y="5082"/>
                    <a:pt x="12256" y="4765"/>
                  </a:cubicBezTo>
                  <a:cubicBezTo>
                    <a:pt x="12256" y="4765"/>
                    <a:pt x="12256" y="4765"/>
                    <a:pt x="12256" y="4765"/>
                  </a:cubicBezTo>
                  <a:cubicBezTo>
                    <a:pt x="12046" y="4447"/>
                    <a:pt x="12046" y="4447"/>
                    <a:pt x="12046" y="4447"/>
                  </a:cubicBezTo>
                  <a:cubicBezTo>
                    <a:pt x="12046" y="4129"/>
                    <a:pt x="11836" y="4129"/>
                    <a:pt x="11627" y="4129"/>
                  </a:cubicBezTo>
                  <a:cubicBezTo>
                    <a:pt x="11627" y="3812"/>
                    <a:pt x="11836" y="3494"/>
                    <a:pt x="11417" y="3176"/>
                  </a:cubicBezTo>
                  <a:cubicBezTo>
                    <a:pt x="11417" y="3176"/>
                    <a:pt x="11417" y="3176"/>
                    <a:pt x="11417" y="3176"/>
                  </a:cubicBezTo>
                  <a:cubicBezTo>
                    <a:pt x="11417" y="3176"/>
                    <a:pt x="11417" y="2859"/>
                    <a:pt x="11417" y="2859"/>
                  </a:cubicBezTo>
                  <a:cubicBezTo>
                    <a:pt x="11207" y="2541"/>
                    <a:pt x="11207" y="2859"/>
                    <a:pt x="11207" y="2859"/>
                  </a:cubicBezTo>
                  <a:cubicBezTo>
                    <a:pt x="11207" y="2859"/>
                    <a:pt x="11207" y="2224"/>
                    <a:pt x="10998" y="2541"/>
                  </a:cubicBezTo>
                  <a:cubicBezTo>
                    <a:pt x="10998" y="2541"/>
                    <a:pt x="10998" y="2541"/>
                    <a:pt x="10788" y="2859"/>
                  </a:cubicBezTo>
                  <a:cubicBezTo>
                    <a:pt x="10998" y="2224"/>
                    <a:pt x="10578" y="2541"/>
                    <a:pt x="10578" y="2859"/>
                  </a:cubicBezTo>
                  <a:cubicBezTo>
                    <a:pt x="10578" y="2859"/>
                    <a:pt x="10578" y="3176"/>
                    <a:pt x="10578" y="3494"/>
                  </a:cubicBezTo>
                  <a:cubicBezTo>
                    <a:pt x="10578" y="3176"/>
                    <a:pt x="10578" y="3176"/>
                    <a:pt x="10578" y="3176"/>
                  </a:cubicBezTo>
                  <a:cubicBezTo>
                    <a:pt x="10368" y="3176"/>
                    <a:pt x="10368" y="3176"/>
                    <a:pt x="10368" y="3176"/>
                  </a:cubicBezTo>
                  <a:cubicBezTo>
                    <a:pt x="10368" y="3176"/>
                    <a:pt x="9949" y="3176"/>
                    <a:pt x="9949" y="3494"/>
                  </a:cubicBezTo>
                  <a:cubicBezTo>
                    <a:pt x="9739" y="3494"/>
                    <a:pt x="9949" y="3812"/>
                    <a:pt x="9949" y="3812"/>
                  </a:cubicBezTo>
                  <a:cubicBezTo>
                    <a:pt x="9949" y="3812"/>
                    <a:pt x="9739" y="3812"/>
                    <a:pt x="9739" y="4129"/>
                  </a:cubicBezTo>
                  <a:cubicBezTo>
                    <a:pt x="9739" y="4129"/>
                    <a:pt x="9739" y="4129"/>
                    <a:pt x="9949" y="4447"/>
                  </a:cubicBezTo>
                  <a:cubicBezTo>
                    <a:pt x="9949" y="4447"/>
                    <a:pt x="9949" y="4765"/>
                    <a:pt x="9949" y="5082"/>
                  </a:cubicBezTo>
                  <a:cubicBezTo>
                    <a:pt x="9949" y="5082"/>
                    <a:pt x="9949" y="5718"/>
                    <a:pt x="9739" y="5718"/>
                  </a:cubicBezTo>
                  <a:cubicBezTo>
                    <a:pt x="9949" y="5718"/>
                    <a:pt x="9739" y="5718"/>
                    <a:pt x="9949" y="5718"/>
                  </a:cubicBezTo>
                  <a:cubicBezTo>
                    <a:pt x="9739" y="5718"/>
                    <a:pt x="9530" y="5400"/>
                    <a:pt x="9739" y="5718"/>
                  </a:cubicBezTo>
                  <a:cubicBezTo>
                    <a:pt x="9530" y="5718"/>
                    <a:pt x="9530" y="5718"/>
                    <a:pt x="9530" y="5400"/>
                  </a:cubicBezTo>
                  <a:cubicBezTo>
                    <a:pt x="9320" y="5400"/>
                    <a:pt x="9530" y="5082"/>
                    <a:pt x="9320" y="4765"/>
                  </a:cubicBezTo>
                  <a:cubicBezTo>
                    <a:pt x="9320" y="4765"/>
                    <a:pt x="9320" y="4765"/>
                    <a:pt x="9110" y="4765"/>
                  </a:cubicBezTo>
                  <a:cubicBezTo>
                    <a:pt x="9110" y="4447"/>
                    <a:pt x="9110" y="4447"/>
                    <a:pt x="9110" y="4447"/>
                  </a:cubicBezTo>
                  <a:cubicBezTo>
                    <a:pt x="8900" y="4129"/>
                    <a:pt x="8900" y="3812"/>
                    <a:pt x="8900" y="3494"/>
                  </a:cubicBezTo>
                  <a:cubicBezTo>
                    <a:pt x="8691" y="3494"/>
                    <a:pt x="8691" y="3176"/>
                    <a:pt x="8691" y="2859"/>
                  </a:cubicBezTo>
                  <a:cubicBezTo>
                    <a:pt x="8481" y="3176"/>
                    <a:pt x="8481" y="2859"/>
                    <a:pt x="8481" y="2859"/>
                  </a:cubicBezTo>
                  <a:cubicBezTo>
                    <a:pt x="8481" y="2859"/>
                    <a:pt x="8271" y="3176"/>
                    <a:pt x="8271" y="3176"/>
                  </a:cubicBezTo>
                  <a:cubicBezTo>
                    <a:pt x="8271" y="3176"/>
                    <a:pt x="8062" y="3176"/>
                    <a:pt x="8062" y="3176"/>
                  </a:cubicBezTo>
                  <a:cubicBezTo>
                    <a:pt x="7852" y="3494"/>
                    <a:pt x="8062" y="3812"/>
                    <a:pt x="8062" y="4129"/>
                  </a:cubicBezTo>
                  <a:cubicBezTo>
                    <a:pt x="8062" y="4447"/>
                    <a:pt x="8062" y="4765"/>
                    <a:pt x="8271" y="5082"/>
                  </a:cubicBezTo>
                  <a:cubicBezTo>
                    <a:pt x="8271" y="5082"/>
                    <a:pt x="8062" y="5082"/>
                    <a:pt x="8062" y="5082"/>
                  </a:cubicBezTo>
                  <a:cubicBezTo>
                    <a:pt x="8062" y="5082"/>
                    <a:pt x="8271" y="5400"/>
                    <a:pt x="8271" y="5400"/>
                  </a:cubicBezTo>
                  <a:cubicBezTo>
                    <a:pt x="8271" y="5400"/>
                    <a:pt x="8271" y="6353"/>
                    <a:pt x="8271" y="6353"/>
                  </a:cubicBezTo>
                  <a:cubicBezTo>
                    <a:pt x="8062" y="6353"/>
                    <a:pt x="8062" y="6988"/>
                    <a:pt x="8062" y="7306"/>
                  </a:cubicBezTo>
                  <a:cubicBezTo>
                    <a:pt x="7852" y="6988"/>
                    <a:pt x="8062" y="6671"/>
                    <a:pt x="7852" y="6988"/>
                  </a:cubicBezTo>
                  <a:cubicBezTo>
                    <a:pt x="7852" y="6988"/>
                    <a:pt x="7852" y="6988"/>
                    <a:pt x="7852" y="6988"/>
                  </a:cubicBezTo>
                  <a:cubicBezTo>
                    <a:pt x="8062" y="6988"/>
                    <a:pt x="7852" y="7306"/>
                    <a:pt x="7852" y="7624"/>
                  </a:cubicBezTo>
                  <a:cubicBezTo>
                    <a:pt x="7642" y="7624"/>
                    <a:pt x="7642" y="6988"/>
                    <a:pt x="7642" y="6671"/>
                  </a:cubicBezTo>
                  <a:cubicBezTo>
                    <a:pt x="7642" y="6988"/>
                    <a:pt x="7642" y="6988"/>
                    <a:pt x="7642" y="6988"/>
                  </a:cubicBezTo>
                  <a:cubicBezTo>
                    <a:pt x="7433" y="6988"/>
                    <a:pt x="7642" y="6353"/>
                    <a:pt x="7642" y="6353"/>
                  </a:cubicBezTo>
                  <a:cubicBezTo>
                    <a:pt x="7433" y="6035"/>
                    <a:pt x="7223" y="6353"/>
                    <a:pt x="7223" y="6353"/>
                  </a:cubicBezTo>
                  <a:cubicBezTo>
                    <a:pt x="7013" y="6671"/>
                    <a:pt x="6803" y="6988"/>
                    <a:pt x="6803" y="7306"/>
                  </a:cubicBezTo>
                  <a:cubicBezTo>
                    <a:pt x="6803" y="7624"/>
                    <a:pt x="7013" y="8259"/>
                    <a:pt x="7013" y="8576"/>
                  </a:cubicBezTo>
                  <a:cubicBezTo>
                    <a:pt x="6803" y="8576"/>
                    <a:pt x="6803" y="7941"/>
                    <a:pt x="6594" y="7624"/>
                  </a:cubicBezTo>
                  <a:cubicBezTo>
                    <a:pt x="6594" y="7941"/>
                    <a:pt x="6803" y="8576"/>
                    <a:pt x="6594" y="8894"/>
                  </a:cubicBezTo>
                  <a:cubicBezTo>
                    <a:pt x="6594" y="9212"/>
                    <a:pt x="6594" y="9212"/>
                    <a:pt x="6594" y="9212"/>
                  </a:cubicBezTo>
                  <a:cubicBezTo>
                    <a:pt x="6594" y="9529"/>
                    <a:pt x="6803" y="9529"/>
                    <a:pt x="6594" y="9847"/>
                  </a:cubicBezTo>
                  <a:cubicBezTo>
                    <a:pt x="6594" y="9212"/>
                    <a:pt x="6594" y="8894"/>
                    <a:pt x="6594" y="8259"/>
                  </a:cubicBezTo>
                  <a:cubicBezTo>
                    <a:pt x="6384" y="7941"/>
                    <a:pt x="6384" y="7624"/>
                    <a:pt x="6384" y="7624"/>
                  </a:cubicBezTo>
                  <a:cubicBezTo>
                    <a:pt x="6174" y="7624"/>
                    <a:pt x="6174" y="7624"/>
                    <a:pt x="5965" y="7941"/>
                  </a:cubicBezTo>
                  <a:cubicBezTo>
                    <a:pt x="6174" y="7624"/>
                    <a:pt x="6384" y="7306"/>
                    <a:pt x="6174" y="6671"/>
                  </a:cubicBezTo>
                  <a:cubicBezTo>
                    <a:pt x="6174" y="6671"/>
                    <a:pt x="5965" y="6988"/>
                    <a:pt x="5965" y="6988"/>
                  </a:cubicBezTo>
                  <a:cubicBezTo>
                    <a:pt x="5965" y="6988"/>
                    <a:pt x="6174" y="6671"/>
                    <a:pt x="5965" y="6353"/>
                  </a:cubicBezTo>
                  <a:cubicBezTo>
                    <a:pt x="5965" y="6353"/>
                    <a:pt x="5755" y="6353"/>
                    <a:pt x="5755" y="6353"/>
                  </a:cubicBezTo>
                  <a:cubicBezTo>
                    <a:pt x="5335" y="6353"/>
                    <a:pt x="5755" y="5718"/>
                    <a:pt x="5335" y="5400"/>
                  </a:cubicBezTo>
                  <a:cubicBezTo>
                    <a:pt x="5545" y="5400"/>
                    <a:pt x="5545" y="6035"/>
                    <a:pt x="5755" y="6035"/>
                  </a:cubicBezTo>
                  <a:cubicBezTo>
                    <a:pt x="5965" y="6353"/>
                    <a:pt x="6174" y="6035"/>
                    <a:pt x="6174" y="5718"/>
                  </a:cubicBezTo>
                  <a:cubicBezTo>
                    <a:pt x="6174" y="5718"/>
                    <a:pt x="5965" y="5400"/>
                    <a:pt x="5965" y="5718"/>
                  </a:cubicBezTo>
                  <a:cubicBezTo>
                    <a:pt x="5965" y="5400"/>
                    <a:pt x="6174" y="5400"/>
                    <a:pt x="6174" y="5400"/>
                  </a:cubicBezTo>
                  <a:cubicBezTo>
                    <a:pt x="6174" y="5082"/>
                    <a:pt x="6384" y="4765"/>
                    <a:pt x="6174" y="4765"/>
                  </a:cubicBezTo>
                  <a:cubicBezTo>
                    <a:pt x="6384" y="4765"/>
                    <a:pt x="6384" y="4447"/>
                    <a:pt x="6174" y="4447"/>
                  </a:cubicBezTo>
                  <a:cubicBezTo>
                    <a:pt x="6174" y="4129"/>
                    <a:pt x="6174" y="4447"/>
                    <a:pt x="5965" y="4447"/>
                  </a:cubicBezTo>
                  <a:cubicBezTo>
                    <a:pt x="5965" y="4447"/>
                    <a:pt x="6174" y="4129"/>
                    <a:pt x="6174" y="4129"/>
                  </a:cubicBezTo>
                  <a:cubicBezTo>
                    <a:pt x="5965" y="4129"/>
                    <a:pt x="5755" y="4447"/>
                    <a:pt x="5755" y="4129"/>
                  </a:cubicBezTo>
                  <a:cubicBezTo>
                    <a:pt x="5965" y="4129"/>
                    <a:pt x="5965" y="4129"/>
                    <a:pt x="6174" y="3812"/>
                  </a:cubicBezTo>
                  <a:cubicBezTo>
                    <a:pt x="6174" y="3494"/>
                    <a:pt x="5965" y="3812"/>
                    <a:pt x="5965" y="3812"/>
                  </a:cubicBezTo>
                  <a:cubicBezTo>
                    <a:pt x="5755" y="3812"/>
                    <a:pt x="5755" y="3494"/>
                    <a:pt x="5965" y="3494"/>
                  </a:cubicBezTo>
                  <a:cubicBezTo>
                    <a:pt x="5755" y="3176"/>
                    <a:pt x="5755" y="3176"/>
                    <a:pt x="5545" y="3176"/>
                  </a:cubicBezTo>
                  <a:cubicBezTo>
                    <a:pt x="5545" y="3494"/>
                    <a:pt x="5755" y="3494"/>
                    <a:pt x="5545" y="3812"/>
                  </a:cubicBezTo>
                  <a:cubicBezTo>
                    <a:pt x="5545" y="3494"/>
                    <a:pt x="5545" y="3494"/>
                    <a:pt x="5545" y="3494"/>
                  </a:cubicBezTo>
                  <a:cubicBezTo>
                    <a:pt x="5545" y="3176"/>
                    <a:pt x="5545" y="3494"/>
                    <a:pt x="5545" y="3176"/>
                  </a:cubicBezTo>
                  <a:cubicBezTo>
                    <a:pt x="5335" y="3176"/>
                    <a:pt x="5545" y="2859"/>
                    <a:pt x="5335" y="2859"/>
                  </a:cubicBezTo>
                  <a:cubicBezTo>
                    <a:pt x="5335" y="2859"/>
                    <a:pt x="5335" y="2541"/>
                    <a:pt x="5335" y="2541"/>
                  </a:cubicBezTo>
                  <a:cubicBezTo>
                    <a:pt x="5335" y="2541"/>
                    <a:pt x="5335" y="2541"/>
                    <a:pt x="5126" y="2541"/>
                  </a:cubicBezTo>
                  <a:cubicBezTo>
                    <a:pt x="5126" y="2541"/>
                    <a:pt x="5126" y="2224"/>
                    <a:pt x="4916" y="2224"/>
                  </a:cubicBezTo>
                  <a:cubicBezTo>
                    <a:pt x="5126" y="2224"/>
                    <a:pt x="5126" y="1906"/>
                    <a:pt x="4916" y="1906"/>
                  </a:cubicBezTo>
                  <a:cubicBezTo>
                    <a:pt x="4916" y="1906"/>
                    <a:pt x="4706" y="1906"/>
                    <a:pt x="4706" y="1906"/>
                  </a:cubicBezTo>
                  <a:cubicBezTo>
                    <a:pt x="4706" y="1906"/>
                    <a:pt x="4706" y="1906"/>
                    <a:pt x="4706" y="1906"/>
                  </a:cubicBezTo>
                  <a:cubicBezTo>
                    <a:pt x="4706" y="1906"/>
                    <a:pt x="4706" y="1906"/>
                    <a:pt x="4706" y="1906"/>
                  </a:cubicBezTo>
                  <a:cubicBezTo>
                    <a:pt x="4706" y="1906"/>
                    <a:pt x="4497" y="1906"/>
                    <a:pt x="4497" y="1906"/>
                  </a:cubicBezTo>
                  <a:cubicBezTo>
                    <a:pt x="4497" y="1906"/>
                    <a:pt x="4497" y="1588"/>
                    <a:pt x="4497" y="1588"/>
                  </a:cubicBezTo>
                  <a:cubicBezTo>
                    <a:pt x="4497" y="1271"/>
                    <a:pt x="4497" y="1271"/>
                    <a:pt x="4287" y="953"/>
                  </a:cubicBezTo>
                  <a:cubicBezTo>
                    <a:pt x="4287" y="953"/>
                    <a:pt x="4077" y="635"/>
                    <a:pt x="4077" y="318"/>
                  </a:cubicBezTo>
                  <a:cubicBezTo>
                    <a:pt x="4077" y="635"/>
                    <a:pt x="4077" y="635"/>
                    <a:pt x="4077" y="635"/>
                  </a:cubicBezTo>
                  <a:cubicBezTo>
                    <a:pt x="4077" y="635"/>
                    <a:pt x="3867" y="635"/>
                    <a:pt x="3867" y="635"/>
                  </a:cubicBezTo>
                  <a:cubicBezTo>
                    <a:pt x="3658" y="635"/>
                    <a:pt x="3867" y="635"/>
                    <a:pt x="3658" y="635"/>
                  </a:cubicBezTo>
                  <a:cubicBezTo>
                    <a:pt x="3658" y="953"/>
                    <a:pt x="3658" y="953"/>
                    <a:pt x="3448" y="635"/>
                  </a:cubicBezTo>
                  <a:cubicBezTo>
                    <a:pt x="3238" y="635"/>
                    <a:pt x="3238" y="318"/>
                    <a:pt x="3029" y="318"/>
                  </a:cubicBezTo>
                  <a:cubicBezTo>
                    <a:pt x="3238" y="635"/>
                    <a:pt x="3238" y="635"/>
                    <a:pt x="3238" y="635"/>
                  </a:cubicBezTo>
                  <a:cubicBezTo>
                    <a:pt x="3238" y="635"/>
                    <a:pt x="3029" y="635"/>
                    <a:pt x="2819" y="635"/>
                  </a:cubicBezTo>
                  <a:cubicBezTo>
                    <a:pt x="3029" y="635"/>
                    <a:pt x="3029" y="635"/>
                    <a:pt x="3029" y="953"/>
                  </a:cubicBezTo>
                  <a:cubicBezTo>
                    <a:pt x="2819" y="635"/>
                    <a:pt x="2819" y="635"/>
                    <a:pt x="2819" y="635"/>
                  </a:cubicBezTo>
                  <a:cubicBezTo>
                    <a:pt x="2819" y="953"/>
                    <a:pt x="2819" y="953"/>
                    <a:pt x="3029" y="953"/>
                  </a:cubicBezTo>
                  <a:cubicBezTo>
                    <a:pt x="3029" y="1588"/>
                    <a:pt x="2819" y="1271"/>
                    <a:pt x="2609" y="1271"/>
                  </a:cubicBezTo>
                  <a:cubicBezTo>
                    <a:pt x="2609" y="1271"/>
                    <a:pt x="2609" y="1271"/>
                    <a:pt x="2819" y="1588"/>
                  </a:cubicBezTo>
                  <a:cubicBezTo>
                    <a:pt x="2819" y="1588"/>
                    <a:pt x="3029" y="1588"/>
                    <a:pt x="3029" y="1588"/>
                  </a:cubicBezTo>
                  <a:cubicBezTo>
                    <a:pt x="3238" y="1588"/>
                    <a:pt x="3238" y="1271"/>
                    <a:pt x="3448" y="1271"/>
                  </a:cubicBezTo>
                  <a:cubicBezTo>
                    <a:pt x="3448" y="1271"/>
                    <a:pt x="3238" y="1588"/>
                    <a:pt x="3448" y="1588"/>
                  </a:cubicBezTo>
                  <a:cubicBezTo>
                    <a:pt x="3448" y="1588"/>
                    <a:pt x="3658" y="1271"/>
                    <a:pt x="3658" y="1271"/>
                  </a:cubicBezTo>
                  <a:cubicBezTo>
                    <a:pt x="3658" y="1271"/>
                    <a:pt x="3448" y="1588"/>
                    <a:pt x="3658" y="1588"/>
                  </a:cubicBezTo>
                  <a:cubicBezTo>
                    <a:pt x="3658" y="1906"/>
                    <a:pt x="3867" y="1271"/>
                    <a:pt x="4077" y="1588"/>
                  </a:cubicBezTo>
                  <a:cubicBezTo>
                    <a:pt x="3867" y="1588"/>
                    <a:pt x="3867" y="1906"/>
                    <a:pt x="3867" y="1906"/>
                  </a:cubicBezTo>
                  <a:cubicBezTo>
                    <a:pt x="3867" y="1906"/>
                    <a:pt x="4077" y="1906"/>
                    <a:pt x="4287" y="1906"/>
                  </a:cubicBezTo>
                  <a:cubicBezTo>
                    <a:pt x="4077" y="1906"/>
                    <a:pt x="3867" y="2224"/>
                    <a:pt x="3867" y="2224"/>
                  </a:cubicBezTo>
                  <a:cubicBezTo>
                    <a:pt x="3867" y="2541"/>
                    <a:pt x="3658" y="1906"/>
                    <a:pt x="3448" y="1906"/>
                  </a:cubicBezTo>
                  <a:cubicBezTo>
                    <a:pt x="3448" y="1906"/>
                    <a:pt x="3029" y="1906"/>
                    <a:pt x="3029" y="2224"/>
                  </a:cubicBezTo>
                  <a:cubicBezTo>
                    <a:pt x="3029" y="2541"/>
                    <a:pt x="3448" y="2859"/>
                    <a:pt x="3658" y="2859"/>
                  </a:cubicBezTo>
                  <a:cubicBezTo>
                    <a:pt x="3658" y="3176"/>
                    <a:pt x="3867" y="3176"/>
                    <a:pt x="3867" y="3176"/>
                  </a:cubicBezTo>
                  <a:cubicBezTo>
                    <a:pt x="4077" y="3176"/>
                    <a:pt x="4077" y="3176"/>
                    <a:pt x="4287" y="3176"/>
                  </a:cubicBezTo>
                  <a:cubicBezTo>
                    <a:pt x="4077" y="3176"/>
                    <a:pt x="4077" y="3176"/>
                    <a:pt x="4077" y="3494"/>
                  </a:cubicBezTo>
                  <a:cubicBezTo>
                    <a:pt x="3867" y="3494"/>
                    <a:pt x="4077" y="3812"/>
                    <a:pt x="4077" y="4129"/>
                  </a:cubicBezTo>
                  <a:cubicBezTo>
                    <a:pt x="4077" y="4129"/>
                    <a:pt x="4287" y="4447"/>
                    <a:pt x="4287" y="4447"/>
                  </a:cubicBezTo>
                  <a:cubicBezTo>
                    <a:pt x="4287" y="4447"/>
                    <a:pt x="4077" y="5082"/>
                    <a:pt x="4077" y="5082"/>
                  </a:cubicBezTo>
                  <a:cubicBezTo>
                    <a:pt x="4077" y="4765"/>
                    <a:pt x="4077" y="4447"/>
                    <a:pt x="4077" y="4447"/>
                  </a:cubicBezTo>
                  <a:cubicBezTo>
                    <a:pt x="4077" y="4447"/>
                    <a:pt x="4077" y="4447"/>
                    <a:pt x="4077" y="4447"/>
                  </a:cubicBezTo>
                  <a:cubicBezTo>
                    <a:pt x="4077" y="4447"/>
                    <a:pt x="4077" y="4129"/>
                    <a:pt x="3867" y="4129"/>
                  </a:cubicBezTo>
                  <a:cubicBezTo>
                    <a:pt x="3867" y="4129"/>
                    <a:pt x="3658" y="4765"/>
                    <a:pt x="3658" y="5082"/>
                  </a:cubicBezTo>
                  <a:cubicBezTo>
                    <a:pt x="3658" y="4765"/>
                    <a:pt x="3658" y="4765"/>
                    <a:pt x="3867" y="4447"/>
                  </a:cubicBezTo>
                  <a:cubicBezTo>
                    <a:pt x="3867" y="4129"/>
                    <a:pt x="3867" y="3812"/>
                    <a:pt x="3658" y="3812"/>
                  </a:cubicBezTo>
                  <a:cubicBezTo>
                    <a:pt x="3658" y="3494"/>
                    <a:pt x="3658" y="3176"/>
                    <a:pt x="3448" y="3494"/>
                  </a:cubicBezTo>
                  <a:cubicBezTo>
                    <a:pt x="3448" y="3812"/>
                    <a:pt x="3448" y="4129"/>
                    <a:pt x="3238" y="4447"/>
                  </a:cubicBezTo>
                  <a:cubicBezTo>
                    <a:pt x="3238" y="4129"/>
                    <a:pt x="3238" y="4129"/>
                    <a:pt x="3238" y="3812"/>
                  </a:cubicBezTo>
                  <a:cubicBezTo>
                    <a:pt x="3238" y="4129"/>
                    <a:pt x="3238" y="4129"/>
                    <a:pt x="3029" y="4129"/>
                  </a:cubicBezTo>
                  <a:cubicBezTo>
                    <a:pt x="3238" y="4129"/>
                    <a:pt x="3238" y="3812"/>
                    <a:pt x="3238" y="3812"/>
                  </a:cubicBezTo>
                  <a:cubicBezTo>
                    <a:pt x="3238" y="3812"/>
                    <a:pt x="3238" y="3812"/>
                    <a:pt x="3238" y="3812"/>
                  </a:cubicBezTo>
                  <a:cubicBezTo>
                    <a:pt x="3238" y="3176"/>
                    <a:pt x="2819" y="4129"/>
                    <a:pt x="2819" y="4129"/>
                  </a:cubicBezTo>
                  <a:cubicBezTo>
                    <a:pt x="3029" y="3812"/>
                    <a:pt x="3029" y="3494"/>
                    <a:pt x="3029" y="3176"/>
                  </a:cubicBezTo>
                  <a:cubicBezTo>
                    <a:pt x="3029" y="2859"/>
                    <a:pt x="2819" y="3176"/>
                    <a:pt x="2819" y="3176"/>
                  </a:cubicBezTo>
                  <a:cubicBezTo>
                    <a:pt x="2819" y="2859"/>
                    <a:pt x="2400" y="2224"/>
                    <a:pt x="1980" y="2541"/>
                  </a:cubicBezTo>
                  <a:cubicBezTo>
                    <a:pt x="2190" y="2541"/>
                    <a:pt x="1980" y="2541"/>
                    <a:pt x="1980" y="2541"/>
                  </a:cubicBezTo>
                  <a:cubicBezTo>
                    <a:pt x="1980" y="2541"/>
                    <a:pt x="1770" y="2859"/>
                    <a:pt x="1770" y="2859"/>
                  </a:cubicBezTo>
                  <a:cubicBezTo>
                    <a:pt x="1770" y="2859"/>
                    <a:pt x="1980" y="2859"/>
                    <a:pt x="1980" y="2859"/>
                  </a:cubicBezTo>
                  <a:cubicBezTo>
                    <a:pt x="2190" y="2859"/>
                    <a:pt x="2190" y="3176"/>
                    <a:pt x="2190" y="3176"/>
                  </a:cubicBezTo>
                  <a:cubicBezTo>
                    <a:pt x="1980" y="2859"/>
                    <a:pt x="1770" y="2859"/>
                    <a:pt x="1770" y="3176"/>
                  </a:cubicBezTo>
                  <a:cubicBezTo>
                    <a:pt x="1770" y="3176"/>
                    <a:pt x="1980" y="3494"/>
                    <a:pt x="1980" y="3494"/>
                  </a:cubicBezTo>
                  <a:cubicBezTo>
                    <a:pt x="2190" y="3812"/>
                    <a:pt x="2190" y="3812"/>
                    <a:pt x="2190" y="3812"/>
                  </a:cubicBezTo>
                  <a:cubicBezTo>
                    <a:pt x="2190" y="3812"/>
                    <a:pt x="2190" y="3812"/>
                    <a:pt x="2190" y="3812"/>
                  </a:cubicBezTo>
                  <a:cubicBezTo>
                    <a:pt x="1980" y="3812"/>
                    <a:pt x="1770" y="3176"/>
                    <a:pt x="1561" y="3176"/>
                  </a:cubicBezTo>
                  <a:cubicBezTo>
                    <a:pt x="1141" y="3494"/>
                    <a:pt x="1561" y="4129"/>
                    <a:pt x="1561" y="4129"/>
                  </a:cubicBezTo>
                  <a:cubicBezTo>
                    <a:pt x="1561" y="4129"/>
                    <a:pt x="1770" y="4129"/>
                    <a:pt x="1770" y="4447"/>
                  </a:cubicBezTo>
                  <a:cubicBezTo>
                    <a:pt x="1980" y="4447"/>
                    <a:pt x="1980" y="4447"/>
                    <a:pt x="1980" y="4765"/>
                  </a:cubicBezTo>
                  <a:cubicBezTo>
                    <a:pt x="2190" y="4765"/>
                    <a:pt x="2400" y="5082"/>
                    <a:pt x="2609" y="5082"/>
                  </a:cubicBezTo>
                  <a:cubicBezTo>
                    <a:pt x="2400" y="5082"/>
                    <a:pt x="2400" y="4765"/>
                    <a:pt x="2190" y="4765"/>
                  </a:cubicBezTo>
                  <a:cubicBezTo>
                    <a:pt x="2190" y="4765"/>
                    <a:pt x="1980" y="4765"/>
                    <a:pt x="1980" y="4765"/>
                  </a:cubicBezTo>
                  <a:cubicBezTo>
                    <a:pt x="1980" y="4765"/>
                    <a:pt x="1980" y="4765"/>
                    <a:pt x="1770" y="4765"/>
                  </a:cubicBezTo>
                  <a:cubicBezTo>
                    <a:pt x="1561" y="4765"/>
                    <a:pt x="1351" y="4129"/>
                    <a:pt x="1351" y="4765"/>
                  </a:cubicBezTo>
                  <a:cubicBezTo>
                    <a:pt x="1351" y="5400"/>
                    <a:pt x="1561" y="5400"/>
                    <a:pt x="1770" y="5718"/>
                  </a:cubicBezTo>
                  <a:cubicBezTo>
                    <a:pt x="1980" y="5718"/>
                    <a:pt x="2190" y="5718"/>
                    <a:pt x="2400" y="5718"/>
                  </a:cubicBezTo>
                  <a:cubicBezTo>
                    <a:pt x="2400" y="5718"/>
                    <a:pt x="2400" y="5400"/>
                    <a:pt x="2609" y="5400"/>
                  </a:cubicBezTo>
                  <a:cubicBezTo>
                    <a:pt x="2609" y="5400"/>
                    <a:pt x="2400" y="5718"/>
                    <a:pt x="2609" y="5718"/>
                  </a:cubicBezTo>
                  <a:cubicBezTo>
                    <a:pt x="2400" y="5718"/>
                    <a:pt x="2190" y="5718"/>
                    <a:pt x="1980" y="5718"/>
                  </a:cubicBezTo>
                  <a:cubicBezTo>
                    <a:pt x="1770" y="6035"/>
                    <a:pt x="2400" y="6035"/>
                    <a:pt x="2400" y="6035"/>
                  </a:cubicBezTo>
                  <a:cubicBezTo>
                    <a:pt x="2400" y="6353"/>
                    <a:pt x="2190" y="6353"/>
                    <a:pt x="2190" y="6353"/>
                  </a:cubicBezTo>
                  <a:cubicBezTo>
                    <a:pt x="2190" y="6671"/>
                    <a:pt x="2190" y="6353"/>
                    <a:pt x="1980" y="6353"/>
                  </a:cubicBezTo>
                  <a:cubicBezTo>
                    <a:pt x="1980" y="6353"/>
                    <a:pt x="1980" y="6353"/>
                    <a:pt x="1980" y="6353"/>
                  </a:cubicBezTo>
                  <a:cubicBezTo>
                    <a:pt x="1770" y="6988"/>
                    <a:pt x="1980" y="6353"/>
                    <a:pt x="1770" y="6035"/>
                  </a:cubicBezTo>
                  <a:cubicBezTo>
                    <a:pt x="1561" y="5718"/>
                    <a:pt x="1351" y="5400"/>
                    <a:pt x="932" y="5400"/>
                  </a:cubicBezTo>
                  <a:cubicBezTo>
                    <a:pt x="722" y="5082"/>
                    <a:pt x="722" y="5400"/>
                    <a:pt x="932" y="5718"/>
                  </a:cubicBezTo>
                  <a:cubicBezTo>
                    <a:pt x="932" y="6353"/>
                    <a:pt x="1351" y="6353"/>
                    <a:pt x="1351" y="6671"/>
                  </a:cubicBezTo>
                  <a:cubicBezTo>
                    <a:pt x="1141" y="6671"/>
                    <a:pt x="1141" y="6353"/>
                    <a:pt x="932" y="6353"/>
                  </a:cubicBezTo>
                  <a:cubicBezTo>
                    <a:pt x="932" y="6671"/>
                    <a:pt x="1141" y="7306"/>
                    <a:pt x="1351" y="7306"/>
                  </a:cubicBezTo>
                  <a:cubicBezTo>
                    <a:pt x="1141" y="7624"/>
                    <a:pt x="512" y="6035"/>
                    <a:pt x="302" y="6671"/>
                  </a:cubicBezTo>
                  <a:cubicBezTo>
                    <a:pt x="302" y="6671"/>
                    <a:pt x="302" y="6988"/>
                    <a:pt x="302" y="6988"/>
                  </a:cubicBezTo>
                  <a:cubicBezTo>
                    <a:pt x="302" y="6988"/>
                    <a:pt x="93" y="6988"/>
                    <a:pt x="93" y="7306"/>
                  </a:cubicBezTo>
                  <a:cubicBezTo>
                    <a:pt x="93" y="7306"/>
                    <a:pt x="-117" y="7306"/>
                    <a:pt x="93" y="7624"/>
                  </a:cubicBezTo>
                  <a:cubicBezTo>
                    <a:pt x="302" y="7624"/>
                    <a:pt x="722" y="7306"/>
                    <a:pt x="932" y="7624"/>
                  </a:cubicBezTo>
                  <a:cubicBezTo>
                    <a:pt x="1141" y="7624"/>
                    <a:pt x="1141" y="7624"/>
                    <a:pt x="1141" y="7941"/>
                  </a:cubicBezTo>
                  <a:cubicBezTo>
                    <a:pt x="1141" y="7624"/>
                    <a:pt x="1141" y="7941"/>
                    <a:pt x="1141" y="7624"/>
                  </a:cubicBezTo>
                  <a:cubicBezTo>
                    <a:pt x="1141" y="7941"/>
                    <a:pt x="1141" y="7941"/>
                    <a:pt x="1141" y="7941"/>
                  </a:cubicBezTo>
                  <a:cubicBezTo>
                    <a:pt x="1141" y="8259"/>
                    <a:pt x="1351" y="7941"/>
                    <a:pt x="1351" y="7941"/>
                  </a:cubicBezTo>
                  <a:cubicBezTo>
                    <a:pt x="1561" y="7941"/>
                    <a:pt x="1770" y="7941"/>
                    <a:pt x="1770" y="7624"/>
                  </a:cubicBezTo>
                  <a:cubicBezTo>
                    <a:pt x="1770" y="7624"/>
                    <a:pt x="1980" y="7624"/>
                    <a:pt x="2190" y="7624"/>
                  </a:cubicBezTo>
                  <a:cubicBezTo>
                    <a:pt x="2190" y="7624"/>
                    <a:pt x="2190" y="7306"/>
                    <a:pt x="2190" y="7306"/>
                  </a:cubicBezTo>
                  <a:cubicBezTo>
                    <a:pt x="2190" y="7306"/>
                    <a:pt x="2190" y="7306"/>
                    <a:pt x="2190" y="7306"/>
                  </a:cubicBezTo>
                  <a:cubicBezTo>
                    <a:pt x="2400" y="7624"/>
                    <a:pt x="2609" y="7624"/>
                    <a:pt x="2609" y="7306"/>
                  </a:cubicBezTo>
                  <a:cubicBezTo>
                    <a:pt x="2609" y="7306"/>
                    <a:pt x="2609" y="6988"/>
                    <a:pt x="2609" y="6988"/>
                  </a:cubicBezTo>
                  <a:cubicBezTo>
                    <a:pt x="2609" y="6988"/>
                    <a:pt x="2819" y="7306"/>
                    <a:pt x="3029" y="6988"/>
                  </a:cubicBezTo>
                  <a:cubicBezTo>
                    <a:pt x="3029" y="6988"/>
                    <a:pt x="3029" y="6988"/>
                    <a:pt x="3029" y="6671"/>
                  </a:cubicBezTo>
                  <a:cubicBezTo>
                    <a:pt x="3238" y="6988"/>
                    <a:pt x="3238" y="6988"/>
                    <a:pt x="3238" y="6671"/>
                  </a:cubicBezTo>
                  <a:cubicBezTo>
                    <a:pt x="3448" y="6671"/>
                    <a:pt x="3238" y="6988"/>
                    <a:pt x="3238" y="6988"/>
                  </a:cubicBezTo>
                  <a:cubicBezTo>
                    <a:pt x="3238" y="7306"/>
                    <a:pt x="3238" y="7306"/>
                    <a:pt x="3448" y="7306"/>
                  </a:cubicBezTo>
                  <a:cubicBezTo>
                    <a:pt x="3448" y="7306"/>
                    <a:pt x="3448" y="7624"/>
                    <a:pt x="3448" y="7306"/>
                  </a:cubicBezTo>
                  <a:cubicBezTo>
                    <a:pt x="3658" y="6988"/>
                    <a:pt x="3238" y="6353"/>
                    <a:pt x="3658" y="6671"/>
                  </a:cubicBezTo>
                  <a:cubicBezTo>
                    <a:pt x="3658" y="6671"/>
                    <a:pt x="3448" y="6988"/>
                    <a:pt x="3658" y="6988"/>
                  </a:cubicBezTo>
                  <a:cubicBezTo>
                    <a:pt x="3658" y="7306"/>
                    <a:pt x="3658" y="7306"/>
                    <a:pt x="3658" y="6988"/>
                  </a:cubicBezTo>
                  <a:cubicBezTo>
                    <a:pt x="3867" y="7624"/>
                    <a:pt x="3867" y="6671"/>
                    <a:pt x="3867" y="6353"/>
                  </a:cubicBezTo>
                  <a:cubicBezTo>
                    <a:pt x="3867" y="6671"/>
                    <a:pt x="3867" y="7306"/>
                    <a:pt x="4077" y="7306"/>
                  </a:cubicBezTo>
                  <a:cubicBezTo>
                    <a:pt x="4077" y="7306"/>
                    <a:pt x="4077" y="7306"/>
                    <a:pt x="4077" y="6988"/>
                  </a:cubicBezTo>
                  <a:cubicBezTo>
                    <a:pt x="4287" y="7306"/>
                    <a:pt x="4287" y="6988"/>
                    <a:pt x="4287" y="6988"/>
                  </a:cubicBezTo>
                  <a:cubicBezTo>
                    <a:pt x="4287" y="6988"/>
                    <a:pt x="4287" y="7306"/>
                    <a:pt x="4287" y="7306"/>
                  </a:cubicBezTo>
                  <a:cubicBezTo>
                    <a:pt x="4497" y="7306"/>
                    <a:pt x="4497" y="6988"/>
                    <a:pt x="4706" y="6671"/>
                  </a:cubicBezTo>
                  <a:cubicBezTo>
                    <a:pt x="4706" y="6988"/>
                    <a:pt x="4706" y="6988"/>
                    <a:pt x="4706" y="6988"/>
                  </a:cubicBezTo>
                  <a:cubicBezTo>
                    <a:pt x="4497" y="7306"/>
                    <a:pt x="4497" y="7306"/>
                    <a:pt x="4287" y="7306"/>
                  </a:cubicBezTo>
                  <a:cubicBezTo>
                    <a:pt x="4077" y="7306"/>
                    <a:pt x="4077" y="7306"/>
                    <a:pt x="4287" y="7624"/>
                  </a:cubicBezTo>
                  <a:cubicBezTo>
                    <a:pt x="4497" y="8259"/>
                    <a:pt x="4706" y="7624"/>
                    <a:pt x="4706" y="7306"/>
                  </a:cubicBezTo>
                  <a:cubicBezTo>
                    <a:pt x="4706" y="7306"/>
                    <a:pt x="4916" y="7624"/>
                    <a:pt x="4916" y="7306"/>
                  </a:cubicBezTo>
                  <a:cubicBezTo>
                    <a:pt x="4916" y="7306"/>
                    <a:pt x="4916" y="7306"/>
                    <a:pt x="4916" y="7306"/>
                  </a:cubicBezTo>
                  <a:cubicBezTo>
                    <a:pt x="4916" y="7624"/>
                    <a:pt x="5126" y="7624"/>
                    <a:pt x="4916" y="7941"/>
                  </a:cubicBezTo>
                  <a:cubicBezTo>
                    <a:pt x="5126" y="7941"/>
                    <a:pt x="5335" y="7941"/>
                    <a:pt x="5545" y="7624"/>
                  </a:cubicBezTo>
                  <a:cubicBezTo>
                    <a:pt x="5335" y="7941"/>
                    <a:pt x="4916" y="7941"/>
                    <a:pt x="5126" y="8259"/>
                  </a:cubicBezTo>
                  <a:cubicBezTo>
                    <a:pt x="5126" y="8259"/>
                    <a:pt x="4916" y="8259"/>
                    <a:pt x="4916" y="8259"/>
                  </a:cubicBezTo>
                  <a:cubicBezTo>
                    <a:pt x="4916" y="8576"/>
                    <a:pt x="4497" y="8576"/>
                    <a:pt x="4287" y="8894"/>
                  </a:cubicBezTo>
                  <a:cubicBezTo>
                    <a:pt x="4287" y="8894"/>
                    <a:pt x="4287" y="8894"/>
                    <a:pt x="4287" y="9212"/>
                  </a:cubicBezTo>
                  <a:cubicBezTo>
                    <a:pt x="4287" y="9212"/>
                    <a:pt x="4077" y="9212"/>
                    <a:pt x="4077" y="9212"/>
                  </a:cubicBezTo>
                  <a:cubicBezTo>
                    <a:pt x="4077" y="9212"/>
                    <a:pt x="3867" y="9529"/>
                    <a:pt x="3867" y="9529"/>
                  </a:cubicBezTo>
                  <a:cubicBezTo>
                    <a:pt x="3867" y="9529"/>
                    <a:pt x="4077" y="9529"/>
                    <a:pt x="4077" y="9847"/>
                  </a:cubicBezTo>
                  <a:cubicBezTo>
                    <a:pt x="3867" y="9529"/>
                    <a:pt x="3867" y="9529"/>
                    <a:pt x="3867" y="9847"/>
                  </a:cubicBezTo>
                  <a:cubicBezTo>
                    <a:pt x="3867" y="9847"/>
                    <a:pt x="4077" y="9847"/>
                    <a:pt x="4077" y="9847"/>
                  </a:cubicBezTo>
                  <a:cubicBezTo>
                    <a:pt x="4077" y="9847"/>
                    <a:pt x="4287" y="9847"/>
                    <a:pt x="4287" y="9847"/>
                  </a:cubicBezTo>
                  <a:cubicBezTo>
                    <a:pt x="4497" y="10165"/>
                    <a:pt x="4916" y="10165"/>
                    <a:pt x="5126" y="9847"/>
                  </a:cubicBezTo>
                  <a:cubicBezTo>
                    <a:pt x="5126" y="9847"/>
                    <a:pt x="5335" y="9529"/>
                    <a:pt x="5335" y="9529"/>
                  </a:cubicBezTo>
                  <a:cubicBezTo>
                    <a:pt x="5545" y="9529"/>
                    <a:pt x="5335" y="10165"/>
                    <a:pt x="5126" y="10482"/>
                  </a:cubicBezTo>
                  <a:cubicBezTo>
                    <a:pt x="5545" y="10482"/>
                    <a:pt x="5126" y="10800"/>
                    <a:pt x="4916" y="10800"/>
                  </a:cubicBezTo>
                  <a:cubicBezTo>
                    <a:pt x="4916" y="10800"/>
                    <a:pt x="4706" y="10800"/>
                    <a:pt x="4497" y="10800"/>
                  </a:cubicBezTo>
                  <a:cubicBezTo>
                    <a:pt x="4287" y="10482"/>
                    <a:pt x="4077" y="10482"/>
                    <a:pt x="3867" y="10482"/>
                  </a:cubicBezTo>
                  <a:cubicBezTo>
                    <a:pt x="3867" y="10482"/>
                    <a:pt x="3658" y="10800"/>
                    <a:pt x="3658" y="10800"/>
                  </a:cubicBezTo>
                  <a:cubicBezTo>
                    <a:pt x="3658" y="10800"/>
                    <a:pt x="3867" y="11118"/>
                    <a:pt x="3867" y="11118"/>
                  </a:cubicBezTo>
                  <a:cubicBezTo>
                    <a:pt x="3658" y="11118"/>
                    <a:pt x="3658" y="10800"/>
                    <a:pt x="3658" y="10800"/>
                  </a:cubicBezTo>
                  <a:cubicBezTo>
                    <a:pt x="3448" y="10800"/>
                    <a:pt x="3448" y="10800"/>
                    <a:pt x="3448" y="10800"/>
                  </a:cubicBezTo>
                  <a:cubicBezTo>
                    <a:pt x="3658" y="10800"/>
                    <a:pt x="3658" y="10482"/>
                    <a:pt x="3448" y="10482"/>
                  </a:cubicBezTo>
                  <a:cubicBezTo>
                    <a:pt x="3448" y="10482"/>
                    <a:pt x="3448" y="10800"/>
                    <a:pt x="3238" y="10800"/>
                  </a:cubicBezTo>
                  <a:cubicBezTo>
                    <a:pt x="3238" y="10800"/>
                    <a:pt x="3238" y="10800"/>
                    <a:pt x="3238" y="10800"/>
                  </a:cubicBezTo>
                  <a:cubicBezTo>
                    <a:pt x="3238" y="10800"/>
                    <a:pt x="3448" y="10800"/>
                    <a:pt x="3448" y="10800"/>
                  </a:cubicBezTo>
                  <a:cubicBezTo>
                    <a:pt x="3238" y="10800"/>
                    <a:pt x="3238" y="10800"/>
                    <a:pt x="3029" y="11118"/>
                  </a:cubicBezTo>
                  <a:cubicBezTo>
                    <a:pt x="3029" y="10482"/>
                    <a:pt x="2819" y="11118"/>
                    <a:pt x="2819" y="11435"/>
                  </a:cubicBezTo>
                  <a:cubicBezTo>
                    <a:pt x="2609" y="11118"/>
                    <a:pt x="2609" y="11118"/>
                    <a:pt x="2819" y="10800"/>
                  </a:cubicBezTo>
                  <a:cubicBezTo>
                    <a:pt x="2609" y="10800"/>
                    <a:pt x="2609" y="10800"/>
                    <a:pt x="2609" y="11118"/>
                  </a:cubicBezTo>
                  <a:cubicBezTo>
                    <a:pt x="2609" y="11435"/>
                    <a:pt x="2609" y="11435"/>
                    <a:pt x="2400" y="11435"/>
                  </a:cubicBezTo>
                  <a:cubicBezTo>
                    <a:pt x="2400" y="11435"/>
                    <a:pt x="2400" y="11435"/>
                    <a:pt x="2400" y="11118"/>
                  </a:cubicBezTo>
                  <a:cubicBezTo>
                    <a:pt x="2400" y="11435"/>
                    <a:pt x="2400" y="11435"/>
                    <a:pt x="2400" y="11435"/>
                  </a:cubicBezTo>
                  <a:cubicBezTo>
                    <a:pt x="2400" y="11118"/>
                    <a:pt x="2400" y="11118"/>
                    <a:pt x="2190" y="11118"/>
                  </a:cubicBezTo>
                  <a:cubicBezTo>
                    <a:pt x="2190" y="11118"/>
                    <a:pt x="2190" y="11118"/>
                    <a:pt x="2190" y="11435"/>
                  </a:cubicBezTo>
                  <a:cubicBezTo>
                    <a:pt x="1980" y="11118"/>
                    <a:pt x="1770" y="11753"/>
                    <a:pt x="1561" y="11435"/>
                  </a:cubicBezTo>
                  <a:cubicBezTo>
                    <a:pt x="1351" y="11435"/>
                    <a:pt x="1351" y="11435"/>
                    <a:pt x="1141" y="11435"/>
                  </a:cubicBezTo>
                  <a:cubicBezTo>
                    <a:pt x="1141" y="11435"/>
                    <a:pt x="932" y="11753"/>
                    <a:pt x="932" y="11753"/>
                  </a:cubicBezTo>
                  <a:cubicBezTo>
                    <a:pt x="932" y="12071"/>
                    <a:pt x="1141" y="12706"/>
                    <a:pt x="1351" y="12706"/>
                  </a:cubicBezTo>
                  <a:cubicBezTo>
                    <a:pt x="1351" y="12706"/>
                    <a:pt x="1561" y="12706"/>
                    <a:pt x="1770" y="12706"/>
                  </a:cubicBezTo>
                  <a:cubicBezTo>
                    <a:pt x="1770" y="12706"/>
                    <a:pt x="1770" y="12071"/>
                    <a:pt x="1980" y="12071"/>
                  </a:cubicBezTo>
                  <a:cubicBezTo>
                    <a:pt x="1980" y="12071"/>
                    <a:pt x="1980" y="12388"/>
                    <a:pt x="1770" y="12388"/>
                  </a:cubicBezTo>
                  <a:cubicBezTo>
                    <a:pt x="2190" y="12388"/>
                    <a:pt x="1980" y="12388"/>
                    <a:pt x="2190" y="12071"/>
                  </a:cubicBezTo>
                  <a:cubicBezTo>
                    <a:pt x="2400" y="12071"/>
                    <a:pt x="2400" y="12071"/>
                    <a:pt x="2609" y="12071"/>
                  </a:cubicBezTo>
                  <a:cubicBezTo>
                    <a:pt x="2609" y="12071"/>
                    <a:pt x="2609" y="12388"/>
                    <a:pt x="2609" y="12388"/>
                  </a:cubicBezTo>
                  <a:cubicBezTo>
                    <a:pt x="2819" y="12388"/>
                    <a:pt x="2819" y="12388"/>
                    <a:pt x="2819" y="12388"/>
                  </a:cubicBezTo>
                  <a:cubicBezTo>
                    <a:pt x="3029" y="12388"/>
                    <a:pt x="3238" y="12388"/>
                    <a:pt x="3448" y="12388"/>
                  </a:cubicBezTo>
                  <a:cubicBezTo>
                    <a:pt x="3448" y="12388"/>
                    <a:pt x="3448" y="12388"/>
                    <a:pt x="3448" y="12388"/>
                  </a:cubicBezTo>
                  <a:cubicBezTo>
                    <a:pt x="3448" y="12388"/>
                    <a:pt x="3448" y="12388"/>
                    <a:pt x="3448" y="12388"/>
                  </a:cubicBezTo>
                  <a:cubicBezTo>
                    <a:pt x="3448" y="12388"/>
                    <a:pt x="3658" y="12388"/>
                    <a:pt x="3658" y="12388"/>
                  </a:cubicBezTo>
                  <a:cubicBezTo>
                    <a:pt x="3658" y="12388"/>
                    <a:pt x="3658" y="12388"/>
                    <a:pt x="3658" y="12388"/>
                  </a:cubicBezTo>
                  <a:cubicBezTo>
                    <a:pt x="3658" y="12706"/>
                    <a:pt x="3658" y="12388"/>
                    <a:pt x="3867" y="12388"/>
                  </a:cubicBezTo>
                  <a:cubicBezTo>
                    <a:pt x="3658" y="12388"/>
                    <a:pt x="3867" y="12071"/>
                    <a:pt x="4077" y="12388"/>
                  </a:cubicBezTo>
                  <a:cubicBezTo>
                    <a:pt x="4077" y="12388"/>
                    <a:pt x="4077" y="12071"/>
                    <a:pt x="4077" y="12388"/>
                  </a:cubicBezTo>
                  <a:cubicBezTo>
                    <a:pt x="4077" y="12388"/>
                    <a:pt x="4077" y="12071"/>
                    <a:pt x="4077" y="12071"/>
                  </a:cubicBezTo>
                  <a:cubicBezTo>
                    <a:pt x="4077" y="12388"/>
                    <a:pt x="4077" y="12388"/>
                    <a:pt x="4077" y="12388"/>
                  </a:cubicBezTo>
                  <a:cubicBezTo>
                    <a:pt x="4077" y="12388"/>
                    <a:pt x="4077" y="12388"/>
                    <a:pt x="4077" y="12388"/>
                  </a:cubicBezTo>
                  <a:cubicBezTo>
                    <a:pt x="4077" y="12388"/>
                    <a:pt x="4077" y="12388"/>
                    <a:pt x="4077" y="12388"/>
                  </a:cubicBezTo>
                  <a:cubicBezTo>
                    <a:pt x="4497" y="12388"/>
                    <a:pt x="4287" y="13024"/>
                    <a:pt x="4077" y="13024"/>
                  </a:cubicBezTo>
                  <a:cubicBezTo>
                    <a:pt x="4287" y="13341"/>
                    <a:pt x="4497" y="12706"/>
                    <a:pt x="4497" y="12706"/>
                  </a:cubicBezTo>
                  <a:cubicBezTo>
                    <a:pt x="4497" y="13024"/>
                    <a:pt x="4287" y="13024"/>
                    <a:pt x="4287" y="13024"/>
                  </a:cubicBezTo>
                  <a:cubicBezTo>
                    <a:pt x="4287" y="13024"/>
                    <a:pt x="4287" y="13341"/>
                    <a:pt x="4287" y="13341"/>
                  </a:cubicBezTo>
                  <a:cubicBezTo>
                    <a:pt x="4287" y="13341"/>
                    <a:pt x="4287" y="13341"/>
                    <a:pt x="4287" y="13341"/>
                  </a:cubicBezTo>
                  <a:cubicBezTo>
                    <a:pt x="4287" y="13341"/>
                    <a:pt x="4077" y="13341"/>
                    <a:pt x="4077" y="13341"/>
                  </a:cubicBezTo>
                  <a:cubicBezTo>
                    <a:pt x="4077" y="13341"/>
                    <a:pt x="4287" y="13659"/>
                    <a:pt x="4287" y="13659"/>
                  </a:cubicBezTo>
                  <a:cubicBezTo>
                    <a:pt x="4287" y="13976"/>
                    <a:pt x="4287" y="14294"/>
                    <a:pt x="4497" y="13976"/>
                  </a:cubicBezTo>
                  <a:cubicBezTo>
                    <a:pt x="4497" y="13976"/>
                    <a:pt x="4497" y="13976"/>
                    <a:pt x="4497" y="13976"/>
                  </a:cubicBezTo>
                  <a:cubicBezTo>
                    <a:pt x="4497" y="13976"/>
                    <a:pt x="4497" y="14294"/>
                    <a:pt x="4497" y="14612"/>
                  </a:cubicBezTo>
                  <a:cubicBezTo>
                    <a:pt x="4497" y="14294"/>
                    <a:pt x="4497" y="14294"/>
                    <a:pt x="4497" y="14294"/>
                  </a:cubicBezTo>
                  <a:cubicBezTo>
                    <a:pt x="4497" y="14612"/>
                    <a:pt x="4497" y="14612"/>
                    <a:pt x="4706" y="14612"/>
                  </a:cubicBezTo>
                  <a:cubicBezTo>
                    <a:pt x="4916" y="14294"/>
                    <a:pt x="4706" y="13976"/>
                    <a:pt x="4916" y="13976"/>
                  </a:cubicBezTo>
                  <a:cubicBezTo>
                    <a:pt x="4706" y="14612"/>
                    <a:pt x="5126" y="13976"/>
                    <a:pt x="5126" y="13976"/>
                  </a:cubicBezTo>
                  <a:cubicBezTo>
                    <a:pt x="5126" y="13659"/>
                    <a:pt x="5335" y="13659"/>
                    <a:pt x="5335" y="13659"/>
                  </a:cubicBezTo>
                  <a:cubicBezTo>
                    <a:pt x="5545" y="13341"/>
                    <a:pt x="5545" y="13341"/>
                    <a:pt x="5545" y="13341"/>
                  </a:cubicBezTo>
                  <a:cubicBezTo>
                    <a:pt x="5545" y="13341"/>
                    <a:pt x="5545" y="13341"/>
                    <a:pt x="5545" y="13341"/>
                  </a:cubicBezTo>
                  <a:cubicBezTo>
                    <a:pt x="5755" y="13341"/>
                    <a:pt x="5545" y="13341"/>
                    <a:pt x="5965" y="13341"/>
                  </a:cubicBezTo>
                  <a:cubicBezTo>
                    <a:pt x="5965" y="13341"/>
                    <a:pt x="5965" y="13341"/>
                    <a:pt x="5965" y="13341"/>
                  </a:cubicBezTo>
                  <a:cubicBezTo>
                    <a:pt x="5755" y="13341"/>
                    <a:pt x="5545" y="13341"/>
                    <a:pt x="5545" y="13659"/>
                  </a:cubicBezTo>
                  <a:cubicBezTo>
                    <a:pt x="5545" y="13659"/>
                    <a:pt x="5755" y="13659"/>
                    <a:pt x="5755" y="13659"/>
                  </a:cubicBezTo>
                  <a:cubicBezTo>
                    <a:pt x="5755" y="13659"/>
                    <a:pt x="5755" y="13659"/>
                    <a:pt x="5755" y="13659"/>
                  </a:cubicBezTo>
                  <a:cubicBezTo>
                    <a:pt x="5755" y="13659"/>
                    <a:pt x="5755" y="13976"/>
                    <a:pt x="5965" y="13976"/>
                  </a:cubicBezTo>
                  <a:cubicBezTo>
                    <a:pt x="5755" y="13976"/>
                    <a:pt x="5545" y="13659"/>
                    <a:pt x="5545" y="13659"/>
                  </a:cubicBezTo>
                  <a:cubicBezTo>
                    <a:pt x="5545" y="13659"/>
                    <a:pt x="5335" y="13659"/>
                    <a:pt x="5335" y="13976"/>
                  </a:cubicBezTo>
                  <a:cubicBezTo>
                    <a:pt x="5335" y="13976"/>
                    <a:pt x="5335" y="13976"/>
                    <a:pt x="5335" y="13976"/>
                  </a:cubicBezTo>
                  <a:cubicBezTo>
                    <a:pt x="5126" y="13976"/>
                    <a:pt x="4916" y="14294"/>
                    <a:pt x="4916" y="14612"/>
                  </a:cubicBezTo>
                  <a:cubicBezTo>
                    <a:pt x="4916" y="14612"/>
                    <a:pt x="4916" y="14929"/>
                    <a:pt x="4916" y="14929"/>
                  </a:cubicBezTo>
                  <a:cubicBezTo>
                    <a:pt x="4916" y="15247"/>
                    <a:pt x="5126" y="14929"/>
                    <a:pt x="5126" y="15247"/>
                  </a:cubicBezTo>
                  <a:cubicBezTo>
                    <a:pt x="5126" y="15247"/>
                    <a:pt x="4916" y="15247"/>
                    <a:pt x="4706" y="15565"/>
                  </a:cubicBezTo>
                  <a:cubicBezTo>
                    <a:pt x="4706" y="15882"/>
                    <a:pt x="4916" y="15882"/>
                    <a:pt x="5126" y="15565"/>
                  </a:cubicBezTo>
                  <a:cubicBezTo>
                    <a:pt x="5126" y="15565"/>
                    <a:pt x="5335" y="15247"/>
                    <a:pt x="5335" y="15247"/>
                  </a:cubicBezTo>
                  <a:cubicBezTo>
                    <a:pt x="5545" y="14929"/>
                    <a:pt x="5755" y="14929"/>
                    <a:pt x="5965" y="14929"/>
                  </a:cubicBezTo>
                  <a:cubicBezTo>
                    <a:pt x="5965" y="15247"/>
                    <a:pt x="5965" y="15247"/>
                    <a:pt x="5965" y="15247"/>
                  </a:cubicBezTo>
                  <a:cubicBezTo>
                    <a:pt x="5965" y="15565"/>
                    <a:pt x="5755" y="14929"/>
                    <a:pt x="5545" y="15247"/>
                  </a:cubicBezTo>
                  <a:cubicBezTo>
                    <a:pt x="5545" y="15247"/>
                    <a:pt x="5545" y="15247"/>
                    <a:pt x="5545" y="15247"/>
                  </a:cubicBezTo>
                  <a:cubicBezTo>
                    <a:pt x="5335" y="15247"/>
                    <a:pt x="5126" y="15882"/>
                    <a:pt x="5126" y="16200"/>
                  </a:cubicBezTo>
                  <a:cubicBezTo>
                    <a:pt x="5126" y="16200"/>
                    <a:pt x="5335" y="15882"/>
                    <a:pt x="5335" y="16200"/>
                  </a:cubicBezTo>
                  <a:cubicBezTo>
                    <a:pt x="5335" y="16200"/>
                    <a:pt x="5335" y="16200"/>
                    <a:pt x="5545" y="16200"/>
                  </a:cubicBezTo>
                  <a:cubicBezTo>
                    <a:pt x="5335" y="16518"/>
                    <a:pt x="5335" y="16518"/>
                    <a:pt x="5545" y="16518"/>
                  </a:cubicBezTo>
                  <a:cubicBezTo>
                    <a:pt x="5545" y="16518"/>
                    <a:pt x="5335" y="16518"/>
                    <a:pt x="5335" y="16518"/>
                  </a:cubicBezTo>
                  <a:cubicBezTo>
                    <a:pt x="5335" y="16518"/>
                    <a:pt x="5335" y="16518"/>
                    <a:pt x="5335" y="16518"/>
                  </a:cubicBezTo>
                  <a:cubicBezTo>
                    <a:pt x="5335" y="16518"/>
                    <a:pt x="5335" y="16835"/>
                    <a:pt x="5335" y="16835"/>
                  </a:cubicBezTo>
                  <a:cubicBezTo>
                    <a:pt x="5335" y="16835"/>
                    <a:pt x="5335" y="16835"/>
                    <a:pt x="5335" y="16835"/>
                  </a:cubicBezTo>
                  <a:cubicBezTo>
                    <a:pt x="5126" y="16835"/>
                    <a:pt x="4916" y="16518"/>
                    <a:pt x="4916" y="16835"/>
                  </a:cubicBezTo>
                  <a:cubicBezTo>
                    <a:pt x="4916" y="16835"/>
                    <a:pt x="4916" y="16835"/>
                    <a:pt x="5126" y="16835"/>
                  </a:cubicBezTo>
                  <a:cubicBezTo>
                    <a:pt x="5126" y="16835"/>
                    <a:pt x="5126" y="16835"/>
                    <a:pt x="5126" y="16835"/>
                  </a:cubicBezTo>
                  <a:cubicBezTo>
                    <a:pt x="5126" y="16835"/>
                    <a:pt x="5126" y="16835"/>
                    <a:pt x="5126" y="16835"/>
                  </a:cubicBezTo>
                  <a:cubicBezTo>
                    <a:pt x="5126" y="17153"/>
                    <a:pt x="4916" y="17153"/>
                    <a:pt x="4916" y="17153"/>
                  </a:cubicBezTo>
                  <a:cubicBezTo>
                    <a:pt x="4916" y="17153"/>
                    <a:pt x="4916" y="16835"/>
                    <a:pt x="4916" y="16835"/>
                  </a:cubicBezTo>
                  <a:cubicBezTo>
                    <a:pt x="4916" y="16835"/>
                    <a:pt x="4916" y="16835"/>
                    <a:pt x="4916" y="17153"/>
                  </a:cubicBezTo>
                  <a:cubicBezTo>
                    <a:pt x="4916" y="17153"/>
                    <a:pt x="5126" y="17153"/>
                    <a:pt x="4916" y="17153"/>
                  </a:cubicBezTo>
                  <a:cubicBezTo>
                    <a:pt x="4916" y="17471"/>
                    <a:pt x="4497" y="17471"/>
                    <a:pt x="4287" y="17471"/>
                  </a:cubicBezTo>
                  <a:cubicBezTo>
                    <a:pt x="4287" y="17788"/>
                    <a:pt x="4077" y="18106"/>
                    <a:pt x="3867" y="17788"/>
                  </a:cubicBezTo>
                  <a:cubicBezTo>
                    <a:pt x="3867" y="17788"/>
                    <a:pt x="3867" y="17788"/>
                    <a:pt x="3867" y="17788"/>
                  </a:cubicBezTo>
                  <a:cubicBezTo>
                    <a:pt x="3867" y="17471"/>
                    <a:pt x="3658" y="16835"/>
                    <a:pt x="3658" y="17153"/>
                  </a:cubicBezTo>
                  <a:cubicBezTo>
                    <a:pt x="3448" y="17471"/>
                    <a:pt x="3448" y="18106"/>
                    <a:pt x="3658" y="18106"/>
                  </a:cubicBezTo>
                  <a:cubicBezTo>
                    <a:pt x="3658" y="18106"/>
                    <a:pt x="3448" y="18106"/>
                    <a:pt x="3448" y="18424"/>
                  </a:cubicBezTo>
                  <a:cubicBezTo>
                    <a:pt x="3448" y="18424"/>
                    <a:pt x="3658" y="18741"/>
                    <a:pt x="3658" y="18741"/>
                  </a:cubicBezTo>
                  <a:cubicBezTo>
                    <a:pt x="3658" y="18741"/>
                    <a:pt x="3448" y="18741"/>
                    <a:pt x="3658" y="19059"/>
                  </a:cubicBezTo>
                  <a:cubicBezTo>
                    <a:pt x="3658" y="19059"/>
                    <a:pt x="3658" y="19059"/>
                    <a:pt x="3867" y="19059"/>
                  </a:cubicBezTo>
                  <a:cubicBezTo>
                    <a:pt x="3867" y="18741"/>
                    <a:pt x="3867" y="19059"/>
                    <a:pt x="3867" y="18741"/>
                  </a:cubicBezTo>
                  <a:cubicBezTo>
                    <a:pt x="4077" y="18741"/>
                    <a:pt x="4077" y="18741"/>
                    <a:pt x="4077" y="18741"/>
                  </a:cubicBezTo>
                  <a:cubicBezTo>
                    <a:pt x="4077" y="19059"/>
                    <a:pt x="4287" y="18741"/>
                    <a:pt x="4287" y="18741"/>
                  </a:cubicBezTo>
                  <a:cubicBezTo>
                    <a:pt x="4287" y="18741"/>
                    <a:pt x="4497" y="18741"/>
                    <a:pt x="4706" y="18741"/>
                  </a:cubicBezTo>
                  <a:cubicBezTo>
                    <a:pt x="4916" y="18741"/>
                    <a:pt x="5126" y="18424"/>
                    <a:pt x="5335" y="18741"/>
                  </a:cubicBezTo>
                  <a:cubicBezTo>
                    <a:pt x="5545" y="18741"/>
                    <a:pt x="5545" y="18741"/>
                    <a:pt x="5545" y="18741"/>
                  </a:cubicBezTo>
                  <a:cubicBezTo>
                    <a:pt x="5755" y="18741"/>
                    <a:pt x="5965" y="18741"/>
                    <a:pt x="6174" y="18741"/>
                  </a:cubicBezTo>
                  <a:cubicBezTo>
                    <a:pt x="6174" y="18741"/>
                    <a:pt x="6174" y="18424"/>
                    <a:pt x="6384" y="18424"/>
                  </a:cubicBezTo>
                  <a:cubicBezTo>
                    <a:pt x="6384" y="18424"/>
                    <a:pt x="6174" y="18424"/>
                    <a:pt x="6384" y="18106"/>
                  </a:cubicBezTo>
                  <a:cubicBezTo>
                    <a:pt x="6384" y="17788"/>
                    <a:pt x="6594" y="18106"/>
                    <a:pt x="6803" y="18106"/>
                  </a:cubicBezTo>
                  <a:cubicBezTo>
                    <a:pt x="6594" y="18106"/>
                    <a:pt x="6594" y="18106"/>
                    <a:pt x="6384" y="18106"/>
                  </a:cubicBezTo>
                  <a:cubicBezTo>
                    <a:pt x="6594" y="18741"/>
                    <a:pt x="7013" y="19059"/>
                    <a:pt x="7223" y="19059"/>
                  </a:cubicBezTo>
                  <a:cubicBezTo>
                    <a:pt x="7223" y="19059"/>
                    <a:pt x="7223" y="19059"/>
                    <a:pt x="7223" y="19059"/>
                  </a:cubicBezTo>
                  <a:cubicBezTo>
                    <a:pt x="7223" y="19059"/>
                    <a:pt x="7433" y="18741"/>
                    <a:pt x="7433" y="18741"/>
                  </a:cubicBezTo>
                  <a:cubicBezTo>
                    <a:pt x="7642" y="18741"/>
                    <a:pt x="7223" y="19376"/>
                    <a:pt x="7642" y="19059"/>
                  </a:cubicBezTo>
                  <a:cubicBezTo>
                    <a:pt x="7642" y="19059"/>
                    <a:pt x="7642" y="19059"/>
                    <a:pt x="7642" y="19059"/>
                  </a:cubicBezTo>
                  <a:cubicBezTo>
                    <a:pt x="7642" y="19059"/>
                    <a:pt x="7642" y="19376"/>
                    <a:pt x="7642" y="19376"/>
                  </a:cubicBezTo>
                  <a:cubicBezTo>
                    <a:pt x="7642" y="19376"/>
                    <a:pt x="7642" y="19376"/>
                    <a:pt x="7642" y="19376"/>
                  </a:cubicBezTo>
                  <a:cubicBezTo>
                    <a:pt x="7642" y="19376"/>
                    <a:pt x="7642" y="19376"/>
                    <a:pt x="7642" y="19376"/>
                  </a:cubicBezTo>
                  <a:cubicBezTo>
                    <a:pt x="7433" y="19376"/>
                    <a:pt x="7433" y="19059"/>
                    <a:pt x="7223" y="19376"/>
                  </a:cubicBezTo>
                  <a:cubicBezTo>
                    <a:pt x="7433" y="19376"/>
                    <a:pt x="7642" y="19376"/>
                    <a:pt x="7642" y="19694"/>
                  </a:cubicBezTo>
                  <a:cubicBezTo>
                    <a:pt x="7642" y="19376"/>
                    <a:pt x="7642" y="19376"/>
                    <a:pt x="7852" y="19376"/>
                  </a:cubicBezTo>
                  <a:cubicBezTo>
                    <a:pt x="7852" y="19059"/>
                    <a:pt x="8062" y="19059"/>
                    <a:pt x="8062" y="18741"/>
                  </a:cubicBezTo>
                  <a:cubicBezTo>
                    <a:pt x="8062" y="19059"/>
                    <a:pt x="7852" y="19059"/>
                    <a:pt x="7852" y="19059"/>
                  </a:cubicBezTo>
                  <a:cubicBezTo>
                    <a:pt x="8062" y="19376"/>
                    <a:pt x="8062" y="19376"/>
                    <a:pt x="8271" y="19376"/>
                  </a:cubicBezTo>
                  <a:cubicBezTo>
                    <a:pt x="8062" y="19376"/>
                    <a:pt x="7852" y="19059"/>
                    <a:pt x="7642" y="19376"/>
                  </a:cubicBezTo>
                  <a:cubicBezTo>
                    <a:pt x="7642" y="19694"/>
                    <a:pt x="7852" y="20012"/>
                    <a:pt x="7852" y="20012"/>
                  </a:cubicBezTo>
                  <a:cubicBezTo>
                    <a:pt x="7852" y="20012"/>
                    <a:pt x="7852" y="19694"/>
                    <a:pt x="7852" y="19694"/>
                  </a:cubicBezTo>
                  <a:cubicBezTo>
                    <a:pt x="7852" y="19694"/>
                    <a:pt x="8062" y="20012"/>
                    <a:pt x="8062" y="20329"/>
                  </a:cubicBezTo>
                  <a:cubicBezTo>
                    <a:pt x="8062" y="20329"/>
                    <a:pt x="8062" y="20329"/>
                    <a:pt x="8062" y="20012"/>
                  </a:cubicBezTo>
                  <a:cubicBezTo>
                    <a:pt x="8062" y="20329"/>
                    <a:pt x="8062" y="20329"/>
                    <a:pt x="8062" y="20012"/>
                  </a:cubicBezTo>
                  <a:cubicBezTo>
                    <a:pt x="8062" y="20329"/>
                    <a:pt x="8062" y="20329"/>
                    <a:pt x="8271" y="20329"/>
                  </a:cubicBezTo>
                  <a:cubicBezTo>
                    <a:pt x="8062" y="20329"/>
                    <a:pt x="8271" y="20329"/>
                    <a:pt x="8062" y="20329"/>
                  </a:cubicBezTo>
                  <a:cubicBezTo>
                    <a:pt x="8271" y="20647"/>
                    <a:pt x="8481" y="20647"/>
                    <a:pt x="8691" y="20647"/>
                  </a:cubicBezTo>
                  <a:cubicBezTo>
                    <a:pt x="8691" y="20647"/>
                    <a:pt x="8691" y="20647"/>
                    <a:pt x="8691" y="20647"/>
                  </a:cubicBezTo>
                  <a:cubicBezTo>
                    <a:pt x="8691" y="20647"/>
                    <a:pt x="8691" y="20647"/>
                    <a:pt x="8691" y="20647"/>
                  </a:cubicBezTo>
                  <a:cubicBezTo>
                    <a:pt x="8691" y="20965"/>
                    <a:pt x="9110" y="20965"/>
                    <a:pt x="9320" y="20965"/>
                  </a:cubicBezTo>
                  <a:cubicBezTo>
                    <a:pt x="9110" y="20965"/>
                    <a:pt x="9110" y="20965"/>
                    <a:pt x="9110" y="20647"/>
                  </a:cubicBezTo>
                  <a:cubicBezTo>
                    <a:pt x="9110" y="20647"/>
                    <a:pt x="9320" y="20647"/>
                    <a:pt x="9320" y="20965"/>
                  </a:cubicBezTo>
                  <a:cubicBezTo>
                    <a:pt x="9530" y="20965"/>
                    <a:pt x="10368" y="21600"/>
                    <a:pt x="10578" y="21600"/>
                  </a:cubicBezTo>
                  <a:cubicBezTo>
                    <a:pt x="10578" y="21600"/>
                    <a:pt x="10578" y="21600"/>
                    <a:pt x="10578" y="21600"/>
                  </a:cubicBezTo>
                  <a:cubicBezTo>
                    <a:pt x="10578" y="21600"/>
                    <a:pt x="10578" y="21600"/>
                    <a:pt x="10578" y="21600"/>
                  </a:cubicBezTo>
                  <a:cubicBezTo>
                    <a:pt x="10578" y="21600"/>
                    <a:pt x="10788" y="21600"/>
                    <a:pt x="10998" y="21600"/>
                  </a:cubicBezTo>
                  <a:cubicBezTo>
                    <a:pt x="10998" y="21600"/>
                    <a:pt x="11207" y="21600"/>
                    <a:pt x="11207" y="21600"/>
                  </a:cubicBezTo>
                  <a:cubicBezTo>
                    <a:pt x="11627" y="21600"/>
                    <a:pt x="12046" y="21282"/>
                    <a:pt x="12256" y="21282"/>
                  </a:cubicBezTo>
                  <a:cubicBezTo>
                    <a:pt x="12256" y="21282"/>
                    <a:pt x="12046" y="20965"/>
                    <a:pt x="12046" y="20647"/>
                  </a:cubicBezTo>
                  <a:cubicBezTo>
                    <a:pt x="12256" y="20965"/>
                    <a:pt x="12256" y="20965"/>
                    <a:pt x="12466" y="20965"/>
                  </a:cubicBezTo>
                  <a:cubicBezTo>
                    <a:pt x="12466" y="20965"/>
                    <a:pt x="12466" y="20965"/>
                    <a:pt x="12466" y="20965"/>
                  </a:cubicBezTo>
                  <a:cubicBezTo>
                    <a:pt x="12466" y="20965"/>
                    <a:pt x="12256" y="20965"/>
                    <a:pt x="12256" y="20965"/>
                  </a:cubicBezTo>
                  <a:cubicBezTo>
                    <a:pt x="12256" y="21282"/>
                    <a:pt x="12256" y="21282"/>
                    <a:pt x="12466" y="21282"/>
                  </a:cubicBezTo>
                  <a:cubicBezTo>
                    <a:pt x="12675" y="20965"/>
                    <a:pt x="12885" y="20647"/>
                    <a:pt x="12885" y="20329"/>
                  </a:cubicBezTo>
                  <a:cubicBezTo>
                    <a:pt x="12885" y="20329"/>
                    <a:pt x="12885" y="20329"/>
                    <a:pt x="12675" y="20329"/>
                  </a:cubicBezTo>
                  <a:cubicBezTo>
                    <a:pt x="12675" y="20329"/>
                    <a:pt x="12675" y="20329"/>
                    <a:pt x="12675" y="20329"/>
                  </a:cubicBezTo>
                  <a:cubicBezTo>
                    <a:pt x="12885" y="20329"/>
                    <a:pt x="12885" y="20329"/>
                    <a:pt x="12885" y="20012"/>
                  </a:cubicBezTo>
                  <a:cubicBezTo>
                    <a:pt x="12885" y="20329"/>
                    <a:pt x="13095" y="20012"/>
                    <a:pt x="13095" y="20012"/>
                  </a:cubicBezTo>
                  <a:cubicBezTo>
                    <a:pt x="12885" y="20012"/>
                    <a:pt x="12675" y="20012"/>
                    <a:pt x="12675" y="19694"/>
                  </a:cubicBezTo>
                  <a:cubicBezTo>
                    <a:pt x="12885" y="20012"/>
                    <a:pt x="12885" y="19376"/>
                    <a:pt x="13095" y="19376"/>
                  </a:cubicBezTo>
                  <a:cubicBezTo>
                    <a:pt x="13095" y="19376"/>
                    <a:pt x="13095" y="19376"/>
                    <a:pt x="13095" y="19376"/>
                  </a:cubicBezTo>
                  <a:cubicBezTo>
                    <a:pt x="13095" y="19376"/>
                    <a:pt x="13304" y="19376"/>
                    <a:pt x="13304" y="19059"/>
                  </a:cubicBezTo>
                  <a:cubicBezTo>
                    <a:pt x="13304" y="19376"/>
                    <a:pt x="13514" y="19376"/>
                    <a:pt x="13304" y="19376"/>
                  </a:cubicBezTo>
                  <a:cubicBezTo>
                    <a:pt x="13304" y="19376"/>
                    <a:pt x="13304" y="19376"/>
                    <a:pt x="13304" y="19694"/>
                  </a:cubicBezTo>
                  <a:cubicBezTo>
                    <a:pt x="13304" y="19694"/>
                    <a:pt x="13514" y="19376"/>
                    <a:pt x="13514" y="19376"/>
                  </a:cubicBezTo>
                  <a:cubicBezTo>
                    <a:pt x="13514" y="19376"/>
                    <a:pt x="13514" y="19376"/>
                    <a:pt x="13514" y="19059"/>
                  </a:cubicBezTo>
                  <a:cubicBezTo>
                    <a:pt x="13514" y="19376"/>
                    <a:pt x="13514" y="19376"/>
                    <a:pt x="13514" y="19376"/>
                  </a:cubicBezTo>
                  <a:cubicBezTo>
                    <a:pt x="13724" y="19376"/>
                    <a:pt x="13933" y="19059"/>
                    <a:pt x="14143" y="19059"/>
                  </a:cubicBezTo>
                  <a:cubicBezTo>
                    <a:pt x="14143" y="19059"/>
                    <a:pt x="14143" y="19059"/>
                    <a:pt x="14143" y="19059"/>
                  </a:cubicBezTo>
                  <a:cubicBezTo>
                    <a:pt x="14353" y="19059"/>
                    <a:pt x="14563" y="19376"/>
                    <a:pt x="14563" y="19059"/>
                  </a:cubicBezTo>
                  <a:cubicBezTo>
                    <a:pt x="14563" y="18741"/>
                    <a:pt x="14563" y="18741"/>
                    <a:pt x="14563" y="18741"/>
                  </a:cubicBezTo>
                  <a:cubicBezTo>
                    <a:pt x="14563" y="18741"/>
                    <a:pt x="14563" y="18741"/>
                    <a:pt x="14563" y="18741"/>
                  </a:cubicBezTo>
                  <a:cubicBezTo>
                    <a:pt x="14563" y="18424"/>
                    <a:pt x="14563" y="18424"/>
                    <a:pt x="14772" y="18424"/>
                  </a:cubicBezTo>
                  <a:cubicBezTo>
                    <a:pt x="14772" y="18424"/>
                    <a:pt x="14772" y="19059"/>
                    <a:pt x="14772" y="19059"/>
                  </a:cubicBezTo>
                  <a:cubicBezTo>
                    <a:pt x="14772" y="19059"/>
                    <a:pt x="14772" y="18741"/>
                    <a:pt x="14772" y="18741"/>
                  </a:cubicBezTo>
                  <a:cubicBezTo>
                    <a:pt x="14772" y="18741"/>
                    <a:pt x="14772" y="19059"/>
                    <a:pt x="14772" y="19059"/>
                  </a:cubicBezTo>
                  <a:cubicBezTo>
                    <a:pt x="14772" y="19059"/>
                    <a:pt x="14772" y="18741"/>
                    <a:pt x="14772" y="18741"/>
                  </a:cubicBezTo>
                  <a:cubicBezTo>
                    <a:pt x="14982" y="18741"/>
                    <a:pt x="14982" y="19059"/>
                    <a:pt x="14982" y="19059"/>
                  </a:cubicBezTo>
                  <a:cubicBezTo>
                    <a:pt x="14982" y="19059"/>
                    <a:pt x="14982" y="18741"/>
                    <a:pt x="15192" y="18741"/>
                  </a:cubicBezTo>
                  <a:cubicBezTo>
                    <a:pt x="14982" y="18741"/>
                    <a:pt x="14982" y="18741"/>
                    <a:pt x="14982" y="18741"/>
                  </a:cubicBezTo>
                  <a:cubicBezTo>
                    <a:pt x="15192" y="19059"/>
                    <a:pt x="15611" y="18424"/>
                    <a:pt x="15611" y="18106"/>
                  </a:cubicBezTo>
                  <a:cubicBezTo>
                    <a:pt x="15611" y="18424"/>
                    <a:pt x="15611" y="18424"/>
                    <a:pt x="15611" y="18424"/>
                  </a:cubicBezTo>
                  <a:cubicBezTo>
                    <a:pt x="15821" y="18424"/>
                    <a:pt x="15821" y="18106"/>
                    <a:pt x="16031" y="17788"/>
                  </a:cubicBezTo>
                  <a:cubicBezTo>
                    <a:pt x="15821" y="17788"/>
                    <a:pt x="15821" y="17788"/>
                    <a:pt x="15821" y="17788"/>
                  </a:cubicBezTo>
                  <a:cubicBezTo>
                    <a:pt x="15821" y="17788"/>
                    <a:pt x="16031" y="17471"/>
                    <a:pt x="16031" y="17471"/>
                  </a:cubicBezTo>
                  <a:cubicBezTo>
                    <a:pt x="16031" y="17471"/>
                    <a:pt x="16031" y="17471"/>
                    <a:pt x="16031" y="17471"/>
                  </a:cubicBezTo>
                  <a:cubicBezTo>
                    <a:pt x="16240" y="17471"/>
                    <a:pt x="16240" y="17471"/>
                    <a:pt x="16240" y="17153"/>
                  </a:cubicBezTo>
                  <a:cubicBezTo>
                    <a:pt x="16240" y="17153"/>
                    <a:pt x="16240" y="17471"/>
                    <a:pt x="16240" y="17471"/>
                  </a:cubicBezTo>
                  <a:cubicBezTo>
                    <a:pt x="16450" y="17153"/>
                    <a:pt x="16450" y="17153"/>
                    <a:pt x="16660" y="16835"/>
                  </a:cubicBezTo>
                  <a:cubicBezTo>
                    <a:pt x="16450" y="16835"/>
                    <a:pt x="16450" y="16835"/>
                    <a:pt x="16450" y="16835"/>
                  </a:cubicBezTo>
                  <a:cubicBezTo>
                    <a:pt x="16660" y="16518"/>
                    <a:pt x="16869" y="16835"/>
                    <a:pt x="17079" y="16518"/>
                  </a:cubicBezTo>
                  <a:cubicBezTo>
                    <a:pt x="17079" y="16518"/>
                    <a:pt x="17079" y="16518"/>
                    <a:pt x="16869" y="16518"/>
                  </a:cubicBezTo>
                  <a:cubicBezTo>
                    <a:pt x="17079" y="16518"/>
                    <a:pt x="17079" y="16200"/>
                    <a:pt x="17079" y="16200"/>
                  </a:cubicBezTo>
                  <a:cubicBezTo>
                    <a:pt x="17289" y="16518"/>
                    <a:pt x="17499" y="16200"/>
                    <a:pt x="17708" y="15882"/>
                  </a:cubicBezTo>
                  <a:cubicBezTo>
                    <a:pt x="17499" y="15882"/>
                    <a:pt x="17499" y="15882"/>
                    <a:pt x="17499" y="15882"/>
                  </a:cubicBezTo>
                  <a:cubicBezTo>
                    <a:pt x="17708" y="15882"/>
                    <a:pt x="17708" y="15882"/>
                    <a:pt x="17708" y="15882"/>
                  </a:cubicBezTo>
                  <a:cubicBezTo>
                    <a:pt x="17708" y="15882"/>
                    <a:pt x="17708" y="15565"/>
                    <a:pt x="17708" y="15565"/>
                  </a:cubicBezTo>
                  <a:cubicBezTo>
                    <a:pt x="17918" y="15565"/>
                    <a:pt x="17708" y="15247"/>
                    <a:pt x="17499" y="14929"/>
                  </a:cubicBezTo>
                  <a:cubicBezTo>
                    <a:pt x="17918" y="15247"/>
                    <a:pt x="17708" y="15565"/>
                    <a:pt x="17918" y="15882"/>
                  </a:cubicBezTo>
                  <a:cubicBezTo>
                    <a:pt x="17918" y="15882"/>
                    <a:pt x="17918" y="15565"/>
                    <a:pt x="17918" y="15565"/>
                  </a:cubicBezTo>
                  <a:cubicBezTo>
                    <a:pt x="18128" y="15565"/>
                    <a:pt x="17918" y="15882"/>
                    <a:pt x="18128" y="15882"/>
                  </a:cubicBezTo>
                  <a:cubicBezTo>
                    <a:pt x="18128" y="15882"/>
                    <a:pt x="18128" y="15882"/>
                    <a:pt x="18128" y="15882"/>
                  </a:cubicBezTo>
                  <a:cubicBezTo>
                    <a:pt x="18128" y="15882"/>
                    <a:pt x="18128" y="15882"/>
                    <a:pt x="18128" y="15882"/>
                  </a:cubicBezTo>
                  <a:cubicBezTo>
                    <a:pt x="18128" y="15882"/>
                    <a:pt x="18337" y="15882"/>
                    <a:pt x="18337" y="15882"/>
                  </a:cubicBezTo>
                  <a:cubicBezTo>
                    <a:pt x="18547" y="15882"/>
                    <a:pt x="18547" y="16200"/>
                    <a:pt x="18757" y="15882"/>
                  </a:cubicBezTo>
                  <a:cubicBezTo>
                    <a:pt x="18757" y="15882"/>
                    <a:pt x="18757" y="15565"/>
                    <a:pt x="18757" y="15565"/>
                  </a:cubicBezTo>
                  <a:cubicBezTo>
                    <a:pt x="18547" y="15882"/>
                    <a:pt x="18757" y="15565"/>
                    <a:pt x="18757" y="15247"/>
                  </a:cubicBezTo>
                  <a:cubicBezTo>
                    <a:pt x="18757" y="15565"/>
                    <a:pt x="18757" y="15565"/>
                    <a:pt x="18757" y="15565"/>
                  </a:cubicBezTo>
                  <a:cubicBezTo>
                    <a:pt x="18757" y="15247"/>
                    <a:pt x="18966" y="15247"/>
                    <a:pt x="18966" y="14929"/>
                  </a:cubicBezTo>
                  <a:cubicBezTo>
                    <a:pt x="19176" y="14929"/>
                    <a:pt x="19176" y="14612"/>
                    <a:pt x="19386" y="14929"/>
                  </a:cubicBezTo>
                  <a:cubicBezTo>
                    <a:pt x="19176" y="14929"/>
                    <a:pt x="18966" y="14929"/>
                    <a:pt x="18966" y="15247"/>
                  </a:cubicBezTo>
                  <a:cubicBezTo>
                    <a:pt x="18966" y="15247"/>
                    <a:pt x="19386" y="15247"/>
                    <a:pt x="19386" y="14929"/>
                  </a:cubicBezTo>
                  <a:cubicBezTo>
                    <a:pt x="19386" y="14929"/>
                    <a:pt x="19386" y="14612"/>
                    <a:pt x="19386" y="14612"/>
                  </a:cubicBezTo>
                  <a:cubicBezTo>
                    <a:pt x="19596" y="14294"/>
                    <a:pt x="19805" y="13976"/>
                    <a:pt x="19805" y="13659"/>
                  </a:cubicBezTo>
                  <a:cubicBezTo>
                    <a:pt x="19596" y="13659"/>
                    <a:pt x="19596" y="13976"/>
                    <a:pt x="19386" y="13976"/>
                  </a:cubicBezTo>
                  <a:cubicBezTo>
                    <a:pt x="19386" y="13976"/>
                    <a:pt x="19176" y="13976"/>
                    <a:pt x="19386" y="13659"/>
                  </a:cubicBezTo>
                  <a:cubicBezTo>
                    <a:pt x="19386" y="13659"/>
                    <a:pt x="19596" y="13659"/>
                    <a:pt x="19596" y="13659"/>
                  </a:cubicBezTo>
                  <a:cubicBezTo>
                    <a:pt x="19596" y="13341"/>
                    <a:pt x="19596" y="13341"/>
                    <a:pt x="19386" y="13341"/>
                  </a:cubicBezTo>
                  <a:cubicBezTo>
                    <a:pt x="19596" y="13024"/>
                    <a:pt x="19805" y="13341"/>
                    <a:pt x="19805" y="13341"/>
                  </a:cubicBezTo>
                  <a:cubicBezTo>
                    <a:pt x="20015" y="13024"/>
                    <a:pt x="19805" y="13341"/>
                    <a:pt x="19805" y="13024"/>
                  </a:cubicBezTo>
                  <a:cubicBezTo>
                    <a:pt x="19805" y="13024"/>
                    <a:pt x="19596" y="12706"/>
                    <a:pt x="19596" y="12706"/>
                  </a:cubicBezTo>
                  <a:cubicBezTo>
                    <a:pt x="19596" y="12706"/>
                    <a:pt x="19596" y="12706"/>
                    <a:pt x="19596" y="12706"/>
                  </a:cubicBezTo>
                  <a:cubicBezTo>
                    <a:pt x="19596" y="12706"/>
                    <a:pt x="19596" y="12388"/>
                    <a:pt x="19596" y="12388"/>
                  </a:cubicBezTo>
                  <a:cubicBezTo>
                    <a:pt x="19596" y="12388"/>
                    <a:pt x="19386" y="12388"/>
                    <a:pt x="19386" y="12388"/>
                  </a:cubicBezTo>
                  <a:cubicBezTo>
                    <a:pt x="19805" y="12388"/>
                    <a:pt x="19596" y="13024"/>
                    <a:pt x="19805" y="13024"/>
                  </a:cubicBezTo>
                  <a:cubicBezTo>
                    <a:pt x="20015" y="13024"/>
                    <a:pt x="20434" y="13024"/>
                    <a:pt x="20434" y="12706"/>
                  </a:cubicBezTo>
                  <a:cubicBezTo>
                    <a:pt x="20225" y="12388"/>
                    <a:pt x="20225" y="12388"/>
                    <a:pt x="20644" y="12388"/>
                  </a:cubicBezTo>
                  <a:cubicBezTo>
                    <a:pt x="20854" y="12388"/>
                    <a:pt x="20644" y="12071"/>
                    <a:pt x="20434" y="12071"/>
                  </a:cubicBezTo>
                  <a:cubicBezTo>
                    <a:pt x="20644" y="12071"/>
                    <a:pt x="20854" y="12388"/>
                    <a:pt x="20854" y="11753"/>
                  </a:cubicBezTo>
                  <a:cubicBezTo>
                    <a:pt x="20854" y="11435"/>
                    <a:pt x="20434" y="11753"/>
                    <a:pt x="20225" y="11435"/>
                  </a:cubicBezTo>
                  <a:cubicBezTo>
                    <a:pt x="20434" y="11435"/>
                    <a:pt x="20644" y="11435"/>
                    <a:pt x="20644" y="11435"/>
                  </a:cubicBezTo>
                  <a:cubicBezTo>
                    <a:pt x="20854" y="11435"/>
                    <a:pt x="21064" y="11753"/>
                    <a:pt x="20854" y="11435"/>
                  </a:cubicBezTo>
                  <a:cubicBezTo>
                    <a:pt x="20854" y="11118"/>
                    <a:pt x="20644" y="11118"/>
                    <a:pt x="20644" y="11118"/>
                  </a:cubicBezTo>
                  <a:cubicBezTo>
                    <a:pt x="20644" y="11118"/>
                    <a:pt x="20644" y="10800"/>
                    <a:pt x="20644" y="10800"/>
                  </a:cubicBezTo>
                  <a:cubicBezTo>
                    <a:pt x="20434" y="10800"/>
                    <a:pt x="20225" y="10800"/>
                    <a:pt x="20015" y="10800"/>
                  </a:cubicBezTo>
                  <a:cubicBezTo>
                    <a:pt x="20015" y="10800"/>
                    <a:pt x="20015" y="10800"/>
                    <a:pt x="20015" y="10800"/>
                  </a:cubicBezTo>
                  <a:cubicBezTo>
                    <a:pt x="20015" y="10800"/>
                    <a:pt x="20434" y="10800"/>
                    <a:pt x="20434" y="10482"/>
                  </a:cubicBezTo>
                  <a:cubicBezTo>
                    <a:pt x="20434" y="10482"/>
                    <a:pt x="20434" y="10482"/>
                    <a:pt x="20434" y="10482"/>
                  </a:cubicBezTo>
                  <a:cubicBezTo>
                    <a:pt x="20434" y="10482"/>
                    <a:pt x="20644" y="10800"/>
                    <a:pt x="20854" y="10800"/>
                  </a:cubicBezTo>
                  <a:cubicBezTo>
                    <a:pt x="20854" y="10800"/>
                    <a:pt x="20854" y="10800"/>
                    <a:pt x="20854" y="11118"/>
                  </a:cubicBezTo>
                  <a:cubicBezTo>
                    <a:pt x="20854" y="11118"/>
                    <a:pt x="21064" y="11118"/>
                    <a:pt x="21064" y="11118"/>
                  </a:cubicBezTo>
                  <a:cubicBezTo>
                    <a:pt x="21273" y="10800"/>
                    <a:pt x="21064" y="10800"/>
                    <a:pt x="21273" y="10800"/>
                  </a:cubicBezTo>
                  <a:cubicBezTo>
                    <a:pt x="21273" y="10482"/>
                    <a:pt x="21483" y="10482"/>
                    <a:pt x="21273" y="10165"/>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19" name="Shape 2720">
              <a:extLst>
                <a:ext uri="{FF2B5EF4-FFF2-40B4-BE49-F238E27FC236}">
                  <a16:creationId xmlns:a16="http://schemas.microsoft.com/office/drawing/2014/main" id="{821824FC-7D89-445C-B28B-107D777A189F}"/>
                </a:ext>
              </a:extLst>
            </p:cNvPr>
            <p:cNvSpPr/>
            <p:nvPr/>
          </p:nvSpPr>
          <p:spPr>
            <a:xfrm>
              <a:off x="4388834" y="10372038"/>
              <a:ext cx="889073" cy="547287"/>
            </a:xfrm>
            <a:custGeom>
              <a:avLst/>
              <a:gdLst/>
              <a:ahLst/>
              <a:cxnLst>
                <a:cxn ang="0">
                  <a:pos x="wd2" y="hd2"/>
                </a:cxn>
                <a:cxn ang="5400000">
                  <a:pos x="wd2" y="hd2"/>
                </a:cxn>
                <a:cxn ang="10800000">
                  <a:pos x="wd2" y="hd2"/>
                </a:cxn>
                <a:cxn ang="16200000">
                  <a:pos x="wd2" y="hd2"/>
                </a:cxn>
              </a:cxnLst>
              <a:rect l="0" t="0" r="r" b="b"/>
              <a:pathLst>
                <a:path w="21410" h="21276" extrusionOk="0">
                  <a:moveTo>
                    <a:pt x="21257" y="4661"/>
                  </a:moveTo>
                  <a:cubicBezTo>
                    <a:pt x="21257" y="4107"/>
                    <a:pt x="21600" y="3553"/>
                    <a:pt x="21257" y="3553"/>
                  </a:cubicBezTo>
                  <a:cubicBezTo>
                    <a:pt x="20914" y="3553"/>
                    <a:pt x="20914" y="3553"/>
                    <a:pt x="20571" y="3553"/>
                  </a:cubicBezTo>
                  <a:cubicBezTo>
                    <a:pt x="20571" y="3553"/>
                    <a:pt x="20571" y="3553"/>
                    <a:pt x="20571" y="3553"/>
                  </a:cubicBezTo>
                  <a:cubicBezTo>
                    <a:pt x="20571" y="2999"/>
                    <a:pt x="20229" y="2445"/>
                    <a:pt x="20229" y="2445"/>
                  </a:cubicBezTo>
                  <a:cubicBezTo>
                    <a:pt x="20229" y="2445"/>
                    <a:pt x="19886" y="2445"/>
                    <a:pt x="19886" y="2445"/>
                  </a:cubicBezTo>
                  <a:cubicBezTo>
                    <a:pt x="19543" y="2445"/>
                    <a:pt x="19886" y="1891"/>
                    <a:pt x="19543" y="1891"/>
                  </a:cubicBezTo>
                  <a:cubicBezTo>
                    <a:pt x="19543" y="1338"/>
                    <a:pt x="19200" y="1338"/>
                    <a:pt x="19200" y="1338"/>
                  </a:cubicBezTo>
                  <a:cubicBezTo>
                    <a:pt x="18857" y="1338"/>
                    <a:pt x="18514" y="1338"/>
                    <a:pt x="18171" y="1891"/>
                  </a:cubicBezTo>
                  <a:cubicBezTo>
                    <a:pt x="17829" y="1891"/>
                    <a:pt x="17829" y="1891"/>
                    <a:pt x="17829" y="1338"/>
                  </a:cubicBezTo>
                  <a:cubicBezTo>
                    <a:pt x="17486" y="1338"/>
                    <a:pt x="17486" y="784"/>
                    <a:pt x="17486" y="784"/>
                  </a:cubicBezTo>
                  <a:cubicBezTo>
                    <a:pt x="17486" y="784"/>
                    <a:pt x="17143" y="784"/>
                    <a:pt x="17143" y="784"/>
                  </a:cubicBezTo>
                  <a:cubicBezTo>
                    <a:pt x="17143" y="230"/>
                    <a:pt x="17143" y="-324"/>
                    <a:pt x="16800" y="230"/>
                  </a:cubicBezTo>
                  <a:cubicBezTo>
                    <a:pt x="16457" y="230"/>
                    <a:pt x="16114" y="784"/>
                    <a:pt x="15771" y="784"/>
                  </a:cubicBezTo>
                  <a:cubicBezTo>
                    <a:pt x="15429" y="784"/>
                    <a:pt x="15086" y="230"/>
                    <a:pt x="14743" y="230"/>
                  </a:cubicBezTo>
                  <a:cubicBezTo>
                    <a:pt x="14400" y="230"/>
                    <a:pt x="14057" y="230"/>
                    <a:pt x="14057" y="230"/>
                  </a:cubicBezTo>
                  <a:cubicBezTo>
                    <a:pt x="14057" y="230"/>
                    <a:pt x="13714" y="784"/>
                    <a:pt x="13714" y="784"/>
                  </a:cubicBezTo>
                  <a:cubicBezTo>
                    <a:pt x="13714" y="1338"/>
                    <a:pt x="13714" y="1338"/>
                    <a:pt x="13371" y="1891"/>
                  </a:cubicBezTo>
                  <a:cubicBezTo>
                    <a:pt x="13371" y="1891"/>
                    <a:pt x="13371" y="2445"/>
                    <a:pt x="13371" y="2445"/>
                  </a:cubicBezTo>
                  <a:cubicBezTo>
                    <a:pt x="13029" y="2445"/>
                    <a:pt x="13371" y="2445"/>
                    <a:pt x="13029" y="2445"/>
                  </a:cubicBezTo>
                  <a:cubicBezTo>
                    <a:pt x="13029" y="2445"/>
                    <a:pt x="13029" y="2445"/>
                    <a:pt x="12686" y="2999"/>
                  </a:cubicBezTo>
                  <a:cubicBezTo>
                    <a:pt x="12686" y="2999"/>
                    <a:pt x="12343" y="2999"/>
                    <a:pt x="12343" y="2999"/>
                  </a:cubicBezTo>
                  <a:cubicBezTo>
                    <a:pt x="12000" y="3553"/>
                    <a:pt x="12000" y="3553"/>
                    <a:pt x="12000" y="3553"/>
                  </a:cubicBezTo>
                  <a:cubicBezTo>
                    <a:pt x="12000" y="3553"/>
                    <a:pt x="11657" y="2999"/>
                    <a:pt x="11657" y="2999"/>
                  </a:cubicBezTo>
                  <a:cubicBezTo>
                    <a:pt x="11657" y="2999"/>
                    <a:pt x="11657" y="2999"/>
                    <a:pt x="11657" y="2999"/>
                  </a:cubicBezTo>
                  <a:cubicBezTo>
                    <a:pt x="11657" y="2999"/>
                    <a:pt x="11657" y="2999"/>
                    <a:pt x="11314" y="2999"/>
                  </a:cubicBezTo>
                  <a:cubicBezTo>
                    <a:pt x="11314" y="2999"/>
                    <a:pt x="11314" y="2445"/>
                    <a:pt x="11314" y="2445"/>
                  </a:cubicBezTo>
                  <a:cubicBezTo>
                    <a:pt x="10629" y="2445"/>
                    <a:pt x="10971" y="2999"/>
                    <a:pt x="10629" y="3553"/>
                  </a:cubicBezTo>
                  <a:cubicBezTo>
                    <a:pt x="10629" y="3553"/>
                    <a:pt x="10286" y="3553"/>
                    <a:pt x="10286" y="3553"/>
                  </a:cubicBezTo>
                  <a:cubicBezTo>
                    <a:pt x="10286" y="3553"/>
                    <a:pt x="9943" y="4107"/>
                    <a:pt x="9943" y="4107"/>
                  </a:cubicBezTo>
                  <a:cubicBezTo>
                    <a:pt x="9600" y="4107"/>
                    <a:pt x="8914" y="3553"/>
                    <a:pt x="8914" y="4107"/>
                  </a:cubicBezTo>
                  <a:cubicBezTo>
                    <a:pt x="8571" y="4107"/>
                    <a:pt x="8229" y="5214"/>
                    <a:pt x="8571" y="5768"/>
                  </a:cubicBezTo>
                  <a:cubicBezTo>
                    <a:pt x="8571" y="5768"/>
                    <a:pt x="8229" y="5768"/>
                    <a:pt x="8229" y="6322"/>
                  </a:cubicBezTo>
                  <a:cubicBezTo>
                    <a:pt x="8229" y="6322"/>
                    <a:pt x="7886" y="6322"/>
                    <a:pt x="7886" y="6322"/>
                  </a:cubicBezTo>
                  <a:cubicBezTo>
                    <a:pt x="7200" y="6322"/>
                    <a:pt x="6857" y="6322"/>
                    <a:pt x="6171" y="6322"/>
                  </a:cubicBezTo>
                  <a:cubicBezTo>
                    <a:pt x="6171" y="6322"/>
                    <a:pt x="5829" y="6322"/>
                    <a:pt x="5486" y="6322"/>
                  </a:cubicBezTo>
                  <a:cubicBezTo>
                    <a:pt x="5143" y="6322"/>
                    <a:pt x="4800" y="5768"/>
                    <a:pt x="4457" y="5214"/>
                  </a:cubicBezTo>
                  <a:cubicBezTo>
                    <a:pt x="4457" y="5214"/>
                    <a:pt x="4114" y="4661"/>
                    <a:pt x="3771" y="4107"/>
                  </a:cubicBezTo>
                  <a:cubicBezTo>
                    <a:pt x="3429" y="4107"/>
                    <a:pt x="3086" y="4107"/>
                    <a:pt x="3086" y="4661"/>
                  </a:cubicBezTo>
                  <a:cubicBezTo>
                    <a:pt x="3086" y="5214"/>
                    <a:pt x="3086" y="5214"/>
                    <a:pt x="3086" y="5214"/>
                  </a:cubicBezTo>
                  <a:cubicBezTo>
                    <a:pt x="3086" y="5214"/>
                    <a:pt x="2743" y="5214"/>
                    <a:pt x="2743" y="5768"/>
                  </a:cubicBezTo>
                  <a:cubicBezTo>
                    <a:pt x="3086" y="5214"/>
                    <a:pt x="3086" y="5768"/>
                    <a:pt x="3086" y="5768"/>
                  </a:cubicBezTo>
                  <a:cubicBezTo>
                    <a:pt x="3086" y="6322"/>
                    <a:pt x="3086" y="6322"/>
                    <a:pt x="3086" y="6322"/>
                  </a:cubicBezTo>
                  <a:cubicBezTo>
                    <a:pt x="3086" y="6876"/>
                    <a:pt x="2400" y="6876"/>
                    <a:pt x="2400" y="6322"/>
                  </a:cubicBezTo>
                  <a:cubicBezTo>
                    <a:pt x="2057" y="7430"/>
                    <a:pt x="1714" y="6322"/>
                    <a:pt x="1371" y="6322"/>
                  </a:cubicBezTo>
                  <a:cubicBezTo>
                    <a:pt x="1371" y="6322"/>
                    <a:pt x="1371" y="6322"/>
                    <a:pt x="1371" y="6322"/>
                  </a:cubicBezTo>
                  <a:cubicBezTo>
                    <a:pt x="1029" y="6876"/>
                    <a:pt x="1029" y="6876"/>
                    <a:pt x="1029" y="6876"/>
                  </a:cubicBezTo>
                  <a:cubicBezTo>
                    <a:pt x="1029" y="7430"/>
                    <a:pt x="1371" y="6876"/>
                    <a:pt x="1714" y="7430"/>
                  </a:cubicBezTo>
                  <a:cubicBezTo>
                    <a:pt x="1714" y="7430"/>
                    <a:pt x="1714" y="7984"/>
                    <a:pt x="1714" y="7984"/>
                  </a:cubicBezTo>
                  <a:cubicBezTo>
                    <a:pt x="1714" y="7984"/>
                    <a:pt x="1714" y="8538"/>
                    <a:pt x="1714" y="8538"/>
                  </a:cubicBezTo>
                  <a:cubicBezTo>
                    <a:pt x="1714" y="8538"/>
                    <a:pt x="1714" y="8538"/>
                    <a:pt x="1371" y="8538"/>
                  </a:cubicBezTo>
                  <a:cubicBezTo>
                    <a:pt x="1029" y="9091"/>
                    <a:pt x="1029" y="8538"/>
                    <a:pt x="1029" y="9091"/>
                  </a:cubicBezTo>
                  <a:cubicBezTo>
                    <a:pt x="1029" y="9091"/>
                    <a:pt x="1029" y="9091"/>
                    <a:pt x="1029" y="9645"/>
                  </a:cubicBezTo>
                  <a:cubicBezTo>
                    <a:pt x="1029" y="9645"/>
                    <a:pt x="1029" y="9645"/>
                    <a:pt x="1029" y="10199"/>
                  </a:cubicBezTo>
                  <a:cubicBezTo>
                    <a:pt x="1029" y="10199"/>
                    <a:pt x="1029" y="10199"/>
                    <a:pt x="1029" y="10753"/>
                  </a:cubicBezTo>
                  <a:cubicBezTo>
                    <a:pt x="1029" y="10753"/>
                    <a:pt x="1371" y="11307"/>
                    <a:pt x="1371" y="10753"/>
                  </a:cubicBezTo>
                  <a:cubicBezTo>
                    <a:pt x="1371" y="10753"/>
                    <a:pt x="1371" y="11307"/>
                    <a:pt x="1371" y="11307"/>
                  </a:cubicBezTo>
                  <a:cubicBezTo>
                    <a:pt x="1371" y="11307"/>
                    <a:pt x="1029" y="11307"/>
                    <a:pt x="1029" y="11307"/>
                  </a:cubicBezTo>
                  <a:cubicBezTo>
                    <a:pt x="1029" y="11307"/>
                    <a:pt x="1371" y="11307"/>
                    <a:pt x="1029" y="11861"/>
                  </a:cubicBezTo>
                  <a:cubicBezTo>
                    <a:pt x="1029" y="11861"/>
                    <a:pt x="1029" y="11861"/>
                    <a:pt x="1371" y="11861"/>
                  </a:cubicBezTo>
                  <a:cubicBezTo>
                    <a:pt x="1029" y="11861"/>
                    <a:pt x="686" y="11861"/>
                    <a:pt x="686" y="11861"/>
                  </a:cubicBezTo>
                  <a:cubicBezTo>
                    <a:pt x="686" y="11861"/>
                    <a:pt x="343" y="12414"/>
                    <a:pt x="343" y="12414"/>
                  </a:cubicBezTo>
                  <a:cubicBezTo>
                    <a:pt x="343" y="12414"/>
                    <a:pt x="0" y="12968"/>
                    <a:pt x="0" y="12968"/>
                  </a:cubicBezTo>
                  <a:cubicBezTo>
                    <a:pt x="0" y="12968"/>
                    <a:pt x="686" y="12968"/>
                    <a:pt x="686" y="12968"/>
                  </a:cubicBezTo>
                  <a:cubicBezTo>
                    <a:pt x="686" y="13522"/>
                    <a:pt x="686" y="13522"/>
                    <a:pt x="686" y="14076"/>
                  </a:cubicBezTo>
                  <a:cubicBezTo>
                    <a:pt x="686" y="14076"/>
                    <a:pt x="1029" y="14076"/>
                    <a:pt x="1029" y="14076"/>
                  </a:cubicBezTo>
                  <a:cubicBezTo>
                    <a:pt x="1029" y="14076"/>
                    <a:pt x="1029" y="14076"/>
                    <a:pt x="1029" y="14076"/>
                  </a:cubicBezTo>
                  <a:cubicBezTo>
                    <a:pt x="1029" y="14630"/>
                    <a:pt x="1029" y="14630"/>
                    <a:pt x="1029" y="14630"/>
                  </a:cubicBezTo>
                  <a:cubicBezTo>
                    <a:pt x="1029" y="14630"/>
                    <a:pt x="1029" y="14630"/>
                    <a:pt x="1029" y="15184"/>
                  </a:cubicBezTo>
                  <a:cubicBezTo>
                    <a:pt x="1371" y="15184"/>
                    <a:pt x="1371" y="15738"/>
                    <a:pt x="1371" y="15738"/>
                  </a:cubicBezTo>
                  <a:cubicBezTo>
                    <a:pt x="1371" y="15738"/>
                    <a:pt x="1714" y="15738"/>
                    <a:pt x="1714" y="15738"/>
                  </a:cubicBezTo>
                  <a:cubicBezTo>
                    <a:pt x="1714" y="15738"/>
                    <a:pt x="1714" y="15738"/>
                    <a:pt x="1714" y="16291"/>
                  </a:cubicBezTo>
                  <a:cubicBezTo>
                    <a:pt x="2057" y="16291"/>
                    <a:pt x="2057" y="16291"/>
                    <a:pt x="2057" y="16291"/>
                  </a:cubicBezTo>
                  <a:cubicBezTo>
                    <a:pt x="2057" y="16291"/>
                    <a:pt x="2057" y="16291"/>
                    <a:pt x="2057" y="16291"/>
                  </a:cubicBezTo>
                  <a:cubicBezTo>
                    <a:pt x="2400" y="16845"/>
                    <a:pt x="2400" y="16845"/>
                    <a:pt x="2400" y="16845"/>
                  </a:cubicBezTo>
                  <a:cubicBezTo>
                    <a:pt x="2743" y="17399"/>
                    <a:pt x="3086" y="17953"/>
                    <a:pt x="3429" y="18507"/>
                  </a:cubicBezTo>
                  <a:cubicBezTo>
                    <a:pt x="3429" y="18507"/>
                    <a:pt x="3429" y="18507"/>
                    <a:pt x="3771" y="19061"/>
                  </a:cubicBezTo>
                  <a:cubicBezTo>
                    <a:pt x="3771" y="19061"/>
                    <a:pt x="3771" y="19061"/>
                    <a:pt x="3771" y="19614"/>
                  </a:cubicBezTo>
                  <a:cubicBezTo>
                    <a:pt x="3771" y="19614"/>
                    <a:pt x="3771" y="19614"/>
                    <a:pt x="3771" y="19614"/>
                  </a:cubicBezTo>
                  <a:cubicBezTo>
                    <a:pt x="3771" y="19614"/>
                    <a:pt x="3771" y="19614"/>
                    <a:pt x="3771" y="19614"/>
                  </a:cubicBezTo>
                  <a:cubicBezTo>
                    <a:pt x="3771" y="19614"/>
                    <a:pt x="4114" y="19614"/>
                    <a:pt x="4114" y="19614"/>
                  </a:cubicBezTo>
                  <a:cubicBezTo>
                    <a:pt x="4457" y="19614"/>
                    <a:pt x="4800" y="19614"/>
                    <a:pt x="4800" y="20168"/>
                  </a:cubicBezTo>
                  <a:cubicBezTo>
                    <a:pt x="4800" y="20168"/>
                    <a:pt x="4800" y="20168"/>
                    <a:pt x="5143" y="20722"/>
                  </a:cubicBezTo>
                  <a:cubicBezTo>
                    <a:pt x="5143" y="20722"/>
                    <a:pt x="5143" y="20722"/>
                    <a:pt x="5143" y="20722"/>
                  </a:cubicBezTo>
                  <a:cubicBezTo>
                    <a:pt x="5486" y="20722"/>
                    <a:pt x="5486" y="20722"/>
                    <a:pt x="5486" y="21276"/>
                  </a:cubicBezTo>
                  <a:cubicBezTo>
                    <a:pt x="5829" y="20722"/>
                    <a:pt x="5829" y="20722"/>
                    <a:pt x="6171" y="20722"/>
                  </a:cubicBezTo>
                  <a:cubicBezTo>
                    <a:pt x="6171" y="20722"/>
                    <a:pt x="6514" y="20722"/>
                    <a:pt x="6514" y="20722"/>
                  </a:cubicBezTo>
                  <a:cubicBezTo>
                    <a:pt x="6857" y="20722"/>
                    <a:pt x="7200" y="21276"/>
                    <a:pt x="7200" y="21276"/>
                  </a:cubicBezTo>
                  <a:cubicBezTo>
                    <a:pt x="7543" y="21276"/>
                    <a:pt x="7886" y="20722"/>
                    <a:pt x="7886" y="20168"/>
                  </a:cubicBezTo>
                  <a:cubicBezTo>
                    <a:pt x="7886" y="20168"/>
                    <a:pt x="7886" y="20168"/>
                    <a:pt x="8229" y="20168"/>
                  </a:cubicBezTo>
                  <a:cubicBezTo>
                    <a:pt x="8229" y="20168"/>
                    <a:pt x="8571" y="20722"/>
                    <a:pt x="8571" y="20168"/>
                  </a:cubicBezTo>
                  <a:cubicBezTo>
                    <a:pt x="8571" y="20168"/>
                    <a:pt x="8914" y="19614"/>
                    <a:pt x="9257" y="20168"/>
                  </a:cubicBezTo>
                  <a:cubicBezTo>
                    <a:pt x="9257" y="19614"/>
                    <a:pt x="9257" y="19614"/>
                    <a:pt x="9257" y="19614"/>
                  </a:cubicBezTo>
                  <a:cubicBezTo>
                    <a:pt x="9257" y="19614"/>
                    <a:pt x="9257" y="19061"/>
                    <a:pt x="9600" y="19061"/>
                  </a:cubicBezTo>
                  <a:cubicBezTo>
                    <a:pt x="9600" y="19061"/>
                    <a:pt x="9600" y="19614"/>
                    <a:pt x="9600" y="19614"/>
                  </a:cubicBezTo>
                  <a:cubicBezTo>
                    <a:pt x="9943" y="19614"/>
                    <a:pt x="9943" y="19614"/>
                    <a:pt x="10286" y="19061"/>
                  </a:cubicBezTo>
                  <a:cubicBezTo>
                    <a:pt x="10286" y="19061"/>
                    <a:pt x="10286" y="19061"/>
                    <a:pt x="10629" y="19061"/>
                  </a:cubicBezTo>
                  <a:cubicBezTo>
                    <a:pt x="10629" y="18507"/>
                    <a:pt x="10629" y="18507"/>
                    <a:pt x="10629" y="18507"/>
                  </a:cubicBezTo>
                  <a:cubicBezTo>
                    <a:pt x="10629" y="18507"/>
                    <a:pt x="10629" y="18507"/>
                    <a:pt x="10629" y="18507"/>
                  </a:cubicBezTo>
                  <a:cubicBezTo>
                    <a:pt x="11314" y="17953"/>
                    <a:pt x="11314" y="18507"/>
                    <a:pt x="11657" y="18507"/>
                  </a:cubicBezTo>
                  <a:cubicBezTo>
                    <a:pt x="12000" y="18507"/>
                    <a:pt x="12343" y="17953"/>
                    <a:pt x="12343" y="17953"/>
                  </a:cubicBezTo>
                  <a:cubicBezTo>
                    <a:pt x="12686" y="17953"/>
                    <a:pt x="12686" y="18507"/>
                    <a:pt x="12686" y="18507"/>
                  </a:cubicBezTo>
                  <a:cubicBezTo>
                    <a:pt x="13029" y="18507"/>
                    <a:pt x="13029" y="18507"/>
                    <a:pt x="13029" y="18507"/>
                  </a:cubicBezTo>
                  <a:cubicBezTo>
                    <a:pt x="13029" y="18507"/>
                    <a:pt x="13371" y="18507"/>
                    <a:pt x="13371" y="18507"/>
                  </a:cubicBezTo>
                  <a:cubicBezTo>
                    <a:pt x="13371" y="18507"/>
                    <a:pt x="13714" y="18507"/>
                    <a:pt x="13714" y="18507"/>
                  </a:cubicBezTo>
                  <a:cubicBezTo>
                    <a:pt x="13714" y="18507"/>
                    <a:pt x="13714" y="17953"/>
                    <a:pt x="14057" y="17953"/>
                  </a:cubicBezTo>
                  <a:cubicBezTo>
                    <a:pt x="14057" y="17953"/>
                    <a:pt x="14057" y="18507"/>
                    <a:pt x="14057" y="18507"/>
                  </a:cubicBezTo>
                  <a:cubicBezTo>
                    <a:pt x="14400" y="18507"/>
                    <a:pt x="14400" y="18507"/>
                    <a:pt x="14743" y="17953"/>
                  </a:cubicBezTo>
                  <a:cubicBezTo>
                    <a:pt x="14743" y="17953"/>
                    <a:pt x="14743" y="17399"/>
                    <a:pt x="15086" y="17399"/>
                  </a:cubicBezTo>
                  <a:cubicBezTo>
                    <a:pt x="15086" y="17399"/>
                    <a:pt x="15429" y="17953"/>
                    <a:pt x="15771" y="17399"/>
                  </a:cubicBezTo>
                  <a:cubicBezTo>
                    <a:pt x="16114" y="17399"/>
                    <a:pt x="16114" y="16845"/>
                    <a:pt x="16114" y="16291"/>
                  </a:cubicBezTo>
                  <a:cubicBezTo>
                    <a:pt x="16114" y="16291"/>
                    <a:pt x="16457" y="16291"/>
                    <a:pt x="16457" y="16291"/>
                  </a:cubicBezTo>
                  <a:cubicBezTo>
                    <a:pt x="16457" y="16291"/>
                    <a:pt x="16457" y="16291"/>
                    <a:pt x="16457" y="15738"/>
                  </a:cubicBezTo>
                  <a:cubicBezTo>
                    <a:pt x="16457" y="15738"/>
                    <a:pt x="16457" y="15738"/>
                    <a:pt x="16457" y="15184"/>
                  </a:cubicBezTo>
                  <a:cubicBezTo>
                    <a:pt x="16457" y="15184"/>
                    <a:pt x="16457" y="15184"/>
                    <a:pt x="16457" y="14630"/>
                  </a:cubicBezTo>
                  <a:cubicBezTo>
                    <a:pt x="16457" y="14630"/>
                    <a:pt x="16800" y="14630"/>
                    <a:pt x="16800" y="14630"/>
                  </a:cubicBezTo>
                  <a:cubicBezTo>
                    <a:pt x="16800" y="14630"/>
                    <a:pt x="17143" y="14076"/>
                    <a:pt x="17143" y="14076"/>
                  </a:cubicBezTo>
                  <a:cubicBezTo>
                    <a:pt x="17143" y="14076"/>
                    <a:pt x="17143" y="14076"/>
                    <a:pt x="17143" y="13522"/>
                  </a:cubicBezTo>
                  <a:cubicBezTo>
                    <a:pt x="17143" y="12968"/>
                    <a:pt x="17143" y="13522"/>
                    <a:pt x="17486" y="12968"/>
                  </a:cubicBezTo>
                  <a:cubicBezTo>
                    <a:pt x="17486" y="12968"/>
                    <a:pt x="17486" y="12968"/>
                    <a:pt x="17486" y="12414"/>
                  </a:cubicBezTo>
                  <a:cubicBezTo>
                    <a:pt x="17486" y="12414"/>
                    <a:pt x="17486" y="12414"/>
                    <a:pt x="17486" y="12414"/>
                  </a:cubicBezTo>
                  <a:cubicBezTo>
                    <a:pt x="17486" y="11861"/>
                    <a:pt x="17486" y="11861"/>
                    <a:pt x="17486" y="11861"/>
                  </a:cubicBezTo>
                  <a:cubicBezTo>
                    <a:pt x="17829" y="11861"/>
                    <a:pt x="17486" y="11861"/>
                    <a:pt x="17829" y="11307"/>
                  </a:cubicBezTo>
                  <a:cubicBezTo>
                    <a:pt x="17829" y="11307"/>
                    <a:pt x="17829" y="11307"/>
                    <a:pt x="18171" y="10753"/>
                  </a:cubicBezTo>
                  <a:cubicBezTo>
                    <a:pt x="18171" y="10199"/>
                    <a:pt x="18171" y="10199"/>
                    <a:pt x="18171" y="9645"/>
                  </a:cubicBezTo>
                  <a:cubicBezTo>
                    <a:pt x="18514" y="9645"/>
                    <a:pt x="18514" y="9091"/>
                    <a:pt x="18514" y="9091"/>
                  </a:cubicBezTo>
                  <a:cubicBezTo>
                    <a:pt x="18857" y="8538"/>
                    <a:pt x="18514" y="8538"/>
                    <a:pt x="18857" y="7984"/>
                  </a:cubicBezTo>
                  <a:cubicBezTo>
                    <a:pt x="18857" y="7984"/>
                    <a:pt x="19200" y="7984"/>
                    <a:pt x="19200" y="7430"/>
                  </a:cubicBezTo>
                  <a:cubicBezTo>
                    <a:pt x="19543" y="7430"/>
                    <a:pt x="19200" y="6876"/>
                    <a:pt x="19543" y="6322"/>
                  </a:cubicBezTo>
                  <a:cubicBezTo>
                    <a:pt x="19543" y="6322"/>
                    <a:pt x="19886" y="6322"/>
                    <a:pt x="19886" y="6322"/>
                  </a:cubicBezTo>
                  <a:cubicBezTo>
                    <a:pt x="20229" y="6322"/>
                    <a:pt x="19886" y="6322"/>
                    <a:pt x="20229" y="5768"/>
                  </a:cubicBezTo>
                  <a:cubicBezTo>
                    <a:pt x="20229" y="5768"/>
                    <a:pt x="20229" y="6322"/>
                    <a:pt x="20571" y="6322"/>
                  </a:cubicBezTo>
                  <a:cubicBezTo>
                    <a:pt x="20571" y="6322"/>
                    <a:pt x="20914" y="5768"/>
                    <a:pt x="20914" y="5768"/>
                  </a:cubicBezTo>
                  <a:cubicBezTo>
                    <a:pt x="20914" y="5768"/>
                    <a:pt x="21600" y="4661"/>
                    <a:pt x="21257" y="4661"/>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20" name="Shape 2721">
              <a:extLst>
                <a:ext uri="{FF2B5EF4-FFF2-40B4-BE49-F238E27FC236}">
                  <a16:creationId xmlns:a16="http://schemas.microsoft.com/office/drawing/2014/main" id="{6A155699-220B-4832-916E-CC0A50458292}"/>
                </a:ext>
              </a:extLst>
            </p:cNvPr>
            <p:cNvSpPr/>
            <p:nvPr/>
          </p:nvSpPr>
          <p:spPr>
            <a:xfrm>
              <a:off x="4899618" y="11644383"/>
              <a:ext cx="1083855" cy="1136179"/>
            </a:xfrm>
            <a:custGeom>
              <a:avLst/>
              <a:gdLst/>
              <a:ahLst/>
              <a:cxnLst>
                <a:cxn ang="0">
                  <a:pos x="wd2" y="hd2"/>
                </a:cxn>
                <a:cxn ang="5400000">
                  <a:pos x="wd2" y="hd2"/>
                </a:cxn>
                <a:cxn ang="10800000">
                  <a:pos x="wd2" y="hd2"/>
                </a:cxn>
                <a:cxn ang="16200000">
                  <a:pos x="wd2" y="hd2"/>
                </a:cxn>
              </a:cxnLst>
              <a:rect l="0" t="0" r="r" b="b"/>
              <a:pathLst>
                <a:path w="21600" h="21600" extrusionOk="0">
                  <a:moveTo>
                    <a:pt x="16484" y="20520"/>
                  </a:moveTo>
                  <a:cubicBezTo>
                    <a:pt x="16484" y="20520"/>
                    <a:pt x="16484" y="20520"/>
                    <a:pt x="16484" y="20520"/>
                  </a:cubicBezTo>
                  <a:cubicBezTo>
                    <a:pt x="16484" y="20520"/>
                    <a:pt x="16484" y="20520"/>
                    <a:pt x="16484" y="20520"/>
                  </a:cubicBezTo>
                  <a:cubicBezTo>
                    <a:pt x="16484" y="20520"/>
                    <a:pt x="16484" y="20520"/>
                    <a:pt x="16484" y="20520"/>
                  </a:cubicBezTo>
                  <a:cubicBezTo>
                    <a:pt x="16484" y="20520"/>
                    <a:pt x="16200" y="20520"/>
                    <a:pt x="16200" y="20790"/>
                  </a:cubicBezTo>
                  <a:cubicBezTo>
                    <a:pt x="16200" y="20790"/>
                    <a:pt x="16200" y="20790"/>
                    <a:pt x="16200" y="20790"/>
                  </a:cubicBezTo>
                  <a:cubicBezTo>
                    <a:pt x="15916" y="20520"/>
                    <a:pt x="15916" y="20790"/>
                    <a:pt x="15632" y="20790"/>
                  </a:cubicBezTo>
                  <a:cubicBezTo>
                    <a:pt x="15632" y="20790"/>
                    <a:pt x="15632" y="20790"/>
                    <a:pt x="15347" y="20790"/>
                  </a:cubicBezTo>
                  <a:cubicBezTo>
                    <a:pt x="15347" y="20790"/>
                    <a:pt x="15347" y="21060"/>
                    <a:pt x="15347" y="21060"/>
                  </a:cubicBezTo>
                  <a:cubicBezTo>
                    <a:pt x="15063" y="21060"/>
                    <a:pt x="15063" y="20790"/>
                    <a:pt x="15063" y="20520"/>
                  </a:cubicBezTo>
                  <a:cubicBezTo>
                    <a:pt x="15063" y="20520"/>
                    <a:pt x="15063" y="20520"/>
                    <a:pt x="15063" y="20520"/>
                  </a:cubicBezTo>
                  <a:cubicBezTo>
                    <a:pt x="15063" y="20520"/>
                    <a:pt x="15063" y="20520"/>
                    <a:pt x="15063" y="20520"/>
                  </a:cubicBezTo>
                  <a:cubicBezTo>
                    <a:pt x="15063" y="20520"/>
                    <a:pt x="15063" y="20520"/>
                    <a:pt x="15063" y="20250"/>
                  </a:cubicBezTo>
                  <a:cubicBezTo>
                    <a:pt x="15063" y="20250"/>
                    <a:pt x="15063" y="20250"/>
                    <a:pt x="14779" y="20250"/>
                  </a:cubicBezTo>
                  <a:cubicBezTo>
                    <a:pt x="14779" y="20250"/>
                    <a:pt x="14495" y="20520"/>
                    <a:pt x="14495" y="20520"/>
                  </a:cubicBezTo>
                  <a:cubicBezTo>
                    <a:pt x="14211" y="20520"/>
                    <a:pt x="14211" y="20250"/>
                    <a:pt x="14211" y="20250"/>
                  </a:cubicBezTo>
                  <a:cubicBezTo>
                    <a:pt x="13926" y="20250"/>
                    <a:pt x="13642" y="20250"/>
                    <a:pt x="13358" y="20250"/>
                  </a:cubicBezTo>
                  <a:cubicBezTo>
                    <a:pt x="13358" y="20250"/>
                    <a:pt x="13358" y="20250"/>
                    <a:pt x="13358" y="20250"/>
                  </a:cubicBezTo>
                  <a:cubicBezTo>
                    <a:pt x="13074" y="19980"/>
                    <a:pt x="13074" y="19980"/>
                    <a:pt x="12789" y="19980"/>
                  </a:cubicBezTo>
                  <a:cubicBezTo>
                    <a:pt x="12789" y="19980"/>
                    <a:pt x="12505" y="19980"/>
                    <a:pt x="12221" y="19980"/>
                  </a:cubicBezTo>
                  <a:cubicBezTo>
                    <a:pt x="11937" y="20250"/>
                    <a:pt x="11937" y="20250"/>
                    <a:pt x="11653" y="20250"/>
                  </a:cubicBezTo>
                  <a:cubicBezTo>
                    <a:pt x="11084" y="20250"/>
                    <a:pt x="11368" y="20250"/>
                    <a:pt x="11084" y="19980"/>
                  </a:cubicBezTo>
                  <a:cubicBezTo>
                    <a:pt x="11084" y="19980"/>
                    <a:pt x="10800" y="19980"/>
                    <a:pt x="10800" y="19710"/>
                  </a:cubicBezTo>
                  <a:cubicBezTo>
                    <a:pt x="10800" y="19710"/>
                    <a:pt x="11084" y="19980"/>
                    <a:pt x="11084" y="19710"/>
                  </a:cubicBezTo>
                  <a:cubicBezTo>
                    <a:pt x="11084" y="19440"/>
                    <a:pt x="10800" y="19440"/>
                    <a:pt x="10800" y="19710"/>
                  </a:cubicBezTo>
                  <a:cubicBezTo>
                    <a:pt x="10516" y="19710"/>
                    <a:pt x="10516" y="19710"/>
                    <a:pt x="10232" y="19710"/>
                  </a:cubicBezTo>
                  <a:cubicBezTo>
                    <a:pt x="9947" y="19710"/>
                    <a:pt x="9947" y="19170"/>
                    <a:pt x="9947" y="19170"/>
                  </a:cubicBezTo>
                  <a:cubicBezTo>
                    <a:pt x="9663" y="19440"/>
                    <a:pt x="9947" y="19710"/>
                    <a:pt x="9663" y="19710"/>
                  </a:cubicBezTo>
                  <a:cubicBezTo>
                    <a:pt x="9663" y="19980"/>
                    <a:pt x="9379" y="19710"/>
                    <a:pt x="9379" y="19440"/>
                  </a:cubicBezTo>
                  <a:cubicBezTo>
                    <a:pt x="9379" y="19710"/>
                    <a:pt x="9379" y="19710"/>
                    <a:pt x="9379" y="19980"/>
                  </a:cubicBezTo>
                  <a:cubicBezTo>
                    <a:pt x="9379" y="19980"/>
                    <a:pt x="9379" y="20250"/>
                    <a:pt x="9379" y="20520"/>
                  </a:cubicBezTo>
                  <a:cubicBezTo>
                    <a:pt x="9095" y="20520"/>
                    <a:pt x="9663" y="20790"/>
                    <a:pt x="9663" y="20790"/>
                  </a:cubicBezTo>
                  <a:cubicBezTo>
                    <a:pt x="9947" y="20790"/>
                    <a:pt x="9947" y="20520"/>
                    <a:pt x="10232" y="20790"/>
                  </a:cubicBezTo>
                  <a:cubicBezTo>
                    <a:pt x="10516" y="20790"/>
                    <a:pt x="10516" y="20790"/>
                    <a:pt x="10800" y="20790"/>
                  </a:cubicBezTo>
                  <a:cubicBezTo>
                    <a:pt x="11084" y="20790"/>
                    <a:pt x="11368" y="20790"/>
                    <a:pt x="11653" y="20790"/>
                  </a:cubicBezTo>
                  <a:cubicBezTo>
                    <a:pt x="12221" y="21060"/>
                    <a:pt x="12789" y="21060"/>
                    <a:pt x="12505" y="21600"/>
                  </a:cubicBezTo>
                  <a:cubicBezTo>
                    <a:pt x="12789" y="21600"/>
                    <a:pt x="13074" y="21600"/>
                    <a:pt x="13358" y="21600"/>
                  </a:cubicBezTo>
                  <a:cubicBezTo>
                    <a:pt x="13926" y="21600"/>
                    <a:pt x="14211" y="21330"/>
                    <a:pt x="14779" y="21330"/>
                  </a:cubicBezTo>
                  <a:cubicBezTo>
                    <a:pt x="15063" y="21330"/>
                    <a:pt x="15632" y="21330"/>
                    <a:pt x="15916" y="21330"/>
                  </a:cubicBezTo>
                  <a:cubicBezTo>
                    <a:pt x="16200" y="21330"/>
                    <a:pt x="16200" y="21330"/>
                    <a:pt x="16484" y="21330"/>
                  </a:cubicBezTo>
                  <a:cubicBezTo>
                    <a:pt x="16484" y="21060"/>
                    <a:pt x="16484" y="20790"/>
                    <a:pt x="16484" y="20790"/>
                  </a:cubicBezTo>
                  <a:cubicBezTo>
                    <a:pt x="16484" y="20790"/>
                    <a:pt x="16484" y="20790"/>
                    <a:pt x="16484" y="20790"/>
                  </a:cubicBezTo>
                  <a:cubicBezTo>
                    <a:pt x="16484" y="20790"/>
                    <a:pt x="16484" y="20520"/>
                    <a:pt x="16484" y="20520"/>
                  </a:cubicBezTo>
                  <a:close/>
                  <a:moveTo>
                    <a:pt x="21600" y="17010"/>
                  </a:moveTo>
                  <a:cubicBezTo>
                    <a:pt x="21600" y="16740"/>
                    <a:pt x="21032" y="17280"/>
                    <a:pt x="20747" y="17280"/>
                  </a:cubicBezTo>
                  <a:cubicBezTo>
                    <a:pt x="20463" y="17550"/>
                    <a:pt x="20463" y="17820"/>
                    <a:pt x="20179" y="17820"/>
                  </a:cubicBezTo>
                  <a:cubicBezTo>
                    <a:pt x="20179" y="17820"/>
                    <a:pt x="20463" y="18090"/>
                    <a:pt x="20463" y="18090"/>
                  </a:cubicBezTo>
                  <a:cubicBezTo>
                    <a:pt x="20463" y="18360"/>
                    <a:pt x="20179" y="18360"/>
                    <a:pt x="20463" y="18630"/>
                  </a:cubicBezTo>
                  <a:cubicBezTo>
                    <a:pt x="20463" y="18900"/>
                    <a:pt x="21032" y="18090"/>
                    <a:pt x="21316" y="18090"/>
                  </a:cubicBezTo>
                  <a:cubicBezTo>
                    <a:pt x="21316" y="18090"/>
                    <a:pt x="21316" y="18090"/>
                    <a:pt x="21316" y="17820"/>
                  </a:cubicBezTo>
                  <a:cubicBezTo>
                    <a:pt x="21316" y="17820"/>
                    <a:pt x="21316" y="17820"/>
                    <a:pt x="21316" y="17550"/>
                  </a:cubicBezTo>
                  <a:cubicBezTo>
                    <a:pt x="21600" y="17550"/>
                    <a:pt x="21600" y="17280"/>
                    <a:pt x="21600" y="17010"/>
                  </a:cubicBezTo>
                  <a:close/>
                  <a:moveTo>
                    <a:pt x="4547" y="15930"/>
                  </a:moveTo>
                  <a:cubicBezTo>
                    <a:pt x="4547" y="15930"/>
                    <a:pt x="4547" y="15930"/>
                    <a:pt x="4547" y="15930"/>
                  </a:cubicBezTo>
                  <a:cubicBezTo>
                    <a:pt x="4547" y="15930"/>
                    <a:pt x="4547" y="15930"/>
                    <a:pt x="4547" y="15930"/>
                  </a:cubicBezTo>
                  <a:close/>
                  <a:moveTo>
                    <a:pt x="9095" y="13500"/>
                  </a:moveTo>
                  <a:cubicBezTo>
                    <a:pt x="9095" y="13500"/>
                    <a:pt x="9095" y="13500"/>
                    <a:pt x="9095" y="13500"/>
                  </a:cubicBezTo>
                  <a:cubicBezTo>
                    <a:pt x="9095" y="13770"/>
                    <a:pt x="9095" y="13770"/>
                    <a:pt x="9379" y="13500"/>
                  </a:cubicBezTo>
                  <a:cubicBezTo>
                    <a:pt x="9095" y="13500"/>
                    <a:pt x="9095" y="13500"/>
                    <a:pt x="9095" y="13500"/>
                  </a:cubicBezTo>
                  <a:close/>
                  <a:moveTo>
                    <a:pt x="16200" y="10260"/>
                  </a:moveTo>
                  <a:cubicBezTo>
                    <a:pt x="15916" y="10260"/>
                    <a:pt x="15916" y="10260"/>
                    <a:pt x="15632" y="10260"/>
                  </a:cubicBezTo>
                  <a:cubicBezTo>
                    <a:pt x="15632" y="10260"/>
                    <a:pt x="15347" y="10260"/>
                    <a:pt x="15347" y="10530"/>
                  </a:cubicBezTo>
                  <a:cubicBezTo>
                    <a:pt x="15347" y="10530"/>
                    <a:pt x="15632" y="10800"/>
                    <a:pt x="15632" y="10800"/>
                  </a:cubicBezTo>
                  <a:cubicBezTo>
                    <a:pt x="15916" y="11070"/>
                    <a:pt x="15632" y="11070"/>
                    <a:pt x="15632" y="11070"/>
                  </a:cubicBezTo>
                  <a:cubicBezTo>
                    <a:pt x="15632" y="11070"/>
                    <a:pt x="15347" y="11340"/>
                    <a:pt x="15632" y="11340"/>
                  </a:cubicBezTo>
                  <a:cubicBezTo>
                    <a:pt x="15632" y="11340"/>
                    <a:pt x="15632" y="11340"/>
                    <a:pt x="15632" y="11340"/>
                  </a:cubicBezTo>
                  <a:cubicBezTo>
                    <a:pt x="15632" y="11340"/>
                    <a:pt x="15632" y="11610"/>
                    <a:pt x="15916" y="11610"/>
                  </a:cubicBezTo>
                  <a:cubicBezTo>
                    <a:pt x="15916" y="11610"/>
                    <a:pt x="15916" y="11340"/>
                    <a:pt x="15916" y="11340"/>
                  </a:cubicBezTo>
                  <a:cubicBezTo>
                    <a:pt x="15916" y="11340"/>
                    <a:pt x="15916" y="11340"/>
                    <a:pt x="16200" y="11340"/>
                  </a:cubicBezTo>
                  <a:cubicBezTo>
                    <a:pt x="16200" y="11340"/>
                    <a:pt x="15916" y="11340"/>
                    <a:pt x="16200" y="11340"/>
                  </a:cubicBezTo>
                  <a:cubicBezTo>
                    <a:pt x="16200" y="11070"/>
                    <a:pt x="16200" y="11070"/>
                    <a:pt x="16200" y="11070"/>
                  </a:cubicBezTo>
                  <a:cubicBezTo>
                    <a:pt x="16200" y="11070"/>
                    <a:pt x="16200" y="10800"/>
                    <a:pt x="16200" y="10800"/>
                  </a:cubicBezTo>
                  <a:cubicBezTo>
                    <a:pt x="16200" y="10530"/>
                    <a:pt x="16200" y="10530"/>
                    <a:pt x="16200" y="10530"/>
                  </a:cubicBezTo>
                  <a:cubicBezTo>
                    <a:pt x="16200" y="10530"/>
                    <a:pt x="16200" y="10260"/>
                    <a:pt x="16200" y="10260"/>
                  </a:cubicBezTo>
                  <a:close/>
                  <a:moveTo>
                    <a:pt x="11084" y="11880"/>
                  </a:moveTo>
                  <a:cubicBezTo>
                    <a:pt x="11084" y="11880"/>
                    <a:pt x="11368" y="11880"/>
                    <a:pt x="11368" y="11880"/>
                  </a:cubicBezTo>
                  <a:cubicBezTo>
                    <a:pt x="11368" y="11880"/>
                    <a:pt x="11653" y="12420"/>
                    <a:pt x="11653" y="12150"/>
                  </a:cubicBezTo>
                  <a:cubicBezTo>
                    <a:pt x="11653" y="11880"/>
                    <a:pt x="11653" y="12150"/>
                    <a:pt x="11937" y="12150"/>
                  </a:cubicBezTo>
                  <a:cubicBezTo>
                    <a:pt x="12221" y="12150"/>
                    <a:pt x="11937" y="11880"/>
                    <a:pt x="11937" y="11610"/>
                  </a:cubicBezTo>
                  <a:cubicBezTo>
                    <a:pt x="11653" y="11610"/>
                    <a:pt x="11368" y="11610"/>
                    <a:pt x="11084" y="11340"/>
                  </a:cubicBezTo>
                  <a:cubicBezTo>
                    <a:pt x="11084" y="11070"/>
                    <a:pt x="10800" y="10530"/>
                    <a:pt x="11084" y="10530"/>
                  </a:cubicBezTo>
                  <a:cubicBezTo>
                    <a:pt x="11084" y="10260"/>
                    <a:pt x="10800" y="10260"/>
                    <a:pt x="10800" y="9990"/>
                  </a:cubicBezTo>
                  <a:cubicBezTo>
                    <a:pt x="10800" y="9990"/>
                    <a:pt x="10516" y="9990"/>
                    <a:pt x="10516" y="9990"/>
                  </a:cubicBezTo>
                  <a:cubicBezTo>
                    <a:pt x="10232" y="9990"/>
                    <a:pt x="9947" y="9990"/>
                    <a:pt x="9947" y="9720"/>
                  </a:cubicBezTo>
                  <a:cubicBezTo>
                    <a:pt x="9947" y="9720"/>
                    <a:pt x="9947" y="9720"/>
                    <a:pt x="9663" y="9720"/>
                  </a:cubicBezTo>
                  <a:cubicBezTo>
                    <a:pt x="9663" y="9720"/>
                    <a:pt x="9663" y="9720"/>
                    <a:pt x="9379" y="9720"/>
                  </a:cubicBezTo>
                  <a:cubicBezTo>
                    <a:pt x="9379" y="9450"/>
                    <a:pt x="9095" y="9450"/>
                    <a:pt x="9095" y="9180"/>
                  </a:cubicBezTo>
                  <a:cubicBezTo>
                    <a:pt x="9095" y="9180"/>
                    <a:pt x="8811" y="8910"/>
                    <a:pt x="8811" y="8910"/>
                  </a:cubicBezTo>
                  <a:cubicBezTo>
                    <a:pt x="8811" y="8910"/>
                    <a:pt x="8242" y="8910"/>
                    <a:pt x="8242" y="8910"/>
                  </a:cubicBezTo>
                  <a:cubicBezTo>
                    <a:pt x="8242" y="8910"/>
                    <a:pt x="7958" y="9180"/>
                    <a:pt x="7958" y="9180"/>
                  </a:cubicBezTo>
                  <a:cubicBezTo>
                    <a:pt x="7958" y="9180"/>
                    <a:pt x="7389" y="9180"/>
                    <a:pt x="7389" y="9450"/>
                  </a:cubicBezTo>
                  <a:cubicBezTo>
                    <a:pt x="7674" y="9450"/>
                    <a:pt x="7958" y="9450"/>
                    <a:pt x="7674" y="9180"/>
                  </a:cubicBezTo>
                  <a:cubicBezTo>
                    <a:pt x="7958" y="9180"/>
                    <a:pt x="7958" y="9450"/>
                    <a:pt x="7958" y="9450"/>
                  </a:cubicBezTo>
                  <a:cubicBezTo>
                    <a:pt x="7958" y="9450"/>
                    <a:pt x="8242" y="9450"/>
                    <a:pt x="8242" y="9450"/>
                  </a:cubicBezTo>
                  <a:cubicBezTo>
                    <a:pt x="8526" y="9450"/>
                    <a:pt x="8811" y="9720"/>
                    <a:pt x="9095" y="9990"/>
                  </a:cubicBezTo>
                  <a:cubicBezTo>
                    <a:pt x="9095" y="9990"/>
                    <a:pt x="9095" y="10260"/>
                    <a:pt x="9379" y="10260"/>
                  </a:cubicBezTo>
                  <a:cubicBezTo>
                    <a:pt x="9379" y="10260"/>
                    <a:pt x="9663" y="10530"/>
                    <a:pt x="9379" y="10800"/>
                  </a:cubicBezTo>
                  <a:cubicBezTo>
                    <a:pt x="9379" y="10530"/>
                    <a:pt x="9379" y="10800"/>
                    <a:pt x="9379" y="10530"/>
                  </a:cubicBezTo>
                  <a:cubicBezTo>
                    <a:pt x="9663" y="11070"/>
                    <a:pt x="10516" y="10800"/>
                    <a:pt x="10516" y="10800"/>
                  </a:cubicBezTo>
                  <a:cubicBezTo>
                    <a:pt x="10800" y="10800"/>
                    <a:pt x="10800" y="11070"/>
                    <a:pt x="10516" y="11070"/>
                  </a:cubicBezTo>
                  <a:cubicBezTo>
                    <a:pt x="10800" y="11070"/>
                    <a:pt x="10800" y="11070"/>
                    <a:pt x="10800" y="11070"/>
                  </a:cubicBezTo>
                  <a:cubicBezTo>
                    <a:pt x="10800" y="11070"/>
                    <a:pt x="10800" y="11070"/>
                    <a:pt x="10800" y="11340"/>
                  </a:cubicBezTo>
                  <a:cubicBezTo>
                    <a:pt x="10800" y="11340"/>
                    <a:pt x="10800" y="11340"/>
                    <a:pt x="10800" y="11340"/>
                  </a:cubicBezTo>
                  <a:cubicBezTo>
                    <a:pt x="10800" y="11340"/>
                    <a:pt x="10800" y="11340"/>
                    <a:pt x="10800" y="11340"/>
                  </a:cubicBezTo>
                  <a:cubicBezTo>
                    <a:pt x="10800" y="11340"/>
                    <a:pt x="10800" y="11340"/>
                    <a:pt x="10800" y="11340"/>
                  </a:cubicBezTo>
                  <a:cubicBezTo>
                    <a:pt x="10800" y="11340"/>
                    <a:pt x="10800" y="11340"/>
                    <a:pt x="10800" y="11340"/>
                  </a:cubicBezTo>
                  <a:cubicBezTo>
                    <a:pt x="11084" y="11340"/>
                    <a:pt x="11084" y="11610"/>
                    <a:pt x="11084" y="11610"/>
                  </a:cubicBezTo>
                  <a:cubicBezTo>
                    <a:pt x="11084" y="11610"/>
                    <a:pt x="11084" y="11610"/>
                    <a:pt x="11084" y="11880"/>
                  </a:cubicBezTo>
                  <a:close/>
                  <a:moveTo>
                    <a:pt x="17337" y="8910"/>
                  </a:moveTo>
                  <a:cubicBezTo>
                    <a:pt x="17053" y="8910"/>
                    <a:pt x="17053" y="8640"/>
                    <a:pt x="17053" y="8640"/>
                  </a:cubicBezTo>
                  <a:cubicBezTo>
                    <a:pt x="17053" y="8370"/>
                    <a:pt x="17053" y="8640"/>
                    <a:pt x="17053" y="8640"/>
                  </a:cubicBezTo>
                  <a:cubicBezTo>
                    <a:pt x="17053" y="8910"/>
                    <a:pt x="17337" y="8910"/>
                    <a:pt x="17337" y="8640"/>
                  </a:cubicBezTo>
                  <a:cubicBezTo>
                    <a:pt x="17337" y="8640"/>
                    <a:pt x="17337" y="8370"/>
                    <a:pt x="17053" y="8370"/>
                  </a:cubicBezTo>
                  <a:cubicBezTo>
                    <a:pt x="17053" y="8370"/>
                    <a:pt x="16484" y="8100"/>
                    <a:pt x="16768" y="7830"/>
                  </a:cubicBezTo>
                  <a:cubicBezTo>
                    <a:pt x="16768" y="7830"/>
                    <a:pt x="16768" y="7830"/>
                    <a:pt x="16768" y="7830"/>
                  </a:cubicBezTo>
                  <a:cubicBezTo>
                    <a:pt x="16484" y="7830"/>
                    <a:pt x="16484" y="7830"/>
                    <a:pt x="16200" y="7830"/>
                  </a:cubicBezTo>
                  <a:cubicBezTo>
                    <a:pt x="16200" y="7830"/>
                    <a:pt x="15916" y="8100"/>
                    <a:pt x="15916" y="7830"/>
                  </a:cubicBezTo>
                  <a:cubicBezTo>
                    <a:pt x="15632" y="8100"/>
                    <a:pt x="15632" y="7830"/>
                    <a:pt x="15347" y="8100"/>
                  </a:cubicBezTo>
                  <a:cubicBezTo>
                    <a:pt x="15347" y="8100"/>
                    <a:pt x="15347" y="8370"/>
                    <a:pt x="15347" y="8370"/>
                  </a:cubicBezTo>
                  <a:cubicBezTo>
                    <a:pt x="15347" y="8370"/>
                    <a:pt x="15916" y="8640"/>
                    <a:pt x="15916" y="8640"/>
                  </a:cubicBezTo>
                  <a:cubicBezTo>
                    <a:pt x="15916" y="8640"/>
                    <a:pt x="16484" y="8100"/>
                    <a:pt x="16484" y="8370"/>
                  </a:cubicBezTo>
                  <a:cubicBezTo>
                    <a:pt x="16484" y="8370"/>
                    <a:pt x="16200" y="8640"/>
                    <a:pt x="15916" y="8640"/>
                  </a:cubicBezTo>
                  <a:cubicBezTo>
                    <a:pt x="16200" y="8640"/>
                    <a:pt x="16200" y="8910"/>
                    <a:pt x="16200" y="8910"/>
                  </a:cubicBezTo>
                  <a:cubicBezTo>
                    <a:pt x="16200" y="8910"/>
                    <a:pt x="16484" y="8910"/>
                    <a:pt x="16484" y="8910"/>
                  </a:cubicBezTo>
                  <a:cubicBezTo>
                    <a:pt x="16768" y="8910"/>
                    <a:pt x="17053" y="9180"/>
                    <a:pt x="17337" y="8910"/>
                  </a:cubicBezTo>
                  <a:close/>
                  <a:moveTo>
                    <a:pt x="1989" y="9180"/>
                  </a:moveTo>
                  <a:cubicBezTo>
                    <a:pt x="1989" y="9180"/>
                    <a:pt x="1989" y="9180"/>
                    <a:pt x="2274" y="9450"/>
                  </a:cubicBezTo>
                  <a:cubicBezTo>
                    <a:pt x="1989" y="9450"/>
                    <a:pt x="1989" y="9450"/>
                    <a:pt x="1989" y="9720"/>
                  </a:cubicBezTo>
                  <a:cubicBezTo>
                    <a:pt x="1989" y="9720"/>
                    <a:pt x="2274" y="9720"/>
                    <a:pt x="2274" y="9720"/>
                  </a:cubicBezTo>
                  <a:cubicBezTo>
                    <a:pt x="2274" y="9450"/>
                    <a:pt x="2274" y="9720"/>
                    <a:pt x="2558" y="9990"/>
                  </a:cubicBezTo>
                  <a:cubicBezTo>
                    <a:pt x="2558" y="9990"/>
                    <a:pt x="2558" y="9990"/>
                    <a:pt x="2558" y="10260"/>
                  </a:cubicBezTo>
                  <a:cubicBezTo>
                    <a:pt x="2842" y="10260"/>
                    <a:pt x="2558" y="10260"/>
                    <a:pt x="2842" y="10530"/>
                  </a:cubicBezTo>
                  <a:cubicBezTo>
                    <a:pt x="2842" y="10530"/>
                    <a:pt x="2842" y="10530"/>
                    <a:pt x="2842" y="10530"/>
                  </a:cubicBezTo>
                  <a:cubicBezTo>
                    <a:pt x="2842" y="10530"/>
                    <a:pt x="2842" y="10530"/>
                    <a:pt x="2842" y="10530"/>
                  </a:cubicBezTo>
                  <a:cubicBezTo>
                    <a:pt x="2842" y="10530"/>
                    <a:pt x="2842" y="10530"/>
                    <a:pt x="2842" y="10530"/>
                  </a:cubicBezTo>
                  <a:cubicBezTo>
                    <a:pt x="2842" y="10530"/>
                    <a:pt x="2842" y="10530"/>
                    <a:pt x="2842" y="10800"/>
                  </a:cubicBezTo>
                  <a:cubicBezTo>
                    <a:pt x="2842" y="10800"/>
                    <a:pt x="2842" y="10800"/>
                    <a:pt x="2842" y="10800"/>
                  </a:cubicBezTo>
                  <a:cubicBezTo>
                    <a:pt x="2842" y="10800"/>
                    <a:pt x="2842" y="10800"/>
                    <a:pt x="2842" y="10800"/>
                  </a:cubicBezTo>
                  <a:cubicBezTo>
                    <a:pt x="2842" y="10800"/>
                    <a:pt x="3126" y="10800"/>
                    <a:pt x="2842" y="10800"/>
                  </a:cubicBezTo>
                  <a:cubicBezTo>
                    <a:pt x="2842" y="10800"/>
                    <a:pt x="2842" y="10800"/>
                    <a:pt x="2842" y="11070"/>
                  </a:cubicBezTo>
                  <a:cubicBezTo>
                    <a:pt x="2842" y="11070"/>
                    <a:pt x="2842" y="10800"/>
                    <a:pt x="2842" y="10800"/>
                  </a:cubicBezTo>
                  <a:cubicBezTo>
                    <a:pt x="2842" y="11070"/>
                    <a:pt x="2842" y="11070"/>
                    <a:pt x="2842" y="11070"/>
                  </a:cubicBezTo>
                  <a:cubicBezTo>
                    <a:pt x="2842" y="11070"/>
                    <a:pt x="3126" y="11070"/>
                    <a:pt x="3126" y="11070"/>
                  </a:cubicBezTo>
                  <a:cubicBezTo>
                    <a:pt x="3126" y="11070"/>
                    <a:pt x="3126" y="11070"/>
                    <a:pt x="3126" y="11070"/>
                  </a:cubicBezTo>
                  <a:cubicBezTo>
                    <a:pt x="3126" y="11070"/>
                    <a:pt x="3126" y="11070"/>
                    <a:pt x="3126" y="11070"/>
                  </a:cubicBezTo>
                  <a:cubicBezTo>
                    <a:pt x="3126" y="11070"/>
                    <a:pt x="3126" y="11070"/>
                    <a:pt x="3126" y="11070"/>
                  </a:cubicBezTo>
                  <a:cubicBezTo>
                    <a:pt x="3411" y="11070"/>
                    <a:pt x="3411" y="11070"/>
                    <a:pt x="3411" y="11070"/>
                  </a:cubicBezTo>
                  <a:cubicBezTo>
                    <a:pt x="3411" y="10800"/>
                    <a:pt x="3695" y="10800"/>
                    <a:pt x="3411" y="10800"/>
                  </a:cubicBezTo>
                  <a:cubicBezTo>
                    <a:pt x="3695" y="10800"/>
                    <a:pt x="3695" y="10800"/>
                    <a:pt x="3695" y="10800"/>
                  </a:cubicBezTo>
                  <a:cubicBezTo>
                    <a:pt x="3411" y="10800"/>
                    <a:pt x="3411" y="10530"/>
                    <a:pt x="3411" y="10530"/>
                  </a:cubicBezTo>
                  <a:cubicBezTo>
                    <a:pt x="3411" y="10530"/>
                    <a:pt x="3695" y="10800"/>
                    <a:pt x="3695" y="11070"/>
                  </a:cubicBezTo>
                  <a:cubicBezTo>
                    <a:pt x="3695" y="10800"/>
                    <a:pt x="3979" y="11070"/>
                    <a:pt x="3979" y="10800"/>
                  </a:cubicBezTo>
                  <a:cubicBezTo>
                    <a:pt x="3979" y="11070"/>
                    <a:pt x="3979" y="11070"/>
                    <a:pt x="3979" y="11070"/>
                  </a:cubicBezTo>
                  <a:cubicBezTo>
                    <a:pt x="3979" y="11070"/>
                    <a:pt x="3979" y="11070"/>
                    <a:pt x="3979" y="11070"/>
                  </a:cubicBezTo>
                  <a:cubicBezTo>
                    <a:pt x="3979" y="11070"/>
                    <a:pt x="3979" y="11070"/>
                    <a:pt x="3979" y="11070"/>
                  </a:cubicBezTo>
                  <a:cubicBezTo>
                    <a:pt x="3979" y="11070"/>
                    <a:pt x="3695" y="11070"/>
                    <a:pt x="3695" y="11070"/>
                  </a:cubicBezTo>
                  <a:cubicBezTo>
                    <a:pt x="3979" y="11070"/>
                    <a:pt x="3979" y="11070"/>
                    <a:pt x="4263" y="11070"/>
                  </a:cubicBezTo>
                  <a:cubicBezTo>
                    <a:pt x="4263" y="11070"/>
                    <a:pt x="4547" y="10800"/>
                    <a:pt x="4547" y="11070"/>
                  </a:cubicBezTo>
                  <a:cubicBezTo>
                    <a:pt x="4547" y="11070"/>
                    <a:pt x="4832" y="10800"/>
                    <a:pt x="4832" y="10800"/>
                  </a:cubicBezTo>
                  <a:cubicBezTo>
                    <a:pt x="4832" y="10800"/>
                    <a:pt x="5116" y="10800"/>
                    <a:pt x="5116" y="10800"/>
                  </a:cubicBezTo>
                  <a:cubicBezTo>
                    <a:pt x="5400" y="10800"/>
                    <a:pt x="5684" y="10800"/>
                    <a:pt x="5684" y="11070"/>
                  </a:cubicBezTo>
                  <a:cubicBezTo>
                    <a:pt x="5968" y="10800"/>
                    <a:pt x="6253" y="11070"/>
                    <a:pt x="6253" y="10800"/>
                  </a:cubicBezTo>
                  <a:cubicBezTo>
                    <a:pt x="6253" y="10800"/>
                    <a:pt x="6253" y="10800"/>
                    <a:pt x="6253" y="10800"/>
                  </a:cubicBezTo>
                  <a:cubicBezTo>
                    <a:pt x="6253" y="10800"/>
                    <a:pt x="6253" y="10800"/>
                    <a:pt x="6253" y="10800"/>
                  </a:cubicBezTo>
                  <a:cubicBezTo>
                    <a:pt x="6537" y="10800"/>
                    <a:pt x="6537" y="11070"/>
                    <a:pt x="6821" y="11070"/>
                  </a:cubicBezTo>
                  <a:cubicBezTo>
                    <a:pt x="6821" y="11340"/>
                    <a:pt x="6821" y="11070"/>
                    <a:pt x="7105" y="11070"/>
                  </a:cubicBezTo>
                  <a:cubicBezTo>
                    <a:pt x="6821" y="10800"/>
                    <a:pt x="7105" y="11070"/>
                    <a:pt x="6821" y="10800"/>
                  </a:cubicBezTo>
                  <a:cubicBezTo>
                    <a:pt x="7105" y="10800"/>
                    <a:pt x="7105" y="11070"/>
                    <a:pt x="7105" y="11070"/>
                  </a:cubicBezTo>
                  <a:cubicBezTo>
                    <a:pt x="7105" y="11070"/>
                    <a:pt x="7105" y="11070"/>
                    <a:pt x="7389" y="11340"/>
                  </a:cubicBezTo>
                  <a:cubicBezTo>
                    <a:pt x="7389" y="11340"/>
                    <a:pt x="7389" y="11340"/>
                    <a:pt x="7389" y="11340"/>
                  </a:cubicBezTo>
                  <a:cubicBezTo>
                    <a:pt x="7389" y="11340"/>
                    <a:pt x="7389" y="11340"/>
                    <a:pt x="7674" y="11340"/>
                  </a:cubicBezTo>
                  <a:cubicBezTo>
                    <a:pt x="7674" y="11340"/>
                    <a:pt x="7674" y="11340"/>
                    <a:pt x="7674" y="11340"/>
                  </a:cubicBezTo>
                  <a:cubicBezTo>
                    <a:pt x="7674" y="11340"/>
                    <a:pt x="7674" y="11340"/>
                    <a:pt x="7674" y="11610"/>
                  </a:cubicBezTo>
                  <a:cubicBezTo>
                    <a:pt x="7674" y="11610"/>
                    <a:pt x="7674" y="11610"/>
                    <a:pt x="7958" y="11610"/>
                  </a:cubicBezTo>
                  <a:cubicBezTo>
                    <a:pt x="7674" y="11340"/>
                    <a:pt x="7674" y="11340"/>
                    <a:pt x="7674" y="11340"/>
                  </a:cubicBezTo>
                  <a:cubicBezTo>
                    <a:pt x="7674" y="11340"/>
                    <a:pt x="7958" y="11340"/>
                    <a:pt x="7958" y="11610"/>
                  </a:cubicBezTo>
                  <a:cubicBezTo>
                    <a:pt x="7958" y="11610"/>
                    <a:pt x="7958" y="11610"/>
                    <a:pt x="7958" y="11610"/>
                  </a:cubicBezTo>
                  <a:cubicBezTo>
                    <a:pt x="8242" y="11610"/>
                    <a:pt x="8242" y="11340"/>
                    <a:pt x="8242" y="11610"/>
                  </a:cubicBezTo>
                  <a:cubicBezTo>
                    <a:pt x="8242" y="11610"/>
                    <a:pt x="8242" y="11610"/>
                    <a:pt x="8242" y="11610"/>
                  </a:cubicBezTo>
                  <a:cubicBezTo>
                    <a:pt x="8242" y="11610"/>
                    <a:pt x="8526" y="11610"/>
                    <a:pt x="8526" y="11610"/>
                  </a:cubicBezTo>
                  <a:cubicBezTo>
                    <a:pt x="8242" y="11610"/>
                    <a:pt x="8526" y="11610"/>
                    <a:pt x="8242" y="11880"/>
                  </a:cubicBezTo>
                  <a:cubicBezTo>
                    <a:pt x="8242" y="11880"/>
                    <a:pt x="7958" y="11880"/>
                    <a:pt x="7958" y="11880"/>
                  </a:cubicBezTo>
                  <a:cubicBezTo>
                    <a:pt x="7674" y="11880"/>
                    <a:pt x="7674" y="11880"/>
                    <a:pt x="7389" y="11880"/>
                  </a:cubicBezTo>
                  <a:cubicBezTo>
                    <a:pt x="7674" y="11880"/>
                    <a:pt x="7674" y="11880"/>
                    <a:pt x="7674" y="11880"/>
                  </a:cubicBezTo>
                  <a:cubicBezTo>
                    <a:pt x="7674" y="11880"/>
                    <a:pt x="7674" y="11880"/>
                    <a:pt x="7674" y="11880"/>
                  </a:cubicBezTo>
                  <a:cubicBezTo>
                    <a:pt x="7958" y="12150"/>
                    <a:pt x="7958" y="12420"/>
                    <a:pt x="7674" y="12150"/>
                  </a:cubicBezTo>
                  <a:cubicBezTo>
                    <a:pt x="7389" y="12150"/>
                    <a:pt x="7105" y="11880"/>
                    <a:pt x="7105" y="11880"/>
                  </a:cubicBezTo>
                  <a:cubicBezTo>
                    <a:pt x="6821" y="11880"/>
                    <a:pt x="6537" y="11610"/>
                    <a:pt x="6253" y="11610"/>
                  </a:cubicBezTo>
                  <a:cubicBezTo>
                    <a:pt x="5968" y="11610"/>
                    <a:pt x="5968" y="11610"/>
                    <a:pt x="5684" y="11340"/>
                  </a:cubicBezTo>
                  <a:cubicBezTo>
                    <a:pt x="5684" y="11340"/>
                    <a:pt x="5684" y="11340"/>
                    <a:pt x="5684" y="11340"/>
                  </a:cubicBezTo>
                  <a:cubicBezTo>
                    <a:pt x="5684" y="11340"/>
                    <a:pt x="5400" y="11070"/>
                    <a:pt x="5400" y="11070"/>
                  </a:cubicBezTo>
                  <a:cubicBezTo>
                    <a:pt x="5116" y="11070"/>
                    <a:pt x="5116" y="11070"/>
                    <a:pt x="4832" y="11070"/>
                  </a:cubicBezTo>
                  <a:cubicBezTo>
                    <a:pt x="4547" y="11070"/>
                    <a:pt x="4547" y="11610"/>
                    <a:pt x="4263" y="11610"/>
                  </a:cubicBezTo>
                  <a:cubicBezTo>
                    <a:pt x="3979" y="11610"/>
                    <a:pt x="3979" y="11610"/>
                    <a:pt x="3695" y="11340"/>
                  </a:cubicBezTo>
                  <a:cubicBezTo>
                    <a:pt x="3695" y="11340"/>
                    <a:pt x="3695" y="11610"/>
                    <a:pt x="3695" y="11610"/>
                  </a:cubicBezTo>
                  <a:cubicBezTo>
                    <a:pt x="3695" y="11340"/>
                    <a:pt x="3695" y="11340"/>
                    <a:pt x="3695" y="11340"/>
                  </a:cubicBezTo>
                  <a:cubicBezTo>
                    <a:pt x="3695" y="11610"/>
                    <a:pt x="3695" y="11880"/>
                    <a:pt x="3411" y="12150"/>
                  </a:cubicBezTo>
                  <a:cubicBezTo>
                    <a:pt x="3411" y="12150"/>
                    <a:pt x="3411" y="11880"/>
                    <a:pt x="3411" y="11880"/>
                  </a:cubicBezTo>
                  <a:cubicBezTo>
                    <a:pt x="3411" y="12150"/>
                    <a:pt x="3126" y="12420"/>
                    <a:pt x="3126" y="12150"/>
                  </a:cubicBezTo>
                  <a:cubicBezTo>
                    <a:pt x="2842" y="12690"/>
                    <a:pt x="2842" y="12690"/>
                    <a:pt x="3126" y="12690"/>
                  </a:cubicBezTo>
                  <a:cubicBezTo>
                    <a:pt x="3411" y="12960"/>
                    <a:pt x="3411" y="12960"/>
                    <a:pt x="3411" y="13230"/>
                  </a:cubicBezTo>
                  <a:cubicBezTo>
                    <a:pt x="3411" y="12960"/>
                    <a:pt x="3979" y="13230"/>
                    <a:pt x="3979" y="13500"/>
                  </a:cubicBezTo>
                  <a:cubicBezTo>
                    <a:pt x="4263" y="13500"/>
                    <a:pt x="4263" y="13770"/>
                    <a:pt x="4547" y="14040"/>
                  </a:cubicBezTo>
                  <a:cubicBezTo>
                    <a:pt x="4547" y="14310"/>
                    <a:pt x="4263" y="14310"/>
                    <a:pt x="4263" y="14580"/>
                  </a:cubicBezTo>
                  <a:cubicBezTo>
                    <a:pt x="3979" y="14850"/>
                    <a:pt x="4263" y="15120"/>
                    <a:pt x="4263" y="15390"/>
                  </a:cubicBezTo>
                  <a:cubicBezTo>
                    <a:pt x="4547" y="15390"/>
                    <a:pt x="4263" y="15390"/>
                    <a:pt x="4547" y="15390"/>
                  </a:cubicBezTo>
                  <a:cubicBezTo>
                    <a:pt x="4547" y="15390"/>
                    <a:pt x="4263" y="15390"/>
                    <a:pt x="4263" y="15390"/>
                  </a:cubicBezTo>
                  <a:cubicBezTo>
                    <a:pt x="4547" y="15390"/>
                    <a:pt x="4547" y="15390"/>
                    <a:pt x="4547" y="15660"/>
                  </a:cubicBezTo>
                  <a:cubicBezTo>
                    <a:pt x="4547" y="15660"/>
                    <a:pt x="4547" y="15660"/>
                    <a:pt x="4547" y="15930"/>
                  </a:cubicBezTo>
                  <a:cubicBezTo>
                    <a:pt x="4547" y="15930"/>
                    <a:pt x="4832" y="15930"/>
                    <a:pt x="4832" y="15930"/>
                  </a:cubicBezTo>
                  <a:cubicBezTo>
                    <a:pt x="4832" y="15930"/>
                    <a:pt x="4832" y="15930"/>
                    <a:pt x="4832" y="15930"/>
                  </a:cubicBezTo>
                  <a:cubicBezTo>
                    <a:pt x="5116" y="16200"/>
                    <a:pt x="5116" y="15930"/>
                    <a:pt x="5116" y="15930"/>
                  </a:cubicBezTo>
                  <a:cubicBezTo>
                    <a:pt x="5116" y="15660"/>
                    <a:pt x="5116" y="15390"/>
                    <a:pt x="5116" y="15390"/>
                  </a:cubicBezTo>
                  <a:cubicBezTo>
                    <a:pt x="5116" y="15120"/>
                    <a:pt x="5400" y="15120"/>
                    <a:pt x="5684" y="15120"/>
                  </a:cubicBezTo>
                  <a:cubicBezTo>
                    <a:pt x="5684" y="15120"/>
                    <a:pt x="5684" y="15390"/>
                    <a:pt x="5684" y="15390"/>
                  </a:cubicBezTo>
                  <a:cubicBezTo>
                    <a:pt x="5684" y="15660"/>
                    <a:pt x="5684" y="15390"/>
                    <a:pt x="5968" y="15660"/>
                  </a:cubicBezTo>
                  <a:cubicBezTo>
                    <a:pt x="5968" y="15660"/>
                    <a:pt x="5968" y="16200"/>
                    <a:pt x="6253" y="16200"/>
                  </a:cubicBezTo>
                  <a:cubicBezTo>
                    <a:pt x="6253" y="16200"/>
                    <a:pt x="6253" y="16200"/>
                    <a:pt x="6253" y="16470"/>
                  </a:cubicBezTo>
                  <a:cubicBezTo>
                    <a:pt x="6253" y="16470"/>
                    <a:pt x="6253" y="16470"/>
                    <a:pt x="6253" y="16470"/>
                  </a:cubicBezTo>
                  <a:cubicBezTo>
                    <a:pt x="6253" y="16740"/>
                    <a:pt x="6253" y="16740"/>
                    <a:pt x="6253" y="16740"/>
                  </a:cubicBezTo>
                  <a:cubicBezTo>
                    <a:pt x="6253" y="16740"/>
                    <a:pt x="6253" y="16740"/>
                    <a:pt x="6537" y="17010"/>
                  </a:cubicBezTo>
                  <a:cubicBezTo>
                    <a:pt x="6537" y="17010"/>
                    <a:pt x="6537" y="17010"/>
                    <a:pt x="6537" y="17010"/>
                  </a:cubicBezTo>
                  <a:cubicBezTo>
                    <a:pt x="6537" y="17010"/>
                    <a:pt x="6537" y="16470"/>
                    <a:pt x="6537" y="16470"/>
                  </a:cubicBezTo>
                  <a:cubicBezTo>
                    <a:pt x="6537" y="16470"/>
                    <a:pt x="6537" y="16470"/>
                    <a:pt x="6537" y="16470"/>
                  </a:cubicBezTo>
                  <a:cubicBezTo>
                    <a:pt x="6537" y="16470"/>
                    <a:pt x="6537" y="16200"/>
                    <a:pt x="6821" y="16200"/>
                  </a:cubicBezTo>
                  <a:cubicBezTo>
                    <a:pt x="6821" y="16200"/>
                    <a:pt x="6821" y="16200"/>
                    <a:pt x="6537" y="16200"/>
                  </a:cubicBezTo>
                  <a:cubicBezTo>
                    <a:pt x="6821" y="15930"/>
                    <a:pt x="6821" y="15660"/>
                    <a:pt x="7105" y="15930"/>
                  </a:cubicBezTo>
                  <a:cubicBezTo>
                    <a:pt x="7389" y="15930"/>
                    <a:pt x="7389" y="15930"/>
                    <a:pt x="7389" y="16200"/>
                  </a:cubicBezTo>
                  <a:cubicBezTo>
                    <a:pt x="7389" y="16200"/>
                    <a:pt x="7674" y="16200"/>
                    <a:pt x="7674" y="16470"/>
                  </a:cubicBezTo>
                  <a:cubicBezTo>
                    <a:pt x="7674" y="16470"/>
                    <a:pt x="7674" y="16740"/>
                    <a:pt x="7958" y="16740"/>
                  </a:cubicBezTo>
                  <a:cubicBezTo>
                    <a:pt x="7958" y="16740"/>
                    <a:pt x="7958" y="16740"/>
                    <a:pt x="7958" y="16740"/>
                  </a:cubicBezTo>
                  <a:cubicBezTo>
                    <a:pt x="8242" y="16740"/>
                    <a:pt x="7958" y="17010"/>
                    <a:pt x="8242" y="17010"/>
                  </a:cubicBezTo>
                  <a:cubicBezTo>
                    <a:pt x="8242" y="17010"/>
                    <a:pt x="8242" y="17010"/>
                    <a:pt x="8526" y="17010"/>
                  </a:cubicBezTo>
                  <a:cubicBezTo>
                    <a:pt x="8526" y="17010"/>
                    <a:pt x="8242" y="16740"/>
                    <a:pt x="8242" y="16740"/>
                  </a:cubicBezTo>
                  <a:cubicBezTo>
                    <a:pt x="8242" y="16740"/>
                    <a:pt x="8242" y="16740"/>
                    <a:pt x="8242" y="16740"/>
                  </a:cubicBezTo>
                  <a:cubicBezTo>
                    <a:pt x="8242" y="16470"/>
                    <a:pt x="7958" y="16200"/>
                    <a:pt x="7958" y="16200"/>
                  </a:cubicBezTo>
                  <a:cubicBezTo>
                    <a:pt x="7958" y="16200"/>
                    <a:pt x="7958" y="16200"/>
                    <a:pt x="7958" y="16200"/>
                  </a:cubicBezTo>
                  <a:cubicBezTo>
                    <a:pt x="7958" y="16200"/>
                    <a:pt x="7958" y="16200"/>
                    <a:pt x="7958" y="15930"/>
                  </a:cubicBezTo>
                  <a:cubicBezTo>
                    <a:pt x="8242" y="16200"/>
                    <a:pt x="8242" y="15930"/>
                    <a:pt x="8242" y="15930"/>
                  </a:cubicBezTo>
                  <a:cubicBezTo>
                    <a:pt x="8242" y="15930"/>
                    <a:pt x="8242" y="15930"/>
                    <a:pt x="8242" y="15930"/>
                  </a:cubicBezTo>
                  <a:cubicBezTo>
                    <a:pt x="8242" y="15660"/>
                    <a:pt x="7958" y="15390"/>
                    <a:pt x="7958" y="15390"/>
                  </a:cubicBezTo>
                  <a:cubicBezTo>
                    <a:pt x="7958" y="15390"/>
                    <a:pt x="7958" y="15390"/>
                    <a:pt x="7958" y="15390"/>
                  </a:cubicBezTo>
                  <a:cubicBezTo>
                    <a:pt x="7958" y="15390"/>
                    <a:pt x="7958" y="15390"/>
                    <a:pt x="7958" y="15390"/>
                  </a:cubicBezTo>
                  <a:cubicBezTo>
                    <a:pt x="7958" y="15120"/>
                    <a:pt x="7958" y="15120"/>
                    <a:pt x="7674" y="14850"/>
                  </a:cubicBezTo>
                  <a:cubicBezTo>
                    <a:pt x="7958" y="14850"/>
                    <a:pt x="7958" y="14850"/>
                    <a:pt x="7958" y="14850"/>
                  </a:cubicBezTo>
                  <a:cubicBezTo>
                    <a:pt x="7958" y="14850"/>
                    <a:pt x="7674" y="14850"/>
                    <a:pt x="7674" y="14850"/>
                  </a:cubicBezTo>
                  <a:cubicBezTo>
                    <a:pt x="7674" y="14850"/>
                    <a:pt x="7674" y="14850"/>
                    <a:pt x="7674" y="14580"/>
                  </a:cubicBezTo>
                  <a:cubicBezTo>
                    <a:pt x="7674" y="14580"/>
                    <a:pt x="7389" y="14310"/>
                    <a:pt x="7389" y="14310"/>
                  </a:cubicBezTo>
                  <a:cubicBezTo>
                    <a:pt x="7389" y="14310"/>
                    <a:pt x="7389" y="14040"/>
                    <a:pt x="7389" y="13770"/>
                  </a:cubicBezTo>
                  <a:cubicBezTo>
                    <a:pt x="7105" y="13770"/>
                    <a:pt x="7105" y="13230"/>
                    <a:pt x="7389" y="13500"/>
                  </a:cubicBezTo>
                  <a:cubicBezTo>
                    <a:pt x="7389" y="13500"/>
                    <a:pt x="7389" y="13500"/>
                    <a:pt x="7389" y="13500"/>
                  </a:cubicBezTo>
                  <a:cubicBezTo>
                    <a:pt x="7674" y="13500"/>
                    <a:pt x="7674" y="13500"/>
                    <a:pt x="7674" y="13500"/>
                  </a:cubicBezTo>
                  <a:cubicBezTo>
                    <a:pt x="7674" y="13500"/>
                    <a:pt x="7674" y="13500"/>
                    <a:pt x="7674" y="13500"/>
                  </a:cubicBezTo>
                  <a:cubicBezTo>
                    <a:pt x="7674" y="13500"/>
                    <a:pt x="7958" y="13770"/>
                    <a:pt x="7958" y="13770"/>
                  </a:cubicBezTo>
                  <a:cubicBezTo>
                    <a:pt x="7958" y="13770"/>
                    <a:pt x="7958" y="13770"/>
                    <a:pt x="7958" y="13770"/>
                  </a:cubicBezTo>
                  <a:cubicBezTo>
                    <a:pt x="7958" y="13770"/>
                    <a:pt x="7958" y="13770"/>
                    <a:pt x="7958" y="13770"/>
                  </a:cubicBezTo>
                  <a:cubicBezTo>
                    <a:pt x="8242" y="13770"/>
                    <a:pt x="8242" y="13770"/>
                    <a:pt x="8242" y="14040"/>
                  </a:cubicBezTo>
                  <a:cubicBezTo>
                    <a:pt x="8242" y="14040"/>
                    <a:pt x="8242" y="14040"/>
                    <a:pt x="8242" y="13770"/>
                  </a:cubicBezTo>
                  <a:cubicBezTo>
                    <a:pt x="8242" y="14040"/>
                    <a:pt x="8242" y="14040"/>
                    <a:pt x="7958" y="14040"/>
                  </a:cubicBezTo>
                  <a:cubicBezTo>
                    <a:pt x="7958" y="14040"/>
                    <a:pt x="8242" y="14040"/>
                    <a:pt x="8242" y="14310"/>
                  </a:cubicBezTo>
                  <a:cubicBezTo>
                    <a:pt x="8242" y="14310"/>
                    <a:pt x="8242" y="14310"/>
                    <a:pt x="8242" y="14310"/>
                  </a:cubicBezTo>
                  <a:cubicBezTo>
                    <a:pt x="8242" y="14310"/>
                    <a:pt x="8242" y="14310"/>
                    <a:pt x="8242" y="14310"/>
                  </a:cubicBezTo>
                  <a:cubicBezTo>
                    <a:pt x="8242" y="14310"/>
                    <a:pt x="8242" y="14310"/>
                    <a:pt x="8242" y="14310"/>
                  </a:cubicBezTo>
                  <a:cubicBezTo>
                    <a:pt x="8242" y="14310"/>
                    <a:pt x="8242" y="14310"/>
                    <a:pt x="8526" y="14310"/>
                  </a:cubicBezTo>
                  <a:cubicBezTo>
                    <a:pt x="8242" y="14040"/>
                    <a:pt x="8526" y="14040"/>
                    <a:pt x="8526" y="14040"/>
                  </a:cubicBezTo>
                  <a:cubicBezTo>
                    <a:pt x="8526" y="14040"/>
                    <a:pt x="8526" y="14040"/>
                    <a:pt x="8526" y="14040"/>
                  </a:cubicBezTo>
                  <a:cubicBezTo>
                    <a:pt x="8526" y="14040"/>
                    <a:pt x="8526" y="14040"/>
                    <a:pt x="8526" y="14040"/>
                  </a:cubicBezTo>
                  <a:cubicBezTo>
                    <a:pt x="8526" y="14040"/>
                    <a:pt x="8526" y="14040"/>
                    <a:pt x="8811" y="14040"/>
                  </a:cubicBezTo>
                  <a:cubicBezTo>
                    <a:pt x="8811" y="13770"/>
                    <a:pt x="9095" y="14040"/>
                    <a:pt x="9379" y="13770"/>
                  </a:cubicBezTo>
                  <a:cubicBezTo>
                    <a:pt x="9379" y="13770"/>
                    <a:pt x="9095" y="13770"/>
                    <a:pt x="8811" y="13500"/>
                  </a:cubicBezTo>
                  <a:cubicBezTo>
                    <a:pt x="8811" y="13500"/>
                    <a:pt x="9095" y="13500"/>
                    <a:pt x="9095" y="13500"/>
                  </a:cubicBezTo>
                  <a:cubicBezTo>
                    <a:pt x="8811" y="13500"/>
                    <a:pt x="9095" y="13230"/>
                    <a:pt x="8811" y="13230"/>
                  </a:cubicBezTo>
                  <a:cubicBezTo>
                    <a:pt x="8811" y="13230"/>
                    <a:pt x="8811" y="13230"/>
                    <a:pt x="8811" y="13230"/>
                  </a:cubicBezTo>
                  <a:cubicBezTo>
                    <a:pt x="8811" y="13230"/>
                    <a:pt x="8811" y="13500"/>
                    <a:pt x="8811" y="13500"/>
                  </a:cubicBezTo>
                  <a:cubicBezTo>
                    <a:pt x="8811" y="13770"/>
                    <a:pt x="8526" y="13500"/>
                    <a:pt x="8526" y="13500"/>
                  </a:cubicBezTo>
                  <a:cubicBezTo>
                    <a:pt x="8242" y="13230"/>
                    <a:pt x="8242" y="13230"/>
                    <a:pt x="8242" y="12960"/>
                  </a:cubicBezTo>
                  <a:cubicBezTo>
                    <a:pt x="7958" y="12960"/>
                    <a:pt x="8242" y="12960"/>
                    <a:pt x="8242" y="12690"/>
                  </a:cubicBezTo>
                  <a:cubicBezTo>
                    <a:pt x="8242" y="12420"/>
                    <a:pt x="7958" y="12690"/>
                    <a:pt x="7958" y="12690"/>
                  </a:cubicBezTo>
                  <a:cubicBezTo>
                    <a:pt x="7674" y="12420"/>
                    <a:pt x="8242" y="12420"/>
                    <a:pt x="8242" y="12420"/>
                  </a:cubicBezTo>
                  <a:cubicBezTo>
                    <a:pt x="8242" y="12420"/>
                    <a:pt x="8526" y="12150"/>
                    <a:pt x="8526" y="12150"/>
                  </a:cubicBezTo>
                  <a:cubicBezTo>
                    <a:pt x="8811" y="12150"/>
                    <a:pt x="8811" y="12150"/>
                    <a:pt x="9095" y="12150"/>
                  </a:cubicBezTo>
                  <a:cubicBezTo>
                    <a:pt x="9095" y="12150"/>
                    <a:pt x="9095" y="12150"/>
                    <a:pt x="8811" y="12150"/>
                  </a:cubicBezTo>
                  <a:cubicBezTo>
                    <a:pt x="9095" y="12150"/>
                    <a:pt x="9095" y="11880"/>
                    <a:pt x="9379" y="11880"/>
                  </a:cubicBezTo>
                  <a:cubicBezTo>
                    <a:pt x="9379" y="11880"/>
                    <a:pt x="9663" y="12150"/>
                    <a:pt x="9379" y="12150"/>
                  </a:cubicBezTo>
                  <a:cubicBezTo>
                    <a:pt x="9379" y="12150"/>
                    <a:pt x="9663" y="12150"/>
                    <a:pt x="9663" y="12150"/>
                  </a:cubicBezTo>
                  <a:cubicBezTo>
                    <a:pt x="9663" y="12150"/>
                    <a:pt x="9663" y="12420"/>
                    <a:pt x="9663" y="12420"/>
                  </a:cubicBezTo>
                  <a:cubicBezTo>
                    <a:pt x="9663" y="12150"/>
                    <a:pt x="9947" y="12690"/>
                    <a:pt x="9947" y="12690"/>
                  </a:cubicBezTo>
                  <a:cubicBezTo>
                    <a:pt x="9947" y="12690"/>
                    <a:pt x="9947" y="12690"/>
                    <a:pt x="9947" y="12690"/>
                  </a:cubicBezTo>
                  <a:cubicBezTo>
                    <a:pt x="10232" y="12690"/>
                    <a:pt x="10232" y="12690"/>
                    <a:pt x="10232" y="12690"/>
                  </a:cubicBezTo>
                  <a:cubicBezTo>
                    <a:pt x="10232" y="12960"/>
                    <a:pt x="10232" y="12960"/>
                    <a:pt x="10516" y="12960"/>
                  </a:cubicBezTo>
                  <a:cubicBezTo>
                    <a:pt x="10232" y="13230"/>
                    <a:pt x="10800" y="13230"/>
                    <a:pt x="10800" y="12960"/>
                  </a:cubicBezTo>
                  <a:cubicBezTo>
                    <a:pt x="10800" y="12960"/>
                    <a:pt x="10800" y="12960"/>
                    <a:pt x="10800" y="12960"/>
                  </a:cubicBezTo>
                  <a:cubicBezTo>
                    <a:pt x="10800" y="12960"/>
                    <a:pt x="10800" y="12960"/>
                    <a:pt x="10800" y="12960"/>
                  </a:cubicBezTo>
                  <a:cubicBezTo>
                    <a:pt x="10800" y="12690"/>
                    <a:pt x="10800" y="12420"/>
                    <a:pt x="10516" y="12420"/>
                  </a:cubicBezTo>
                  <a:cubicBezTo>
                    <a:pt x="10800" y="12420"/>
                    <a:pt x="10800" y="12420"/>
                    <a:pt x="10516" y="12420"/>
                  </a:cubicBezTo>
                  <a:cubicBezTo>
                    <a:pt x="10516" y="12150"/>
                    <a:pt x="10516" y="12150"/>
                    <a:pt x="10516" y="11880"/>
                  </a:cubicBezTo>
                  <a:cubicBezTo>
                    <a:pt x="10516" y="11880"/>
                    <a:pt x="10516" y="11610"/>
                    <a:pt x="10800" y="11610"/>
                  </a:cubicBezTo>
                  <a:cubicBezTo>
                    <a:pt x="10800" y="11340"/>
                    <a:pt x="10516" y="11070"/>
                    <a:pt x="10232" y="11070"/>
                  </a:cubicBezTo>
                  <a:cubicBezTo>
                    <a:pt x="9947" y="11070"/>
                    <a:pt x="9663" y="11070"/>
                    <a:pt x="9663" y="10800"/>
                  </a:cubicBezTo>
                  <a:cubicBezTo>
                    <a:pt x="9379" y="10800"/>
                    <a:pt x="9379" y="10800"/>
                    <a:pt x="9379" y="10530"/>
                  </a:cubicBezTo>
                  <a:cubicBezTo>
                    <a:pt x="9379" y="10530"/>
                    <a:pt x="9379" y="10530"/>
                    <a:pt x="9379" y="10530"/>
                  </a:cubicBezTo>
                  <a:cubicBezTo>
                    <a:pt x="9095" y="10530"/>
                    <a:pt x="8811" y="10530"/>
                    <a:pt x="8811" y="10530"/>
                  </a:cubicBezTo>
                  <a:cubicBezTo>
                    <a:pt x="8811" y="10530"/>
                    <a:pt x="8811" y="10530"/>
                    <a:pt x="8811" y="10530"/>
                  </a:cubicBezTo>
                  <a:cubicBezTo>
                    <a:pt x="8811" y="10260"/>
                    <a:pt x="8811" y="10260"/>
                    <a:pt x="8526" y="10260"/>
                  </a:cubicBezTo>
                  <a:cubicBezTo>
                    <a:pt x="8811" y="9990"/>
                    <a:pt x="8526" y="9990"/>
                    <a:pt x="8242" y="9990"/>
                  </a:cubicBezTo>
                  <a:cubicBezTo>
                    <a:pt x="8242" y="9990"/>
                    <a:pt x="8526" y="9990"/>
                    <a:pt x="8526" y="9990"/>
                  </a:cubicBezTo>
                  <a:cubicBezTo>
                    <a:pt x="8242" y="10260"/>
                    <a:pt x="8242" y="9990"/>
                    <a:pt x="7958" y="9990"/>
                  </a:cubicBezTo>
                  <a:cubicBezTo>
                    <a:pt x="7958" y="9720"/>
                    <a:pt x="7958" y="9720"/>
                    <a:pt x="7674" y="9720"/>
                  </a:cubicBezTo>
                  <a:cubicBezTo>
                    <a:pt x="7674" y="9720"/>
                    <a:pt x="7674" y="9450"/>
                    <a:pt x="7674" y="9720"/>
                  </a:cubicBezTo>
                  <a:cubicBezTo>
                    <a:pt x="7389" y="9720"/>
                    <a:pt x="7389" y="9720"/>
                    <a:pt x="7389" y="9720"/>
                  </a:cubicBezTo>
                  <a:cubicBezTo>
                    <a:pt x="7389" y="9720"/>
                    <a:pt x="7105" y="9450"/>
                    <a:pt x="7105" y="9450"/>
                  </a:cubicBezTo>
                  <a:cubicBezTo>
                    <a:pt x="7105" y="9450"/>
                    <a:pt x="7105" y="9450"/>
                    <a:pt x="7105" y="9450"/>
                  </a:cubicBezTo>
                  <a:cubicBezTo>
                    <a:pt x="7105" y="9450"/>
                    <a:pt x="6821" y="9450"/>
                    <a:pt x="6821" y="9450"/>
                  </a:cubicBezTo>
                  <a:cubicBezTo>
                    <a:pt x="6821" y="9450"/>
                    <a:pt x="6821" y="9450"/>
                    <a:pt x="6821" y="9450"/>
                  </a:cubicBezTo>
                  <a:cubicBezTo>
                    <a:pt x="6821" y="9450"/>
                    <a:pt x="6821" y="9450"/>
                    <a:pt x="6821" y="9450"/>
                  </a:cubicBezTo>
                  <a:cubicBezTo>
                    <a:pt x="6821" y="9450"/>
                    <a:pt x="6821" y="9450"/>
                    <a:pt x="6537" y="9450"/>
                  </a:cubicBezTo>
                  <a:cubicBezTo>
                    <a:pt x="6537" y="9450"/>
                    <a:pt x="6537" y="9450"/>
                    <a:pt x="6537" y="9180"/>
                  </a:cubicBezTo>
                  <a:cubicBezTo>
                    <a:pt x="6821" y="9180"/>
                    <a:pt x="6821" y="9180"/>
                    <a:pt x="6821" y="9180"/>
                  </a:cubicBezTo>
                  <a:cubicBezTo>
                    <a:pt x="7105" y="9180"/>
                    <a:pt x="7105" y="9450"/>
                    <a:pt x="7105" y="9450"/>
                  </a:cubicBezTo>
                  <a:cubicBezTo>
                    <a:pt x="7389" y="9450"/>
                    <a:pt x="7389" y="9180"/>
                    <a:pt x="7389" y="9180"/>
                  </a:cubicBezTo>
                  <a:cubicBezTo>
                    <a:pt x="7389" y="9180"/>
                    <a:pt x="7674" y="9180"/>
                    <a:pt x="7674" y="9180"/>
                  </a:cubicBezTo>
                  <a:cubicBezTo>
                    <a:pt x="7674" y="9180"/>
                    <a:pt x="7674" y="9180"/>
                    <a:pt x="7674" y="9180"/>
                  </a:cubicBezTo>
                  <a:cubicBezTo>
                    <a:pt x="7674" y="9180"/>
                    <a:pt x="7958" y="8910"/>
                    <a:pt x="7958" y="8910"/>
                  </a:cubicBezTo>
                  <a:cubicBezTo>
                    <a:pt x="7958" y="8910"/>
                    <a:pt x="7958" y="8910"/>
                    <a:pt x="7674" y="8910"/>
                  </a:cubicBezTo>
                  <a:cubicBezTo>
                    <a:pt x="7958" y="8640"/>
                    <a:pt x="7958" y="8640"/>
                    <a:pt x="7674" y="8370"/>
                  </a:cubicBezTo>
                  <a:cubicBezTo>
                    <a:pt x="7674" y="8640"/>
                    <a:pt x="7674" y="8640"/>
                    <a:pt x="7674" y="8640"/>
                  </a:cubicBezTo>
                  <a:cubicBezTo>
                    <a:pt x="7674" y="8370"/>
                    <a:pt x="7674" y="8370"/>
                    <a:pt x="7674" y="8370"/>
                  </a:cubicBezTo>
                  <a:cubicBezTo>
                    <a:pt x="7674" y="8370"/>
                    <a:pt x="7674" y="8370"/>
                    <a:pt x="7389" y="8370"/>
                  </a:cubicBezTo>
                  <a:cubicBezTo>
                    <a:pt x="7389" y="8100"/>
                    <a:pt x="7389" y="8100"/>
                    <a:pt x="7674" y="7830"/>
                  </a:cubicBezTo>
                  <a:cubicBezTo>
                    <a:pt x="7674" y="7830"/>
                    <a:pt x="7674" y="7830"/>
                    <a:pt x="7674" y="7830"/>
                  </a:cubicBezTo>
                  <a:cubicBezTo>
                    <a:pt x="7958" y="7830"/>
                    <a:pt x="7958" y="7830"/>
                    <a:pt x="7958" y="7830"/>
                  </a:cubicBezTo>
                  <a:cubicBezTo>
                    <a:pt x="8242" y="7830"/>
                    <a:pt x="8242" y="7830"/>
                    <a:pt x="8242" y="8100"/>
                  </a:cubicBezTo>
                  <a:cubicBezTo>
                    <a:pt x="8526" y="8100"/>
                    <a:pt x="8526" y="8370"/>
                    <a:pt x="8242" y="8370"/>
                  </a:cubicBezTo>
                  <a:cubicBezTo>
                    <a:pt x="8242" y="8640"/>
                    <a:pt x="8242" y="8640"/>
                    <a:pt x="8242" y="8640"/>
                  </a:cubicBezTo>
                  <a:cubicBezTo>
                    <a:pt x="8242" y="8640"/>
                    <a:pt x="8242" y="8370"/>
                    <a:pt x="8242" y="8370"/>
                  </a:cubicBezTo>
                  <a:cubicBezTo>
                    <a:pt x="8242" y="8370"/>
                    <a:pt x="7958" y="8640"/>
                    <a:pt x="7958" y="8640"/>
                  </a:cubicBezTo>
                  <a:cubicBezTo>
                    <a:pt x="8242" y="8640"/>
                    <a:pt x="8242" y="8640"/>
                    <a:pt x="8526" y="8640"/>
                  </a:cubicBezTo>
                  <a:cubicBezTo>
                    <a:pt x="8526" y="8640"/>
                    <a:pt x="8526" y="8640"/>
                    <a:pt x="8526" y="8370"/>
                  </a:cubicBezTo>
                  <a:cubicBezTo>
                    <a:pt x="8811" y="8370"/>
                    <a:pt x="8811" y="8370"/>
                    <a:pt x="8526" y="8100"/>
                  </a:cubicBezTo>
                  <a:cubicBezTo>
                    <a:pt x="8526" y="7830"/>
                    <a:pt x="8242" y="7560"/>
                    <a:pt x="8242" y="7290"/>
                  </a:cubicBezTo>
                  <a:cubicBezTo>
                    <a:pt x="7958" y="7290"/>
                    <a:pt x="7958" y="7290"/>
                    <a:pt x="7674" y="7020"/>
                  </a:cubicBezTo>
                  <a:cubicBezTo>
                    <a:pt x="7674" y="7020"/>
                    <a:pt x="7674" y="6750"/>
                    <a:pt x="7674" y="6480"/>
                  </a:cubicBezTo>
                  <a:cubicBezTo>
                    <a:pt x="7389" y="6480"/>
                    <a:pt x="7389" y="6210"/>
                    <a:pt x="7105" y="5940"/>
                  </a:cubicBezTo>
                  <a:cubicBezTo>
                    <a:pt x="7105" y="5940"/>
                    <a:pt x="7105" y="5940"/>
                    <a:pt x="7105" y="5940"/>
                  </a:cubicBezTo>
                  <a:cubicBezTo>
                    <a:pt x="7105" y="5670"/>
                    <a:pt x="6821" y="5670"/>
                    <a:pt x="6821" y="5670"/>
                  </a:cubicBezTo>
                  <a:cubicBezTo>
                    <a:pt x="6537" y="5400"/>
                    <a:pt x="6821" y="5130"/>
                    <a:pt x="6821" y="4860"/>
                  </a:cubicBezTo>
                  <a:cubicBezTo>
                    <a:pt x="6821" y="4860"/>
                    <a:pt x="7105" y="4590"/>
                    <a:pt x="7105" y="4590"/>
                  </a:cubicBezTo>
                  <a:cubicBezTo>
                    <a:pt x="7105" y="4320"/>
                    <a:pt x="6821" y="4590"/>
                    <a:pt x="6821" y="4320"/>
                  </a:cubicBezTo>
                  <a:cubicBezTo>
                    <a:pt x="6821" y="4320"/>
                    <a:pt x="6821" y="4050"/>
                    <a:pt x="7105" y="4050"/>
                  </a:cubicBezTo>
                  <a:cubicBezTo>
                    <a:pt x="7105" y="4050"/>
                    <a:pt x="7105" y="4050"/>
                    <a:pt x="7105" y="4050"/>
                  </a:cubicBezTo>
                  <a:cubicBezTo>
                    <a:pt x="6821" y="4050"/>
                    <a:pt x="7105" y="4050"/>
                    <a:pt x="7105" y="4050"/>
                  </a:cubicBezTo>
                  <a:cubicBezTo>
                    <a:pt x="7105" y="4050"/>
                    <a:pt x="7105" y="4050"/>
                    <a:pt x="7105" y="4050"/>
                  </a:cubicBezTo>
                  <a:cubicBezTo>
                    <a:pt x="7105" y="4050"/>
                    <a:pt x="7105" y="4050"/>
                    <a:pt x="7105" y="4050"/>
                  </a:cubicBezTo>
                  <a:cubicBezTo>
                    <a:pt x="7105" y="4050"/>
                    <a:pt x="7674" y="3510"/>
                    <a:pt x="7674" y="3510"/>
                  </a:cubicBezTo>
                  <a:cubicBezTo>
                    <a:pt x="7674" y="3510"/>
                    <a:pt x="7958" y="3780"/>
                    <a:pt x="7958" y="3780"/>
                  </a:cubicBezTo>
                  <a:cubicBezTo>
                    <a:pt x="7674" y="4050"/>
                    <a:pt x="7674" y="4050"/>
                    <a:pt x="7389" y="4050"/>
                  </a:cubicBezTo>
                  <a:cubicBezTo>
                    <a:pt x="7389" y="4050"/>
                    <a:pt x="7674" y="4320"/>
                    <a:pt x="7674" y="4320"/>
                  </a:cubicBezTo>
                  <a:cubicBezTo>
                    <a:pt x="7674" y="4320"/>
                    <a:pt x="7958" y="4590"/>
                    <a:pt x="8242" y="4590"/>
                  </a:cubicBezTo>
                  <a:cubicBezTo>
                    <a:pt x="8242" y="4860"/>
                    <a:pt x="8242" y="4860"/>
                    <a:pt x="8526" y="4860"/>
                  </a:cubicBezTo>
                  <a:cubicBezTo>
                    <a:pt x="8811" y="5130"/>
                    <a:pt x="8526" y="5130"/>
                    <a:pt x="8811" y="5400"/>
                  </a:cubicBezTo>
                  <a:cubicBezTo>
                    <a:pt x="8811" y="5400"/>
                    <a:pt x="9095" y="5670"/>
                    <a:pt x="8811" y="5940"/>
                  </a:cubicBezTo>
                  <a:cubicBezTo>
                    <a:pt x="9095" y="5670"/>
                    <a:pt x="9663" y="6210"/>
                    <a:pt x="9947" y="5940"/>
                  </a:cubicBezTo>
                  <a:cubicBezTo>
                    <a:pt x="9663" y="5940"/>
                    <a:pt x="9663" y="5670"/>
                    <a:pt x="9663" y="5670"/>
                  </a:cubicBezTo>
                  <a:cubicBezTo>
                    <a:pt x="9379" y="5670"/>
                    <a:pt x="9379" y="5670"/>
                    <a:pt x="9095" y="5400"/>
                  </a:cubicBezTo>
                  <a:cubicBezTo>
                    <a:pt x="9095" y="5400"/>
                    <a:pt x="8526" y="5130"/>
                    <a:pt x="8811" y="4860"/>
                  </a:cubicBezTo>
                  <a:cubicBezTo>
                    <a:pt x="9095" y="4860"/>
                    <a:pt x="9379" y="4860"/>
                    <a:pt x="9663" y="4860"/>
                  </a:cubicBezTo>
                  <a:cubicBezTo>
                    <a:pt x="9947" y="5130"/>
                    <a:pt x="9947" y="5400"/>
                    <a:pt x="9947" y="5670"/>
                  </a:cubicBezTo>
                  <a:cubicBezTo>
                    <a:pt x="10232" y="5670"/>
                    <a:pt x="10232" y="5670"/>
                    <a:pt x="10232" y="5670"/>
                  </a:cubicBezTo>
                  <a:cubicBezTo>
                    <a:pt x="10232" y="5940"/>
                    <a:pt x="10516" y="5940"/>
                    <a:pt x="10516" y="5940"/>
                  </a:cubicBezTo>
                  <a:cubicBezTo>
                    <a:pt x="10516" y="5940"/>
                    <a:pt x="10516" y="5940"/>
                    <a:pt x="10516" y="5940"/>
                  </a:cubicBezTo>
                  <a:cubicBezTo>
                    <a:pt x="10516" y="5940"/>
                    <a:pt x="10516" y="5670"/>
                    <a:pt x="10516" y="5670"/>
                  </a:cubicBezTo>
                  <a:cubicBezTo>
                    <a:pt x="10516" y="5670"/>
                    <a:pt x="10516" y="5670"/>
                    <a:pt x="10516" y="5670"/>
                  </a:cubicBezTo>
                  <a:cubicBezTo>
                    <a:pt x="10516" y="5670"/>
                    <a:pt x="10516" y="5400"/>
                    <a:pt x="10516" y="5400"/>
                  </a:cubicBezTo>
                  <a:cubicBezTo>
                    <a:pt x="10516" y="5130"/>
                    <a:pt x="10232" y="5130"/>
                    <a:pt x="9947" y="5130"/>
                  </a:cubicBezTo>
                  <a:cubicBezTo>
                    <a:pt x="9947" y="4860"/>
                    <a:pt x="9663" y="4860"/>
                    <a:pt x="9663" y="4590"/>
                  </a:cubicBezTo>
                  <a:cubicBezTo>
                    <a:pt x="9947" y="4320"/>
                    <a:pt x="10232" y="4590"/>
                    <a:pt x="10516" y="4590"/>
                  </a:cubicBezTo>
                  <a:cubicBezTo>
                    <a:pt x="10516" y="4590"/>
                    <a:pt x="10800" y="4590"/>
                    <a:pt x="10800" y="4860"/>
                  </a:cubicBezTo>
                  <a:cubicBezTo>
                    <a:pt x="11084" y="4860"/>
                    <a:pt x="11084" y="4860"/>
                    <a:pt x="11084" y="5130"/>
                  </a:cubicBezTo>
                  <a:cubicBezTo>
                    <a:pt x="11368" y="5130"/>
                    <a:pt x="11653" y="5400"/>
                    <a:pt x="11653" y="5130"/>
                  </a:cubicBezTo>
                  <a:cubicBezTo>
                    <a:pt x="11653" y="4860"/>
                    <a:pt x="11084" y="4590"/>
                    <a:pt x="11084" y="4590"/>
                  </a:cubicBezTo>
                  <a:cubicBezTo>
                    <a:pt x="10800" y="4590"/>
                    <a:pt x="10800" y="4590"/>
                    <a:pt x="10800" y="4590"/>
                  </a:cubicBezTo>
                  <a:cubicBezTo>
                    <a:pt x="10516" y="4320"/>
                    <a:pt x="10516" y="4320"/>
                    <a:pt x="10516" y="4320"/>
                  </a:cubicBezTo>
                  <a:cubicBezTo>
                    <a:pt x="10800" y="4590"/>
                    <a:pt x="9947" y="4320"/>
                    <a:pt x="9947" y="4050"/>
                  </a:cubicBezTo>
                  <a:cubicBezTo>
                    <a:pt x="10232" y="4050"/>
                    <a:pt x="10516" y="4050"/>
                    <a:pt x="10232" y="3780"/>
                  </a:cubicBezTo>
                  <a:cubicBezTo>
                    <a:pt x="10232" y="3780"/>
                    <a:pt x="9947" y="3780"/>
                    <a:pt x="9947" y="3780"/>
                  </a:cubicBezTo>
                  <a:cubicBezTo>
                    <a:pt x="9663" y="3510"/>
                    <a:pt x="9663" y="3240"/>
                    <a:pt x="10232" y="3240"/>
                  </a:cubicBezTo>
                  <a:cubicBezTo>
                    <a:pt x="10516" y="3240"/>
                    <a:pt x="10516" y="3510"/>
                    <a:pt x="10800" y="3240"/>
                  </a:cubicBezTo>
                  <a:cubicBezTo>
                    <a:pt x="11084" y="3240"/>
                    <a:pt x="11368" y="2970"/>
                    <a:pt x="11368" y="2970"/>
                  </a:cubicBezTo>
                  <a:cubicBezTo>
                    <a:pt x="11084" y="2970"/>
                    <a:pt x="11653" y="2700"/>
                    <a:pt x="11653" y="2700"/>
                  </a:cubicBezTo>
                  <a:cubicBezTo>
                    <a:pt x="11937" y="2700"/>
                    <a:pt x="11937" y="2700"/>
                    <a:pt x="12221" y="2700"/>
                  </a:cubicBezTo>
                  <a:cubicBezTo>
                    <a:pt x="12221" y="2700"/>
                    <a:pt x="12221" y="2970"/>
                    <a:pt x="12221" y="2970"/>
                  </a:cubicBezTo>
                  <a:cubicBezTo>
                    <a:pt x="12221" y="2970"/>
                    <a:pt x="12221" y="2700"/>
                    <a:pt x="12221" y="2970"/>
                  </a:cubicBezTo>
                  <a:cubicBezTo>
                    <a:pt x="12505" y="2970"/>
                    <a:pt x="12505" y="2970"/>
                    <a:pt x="12789" y="2700"/>
                  </a:cubicBezTo>
                  <a:cubicBezTo>
                    <a:pt x="12789" y="2700"/>
                    <a:pt x="13074" y="2700"/>
                    <a:pt x="13074" y="2430"/>
                  </a:cubicBezTo>
                  <a:cubicBezTo>
                    <a:pt x="13358" y="2430"/>
                    <a:pt x="13358" y="2430"/>
                    <a:pt x="13642" y="2430"/>
                  </a:cubicBezTo>
                  <a:cubicBezTo>
                    <a:pt x="13358" y="2430"/>
                    <a:pt x="13642" y="2700"/>
                    <a:pt x="13926" y="2700"/>
                  </a:cubicBezTo>
                  <a:cubicBezTo>
                    <a:pt x="13926" y="2700"/>
                    <a:pt x="13926" y="2700"/>
                    <a:pt x="14211" y="2700"/>
                  </a:cubicBezTo>
                  <a:cubicBezTo>
                    <a:pt x="14211" y="2700"/>
                    <a:pt x="14495" y="2700"/>
                    <a:pt x="14495" y="2970"/>
                  </a:cubicBezTo>
                  <a:cubicBezTo>
                    <a:pt x="15063" y="2970"/>
                    <a:pt x="15632" y="2700"/>
                    <a:pt x="15916" y="2970"/>
                  </a:cubicBezTo>
                  <a:cubicBezTo>
                    <a:pt x="15916" y="2970"/>
                    <a:pt x="15916" y="2970"/>
                    <a:pt x="15916" y="2970"/>
                  </a:cubicBezTo>
                  <a:cubicBezTo>
                    <a:pt x="15916" y="2970"/>
                    <a:pt x="15916" y="2970"/>
                    <a:pt x="15916" y="2970"/>
                  </a:cubicBezTo>
                  <a:cubicBezTo>
                    <a:pt x="15916" y="2970"/>
                    <a:pt x="15916" y="2970"/>
                    <a:pt x="15916" y="2970"/>
                  </a:cubicBezTo>
                  <a:cubicBezTo>
                    <a:pt x="15916" y="3240"/>
                    <a:pt x="15916" y="3240"/>
                    <a:pt x="15916" y="3240"/>
                  </a:cubicBezTo>
                  <a:cubicBezTo>
                    <a:pt x="16200" y="3240"/>
                    <a:pt x="16200" y="2970"/>
                    <a:pt x="16484" y="2700"/>
                  </a:cubicBezTo>
                  <a:cubicBezTo>
                    <a:pt x="16484" y="2700"/>
                    <a:pt x="16484" y="2700"/>
                    <a:pt x="16484" y="2700"/>
                  </a:cubicBezTo>
                  <a:cubicBezTo>
                    <a:pt x="16484" y="2700"/>
                    <a:pt x="16484" y="2700"/>
                    <a:pt x="16484" y="2700"/>
                  </a:cubicBezTo>
                  <a:cubicBezTo>
                    <a:pt x="16484" y="2700"/>
                    <a:pt x="16484" y="2700"/>
                    <a:pt x="16484" y="2700"/>
                  </a:cubicBezTo>
                  <a:cubicBezTo>
                    <a:pt x="16484" y="2700"/>
                    <a:pt x="16484" y="2700"/>
                    <a:pt x="16768" y="2430"/>
                  </a:cubicBezTo>
                  <a:cubicBezTo>
                    <a:pt x="16484" y="2430"/>
                    <a:pt x="16768" y="2430"/>
                    <a:pt x="16768" y="2430"/>
                  </a:cubicBezTo>
                  <a:cubicBezTo>
                    <a:pt x="16768" y="2160"/>
                    <a:pt x="16484" y="2160"/>
                    <a:pt x="16484" y="1890"/>
                  </a:cubicBezTo>
                  <a:cubicBezTo>
                    <a:pt x="16484" y="1890"/>
                    <a:pt x="16768" y="1620"/>
                    <a:pt x="16768" y="1620"/>
                  </a:cubicBezTo>
                  <a:cubicBezTo>
                    <a:pt x="16768" y="1620"/>
                    <a:pt x="17053" y="1620"/>
                    <a:pt x="17053" y="1350"/>
                  </a:cubicBezTo>
                  <a:cubicBezTo>
                    <a:pt x="17053" y="1350"/>
                    <a:pt x="17053" y="1350"/>
                    <a:pt x="17337" y="1350"/>
                  </a:cubicBezTo>
                  <a:cubicBezTo>
                    <a:pt x="17621" y="1620"/>
                    <a:pt x="17337" y="540"/>
                    <a:pt x="17337" y="540"/>
                  </a:cubicBezTo>
                  <a:cubicBezTo>
                    <a:pt x="17337" y="540"/>
                    <a:pt x="17337" y="540"/>
                    <a:pt x="17337" y="540"/>
                  </a:cubicBezTo>
                  <a:cubicBezTo>
                    <a:pt x="17053" y="540"/>
                    <a:pt x="17053" y="270"/>
                    <a:pt x="17053" y="270"/>
                  </a:cubicBezTo>
                  <a:cubicBezTo>
                    <a:pt x="16768" y="270"/>
                    <a:pt x="16484" y="0"/>
                    <a:pt x="16200" y="0"/>
                  </a:cubicBezTo>
                  <a:cubicBezTo>
                    <a:pt x="16200" y="0"/>
                    <a:pt x="15916" y="0"/>
                    <a:pt x="15916" y="0"/>
                  </a:cubicBezTo>
                  <a:cubicBezTo>
                    <a:pt x="15916" y="270"/>
                    <a:pt x="15916" y="270"/>
                    <a:pt x="16200" y="270"/>
                  </a:cubicBezTo>
                  <a:cubicBezTo>
                    <a:pt x="16200" y="810"/>
                    <a:pt x="16200" y="1350"/>
                    <a:pt x="15632" y="1350"/>
                  </a:cubicBezTo>
                  <a:cubicBezTo>
                    <a:pt x="15347" y="1350"/>
                    <a:pt x="15347" y="1350"/>
                    <a:pt x="15347" y="1350"/>
                  </a:cubicBezTo>
                  <a:cubicBezTo>
                    <a:pt x="15063" y="1350"/>
                    <a:pt x="15063" y="1350"/>
                    <a:pt x="15063" y="1350"/>
                  </a:cubicBezTo>
                  <a:cubicBezTo>
                    <a:pt x="14779" y="1350"/>
                    <a:pt x="14779" y="1350"/>
                    <a:pt x="14495" y="1350"/>
                  </a:cubicBezTo>
                  <a:cubicBezTo>
                    <a:pt x="14495" y="1620"/>
                    <a:pt x="14211" y="1620"/>
                    <a:pt x="13926" y="1620"/>
                  </a:cubicBezTo>
                  <a:cubicBezTo>
                    <a:pt x="13642" y="1620"/>
                    <a:pt x="13358" y="1350"/>
                    <a:pt x="13074" y="1350"/>
                  </a:cubicBezTo>
                  <a:cubicBezTo>
                    <a:pt x="13074" y="1080"/>
                    <a:pt x="12789" y="1080"/>
                    <a:pt x="12789" y="1080"/>
                  </a:cubicBezTo>
                  <a:cubicBezTo>
                    <a:pt x="12505" y="1080"/>
                    <a:pt x="12789" y="1350"/>
                    <a:pt x="12505" y="1080"/>
                  </a:cubicBezTo>
                  <a:cubicBezTo>
                    <a:pt x="12221" y="1080"/>
                    <a:pt x="12221" y="1080"/>
                    <a:pt x="11937" y="1080"/>
                  </a:cubicBezTo>
                  <a:cubicBezTo>
                    <a:pt x="11937" y="810"/>
                    <a:pt x="11937" y="540"/>
                    <a:pt x="11937" y="540"/>
                  </a:cubicBezTo>
                  <a:cubicBezTo>
                    <a:pt x="11653" y="540"/>
                    <a:pt x="11368" y="810"/>
                    <a:pt x="11368" y="810"/>
                  </a:cubicBezTo>
                  <a:cubicBezTo>
                    <a:pt x="11368" y="810"/>
                    <a:pt x="11084" y="540"/>
                    <a:pt x="11084" y="810"/>
                  </a:cubicBezTo>
                  <a:cubicBezTo>
                    <a:pt x="10800" y="810"/>
                    <a:pt x="10800" y="540"/>
                    <a:pt x="10800" y="810"/>
                  </a:cubicBezTo>
                  <a:cubicBezTo>
                    <a:pt x="10516" y="810"/>
                    <a:pt x="10800" y="810"/>
                    <a:pt x="10516" y="1080"/>
                  </a:cubicBezTo>
                  <a:cubicBezTo>
                    <a:pt x="10800" y="810"/>
                    <a:pt x="10516" y="1080"/>
                    <a:pt x="10516" y="1080"/>
                  </a:cubicBezTo>
                  <a:cubicBezTo>
                    <a:pt x="10516" y="1080"/>
                    <a:pt x="10232" y="810"/>
                    <a:pt x="10232" y="810"/>
                  </a:cubicBezTo>
                  <a:cubicBezTo>
                    <a:pt x="10232" y="810"/>
                    <a:pt x="9947" y="1080"/>
                    <a:pt x="9947" y="1080"/>
                  </a:cubicBezTo>
                  <a:cubicBezTo>
                    <a:pt x="9947" y="1080"/>
                    <a:pt x="9663" y="1080"/>
                    <a:pt x="9663" y="1080"/>
                  </a:cubicBezTo>
                  <a:cubicBezTo>
                    <a:pt x="9663" y="1080"/>
                    <a:pt x="9663" y="1080"/>
                    <a:pt x="9379" y="1080"/>
                  </a:cubicBezTo>
                  <a:cubicBezTo>
                    <a:pt x="9379" y="1080"/>
                    <a:pt x="9379" y="1080"/>
                    <a:pt x="9379" y="1080"/>
                  </a:cubicBezTo>
                  <a:cubicBezTo>
                    <a:pt x="9095" y="1080"/>
                    <a:pt x="9095" y="1080"/>
                    <a:pt x="8811" y="1080"/>
                  </a:cubicBezTo>
                  <a:cubicBezTo>
                    <a:pt x="8811" y="1080"/>
                    <a:pt x="8811" y="1080"/>
                    <a:pt x="8526" y="1080"/>
                  </a:cubicBezTo>
                  <a:cubicBezTo>
                    <a:pt x="8526" y="1080"/>
                    <a:pt x="8526" y="1350"/>
                    <a:pt x="8242" y="1350"/>
                  </a:cubicBezTo>
                  <a:cubicBezTo>
                    <a:pt x="8242" y="1620"/>
                    <a:pt x="7674" y="1080"/>
                    <a:pt x="7389" y="1350"/>
                  </a:cubicBezTo>
                  <a:cubicBezTo>
                    <a:pt x="7105" y="1350"/>
                    <a:pt x="7105" y="1620"/>
                    <a:pt x="7105" y="1620"/>
                  </a:cubicBezTo>
                  <a:cubicBezTo>
                    <a:pt x="7105" y="1620"/>
                    <a:pt x="7105" y="1890"/>
                    <a:pt x="7105" y="1890"/>
                  </a:cubicBezTo>
                  <a:cubicBezTo>
                    <a:pt x="7105" y="1890"/>
                    <a:pt x="7105" y="1890"/>
                    <a:pt x="7105" y="1890"/>
                  </a:cubicBezTo>
                  <a:cubicBezTo>
                    <a:pt x="7105" y="1890"/>
                    <a:pt x="6821" y="1890"/>
                    <a:pt x="6821" y="1890"/>
                  </a:cubicBezTo>
                  <a:cubicBezTo>
                    <a:pt x="6821" y="1890"/>
                    <a:pt x="6821" y="1890"/>
                    <a:pt x="6537" y="2160"/>
                  </a:cubicBezTo>
                  <a:cubicBezTo>
                    <a:pt x="6253" y="2160"/>
                    <a:pt x="6253" y="1890"/>
                    <a:pt x="5968" y="1890"/>
                  </a:cubicBezTo>
                  <a:cubicBezTo>
                    <a:pt x="5684" y="1890"/>
                    <a:pt x="5684" y="1890"/>
                    <a:pt x="5684" y="2160"/>
                  </a:cubicBezTo>
                  <a:cubicBezTo>
                    <a:pt x="5400" y="2160"/>
                    <a:pt x="5400" y="1890"/>
                    <a:pt x="5400" y="1890"/>
                  </a:cubicBezTo>
                  <a:cubicBezTo>
                    <a:pt x="5116" y="2160"/>
                    <a:pt x="4832" y="2430"/>
                    <a:pt x="4832" y="2430"/>
                  </a:cubicBezTo>
                  <a:cubicBezTo>
                    <a:pt x="4832" y="2430"/>
                    <a:pt x="4832" y="2700"/>
                    <a:pt x="4547" y="2700"/>
                  </a:cubicBezTo>
                  <a:cubicBezTo>
                    <a:pt x="4547" y="2700"/>
                    <a:pt x="4547" y="2700"/>
                    <a:pt x="4547" y="2700"/>
                  </a:cubicBezTo>
                  <a:cubicBezTo>
                    <a:pt x="4263" y="2700"/>
                    <a:pt x="4263" y="2700"/>
                    <a:pt x="4263" y="2700"/>
                  </a:cubicBezTo>
                  <a:cubicBezTo>
                    <a:pt x="4263" y="2700"/>
                    <a:pt x="4263" y="2970"/>
                    <a:pt x="3979" y="2970"/>
                  </a:cubicBezTo>
                  <a:cubicBezTo>
                    <a:pt x="3979" y="2970"/>
                    <a:pt x="3979" y="2700"/>
                    <a:pt x="3695" y="2700"/>
                  </a:cubicBezTo>
                  <a:cubicBezTo>
                    <a:pt x="3695" y="2700"/>
                    <a:pt x="3411" y="2970"/>
                    <a:pt x="3411" y="2970"/>
                  </a:cubicBezTo>
                  <a:cubicBezTo>
                    <a:pt x="3126" y="2970"/>
                    <a:pt x="2842" y="2970"/>
                    <a:pt x="2842" y="2970"/>
                  </a:cubicBezTo>
                  <a:cubicBezTo>
                    <a:pt x="2558" y="2970"/>
                    <a:pt x="2558" y="2970"/>
                    <a:pt x="2558" y="3240"/>
                  </a:cubicBezTo>
                  <a:cubicBezTo>
                    <a:pt x="2558" y="3240"/>
                    <a:pt x="2558" y="3240"/>
                    <a:pt x="2558" y="3510"/>
                  </a:cubicBezTo>
                  <a:cubicBezTo>
                    <a:pt x="2842" y="3510"/>
                    <a:pt x="2842" y="3780"/>
                    <a:pt x="2558" y="4050"/>
                  </a:cubicBezTo>
                  <a:cubicBezTo>
                    <a:pt x="2558" y="4320"/>
                    <a:pt x="2274" y="4050"/>
                    <a:pt x="2274" y="4320"/>
                  </a:cubicBezTo>
                  <a:cubicBezTo>
                    <a:pt x="1989" y="4320"/>
                    <a:pt x="1989" y="4590"/>
                    <a:pt x="1989" y="4860"/>
                  </a:cubicBezTo>
                  <a:cubicBezTo>
                    <a:pt x="1705" y="5130"/>
                    <a:pt x="1989" y="5400"/>
                    <a:pt x="1421" y="5400"/>
                  </a:cubicBezTo>
                  <a:cubicBezTo>
                    <a:pt x="1421" y="5400"/>
                    <a:pt x="1137" y="5400"/>
                    <a:pt x="1137" y="5400"/>
                  </a:cubicBezTo>
                  <a:cubicBezTo>
                    <a:pt x="853" y="5670"/>
                    <a:pt x="1137" y="5670"/>
                    <a:pt x="853" y="5670"/>
                  </a:cubicBezTo>
                  <a:cubicBezTo>
                    <a:pt x="853" y="5940"/>
                    <a:pt x="1137" y="6210"/>
                    <a:pt x="1137" y="6210"/>
                  </a:cubicBezTo>
                  <a:cubicBezTo>
                    <a:pt x="1137" y="6480"/>
                    <a:pt x="853" y="6210"/>
                    <a:pt x="853" y="6480"/>
                  </a:cubicBezTo>
                  <a:cubicBezTo>
                    <a:pt x="568" y="6480"/>
                    <a:pt x="853" y="6210"/>
                    <a:pt x="853" y="6480"/>
                  </a:cubicBezTo>
                  <a:cubicBezTo>
                    <a:pt x="853" y="6480"/>
                    <a:pt x="853" y="6480"/>
                    <a:pt x="853" y="6750"/>
                  </a:cubicBezTo>
                  <a:cubicBezTo>
                    <a:pt x="853" y="6750"/>
                    <a:pt x="568" y="6750"/>
                    <a:pt x="568" y="6750"/>
                  </a:cubicBezTo>
                  <a:cubicBezTo>
                    <a:pt x="568" y="6750"/>
                    <a:pt x="568" y="6750"/>
                    <a:pt x="568" y="6750"/>
                  </a:cubicBezTo>
                  <a:cubicBezTo>
                    <a:pt x="284" y="6750"/>
                    <a:pt x="284" y="6750"/>
                    <a:pt x="0" y="6750"/>
                  </a:cubicBezTo>
                  <a:cubicBezTo>
                    <a:pt x="284" y="6750"/>
                    <a:pt x="853" y="7020"/>
                    <a:pt x="284" y="7020"/>
                  </a:cubicBezTo>
                  <a:cubicBezTo>
                    <a:pt x="284" y="7020"/>
                    <a:pt x="284" y="7290"/>
                    <a:pt x="284" y="7290"/>
                  </a:cubicBezTo>
                  <a:cubicBezTo>
                    <a:pt x="568" y="7290"/>
                    <a:pt x="568" y="7290"/>
                    <a:pt x="568" y="7290"/>
                  </a:cubicBezTo>
                  <a:cubicBezTo>
                    <a:pt x="568" y="7290"/>
                    <a:pt x="568" y="7290"/>
                    <a:pt x="568" y="7290"/>
                  </a:cubicBezTo>
                  <a:cubicBezTo>
                    <a:pt x="568" y="7290"/>
                    <a:pt x="568" y="7290"/>
                    <a:pt x="568" y="7290"/>
                  </a:cubicBezTo>
                  <a:cubicBezTo>
                    <a:pt x="568" y="7290"/>
                    <a:pt x="853" y="7290"/>
                    <a:pt x="568" y="7290"/>
                  </a:cubicBezTo>
                  <a:cubicBezTo>
                    <a:pt x="568" y="7290"/>
                    <a:pt x="568" y="7560"/>
                    <a:pt x="853" y="7560"/>
                  </a:cubicBezTo>
                  <a:cubicBezTo>
                    <a:pt x="568" y="7560"/>
                    <a:pt x="568" y="7560"/>
                    <a:pt x="568" y="7560"/>
                  </a:cubicBezTo>
                  <a:cubicBezTo>
                    <a:pt x="568" y="7830"/>
                    <a:pt x="853" y="8100"/>
                    <a:pt x="1421" y="8100"/>
                  </a:cubicBezTo>
                  <a:cubicBezTo>
                    <a:pt x="1137" y="8370"/>
                    <a:pt x="1421" y="8370"/>
                    <a:pt x="1705" y="8640"/>
                  </a:cubicBezTo>
                  <a:cubicBezTo>
                    <a:pt x="1989" y="8640"/>
                    <a:pt x="1705" y="8910"/>
                    <a:pt x="1989" y="9180"/>
                  </a:cubicBezTo>
                  <a:cubicBezTo>
                    <a:pt x="1989" y="9180"/>
                    <a:pt x="1989" y="8910"/>
                    <a:pt x="1989" y="8910"/>
                  </a:cubicBezTo>
                  <a:cubicBezTo>
                    <a:pt x="1989" y="9180"/>
                    <a:pt x="1989" y="9180"/>
                    <a:pt x="1989" y="918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21" name="Shape 2722">
              <a:extLst>
                <a:ext uri="{FF2B5EF4-FFF2-40B4-BE49-F238E27FC236}">
                  <a16:creationId xmlns:a16="http://schemas.microsoft.com/office/drawing/2014/main" id="{3A4BD8C6-264C-436F-8E52-DFDCBEA5DAC6}"/>
                </a:ext>
              </a:extLst>
            </p:cNvPr>
            <p:cNvSpPr/>
            <p:nvPr/>
          </p:nvSpPr>
          <p:spPr>
            <a:xfrm>
              <a:off x="1197074" y="8131203"/>
              <a:ext cx="1302677" cy="1963395"/>
            </a:xfrm>
            <a:custGeom>
              <a:avLst/>
              <a:gdLst/>
              <a:ahLst/>
              <a:cxnLst>
                <a:cxn ang="0">
                  <a:pos x="wd2" y="hd2"/>
                </a:cxn>
                <a:cxn ang="5400000">
                  <a:pos x="wd2" y="hd2"/>
                </a:cxn>
                <a:cxn ang="10800000">
                  <a:pos x="wd2" y="hd2"/>
                </a:cxn>
                <a:cxn ang="16200000">
                  <a:pos x="wd2" y="hd2"/>
                </a:cxn>
              </a:cxnLst>
              <a:rect l="0" t="0" r="r" b="b"/>
              <a:pathLst>
                <a:path w="21470" h="21600" extrusionOk="0">
                  <a:moveTo>
                    <a:pt x="15496" y="19722"/>
                  </a:moveTo>
                  <a:cubicBezTo>
                    <a:pt x="15730" y="19565"/>
                    <a:pt x="15496" y="19722"/>
                    <a:pt x="15496" y="19722"/>
                  </a:cubicBezTo>
                  <a:cubicBezTo>
                    <a:pt x="15496" y="19722"/>
                    <a:pt x="15496" y="19722"/>
                    <a:pt x="15730" y="19722"/>
                  </a:cubicBezTo>
                  <a:cubicBezTo>
                    <a:pt x="15730" y="19722"/>
                    <a:pt x="15730" y="19722"/>
                    <a:pt x="15496" y="19722"/>
                  </a:cubicBezTo>
                  <a:close/>
                  <a:moveTo>
                    <a:pt x="19722" y="18313"/>
                  </a:moveTo>
                  <a:cubicBezTo>
                    <a:pt x="19487" y="18313"/>
                    <a:pt x="19017" y="18157"/>
                    <a:pt x="19252" y="18313"/>
                  </a:cubicBezTo>
                  <a:cubicBezTo>
                    <a:pt x="19487" y="18470"/>
                    <a:pt x="19957" y="18470"/>
                    <a:pt x="19722" y="18313"/>
                  </a:cubicBezTo>
                  <a:close/>
                  <a:moveTo>
                    <a:pt x="5400" y="11583"/>
                  </a:moveTo>
                  <a:cubicBezTo>
                    <a:pt x="5400" y="11583"/>
                    <a:pt x="5635" y="11426"/>
                    <a:pt x="5635" y="11426"/>
                  </a:cubicBezTo>
                  <a:cubicBezTo>
                    <a:pt x="5635" y="11426"/>
                    <a:pt x="5635" y="11270"/>
                    <a:pt x="5635" y="11270"/>
                  </a:cubicBezTo>
                  <a:cubicBezTo>
                    <a:pt x="5635" y="11113"/>
                    <a:pt x="5400" y="11270"/>
                    <a:pt x="5400" y="11270"/>
                  </a:cubicBezTo>
                  <a:cubicBezTo>
                    <a:pt x="5400" y="11113"/>
                    <a:pt x="5400" y="10957"/>
                    <a:pt x="5400" y="10800"/>
                  </a:cubicBezTo>
                  <a:cubicBezTo>
                    <a:pt x="5400" y="10800"/>
                    <a:pt x="5400" y="10800"/>
                    <a:pt x="5400" y="10800"/>
                  </a:cubicBezTo>
                  <a:cubicBezTo>
                    <a:pt x="5400" y="10800"/>
                    <a:pt x="5400" y="10800"/>
                    <a:pt x="5165" y="10800"/>
                  </a:cubicBezTo>
                  <a:cubicBezTo>
                    <a:pt x="5400" y="10800"/>
                    <a:pt x="5400" y="10800"/>
                    <a:pt x="5400" y="10643"/>
                  </a:cubicBezTo>
                  <a:cubicBezTo>
                    <a:pt x="5635" y="10643"/>
                    <a:pt x="5635" y="10957"/>
                    <a:pt x="5635" y="11113"/>
                  </a:cubicBezTo>
                  <a:cubicBezTo>
                    <a:pt x="5635" y="11113"/>
                    <a:pt x="5635" y="11270"/>
                    <a:pt x="5870" y="11270"/>
                  </a:cubicBezTo>
                  <a:cubicBezTo>
                    <a:pt x="5870" y="11270"/>
                    <a:pt x="5870" y="10957"/>
                    <a:pt x="5870" y="10957"/>
                  </a:cubicBezTo>
                  <a:cubicBezTo>
                    <a:pt x="5870" y="10800"/>
                    <a:pt x="5870" y="10800"/>
                    <a:pt x="5635" y="10643"/>
                  </a:cubicBezTo>
                  <a:cubicBezTo>
                    <a:pt x="5635" y="10487"/>
                    <a:pt x="5635" y="10330"/>
                    <a:pt x="5165" y="10487"/>
                  </a:cubicBezTo>
                  <a:cubicBezTo>
                    <a:pt x="5165" y="10487"/>
                    <a:pt x="4696" y="10800"/>
                    <a:pt x="4930" y="10487"/>
                  </a:cubicBezTo>
                  <a:cubicBezTo>
                    <a:pt x="4930" y="10330"/>
                    <a:pt x="5400" y="10330"/>
                    <a:pt x="5400" y="10174"/>
                  </a:cubicBezTo>
                  <a:cubicBezTo>
                    <a:pt x="5400" y="10017"/>
                    <a:pt x="4930" y="9861"/>
                    <a:pt x="5165" y="10174"/>
                  </a:cubicBezTo>
                  <a:cubicBezTo>
                    <a:pt x="5165" y="10174"/>
                    <a:pt x="5165" y="10174"/>
                    <a:pt x="5165" y="10017"/>
                  </a:cubicBezTo>
                  <a:cubicBezTo>
                    <a:pt x="4930" y="10017"/>
                    <a:pt x="4930" y="9861"/>
                    <a:pt x="4930" y="9704"/>
                  </a:cubicBezTo>
                  <a:cubicBezTo>
                    <a:pt x="4930" y="9704"/>
                    <a:pt x="4696" y="9704"/>
                    <a:pt x="4696" y="9704"/>
                  </a:cubicBezTo>
                  <a:cubicBezTo>
                    <a:pt x="4696" y="9704"/>
                    <a:pt x="4696" y="9548"/>
                    <a:pt x="4696" y="9548"/>
                  </a:cubicBezTo>
                  <a:cubicBezTo>
                    <a:pt x="4696" y="9391"/>
                    <a:pt x="4461" y="9548"/>
                    <a:pt x="4461" y="9391"/>
                  </a:cubicBezTo>
                  <a:cubicBezTo>
                    <a:pt x="4461" y="9391"/>
                    <a:pt x="4696" y="9235"/>
                    <a:pt x="4696" y="9235"/>
                  </a:cubicBezTo>
                  <a:cubicBezTo>
                    <a:pt x="4461" y="9078"/>
                    <a:pt x="4226" y="9078"/>
                    <a:pt x="4226" y="9078"/>
                  </a:cubicBezTo>
                  <a:cubicBezTo>
                    <a:pt x="3991" y="9078"/>
                    <a:pt x="3757" y="8922"/>
                    <a:pt x="3522" y="9078"/>
                  </a:cubicBezTo>
                  <a:cubicBezTo>
                    <a:pt x="3522" y="9078"/>
                    <a:pt x="3522" y="9078"/>
                    <a:pt x="3522" y="9078"/>
                  </a:cubicBezTo>
                  <a:cubicBezTo>
                    <a:pt x="3287" y="9078"/>
                    <a:pt x="3287" y="9078"/>
                    <a:pt x="3287" y="9078"/>
                  </a:cubicBezTo>
                  <a:cubicBezTo>
                    <a:pt x="3052" y="9078"/>
                    <a:pt x="3052" y="9235"/>
                    <a:pt x="2817" y="9235"/>
                  </a:cubicBezTo>
                  <a:cubicBezTo>
                    <a:pt x="2817" y="9235"/>
                    <a:pt x="2583" y="9078"/>
                    <a:pt x="2583" y="9078"/>
                  </a:cubicBezTo>
                  <a:cubicBezTo>
                    <a:pt x="2583" y="9235"/>
                    <a:pt x="2583" y="9391"/>
                    <a:pt x="2583" y="9391"/>
                  </a:cubicBezTo>
                  <a:cubicBezTo>
                    <a:pt x="2348" y="9548"/>
                    <a:pt x="2113" y="9391"/>
                    <a:pt x="1878" y="9548"/>
                  </a:cubicBezTo>
                  <a:cubicBezTo>
                    <a:pt x="1878" y="9548"/>
                    <a:pt x="1878" y="9548"/>
                    <a:pt x="1878" y="9391"/>
                  </a:cubicBezTo>
                  <a:cubicBezTo>
                    <a:pt x="1878" y="9548"/>
                    <a:pt x="1878" y="9548"/>
                    <a:pt x="1643" y="9548"/>
                  </a:cubicBezTo>
                  <a:cubicBezTo>
                    <a:pt x="1643" y="9548"/>
                    <a:pt x="1643" y="9704"/>
                    <a:pt x="1643" y="9704"/>
                  </a:cubicBezTo>
                  <a:cubicBezTo>
                    <a:pt x="1409" y="9861"/>
                    <a:pt x="1409" y="10017"/>
                    <a:pt x="1409" y="10017"/>
                  </a:cubicBezTo>
                  <a:cubicBezTo>
                    <a:pt x="1409" y="10174"/>
                    <a:pt x="1409" y="10330"/>
                    <a:pt x="1409" y="10330"/>
                  </a:cubicBezTo>
                  <a:cubicBezTo>
                    <a:pt x="1174" y="10330"/>
                    <a:pt x="1174" y="10330"/>
                    <a:pt x="1174" y="10330"/>
                  </a:cubicBezTo>
                  <a:cubicBezTo>
                    <a:pt x="939" y="10330"/>
                    <a:pt x="939" y="10330"/>
                    <a:pt x="704" y="10330"/>
                  </a:cubicBezTo>
                  <a:cubicBezTo>
                    <a:pt x="704" y="10330"/>
                    <a:pt x="704" y="10330"/>
                    <a:pt x="704" y="10330"/>
                  </a:cubicBezTo>
                  <a:cubicBezTo>
                    <a:pt x="704" y="10330"/>
                    <a:pt x="470" y="10330"/>
                    <a:pt x="470" y="10330"/>
                  </a:cubicBezTo>
                  <a:cubicBezTo>
                    <a:pt x="470" y="10487"/>
                    <a:pt x="470" y="10487"/>
                    <a:pt x="704" y="10487"/>
                  </a:cubicBezTo>
                  <a:cubicBezTo>
                    <a:pt x="704" y="10643"/>
                    <a:pt x="939" y="10487"/>
                    <a:pt x="939" y="10643"/>
                  </a:cubicBezTo>
                  <a:cubicBezTo>
                    <a:pt x="939" y="10800"/>
                    <a:pt x="704" y="10800"/>
                    <a:pt x="470" y="10800"/>
                  </a:cubicBezTo>
                  <a:cubicBezTo>
                    <a:pt x="470" y="10800"/>
                    <a:pt x="470" y="10800"/>
                    <a:pt x="235" y="10800"/>
                  </a:cubicBezTo>
                  <a:cubicBezTo>
                    <a:pt x="235" y="10800"/>
                    <a:pt x="235" y="10800"/>
                    <a:pt x="235" y="10957"/>
                  </a:cubicBezTo>
                  <a:cubicBezTo>
                    <a:pt x="235" y="10957"/>
                    <a:pt x="0" y="10957"/>
                    <a:pt x="0" y="10957"/>
                  </a:cubicBezTo>
                  <a:cubicBezTo>
                    <a:pt x="0" y="11113"/>
                    <a:pt x="0" y="11113"/>
                    <a:pt x="0" y="11113"/>
                  </a:cubicBezTo>
                  <a:cubicBezTo>
                    <a:pt x="235" y="11270"/>
                    <a:pt x="235" y="11270"/>
                    <a:pt x="235" y="11270"/>
                  </a:cubicBezTo>
                  <a:cubicBezTo>
                    <a:pt x="470" y="11270"/>
                    <a:pt x="470" y="11270"/>
                    <a:pt x="470" y="11426"/>
                  </a:cubicBezTo>
                  <a:cubicBezTo>
                    <a:pt x="470" y="11426"/>
                    <a:pt x="470" y="11426"/>
                    <a:pt x="470" y="11426"/>
                  </a:cubicBezTo>
                  <a:cubicBezTo>
                    <a:pt x="470" y="11426"/>
                    <a:pt x="470" y="11583"/>
                    <a:pt x="704" y="11583"/>
                  </a:cubicBezTo>
                  <a:cubicBezTo>
                    <a:pt x="704" y="11583"/>
                    <a:pt x="704" y="11583"/>
                    <a:pt x="939" y="11583"/>
                  </a:cubicBezTo>
                  <a:cubicBezTo>
                    <a:pt x="939" y="11583"/>
                    <a:pt x="939" y="11739"/>
                    <a:pt x="1174" y="11739"/>
                  </a:cubicBezTo>
                  <a:cubicBezTo>
                    <a:pt x="1409" y="11896"/>
                    <a:pt x="1409" y="11739"/>
                    <a:pt x="1643" y="11739"/>
                  </a:cubicBezTo>
                  <a:cubicBezTo>
                    <a:pt x="1643" y="11739"/>
                    <a:pt x="1643" y="11739"/>
                    <a:pt x="1643" y="11739"/>
                  </a:cubicBezTo>
                  <a:cubicBezTo>
                    <a:pt x="1643" y="11896"/>
                    <a:pt x="1643" y="11896"/>
                    <a:pt x="1878" y="11896"/>
                  </a:cubicBezTo>
                  <a:cubicBezTo>
                    <a:pt x="1643" y="11739"/>
                    <a:pt x="1643" y="11739"/>
                    <a:pt x="1878" y="11739"/>
                  </a:cubicBezTo>
                  <a:cubicBezTo>
                    <a:pt x="1878" y="11739"/>
                    <a:pt x="1878" y="11739"/>
                    <a:pt x="1878" y="11896"/>
                  </a:cubicBezTo>
                  <a:cubicBezTo>
                    <a:pt x="1878" y="11739"/>
                    <a:pt x="1878" y="11739"/>
                    <a:pt x="1878" y="11583"/>
                  </a:cubicBezTo>
                  <a:cubicBezTo>
                    <a:pt x="2113" y="11583"/>
                    <a:pt x="2113" y="11583"/>
                    <a:pt x="2113" y="11583"/>
                  </a:cubicBezTo>
                  <a:cubicBezTo>
                    <a:pt x="2113" y="11426"/>
                    <a:pt x="2113" y="11426"/>
                    <a:pt x="2113" y="11426"/>
                  </a:cubicBezTo>
                  <a:cubicBezTo>
                    <a:pt x="2113" y="11270"/>
                    <a:pt x="2348" y="11113"/>
                    <a:pt x="2348" y="11113"/>
                  </a:cubicBezTo>
                  <a:cubicBezTo>
                    <a:pt x="2583" y="11113"/>
                    <a:pt x="2817" y="11426"/>
                    <a:pt x="2817" y="11426"/>
                  </a:cubicBezTo>
                  <a:cubicBezTo>
                    <a:pt x="2817" y="11426"/>
                    <a:pt x="2817" y="11583"/>
                    <a:pt x="3052" y="11583"/>
                  </a:cubicBezTo>
                  <a:cubicBezTo>
                    <a:pt x="3052" y="11739"/>
                    <a:pt x="3287" y="11583"/>
                    <a:pt x="3287" y="11739"/>
                  </a:cubicBezTo>
                  <a:cubicBezTo>
                    <a:pt x="3287" y="11739"/>
                    <a:pt x="3287" y="11896"/>
                    <a:pt x="3287" y="11896"/>
                  </a:cubicBezTo>
                  <a:cubicBezTo>
                    <a:pt x="3287" y="12052"/>
                    <a:pt x="3287" y="12052"/>
                    <a:pt x="3287" y="12052"/>
                  </a:cubicBezTo>
                  <a:cubicBezTo>
                    <a:pt x="3522" y="12052"/>
                    <a:pt x="3757" y="12052"/>
                    <a:pt x="3757" y="12052"/>
                  </a:cubicBezTo>
                  <a:cubicBezTo>
                    <a:pt x="3991" y="11896"/>
                    <a:pt x="3757" y="11896"/>
                    <a:pt x="3991" y="11896"/>
                  </a:cubicBezTo>
                  <a:cubicBezTo>
                    <a:pt x="3991" y="11896"/>
                    <a:pt x="3991" y="11896"/>
                    <a:pt x="3991" y="11896"/>
                  </a:cubicBezTo>
                  <a:cubicBezTo>
                    <a:pt x="4226" y="11896"/>
                    <a:pt x="4226" y="11896"/>
                    <a:pt x="4461" y="12052"/>
                  </a:cubicBezTo>
                  <a:cubicBezTo>
                    <a:pt x="4461" y="12052"/>
                    <a:pt x="4461" y="12052"/>
                    <a:pt x="4461" y="12052"/>
                  </a:cubicBezTo>
                  <a:cubicBezTo>
                    <a:pt x="4696" y="12052"/>
                    <a:pt x="4930" y="11896"/>
                    <a:pt x="4930" y="11896"/>
                  </a:cubicBezTo>
                  <a:cubicBezTo>
                    <a:pt x="4930" y="11739"/>
                    <a:pt x="4930" y="11583"/>
                    <a:pt x="4930" y="11583"/>
                  </a:cubicBezTo>
                  <a:cubicBezTo>
                    <a:pt x="4930" y="11583"/>
                    <a:pt x="5400" y="11583"/>
                    <a:pt x="5400" y="11583"/>
                  </a:cubicBezTo>
                  <a:close/>
                  <a:moveTo>
                    <a:pt x="6104" y="7826"/>
                  </a:moveTo>
                  <a:cubicBezTo>
                    <a:pt x="5870" y="7983"/>
                    <a:pt x="6104" y="8139"/>
                    <a:pt x="6104" y="8139"/>
                  </a:cubicBezTo>
                  <a:cubicBezTo>
                    <a:pt x="6104" y="8139"/>
                    <a:pt x="6104" y="8296"/>
                    <a:pt x="6104" y="8296"/>
                  </a:cubicBezTo>
                  <a:cubicBezTo>
                    <a:pt x="6104" y="8296"/>
                    <a:pt x="6104" y="8452"/>
                    <a:pt x="6104" y="8452"/>
                  </a:cubicBezTo>
                  <a:cubicBezTo>
                    <a:pt x="6104" y="8452"/>
                    <a:pt x="6339" y="8609"/>
                    <a:pt x="6574" y="8609"/>
                  </a:cubicBezTo>
                  <a:cubicBezTo>
                    <a:pt x="6809" y="8452"/>
                    <a:pt x="6574" y="8452"/>
                    <a:pt x="6574" y="8296"/>
                  </a:cubicBezTo>
                  <a:cubicBezTo>
                    <a:pt x="6574" y="8296"/>
                    <a:pt x="6574" y="8296"/>
                    <a:pt x="6574" y="8296"/>
                  </a:cubicBezTo>
                  <a:cubicBezTo>
                    <a:pt x="6574" y="8296"/>
                    <a:pt x="6574" y="8139"/>
                    <a:pt x="6574" y="8139"/>
                  </a:cubicBezTo>
                  <a:cubicBezTo>
                    <a:pt x="6574" y="8139"/>
                    <a:pt x="6574" y="8139"/>
                    <a:pt x="6574" y="8139"/>
                  </a:cubicBezTo>
                  <a:cubicBezTo>
                    <a:pt x="6574" y="7983"/>
                    <a:pt x="6574" y="7826"/>
                    <a:pt x="6104" y="7826"/>
                  </a:cubicBezTo>
                  <a:cubicBezTo>
                    <a:pt x="6104" y="7826"/>
                    <a:pt x="6104" y="7826"/>
                    <a:pt x="6104" y="7826"/>
                  </a:cubicBezTo>
                  <a:cubicBezTo>
                    <a:pt x="6104" y="7826"/>
                    <a:pt x="6104" y="7826"/>
                    <a:pt x="6104" y="7826"/>
                  </a:cubicBezTo>
                  <a:close/>
                  <a:moveTo>
                    <a:pt x="4461" y="7983"/>
                  </a:moveTo>
                  <a:cubicBezTo>
                    <a:pt x="4461" y="7983"/>
                    <a:pt x="4461" y="7983"/>
                    <a:pt x="4461" y="7983"/>
                  </a:cubicBezTo>
                  <a:cubicBezTo>
                    <a:pt x="4461" y="7983"/>
                    <a:pt x="4461" y="7983"/>
                    <a:pt x="4461" y="7983"/>
                  </a:cubicBezTo>
                  <a:cubicBezTo>
                    <a:pt x="4696" y="7826"/>
                    <a:pt x="4461" y="7670"/>
                    <a:pt x="4461" y="7513"/>
                  </a:cubicBezTo>
                  <a:cubicBezTo>
                    <a:pt x="4461" y="7357"/>
                    <a:pt x="4461" y="7200"/>
                    <a:pt x="4226" y="7200"/>
                  </a:cubicBezTo>
                  <a:cubicBezTo>
                    <a:pt x="4226" y="7357"/>
                    <a:pt x="3991" y="7513"/>
                    <a:pt x="3991" y="7513"/>
                  </a:cubicBezTo>
                  <a:cubicBezTo>
                    <a:pt x="3991" y="7513"/>
                    <a:pt x="3991" y="7513"/>
                    <a:pt x="3991" y="7357"/>
                  </a:cubicBezTo>
                  <a:cubicBezTo>
                    <a:pt x="3757" y="7357"/>
                    <a:pt x="3757" y="7513"/>
                    <a:pt x="3522" y="7670"/>
                  </a:cubicBezTo>
                  <a:cubicBezTo>
                    <a:pt x="3757" y="7670"/>
                    <a:pt x="3522" y="7826"/>
                    <a:pt x="3522" y="7983"/>
                  </a:cubicBezTo>
                  <a:cubicBezTo>
                    <a:pt x="3757" y="7983"/>
                    <a:pt x="3757" y="7513"/>
                    <a:pt x="4226" y="7670"/>
                  </a:cubicBezTo>
                  <a:cubicBezTo>
                    <a:pt x="3991" y="7670"/>
                    <a:pt x="3991" y="7826"/>
                    <a:pt x="3991" y="7826"/>
                  </a:cubicBezTo>
                  <a:cubicBezTo>
                    <a:pt x="3991" y="7826"/>
                    <a:pt x="3991" y="7826"/>
                    <a:pt x="3991" y="7826"/>
                  </a:cubicBezTo>
                  <a:cubicBezTo>
                    <a:pt x="3991" y="7826"/>
                    <a:pt x="4226" y="7983"/>
                    <a:pt x="4226" y="7983"/>
                  </a:cubicBezTo>
                  <a:cubicBezTo>
                    <a:pt x="4226" y="7983"/>
                    <a:pt x="3991" y="7983"/>
                    <a:pt x="3991" y="8139"/>
                  </a:cubicBezTo>
                  <a:cubicBezTo>
                    <a:pt x="3991" y="8139"/>
                    <a:pt x="3991" y="8139"/>
                    <a:pt x="4226" y="8139"/>
                  </a:cubicBezTo>
                  <a:cubicBezTo>
                    <a:pt x="4226" y="8139"/>
                    <a:pt x="4226" y="7983"/>
                    <a:pt x="4461" y="7983"/>
                  </a:cubicBezTo>
                  <a:close/>
                  <a:moveTo>
                    <a:pt x="4696" y="7670"/>
                  </a:moveTo>
                  <a:cubicBezTo>
                    <a:pt x="4696" y="7513"/>
                    <a:pt x="4930" y="7357"/>
                    <a:pt x="4930" y="7357"/>
                  </a:cubicBezTo>
                  <a:cubicBezTo>
                    <a:pt x="5165" y="7200"/>
                    <a:pt x="5400" y="6887"/>
                    <a:pt x="5400" y="6730"/>
                  </a:cubicBezTo>
                  <a:cubicBezTo>
                    <a:pt x="5400" y="6574"/>
                    <a:pt x="4226" y="7357"/>
                    <a:pt x="4930" y="7200"/>
                  </a:cubicBezTo>
                  <a:cubicBezTo>
                    <a:pt x="4696" y="7200"/>
                    <a:pt x="4461" y="7200"/>
                    <a:pt x="4461" y="7357"/>
                  </a:cubicBezTo>
                  <a:cubicBezTo>
                    <a:pt x="4461" y="7513"/>
                    <a:pt x="4461" y="7670"/>
                    <a:pt x="4696" y="7670"/>
                  </a:cubicBezTo>
                  <a:close/>
                  <a:moveTo>
                    <a:pt x="5400" y="6574"/>
                  </a:moveTo>
                  <a:cubicBezTo>
                    <a:pt x="5400" y="6574"/>
                    <a:pt x="5165" y="6574"/>
                    <a:pt x="5165" y="6730"/>
                  </a:cubicBezTo>
                  <a:cubicBezTo>
                    <a:pt x="5400" y="6730"/>
                    <a:pt x="5400" y="6574"/>
                    <a:pt x="5400" y="6574"/>
                  </a:cubicBezTo>
                  <a:close/>
                  <a:moveTo>
                    <a:pt x="5400" y="6574"/>
                  </a:moveTo>
                  <a:cubicBezTo>
                    <a:pt x="5400" y="6574"/>
                    <a:pt x="5400" y="6574"/>
                    <a:pt x="5400" y="6574"/>
                  </a:cubicBezTo>
                  <a:cubicBezTo>
                    <a:pt x="5400" y="6574"/>
                    <a:pt x="5400" y="6417"/>
                    <a:pt x="5400" y="6417"/>
                  </a:cubicBezTo>
                  <a:cubicBezTo>
                    <a:pt x="5400" y="6417"/>
                    <a:pt x="5400" y="6417"/>
                    <a:pt x="5400" y="6574"/>
                  </a:cubicBezTo>
                  <a:close/>
                  <a:moveTo>
                    <a:pt x="5635" y="6261"/>
                  </a:moveTo>
                  <a:cubicBezTo>
                    <a:pt x="5635" y="6261"/>
                    <a:pt x="5400" y="6261"/>
                    <a:pt x="5400" y="6261"/>
                  </a:cubicBezTo>
                  <a:cubicBezTo>
                    <a:pt x="5400" y="6417"/>
                    <a:pt x="5635" y="6417"/>
                    <a:pt x="5635" y="6261"/>
                  </a:cubicBezTo>
                  <a:close/>
                  <a:moveTo>
                    <a:pt x="5635" y="6104"/>
                  </a:moveTo>
                  <a:cubicBezTo>
                    <a:pt x="5635" y="6104"/>
                    <a:pt x="5635" y="5948"/>
                    <a:pt x="5635" y="5948"/>
                  </a:cubicBezTo>
                  <a:cubicBezTo>
                    <a:pt x="5635" y="5948"/>
                    <a:pt x="5635" y="6104"/>
                    <a:pt x="5635" y="6104"/>
                  </a:cubicBezTo>
                  <a:cubicBezTo>
                    <a:pt x="5635" y="6104"/>
                    <a:pt x="5635" y="6104"/>
                    <a:pt x="5635" y="6104"/>
                  </a:cubicBezTo>
                  <a:close/>
                  <a:moveTo>
                    <a:pt x="4226" y="5948"/>
                  </a:moveTo>
                  <a:cubicBezTo>
                    <a:pt x="4226" y="5948"/>
                    <a:pt x="4226" y="5948"/>
                    <a:pt x="4226" y="5948"/>
                  </a:cubicBezTo>
                  <a:cubicBezTo>
                    <a:pt x="4226" y="5635"/>
                    <a:pt x="3991" y="5791"/>
                    <a:pt x="4226" y="5948"/>
                  </a:cubicBezTo>
                  <a:close/>
                  <a:moveTo>
                    <a:pt x="4461" y="5478"/>
                  </a:moveTo>
                  <a:cubicBezTo>
                    <a:pt x="4461" y="5322"/>
                    <a:pt x="4226" y="5478"/>
                    <a:pt x="4226" y="5478"/>
                  </a:cubicBezTo>
                  <a:cubicBezTo>
                    <a:pt x="4226" y="5478"/>
                    <a:pt x="4226" y="5478"/>
                    <a:pt x="4226" y="5478"/>
                  </a:cubicBezTo>
                  <a:cubicBezTo>
                    <a:pt x="4226" y="5478"/>
                    <a:pt x="3991" y="5478"/>
                    <a:pt x="3991" y="5478"/>
                  </a:cubicBezTo>
                  <a:cubicBezTo>
                    <a:pt x="3991" y="5635"/>
                    <a:pt x="3991" y="5635"/>
                    <a:pt x="3991" y="5635"/>
                  </a:cubicBezTo>
                  <a:cubicBezTo>
                    <a:pt x="3991" y="5791"/>
                    <a:pt x="4226" y="5635"/>
                    <a:pt x="4226" y="5791"/>
                  </a:cubicBezTo>
                  <a:cubicBezTo>
                    <a:pt x="4226" y="5791"/>
                    <a:pt x="4226" y="5791"/>
                    <a:pt x="4461" y="5791"/>
                  </a:cubicBezTo>
                  <a:cubicBezTo>
                    <a:pt x="4461" y="5948"/>
                    <a:pt x="4930" y="5791"/>
                    <a:pt x="4461" y="5948"/>
                  </a:cubicBezTo>
                  <a:cubicBezTo>
                    <a:pt x="4461" y="5948"/>
                    <a:pt x="4461" y="5948"/>
                    <a:pt x="4461" y="5948"/>
                  </a:cubicBezTo>
                  <a:cubicBezTo>
                    <a:pt x="4461" y="5948"/>
                    <a:pt x="4226" y="6104"/>
                    <a:pt x="4226" y="6104"/>
                  </a:cubicBezTo>
                  <a:cubicBezTo>
                    <a:pt x="4226" y="6261"/>
                    <a:pt x="4461" y="6104"/>
                    <a:pt x="4696" y="6104"/>
                  </a:cubicBezTo>
                  <a:cubicBezTo>
                    <a:pt x="4461" y="6104"/>
                    <a:pt x="4226" y="6261"/>
                    <a:pt x="4226" y="6261"/>
                  </a:cubicBezTo>
                  <a:cubicBezTo>
                    <a:pt x="4226" y="6261"/>
                    <a:pt x="4226" y="6261"/>
                    <a:pt x="4226" y="6261"/>
                  </a:cubicBezTo>
                  <a:cubicBezTo>
                    <a:pt x="4226" y="6261"/>
                    <a:pt x="4226" y="6261"/>
                    <a:pt x="4226" y="6261"/>
                  </a:cubicBezTo>
                  <a:cubicBezTo>
                    <a:pt x="3991" y="6104"/>
                    <a:pt x="3991" y="6104"/>
                    <a:pt x="3991" y="6261"/>
                  </a:cubicBezTo>
                  <a:cubicBezTo>
                    <a:pt x="3991" y="6261"/>
                    <a:pt x="3991" y="6417"/>
                    <a:pt x="3991" y="6417"/>
                  </a:cubicBezTo>
                  <a:cubicBezTo>
                    <a:pt x="4226" y="6417"/>
                    <a:pt x="3991" y="6417"/>
                    <a:pt x="4226" y="6417"/>
                  </a:cubicBezTo>
                  <a:cubicBezTo>
                    <a:pt x="4461" y="6261"/>
                    <a:pt x="4461" y="6417"/>
                    <a:pt x="4696" y="6261"/>
                  </a:cubicBezTo>
                  <a:cubicBezTo>
                    <a:pt x="4696" y="6261"/>
                    <a:pt x="5165" y="6104"/>
                    <a:pt x="4930" y="6261"/>
                  </a:cubicBezTo>
                  <a:cubicBezTo>
                    <a:pt x="5165" y="6261"/>
                    <a:pt x="5165" y="6261"/>
                    <a:pt x="5400" y="6104"/>
                  </a:cubicBezTo>
                  <a:cubicBezTo>
                    <a:pt x="5165" y="6104"/>
                    <a:pt x="5165" y="6104"/>
                    <a:pt x="5165" y="6104"/>
                  </a:cubicBezTo>
                  <a:cubicBezTo>
                    <a:pt x="5165" y="6104"/>
                    <a:pt x="5165" y="6104"/>
                    <a:pt x="5165" y="5948"/>
                  </a:cubicBezTo>
                  <a:cubicBezTo>
                    <a:pt x="5400" y="6104"/>
                    <a:pt x="5400" y="6104"/>
                    <a:pt x="5400" y="5948"/>
                  </a:cubicBezTo>
                  <a:cubicBezTo>
                    <a:pt x="5400" y="5948"/>
                    <a:pt x="5400" y="5948"/>
                    <a:pt x="5400" y="5948"/>
                  </a:cubicBezTo>
                  <a:cubicBezTo>
                    <a:pt x="5400" y="5948"/>
                    <a:pt x="5165" y="5791"/>
                    <a:pt x="5165" y="5791"/>
                  </a:cubicBezTo>
                  <a:cubicBezTo>
                    <a:pt x="4930" y="5791"/>
                    <a:pt x="4930" y="5791"/>
                    <a:pt x="4696" y="5791"/>
                  </a:cubicBezTo>
                  <a:cubicBezTo>
                    <a:pt x="4696" y="5635"/>
                    <a:pt x="4696" y="5478"/>
                    <a:pt x="4461" y="5478"/>
                  </a:cubicBezTo>
                  <a:cubicBezTo>
                    <a:pt x="4461" y="5478"/>
                    <a:pt x="4461" y="5478"/>
                    <a:pt x="4461" y="5478"/>
                  </a:cubicBezTo>
                  <a:close/>
                  <a:moveTo>
                    <a:pt x="1878" y="3913"/>
                  </a:moveTo>
                  <a:cubicBezTo>
                    <a:pt x="1878" y="3757"/>
                    <a:pt x="2113" y="3757"/>
                    <a:pt x="2113" y="3600"/>
                  </a:cubicBezTo>
                  <a:cubicBezTo>
                    <a:pt x="1878" y="3600"/>
                    <a:pt x="1643" y="3600"/>
                    <a:pt x="1643" y="3443"/>
                  </a:cubicBezTo>
                  <a:cubicBezTo>
                    <a:pt x="1878" y="3443"/>
                    <a:pt x="1878" y="3600"/>
                    <a:pt x="2113" y="3600"/>
                  </a:cubicBezTo>
                  <a:cubicBezTo>
                    <a:pt x="1878" y="3600"/>
                    <a:pt x="1878" y="3443"/>
                    <a:pt x="1878" y="3443"/>
                  </a:cubicBezTo>
                  <a:cubicBezTo>
                    <a:pt x="1878" y="3443"/>
                    <a:pt x="1878" y="3443"/>
                    <a:pt x="1878" y="3443"/>
                  </a:cubicBezTo>
                  <a:cubicBezTo>
                    <a:pt x="1878" y="3443"/>
                    <a:pt x="1878" y="3443"/>
                    <a:pt x="1643" y="3443"/>
                  </a:cubicBezTo>
                  <a:cubicBezTo>
                    <a:pt x="1409" y="3443"/>
                    <a:pt x="1643" y="3443"/>
                    <a:pt x="1643" y="3600"/>
                  </a:cubicBezTo>
                  <a:cubicBezTo>
                    <a:pt x="1643" y="3600"/>
                    <a:pt x="1643" y="3600"/>
                    <a:pt x="1643" y="3757"/>
                  </a:cubicBezTo>
                  <a:cubicBezTo>
                    <a:pt x="1643" y="3757"/>
                    <a:pt x="1409" y="3757"/>
                    <a:pt x="1409" y="3913"/>
                  </a:cubicBezTo>
                  <a:cubicBezTo>
                    <a:pt x="1409" y="3913"/>
                    <a:pt x="1643" y="3913"/>
                    <a:pt x="1643" y="3913"/>
                  </a:cubicBezTo>
                  <a:cubicBezTo>
                    <a:pt x="1643" y="3913"/>
                    <a:pt x="1643" y="4070"/>
                    <a:pt x="1643" y="4070"/>
                  </a:cubicBezTo>
                  <a:cubicBezTo>
                    <a:pt x="1643" y="4226"/>
                    <a:pt x="1878" y="4226"/>
                    <a:pt x="2113" y="4226"/>
                  </a:cubicBezTo>
                  <a:cubicBezTo>
                    <a:pt x="1878" y="4070"/>
                    <a:pt x="1878" y="4070"/>
                    <a:pt x="1643" y="4070"/>
                  </a:cubicBezTo>
                  <a:cubicBezTo>
                    <a:pt x="1878" y="4070"/>
                    <a:pt x="1878" y="4070"/>
                    <a:pt x="1878" y="4070"/>
                  </a:cubicBezTo>
                  <a:cubicBezTo>
                    <a:pt x="1878" y="3913"/>
                    <a:pt x="1878" y="3913"/>
                    <a:pt x="1643" y="3757"/>
                  </a:cubicBezTo>
                  <a:cubicBezTo>
                    <a:pt x="1878" y="3913"/>
                    <a:pt x="1878" y="3913"/>
                    <a:pt x="1878" y="3913"/>
                  </a:cubicBezTo>
                  <a:close/>
                  <a:moveTo>
                    <a:pt x="1409" y="2974"/>
                  </a:moveTo>
                  <a:cubicBezTo>
                    <a:pt x="1643" y="2974"/>
                    <a:pt x="1643" y="2974"/>
                    <a:pt x="1878" y="2974"/>
                  </a:cubicBezTo>
                  <a:cubicBezTo>
                    <a:pt x="1878" y="2974"/>
                    <a:pt x="1878" y="2974"/>
                    <a:pt x="1643" y="2974"/>
                  </a:cubicBezTo>
                  <a:cubicBezTo>
                    <a:pt x="1878" y="3287"/>
                    <a:pt x="2583" y="2974"/>
                    <a:pt x="1878" y="2974"/>
                  </a:cubicBezTo>
                  <a:cubicBezTo>
                    <a:pt x="1878" y="2974"/>
                    <a:pt x="1878" y="2974"/>
                    <a:pt x="1878" y="2974"/>
                  </a:cubicBezTo>
                  <a:cubicBezTo>
                    <a:pt x="2113" y="2974"/>
                    <a:pt x="2348" y="2974"/>
                    <a:pt x="2348" y="2817"/>
                  </a:cubicBezTo>
                  <a:cubicBezTo>
                    <a:pt x="2113" y="2974"/>
                    <a:pt x="2113" y="2817"/>
                    <a:pt x="2113" y="2817"/>
                  </a:cubicBezTo>
                  <a:cubicBezTo>
                    <a:pt x="2113" y="2817"/>
                    <a:pt x="2113" y="2817"/>
                    <a:pt x="2113" y="2817"/>
                  </a:cubicBezTo>
                  <a:cubicBezTo>
                    <a:pt x="2113" y="2817"/>
                    <a:pt x="2113" y="2817"/>
                    <a:pt x="2113" y="2817"/>
                  </a:cubicBezTo>
                  <a:cubicBezTo>
                    <a:pt x="2113" y="2817"/>
                    <a:pt x="2348" y="2974"/>
                    <a:pt x="2348" y="2817"/>
                  </a:cubicBezTo>
                  <a:cubicBezTo>
                    <a:pt x="2348" y="2661"/>
                    <a:pt x="2113" y="2661"/>
                    <a:pt x="2113" y="2661"/>
                  </a:cubicBezTo>
                  <a:cubicBezTo>
                    <a:pt x="2348" y="2661"/>
                    <a:pt x="1878" y="2661"/>
                    <a:pt x="1878" y="2661"/>
                  </a:cubicBezTo>
                  <a:cubicBezTo>
                    <a:pt x="1878" y="2661"/>
                    <a:pt x="1878" y="2661"/>
                    <a:pt x="1878" y="2817"/>
                  </a:cubicBezTo>
                  <a:cubicBezTo>
                    <a:pt x="1878" y="2817"/>
                    <a:pt x="1878" y="2661"/>
                    <a:pt x="1878" y="2661"/>
                  </a:cubicBezTo>
                  <a:cubicBezTo>
                    <a:pt x="1878" y="2661"/>
                    <a:pt x="1878" y="2661"/>
                    <a:pt x="1878" y="2661"/>
                  </a:cubicBezTo>
                  <a:cubicBezTo>
                    <a:pt x="1643" y="2661"/>
                    <a:pt x="1643" y="2661"/>
                    <a:pt x="1643" y="2817"/>
                  </a:cubicBezTo>
                  <a:cubicBezTo>
                    <a:pt x="1643" y="2817"/>
                    <a:pt x="1643" y="2817"/>
                    <a:pt x="1643" y="2817"/>
                  </a:cubicBezTo>
                  <a:cubicBezTo>
                    <a:pt x="1643" y="2661"/>
                    <a:pt x="1643" y="2661"/>
                    <a:pt x="1643" y="2661"/>
                  </a:cubicBezTo>
                  <a:cubicBezTo>
                    <a:pt x="1643" y="2661"/>
                    <a:pt x="1643" y="2661"/>
                    <a:pt x="1409" y="2661"/>
                  </a:cubicBezTo>
                  <a:cubicBezTo>
                    <a:pt x="1409" y="2817"/>
                    <a:pt x="1174" y="2974"/>
                    <a:pt x="1409" y="2974"/>
                  </a:cubicBezTo>
                  <a:close/>
                  <a:moveTo>
                    <a:pt x="4226" y="2817"/>
                  </a:moveTo>
                  <a:cubicBezTo>
                    <a:pt x="4226" y="2817"/>
                    <a:pt x="3991" y="2661"/>
                    <a:pt x="3991" y="2661"/>
                  </a:cubicBezTo>
                  <a:cubicBezTo>
                    <a:pt x="3991" y="2661"/>
                    <a:pt x="3522" y="2817"/>
                    <a:pt x="3991" y="2817"/>
                  </a:cubicBezTo>
                  <a:cubicBezTo>
                    <a:pt x="3757" y="2974"/>
                    <a:pt x="3991" y="3130"/>
                    <a:pt x="3991" y="3287"/>
                  </a:cubicBezTo>
                  <a:cubicBezTo>
                    <a:pt x="3991" y="3130"/>
                    <a:pt x="3757" y="3130"/>
                    <a:pt x="3757" y="3130"/>
                  </a:cubicBezTo>
                  <a:cubicBezTo>
                    <a:pt x="3757" y="3130"/>
                    <a:pt x="3757" y="3130"/>
                    <a:pt x="3757" y="3130"/>
                  </a:cubicBezTo>
                  <a:cubicBezTo>
                    <a:pt x="3757" y="3130"/>
                    <a:pt x="3757" y="3130"/>
                    <a:pt x="3757" y="3130"/>
                  </a:cubicBezTo>
                  <a:cubicBezTo>
                    <a:pt x="3522" y="3130"/>
                    <a:pt x="3522" y="2817"/>
                    <a:pt x="3287" y="2817"/>
                  </a:cubicBezTo>
                  <a:cubicBezTo>
                    <a:pt x="3287" y="2974"/>
                    <a:pt x="3287" y="2974"/>
                    <a:pt x="3287" y="2974"/>
                  </a:cubicBezTo>
                  <a:cubicBezTo>
                    <a:pt x="3287" y="2974"/>
                    <a:pt x="3522" y="3130"/>
                    <a:pt x="3522" y="3130"/>
                  </a:cubicBezTo>
                  <a:cubicBezTo>
                    <a:pt x="3287" y="3130"/>
                    <a:pt x="3287" y="3287"/>
                    <a:pt x="3287" y="3287"/>
                  </a:cubicBezTo>
                  <a:cubicBezTo>
                    <a:pt x="3287" y="3287"/>
                    <a:pt x="3287" y="3130"/>
                    <a:pt x="3052" y="3130"/>
                  </a:cubicBezTo>
                  <a:cubicBezTo>
                    <a:pt x="3052" y="3130"/>
                    <a:pt x="3052" y="3287"/>
                    <a:pt x="3052" y="3287"/>
                  </a:cubicBezTo>
                  <a:cubicBezTo>
                    <a:pt x="3052" y="3287"/>
                    <a:pt x="3052" y="3287"/>
                    <a:pt x="3052" y="3287"/>
                  </a:cubicBezTo>
                  <a:cubicBezTo>
                    <a:pt x="3052" y="3287"/>
                    <a:pt x="3287" y="3600"/>
                    <a:pt x="3287" y="3600"/>
                  </a:cubicBezTo>
                  <a:cubicBezTo>
                    <a:pt x="3522" y="3600"/>
                    <a:pt x="3522" y="3443"/>
                    <a:pt x="3522" y="3443"/>
                  </a:cubicBezTo>
                  <a:cubicBezTo>
                    <a:pt x="3522" y="3443"/>
                    <a:pt x="3522" y="3443"/>
                    <a:pt x="3522" y="3443"/>
                  </a:cubicBezTo>
                  <a:cubicBezTo>
                    <a:pt x="3522" y="3443"/>
                    <a:pt x="3522" y="3443"/>
                    <a:pt x="3522" y="3443"/>
                  </a:cubicBezTo>
                  <a:cubicBezTo>
                    <a:pt x="3522" y="3443"/>
                    <a:pt x="3522" y="3443"/>
                    <a:pt x="3522" y="3443"/>
                  </a:cubicBezTo>
                  <a:cubicBezTo>
                    <a:pt x="3757" y="3600"/>
                    <a:pt x="3757" y="3443"/>
                    <a:pt x="3757" y="3600"/>
                  </a:cubicBezTo>
                  <a:cubicBezTo>
                    <a:pt x="3757" y="3443"/>
                    <a:pt x="3991" y="3600"/>
                    <a:pt x="3991" y="3757"/>
                  </a:cubicBezTo>
                  <a:cubicBezTo>
                    <a:pt x="3991" y="3600"/>
                    <a:pt x="3757" y="3443"/>
                    <a:pt x="3522" y="3600"/>
                  </a:cubicBezTo>
                  <a:cubicBezTo>
                    <a:pt x="3522" y="3757"/>
                    <a:pt x="3757" y="3913"/>
                    <a:pt x="3991" y="3757"/>
                  </a:cubicBezTo>
                  <a:cubicBezTo>
                    <a:pt x="3757" y="3913"/>
                    <a:pt x="3757" y="3913"/>
                    <a:pt x="3991" y="3913"/>
                  </a:cubicBezTo>
                  <a:cubicBezTo>
                    <a:pt x="3991" y="3913"/>
                    <a:pt x="3991" y="3913"/>
                    <a:pt x="3991" y="3913"/>
                  </a:cubicBezTo>
                  <a:cubicBezTo>
                    <a:pt x="3991" y="3913"/>
                    <a:pt x="3991" y="4070"/>
                    <a:pt x="3991" y="4070"/>
                  </a:cubicBezTo>
                  <a:cubicBezTo>
                    <a:pt x="3991" y="4070"/>
                    <a:pt x="4226" y="4070"/>
                    <a:pt x="4226" y="3913"/>
                  </a:cubicBezTo>
                  <a:cubicBezTo>
                    <a:pt x="4226" y="3913"/>
                    <a:pt x="4226" y="3913"/>
                    <a:pt x="4226" y="3913"/>
                  </a:cubicBezTo>
                  <a:cubicBezTo>
                    <a:pt x="4461" y="3913"/>
                    <a:pt x="4461" y="4070"/>
                    <a:pt x="4461" y="4070"/>
                  </a:cubicBezTo>
                  <a:cubicBezTo>
                    <a:pt x="4461" y="4226"/>
                    <a:pt x="4696" y="3913"/>
                    <a:pt x="4461" y="3913"/>
                  </a:cubicBezTo>
                  <a:cubicBezTo>
                    <a:pt x="4696" y="3913"/>
                    <a:pt x="4696" y="4070"/>
                    <a:pt x="4930" y="3913"/>
                  </a:cubicBezTo>
                  <a:cubicBezTo>
                    <a:pt x="4930" y="4070"/>
                    <a:pt x="4696" y="4070"/>
                    <a:pt x="4696" y="4226"/>
                  </a:cubicBezTo>
                  <a:cubicBezTo>
                    <a:pt x="4696" y="4383"/>
                    <a:pt x="4461" y="4383"/>
                    <a:pt x="4696" y="4383"/>
                  </a:cubicBezTo>
                  <a:cubicBezTo>
                    <a:pt x="4930" y="4383"/>
                    <a:pt x="5165" y="4070"/>
                    <a:pt x="5165" y="4070"/>
                  </a:cubicBezTo>
                  <a:cubicBezTo>
                    <a:pt x="5165" y="4070"/>
                    <a:pt x="5400" y="3913"/>
                    <a:pt x="5400" y="3913"/>
                  </a:cubicBezTo>
                  <a:cubicBezTo>
                    <a:pt x="5400" y="3913"/>
                    <a:pt x="5400" y="3757"/>
                    <a:pt x="5400" y="3757"/>
                  </a:cubicBezTo>
                  <a:cubicBezTo>
                    <a:pt x="5400" y="3757"/>
                    <a:pt x="5165" y="3757"/>
                    <a:pt x="5165" y="3757"/>
                  </a:cubicBezTo>
                  <a:cubicBezTo>
                    <a:pt x="5165" y="3757"/>
                    <a:pt x="4930" y="3757"/>
                    <a:pt x="4930" y="3757"/>
                  </a:cubicBezTo>
                  <a:cubicBezTo>
                    <a:pt x="4930" y="3757"/>
                    <a:pt x="4696" y="3600"/>
                    <a:pt x="4461" y="3757"/>
                  </a:cubicBezTo>
                  <a:cubicBezTo>
                    <a:pt x="4696" y="3600"/>
                    <a:pt x="4461" y="3600"/>
                    <a:pt x="4226" y="3600"/>
                  </a:cubicBezTo>
                  <a:cubicBezTo>
                    <a:pt x="4461" y="3600"/>
                    <a:pt x="4461" y="3600"/>
                    <a:pt x="4461" y="3443"/>
                  </a:cubicBezTo>
                  <a:cubicBezTo>
                    <a:pt x="4226" y="3443"/>
                    <a:pt x="4461" y="3287"/>
                    <a:pt x="4226" y="3443"/>
                  </a:cubicBezTo>
                  <a:cubicBezTo>
                    <a:pt x="4461" y="3287"/>
                    <a:pt x="4226" y="2974"/>
                    <a:pt x="4226" y="2817"/>
                  </a:cubicBezTo>
                  <a:close/>
                  <a:moveTo>
                    <a:pt x="2348" y="1409"/>
                  </a:moveTo>
                  <a:cubicBezTo>
                    <a:pt x="2348" y="1565"/>
                    <a:pt x="2348" y="1722"/>
                    <a:pt x="2348" y="1565"/>
                  </a:cubicBezTo>
                  <a:cubicBezTo>
                    <a:pt x="2348" y="1565"/>
                    <a:pt x="2348" y="1565"/>
                    <a:pt x="2348" y="1565"/>
                  </a:cubicBezTo>
                  <a:cubicBezTo>
                    <a:pt x="2348" y="1565"/>
                    <a:pt x="2348" y="1565"/>
                    <a:pt x="2348" y="1565"/>
                  </a:cubicBezTo>
                  <a:cubicBezTo>
                    <a:pt x="2348" y="1565"/>
                    <a:pt x="2348" y="1722"/>
                    <a:pt x="2348" y="1722"/>
                  </a:cubicBezTo>
                  <a:cubicBezTo>
                    <a:pt x="2348" y="1722"/>
                    <a:pt x="2583" y="1722"/>
                    <a:pt x="2583" y="1722"/>
                  </a:cubicBezTo>
                  <a:cubicBezTo>
                    <a:pt x="2583" y="1722"/>
                    <a:pt x="2348" y="1722"/>
                    <a:pt x="2348" y="1722"/>
                  </a:cubicBezTo>
                  <a:cubicBezTo>
                    <a:pt x="2348" y="1722"/>
                    <a:pt x="2348" y="1722"/>
                    <a:pt x="2348" y="1878"/>
                  </a:cubicBezTo>
                  <a:cubicBezTo>
                    <a:pt x="2348" y="1878"/>
                    <a:pt x="2348" y="1878"/>
                    <a:pt x="2348" y="1878"/>
                  </a:cubicBezTo>
                  <a:cubicBezTo>
                    <a:pt x="2348" y="1878"/>
                    <a:pt x="2817" y="2035"/>
                    <a:pt x="2817" y="2035"/>
                  </a:cubicBezTo>
                  <a:cubicBezTo>
                    <a:pt x="2817" y="2035"/>
                    <a:pt x="2817" y="2035"/>
                    <a:pt x="2817" y="2035"/>
                  </a:cubicBezTo>
                  <a:cubicBezTo>
                    <a:pt x="2817" y="2035"/>
                    <a:pt x="2817" y="2035"/>
                    <a:pt x="2817" y="2035"/>
                  </a:cubicBezTo>
                  <a:cubicBezTo>
                    <a:pt x="2817" y="2035"/>
                    <a:pt x="2348" y="2035"/>
                    <a:pt x="2583" y="2191"/>
                  </a:cubicBezTo>
                  <a:cubicBezTo>
                    <a:pt x="2583" y="2191"/>
                    <a:pt x="2348" y="2191"/>
                    <a:pt x="2348" y="2348"/>
                  </a:cubicBezTo>
                  <a:cubicBezTo>
                    <a:pt x="2348" y="2191"/>
                    <a:pt x="2348" y="2191"/>
                    <a:pt x="2113" y="2191"/>
                  </a:cubicBezTo>
                  <a:cubicBezTo>
                    <a:pt x="2348" y="2348"/>
                    <a:pt x="2583" y="2504"/>
                    <a:pt x="2583" y="2504"/>
                  </a:cubicBezTo>
                  <a:cubicBezTo>
                    <a:pt x="2817" y="2504"/>
                    <a:pt x="2817" y="2348"/>
                    <a:pt x="2817" y="2191"/>
                  </a:cubicBezTo>
                  <a:cubicBezTo>
                    <a:pt x="2817" y="2348"/>
                    <a:pt x="2817" y="2348"/>
                    <a:pt x="3052" y="2348"/>
                  </a:cubicBezTo>
                  <a:cubicBezTo>
                    <a:pt x="3052" y="2348"/>
                    <a:pt x="3052" y="2348"/>
                    <a:pt x="3052" y="2191"/>
                  </a:cubicBezTo>
                  <a:cubicBezTo>
                    <a:pt x="3287" y="2348"/>
                    <a:pt x="2583" y="2035"/>
                    <a:pt x="3287" y="2191"/>
                  </a:cubicBezTo>
                  <a:cubicBezTo>
                    <a:pt x="3287" y="2035"/>
                    <a:pt x="3287" y="2035"/>
                    <a:pt x="3052" y="2035"/>
                  </a:cubicBezTo>
                  <a:cubicBezTo>
                    <a:pt x="3287" y="1878"/>
                    <a:pt x="3052" y="1878"/>
                    <a:pt x="3052" y="1878"/>
                  </a:cubicBezTo>
                  <a:cubicBezTo>
                    <a:pt x="3052" y="1722"/>
                    <a:pt x="3287" y="1565"/>
                    <a:pt x="3287" y="1565"/>
                  </a:cubicBezTo>
                  <a:cubicBezTo>
                    <a:pt x="3287" y="1722"/>
                    <a:pt x="3052" y="1722"/>
                    <a:pt x="3052" y="1722"/>
                  </a:cubicBezTo>
                  <a:cubicBezTo>
                    <a:pt x="3052" y="1878"/>
                    <a:pt x="3287" y="2035"/>
                    <a:pt x="3287" y="2035"/>
                  </a:cubicBezTo>
                  <a:cubicBezTo>
                    <a:pt x="3287" y="2035"/>
                    <a:pt x="3287" y="1878"/>
                    <a:pt x="3287" y="1878"/>
                  </a:cubicBezTo>
                  <a:cubicBezTo>
                    <a:pt x="3287" y="2035"/>
                    <a:pt x="3522" y="2035"/>
                    <a:pt x="3522" y="1878"/>
                  </a:cubicBezTo>
                  <a:cubicBezTo>
                    <a:pt x="3522" y="2035"/>
                    <a:pt x="3757" y="1878"/>
                    <a:pt x="3757" y="1878"/>
                  </a:cubicBezTo>
                  <a:cubicBezTo>
                    <a:pt x="3757" y="1878"/>
                    <a:pt x="3522" y="1878"/>
                    <a:pt x="3522" y="1722"/>
                  </a:cubicBezTo>
                  <a:cubicBezTo>
                    <a:pt x="3522" y="1722"/>
                    <a:pt x="3522" y="1722"/>
                    <a:pt x="3757" y="1722"/>
                  </a:cubicBezTo>
                  <a:cubicBezTo>
                    <a:pt x="3757" y="1722"/>
                    <a:pt x="3757" y="1722"/>
                    <a:pt x="3991" y="1722"/>
                  </a:cubicBezTo>
                  <a:cubicBezTo>
                    <a:pt x="3757" y="1722"/>
                    <a:pt x="3757" y="1722"/>
                    <a:pt x="3757" y="1722"/>
                  </a:cubicBezTo>
                  <a:cubicBezTo>
                    <a:pt x="3757" y="1722"/>
                    <a:pt x="3991" y="1565"/>
                    <a:pt x="3757" y="1565"/>
                  </a:cubicBezTo>
                  <a:cubicBezTo>
                    <a:pt x="3757" y="1409"/>
                    <a:pt x="3522" y="1565"/>
                    <a:pt x="3287" y="1565"/>
                  </a:cubicBezTo>
                  <a:cubicBezTo>
                    <a:pt x="3522" y="1565"/>
                    <a:pt x="3991" y="1409"/>
                    <a:pt x="3757" y="1252"/>
                  </a:cubicBezTo>
                  <a:cubicBezTo>
                    <a:pt x="4226" y="1409"/>
                    <a:pt x="4226" y="1252"/>
                    <a:pt x="4226" y="1096"/>
                  </a:cubicBezTo>
                  <a:cubicBezTo>
                    <a:pt x="4226" y="1096"/>
                    <a:pt x="3991" y="1252"/>
                    <a:pt x="3757" y="1096"/>
                  </a:cubicBezTo>
                  <a:cubicBezTo>
                    <a:pt x="3991" y="1096"/>
                    <a:pt x="3991" y="1096"/>
                    <a:pt x="3991" y="939"/>
                  </a:cubicBezTo>
                  <a:cubicBezTo>
                    <a:pt x="4226" y="939"/>
                    <a:pt x="4226" y="939"/>
                    <a:pt x="4226" y="783"/>
                  </a:cubicBezTo>
                  <a:cubicBezTo>
                    <a:pt x="3991" y="783"/>
                    <a:pt x="4226" y="626"/>
                    <a:pt x="4226" y="626"/>
                  </a:cubicBezTo>
                  <a:cubicBezTo>
                    <a:pt x="4226" y="313"/>
                    <a:pt x="4226" y="313"/>
                    <a:pt x="3991" y="470"/>
                  </a:cubicBezTo>
                  <a:cubicBezTo>
                    <a:pt x="3757" y="626"/>
                    <a:pt x="3522" y="783"/>
                    <a:pt x="3287" y="783"/>
                  </a:cubicBezTo>
                  <a:cubicBezTo>
                    <a:pt x="3052" y="939"/>
                    <a:pt x="3052" y="939"/>
                    <a:pt x="2817" y="939"/>
                  </a:cubicBezTo>
                  <a:cubicBezTo>
                    <a:pt x="2817" y="1096"/>
                    <a:pt x="2817" y="1096"/>
                    <a:pt x="3052" y="1096"/>
                  </a:cubicBezTo>
                  <a:cubicBezTo>
                    <a:pt x="2817" y="1096"/>
                    <a:pt x="3287" y="1252"/>
                    <a:pt x="3052" y="1409"/>
                  </a:cubicBezTo>
                  <a:cubicBezTo>
                    <a:pt x="3052" y="1252"/>
                    <a:pt x="2817" y="1252"/>
                    <a:pt x="2817" y="1252"/>
                  </a:cubicBezTo>
                  <a:cubicBezTo>
                    <a:pt x="2583" y="1252"/>
                    <a:pt x="2817" y="1409"/>
                    <a:pt x="2817" y="1565"/>
                  </a:cubicBezTo>
                  <a:cubicBezTo>
                    <a:pt x="2817" y="1409"/>
                    <a:pt x="2583" y="1252"/>
                    <a:pt x="2583" y="1252"/>
                  </a:cubicBezTo>
                  <a:cubicBezTo>
                    <a:pt x="2583" y="1252"/>
                    <a:pt x="2583" y="1252"/>
                    <a:pt x="2583" y="1252"/>
                  </a:cubicBezTo>
                  <a:cubicBezTo>
                    <a:pt x="2583" y="1252"/>
                    <a:pt x="2583" y="1096"/>
                    <a:pt x="2583" y="1096"/>
                  </a:cubicBezTo>
                  <a:cubicBezTo>
                    <a:pt x="2348" y="1096"/>
                    <a:pt x="2348" y="1252"/>
                    <a:pt x="2348" y="1252"/>
                  </a:cubicBezTo>
                  <a:cubicBezTo>
                    <a:pt x="2348" y="1252"/>
                    <a:pt x="2348" y="1252"/>
                    <a:pt x="2348" y="1252"/>
                  </a:cubicBezTo>
                  <a:cubicBezTo>
                    <a:pt x="2348" y="1409"/>
                    <a:pt x="2113" y="1409"/>
                    <a:pt x="2348" y="1409"/>
                  </a:cubicBezTo>
                  <a:close/>
                  <a:moveTo>
                    <a:pt x="21365" y="15652"/>
                  </a:moveTo>
                  <a:cubicBezTo>
                    <a:pt x="21365" y="15496"/>
                    <a:pt x="21365" y="15339"/>
                    <a:pt x="21365" y="15183"/>
                  </a:cubicBezTo>
                  <a:cubicBezTo>
                    <a:pt x="21365" y="15026"/>
                    <a:pt x="21130" y="15026"/>
                    <a:pt x="20896" y="14870"/>
                  </a:cubicBezTo>
                  <a:cubicBezTo>
                    <a:pt x="20661" y="14713"/>
                    <a:pt x="20191" y="14713"/>
                    <a:pt x="19722" y="14557"/>
                  </a:cubicBezTo>
                  <a:cubicBezTo>
                    <a:pt x="19722" y="14557"/>
                    <a:pt x="19957" y="14713"/>
                    <a:pt x="19957" y="14713"/>
                  </a:cubicBezTo>
                  <a:cubicBezTo>
                    <a:pt x="19722" y="14713"/>
                    <a:pt x="19252" y="14557"/>
                    <a:pt x="19252" y="14557"/>
                  </a:cubicBezTo>
                  <a:cubicBezTo>
                    <a:pt x="19017" y="14557"/>
                    <a:pt x="18783" y="14557"/>
                    <a:pt x="18783" y="14713"/>
                  </a:cubicBezTo>
                  <a:cubicBezTo>
                    <a:pt x="18548" y="14870"/>
                    <a:pt x="18548" y="15026"/>
                    <a:pt x="18548" y="15183"/>
                  </a:cubicBezTo>
                  <a:cubicBezTo>
                    <a:pt x="18313" y="15026"/>
                    <a:pt x="18313" y="15026"/>
                    <a:pt x="18313" y="15026"/>
                  </a:cubicBezTo>
                  <a:cubicBezTo>
                    <a:pt x="18078" y="15026"/>
                    <a:pt x="18078" y="14713"/>
                    <a:pt x="17609" y="14870"/>
                  </a:cubicBezTo>
                  <a:cubicBezTo>
                    <a:pt x="17843" y="14557"/>
                    <a:pt x="18313" y="14400"/>
                    <a:pt x="18548" y="14243"/>
                  </a:cubicBezTo>
                  <a:cubicBezTo>
                    <a:pt x="18548" y="13930"/>
                    <a:pt x="18313" y="13617"/>
                    <a:pt x="18078" y="13461"/>
                  </a:cubicBezTo>
                  <a:cubicBezTo>
                    <a:pt x="17843" y="13461"/>
                    <a:pt x="17843" y="13304"/>
                    <a:pt x="17609" y="13148"/>
                  </a:cubicBezTo>
                  <a:cubicBezTo>
                    <a:pt x="17374" y="13148"/>
                    <a:pt x="17374" y="12991"/>
                    <a:pt x="17139" y="12835"/>
                  </a:cubicBezTo>
                  <a:cubicBezTo>
                    <a:pt x="16904" y="12835"/>
                    <a:pt x="16904" y="12835"/>
                    <a:pt x="16670" y="12835"/>
                  </a:cubicBezTo>
                  <a:cubicBezTo>
                    <a:pt x="16670" y="12835"/>
                    <a:pt x="16670" y="12835"/>
                    <a:pt x="16435" y="12835"/>
                  </a:cubicBezTo>
                  <a:cubicBezTo>
                    <a:pt x="16435" y="12835"/>
                    <a:pt x="16435" y="12835"/>
                    <a:pt x="16435" y="12835"/>
                  </a:cubicBezTo>
                  <a:cubicBezTo>
                    <a:pt x="16200" y="12835"/>
                    <a:pt x="16200" y="12835"/>
                    <a:pt x="16200" y="12835"/>
                  </a:cubicBezTo>
                  <a:cubicBezTo>
                    <a:pt x="16200" y="12835"/>
                    <a:pt x="16200" y="12835"/>
                    <a:pt x="16200" y="12835"/>
                  </a:cubicBezTo>
                  <a:cubicBezTo>
                    <a:pt x="16435" y="12835"/>
                    <a:pt x="16435" y="12835"/>
                    <a:pt x="16435" y="12835"/>
                  </a:cubicBezTo>
                  <a:cubicBezTo>
                    <a:pt x="16670" y="12835"/>
                    <a:pt x="16904" y="12678"/>
                    <a:pt x="17139" y="12835"/>
                  </a:cubicBezTo>
                  <a:cubicBezTo>
                    <a:pt x="17374" y="12835"/>
                    <a:pt x="17374" y="12991"/>
                    <a:pt x="17609" y="12991"/>
                  </a:cubicBezTo>
                  <a:cubicBezTo>
                    <a:pt x="17843" y="12991"/>
                    <a:pt x="17843" y="12991"/>
                    <a:pt x="17843" y="12991"/>
                  </a:cubicBezTo>
                  <a:cubicBezTo>
                    <a:pt x="18078" y="13148"/>
                    <a:pt x="18078" y="13148"/>
                    <a:pt x="17843" y="13148"/>
                  </a:cubicBezTo>
                  <a:cubicBezTo>
                    <a:pt x="18078" y="13148"/>
                    <a:pt x="17609" y="12522"/>
                    <a:pt x="17609" y="12522"/>
                  </a:cubicBezTo>
                  <a:cubicBezTo>
                    <a:pt x="17374" y="12209"/>
                    <a:pt x="17139" y="12052"/>
                    <a:pt x="17609" y="11896"/>
                  </a:cubicBezTo>
                  <a:cubicBezTo>
                    <a:pt x="17374" y="11739"/>
                    <a:pt x="17139" y="11739"/>
                    <a:pt x="17139" y="11739"/>
                  </a:cubicBezTo>
                  <a:cubicBezTo>
                    <a:pt x="17139" y="11739"/>
                    <a:pt x="17139" y="11583"/>
                    <a:pt x="17139" y="11583"/>
                  </a:cubicBezTo>
                  <a:cubicBezTo>
                    <a:pt x="17139" y="11583"/>
                    <a:pt x="16904" y="11583"/>
                    <a:pt x="16904" y="11583"/>
                  </a:cubicBezTo>
                  <a:cubicBezTo>
                    <a:pt x="16904" y="11426"/>
                    <a:pt x="16904" y="11426"/>
                    <a:pt x="16670" y="11426"/>
                  </a:cubicBezTo>
                  <a:cubicBezTo>
                    <a:pt x="16670" y="11270"/>
                    <a:pt x="16670" y="11270"/>
                    <a:pt x="16670" y="11113"/>
                  </a:cubicBezTo>
                  <a:cubicBezTo>
                    <a:pt x="16435" y="10957"/>
                    <a:pt x="16435" y="10957"/>
                    <a:pt x="15965" y="10800"/>
                  </a:cubicBezTo>
                  <a:cubicBezTo>
                    <a:pt x="15730" y="10800"/>
                    <a:pt x="15261" y="10643"/>
                    <a:pt x="15261" y="10487"/>
                  </a:cubicBezTo>
                  <a:cubicBezTo>
                    <a:pt x="15261" y="10643"/>
                    <a:pt x="15261" y="10643"/>
                    <a:pt x="15261" y="10643"/>
                  </a:cubicBezTo>
                  <a:cubicBezTo>
                    <a:pt x="15261" y="10643"/>
                    <a:pt x="15026" y="10643"/>
                    <a:pt x="15026" y="10643"/>
                  </a:cubicBezTo>
                  <a:cubicBezTo>
                    <a:pt x="15026" y="10643"/>
                    <a:pt x="15026" y="10643"/>
                    <a:pt x="15026" y="10487"/>
                  </a:cubicBezTo>
                  <a:cubicBezTo>
                    <a:pt x="15026" y="10487"/>
                    <a:pt x="15026" y="10487"/>
                    <a:pt x="15026" y="10330"/>
                  </a:cubicBezTo>
                  <a:cubicBezTo>
                    <a:pt x="14791" y="10174"/>
                    <a:pt x="14791" y="10017"/>
                    <a:pt x="14791" y="9704"/>
                  </a:cubicBezTo>
                  <a:cubicBezTo>
                    <a:pt x="14557" y="9548"/>
                    <a:pt x="14557" y="9548"/>
                    <a:pt x="14557" y="9391"/>
                  </a:cubicBezTo>
                  <a:cubicBezTo>
                    <a:pt x="14322" y="9235"/>
                    <a:pt x="14322" y="9235"/>
                    <a:pt x="14322" y="9078"/>
                  </a:cubicBezTo>
                  <a:cubicBezTo>
                    <a:pt x="14322" y="8922"/>
                    <a:pt x="14322" y="8922"/>
                    <a:pt x="14322" y="8765"/>
                  </a:cubicBezTo>
                  <a:cubicBezTo>
                    <a:pt x="14322" y="8609"/>
                    <a:pt x="14322" y="8452"/>
                    <a:pt x="14087" y="8296"/>
                  </a:cubicBezTo>
                  <a:cubicBezTo>
                    <a:pt x="14087" y="8296"/>
                    <a:pt x="14087" y="7983"/>
                    <a:pt x="13852" y="8139"/>
                  </a:cubicBezTo>
                  <a:cubicBezTo>
                    <a:pt x="13852" y="8139"/>
                    <a:pt x="13852" y="8139"/>
                    <a:pt x="13852" y="8139"/>
                  </a:cubicBezTo>
                  <a:cubicBezTo>
                    <a:pt x="13852" y="7983"/>
                    <a:pt x="13852" y="7983"/>
                    <a:pt x="13852" y="7983"/>
                  </a:cubicBezTo>
                  <a:cubicBezTo>
                    <a:pt x="13617" y="7826"/>
                    <a:pt x="13383" y="7513"/>
                    <a:pt x="13148" y="7357"/>
                  </a:cubicBezTo>
                  <a:cubicBezTo>
                    <a:pt x="12913" y="7200"/>
                    <a:pt x="12678" y="7200"/>
                    <a:pt x="12443" y="7200"/>
                  </a:cubicBezTo>
                  <a:cubicBezTo>
                    <a:pt x="12443" y="7200"/>
                    <a:pt x="12209" y="7043"/>
                    <a:pt x="12209" y="7043"/>
                  </a:cubicBezTo>
                  <a:cubicBezTo>
                    <a:pt x="12209" y="7043"/>
                    <a:pt x="12209" y="7043"/>
                    <a:pt x="11974" y="7043"/>
                  </a:cubicBezTo>
                  <a:cubicBezTo>
                    <a:pt x="12209" y="6887"/>
                    <a:pt x="11270" y="6887"/>
                    <a:pt x="11504" y="7043"/>
                  </a:cubicBezTo>
                  <a:cubicBezTo>
                    <a:pt x="11270" y="7200"/>
                    <a:pt x="11270" y="7200"/>
                    <a:pt x="11035" y="7200"/>
                  </a:cubicBezTo>
                  <a:cubicBezTo>
                    <a:pt x="10800" y="7200"/>
                    <a:pt x="10565" y="7200"/>
                    <a:pt x="10330" y="7043"/>
                  </a:cubicBezTo>
                  <a:cubicBezTo>
                    <a:pt x="10096" y="7043"/>
                    <a:pt x="9861" y="7043"/>
                    <a:pt x="9626" y="7043"/>
                  </a:cubicBezTo>
                  <a:cubicBezTo>
                    <a:pt x="9626" y="7043"/>
                    <a:pt x="9391" y="6887"/>
                    <a:pt x="9391" y="6730"/>
                  </a:cubicBezTo>
                  <a:cubicBezTo>
                    <a:pt x="9391" y="6887"/>
                    <a:pt x="9626" y="6887"/>
                    <a:pt x="9626" y="6887"/>
                  </a:cubicBezTo>
                  <a:cubicBezTo>
                    <a:pt x="9861" y="6887"/>
                    <a:pt x="10330" y="7043"/>
                    <a:pt x="10330" y="7043"/>
                  </a:cubicBezTo>
                  <a:cubicBezTo>
                    <a:pt x="10565" y="7043"/>
                    <a:pt x="10800" y="6887"/>
                    <a:pt x="10800" y="6887"/>
                  </a:cubicBezTo>
                  <a:cubicBezTo>
                    <a:pt x="10800" y="6887"/>
                    <a:pt x="10800" y="6887"/>
                    <a:pt x="10800" y="6730"/>
                  </a:cubicBezTo>
                  <a:cubicBezTo>
                    <a:pt x="11035" y="6730"/>
                    <a:pt x="11035" y="6730"/>
                    <a:pt x="11035" y="6574"/>
                  </a:cubicBezTo>
                  <a:cubicBezTo>
                    <a:pt x="11270" y="6574"/>
                    <a:pt x="11270" y="6574"/>
                    <a:pt x="11270" y="6574"/>
                  </a:cubicBezTo>
                  <a:cubicBezTo>
                    <a:pt x="11504" y="6574"/>
                    <a:pt x="11504" y="6574"/>
                    <a:pt x="11504" y="6574"/>
                  </a:cubicBezTo>
                  <a:cubicBezTo>
                    <a:pt x="11739" y="6574"/>
                    <a:pt x="11974" y="6574"/>
                    <a:pt x="11974" y="6417"/>
                  </a:cubicBezTo>
                  <a:cubicBezTo>
                    <a:pt x="12209" y="6261"/>
                    <a:pt x="11974" y="6261"/>
                    <a:pt x="11739" y="6261"/>
                  </a:cubicBezTo>
                  <a:cubicBezTo>
                    <a:pt x="11739" y="6261"/>
                    <a:pt x="11504" y="6104"/>
                    <a:pt x="11504" y="6104"/>
                  </a:cubicBezTo>
                  <a:cubicBezTo>
                    <a:pt x="11504" y="6104"/>
                    <a:pt x="11504" y="5948"/>
                    <a:pt x="11504" y="5948"/>
                  </a:cubicBezTo>
                  <a:cubicBezTo>
                    <a:pt x="11504" y="5791"/>
                    <a:pt x="11270" y="5948"/>
                    <a:pt x="11270" y="5948"/>
                  </a:cubicBezTo>
                  <a:cubicBezTo>
                    <a:pt x="11035" y="5948"/>
                    <a:pt x="10565" y="6261"/>
                    <a:pt x="10565" y="6104"/>
                  </a:cubicBezTo>
                  <a:cubicBezTo>
                    <a:pt x="10565" y="6261"/>
                    <a:pt x="10800" y="5948"/>
                    <a:pt x="11035" y="5948"/>
                  </a:cubicBezTo>
                  <a:cubicBezTo>
                    <a:pt x="11270" y="5948"/>
                    <a:pt x="11739" y="5948"/>
                    <a:pt x="11739" y="5791"/>
                  </a:cubicBezTo>
                  <a:cubicBezTo>
                    <a:pt x="11739" y="5791"/>
                    <a:pt x="11974" y="5635"/>
                    <a:pt x="11974" y="5635"/>
                  </a:cubicBezTo>
                  <a:cubicBezTo>
                    <a:pt x="12209" y="5635"/>
                    <a:pt x="12209" y="5635"/>
                    <a:pt x="12209" y="5478"/>
                  </a:cubicBezTo>
                  <a:cubicBezTo>
                    <a:pt x="12443" y="5322"/>
                    <a:pt x="12443" y="5165"/>
                    <a:pt x="12678" y="5009"/>
                  </a:cubicBezTo>
                  <a:cubicBezTo>
                    <a:pt x="12678" y="5009"/>
                    <a:pt x="12913" y="4852"/>
                    <a:pt x="12913" y="4852"/>
                  </a:cubicBezTo>
                  <a:cubicBezTo>
                    <a:pt x="12913" y="4696"/>
                    <a:pt x="12913" y="4696"/>
                    <a:pt x="12913" y="4539"/>
                  </a:cubicBezTo>
                  <a:cubicBezTo>
                    <a:pt x="12913" y="4539"/>
                    <a:pt x="13148" y="4383"/>
                    <a:pt x="13148" y="4226"/>
                  </a:cubicBezTo>
                  <a:cubicBezTo>
                    <a:pt x="13148" y="4226"/>
                    <a:pt x="13148" y="4226"/>
                    <a:pt x="13148" y="4070"/>
                  </a:cubicBezTo>
                  <a:cubicBezTo>
                    <a:pt x="13148" y="3913"/>
                    <a:pt x="13383" y="3757"/>
                    <a:pt x="13383" y="3600"/>
                  </a:cubicBezTo>
                  <a:cubicBezTo>
                    <a:pt x="13383" y="3443"/>
                    <a:pt x="13617" y="3287"/>
                    <a:pt x="13852" y="3287"/>
                  </a:cubicBezTo>
                  <a:cubicBezTo>
                    <a:pt x="13852" y="3130"/>
                    <a:pt x="13852" y="3130"/>
                    <a:pt x="13852" y="3130"/>
                  </a:cubicBezTo>
                  <a:cubicBezTo>
                    <a:pt x="13617" y="2974"/>
                    <a:pt x="13852" y="2817"/>
                    <a:pt x="13617" y="2661"/>
                  </a:cubicBezTo>
                  <a:cubicBezTo>
                    <a:pt x="13383" y="2661"/>
                    <a:pt x="13383" y="2661"/>
                    <a:pt x="13383" y="2661"/>
                  </a:cubicBezTo>
                  <a:cubicBezTo>
                    <a:pt x="13383" y="2661"/>
                    <a:pt x="13383" y="2661"/>
                    <a:pt x="13383" y="2661"/>
                  </a:cubicBezTo>
                  <a:cubicBezTo>
                    <a:pt x="13148" y="2661"/>
                    <a:pt x="13148" y="2661"/>
                    <a:pt x="13148" y="2661"/>
                  </a:cubicBezTo>
                  <a:cubicBezTo>
                    <a:pt x="12913" y="2661"/>
                    <a:pt x="12913" y="2661"/>
                    <a:pt x="12913" y="2661"/>
                  </a:cubicBezTo>
                  <a:cubicBezTo>
                    <a:pt x="12913" y="2661"/>
                    <a:pt x="12678" y="2661"/>
                    <a:pt x="12678" y="2661"/>
                  </a:cubicBezTo>
                  <a:cubicBezTo>
                    <a:pt x="12678" y="2661"/>
                    <a:pt x="12678" y="2661"/>
                    <a:pt x="12443" y="2661"/>
                  </a:cubicBezTo>
                  <a:cubicBezTo>
                    <a:pt x="12443" y="2661"/>
                    <a:pt x="12209" y="2661"/>
                    <a:pt x="12209" y="2661"/>
                  </a:cubicBezTo>
                  <a:cubicBezTo>
                    <a:pt x="12209" y="2661"/>
                    <a:pt x="11739" y="2661"/>
                    <a:pt x="11739" y="2661"/>
                  </a:cubicBezTo>
                  <a:cubicBezTo>
                    <a:pt x="11739" y="2661"/>
                    <a:pt x="11504" y="2661"/>
                    <a:pt x="11270" y="2661"/>
                  </a:cubicBezTo>
                  <a:cubicBezTo>
                    <a:pt x="11270" y="2661"/>
                    <a:pt x="11270" y="2661"/>
                    <a:pt x="11035" y="2661"/>
                  </a:cubicBezTo>
                  <a:cubicBezTo>
                    <a:pt x="10800" y="2661"/>
                    <a:pt x="10565" y="2504"/>
                    <a:pt x="10330" y="2504"/>
                  </a:cubicBezTo>
                  <a:cubicBezTo>
                    <a:pt x="10096" y="2661"/>
                    <a:pt x="10096" y="2661"/>
                    <a:pt x="10096" y="2661"/>
                  </a:cubicBezTo>
                  <a:cubicBezTo>
                    <a:pt x="10096" y="2661"/>
                    <a:pt x="10096" y="2817"/>
                    <a:pt x="9861" y="2661"/>
                  </a:cubicBezTo>
                  <a:cubicBezTo>
                    <a:pt x="9861" y="2661"/>
                    <a:pt x="9861" y="2817"/>
                    <a:pt x="9861" y="2817"/>
                  </a:cubicBezTo>
                  <a:cubicBezTo>
                    <a:pt x="9861" y="2817"/>
                    <a:pt x="9861" y="2817"/>
                    <a:pt x="9861" y="2661"/>
                  </a:cubicBezTo>
                  <a:cubicBezTo>
                    <a:pt x="9626" y="2661"/>
                    <a:pt x="9391" y="2817"/>
                    <a:pt x="9391" y="2817"/>
                  </a:cubicBezTo>
                  <a:cubicBezTo>
                    <a:pt x="9157" y="2974"/>
                    <a:pt x="8922" y="2974"/>
                    <a:pt x="8922" y="2974"/>
                  </a:cubicBezTo>
                  <a:cubicBezTo>
                    <a:pt x="8922" y="2974"/>
                    <a:pt x="8922" y="2974"/>
                    <a:pt x="8922" y="2974"/>
                  </a:cubicBezTo>
                  <a:cubicBezTo>
                    <a:pt x="8687" y="2974"/>
                    <a:pt x="8687" y="3287"/>
                    <a:pt x="8452" y="3130"/>
                  </a:cubicBezTo>
                  <a:cubicBezTo>
                    <a:pt x="8452" y="3130"/>
                    <a:pt x="8687" y="2974"/>
                    <a:pt x="8452" y="2974"/>
                  </a:cubicBezTo>
                  <a:cubicBezTo>
                    <a:pt x="8452" y="2974"/>
                    <a:pt x="8452" y="2974"/>
                    <a:pt x="8452" y="2974"/>
                  </a:cubicBezTo>
                  <a:cubicBezTo>
                    <a:pt x="8452" y="2974"/>
                    <a:pt x="8452" y="2974"/>
                    <a:pt x="8687" y="2974"/>
                  </a:cubicBezTo>
                  <a:cubicBezTo>
                    <a:pt x="8687" y="2974"/>
                    <a:pt x="8687" y="2974"/>
                    <a:pt x="8687" y="2974"/>
                  </a:cubicBezTo>
                  <a:cubicBezTo>
                    <a:pt x="8687" y="2817"/>
                    <a:pt x="8922" y="2817"/>
                    <a:pt x="8922" y="2661"/>
                  </a:cubicBezTo>
                  <a:cubicBezTo>
                    <a:pt x="8922" y="2661"/>
                    <a:pt x="8922" y="2661"/>
                    <a:pt x="8687" y="2661"/>
                  </a:cubicBezTo>
                  <a:cubicBezTo>
                    <a:pt x="8687" y="2661"/>
                    <a:pt x="8687" y="2661"/>
                    <a:pt x="8687" y="2661"/>
                  </a:cubicBezTo>
                  <a:cubicBezTo>
                    <a:pt x="8452" y="2661"/>
                    <a:pt x="8217" y="2817"/>
                    <a:pt x="7983" y="2974"/>
                  </a:cubicBezTo>
                  <a:cubicBezTo>
                    <a:pt x="8217" y="2817"/>
                    <a:pt x="8217" y="2817"/>
                    <a:pt x="8217" y="2661"/>
                  </a:cubicBezTo>
                  <a:cubicBezTo>
                    <a:pt x="8452" y="2661"/>
                    <a:pt x="8452" y="2661"/>
                    <a:pt x="8452" y="2661"/>
                  </a:cubicBezTo>
                  <a:cubicBezTo>
                    <a:pt x="8452" y="2661"/>
                    <a:pt x="8452" y="2661"/>
                    <a:pt x="8687" y="2661"/>
                  </a:cubicBezTo>
                  <a:cubicBezTo>
                    <a:pt x="8687" y="2661"/>
                    <a:pt x="8922" y="2504"/>
                    <a:pt x="8922" y="2504"/>
                  </a:cubicBezTo>
                  <a:cubicBezTo>
                    <a:pt x="8922" y="2504"/>
                    <a:pt x="8922" y="2661"/>
                    <a:pt x="8922" y="2661"/>
                  </a:cubicBezTo>
                  <a:cubicBezTo>
                    <a:pt x="9157" y="2661"/>
                    <a:pt x="9391" y="2348"/>
                    <a:pt x="9391" y="2191"/>
                  </a:cubicBezTo>
                  <a:cubicBezTo>
                    <a:pt x="9626" y="2035"/>
                    <a:pt x="9157" y="2348"/>
                    <a:pt x="9157" y="2348"/>
                  </a:cubicBezTo>
                  <a:cubicBezTo>
                    <a:pt x="9157" y="2191"/>
                    <a:pt x="9157" y="2191"/>
                    <a:pt x="8922" y="2191"/>
                  </a:cubicBezTo>
                  <a:cubicBezTo>
                    <a:pt x="8922" y="2191"/>
                    <a:pt x="8922" y="2348"/>
                    <a:pt x="8922" y="2348"/>
                  </a:cubicBezTo>
                  <a:cubicBezTo>
                    <a:pt x="8922" y="2348"/>
                    <a:pt x="8687" y="2191"/>
                    <a:pt x="8687" y="2191"/>
                  </a:cubicBezTo>
                  <a:cubicBezTo>
                    <a:pt x="8687" y="2191"/>
                    <a:pt x="8687" y="2191"/>
                    <a:pt x="8687" y="2191"/>
                  </a:cubicBezTo>
                  <a:cubicBezTo>
                    <a:pt x="8687" y="2191"/>
                    <a:pt x="8452" y="2191"/>
                    <a:pt x="8687" y="2191"/>
                  </a:cubicBezTo>
                  <a:cubicBezTo>
                    <a:pt x="8687" y="2191"/>
                    <a:pt x="8452" y="2191"/>
                    <a:pt x="8452" y="2191"/>
                  </a:cubicBezTo>
                  <a:cubicBezTo>
                    <a:pt x="8217" y="2191"/>
                    <a:pt x="8217" y="2191"/>
                    <a:pt x="8217" y="2035"/>
                  </a:cubicBezTo>
                  <a:cubicBezTo>
                    <a:pt x="8217" y="2035"/>
                    <a:pt x="8217" y="2191"/>
                    <a:pt x="8452" y="2191"/>
                  </a:cubicBezTo>
                  <a:cubicBezTo>
                    <a:pt x="8452" y="2191"/>
                    <a:pt x="8687" y="2191"/>
                    <a:pt x="8687" y="2191"/>
                  </a:cubicBezTo>
                  <a:cubicBezTo>
                    <a:pt x="8687" y="2191"/>
                    <a:pt x="8687" y="2191"/>
                    <a:pt x="8922" y="2191"/>
                  </a:cubicBezTo>
                  <a:cubicBezTo>
                    <a:pt x="8922" y="2191"/>
                    <a:pt x="8922" y="2191"/>
                    <a:pt x="8922" y="2191"/>
                  </a:cubicBezTo>
                  <a:cubicBezTo>
                    <a:pt x="9157" y="2035"/>
                    <a:pt x="8922" y="2035"/>
                    <a:pt x="8922" y="1878"/>
                  </a:cubicBezTo>
                  <a:cubicBezTo>
                    <a:pt x="8922" y="1878"/>
                    <a:pt x="8922" y="1878"/>
                    <a:pt x="8922" y="2035"/>
                  </a:cubicBezTo>
                  <a:cubicBezTo>
                    <a:pt x="8922" y="1878"/>
                    <a:pt x="9157" y="1878"/>
                    <a:pt x="9391" y="1722"/>
                  </a:cubicBezTo>
                  <a:cubicBezTo>
                    <a:pt x="9391" y="1722"/>
                    <a:pt x="9391" y="1722"/>
                    <a:pt x="9391" y="1722"/>
                  </a:cubicBezTo>
                  <a:cubicBezTo>
                    <a:pt x="9626" y="1565"/>
                    <a:pt x="9861" y="1409"/>
                    <a:pt x="10096" y="1252"/>
                  </a:cubicBezTo>
                  <a:cubicBezTo>
                    <a:pt x="10330" y="1096"/>
                    <a:pt x="11270" y="626"/>
                    <a:pt x="11035" y="470"/>
                  </a:cubicBezTo>
                  <a:cubicBezTo>
                    <a:pt x="11035" y="470"/>
                    <a:pt x="11035" y="470"/>
                    <a:pt x="10800" y="470"/>
                  </a:cubicBezTo>
                  <a:cubicBezTo>
                    <a:pt x="10800" y="313"/>
                    <a:pt x="11035" y="157"/>
                    <a:pt x="11035" y="157"/>
                  </a:cubicBezTo>
                  <a:cubicBezTo>
                    <a:pt x="11035" y="0"/>
                    <a:pt x="11035" y="0"/>
                    <a:pt x="11035" y="0"/>
                  </a:cubicBezTo>
                  <a:cubicBezTo>
                    <a:pt x="10800" y="0"/>
                    <a:pt x="10800" y="0"/>
                    <a:pt x="10565" y="0"/>
                  </a:cubicBezTo>
                  <a:cubicBezTo>
                    <a:pt x="10565" y="0"/>
                    <a:pt x="10565" y="0"/>
                    <a:pt x="10330" y="0"/>
                  </a:cubicBezTo>
                  <a:cubicBezTo>
                    <a:pt x="10330" y="0"/>
                    <a:pt x="10330" y="0"/>
                    <a:pt x="10330" y="0"/>
                  </a:cubicBezTo>
                  <a:cubicBezTo>
                    <a:pt x="10096" y="0"/>
                    <a:pt x="10330" y="0"/>
                    <a:pt x="10330" y="0"/>
                  </a:cubicBezTo>
                  <a:cubicBezTo>
                    <a:pt x="10330" y="157"/>
                    <a:pt x="10096" y="157"/>
                    <a:pt x="10096" y="157"/>
                  </a:cubicBezTo>
                  <a:cubicBezTo>
                    <a:pt x="9861" y="0"/>
                    <a:pt x="8922" y="470"/>
                    <a:pt x="8922" y="157"/>
                  </a:cubicBezTo>
                  <a:cubicBezTo>
                    <a:pt x="8922" y="313"/>
                    <a:pt x="8452" y="313"/>
                    <a:pt x="8452" y="313"/>
                  </a:cubicBezTo>
                  <a:cubicBezTo>
                    <a:pt x="8217" y="157"/>
                    <a:pt x="8217" y="470"/>
                    <a:pt x="7983" y="626"/>
                  </a:cubicBezTo>
                  <a:cubicBezTo>
                    <a:pt x="7983" y="470"/>
                    <a:pt x="7983" y="470"/>
                    <a:pt x="7983" y="313"/>
                  </a:cubicBezTo>
                  <a:cubicBezTo>
                    <a:pt x="7983" y="313"/>
                    <a:pt x="7983" y="157"/>
                    <a:pt x="7748" y="157"/>
                  </a:cubicBezTo>
                  <a:cubicBezTo>
                    <a:pt x="7748" y="157"/>
                    <a:pt x="7748" y="313"/>
                    <a:pt x="7513" y="470"/>
                  </a:cubicBezTo>
                  <a:cubicBezTo>
                    <a:pt x="7513" y="470"/>
                    <a:pt x="7513" y="470"/>
                    <a:pt x="7278" y="626"/>
                  </a:cubicBezTo>
                  <a:cubicBezTo>
                    <a:pt x="7278" y="470"/>
                    <a:pt x="7513" y="313"/>
                    <a:pt x="7513" y="313"/>
                  </a:cubicBezTo>
                  <a:cubicBezTo>
                    <a:pt x="7513" y="157"/>
                    <a:pt x="7513" y="157"/>
                    <a:pt x="7278" y="157"/>
                  </a:cubicBezTo>
                  <a:cubicBezTo>
                    <a:pt x="7278" y="157"/>
                    <a:pt x="7278" y="313"/>
                    <a:pt x="7278" y="313"/>
                  </a:cubicBezTo>
                  <a:cubicBezTo>
                    <a:pt x="7278" y="157"/>
                    <a:pt x="7043" y="0"/>
                    <a:pt x="6809" y="157"/>
                  </a:cubicBezTo>
                  <a:cubicBezTo>
                    <a:pt x="6809" y="157"/>
                    <a:pt x="6809" y="157"/>
                    <a:pt x="6809" y="313"/>
                  </a:cubicBezTo>
                  <a:cubicBezTo>
                    <a:pt x="6809" y="313"/>
                    <a:pt x="6809" y="313"/>
                    <a:pt x="6574" y="313"/>
                  </a:cubicBezTo>
                  <a:cubicBezTo>
                    <a:pt x="6574" y="470"/>
                    <a:pt x="6574" y="470"/>
                    <a:pt x="6809" y="626"/>
                  </a:cubicBezTo>
                  <a:cubicBezTo>
                    <a:pt x="6809" y="470"/>
                    <a:pt x="6574" y="470"/>
                    <a:pt x="6574" y="626"/>
                  </a:cubicBezTo>
                  <a:cubicBezTo>
                    <a:pt x="6574" y="626"/>
                    <a:pt x="6574" y="626"/>
                    <a:pt x="6574" y="626"/>
                  </a:cubicBezTo>
                  <a:cubicBezTo>
                    <a:pt x="6574" y="626"/>
                    <a:pt x="6574" y="626"/>
                    <a:pt x="6809" y="626"/>
                  </a:cubicBezTo>
                  <a:cubicBezTo>
                    <a:pt x="6809" y="626"/>
                    <a:pt x="6809" y="626"/>
                    <a:pt x="6809" y="783"/>
                  </a:cubicBezTo>
                  <a:cubicBezTo>
                    <a:pt x="6574" y="783"/>
                    <a:pt x="6574" y="626"/>
                    <a:pt x="6574" y="626"/>
                  </a:cubicBezTo>
                  <a:cubicBezTo>
                    <a:pt x="6574" y="783"/>
                    <a:pt x="6574" y="783"/>
                    <a:pt x="6574" y="783"/>
                  </a:cubicBezTo>
                  <a:cubicBezTo>
                    <a:pt x="6574" y="783"/>
                    <a:pt x="6574" y="783"/>
                    <a:pt x="6339" y="783"/>
                  </a:cubicBezTo>
                  <a:cubicBezTo>
                    <a:pt x="6574" y="939"/>
                    <a:pt x="6574" y="1096"/>
                    <a:pt x="6574" y="1096"/>
                  </a:cubicBezTo>
                  <a:cubicBezTo>
                    <a:pt x="6809" y="1096"/>
                    <a:pt x="6809" y="1096"/>
                    <a:pt x="7043" y="1096"/>
                  </a:cubicBezTo>
                  <a:cubicBezTo>
                    <a:pt x="7043" y="1096"/>
                    <a:pt x="6809" y="1096"/>
                    <a:pt x="6809" y="1096"/>
                  </a:cubicBezTo>
                  <a:cubicBezTo>
                    <a:pt x="6809" y="1096"/>
                    <a:pt x="7043" y="1096"/>
                    <a:pt x="7043" y="1252"/>
                  </a:cubicBezTo>
                  <a:cubicBezTo>
                    <a:pt x="6809" y="1096"/>
                    <a:pt x="6574" y="939"/>
                    <a:pt x="6339" y="1096"/>
                  </a:cubicBezTo>
                  <a:cubicBezTo>
                    <a:pt x="6339" y="1096"/>
                    <a:pt x="6339" y="1096"/>
                    <a:pt x="6339" y="1096"/>
                  </a:cubicBezTo>
                  <a:cubicBezTo>
                    <a:pt x="6339" y="1096"/>
                    <a:pt x="6339" y="1096"/>
                    <a:pt x="6104" y="1096"/>
                  </a:cubicBezTo>
                  <a:cubicBezTo>
                    <a:pt x="6104" y="1096"/>
                    <a:pt x="6104" y="1096"/>
                    <a:pt x="6104" y="1096"/>
                  </a:cubicBezTo>
                  <a:cubicBezTo>
                    <a:pt x="5870" y="1096"/>
                    <a:pt x="6104" y="1252"/>
                    <a:pt x="6104" y="1252"/>
                  </a:cubicBezTo>
                  <a:cubicBezTo>
                    <a:pt x="6104" y="1252"/>
                    <a:pt x="6104" y="1409"/>
                    <a:pt x="6339" y="1409"/>
                  </a:cubicBezTo>
                  <a:cubicBezTo>
                    <a:pt x="6339" y="1409"/>
                    <a:pt x="6339" y="1409"/>
                    <a:pt x="6104" y="1409"/>
                  </a:cubicBezTo>
                  <a:cubicBezTo>
                    <a:pt x="6339" y="1409"/>
                    <a:pt x="6104" y="1409"/>
                    <a:pt x="6104" y="1409"/>
                  </a:cubicBezTo>
                  <a:cubicBezTo>
                    <a:pt x="6339" y="1565"/>
                    <a:pt x="6104" y="1565"/>
                    <a:pt x="6104" y="1565"/>
                  </a:cubicBezTo>
                  <a:cubicBezTo>
                    <a:pt x="6104" y="1565"/>
                    <a:pt x="5870" y="1565"/>
                    <a:pt x="5870" y="1565"/>
                  </a:cubicBezTo>
                  <a:cubicBezTo>
                    <a:pt x="5870" y="1565"/>
                    <a:pt x="5870" y="1722"/>
                    <a:pt x="5870" y="1722"/>
                  </a:cubicBezTo>
                  <a:cubicBezTo>
                    <a:pt x="6104" y="1722"/>
                    <a:pt x="6104" y="1722"/>
                    <a:pt x="6104" y="1722"/>
                  </a:cubicBezTo>
                  <a:cubicBezTo>
                    <a:pt x="6104" y="1722"/>
                    <a:pt x="6574" y="1878"/>
                    <a:pt x="6339" y="2035"/>
                  </a:cubicBezTo>
                  <a:cubicBezTo>
                    <a:pt x="6339" y="2035"/>
                    <a:pt x="6339" y="2035"/>
                    <a:pt x="6339" y="2035"/>
                  </a:cubicBezTo>
                  <a:cubicBezTo>
                    <a:pt x="6574" y="2035"/>
                    <a:pt x="6574" y="2191"/>
                    <a:pt x="6574" y="2191"/>
                  </a:cubicBezTo>
                  <a:cubicBezTo>
                    <a:pt x="6574" y="2035"/>
                    <a:pt x="6104" y="2035"/>
                    <a:pt x="6104" y="1878"/>
                  </a:cubicBezTo>
                  <a:cubicBezTo>
                    <a:pt x="6104" y="1878"/>
                    <a:pt x="6104" y="2035"/>
                    <a:pt x="5870" y="2035"/>
                  </a:cubicBezTo>
                  <a:cubicBezTo>
                    <a:pt x="5870" y="2035"/>
                    <a:pt x="6339" y="2191"/>
                    <a:pt x="6339" y="2191"/>
                  </a:cubicBezTo>
                  <a:cubicBezTo>
                    <a:pt x="6104" y="2191"/>
                    <a:pt x="5870" y="1878"/>
                    <a:pt x="5870" y="2191"/>
                  </a:cubicBezTo>
                  <a:cubicBezTo>
                    <a:pt x="5635" y="2191"/>
                    <a:pt x="5635" y="2191"/>
                    <a:pt x="5635" y="2035"/>
                  </a:cubicBezTo>
                  <a:cubicBezTo>
                    <a:pt x="5635" y="2035"/>
                    <a:pt x="5635" y="2035"/>
                    <a:pt x="5400" y="2035"/>
                  </a:cubicBezTo>
                  <a:cubicBezTo>
                    <a:pt x="5400" y="2191"/>
                    <a:pt x="5635" y="2191"/>
                    <a:pt x="5635" y="2348"/>
                  </a:cubicBezTo>
                  <a:cubicBezTo>
                    <a:pt x="5635" y="2348"/>
                    <a:pt x="5400" y="2348"/>
                    <a:pt x="5400" y="2348"/>
                  </a:cubicBezTo>
                  <a:cubicBezTo>
                    <a:pt x="5400" y="2348"/>
                    <a:pt x="5400" y="2348"/>
                    <a:pt x="5635" y="2348"/>
                  </a:cubicBezTo>
                  <a:cubicBezTo>
                    <a:pt x="5165" y="2348"/>
                    <a:pt x="5400" y="2191"/>
                    <a:pt x="5165" y="2191"/>
                  </a:cubicBezTo>
                  <a:cubicBezTo>
                    <a:pt x="5165" y="2191"/>
                    <a:pt x="5165" y="2191"/>
                    <a:pt x="5165" y="2191"/>
                  </a:cubicBezTo>
                  <a:cubicBezTo>
                    <a:pt x="5165" y="2348"/>
                    <a:pt x="5165" y="2504"/>
                    <a:pt x="5165" y="2504"/>
                  </a:cubicBezTo>
                  <a:cubicBezTo>
                    <a:pt x="5165" y="2504"/>
                    <a:pt x="5165" y="2504"/>
                    <a:pt x="5165" y="2504"/>
                  </a:cubicBezTo>
                  <a:cubicBezTo>
                    <a:pt x="5400" y="2661"/>
                    <a:pt x="5165" y="2504"/>
                    <a:pt x="5165" y="2661"/>
                  </a:cubicBezTo>
                  <a:cubicBezTo>
                    <a:pt x="4930" y="2661"/>
                    <a:pt x="5165" y="2974"/>
                    <a:pt x="5400" y="2974"/>
                  </a:cubicBezTo>
                  <a:cubicBezTo>
                    <a:pt x="5400" y="2974"/>
                    <a:pt x="5400" y="2974"/>
                    <a:pt x="5400" y="2974"/>
                  </a:cubicBezTo>
                  <a:cubicBezTo>
                    <a:pt x="5400" y="2974"/>
                    <a:pt x="5635" y="2974"/>
                    <a:pt x="5635" y="2974"/>
                  </a:cubicBezTo>
                  <a:cubicBezTo>
                    <a:pt x="5635" y="3130"/>
                    <a:pt x="5635" y="3130"/>
                    <a:pt x="5400" y="3130"/>
                  </a:cubicBezTo>
                  <a:cubicBezTo>
                    <a:pt x="5400" y="3130"/>
                    <a:pt x="5400" y="3130"/>
                    <a:pt x="5400" y="3130"/>
                  </a:cubicBezTo>
                  <a:cubicBezTo>
                    <a:pt x="5400" y="3130"/>
                    <a:pt x="4930" y="2817"/>
                    <a:pt x="4930" y="2974"/>
                  </a:cubicBezTo>
                  <a:cubicBezTo>
                    <a:pt x="4930" y="2974"/>
                    <a:pt x="4930" y="3287"/>
                    <a:pt x="5165" y="3287"/>
                  </a:cubicBezTo>
                  <a:cubicBezTo>
                    <a:pt x="5165" y="3287"/>
                    <a:pt x="4930" y="3443"/>
                    <a:pt x="5165" y="3443"/>
                  </a:cubicBezTo>
                  <a:cubicBezTo>
                    <a:pt x="5165" y="3600"/>
                    <a:pt x="5400" y="3443"/>
                    <a:pt x="5400" y="3443"/>
                  </a:cubicBezTo>
                  <a:cubicBezTo>
                    <a:pt x="5400" y="3443"/>
                    <a:pt x="5635" y="3443"/>
                    <a:pt x="5400" y="3443"/>
                  </a:cubicBezTo>
                  <a:cubicBezTo>
                    <a:pt x="5635" y="3600"/>
                    <a:pt x="5635" y="3443"/>
                    <a:pt x="5870" y="3287"/>
                  </a:cubicBezTo>
                  <a:cubicBezTo>
                    <a:pt x="5870" y="3443"/>
                    <a:pt x="5400" y="3600"/>
                    <a:pt x="5400" y="3600"/>
                  </a:cubicBezTo>
                  <a:cubicBezTo>
                    <a:pt x="5400" y="3600"/>
                    <a:pt x="5165" y="3600"/>
                    <a:pt x="5400" y="3757"/>
                  </a:cubicBezTo>
                  <a:cubicBezTo>
                    <a:pt x="5165" y="3757"/>
                    <a:pt x="5635" y="3757"/>
                    <a:pt x="5635" y="3757"/>
                  </a:cubicBezTo>
                  <a:cubicBezTo>
                    <a:pt x="5635" y="3757"/>
                    <a:pt x="5635" y="3757"/>
                    <a:pt x="5635" y="3757"/>
                  </a:cubicBezTo>
                  <a:cubicBezTo>
                    <a:pt x="5870" y="3600"/>
                    <a:pt x="5870" y="3600"/>
                    <a:pt x="5870" y="3600"/>
                  </a:cubicBezTo>
                  <a:cubicBezTo>
                    <a:pt x="5870" y="3600"/>
                    <a:pt x="5870" y="3600"/>
                    <a:pt x="5870" y="3600"/>
                  </a:cubicBezTo>
                  <a:cubicBezTo>
                    <a:pt x="5870" y="3757"/>
                    <a:pt x="5870" y="3757"/>
                    <a:pt x="5870" y="3757"/>
                  </a:cubicBezTo>
                  <a:cubicBezTo>
                    <a:pt x="5870" y="3757"/>
                    <a:pt x="5870" y="3913"/>
                    <a:pt x="5870" y="3913"/>
                  </a:cubicBezTo>
                  <a:cubicBezTo>
                    <a:pt x="5870" y="3913"/>
                    <a:pt x="5635" y="3757"/>
                    <a:pt x="5635" y="3757"/>
                  </a:cubicBezTo>
                  <a:cubicBezTo>
                    <a:pt x="5400" y="3757"/>
                    <a:pt x="5400" y="3913"/>
                    <a:pt x="5400" y="4070"/>
                  </a:cubicBezTo>
                  <a:cubicBezTo>
                    <a:pt x="5400" y="4070"/>
                    <a:pt x="5400" y="4226"/>
                    <a:pt x="5635" y="4226"/>
                  </a:cubicBezTo>
                  <a:cubicBezTo>
                    <a:pt x="5635" y="4226"/>
                    <a:pt x="5870" y="4070"/>
                    <a:pt x="5870" y="4226"/>
                  </a:cubicBezTo>
                  <a:cubicBezTo>
                    <a:pt x="5870" y="4226"/>
                    <a:pt x="5870" y="4226"/>
                    <a:pt x="5870" y="4226"/>
                  </a:cubicBezTo>
                  <a:cubicBezTo>
                    <a:pt x="5635" y="4226"/>
                    <a:pt x="5635" y="4226"/>
                    <a:pt x="5400" y="4070"/>
                  </a:cubicBezTo>
                  <a:cubicBezTo>
                    <a:pt x="5400" y="4070"/>
                    <a:pt x="5165" y="4226"/>
                    <a:pt x="5165" y="4383"/>
                  </a:cubicBezTo>
                  <a:cubicBezTo>
                    <a:pt x="5165" y="4383"/>
                    <a:pt x="5165" y="4383"/>
                    <a:pt x="5165" y="4383"/>
                  </a:cubicBezTo>
                  <a:cubicBezTo>
                    <a:pt x="5165" y="4383"/>
                    <a:pt x="5400" y="4383"/>
                    <a:pt x="5400" y="4383"/>
                  </a:cubicBezTo>
                  <a:cubicBezTo>
                    <a:pt x="5400" y="4383"/>
                    <a:pt x="5400" y="4383"/>
                    <a:pt x="5400" y="4383"/>
                  </a:cubicBezTo>
                  <a:cubicBezTo>
                    <a:pt x="5400" y="4539"/>
                    <a:pt x="5400" y="4539"/>
                    <a:pt x="5635" y="4539"/>
                  </a:cubicBezTo>
                  <a:cubicBezTo>
                    <a:pt x="5400" y="4696"/>
                    <a:pt x="5400" y="4383"/>
                    <a:pt x="5165" y="4383"/>
                  </a:cubicBezTo>
                  <a:cubicBezTo>
                    <a:pt x="4930" y="4383"/>
                    <a:pt x="4930" y="4696"/>
                    <a:pt x="4930" y="4696"/>
                  </a:cubicBezTo>
                  <a:cubicBezTo>
                    <a:pt x="4930" y="4696"/>
                    <a:pt x="4930" y="4696"/>
                    <a:pt x="4930" y="4696"/>
                  </a:cubicBezTo>
                  <a:cubicBezTo>
                    <a:pt x="4930" y="4852"/>
                    <a:pt x="5165" y="4696"/>
                    <a:pt x="5165" y="4696"/>
                  </a:cubicBezTo>
                  <a:cubicBezTo>
                    <a:pt x="5165" y="4852"/>
                    <a:pt x="5165" y="4852"/>
                    <a:pt x="5165" y="4852"/>
                  </a:cubicBezTo>
                  <a:cubicBezTo>
                    <a:pt x="5165" y="4852"/>
                    <a:pt x="5165" y="4852"/>
                    <a:pt x="5400" y="4852"/>
                  </a:cubicBezTo>
                  <a:cubicBezTo>
                    <a:pt x="5400" y="4852"/>
                    <a:pt x="4696" y="4852"/>
                    <a:pt x="5165" y="5009"/>
                  </a:cubicBezTo>
                  <a:cubicBezTo>
                    <a:pt x="5165" y="5009"/>
                    <a:pt x="4930" y="5009"/>
                    <a:pt x="4930" y="5009"/>
                  </a:cubicBezTo>
                  <a:cubicBezTo>
                    <a:pt x="4930" y="5009"/>
                    <a:pt x="4930" y="5009"/>
                    <a:pt x="4930" y="5009"/>
                  </a:cubicBezTo>
                  <a:cubicBezTo>
                    <a:pt x="4930" y="5165"/>
                    <a:pt x="4930" y="5009"/>
                    <a:pt x="4930" y="5165"/>
                  </a:cubicBezTo>
                  <a:cubicBezTo>
                    <a:pt x="4696" y="5009"/>
                    <a:pt x="4696" y="5009"/>
                    <a:pt x="4696" y="5165"/>
                  </a:cubicBezTo>
                  <a:cubicBezTo>
                    <a:pt x="4461" y="5165"/>
                    <a:pt x="4226" y="5165"/>
                    <a:pt x="4226" y="5165"/>
                  </a:cubicBezTo>
                  <a:cubicBezTo>
                    <a:pt x="3991" y="5165"/>
                    <a:pt x="4226" y="5322"/>
                    <a:pt x="4461" y="5322"/>
                  </a:cubicBezTo>
                  <a:cubicBezTo>
                    <a:pt x="4461" y="5322"/>
                    <a:pt x="4696" y="5322"/>
                    <a:pt x="4930" y="5322"/>
                  </a:cubicBezTo>
                  <a:cubicBezTo>
                    <a:pt x="4930" y="5322"/>
                    <a:pt x="5165" y="5322"/>
                    <a:pt x="5165" y="5322"/>
                  </a:cubicBezTo>
                  <a:cubicBezTo>
                    <a:pt x="5165" y="5165"/>
                    <a:pt x="5165" y="5322"/>
                    <a:pt x="5400" y="5322"/>
                  </a:cubicBezTo>
                  <a:cubicBezTo>
                    <a:pt x="5400" y="5322"/>
                    <a:pt x="5635" y="5322"/>
                    <a:pt x="5635" y="5322"/>
                  </a:cubicBezTo>
                  <a:cubicBezTo>
                    <a:pt x="5400" y="5322"/>
                    <a:pt x="5400" y="5322"/>
                    <a:pt x="5165" y="5322"/>
                  </a:cubicBezTo>
                  <a:cubicBezTo>
                    <a:pt x="5165" y="5322"/>
                    <a:pt x="4930" y="5322"/>
                    <a:pt x="4930" y="5478"/>
                  </a:cubicBezTo>
                  <a:cubicBezTo>
                    <a:pt x="4930" y="5478"/>
                    <a:pt x="4930" y="5478"/>
                    <a:pt x="4930" y="5478"/>
                  </a:cubicBezTo>
                  <a:cubicBezTo>
                    <a:pt x="4930" y="5322"/>
                    <a:pt x="4696" y="5322"/>
                    <a:pt x="4696" y="5478"/>
                  </a:cubicBezTo>
                  <a:cubicBezTo>
                    <a:pt x="4696" y="5635"/>
                    <a:pt x="5165" y="5791"/>
                    <a:pt x="5165" y="5635"/>
                  </a:cubicBezTo>
                  <a:cubicBezTo>
                    <a:pt x="5165" y="5791"/>
                    <a:pt x="5400" y="5791"/>
                    <a:pt x="5400" y="5791"/>
                  </a:cubicBezTo>
                  <a:cubicBezTo>
                    <a:pt x="5635" y="5635"/>
                    <a:pt x="5870" y="5478"/>
                    <a:pt x="5870" y="5322"/>
                  </a:cubicBezTo>
                  <a:cubicBezTo>
                    <a:pt x="6104" y="5322"/>
                    <a:pt x="6104" y="5322"/>
                    <a:pt x="6339" y="5165"/>
                  </a:cubicBezTo>
                  <a:cubicBezTo>
                    <a:pt x="6339" y="5165"/>
                    <a:pt x="6339" y="5009"/>
                    <a:pt x="6574" y="5009"/>
                  </a:cubicBezTo>
                  <a:cubicBezTo>
                    <a:pt x="6574" y="5009"/>
                    <a:pt x="6339" y="5165"/>
                    <a:pt x="6339" y="5165"/>
                  </a:cubicBezTo>
                  <a:cubicBezTo>
                    <a:pt x="6339" y="5322"/>
                    <a:pt x="6809" y="5322"/>
                    <a:pt x="6809" y="5165"/>
                  </a:cubicBezTo>
                  <a:cubicBezTo>
                    <a:pt x="6809" y="5322"/>
                    <a:pt x="6574" y="5322"/>
                    <a:pt x="6574" y="5322"/>
                  </a:cubicBezTo>
                  <a:cubicBezTo>
                    <a:pt x="6339" y="5322"/>
                    <a:pt x="6339" y="5322"/>
                    <a:pt x="6104" y="5322"/>
                  </a:cubicBezTo>
                  <a:cubicBezTo>
                    <a:pt x="6104" y="5322"/>
                    <a:pt x="6104" y="5635"/>
                    <a:pt x="5870" y="5635"/>
                  </a:cubicBezTo>
                  <a:cubicBezTo>
                    <a:pt x="6104" y="5791"/>
                    <a:pt x="6104" y="5635"/>
                    <a:pt x="6339" y="5635"/>
                  </a:cubicBezTo>
                  <a:cubicBezTo>
                    <a:pt x="6104" y="5635"/>
                    <a:pt x="6104" y="5791"/>
                    <a:pt x="5870" y="5635"/>
                  </a:cubicBezTo>
                  <a:cubicBezTo>
                    <a:pt x="5870" y="5791"/>
                    <a:pt x="5870" y="5791"/>
                    <a:pt x="5870" y="5948"/>
                  </a:cubicBezTo>
                  <a:cubicBezTo>
                    <a:pt x="5870" y="5791"/>
                    <a:pt x="5870" y="5791"/>
                    <a:pt x="5870" y="5791"/>
                  </a:cubicBezTo>
                  <a:cubicBezTo>
                    <a:pt x="5870" y="5948"/>
                    <a:pt x="6104" y="5948"/>
                    <a:pt x="6339" y="5948"/>
                  </a:cubicBezTo>
                  <a:cubicBezTo>
                    <a:pt x="6574" y="5948"/>
                    <a:pt x="6574" y="5635"/>
                    <a:pt x="6809" y="5635"/>
                  </a:cubicBezTo>
                  <a:cubicBezTo>
                    <a:pt x="6574" y="5635"/>
                    <a:pt x="6574" y="5791"/>
                    <a:pt x="6339" y="5948"/>
                  </a:cubicBezTo>
                  <a:cubicBezTo>
                    <a:pt x="6339" y="5948"/>
                    <a:pt x="6339" y="5948"/>
                    <a:pt x="6104" y="5948"/>
                  </a:cubicBezTo>
                  <a:cubicBezTo>
                    <a:pt x="5870" y="5948"/>
                    <a:pt x="5635" y="5948"/>
                    <a:pt x="5635" y="6104"/>
                  </a:cubicBezTo>
                  <a:cubicBezTo>
                    <a:pt x="5635" y="6104"/>
                    <a:pt x="5870" y="6104"/>
                    <a:pt x="5870" y="6104"/>
                  </a:cubicBezTo>
                  <a:cubicBezTo>
                    <a:pt x="5635" y="6261"/>
                    <a:pt x="5635" y="6104"/>
                    <a:pt x="5635" y="6261"/>
                  </a:cubicBezTo>
                  <a:cubicBezTo>
                    <a:pt x="5400" y="6574"/>
                    <a:pt x="5635" y="6417"/>
                    <a:pt x="5635" y="6417"/>
                  </a:cubicBezTo>
                  <a:cubicBezTo>
                    <a:pt x="5635" y="6417"/>
                    <a:pt x="5635" y="6417"/>
                    <a:pt x="5870" y="6417"/>
                  </a:cubicBezTo>
                  <a:cubicBezTo>
                    <a:pt x="5870" y="6417"/>
                    <a:pt x="5635" y="6417"/>
                    <a:pt x="5635" y="6417"/>
                  </a:cubicBezTo>
                  <a:cubicBezTo>
                    <a:pt x="5635" y="6574"/>
                    <a:pt x="5635" y="6574"/>
                    <a:pt x="5635" y="6730"/>
                  </a:cubicBezTo>
                  <a:cubicBezTo>
                    <a:pt x="5635" y="6730"/>
                    <a:pt x="5635" y="6574"/>
                    <a:pt x="5635" y="6574"/>
                  </a:cubicBezTo>
                  <a:cubicBezTo>
                    <a:pt x="5635" y="6730"/>
                    <a:pt x="5635" y="6730"/>
                    <a:pt x="5635" y="6887"/>
                  </a:cubicBezTo>
                  <a:cubicBezTo>
                    <a:pt x="5635" y="6730"/>
                    <a:pt x="5165" y="7200"/>
                    <a:pt x="5400" y="7200"/>
                  </a:cubicBezTo>
                  <a:cubicBezTo>
                    <a:pt x="5400" y="7200"/>
                    <a:pt x="5400" y="7043"/>
                    <a:pt x="5635" y="7043"/>
                  </a:cubicBezTo>
                  <a:cubicBezTo>
                    <a:pt x="5635" y="7043"/>
                    <a:pt x="5165" y="7200"/>
                    <a:pt x="5400" y="7357"/>
                  </a:cubicBezTo>
                  <a:cubicBezTo>
                    <a:pt x="5400" y="7357"/>
                    <a:pt x="5400" y="7357"/>
                    <a:pt x="5635" y="7200"/>
                  </a:cubicBezTo>
                  <a:cubicBezTo>
                    <a:pt x="5400" y="7357"/>
                    <a:pt x="5400" y="7513"/>
                    <a:pt x="5400" y="7513"/>
                  </a:cubicBezTo>
                  <a:cubicBezTo>
                    <a:pt x="5400" y="7670"/>
                    <a:pt x="5400" y="7670"/>
                    <a:pt x="5400" y="7670"/>
                  </a:cubicBezTo>
                  <a:cubicBezTo>
                    <a:pt x="5635" y="7670"/>
                    <a:pt x="5635" y="7513"/>
                    <a:pt x="5870" y="7513"/>
                  </a:cubicBezTo>
                  <a:cubicBezTo>
                    <a:pt x="5635" y="7670"/>
                    <a:pt x="5400" y="7826"/>
                    <a:pt x="5400" y="7983"/>
                  </a:cubicBezTo>
                  <a:cubicBezTo>
                    <a:pt x="5165" y="8139"/>
                    <a:pt x="5400" y="8296"/>
                    <a:pt x="5165" y="8452"/>
                  </a:cubicBezTo>
                  <a:cubicBezTo>
                    <a:pt x="5165" y="8609"/>
                    <a:pt x="5165" y="8609"/>
                    <a:pt x="5165" y="8765"/>
                  </a:cubicBezTo>
                  <a:cubicBezTo>
                    <a:pt x="5165" y="8765"/>
                    <a:pt x="5165" y="8922"/>
                    <a:pt x="5400" y="8922"/>
                  </a:cubicBezTo>
                  <a:cubicBezTo>
                    <a:pt x="5400" y="8922"/>
                    <a:pt x="5870" y="8609"/>
                    <a:pt x="5635" y="8609"/>
                  </a:cubicBezTo>
                  <a:cubicBezTo>
                    <a:pt x="5635" y="8609"/>
                    <a:pt x="5635" y="8452"/>
                    <a:pt x="5635" y="8452"/>
                  </a:cubicBezTo>
                  <a:cubicBezTo>
                    <a:pt x="5635" y="8296"/>
                    <a:pt x="5870" y="8296"/>
                    <a:pt x="5870" y="8296"/>
                  </a:cubicBezTo>
                  <a:cubicBezTo>
                    <a:pt x="5870" y="8296"/>
                    <a:pt x="5870" y="8139"/>
                    <a:pt x="5870" y="8139"/>
                  </a:cubicBezTo>
                  <a:cubicBezTo>
                    <a:pt x="5870" y="7983"/>
                    <a:pt x="5635" y="7983"/>
                    <a:pt x="5870" y="7826"/>
                  </a:cubicBezTo>
                  <a:cubicBezTo>
                    <a:pt x="6104" y="7670"/>
                    <a:pt x="6104" y="7670"/>
                    <a:pt x="6104" y="7670"/>
                  </a:cubicBezTo>
                  <a:cubicBezTo>
                    <a:pt x="6104" y="7513"/>
                    <a:pt x="5870" y="7357"/>
                    <a:pt x="5870" y="7357"/>
                  </a:cubicBezTo>
                  <a:cubicBezTo>
                    <a:pt x="5870" y="7357"/>
                    <a:pt x="5870" y="7200"/>
                    <a:pt x="5870" y="7043"/>
                  </a:cubicBezTo>
                  <a:cubicBezTo>
                    <a:pt x="5870" y="7200"/>
                    <a:pt x="6339" y="6887"/>
                    <a:pt x="6339" y="6730"/>
                  </a:cubicBezTo>
                  <a:cubicBezTo>
                    <a:pt x="6339" y="6730"/>
                    <a:pt x="6574" y="6730"/>
                    <a:pt x="6574" y="6574"/>
                  </a:cubicBezTo>
                  <a:cubicBezTo>
                    <a:pt x="6809" y="6574"/>
                    <a:pt x="6809" y="6574"/>
                    <a:pt x="6809" y="6417"/>
                  </a:cubicBezTo>
                  <a:cubicBezTo>
                    <a:pt x="6809" y="6417"/>
                    <a:pt x="7043" y="6417"/>
                    <a:pt x="7043" y="6417"/>
                  </a:cubicBezTo>
                  <a:cubicBezTo>
                    <a:pt x="7043" y="6417"/>
                    <a:pt x="6809" y="6417"/>
                    <a:pt x="6809" y="6574"/>
                  </a:cubicBezTo>
                  <a:cubicBezTo>
                    <a:pt x="6809" y="6574"/>
                    <a:pt x="6574" y="6574"/>
                    <a:pt x="6574" y="6730"/>
                  </a:cubicBezTo>
                  <a:cubicBezTo>
                    <a:pt x="6574" y="6730"/>
                    <a:pt x="6339" y="6730"/>
                    <a:pt x="6339" y="6730"/>
                  </a:cubicBezTo>
                  <a:cubicBezTo>
                    <a:pt x="6339" y="6887"/>
                    <a:pt x="6339" y="6887"/>
                    <a:pt x="6104" y="7043"/>
                  </a:cubicBezTo>
                  <a:cubicBezTo>
                    <a:pt x="6104" y="7200"/>
                    <a:pt x="6104" y="7513"/>
                    <a:pt x="6339" y="7513"/>
                  </a:cubicBezTo>
                  <a:cubicBezTo>
                    <a:pt x="6339" y="7357"/>
                    <a:pt x="6339" y="7357"/>
                    <a:pt x="6339" y="7200"/>
                  </a:cubicBezTo>
                  <a:cubicBezTo>
                    <a:pt x="6339" y="7200"/>
                    <a:pt x="6574" y="7357"/>
                    <a:pt x="6574" y="7357"/>
                  </a:cubicBezTo>
                  <a:cubicBezTo>
                    <a:pt x="6574" y="7200"/>
                    <a:pt x="6574" y="7200"/>
                    <a:pt x="6574" y="7043"/>
                  </a:cubicBezTo>
                  <a:cubicBezTo>
                    <a:pt x="6574" y="7200"/>
                    <a:pt x="6809" y="7513"/>
                    <a:pt x="6809" y="7357"/>
                  </a:cubicBezTo>
                  <a:cubicBezTo>
                    <a:pt x="7043" y="7357"/>
                    <a:pt x="7043" y="7200"/>
                    <a:pt x="7043" y="7043"/>
                  </a:cubicBezTo>
                  <a:cubicBezTo>
                    <a:pt x="7278" y="7200"/>
                    <a:pt x="7043" y="6730"/>
                    <a:pt x="7043" y="6574"/>
                  </a:cubicBezTo>
                  <a:cubicBezTo>
                    <a:pt x="7043" y="6574"/>
                    <a:pt x="7043" y="6730"/>
                    <a:pt x="7043" y="6730"/>
                  </a:cubicBezTo>
                  <a:cubicBezTo>
                    <a:pt x="7278" y="6887"/>
                    <a:pt x="7278" y="6574"/>
                    <a:pt x="7278" y="6574"/>
                  </a:cubicBezTo>
                  <a:cubicBezTo>
                    <a:pt x="7278" y="6730"/>
                    <a:pt x="7043" y="6887"/>
                    <a:pt x="7043" y="7043"/>
                  </a:cubicBezTo>
                  <a:cubicBezTo>
                    <a:pt x="7278" y="7043"/>
                    <a:pt x="7278" y="7200"/>
                    <a:pt x="7278" y="7043"/>
                  </a:cubicBezTo>
                  <a:cubicBezTo>
                    <a:pt x="7278" y="7043"/>
                    <a:pt x="7278" y="6887"/>
                    <a:pt x="7278" y="6887"/>
                  </a:cubicBezTo>
                  <a:cubicBezTo>
                    <a:pt x="7278" y="6887"/>
                    <a:pt x="7278" y="6887"/>
                    <a:pt x="7278" y="7043"/>
                  </a:cubicBezTo>
                  <a:cubicBezTo>
                    <a:pt x="7278" y="7043"/>
                    <a:pt x="7278" y="7043"/>
                    <a:pt x="7513" y="7043"/>
                  </a:cubicBezTo>
                  <a:cubicBezTo>
                    <a:pt x="7513" y="7200"/>
                    <a:pt x="7748" y="7200"/>
                    <a:pt x="7983" y="7200"/>
                  </a:cubicBezTo>
                  <a:cubicBezTo>
                    <a:pt x="7748" y="7357"/>
                    <a:pt x="7513" y="7200"/>
                    <a:pt x="7278" y="7200"/>
                  </a:cubicBezTo>
                  <a:cubicBezTo>
                    <a:pt x="6809" y="7357"/>
                    <a:pt x="7278" y="7670"/>
                    <a:pt x="7043" y="7826"/>
                  </a:cubicBezTo>
                  <a:cubicBezTo>
                    <a:pt x="7043" y="7983"/>
                    <a:pt x="7278" y="7983"/>
                    <a:pt x="7278" y="7983"/>
                  </a:cubicBezTo>
                  <a:cubicBezTo>
                    <a:pt x="7278" y="8139"/>
                    <a:pt x="7748" y="8139"/>
                    <a:pt x="7513" y="8296"/>
                  </a:cubicBezTo>
                  <a:cubicBezTo>
                    <a:pt x="7983" y="8296"/>
                    <a:pt x="7513" y="8609"/>
                    <a:pt x="7278" y="8609"/>
                  </a:cubicBezTo>
                  <a:cubicBezTo>
                    <a:pt x="7043" y="8765"/>
                    <a:pt x="7278" y="9078"/>
                    <a:pt x="7043" y="9235"/>
                  </a:cubicBezTo>
                  <a:cubicBezTo>
                    <a:pt x="6809" y="9391"/>
                    <a:pt x="6809" y="9548"/>
                    <a:pt x="6809" y="9704"/>
                  </a:cubicBezTo>
                  <a:cubicBezTo>
                    <a:pt x="6809" y="9704"/>
                    <a:pt x="6809" y="9861"/>
                    <a:pt x="6809" y="9861"/>
                  </a:cubicBezTo>
                  <a:cubicBezTo>
                    <a:pt x="6574" y="9861"/>
                    <a:pt x="6574" y="9704"/>
                    <a:pt x="6574" y="9548"/>
                  </a:cubicBezTo>
                  <a:cubicBezTo>
                    <a:pt x="6339" y="9704"/>
                    <a:pt x="6574" y="10017"/>
                    <a:pt x="6809" y="10174"/>
                  </a:cubicBezTo>
                  <a:cubicBezTo>
                    <a:pt x="6809" y="10174"/>
                    <a:pt x="6809" y="10330"/>
                    <a:pt x="7043" y="10330"/>
                  </a:cubicBezTo>
                  <a:cubicBezTo>
                    <a:pt x="7043" y="10487"/>
                    <a:pt x="6809" y="10487"/>
                    <a:pt x="7043" y="10487"/>
                  </a:cubicBezTo>
                  <a:cubicBezTo>
                    <a:pt x="7043" y="10487"/>
                    <a:pt x="7043" y="10330"/>
                    <a:pt x="7043" y="10330"/>
                  </a:cubicBezTo>
                  <a:cubicBezTo>
                    <a:pt x="7043" y="10174"/>
                    <a:pt x="6809" y="10174"/>
                    <a:pt x="7043" y="10017"/>
                  </a:cubicBezTo>
                  <a:cubicBezTo>
                    <a:pt x="7278" y="9861"/>
                    <a:pt x="7278" y="10017"/>
                    <a:pt x="7278" y="10017"/>
                  </a:cubicBezTo>
                  <a:cubicBezTo>
                    <a:pt x="7513" y="10174"/>
                    <a:pt x="7748" y="10174"/>
                    <a:pt x="7748" y="10330"/>
                  </a:cubicBezTo>
                  <a:cubicBezTo>
                    <a:pt x="7983" y="10330"/>
                    <a:pt x="8217" y="10487"/>
                    <a:pt x="8217" y="10330"/>
                  </a:cubicBezTo>
                  <a:cubicBezTo>
                    <a:pt x="8217" y="10174"/>
                    <a:pt x="8217" y="10174"/>
                    <a:pt x="8217" y="10174"/>
                  </a:cubicBezTo>
                  <a:cubicBezTo>
                    <a:pt x="8217" y="10017"/>
                    <a:pt x="8217" y="10017"/>
                    <a:pt x="8217" y="10017"/>
                  </a:cubicBezTo>
                  <a:cubicBezTo>
                    <a:pt x="7983" y="10017"/>
                    <a:pt x="7983" y="9861"/>
                    <a:pt x="8217" y="9861"/>
                  </a:cubicBezTo>
                  <a:cubicBezTo>
                    <a:pt x="8217" y="9861"/>
                    <a:pt x="8452" y="10174"/>
                    <a:pt x="8452" y="10017"/>
                  </a:cubicBezTo>
                  <a:cubicBezTo>
                    <a:pt x="8452" y="10017"/>
                    <a:pt x="8687" y="10174"/>
                    <a:pt x="8922" y="10174"/>
                  </a:cubicBezTo>
                  <a:cubicBezTo>
                    <a:pt x="8687" y="10174"/>
                    <a:pt x="8922" y="10174"/>
                    <a:pt x="8922" y="10017"/>
                  </a:cubicBezTo>
                  <a:cubicBezTo>
                    <a:pt x="8922" y="10174"/>
                    <a:pt x="8922" y="10174"/>
                    <a:pt x="8922" y="10174"/>
                  </a:cubicBezTo>
                  <a:cubicBezTo>
                    <a:pt x="8922" y="10330"/>
                    <a:pt x="9391" y="10174"/>
                    <a:pt x="9391" y="10017"/>
                  </a:cubicBezTo>
                  <a:cubicBezTo>
                    <a:pt x="9391" y="10017"/>
                    <a:pt x="9391" y="10017"/>
                    <a:pt x="9391" y="10017"/>
                  </a:cubicBezTo>
                  <a:cubicBezTo>
                    <a:pt x="9391" y="10017"/>
                    <a:pt x="9391" y="10017"/>
                    <a:pt x="9391" y="9861"/>
                  </a:cubicBezTo>
                  <a:cubicBezTo>
                    <a:pt x="9391" y="9861"/>
                    <a:pt x="9391" y="10017"/>
                    <a:pt x="9391" y="10017"/>
                  </a:cubicBezTo>
                  <a:cubicBezTo>
                    <a:pt x="9391" y="10017"/>
                    <a:pt x="9391" y="10017"/>
                    <a:pt x="9391" y="10017"/>
                  </a:cubicBezTo>
                  <a:cubicBezTo>
                    <a:pt x="9391" y="10017"/>
                    <a:pt x="9391" y="10017"/>
                    <a:pt x="9391" y="10017"/>
                  </a:cubicBezTo>
                  <a:cubicBezTo>
                    <a:pt x="9626" y="10017"/>
                    <a:pt x="9626" y="10017"/>
                    <a:pt x="9626" y="10017"/>
                  </a:cubicBezTo>
                  <a:cubicBezTo>
                    <a:pt x="9626" y="9861"/>
                    <a:pt x="9861" y="10017"/>
                    <a:pt x="9861" y="10017"/>
                  </a:cubicBezTo>
                  <a:cubicBezTo>
                    <a:pt x="9861" y="9861"/>
                    <a:pt x="9861" y="9704"/>
                    <a:pt x="9861" y="9704"/>
                  </a:cubicBezTo>
                  <a:cubicBezTo>
                    <a:pt x="10096" y="9704"/>
                    <a:pt x="10096" y="9704"/>
                    <a:pt x="10330" y="9704"/>
                  </a:cubicBezTo>
                  <a:cubicBezTo>
                    <a:pt x="10330" y="9704"/>
                    <a:pt x="11035" y="9704"/>
                    <a:pt x="11035" y="9704"/>
                  </a:cubicBezTo>
                  <a:cubicBezTo>
                    <a:pt x="11035" y="9704"/>
                    <a:pt x="11035" y="9704"/>
                    <a:pt x="11035" y="9704"/>
                  </a:cubicBezTo>
                  <a:cubicBezTo>
                    <a:pt x="11035" y="9704"/>
                    <a:pt x="11035" y="9704"/>
                    <a:pt x="11035" y="9704"/>
                  </a:cubicBezTo>
                  <a:cubicBezTo>
                    <a:pt x="11035" y="9861"/>
                    <a:pt x="11035" y="9861"/>
                    <a:pt x="10800" y="9704"/>
                  </a:cubicBezTo>
                  <a:cubicBezTo>
                    <a:pt x="10565" y="9704"/>
                    <a:pt x="10565" y="9704"/>
                    <a:pt x="10565" y="9861"/>
                  </a:cubicBezTo>
                  <a:cubicBezTo>
                    <a:pt x="10565" y="9861"/>
                    <a:pt x="10565" y="9861"/>
                    <a:pt x="10565" y="9861"/>
                  </a:cubicBezTo>
                  <a:cubicBezTo>
                    <a:pt x="10565" y="10017"/>
                    <a:pt x="10565" y="9861"/>
                    <a:pt x="10330" y="9861"/>
                  </a:cubicBezTo>
                  <a:cubicBezTo>
                    <a:pt x="10330" y="10017"/>
                    <a:pt x="10330" y="10174"/>
                    <a:pt x="10096" y="10330"/>
                  </a:cubicBezTo>
                  <a:cubicBezTo>
                    <a:pt x="10096" y="10330"/>
                    <a:pt x="10096" y="10330"/>
                    <a:pt x="10096" y="10487"/>
                  </a:cubicBezTo>
                  <a:cubicBezTo>
                    <a:pt x="9861" y="10643"/>
                    <a:pt x="9861" y="10800"/>
                    <a:pt x="9861" y="10800"/>
                  </a:cubicBezTo>
                  <a:cubicBezTo>
                    <a:pt x="9861" y="10957"/>
                    <a:pt x="10096" y="11113"/>
                    <a:pt x="10096" y="11113"/>
                  </a:cubicBezTo>
                  <a:cubicBezTo>
                    <a:pt x="10330" y="11270"/>
                    <a:pt x="10330" y="11270"/>
                    <a:pt x="10330" y="11426"/>
                  </a:cubicBezTo>
                  <a:cubicBezTo>
                    <a:pt x="10330" y="11426"/>
                    <a:pt x="10330" y="11583"/>
                    <a:pt x="10565" y="11583"/>
                  </a:cubicBezTo>
                  <a:cubicBezTo>
                    <a:pt x="10800" y="11583"/>
                    <a:pt x="10565" y="11583"/>
                    <a:pt x="10800" y="11426"/>
                  </a:cubicBezTo>
                  <a:cubicBezTo>
                    <a:pt x="10800" y="11583"/>
                    <a:pt x="10800" y="11739"/>
                    <a:pt x="10565" y="11739"/>
                  </a:cubicBezTo>
                  <a:cubicBezTo>
                    <a:pt x="10565" y="11739"/>
                    <a:pt x="10565" y="11739"/>
                    <a:pt x="10565" y="11896"/>
                  </a:cubicBezTo>
                  <a:cubicBezTo>
                    <a:pt x="10800" y="11896"/>
                    <a:pt x="10800" y="11896"/>
                    <a:pt x="10800" y="11896"/>
                  </a:cubicBezTo>
                  <a:cubicBezTo>
                    <a:pt x="10800" y="11896"/>
                    <a:pt x="11035" y="11739"/>
                    <a:pt x="11035" y="11739"/>
                  </a:cubicBezTo>
                  <a:cubicBezTo>
                    <a:pt x="11035" y="11583"/>
                    <a:pt x="11035" y="11583"/>
                    <a:pt x="11270" y="11583"/>
                  </a:cubicBezTo>
                  <a:cubicBezTo>
                    <a:pt x="11270" y="11739"/>
                    <a:pt x="11035" y="11739"/>
                    <a:pt x="11270" y="11739"/>
                  </a:cubicBezTo>
                  <a:cubicBezTo>
                    <a:pt x="11270" y="11739"/>
                    <a:pt x="11504" y="11583"/>
                    <a:pt x="11504" y="11583"/>
                  </a:cubicBezTo>
                  <a:cubicBezTo>
                    <a:pt x="11739" y="11583"/>
                    <a:pt x="11504" y="11583"/>
                    <a:pt x="11504" y="11583"/>
                  </a:cubicBezTo>
                  <a:cubicBezTo>
                    <a:pt x="11504" y="11896"/>
                    <a:pt x="11504" y="11739"/>
                    <a:pt x="11504" y="11896"/>
                  </a:cubicBezTo>
                  <a:cubicBezTo>
                    <a:pt x="11504" y="12052"/>
                    <a:pt x="11270" y="12052"/>
                    <a:pt x="11270" y="12052"/>
                  </a:cubicBezTo>
                  <a:cubicBezTo>
                    <a:pt x="11504" y="12209"/>
                    <a:pt x="11504" y="12052"/>
                    <a:pt x="11504" y="12052"/>
                  </a:cubicBezTo>
                  <a:cubicBezTo>
                    <a:pt x="11504" y="12209"/>
                    <a:pt x="11504" y="12209"/>
                    <a:pt x="11504" y="12209"/>
                  </a:cubicBezTo>
                  <a:cubicBezTo>
                    <a:pt x="11035" y="12209"/>
                    <a:pt x="10800" y="12835"/>
                    <a:pt x="11504" y="12835"/>
                  </a:cubicBezTo>
                  <a:cubicBezTo>
                    <a:pt x="11270" y="12835"/>
                    <a:pt x="11035" y="12991"/>
                    <a:pt x="11035" y="13148"/>
                  </a:cubicBezTo>
                  <a:cubicBezTo>
                    <a:pt x="11035" y="13304"/>
                    <a:pt x="11035" y="13461"/>
                    <a:pt x="11035" y="13461"/>
                  </a:cubicBezTo>
                  <a:cubicBezTo>
                    <a:pt x="11270" y="13617"/>
                    <a:pt x="11270" y="13774"/>
                    <a:pt x="11504" y="13774"/>
                  </a:cubicBezTo>
                  <a:cubicBezTo>
                    <a:pt x="11739" y="13774"/>
                    <a:pt x="11739" y="13617"/>
                    <a:pt x="11739" y="13774"/>
                  </a:cubicBezTo>
                  <a:cubicBezTo>
                    <a:pt x="11739" y="13774"/>
                    <a:pt x="11739" y="13774"/>
                    <a:pt x="11739" y="13774"/>
                  </a:cubicBezTo>
                  <a:cubicBezTo>
                    <a:pt x="11739" y="13774"/>
                    <a:pt x="11739" y="13774"/>
                    <a:pt x="11504" y="13774"/>
                  </a:cubicBezTo>
                  <a:cubicBezTo>
                    <a:pt x="11270" y="13930"/>
                    <a:pt x="11270" y="13774"/>
                    <a:pt x="11270" y="13617"/>
                  </a:cubicBezTo>
                  <a:cubicBezTo>
                    <a:pt x="11035" y="13461"/>
                    <a:pt x="11035" y="13461"/>
                    <a:pt x="11035" y="13461"/>
                  </a:cubicBezTo>
                  <a:cubicBezTo>
                    <a:pt x="11035" y="13461"/>
                    <a:pt x="10800" y="13617"/>
                    <a:pt x="10800" y="13617"/>
                  </a:cubicBezTo>
                  <a:cubicBezTo>
                    <a:pt x="10800" y="13774"/>
                    <a:pt x="11035" y="13774"/>
                    <a:pt x="11035" y="13930"/>
                  </a:cubicBezTo>
                  <a:cubicBezTo>
                    <a:pt x="10800" y="13930"/>
                    <a:pt x="10800" y="13774"/>
                    <a:pt x="10565" y="13774"/>
                  </a:cubicBezTo>
                  <a:cubicBezTo>
                    <a:pt x="10330" y="13617"/>
                    <a:pt x="10330" y="13774"/>
                    <a:pt x="10096" y="13774"/>
                  </a:cubicBezTo>
                  <a:cubicBezTo>
                    <a:pt x="9861" y="13930"/>
                    <a:pt x="9626" y="13774"/>
                    <a:pt x="9157" y="13774"/>
                  </a:cubicBezTo>
                  <a:cubicBezTo>
                    <a:pt x="9391" y="13774"/>
                    <a:pt x="9391" y="13774"/>
                    <a:pt x="9391" y="13930"/>
                  </a:cubicBezTo>
                  <a:cubicBezTo>
                    <a:pt x="9157" y="13930"/>
                    <a:pt x="8922" y="13930"/>
                    <a:pt x="8687" y="13930"/>
                  </a:cubicBezTo>
                  <a:cubicBezTo>
                    <a:pt x="8687" y="14087"/>
                    <a:pt x="8452" y="14243"/>
                    <a:pt x="8217" y="14243"/>
                  </a:cubicBezTo>
                  <a:cubicBezTo>
                    <a:pt x="8217" y="14243"/>
                    <a:pt x="8217" y="14243"/>
                    <a:pt x="8217" y="14243"/>
                  </a:cubicBezTo>
                  <a:cubicBezTo>
                    <a:pt x="8217" y="14400"/>
                    <a:pt x="8217" y="14400"/>
                    <a:pt x="8217" y="14557"/>
                  </a:cubicBezTo>
                  <a:cubicBezTo>
                    <a:pt x="8217" y="14557"/>
                    <a:pt x="7983" y="14557"/>
                    <a:pt x="7748" y="14713"/>
                  </a:cubicBezTo>
                  <a:cubicBezTo>
                    <a:pt x="7513" y="14713"/>
                    <a:pt x="7513" y="14870"/>
                    <a:pt x="7278" y="15026"/>
                  </a:cubicBezTo>
                  <a:cubicBezTo>
                    <a:pt x="7513" y="15026"/>
                    <a:pt x="7513" y="15026"/>
                    <a:pt x="7748" y="15026"/>
                  </a:cubicBezTo>
                  <a:cubicBezTo>
                    <a:pt x="7748" y="15026"/>
                    <a:pt x="7748" y="15026"/>
                    <a:pt x="7748" y="15026"/>
                  </a:cubicBezTo>
                  <a:cubicBezTo>
                    <a:pt x="7983" y="15026"/>
                    <a:pt x="7983" y="15026"/>
                    <a:pt x="7983" y="15026"/>
                  </a:cubicBezTo>
                  <a:cubicBezTo>
                    <a:pt x="7983" y="14870"/>
                    <a:pt x="7983" y="14870"/>
                    <a:pt x="8217" y="14870"/>
                  </a:cubicBezTo>
                  <a:cubicBezTo>
                    <a:pt x="8452" y="14713"/>
                    <a:pt x="8687" y="14713"/>
                    <a:pt x="8687" y="14713"/>
                  </a:cubicBezTo>
                  <a:cubicBezTo>
                    <a:pt x="8922" y="14713"/>
                    <a:pt x="8687" y="14713"/>
                    <a:pt x="8922" y="14713"/>
                  </a:cubicBezTo>
                  <a:cubicBezTo>
                    <a:pt x="8922" y="14713"/>
                    <a:pt x="8922" y="14713"/>
                    <a:pt x="8922" y="14713"/>
                  </a:cubicBezTo>
                  <a:cubicBezTo>
                    <a:pt x="8452" y="14870"/>
                    <a:pt x="8687" y="15339"/>
                    <a:pt x="8922" y="15183"/>
                  </a:cubicBezTo>
                  <a:cubicBezTo>
                    <a:pt x="8922" y="15183"/>
                    <a:pt x="8687" y="15339"/>
                    <a:pt x="8687" y="15496"/>
                  </a:cubicBezTo>
                  <a:cubicBezTo>
                    <a:pt x="8687" y="15652"/>
                    <a:pt x="8922" y="15652"/>
                    <a:pt x="9157" y="15652"/>
                  </a:cubicBezTo>
                  <a:cubicBezTo>
                    <a:pt x="9157" y="15652"/>
                    <a:pt x="8922" y="15652"/>
                    <a:pt x="8922" y="15652"/>
                  </a:cubicBezTo>
                  <a:cubicBezTo>
                    <a:pt x="8922" y="15652"/>
                    <a:pt x="8922" y="15809"/>
                    <a:pt x="8922" y="15809"/>
                  </a:cubicBezTo>
                  <a:cubicBezTo>
                    <a:pt x="8922" y="15965"/>
                    <a:pt x="8687" y="16122"/>
                    <a:pt x="8452" y="16278"/>
                  </a:cubicBezTo>
                  <a:cubicBezTo>
                    <a:pt x="8452" y="16435"/>
                    <a:pt x="8217" y="16435"/>
                    <a:pt x="7983" y="16591"/>
                  </a:cubicBezTo>
                  <a:cubicBezTo>
                    <a:pt x="7983" y="16591"/>
                    <a:pt x="7983" y="16591"/>
                    <a:pt x="7748" y="16591"/>
                  </a:cubicBezTo>
                  <a:cubicBezTo>
                    <a:pt x="7748" y="16591"/>
                    <a:pt x="7513" y="16591"/>
                    <a:pt x="7513" y="16748"/>
                  </a:cubicBezTo>
                  <a:cubicBezTo>
                    <a:pt x="7513" y="16591"/>
                    <a:pt x="7278" y="16748"/>
                    <a:pt x="7278" y="16748"/>
                  </a:cubicBezTo>
                  <a:cubicBezTo>
                    <a:pt x="7278" y="16904"/>
                    <a:pt x="7278" y="16904"/>
                    <a:pt x="7043" y="16904"/>
                  </a:cubicBezTo>
                  <a:cubicBezTo>
                    <a:pt x="7043" y="16904"/>
                    <a:pt x="6574" y="16748"/>
                    <a:pt x="6574" y="16904"/>
                  </a:cubicBezTo>
                  <a:cubicBezTo>
                    <a:pt x="6574" y="17061"/>
                    <a:pt x="6339" y="17061"/>
                    <a:pt x="6339" y="17061"/>
                  </a:cubicBezTo>
                  <a:cubicBezTo>
                    <a:pt x="6104" y="17217"/>
                    <a:pt x="6339" y="17217"/>
                    <a:pt x="6104" y="17217"/>
                  </a:cubicBezTo>
                  <a:cubicBezTo>
                    <a:pt x="6339" y="17217"/>
                    <a:pt x="6574" y="17217"/>
                    <a:pt x="6574" y="17217"/>
                  </a:cubicBezTo>
                  <a:cubicBezTo>
                    <a:pt x="6809" y="17374"/>
                    <a:pt x="6339" y="17530"/>
                    <a:pt x="6339" y="17530"/>
                  </a:cubicBezTo>
                  <a:cubicBezTo>
                    <a:pt x="6339" y="17530"/>
                    <a:pt x="6339" y="17530"/>
                    <a:pt x="6339" y="17687"/>
                  </a:cubicBezTo>
                  <a:cubicBezTo>
                    <a:pt x="6574" y="17687"/>
                    <a:pt x="6574" y="17687"/>
                    <a:pt x="6574" y="17530"/>
                  </a:cubicBezTo>
                  <a:cubicBezTo>
                    <a:pt x="6574" y="17530"/>
                    <a:pt x="7043" y="17687"/>
                    <a:pt x="7043" y="17530"/>
                  </a:cubicBezTo>
                  <a:cubicBezTo>
                    <a:pt x="7043" y="17530"/>
                    <a:pt x="7043" y="17530"/>
                    <a:pt x="7043" y="17374"/>
                  </a:cubicBezTo>
                  <a:cubicBezTo>
                    <a:pt x="7043" y="17374"/>
                    <a:pt x="7043" y="17374"/>
                    <a:pt x="7278" y="17374"/>
                  </a:cubicBezTo>
                  <a:cubicBezTo>
                    <a:pt x="7043" y="17374"/>
                    <a:pt x="7043" y="17530"/>
                    <a:pt x="7278" y="17530"/>
                  </a:cubicBezTo>
                  <a:cubicBezTo>
                    <a:pt x="7043" y="17530"/>
                    <a:pt x="6809" y="17687"/>
                    <a:pt x="6809" y="17687"/>
                  </a:cubicBezTo>
                  <a:cubicBezTo>
                    <a:pt x="6809" y="17687"/>
                    <a:pt x="6809" y="17687"/>
                    <a:pt x="6809" y="17687"/>
                  </a:cubicBezTo>
                  <a:cubicBezTo>
                    <a:pt x="6574" y="17687"/>
                    <a:pt x="6574" y="17687"/>
                    <a:pt x="6574" y="17687"/>
                  </a:cubicBezTo>
                  <a:cubicBezTo>
                    <a:pt x="6809" y="17687"/>
                    <a:pt x="6809" y="17843"/>
                    <a:pt x="7043" y="17843"/>
                  </a:cubicBezTo>
                  <a:cubicBezTo>
                    <a:pt x="7043" y="17843"/>
                    <a:pt x="7043" y="17843"/>
                    <a:pt x="7278" y="17687"/>
                  </a:cubicBezTo>
                  <a:cubicBezTo>
                    <a:pt x="7278" y="17687"/>
                    <a:pt x="7513" y="17687"/>
                    <a:pt x="7513" y="17687"/>
                  </a:cubicBezTo>
                  <a:cubicBezTo>
                    <a:pt x="7513" y="17687"/>
                    <a:pt x="7513" y="17530"/>
                    <a:pt x="7513" y="17530"/>
                  </a:cubicBezTo>
                  <a:cubicBezTo>
                    <a:pt x="7748" y="17530"/>
                    <a:pt x="7983" y="17530"/>
                    <a:pt x="7983" y="17530"/>
                  </a:cubicBezTo>
                  <a:cubicBezTo>
                    <a:pt x="7983" y="17374"/>
                    <a:pt x="8217" y="17530"/>
                    <a:pt x="8217" y="17374"/>
                  </a:cubicBezTo>
                  <a:cubicBezTo>
                    <a:pt x="8217" y="17530"/>
                    <a:pt x="8217" y="17530"/>
                    <a:pt x="8217" y="17530"/>
                  </a:cubicBezTo>
                  <a:cubicBezTo>
                    <a:pt x="8217" y="17530"/>
                    <a:pt x="8217" y="17530"/>
                    <a:pt x="8217" y="17530"/>
                  </a:cubicBezTo>
                  <a:cubicBezTo>
                    <a:pt x="8217" y="17687"/>
                    <a:pt x="8452" y="17687"/>
                    <a:pt x="8452" y="17687"/>
                  </a:cubicBezTo>
                  <a:cubicBezTo>
                    <a:pt x="8687" y="17687"/>
                    <a:pt x="8687" y="17687"/>
                    <a:pt x="8922" y="17687"/>
                  </a:cubicBezTo>
                  <a:cubicBezTo>
                    <a:pt x="8922" y="17843"/>
                    <a:pt x="8452" y="17843"/>
                    <a:pt x="8452" y="17843"/>
                  </a:cubicBezTo>
                  <a:cubicBezTo>
                    <a:pt x="8452" y="17687"/>
                    <a:pt x="8452" y="17687"/>
                    <a:pt x="8452" y="17687"/>
                  </a:cubicBezTo>
                  <a:cubicBezTo>
                    <a:pt x="8217" y="17843"/>
                    <a:pt x="8217" y="18000"/>
                    <a:pt x="8687" y="18000"/>
                  </a:cubicBezTo>
                  <a:cubicBezTo>
                    <a:pt x="8687" y="18000"/>
                    <a:pt x="8922" y="17843"/>
                    <a:pt x="8922" y="18000"/>
                  </a:cubicBezTo>
                  <a:cubicBezTo>
                    <a:pt x="8922" y="18000"/>
                    <a:pt x="8922" y="18000"/>
                    <a:pt x="9157" y="18000"/>
                  </a:cubicBezTo>
                  <a:cubicBezTo>
                    <a:pt x="8922" y="17843"/>
                    <a:pt x="9157" y="17843"/>
                    <a:pt x="9157" y="17843"/>
                  </a:cubicBezTo>
                  <a:cubicBezTo>
                    <a:pt x="9391" y="17843"/>
                    <a:pt x="9391" y="17843"/>
                    <a:pt x="9391" y="18000"/>
                  </a:cubicBezTo>
                  <a:cubicBezTo>
                    <a:pt x="9626" y="18157"/>
                    <a:pt x="9626" y="18157"/>
                    <a:pt x="9861" y="18313"/>
                  </a:cubicBezTo>
                  <a:cubicBezTo>
                    <a:pt x="10096" y="18313"/>
                    <a:pt x="10096" y="18313"/>
                    <a:pt x="10330" y="18313"/>
                  </a:cubicBezTo>
                  <a:cubicBezTo>
                    <a:pt x="10565" y="18313"/>
                    <a:pt x="10800" y="18313"/>
                    <a:pt x="10800" y="18313"/>
                  </a:cubicBezTo>
                  <a:cubicBezTo>
                    <a:pt x="10800" y="18313"/>
                    <a:pt x="10800" y="18157"/>
                    <a:pt x="10800" y="18157"/>
                  </a:cubicBezTo>
                  <a:cubicBezTo>
                    <a:pt x="11035" y="18157"/>
                    <a:pt x="11035" y="18000"/>
                    <a:pt x="11270" y="18000"/>
                  </a:cubicBezTo>
                  <a:cubicBezTo>
                    <a:pt x="11270" y="18000"/>
                    <a:pt x="11739" y="17843"/>
                    <a:pt x="11974" y="17843"/>
                  </a:cubicBezTo>
                  <a:cubicBezTo>
                    <a:pt x="11974" y="17687"/>
                    <a:pt x="12209" y="17687"/>
                    <a:pt x="12209" y="17530"/>
                  </a:cubicBezTo>
                  <a:cubicBezTo>
                    <a:pt x="12443" y="17530"/>
                    <a:pt x="12443" y="17530"/>
                    <a:pt x="12443" y="17374"/>
                  </a:cubicBezTo>
                  <a:cubicBezTo>
                    <a:pt x="12678" y="17530"/>
                    <a:pt x="12209" y="17530"/>
                    <a:pt x="12209" y="17687"/>
                  </a:cubicBezTo>
                  <a:cubicBezTo>
                    <a:pt x="11974" y="17687"/>
                    <a:pt x="11974" y="17843"/>
                    <a:pt x="11974" y="18000"/>
                  </a:cubicBezTo>
                  <a:cubicBezTo>
                    <a:pt x="11739" y="18157"/>
                    <a:pt x="11504" y="18157"/>
                    <a:pt x="11270" y="18313"/>
                  </a:cubicBezTo>
                  <a:cubicBezTo>
                    <a:pt x="11270" y="18313"/>
                    <a:pt x="11270" y="18313"/>
                    <a:pt x="11270" y="18313"/>
                  </a:cubicBezTo>
                  <a:cubicBezTo>
                    <a:pt x="11270" y="18470"/>
                    <a:pt x="11270" y="18470"/>
                    <a:pt x="11035" y="18470"/>
                  </a:cubicBezTo>
                  <a:cubicBezTo>
                    <a:pt x="11270" y="18626"/>
                    <a:pt x="11270" y="18783"/>
                    <a:pt x="11035" y="18783"/>
                  </a:cubicBezTo>
                  <a:cubicBezTo>
                    <a:pt x="11035" y="18783"/>
                    <a:pt x="11035" y="18783"/>
                    <a:pt x="11035" y="18783"/>
                  </a:cubicBezTo>
                  <a:cubicBezTo>
                    <a:pt x="11035" y="18783"/>
                    <a:pt x="11035" y="18783"/>
                    <a:pt x="11035" y="18783"/>
                  </a:cubicBezTo>
                  <a:cubicBezTo>
                    <a:pt x="10800" y="18939"/>
                    <a:pt x="10330" y="18783"/>
                    <a:pt x="10096" y="18783"/>
                  </a:cubicBezTo>
                  <a:cubicBezTo>
                    <a:pt x="9626" y="18783"/>
                    <a:pt x="8922" y="18783"/>
                    <a:pt x="8452" y="18783"/>
                  </a:cubicBezTo>
                  <a:cubicBezTo>
                    <a:pt x="8452" y="18783"/>
                    <a:pt x="8452" y="18939"/>
                    <a:pt x="8452" y="18939"/>
                  </a:cubicBezTo>
                  <a:cubicBezTo>
                    <a:pt x="8452" y="19096"/>
                    <a:pt x="8452" y="19096"/>
                    <a:pt x="8452" y="19096"/>
                  </a:cubicBezTo>
                  <a:cubicBezTo>
                    <a:pt x="8452" y="19252"/>
                    <a:pt x="8217" y="19252"/>
                    <a:pt x="8217" y="19252"/>
                  </a:cubicBezTo>
                  <a:cubicBezTo>
                    <a:pt x="7983" y="19252"/>
                    <a:pt x="7983" y="19096"/>
                    <a:pt x="7748" y="19252"/>
                  </a:cubicBezTo>
                  <a:cubicBezTo>
                    <a:pt x="7748" y="19252"/>
                    <a:pt x="7748" y="19565"/>
                    <a:pt x="7748" y="19565"/>
                  </a:cubicBezTo>
                  <a:cubicBezTo>
                    <a:pt x="7748" y="19722"/>
                    <a:pt x="7513" y="19878"/>
                    <a:pt x="7513" y="20035"/>
                  </a:cubicBezTo>
                  <a:cubicBezTo>
                    <a:pt x="7513" y="20035"/>
                    <a:pt x="7278" y="20035"/>
                    <a:pt x="7278" y="20035"/>
                  </a:cubicBezTo>
                  <a:cubicBezTo>
                    <a:pt x="7278" y="20191"/>
                    <a:pt x="7278" y="20191"/>
                    <a:pt x="7043" y="20191"/>
                  </a:cubicBezTo>
                  <a:cubicBezTo>
                    <a:pt x="7043" y="20348"/>
                    <a:pt x="7043" y="20348"/>
                    <a:pt x="7278" y="20348"/>
                  </a:cubicBezTo>
                  <a:cubicBezTo>
                    <a:pt x="7043" y="20348"/>
                    <a:pt x="7043" y="20348"/>
                    <a:pt x="7043" y="20348"/>
                  </a:cubicBezTo>
                  <a:cubicBezTo>
                    <a:pt x="7043" y="20348"/>
                    <a:pt x="7043" y="20191"/>
                    <a:pt x="7043" y="20191"/>
                  </a:cubicBezTo>
                  <a:cubicBezTo>
                    <a:pt x="6809" y="20348"/>
                    <a:pt x="6809" y="20348"/>
                    <a:pt x="6809" y="20504"/>
                  </a:cubicBezTo>
                  <a:cubicBezTo>
                    <a:pt x="6574" y="20504"/>
                    <a:pt x="6574" y="20504"/>
                    <a:pt x="6574" y="20661"/>
                  </a:cubicBezTo>
                  <a:cubicBezTo>
                    <a:pt x="6574" y="20661"/>
                    <a:pt x="6574" y="20661"/>
                    <a:pt x="6574" y="20661"/>
                  </a:cubicBezTo>
                  <a:cubicBezTo>
                    <a:pt x="6339" y="20817"/>
                    <a:pt x="6104" y="20974"/>
                    <a:pt x="5870" y="20974"/>
                  </a:cubicBezTo>
                  <a:cubicBezTo>
                    <a:pt x="5870" y="20974"/>
                    <a:pt x="5870" y="21130"/>
                    <a:pt x="5870" y="21130"/>
                  </a:cubicBezTo>
                  <a:cubicBezTo>
                    <a:pt x="5870" y="21130"/>
                    <a:pt x="5870" y="20974"/>
                    <a:pt x="5870" y="20974"/>
                  </a:cubicBezTo>
                  <a:cubicBezTo>
                    <a:pt x="5635" y="20974"/>
                    <a:pt x="5635" y="20974"/>
                    <a:pt x="5635" y="21130"/>
                  </a:cubicBezTo>
                  <a:cubicBezTo>
                    <a:pt x="5400" y="21130"/>
                    <a:pt x="5165" y="21130"/>
                    <a:pt x="5400" y="21287"/>
                  </a:cubicBezTo>
                  <a:cubicBezTo>
                    <a:pt x="5400" y="21287"/>
                    <a:pt x="5165" y="21443"/>
                    <a:pt x="5400" y="21443"/>
                  </a:cubicBezTo>
                  <a:cubicBezTo>
                    <a:pt x="5400" y="21443"/>
                    <a:pt x="5635" y="21443"/>
                    <a:pt x="5635" y="21287"/>
                  </a:cubicBezTo>
                  <a:cubicBezTo>
                    <a:pt x="5635" y="21287"/>
                    <a:pt x="5635" y="21287"/>
                    <a:pt x="5635" y="21287"/>
                  </a:cubicBezTo>
                  <a:cubicBezTo>
                    <a:pt x="5870" y="21130"/>
                    <a:pt x="6104" y="21287"/>
                    <a:pt x="6104" y="21287"/>
                  </a:cubicBezTo>
                  <a:cubicBezTo>
                    <a:pt x="6339" y="21443"/>
                    <a:pt x="6339" y="21600"/>
                    <a:pt x="6339" y="21600"/>
                  </a:cubicBezTo>
                  <a:cubicBezTo>
                    <a:pt x="6339" y="21600"/>
                    <a:pt x="7043" y="21287"/>
                    <a:pt x="6574" y="21287"/>
                  </a:cubicBezTo>
                  <a:cubicBezTo>
                    <a:pt x="6574" y="21287"/>
                    <a:pt x="6574" y="21287"/>
                    <a:pt x="6809" y="21130"/>
                  </a:cubicBezTo>
                  <a:cubicBezTo>
                    <a:pt x="6574" y="21130"/>
                    <a:pt x="6809" y="20974"/>
                    <a:pt x="6809" y="21130"/>
                  </a:cubicBezTo>
                  <a:cubicBezTo>
                    <a:pt x="7043" y="20974"/>
                    <a:pt x="7278" y="20974"/>
                    <a:pt x="7278" y="20974"/>
                  </a:cubicBezTo>
                  <a:cubicBezTo>
                    <a:pt x="7278" y="20974"/>
                    <a:pt x="7278" y="20817"/>
                    <a:pt x="7278" y="20817"/>
                  </a:cubicBezTo>
                  <a:cubicBezTo>
                    <a:pt x="7513" y="20661"/>
                    <a:pt x="7513" y="20661"/>
                    <a:pt x="7513" y="20817"/>
                  </a:cubicBezTo>
                  <a:cubicBezTo>
                    <a:pt x="7748" y="20817"/>
                    <a:pt x="7983" y="20817"/>
                    <a:pt x="7983" y="20661"/>
                  </a:cubicBezTo>
                  <a:cubicBezTo>
                    <a:pt x="8217" y="20661"/>
                    <a:pt x="8452" y="20661"/>
                    <a:pt x="8687" y="20817"/>
                  </a:cubicBezTo>
                  <a:cubicBezTo>
                    <a:pt x="8687" y="20817"/>
                    <a:pt x="8687" y="20661"/>
                    <a:pt x="8687" y="20661"/>
                  </a:cubicBezTo>
                  <a:cubicBezTo>
                    <a:pt x="8687" y="20661"/>
                    <a:pt x="8687" y="20661"/>
                    <a:pt x="8452" y="20661"/>
                  </a:cubicBezTo>
                  <a:cubicBezTo>
                    <a:pt x="8452" y="20661"/>
                    <a:pt x="8452" y="20661"/>
                    <a:pt x="8452" y="20661"/>
                  </a:cubicBezTo>
                  <a:cubicBezTo>
                    <a:pt x="8452" y="20661"/>
                    <a:pt x="8452" y="20661"/>
                    <a:pt x="8452" y="20661"/>
                  </a:cubicBezTo>
                  <a:cubicBezTo>
                    <a:pt x="8452" y="20661"/>
                    <a:pt x="8452" y="20661"/>
                    <a:pt x="8687" y="20661"/>
                  </a:cubicBezTo>
                  <a:cubicBezTo>
                    <a:pt x="8452" y="20661"/>
                    <a:pt x="8452" y="20661"/>
                    <a:pt x="8452" y="20661"/>
                  </a:cubicBezTo>
                  <a:cubicBezTo>
                    <a:pt x="8452" y="20661"/>
                    <a:pt x="8452" y="20504"/>
                    <a:pt x="8452" y="20504"/>
                  </a:cubicBezTo>
                  <a:cubicBezTo>
                    <a:pt x="8452" y="20504"/>
                    <a:pt x="8452" y="20504"/>
                    <a:pt x="8452" y="20504"/>
                  </a:cubicBezTo>
                  <a:cubicBezTo>
                    <a:pt x="8687" y="20504"/>
                    <a:pt x="8687" y="20504"/>
                    <a:pt x="8687" y="20504"/>
                  </a:cubicBezTo>
                  <a:cubicBezTo>
                    <a:pt x="8452" y="20504"/>
                    <a:pt x="8687" y="20661"/>
                    <a:pt x="8687" y="20661"/>
                  </a:cubicBezTo>
                  <a:cubicBezTo>
                    <a:pt x="8687" y="20661"/>
                    <a:pt x="8922" y="20817"/>
                    <a:pt x="8922" y="20817"/>
                  </a:cubicBezTo>
                  <a:cubicBezTo>
                    <a:pt x="8922" y="20817"/>
                    <a:pt x="8922" y="20817"/>
                    <a:pt x="9157" y="20817"/>
                  </a:cubicBezTo>
                  <a:cubicBezTo>
                    <a:pt x="9157" y="20817"/>
                    <a:pt x="9391" y="20974"/>
                    <a:pt x="9391" y="20974"/>
                  </a:cubicBezTo>
                  <a:cubicBezTo>
                    <a:pt x="9391" y="20974"/>
                    <a:pt x="9626" y="21130"/>
                    <a:pt x="9861" y="20974"/>
                  </a:cubicBezTo>
                  <a:cubicBezTo>
                    <a:pt x="9861" y="20974"/>
                    <a:pt x="9861" y="20817"/>
                    <a:pt x="9861" y="20817"/>
                  </a:cubicBezTo>
                  <a:cubicBezTo>
                    <a:pt x="9861" y="20817"/>
                    <a:pt x="9861" y="20817"/>
                    <a:pt x="9861" y="20661"/>
                  </a:cubicBezTo>
                  <a:cubicBezTo>
                    <a:pt x="10096" y="20817"/>
                    <a:pt x="10096" y="20661"/>
                    <a:pt x="10096" y="20504"/>
                  </a:cubicBezTo>
                  <a:cubicBezTo>
                    <a:pt x="9861" y="20661"/>
                    <a:pt x="9861" y="20504"/>
                    <a:pt x="10096" y="20504"/>
                  </a:cubicBezTo>
                  <a:cubicBezTo>
                    <a:pt x="10096" y="20348"/>
                    <a:pt x="10096" y="20348"/>
                    <a:pt x="10096" y="20191"/>
                  </a:cubicBezTo>
                  <a:cubicBezTo>
                    <a:pt x="10096" y="20035"/>
                    <a:pt x="10096" y="20035"/>
                    <a:pt x="10096" y="20035"/>
                  </a:cubicBezTo>
                  <a:cubicBezTo>
                    <a:pt x="10096" y="20035"/>
                    <a:pt x="10330" y="20035"/>
                    <a:pt x="10330" y="20035"/>
                  </a:cubicBezTo>
                  <a:cubicBezTo>
                    <a:pt x="10330" y="20191"/>
                    <a:pt x="10565" y="20035"/>
                    <a:pt x="10565" y="20035"/>
                  </a:cubicBezTo>
                  <a:cubicBezTo>
                    <a:pt x="10800" y="19878"/>
                    <a:pt x="11035" y="19878"/>
                    <a:pt x="11270" y="19878"/>
                  </a:cubicBezTo>
                  <a:cubicBezTo>
                    <a:pt x="11504" y="19878"/>
                    <a:pt x="11504" y="19878"/>
                    <a:pt x="11739" y="20035"/>
                  </a:cubicBezTo>
                  <a:cubicBezTo>
                    <a:pt x="11974" y="20035"/>
                    <a:pt x="12443" y="20191"/>
                    <a:pt x="12443" y="20348"/>
                  </a:cubicBezTo>
                  <a:cubicBezTo>
                    <a:pt x="12443" y="20191"/>
                    <a:pt x="12209" y="20035"/>
                    <a:pt x="12678" y="20035"/>
                  </a:cubicBezTo>
                  <a:cubicBezTo>
                    <a:pt x="12913" y="20035"/>
                    <a:pt x="13383" y="20191"/>
                    <a:pt x="13383" y="20035"/>
                  </a:cubicBezTo>
                  <a:cubicBezTo>
                    <a:pt x="13383" y="20035"/>
                    <a:pt x="13383" y="20035"/>
                    <a:pt x="13148" y="19878"/>
                  </a:cubicBezTo>
                  <a:cubicBezTo>
                    <a:pt x="13148" y="19878"/>
                    <a:pt x="13148" y="19878"/>
                    <a:pt x="13148" y="19878"/>
                  </a:cubicBezTo>
                  <a:cubicBezTo>
                    <a:pt x="13148" y="19878"/>
                    <a:pt x="13148" y="19878"/>
                    <a:pt x="13148" y="19878"/>
                  </a:cubicBezTo>
                  <a:cubicBezTo>
                    <a:pt x="13383" y="19878"/>
                    <a:pt x="13383" y="19878"/>
                    <a:pt x="13383" y="19878"/>
                  </a:cubicBezTo>
                  <a:cubicBezTo>
                    <a:pt x="13617" y="19878"/>
                    <a:pt x="13852" y="19878"/>
                    <a:pt x="14087" y="19878"/>
                  </a:cubicBezTo>
                  <a:cubicBezTo>
                    <a:pt x="14087" y="19878"/>
                    <a:pt x="14322" y="19878"/>
                    <a:pt x="14322" y="19878"/>
                  </a:cubicBezTo>
                  <a:cubicBezTo>
                    <a:pt x="14322" y="19878"/>
                    <a:pt x="14322" y="19878"/>
                    <a:pt x="14322" y="19878"/>
                  </a:cubicBezTo>
                  <a:cubicBezTo>
                    <a:pt x="14322" y="19722"/>
                    <a:pt x="14557" y="19722"/>
                    <a:pt x="14557" y="19722"/>
                  </a:cubicBezTo>
                  <a:cubicBezTo>
                    <a:pt x="14557" y="19722"/>
                    <a:pt x="14557" y="19722"/>
                    <a:pt x="14557" y="19722"/>
                  </a:cubicBezTo>
                  <a:cubicBezTo>
                    <a:pt x="14791" y="19722"/>
                    <a:pt x="14791" y="19722"/>
                    <a:pt x="14791" y="19565"/>
                  </a:cubicBezTo>
                  <a:cubicBezTo>
                    <a:pt x="14791" y="19565"/>
                    <a:pt x="14557" y="19409"/>
                    <a:pt x="14557" y="19409"/>
                  </a:cubicBezTo>
                  <a:cubicBezTo>
                    <a:pt x="14791" y="19565"/>
                    <a:pt x="14791" y="19565"/>
                    <a:pt x="15026" y="19722"/>
                  </a:cubicBezTo>
                  <a:cubicBezTo>
                    <a:pt x="15026" y="19722"/>
                    <a:pt x="15261" y="19722"/>
                    <a:pt x="15261" y="19722"/>
                  </a:cubicBezTo>
                  <a:cubicBezTo>
                    <a:pt x="15261" y="19722"/>
                    <a:pt x="15261" y="19565"/>
                    <a:pt x="15261" y="19565"/>
                  </a:cubicBezTo>
                  <a:cubicBezTo>
                    <a:pt x="15261" y="19565"/>
                    <a:pt x="15261" y="19565"/>
                    <a:pt x="15261" y="19565"/>
                  </a:cubicBezTo>
                  <a:cubicBezTo>
                    <a:pt x="15261" y="19565"/>
                    <a:pt x="15261" y="19722"/>
                    <a:pt x="15261" y="19722"/>
                  </a:cubicBezTo>
                  <a:cubicBezTo>
                    <a:pt x="15261" y="19722"/>
                    <a:pt x="15496" y="19722"/>
                    <a:pt x="15496" y="19722"/>
                  </a:cubicBezTo>
                  <a:cubicBezTo>
                    <a:pt x="15496" y="19565"/>
                    <a:pt x="15496" y="19565"/>
                    <a:pt x="15496" y="19565"/>
                  </a:cubicBezTo>
                  <a:cubicBezTo>
                    <a:pt x="15730" y="19565"/>
                    <a:pt x="15730" y="19565"/>
                    <a:pt x="15730" y="19722"/>
                  </a:cubicBezTo>
                  <a:cubicBezTo>
                    <a:pt x="15965" y="19565"/>
                    <a:pt x="15730" y="19722"/>
                    <a:pt x="15730" y="19722"/>
                  </a:cubicBezTo>
                  <a:cubicBezTo>
                    <a:pt x="15730" y="19722"/>
                    <a:pt x="15965" y="19878"/>
                    <a:pt x="15965" y="19878"/>
                  </a:cubicBezTo>
                  <a:cubicBezTo>
                    <a:pt x="15965" y="19878"/>
                    <a:pt x="15965" y="19722"/>
                    <a:pt x="15965" y="19722"/>
                  </a:cubicBezTo>
                  <a:cubicBezTo>
                    <a:pt x="15965" y="19722"/>
                    <a:pt x="16200" y="19722"/>
                    <a:pt x="16200" y="19722"/>
                  </a:cubicBezTo>
                  <a:cubicBezTo>
                    <a:pt x="16200" y="19722"/>
                    <a:pt x="16435" y="19722"/>
                    <a:pt x="16670" y="19722"/>
                  </a:cubicBezTo>
                  <a:cubicBezTo>
                    <a:pt x="16904" y="19722"/>
                    <a:pt x="17139" y="19565"/>
                    <a:pt x="17374" y="19722"/>
                  </a:cubicBezTo>
                  <a:cubicBezTo>
                    <a:pt x="17609" y="19722"/>
                    <a:pt x="17843" y="19722"/>
                    <a:pt x="17843" y="19722"/>
                  </a:cubicBezTo>
                  <a:cubicBezTo>
                    <a:pt x="18078" y="19878"/>
                    <a:pt x="18078" y="19878"/>
                    <a:pt x="18313" y="19722"/>
                  </a:cubicBezTo>
                  <a:cubicBezTo>
                    <a:pt x="18548" y="19722"/>
                    <a:pt x="18548" y="19565"/>
                    <a:pt x="18783" y="19565"/>
                  </a:cubicBezTo>
                  <a:cubicBezTo>
                    <a:pt x="19017" y="19565"/>
                    <a:pt x="19017" y="19565"/>
                    <a:pt x="19252" y="19409"/>
                  </a:cubicBezTo>
                  <a:cubicBezTo>
                    <a:pt x="19487" y="19409"/>
                    <a:pt x="19487" y="19409"/>
                    <a:pt x="19722" y="19409"/>
                  </a:cubicBezTo>
                  <a:cubicBezTo>
                    <a:pt x="19957" y="19409"/>
                    <a:pt x="19722" y="19409"/>
                    <a:pt x="19722" y="19252"/>
                  </a:cubicBezTo>
                  <a:cubicBezTo>
                    <a:pt x="19957" y="18939"/>
                    <a:pt x="20426" y="19096"/>
                    <a:pt x="20661" y="18939"/>
                  </a:cubicBezTo>
                  <a:cubicBezTo>
                    <a:pt x="20661" y="18939"/>
                    <a:pt x="20661" y="18783"/>
                    <a:pt x="20661" y="18626"/>
                  </a:cubicBezTo>
                  <a:cubicBezTo>
                    <a:pt x="20661" y="18626"/>
                    <a:pt x="20661" y="18626"/>
                    <a:pt x="20661" y="18470"/>
                  </a:cubicBezTo>
                  <a:cubicBezTo>
                    <a:pt x="20661" y="18470"/>
                    <a:pt x="20661" y="18470"/>
                    <a:pt x="20661" y="18470"/>
                  </a:cubicBezTo>
                  <a:cubicBezTo>
                    <a:pt x="20896" y="18313"/>
                    <a:pt x="20896" y="18313"/>
                    <a:pt x="20661" y="18313"/>
                  </a:cubicBezTo>
                  <a:cubicBezTo>
                    <a:pt x="20426" y="18313"/>
                    <a:pt x="20191" y="18313"/>
                    <a:pt x="19957" y="18313"/>
                  </a:cubicBezTo>
                  <a:cubicBezTo>
                    <a:pt x="19722" y="18313"/>
                    <a:pt x="19487" y="18470"/>
                    <a:pt x="19252" y="18470"/>
                  </a:cubicBezTo>
                  <a:cubicBezTo>
                    <a:pt x="19252" y="18313"/>
                    <a:pt x="19252" y="18157"/>
                    <a:pt x="19252" y="18313"/>
                  </a:cubicBezTo>
                  <a:cubicBezTo>
                    <a:pt x="19017" y="18313"/>
                    <a:pt x="19017" y="18313"/>
                    <a:pt x="18783" y="18313"/>
                  </a:cubicBezTo>
                  <a:cubicBezTo>
                    <a:pt x="18783" y="18313"/>
                    <a:pt x="19252" y="18157"/>
                    <a:pt x="19252" y="18157"/>
                  </a:cubicBezTo>
                  <a:cubicBezTo>
                    <a:pt x="19252" y="18157"/>
                    <a:pt x="19252" y="18157"/>
                    <a:pt x="19252" y="18157"/>
                  </a:cubicBezTo>
                  <a:cubicBezTo>
                    <a:pt x="19017" y="18000"/>
                    <a:pt x="18783" y="18157"/>
                    <a:pt x="18548" y="18157"/>
                  </a:cubicBezTo>
                  <a:cubicBezTo>
                    <a:pt x="18548" y="18157"/>
                    <a:pt x="18548" y="18157"/>
                    <a:pt x="18548" y="18157"/>
                  </a:cubicBezTo>
                  <a:cubicBezTo>
                    <a:pt x="18783" y="18000"/>
                    <a:pt x="18783" y="18000"/>
                    <a:pt x="18783" y="18000"/>
                  </a:cubicBezTo>
                  <a:cubicBezTo>
                    <a:pt x="19017" y="18000"/>
                    <a:pt x="19017" y="18000"/>
                    <a:pt x="19017" y="18000"/>
                  </a:cubicBezTo>
                  <a:cubicBezTo>
                    <a:pt x="19252" y="18000"/>
                    <a:pt x="19252" y="18000"/>
                    <a:pt x="19487" y="18000"/>
                  </a:cubicBezTo>
                  <a:cubicBezTo>
                    <a:pt x="19487" y="18000"/>
                    <a:pt x="19957" y="17843"/>
                    <a:pt x="19722" y="17843"/>
                  </a:cubicBezTo>
                  <a:cubicBezTo>
                    <a:pt x="19957" y="17530"/>
                    <a:pt x="19722" y="17374"/>
                    <a:pt x="19252" y="17687"/>
                  </a:cubicBezTo>
                  <a:cubicBezTo>
                    <a:pt x="19252" y="17530"/>
                    <a:pt x="19252" y="17530"/>
                    <a:pt x="19252" y="17530"/>
                  </a:cubicBezTo>
                  <a:cubicBezTo>
                    <a:pt x="19252" y="17530"/>
                    <a:pt x="19487" y="17530"/>
                    <a:pt x="19487" y="17530"/>
                  </a:cubicBezTo>
                  <a:cubicBezTo>
                    <a:pt x="19487" y="17530"/>
                    <a:pt x="19722" y="17374"/>
                    <a:pt x="19722" y="17374"/>
                  </a:cubicBezTo>
                  <a:cubicBezTo>
                    <a:pt x="19722" y="17374"/>
                    <a:pt x="19722" y="17374"/>
                    <a:pt x="19722" y="17217"/>
                  </a:cubicBezTo>
                  <a:cubicBezTo>
                    <a:pt x="19957" y="17374"/>
                    <a:pt x="19957" y="17530"/>
                    <a:pt x="20191" y="17374"/>
                  </a:cubicBezTo>
                  <a:cubicBezTo>
                    <a:pt x="20191" y="17374"/>
                    <a:pt x="20426" y="17374"/>
                    <a:pt x="20426" y="17217"/>
                  </a:cubicBezTo>
                  <a:cubicBezTo>
                    <a:pt x="20426" y="17217"/>
                    <a:pt x="20426" y="17217"/>
                    <a:pt x="20191" y="17217"/>
                  </a:cubicBezTo>
                  <a:cubicBezTo>
                    <a:pt x="20426" y="17217"/>
                    <a:pt x="20426" y="17061"/>
                    <a:pt x="20426" y="17061"/>
                  </a:cubicBezTo>
                  <a:cubicBezTo>
                    <a:pt x="20426" y="17061"/>
                    <a:pt x="20191" y="17061"/>
                    <a:pt x="19957" y="17061"/>
                  </a:cubicBezTo>
                  <a:cubicBezTo>
                    <a:pt x="19957" y="17061"/>
                    <a:pt x="20426" y="17061"/>
                    <a:pt x="20426" y="17061"/>
                  </a:cubicBezTo>
                  <a:cubicBezTo>
                    <a:pt x="20426" y="16904"/>
                    <a:pt x="20191" y="16904"/>
                    <a:pt x="20191" y="16904"/>
                  </a:cubicBezTo>
                  <a:cubicBezTo>
                    <a:pt x="20191" y="16904"/>
                    <a:pt x="20426" y="16904"/>
                    <a:pt x="20426" y="16904"/>
                  </a:cubicBezTo>
                  <a:cubicBezTo>
                    <a:pt x="20426" y="16904"/>
                    <a:pt x="20426" y="17061"/>
                    <a:pt x="20661" y="17061"/>
                  </a:cubicBezTo>
                  <a:cubicBezTo>
                    <a:pt x="20661" y="17061"/>
                    <a:pt x="20896" y="16904"/>
                    <a:pt x="20896" y="16748"/>
                  </a:cubicBezTo>
                  <a:cubicBezTo>
                    <a:pt x="21130" y="16748"/>
                    <a:pt x="21130" y="16591"/>
                    <a:pt x="21365" y="16435"/>
                  </a:cubicBezTo>
                  <a:cubicBezTo>
                    <a:pt x="21365" y="16278"/>
                    <a:pt x="21600" y="15809"/>
                    <a:pt x="21365" y="15652"/>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22" name="Shape 2723">
              <a:extLst>
                <a:ext uri="{FF2B5EF4-FFF2-40B4-BE49-F238E27FC236}">
                  <a16:creationId xmlns:a16="http://schemas.microsoft.com/office/drawing/2014/main" id="{E66344E1-B74B-49F5-9818-41E3A35B2CBA}"/>
                </a:ext>
              </a:extLst>
            </p:cNvPr>
            <p:cNvSpPr/>
            <p:nvPr/>
          </p:nvSpPr>
          <p:spPr>
            <a:xfrm>
              <a:off x="1568324" y="12578740"/>
              <a:ext cx="1994" cy="19933"/>
            </a:xfrm>
            <a:prstGeom prst="ellipse">
              <a:avLst/>
            </a:pr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23" name="Shape 2724">
              <a:extLst>
                <a:ext uri="{FF2B5EF4-FFF2-40B4-BE49-F238E27FC236}">
                  <a16:creationId xmlns:a16="http://schemas.microsoft.com/office/drawing/2014/main" id="{CE26D4F8-F400-4F5C-934A-45C41F36DD99}"/>
                </a:ext>
              </a:extLst>
            </p:cNvPr>
            <p:cNvSpPr/>
            <p:nvPr/>
          </p:nvSpPr>
          <p:spPr>
            <a:xfrm>
              <a:off x="3035889" y="8998286"/>
              <a:ext cx="1208436" cy="1625587"/>
            </a:xfrm>
            <a:custGeom>
              <a:avLst/>
              <a:gdLst/>
              <a:ahLst/>
              <a:cxnLst>
                <a:cxn ang="0">
                  <a:pos x="wd2" y="hd2"/>
                </a:cxn>
                <a:cxn ang="5400000">
                  <a:pos x="wd2" y="hd2"/>
                </a:cxn>
                <a:cxn ang="10800000">
                  <a:pos x="wd2" y="hd2"/>
                </a:cxn>
                <a:cxn ang="16200000">
                  <a:pos x="wd2" y="hd2"/>
                </a:cxn>
              </a:cxnLst>
              <a:rect l="0" t="0" r="r" b="b"/>
              <a:pathLst>
                <a:path w="21600" h="21449" extrusionOk="0">
                  <a:moveTo>
                    <a:pt x="13214" y="3193"/>
                  </a:moveTo>
                  <a:cubicBezTo>
                    <a:pt x="13214" y="3193"/>
                    <a:pt x="13214" y="3193"/>
                    <a:pt x="13214" y="3193"/>
                  </a:cubicBezTo>
                  <a:cubicBezTo>
                    <a:pt x="13214" y="3193"/>
                    <a:pt x="13214" y="3193"/>
                    <a:pt x="13214" y="3193"/>
                  </a:cubicBezTo>
                  <a:cubicBezTo>
                    <a:pt x="13722" y="3005"/>
                    <a:pt x="12706" y="3005"/>
                    <a:pt x="13214" y="3193"/>
                  </a:cubicBezTo>
                  <a:close/>
                  <a:moveTo>
                    <a:pt x="13468" y="3005"/>
                  </a:moveTo>
                  <a:cubicBezTo>
                    <a:pt x="13468" y="2817"/>
                    <a:pt x="13468" y="2817"/>
                    <a:pt x="13722" y="2817"/>
                  </a:cubicBezTo>
                  <a:cubicBezTo>
                    <a:pt x="13468" y="2817"/>
                    <a:pt x="13468" y="2817"/>
                    <a:pt x="13468" y="3005"/>
                  </a:cubicBezTo>
                  <a:close/>
                  <a:moveTo>
                    <a:pt x="18551" y="2630"/>
                  </a:moveTo>
                  <a:cubicBezTo>
                    <a:pt x="18805" y="2817"/>
                    <a:pt x="18805" y="2817"/>
                    <a:pt x="18805" y="3005"/>
                  </a:cubicBezTo>
                  <a:cubicBezTo>
                    <a:pt x="18805" y="3005"/>
                    <a:pt x="19059" y="2817"/>
                    <a:pt x="18805" y="3005"/>
                  </a:cubicBezTo>
                  <a:cubicBezTo>
                    <a:pt x="19059" y="3005"/>
                    <a:pt x="19059" y="2630"/>
                    <a:pt x="19313" y="3005"/>
                  </a:cubicBezTo>
                  <a:cubicBezTo>
                    <a:pt x="19313" y="3005"/>
                    <a:pt x="19313" y="3193"/>
                    <a:pt x="19313" y="3193"/>
                  </a:cubicBezTo>
                  <a:cubicBezTo>
                    <a:pt x="19313" y="3193"/>
                    <a:pt x="19313" y="3193"/>
                    <a:pt x="19313" y="3193"/>
                  </a:cubicBezTo>
                  <a:cubicBezTo>
                    <a:pt x="19313" y="3193"/>
                    <a:pt x="19313" y="3193"/>
                    <a:pt x="19313" y="3193"/>
                  </a:cubicBezTo>
                  <a:cubicBezTo>
                    <a:pt x="19313" y="3193"/>
                    <a:pt x="19059" y="3193"/>
                    <a:pt x="19059" y="3193"/>
                  </a:cubicBezTo>
                  <a:cubicBezTo>
                    <a:pt x="19059" y="3193"/>
                    <a:pt x="19059" y="3193"/>
                    <a:pt x="19059" y="3193"/>
                  </a:cubicBezTo>
                  <a:cubicBezTo>
                    <a:pt x="19059" y="3193"/>
                    <a:pt x="19059" y="3193"/>
                    <a:pt x="19059" y="3193"/>
                  </a:cubicBezTo>
                  <a:cubicBezTo>
                    <a:pt x="19059" y="3193"/>
                    <a:pt x="19059" y="3193"/>
                    <a:pt x="19059" y="3381"/>
                  </a:cubicBezTo>
                  <a:cubicBezTo>
                    <a:pt x="19059" y="3381"/>
                    <a:pt x="18805" y="3381"/>
                    <a:pt x="18805" y="3569"/>
                  </a:cubicBezTo>
                  <a:cubicBezTo>
                    <a:pt x="18805" y="3569"/>
                    <a:pt x="19059" y="3569"/>
                    <a:pt x="19313" y="3569"/>
                  </a:cubicBezTo>
                  <a:cubicBezTo>
                    <a:pt x="19313" y="3381"/>
                    <a:pt x="19567" y="3381"/>
                    <a:pt x="19821" y="3381"/>
                  </a:cubicBezTo>
                  <a:cubicBezTo>
                    <a:pt x="19567" y="3381"/>
                    <a:pt x="19567" y="3381"/>
                    <a:pt x="19567" y="3381"/>
                  </a:cubicBezTo>
                  <a:cubicBezTo>
                    <a:pt x="19821" y="3193"/>
                    <a:pt x="19313" y="3005"/>
                    <a:pt x="19059" y="2817"/>
                  </a:cubicBezTo>
                  <a:cubicBezTo>
                    <a:pt x="19059" y="2817"/>
                    <a:pt x="18805" y="2442"/>
                    <a:pt x="18551" y="2630"/>
                  </a:cubicBezTo>
                  <a:close/>
                  <a:moveTo>
                    <a:pt x="17026" y="1690"/>
                  </a:moveTo>
                  <a:cubicBezTo>
                    <a:pt x="17026" y="1503"/>
                    <a:pt x="17026" y="1315"/>
                    <a:pt x="17280" y="1315"/>
                  </a:cubicBezTo>
                  <a:cubicBezTo>
                    <a:pt x="17280" y="1315"/>
                    <a:pt x="17280" y="1315"/>
                    <a:pt x="17280" y="1315"/>
                  </a:cubicBezTo>
                  <a:cubicBezTo>
                    <a:pt x="17280" y="1315"/>
                    <a:pt x="17280" y="1315"/>
                    <a:pt x="17280" y="1315"/>
                  </a:cubicBezTo>
                  <a:cubicBezTo>
                    <a:pt x="17026" y="1127"/>
                    <a:pt x="17026" y="1690"/>
                    <a:pt x="17026" y="1690"/>
                  </a:cubicBezTo>
                  <a:cubicBezTo>
                    <a:pt x="17026" y="1690"/>
                    <a:pt x="17026" y="1690"/>
                    <a:pt x="17026" y="1690"/>
                  </a:cubicBezTo>
                  <a:close/>
                  <a:moveTo>
                    <a:pt x="17534" y="1503"/>
                  </a:moveTo>
                  <a:cubicBezTo>
                    <a:pt x="17534" y="1315"/>
                    <a:pt x="17280" y="1503"/>
                    <a:pt x="17280" y="1503"/>
                  </a:cubicBezTo>
                  <a:cubicBezTo>
                    <a:pt x="17280" y="1503"/>
                    <a:pt x="17280" y="1690"/>
                    <a:pt x="17534" y="1503"/>
                  </a:cubicBezTo>
                  <a:cubicBezTo>
                    <a:pt x="17280" y="1690"/>
                    <a:pt x="17534" y="1690"/>
                    <a:pt x="17534" y="1690"/>
                  </a:cubicBezTo>
                  <a:cubicBezTo>
                    <a:pt x="17534" y="1690"/>
                    <a:pt x="17280" y="1690"/>
                    <a:pt x="17280" y="1878"/>
                  </a:cubicBezTo>
                  <a:cubicBezTo>
                    <a:pt x="17534" y="1690"/>
                    <a:pt x="17534" y="1878"/>
                    <a:pt x="17534" y="1878"/>
                  </a:cubicBezTo>
                  <a:cubicBezTo>
                    <a:pt x="17280" y="2066"/>
                    <a:pt x="17280" y="1878"/>
                    <a:pt x="17280" y="1878"/>
                  </a:cubicBezTo>
                  <a:cubicBezTo>
                    <a:pt x="17026" y="2066"/>
                    <a:pt x="17280" y="2066"/>
                    <a:pt x="17280" y="2254"/>
                  </a:cubicBezTo>
                  <a:cubicBezTo>
                    <a:pt x="17280" y="2254"/>
                    <a:pt x="17280" y="2254"/>
                    <a:pt x="17280" y="2254"/>
                  </a:cubicBezTo>
                  <a:cubicBezTo>
                    <a:pt x="17280" y="2254"/>
                    <a:pt x="17280" y="2254"/>
                    <a:pt x="17280" y="2254"/>
                  </a:cubicBezTo>
                  <a:cubicBezTo>
                    <a:pt x="17280" y="2254"/>
                    <a:pt x="17534" y="2254"/>
                    <a:pt x="17534" y="2254"/>
                  </a:cubicBezTo>
                  <a:cubicBezTo>
                    <a:pt x="17534" y="2254"/>
                    <a:pt x="17534" y="2254"/>
                    <a:pt x="17788" y="2254"/>
                  </a:cubicBezTo>
                  <a:cubicBezTo>
                    <a:pt x="17534" y="2254"/>
                    <a:pt x="17534" y="2254"/>
                    <a:pt x="17534" y="2442"/>
                  </a:cubicBezTo>
                  <a:cubicBezTo>
                    <a:pt x="18042" y="2442"/>
                    <a:pt x="17788" y="2254"/>
                    <a:pt x="17788" y="2254"/>
                  </a:cubicBezTo>
                  <a:cubicBezTo>
                    <a:pt x="17788" y="2254"/>
                    <a:pt x="17788" y="2442"/>
                    <a:pt x="17788" y="2442"/>
                  </a:cubicBezTo>
                  <a:cubicBezTo>
                    <a:pt x="17788" y="2254"/>
                    <a:pt x="18042" y="2066"/>
                    <a:pt x="18042" y="2066"/>
                  </a:cubicBezTo>
                  <a:cubicBezTo>
                    <a:pt x="18296" y="2066"/>
                    <a:pt x="18296" y="2066"/>
                    <a:pt x="18551" y="2066"/>
                  </a:cubicBezTo>
                  <a:cubicBezTo>
                    <a:pt x="18551" y="2066"/>
                    <a:pt x="18296" y="2066"/>
                    <a:pt x="18296" y="2066"/>
                  </a:cubicBezTo>
                  <a:cubicBezTo>
                    <a:pt x="18296" y="2066"/>
                    <a:pt x="18551" y="2066"/>
                    <a:pt x="18551" y="2066"/>
                  </a:cubicBezTo>
                  <a:cubicBezTo>
                    <a:pt x="18551" y="2066"/>
                    <a:pt x="18551" y="2254"/>
                    <a:pt x="18296" y="2254"/>
                  </a:cubicBezTo>
                  <a:cubicBezTo>
                    <a:pt x="18551" y="2254"/>
                    <a:pt x="18551" y="2254"/>
                    <a:pt x="18551" y="2254"/>
                  </a:cubicBezTo>
                  <a:cubicBezTo>
                    <a:pt x="18551" y="2254"/>
                    <a:pt x="18551" y="2254"/>
                    <a:pt x="18551" y="2254"/>
                  </a:cubicBezTo>
                  <a:cubicBezTo>
                    <a:pt x="18551" y="2254"/>
                    <a:pt x="18551" y="2254"/>
                    <a:pt x="18551" y="2254"/>
                  </a:cubicBezTo>
                  <a:cubicBezTo>
                    <a:pt x="18551" y="2254"/>
                    <a:pt x="18551" y="2066"/>
                    <a:pt x="18551" y="2066"/>
                  </a:cubicBezTo>
                  <a:cubicBezTo>
                    <a:pt x="18551" y="2066"/>
                    <a:pt x="18551" y="1878"/>
                    <a:pt x="18296" y="1878"/>
                  </a:cubicBezTo>
                  <a:cubicBezTo>
                    <a:pt x="18296" y="1878"/>
                    <a:pt x="18296" y="1878"/>
                    <a:pt x="18296" y="1690"/>
                  </a:cubicBezTo>
                  <a:cubicBezTo>
                    <a:pt x="18296" y="1503"/>
                    <a:pt x="18551" y="1503"/>
                    <a:pt x="18551" y="1503"/>
                  </a:cubicBezTo>
                  <a:cubicBezTo>
                    <a:pt x="18551" y="1315"/>
                    <a:pt x="18296" y="1315"/>
                    <a:pt x="18042" y="1315"/>
                  </a:cubicBezTo>
                  <a:cubicBezTo>
                    <a:pt x="18042" y="1315"/>
                    <a:pt x="17788" y="1503"/>
                    <a:pt x="17788" y="1315"/>
                  </a:cubicBezTo>
                  <a:cubicBezTo>
                    <a:pt x="17788" y="1127"/>
                    <a:pt x="18042" y="1127"/>
                    <a:pt x="18042" y="1127"/>
                  </a:cubicBezTo>
                  <a:cubicBezTo>
                    <a:pt x="17788" y="939"/>
                    <a:pt x="17534" y="1127"/>
                    <a:pt x="17280" y="1127"/>
                  </a:cubicBezTo>
                  <a:cubicBezTo>
                    <a:pt x="17534" y="1127"/>
                    <a:pt x="17534" y="1127"/>
                    <a:pt x="17534" y="1127"/>
                  </a:cubicBezTo>
                  <a:cubicBezTo>
                    <a:pt x="17534" y="1315"/>
                    <a:pt x="17280" y="1503"/>
                    <a:pt x="17788" y="1315"/>
                  </a:cubicBezTo>
                  <a:cubicBezTo>
                    <a:pt x="17788" y="1315"/>
                    <a:pt x="18042" y="1503"/>
                    <a:pt x="18042" y="1315"/>
                  </a:cubicBezTo>
                  <a:cubicBezTo>
                    <a:pt x="18042" y="1503"/>
                    <a:pt x="18042" y="1503"/>
                    <a:pt x="18042" y="1690"/>
                  </a:cubicBezTo>
                  <a:cubicBezTo>
                    <a:pt x="17788" y="1690"/>
                    <a:pt x="17788" y="1503"/>
                    <a:pt x="17788" y="1503"/>
                  </a:cubicBezTo>
                  <a:cubicBezTo>
                    <a:pt x="17788" y="1503"/>
                    <a:pt x="17788" y="1503"/>
                    <a:pt x="17788" y="1503"/>
                  </a:cubicBezTo>
                  <a:cubicBezTo>
                    <a:pt x="17788" y="1503"/>
                    <a:pt x="17788" y="1503"/>
                    <a:pt x="17788" y="1503"/>
                  </a:cubicBezTo>
                  <a:cubicBezTo>
                    <a:pt x="17788" y="1503"/>
                    <a:pt x="17788" y="1315"/>
                    <a:pt x="17788" y="1315"/>
                  </a:cubicBezTo>
                  <a:cubicBezTo>
                    <a:pt x="17534" y="1503"/>
                    <a:pt x="17534" y="1503"/>
                    <a:pt x="17534" y="1503"/>
                  </a:cubicBezTo>
                  <a:close/>
                  <a:moveTo>
                    <a:pt x="21600" y="10894"/>
                  </a:moveTo>
                  <a:cubicBezTo>
                    <a:pt x="21600" y="10894"/>
                    <a:pt x="21600" y="10706"/>
                    <a:pt x="21346" y="10518"/>
                  </a:cubicBezTo>
                  <a:cubicBezTo>
                    <a:pt x="21346" y="10330"/>
                    <a:pt x="21346" y="10330"/>
                    <a:pt x="21092" y="10330"/>
                  </a:cubicBezTo>
                  <a:cubicBezTo>
                    <a:pt x="21092" y="10143"/>
                    <a:pt x="20838" y="10143"/>
                    <a:pt x="20838" y="10143"/>
                  </a:cubicBezTo>
                  <a:cubicBezTo>
                    <a:pt x="20838" y="9955"/>
                    <a:pt x="20838" y="9955"/>
                    <a:pt x="20838" y="9955"/>
                  </a:cubicBezTo>
                  <a:cubicBezTo>
                    <a:pt x="20838" y="9767"/>
                    <a:pt x="20838" y="9767"/>
                    <a:pt x="20838" y="9579"/>
                  </a:cubicBezTo>
                  <a:cubicBezTo>
                    <a:pt x="20838" y="9579"/>
                    <a:pt x="20584" y="9391"/>
                    <a:pt x="20584" y="9391"/>
                  </a:cubicBezTo>
                  <a:cubicBezTo>
                    <a:pt x="20584" y="9203"/>
                    <a:pt x="20838" y="9203"/>
                    <a:pt x="20838" y="9016"/>
                  </a:cubicBezTo>
                  <a:cubicBezTo>
                    <a:pt x="20838" y="9016"/>
                    <a:pt x="20838" y="9016"/>
                    <a:pt x="20838" y="8828"/>
                  </a:cubicBezTo>
                  <a:cubicBezTo>
                    <a:pt x="20838" y="8828"/>
                    <a:pt x="21092" y="8640"/>
                    <a:pt x="21092" y="8640"/>
                  </a:cubicBezTo>
                  <a:cubicBezTo>
                    <a:pt x="21092" y="8640"/>
                    <a:pt x="20838" y="8640"/>
                    <a:pt x="20838" y="8640"/>
                  </a:cubicBezTo>
                  <a:cubicBezTo>
                    <a:pt x="20838" y="8452"/>
                    <a:pt x="20838" y="8264"/>
                    <a:pt x="20838" y="8264"/>
                  </a:cubicBezTo>
                  <a:cubicBezTo>
                    <a:pt x="20838" y="8077"/>
                    <a:pt x="20584" y="8077"/>
                    <a:pt x="20584" y="8077"/>
                  </a:cubicBezTo>
                  <a:cubicBezTo>
                    <a:pt x="20584" y="7889"/>
                    <a:pt x="20584" y="7701"/>
                    <a:pt x="20584" y="7513"/>
                  </a:cubicBezTo>
                  <a:cubicBezTo>
                    <a:pt x="20584" y="7513"/>
                    <a:pt x="20838" y="7325"/>
                    <a:pt x="20838" y="7325"/>
                  </a:cubicBezTo>
                  <a:cubicBezTo>
                    <a:pt x="20584" y="7137"/>
                    <a:pt x="20584" y="7137"/>
                    <a:pt x="20329" y="6950"/>
                  </a:cubicBezTo>
                  <a:cubicBezTo>
                    <a:pt x="20075" y="6950"/>
                    <a:pt x="20075" y="6762"/>
                    <a:pt x="19821" y="6574"/>
                  </a:cubicBezTo>
                  <a:cubicBezTo>
                    <a:pt x="19821" y="6574"/>
                    <a:pt x="19567" y="6574"/>
                    <a:pt x="19567" y="6386"/>
                  </a:cubicBezTo>
                  <a:cubicBezTo>
                    <a:pt x="19567" y="6386"/>
                    <a:pt x="19567" y="6386"/>
                    <a:pt x="19567" y="6198"/>
                  </a:cubicBezTo>
                  <a:cubicBezTo>
                    <a:pt x="19567" y="6198"/>
                    <a:pt x="19567" y="6198"/>
                    <a:pt x="19567" y="6198"/>
                  </a:cubicBezTo>
                  <a:cubicBezTo>
                    <a:pt x="19567" y="6010"/>
                    <a:pt x="20075" y="6010"/>
                    <a:pt x="20075" y="5823"/>
                  </a:cubicBezTo>
                  <a:cubicBezTo>
                    <a:pt x="20075" y="5635"/>
                    <a:pt x="20075" y="5635"/>
                    <a:pt x="20075" y="5447"/>
                  </a:cubicBezTo>
                  <a:cubicBezTo>
                    <a:pt x="20075" y="5447"/>
                    <a:pt x="20329" y="5447"/>
                    <a:pt x="20329" y="5259"/>
                  </a:cubicBezTo>
                  <a:cubicBezTo>
                    <a:pt x="20329" y="5259"/>
                    <a:pt x="20075" y="4883"/>
                    <a:pt x="20075" y="4883"/>
                  </a:cubicBezTo>
                  <a:cubicBezTo>
                    <a:pt x="20075" y="4696"/>
                    <a:pt x="20075" y="4508"/>
                    <a:pt x="19821" y="4320"/>
                  </a:cubicBezTo>
                  <a:cubicBezTo>
                    <a:pt x="19821" y="4320"/>
                    <a:pt x="19821" y="3944"/>
                    <a:pt x="19821" y="3944"/>
                  </a:cubicBezTo>
                  <a:cubicBezTo>
                    <a:pt x="19821" y="3944"/>
                    <a:pt x="19821" y="3944"/>
                    <a:pt x="19821" y="3757"/>
                  </a:cubicBezTo>
                  <a:cubicBezTo>
                    <a:pt x="19821" y="3757"/>
                    <a:pt x="19821" y="3944"/>
                    <a:pt x="19567" y="3944"/>
                  </a:cubicBezTo>
                  <a:cubicBezTo>
                    <a:pt x="19313" y="3944"/>
                    <a:pt x="19059" y="3757"/>
                    <a:pt x="19059" y="3569"/>
                  </a:cubicBezTo>
                  <a:cubicBezTo>
                    <a:pt x="18805" y="3569"/>
                    <a:pt x="18805" y="3569"/>
                    <a:pt x="18805" y="3569"/>
                  </a:cubicBezTo>
                  <a:cubicBezTo>
                    <a:pt x="18805" y="3381"/>
                    <a:pt x="19059" y="3381"/>
                    <a:pt x="19059" y="3381"/>
                  </a:cubicBezTo>
                  <a:cubicBezTo>
                    <a:pt x="19059" y="3193"/>
                    <a:pt x="18805" y="3005"/>
                    <a:pt x="18551" y="3005"/>
                  </a:cubicBezTo>
                  <a:cubicBezTo>
                    <a:pt x="19059" y="2817"/>
                    <a:pt x="18551" y="2630"/>
                    <a:pt x="18551" y="2630"/>
                  </a:cubicBezTo>
                  <a:cubicBezTo>
                    <a:pt x="18296" y="2630"/>
                    <a:pt x="17788" y="2630"/>
                    <a:pt x="18042" y="2817"/>
                  </a:cubicBezTo>
                  <a:cubicBezTo>
                    <a:pt x="17788" y="2817"/>
                    <a:pt x="18042" y="2630"/>
                    <a:pt x="17788" y="2630"/>
                  </a:cubicBezTo>
                  <a:cubicBezTo>
                    <a:pt x="17788" y="2630"/>
                    <a:pt x="17788" y="2630"/>
                    <a:pt x="17788" y="2630"/>
                  </a:cubicBezTo>
                  <a:cubicBezTo>
                    <a:pt x="17788" y="2630"/>
                    <a:pt x="17788" y="2630"/>
                    <a:pt x="17534" y="2630"/>
                  </a:cubicBezTo>
                  <a:cubicBezTo>
                    <a:pt x="17534" y="2630"/>
                    <a:pt x="17788" y="2630"/>
                    <a:pt x="17788" y="2630"/>
                  </a:cubicBezTo>
                  <a:cubicBezTo>
                    <a:pt x="17534" y="2442"/>
                    <a:pt x="17534" y="2254"/>
                    <a:pt x="17280" y="2254"/>
                  </a:cubicBezTo>
                  <a:cubicBezTo>
                    <a:pt x="17280" y="2254"/>
                    <a:pt x="17280" y="2254"/>
                    <a:pt x="17280" y="2254"/>
                  </a:cubicBezTo>
                  <a:cubicBezTo>
                    <a:pt x="17026" y="2254"/>
                    <a:pt x="17026" y="2066"/>
                    <a:pt x="17026" y="2066"/>
                  </a:cubicBezTo>
                  <a:cubicBezTo>
                    <a:pt x="17026" y="2066"/>
                    <a:pt x="17026" y="2066"/>
                    <a:pt x="17026" y="2066"/>
                  </a:cubicBezTo>
                  <a:cubicBezTo>
                    <a:pt x="17026" y="1878"/>
                    <a:pt x="17026" y="1878"/>
                    <a:pt x="17026" y="1878"/>
                  </a:cubicBezTo>
                  <a:cubicBezTo>
                    <a:pt x="17026" y="1878"/>
                    <a:pt x="17026" y="1878"/>
                    <a:pt x="17026" y="1878"/>
                  </a:cubicBezTo>
                  <a:cubicBezTo>
                    <a:pt x="16772" y="1690"/>
                    <a:pt x="16518" y="2254"/>
                    <a:pt x="16264" y="1878"/>
                  </a:cubicBezTo>
                  <a:cubicBezTo>
                    <a:pt x="16264" y="2066"/>
                    <a:pt x="16264" y="2066"/>
                    <a:pt x="16264" y="1878"/>
                  </a:cubicBezTo>
                  <a:cubicBezTo>
                    <a:pt x="16264" y="1878"/>
                    <a:pt x="16264" y="1878"/>
                    <a:pt x="16009" y="2066"/>
                  </a:cubicBezTo>
                  <a:cubicBezTo>
                    <a:pt x="16264" y="1878"/>
                    <a:pt x="16264" y="1878"/>
                    <a:pt x="16264" y="1878"/>
                  </a:cubicBezTo>
                  <a:cubicBezTo>
                    <a:pt x="16009" y="1878"/>
                    <a:pt x="16009" y="2066"/>
                    <a:pt x="15755" y="2066"/>
                  </a:cubicBezTo>
                  <a:cubicBezTo>
                    <a:pt x="15755" y="2066"/>
                    <a:pt x="15755" y="2066"/>
                    <a:pt x="15755" y="2066"/>
                  </a:cubicBezTo>
                  <a:cubicBezTo>
                    <a:pt x="15755" y="2066"/>
                    <a:pt x="15247" y="2254"/>
                    <a:pt x="15501" y="2254"/>
                  </a:cubicBezTo>
                  <a:cubicBezTo>
                    <a:pt x="15247" y="2442"/>
                    <a:pt x="15501" y="2066"/>
                    <a:pt x="15501" y="2066"/>
                  </a:cubicBezTo>
                  <a:cubicBezTo>
                    <a:pt x="15501" y="2066"/>
                    <a:pt x="15501" y="2066"/>
                    <a:pt x="15501" y="2066"/>
                  </a:cubicBezTo>
                  <a:cubicBezTo>
                    <a:pt x="15501" y="1878"/>
                    <a:pt x="15755" y="1878"/>
                    <a:pt x="15755" y="2066"/>
                  </a:cubicBezTo>
                  <a:cubicBezTo>
                    <a:pt x="15755" y="1878"/>
                    <a:pt x="15755" y="1878"/>
                    <a:pt x="16009" y="1878"/>
                  </a:cubicBezTo>
                  <a:cubicBezTo>
                    <a:pt x="16009" y="1878"/>
                    <a:pt x="16009" y="1878"/>
                    <a:pt x="16009" y="1878"/>
                  </a:cubicBezTo>
                  <a:cubicBezTo>
                    <a:pt x="15755" y="1878"/>
                    <a:pt x="16009" y="1878"/>
                    <a:pt x="16009" y="1878"/>
                  </a:cubicBezTo>
                  <a:cubicBezTo>
                    <a:pt x="16009" y="1878"/>
                    <a:pt x="16009" y="1878"/>
                    <a:pt x="16264" y="1878"/>
                  </a:cubicBezTo>
                  <a:cubicBezTo>
                    <a:pt x="16264" y="1878"/>
                    <a:pt x="16772" y="1878"/>
                    <a:pt x="16518" y="1690"/>
                  </a:cubicBezTo>
                  <a:cubicBezTo>
                    <a:pt x="16518" y="1690"/>
                    <a:pt x="15755" y="1878"/>
                    <a:pt x="15755" y="1690"/>
                  </a:cubicBezTo>
                  <a:cubicBezTo>
                    <a:pt x="15501" y="1690"/>
                    <a:pt x="15501" y="2066"/>
                    <a:pt x="15247" y="2254"/>
                  </a:cubicBezTo>
                  <a:cubicBezTo>
                    <a:pt x="14993" y="2254"/>
                    <a:pt x="14993" y="2442"/>
                    <a:pt x="14739" y="2630"/>
                  </a:cubicBezTo>
                  <a:cubicBezTo>
                    <a:pt x="14739" y="2630"/>
                    <a:pt x="14739" y="2630"/>
                    <a:pt x="14739" y="2630"/>
                  </a:cubicBezTo>
                  <a:cubicBezTo>
                    <a:pt x="14739" y="2630"/>
                    <a:pt x="14739" y="2630"/>
                    <a:pt x="14739" y="2817"/>
                  </a:cubicBezTo>
                  <a:cubicBezTo>
                    <a:pt x="14739" y="2817"/>
                    <a:pt x="14739" y="2630"/>
                    <a:pt x="14739" y="2442"/>
                  </a:cubicBezTo>
                  <a:cubicBezTo>
                    <a:pt x="14485" y="2630"/>
                    <a:pt x="13976" y="2442"/>
                    <a:pt x="13722" y="2630"/>
                  </a:cubicBezTo>
                  <a:cubicBezTo>
                    <a:pt x="13722" y="2630"/>
                    <a:pt x="13722" y="3005"/>
                    <a:pt x="13468" y="3005"/>
                  </a:cubicBezTo>
                  <a:cubicBezTo>
                    <a:pt x="13468" y="3005"/>
                    <a:pt x="13214" y="3193"/>
                    <a:pt x="13214" y="3381"/>
                  </a:cubicBezTo>
                  <a:cubicBezTo>
                    <a:pt x="13214" y="3381"/>
                    <a:pt x="12960" y="3193"/>
                    <a:pt x="12960" y="3193"/>
                  </a:cubicBezTo>
                  <a:cubicBezTo>
                    <a:pt x="12960" y="3193"/>
                    <a:pt x="12960" y="3193"/>
                    <a:pt x="12706" y="3193"/>
                  </a:cubicBezTo>
                  <a:cubicBezTo>
                    <a:pt x="12706" y="3193"/>
                    <a:pt x="12706" y="3193"/>
                    <a:pt x="12706" y="3193"/>
                  </a:cubicBezTo>
                  <a:cubicBezTo>
                    <a:pt x="12706" y="3005"/>
                    <a:pt x="12452" y="3005"/>
                    <a:pt x="12198" y="3193"/>
                  </a:cubicBezTo>
                  <a:cubicBezTo>
                    <a:pt x="12198" y="3193"/>
                    <a:pt x="11944" y="3193"/>
                    <a:pt x="11944" y="3193"/>
                  </a:cubicBezTo>
                  <a:cubicBezTo>
                    <a:pt x="11944" y="3193"/>
                    <a:pt x="11944" y="3193"/>
                    <a:pt x="11944" y="3193"/>
                  </a:cubicBezTo>
                  <a:cubicBezTo>
                    <a:pt x="11689" y="3005"/>
                    <a:pt x="11689" y="3005"/>
                    <a:pt x="11689" y="3005"/>
                  </a:cubicBezTo>
                  <a:cubicBezTo>
                    <a:pt x="11689" y="2817"/>
                    <a:pt x="11689" y="2817"/>
                    <a:pt x="11944" y="2817"/>
                  </a:cubicBezTo>
                  <a:cubicBezTo>
                    <a:pt x="12452" y="2630"/>
                    <a:pt x="12452" y="2442"/>
                    <a:pt x="12452" y="2066"/>
                  </a:cubicBezTo>
                  <a:cubicBezTo>
                    <a:pt x="12452" y="2066"/>
                    <a:pt x="12452" y="2066"/>
                    <a:pt x="12452" y="1878"/>
                  </a:cubicBezTo>
                  <a:cubicBezTo>
                    <a:pt x="12452" y="1878"/>
                    <a:pt x="12198" y="2066"/>
                    <a:pt x="12198" y="2066"/>
                  </a:cubicBezTo>
                  <a:cubicBezTo>
                    <a:pt x="12198" y="2066"/>
                    <a:pt x="12198" y="2066"/>
                    <a:pt x="12198" y="1878"/>
                  </a:cubicBezTo>
                  <a:cubicBezTo>
                    <a:pt x="11944" y="1878"/>
                    <a:pt x="11944" y="2066"/>
                    <a:pt x="11689" y="2254"/>
                  </a:cubicBezTo>
                  <a:cubicBezTo>
                    <a:pt x="11435" y="2254"/>
                    <a:pt x="11181" y="2066"/>
                    <a:pt x="10927" y="1878"/>
                  </a:cubicBezTo>
                  <a:cubicBezTo>
                    <a:pt x="10673" y="1878"/>
                    <a:pt x="10673" y="1690"/>
                    <a:pt x="10419" y="1878"/>
                  </a:cubicBezTo>
                  <a:cubicBezTo>
                    <a:pt x="10419" y="1878"/>
                    <a:pt x="10419" y="1878"/>
                    <a:pt x="10419" y="1878"/>
                  </a:cubicBezTo>
                  <a:cubicBezTo>
                    <a:pt x="10165" y="2066"/>
                    <a:pt x="10165" y="2066"/>
                    <a:pt x="10165" y="2066"/>
                  </a:cubicBezTo>
                  <a:cubicBezTo>
                    <a:pt x="10165" y="2066"/>
                    <a:pt x="10165" y="2066"/>
                    <a:pt x="10165" y="2066"/>
                  </a:cubicBezTo>
                  <a:cubicBezTo>
                    <a:pt x="10419" y="1878"/>
                    <a:pt x="10165" y="1878"/>
                    <a:pt x="10419" y="1690"/>
                  </a:cubicBezTo>
                  <a:cubicBezTo>
                    <a:pt x="10165" y="1503"/>
                    <a:pt x="9656" y="1878"/>
                    <a:pt x="9402" y="1690"/>
                  </a:cubicBezTo>
                  <a:cubicBezTo>
                    <a:pt x="9911" y="1690"/>
                    <a:pt x="9911" y="1315"/>
                    <a:pt x="9911" y="1127"/>
                  </a:cubicBezTo>
                  <a:cubicBezTo>
                    <a:pt x="9911" y="1127"/>
                    <a:pt x="9656" y="1127"/>
                    <a:pt x="9656" y="1127"/>
                  </a:cubicBezTo>
                  <a:cubicBezTo>
                    <a:pt x="9656" y="939"/>
                    <a:pt x="9911" y="939"/>
                    <a:pt x="9911" y="939"/>
                  </a:cubicBezTo>
                  <a:cubicBezTo>
                    <a:pt x="9656" y="939"/>
                    <a:pt x="9911" y="751"/>
                    <a:pt x="9656" y="751"/>
                  </a:cubicBezTo>
                  <a:cubicBezTo>
                    <a:pt x="9656" y="939"/>
                    <a:pt x="9402" y="751"/>
                    <a:pt x="9148" y="751"/>
                  </a:cubicBezTo>
                  <a:cubicBezTo>
                    <a:pt x="9148" y="751"/>
                    <a:pt x="8894" y="751"/>
                    <a:pt x="8894" y="563"/>
                  </a:cubicBezTo>
                  <a:cubicBezTo>
                    <a:pt x="8640" y="563"/>
                    <a:pt x="8386" y="751"/>
                    <a:pt x="8386" y="751"/>
                  </a:cubicBezTo>
                  <a:cubicBezTo>
                    <a:pt x="8132" y="751"/>
                    <a:pt x="8132" y="751"/>
                    <a:pt x="8132" y="751"/>
                  </a:cubicBezTo>
                  <a:cubicBezTo>
                    <a:pt x="7878" y="751"/>
                    <a:pt x="7878" y="563"/>
                    <a:pt x="7878" y="563"/>
                  </a:cubicBezTo>
                  <a:cubicBezTo>
                    <a:pt x="7878" y="563"/>
                    <a:pt x="7624" y="563"/>
                    <a:pt x="7624" y="563"/>
                  </a:cubicBezTo>
                  <a:cubicBezTo>
                    <a:pt x="7369" y="376"/>
                    <a:pt x="6607" y="188"/>
                    <a:pt x="6607" y="563"/>
                  </a:cubicBezTo>
                  <a:cubicBezTo>
                    <a:pt x="6607" y="751"/>
                    <a:pt x="6861" y="939"/>
                    <a:pt x="6861" y="939"/>
                  </a:cubicBezTo>
                  <a:cubicBezTo>
                    <a:pt x="6861" y="1127"/>
                    <a:pt x="7369" y="1127"/>
                    <a:pt x="7115" y="1315"/>
                  </a:cubicBezTo>
                  <a:cubicBezTo>
                    <a:pt x="7115" y="1315"/>
                    <a:pt x="7115" y="1315"/>
                    <a:pt x="7115" y="1315"/>
                  </a:cubicBezTo>
                  <a:cubicBezTo>
                    <a:pt x="7115" y="1315"/>
                    <a:pt x="7369" y="1503"/>
                    <a:pt x="7369" y="1503"/>
                  </a:cubicBezTo>
                  <a:cubicBezTo>
                    <a:pt x="7624" y="1690"/>
                    <a:pt x="7624" y="1690"/>
                    <a:pt x="7369" y="1878"/>
                  </a:cubicBezTo>
                  <a:cubicBezTo>
                    <a:pt x="7115" y="1878"/>
                    <a:pt x="6607" y="1878"/>
                    <a:pt x="6607" y="2066"/>
                  </a:cubicBezTo>
                  <a:cubicBezTo>
                    <a:pt x="6607" y="2066"/>
                    <a:pt x="6607" y="2066"/>
                    <a:pt x="6861" y="2066"/>
                  </a:cubicBezTo>
                  <a:cubicBezTo>
                    <a:pt x="6607" y="2066"/>
                    <a:pt x="6353" y="2254"/>
                    <a:pt x="6607" y="2254"/>
                  </a:cubicBezTo>
                  <a:cubicBezTo>
                    <a:pt x="6861" y="2254"/>
                    <a:pt x="7115" y="2254"/>
                    <a:pt x="7115" y="2254"/>
                  </a:cubicBezTo>
                  <a:cubicBezTo>
                    <a:pt x="7115" y="2254"/>
                    <a:pt x="7115" y="2254"/>
                    <a:pt x="7115" y="2254"/>
                  </a:cubicBezTo>
                  <a:cubicBezTo>
                    <a:pt x="7369" y="2254"/>
                    <a:pt x="7369" y="2254"/>
                    <a:pt x="7369" y="2066"/>
                  </a:cubicBezTo>
                  <a:cubicBezTo>
                    <a:pt x="7369" y="2254"/>
                    <a:pt x="7115" y="2254"/>
                    <a:pt x="7115" y="2254"/>
                  </a:cubicBezTo>
                  <a:cubicBezTo>
                    <a:pt x="7115" y="2442"/>
                    <a:pt x="7115" y="2442"/>
                    <a:pt x="7115" y="2442"/>
                  </a:cubicBezTo>
                  <a:cubicBezTo>
                    <a:pt x="7115" y="2442"/>
                    <a:pt x="7115" y="2630"/>
                    <a:pt x="7115" y="2630"/>
                  </a:cubicBezTo>
                  <a:cubicBezTo>
                    <a:pt x="7115" y="2817"/>
                    <a:pt x="7115" y="2630"/>
                    <a:pt x="7369" y="2630"/>
                  </a:cubicBezTo>
                  <a:cubicBezTo>
                    <a:pt x="7369" y="2630"/>
                    <a:pt x="7369" y="2630"/>
                    <a:pt x="7369" y="2630"/>
                  </a:cubicBezTo>
                  <a:cubicBezTo>
                    <a:pt x="7624" y="2817"/>
                    <a:pt x="7624" y="2817"/>
                    <a:pt x="7624" y="2817"/>
                  </a:cubicBezTo>
                  <a:cubicBezTo>
                    <a:pt x="7624" y="3193"/>
                    <a:pt x="7369" y="2817"/>
                    <a:pt x="7115" y="3005"/>
                  </a:cubicBezTo>
                  <a:cubicBezTo>
                    <a:pt x="7115" y="3005"/>
                    <a:pt x="7369" y="3193"/>
                    <a:pt x="7369" y="3381"/>
                  </a:cubicBezTo>
                  <a:cubicBezTo>
                    <a:pt x="7369" y="3381"/>
                    <a:pt x="7369" y="3381"/>
                    <a:pt x="7624" y="3381"/>
                  </a:cubicBezTo>
                  <a:cubicBezTo>
                    <a:pt x="7878" y="3381"/>
                    <a:pt x="8132" y="3381"/>
                    <a:pt x="8386" y="3569"/>
                  </a:cubicBezTo>
                  <a:cubicBezTo>
                    <a:pt x="8386" y="3569"/>
                    <a:pt x="8386" y="3757"/>
                    <a:pt x="8640" y="3757"/>
                  </a:cubicBezTo>
                  <a:cubicBezTo>
                    <a:pt x="8640" y="3944"/>
                    <a:pt x="8640" y="3944"/>
                    <a:pt x="8640" y="3944"/>
                  </a:cubicBezTo>
                  <a:cubicBezTo>
                    <a:pt x="8640" y="3944"/>
                    <a:pt x="8640" y="3944"/>
                    <a:pt x="8640" y="4132"/>
                  </a:cubicBezTo>
                  <a:cubicBezTo>
                    <a:pt x="8894" y="4132"/>
                    <a:pt x="8894" y="4320"/>
                    <a:pt x="9148" y="4320"/>
                  </a:cubicBezTo>
                  <a:cubicBezTo>
                    <a:pt x="9148" y="4320"/>
                    <a:pt x="9402" y="4320"/>
                    <a:pt x="9402" y="4508"/>
                  </a:cubicBezTo>
                  <a:cubicBezTo>
                    <a:pt x="8894" y="4508"/>
                    <a:pt x="8640" y="3944"/>
                    <a:pt x="8386" y="3757"/>
                  </a:cubicBezTo>
                  <a:cubicBezTo>
                    <a:pt x="8132" y="3569"/>
                    <a:pt x="8132" y="3569"/>
                    <a:pt x="7878" y="3569"/>
                  </a:cubicBezTo>
                  <a:cubicBezTo>
                    <a:pt x="7624" y="3569"/>
                    <a:pt x="7369" y="3569"/>
                    <a:pt x="7115" y="3569"/>
                  </a:cubicBezTo>
                  <a:cubicBezTo>
                    <a:pt x="7115" y="3569"/>
                    <a:pt x="7115" y="3569"/>
                    <a:pt x="6861" y="3569"/>
                  </a:cubicBezTo>
                  <a:cubicBezTo>
                    <a:pt x="6861" y="3381"/>
                    <a:pt x="6607" y="3381"/>
                    <a:pt x="6607" y="3381"/>
                  </a:cubicBezTo>
                  <a:cubicBezTo>
                    <a:pt x="6353" y="3569"/>
                    <a:pt x="6353" y="3944"/>
                    <a:pt x="6353" y="3944"/>
                  </a:cubicBezTo>
                  <a:cubicBezTo>
                    <a:pt x="6353" y="4132"/>
                    <a:pt x="6607" y="4320"/>
                    <a:pt x="6353" y="4508"/>
                  </a:cubicBezTo>
                  <a:cubicBezTo>
                    <a:pt x="6353" y="4508"/>
                    <a:pt x="6353" y="4508"/>
                    <a:pt x="6353" y="4696"/>
                  </a:cubicBezTo>
                  <a:cubicBezTo>
                    <a:pt x="6353" y="4696"/>
                    <a:pt x="6353" y="4883"/>
                    <a:pt x="6353" y="4883"/>
                  </a:cubicBezTo>
                  <a:cubicBezTo>
                    <a:pt x="6353" y="4883"/>
                    <a:pt x="6353" y="4696"/>
                    <a:pt x="6353" y="4508"/>
                  </a:cubicBezTo>
                  <a:cubicBezTo>
                    <a:pt x="6353" y="4508"/>
                    <a:pt x="6353" y="4508"/>
                    <a:pt x="6353" y="4508"/>
                  </a:cubicBezTo>
                  <a:cubicBezTo>
                    <a:pt x="6353" y="4320"/>
                    <a:pt x="6099" y="4320"/>
                    <a:pt x="6099" y="4320"/>
                  </a:cubicBezTo>
                  <a:cubicBezTo>
                    <a:pt x="6099" y="4320"/>
                    <a:pt x="6099" y="4132"/>
                    <a:pt x="5845" y="4132"/>
                  </a:cubicBezTo>
                  <a:cubicBezTo>
                    <a:pt x="5591" y="4320"/>
                    <a:pt x="5591" y="4320"/>
                    <a:pt x="5591" y="4508"/>
                  </a:cubicBezTo>
                  <a:cubicBezTo>
                    <a:pt x="6099" y="4508"/>
                    <a:pt x="5845" y="4696"/>
                    <a:pt x="5845" y="4883"/>
                  </a:cubicBezTo>
                  <a:cubicBezTo>
                    <a:pt x="5591" y="4883"/>
                    <a:pt x="5591" y="4696"/>
                    <a:pt x="5336" y="4696"/>
                  </a:cubicBezTo>
                  <a:cubicBezTo>
                    <a:pt x="5082" y="4508"/>
                    <a:pt x="5591" y="4696"/>
                    <a:pt x="5591" y="4320"/>
                  </a:cubicBezTo>
                  <a:cubicBezTo>
                    <a:pt x="5591" y="4320"/>
                    <a:pt x="5336" y="4320"/>
                    <a:pt x="5336" y="4320"/>
                  </a:cubicBezTo>
                  <a:cubicBezTo>
                    <a:pt x="5336" y="4132"/>
                    <a:pt x="5336" y="4132"/>
                    <a:pt x="5082" y="3944"/>
                  </a:cubicBezTo>
                  <a:cubicBezTo>
                    <a:pt x="5082" y="3944"/>
                    <a:pt x="5336" y="3944"/>
                    <a:pt x="5082" y="3944"/>
                  </a:cubicBezTo>
                  <a:cubicBezTo>
                    <a:pt x="4828" y="3944"/>
                    <a:pt x="4574" y="3944"/>
                    <a:pt x="4574" y="3944"/>
                  </a:cubicBezTo>
                  <a:cubicBezTo>
                    <a:pt x="4320" y="3944"/>
                    <a:pt x="4066" y="3944"/>
                    <a:pt x="4066" y="3944"/>
                  </a:cubicBezTo>
                  <a:cubicBezTo>
                    <a:pt x="4066" y="3944"/>
                    <a:pt x="3812" y="3944"/>
                    <a:pt x="3812" y="3944"/>
                  </a:cubicBezTo>
                  <a:cubicBezTo>
                    <a:pt x="3558" y="3944"/>
                    <a:pt x="3049" y="4132"/>
                    <a:pt x="3049" y="4320"/>
                  </a:cubicBezTo>
                  <a:cubicBezTo>
                    <a:pt x="3049" y="4320"/>
                    <a:pt x="3049" y="4320"/>
                    <a:pt x="3049" y="4508"/>
                  </a:cubicBezTo>
                  <a:cubicBezTo>
                    <a:pt x="3049" y="4508"/>
                    <a:pt x="3049" y="4508"/>
                    <a:pt x="2795" y="4508"/>
                  </a:cubicBezTo>
                  <a:cubicBezTo>
                    <a:pt x="2795" y="4508"/>
                    <a:pt x="2795" y="4696"/>
                    <a:pt x="2795" y="4696"/>
                  </a:cubicBezTo>
                  <a:cubicBezTo>
                    <a:pt x="2795" y="4696"/>
                    <a:pt x="2795" y="4883"/>
                    <a:pt x="2795" y="5071"/>
                  </a:cubicBezTo>
                  <a:cubicBezTo>
                    <a:pt x="3049" y="5071"/>
                    <a:pt x="3558" y="4883"/>
                    <a:pt x="3558" y="5071"/>
                  </a:cubicBezTo>
                  <a:cubicBezTo>
                    <a:pt x="3049" y="4883"/>
                    <a:pt x="3304" y="6010"/>
                    <a:pt x="3049" y="6198"/>
                  </a:cubicBezTo>
                  <a:cubicBezTo>
                    <a:pt x="3049" y="6386"/>
                    <a:pt x="3049" y="6574"/>
                    <a:pt x="2795" y="6574"/>
                  </a:cubicBezTo>
                  <a:cubicBezTo>
                    <a:pt x="2795" y="6762"/>
                    <a:pt x="3049" y="6950"/>
                    <a:pt x="2795" y="7137"/>
                  </a:cubicBezTo>
                  <a:cubicBezTo>
                    <a:pt x="2795" y="7137"/>
                    <a:pt x="2287" y="6950"/>
                    <a:pt x="2287" y="6950"/>
                  </a:cubicBezTo>
                  <a:cubicBezTo>
                    <a:pt x="2033" y="7137"/>
                    <a:pt x="2033" y="7137"/>
                    <a:pt x="2287" y="7325"/>
                  </a:cubicBezTo>
                  <a:cubicBezTo>
                    <a:pt x="2033" y="7325"/>
                    <a:pt x="2033" y="7325"/>
                    <a:pt x="2033" y="7325"/>
                  </a:cubicBezTo>
                  <a:cubicBezTo>
                    <a:pt x="2033" y="7513"/>
                    <a:pt x="2033" y="7513"/>
                    <a:pt x="2287" y="7513"/>
                  </a:cubicBezTo>
                  <a:cubicBezTo>
                    <a:pt x="2287" y="7701"/>
                    <a:pt x="2541" y="7701"/>
                    <a:pt x="2795" y="7513"/>
                  </a:cubicBezTo>
                  <a:cubicBezTo>
                    <a:pt x="2795" y="7701"/>
                    <a:pt x="3049" y="8077"/>
                    <a:pt x="2795" y="8264"/>
                  </a:cubicBezTo>
                  <a:cubicBezTo>
                    <a:pt x="2795" y="8264"/>
                    <a:pt x="2541" y="8452"/>
                    <a:pt x="2287" y="8452"/>
                  </a:cubicBezTo>
                  <a:cubicBezTo>
                    <a:pt x="2287" y="8640"/>
                    <a:pt x="2033" y="8640"/>
                    <a:pt x="2033" y="8640"/>
                  </a:cubicBezTo>
                  <a:cubicBezTo>
                    <a:pt x="2033" y="8828"/>
                    <a:pt x="2541" y="8828"/>
                    <a:pt x="2287" y="9016"/>
                  </a:cubicBezTo>
                  <a:cubicBezTo>
                    <a:pt x="2287" y="9203"/>
                    <a:pt x="1525" y="9391"/>
                    <a:pt x="1271" y="9203"/>
                  </a:cubicBezTo>
                  <a:cubicBezTo>
                    <a:pt x="1271" y="9391"/>
                    <a:pt x="1271" y="9391"/>
                    <a:pt x="1271" y="9391"/>
                  </a:cubicBezTo>
                  <a:cubicBezTo>
                    <a:pt x="1271" y="9203"/>
                    <a:pt x="762" y="9203"/>
                    <a:pt x="762" y="9203"/>
                  </a:cubicBezTo>
                  <a:cubicBezTo>
                    <a:pt x="762" y="9203"/>
                    <a:pt x="762" y="9203"/>
                    <a:pt x="762" y="9203"/>
                  </a:cubicBezTo>
                  <a:cubicBezTo>
                    <a:pt x="762" y="9203"/>
                    <a:pt x="254" y="9203"/>
                    <a:pt x="254" y="9391"/>
                  </a:cubicBezTo>
                  <a:cubicBezTo>
                    <a:pt x="254" y="9391"/>
                    <a:pt x="254" y="9579"/>
                    <a:pt x="254" y="9579"/>
                  </a:cubicBezTo>
                  <a:cubicBezTo>
                    <a:pt x="254" y="9579"/>
                    <a:pt x="508" y="9579"/>
                    <a:pt x="508" y="9579"/>
                  </a:cubicBezTo>
                  <a:cubicBezTo>
                    <a:pt x="508" y="9579"/>
                    <a:pt x="508" y="9579"/>
                    <a:pt x="508" y="9579"/>
                  </a:cubicBezTo>
                  <a:cubicBezTo>
                    <a:pt x="508" y="9767"/>
                    <a:pt x="508" y="9767"/>
                    <a:pt x="508" y="9767"/>
                  </a:cubicBezTo>
                  <a:cubicBezTo>
                    <a:pt x="508" y="9767"/>
                    <a:pt x="762" y="9767"/>
                    <a:pt x="762" y="9767"/>
                  </a:cubicBezTo>
                  <a:cubicBezTo>
                    <a:pt x="762" y="9955"/>
                    <a:pt x="508" y="9955"/>
                    <a:pt x="762" y="9955"/>
                  </a:cubicBezTo>
                  <a:cubicBezTo>
                    <a:pt x="762" y="10143"/>
                    <a:pt x="762" y="10143"/>
                    <a:pt x="1016" y="10330"/>
                  </a:cubicBezTo>
                  <a:cubicBezTo>
                    <a:pt x="1016" y="10518"/>
                    <a:pt x="1016" y="10518"/>
                    <a:pt x="1016" y="10706"/>
                  </a:cubicBezTo>
                  <a:cubicBezTo>
                    <a:pt x="762" y="10894"/>
                    <a:pt x="508" y="10894"/>
                    <a:pt x="508" y="11082"/>
                  </a:cubicBezTo>
                  <a:cubicBezTo>
                    <a:pt x="508" y="11270"/>
                    <a:pt x="762" y="11082"/>
                    <a:pt x="762" y="11082"/>
                  </a:cubicBezTo>
                  <a:cubicBezTo>
                    <a:pt x="762" y="11082"/>
                    <a:pt x="762" y="11082"/>
                    <a:pt x="762" y="11082"/>
                  </a:cubicBezTo>
                  <a:cubicBezTo>
                    <a:pt x="762" y="11270"/>
                    <a:pt x="762" y="11270"/>
                    <a:pt x="762" y="11270"/>
                  </a:cubicBezTo>
                  <a:cubicBezTo>
                    <a:pt x="762" y="11270"/>
                    <a:pt x="508" y="11270"/>
                    <a:pt x="508" y="11457"/>
                  </a:cubicBezTo>
                  <a:cubicBezTo>
                    <a:pt x="508" y="11457"/>
                    <a:pt x="254" y="11457"/>
                    <a:pt x="254" y="11457"/>
                  </a:cubicBezTo>
                  <a:cubicBezTo>
                    <a:pt x="254" y="11645"/>
                    <a:pt x="254" y="11457"/>
                    <a:pt x="0" y="11457"/>
                  </a:cubicBezTo>
                  <a:cubicBezTo>
                    <a:pt x="0" y="11457"/>
                    <a:pt x="254" y="11645"/>
                    <a:pt x="254" y="11645"/>
                  </a:cubicBezTo>
                  <a:cubicBezTo>
                    <a:pt x="254" y="11645"/>
                    <a:pt x="254" y="11645"/>
                    <a:pt x="508" y="11645"/>
                  </a:cubicBezTo>
                  <a:cubicBezTo>
                    <a:pt x="508" y="11833"/>
                    <a:pt x="508" y="11833"/>
                    <a:pt x="508" y="11833"/>
                  </a:cubicBezTo>
                  <a:cubicBezTo>
                    <a:pt x="508" y="11833"/>
                    <a:pt x="508" y="12021"/>
                    <a:pt x="508" y="12021"/>
                  </a:cubicBezTo>
                  <a:cubicBezTo>
                    <a:pt x="508" y="12021"/>
                    <a:pt x="508" y="12209"/>
                    <a:pt x="254" y="12209"/>
                  </a:cubicBezTo>
                  <a:cubicBezTo>
                    <a:pt x="508" y="12209"/>
                    <a:pt x="508" y="12397"/>
                    <a:pt x="508" y="12397"/>
                  </a:cubicBezTo>
                  <a:cubicBezTo>
                    <a:pt x="508" y="12397"/>
                    <a:pt x="508" y="12397"/>
                    <a:pt x="508" y="12397"/>
                  </a:cubicBezTo>
                  <a:cubicBezTo>
                    <a:pt x="508" y="12397"/>
                    <a:pt x="508" y="12397"/>
                    <a:pt x="508" y="12397"/>
                  </a:cubicBezTo>
                  <a:cubicBezTo>
                    <a:pt x="762" y="12584"/>
                    <a:pt x="762" y="12772"/>
                    <a:pt x="1016" y="12772"/>
                  </a:cubicBezTo>
                  <a:cubicBezTo>
                    <a:pt x="1016" y="12772"/>
                    <a:pt x="762" y="12960"/>
                    <a:pt x="762" y="12960"/>
                  </a:cubicBezTo>
                  <a:cubicBezTo>
                    <a:pt x="762" y="13148"/>
                    <a:pt x="1016" y="12960"/>
                    <a:pt x="1271" y="12960"/>
                  </a:cubicBezTo>
                  <a:cubicBezTo>
                    <a:pt x="1271" y="13148"/>
                    <a:pt x="1271" y="13148"/>
                    <a:pt x="1271" y="13148"/>
                  </a:cubicBezTo>
                  <a:cubicBezTo>
                    <a:pt x="1271" y="13148"/>
                    <a:pt x="1271" y="13523"/>
                    <a:pt x="1271" y="13523"/>
                  </a:cubicBezTo>
                  <a:cubicBezTo>
                    <a:pt x="1271" y="13523"/>
                    <a:pt x="1271" y="13523"/>
                    <a:pt x="1016" y="13523"/>
                  </a:cubicBezTo>
                  <a:cubicBezTo>
                    <a:pt x="1016" y="13523"/>
                    <a:pt x="1016" y="13711"/>
                    <a:pt x="1016" y="13711"/>
                  </a:cubicBezTo>
                  <a:cubicBezTo>
                    <a:pt x="762" y="13711"/>
                    <a:pt x="762" y="13711"/>
                    <a:pt x="762" y="13899"/>
                  </a:cubicBezTo>
                  <a:cubicBezTo>
                    <a:pt x="762" y="13899"/>
                    <a:pt x="762" y="14087"/>
                    <a:pt x="762" y="14087"/>
                  </a:cubicBezTo>
                  <a:cubicBezTo>
                    <a:pt x="762" y="14275"/>
                    <a:pt x="762" y="14463"/>
                    <a:pt x="762" y="14463"/>
                  </a:cubicBezTo>
                  <a:cubicBezTo>
                    <a:pt x="762" y="14463"/>
                    <a:pt x="762" y="14463"/>
                    <a:pt x="762" y="14463"/>
                  </a:cubicBezTo>
                  <a:cubicBezTo>
                    <a:pt x="1016" y="14838"/>
                    <a:pt x="1271" y="14838"/>
                    <a:pt x="1525" y="14838"/>
                  </a:cubicBezTo>
                  <a:cubicBezTo>
                    <a:pt x="1525" y="15026"/>
                    <a:pt x="1525" y="15026"/>
                    <a:pt x="1525" y="15214"/>
                  </a:cubicBezTo>
                  <a:cubicBezTo>
                    <a:pt x="1525" y="15214"/>
                    <a:pt x="1525" y="15214"/>
                    <a:pt x="1525" y="15214"/>
                  </a:cubicBezTo>
                  <a:cubicBezTo>
                    <a:pt x="1271" y="15402"/>
                    <a:pt x="1271" y="15590"/>
                    <a:pt x="1271" y="15777"/>
                  </a:cubicBezTo>
                  <a:cubicBezTo>
                    <a:pt x="1525" y="15777"/>
                    <a:pt x="1779" y="15965"/>
                    <a:pt x="1779" y="16153"/>
                  </a:cubicBezTo>
                  <a:cubicBezTo>
                    <a:pt x="1779" y="16153"/>
                    <a:pt x="1779" y="16153"/>
                    <a:pt x="1779" y="16153"/>
                  </a:cubicBezTo>
                  <a:cubicBezTo>
                    <a:pt x="1779" y="16153"/>
                    <a:pt x="1779" y="16153"/>
                    <a:pt x="1779" y="16153"/>
                  </a:cubicBezTo>
                  <a:cubicBezTo>
                    <a:pt x="2033" y="16341"/>
                    <a:pt x="2033" y="16341"/>
                    <a:pt x="2033" y="16529"/>
                  </a:cubicBezTo>
                  <a:cubicBezTo>
                    <a:pt x="2033" y="16529"/>
                    <a:pt x="2033" y="16529"/>
                    <a:pt x="2033" y="16529"/>
                  </a:cubicBezTo>
                  <a:cubicBezTo>
                    <a:pt x="2033" y="16529"/>
                    <a:pt x="2287" y="16717"/>
                    <a:pt x="2287" y="16717"/>
                  </a:cubicBezTo>
                  <a:cubicBezTo>
                    <a:pt x="2541" y="16529"/>
                    <a:pt x="2287" y="16341"/>
                    <a:pt x="2541" y="16529"/>
                  </a:cubicBezTo>
                  <a:cubicBezTo>
                    <a:pt x="2795" y="16529"/>
                    <a:pt x="2795" y="16529"/>
                    <a:pt x="2795" y="16717"/>
                  </a:cubicBezTo>
                  <a:cubicBezTo>
                    <a:pt x="2795" y="16717"/>
                    <a:pt x="3049" y="16717"/>
                    <a:pt x="3049" y="16717"/>
                  </a:cubicBezTo>
                  <a:cubicBezTo>
                    <a:pt x="2795" y="16717"/>
                    <a:pt x="3049" y="16717"/>
                    <a:pt x="3049" y="16717"/>
                  </a:cubicBezTo>
                  <a:cubicBezTo>
                    <a:pt x="3304" y="16717"/>
                    <a:pt x="3304" y="16717"/>
                    <a:pt x="3558" y="16717"/>
                  </a:cubicBezTo>
                  <a:cubicBezTo>
                    <a:pt x="3558" y="16529"/>
                    <a:pt x="3812" y="16529"/>
                    <a:pt x="3812" y="16529"/>
                  </a:cubicBezTo>
                  <a:cubicBezTo>
                    <a:pt x="4066" y="16717"/>
                    <a:pt x="3812" y="16717"/>
                    <a:pt x="3812" y="16717"/>
                  </a:cubicBezTo>
                  <a:cubicBezTo>
                    <a:pt x="4066" y="16717"/>
                    <a:pt x="4066" y="16717"/>
                    <a:pt x="4066" y="16904"/>
                  </a:cubicBezTo>
                  <a:cubicBezTo>
                    <a:pt x="4320" y="16904"/>
                    <a:pt x="4320" y="16904"/>
                    <a:pt x="4574" y="16904"/>
                  </a:cubicBezTo>
                  <a:cubicBezTo>
                    <a:pt x="4828" y="16904"/>
                    <a:pt x="5591" y="17092"/>
                    <a:pt x="5591" y="17092"/>
                  </a:cubicBezTo>
                  <a:cubicBezTo>
                    <a:pt x="5591" y="17280"/>
                    <a:pt x="5336" y="17468"/>
                    <a:pt x="5336" y="17468"/>
                  </a:cubicBezTo>
                  <a:cubicBezTo>
                    <a:pt x="5336" y="17656"/>
                    <a:pt x="5336" y="17656"/>
                    <a:pt x="5082" y="17656"/>
                  </a:cubicBezTo>
                  <a:cubicBezTo>
                    <a:pt x="5082" y="17656"/>
                    <a:pt x="5082" y="17656"/>
                    <a:pt x="5082" y="17656"/>
                  </a:cubicBezTo>
                  <a:cubicBezTo>
                    <a:pt x="5082" y="17656"/>
                    <a:pt x="5082" y="17656"/>
                    <a:pt x="5082" y="17656"/>
                  </a:cubicBezTo>
                  <a:cubicBezTo>
                    <a:pt x="4828" y="17843"/>
                    <a:pt x="4828" y="17843"/>
                    <a:pt x="4574" y="18031"/>
                  </a:cubicBezTo>
                  <a:cubicBezTo>
                    <a:pt x="4574" y="18031"/>
                    <a:pt x="4574" y="18219"/>
                    <a:pt x="4574" y="18219"/>
                  </a:cubicBezTo>
                  <a:cubicBezTo>
                    <a:pt x="4574" y="18219"/>
                    <a:pt x="4574" y="18407"/>
                    <a:pt x="4574" y="18407"/>
                  </a:cubicBezTo>
                  <a:cubicBezTo>
                    <a:pt x="4574" y="18595"/>
                    <a:pt x="4574" y="18595"/>
                    <a:pt x="4574" y="18783"/>
                  </a:cubicBezTo>
                  <a:cubicBezTo>
                    <a:pt x="4574" y="18783"/>
                    <a:pt x="4320" y="18970"/>
                    <a:pt x="4320" y="18970"/>
                  </a:cubicBezTo>
                  <a:cubicBezTo>
                    <a:pt x="4320" y="18970"/>
                    <a:pt x="4320" y="19158"/>
                    <a:pt x="4320" y="19346"/>
                  </a:cubicBezTo>
                  <a:cubicBezTo>
                    <a:pt x="4066" y="19346"/>
                    <a:pt x="4066" y="19346"/>
                    <a:pt x="4066" y="19346"/>
                  </a:cubicBezTo>
                  <a:cubicBezTo>
                    <a:pt x="4066" y="19534"/>
                    <a:pt x="4320" y="19534"/>
                    <a:pt x="4320" y="19534"/>
                  </a:cubicBezTo>
                  <a:cubicBezTo>
                    <a:pt x="4320" y="19722"/>
                    <a:pt x="4066" y="19910"/>
                    <a:pt x="4066" y="20097"/>
                  </a:cubicBezTo>
                  <a:cubicBezTo>
                    <a:pt x="4066" y="20097"/>
                    <a:pt x="4066" y="20285"/>
                    <a:pt x="4066" y="20473"/>
                  </a:cubicBezTo>
                  <a:cubicBezTo>
                    <a:pt x="4066" y="20473"/>
                    <a:pt x="4066" y="20661"/>
                    <a:pt x="4066" y="20661"/>
                  </a:cubicBezTo>
                  <a:cubicBezTo>
                    <a:pt x="4320" y="20661"/>
                    <a:pt x="4320" y="20661"/>
                    <a:pt x="4320" y="20661"/>
                  </a:cubicBezTo>
                  <a:cubicBezTo>
                    <a:pt x="4320" y="20661"/>
                    <a:pt x="4320" y="20661"/>
                    <a:pt x="4320" y="20661"/>
                  </a:cubicBezTo>
                  <a:cubicBezTo>
                    <a:pt x="4320" y="20849"/>
                    <a:pt x="4574" y="20849"/>
                    <a:pt x="4574" y="20661"/>
                  </a:cubicBezTo>
                  <a:cubicBezTo>
                    <a:pt x="4828" y="20661"/>
                    <a:pt x="4574" y="20661"/>
                    <a:pt x="4828" y="20661"/>
                  </a:cubicBezTo>
                  <a:cubicBezTo>
                    <a:pt x="4828" y="20661"/>
                    <a:pt x="4828" y="20661"/>
                    <a:pt x="4828" y="20849"/>
                  </a:cubicBezTo>
                  <a:cubicBezTo>
                    <a:pt x="5082" y="20849"/>
                    <a:pt x="5082" y="20849"/>
                    <a:pt x="5336" y="20661"/>
                  </a:cubicBezTo>
                  <a:cubicBezTo>
                    <a:pt x="5336" y="20661"/>
                    <a:pt x="5336" y="20661"/>
                    <a:pt x="5591" y="20661"/>
                  </a:cubicBezTo>
                  <a:cubicBezTo>
                    <a:pt x="5845" y="20661"/>
                    <a:pt x="5845" y="20661"/>
                    <a:pt x="5845" y="20661"/>
                  </a:cubicBezTo>
                  <a:cubicBezTo>
                    <a:pt x="5845" y="20661"/>
                    <a:pt x="6099" y="20661"/>
                    <a:pt x="6099" y="20661"/>
                  </a:cubicBezTo>
                  <a:cubicBezTo>
                    <a:pt x="6099" y="20661"/>
                    <a:pt x="6099" y="20661"/>
                    <a:pt x="6353" y="20661"/>
                  </a:cubicBezTo>
                  <a:cubicBezTo>
                    <a:pt x="6353" y="20661"/>
                    <a:pt x="6353" y="20661"/>
                    <a:pt x="6607" y="20661"/>
                  </a:cubicBezTo>
                  <a:cubicBezTo>
                    <a:pt x="6607" y="20661"/>
                    <a:pt x="6353" y="20473"/>
                    <a:pt x="6607" y="20661"/>
                  </a:cubicBezTo>
                  <a:cubicBezTo>
                    <a:pt x="6607" y="20285"/>
                    <a:pt x="6099" y="20661"/>
                    <a:pt x="6099" y="20473"/>
                  </a:cubicBezTo>
                  <a:cubicBezTo>
                    <a:pt x="6099" y="20285"/>
                    <a:pt x="6353" y="20285"/>
                    <a:pt x="6353" y="20285"/>
                  </a:cubicBezTo>
                  <a:cubicBezTo>
                    <a:pt x="6353" y="20097"/>
                    <a:pt x="6607" y="20097"/>
                    <a:pt x="6607" y="20285"/>
                  </a:cubicBezTo>
                  <a:cubicBezTo>
                    <a:pt x="6607" y="20097"/>
                    <a:pt x="6607" y="20097"/>
                    <a:pt x="6861" y="20285"/>
                  </a:cubicBezTo>
                  <a:cubicBezTo>
                    <a:pt x="6861" y="20285"/>
                    <a:pt x="6861" y="20473"/>
                    <a:pt x="6861" y="20473"/>
                  </a:cubicBezTo>
                  <a:cubicBezTo>
                    <a:pt x="6861" y="20285"/>
                    <a:pt x="7115" y="20285"/>
                    <a:pt x="7115" y="20473"/>
                  </a:cubicBezTo>
                  <a:cubicBezTo>
                    <a:pt x="7115" y="20473"/>
                    <a:pt x="7115" y="20473"/>
                    <a:pt x="7369" y="20473"/>
                  </a:cubicBezTo>
                  <a:cubicBezTo>
                    <a:pt x="7369" y="20473"/>
                    <a:pt x="7624" y="20473"/>
                    <a:pt x="7624" y="20473"/>
                  </a:cubicBezTo>
                  <a:cubicBezTo>
                    <a:pt x="8132" y="20473"/>
                    <a:pt x="8386" y="20661"/>
                    <a:pt x="8640" y="20849"/>
                  </a:cubicBezTo>
                  <a:cubicBezTo>
                    <a:pt x="8894" y="20849"/>
                    <a:pt x="8894" y="20849"/>
                    <a:pt x="9148" y="20849"/>
                  </a:cubicBezTo>
                  <a:cubicBezTo>
                    <a:pt x="9148" y="20849"/>
                    <a:pt x="9148" y="20661"/>
                    <a:pt x="9402" y="20661"/>
                  </a:cubicBezTo>
                  <a:cubicBezTo>
                    <a:pt x="9402" y="20661"/>
                    <a:pt x="9402" y="20849"/>
                    <a:pt x="9402" y="20849"/>
                  </a:cubicBezTo>
                  <a:cubicBezTo>
                    <a:pt x="9402" y="20849"/>
                    <a:pt x="9656" y="20849"/>
                    <a:pt x="9656" y="20849"/>
                  </a:cubicBezTo>
                  <a:cubicBezTo>
                    <a:pt x="9656" y="21037"/>
                    <a:pt x="9911" y="20849"/>
                    <a:pt x="9911" y="21037"/>
                  </a:cubicBezTo>
                  <a:cubicBezTo>
                    <a:pt x="9911" y="21037"/>
                    <a:pt x="9911" y="21224"/>
                    <a:pt x="9911" y="21224"/>
                  </a:cubicBezTo>
                  <a:cubicBezTo>
                    <a:pt x="10165" y="21224"/>
                    <a:pt x="10165" y="21224"/>
                    <a:pt x="10419" y="21224"/>
                  </a:cubicBezTo>
                  <a:cubicBezTo>
                    <a:pt x="10419" y="21224"/>
                    <a:pt x="10165" y="21412"/>
                    <a:pt x="10165" y="21412"/>
                  </a:cubicBezTo>
                  <a:cubicBezTo>
                    <a:pt x="10673" y="21600"/>
                    <a:pt x="10927" y="21037"/>
                    <a:pt x="10927" y="20661"/>
                  </a:cubicBezTo>
                  <a:cubicBezTo>
                    <a:pt x="10927" y="20661"/>
                    <a:pt x="10927" y="20849"/>
                    <a:pt x="10927" y="20849"/>
                  </a:cubicBezTo>
                  <a:cubicBezTo>
                    <a:pt x="11181" y="20849"/>
                    <a:pt x="10927" y="20849"/>
                    <a:pt x="11181" y="20849"/>
                  </a:cubicBezTo>
                  <a:cubicBezTo>
                    <a:pt x="11435" y="20849"/>
                    <a:pt x="11435" y="20849"/>
                    <a:pt x="11689" y="20849"/>
                  </a:cubicBezTo>
                  <a:cubicBezTo>
                    <a:pt x="11689" y="20849"/>
                    <a:pt x="11944" y="20849"/>
                    <a:pt x="11944" y="20849"/>
                  </a:cubicBezTo>
                  <a:cubicBezTo>
                    <a:pt x="11689" y="20849"/>
                    <a:pt x="11944" y="21037"/>
                    <a:pt x="12198" y="21037"/>
                  </a:cubicBezTo>
                  <a:cubicBezTo>
                    <a:pt x="12198" y="21224"/>
                    <a:pt x="12198" y="21224"/>
                    <a:pt x="12452" y="21224"/>
                  </a:cubicBezTo>
                  <a:cubicBezTo>
                    <a:pt x="12452" y="21224"/>
                    <a:pt x="12706" y="21037"/>
                    <a:pt x="12706" y="21037"/>
                  </a:cubicBezTo>
                  <a:cubicBezTo>
                    <a:pt x="12706" y="21037"/>
                    <a:pt x="12706" y="21224"/>
                    <a:pt x="12706" y="21224"/>
                  </a:cubicBezTo>
                  <a:cubicBezTo>
                    <a:pt x="12706" y="21224"/>
                    <a:pt x="12960" y="21037"/>
                    <a:pt x="12960" y="21037"/>
                  </a:cubicBezTo>
                  <a:cubicBezTo>
                    <a:pt x="13214" y="21037"/>
                    <a:pt x="13214" y="21037"/>
                    <a:pt x="12960" y="21037"/>
                  </a:cubicBezTo>
                  <a:cubicBezTo>
                    <a:pt x="13214" y="20849"/>
                    <a:pt x="13214" y="20849"/>
                    <a:pt x="13214" y="20849"/>
                  </a:cubicBezTo>
                  <a:cubicBezTo>
                    <a:pt x="13468" y="20849"/>
                    <a:pt x="13468" y="20849"/>
                    <a:pt x="13468" y="20849"/>
                  </a:cubicBezTo>
                  <a:cubicBezTo>
                    <a:pt x="13722" y="20661"/>
                    <a:pt x="13722" y="20661"/>
                    <a:pt x="13722" y="20661"/>
                  </a:cubicBezTo>
                  <a:cubicBezTo>
                    <a:pt x="13976" y="20661"/>
                    <a:pt x="13976" y="20661"/>
                    <a:pt x="14231" y="20661"/>
                  </a:cubicBezTo>
                  <a:cubicBezTo>
                    <a:pt x="14231" y="20661"/>
                    <a:pt x="14739" y="20661"/>
                    <a:pt x="14993" y="20661"/>
                  </a:cubicBezTo>
                  <a:cubicBezTo>
                    <a:pt x="15247" y="20473"/>
                    <a:pt x="14739" y="20285"/>
                    <a:pt x="14993" y="20285"/>
                  </a:cubicBezTo>
                  <a:cubicBezTo>
                    <a:pt x="14993" y="20473"/>
                    <a:pt x="15501" y="20473"/>
                    <a:pt x="15501" y="20473"/>
                  </a:cubicBezTo>
                  <a:cubicBezTo>
                    <a:pt x="15501" y="20473"/>
                    <a:pt x="15501" y="20473"/>
                    <a:pt x="15755" y="20661"/>
                  </a:cubicBezTo>
                  <a:cubicBezTo>
                    <a:pt x="15755" y="20661"/>
                    <a:pt x="15755" y="20473"/>
                    <a:pt x="16009" y="20473"/>
                  </a:cubicBezTo>
                  <a:cubicBezTo>
                    <a:pt x="16009" y="20473"/>
                    <a:pt x="16264" y="20473"/>
                    <a:pt x="16264" y="20473"/>
                  </a:cubicBezTo>
                  <a:cubicBezTo>
                    <a:pt x="16264" y="20473"/>
                    <a:pt x="16264" y="20661"/>
                    <a:pt x="16518" y="20661"/>
                  </a:cubicBezTo>
                  <a:cubicBezTo>
                    <a:pt x="16264" y="20661"/>
                    <a:pt x="16518" y="20849"/>
                    <a:pt x="16772" y="21037"/>
                  </a:cubicBezTo>
                  <a:cubicBezTo>
                    <a:pt x="17026" y="21037"/>
                    <a:pt x="17026" y="20849"/>
                    <a:pt x="17026" y="20849"/>
                  </a:cubicBezTo>
                  <a:cubicBezTo>
                    <a:pt x="17026" y="20661"/>
                    <a:pt x="17026" y="20473"/>
                    <a:pt x="17026" y="20285"/>
                  </a:cubicBezTo>
                  <a:cubicBezTo>
                    <a:pt x="16772" y="20285"/>
                    <a:pt x="16772" y="20473"/>
                    <a:pt x="16518" y="20285"/>
                  </a:cubicBezTo>
                  <a:cubicBezTo>
                    <a:pt x="16518" y="20285"/>
                    <a:pt x="16772" y="20285"/>
                    <a:pt x="16772" y="20097"/>
                  </a:cubicBezTo>
                  <a:cubicBezTo>
                    <a:pt x="16772" y="20097"/>
                    <a:pt x="16772" y="20097"/>
                    <a:pt x="16772" y="19910"/>
                  </a:cubicBezTo>
                  <a:cubicBezTo>
                    <a:pt x="16772" y="19910"/>
                    <a:pt x="16518" y="19722"/>
                    <a:pt x="16518" y="19534"/>
                  </a:cubicBezTo>
                  <a:cubicBezTo>
                    <a:pt x="16264" y="19534"/>
                    <a:pt x="16264" y="19346"/>
                    <a:pt x="16264" y="19346"/>
                  </a:cubicBezTo>
                  <a:cubicBezTo>
                    <a:pt x="16518" y="19158"/>
                    <a:pt x="16772" y="18970"/>
                    <a:pt x="17026" y="18970"/>
                  </a:cubicBezTo>
                  <a:cubicBezTo>
                    <a:pt x="17280" y="18783"/>
                    <a:pt x="17534" y="18970"/>
                    <a:pt x="17788" y="18783"/>
                  </a:cubicBezTo>
                  <a:cubicBezTo>
                    <a:pt x="17788" y="18595"/>
                    <a:pt x="17788" y="18595"/>
                    <a:pt x="17788" y="18407"/>
                  </a:cubicBezTo>
                  <a:cubicBezTo>
                    <a:pt x="18042" y="18407"/>
                    <a:pt x="17788" y="18219"/>
                    <a:pt x="17788" y="18219"/>
                  </a:cubicBezTo>
                  <a:cubicBezTo>
                    <a:pt x="18042" y="18031"/>
                    <a:pt x="18296" y="18219"/>
                    <a:pt x="18551" y="18219"/>
                  </a:cubicBezTo>
                  <a:cubicBezTo>
                    <a:pt x="18551" y="18219"/>
                    <a:pt x="18551" y="18219"/>
                    <a:pt x="18805" y="18031"/>
                  </a:cubicBezTo>
                  <a:cubicBezTo>
                    <a:pt x="18805" y="18031"/>
                    <a:pt x="18805" y="17843"/>
                    <a:pt x="18805" y="17843"/>
                  </a:cubicBezTo>
                  <a:cubicBezTo>
                    <a:pt x="18551" y="17843"/>
                    <a:pt x="18805" y="17656"/>
                    <a:pt x="18805" y="17656"/>
                  </a:cubicBezTo>
                  <a:cubicBezTo>
                    <a:pt x="18805" y="17468"/>
                    <a:pt x="18551" y="17468"/>
                    <a:pt x="18551" y="17280"/>
                  </a:cubicBezTo>
                  <a:cubicBezTo>
                    <a:pt x="18551" y="17280"/>
                    <a:pt x="18296" y="17280"/>
                    <a:pt x="18296" y="17280"/>
                  </a:cubicBezTo>
                  <a:cubicBezTo>
                    <a:pt x="18296" y="17280"/>
                    <a:pt x="18296" y="17092"/>
                    <a:pt x="18296" y="17092"/>
                  </a:cubicBezTo>
                  <a:cubicBezTo>
                    <a:pt x="18296" y="17092"/>
                    <a:pt x="18042" y="17092"/>
                    <a:pt x="18042" y="17092"/>
                  </a:cubicBezTo>
                  <a:cubicBezTo>
                    <a:pt x="17788" y="17092"/>
                    <a:pt x="17788" y="17092"/>
                    <a:pt x="17788" y="16904"/>
                  </a:cubicBezTo>
                  <a:cubicBezTo>
                    <a:pt x="17788" y="16904"/>
                    <a:pt x="17788" y="16904"/>
                    <a:pt x="17534" y="16717"/>
                  </a:cubicBezTo>
                  <a:cubicBezTo>
                    <a:pt x="17280" y="16717"/>
                    <a:pt x="17280" y="16717"/>
                    <a:pt x="17280" y="16529"/>
                  </a:cubicBezTo>
                  <a:cubicBezTo>
                    <a:pt x="17026" y="16529"/>
                    <a:pt x="16518" y="15965"/>
                    <a:pt x="16518" y="16153"/>
                  </a:cubicBezTo>
                  <a:cubicBezTo>
                    <a:pt x="16264" y="16153"/>
                    <a:pt x="16264" y="15965"/>
                    <a:pt x="16009" y="15777"/>
                  </a:cubicBezTo>
                  <a:cubicBezTo>
                    <a:pt x="16009" y="15777"/>
                    <a:pt x="16009" y="15590"/>
                    <a:pt x="16009" y="15590"/>
                  </a:cubicBezTo>
                  <a:cubicBezTo>
                    <a:pt x="15755" y="15590"/>
                    <a:pt x="15755" y="15402"/>
                    <a:pt x="15755" y="15402"/>
                  </a:cubicBezTo>
                  <a:cubicBezTo>
                    <a:pt x="15755" y="15402"/>
                    <a:pt x="15755" y="15402"/>
                    <a:pt x="15755" y="15402"/>
                  </a:cubicBezTo>
                  <a:cubicBezTo>
                    <a:pt x="15755" y="15402"/>
                    <a:pt x="15755" y="15214"/>
                    <a:pt x="15755" y="15214"/>
                  </a:cubicBezTo>
                  <a:cubicBezTo>
                    <a:pt x="15755" y="15214"/>
                    <a:pt x="15501" y="15214"/>
                    <a:pt x="15501" y="15026"/>
                  </a:cubicBezTo>
                  <a:cubicBezTo>
                    <a:pt x="15501" y="15026"/>
                    <a:pt x="15501" y="15026"/>
                    <a:pt x="15501" y="14838"/>
                  </a:cubicBezTo>
                  <a:cubicBezTo>
                    <a:pt x="15501" y="14838"/>
                    <a:pt x="15755" y="14838"/>
                    <a:pt x="15755" y="14650"/>
                  </a:cubicBezTo>
                  <a:cubicBezTo>
                    <a:pt x="15755" y="14463"/>
                    <a:pt x="15755" y="14650"/>
                    <a:pt x="15501" y="14463"/>
                  </a:cubicBezTo>
                  <a:cubicBezTo>
                    <a:pt x="15501" y="14463"/>
                    <a:pt x="15501" y="14463"/>
                    <a:pt x="15501" y="14463"/>
                  </a:cubicBezTo>
                  <a:cubicBezTo>
                    <a:pt x="15501" y="14463"/>
                    <a:pt x="15247" y="14275"/>
                    <a:pt x="15247" y="14275"/>
                  </a:cubicBezTo>
                  <a:cubicBezTo>
                    <a:pt x="15247" y="14275"/>
                    <a:pt x="15247" y="14275"/>
                    <a:pt x="14993" y="14087"/>
                  </a:cubicBezTo>
                  <a:cubicBezTo>
                    <a:pt x="14993" y="14087"/>
                    <a:pt x="14993" y="13899"/>
                    <a:pt x="14993" y="13899"/>
                  </a:cubicBezTo>
                  <a:cubicBezTo>
                    <a:pt x="14993" y="13899"/>
                    <a:pt x="14739" y="13711"/>
                    <a:pt x="14739" y="13711"/>
                  </a:cubicBezTo>
                  <a:cubicBezTo>
                    <a:pt x="14739" y="13711"/>
                    <a:pt x="14739" y="13523"/>
                    <a:pt x="14739" y="13523"/>
                  </a:cubicBezTo>
                  <a:cubicBezTo>
                    <a:pt x="14993" y="13523"/>
                    <a:pt x="14993" y="13711"/>
                    <a:pt x="14993" y="13711"/>
                  </a:cubicBezTo>
                  <a:cubicBezTo>
                    <a:pt x="14993" y="13711"/>
                    <a:pt x="15247" y="13899"/>
                    <a:pt x="15247" y="13899"/>
                  </a:cubicBezTo>
                  <a:cubicBezTo>
                    <a:pt x="15247" y="13899"/>
                    <a:pt x="15247" y="13711"/>
                    <a:pt x="15247" y="13711"/>
                  </a:cubicBezTo>
                  <a:cubicBezTo>
                    <a:pt x="15501" y="13523"/>
                    <a:pt x="15755" y="13336"/>
                    <a:pt x="15755" y="13336"/>
                  </a:cubicBezTo>
                  <a:cubicBezTo>
                    <a:pt x="16009" y="13336"/>
                    <a:pt x="16009" y="13336"/>
                    <a:pt x="16264" y="13336"/>
                  </a:cubicBezTo>
                  <a:cubicBezTo>
                    <a:pt x="16264" y="13336"/>
                    <a:pt x="16264" y="13148"/>
                    <a:pt x="16264" y="13148"/>
                  </a:cubicBezTo>
                  <a:cubicBezTo>
                    <a:pt x="16518" y="13148"/>
                    <a:pt x="16518" y="13336"/>
                    <a:pt x="16772" y="13336"/>
                  </a:cubicBezTo>
                  <a:cubicBezTo>
                    <a:pt x="17026" y="13148"/>
                    <a:pt x="16772" y="13148"/>
                    <a:pt x="17026" y="12960"/>
                  </a:cubicBezTo>
                  <a:cubicBezTo>
                    <a:pt x="17026" y="12960"/>
                    <a:pt x="17280" y="12960"/>
                    <a:pt x="17280" y="12960"/>
                  </a:cubicBezTo>
                  <a:cubicBezTo>
                    <a:pt x="17280" y="12960"/>
                    <a:pt x="17280" y="12772"/>
                    <a:pt x="17280" y="12772"/>
                  </a:cubicBezTo>
                  <a:cubicBezTo>
                    <a:pt x="17534" y="12772"/>
                    <a:pt x="17534" y="12772"/>
                    <a:pt x="17534" y="12772"/>
                  </a:cubicBezTo>
                  <a:cubicBezTo>
                    <a:pt x="17534" y="12772"/>
                    <a:pt x="17534" y="12772"/>
                    <a:pt x="17534" y="12772"/>
                  </a:cubicBezTo>
                  <a:cubicBezTo>
                    <a:pt x="17534" y="12772"/>
                    <a:pt x="17788" y="12584"/>
                    <a:pt x="17788" y="12584"/>
                  </a:cubicBezTo>
                  <a:cubicBezTo>
                    <a:pt x="17788" y="12584"/>
                    <a:pt x="17788" y="12772"/>
                    <a:pt x="18042" y="12772"/>
                  </a:cubicBezTo>
                  <a:cubicBezTo>
                    <a:pt x="18042" y="12772"/>
                    <a:pt x="18042" y="12584"/>
                    <a:pt x="18042" y="12584"/>
                  </a:cubicBezTo>
                  <a:cubicBezTo>
                    <a:pt x="18042" y="12397"/>
                    <a:pt x="18042" y="12397"/>
                    <a:pt x="18296" y="12397"/>
                  </a:cubicBezTo>
                  <a:cubicBezTo>
                    <a:pt x="18296" y="12397"/>
                    <a:pt x="18296" y="12397"/>
                    <a:pt x="18551" y="12397"/>
                  </a:cubicBezTo>
                  <a:cubicBezTo>
                    <a:pt x="18551" y="12397"/>
                    <a:pt x="18805" y="12397"/>
                    <a:pt x="18805" y="12397"/>
                  </a:cubicBezTo>
                  <a:cubicBezTo>
                    <a:pt x="19059" y="12397"/>
                    <a:pt x="19059" y="12209"/>
                    <a:pt x="19059" y="12209"/>
                  </a:cubicBezTo>
                  <a:cubicBezTo>
                    <a:pt x="19313" y="12209"/>
                    <a:pt x="19567" y="12021"/>
                    <a:pt x="19567" y="12021"/>
                  </a:cubicBezTo>
                  <a:cubicBezTo>
                    <a:pt x="19821" y="12021"/>
                    <a:pt x="19821" y="12021"/>
                    <a:pt x="19821" y="12021"/>
                  </a:cubicBezTo>
                  <a:cubicBezTo>
                    <a:pt x="20075" y="12021"/>
                    <a:pt x="20075" y="12021"/>
                    <a:pt x="20075" y="11833"/>
                  </a:cubicBezTo>
                  <a:cubicBezTo>
                    <a:pt x="20075" y="11833"/>
                    <a:pt x="19821" y="11833"/>
                    <a:pt x="19821" y="11645"/>
                  </a:cubicBezTo>
                  <a:cubicBezTo>
                    <a:pt x="19567" y="11645"/>
                    <a:pt x="19821" y="11457"/>
                    <a:pt x="20075" y="11457"/>
                  </a:cubicBezTo>
                  <a:cubicBezTo>
                    <a:pt x="20075" y="11457"/>
                    <a:pt x="20329" y="11645"/>
                    <a:pt x="20329" y="11457"/>
                  </a:cubicBezTo>
                  <a:cubicBezTo>
                    <a:pt x="20329" y="11645"/>
                    <a:pt x="20584" y="11645"/>
                    <a:pt x="20584" y="11645"/>
                  </a:cubicBezTo>
                  <a:cubicBezTo>
                    <a:pt x="20584" y="11645"/>
                    <a:pt x="20584" y="11833"/>
                    <a:pt x="20584" y="11833"/>
                  </a:cubicBezTo>
                  <a:cubicBezTo>
                    <a:pt x="20584" y="11833"/>
                    <a:pt x="20584" y="12021"/>
                    <a:pt x="20584" y="11833"/>
                  </a:cubicBezTo>
                  <a:cubicBezTo>
                    <a:pt x="20584" y="11833"/>
                    <a:pt x="20584" y="11833"/>
                    <a:pt x="20584" y="11833"/>
                  </a:cubicBezTo>
                  <a:cubicBezTo>
                    <a:pt x="20838" y="11833"/>
                    <a:pt x="20584" y="12021"/>
                    <a:pt x="20584" y="12021"/>
                  </a:cubicBezTo>
                  <a:cubicBezTo>
                    <a:pt x="20584" y="12021"/>
                    <a:pt x="20838" y="12209"/>
                    <a:pt x="21092" y="12209"/>
                  </a:cubicBezTo>
                  <a:cubicBezTo>
                    <a:pt x="21092" y="12209"/>
                    <a:pt x="21092" y="11833"/>
                    <a:pt x="21346" y="11645"/>
                  </a:cubicBezTo>
                  <a:cubicBezTo>
                    <a:pt x="21346" y="11457"/>
                    <a:pt x="21600" y="11270"/>
                    <a:pt x="21600" y="10894"/>
                  </a:cubicBezTo>
                  <a:close/>
                  <a:moveTo>
                    <a:pt x="5845" y="939"/>
                  </a:moveTo>
                  <a:cubicBezTo>
                    <a:pt x="5845" y="751"/>
                    <a:pt x="5845" y="563"/>
                    <a:pt x="6099" y="563"/>
                  </a:cubicBezTo>
                  <a:cubicBezTo>
                    <a:pt x="6099" y="376"/>
                    <a:pt x="6607" y="563"/>
                    <a:pt x="6607" y="376"/>
                  </a:cubicBezTo>
                  <a:cubicBezTo>
                    <a:pt x="6353" y="376"/>
                    <a:pt x="6099" y="563"/>
                    <a:pt x="6099" y="376"/>
                  </a:cubicBezTo>
                  <a:cubicBezTo>
                    <a:pt x="5845" y="188"/>
                    <a:pt x="6353" y="0"/>
                    <a:pt x="6099" y="0"/>
                  </a:cubicBezTo>
                  <a:cubicBezTo>
                    <a:pt x="6099" y="0"/>
                    <a:pt x="6099" y="0"/>
                    <a:pt x="6099" y="0"/>
                  </a:cubicBezTo>
                  <a:cubicBezTo>
                    <a:pt x="6099" y="0"/>
                    <a:pt x="6099" y="0"/>
                    <a:pt x="6099" y="0"/>
                  </a:cubicBezTo>
                  <a:cubicBezTo>
                    <a:pt x="6099" y="188"/>
                    <a:pt x="5591" y="563"/>
                    <a:pt x="5845" y="939"/>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24" name="Shape 2725">
              <a:extLst>
                <a:ext uri="{FF2B5EF4-FFF2-40B4-BE49-F238E27FC236}">
                  <a16:creationId xmlns:a16="http://schemas.microsoft.com/office/drawing/2014/main" id="{D827639E-6392-4D2D-B260-166954F85131}"/>
                </a:ext>
              </a:extLst>
            </p:cNvPr>
            <p:cNvSpPr/>
            <p:nvPr/>
          </p:nvSpPr>
          <p:spPr>
            <a:xfrm>
              <a:off x="7535749" y="11317980"/>
              <a:ext cx="884526" cy="438526"/>
            </a:xfrm>
            <a:custGeom>
              <a:avLst/>
              <a:gdLst/>
              <a:ahLst/>
              <a:cxnLst>
                <a:cxn ang="0">
                  <a:pos x="wd2" y="hd2"/>
                </a:cxn>
                <a:cxn ang="5400000">
                  <a:pos x="wd2" y="hd2"/>
                </a:cxn>
                <a:cxn ang="10800000">
                  <a:pos x="wd2" y="hd2"/>
                </a:cxn>
                <a:cxn ang="16200000">
                  <a:pos x="wd2" y="hd2"/>
                </a:cxn>
              </a:cxnLst>
              <a:rect l="0" t="0" r="r" b="b"/>
              <a:pathLst>
                <a:path w="21600" h="21600" extrusionOk="0">
                  <a:moveTo>
                    <a:pt x="21600" y="20206"/>
                  </a:moveTo>
                  <a:cubicBezTo>
                    <a:pt x="21252" y="19510"/>
                    <a:pt x="20903" y="18813"/>
                    <a:pt x="20555" y="18116"/>
                  </a:cubicBezTo>
                  <a:cubicBezTo>
                    <a:pt x="20206" y="18116"/>
                    <a:pt x="20206" y="18116"/>
                    <a:pt x="20206" y="17419"/>
                  </a:cubicBezTo>
                  <a:cubicBezTo>
                    <a:pt x="20206" y="17419"/>
                    <a:pt x="20206" y="17419"/>
                    <a:pt x="20206" y="16723"/>
                  </a:cubicBezTo>
                  <a:cubicBezTo>
                    <a:pt x="20206" y="16723"/>
                    <a:pt x="19858" y="17419"/>
                    <a:pt x="19858" y="17419"/>
                  </a:cubicBezTo>
                  <a:cubicBezTo>
                    <a:pt x="19858" y="16723"/>
                    <a:pt x="19858" y="16026"/>
                    <a:pt x="19858" y="16026"/>
                  </a:cubicBezTo>
                  <a:cubicBezTo>
                    <a:pt x="19858" y="16026"/>
                    <a:pt x="20206" y="16026"/>
                    <a:pt x="20206" y="15329"/>
                  </a:cubicBezTo>
                  <a:cubicBezTo>
                    <a:pt x="20555" y="15329"/>
                    <a:pt x="20555" y="14632"/>
                    <a:pt x="20555" y="14632"/>
                  </a:cubicBezTo>
                  <a:cubicBezTo>
                    <a:pt x="20555" y="14632"/>
                    <a:pt x="20206" y="14632"/>
                    <a:pt x="20206" y="14632"/>
                  </a:cubicBezTo>
                  <a:cubicBezTo>
                    <a:pt x="20206" y="13935"/>
                    <a:pt x="20206" y="13935"/>
                    <a:pt x="19858" y="13935"/>
                  </a:cubicBezTo>
                  <a:cubicBezTo>
                    <a:pt x="19858" y="13935"/>
                    <a:pt x="19510" y="13935"/>
                    <a:pt x="19510" y="13935"/>
                  </a:cubicBezTo>
                  <a:cubicBezTo>
                    <a:pt x="19510" y="13935"/>
                    <a:pt x="19161" y="13935"/>
                    <a:pt x="19161" y="13239"/>
                  </a:cubicBezTo>
                  <a:cubicBezTo>
                    <a:pt x="19161" y="13239"/>
                    <a:pt x="19161" y="13239"/>
                    <a:pt x="18813" y="13239"/>
                  </a:cubicBezTo>
                  <a:cubicBezTo>
                    <a:pt x="18813" y="12542"/>
                    <a:pt x="18465" y="12542"/>
                    <a:pt x="18116" y="11845"/>
                  </a:cubicBezTo>
                  <a:cubicBezTo>
                    <a:pt x="17768" y="11148"/>
                    <a:pt x="18465" y="10452"/>
                    <a:pt x="18465" y="9755"/>
                  </a:cubicBezTo>
                  <a:cubicBezTo>
                    <a:pt x="18465" y="9058"/>
                    <a:pt x="17768" y="9058"/>
                    <a:pt x="17419" y="9058"/>
                  </a:cubicBezTo>
                  <a:cubicBezTo>
                    <a:pt x="17071" y="9058"/>
                    <a:pt x="17071" y="9058"/>
                    <a:pt x="16723" y="8361"/>
                  </a:cubicBezTo>
                  <a:cubicBezTo>
                    <a:pt x="16723" y="7665"/>
                    <a:pt x="16723" y="7665"/>
                    <a:pt x="16374" y="7665"/>
                  </a:cubicBezTo>
                  <a:cubicBezTo>
                    <a:pt x="16026" y="7665"/>
                    <a:pt x="16026" y="7665"/>
                    <a:pt x="16026" y="7665"/>
                  </a:cubicBezTo>
                  <a:cubicBezTo>
                    <a:pt x="16026" y="7665"/>
                    <a:pt x="15677" y="6968"/>
                    <a:pt x="15677" y="6968"/>
                  </a:cubicBezTo>
                  <a:cubicBezTo>
                    <a:pt x="15329" y="6968"/>
                    <a:pt x="15329" y="8361"/>
                    <a:pt x="15329" y="8361"/>
                  </a:cubicBezTo>
                  <a:cubicBezTo>
                    <a:pt x="15329" y="7665"/>
                    <a:pt x="15329" y="7665"/>
                    <a:pt x="14981" y="6968"/>
                  </a:cubicBezTo>
                  <a:cubicBezTo>
                    <a:pt x="14632" y="6968"/>
                    <a:pt x="13935" y="7665"/>
                    <a:pt x="13935" y="7665"/>
                  </a:cubicBezTo>
                  <a:cubicBezTo>
                    <a:pt x="13587" y="7665"/>
                    <a:pt x="13587" y="8361"/>
                    <a:pt x="13587" y="8361"/>
                  </a:cubicBezTo>
                  <a:cubicBezTo>
                    <a:pt x="13239" y="8361"/>
                    <a:pt x="13239" y="8361"/>
                    <a:pt x="13239" y="8361"/>
                  </a:cubicBezTo>
                  <a:cubicBezTo>
                    <a:pt x="12890" y="8361"/>
                    <a:pt x="12890" y="8361"/>
                    <a:pt x="12890" y="9058"/>
                  </a:cubicBezTo>
                  <a:cubicBezTo>
                    <a:pt x="12542" y="9058"/>
                    <a:pt x="12890" y="9058"/>
                    <a:pt x="12542" y="9058"/>
                  </a:cubicBezTo>
                  <a:cubicBezTo>
                    <a:pt x="12194" y="8361"/>
                    <a:pt x="11845" y="8361"/>
                    <a:pt x="11845" y="8361"/>
                  </a:cubicBezTo>
                  <a:cubicBezTo>
                    <a:pt x="12194" y="7665"/>
                    <a:pt x="12194" y="7665"/>
                    <a:pt x="12194" y="7665"/>
                  </a:cubicBezTo>
                  <a:cubicBezTo>
                    <a:pt x="12194" y="6968"/>
                    <a:pt x="11845" y="6968"/>
                    <a:pt x="11845" y="6968"/>
                  </a:cubicBezTo>
                  <a:cubicBezTo>
                    <a:pt x="11497" y="6271"/>
                    <a:pt x="11497" y="6271"/>
                    <a:pt x="11148" y="6271"/>
                  </a:cubicBezTo>
                  <a:cubicBezTo>
                    <a:pt x="10800" y="6271"/>
                    <a:pt x="10452" y="5574"/>
                    <a:pt x="10103" y="5574"/>
                  </a:cubicBezTo>
                  <a:cubicBezTo>
                    <a:pt x="10103" y="5574"/>
                    <a:pt x="9755" y="4877"/>
                    <a:pt x="9755" y="4877"/>
                  </a:cubicBezTo>
                  <a:cubicBezTo>
                    <a:pt x="9755" y="4181"/>
                    <a:pt x="9755" y="4181"/>
                    <a:pt x="9755" y="4181"/>
                  </a:cubicBezTo>
                  <a:cubicBezTo>
                    <a:pt x="9406" y="3484"/>
                    <a:pt x="9058" y="3484"/>
                    <a:pt x="8710" y="3484"/>
                  </a:cubicBezTo>
                  <a:cubicBezTo>
                    <a:pt x="8361" y="3484"/>
                    <a:pt x="8361" y="3484"/>
                    <a:pt x="8361" y="3484"/>
                  </a:cubicBezTo>
                  <a:cubicBezTo>
                    <a:pt x="8013" y="3484"/>
                    <a:pt x="8013" y="3484"/>
                    <a:pt x="7665" y="3484"/>
                  </a:cubicBezTo>
                  <a:cubicBezTo>
                    <a:pt x="7665" y="2787"/>
                    <a:pt x="6968" y="2787"/>
                    <a:pt x="6968" y="3484"/>
                  </a:cubicBezTo>
                  <a:cubicBezTo>
                    <a:pt x="6619" y="3484"/>
                    <a:pt x="6271" y="3484"/>
                    <a:pt x="5923" y="3484"/>
                  </a:cubicBezTo>
                  <a:cubicBezTo>
                    <a:pt x="5574" y="3484"/>
                    <a:pt x="5226" y="3484"/>
                    <a:pt x="4877" y="2787"/>
                  </a:cubicBezTo>
                  <a:cubicBezTo>
                    <a:pt x="4877" y="2787"/>
                    <a:pt x="4529" y="2090"/>
                    <a:pt x="4181" y="2090"/>
                  </a:cubicBezTo>
                  <a:cubicBezTo>
                    <a:pt x="4181" y="2090"/>
                    <a:pt x="4181" y="2090"/>
                    <a:pt x="3832" y="2090"/>
                  </a:cubicBezTo>
                  <a:cubicBezTo>
                    <a:pt x="3832" y="2090"/>
                    <a:pt x="3832" y="2090"/>
                    <a:pt x="3832" y="1394"/>
                  </a:cubicBezTo>
                  <a:cubicBezTo>
                    <a:pt x="3484" y="1394"/>
                    <a:pt x="3484" y="2090"/>
                    <a:pt x="3484" y="2090"/>
                  </a:cubicBezTo>
                  <a:cubicBezTo>
                    <a:pt x="3135" y="1394"/>
                    <a:pt x="2787" y="697"/>
                    <a:pt x="2439" y="697"/>
                  </a:cubicBezTo>
                  <a:cubicBezTo>
                    <a:pt x="2090" y="0"/>
                    <a:pt x="2090" y="697"/>
                    <a:pt x="1394" y="697"/>
                  </a:cubicBezTo>
                  <a:cubicBezTo>
                    <a:pt x="1045" y="697"/>
                    <a:pt x="1045" y="0"/>
                    <a:pt x="348" y="0"/>
                  </a:cubicBezTo>
                  <a:cubicBezTo>
                    <a:pt x="0" y="0"/>
                    <a:pt x="0" y="697"/>
                    <a:pt x="0" y="1394"/>
                  </a:cubicBezTo>
                  <a:cubicBezTo>
                    <a:pt x="0" y="1394"/>
                    <a:pt x="348" y="2090"/>
                    <a:pt x="697" y="2090"/>
                  </a:cubicBezTo>
                  <a:cubicBezTo>
                    <a:pt x="697" y="2787"/>
                    <a:pt x="1045" y="3484"/>
                    <a:pt x="1045" y="3484"/>
                  </a:cubicBezTo>
                  <a:cubicBezTo>
                    <a:pt x="1045" y="3484"/>
                    <a:pt x="1742" y="4181"/>
                    <a:pt x="1742" y="4181"/>
                  </a:cubicBezTo>
                  <a:cubicBezTo>
                    <a:pt x="2090" y="4877"/>
                    <a:pt x="2439" y="4181"/>
                    <a:pt x="2787" y="4877"/>
                  </a:cubicBezTo>
                  <a:cubicBezTo>
                    <a:pt x="2787" y="4877"/>
                    <a:pt x="2787" y="4877"/>
                    <a:pt x="2787" y="4877"/>
                  </a:cubicBezTo>
                  <a:cubicBezTo>
                    <a:pt x="3135" y="5574"/>
                    <a:pt x="3135" y="4877"/>
                    <a:pt x="3135" y="4877"/>
                  </a:cubicBezTo>
                  <a:cubicBezTo>
                    <a:pt x="3484" y="5574"/>
                    <a:pt x="3484" y="6271"/>
                    <a:pt x="3832" y="6968"/>
                  </a:cubicBezTo>
                  <a:cubicBezTo>
                    <a:pt x="3832" y="6968"/>
                    <a:pt x="4529" y="6968"/>
                    <a:pt x="4529" y="7665"/>
                  </a:cubicBezTo>
                  <a:cubicBezTo>
                    <a:pt x="4877" y="8361"/>
                    <a:pt x="4877" y="9058"/>
                    <a:pt x="4877" y="9755"/>
                  </a:cubicBezTo>
                  <a:cubicBezTo>
                    <a:pt x="5226" y="11148"/>
                    <a:pt x="5226" y="12542"/>
                    <a:pt x="5574" y="13935"/>
                  </a:cubicBezTo>
                  <a:cubicBezTo>
                    <a:pt x="5574" y="14632"/>
                    <a:pt x="5574" y="15329"/>
                    <a:pt x="5574" y="16026"/>
                  </a:cubicBezTo>
                  <a:cubicBezTo>
                    <a:pt x="5226" y="16723"/>
                    <a:pt x="5226" y="17419"/>
                    <a:pt x="4877" y="18116"/>
                  </a:cubicBezTo>
                  <a:cubicBezTo>
                    <a:pt x="4877" y="18116"/>
                    <a:pt x="5226" y="18116"/>
                    <a:pt x="5574" y="18116"/>
                  </a:cubicBezTo>
                  <a:cubicBezTo>
                    <a:pt x="5574" y="18116"/>
                    <a:pt x="5574" y="18813"/>
                    <a:pt x="5574" y="18813"/>
                  </a:cubicBezTo>
                  <a:cubicBezTo>
                    <a:pt x="5923" y="18813"/>
                    <a:pt x="5923" y="18116"/>
                    <a:pt x="6271" y="18116"/>
                  </a:cubicBezTo>
                  <a:cubicBezTo>
                    <a:pt x="6271" y="18116"/>
                    <a:pt x="6619" y="18116"/>
                    <a:pt x="6619" y="18116"/>
                  </a:cubicBezTo>
                  <a:cubicBezTo>
                    <a:pt x="6968" y="18116"/>
                    <a:pt x="6968" y="18116"/>
                    <a:pt x="7316" y="18116"/>
                  </a:cubicBezTo>
                  <a:cubicBezTo>
                    <a:pt x="7316" y="18116"/>
                    <a:pt x="7665" y="18813"/>
                    <a:pt x="8013" y="18813"/>
                  </a:cubicBezTo>
                  <a:cubicBezTo>
                    <a:pt x="8013" y="18813"/>
                    <a:pt x="8013" y="18116"/>
                    <a:pt x="8361" y="17419"/>
                  </a:cubicBezTo>
                  <a:cubicBezTo>
                    <a:pt x="8361" y="17419"/>
                    <a:pt x="9406" y="17419"/>
                    <a:pt x="8710" y="18116"/>
                  </a:cubicBezTo>
                  <a:cubicBezTo>
                    <a:pt x="9058" y="18116"/>
                    <a:pt x="9058" y="18116"/>
                    <a:pt x="9058" y="18116"/>
                  </a:cubicBezTo>
                  <a:cubicBezTo>
                    <a:pt x="9406" y="18813"/>
                    <a:pt x="9755" y="19510"/>
                    <a:pt x="10103" y="19510"/>
                  </a:cubicBezTo>
                  <a:cubicBezTo>
                    <a:pt x="10103" y="20206"/>
                    <a:pt x="10103" y="20206"/>
                    <a:pt x="10103" y="20206"/>
                  </a:cubicBezTo>
                  <a:cubicBezTo>
                    <a:pt x="10103" y="20206"/>
                    <a:pt x="10103" y="20206"/>
                    <a:pt x="10452" y="20903"/>
                  </a:cubicBezTo>
                  <a:cubicBezTo>
                    <a:pt x="10452" y="20903"/>
                    <a:pt x="10452" y="20903"/>
                    <a:pt x="10452" y="20903"/>
                  </a:cubicBezTo>
                  <a:cubicBezTo>
                    <a:pt x="10800" y="20903"/>
                    <a:pt x="11148" y="20903"/>
                    <a:pt x="11148" y="21600"/>
                  </a:cubicBezTo>
                  <a:cubicBezTo>
                    <a:pt x="11497" y="21600"/>
                    <a:pt x="11845" y="21600"/>
                    <a:pt x="12194" y="21600"/>
                  </a:cubicBezTo>
                  <a:cubicBezTo>
                    <a:pt x="12194" y="20903"/>
                    <a:pt x="12542" y="20903"/>
                    <a:pt x="12890" y="20903"/>
                  </a:cubicBezTo>
                  <a:cubicBezTo>
                    <a:pt x="13239" y="20903"/>
                    <a:pt x="13239" y="20903"/>
                    <a:pt x="13239" y="20903"/>
                  </a:cubicBezTo>
                  <a:cubicBezTo>
                    <a:pt x="13587" y="20903"/>
                    <a:pt x="13239" y="20206"/>
                    <a:pt x="13587" y="20206"/>
                  </a:cubicBezTo>
                  <a:cubicBezTo>
                    <a:pt x="13587" y="20206"/>
                    <a:pt x="13935" y="20903"/>
                    <a:pt x="13935" y="20903"/>
                  </a:cubicBezTo>
                  <a:cubicBezTo>
                    <a:pt x="13935" y="20903"/>
                    <a:pt x="14284" y="20903"/>
                    <a:pt x="14284" y="20903"/>
                  </a:cubicBezTo>
                  <a:cubicBezTo>
                    <a:pt x="14284" y="20903"/>
                    <a:pt x="14284" y="20903"/>
                    <a:pt x="14632" y="20903"/>
                  </a:cubicBezTo>
                  <a:cubicBezTo>
                    <a:pt x="14632" y="20206"/>
                    <a:pt x="14632" y="20903"/>
                    <a:pt x="14632" y="20903"/>
                  </a:cubicBezTo>
                  <a:cubicBezTo>
                    <a:pt x="14632" y="20903"/>
                    <a:pt x="14632" y="20903"/>
                    <a:pt x="14632" y="20903"/>
                  </a:cubicBezTo>
                  <a:cubicBezTo>
                    <a:pt x="14632" y="20903"/>
                    <a:pt x="14981" y="20206"/>
                    <a:pt x="14981" y="20206"/>
                  </a:cubicBezTo>
                  <a:cubicBezTo>
                    <a:pt x="14981" y="20206"/>
                    <a:pt x="15677" y="20903"/>
                    <a:pt x="15677" y="20206"/>
                  </a:cubicBezTo>
                  <a:cubicBezTo>
                    <a:pt x="15677" y="20206"/>
                    <a:pt x="14981" y="20206"/>
                    <a:pt x="15677" y="20206"/>
                  </a:cubicBezTo>
                  <a:cubicBezTo>
                    <a:pt x="16026" y="20206"/>
                    <a:pt x="16374" y="19510"/>
                    <a:pt x="16723" y="18813"/>
                  </a:cubicBezTo>
                  <a:cubicBezTo>
                    <a:pt x="16723" y="18813"/>
                    <a:pt x="16723" y="18813"/>
                    <a:pt x="17071" y="18116"/>
                  </a:cubicBezTo>
                  <a:cubicBezTo>
                    <a:pt x="17071" y="18116"/>
                    <a:pt x="17419" y="18813"/>
                    <a:pt x="17419" y="18813"/>
                  </a:cubicBezTo>
                  <a:cubicBezTo>
                    <a:pt x="17768" y="18813"/>
                    <a:pt x="18116" y="19510"/>
                    <a:pt x="18465" y="19510"/>
                  </a:cubicBezTo>
                  <a:cubicBezTo>
                    <a:pt x="17768" y="19510"/>
                    <a:pt x="19161" y="20903"/>
                    <a:pt x="19161" y="20903"/>
                  </a:cubicBezTo>
                  <a:cubicBezTo>
                    <a:pt x="19510" y="20903"/>
                    <a:pt x="19510" y="20903"/>
                    <a:pt x="19858" y="20903"/>
                  </a:cubicBezTo>
                  <a:cubicBezTo>
                    <a:pt x="20206" y="20903"/>
                    <a:pt x="20206" y="20903"/>
                    <a:pt x="20206" y="21600"/>
                  </a:cubicBezTo>
                  <a:cubicBezTo>
                    <a:pt x="20555" y="21600"/>
                    <a:pt x="20903" y="21600"/>
                    <a:pt x="20903" y="21600"/>
                  </a:cubicBezTo>
                  <a:cubicBezTo>
                    <a:pt x="20903" y="21600"/>
                    <a:pt x="21252" y="21600"/>
                    <a:pt x="21252" y="21600"/>
                  </a:cubicBezTo>
                  <a:cubicBezTo>
                    <a:pt x="21252" y="20903"/>
                    <a:pt x="21600" y="20206"/>
                    <a:pt x="21600" y="20206"/>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25" name="Shape 2726">
              <a:extLst>
                <a:ext uri="{FF2B5EF4-FFF2-40B4-BE49-F238E27FC236}">
                  <a16:creationId xmlns:a16="http://schemas.microsoft.com/office/drawing/2014/main" id="{EC3C40EB-B7EB-4104-BDA0-FD0125CB1F7B}"/>
                </a:ext>
              </a:extLst>
            </p:cNvPr>
            <p:cNvSpPr/>
            <p:nvPr/>
          </p:nvSpPr>
          <p:spPr>
            <a:xfrm>
              <a:off x="1638091" y="9865368"/>
              <a:ext cx="1896122" cy="1840880"/>
            </a:xfrm>
            <a:custGeom>
              <a:avLst/>
              <a:gdLst/>
              <a:ahLst/>
              <a:cxnLst>
                <a:cxn ang="0">
                  <a:pos x="wd2" y="hd2"/>
                </a:cxn>
                <a:cxn ang="5400000">
                  <a:pos x="wd2" y="hd2"/>
                </a:cxn>
                <a:cxn ang="10800000">
                  <a:pos x="wd2" y="hd2"/>
                </a:cxn>
                <a:cxn ang="16200000">
                  <a:pos x="wd2" y="hd2"/>
                </a:cxn>
              </a:cxnLst>
              <a:rect l="0" t="0" r="r" b="b"/>
              <a:pathLst>
                <a:path w="21600" h="21508" extrusionOk="0">
                  <a:moveTo>
                    <a:pt x="21438" y="18942"/>
                  </a:moveTo>
                  <a:cubicBezTo>
                    <a:pt x="21438" y="18942"/>
                    <a:pt x="21438" y="18942"/>
                    <a:pt x="21438" y="18942"/>
                  </a:cubicBezTo>
                  <a:cubicBezTo>
                    <a:pt x="21438" y="18942"/>
                    <a:pt x="21438" y="18942"/>
                    <a:pt x="21438" y="18942"/>
                  </a:cubicBezTo>
                  <a:close/>
                  <a:moveTo>
                    <a:pt x="21600" y="19606"/>
                  </a:moveTo>
                  <a:cubicBezTo>
                    <a:pt x="21600" y="19440"/>
                    <a:pt x="21600" y="19108"/>
                    <a:pt x="21438" y="18942"/>
                  </a:cubicBezTo>
                  <a:cubicBezTo>
                    <a:pt x="21438" y="18942"/>
                    <a:pt x="21438" y="19108"/>
                    <a:pt x="21438" y="19108"/>
                  </a:cubicBezTo>
                  <a:cubicBezTo>
                    <a:pt x="21113" y="18942"/>
                    <a:pt x="21600" y="18277"/>
                    <a:pt x="21275" y="18111"/>
                  </a:cubicBezTo>
                  <a:cubicBezTo>
                    <a:pt x="21275" y="18111"/>
                    <a:pt x="21275" y="18111"/>
                    <a:pt x="21275" y="18277"/>
                  </a:cubicBezTo>
                  <a:cubicBezTo>
                    <a:pt x="21275" y="18277"/>
                    <a:pt x="21275" y="18277"/>
                    <a:pt x="21275" y="18277"/>
                  </a:cubicBezTo>
                  <a:cubicBezTo>
                    <a:pt x="21275" y="18277"/>
                    <a:pt x="21275" y="18277"/>
                    <a:pt x="21113" y="18443"/>
                  </a:cubicBezTo>
                  <a:cubicBezTo>
                    <a:pt x="21113" y="18609"/>
                    <a:pt x="21275" y="18609"/>
                    <a:pt x="21113" y="18775"/>
                  </a:cubicBezTo>
                  <a:cubicBezTo>
                    <a:pt x="21113" y="18609"/>
                    <a:pt x="20950" y="18775"/>
                    <a:pt x="20788" y="18775"/>
                  </a:cubicBezTo>
                  <a:cubicBezTo>
                    <a:pt x="20788" y="18775"/>
                    <a:pt x="20788" y="18775"/>
                    <a:pt x="20626" y="18942"/>
                  </a:cubicBezTo>
                  <a:cubicBezTo>
                    <a:pt x="20626" y="18942"/>
                    <a:pt x="20463" y="18942"/>
                    <a:pt x="20463" y="18942"/>
                  </a:cubicBezTo>
                  <a:cubicBezTo>
                    <a:pt x="20463" y="19108"/>
                    <a:pt x="20301" y="19108"/>
                    <a:pt x="20301" y="19108"/>
                  </a:cubicBezTo>
                  <a:cubicBezTo>
                    <a:pt x="20301" y="19108"/>
                    <a:pt x="20301" y="19108"/>
                    <a:pt x="20301" y="19108"/>
                  </a:cubicBezTo>
                  <a:cubicBezTo>
                    <a:pt x="20301" y="19108"/>
                    <a:pt x="20138" y="19274"/>
                    <a:pt x="20138" y="19274"/>
                  </a:cubicBezTo>
                  <a:cubicBezTo>
                    <a:pt x="20138" y="19274"/>
                    <a:pt x="20138" y="19440"/>
                    <a:pt x="19976" y="19440"/>
                  </a:cubicBezTo>
                  <a:cubicBezTo>
                    <a:pt x="19976" y="19440"/>
                    <a:pt x="19976" y="19440"/>
                    <a:pt x="19976" y="19606"/>
                  </a:cubicBezTo>
                  <a:cubicBezTo>
                    <a:pt x="20138" y="19440"/>
                    <a:pt x="20138" y="19440"/>
                    <a:pt x="20138" y="19606"/>
                  </a:cubicBezTo>
                  <a:cubicBezTo>
                    <a:pt x="20138" y="19606"/>
                    <a:pt x="20138" y="19606"/>
                    <a:pt x="20138" y="19606"/>
                  </a:cubicBezTo>
                  <a:cubicBezTo>
                    <a:pt x="20138" y="19606"/>
                    <a:pt x="20138" y="19606"/>
                    <a:pt x="20138" y="19606"/>
                  </a:cubicBezTo>
                  <a:cubicBezTo>
                    <a:pt x="20301" y="19772"/>
                    <a:pt x="20138" y="19606"/>
                    <a:pt x="19976" y="19772"/>
                  </a:cubicBezTo>
                  <a:cubicBezTo>
                    <a:pt x="20138" y="19772"/>
                    <a:pt x="20138" y="19772"/>
                    <a:pt x="19976" y="19938"/>
                  </a:cubicBezTo>
                  <a:cubicBezTo>
                    <a:pt x="20138" y="19938"/>
                    <a:pt x="20138" y="19938"/>
                    <a:pt x="20138" y="19938"/>
                  </a:cubicBezTo>
                  <a:cubicBezTo>
                    <a:pt x="20138" y="19938"/>
                    <a:pt x="19976" y="19938"/>
                    <a:pt x="19976" y="19938"/>
                  </a:cubicBezTo>
                  <a:cubicBezTo>
                    <a:pt x="20138" y="19938"/>
                    <a:pt x="19976" y="19938"/>
                    <a:pt x="20138" y="19938"/>
                  </a:cubicBezTo>
                  <a:cubicBezTo>
                    <a:pt x="20138" y="19938"/>
                    <a:pt x="20301" y="20105"/>
                    <a:pt x="20301" y="20105"/>
                  </a:cubicBezTo>
                  <a:cubicBezTo>
                    <a:pt x="20301" y="20105"/>
                    <a:pt x="20138" y="20271"/>
                    <a:pt x="20138" y="20271"/>
                  </a:cubicBezTo>
                  <a:cubicBezTo>
                    <a:pt x="20138" y="20271"/>
                    <a:pt x="20138" y="20437"/>
                    <a:pt x="20138" y="20437"/>
                  </a:cubicBezTo>
                  <a:cubicBezTo>
                    <a:pt x="20138" y="20437"/>
                    <a:pt x="20301" y="20437"/>
                    <a:pt x="20301" y="20437"/>
                  </a:cubicBezTo>
                  <a:cubicBezTo>
                    <a:pt x="20301" y="20437"/>
                    <a:pt x="20463" y="20437"/>
                    <a:pt x="20301" y="20437"/>
                  </a:cubicBezTo>
                  <a:cubicBezTo>
                    <a:pt x="20301" y="20603"/>
                    <a:pt x="20463" y="20437"/>
                    <a:pt x="20301" y="20603"/>
                  </a:cubicBezTo>
                  <a:cubicBezTo>
                    <a:pt x="20463" y="20603"/>
                    <a:pt x="20301" y="20603"/>
                    <a:pt x="20301" y="20603"/>
                  </a:cubicBezTo>
                  <a:cubicBezTo>
                    <a:pt x="20301" y="20769"/>
                    <a:pt x="20301" y="20769"/>
                    <a:pt x="20138" y="20769"/>
                  </a:cubicBezTo>
                  <a:cubicBezTo>
                    <a:pt x="20138" y="20769"/>
                    <a:pt x="20301" y="20769"/>
                    <a:pt x="20301" y="20769"/>
                  </a:cubicBezTo>
                  <a:cubicBezTo>
                    <a:pt x="20301" y="20769"/>
                    <a:pt x="20301" y="20769"/>
                    <a:pt x="20301" y="20769"/>
                  </a:cubicBezTo>
                  <a:cubicBezTo>
                    <a:pt x="20301" y="20769"/>
                    <a:pt x="20301" y="20769"/>
                    <a:pt x="20301" y="20769"/>
                  </a:cubicBezTo>
                  <a:cubicBezTo>
                    <a:pt x="20301" y="20935"/>
                    <a:pt x="20463" y="20769"/>
                    <a:pt x="20626" y="20935"/>
                  </a:cubicBezTo>
                  <a:cubicBezTo>
                    <a:pt x="20463" y="20935"/>
                    <a:pt x="20301" y="20935"/>
                    <a:pt x="20301" y="21102"/>
                  </a:cubicBezTo>
                  <a:cubicBezTo>
                    <a:pt x="20301" y="21102"/>
                    <a:pt x="20463" y="21102"/>
                    <a:pt x="20463" y="21102"/>
                  </a:cubicBezTo>
                  <a:cubicBezTo>
                    <a:pt x="20463" y="21102"/>
                    <a:pt x="20463" y="21268"/>
                    <a:pt x="20463" y="21268"/>
                  </a:cubicBezTo>
                  <a:cubicBezTo>
                    <a:pt x="20626" y="21268"/>
                    <a:pt x="20626" y="21268"/>
                    <a:pt x="20788" y="21268"/>
                  </a:cubicBezTo>
                  <a:cubicBezTo>
                    <a:pt x="20788" y="21268"/>
                    <a:pt x="20788" y="21268"/>
                    <a:pt x="20788" y="21268"/>
                  </a:cubicBezTo>
                  <a:cubicBezTo>
                    <a:pt x="20788" y="21268"/>
                    <a:pt x="20788" y="21268"/>
                    <a:pt x="20788" y="21268"/>
                  </a:cubicBezTo>
                  <a:cubicBezTo>
                    <a:pt x="20788" y="21268"/>
                    <a:pt x="20788" y="21434"/>
                    <a:pt x="20950" y="21434"/>
                  </a:cubicBezTo>
                  <a:cubicBezTo>
                    <a:pt x="20788" y="21434"/>
                    <a:pt x="21113" y="21600"/>
                    <a:pt x="21113" y="21434"/>
                  </a:cubicBezTo>
                  <a:cubicBezTo>
                    <a:pt x="21113" y="21434"/>
                    <a:pt x="21113" y="21434"/>
                    <a:pt x="20950" y="21434"/>
                  </a:cubicBezTo>
                  <a:cubicBezTo>
                    <a:pt x="20950" y="21434"/>
                    <a:pt x="20950" y="21434"/>
                    <a:pt x="20950" y="21434"/>
                  </a:cubicBezTo>
                  <a:cubicBezTo>
                    <a:pt x="21113" y="21268"/>
                    <a:pt x="21113" y="21268"/>
                    <a:pt x="21113" y="21102"/>
                  </a:cubicBezTo>
                  <a:cubicBezTo>
                    <a:pt x="21113" y="21102"/>
                    <a:pt x="21275" y="20935"/>
                    <a:pt x="21113" y="21102"/>
                  </a:cubicBezTo>
                  <a:cubicBezTo>
                    <a:pt x="21113" y="20935"/>
                    <a:pt x="21113" y="20935"/>
                    <a:pt x="21275" y="20935"/>
                  </a:cubicBezTo>
                  <a:cubicBezTo>
                    <a:pt x="21275" y="20935"/>
                    <a:pt x="21275" y="20935"/>
                    <a:pt x="21275" y="20935"/>
                  </a:cubicBezTo>
                  <a:cubicBezTo>
                    <a:pt x="21438" y="20769"/>
                    <a:pt x="21275" y="20437"/>
                    <a:pt x="21275" y="20271"/>
                  </a:cubicBezTo>
                  <a:cubicBezTo>
                    <a:pt x="21275" y="20271"/>
                    <a:pt x="21438" y="20105"/>
                    <a:pt x="21600" y="19938"/>
                  </a:cubicBezTo>
                  <a:cubicBezTo>
                    <a:pt x="21600" y="19938"/>
                    <a:pt x="21600" y="19772"/>
                    <a:pt x="21600" y="19606"/>
                  </a:cubicBezTo>
                  <a:close/>
                  <a:moveTo>
                    <a:pt x="16565" y="18111"/>
                  </a:moveTo>
                  <a:cubicBezTo>
                    <a:pt x="16565" y="18111"/>
                    <a:pt x="16565" y="18111"/>
                    <a:pt x="16403" y="18111"/>
                  </a:cubicBezTo>
                  <a:cubicBezTo>
                    <a:pt x="16565" y="18111"/>
                    <a:pt x="16565" y="18111"/>
                    <a:pt x="16565" y="18111"/>
                  </a:cubicBezTo>
                  <a:close/>
                  <a:moveTo>
                    <a:pt x="5359" y="11797"/>
                  </a:moveTo>
                  <a:cubicBezTo>
                    <a:pt x="5197" y="11631"/>
                    <a:pt x="5197" y="11631"/>
                    <a:pt x="5035" y="11631"/>
                  </a:cubicBezTo>
                  <a:cubicBezTo>
                    <a:pt x="5197" y="11631"/>
                    <a:pt x="5197" y="11797"/>
                    <a:pt x="5197" y="11797"/>
                  </a:cubicBezTo>
                  <a:cubicBezTo>
                    <a:pt x="5197" y="11963"/>
                    <a:pt x="5359" y="12129"/>
                    <a:pt x="5359" y="12129"/>
                  </a:cubicBezTo>
                  <a:cubicBezTo>
                    <a:pt x="5359" y="11963"/>
                    <a:pt x="5359" y="11963"/>
                    <a:pt x="5359" y="11963"/>
                  </a:cubicBezTo>
                  <a:cubicBezTo>
                    <a:pt x="5359" y="11797"/>
                    <a:pt x="5359" y="11797"/>
                    <a:pt x="5359" y="11797"/>
                  </a:cubicBezTo>
                  <a:close/>
                  <a:moveTo>
                    <a:pt x="5035" y="11132"/>
                  </a:moveTo>
                  <a:cubicBezTo>
                    <a:pt x="5035" y="11132"/>
                    <a:pt x="4872" y="11132"/>
                    <a:pt x="4872" y="11132"/>
                  </a:cubicBezTo>
                  <a:cubicBezTo>
                    <a:pt x="4872" y="11298"/>
                    <a:pt x="5035" y="11298"/>
                    <a:pt x="5035" y="11298"/>
                  </a:cubicBezTo>
                  <a:cubicBezTo>
                    <a:pt x="5197" y="11298"/>
                    <a:pt x="5197" y="11465"/>
                    <a:pt x="5359" y="11298"/>
                  </a:cubicBezTo>
                  <a:cubicBezTo>
                    <a:pt x="5197" y="11298"/>
                    <a:pt x="5197" y="11298"/>
                    <a:pt x="5035" y="11298"/>
                  </a:cubicBezTo>
                  <a:cubicBezTo>
                    <a:pt x="5035" y="11132"/>
                    <a:pt x="5035" y="11132"/>
                    <a:pt x="5035" y="11132"/>
                  </a:cubicBezTo>
                  <a:cubicBezTo>
                    <a:pt x="5035" y="11298"/>
                    <a:pt x="5035" y="11298"/>
                    <a:pt x="4872" y="11132"/>
                  </a:cubicBezTo>
                  <a:cubicBezTo>
                    <a:pt x="4872" y="11132"/>
                    <a:pt x="5035" y="11132"/>
                    <a:pt x="5035" y="11132"/>
                  </a:cubicBezTo>
                  <a:close/>
                  <a:moveTo>
                    <a:pt x="3898" y="9637"/>
                  </a:moveTo>
                  <a:cubicBezTo>
                    <a:pt x="3898" y="9471"/>
                    <a:pt x="3898" y="9305"/>
                    <a:pt x="3735" y="9471"/>
                  </a:cubicBezTo>
                  <a:cubicBezTo>
                    <a:pt x="3735" y="9471"/>
                    <a:pt x="3735" y="9471"/>
                    <a:pt x="3898" y="9637"/>
                  </a:cubicBezTo>
                  <a:cubicBezTo>
                    <a:pt x="3898" y="9471"/>
                    <a:pt x="3898" y="9637"/>
                    <a:pt x="3898" y="9637"/>
                  </a:cubicBezTo>
                  <a:cubicBezTo>
                    <a:pt x="3898" y="9637"/>
                    <a:pt x="4060" y="9637"/>
                    <a:pt x="3898" y="9637"/>
                  </a:cubicBezTo>
                  <a:close/>
                  <a:moveTo>
                    <a:pt x="19326" y="4985"/>
                  </a:moveTo>
                  <a:cubicBezTo>
                    <a:pt x="19164" y="4818"/>
                    <a:pt x="19002" y="4818"/>
                    <a:pt x="18839" y="4818"/>
                  </a:cubicBezTo>
                  <a:cubicBezTo>
                    <a:pt x="18677" y="4818"/>
                    <a:pt x="18677" y="4818"/>
                    <a:pt x="18514" y="4818"/>
                  </a:cubicBezTo>
                  <a:cubicBezTo>
                    <a:pt x="18514" y="4652"/>
                    <a:pt x="18352" y="4652"/>
                    <a:pt x="18352" y="4486"/>
                  </a:cubicBezTo>
                  <a:cubicBezTo>
                    <a:pt x="18189" y="4486"/>
                    <a:pt x="18189" y="4652"/>
                    <a:pt x="18189" y="4652"/>
                  </a:cubicBezTo>
                  <a:cubicBezTo>
                    <a:pt x="18027" y="4652"/>
                    <a:pt x="17865" y="4652"/>
                    <a:pt x="17865" y="4652"/>
                  </a:cubicBezTo>
                  <a:cubicBezTo>
                    <a:pt x="17865" y="4652"/>
                    <a:pt x="17865" y="4652"/>
                    <a:pt x="17702" y="4652"/>
                  </a:cubicBezTo>
                  <a:cubicBezTo>
                    <a:pt x="17702" y="4652"/>
                    <a:pt x="17702" y="4486"/>
                    <a:pt x="17702" y="4486"/>
                  </a:cubicBezTo>
                  <a:cubicBezTo>
                    <a:pt x="17702" y="4486"/>
                    <a:pt x="17540" y="4486"/>
                    <a:pt x="17540" y="4486"/>
                  </a:cubicBezTo>
                  <a:cubicBezTo>
                    <a:pt x="17377" y="4486"/>
                    <a:pt x="17540" y="4486"/>
                    <a:pt x="17377" y="4486"/>
                  </a:cubicBezTo>
                  <a:cubicBezTo>
                    <a:pt x="17377" y="4652"/>
                    <a:pt x="17215" y="4652"/>
                    <a:pt x="17215" y="4486"/>
                  </a:cubicBezTo>
                  <a:cubicBezTo>
                    <a:pt x="17215" y="4486"/>
                    <a:pt x="17215" y="4486"/>
                    <a:pt x="17215" y="4486"/>
                  </a:cubicBezTo>
                  <a:cubicBezTo>
                    <a:pt x="17215" y="4320"/>
                    <a:pt x="17053" y="4320"/>
                    <a:pt x="17053" y="4154"/>
                  </a:cubicBezTo>
                  <a:cubicBezTo>
                    <a:pt x="17053" y="4154"/>
                    <a:pt x="17053" y="4154"/>
                    <a:pt x="17053" y="3988"/>
                  </a:cubicBezTo>
                  <a:cubicBezTo>
                    <a:pt x="16890" y="3822"/>
                    <a:pt x="16890" y="3822"/>
                    <a:pt x="16728" y="3822"/>
                  </a:cubicBezTo>
                  <a:cubicBezTo>
                    <a:pt x="16728" y="3822"/>
                    <a:pt x="16728" y="3822"/>
                    <a:pt x="16565" y="3822"/>
                  </a:cubicBezTo>
                  <a:cubicBezTo>
                    <a:pt x="16565" y="3822"/>
                    <a:pt x="16565" y="3655"/>
                    <a:pt x="16403" y="3822"/>
                  </a:cubicBezTo>
                  <a:cubicBezTo>
                    <a:pt x="16403" y="3822"/>
                    <a:pt x="16403" y="3822"/>
                    <a:pt x="16241" y="3822"/>
                  </a:cubicBezTo>
                  <a:cubicBezTo>
                    <a:pt x="16078" y="3822"/>
                    <a:pt x="16078" y="3655"/>
                    <a:pt x="15916" y="3655"/>
                  </a:cubicBezTo>
                  <a:cubicBezTo>
                    <a:pt x="15753" y="3655"/>
                    <a:pt x="15753" y="3655"/>
                    <a:pt x="15591" y="3655"/>
                  </a:cubicBezTo>
                  <a:cubicBezTo>
                    <a:pt x="15591" y="3655"/>
                    <a:pt x="15591" y="3655"/>
                    <a:pt x="15591" y="3655"/>
                  </a:cubicBezTo>
                  <a:cubicBezTo>
                    <a:pt x="15429" y="3655"/>
                    <a:pt x="15429" y="3822"/>
                    <a:pt x="15429" y="3822"/>
                  </a:cubicBezTo>
                  <a:cubicBezTo>
                    <a:pt x="15429" y="3655"/>
                    <a:pt x="15429" y="3655"/>
                    <a:pt x="15429" y="3655"/>
                  </a:cubicBezTo>
                  <a:cubicBezTo>
                    <a:pt x="15266" y="3489"/>
                    <a:pt x="15266" y="3489"/>
                    <a:pt x="15266" y="3489"/>
                  </a:cubicBezTo>
                  <a:cubicBezTo>
                    <a:pt x="15266" y="3489"/>
                    <a:pt x="15104" y="3489"/>
                    <a:pt x="15104" y="3489"/>
                  </a:cubicBezTo>
                  <a:cubicBezTo>
                    <a:pt x="15104" y="3489"/>
                    <a:pt x="15104" y="3323"/>
                    <a:pt x="15104" y="3323"/>
                  </a:cubicBezTo>
                  <a:cubicBezTo>
                    <a:pt x="15104" y="3323"/>
                    <a:pt x="15104" y="3323"/>
                    <a:pt x="14941" y="3323"/>
                  </a:cubicBezTo>
                  <a:cubicBezTo>
                    <a:pt x="14941" y="3323"/>
                    <a:pt x="14779" y="3157"/>
                    <a:pt x="14779" y="3157"/>
                  </a:cubicBezTo>
                  <a:cubicBezTo>
                    <a:pt x="14617" y="2991"/>
                    <a:pt x="14617" y="3157"/>
                    <a:pt x="14617" y="2991"/>
                  </a:cubicBezTo>
                  <a:cubicBezTo>
                    <a:pt x="14454" y="2991"/>
                    <a:pt x="14454" y="3157"/>
                    <a:pt x="14454" y="2991"/>
                  </a:cubicBezTo>
                  <a:cubicBezTo>
                    <a:pt x="14454" y="2991"/>
                    <a:pt x="14454" y="2825"/>
                    <a:pt x="14454" y="2825"/>
                  </a:cubicBezTo>
                  <a:cubicBezTo>
                    <a:pt x="14454" y="2658"/>
                    <a:pt x="14454" y="2825"/>
                    <a:pt x="14454" y="2658"/>
                  </a:cubicBezTo>
                  <a:cubicBezTo>
                    <a:pt x="14292" y="2658"/>
                    <a:pt x="14454" y="2326"/>
                    <a:pt x="14454" y="2326"/>
                  </a:cubicBezTo>
                  <a:cubicBezTo>
                    <a:pt x="14454" y="2326"/>
                    <a:pt x="14454" y="2160"/>
                    <a:pt x="14454" y="2160"/>
                  </a:cubicBezTo>
                  <a:cubicBezTo>
                    <a:pt x="14129" y="2326"/>
                    <a:pt x="14292" y="2492"/>
                    <a:pt x="14129" y="2658"/>
                  </a:cubicBezTo>
                  <a:cubicBezTo>
                    <a:pt x="13967" y="2658"/>
                    <a:pt x="13805" y="2658"/>
                    <a:pt x="13805" y="2658"/>
                  </a:cubicBezTo>
                  <a:cubicBezTo>
                    <a:pt x="13642" y="2658"/>
                    <a:pt x="13480" y="2658"/>
                    <a:pt x="13317" y="2658"/>
                  </a:cubicBezTo>
                  <a:cubicBezTo>
                    <a:pt x="13317" y="2492"/>
                    <a:pt x="13480" y="2492"/>
                    <a:pt x="13480" y="2492"/>
                  </a:cubicBezTo>
                  <a:cubicBezTo>
                    <a:pt x="13480" y="2326"/>
                    <a:pt x="13317" y="2326"/>
                    <a:pt x="13317" y="2326"/>
                  </a:cubicBezTo>
                  <a:cubicBezTo>
                    <a:pt x="13317" y="2160"/>
                    <a:pt x="13480" y="1994"/>
                    <a:pt x="13480" y="1994"/>
                  </a:cubicBezTo>
                  <a:cubicBezTo>
                    <a:pt x="13480" y="1828"/>
                    <a:pt x="13480" y="1828"/>
                    <a:pt x="13480" y="1994"/>
                  </a:cubicBezTo>
                  <a:cubicBezTo>
                    <a:pt x="13317" y="1994"/>
                    <a:pt x="13317" y="1828"/>
                    <a:pt x="13317" y="1828"/>
                  </a:cubicBezTo>
                  <a:cubicBezTo>
                    <a:pt x="13155" y="1662"/>
                    <a:pt x="13155" y="1828"/>
                    <a:pt x="12992" y="1828"/>
                  </a:cubicBezTo>
                  <a:cubicBezTo>
                    <a:pt x="12830" y="1828"/>
                    <a:pt x="12830" y="1662"/>
                    <a:pt x="12668" y="1828"/>
                  </a:cubicBezTo>
                  <a:cubicBezTo>
                    <a:pt x="12668" y="1828"/>
                    <a:pt x="12668" y="1662"/>
                    <a:pt x="12668" y="1495"/>
                  </a:cubicBezTo>
                  <a:cubicBezTo>
                    <a:pt x="12668" y="1329"/>
                    <a:pt x="12505" y="1495"/>
                    <a:pt x="12505" y="1329"/>
                  </a:cubicBezTo>
                  <a:cubicBezTo>
                    <a:pt x="12343" y="1329"/>
                    <a:pt x="12505" y="1329"/>
                    <a:pt x="12343" y="1329"/>
                  </a:cubicBezTo>
                  <a:cubicBezTo>
                    <a:pt x="12343" y="1329"/>
                    <a:pt x="12343" y="1495"/>
                    <a:pt x="12180" y="1329"/>
                  </a:cubicBezTo>
                  <a:cubicBezTo>
                    <a:pt x="12018" y="1329"/>
                    <a:pt x="12018" y="1163"/>
                    <a:pt x="12018" y="997"/>
                  </a:cubicBezTo>
                  <a:cubicBezTo>
                    <a:pt x="12018" y="831"/>
                    <a:pt x="12018" y="831"/>
                    <a:pt x="12018" y="831"/>
                  </a:cubicBezTo>
                  <a:cubicBezTo>
                    <a:pt x="11856" y="665"/>
                    <a:pt x="11856" y="665"/>
                    <a:pt x="11693" y="665"/>
                  </a:cubicBezTo>
                  <a:cubicBezTo>
                    <a:pt x="11693" y="831"/>
                    <a:pt x="11531" y="831"/>
                    <a:pt x="11531" y="831"/>
                  </a:cubicBezTo>
                  <a:cubicBezTo>
                    <a:pt x="11368" y="831"/>
                    <a:pt x="11368" y="665"/>
                    <a:pt x="11206" y="665"/>
                  </a:cubicBezTo>
                  <a:cubicBezTo>
                    <a:pt x="11206" y="498"/>
                    <a:pt x="11206" y="665"/>
                    <a:pt x="11044" y="498"/>
                  </a:cubicBezTo>
                  <a:cubicBezTo>
                    <a:pt x="11044" y="498"/>
                    <a:pt x="11044" y="332"/>
                    <a:pt x="11044" y="332"/>
                  </a:cubicBezTo>
                  <a:cubicBezTo>
                    <a:pt x="11044" y="166"/>
                    <a:pt x="11044" y="166"/>
                    <a:pt x="11044" y="0"/>
                  </a:cubicBezTo>
                  <a:cubicBezTo>
                    <a:pt x="10881" y="0"/>
                    <a:pt x="11044" y="0"/>
                    <a:pt x="10881" y="0"/>
                  </a:cubicBezTo>
                  <a:cubicBezTo>
                    <a:pt x="10719" y="0"/>
                    <a:pt x="10556" y="0"/>
                    <a:pt x="10232" y="166"/>
                  </a:cubicBezTo>
                  <a:cubicBezTo>
                    <a:pt x="10069" y="166"/>
                    <a:pt x="9907" y="166"/>
                    <a:pt x="9744" y="332"/>
                  </a:cubicBezTo>
                  <a:cubicBezTo>
                    <a:pt x="9744" y="332"/>
                    <a:pt x="9582" y="498"/>
                    <a:pt x="9582" y="498"/>
                  </a:cubicBezTo>
                  <a:cubicBezTo>
                    <a:pt x="9582" y="498"/>
                    <a:pt x="9582" y="498"/>
                    <a:pt x="9582" y="665"/>
                  </a:cubicBezTo>
                  <a:cubicBezTo>
                    <a:pt x="9582" y="665"/>
                    <a:pt x="9582" y="831"/>
                    <a:pt x="9582" y="997"/>
                  </a:cubicBezTo>
                  <a:cubicBezTo>
                    <a:pt x="9582" y="997"/>
                    <a:pt x="9582" y="1163"/>
                    <a:pt x="9582" y="1163"/>
                  </a:cubicBezTo>
                  <a:cubicBezTo>
                    <a:pt x="9582" y="1163"/>
                    <a:pt x="9582" y="1163"/>
                    <a:pt x="9582" y="1163"/>
                  </a:cubicBezTo>
                  <a:cubicBezTo>
                    <a:pt x="9582" y="1329"/>
                    <a:pt x="9582" y="1329"/>
                    <a:pt x="9582" y="1329"/>
                  </a:cubicBezTo>
                  <a:cubicBezTo>
                    <a:pt x="9582" y="1495"/>
                    <a:pt x="9420" y="1662"/>
                    <a:pt x="9582" y="1662"/>
                  </a:cubicBezTo>
                  <a:cubicBezTo>
                    <a:pt x="9582" y="1662"/>
                    <a:pt x="9582" y="1662"/>
                    <a:pt x="9582" y="1662"/>
                  </a:cubicBezTo>
                  <a:cubicBezTo>
                    <a:pt x="9582" y="1828"/>
                    <a:pt x="9420" y="1994"/>
                    <a:pt x="9744" y="1994"/>
                  </a:cubicBezTo>
                  <a:cubicBezTo>
                    <a:pt x="9744" y="1994"/>
                    <a:pt x="9744" y="1994"/>
                    <a:pt x="9582" y="1994"/>
                  </a:cubicBezTo>
                  <a:cubicBezTo>
                    <a:pt x="9582" y="1994"/>
                    <a:pt x="9744" y="2160"/>
                    <a:pt x="9744" y="2160"/>
                  </a:cubicBezTo>
                  <a:cubicBezTo>
                    <a:pt x="9582" y="2160"/>
                    <a:pt x="9582" y="1994"/>
                    <a:pt x="9582" y="1994"/>
                  </a:cubicBezTo>
                  <a:cubicBezTo>
                    <a:pt x="9420" y="1994"/>
                    <a:pt x="9420" y="2160"/>
                    <a:pt x="9420" y="2160"/>
                  </a:cubicBezTo>
                  <a:cubicBezTo>
                    <a:pt x="9257" y="2326"/>
                    <a:pt x="9257" y="2492"/>
                    <a:pt x="9095" y="2658"/>
                  </a:cubicBezTo>
                  <a:cubicBezTo>
                    <a:pt x="8770" y="2825"/>
                    <a:pt x="8283" y="2825"/>
                    <a:pt x="7958" y="2991"/>
                  </a:cubicBezTo>
                  <a:cubicBezTo>
                    <a:pt x="7795" y="2991"/>
                    <a:pt x="7795" y="3157"/>
                    <a:pt x="7633" y="3157"/>
                  </a:cubicBezTo>
                  <a:cubicBezTo>
                    <a:pt x="7471" y="3323"/>
                    <a:pt x="7471" y="3323"/>
                    <a:pt x="7308" y="3489"/>
                  </a:cubicBezTo>
                  <a:cubicBezTo>
                    <a:pt x="7308" y="3655"/>
                    <a:pt x="7308" y="3655"/>
                    <a:pt x="7471" y="3822"/>
                  </a:cubicBezTo>
                  <a:cubicBezTo>
                    <a:pt x="7633" y="3822"/>
                    <a:pt x="7795" y="3822"/>
                    <a:pt x="7958" y="3822"/>
                  </a:cubicBezTo>
                  <a:cubicBezTo>
                    <a:pt x="7795" y="3822"/>
                    <a:pt x="7633" y="3822"/>
                    <a:pt x="7633" y="3822"/>
                  </a:cubicBezTo>
                  <a:cubicBezTo>
                    <a:pt x="7471" y="3988"/>
                    <a:pt x="7471" y="3988"/>
                    <a:pt x="7308" y="3988"/>
                  </a:cubicBezTo>
                  <a:cubicBezTo>
                    <a:pt x="7146" y="4154"/>
                    <a:pt x="7146" y="4154"/>
                    <a:pt x="6983" y="4154"/>
                  </a:cubicBezTo>
                  <a:cubicBezTo>
                    <a:pt x="6821" y="4320"/>
                    <a:pt x="6821" y="4154"/>
                    <a:pt x="6659" y="4154"/>
                  </a:cubicBezTo>
                  <a:cubicBezTo>
                    <a:pt x="6496" y="4154"/>
                    <a:pt x="6171" y="4154"/>
                    <a:pt x="6009" y="3988"/>
                  </a:cubicBezTo>
                  <a:cubicBezTo>
                    <a:pt x="6009" y="3988"/>
                    <a:pt x="5522" y="3822"/>
                    <a:pt x="5522" y="4154"/>
                  </a:cubicBezTo>
                  <a:cubicBezTo>
                    <a:pt x="5522" y="4154"/>
                    <a:pt x="5522" y="4154"/>
                    <a:pt x="5359" y="4154"/>
                  </a:cubicBezTo>
                  <a:cubicBezTo>
                    <a:pt x="5522" y="3988"/>
                    <a:pt x="5197" y="3822"/>
                    <a:pt x="5197" y="3655"/>
                  </a:cubicBezTo>
                  <a:cubicBezTo>
                    <a:pt x="5197" y="3489"/>
                    <a:pt x="5359" y="3489"/>
                    <a:pt x="5359" y="3489"/>
                  </a:cubicBezTo>
                  <a:cubicBezTo>
                    <a:pt x="5359" y="3157"/>
                    <a:pt x="5197" y="3157"/>
                    <a:pt x="5035" y="3323"/>
                  </a:cubicBezTo>
                  <a:cubicBezTo>
                    <a:pt x="4872" y="3323"/>
                    <a:pt x="4872" y="3323"/>
                    <a:pt x="4872" y="3323"/>
                  </a:cubicBezTo>
                  <a:cubicBezTo>
                    <a:pt x="4710" y="3323"/>
                    <a:pt x="4872" y="3323"/>
                    <a:pt x="4710" y="3323"/>
                  </a:cubicBezTo>
                  <a:cubicBezTo>
                    <a:pt x="4710" y="3323"/>
                    <a:pt x="4547" y="3323"/>
                    <a:pt x="4547" y="3323"/>
                  </a:cubicBezTo>
                  <a:cubicBezTo>
                    <a:pt x="4547" y="3323"/>
                    <a:pt x="4547" y="3323"/>
                    <a:pt x="4385" y="3323"/>
                  </a:cubicBezTo>
                  <a:cubicBezTo>
                    <a:pt x="4385" y="3323"/>
                    <a:pt x="4385" y="3157"/>
                    <a:pt x="4385" y="3157"/>
                  </a:cubicBezTo>
                  <a:cubicBezTo>
                    <a:pt x="4223" y="3323"/>
                    <a:pt x="4385" y="3323"/>
                    <a:pt x="4385" y="3323"/>
                  </a:cubicBezTo>
                  <a:cubicBezTo>
                    <a:pt x="4385" y="3489"/>
                    <a:pt x="4385" y="3489"/>
                    <a:pt x="4385" y="3489"/>
                  </a:cubicBezTo>
                  <a:cubicBezTo>
                    <a:pt x="4385" y="3655"/>
                    <a:pt x="4385" y="3655"/>
                    <a:pt x="4385" y="3655"/>
                  </a:cubicBezTo>
                  <a:cubicBezTo>
                    <a:pt x="4385" y="3822"/>
                    <a:pt x="4385" y="3822"/>
                    <a:pt x="4385" y="3822"/>
                  </a:cubicBezTo>
                  <a:cubicBezTo>
                    <a:pt x="4547" y="3988"/>
                    <a:pt x="4385" y="3988"/>
                    <a:pt x="4547" y="3988"/>
                  </a:cubicBezTo>
                  <a:cubicBezTo>
                    <a:pt x="4547" y="3988"/>
                    <a:pt x="4547" y="4154"/>
                    <a:pt x="4547" y="4154"/>
                  </a:cubicBezTo>
                  <a:cubicBezTo>
                    <a:pt x="4547" y="4154"/>
                    <a:pt x="4710" y="4154"/>
                    <a:pt x="4710" y="4154"/>
                  </a:cubicBezTo>
                  <a:cubicBezTo>
                    <a:pt x="4710" y="4154"/>
                    <a:pt x="4710" y="4154"/>
                    <a:pt x="4710" y="4154"/>
                  </a:cubicBezTo>
                  <a:cubicBezTo>
                    <a:pt x="4710" y="4154"/>
                    <a:pt x="4710" y="4154"/>
                    <a:pt x="4710" y="4320"/>
                  </a:cubicBezTo>
                  <a:cubicBezTo>
                    <a:pt x="4710" y="4320"/>
                    <a:pt x="4710" y="4320"/>
                    <a:pt x="4710" y="4320"/>
                  </a:cubicBezTo>
                  <a:cubicBezTo>
                    <a:pt x="4710" y="4320"/>
                    <a:pt x="4872" y="4320"/>
                    <a:pt x="4872" y="4320"/>
                  </a:cubicBezTo>
                  <a:cubicBezTo>
                    <a:pt x="4710" y="4320"/>
                    <a:pt x="4872" y="4486"/>
                    <a:pt x="4872" y="4652"/>
                  </a:cubicBezTo>
                  <a:cubicBezTo>
                    <a:pt x="4872" y="4486"/>
                    <a:pt x="4872" y="4652"/>
                    <a:pt x="4872" y="4652"/>
                  </a:cubicBezTo>
                  <a:cubicBezTo>
                    <a:pt x="4710" y="4652"/>
                    <a:pt x="4710" y="4818"/>
                    <a:pt x="4872" y="4818"/>
                  </a:cubicBezTo>
                  <a:cubicBezTo>
                    <a:pt x="4872" y="4818"/>
                    <a:pt x="4872" y="4818"/>
                    <a:pt x="4872" y="4818"/>
                  </a:cubicBezTo>
                  <a:cubicBezTo>
                    <a:pt x="4872" y="4818"/>
                    <a:pt x="4872" y="4985"/>
                    <a:pt x="4872" y="5151"/>
                  </a:cubicBezTo>
                  <a:cubicBezTo>
                    <a:pt x="4872" y="5151"/>
                    <a:pt x="4872" y="5151"/>
                    <a:pt x="4872" y="5151"/>
                  </a:cubicBezTo>
                  <a:cubicBezTo>
                    <a:pt x="4872" y="5151"/>
                    <a:pt x="4872" y="5151"/>
                    <a:pt x="4710" y="5317"/>
                  </a:cubicBezTo>
                  <a:cubicBezTo>
                    <a:pt x="4872" y="5317"/>
                    <a:pt x="4872" y="5483"/>
                    <a:pt x="4872" y="5483"/>
                  </a:cubicBezTo>
                  <a:cubicBezTo>
                    <a:pt x="4872" y="5649"/>
                    <a:pt x="5035" y="5649"/>
                    <a:pt x="5035" y="5649"/>
                  </a:cubicBezTo>
                  <a:cubicBezTo>
                    <a:pt x="5035" y="5649"/>
                    <a:pt x="5197" y="5649"/>
                    <a:pt x="5197" y="5815"/>
                  </a:cubicBezTo>
                  <a:cubicBezTo>
                    <a:pt x="5035" y="5649"/>
                    <a:pt x="4872" y="5815"/>
                    <a:pt x="4710" y="5815"/>
                  </a:cubicBezTo>
                  <a:cubicBezTo>
                    <a:pt x="4547" y="5815"/>
                    <a:pt x="4385" y="5815"/>
                    <a:pt x="4385" y="5815"/>
                  </a:cubicBezTo>
                  <a:cubicBezTo>
                    <a:pt x="4385" y="5649"/>
                    <a:pt x="4385" y="5649"/>
                    <a:pt x="4385" y="5649"/>
                  </a:cubicBezTo>
                  <a:cubicBezTo>
                    <a:pt x="4223" y="5649"/>
                    <a:pt x="4060" y="5649"/>
                    <a:pt x="4223" y="5982"/>
                  </a:cubicBezTo>
                  <a:cubicBezTo>
                    <a:pt x="4223" y="5815"/>
                    <a:pt x="4223" y="5815"/>
                    <a:pt x="4223" y="5815"/>
                  </a:cubicBezTo>
                  <a:cubicBezTo>
                    <a:pt x="4223" y="5982"/>
                    <a:pt x="4223" y="5982"/>
                    <a:pt x="4223" y="5982"/>
                  </a:cubicBezTo>
                  <a:cubicBezTo>
                    <a:pt x="4223" y="5982"/>
                    <a:pt x="4223" y="5982"/>
                    <a:pt x="4223" y="5982"/>
                  </a:cubicBezTo>
                  <a:cubicBezTo>
                    <a:pt x="4223" y="5982"/>
                    <a:pt x="4223" y="5815"/>
                    <a:pt x="4223" y="5815"/>
                  </a:cubicBezTo>
                  <a:cubicBezTo>
                    <a:pt x="4060" y="5815"/>
                    <a:pt x="4060" y="5649"/>
                    <a:pt x="3898" y="5815"/>
                  </a:cubicBezTo>
                  <a:cubicBezTo>
                    <a:pt x="4060" y="5815"/>
                    <a:pt x="4060" y="5815"/>
                    <a:pt x="4060" y="5815"/>
                  </a:cubicBezTo>
                  <a:cubicBezTo>
                    <a:pt x="3898" y="5815"/>
                    <a:pt x="3898" y="5815"/>
                    <a:pt x="3898" y="5815"/>
                  </a:cubicBezTo>
                  <a:cubicBezTo>
                    <a:pt x="3898" y="5815"/>
                    <a:pt x="3898" y="5815"/>
                    <a:pt x="3898" y="5815"/>
                  </a:cubicBezTo>
                  <a:cubicBezTo>
                    <a:pt x="3898" y="5815"/>
                    <a:pt x="3898" y="5815"/>
                    <a:pt x="3898" y="5815"/>
                  </a:cubicBezTo>
                  <a:cubicBezTo>
                    <a:pt x="3898" y="5815"/>
                    <a:pt x="3898" y="5815"/>
                    <a:pt x="3735" y="5649"/>
                  </a:cubicBezTo>
                  <a:cubicBezTo>
                    <a:pt x="3735" y="5815"/>
                    <a:pt x="3735" y="5815"/>
                    <a:pt x="3735" y="5815"/>
                  </a:cubicBezTo>
                  <a:cubicBezTo>
                    <a:pt x="3735" y="5815"/>
                    <a:pt x="3735" y="5649"/>
                    <a:pt x="3735" y="5649"/>
                  </a:cubicBezTo>
                  <a:cubicBezTo>
                    <a:pt x="3735" y="5649"/>
                    <a:pt x="3735" y="5649"/>
                    <a:pt x="3735" y="5649"/>
                  </a:cubicBezTo>
                  <a:cubicBezTo>
                    <a:pt x="3573" y="5815"/>
                    <a:pt x="3573" y="5649"/>
                    <a:pt x="3411" y="5649"/>
                  </a:cubicBezTo>
                  <a:cubicBezTo>
                    <a:pt x="3411" y="5815"/>
                    <a:pt x="3411" y="5815"/>
                    <a:pt x="3573" y="5815"/>
                  </a:cubicBezTo>
                  <a:cubicBezTo>
                    <a:pt x="3411" y="5815"/>
                    <a:pt x="3086" y="5982"/>
                    <a:pt x="3248" y="5982"/>
                  </a:cubicBezTo>
                  <a:cubicBezTo>
                    <a:pt x="3086" y="5982"/>
                    <a:pt x="3086" y="5982"/>
                    <a:pt x="3086" y="5982"/>
                  </a:cubicBezTo>
                  <a:cubicBezTo>
                    <a:pt x="3086" y="5982"/>
                    <a:pt x="3086" y="5982"/>
                    <a:pt x="3086" y="5815"/>
                  </a:cubicBezTo>
                  <a:cubicBezTo>
                    <a:pt x="2923" y="5815"/>
                    <a:pt x="2923" y="5815"/>
                    <a:pt x="2923" y="5815"/>
                  </a:cubicBezTo>
                  <a:cubicBezTo>
                    <a:pt x="2923" y="5649"/>
                    <a:pt x="2923" y="5649"/>
                    <a:pt x="2761" y="5649"/>
                  </a:cubicBezTo>
                  <a:cubicBezTo>
                    <a:pt x="2761" y="5649"/>
                    <a:pt x="2761" y="5483"/>
                    <a:pt x="2761" y="5483"/>
                  </a:cubicBezTo>
                  <a:cubicBezTo>
                    <a:pt x="2761" y="5483"/>
                    <a:pt x="2598" y="5483"/>
                    <a:pt x="2598" y="5483"/>
                  </a:cubicBezTo>
                  <a:cubicBezTo>
                    <a:pt x="2598" y="5317"/>
                    <a:pt x="2761" y="5317"/>
                    <a:pt x="2598" y="5317"/>
                  </a:cubicBezTo>
                  <a:cubicBezTo>
                    <a:pt x="2598" y="5317"/>
                    <a:pt x="2598" y="5317"/>
                    <a:pt x="2436" y="5483"/>
                  </a:cubicBezTo>
                  <a:cubicBezTo>
                    <a:pt x="2436" y="5483"/>
                    <a:pt x="2598" y="5317"/>
                    <a:pt x="2598" y="5151"/>
                  </a:cubicBezTo>
                  <a:cubicBezTo>
                    <a:pt x="2436" y="5151"/>
                    <a:pt x="2436" y="5317"/>
                    <a:pt x="2436" y="5317"/>
                  </a:cubicBezTo>
                  <a:cubicBezTo>
                    <a:pt x="2436" y="5317"/>
                    <a:pt x="2436" y="5317"/>
                    <a:pt x="2274" y="5151"/>
                  </a:cubicBezTo>
                  <a:cubicBezTo>
                    <a:pt x="2274" y="5151"/>
                    <a:pt x="2111" y="5317"/>
                    <a:pt x="2111" y="5317"/>
                  </a:cubicBezTo>
                  <a:cubicBezTo>
                    <a:pt x="2111" y="5317"/>
                    <a:pt x="2111" y="5317"/>
                    <a:pt x="2111" y="5317"/>
                  </a:cubicBezTo>
                  <a:cubicBezTo>
                    <a:pt x="1949" y="5317"/>
                    <a:pt x="1949" y="5317"/>
                    <a:pt x="1949" y="5317"/>
                  </a:cubicBezTo>
                  <a:cubicBezTo>
                    <a:pt x="1786" y="5483"/>
                    <a:pt x="1786" y="5483"/>
                    <a:pt x="1949" y="5483"/>
                  </a:cubicBezTo>
                  <a:cubicBezTo>
                    <a:pt x="1786" y="5483"/>
                    <a:pt x="1786" y="5815"/>
                    <a:pt x="1786" y="5649"/>
                  </a:cubicBezTo>
                  <a:cubicBezTo>
                    <a:pt x="1624" y="5649"/>
                    <a:pt x="1462" y="5649"/>
                    <a:pt x="1462" y="5483"/>
                  </a:cubicBezTo>
                  <a:cubicBezTo>
                    <a:pt x="1462" y="5649"/>
                    <a:pt x="1462" y="5483"/>
                    <a:pt x="1462" y="5649"/>
                  </a:cubicBezTo>
                  <a:cubicBezTo>
                    <a:pt x="1462" y="5649"/>
                    <a:pt x="1462" y="5649"/>
                    <a:pt x="1462" y="5649"/>
                  </a:cubicBezTo>
                  <a:cubicBezTo>
                    <a:pt x="1462" y="5649"/>
                    <a:pt x="1462" y="5649"/>
                    <a:pt x="1462" y="5649"/>
                  </a:cubicBezTo>
                  <a:cubicBezTo>
                    <a:pt x="1462" y="5649"/>
                    <a:pt x="1462" y="5815"/>
                    <a:pt x="1462" y="5815"/>
                  </a:cubicBezTo>
                  <a:cubicBezTo>
                    <a:pt x="1299" y="5815"/>
                    <a:pt x="1299" y="5649"/>
                    <a:pt x="1299" y="5649"/>
                  </a:cubicBezTo>
                  <a:cubicBezTo>
                    <a:pt x="1299" y="5649"/>
                    <a:pt x="1299" y="5649"/>
                    <a:pt x="1299" y="5649"/>
                  </a:cubicBezTo>
                  <a:cubicBezTo>
                    <a:pt x="1299" y="5649"/>
                    <a:pt x="1299" y="5649"/>
                    <a:pt x="1299" y="5483"/>
                  </a:cubicBezTo>
                  <a:cubicBezTo>
                    <a:pt x="1137" y="5483"/>
                    <a:pt x="1137" y="5649"/>
                    <a:pt x="1137" y="5649"/>
                  </a:cubicBezTo>
                  <a:cubicBezTo>
                    <a:pt x="974" y="5649"/>
                    <a:pt x="974" y="5649"/>
                    <a:pt x="812" y="5649"/>
                  </a:cubicBezTo>
                  <a:cubicBezTo>
                    <a:pt x="974" y="5649"/>
                    <a:pt x="812" y="5649"/>
                    <a:pt x="974" y="5649"/>
                  </a:cubicBezTo>
                  <a:cubicBezTo>
                    <a:pt x="812" y="5649"/>
                    <a:pt x="812" y="5649"/>
                    <a:pt x="812" y="5815"/>
                  </a:cubicBezTo>
                  <a:cubicBezTo>
                    <a:pt x="812" y="5649"/>
                    <a:pt x="650" y="5649"/>
                    <a:pt x="487" y="5649"/>
                  </a:cubicBezTo>
                  <a:cubicBezTo>
                    <a:pt x="487" y="5649"/>
                    <a:pt x="487" y="5649"/>
                    <a:pt x="650" y="5815"/>
                  </a:cubicBezTo>
                  <a:cubicBezTo>
                    <a:pt x="487" y="5815"/>
                    <a:pt x="487" y="5815"/>
                    <a:pt x="325" y="5815"/>
                  </a:cubicBezTo>
                  <a:cubicBezTo>
                    <a:pt x="325" y="5815"/>
                    <a:pt x="325" y="5815"/>
                    <a:pt x="325" y="5815"/>
                  </a:cubicBezTo>
                  <a:cubicBezTo>
                    <a:pt x="325" y="5815"/>
                    <a:pt x="325" y="5815"/>
                    <a:pt x="325" y="5815"/>
                  </a:cubicBezTo>
                  <a:cubicBezTo>
                    <a:pt x="325" y="5815"/>
                    <a:pt x="325" y="5815"/>
                    <a:pt x="325" y="5982"/>
                  </a:cubicBezTo>
                  <a:cubicBezTo>
                    <a:pt x="325" y="5815"/>
                    <a:pt x="162" y="5815"/>
                    <a:pt x="162" y="5982"/>
                  </a:cubicBezTo>
                  <a:cubicBezTo>
                    <a:pt x="162" y="5982"/>
                    <a:pt x="162" y="5982"/>
                    <a:pt x="162" y="5982"/>
                  </a:cubicBezTo>
                  <a:cubicBezTo>
                    <a:pt x="0" y="5982"/>
                    <a:pt x="0" y="6314"/>
                    <a:pt x="0" y="6480"/>
                  </a:cubicBezTo>
                  <a:cubicBezTo>
                    <a:pt x="162" y="6480"/>
                    <a:pt x="162" y="6314"/>
                    <a:pt x="162" y="6314"/>
                  </a:cubicBezTo>
                  <a:cubicBezTo>
                    <a:pt x="162" y="6314"/>
                    <a:pt x="325" y="6480"/>
                    <a:pt x="325" y="6480"/>
                  </a:cubicBezTo>
                  <a:cubicBezTo>
                    <a:pt x="487" y="6314"/>
                    <a:pt x="650" y="6314"/>
                    <a:pt x="812" y="6314"/>
                  </a:cubicBezTo>
                  <a:cubicBezTo>
                    <a:pt x="650" y="6314"/>
                    <a:pt x="487" y="6314"/>
                    <a:pt x="487" y="6480"/>
                  </a:cubicBezTo>
                  <a:cubicBezTo>
                    <a:pt x="487" y="6480"/>
                    <a:pt x="487" y="6480"/>
                    <a:pt x="650" y="6480"/>
                  </a:cubicBezTo>
                  <a:cubicBezTo>
                    <a:pt x="650" y="6480"/>
                    <a:pt x="650" y="6480"/>
                    <a:pt x="650" y="6480"/>
                  </a:cubicBezTo>
                  <a:cubicBezTo>
                    <a:pt x="650" y="6480"/>
                    <a:pt x="650" y="6480"/>
                    <a:pt x="650" y="6314"/>
                  </a:cubicBezTo>
                  <a:cubicBezTo>
                    <a:pt x="650" y="6314"/>
                    <a:pt x="650" y="6480"/>
                    <a:pt x="650" y="6480"/>
                  </a:cubicBezTo>
                  <a:cubicBezTo>
                    <a:pt x="812" y="6480"/>
                    <a:pt x="812" y="6480"/>
                    <a:pt x="812" y="6314"/>
                  </a:cubicBezTo>
                  <a:cubicBezTo>
                    <a:pt x="812" y="6480"/>
                    <a:pt x="812" y="6480"/>
                    <a:pt x="650" y="6480"/>
                  </a:cubicBezTo>
                  <a:cubicBezTo>
                    <a:pt x="812" y="6480"/>
                    <a:pt x="812" y="6480"/>
                    <a:pt x="812" y="6480"/>
                  </a:cubicBezTo>
                  <a:cubicBezTo>
                    <a:pt x="812" y="6480"/>
                    <a:pt x="812" y="6480"/>
                    <a:pt x="974" y="6480"/>
                  </a:cubicBezTo>
                  <a:cubicBezTo>
                    <a:pt x="812" y="6480"/>
                    <a:pt x="812" y="6646"/>
                    <a:pt x="812" y="6480"/>
                  </a:cubicBezTo>
                  <a:cubicBezTo>
                    <a:pt x="812" y="6480"/>
                    <a:pt x="812" y="6480"/>
                    <a:pt x="812" y="6480"/>
                  </a:cubicBezTo>
                  <a:cubicBezTo>
                    <a:pt x="650" y="6480"/>
                    <a:pt x="487" y="6646"/>
                    <a:pt x="487" y="6480"/>
                  </a:cubicBezTo>
                  <a:cubicBezTo>
                    <a:pt x="325" y="6480"/>
                    <a:pt x="487" y="6480"/>
                    <a:pt x="325" y="6480"/>
                  </a:cubicBezTo>
                  <a:cubicBezTo>
                    <a:pt x="325" y="6480"/>
                    <a:pt x="325" y="6646"/>
                    <a:pt x="325" y="6480"/>
                  </a:cubicBezTo>
                  <a:cubicBezTo>
                    <a:pt x="325" y="6646"/>
                    <a:pt x="162" y="6480"/>
                    <a:pt x="325" y="6646"/>
                  </a:cubicBezTo>
                  <a:cubicBezTo>
                    <a:pt x="325" y="6646"/>
                    <a:pt x="325" y="6646"/>
                    <a:pt x="325" y="6646"/>
                  </a:cubicBezTo>
                  <a:cubicBezTo>
                    <a:pt x="325" y="6646"/>
                    <a:pt x="325" y="6646"/>
                    <a:pt x="325" y="6646"/>
                  </a:cubicBezTo>
                  <a:cubicBezTo>
                    <a:pt x="325" y="6646"/>
                    <a:pt x="325" y="6812"/>
                    <a:pt x="325" y="6812"/>
                  </a:cubicBezTo>
                  <a:cubicBezTo>
                    <a:pt x="487" y="6812"/>
                    <a:pt x="487" y="6646"/>
                    <a:pt x="650" y="6646"/>
                  </a:cubicBezTo>
                  <a:cubicBezTo>
                    <a:pt x="650" y="6812"/>
                    <a:pt x="812" y="6812"/>
                    <a:pt x="812" y="6978"/>
                  </a:cubicBezTo>
                  <a:cubicBezTo>
                    <a:pt x="812" y="7145"/>
                    <a:pt x="162" y="6978"/>
                    <a:pt x="162" y="7145"/>
                  </a:cubicBezTo>
                  <a:cubicBezTo>
                    <a:pt x="325" y="7145"/>
                    <a:pt x="487" y="7145"/>
                    <a:pt x="650" y="7477"/>
                  </a:cubicBezTo>
                  <a:cubicBezTo>
                    <a:pt x="650" y="7477"/>
                    <a:pt x="650" y="7643"/>
                    <a:pt x="650" y="7643"/>
                  </a:cubicBezTo>
                  <a:cubicBezTo>
                    <a:pt x="650" y="7643"/>
                    <a:pt x="974" y="7643"/>
                    <a:pt x="974" y="7643"/>
                  </a:cubicBezTo>
                  <a:cubicBezTo>
                    <a:pt x="974" y="7643"/>
                    <a:pt x="974" y="7643"/>
                    <a:pt x="974" y="7643"/>
                  </a:cubicBezTo>
                  <a:cubicBezTo>
                    <a:pt x="974" y="7477"/>
                    <a:pt x="974" y="7477"/>
                    <a:pt x="974" y="7477"/>
                  </a:cubicBezTo>
                  <a:cubicBezTo>
                    <a:pt x="974" y="7477"/>
                    <a:pt x="974" y="7477"/>
                    <a:pt x="974" y="7477"/>
                  </a:cubicBezTo>
                  <a:cubicBezTo>
                    <a:pt x="1137" y="7477"/>
                    <a:pt x="974" y="7477"/>
                    <a:pt x="974" y="7477"/>
                  </a:cubicBezTo>
                  <a:cubicBezTo>
                    <a:pt x="974" y="7477"/>
                    <a:pt x="1137" y="7477"/>
                    <a:pt x="1137" y="7477"/>
                  </a:cubicBezTo>
                  <a:cubicBezTo>
                    <a:pt x="1137" y="7477"/>
                    <a:pt x="1137" y="7477"/>
                    <a:pt x="1137" y="7477"/>
                  </a:cubicBezTo>
                  <a:cubicBezTo>
                    <a:pt x="1137" y="7477"/>
                    <a:pt x="1137" y="7477"/>
                    <a:pt x="1137" y="7477"/>
                  </a:cubicBezTo>
                  <a:cubicBezTo>
                    <a:pt x="1137" y="7477"/>
                    <a:pt x="1299" y="7477"/>
                    <a:pt x="1137" y="7477"/>
                  </a:cubicBezTo>
                  <a:cubicBezTo>
                    <a:pt x="1299" y="7477"/>
                    <a:pt x="1299" y="7477"/>
                    <a:pt x="1299" y="7477"/>
                  </a:cubicBezTo>
                  <a:cubicBezTo>
                    <a:pt x="1462" y="7643"/>
                    <a:pt x="1462" y="7643"/>
                    <a:pt x="1462" y="7643"/>
                  </a:cubicBezTo>
                  <a:cubicBezTo>
                    <a:pt x="1624" y="7643"/>
                    <a:pt x="1624" y="7643"/>
                    <a:pt x="1624" y="7643"/>
                  </a:cubicBezTo>
                  <a:cubicBezTo>
                    <a:pt x="1624" y="7643"/>
                    <a:pt x="1624" y="7643"/>
                    <a:pt x="1624" y="7643"/>
                  </a:cubicBezTo>
                  <a:cubicBezTo>
                    <a:pt x="1786" y="7643"/>
                    <a:pt x="1786" y="7809"/>
                    <a:pt x="1949" y="7809"/>
                  </a:cubicBezTo>
                  <a:cubicBezTo>
                    <a:pt x="1949" y="7809"/>
                    <a:pt x="1949" y="7975"/>
                    <a:pt x="2111" y="7809"/>
                  </a:cubicBezTo>
                  <a:cubicBezTo>
                    <a:pt x="2111" y="7809"/>
                    <a:pt x="2111" y="7809"/>
                    <a:pt x="2111" y="7809"/>
                  </a:cubicBezTo>
                  <a:cubicBezTo>
                    <a:pt x="2111" y="7809"/>
                    <a:pt x="2274" y="7809"/>
                    <a:pt x="2274" y="7643"/>
                  </a:cubicBezTo>
                  <a:cubicBezTo>
                    <a:pt x="2274" y="7809"/>
                    <a:pt x="2111" y="7809"/>
                    <a:pt x="2111" y="7809"/>
                  </a:cubicBezTo>
                  <a:cubicBezTo>
                    <a:pt x="2274" y="7809"/>
                    <a:pt x="2274" y="7975"/>
                    <a:pt x="2274" y="7975"/>
                  </a:cubicBezTo>
                  <a:cubicBezTo>
                    <a:pt x="2274" y="7975"/>
                    <a:pt x="2274" y="7975"/>
                    <a:pt x="2111" y="7975"/>
                  </a:cubicBezTo>
                  <a:cubicBezTo>
                    <a:pt x="2274" y="7975"/>
                    <a:pt x="2274" y="7975"/>
                    <a:pt x="2436" y="7975"/>
                  </a:cubicBezTo>
                  <a:cubicBezTo>
                    <a:pt x="2436" y="7975"/>
                    <a:pt x="2436" y="7975"/>
                    <a:pt x="2436" y="7975"/>
                  </a:cubicBezTo>
                  <a:cubicBezTo>
                    <a:pt x="2436" y="7975"/>
                    <a:pt x="2436" y="7975"/>
                    <a:pt x="2436" y="7975"/>
                  </a:cubicBezTo>
                  <a:cubicBezTo>
                    <a:pt x="2436" y="7975"/>
                    <a:pt x="2436" y="7975"/>
                    <a:pt x="2436" y="7975"/>
                  </a:cubicBezTo>
                  <a:cubicBezTo>
                    <a:pt x="2436" y="7809"/>
                    <a:pt x="2436" y="7809"/>
                    <a:pt x="2436" y="7809"/>
                  </a:cubicBezTo>
                  <a:cubicBezTo>
                    <a:pt x="2436" y="7809"/>
                    <a:pt x="2436" y="7809"/>
                    <a:pt x="2436" y="7809"/>
                  </a:cubicBezTo>
                  <a:cubicBezTo>
                    <a:pt x="2436" y="7809"/>
                    <a:pt x="2436" y="7809"/>
                    <a:pt x="2436" y="7809"/>
                  </a:cubicBezTo>
                  <a:cubicBezTo>
                    <a:pt x="2436" y="7809"/>
                    <a:pt x="2436" y="7809"/>
                    <a:pt x="2436" y="7809"/>
                  </a:cubicBezTo>
                  <a:cubicBezTo>
                    <a:pt x="2598" y="7975"/>
                    <a:pt x="2436" y="7809"/>
                    <a:pt x="2436" y="7975"/>
                  </a:cubicBezTo>
                  <a:cubicBezTo>
                    <a:pt x="2436" y="8142"/>
                    <a:pt x="2436" y="7975"/>
                    <a:pt x="2436" y="8142"/>
                  </a:cubicBezTo>
                  <a:cubicBezTo>
                    <a:pt x="2436" y="8142"/>
                    <a:pt x="2436" y="8474"/>
                    <a:pt x="2598" y="8474"/>
                  </a:cubicBezTo>
                  <a:cubicBezTo>
                    <a:pt x="2436" y="8308"/>
                    <a:pt x="2436" y="8142"/>
                    <a:pt x="2598" y="8142"/>
                  </a:cubicBezTo>
                  <a:cubicBezTo>
                    <a:pt x="2598" y="8142"/>
                    <a:pt x="2598" y="8142"/>
                    <a:pt x="2598" y="8142"/>
                  </a:cubicBezTo>
                  <a:cubicBezTo>
                    <a:pt x="2598" y="8142"/>
                    <a:pt x="2598" y="8142"/>
                    <a:pt x="2598" y="8142"/>
                  </a:cubicBezTo>
                  <a:cubicBezTo>
                    <a:pt x="2598" y="8142"/>
                    <a:pt x="2598" y="8142"/>
                    <a:pt x="2598" y="8142"/>
                  </a:cubicBezTo>
                  <a:cubicBezTo>
                    <a:pt x="2761" y="8142"/>
                    <a:pt x="2761" y="8142"/>
                    <a:pt x="2761" y="8142"/>
                  </a:cubicBezTo>
                  <a:cubicBezTo>
                    <a:pt x="2761" y="8142"/>
                    <a:pt x="2761" y="8142"/>
                    <a:pt x="2761" y="8142"/>
                  </a:cubicBezTo>
                  <a:cubicBezTo>
                    <a:pt x="2761" y="8142"/>
                    <a:pt x="2761" y="8142"/>
                    <a:pt x="2761" y="8308"/>
                  </a:cubicBezTo>
                  <a:cubicBezTo>
                    <a:pt x="2761" y="8142"/>
                    <a:pt x="2761" y="8142"/>
                    <a:pt x="2761" y="7975"/>
                  </a:cubicBezTo>
                  <a:cubicBezTo>
                    <a:pt x="2761" y="7975"/>
                    <a:pt x="2761" y="7975"/>
                    <a:pt x="2761" y="7975"/>
                  </a:cubicBezTo>
                  <a:cubicBezTo>
                    <a:pt x="2761" y="8142"/>
                    <a:pt x="2761" y="8142"/>
                    <a:pt x="2761" y="8142"/>
                  </a:cubicBezTo>
                  <a:cubicBezTo>
                    <a:pt x="2761" y="8142"/>
                    <a:pt x="2761" y="8142"/>
                    <a:pt x="2761" y="8142"/>
                  </a:cubicBezTo>
                  <a:cubicBezTo>
                    <a:pt x="2761" y="8142"/>
                    <a:pt x="2761" y="8142"/>
                    <a:pt x="2761" y="8142"/>
                  </a:cubicBezTo>
                  <a:cubicBezTo>
                    <a:pt x="2923" y="8142"/>
                    <a:pt x="2923" y="7975"/>
                    <a:pt x="3086" y="7975"/>
                  </a:cubicBezTo>
                  <a:cubicBezTo>
                    <a:pt x="3086" y="7975"/>
                    <a:pt x="3086" y="7975"/>
                    <a:pt x="3086" y="7975"/>
                  </a:cubicBezTo>
                  <a:cubicBezTo>
                    <a:pt x="3086" y="7975"/>
                    <a:pt x="3086" y="7975"/>
                    <a:pt x="3086" y="8142"/>
                  </a:cubicBezTo>
                  <a:cubicBezTo>
                    <a:pt x="3086" y="8142"/>
                    <a:pt x="3086" y="8142"/>
                    <a:pt x="3086" y="8142"/>
                  </a:cubicBezTo>
                  <a:cubicBezTo>
                    <a:pt x="3086" y="8142"/>
                    <a:pt x="3086" y="8142"/>
                    <a:pt x="3086" y="8142"/>
                  </a:cubicBezTo>
                  <a:cubicBezTo>
                    <a:pt x="3086" y="8142"/>
                    <a:pt x="3086" y="8142"/>
                    <a:pt x="3086" y="7975"/>
                  </a:cubicBezTo>
                  <a:cubicBezTo>
                    <a:pt x="3248" y="8142"/>
                    <a:pt x="3086" y="8308"/>
                    <a:pt x="2923" y="8142"/>
                  </a:cubicBezTo>
                  <a:cubicBezTo>
                    <a:pt x="2923" y="8308"/>
                    <a:pt x="2923" y="8308"/>
                    <a:pt x="2923" y="8308"/>
                  </a:cubicBezTo>
                  <a:cubicBezTo>
                    <a:pt x="2923" y="8308"/>
                    <a:pt x="2923" y="8142"/>
                    <a:pt x="2761" y="8308"/>
                  </a:cubicBezTo>
                  <a:cubicBezTo>
                    <a:pt x="2923" y="8308"/>
                    <a:pt x="2923" y="8308"/>
                    <a:pt x="2923" y="8308"/>
                  </a:cubicBezTo>
                  <a:cubicBezTo>
                    <a:pt x="3086" y="8308"/>
                    <a:pt x="3248" y="8308"/>
                    <a:pt x="3248" y="8308"/>
                  </a:cubicBezTo>
                  <a:cubicBezTo>
                    <a:pt x="3248" y="8308"/>
                    <a:pt x="3248" y="8308"/>
                    <a:pt x="3248" y="8308"/>
                  </a:cubicBezTo>
                  <a:cubicBezTo>
                    <a:pt x="3248" y="8308"/>
                    <a:pt x="3248" y="8308"/>
                    <a:pt x="3248" y="8308"/>
                  </a:cubicBezTo>
                  <a:cubicBezTo>
                    <a:pt x="3248" y="8308"/>
                    <a:pt x="3248" y="8308"/>
                    <a:pt x="3248" y="8308"/>
                  </a:cubicBezTo>
                  <a:cubicBezTo>
                    <a:pt x="3248" y="8308"/>
                    <a:pt x="3248" y="8308"/>
                    <a:pt x="3248" y="8308"/>
                  </a:cubicBezTo>
                  <a:cubicBezTo>
                    <a:pt x="3248" y="8308"/>
                    <a:pt x="3411" y="8308"/>
                    <a:pt x="3411" y="8308"/>
                  </a:cubicBezTo>
                  <a:cubicBezTo>
                    <a:pt x="3573" y="8308"/>
                    <a:pt x="3573" y="8308"/>
                    <a:pt x="3573" y="8308"/>
                  </a:cubicBezTo>
                  <a:cubicBezTo>
                    <a:pt x="3573" y="8308"/>
                    <a:pt x="3411" y="8308"/>
                    <a:pt x="3411" y="8474"/>
                  </a:cubicBezTo>
                  <a:cubicBezTo>
                    <a:pt x="3411" y="8474"/>
                    <a:pt x="3573" y="8474"/>
                    <a:pt x="3573" y="8474"/>
                  </a:cubicBezTo>
                  <a:cubicBezTo>
                    <a:pt x="3573" y="8474"/>
                    <a:pt x="3573" y="8474"/>
                    <a:pt x="3573" y="8474"/>
                  </a:cubicBezTo>
                  <a:cubicBezTo>
                    <a:pt x="3573" y="8640"/>
                    <a:pt x="3573" y="8640"/>
                    <a:pt x="3573" y="8640"/>
                  </a:cubicBezTo>
                  <a:cubicBezTo>
                    <a:pt x="3573" y="8640"/>
                    <a:pt x="3573" y="8640"/>
                    <a:pt x="3573" y="8640"/>
                  </a:cubicBezTo>
                  <a:cubicBezTo>
                    <a:pt x="3411" y="8474"/>
                    <a:pt x="3411" y="8640"/>
                    <a:pt x="3411" y="8640"/>
                  </a:cubicBezTo>
                  <a:cubicBezTo>
                    <a:pt x="3411" y="8640"/>
                    <a:pt x="3411" y="8640"/>
                    <a:pt x="3411" y="8806"/>
                  </a:cubicBezTo>
                  <a:cubicBezTo>
                    <a:pt x="3411" y="8806"/>
                    <a:pt x="3411" y="8640"/>
                    <a:pt x="3411" y="8640"/>
                  </a:cubicBezTo>
                  <a:cubicBezTo>
                    <a:pt x="3573" y="8806"/>
                    <a:pt x="3411" y="8806"/>
                    <a:pt x="3411" y="8806"/>
                  </a:cubicBezTo>
                  <a:cubicBezTo>
                    <a:pt x="3411" y="8972"/>
                    <a:pt x="3573" y="8806"/>
                    <a:pt x="3573" y="8806"/>
                  </a:cubicBezTo>
                  <a:cubicBezTo>
                    <a:pt x="3735" y="8806"/>
                    <a:pt x="3735" y="8972"/>
                    <a:pt x="3735" y="8972"/>
                  </a:cubicBezTo>
                  <a:cubicBezTo>
                    <a:pt x="3898" y="8972"/>
                    <a:pt x="3898" y="8806"/>
                    <a:pt x="3898" y="8806"/>
                  </a:cubicBezTo>
                  <a:cubicBezTo>
                    <a:pt x="4060" y="8806"/>
                    <a:pt x="4060" y="8806"/>
                    <a:pt x="4223" y="8806"/>
                  </a:cubicBezTo>
                  <a:cubicBezTo>
                    <a:pt x="4385" y="8806"/>
                    <a:pt x="4547" y="8972"/>
                    <a:pt x="4547" y="8972"/>
                  </a:cubicBezTo>
                  <a:cubicBezTo>
                    <a:pt x="4547" y="8972"/>
                    <a:pt x="4385" y="8972"/>
                    <a:pt x="4385" y="8806"/>
                  </a:cubicBezTo>
                  <a:cubicBezTo>
                    <a:pt x="4385" y="8806"/>
                    <a:pt x="4385" y="8806"/>
                    <a:pt x="4385" y="8806"/>
                  </a:cubicBezTo>
                  <a:cubicBezTo>
                    <a:pt x="4385" y="8806"/>
                    <a:pt x="4385" y="8806"/>
                    <a:pt x="4223" y="8806"/>
                  </a:cubicBezTo>
                  <a:cubicBezTo>
                    <a:pt x="4223" y="8806"/>
                    <a:pt x="4060" y="8806"/>
                    <a:pt x="3898" y="8806"/>
                  </a:cubicBezTo>
                  <a:cubicBezTo>
                    <a:pt x="3898" y="8972"/>
                    <a:pt x="4060" y="9138"/>
                    <a:pt x="3898" y="9138"/>
                  </a:cubicBezTo>
                  <a:cubicBezTo>
                    <a:pt x="4060" y="9305"/>
                    <a:pt x="4223" y="9305"/>
                    <a:pt x="4223" y="9471"/>
                  </a:cubicBezTo>
                  <a:cubicBezTo>
                    <a:pt x="4223" y="9637"/>
                    <a:pt x="3898" y="9637"/>
                    <a:pt x="4060" y="9803"/>
                  </a:cubicBezTo>
                  <a:cubicBezTo>
                    <a:pt x="4060" y="9969"/>
                    <a:pt x="4223" y="10135"/>
                    <a:pt x="4223" y="10135"/>
                  </a:cubicBezTo>
                  <a:cubicBezTo>
                    <a:pt x="4223" y="10135"/>
                    <a:pt x="4385" y="10135"/>
                    <a:pt x="4385" y="10302"/>
                  </a:cubicBezTo>
                  <a:cubicBezTo>
                    <a:pt x="4385" y="10302"/>
                    <a:pt x="4385" y="10302"/>
                    <a:pt x="4385" y="10468"/>
                  </a:cubicBezTo>
                  <a:cubicBezTo>
                    <a:pt x="4547" y="10468"/>
                    <a:pt x="4385" y="10634"/>
                    <a:pt x="4547" y="10634"/>
                  </a:cubicBezTo>
                  <a:cubicBezTo>
                    <a:pt x="4547" y="10634"/>
                    <a:pt x="4547" y="10634"/>
                    <a:pt x="4547" y="10468"/>
                  </a:cubicBezTo>
                  <a:cubicBezTo>
                    <a:pt x="4547" y="10634"/>
                    <a:pt x="4710" y="10634"/>
                    <a:pt x="4710" y="10800"/>
                  </a:cubicBezTo>
                  <a:cubicBezTo>
                    <a:pt x="4872" y="10800"/>
                    <a:pt x="4872" y="10800"/>
                    <a:pt x="5035" y="10800"/>
                  </a:cubicBezTo>
                  <a:cubicBezTo>
                    <a:pt x="5035" y="10800"/>
                    <a:pt x="5035" y="10966"/>
                    <a:pt x="5035" y="10966"/>
                  </a:cubicBezTo>
                  <a:cubicBezTo>
                    <a:pt x="5035" y="10966"/>
                    <a:pt x="5197" y="10966"/>
                    <a:pt x="5197" y="10966"/>
                  </a:cubicBezTo>
                  <a:cubicBezTo>
                    <a:pt x="5359" y="10966"/>
                    <a:pt x="5359" y="11132"/>
                    <a:pt x="5359" y="11132"/>
                  </a:cubicBezTo>
                  <a:cubicBezTo>
                    <a:pt x="5359" y="10966"/>
                    <a:pt x="5522" y="10966"/>
                    <a:pt x="5522" y="10966"/>
                  </a:cubicBezTo>
                  <a:cubicBezTo>
                    <a:pt x="5522" y="11132"/>
                    <a:pt x="5522" y="11132"/>
                    <a:pt x="5522" y="11132"/>
                  </a:cubicBezTo>
                  <a:cubicBezTo>
                    <a:pt x="5522" y="11298"/>
                    <a:pt x="5359" y="11298"/>
                    <a:pt x="5359" y="11298"/>
                  </a:cubicBezTo>
                  <a:cubicBezTo>
                    <a:pt x="5359" y="11465"/>
                    <a:pt x="5359" y="11298"/>
                    <a:pt x="5522" y="11298"/>
                  </a:cubicBezTo>
                  <a:cubicBezTo>
                    <a:pt x="5522" y="11465"/>
                    <a:pt x="5684" y="11797"/>
                    <a:pt x="5522" y="11631"/>
                  </a:cubicBezTo>
                  <a:cubicBezTo>
                    <a:pt x="5522" y="11797"/>
                    <a:pt x="5522" y="11797"/>
                    <a:pt x="5522" y="11797"/>
                  </a:cubicBezTo>
                  <a:cubicBezTo>
                    <a:pt x="5522" y="11797"/>
                    <a:pt x="5684" y="11797"/>
                    <a:pt x="5522" y="11963"/>
                  </a:cubicBezTo>
                  <a:cubicBezTo>
                    <a:pt x="5522" y="11963"/>
                    <a:pt x="5522" y="11963"/>
                    <a:pt x="5522" y="11963"/>
                  </a:cubicBezTo>
                  <a:cubicBezTo>
                    <a:pt x="5522" y="12129"/>
                    <a:pt x="5522" y="12129"/>
                    <a:pt x="5684" y="12295"/>
                  </a:cubicBezTo>
                  <a:cubicBezTo>
                    <a:pt x="5684" y="12295"/>
                    <a:pt x="5522" y="12129"/>
                    <a:pt x="5359" y="12129"/>
                  </a:cubicBezTo>
                  <a:cubicBezTo>
                    <a:pt x="5359" y="12129"/>
                    <a:pt x="5359" y="12295"/>
                    <a:pt x="5359" y="12295"/>
                  </a:cubicBezTo>
                  <a:cubicBezTo>
                    <a:pt x="5359" y="12295"/>
                    <a:pt x="5522" y="12462"/>
                    <a:pt x="5522" y="12462"/>
                  </a:cubicBezTo>
                  <a:cubicBezTo>
                    <a:pt x="5522" y="12462"/>
                    <a:pt x="5522" y="12462"/>
                    <a:pt x="5684" y="12462"/>
                  </a:cubicBezTo>
                  <a:cubicBezTo>
                    <a:pt x="5684" y="12628"/>
                    <a:pt x="5684" y="12628"/>
                    <a:pt x="5684" y="12628"/>
                  </a:cubicBezTo>
                  <a:cubicBezTo>
                    <a:pt x="5847" y="12794"/>
                    <a:pt x="6009" y="12794"/>
                    <a:pt x="6009" y="12794"/>
                  </a:cubicBezTo>
                  <a:cubicBezTo>
                    <a:pt x="6009" y="12960"/>
                    <a:pt x="6009" y="13126"/>
                    <a:pt x="6171" y="13292"/>
                  </a:cubicBezTo>
                  <a:cubicBezTo>
                    <a:pt x="6171" y="13292"/>
                    <a:pt x="6171" y="13625"/>
                    <a:pt x="6171" y="13625"/>
                  </a:cubicBezTo>
                  <a:cubicBezTo>
                    <a:pt x="6334" y="13791"/>
                    <a:pt x="6334" y="13791"/>
                    <a:pt x="6496" y="13957"/>
                  </a:cubicBezTo>
                  <a:cubicBezTo>
                    <a:pt x="6334" y="13791"/>
                    <a:pt x="6334" y="13791"/>
                    <a:pt x="6334" y="13791"/>
                  </a:cubicBezTo>
                  <a:cubicBezTo>
                    <a:pt x="6496" y="13957"/>
                    <a:pt x="6334" y="13957"/>
                    <a:pt x="6334" y="14123"/>
                  </a:cubicBezTo>
                  <a:cubicBezTo>
                    <a:pt x="6334" y="14123"/>
                    <a:pt x="6334" y="13957"/>
                    <a:pt x="6334" y="13957"/>
                  </a:cubicBezTo>
                  <a:cubicBezTo>
                    <a:pt x="6334" y="13791"/>
                    <a:pt x="6171" y="13791"/>
                    <a:pt x="6171" y="13791"/>
                  </a:cubicBezTo>
                  <a:cubicBezTo>
                    <a:pt x="6171" y="13625"/>
                    <a:pt x="6171" y="13458"/>
                    <a:pt x="6009" y="13292"/>
                  </a:cubicBezTo>
                  <a:cubicBezTo>
                    <a:pt x="6009" y="13126"/>
                    <a:pt x="5847" y="12960"/>
                    <a:pt x="5684" y="12794"/>
                  </a:cubicBezTo>
                  <a:cubicBezTo>
                    <a:pt x="5684" y="12794"/>
                    <a:pt x="5522" y="12628"/>
                    <a:pt x="5522" y="12628"/>
                  </a:cubicBezTo>
                  <a:cubicBezTo>
                    <a:pt x="5359" y="12628"/>
                    <a:pt x="5359" y="13458"/>
                    <a:pt x="5359" y="13625"/>
                  </a:cubicBezTo>
                  <a:cubicBezTo>
                    <a:pt x="5359" y="13957"/>
                    <a:pt x="5359" y="14289"/>
                    <a:pt x="5359" y="14622"/>
                  </a:cubicBezTo>
                  <a:cubicBezTo>
                    <a:pt x="5359" y="14455"/>
                    <a:pt x="5359" y="14289"/>
                    <a:pt x="5684" y="14455"/>
                  </a:cubicBezTo>
                  <a:cubicBezTo>
                    <a:pt x="5684" y="14455"/>
                    <a:pt x="5522" y="14455"/>
                    <a:pt x="5522" y="14455"/>
                  </a:cubicBezTo>
                  <a:cubicBezTo>
                    <a:pt x="5684" y="14622"/>
                    <a:pt x="5522" y="14622"/>
                    <a:pt x="5359" y="14622"/>
                  </a:cubicBezTo>
                  <a:cubicBezTo>
                    <a:pt x="5359" y="14622"/>
                    <a:pt x="5359" y="14788"/>
                    <a:pt x="5359" y="14788"/>
                  </a:cubicBezTo>
                  <a:cubicBezTo>
                    <a:pt x="5359" y="15286"/>
                    <a:pt x="5197" y="15618"/>
                    <a:pt x="5197" y="16117"/>
                  </a:cubicBezTo>
                  <a:cubicBezTo>
                    <a:pt x="5035" y="16283"/>
                    <a:pt x="5035" y="16615"/>
                    <a:pt x="5035" y="16948"/>
                  </a:cubicBezTo>
                  <a:cubicBezTo>
                    <a:pt x="4872" y="17114"/>
                    <a:pt x="4710" y="17446"/>
                    <a:pt x="4547" y="17280"/>
                  </a:cubicBezTo>
                  <a:cubicBezTo>
                    <a:pt x="4547" y="17446"/>
                    <a:pt x="4547" y="17446"/>
                    <a:pt x="4547" y="17612"/>
                  </a:cubicBezTo>
                  <a:cubicBezTo>
                    <a:pt x="4710" y="17446"/>
                    <a:pt x="4710" y="17612"/>
                    <a:pt x="4872" y="17612"/>
                  </a:cubicBezTo>
                  <a:cubicBezTo>
                    <a:pt x="4872" y="17612"/>
                    <a:pt x="4872" y="17612"/>
                    <a:pt x="4872" y="17612"/>
                  </a:cubicBezTo>
                  <a:cubicBezTo>
                    <a:pt x="4872" y="17612"/>
                    <a:pt x="4872" y="17612"/>
                    <a:pt x="4872" y="17612"/>
                  </a:cubicBezTo>
                  <a:cubicBezTo>
                    <a:pt x="5035" y="17612"/>
                    <a:pt x="5035" y="17612"/>
                    <a:pt x="5035" y="17612"/>
                  </a:cubicBezTo>
                  <a:cubicBezTo>
                    <a:pt x="5197" y="17778"/>
                    <a:pt x="4872" y="17945"/>
                    <a:pt x="5035" y="18111"/>
                  </a:cubicBezTo>
                  <a:cubicBezTo>
                    <a:pt x="5197" y="18111"/>
                    <a:pt x="5035" y="17945"/>
                    <a:pt x="5197" y="17945"/>
                  </a:cubicBezTo>
                  <a:cubicBezTo>
                    <a:pt x="5035" y="18111"/>
                    <a:pt x="5522" y="18111"/>
                    <a:pt x="5684" y="18111"/>
                  </a:cubicBezTo>
                  <a:cubicBezTo>
                    <a:pt x="5684" y="18277"/>
                    <a:pt x="5847" y="18277"/>
                    <a:pt x="6009" y="18277"/>
                  </a:cubicBezTo>
                  <a:cubicBezTo>
                    <a:pt x="6171" y="18277"/>
                    <a:pt x="6009" y="18277"/>
                    <a:pt x="6009" y="18443"/>
                  </a:cubicBezTo>
                  <a:cubicBezTo>
                    <a:pt x="6171" y="18443"/>
                    <a:pt x="6334" y="18609"/>
                    <a:pt x="6334" y="18609"/>
                  </a:cubicBezTo>
                  <a:cubicBezTo>
                    <a:pt x="6334" y="18609"/>
                    <a:pt x="6334" y="18609"/>
                    <a:pt x="6334" y="18609"/>
                  </a:cubicBezTo>
                  <a:cubicBezTo>
                    <a:pt x="6496" y="18609"/>
                    <a:pt x="6496" y="18609"/>
                    <a:pt x="6496" y="18609"/>
                  </a:cubicBezTo>
                  <a:cubicBezTo>
                    <a:pt x="6659" y="18609"/>
                    <a:pt x="6659" y="18609"/>
                    <a:pt x="6659" y="18443"/>
                  </a:cubicBezTo>
                  <a:cubicBezTo>
                    <a:pt x="6821" y="18609"/>
                    <a:pt x="6821" y="18609"/>
                    <a:pt x="6983" y="18609"/>
                  </a:cubicBezTo>
                  <a:cubicBezTo>
                    <a:pt x="6983" y="18775"/>
                    <a:pt x="7146" y="18775"/>
                    <a:pt x="7308" y="18775"/>
                  </a:cubicBezTo>
                  <a:cubicBezTo>
                    <a:pt x="7471" y="18775"/>
                    <a:pt x="7471" y="18775"/>
                    <a:pt x="7633" y="18775"/>
                  </a:cubicBezTo>
                  <a:cubicBezTo>
                    <a:pt x="7633" y="18775"/>
                    <a:pt x="7633" y="18775"/>
                    <a:pt x="7795" y="18775"/>
                  </a:cubicBezTo>
                  <a:cubicBezTo>
                    <a:pt x="7795" y="18775"/>
                    <a:pt x="7795" y="18775"/>
                    <a:pt x="7795" y="18775"/>
                  </a:cubicBezTo>
                  <a:cubicBezTo>
                    <a:pt x="7795" y="18775"/>
                    <a:pt x="7958" y="18775"/>
                    <a:pt x="7958" y="18775"/>
                  </a:cubicBezTo>
                  <a:cubicBezTo>
                    <a:pt x="7958" y="18775"/>
                    <a:pt x="8283" y="18775"/>
                    <a:pt x="8120" y="18609"/>
                  </a:cubicBezTo>
                  <a:cubicBezTo>
                    <a:pt x="8120" y="18609"/>
                    <a:pt x="8120" y="18443"/>
                    <a:pt x="8283" y="18443"/>
                  </a:cubicBezTo>
                  <a:cubicBezTo>
                    <a:pt x="8283" y="18443"/>
                    <a:pt x="8608" y="18609"/>
                    <a:pt x="8608" y="18609"/>
                  </a:cubicBezTo>
                  <a:cubicBezTo>
                    <a:pt x="8608" y="18609"/>
                    <a:pt x="8770" y="18609"/>
                    <a:pt x="8770" y="18609"/>
                  </a:cubicBezTo>
                  <a:cubicBezTo>
                    <a:pt x="8770" y="18609"/>
                    <a:pt x="8770" y="18775"/>
                    <a:pt x="8932" y="18775"/>
                  </a:cubicBezTo>
                  <a:cubicBezTo>
                    <a:pt x="8932" y="18775"/>
                    <a:pt x="9095" y="18775"/>
                    <a:pt x="9257" y="18775"/>
                  </a:cubicBezTo>
                  <a:cubicBezTo>
                    <a:pt x="9257" y="18775"/>
                    <a:pt x="9257" y="18942"/>
                    <a:pt x="9420" y="18942"/>
                  </a:cubicBezTo>
                  <a:cubicBezTo>
                    <a:pt x="9420" y="18942"/>
                    <a:pt x="9420" y="18942"/>
                    <a:pt x="9420" y="18942"/>
                  </a:cubicBezTo>
                  <a:cubicBezTo>
                    <a:pt x="9420" y="18942"/>
                    <a:pt x="9420" y="18942"/>
                    <a:pt x="9582" y="18942"/>
                  </a:cubicBezTo>
                  <a:cubicBezTo>
                    <a:pt x="9582" y="18942"/>
                    <a:pt x="9744" y="18942"/>
                    <a:pt x="9744" y="18942"/>
                  </a:cubicBezTo>
                  <a:cubicBezTo>
                    <a:pt x="9744" y="18942"/>
                    <a:pt x="9744" y="18942"/>
                    <a:pt x="9907" y="19108"/>
                  </a:cubicBezTo>
                  <a:cubicBezTo>
                    <a:pt x="9744" y="19108"/>
                    <a:pt x="9744" y="19108"/>
                    <a:pt x="9744" y="19108"/>
                  </a:cubicBezTo>
                  <a:cubicBezTo>
                    <a:pt x="9744" y="19274"/>
                    <a:pt x="9907" y="19274"/>
                    <a:pt x="10069" y="19274"/>
                  </a:cubicBezTo>
                  <a:cubicBezTo>
                    <a:pt x="10069" y="19274"/>
                    <a:pt x="10069" y="19274"/>
                    <a:pt x="10069" y="19274"/>
                  </a:cubicBezTo>
                  <a:cubicBezTo>
                    <a:pt x="10069" y="19440"/>
                    <a:pt x="10069" y="19440"/>
                    <a:pt x="10232" y="19440"/>
                  </a:cubicBezTo>
                  <a:cubicBezTo>
                    <a:pt x="10232" y="19606"/>
                    <a:pt x="10232" y="19440"/>
                    <a:pt x="10394" y="19440"/>
                  </a:cubicBezTo>
                  <a:cubicBezTo>
                    <a:pt x="10556" y="19274"/>
                    <a:pt x="10719" y="19274"/>
                    <a:pt x="10881" y="19440"/>
                  </a:cubicBezTo>
                  <a:cubicBezTo>
                    <a:pt x="10881" y="19440"/>
                    <a:pt x="10881" y="19606"/>
                    <a:pt x="11044" y="19606"/>
                  </a:cubicBezTo>
                  <a:cubicBezTo>
                    <a:pt x="11044" y="19606"/>
                    <a:pt x="11044" y="19440"/>
                    <a:pt x="11044" y="19440"/>
                  </a:cubicBezTo>
                  <a:cubicBezTo>
                    <a:pt x="11044" y="19440"/>
                    <a:pt x="11206" y="19440"/>
                    <a:pt x="11206" y="19606"/>
                  </a:cubicBezTo>
                  <a:cubicBezTo>
                    <a:pt x="11044" y="19440"/>
                    <a:pt x="11531" y="19274"/>
                    <a:pt x="11531" y="19274"/>
                  </a:cubicBezTo>
                  <a:cubicBezTo>
                    <a:pt x="11693" y="19274"/>
                    <a:pt x="11856" y="19274"/>
                    <a:pt x="12018" y="19274"/>
                  </a:cubicBezTo>
                  <a:cubicBezTo>
                    <a:pt x="12018" y="19274"/>
                    <a:pt x="11856" y="19274"/>
                    <a:pt x="11856" y="19108"/>
                  </a:cubicBezTo>
                  <a:cubicBezTo>
                    <a:pt x="11856" y="19108"/>
                    <a:pt x="11856" y="19108"/>
                    <a:pt x="11856" y="19108"/>
                  </a:cubicBezTo>
                  <a:cubicBezTo>
                    <a:pt x="11693" y="18942"/>
                    <a:pt x="11856" y="18609"/>
                    <a:pt x="11856" y="18443"/>
                  </a:cubicBezTo>
                  <a:cubicBezTo>
                    <a:pt x="11856" y="18277"/>
                    <a:pt x="11693" y="18277"/>
                    <a:pt x="11856" y="18111"/>
                  </a:cubicBezTo>
                  <a:cubicBezTo>
                    <a:pt x="11856" y="17945"/>
                    <a:pt x="12018" y="17778"/>
                    <a:pt x="12180" y="17778"/>
                  </a:cubicBezTo>
                  <a:cubicBezTo>
                    <a:pt x="12180" y="17612"/>
                    <a:pt x="12180" y="17612"/>
                    <a:pt x="12343" y="17612"/>
                  </a:cubicBezTo>
                  <a:cubicBezTo>
                    <a:pt x="12343" y="17612"/>
                    <a:pt x="12343" y="17612"/>
                    <a:pt x="12505" y="17612"/>
                  </a:cubicBezTo>
                  <a:cubicBezTo>
                    <a:pt x="12668" y="17446"/>
                    <a:pt x="12830" y="17280"/>
                    <a:pt x="12992" y="17114"/>
                  </a:cubicBezTo>
                  <a:cubicBezTo>
                    <a:pt x="12992" y="17114"/>
                    <a:pt x="13155" y="16948"/>
                    <a:pt x="13317" y="16948"/>
                  </a:cubicBezTo>
                  <a:cubicBezTo>
                    <a:pt x="13480" y="17114"/>
                    <a:pt x="13317" y="17114"/>
                    <a:pt x="13317" y="17114"/>
                  </a:cubicBezTo>
                  <a:cubicBezTo>
                    <a:pt x="13480" y="17114"/>
                    <a:pt x="13480" y="17114"/>
                    <a:pt x="13480" y="17114"/>
                  </a:cubicBezTo>
                  <a:cubicBezTo>
                    <a:pt x="13805" y="17280"/>
                    <a:pt x="13967" y="17114"/>
                    <a:pt x="14129" y="17280"/>
                  </a:cubicBezTo>
                  <a:cubicBezTo>
                    <a:pt x="14129" y="17280"/>
                    <a:pt x="13967" y="17280"/>
                    <a:pt x="14129" y="17446"/>
                  </a:cubicBezTo>
                  <a:cubicBezTo>
                    <a:pt x="14129" y="17446"/>
                    <a:pt x="14292" y="17446"/>
                    <a:pt x="14454" y="17446"/>
                  </a:cubicBezTo>
                  <a:cubicBezTo>
                    <a:pt x="14454" y="17280"/>
                    <a:pt x="14292" y="17280"/>
                    <a:pt x="14292" y="17280"/>
                  </a:cubicBezTo>
                  <a:cubicBezTo>
                    <a:pt x="14292" y="17114"/>
                    <a:pt x="14292" y="17114"/>
                    <a:pt x="14292" y="16948"/>
                  </a:cubicBezTo>
                  <a:cubicBezTo>
                    <a:pt x="14292" y="16948"/>
                    <a:pt x="14292" y="17114"/>
                    <a:pt x="14292" y="17280"/>
                  </a:cubicBezTo>
                  <a:cubicBezTo>
                    <a:pt x="14292" y="17280"/>
                    <a:pt x="14454" y="17280"/>
                    <a:pt x="14454" y="17446"/>
                  </a:cubicBezTo>
                  <a:cubicBezTo>
                    <a:pt x="14454" y="17446"/>
                    <a:pt x="14454" y="17446"/>
                    <a:pt x="14617" y="17446"/>
                  </a:cubicBezTo>
                  <a:cubicBezTo>
                    <a:pt x="14454" y="17446"/>
                    <a:pt x="14454" y="17280"/>
                    <a:pt x="14454" y="17280"/>
                  </a:cubicBezTo>
                  <a:cubicBezTo>
                    <a:pt x="14617" y="17114"/>
                    <a:pt x="14617" y="17280"/>
                    <a:pt x="14779" y="17280"/>
                  </a:cubicBezTo>
                  <a:cubicBezTo>
                    <a:pt x="14941" y="17280"/>
                    <a:pt x="14617" y="17114"/>
                    <a:pt x="14779" y="16948"/>
                  </a:cubicBezTo>
                  <a:cubicBezTo>
                    <a:pt x="14779" y="16948"/>
                    <a:pt x="14779" y="17114"/>
                    <a:pt x="14941" y="17114"/>
                  </a:cubicBezTo>
                  <a:cubicBezTo>
                    <a:pt x="14941" y="17114"/>
                    <a:pt x="14941" y="17114"/>
                    <a:pt x="15104" y="17114"/>
                  </a:cubicBezTo>
                  <a:cubicBezTo>
                    <a:pt x="15104" y="17280"/>
                    <a:pt x="14617" y="17280"/>
                    <a:pt x="14779" y="17446"/>
                  </a:cubicBezTo>
                  <a:cubicBezTo>
                    <a:pt x="14779" y="17446"/>
                    <a:pt x="14941" y="17446"/>
                    <a:pt x="15104" y="17446"/>
                  </a:cubicBezTo>
                  <a:cubicBezTo>
                    <a:pt x="15104" y="17446"/>
                    <a:pt x="15104" y="17446"/>
                    <a:pt x="15266" y="17446"/>
                  </a:cubicBezTo>
                  <a:cubicBezTo>
                    <a:pt x="15266" y="17446"/>
                    <a:pt x="15266" y="17612"/>
                    <a:pt x="15266" y="17612"/>
                  </a:cubicBezTo>
                  <a:cubicBezTo>
                    <a:pt x="15266" y="17612"/>
                    <a:pt x="15266" y="17612"/>
                    <a:pt x="15266" y="17778"/>
                  </a:cubicBezTo>
                  <a:cubicBezTo>
                    <a:pt x="15266" y="17778"/>
                    <a:pt x="15429" y="17778"/>
                    <a:pt x="15429" y="17778"/>
                  </a:cubicBezTo>
                  <a:cubicBezTo>
                    <a:pt x="15429" y="17778"/>
                    <a:pt x="15591" y="17778"/>
                    <a:pt x="15591" y="17778"/>
                  </a:cubicBezTo>
                  <a:cubicBezTo>
                    <a:pt x="15591" y="17778"/>
                    <a:pt x="15591" y="17778"/>
                    <a:pt x="15753" y="17778"/>
                  </a:cubicBezTo>
                  <a:cubicBezTo>
                    <a:pt x="15753" y="17778"/>
                    <a:pt x="15753" y="17778"/>
                    <a:pt x="15753" y="17778"/>
                  </a:cubicBezTo>
                  <a:cubicBezTo>
                    <a:pt x="15753" y="17945"/>
                    <a:pt x="15916" y="17945"/>
                    <a:pt x="15916" y="17945"/>
                  </a:cubicBezTo>
                  <a:cubicBezTo>
                    <a:pt x="15916" y="17945"/>
                    <a:pt x="15916" y="17945"/>
                    <a:pt x="15916" y="17945"/>
                  </a:cubicBezTo>
                  <a:cubicBezTo>
                    <a:pt x="15916" y="18111"/>
                    <a:pt x="16078" y="17945"/>
                    <a:pt x="16078" y="17945"/>
                  </a:cubicBezTo>
                  <a:cubicBezTo>
                    <a:pt x="16078" y="17945"/>
                    <a:pt x="16078" y="17945"/>
                    <a:pt x="16078" y="17945"/>
                  </a:cubicBezTo>
                  <a:cubicBezTo>
                    <a:pt x="16078" y="17945"/>
                    <a:pt x="16078" y="17945"/>
                    <a:pt x="16078" y="17945"/>
                  </a:cubicBezTo>
                  <a:cubicBezTo>
                    <a:pt x="16078" y="17945"/>
                    <a:pt x="16241" y="17945"/>
                    <a:pt x="16241" y="17945"/>
                  </a:cubicBezTo>
                  <a:cubicBezTo>
                    <a:pt x="16241" y="17945"/>
                    <a:pt x="16565" y="17945"/>
                    <a:pt x="16403" y="18111"/>
                  </a:cubicBezTo>
                  <a:cubicBezTo>
                    <a:pt x="16403" y="18111"/>
                    <a:pt x="16403" y="18111"/>
                    <a:pt x="16403" y="18111"/>
                  </a:cubicBezTo>
                  <a:cubicBezTo>
                    <a:pt x="16403" y="18111"/>
                    <a:pt x="16403" y="17945"/>
                    <a:pt x="16565" y="17945"/>
                  </a:cubicBezTo>
                  <a:cubicBezTo>
                    <a:pt x="16565" y="17945"/>
                    <a:pt x="16728" y="17945"/>
                    <a:pt x="16728" y="17945"/>
                  </a:cubicBezTo>
                  <a:cubicBezTo>
                    <a:pt x="16728" y="17778"/>
                    <a:pt x="17053" y="17778"/>
                    <a:pt x="17053" y="17778"/>
                  </a:cubicBezTo>
                  <a:cubicBezTo>
                    <a:pt x="17215" y="17778"/>
                    <a:pt x="17215" y="17778"/>
                    <a:pt x="17215" y="17612"/>
                  </a:cubicBezTo>
                  <a:cubicBezTo>
                    <a:pt x="17215" y="17612"/>
                    <a:pt x="17215" y="17612"/>
                    <a:pt x="17053" y="17612"/>
                  </a:cubicBezTo>
                  <a:cubicBezTo>
                    <a:pt x="17053" y="17612"/>
                    <a:pt x="17215" y="17446"/>
                    <a:pt x="17215" y="17446"/>
                  </a:cubicBezTo>
                  <a:cubicBezTo>
                    <a:pt x="17215" y="17446"/>
                    <a:pt x="17215" y="17446"/>
                    <a:pt x="17215" y="17446"/>
                  </a:cubicBezTo>
                  <a:cubicBezTo>
                    <a:pt x="17215" y="17446"/>
                    <a:pt x="17377" y="17280"/>
                    <a:pt x="17215" y="17280"/>
                  </a:cubicBezTo>
                  <a:cubicBezTo>
                    <a:pt x="17377" y="17280"/>
                    <a:pt x="17540" y="17280"/>
                    <a:pt x="17540" y="17280"/>
                  </a:cubicBezTo>
                  <a:cubicBezTo>
                    <a:pt x="17540" y="17280"/>
                    <a:pt x="17540" y="16782"/>
                    <a:pt x="17702" y="16948"/>
                  </a:cubicBezTo>
                  <a:cubicBezTo>
                    <a:pt x="17865" y="16948"/>
                    <a:pt x="17865" y="16948"/>
                    <a:pt x="17865" y="16948"/>
                  </a:cubicBezTo>
                  <a:cubicBezTo>
                    <a:pt x="17865" y="16948"/>
                    <a:pt x="17865" y="16615"/>
                    <a:pt x="18027" y="16782"/>
                  </a:cubicBezTo>
                  <a:cubicBezTo>
                    <a:pt x="18027" y="16615"/>
                    <a:pt x="18189" y="16782"/>
                    <a:pt x="18189" y="16615"/>
                  </a:cubicBezTo>
                  <a:cubicBezTo>
                    <a:pt x="18189" y="16615"/>
                    <a:pt x="18189" y="16449"/>
                    <a:pt x="18352" y="16615"/>
                  </a:cubicBezTo>
                  <a:cubicBezTo>
                    <a:pt x="18514" y="16449"/>
                    <a:pt x="18352" y="16449"/>
                    <a:pt x="18514" y="16283"/>
                  </a:cubicBezTo>
                  <a:cubicBezTo>
                    <a:pt x="18514" y="16117"/>
                    <a:pt x="18677" y="15951"/>
                    <a:pt x="18677" y="15951"/>
                  </a:cubicBezTo>
                  <a:cubicBezTo>
                    <a:pt x="18677" y="15785"/>
                    <a:pt x="18677" y="15785"/>
                    <a:pt x="18677" y="15618"/>
                  </a:cubicBezTo>
                  <a:cubicBezTo>
                    <a:pt x="18514" y="15618"/>
                    <a:pt x="18352" y="15785"/>
                    <a:pt x="18352" y="15785"/>
                  </a:cubicBezTo>
                  <a:cubicBezTo>
                    <a:pt x="18189" y="15785"/>
                    <a:pt x="18027" y="15618"/>
                    <a:pt x="17865" y="15618"/>
                  </a:cubicBezTo>
                  <a:cubicBezTo>
                    <a:pt x="17865" y="15618"/>
                    <a:pt x="17702" y="15618"/>
                    <a:pt x="17702" y="15452"/>
                  </a:cubicBezTo>
                  <a:cubicBezTo>
                    <a:pt x="17540" y="15452"/>
                    <a:pt x="17377" y="15120"/>
                    <a:pt x="17540" y="15120"/>
                  </a:cubicBezTo>
                  <a:cubicBezTo>
                    <a:pt x="17377" y="14954"/>
                    <a:pt x="17540" y="14954"/>
                    <a:pt x="17540" y="14788"/>
                  </a:cubicBezTo>
                  <a:cubicBezTo>
                    <a:pt x="17702" y="14622"/>
                    <a:pt x="17540" y="14455"/>
                    <a:pt x="17702" y="14622"/>
                  </a:cubicBezTo>
                  <a:cubicBezTo>
                    <a:pt x="17702" y="14455"/>
                    <a:pt x="17702" y="14289"/>
                    <a:pt x="17702" y="14289"/>
                  </a:cubicBezTo>
                  <a:cubicBezTo>
                    <a:pt x="17702" y="14123"/>
                    <a:pt x="17540" y="14289"/>
                    <a:pt x="17377" y="14123"/>
                  </a:cubicBezTo>
                  <a:cubicBezTo>
                    <a:pt x="17215" y="14123"/>
                    <a:pt x="17377" y="13957"/>
                    <a:pt x="17215" y="13957"/>
                  </a:cubicBezTo>
                  <a:cubicBezTo>
                    <a:pt x="17215" y="13791"/>
                    <a:pt x="17215" y="13791"/>
                    <a:pt x="17215" y="13791"/>
                  </a:cubicBezTo>
                  <a:cubicBezTo>
                    <a:pt x="17215" y="13791"/>
                    <a:pt x="17215" y="13791"/>
                    <a:pt x="17053" y="13625"/>
                  </a:cubicBezTo>
                  <a:cubicBezTo>
                    <a:pt x="17215" y="13625"/>
                    <a:pt x="17215" y="13625"/>
                    <a:pt x="17377" y="13625"/>
                  </a:cubicBezTo>
                  <a:cubicBezTo>
                    <a:pt x="17540" y="13625"/>
                    <a:pt x="17540" y="13625"/>
                    <a:pt x="17540" y="13458"/>
                  </a:cubicBezTo>
                  <a:cubicBezTo>
                    <a:pt x="17540" y="13458"/>
                    <a:pt x="17540" y="13458"/>
                    <a:pt x="17702" y="13458"/>
                  </a:cubicBezTo>
                  <a:cubicBezTo>
                    <a:pt x="17702" y="13458"/>
                    <a:pt x="17865" y="13458"/>
                    <a:pt x="17702" y="13458"/>
                  </a:cubicBezTo>
                  <a:cubicBezTo>
                    <a:pt x="17865" y="13292"/>
                    <a:pt x="17865" y="13292"/>
                    <a:pt x="17865" y="13126"/>
                  </a:cubicBezTo>
                  <a:cubicBezTo>
                    <a:pt x="17865" y="12960"/>
                    <a:pt x="18027" y="12960"/>
                    <a:pt x="17865" y="12960"/>
                  </a:cubicBezTo>
                  <a:cubicBezTo>
                    <a:pt x="17702" y="12794"/>
                    <a:pt x="17702" y="12794"/>
                    <a:pt x="17702" y="12628"/>
                  </a:cubicBezTo>
                  <a:cubicBezTo>
                    <a:pt x="17540" y="12462"/>
                    <a:pt x="17702" y="12462"/>
                    <a:pt x="17540" y="12462"/>
                  </a:cubicBezTo>
                  <a:cubicBezTo>
                    <a:pt x="17377" y="12295"/>
                    <a:pt x="17377" y="12295"/>
                    <a:pt x="17377" y="12129"/>
                  </a:cubicBezTo>
                  <a:cubicBezTo>
                    <a:pt x="17540" y="11963"/>
                    <a:pt x="17702" y="12129"/>
                    <a:pt x="17702" y="11963"/>
                  </a:cubicBezTo>
                  <a:cubicBezTo>
                    <a:pt x="17702" y="11797"/>
                    <a:pt x="17702" y="11631"/>
                    <a:pt x="17540" y="11631"/>
                  </a:cubicBezTo>
                  <a:cubicBezTo>
                    <a:pt x="17540" y="11465"/>
                    <a:pt x="17540" y="11631"/>
                    <a:pt x="17540" y="11465"/>
                  </a:cubicBezTo>
                  <a:cubicBezTo>
                    <a:pt x="17377" y="11465"/>
                    <a:pt x="17540" y="11465"/>
                    <a:pt x="17540" y="11465"/>
                  </a:cubicBezTo>
                  <a:cubicBezTo>
                    <a:pt x="17540" y="11465"/>
                    <a:pt x="17377" y="11465"/>
                    <a:pt x="17377" y="11465"/>
                  </a:cubicBezTo>
                  <a:cubicBezTo>
                    <a:pt x="17377" y="11298"/>
                    <a:pt x="17377" y="11298"/>
                    <a:pt x="17377" y="11132"/>
                  </a:cubicBezTo>
                  <a:cubicBezTo>
                    <a:pt x="17377" y="11132"/>
                    <a:pt x="17377" y="10966"/>
                    <a:pt x="17377" y="10966"/>
                  </a:cubicBezTo>
                  <a:cubicBezTo>
                    <a:pt x="17377" y="10966"/>
                    <a:pt x="17377" y="10966"/>
                    <a:pt x="17377" y="10800"/>
                  </a:cubicBezTo>
                  <a:cubicBezTo>
                    <a:pt x="17377" y="10800"/>
                    <a:pt x="17215" y="10800"/>
                    <a:pt x="17053" y="10800"/>
                  </a:cubicBezTo>
                  <a:cubicBezTo>
                    <a:pt x="16890" y="10634"/>
                    <a:pt x="16403" y="10800"/>
                    <a:pt x="16565" y="11132"/>
                  </a:cubicBezTo>
                  <a:cubicBezTo>
                    <a:pt x="16565" y="11132"/>
                    <a:pt x="16565" y="11132"/>
                    <a:pt x="16565" y="11132"/>
                  </a:cubicBezTo>
                  <a:cubicBezTo>
                    <a:pt x="16565" y="11298"/>
                    <a:pt x="16565" y="11298"/>
                    <a:pt x="16403" y="11298"/>
                  </a:cubicBezTo>
                  <a:cubicBezTo>
                    <a:pt x="16403" y="11298"/>
                    <a:pt x="16403" y="11298"/>
                    <a:pt x="16241" y="11465"/>
                  </a:cubicBezTo>
                  <a:cubicBezTo>
                    <a:pt x="16241" y="11465"/>
                    <a:pt x="16241" y="11465"/>
                    <a:pt x="16078" y="11465"/>
                  </a:cubicBezTo>
                  <a:cubicBezTo>
                    <a:pt x="16241" y="11298"/>
                    <a:pt x="16078" y="11298"/>
                    <a:pt x="16078" y="11298"/>
                  </a:cubicBezTo>
                  <a:cubicBezTo>
                    <a:pt x="16241" y="11132"/>
                    <a:pt x="16241" y="11132"/>
                    <a:pt x="16403" y="11132"/>
                  </a:cubicBezTo>
                  <a:cubicBezTo>
                    <a:pt x="16403" y="11132"/>
                    <a:pt x="16403" y="10800"/>
                    <a:pt x="16241" y="10800"/>
                  </a:cubicBezTo>
                  <a:cubicBezTo>
                    <a:pt x="16241" y="10800"/>
                    <a:pt x="16241" y="10634"/>
                    <a:pt x="16241" y="10634"/>
                  </a:cubicBezTo>
                  <a:cubicBezTo>
                    <a:pt x="16403" y="10634"/>
                    <a:pt x="16403" y="10634"/>
                    <a:pt x="16403" y="10468"/>
                  </a:cubicBezTo>
                  <a:cubicBezTo>
                    <a:pt x="16403" y="10468"/>
                    <a:pt x="16403" y="10468"/>
                    <a:pt x="16403" y="10468"/>
                  </a:cubicBezTo>
                  <a:cubicBezTo>
                    <a:pt x="16403" y="10302"/>
                    <a:pt x="16565" y="10302"/>
                    <a:pt x="16728" y="10135"/>
                  </a:cubicBezTo>
                  <a:cubicBezTo>
                    <a:pt x="16890" y="9969"/>
                    <a:pt x="16890" y="9969"/>
                    <a:pt x="16890" y="9803"/>
                  </a:cubicBezTo>
                  <a:cubicBezTo>
                    <a:pt x="16890" y="9803"/>
                    <a:pt x="16890" y="9637"/>
                    <a:pt x="16890" y="9637"/>
                  </a:cubicBezTo>
                  <a:cubicBezTo>
                    <a:pt x="16890" y="9637"/>
                    <a:pt x="17053" y="9637"/>
                    <a:pt x="17053" y="9471"/>
                  </a:cubicBezTo>
                  <a:cubicBezTo>
                    <a:pt x="17215" y="9471"/>
                    <a:pt x="17215" y="9305"/>
                    <a:pt x="17377" y="9305"/>
                  </a:cubicBezTo>
                  <a:cubicBezTo>
                    <a:pt x="17377" y="9138"/>
                    <a:pt x="17540" y="9138"/>
                    <a:pt x="17540" y="8972"/>
                  </a:cubicBezTo>
                  <a:cubicBezTo>
                    <a:pt x="17540" y="8972"/>
                    <a:pt x="17540" y="8806"/>
                    <a:pt x="17702" y="8806"/>
                  </a:cubicBezTo>
                  <a:cubicBezTo>
                    <a:pt x="17702" y="8806"/>
                    <a:pt x="17702" y="8806"/>
                    <a:pt x="17702" y="8806"/>
                  </a:cubicBezTo>
                  <a:cubicBezTo>
                    <a:pt x="17702" y="8640"/>
                    <a:pt x="17540" y="8640"/>
                    <a:pt x="17540" y="8640"/>
                  </a:cubicBezTo>
                  <a:cubicBezTo>
                    <a:pt x="17540" y="8640"/>
                    <a:pt x="17540" y="8640"/>
                    <a:pt x="17540" y="8474"/>
                  </a:cubicBezTo>
                  <a:cubicBezTo>
                    <a:pt x="17540" y="8474"/>
                    <a:pt x="17702" y="8474"/>
                    <a:pt x="17702" y="8474"/>
                  </a:cubicBezTo>
                  <a:cubicBezTo>
                    <a:pt x="17702" y="8474"/>
                    <a:pt x="17702" y="8474"/>
                    <a:pt x="17702" y="8474"/>
                  </a:cubicBezTo>
                  <a:cubicBezTo>
                    <a:pt x="17702" y="8308"/>
                    <a:pt x="17865" y="8308"/>
                    <a:pt x="18027" y="8308"/>
                  </a:cubicBezTo>
                  <a:cubicBezTo>
                    <a:pt x="17865" y="8640"/>
                    <a:pt x="18514" y="8640"/>
                    <a:pt x="18352" y="8308"/>
                  </a:cubicBezTo>
                  <a:cubicBezTo>
                    <a:pt x="18352" y="8474"/>
                    <a:pt x="18514" y="8308"/>
                    <a:pt x="18352" y="8308"/>
                  </a:cubicBezTo>
                  <a:cubicBezTo>
                    <a:pt x="18677" y="8142"/>
                    <a:pt x="18514" y="8142"/>
                    <a:pt x="18514" y="7975"/>
                  </a:cubicBezTo>
                  <a:cubicBezTo>
                    <a:pt x="18514" y="7809"/>
                    <a:pt x="18514" y="7643"/>
                    <a:pt x="18514" y="7477"/>
                  </a:cubicBezTo>
                  <a:cubicBezTo>
                    <a:pt x="18514" y="7477"/>
                    <a:pt x="18677" y="7311"/>
                    <a:pt x="18677" y="7311"/>
                  </a:cubicBezTo>
                  <a:cubicBezTo>
                    <a:pt x="18677" y="7145"/>
                    <a:pt x="18514" y="7145"/>
                    <a:pt x="18514" y="7145"/>
                  </a:cubicBezTo>
                  <a:cubicBezTo>
                    <a:pt x="18514" y="6978"/>
                    <a:pt x="18677" y="6646"/>
                    <a:pt x="18677" y="6480"/>
                  </a:cubicBezTo>
                  <a:cubicBezTo>
                    <a:pt x="18839" y="6480"/>
                    <a:pt x="18839" y="6480"/>
                    <a:pt x="18839" y="6314"/>
                  </a:cubicBezTo>
                  <a:cubicBezTo>
                    <a:pt x="18839" y="6314"/>
                    <a:pt x="18839" y="6148"/>
                    <a:pt x="18839" y="6148"/>
                  </a:cubicBezTo>
                  <a:cubicBezTo>
                    <a:pt x="18839" y="5982"/>
                    <a:pt x="18839" y="5982"/>
                    <a:pt x="18839" y="5982"/>
                  </a:cubicBezTo>
                  <a:cubicBezTo>
                    <a:pt x="18839" y="5982"/>
                    <a:pt x="18839" y="5982"/>
                    <a:pt x="18839" y="5815"/>
                  </a:cubicBezTo>
                  <a:cubicBezTo>
                    <a:pt x="19002" y="5815"/>
                    <a:pt x="19002" y="5649"/>
                    <a:pt x="19164" y="5649"/>
                  </a:cubicBezTo>
                  <a:cubicBezTo>
                    <a:pt x="19164" y="5649"/>
                    <a:pt x="19164" y="5483"/>
                    <a:pt x="19164" y="5483"/>
                  </a:cubicBezTo>
                  <a:cubicBezTo>
                    <a:pt x="19164" y="5483"/>
                    <a:pt x="19164" y="5483"/>
                    <a:pt x="19164" y="5483"/>
                  </a:cubicBezTo>
                  <a:cubicBezTo>
                    <a:pt x="19326" y="5483"/>
                    <a:pt x="19326" y="5317"/>
                    <a:pt x="19326" y="5317"/>
                  </a:cubicBezTo>
                  <a:cubicBezTo>
                    <a:pt x="19326" y="5317"/>
                    <a:pt x="19489" y="5151"/>
                    <a:pt x="19489" y="4985"/>
                  </a:cubicBezTo>
                  <a:cubicBezTo>
                    <a:pt x="19489" y="4985"/>
                    <a:pt x="19489" y="4985"/>
                    <a:pt x="19326" y="4985"/>
                  </a:cubicBezTo>
                  <a:close/>
                  <a:moveTo>
                    <a:pt x="10232" y="19274"/>
                  </a:moveTo>
                  <a:cubicBezTo>
                    <a:pt x="10069" y="19274"/>
                    <a:pt x="10069" y="19274"/>
                    <a:pt x="10069" y="19274"/>
                  </a:cubicBezTo>
                  <a:cubicBezTo>
                    <a:pt x="10232" y="19274"/>
                    <a:pt x="10232" y="19274"/>
                    <a:pt x="10232" y="19274"/>
                  </a:cubicBezTo>
                  <a:close/>
                </a:path>
              </a:pathLst>
            </a:custGeom>
            <a:solidFill>
              <a:schemeClr val="bg2">
                <a:lumMod val="85000"/>
              </a:schemeClr>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26" name="Shape 2727">
              <a:extLst>
                <a:ext uri="{FF2B5EF4-FFF2-40B4-BE49-F238E27FC236}">
                  <a16:creationId xmlns:a16="http://schemas.microsoft.com/office/drawing/2014/main" id="{F873A6C1-79DB-4415-AEC8-A0EA08D87E85}"/>
                </a:ext>
              </a:extLst>
            </p:cNvPr>
            <p:cNvSpPr/>
            <p:nvPr/>
          </p:nvSpPr>
          <p:spPr>
            <a:xfrm>
              <a:off x="4986824" y="4605564"/>
              <a:ext cx="1437665" cy="3226646"/>
            </a:xfrm>
            <a:custGeom>
              <a:avLst/>
              <a:gdLst/>
              <a:ahLst/>
              <a:cxnLst>
                <a:cxn ang="0">
                  <a:pos x="wd2" y="hd2"/>
                </a:cxn>
                <a:cxn ang="5400000">
                  <a:pos x="wd2" y="hd2"/>
                </a:cxn>
                <a:cxn ang="10800000">
                  <a:pos x="wd2" y="hd2"/>
                </a:cxn>
                <a:cxn ang="16200000">
                  <a:pos x="wd2" y="hd2"/>
                </a:cxn>
              </a:cxnLst>
              <a:rect l="0" t="0" r="r" b="b"/>
              <a:pathLst>
                <a:path w="21600" h="21600" extrusionOk="0">
                  <a:moveTo>
                    <a:pt x="3636" y="21315"/>
                  </a:moveTo>
                  <a:cubicBezTo>
                    <a:pt x="3636" y="21219"/>
                    <a:pt x="3636" y="21124"/>
                    <a:pt x="3422" y="21124"/>
                  </a:cubicBezTo>
                  <a:cubicBezTo>
                    <a:pt x="3422" y="21124"/>
                    <a:pt x="3422" y="21124"/>
                    <a:pt x="3422" y="21219"/>
                  </a:cubicBezTo>
                  <a:cubicBezTo>
                    <a:pt x="3422" y="21219"/>
                    <a:pt x="3422" y="21219"/>
                    <a:pt x="3422" y="21219"/>
                  </a:cubicBezTo>
                  <a:cubicBezTo>
                    <a:pt x="3422" y="21124"/>
                    <a:pt x="3422" y="21124"/>
                    <a:pt x="3422" y="21124"/>
                  </a:cubicBezTo>
                  <a:cubicBezTo>
                    <a:pt x="3422" y="21124"/>
                    <a:pt x="3422" y="21219"/>
                    <a:pt x="3422" y="21315"/>
                  </a:cubicBezTo>
                  <a:cubicBezTo>
                    <a:pt x="3422" y="21219"/>
                    <a:pt x="3422" y="21315"/>
                    <a:pt x="3636" y="21315"/>
                  </a:cubicBezTo>
                  <a:close/>
                  <a:moveTo>
                    <a:pt x="9838" y="20744"/>
                  </a:moveTo>
                  <a:cubicBezTo>
                    <a:pt x="9624" y="20839"/>
                    <a:pt x="9838" y="20839"/>
                    <a:pt x="9838" y="20839"/>
                  </a:cubicBezTo>
                  <a:cubicBezTo>
                    <a:pt x="9838" y="20934"/>
                    <a:pt x="9838" y="20934"/>
                    <a:pt x="9838" y="20934"/>
                  </a:cubicBezTo>
                  <a:cubicBezTo>
                    <a:pt x="9838" y="20839"/>
                    <a:pt x="10051" y="20839"/>
                    <a:pt x="10051" y="20839"/>
                  </a:cubicBezTo>
                  <a:cubicBezTo>
                    <a:pt x="10051" y="20839"/>
                    <a:pt x="9838" y="20744"/>
                    <a:pt x="9838" y="20744"/>
                  </a:cubicBezTo>
                  <a:close/>
                  <a:moveTo>
                    <a:pt x="4277" y="21124"/>
                  </a:moveTo>
                  <a:cubicBezTo>
                    <a:pt x="4277" y="21124"/>
                    <a:pt x="4277" y="21029"/>
                    <a:pt x="4277" y="21029"/>
                  </a:cubicBezTo>
                  <a:cubicBezTo>
                    <a:pt x="4277" y="20934"/>
                    <a:pt x="4277" y="20934"/>
                    <a:pt x="4491" y="20839"/>
                  </a:cubicBezTo>
                  <a:cubicBezTo>
                    <a:pt x="4491" y="20839"/>
                    <a:pt x="4705" y="20744"/>
                    <a:pt x="4491" y="20839"/>
                  </a:cubicBezTo>
                  <a:cubicBezTo>
                    <a:pt x="4277" y="20839"/>
                    <a:pt x="4277" y="20839"/>
                    <a:pt x="4277" y="20839"/>
                  </a:cubicBezTo>
                  <a:cubicBezTo>
                    <a:pt x="4063" y="20934"/>
                    <a:pt x="4063" y="20934"/>
                    <a:pt x="3850" y="20934"/>
                  </a:cubicBezTo>
                  <a:cubicBezTo>
                    <a:pt x="3850" y="20934"/>
                    <a:pt x="3422" y="21029"/>
                    <a:pt x="3636" y="20839"/>
                  </a:cubicBezTo>
                  <a:cubicBezTo>
                    <a:pt x="3422" y="20934"/>
                    <a:pt x="3636" y="20934"/>
                    <a:pt x="3422" y="21029"/>
                  </a:cubicBezTo>
                  <a:cubicBezTo>
                    <a:pt x="3636" y="21029"/>
                    <a:pt x="3850" y="21029"/>
                    <a:pt x="3850" y="21029"/>
                  </a:cubicBezTo>
                  <a:cubicBezTo>
                    <a:pt x="3850" y="21029"/>
                    <a:pt x="3850" y="21029"/>
                    <a:pt x="3850" y="21029"/>
                  </a:cubicBezTo>
                  <a:cubicBezTo>
                    <a:pt x="3850" y="21029"/>
                    <a:pt x="3636" y="21029"/>
                    <a:pt x="3422" y="21029"/>
                  </a:cubicBezTo>
                  <a:cubicBezTo>
                    <a:pt x="3636" y="21124"/>
                    <a:pt x="3636" y="21219"/>
                    <a:pt x="3636" y="21315"/>
                  </a:cubicBezTo>
                  <a:cubicBezTo>
                    <a:pt x="3636" y="21315"/>
                    <a:pt x="3850" y="21219"/>
                    <a:pt x="3850" y="21219"/>
                  </a:cubicBezTo>
                  <a:cubicBezTo>
                    <a:pt x="3850" y="21219"/>
                    <a:pt x="3850" y="21219"/>
                    <a:pt x="3850" y="21315"/>
                  </a:cubicBezTo>
                  <a:cubicBezTo>
                    <a:pt x="3850" y="21315"/>
                    <a:pt x="3850" y="21219"/>
                    <a:pt x="3850" y="21315"/>
                  </a:cubicBezTo>
                  <a:cubicBezTo>
                    <a:pt x="3850" y="21315"/>
                    <a:pt x="3850" y="21219"/>
                    <a:pt x="4063" y="21219"/>
                  </a:cubicBezTo>
                  <a:cubicBezTo>
                    <a:pt x="4063" y="21219"/>
                    <a:pt x="4063" y="21219"/>
                    <a:pt x="4063" y="21315"/>
                  </a:cubicBezTo>
                  <a:cubicBezTo>
                    <a:pt x="4063" y="21315"/>
                    <a:pt x="4063" y="21219"/>
                    <a:pt x="4063" y="21219"/>
                  </a:cubicBezTo>
                  <a:cubicBezTo>
                    <a:pt x="4277" y="21219"/>
                    <a:pt x="4063" y="21219"/>
                    <a:pt x="4063" y="21219"/>
                  </a:cubicBezTo>
                  <a:cubicBezTo>
                    <a:pt x="4063" y="21219"/>
                    <a:pt x="4277" y="21124"/>
                    <a:pt x="4277" y="21124"/>
                  </a:cubicBezTo>
                  <a:close/>
                  <a:moveTo>
                    <a:pt x="11762" y="20458"/>
                  </a:moveTo>
                  <a:cubicBezTo>
                    <a:pt x="11762" y="20553"/>
                    <a:pt x="11549" y="20553"/>
                    <a:pt x="11762" y="20648"/>
                  </a:cubicBezTo>
                  <a:cubicBezTo>
                    <a:pt x="11762" y="20553"/>
                    <a:pt x="11976" y="20553"/>
                    <a:pt x="11762" y="20458"/>
                  </a:cubicBezTo>
                  <a:close/>
                  <a:moveTo>
                    <a:pt x="2352" y="20553"/>
                  </a:moveTo>
                  <a:cubicBezTo>
                    <a:pt x="2139" y="20648"/>
                    <a:pt x="2566" y="20648"/>
                    <a:pt x="2566" y="20744"/>
                  </a:cubicBezTo>
                  <a:cubicBezTo>
                    <a:pt x="2566" y="20648"/>
                    <a:pt x="2780" y="20744"/>
                    <a:pt x="2566" y="20648"/>
                  </a:cubicBezTo>
                  <a:cubicBezTo>
                    <a:pt x="2780" y="20648"/>
                    <a:pt x="2780" y="20648"/>
                    <a:pt x="2566" y="20648"/>
                  </a:cubicBezTo>
                  <a:cubicBezTo>
                    <a:pt x="2566" y="20648"/>
                    <a:pt x="2566" y="20648"/>
                    <a:pt x="2566" y="20553"/>
                  </a:cubicBezTo>
                  <a:cubicBezTo>
                    <a:pt x="2566" y="20553"/>
                    <a:pt x="2566" y="20553"/>
                    <a:pt x="2566" y="20553"/>
                  </a:cubicBezTo>
                  <a:cubicBezTo>
                    <a:pt x="2566" y="20553"/>
                    <a:pt x="2352" y="20458"/>
                    <a:pt x="2352" y="20458"/>
                  </a:cubicBezTo>
                  <a:cubicBezTo>
                    <a:pt x="2139" y="20458"/>
                    <a:pt x="2352" y="20553"/>
                    <a:pt x="2352" y="20553"/>
                  </a:cubicBezTo>
                  <a:close/>
                  <a:moveTo>
                    <a:pt x="1711" y="18365"/>
                  </a:moveTo>
                  <a:cubicBezTo>
                    <a:pt x="1711" y="18365"/>
                    <a:pt x="1711" y="18270"/>
                    <a:pt x="1711" y="18365"/>
                  </a:cubicBezTo>
                  <a:cubicBezTo>
                    <a:pt x="1711" y="18365"/>
                    <a:pt x="1711" y="18365"/>
                    <a:pt x="1711" y="18365"/>
                  </a:cubicBezTo>
                  <a:close/>
                  <a:moveTo>
                    <a:pt x="21600" y="15891"/>
                  </a:moveTo>
                  <a:cubicBezTo>
                    <a:pt x="21386" y="15796"/>
                    <a:pt x="21172" y="15700"/>
                    <a:pt x="20958" y="15510"/>
                  </a:cubicBezTo>
                  <a:cubicBezTo>
                    <a:pt x="20958" y="15510"/>
                    <a:pt x="20958" y="15415"/>
                    <a:pt x="20745" y="15320"/>
                  </a:cubicBezTo>
                  <a:cubicBezTo>
                    <a:pt x="20745" y="15225"/>
                    <a:pt x="20317" y="15130"/>
                    <a:pt x="20103" y="15034"/>
                  </a:cubicBezTo>
                  <a:cubicBezTo>
                    <a:pt x="19889" y="14939"/>
                    <a:pt x="19461" y="14749"/>
                    <a:pt x="19248" y="14654"/>
                  </a:cubicBezTo>
                  <a:cubicBezTo>
                    <a:pt x="19034" y="14559"/>
                    <a:pt x="18606" y="14463"/>
                    <a:pt x="18606" y="14368"/>
                  </a:cubicBezTo>
                  <a:cubicBezTo>
                    <a:pt x="18392" y="14273"/>
                    <a:pt x="18606" y="14273"/>
                    <a:pt x="18820" y="14178"/>
                  </a:cubicBezTo>
                  <a:cubicBezTo>
                    <a:pt x="19034" y="14083"/>
                    <a:pt x="19248" y="13988"/>
                    <a:pt x="19461" y="13893"/>
                  </a:cubicBezTo>
                  <a:cubicBezTo>
                    <a:pt x="19461" y="13797"/>
                    <a:pt x="19675" y="13702"/>
                    <a:pt x="19675" y="13607"/>
                  </a:cubicBezTo>
                  <a:cubicBezTo>
                    <a:pt x="19675" y="13512"/>
                    <a:pt x="19675" y="13512"/>
                    <a:pt x="19675" y="13417"/>
                  </a:cubicBezTo>
                  <a:cubicBezTo>
                    <a:pt x="19675" y="13322"/>
                    <a:pt x="19461" y="13322"/>
                    <a:pt x="19461" y="13322"/>
                  </a:cubicBezTo>
                  <a:cubicBezTo>
                    <a:pt x="19248" y="13226"/>
                    <a:pt x="19248" y="13131"/>
                    <a:pt x="19034" y="13131"/>
                  </a:cubicBezTo>
                  <a:cubicBezTo>
                    <a:pt x="19034" y="13131"/>
                    <a:pt x="18820" y="13131"/>
                    <a:pt x="18606" y="13036"/>
                  </a:cubicBezTo>
                  <a:cubicBezTo>
                    <a:pt x="18606" y="13036"/>
                    <a:pt x="18606" y="13036"/>
                    <a:pt x="18606" y="12941"/>
                  </a:cubicBezTo>
                  <a:cubicBezTo>
                    <a:pt x="18606" y="12941"/>
                    <a:pt x="18606" y="12846"/>
                    <a:pt x="18606" y="12846"/>
                  </a:cubicBezTo>
                  <a:cubicBezTo>
                    <a:pt x="18606" y="12846"/>
                    <a:pt x="18606" y="12751"/>
                    <a:pt x="18392" y="12751"/>
                  </a:cubicBezTo>
                  <a:cubicBezTo>
                    <a:pt x="18392" y="12751"/>
                    <a:pt x="18392" y="12656"/>
                    <a:pt x="18392" y="12560"/>
                  </a:cubicBezTo>
                  <a:cubicBezTo>
                    <a:pt x="18606" y="12560"/>
                    <a:pt x="18820" y="12560"/>
                    <a:pt x="18820" y="12465"/>
                  </a:cubicBezTo>
                  <a:cubicBezTo>
                    <a:pt x="19034" y="12465"/>
                    <a:pt x="18820" y="12370"/>
                    <a:pt x="18606" y="12370"/>
                  </a:cubicBezTo>
                  <a:cubicBezTo>
                    <a:pt x="18606" y="12275"/>
                    <a:pt x="18820" y="12275"/>
                    <a:pt x="18606" y="12180"/>
                  </a:cubicBezTo>
                  <a:cubicBezTo>
                    <a:pt x="18392" y="12180"/>
                    <a:pt x="18178" y="12180"/>
                    <a:pt x="18178" y="12180"/>
                  </a:cubicBezTo>
                  <a:cubicBezTo>
                    <a:pt x="17750" y="12085"/>
                    <a:pt x="17537" y="11704"/>
                    <a:pt x="17964" y="11609"/>
                  </a:cubicBezTo>
                  <a:cubicBezTo>
                    <a:pt x="18178" y="11514"/>
                    <a:pt x="18178" y="11609"/>
                    <a:pt x="18178" y="11514"/>
                  </a:cubicBezTo>
                  <a:cubicBezTo>
                    <a:pt x="18178" y="11514"/>
                    <a:pt x="18178" y="11514"/>
                    <a:pt x="18178" y="11419"/>
                  </a:cubicBezTo>
                  <a:cubicBezTo>
                    <a:pt x="18178" y="11419"/>
                    <a:pt x="18178" y="11419"/>
                    <a:pt x="18178" y="11419"/>
                  </a:cubicBezTo>
                  <a:cubicBezTo>
                    <a:pt x="18178" y="11228"/>
                    <a:pt x="17750" y="11419"/>
                    <a:pt x="17750" y="11228"/>
                  </a:cubicBezTo>
                  <a:cubicBezTo>
                    <a:pt x="17750" y="11133"/>
                    <a:pt x="17964" y="11133"/>
                    <a:pt x="17964" y="11038"/>
                  </a:cubicBezTo>
                  <a:cubicBezTo>
                    <a:pt x="17964" y="10943"/>
                    <a:pt x="17964" y="10848"/>
                    <a:pt x="17964" y="10752"/>
                  </a:cubicBezTo>
                  <a:cubicBezTo>
                    <a:pt x="17964" y="10657"/>
                    <a:pt x="18178" y="10657"/>
                    <a:pt x="18178" y="10562"/>
                  </a:cubicBezTo>
                  <a:cubicBezTo>
                    <a:pt x="18178" y="10562"/>
                    <a:pt x="17964" y="10467"/>
                    <a:pt x="17964" y="10467"/>
                  </a:cubicBezTo>
                  <a:cubicBezTo>
                    <a:pt x="17964" y="10372"/>
                    <a:pt x="18392" y="10372"/>
                    <a:pt x="18392" y="10372"/>
                  </a:cubicBezTo>
                  <a:cubicBezTo>
                    <a:pt x="18606" y="10277"/>
                    <a:pt x="18606" y="10372"/>
                    <a:pt x="18820" y="10372"/>
                  </a:cubicBezTo>
                  <a:cubicBezTo>
                    <a:pt x="18820" y="10277"/>
                    <a:pt x="18606" y="10181"/>
                    <a:pt x="18606" y="10086"/>
                  </a:cubicBezTo>
                  <a:cubicBezTo>
                    <a:pt x="18178" y="9706"/>
                    <a:pt x="17964" y="9325"/>
                    <a:pt x="17537" y="8944"/>
                  </a:cubicBezTo>
                  <a:cubicBezTo>
                    <a:pt x="17323" y="8564"/>
                    <a:pt x="17109" y="8183"/>
                    <a:pt x="16681" y="7803"/>
                  </a:cubicBezTo>
                  <a:cubicBezTo>
                    <a:pt x="16681" y="7707"/>
                    <a:pt x="16681" y="7707"/>
                    <a:pt x="16681" y="7612"/>
                  </a:cubicBezTo>
                  <a:cubicBezTo>
                    <a:pt x="16681" y="7517"/>
                    <a:pt x="16681" y="7422"/>
                    <a:pt x="16895" y="7327"/>
                  </a:cubicBezTo>
                  <a:cubicBezTo>
                    <a:pt x="17323" y="6946"/>
                    <a:pt x="17964" y="6661"/>
                    <a:pt x="18392" y="6280"/>
                  </a:cubicBezTo>
                  <a:cubicBezTo>
                    <a:pt x="18392" y="6185"/>
                    <a:pt x="18606" y="5995"/>
                    <a:pt x="18606" y="5900"/>
                  </a:cubicBezTo>
                  <a:cubicBezTo>
                    <a:pt x="18392" y="5804"/>
                    <a:pt x="18178" y="5614"/>
                    <a:pt x="17964" y="5519"/>
                  </a:cubicBezTo>
                  <a:cubicBezTo>
                    <a:pt x="17750" y="5424"/>
                    <a:pt x="17537" y="5233"/>
                    <a:pt x="17323" y="5138"/>
                  </a:cubicBezTo>
                  <a:cubicBezTo>
                    <a:pt x="17323" y="5043"/>
                    <a:pt x="17323" y="5043"/>
                    <a:pt x="17109" y="4948"/>
                  </a:cubicBezTo>
                  <a:cubicBezTo>
                    <a:pt x="17109" y="4948"/>
                    <a:pt x="16895" y="4853"/>
                    <a:pt x="16681" y="4853"/>
                  </a:cubicBezTo>
                  <a:cubicBezTo>
                    <a:pt x="16467" y="4853"/>
                    <a:pt x="16040" y="4758"/>
                    <a:pt x="15826" y="4663"/>
                  </a:cubicBezTo>
                  <a:cubicBezTo>
                    <a:pt x="15612" y="4472"/>
                    <a:pt x="15612" y="4282"/>
                    <a:pt x="15612" y="4092"/>
                  </a:cubicBezTo>
                  <a:cubicBezTo>
                    <a:pt x="15398" y="3901"/>
                    <a:pt x="15398" y="3806"/>
                    <a:pt x="15612" y="3711"/>
                  </a:cubicBezTo>
                  <a:cubicBezTo>
                    <a:pt x="15826" y="3521"/>
                    <a:pt x="15826" y="3426"/>
                    <a:pt x="16040" y="3330"/>
                  </a:cubicBezTo>
                  <a:cubicBezTo>
                    <a:pt x="16040" y="3235"/>
                    <a:pt x="16040" y="3140"/>
                    <a:pt x="16040" y="3140"/>
                  </a:cubicBezTo>
                  <a:cubicBezTo>
                    <a:pt x="16040" y="3045"/>
                    <a:pt x="15826" y="3045"/>
                    <a:pt x="15612" y="3045"/>
                  </a:cubicBezTo>
                  <a:cubicBezTo>
                    <a:pt x="15612" y="3045"/>
                    <a:pt x="15398" y="3045"/>
                    <a:pt x="15398" y="3045"/>
                  </a:cubicBezTo>
                  <a:cubicBezTo>
                    <a:pt x="15398" y="3045"/>
                    <a:pt x="15398" y="2950"/>
                    <a:pt x="15398" y="2950"/>
                  </a:cubicBezTo>
                  <a:cubicBezTo>
                    <a:pt x="15612" y="2950"/>
                    <a:pt x="15826" y="2855"/>
                    <a:pt x="15826" y="2855"/>
                  </a:cubicBezTo>
                  <a:cubicBezTo>
                    <a:pt x="16040" y="2759"/>
                    <a:pt x="16253" y="2759"/>
                    <a:pt x="16467" y="2664"/>
                  </a:cubicBezTo>
                  <a:cubicBezTo>
                    <a:pt x="16253" y="2569"/>
                    <a:pt x="16253" y="2569"/>
                    <a:pt x="16253" y="2379"/>
                  </a:cubicBezTo>
                  <a:cubicBezTo>
                    <a:pt x="16253" y="2284"/>
                    <a:pt x="16253" y="2189"/>
                    <a:pt x="16253" y="2189"/>
                  </a:cubicBezTo>
                  <a:cubicBezTo>
                    <a:pt x="16467" y="1998"/>
                    <a:pt x="16681" y="1903"/>
                    <a:pt x="16895" y="1808"/>
                  </a:cubicBezTo>
                  <a:cubicBezTo>
                    <a:pt x="16895" y="1713"/>
                    <a:pt x="17109" y="1618"/>
                    <a:pt x="17109" y="1522"/>
                  </a:cubicBezTo>
                  <a:cubicBezTo>
                    <a:pt x="17109" y="1427"/>
                    <a:pt x="16895" y="1237"/>
                    <a:pt x="16895" y="1142"/>
                  </a:cubicBezTo>
                  <a:cubicBezTo>
                    <a:pt x="16895" y="1047"/>
                    <a:pt x="16895" y="1047"/>
                    <a:pt x="16681" y="1047"/>
                  </a:cubicBezTo>
                  <a:cubicBezTo>
                    <a:pt x="16253" y="952"/>
                    <a:pt x="16040" y="856"/>
                    <a:pt x="15612" y="761"/>
                  </a:cubicBezTo>
                  <a:cubicBezTo>
                    <a:pt x="15612" y="761"/>
                    <a:pt x="15398" y="761"/>
                    <a:pt x="15398" y="761"/>
                  </a:cubicBezTo>
                  <a:cubicBezTo>
                    <a:pt x="15398" y="666"/>
                    <a:pt x="15398" y="666"/>
                    <a:pt x="15398" y="666"/>
                  </a:cubicBezTo>
                  <a:cubicBezTo>
                    <a:pt x="15184" y="571"/>
                    <a:pt x="15184" y="571"/>
                    <a:pt x="14970" y="571"/>
                  </a:cubicBezTo>
                  <a:cubicBezTo>
                    <a:pt x="14970" y="476"/>
                    <a:pt x="14970" y="476"/>
                    <a:pt x="14970" y="476"/>
                  </a:cubicBezTo>
                  <a:cubicBezTo>
                    <a:pt x="14756" y="381"/>
                    <a:pt x="14543" y="190"/>
                    <a:pt x="14329" y="95"/>
                  </a:cubicBezTo>
                  <a:cubicBezTo>
                    <a:pt x="14329" y="95"/>
                    <a:pt x="14329" y="0"/>
                    <a:pt x="14329" y="0"/>
                  </a:cubicBezTo>
                  <a:cubicBezTo>
                    <a:pt x="14329" y="0"/>
                    <a:pt x="14115" y="95"/>
                    <a:pt x="14115" y="95"/>
                  </a:cubicBezTo>
                  <a:cubicBezTo>
                    <a:pt x="14115" y="95"/>
                    <a:pt x="13901" y="0"/>
                    <a:pt x="13901" y="95"/>
                  </a:cubicBezTo>
                  <a:cubicBezTo>
                    <a:pt x="13687" y="95"/>
                    <a:pt x="13687" y="95"/>
                    <a:pt x="13687" y="95"/>
                  </a:cubicBezTo>
                  <a:cubicBezTo>
                    <a:pt x="13687" y="95"/>
                    <a:pt x="13687" y="190"/>
                    <a:pt x="13687" y="190"/>
                  </a:cubicBezTo>
                  <a:cubicBezTo>
                    <a:pt x="13687" y="190"/>
                    <a:pt x="13473" y="190"/>
                    <a:pt x="13473" y="190"/>
                  </a:cubicBezTo>
                  <a:cubicBezTo>
                    <a:pt x="13473" y="190"/>
                    <a:pt x="13259" y="285"/>
                    <a:pt x="13259" y="285"/>
                  </a:cubicBezTo>
                  <a:cubicBezTo>
                    <a:pt x="13259" y="381"/>
                    <a:pt x="13259" y="381"/>
                    <a:pt x="13046" y="381"/>
                  </a:cubicBezTo>
                  <a:cubicBezTo>
                    <a:pt x="12832" y="476"/>
                    <a:pt x="12832" y="476"/>
                    <a:pt x="12618" y="381"/>
                  </a:cubicBezTo>
                  <a:cubicBezTo>
                    <a:pt x="12404" y="381"/>
                    <a:pt x="12190" y="381"/>
                    <a:pt x="11976" y="381"/>
                  </a:cubicBezTo>
                  <a:cubicBezTo>
                    <a:pt x="11762" y="381"/>
                    <a:pt x="11549" y="381"/>
                    <a:pt x="11549" y="571"/>
                  </a:cubicBezTo>
                  <a:cubicBezTo>
                    <a:pt x="11335" y="571"/>
                    <a:pt x="11549" y="571"/>
                    <a:pt x="11335" y="666"/>
                  </a:cubicBezTo>
                  <a:cubicBezTo>
                    <a:pt x="11335" y="666"/>
                    <a:pt x="11335" y="761"/>
                    <a:pt x="11121" y="856"/>
                  </a:cubicBezTo>
                  <a:cubicBezTo>
                    <a:pt x="11121" y="856"/>
                    <a:pt x="11121" y="952"/>
                    <a:pt x="10907" y="952"/>
                  </a:cubicBezTo>
                  <a:cubicBezTo>
                    <a:pt x="10907" y="952"/>
                    <a:pt x="10693" y="952"/>
                    <a:pt x="10693" y="1047"/>
                  </a:cubicBezTo>
                  <a:cubicBezTo>
                    <a:pt x="10479" y="1047"/>
                    <a:pt x="10479" y="1142"/>
                    <a:pt x="10693" y="1237"/>
                  </a:cubicBezTo>
                  <a:cubicBezTo>
                    <a:pt x="10693" y="1332"/>
                    <a:pt x="10479" y="1427"/>
                    <a:pt x="10479" y="1427"/>
                  </a:cubicBezTo>
                  <a:cubicBezTo>
                    <a:pt x="10265" y="1522"/>
                    <a:pt x="10265" y="1618"/>
                    <a:pt x="10265" y="1713"/>
                  </a:cubicBezTo>
                  <a:cubicBezTo>
                    <a:pt x="10265" y="1808"/>
                    <a:pt x="10265" y="1903"/>
                    <a:pt x="10265" y="1998"/>
                  </a:cubicBezTo>
                  <a:cubicBezTo>
                    <a:pt x="10265" y="2093"/>
                    <a:pt x="10265" y="2284"/>
                    <a:pt x="10051" y="2474"/>
                  </a:cubicBezTo>
                  <a:cubicBezTo>
                    <a:pt x="10051" y="2474"/>
                    <a:pt x="10051" y="2569"/>
                    <a:pt x="10051" y="2569"/>
                  </a:cubicBezTo>
                  <a:cubicBezTo>
                    <a:pt x="10051" y="2664"/>
                    <a:pt x="10265" y="2664"/>
                    <a:pt x="10265" y="2759"/>
                  </a:cubicBezTo>
                  <a:cubicBezTo>
                    <a:pt x="10265" y="2759"/>
                    <a:pt x="10051" y="2759"/>
                    <a:pt x="10051" y="2759"/>
                  </a:cubicBezTo>
                  <a:cubicBezTo>
                    <a:pt x="10051" y="2855"/>
                    <a:pt x="10051" y="2950"/>
                    <a:pt x="9838" y="3045"/>
                  </a:cubicBezTo>
                  <a:cubicBezTo>
                    <a:pt x="9838" y="3045"/>
                    <a:pt x="9624" y="2950"/>
                    <a:pt x="9410" y="3045"/>
                  </a:cubicBezTo>
                  <a:cubicBezTo>
                    <a:pt x="8982" y="3140"/>
                    <a:pt x="8982" y="3330"/>
                    <a:pt x="8982" y="3521"/>
                  </a:cubicBezTo>
                  <a:cubicBezTo>
                    <a:pt x="8768" y="3616"/>
                    <a:pt x="8554" y="3616"/>
                    <a:pt x="8554" y="3711"/>
                  </a:cubicBezTo>
                  <a:cubicBezTo>
                    <a:pt x="8554" y="3711"/>
                    <a:pt x="8554" y="3806"/>
                    <a:pt x="8341" y="3806"/>
                  </a:cubicBezTo>
                  <a:cubicBezTo>
                    <a:pt x="8341" y="3806"/>
                    <a:pt x="8127" y="3616"/>
                    <a:pt x="8127" y="3616"/>
                  </a:cubicBezTo>
                  <a:cubicBezTo>
                    <a:pt x="7913" y="3426"/>
                    <a:pt x="7271" y="3426"/>
                    <a:pt x="6844" y="3330"/>
                  </a:cubicBezTo>
                  <a:cubicBezTo>
                    <a:pt x="6844" y="3235"/>
                    <a:pt x="6416" y="3140"/>
                    <a:pt x="6202" y="3235"/>
                  </a:cubicBezTo>
                  <a:cubicBezTo>
                    <a:pt x="5988" y="3235"/>
                    <a:pt x="6202" y="3426"/>
                    <a:pt x="5988" y="3426"/>
                  </a:cubicBezTo>
                  <a:cubicBezTo>
                    <a:pt x="5774" y="3521"/>
                    <a:pt x="5560" y="3521"/>
                    <a:pt x="5347" y="3616"/>
                  </a:cubicBezTo>
                  <a:cubicBezTo>
                    <a:pt x="5347" y="3616"/>
                    <a:pt x="5133" y="3711"/>
                    <a:pt x="5133" y="3616"/>
                  </a:cubicBezTo>
                  <a:cubicBezTo>
                    <a:pt x="4919" y="3616"/>
                    <a:pt x="4919" y="3616"/>
                    <a:pt x="4919" y="3521"/>
                  </a:cubicBezTo>
                  <a:cubicBezTo>
                    <a:pt x="4705" y="3426"/>
                    <a:pt x="4491" y="3521"/>
                    <a:pt x="4277" y="3521"/>
                  </a:cubicBezTo>
                  <a:cubicBezTo>
                    <a:pt x="4277" y="3521"/>
                    <a:pt x="4063" y="3426"/>
                    <a:pt x="3850" y="3426"/>
                  </a:cubicBezTo>
                  <a:cubicBezTo>
                    <a:pt x="3850" y="3426"/>
                    <a:pt x="3636" y="3426"/>
                    <a:pt x="3636" y="3426"/>
                  </a:cubicBezTo>
                  <a:cubicBezTo>
                    <a:pt x="3422" y="3426"/>
                    <a:pt x="3422" y="3235"/>
                    <a:pt x="3422" y="3140"/>
                  </a:cubicBezTo>
                  <a:cubicBezTo>
                    <a:pt x="3422" y="3140"/>
                    <a:pt x="3208" y="3045"/>
                    <a:pt x="3208" y="3045"/>
                  </a:cubicBezTo>
                  <a:cubicBezTo>
                    <a:pt x="2780" y="2759"/>
                    <a:pt x="2566" y="2474"/>
                    <a:pt x="2139" y="2284"/>
                  </a:cubicBezTo>
                  <a:cubicBezTo>
                    <a:pt x="2139" y="2189"/>
                    <a:pt x="2139" y="2093"/>
                    <a:pt x="1925" y="2093"/>
                  </a:cubicBezTo>
                  <a:cubicBezTo>
                    <a:pt x="1925" y="1998"/>
                    <a:pt x="1497" y="1998"/>
                    <a:pt x="1283" y="1998"/>
                  </a:cubicBezTo>
                  <a:cubicBezTo>
                    <a:pt x="1069" y="2093"/>
                    <a:pt x="855" y="2189"/>
                    <a:pt x="855" y="2284"/>
                  </a:cubicBezTo>
                  <a:cubicBezTo>
                    <a:pt x="855" y="2379"/>
                    <a:pt x="1069" y="2474"/>
                    <a:pt x="1069" y="2569"/>
                  </a:cubicBezTo>
                  <a:cubicBezTo>
                    <a:pt x="855" y="2664"/>
                    <a:pt x="642" y="2569"/>
                    <a:pt x="428" y="2569"/>
                  </a:cubicBezTo>
                  <a:cubicBezTo>
                    <a:pt x="428" y="2569"/>
                    <a:pt x="214" y="2474"/>
                    <a:pt x="214" y="2474"/>
                  </a:cubicBezTo>
                  <a:cubicBezTo>
                    <a:pt x="214" y="2474"/>
                    <a:pt x="0" y="2569"/>
                    <a:pt x="0" y="2664"/>
                  </a:cubicBezTo>
                  <a:cubicBezTo>
                    <a:pt x="0" y="2664"/>
                    <a:pt x="214" y="2664"/>
                    <a:pt x="428" y="2759"/>
                  </a:cubicBezTo>
                  <a:cubicBezTo>
                    <a:pt x="642" y="2855"/>
                    <a:pt x="642" y="2759"/>
                    <a:pt x="642" y="2855"/>
                  </a:cubicBezTo>
                  <a:cubicBezTo>
                    <a:pt x="642" y="2950"/>
                    <a:pt x="428" y="2950"/>
                    <a:pt x="428" y="2950"/>
                  </a:cubicBezTo>
                  <a:cubicBezTo>
                    <a:pt x="642" y="3045"/>
                    <a:pt x="855" y="3045"/>
                    <a:pt x="855" y="3045"/>
                  </a:cubicBezTo>
                  <a:cubicBezTo>
                    <a:pt x="855" y="3045"/>
                    <a:pt x="1069" y="3140"/>
                    <a:pt x="1069" y="3140"/>
                  </a:cubicBezTo>
                  <a:cubicBezTo>
                    <a:pt x="1069" y="3235"/>
                    <a:pt x="1283" y="3330"/>
                    <a:pt x="1283" y="3330"/>
                  </a:cubicBezTo>
                  <a:cubicBezTo>
                    <a:pt x="1283" y="3330"/>
                    <a:pt x="1497" y="3330"/>
                    <a:pt x="1497" y="3330"/>
                  </a:cubicBezTo>
                  <a:cubicBezTo>
                    <a:pt x="1497" y="3330"/>
                    <a:pt x="1497" y="3426"/>
                    <a:pt x="1711" y="3521"/>
                  </a:cubicBezTo>
                  <a:cubicBezTo>
                    <a:pt x="1711" y="3521"/>
                    <a:pt x="1925" y="3521"/>
                    <a:pt x="1925" y="3616"/>
                  </a:cubicBezTo>
                  <a:cubicBezTo>
                    <a:pt x="1925" y="3616"/>
                    <a:pt x="2139" y="3616"/>
                    <a:pt x="2139" y="3711"/>
                  </a:cubicBezTo>
                  <a:cubicBezTo>
                    <a:pt x="2139" y="3711"/>
                    <a:pt x="2139" y="3711"/>
                    <a:pt x="2139" y="3711"/>
                  </a:cubicBezTo>
                  <a:cubicBezTo>
                    <a:pt x="2139" y="3711"/>
                    <a:pt x="2352" y="3711"/>
                    <a:pt x="2352" y="3806"/>
                  </a:cubicBezTo>
                  <a:cubicBezTo>
                    <a:pt x="2566" y="3806"/>
                    <a:pt x="2566" y="3806"/>
                    <a:pt x="2566" y="3901"/>
                  </a:cubicBezTo>
                  <a:cubicBezTo>
                    <a:pt x="2780" y="3901"/>
                    <a:pt x="2780" y="3996"/>
                    <a:pt x="2780" y="3996"/>
                  </a:cubicBezTo>
                  <a:cubicBezTo>
                    <a:pt x="2994" y="3996"/>
                    <a:pt x="3208" y="3996"/>
                    <a:pt x="3422" y="3996"/>
                  </a:cubicBezTo>
                  <a:cubicBezTo>
                    <a:pt x="3422" y="3996"/>
                    <a:pt x="3636" y="4092"/>
                    <a:pt x="3636" y="4092"/>
                  </a:cubicBezTo>
                  <a:cubicBezTo>
                    <a:pt x="3636" y="4092"/>
                    <a:pt x="3850" y="4092"/>
                    <a:pt x="4063" y="4092"/>
                  </a:cubicBezTo>
                  <a:cubicBezTo>
                    <a:pt x="4063" y="4187"/>
                    <a:pt x="4063" y="4187"/>
                    <a:pt x="4063" y="4187"/>
                  </a:cubicBezTo>
                  <a:cubicBezTo>
                    <a:pt x="4277" y="4187"/>
                    <a:pt x="4277" y="4187"/>
                    <a:pt x="4277" y="4187"/>
                  </a:cubicBezTo>
                  <a:cubicBezTo>
                    <a:pt x="4277" y="4187"/>
                    <a:pt x="4277" y="4282"/>
                    <a:pt x="4277" y="4282"/>
                  </a:cubicBezTo>
                  <a:cubicBezTo>
                    <a:pt x="4491" y="4377"/>
                    <a:pt x="4705" y="4377"/>
                    <a:pt x="4919" y="4472"/>
                  </a:cubicBezTo>
                  <a:cubicBezTo>
                    <a:pt x="4919" y="4567"/>
                    <a:pt x="4919" y="4567"/>
                    <a:pt x="4919" y="4663"/>
                  </a:cubicBezTo>
                  <a:cubicBezTo>
                    <a:pt x="4919" y="4663"/>
                    <a:pt x="4919" y="4758"/>
                    <a:pt x="4919" y="4758"/>
                  </a:cubicBezTo>
                  <a:cubicBezTo>
                    <a:pt x="5133" y="4948"/>
                    <a:pt x="5133" y="4758"/>
                    <a:pt x="5347" y="4758"/>
                  </a:cubicBezTo>
                  <a:cubicBezTo>
                    <a:pt x="5347" y="4853"/>
                    <a:pt x="5347" y="4948"/>
                    <a:pt x="5347" y="4948"/>
                  </a:cubicBezTo>
                  <a:cubicBezTo>
                    <a:pt x="5347" y="5043"/>
                    <a:pt x="5560" y="5043"/>
                    <a:pt x="5560" y="5043"/>
                  </a:cubicBezTo>
                  <a:cubicBezTo>
                    <a:pt x="5774" y="5138"/>
                    <a:pt x="5988" y="5233"/>
                    <a:pt x="5988" y="5329"/>
                  </a:cubicBezTo>
                  <a:cubicBezTo>
                    <a:pt x="5988" y="5329"/>
                    <a:pt x="5774" y="5329"/>
                    <a:pt x="5774" y="5424"/>
                  </a:cubicBezTo>
                  <a:cubicBezTo>
                    <a:pt x="5560" y="5424"/>
                    <a:pt x="5560" y="5424"/>
                    <a:pt x="5560" y="5424"/>
                  </a:cubicBezTo>
                  <a:cubicBezTo>
                    <a:pt x="5560" y="5614"/>
                    <a:pt x="5774" y="5804"/>
                    <a:pt x="5774" y="5900"/>
                  </a:cubicBezTo>
                  <a:cubicBezTo>
                    <a:pt x="5774" y="5995"/>
                    <a:pt x="5774" y="5995"/>
                    <a:pt x="5774" y="6090"/>
                  </a:cubicBezTo>
                  <a:cubicBezTo>
                    <a:pt x="5774" y="6090"/>
                    <a:pt x="5560" y="6090"/>
                    <a:pt x="5560" y="6185"/>
                  </a:cubicBezTo>
                  <a:cubicBezTo>
                    <a:pt x="5560" y="6185"/>
                    <a:pt x="5347" y="6375"/>
                    <a:pt x="5560" y="6375"/>
                  </a:cubicBezTo>
                  <a:cubicBezTo>
                    <a:pt x="5774" y="6470"/>
                    <a:pt x="5774" y="6375"/>
                    <a:pt x="5988" y="6375"/>
                  </a:cubicBezTo>
                  <a:cubicBezTo>
                    <a:pt x="5988" y="6470"/>
                    <a:pt x="6202" y="6470"/>
                    <a:pt x="6202" y="6470"/>
                  </a:cubicBezTo>
                  <a:cubicBezTo>
                    <a:pt x="6202" y="6470"/>
                    <a:pt x="6202" y="6566"/>
                    <a:pt x="6202" y="6661"/>
                  </a:cubicBezTo>
                  <a:cubicBezTo>
                    <a:pt x="6202" y="6661"/>
                    <a:pt x="6202" y="6661"/>
                    <a:pt x="6202" y="6661"/>
                  </a:cubicBezTo>
                  <a:cubicBezTo>
                    <a:pt x="6202" y="6661"/>
                    <a:pt x="6202" y="6756"/>
                    <a:pt x="6202" y="6756"/>
                  </a:cubicBezTo>
                  <a:cubicBezTo>
                    <a:pt x="5988" y="6756"/>
                    <a:pt x="5988" y="6756"/>
                    <a:pt x="5774" y="6851"/>
                  </a:cubicBezTo>
                  <a:cubicBezTo>
                    <a:pt x="5774" y="6851"/>
                    <a:pt x="5774" y="6946"/>
                    <a:pt x="5774" y="6946"/>
                  </a:cubicBezTo>
                  <a:cubicBezTo>
                    <a:pt x="5774" y="6946"/>
                    <a:pt x="5774" y="7041"/>
                    <a:pt x="5774" y="7041"/>
                  </a:cubicBezTo>
                  <a:cubicBezTo>
                    <a:pt x="5774" y="7137"/>
                    <a:pt x="5988" y="7137"/>
                    <a:pt x="5988" y="7232"/>
                  </a:cubicBezTo>
                  <a:cubicBezTo>
                    <a:pt x="5988" y="7327"/>
                    <a:pt x="6202" y="7422"/>
                    <a:pt x="6202" y="7422"/>
                  </a:cubicBezTo>
                  <a:cubicBezTo>
                    <a:pt x="6416" y="7517"/>
                    <a:pt x="6630" y="7707"/>
                    <a:pt x="6630" y="7803"/>
                  </a:cubicBezTo>
                  <a:cubicBezTo>
                    <a:pt x="6630" y="7898"/>
                    <a:pt x="6416" y="7898"/>
                    <a:pt x="6416" y="7993"/>
                  </a:cubicBezTo>
                  <a:cubicBezTo>
                    <a:pt x="6416" y="8088"/>
                    <a:pt x="6416" y="8183"/>
                    <a:pt x="6416" y="8374"/>
                  </a:cubicBezTo>
                  <a:cubicBezTo>
                    <a:pt x="6416" y="8469"/>
                    <a:pt x="6202" y="8469"/>
                    <a:pt x="6202" y="8564"/>
                  </a:cubicBezTo>
                  <a:cubicBezTo>
                    <a:pt x="5988" y="8659"/>
                    <a:pt x="5988" y="8659"/>
                    <a:pt x="5988" y="8754"/>
                  </a:cubicBezTo>
                  <a:cubicBezTo>
                    <a:pt x="5988" y="8849"/>
                    <a:pt x="5988" y="9040"/>
                    <a:pt x="5988" y="9135"/>
                  </a:cubicBezTo>
                  <a:cubicBezTo>
                    <a:pt x="6202" y="9230"/>
                    <a:pt x="6416" y="9230"/>
                    <a:pt x="6416" y="9325"/>
                  </a:cubicBezTo>
                  <a:cubicBezTo>
                    <a:pt x="6630" y="9420"/>
                    <a:pt x="6630" y="9611"/>
                    <a:pt x="6630" y="9706"/>
                  </a:cubicBezTo>
                  <a:cubicBezTo>
                    <a:pt x="6844" y="9801"/>
                    <a:pt x="6844" y="9991"/>
                    <a:pt x="7057" y="10086"/>
                  </a:cubicBezTo>
                  <a:cubicBezTo>
                    <a:pt x="7057" y="10086"/>
                    <a:pt x="7271" y="10086"/>
                    <a:pt x="7057" y="9991"/>
                  </a:cubicBezTo>
                  <a:cubicBezTo>
                    <a:pt x="7271" y="9991"/>
                    <a:pt x="7271" y="10086"/>
                    <a:pt x="7485" y="10086"/>
                  </a:cubicBezTo>
                  <a:cubicBezTo>
                    <a:pt x="7485" y="10086"/>
                    <a:pt x="7485" y="10086"/>
                    <a:pt x="7485" y="10086"/>
                  </a:cubicBezTo>
                  <a:cubicBezTo>
                    <a:pt x="7485" y="10086"/>
                    <a:pt x="7699" y="10086"/>
                    <a:pt x="7699" y="10086"/>
                  </a:cubicBezTo>
                  <a:cubicBezTo>
                    <a:pt x="7699" y="9991"/>
                    <a:pt x="7699" y="9896"/>
                    <a:pt x="7913" y="9896"/>
                  </a:cubicBezTo>
                  <a:cubicBezTo>
                    <a:pt x="7913" y="9896"/>
                    <a:pt x="7913" y="9896"/>
                    <a:pt x="8127" y="9801"/>
                  </a:cubicBezTo>
                  <a:cubicBezTo>
                    <a:pt x="8127" y="9896"/>
                    <a:pt x="7913" y="9896"/>
                    <a:pt x="7913" y="9896"/>
                  </a:cubicBezTo>
                  <a:cubicBezTo>
                    <a:pt x="7913" y="9991"/>
                    <a:pt x="7699" y="10181"/>
                    <a:pt x="7699" y="10181"/>
                  </a:cubicBezTo>
                  <a:cubicBezTo>
                    <a:pt x="7913" y="10277"/>
                    <a:pt x="7913" y="10277"/>
                    <a:pt x="7913" y="10277"/>
                  </a:cubicBezTo>
                  <a:cubicBezTo>
                    <a:pt x="7913" y="10277"/>
                    <a:pt x="7913" y="10372"/>
                    <a:pt x="7913" y="10372"/>
                  </a:cubicBezTo>
                  <a:cubicBezTo>
                    <a:pt x="8127" y="10467"/>
                    <a:pt x="8127" y="10372"/>
                    <a:pt x="8127" y="10372"/>
                  </a:cubicBezTo>
                  <a:cubicBezTo>
                    <a:pt x="8341" y="10372"/>
                    <a:pt x="8341" y="10372"/>
                    <a:pt x="8341" y="10372"/>
                  </a:cubicBezTo>
                  <a:cubicBezTo>
                    <a:pt x="8554" y="10372"/>
                    <a:pt x="8554" y="10467"/>
                    <a:pt x="8554" y="10467"/>
                  </a:cubicBezTo>
                  <a:cubicBezTo>
                    <a:pt x="8554" y="10467"/>
                    <a:pt x="8554" y="10467"/>
                    <a:pt x="8554" y="10467"/>
                  </a:cubicBezTo>
                  <a:cubicBezTo>
                    <a:pt x="8554" y="10467"/>
                    <a:pt x="8768" y="10467"/>
                    <a:pt x="8768" y="10467"/>
                  </a:cubicBezTo>
                  <a:cubicBezTo>
                    <a:pt x="8768" y="10467"/>
                    <a:pt x="8768" y="10562"/>
                    <a:pt x="8768" y="10562"/>
                  </a:cubicBezTo>
                  <a:cubicBezTo>
                    <a:pt x="8982" y="10562"/>
                    <a:pt x="8982" y="10562"/>
                    <a:pt x="8982" y="10562"/>
                  </a:cubicBezTo>
                  <a:cubicBezTo>
                    <a:pt x="9196" y="10657"/>
                    <a:pt x="9624" y="10943"/>
                    <a:pt x="9196" y="10943"/>
                  </a:cubicBezTo>
                  <a:cubicBezTo>
                    <a:pt x="9410" y="11038"/>
                    <a:pt x="9196" y="11133"/>
                    <a:pt x="9196" y="11228"/>
                  </a:cubicBezTo>
                  <a:cubicBezTo>
                    <a:pt x="9196" y="11228"/>
                    <a:pt x="9196" y="11228"/>
                    <a:pt x="9196" y="11228"/>
                  </a:cubicBezTo>
                  <a:cubicBezTo>
                    <a:pt x="9196" y="11228"/>
                    <a:pt x="9196" y="11323"/>
                    <a:pt x="9196" y="11323"/>
                  </a:cubicBezTo>
                  <a:cubicBezTo>
                    <a:pt x="9196" y="11323"/>
                    <a:pt x="8982" y="11419"/>
                    <a:pt x="8982" y="11419"/>
                  </a:cubicBezTo>
                  <a:cubicBezTo>
                    <a:pt x="8982" y="11514"/>
                    <a:pt x="9196" y="11514"/>
                    <a:pt x="9196" y="11514"/>
                  </a:cubicBezTo>
                  <a:cubicBezTo>
                    <a:pt x="9410" y="11609"/>
                    <a:pt x="9410" y="11704"/>
                    <a:pt x="9410" y="11799"/>
                  </a:cubicBezTo>
                  <a:cubicBezTo>
                    <a:pt x="9410" y="11989"/>
                    <a:pt x="9196" y="11704"/>
                    <a:pt x="8982" y="11799"/>
                  </a:cubicBezTo>
                  <a:cubicBezTo>
                    <a:pt x="8982" y="11799"/>
                    <a:pt x="9196" y="11989"/>
                    <a:pt x="9410" y="11894"/>
                  </a:cubicBezTo>
                  <a:cubicBezTo>
                    <a:pt x="9410" y="11989"/>
                    <a:pt x="9410" y="12180"/>
                    <a:pt x="8982" y="12085"/>
                  </a:cubicBezTo>
                  <a:cubicBezTo>
                    <a:pt x="9196" y="12085"/>
                    <a:pt x="9196" y="12085"/>
                    <a:pt x="9196" y="12085"/>
                  </a:cubicBezTo>
                  <a:cubicBezTo>
                    <a:pt x="8982" y="12085"/>
                    <a:pt x="8982" y="12085"/>
                    <a:pt x="8982" y="11989"/>
                  </a:cubicBezTo>
                  <a:cubicBezTo>
                    <a:pt x="8982" y="11989"/>
                    <a:pt x="8982" y="11989"/>
                    <a:pt x="8982" y="11989"/>
                  </a:cubicBezTo>
                  <a:cubicBezTo>
                    <a:pt x="8982" y="11989"/>
                    <a:pt x="8982" y="11989"/>
                    <a:pt x="8982" y="11989"/>
                  </a:cubicBezTo>
                  <a:cubicBezTo>
                    <a:pt x="8768" y="11894"/>
                    <a:pt x="8768" y="11894"/>
                    <a:pt x="8768" y="11894"/>
                  </a:cubicBezTo>
                  <a:cubicBezTo>
                    <a:pt x="8554" y="11894"/>
                    <a:pt x="8554" y="11989"/>
                    <a:pt x="8341" y="11989"/>
                  </a:cubicBezTo>
                  <a:cubicBezTo>
                    <a:pt x="8341" y="11989"/>
                    <a:pt x="8127" y="11989"/>
                    <a:pt x="8127" y="12085"/>
                  </a:cubicBezTo>
                  <a:cubicBezTo>
                    <a:pt x="8127" y="11989"/>
                    <a:pt x="7913" y="12085"/>
                    <a:pt x="7913" y="12085"/>
                  </a:cubicBezTo>
                  <a:cubicBezTo>
                    <a:pt x="7913" y="12085"/>
                    <a:pt x="7913" y="12085"/>
                    <a:pt x="7913" y="12085"/>
                  </a:cubicBezTo>
                  <a:cubicBezTo>
                    <a:pt x="7913" y="12180"/>
                    <a:pt x="8127" y="12180"/>
                    <a:pt x="7913" y="12180"/>
                  </a:cubicBezTo>
                  <a:cubicBezTo>
                    <a:pt x="7913" y="12180"/>
                    <a:pt x="7699" y="12180"/>
                    <a:pt x="7699" y="12180"/>
                  </a:cubicBezTo>
                  <a:cubicBezTo>
                    <a:pt x="7913" y="12180"/>
                    <a:pt x="7699" y="12275"/>
                    <a:pt x="7699" y="12370"/>
                  </a:cubicBezTo>
                  <a:cubicBezTo>
                    <a:pt x="7485" y="12465"/>
                    <a:pt x="7485" y="12560"/>
                    <a:pt x="7271" y="12656"/>
                  </a:cubicBezTo>
                  <a:cubicBezTo>
                    <a:pt x="7271" y="12751"/>
                    <a:pt x="7271" y="12751"/>
                    <a:pt x="7057" y="12846"/>
                  </a:cubicBezTo>
                  <a:cubicBezTo>
                    <a:pt x="7057" y="12846"/>
                    <a:pt x="7057" y="12941"/>
                    <a:pt x="6844" y="12941"/>
                  </a:cubicBezTo>
                  <a:cubicBezTo>
                    <a:pt x="6844" y="12941"/>
                    <a:pt x="6630" y="13036"/>
                    <a:pt x="6630" y="13036"/>
                  </a:cubicBezTo>
                  <a:cubicBezTo>
                    <a:pt x="6630" y="13131"/>
                    <a:pt x="6416" y="13226"/>
                    <a:pt x="6630" y="13322"/>
                  </a:cubicBezTo>
                  <a:cubicBezTo>
                    <a:pt x="6202" y="13131"/>
                    <a:pt x="6416" y="13417"/>
                    <a:pt x="6202" y="13322"/>
                  </a:cubicBezTo>
                  <a:cubicBezTo>
                    <a:pt x="5988" y="13417"/>
                    <a:pt x="5988" y="13417"/>
                    <a:pt x="5988" y="13417"/>
                  </a:cubicBezTo>
                  <a:cubicBezTo>
                    <a:pt x="5988" y="13417"/>
                    <a:pt x="5988" y="13512"/>
                    <a:pt x="5988" y="13512"/>
                  </a:cubicBezTo>
                  <a:cubicBezTo>
                    <a:pt x="5988" y="13607"/>
                    <a:pt x="5774" y="13607"/>
                    <a:pt x="5774" y="13607"/>
                  </a:cubicBezTo>
                  <a:cubicBezTo>
                    <a:pt x="5774" y="13607"/>
                    <a:pt x="5988" y="13702"/>
                    <a:pt x="5774" y="13702"/>
                  </a:cubicBezTo>
                  <a:cubicBezTo>
                    <a:pt x="5774" y="13702"/>
                    <a:pt x="5774" y="13702"/>
                    <a:pt x="5560" y="13702"/>
                  </a:cubicBezTo>
                  <a:cubicBezTo>
                    <a:pt x="5347" y="13702"/>
                    <a:pt x="5347" y="13702"/>
                    <a:pt x="5347" y="13797"/>
                  </a:cubicBezTo>
                  <a:cubicBezTo>
                    <a:pt x="5347" y="13797"/>
                    <a:pt x="5347" y="13893"/>
                    <a:pt x="5347" y="13893"/>
                  </a:cubicBezTo>
                  <a:cubicBezTo>
                    <a:pt x="5347" y="13893"/>
                    <a:pt x="5560" y="13893"/>
                    <a:pt x="5560" y="13893"/>
                  </a:cubicBezTo>
                  <a:cubicBezTo>
                    <a:pt x="5560" y="13988"/>
                    <a:pt x="5347" y="13988"/>
                    <a:pt x="5347" y="13988"/>
                  </a:cubicBezTo>
                  <a:cubicBezTo>
                    <a:pt x="5347" y="13988"/>
                    <a:pt x="5133" y="13988"/>
                    <a:pt x="4919" y="13988"/>
                  </a:cubicBezTo>
                  <a:cubicBezTo>
                    <a:pt x="4919" y="13988"/>
                    <a:pt x="4919" y="14083"/>
                    <a:pt x="4919" y="14083"/>
                  </a:cubicBezTo>
                  <a:cubicBezTo>
                    <a:pt x="4919" y="14083"/>
                    <a:pt x="4705" y="14083"/>
                    <a:pt x="4705" y="14083"/>
                  </a:cubicBezTo>
                  <a:cubicBezTo>
                    <a:pt x="4705" y="14178"/>
                    <a:pt x="4705" y="14178"/>
                    <a:pt x="4705" y="14273"/>
                  </a:cubicBezTo>
                  <a:cubicBezTo>
                    <a:pt x="4277" y="14083"/>
                    <a:pt x="4705" y="14368"/>
                    <a:pt x="4491" y="14273"/>
                  </a:cubicBezTo>
                  <a:cubicBezTo>
                    <a:pt x="4491" y="14273"/>
                    <a:pt x="4491" y="14273"/>
                    <a:pt x="4491" y="14368"/>
                  </a:cubicBezTo>
                  <a:cubicBezTo>
                    <a:pt x="4491" y="14368"/>
                    <a:pt x="4277" y="14368"/>
                    <a:pt x="4277" y="14368"/>
                  </a:cubicBezTo>
                  <a:cubicBezTo>
                    <a:pt x="4491" y="14368"/>
                    <a:pt x="4491" y="14368"/>
                    <a:pt x="4277" y="14463"/>
                  </a:cubicBezTo>
                  <a:cubicBezTo>
                    <a:pt x="4277" y="14463"/>
                    <a:pt x="4277" y="14559"/>
                    <a:pt x="4277" y="14559"/>
                  </a:cubicBezTo>
                  <a:cubicBezTo>
                    <a:pt x="4063" y="14559"/>
                    <a:pt x="4063" y="14273"/>
                    <a:pt x="3850" y="14463"/>
                  </a:cubicBezTo>
                  <a:cubicBezTo>
                    <a:pt x="3850" y="14368"/>
                    <a:pt x="3850" y="14368"/>
                    <a:pt x="3850" y="14368"/>
                  </a:cubicBezTo>
                  <a:cubicBezTo>
                    <a:pt x="3850" y="14463"/>
                    <a:pt x="3850" y="14463"/>
                    <a:pt x="3636" y="14463"/>
                  </a:cubicBezTo>
                  <a:cubicBezTo>
                    <a:pt x="3636" y="14463"/>
                    <a:pt x="3636" y="14559"/>
                    <a:pt x="3636" y="14559"/>
                  </a:cubicBezTo>
                  <a:cubicBezTo>
                    <a:pt x="3636" y="14559"/>
                    <a:pt x="3636" y="14559"/>
                    <a:pt x="3850" y="14654"/>
                  </a:cubicBezTo>
                  <a:cubicBezTo>
                    <a:pt x="3636" y="14559"/>
                    <a:pt x="3636" y="14844"/>
                    <a:pt x="3422" y="14844"/>
                  </a:cubicBezTo>
                  <a:cubicBezTo>
                    <a:pt x="3422" y="14844"/>
                    <a:pt x="3422" y="14844"/>
                    <a:pt x="3422" y="14749"/>
                  </a:cubicBezTo>
                  <a:cubicBezTo>
                    <a:pt x="3422" y="14749"/>
                    <a:pt x="3422" y="14654"/>
                    <a:pt x="3208" y="14749"/>
                  </a:cubicBezTo>
                  <a:cubicBezTo>
                    <a:pt x="3208" y="14749"/>
                    <a:pt x="3422" y="14939"/>
                    <a:pt x="3422" y="14939"/>
                  </a:cubicBezTo>
                  <a:cubicBezTo>
                    <a:pt x="3422" y="14939"/>
                    <a:pt x="3422" y="14939"/>
                    <a:pt x="3208" y="14939"/>
                  </a:cubicBezTo>
                  <a:cubicBezTo>
                    <a:pt x="3208" y="14844"/>
                    <a:pt x="3208" y="14844"/>
                    <a:pt x="3208" y="14844"/>
                  </a:cubicBezTo>
                  <a:cubicBezTo>
                    <a:pt x="2994" y="14844"/>
                    <a:pt x="2994" y="14939"/>
                    <a:pt x="3208" y="14939"/>
                  </a:cubicBezTo>
                  <a:cubicBezTo>
                    <a:pt x="3208" y="15034"/>
                    <a:pt x="3636" y="15130"/>
                    <a:pt x="3208" y="15225"/>
                  </a:cubicBezTo>
                  <a:cubicBezTo>
                    <a:pt x="3208" y="15225"/>
                    <a:pt x="3208" y="15225"/>
                    <a:pt x="3208" y="15130"/>
                  </a:cubicBezTo>
                  <a:cubicBezTo>
                    <a:pt x="3208" y="15225"/>
                    <a:pt x="3208" y="15225"/>
                    <a:pt x="2994" y="15320"/>
                  </a:cubicBezTo>
                  <a:cubicBezTo>
                    <a:pt x="2994" y="15320"/>
                    <a:pt x="2994" y="15320"/>
                    <a:pt x="2994" y="15320"/>
                  </a:cubicBezTo>
                  <a:cubicBezTo>
                    <a:pt x="2994" y="15320"/>
                    <a:pt x="2780" y="15320"/>
                    <a:pt x="2780" y="15320"/>
                  </a:cubicBezTo>
                  <a:cubicBezTo>
                    <a:pt x="2566" y="15320"/>
                    <a:pt x="2566" y="15415"/>
                    <a:pt x="2566" y="15510"/>
                  </a:cubicBezTo>
                  <a:cubicBezTo>
                    <a:pt x="2352" y="15415"/>
                    <a:pt x="2352" y="15415"/>
                    <a:pt x="2566" y="15225"/>
                  </a:cubicBezTo>
                  <a:cubicBezTo>
                    <a:pt x="2352" y="15225"/>
                    <a:pt x="1925" y="15320"/>
                    <a:pt x="2139" y="15320"/>
                  </a:cubicBezTo>
                  <a:cubicBezTo>
                    <a:pt x="2139" y="15415"/>
                    <a:pt x="2139" y="15320"/>
                    <a:pt x="1925" y="15320"/>
                  </a:cubicBezTo>
                  <a:cubicBezTo>
                    <a:pt x="1925" y="15320"/>
                    <a:pt x="1925" y="15320"/>
                    <a:pt x="1925" y="15415"/>
                  </a:cubicBezTo>
                  <a:cubicBezTo>
                    <a:pt x="1925" y="15320"/>
                    <a:pt x="1711" y="15225"/>
                    <a:pt x="1711" y="15320"/>
                  </a:cubicBezTo>
                  <a:cubicBezTo>
                    <a:pt x="1711" y="15415"/>
                    <a:pt x="1711" y="15415"/>
                    <a:pt x="1711" y="15415"/>
                  </a:cubicBezTo>
                  <a:cubicBezTo>
                    <a:pt x="1711" y="15415"/>
                    <a:pt x="1711" y="15510"/>
                    <a:pt x="1925" y="15510"/>
                  </a:cubicBezTo>
                  <a:cubicBezTo>
                    <a:pt x="1711" y="15605"/>
                    <a:pt x="1925" y="15700"/>
                    <a:pt x="2139" y="15700"/>
                  </a:cubicBezTo>
                  <a:cubicBezTo>
                    <a:pt x="1925" y="15700"/>
                    <a:pt x="1711" y="15605"/>
                    <a:pt x="1711" y="15605"/>
                  </a:cubicBezTo>
                  <a:cubicBezTo>
                    <a:pt x="1711" y="15605"/>
                    <a:pt x="1711" y="15605"/>
                    <a:pt x="1711" y="15700"/>
                  </a:cubicBezTo>
                  <a:cubicBezTo>
                    <a:pt x="1497" y="15700"/>
                    <a:pt x="1497" y="15700"/>
                    <a:pt x="1711" y="15796"/>
                  </a:cubicBezTo>
                  <a:cubicBezTo>
                    <a:pt x="1711" y="15891"/>
                    <a:pt x="1497" y="15891"/>
                    <a:pt x="1497" y="15986"/>
                  </a:cubicBezTo>
                  <a:cubicBezTo>
                    <a:pt x="1497" y="15986"/>
                    <a:pt x="1497" y="15986"/>
                    <a:pt x="1497" y="15986"/>
                  </a:cubicBezTo>
                  <a:cubicBezTo>
                    <a:pt x="1283" y="16081"/>
                    <a:pt x="1283" y="15986"/>
                    <a:pt x="1283" y="15986"/>
                  </a:cubicBezTo>
                  <a:cubicBezTo>
                    <a:pt x="1069" y="15986"/>
                    <a:pt x="1069" y="16081"/>
                    <a:pt x="1069" y="16176"/>
                  </a:cubicBezTo>
                  <a:cubicBezTo>
                    <a:pt x="855" y="16081"/>
                    <a:pt x="1069" y="16271"/>
                    <a:pt x="1069" y="16271"/>
                  </a:cubicBezTo>
                  <a:cubicBezTo>
                    <a:pt x="1069" y="16367"/>
                    <a:pt x="855" y="16367"/>
                    <a:pt x="855" y="16367"/>
                  </a:cubicBezTo>
                  <a:cubicBezTo>
                    <a:pt x="855" y="16367"/>
                    <a:pt x="855" y="16462"/>
                    <a:pt x="855" y="16557"/>
                  </a:cubicBezTo>
                  <a:cubicBezTo>
                    <a:pt x="855" y="16462"/>
                    <a:pt x="855" y="16462"/>
                    <a:pt x="855" y="16462"/>
                  </a:cubicBezTo>
                  <a:cubicBezTo>
                    <a:pt x="1069" y="16557"/>
                    <a:pt x="1069" y="16462"/>
                    <a:pt x="1069" y="16557"/>
                  </a:cubicBezTo>
                  <a:cubicBezTo>
                    <a:pt x="855" y="16557"/>
                    <a:pt x="1069" y="16652"/>
                    <a:pt x="1069" y="16652"/>
                  </a:cubicBezTo>
                  <a:cubicBezTo>
                    <a:pt x="1069" y="16747"/>
                    <a:pt x="855" y="16747"/>
                    <a:pt x="855" y="16842"/>
                  </a:cubicBezTo>
                  <a:cubicBezTo>
                    <a:pt x="1069" y="16747"/>
                    <a:pt x="1069" y="16747"/>
                    <a:pt x="1069" y="16747"/>
                  </a:cubicBezTo>
                  <a:cubicBezTo>
                    <a:pt x="1069" y="16842"/>
                    <a:pt x="1069" y="16842"/>
                    <a:pt x="1069" y="16937"/>
                  </a:cubicBezTo>
                  <a:cubicBezTo>
                    <a:pt x="1069" y="16842"/>
                    <a:pt x="1069" y="16937"/>
                    <a:pt x="1069" y="17033"/>
                  </a:cubicBezTo>
                  <a:cubicBezTo>
                    <a:pt x="1069" y="17033"/>
                    <a:pt x="1069" y="17033"/>
                    <a:pt x="1069" y="17033"/>
                  </a:cubicBezTo>
                  <a:cubicBezTo>
                    <a:pt x="1069" y="16937"/>
                    <a:pt x="1283" y="16937"/>
                    <a:pt x="1283" y="16842"/>
                  </a:cubicBezTo>
                  <a:cubicBezTo>
                    <a:pt x="1283" y="16937"/>
                    <a:pt x="1283" y="17033"/>
                    <a:pt x="1283" y="17033"/>
                  </a:cubicBezTo>
                  <a:cubicBezTo>
                    <a:pt x="1283" y="17033"/>
                    <a:pt x="1283" y="17128"/>
                    <a:pt x="1283" y="17223"/>
                  </a:cubicBezTo>
                  <a:cubicBezTo>
                    <a:pt x="1283" y="17223"/>
                    <a:pt x="1283" y="17128"/>
                    <a:pt x="1497" y="17128"/>
                  </a:cubicBezTo>
                  <a:cubicBezTo>
                    <a:pt x="1283" y="17223"/>
                    <a:pt x="1497" y="17223"/>
                    <a:pt x="1497" y="17318"/>
                  </a:cubicBezTo>
                  <a:cubicBezTo>
                    <a:pt x="1497" y="17318"/>
                    <a:pt x="1283" y="17318"/>
                    <a:pt x="1283" y="17318"/>
                  </a:cubicBezTo>
                  <a:cubicBezTo>
                    <a:pt x="1283" y="17413"/>
                    <a:pt x="1283" y="17413"/>
                    <a:pt x="1283" y="17413"/>
                  </a:cubicBezTo>
                  <a:cubicBezTo>
                    <a:pt x="1283" y="17413"/>
                    <a:pt x="1283" y="17413"/>
                    <a:pt x="1283" y="17413"/>
                  </a:cubicBezTo>
                  <a:cubicBezTo>
                    <a:pt x="1283" y="17508"/>
                    <a:pt x="1283" y="17508"/>
                    <a:pt x="1283" y="17604"/>
                  </a:cubicBezTo>
                  <a:cubicBezTo>
                    <a:pt x="1283" y="17604"/>
                    <a:pt x="1283" y="17604"/>
                    <a:pt x="1283" y="17699"/>
                  </a:cubicBezTo>
                  <a:cubicBezTo>
                    <a:pt x="1283" y="17699"/>
                    <a:pt x="1283" y="17699"/>
                    <a:pt x="1283" y="17699"/>
                  </a:cubicBezTo>
                  <a:cubicBezTo>
                    <a:pt x="1283" y="17699"/>
                    <a:pt x="1283" y="17699"/>
                    <a:pt x="1283" y="17794"/>
                  </a:cubicBezTo>
                  <a:cubicBezTo>
                    <a:pt x="1283" y="17794"/>
                    <a:pt x="1497" y="17794"/>
                    <a:pt x="1497" y="17794"/>
                  </a:cubicBezTo>
                  <a:cubicBezTo>
                    <a:pt x="1497" y="17794"/>
                    <a:pt x="1497" y="17794"/>
                    <a:pt x="1497" y="17794"/>
                  </a:cubicBezTo>
                  <a:cubicBezTo>
                    <a:pt x="1497" y="17889"/>
                    <a:pt x="1497" y="17889"/>
                    <a:pt x="1497" y="17984"/>
                  </a:cubicBezTo>
                  <a:cubicBezTo>
                    <a:pt x="1711" y="17984"/>
                    <a:pt x="1711" y="17984"/>
                    <a:pt x="1711" y="17984"/>
                  </a:cubicBezTo>
                  <a:cubicBezTo>
                    <a:pt x="1711" y="18079"/>
                    <a:pt x="1711" y="18079"/>
                    <a:pt x="1711" y="18079"/>
                  </a:cubicBezTo>
                  <a:cubicBezTo>
                    <a:pt x="1711" y="18174"/>
                    <a:pt x="1711" y="18174"/>
                    <a:pt x="1925" y="18174"/>
                  </a:cubicBezTo>
                  <a:cubicBezTo>
                    <a:pt x="1925" y="18174"/>
                    <a:pt x="1711" y="18174"/>
                    <a:pt x="1711" y="18174"/>
                  </a:cubicBezTo>
                  <a:cubicBezTo>
                    <a:pt x="1711" y="18174"/>
                    <a:pt x="1711" y="18270"/>
                    <a:pt x="1711" y="18270"/>
                  </a:cubicBezTo>
                  <a:cubicBezTo>
                    <a:pt x="1711" y="18270"/>
                    <a:pt x="1925" y="18365"/>
                    <a:pt x="1925" y="18365"/>
                  </a:cubicBezTo>
                  <a:cubicBezTo>
                    <a:pt x="1925" y="18460"/>
                    <a:pt x="2139" y="18460"/>
                    <a:pt x="2139" y="18555"/>
                  </a:cubicBezTo>
                  <a:cubicBezTo>
                    <a:pt x="1925" y="18555"/>
                    <a:pt x="1711" y="18460"/>
                    <a:pt x="1711" y="18460"/>
                  </a:cubicBezTo>
                  <a:cubicBezTo>
                    <a:pt x="1711" y="18460"/>
                    <a:pt x="1711" y="18555"/>
                    <a:pt x="1711" y="18555"/>
                  </a:cubicBezTo>
                  <a:cubicBezTo>
                    <a:pt x="1711" y="18555"/>
                    <a:pt x="1711" y="18555"/>
                    <a:pt x="1925" y="18555"/>
                  </a:cubicBezTo>
                  <a:cubicBezTo>
                    <a:pt x="1925" y="18650"/>
                    <a:pt x="1711" y="18650"/>
                    <a:pt x="1497" y="18650"/>
                  </a:cubicBezTo>
                  <a:cubicBezTo>
                    <a:pt x="1497" y="18650"/>
                    <a:pt x="1925" y="18650"/>
                    <a:pt x="1925" y="18745"/>
                  </a:cubicBezTo>
                  <a:cubicBezTo>
                    <a:pt x="1711" y="18745"/>
                    <a:pt x="1711" y="18745"/>
                    <a:pt x="1497" y="18745"/>
                  </a:cubicBezTo>
                  <a:cubicBezTo>
                    <a:pt x="1711" y="18745"/>
                    <a:pt x="1711" y="18936"/>
                    <a:pt x="1711" y="19031"/>
                  </a:cubicBezTo>
                  <a:cubicBezTo>
                    <a:pt x="1711" y="19031"/>
                    <a:pt x="1711" y="19031"/>
                    <a:pt x="1711" y="19031"/>
                  </a:cubicBezTo>
                  <a:cubicBezTo>
                    <a:pt x="1711" y="19031"/>
                    <a:pt x="1711" y="19031"/>
                    <a:pt x="1711" y="19031"/>
                  </a:cubicBezTo>
                  <a:cubicBezTo>
                    <a:pt x="1711" y="19031"/>
                    <a:pt x="1711" y="19031"/>
                    <a:pt x="1711" y="19031"/>
                  </a:cubicBezTo>
                  <a:cubicBezTo>
                    <a:pt x="1711" y="19126"/>
                    <a:pt x="1711" y="19126"/>
                    <a:pt x="1711" y="19126"/>
                  </a:cubicBezTo>
                  <a:cubicBezTo>
                    <a:pt x="1711" y="19126"/>
                    <a:pt x="1711" y="19126"/>
                    <a:pt x="1711" y="19126"/>
                  </a:cubicBezTo>
                  <a:cubicBezTo>
                    <a:pt x="1711" y="19126"/>
                    <a:pt x="1711" y="19221"/>
                    <a:pt x="1497" y="19221"/>
                  </a:cubicBezTo>
                  <a:cubicBezTo>
                    <a:pt x="1711" y="19221"/>
                    <a:pt x="1497" y="19221"/>
                    <a:pt x="1711" y="19221"/>
                  </a:cubicBezTo>
                  <a:cubicBezTo>
                    <a:pt x="1711" y="19221"/>
                    <a:pt x="1497" y="19221"/>
                    <a:pt x="1497" y="19221"/>
                  </a:cubicBezTo>
                  <a:cubicBezTo>
                    <a:pt x="1711" y="19316"/>
                    <a:pt x="1497" y="19316"/>
                    <a:pt x="1711" y="19411"/>
                  </a:cubicBezTo>
                  <a:cubicBezTo>
                    <a:pt x="1497" y="19411"/>
                    <a:pt x="1497" y="19411"/>
                    <a:pt x="1497" y="19411"/>
                  </a:cubicBezTo>
                  <a:cubicBezTo>
                    <a:pt x="1497" y="19411"/>
                    <a:pt x="1497" y="19411"/>
                    <a:pt x="1497" y="19411"/>
                  </a:cubicBezTo>
                  <a:cubicBezTo>
                    <a:pt x="1497" y="19411"/>
                    <a:pt x="1283" y="19411"/>
                    <a:pt x="1283" y="19411"/>
                  </a:cubicBezTo>
                  <a:cubicBezTo>
                    <a:pt x="1283" y="19507"/>
                    <a:pt x="1497" y="19602"/>
                    <a:pt x="1497" y="19697"/>
                  </a:cubicBezTo>
                  <a:cubicBezTo>
                    <a:pt x="1497" y="19602"/>
                    <a:pt x="1283" y="19697"/>
                    <a:pt x="1497" y="19697"/>
                  </a:cubicBezTo>
                  <a:cubicBezTo>
                    <a:pt x="1497" y="19792"/>
                    <a:pt x="1497" y="19697"/>
                    <a:pt x="1283" y="19697"/>
                  </a:cubicBezTo>
                  <a:cubicBezTo>
                    <a:pt x="1283" y="19792"/>
                    <a:pt x="1497" y="19887"/>
                    <a:pt x="1497" y="19887"/>
                  </a:cubicBezTo>
                  <a:cubicBezTo>
                    <a:pt x="1497" y="19887"/>
                    <a:pt x="1497" y="19982"/>
                    <a:pt x="1497" y="19982"/>
                  </a:cubicBezTo>
                  <a:cubicBezTo>
                    <a:pt x="1497" y="19982"/>
                    <a:pt x="1497" y="19982"/>
                    <a:pt x="1711" y="19982"/>
                  </a:cubicBezTo>
                  <a:cubicBezTo>
                    <a:pt x="1711" y="19982"/>
                    <a:pt x="1497" y="19982"/>
                    <a:pt x="1497" y="19982"/>
                  </a:cubicBezTo>
                  <a:cubicBezTo>
                    <a:pt x="1711" y="20078"/>
                    <a:pt x="1497" y="20078"/>
                    <a:pt x="1497" y="20078"/>
                  </a:cubicBezTo>
                  <a:cubicBezTo>
                    <a:pt x="1497" y="20078"/>
                    <a:pt x="1497" y="20173"/>
                    <a:pt x="1711" y="20173"/>
                  </a:cubicBezTo>
                  <a:cubicBezTo>
                    <a:pt x="1711" y="20173"/>
                    <a:pt x="1497" y="20173"/>
                    <a:pt x="1497" y="20173"/>
                  </a:cubicBezTo>
                  <a:cubicBezTo>
                    <a:pt x="1497" y="20268"/>
                    <a:pt x="1711" y="20268"/>
                    <a:pt x="1925" y="20268"/>
                  </a:cubicBezTo>
                  <a:cubicBezTo>
                    <a:pt x="1925" y="20268"/>
                    <a:pt x="1925" y="20268"/>
                    <a:pt x="1925" y="20268"/>
                  </a:cubicBezTo>
                  <a:cubicBezTo>
                    <a:pt x="1711" y="20268"/>
                    <a:pt x="1711" y="20268"/>
                    <a:pt x="1711" y="20268"/>
                  </a:cubicBezTo>
                  <a:cubicBezTo>
                    <a:pt x="1711" y="20268"/>
                    <a:pt x="1925" y="20363"/>
                    <a:pt x="1711" y="20363"/>
                  </a:cubicBezTo>
                  <a:cubicBezTo>
                    <a:pt x="2139" y="20458"/>
                    <a:pt x="1925" y="20363"/>
                    <a:pt x="1925" y="20268"/>
                  </a:cubicBezTo>
                  <a:cubicBezTo>
                    <a:pt x="2139" y="20268"/>
                    <a:pt x="2352" y="20173"/>
                    <a:pt x="2352" y="20173"/>
                  </a:cubicBezTo>
                  <a:cubicBezTo>
                    <a:pt x="2352" y="20173"/>
                    <a:pt x="2352" y="20173"/>
                    <a:pt x="2352" y="20268"/>
                  </a:cubicBezTo>
                  <a:cubicBezTo>
                    <a:pt x="2139" y="20268"/>
                    <a:pt x="2352" y="20363"/>
                    <a:pt x="2352" y="20458"/>
                  </a:cubicBezTo>
                  <a:cubicBezTo>
                    <a:pt x="2352" y="20458"/>
                    <a:pt x="2352" y="20458"/>
                    <a:pt x="2352" y="20458"/>
                  </a:cubicBezTo>
                  <a:cubicBezTo>
                    <a:pt x="2352" y="20268"/>
                    <a:pt x="2566" y="20363"/>
                    <a:pt x="2566" y="20363"/>
                  </a:cubicBezTo>
                  <a:cubicBezTo>
                    <a:pt x="2566" y="20363"/>
                    <a:pt x="2566" y="20363"/>
                    <a:pt x="2566" y="20363"/>
                  </a:cubicBezTo>
                  <a:cubicBezTo>
                    <a:pt x="2780" y="20458"/>
                    <a:pt x="2780" y="20553"/>
                    <a:pt x="2994" y="20458"/>
                  </a:cubicBezTo>
                  <a:cubicBezTo>
                    <a:pt x="2994" y="20458"/>
                    <a:pt x="3208" y="20553"/>
                    <a:pt x="3208" y="20553"/>
                  </a:cubicBezTo>
                  <a:cubicBezTo>
                    <a:pt x="3422" y="20648"/>
                    <a:pt x="3422" y="20553"/>
                    <a:pt x="3636" y="20553"/>
                  </a:cubicBezTo>
                  <a:cubicBezTo>
                    <a:pt x="3636" y="20553"/>
                    <a:pt x="3636" y="20648"/>
                    <a:pt x="3636" y="20648"/>
                  </a:cubicBezTo>
                  <a:cubicBezTo>
                    <a:pt x="3636" y="20648"/>
                    <a:pt x="3850" y="20648"/>
                    <a:pt x="3850" y="20553"/>
                  </a:cubicBezTo>
                  <a:cubicBezTo>
                    <a:pt x="4063" y="20648"/>
                    <a:pt x="3636" y="20744"/>
                    <a:pt x="3636" y="20839"/>
                  </a:cubicBezTo>
                  <a:cubicBezTo>
                    <a:pt x="3636" y="20839"/>
                    <a:pt x="3850" y="20744"/>
                    <a:pt x="4063" y="20744"/>
                  </a:cubicBezTo>
                  <a:cubicBezTo>
                    <a:pt x="3850" y="20839"/>
                    <a:pt x="3850" y="20839"/>
                    <a:pt x="3850" y="20839"/>
                  </a:cubicBezTo>
                  <a:cubicBezTo>
                    <a:pt x="3850" y="20839"/>
                    <a:pt x="3850" y="20934"/>
                    <a:pt x="3636" y="20934"/>
                  </a:cubicBezTo>
                  <a:cubicBezTo>
                    <a:pt x="4063" y="20839"/>
                    <a:pt x="4277" y="20744"/>
                    <a:pt x="4491" y="20744"/>
                  </a:cubicBezTo>
                  <a:cubicBezTo>
                    <a:pt x="4491" y="20744"/>
                    <a:pt x="4705" y="20744"/>
                    <a:pt x="4705" y="20744"/>
                  </a:cubicBezTo>
                  <a:cubicBezTo>
                    <a:pt x="4705" y="20744"/>
                    <a:pt x="4705" y="20648"/>
                    <a:pt x="4705" y="20648"/>
                  </a:cubicBezTo>
                  <a:cubicBezTo>
                    <a:pt x="4705" y="20648"/>
                    <a:pt x="4919" y="20648"/>
                    <a:pt x="4919" y="20648"/>
                  </a:cubicBezTo>
                  <a:cubicBezTo>
                    <a:pt x="4705" y="20744"/>
                    <a:pt x="4491" y="20839"/>
                    <a:pt x="4491" y="20934"/>
                  </a:cubicBezTo>
                  <a:cubicBezTo>
                    <a:pt x="4491" y="21029"/>
                    <a:pt x="4705" y="21029"/>
                    <a:pt x="4705" y="21124"/>
                  </a:cubicBezTo>
                  <a:cubicBezTo>
                    <a:pt x="4705" y="21124"/>
                    <a:pt x="4705" y="21029"/>
                    <a:pt x="4705" y="21029"/>
                  </a:cubicBezTo>
                  <a:cubicBezTo>
                    <a:pt x="4705" y="21124"/>
                    <a:pt x="4491" y="21124"/>
                    <a:pt x="4705" y="21219"/>
                  </a:cubicBezTo>
                  <a:cubicBezTo>
                    <a:pt x="4919" y="21219"/>
                    <a:pt x="5133" y="21219"/>
                    <a:pt x="5133" y="21219"/>
                  </a:cubicBezTo>
                  <a:cubicBezTo>
                    <a:pt x="5133" y="21219"/>
                    <a:pt x="5133" y="21219"/>
                    <a:pt x="5133" y="21219"/>
                  </a:cubicBezTo>
                  <a:cubicBezTo>
                    <a:pt x="5133" y="21315"/>
                    <a:pt x="4919" y="21315"/>
                    <a:pt x="4919" y="21315"/>
                  </a:cubicBezTo>
                  <a:cubicBezTo>
                    <a:pt x="4919" y="21315"/>
                    <a:pt x="4919" y="21410"/>
                    <a:pt x="4919" y="21410"/>
                  </a:cubicBezTo>
                  <a:cubicBezTo>
                    <a:pt x="4919" y="21410"/>
                    <a:pt x="4919" y="21410"/>
                    <a:pt x="4919" y="21410"/>
                  </a:cubicBezTo>
                  <a:cubicBezTo>
                    <a:pt x="5133" y="21315"/>
                    <a:pt x="5133" y="21410"/>
                    <a:pt x="5133" y="21410"/>
                  </a:cubicBezTo>
                  <a:cubicBezTo>
                    <a:pt x="5133" y="21410"/>
                    <a:pt x="5133" y="21315"/>
                    <a:pt x="5347" y="21219"/>
                  </a:cubicBezTo>
                  <a:cubicBezTo>
                    <a:pt x="5347" y="21315"/>
                    <a:pt x="5133" y="21410"/>
                    <a:pt x="5133" y="21410"/>
                  </a:cubicBezTo>
                  <a:cubicBezTo>
                    <a:pt x="5133" y="21410"/>
                    <a:pt x="5133" y="21410"/>
                    <a:pt x="4919" y="21410"/>
                  </a:cubicBezTo>
                  <a:cubicBezTo>
                    <a:pt x="4919" y="21410"/>
                    <a:pt x="4919" y="21505"/>
                    <a:pt x="4919" y="21505"/>
                  </a:cubicBezTo>
                  <a:cubicBezTo>
                    <a:pt x="4919" y="21505"/>
                    <a:pt x="4705" y="21505"/>
                    <a:pt x="4705" y="21505"/>
                  </a:cubicBezTo>
                  <a:cubicBezTo>
                    <a:pt x="4491" y="21505"/>
                    <a:pt x="4491" y="21600"/>
                    <a:pt x="4491" y="21600"/>
                  </a:cubicBezTo>
                  <a:cubicBezTo>
                    <a:pt x="4705" y="21600"/>
                    <a:pt x="4919" y="21600"/>
                    <a:pt x="5133" y="21600"/>
                  </a:cubicBezTo>
                  <a:cubicBezTo>
                    <a:pt x="4919" y="21505"/>
                    <a:pt x="5347" y="21410"/>
                    <a:pt x="5347" y="21315"/>
                  </a:cubicBezTo>
                  <a:cubicBezTo>
                    <a:pt x="5560" y="21315"/>
                    <a:pt x="5560" y="21124"/>
                    <a:pt x="5774" y="21124"/>
                  </a:cubicBezTo>
                  <a:cubicBezTo>
                    <a:pt x="5774" y="21219"/>
                    <a:pt x="5560" y="21219"/>
                    <a:pt x="5560" y="21315"/>
                  </a:cubicBezTo>
                  <a:cubicBezTo>
                    <a:pt x="5774" y="21315"/>
                    <a:pt x="5774" y="21315"/>
                    <a:pt x="6202" y="21315"/>
                  </a:cubicBezTo>
                  <a:cubicBezTo>
                    <a:pt x="6202" y="21315"/>
                    <a:pt x="6202" y="21315"/>
                    <a:pt x="6202" y="21315"/>
                  </a:cubicBezTo>
                  <a:cubicBezTo>
                    <a:pt x="6202" y="21315"/>
                    <a:pt x="6416" y="21315"/>
                    <a:pt x="6416" y="21315"/>
                  </a:cubicBezTo>
                  <a:cubicBezTo>
                    <a:pt x="6416" y="21315"/>
                    <a:pt x="6630" y="21315"/>
                    <a:pt x="6630" y="21219"/>
                  </a:cubicBezTo>
                  <a:cubicBezTo>
                    <a:pt x="6630" y="21219"/>
                    <a:pt x="6630" y="21219"/>
                    <a:pt x="6630" y="21219"/>
                  </a:cubicBezTo>
                  <a:cubicBezTo>
                    <a:pt x="6630" y="21219"/>
                    <a:pt x="6630" y="21315"/>
                    <a:pt x="6630" y="21219"/>
                  </a:cubicBezTo>
                  <a:cubicBezTo>
                    <a:pt x="6844" y="21219"/>
                    <a:pt x="6844" y="21219"/>
                    <a:pt x="7057" y="21219"/>
                  </a:cubicBezTo>
                  <a:cubicBezTo>
                    <a:pt x="6844" y="21124"/>
                    <a:pt x="7057" y="21219"/>
                    <a:pt x="7057" y="21219"/>
                  </a:cubicBezTo>
                  <a:cubicBezTo>
                    <a:pt x="7271" y="21219"/>
                    <a:pt x="7271" y="21124"/>
                    <a:pt x="7271" y="21124"/>
                  </a:cubicBezTo>
                  <a:cubicBezTo>
                    <a:pt x="7271" y="21219"/>
                    <a:pt x="7271" y="21219"/>
                    <a:pt x="7271" y="21315"/>
                  </a:cubicBezTo>
                  <a:cubicBezTo>
                    <a:pt x="7271" y="21219"/>
                    <a:pt x="7271" y="21219"/>
                    <a:pt x="7271" y="21219"/>
                  </a:cubicBezTo>
                  <a:cubicBezTo>
                    <a:pt x="7271" y="21219"/>
                    <a:pt x="7271" y="21219"/>
                    <a:pt x="7485" y="21315"/>
                  </a:cubicBezTo>
                  <a:cubicBezTo>
                    <a:pt x="7485" y="21219"/>
                    <a:pt x="7485" y="21219"/>
                    <a:pt x="7485" y="21219"/>
                  </a:cubicBezTo>
                  <a:cubicBezTo>
                    <a:pt x="7485" y="21219"/>
                    <a:pt x="7485" y="21219"/>
                    <a:pt x="7485" y="21315"/>
                  </a:cubicBezTo>
                  <a:cubicBezTo>
                    <a:pt x="7485" y="21315"/>
                    <a:pt x="7913" y="21219"/>
                    <a:pt x="7699" y="21124"/>
                  </a:cubicBezTo>
                  <a:cubicBezTo>
                    <a:pt x="7699" y="21124"/>
                    <a:pt x="7913" y="21124"/>
                    <a:pt x="7913" y="21124"/>
                  </a:cubicBezTo>
                  <a:cubicBezTo>
                    <a:pt x="7699" y="21124"/>
                    <a:pt x="7699" y="21124"/>
                    <a:pt x="7699" y="21124"/>
                  </a:cubicBezTo>
                  <a:cubicBezTo>
                    <a:pt x="7699" y="21124"/>
                    <a:pt x="7913" y="21029"/>
                    <a:pt x="7699" y="21029"/>
                  </a:cubicBezTo>
                  <a:cubicBezTo>
                    <a:pt x="7913" y="21029"/>
                    <a:pt x="7913" y="21029"/>
                    <a:pt x="7913" y="21124"/>
                  </a:cubicBezTo>
                  <a:cubicBezTo>
                    <a:pt x="7913" y="21029"/>
                    <a:pt x="8341" y="21029"/>
                    <a:pt x="8127" y="20934"/>
                  </a:cubicBezTo>
                  <a:cubicBezTo>
                    <a:pt x="8341" y="20934"/>
                    <a:pt x="8341" y="21029"/>
                    <a:pt x="8341" y="21029"/>
                  </a:cubicBezTo>
                  <a:cubicBezTo>
                    <a:pt x="8341" y="21029"/>
                    <a:pt x="8554" y="21029"/>
                    <a:pt x="8554" y="21029"/>
                  </a:cubicBezTo>
                  <a:cubicBezTo>
                    <a:pt x="8554" y="21029"/>
                    <a:pt x="8554" y="20839"/>
                    <a:pt x="8554" y="20934"/>
                  </a:cubicBezTo>
                  <a:cubicBezTo>
                    <a:pt x="8768" y="20934"/>
                    <a:pt x="8554" y="21124"/>
                    <a:pt x="8768" y="21029"/>
                  </a:cubicBezTo>
                  <a:cubicBezTo>
                    <a:pt x="8768" y="20934"/>
                    <a:pt x="8768" y="20934"/>
                    <a:pt x="8768" y="20934"/>
                  </a:cubicBezTo>
                  <a:cubicBezTo>
                    <a:pt x="8768" y="20934"/>
                    <a:pt x="8768" y="20934"/>
                    <a:pt x="8768" y="20934"/>
                  </a:cubicBezTo>
                  <a:cubicBezTo>
                    <a:pt x="8768" y="20934"/>
                    <a:pt x="8982" y="20934"/>
                    <a:pt x="8982" y="20934"/>
                  </a:cubicBezTo>
                  <a:cubicBezTo>
                    <a:pt x="8982" y="20934"/>
                    <a:pt x="8982" y="20934"/>
                    <a:pt x="8982" y="20934"/>
                  </a:cubicBezTo>
                  <a:cubicBezTo>
                    <a:pt x="8982" y="20934"/>
                    <a:pt x="8982" y="20934"/>
                    <a:pt x="8982" y="20934"/>
                  </a:cubicBezTo>
                  <a:cubicBezTo>
                    <a:pt x="8982" y="20934"/>
                    <a:pt x="8982" y="20839"/>
                    <a:pt x="8982" y="20839"/>
                  </a:cubicBezTo>
                  <a:cubicBezTo>
                    <a:pt x="8982" y="20839"/>
                    <a:pt x="8982" y="20839"/>
                    <a:pt x="8982" y="20839"/>
                  </a:cubicBezTo>
                  <a:cubicBezTo>
                    <a:pt x="8982" y="20839"/>
                    <a:pt x="9196" y="20839"/>
                    <a:pt x="9196" y="20839"/>
                  </a:cubicBezTo>
                  <a:cubicBezTo>
                    <a:pt x="9196" y="20839"/>
                    <a:pt x="9196" y="20839"/>
                    <a:pt x="9196" y="20839"/>
                  </a:cubicBezTo>
                  <a:cubicBezTo>
                    <a:pt x="9410" y="20839"/>
                    <a:pt x="9410" y="20839"/>
                    <a:pt x="9410" y="20839"/>
                  </a:cubicBezTo>
                  <a:cubicBezTo>
                    <a:pt x="9624" y="20839"/>
                    <a:pt x="9624" y="20839"/>
                    <a:pt x="9624" y="20744"/>
                  </a:cubicBezTo>
                  <a:cubicBezTo>
                    <a:pt x="9624" y="20648"/>
                    <a:pt x="9624" y="20744"/>
                    <a:pt x="9624" y="20648"/>
                  </a:cubicBezTo>
                  <a:cubicBezTo>
                    <a:pt x="9838" y="20648"/>
                    <a:pt x="10051" y="20648"/>
                    <a:pt x="10051" y="20648"/>
                  </a:cubicBezTo>
                  <a:cubicBezTo>
                    <a:pt x="10051" y="20648"/>
                    <a:pt x="9838" y="20648"/>
                    <a:pt x="9838" y="20648"/>
                  </a:cubicBezTo>
                  <a:cubicBezTo>
                    <a:pt x="9838" y="20648"/>
                    <a:pt x="9838" y="20648"/>
                    <a:pt x="9838" y="20744"/>
                  </a:cubicBezTo>
                  <a:cubicBezTo>
                    <a:pt x="9838" y="20744"/>
                    <a:pt x="10051" y="20839"/>
                    <a:pt x="10051" y="20839"/>
                  </a:cubicBezTo>
                  <a:cubicBezTo>
                    <a:pt x="10265" y="20839"/>
                    <a:pt x="10051" y="20839"/>
                    <a:pt x="10265" y="20839"/>
                  </a:cubicBezTo>
                  <a:cubicBezTo>
                    <a:pt x="10265" y="20744"/>
                    <a:pt x="10051" y="20744"/>
                    <a:pt x="10051" y="20744"/>
                  </a:cubicBezTo>
                  <a:cubicBezTo>
                    <a:pt x="10051" y="20744"/>
                    <a:pt x="10265" y="20744"/>
                    <a:pt x="10265" y="20839"/>
                  </a:cubicBezTo>
                  <a:cubicBezTo>
                    <a:pt x="10479" y="20839"/>
                    <a:pt x="10265" y="20839"/>
                    <a:pt x="10479" y="20839"/>
                  </a:cubicBezTo>
                  <a:cubicBezTo>
                    <a:pt x="10479" y="20744"/>
                    <a:pt x="10479" y="20744"/>
                    <a:pt x="10479" y="20648"/>
                  </a:cubicBezTo>
                  <a:cubicBezTo>
                    <a:pt x="10265" y="20648"/>
                    <a:pt x="10479" y="20648"/>
                    <a:pt x="10265" y="20553"/>
                  </a:cubicBezTo>
                  <a:cubicBezTo>
                    <a:pt x="10479" y="20648"/>
                    <a:pt x="10479" y="20648"/>
                    <a:pt x="10693" y="20648"/>
                  </a:cubicBezTo>
                  <a:cubicBezTo>
                    <a:pt x="10479" y="20648"/>
                    <a:pt x="10693" y="20744"/>
                    <a:pt x="10693" y="20744"/>
                  </a:cubicBezTo>
                  <a:cubicBezTo>
                    <a:pt x="10907" y="20744"/>
                    <a:pt x="10693" y="20648"/>
                    <a:pt x="10693" y="20553"/>
                  </a:cubicBezTo>
                  <a:cubicBezTo>
                    <a:pt x="10693" y="20553"/>
                    <a:pt x="10479" y="20458"/>
                    <a:pt x="10479" y="20458"/>
                  </a:cubicBezTo>
                  <a:cubicBezTo>
                    <a:pt x="10693" y="20458"/>
                    <a:pt x="10693" y="20553"/>
                    <a:pt x="10907" y="20553"/>
                  </a:cubicBezTo>
                  <a:cubicBezTo>
                    <a:pt x="10907" y="20553"/>
                    <a:pt x="10907" y="20553"/>
                    <a:pt x="11121" y="20553"/>
                  </a:cubicBezTo>
                  <a:cubicBezTo>
                    <a:pt x="11121" y="20553"/>
                    <a:pt x="11121" y="20553"/>
                    <a:pt x="11121" y="20458"/>
                  </a:cubicBezTo>
                  <a:cubicBezTo>
                    <a:pt x="11121" y="20458"/>
                    <a:pt x="11121" y="20553"/>
                    <a:pt x="11335" y="20648"/>
                  </a:cubicBezTo>
                  <a:cubicBezTo>
                    <a:pt x="11335" y="20553"/>
                    <a:pt x="11335" y="20553"/>
                    <a:pt x="11335" y="20553"/>
                  </a:cubicBezTo>
                  <a:cubicBezTo>
                    <a:pt x="11335" y="20553"/>
                    <a:pt x="11335" y="20553"/>
                    <a:pt x="11335" y="20553"/>
                  </a:cubicBezTo>
                  <a:cubicBezTo>
                    <a:pt x="11335" y="20553"/>
                    <a:pt x="11549" y="20553"/>
                    <a:pt x="11549" y="20458"/>
                  </a:cubicBezTo>
                  <a:cubicBezTo>
                    <a:pt x="11549" y="20458"/>
                    <a:pt x="11549" y="20458"/>
                    <a:pt x="11549" y="20458"/>
                  </a:cubicBezTo>
                  <a:cubicBezTo>
                    <a:pt x="11549" y="20363"/>
                    <a:pt x="11549" y="20363"/>
                    <a:pt x="11549" y="20268"/>
                  </a:cubicBezTo>
                  <a:cubicBezTo>
                    <a:pt x="11762" y="20173"/>
                    <a:pt x="11976" y="20078"/>
                    <a:pt x="11976" y="20268"/>
                  </a:cubicBezTo>
                  <a:cubicBezTo>
                    <a:pt x="11976" y="20173"/>
                    <a:pt x="11762" y="20173"/>
                    <a:pt x="11762" y="20268"/>
                  </a:cubicBezTo>
                  <a:cubicBezTo>
                    <a:pt x="11762" y="20268"/>
                    <a:pt x="11549" y="20363"/>
                    <a:pt x="11549" y="20363"/>
                  </a:cubicBezTo>
                  <a:cubicBezTo>
                    <a:pt x="11549" y="20458"/>
                    <a:pt x="11549" y="20458"/>
                    <a:pt x="11549" y="20458"/>
                  </a:cubicBezTo>
                  <a:cubicBezTo>
                    <a:pt x="11762" y="20553"/>
                    <a:pt x="11762" y="20458"/>
                    <a:pt x="11762" y="20458"/>
                  </a:cubicBezTo>
                  <a:cubicBezTo>
                    <a:pt x="11762" y="20458"/>
                    <a:pt x="11762" y="20458"/>
                    <a:pt x="11762" y="20458"/>
                  </a:cubicBezTo>
                  <a:cubicBezTo>
                    <a:pt x="11762" y="20458"/>
                    <a:pt x="11976" y="20553"/>
                    <a:pt x="11976" y="20553"/>
                  </a:cubicBezTo>
                  <a:cubicBezTo>
                    <a:pt x="11976" y="20553"/>
                    <a:pt x="11976" y="20553"/>
                    <a:pt x="11976" y="20553"/>
                  </a:cubicBezTo>
                  <a:cubicBezTo>
                    <a:pt x="12190" y="20458"/>
                    <a:pt x="11976" y="20458"/>
                    <a:pt x="12190" y="20458"/>
                  </a:cubicBezTo>
                  <a:cubicBezTo>
                    <a:pt x="12190" y="20458"/>
                    <a:pt x="12190" y="20458"/>
                    <a:pt x="12190" y="20458"/>
                  </a:cubicBezTo>
                  <a:cubicBezTo>
                    <a:pt x="12190" y="20458"/>
                    <a:pt x="12404" y="20458"/>
                    <a:pt x="12404" y="20458"/>
                  </a:cubicBezTo>
                  <a:cubicBezTo>
                    <a:pt x="12404" y="20458"/>
                    <a:pt x="12404" y="20458"/>
                    <a:pt x="12404" y="20458"/>
                  </a:cubicBezTo>
                  <a:cubicBezTo>
                    <a:pt x="12618" y="20458"/>
                    <a:pt x="12618" y="20268"/>
                    <a:pt x="12832" y="20363"/>
                  </a:cubicBezTo>
                  <a:cubicBezTo>
                    <a:pt x="12832" y="20363"/>
                    <a:pt x="12832" y="20363"/>
                    <a:pt x="12832" y="20268"/>
                  </a:cubicBezTo>
                  <a:cubicBezTo>
                    <a:pt x="12832" y="20363"/>
                    <a:pt x="12832" y="20363"/>
                    <a:pt x="12832" y="20363"/>
                  </a:cubicBezTo>
                  <a:cubicBezTo>
                    <a:pt x="13046" y="20363"/>
                    <a:pt x="12832" y="20268"/>
                    <a:pt x="13046" y="20268"/>
                  </a:cubicBezTo>
                  <a:cubicBezTo>
                    <a:pt x="12832" y="20268"/>
                    <a:pt x="13046" y="20363"/>
                    <a:pt x="13259" y="20363"/>
                  </a:cubicBezTo>
                  <a:cubicBezTo>
                    <a:pt x="13259" y="20363"/>
                    <a:pt x="13046" y="20363"/>
                    <a:pt x="13046" y="20363"/>
                  </a:cubicBezTo>
                  <a:cubicBezTo>
                    <a:pt x="13046" y="20363"/>
                    <a:pt x="13046" y="20363"/>
                    <a:pt x="13259" y="20363"/>
                  </a:cubicBezTo>
                  <a:cubicBezTo>
                    <a:pt x="13259" y="20363"/>
                    <a:pt x="13473" y="20458"/>
                    <a:pt x="13473" y="20458"/>
                  </a:cubicBezTo>
                  <a:cubicBezTo>
                    <a:pt x="13473" y="20458"/>
                    <a:pt x="13473" y="20458"/>
                    <a:pt x="13473" y="20363"/>
                  </a:cubicBezTo>
                  <a:cubicBezTo>
                    <a:pt x="13687" y="20363"/>
                    <a:pt x="13687" y="20458"/>
                    <a:pt x="13901" y="20458"/>
                  </a:cubicBezTo>
                  <a:cubicBezTo>
                    <a:pt x="13687" y="20363"/>
                    <a:pt x="13687" y="20363"/>
                    <a:pt x="13901" y="20363"/>
                  </a:cubicBezTo>
                  <a:cubicBezTo>
                    <a:pt x="13901" y="20363"/>
                    <a:pt x="13901" y="20363"/>
                    <a:pt x="13901" y="20363"/>
                  </a:cubicBezTo>
                  <a:cubicBezTo>
                    <a:pt x="13901" y="20458"/>
                    <a:pt x="13901" y="20458"/>
                    <a:pt x="14115" y="20363"/>
                  </a:cubicBezTo>
                  <a:cubicBezTo>
                    <a:pt x="14115" y="20363"/>
                    <a:pt x="14115" y="20363"/>
                    <a:pt x="14115" y="20363"/>
                  </a:cubicBezTo>
                  <a:cubicBezTo>
                    <a:pt x="14115" y="20363"/>
                    <a:pt x="14115" y="20173"/>
                    <a:pt x="14115" y="20268"/>
                  </a:cubicBezTo>
                  <a:cubicBezTo>
                    <a:pt x="14543" y="20173"/>
                    <a:pt x="14756" y="19982"/>
                    <a:pt x="14970" y="19887"/>
                  </a:cubicBezTo>
                  <a:cubicBezTo>
                    <a:pt x="15184" y="19792"/>
                    <a:pt x="15398" y="19697"/>
                    <a:pt x="15398" y="19602"/>
                  </a:cubicBezTo>
                  <a:cubicBezTo>
                    <a:pt x="15612" y="19602"/>
                    <a:pt x="15826" y="19602"/>
                    <a:pt x="15826" y="19507"/>
                  </a:cubicBezTo>
                  <a:cubicBezTo>
                    <a:pt x="16253" y="19316"/>
                    <a:pt x="16681" y="19031"/>
                    <a:pt x="17109" y="18745"/>
                  </a:cubicBezTo>
                  <a:cubicBezTo>
                    <a:pt x="18392" y="18174"/>
                    <a:pt x="19461" y="17508"/>
                    <a:pt x="20531" y="16937"/>
                  </a:cubicBezTo>
                  <a:cubicBezTo>
                    <a:pt x="20745" y="16747"/>
                    <a:pt x="20958" y="16747"/>
                    <a:pt x="20958" y="16557"/>
                  </a:cubicBezTo>
                  <a:cubicBezTo>
                    <a:pt x="21172" y="16462"/>
                    <a:pt x="21600" y="15986"/>
                    <a:pt x="21600" y="15891"/>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27" name="Shape 2728">
              <a:extLst>
                <a:ext uri="{FF2B5EF4-FFF2-40B4-BE49-F238E27FC236}">
                  <a16:creationId xmlns:a16="http://schemas.microsoft.com/office/drawing/2014/main" id="{AC774E14-CA33-49F5-A3B8-1865C9B148AE}"/>
                </a:ext>
              </a:extLst>
            </p:cNvPr>
            <p:cNvSpPr/>
            <p:nvPr/>
          </p:nvSpPr>
          <p:spPr>
            <a:xfrm>
              <a:off x="5143797" y="7872321"/>
              <a:ext cx="839677" cy="542928"/>
            </a:xfrm>
            <a:custGeom>
              <a:avLst/>
              <a:gdLst/>
              <a:ahLst/>
              <a:cxnLst>
                <a:cxn ang="0">
                  <a:pos x="wd2" y="hd2"/>
                </a:cxn>
                <a:cxn ang="5400000">
                  <a:pos x="wd2" y="hd2"/>
                </a:cxn>
                <a:cxn ang="10800000">
                  <a:pos x="wd2" y="hd2"/>
                </a:cxn>
                <a:cxn ang="16200000">
                  <a:pos x="wd2" y="hd2"/>
                </a:cxn>
              </a:cxnLst>
              <a:rect l="0" t="0" r="r" b="b"/>
              <a:pathLst>
                <a:path w="21600" h="21201" extrusionOk="0">
                  <a:moveTo>
                    <a:pt x="4759" y="11786"/>
                  </a:moveTo>
                  <a:cubicBezTo>
                    <a:pt x="4759" y="11786"/>
                    <a:pt x="4393" y="11232"/>
                    <a:pt x="4393" y="11232"/>
                  </a:cubicBezTo>
                  <a:cubicBezTo>
                    <a:pt x="4393" y="11232"/>
                    <a:pt x="4027" y="10678"/>
                    <a:pt x="4027" y="10678"/>
                  </a:cubicBezTo>
                  <a:cubicBezTo>
                    <a:pt x="3661" y="10678"/>
                    <a:pt x="3661" y="10124"/>
                    <a:pt x="3295" y="10678"/>
                  </a:cubicBezTo>
                  <a:cubicBezTo>
                    <a:pt x="3295" y="10678"/>
                    <a:pt x="3295" y="10678"/>
                    <a:pt x="2929" y="10678"/>
                  </a:cubicBezTo>
                  <a:cubicBezTo>
                    <a:pt x="2563" y="10678"/>
                    <a:pt x="2929" y="10678"/>
                    <a:pt x="2563" y="10678"/>
                  </a:cubicBezTo>
                  <a:cubicBezTo>
                    <a:pt x="2563" y="10124"/>
                    <a:pt x="2563" y="10124"/>
                    <a:pt x="2197" y="10678"/>
                  </a:cubicBezTo>
                  <a:cubicBezTo>
                    <a:pt x="2197" y="10678"/>
                    <a:pt x="1831" y="10678"/>
                    <a:pt x="1831" y="10678"/>
                  </a:cubicBezTo>
                  <a:cubicBezTo>
                    <a:pt x="1464" y="11232"/>
                    <a:pt x="1464" y="11232"/>
                    <a:pt x="1464" y="11786"/>
                  </a:cubicBezTo>
                  <a:cubicBezTo>
                    <a:pt x="1098" y="11786"/>
                    <a:pt x="1464" y="11232"/>
                    <a:pt x="1098" y="11232"/>
                  </a:cubicBezTo>
                  <a:cubicBezTo>
                    <a:pt x="732" y="11786"/>
                    <a:pt x="1098" y="11786"/>
                    <a:pt x="732" y="12339"/>
                  </a:cubicBezTo>
                  <a:cubicBezTo>
                    <a:pt x="732" y="11786"/>
                    <a:pt x="732" y="11786"/>
                    <a:pt x="366" y="11232"/>
                  </a:cubicBezTo>
                  <a:cubicBezTo>
                    <a:pt x="366" y="11232"/>
                    <a:pt x="366" y="11786"/>
                    <a:pt x="0" y="11232"/>
                  </a:cubicBezTo>
                  <a:cubicBezTo>
                    <a:pt x="366" y="11786"/>
                    <a:pt x="366" y="12339"/>
                    <a:pt x="732" y="12893"/>
                  </a:cubicBezTo>
                  <a:cubicBezTo>
                    <a:pt x="366" y="12893"/>
                    <a:pt x="366" y="13447"/>
                    <a:pt x="366" y="13447"/>
                  </a:cubicBezTo>
                  <a:cubicBezTo>
                    <a:pt x="366" y="12893"/>
                    <a:pt x="366" y="12893"/>
                    <a:pt x="0" y="12893"/>
                  </a:cubicBezTo>
                  <a:cubicBezTo>
                    <a:pt x="366" y="13447"/>
                    <a:pt x="366" y="13447"/>
                    <a:pt x="366" y="13447"/>
                  </a:cubicBezTo>
                  <a:cubicBezTo>
                    <a:pt x="0" y="13447"/>
                    <a:pt x="0" y="13447"/>
                    <a:pt x="0" y="13447"/>
                  </a:cubicBezTo>
                  <a:cubicBezTo>
                    <a:pt x="0" y="14001"/>
                    <a:pt x="366" y="14001"/>
                    <a:pt x="366" y="14001"/>
                  </a:cubicBezTo>
                  <a:cubicBezTo>
                    <a:pt x="732" y="14001"/>
                    <a:pt x="732" y="14555"/>
                    <a:pt x="732" y="14555"/>
                  </a:cubicBezTo>
                  <a:cubicBezTo>
                    <a:pt x="732" y="14555"/>
                    <a:pt x="1098" y="14555"/>
                    <a:pt x="1098" y="15109"/>
                  </a:cubicBezTo>
                  <a:cubicBezTo>
                    <a:pt x="1098" y="15109"/>
                    <a:pt x="1098" y="15109"/>
                    <a:pt x="1098" y="15109"/>
                  </a:cubicBezTo>
                  <a:cubicBezTo>
                    <a:pt x="1098" y="15663"/>
                    <a:pt x="1098" y="15663"/>
                    <a:pt x="1098" y="15663"/>
                  </a:cubicBezTo>
                  <a:cubicBezTo>
                    <a:pt x="732" y="15663"/>
                    <a:pt x="732" y="15663"/>
                    <a:pt x="732" y="16216"/>
                  </a:cubicBezTo>
                  <a:cubicBezTo>
                    <a:pt x="732" y="16216"/>
                    <a:pt x="732" y="16770"/>
                    <a:pt x="366" y="16770"/>
                  </a:cubicBezTo>
                  <a:cubicBezTo>
                    <a:pt x="366" y="16770"/>
                    <a:pt x="732" y="17324"/>
                    <a:pt x="732" y="17324"/>
                  </a:cubicBezTo>
                  <a:cubicBezTo>
                    <a:pt x="732" y="17324"/>
                    <a:pt x="1098" y="16770"/>
                    <a:pt x="1464" y="16216"/>
                  </a:cubicBezTo>
                  <a:cubicBezTo>
                    <a:pt x="1464" y="15663"/>
                    <a:pt x="1464" y="15109"/>
                    <a:pt x="1831" y="14555"/>
                  </a:cubicBezTo>
                  <a:cubicBezTo>
                    <a:pt x="1831" y="14555"/>
                    <a:pt x="2197" y="14001"/>
                    <a:pt x="2197" y="14555"/>
                  </a:cubicBezTo>
                  <a:cubicBezTo>
                    <a:pt x="2197" y="14001"/>
                    <a:pt x="2197" y="14001"/>
                    <a:pt x="2563" y="14001"/>
                  </a:cubicBezTo>
                  <a:cubicBezTo>
                    <a:pt x="2563" y="14001"/>
                    <a:pt x="2563" y="14001"/>
                    <a:pt x="2563" y="14001"/>
                  </a:cubicBezTo>
                  <a:cubicBezTo>
                    <a:pt x="2563" y="13447"/>
                    <a:pt x="2929" y="14555"/>
                    <a:pt x="3295" y="14001"/>
                  </a:cubicBezTo>
                  <a:cubicBezTo>
                    <a:pt x="2929" y="14001"/>
                    <a:pt x="2929" y="14001"/>
                    <a:pt x="3295" y="14001"/>
                  </a:cubicBezTo>
                  <a:cubicBezTo>
                    <a:pt x="3295" y="14001"/>
                    <a:pt x="3295" y="13447"/>
                    <a:pt x="3661" y="13447"/>
                  </a:cubicBezTo>
                  <a:cubicBezTo>
                    <a:pt x="3661" y="13447"/>
                    <a:pt x="3661" y="13447"/>
                    <a:pt x="4027" y="12893"/>
                  </a:cubicBezTo>
                  <a:cubicBezTo>
                    <a:pt x="4027" y="12893"/>
                    <a:pt x="3661" y="12893"/>
                    <a:pt x="4027" y="12893"/>
                  </a:cubicBezTo>
                  <a:cubicBezTo>
                    <a:pt x="4027" y="12893"/>
                    <a:pt x="4027" y="12893"/>
                    <a:pt x="4027" y="12893"/>
                  </a:cubicBezTo>
                  <a:cubicBezTo>
                    <a:pt x="4027" y="12893"/>
                    <a:pt x="4027" y="12893"/>
                    <a:pt x="4393" y="12893"/>
                  </a:cubicBezTo>
                  <a:cubicBezTo>
                    <a:pt x="4393" y="12339"/>
                    <a:pt x="4393" y="12339"/>
                    <a:pt x="4393" y="12339"/>
                  </a:cubicBezTo>
                  <a:cubicBezTo>
                    <a:pt x="4393" y="12339"/>
                    <a:pt x="4393" y="12339"/>
                    <a:pt x="4393" y="12339"/>
                  </a:cubicBezTo>
                  <a:cubicBezTo>
                    <a:pt x="4759" y="11232"/>
                    <a:pt x="4393" y="12339"/>
                    <a:pt x="4759" y="12339"/>
                  </a:cubicBezTo>
                  <a:cubicBezTo>
                    <a:pt x="4759" y="12339"/>
                    <a:pt x="4759" y="12339"/>
                    <a:pt x="4759" y="11786"/>
                  </a:cubicBezTo>
                  <a:cubicBezTo>
                    <a:pt x="4759" y="11786"/>
                    <a:pt x="5125" y="11786"/>
                    <a:pt x="5125" y="12339"/>
                  </a:cubicBezTo>
                  <a:cubicBezTo>
                    <a:pt x="5125" y="11786"/>
                    <a:pt x="5125" y="11786"/>
                    <a:pt x="4759" y="11786"/>
                  </a:cubicBezTo>
                  <a:close/>
                  <a:moveTo>
                    <a:pt x="1098" y="7909"/>
                  </a:moveTo>
                  <a:cubicBezTo>
                    <a:pt x="1831" y="7909"/>
                    <a:pt x="2197" y="7909"/>
                    <a:pt x="2197" y="9016"/>
                  </a:cubicBezTo>
                  <a:cubicBezTo>
                    <a:pt x="2197" y="9016"/>
                    <a:pt x="2197" y="9570"/>
                    <a:pt x="2197" y="9570"/>
                  </a:cubicBezTo>
                  <a:cubicBezTo>
                    <a:pt x="2563" y="10124"/>
                    <a:pt x="2563" y="9570"/>
                    <a:pt x="2929" y="9570"/>
                  </a:cubicBezTo>
                  <a:cubicBezTo>
                    <a:pt x="2929" y="9570"/>
                    <a:pt x="2929" y="9016"/>
                    <a:pt x="2929" y="8463"/>
                  </a:cubicBezTo>
                  <a:cubicBezTo>
                    <a:pt x="3295" y="7909"/>
                    <a:pt x="3295" y="8463"/>
                    <a:pt x="3295" y="8463"/>
                  </a:cubicBezTo>
                  <a:cubicBezTo>
                    <a:pt x="3295" y="8463"/>
                    <a:pt x="3295" y="9016"/>
                    <a:pt x="3295" y="9016"/>
                  </a:cubicBezTo>
                  <a:cubicBezTo>
                    <a:pt x="3661" y="9016"/>
                    <a:pt x="3661" y="8463"/>
                    <a:pt x="3661" y="8463"/>
                  </a:cubicBezTo>
                  <a:cubicBezTo>
                    <a:pt x="3661" y="7909"/>
                    <a:pt x="4027" y="8463"/>
                    <a:pt x="4027" y="7909"/>
                  </a:cubicBezTo>
                  <a:cubicBezTo>
                    <a:pt x="4027" y="7909"/>
                    <a:pt x="4027" y="7909"/>
                    <a:pt x="4027" y="7355"/>
                  </a:cubicBezTo>
                  <a:cubicBezTo>
                    <a:pt x="4027" y="7355"/>
                    <a:pt x="3661" y="6801"/>
                    <a:pt x="3661" y="6801"/>
                  </a:cubicBezTo>
                  <a:cubicBezTo>
                    <a:pt x="3661" y="6247"/>
                    <a:pt x="3295" y="6801"/>
                    <a:pt x="2929" y="6801"/>
                  </a:cubicBezTo>
                  <a:cubicBezTo>
                    <a:pt x="2929" y="6247"/>
                    <a:pt x="2929" y="6247"/>
                    <a:pt x="2929" y="5693"/>
                  </a:cubicBezTo>
                  <a:cubicBezTo>
                    <a:pt x="2563" y="5139"/>
                    <a:pt x="2563" y="6247"/>
                    <a:pt x="2563" y="6247"/>
                  </a:cubicBezTo>
                  <a:cubicBezTo>
                    <a:pt x="2197" y="6801"/>
                    <a:pt x="2197" y="6247"/>
                    <a:pt x="2197" y="6801"/>
                  </a:cubicBezTo>
                  <a:cubicBezTo>
                    <a:pt x="2197" y="6801"/>
                    <a:pt x="2197" y="6801"/>
                    <a:pt x="2197" y="6801"/>
                  </a:cubicBezTo>
                  <a:cubicBezTo>
                    <a:pt x="2197" y="6801"/>
                    <a:pt x="2197" y="6801"/>
                    <a:pt x="2197" y="6801"/>
                  </a:cubicBezTo>
                  <a:cubicBezTo>
                    <a:pt x="1831" y="6801"/>
                    <a:pt x="1098" y="6801"/>
                    <a:pt x="1098" y="7355"/>
                  </a:cubicBezTo>
                  <a:cubicBezTo>
                    <a:pt x="366" y="7355"/>
                    <a:pt x="1098" y="7355"/>
                    <a:pt x="1098" y="7909"/>
                  </a:cubicBezTo>
                  <a:close/>
                  <a:moveTo>
                    <a:pt x="21600" y="2924"/>
                  </a:moveTo>
                  <a:cubicBezTo>
                    <a:pt x="21600" y="2924"/>
                    <a:pt x="21600" y="2924"/>
                    <a:pt x="21234" y="2370"/>
                  </a:cubicBezTo>
                  <a:cubicBezTo>
                    <a:pt x="21234" y="2370"/>
                    <a:pt x="21234" y="2370"/>
                    <a:pt x="20868" y="1816"/>
                  </a:cubicBezTo>
                  <a:cubicBezTo>
                    <a:pt x="20502" y="2924"/>
                    <a:pt x="19769" y="2924"/>
                    <a:pt x="19037" y="2370"/>
                  </a:cubicBezTo>
                  <a:cubicBezTo>
                    <a:pt x="18671" y="2370"/>
                    <a:pt x="17939" y="2370"/>
                    <a:pt x="17573" y="2370"/>
                  </a:cubicBezTo>
                  <a:cubicBezTo>
                    <a:pt x="17207" y="2370"/>
                    <a:pt x="17207" y="1816"/>
                    <a:pt x="16841" y="1816"/>
                  </a:cubicBezTo>
                  <a:cubicBezTo>
                    <a:pt x="16841" y="1816"/>
                    <a:pt x="16475" y="1263"/>
                    <a:pt x="16475" y="1263"/>
                  </a:cubicBezTo>
                  <a:cubicBezTo>
                    <a:pt x="16108" y="1263"/>
                    <a:pt x="16108" y="1263"/>
                    <a:pt x="16108" y="1263"/>
                  </a:cubicBezTo>
                  <a:cubicBezTo>
                    <a:pt x="15742" y="1263"/>
                    <a:pt x="15376" y="709"/>
                    <a:pt x="15010" y="709"/>
                  </a:cubicBezTo>
                  <a:cubicBezTo>
                    <a:pt x="15010" y="709"/>
                    <a:pt x="14644" y="709"/>
                    <a:pt x="14644" y="709"/>
                  </a:cubicBezTo>
                  <a:cubicBezTo>
                    <a:pt x="14278" y="709"/>
                    <a:pt x="14278" y="709"/>
                    <a:pt x="14278" y="155"/>
                  </a:cubicBezTo>
                  <a:cubicBezTo>
                    <a:pt x="13912" y="155"/>
                    <a:pt x="14278" y="1263"/>
                    <a:pt x="13912" y="155"/>
                  </a:cubicBezTo>
                  <a:cubicBezTo>
                    <a:pt x="13912" y="709"/>
                    <a:pt x="13546" y="1263"/>
                    <a:pt x="13546" y="709"/>
                  </a:cubicBezTo>
                  <a:cubicBezTo>
                    <a:pt x="13546" y="709"/>
                    <a:pt x="13180" y="-399"/>
                    <a:pt x="13180" y="155"/>
                  </a:cubicBezTo>
                  <a:cubicBezTo>
                    <a:pt x="13180" y="155"/>
                    <a:pt x="13546" y="1263"/>
                    <a:pt x="13180" y="709"/>
                  </a:cubicBezTo>
                  <a:cubicBezTo>
                    <a:pt x="12814" y="709"/>
                    <a:pt x="12447" y="155"/>
                    <a:pt x="12447" y="155"/>
                  </a:cubicBezTo>
                  <a:cubicBezTo>
                    <a:pt x="12447" y="155"/>
                    <a:pt x="12447" y="709"/>
                    <a:pt x="12447" y="709"/>
                  </a:cubicBezTo>
                  <a:cubicBezTo>
                    <a:pt x="12447" y="709"/>
                    <a:pt x="12814" y="1263"/>
                    <a:pt x="12814" y="1263"/>
                  </a:cubicBezTo>
                  <a:cubicBezTo>
                    <a:pt x="12447" y="1263"/>
                    <a:pt x="12081" y="1263"/>
                    <a:pt x="12081" y="1816"/>
                  </a:cubicBezTo>
                  <a:cubicBezTo>
                    <a:pt x="12081" y="1816"/>
                    <a:pt x="11715" y="1263"/>
                    <a:pt x="11349" y="1263"/>
                  </a:cubicBezTo>
                  <a:cubicBezTo>
                    <a:pt x="11349" y="1263"/>
                    <a:pt x="11349" y="1263"/>
                    <a:pt x="11349" y="1263"/>
                  </a:cubicBezTo>
                  <a:cubicBezTo>
                    <a:pt x="10983" y="1263"/>
                    <a:pt x="11349" y="1816"/>
                    <a:pt x="11349" y="1816"/>
                  </a:cubicBezTo>
                  <a:cubicBezTo>
                    <a:pt x="10983" y="1816"/>
                    <a:pt x="10983" y="1263"/>
                    <a:pt x="10983" y="1263"/>
                  </a:cubicBezTo>
                  <a:cubicBezTo>
                    <a:pt x="10617" y="1263"/>
                    <a:pt x="10617" y="1816"/>
                    <a:pt x="10617" y="1263"/>
                  </a:cubicBezTo>
                  <a:cubicBezTo>
                    <a:pt x="10251" y="1263"/>
                    <a:pt x="10251" y="1263"/>
                    <a:pt x="10251" y="1263"/>
                  </a:cubicBezTo>
                  <a:cubicBezTo>
                    <a:pt x="9885" y="709"/>
                    <a:pt x="10251" y="1816"/>
                    <a:pt x="10251" y="1816"/>
                  </a:cubicBezTo>
                  <a:cubicBezTo>
                    <a:pt x="9885" y="2370"/>
                    <a:pt x="9885" y="1816"/>
                    <a:pt x="9885" y="1816"/>
                  </a:cubicBezTo>
                  <a:cubicBezTo>
                    <a:pt x="9519" y="1816"/>
                    <a:pt x="9519" y="1816"/>
                    <a:pt x="9519" y="1816"/>
                  </a:cubicBezTo>
                  <a:cubicBezTo>
                    <a:pt x="9519" y="1816"/>
                    <a:pt x="9885" y="2370"/>
                    <a:pt x="9519" y="2370"/>
                  </a:cubicBezTo>
                  <a:cubicBezTo>
                    <a:pt x="9519" y="2370"/>
                    <a:pt x="9519" y="1816"/>
                    <a:pt x="9153" y="1816"/>
                  </a:cubicBezTo>
                  <a:cubicBezTo>
                    <a:pt x="9153" y="1816"/>
                    <a:pt x="9153" y="2370"/>
                    <a:pt x="9153" y="2370"/>
                  </a:cubicBezTo>
                  <a:cubicBezTo>
                    <a:pt x="8786" y="1816"/>
                    <a:pt x="8786" y="1263"/>
                    <a:pt x="8420" y="1816"/>
                  </a:cubicBezTo>
                  <a:cubicBezTo>
                    <a:pt x="8420" y="2370"/>
                    <a:pt x="8420" y="2370"/>
                    <a:pt x="8420" y="2370"/>
                  </a:cubicBezTo>
                  <a:cubicBezTo>
                    <a:pt x="8054" y="2370"/>
                    <a:pt x="8054" y="2370"/>
                    <a:pt x="8054" y="2370"/>
                  </a:cubicBezTo>
                  <a:cubicBezTo>
                    <a:pt x="8054" y="2924"/>
                    <a:pt x="8420" y="2924"/>
                    <a:pt x="8054" y="2924"/>
                  </a:cubicBezTo>
                  <a:cubicBezTo>
                    <a:pt x="8054" y="2924"/>
                    <a:pt x="7688" y="2370"/>
                    <a:pt x="7688" y="2370"/>
                  </a:cubicBezTo>
                  <a:cubicBezTo>
                    <a:pt x="7322" y="2924"/>
                    <a:pt x="8054" y="3478"/>
                    <a:pt x="7688" y="4032"/>
                  </a:cubicBezTo>
                  <a:cubicBezTo>
                    <a:pt x="7688" y="3478"/>
                    <a:pt x="6590" y="3478"/>
                    <a:pt x="6590" y="3478"/>
                  </a:cubicBezTo>
                  <a:cubicBezTo>
                    <a:pt x="6590" y="4032"/>
                    <a:pt x="6590" y="4032"/>
                    <a:pt x="6590" y="4032"/>
                  </a:cubicBezTo>
                  <a:cubicBezTo>
                    <a:pt x="6590" y="4032"/>
                    <a:pt x="6224" y="4032"/>
                    <a:pt x="6224" y="4032"/>
                  </a:cubicBezTo>
                  <a:cubicBezTo>
                    <a:pt x="6224" y="4032"/>
                    <a:pt x="6224" y="4032"/>
                    <a:pt x="6224" y="4032"/>
                  </a:cubicBezTo>
                  <a:cubicBezTo>
                    <a:pt x="6224" y="4032"/>
                    <a:pt x="5858" y="4032"/>
                    <a:pt x="5858" y="4032"/>
                  </a:cubicBezTo>
                  <a:cubicBezTo>
                    <a:pt x="5492" y="4586"/>
                    <a:pt x="5858" y="5139"/>
                    <a:pt x="5858" y="5693"/>
                  </a:cubicBezTo>
                  <a:cubicBezTo>
                    <a:pt x="5492" y="5139"/>
                    <a:pt x="5492" y="5693"/>
                    <a:pt x="5492" y="6247"/>
                  </a:cubicBezTo>
                  <a:cubicBezTo>
                    <a:pt x="5492" y="6247"/>
                    <a:pt x="5492" y="6247"/>
                    <a:pt x="5492" y="6247"/>
                  </a:cubicBezTo>
                  <a:cubicBezTo>
                    <a:pt x="5492" y="6247"/>
                    <a:pt x="5858" y="6247"/>
                    <a:pt x="5858" y="6801"/>
                  </a:cubicBezTo>
                  <a:cubicBezTo>
                    <a:pt x="5858" y="6801"/>
                    <a:pt x="5858" y="6247"/>
                    <a:pt x="6224" y="6247"/>
                  </a:cubicBezTo>
                  <a:cubicBezTo>
                    <a:pt x="5858" y="6247"/>
                    <a:pt x="5858" y="6247"/>
                    <a:pt x="5858" y="5693"/>
                  </a:cubicBezTo>
                  <a:cubicBezTo>
                    <a:pt x="6224" y="6247"/>
                    <a:pt x="6224" y="6801"/>
                    <a:pt x="5858" y="6801"/>
                  </a:cubicBezTo>
                  <a:cubicBezTo>
                    <a:pt x="5858" y="6801"/>
                    <a:pt x="5858" y="6801"/>
                    <a:pt x="5492" y="6801"/>
                  </a:cubicBezTo>
                  <a:cubicBezTo>
                    <a:pt x="5492" y="7355"/>
                    <a:pt x="5492" y="7355"/>
                    <a:pt x="5492" y="7909"/>
                  </a:cubicBezTo>
                  <a:cubicBezTo>
                    <a:pt x="5858" y="8463"/>
                    <a:pt x="5858" y="8463"/>
                    <a:pt x="5492" y="9016"/>
                  </a:cubicBezTo>
                  <a:cubicBezTo>
                    <a:pt x="5492" y="8463"/>
                    <a:pt x="6224" y="8463"/>
                    <a:pt x="6590" y="8463"/>
                  </a:cubicBezTo>
                  <a:cubicBezTo>
                    <a:pt x="6590" y="8463"/>
                    <a:pt x="6956" y="8463"/>
                    <a:pt x="6956" y="9016"/>
                  </a:cubicBezTo>
                  <a:cubicBezTo>
                    <a:pt x="6590" y="8463"/>
                    <a:pt x="6590" y="9016"/>
                    <a:pt x="6590" y="9016"/>
                  </a:cubicBezTo>
                  <a:cubicBezTo>
                    <a:pt x="6590" y="9016"/>
                    <a:pt x="6590" y="9016"/>
                    <a:pt x="6224" y="9016"/>
                  </a:cubicBezTo>
                  <a:cubicBezTo>
                    <a:pt x="6224" y="9016"/>
                    <a:pt x="5858" y="9016"/>
                    <a:pt x="5858" y="9016"/>
                  </a:cubicBezTo>
                  <a:cubicBezTo>
                    <a:pt x="5858" y="9016"/>
                    <a:pt x="5858" y="9016"/>
                    <a:pt x="5858" y="9016"/>
                  </a:cubicBezTo>
                  <a:cubicBezTo>
                    <a:pt x="5858" y="9570"/>
                    <a:pt x="5492" y="9570"/>
                    <a:pt x="5492" y="9570"/>
                  </a:cubicBezTo>
                  <a:cubicBezTo>
                    <a:pt x="5492" y="9570"/>
                    <a:pt x="5492" y="10678"/>
                    <a:pt x="5858" y="10678"/>
                  </a:cubicBezTo>
                  <a:cubicBezTo>
                    <a:pt x="5858" y="10678"/>
                    <a:pt x="5858" y="10678"/>
                    <a:pt x="5858" y="10678"/>
                  </a:cubicBezTo>
                  <a:cubicBezTo>
                    <a:pt x="5858" y="10678"/>
                    <a:pt x="5858" y="10678"/>
                    <a:pt x="5858" y="11232"/>
                  </a:cubicBezTo>
                  <a:cubicBezTo>
                    <a:pt x="5858" y="11232"/>
                    <a:pt x="6224" y="11232"/>
                    <a:pt x="6224" y="11232"/>
                  </a:cubicBezTo>
                  <a:cubicBezTo>
                    <a:pt x="6224" y="11232"/>
                    <a:pt x="6224" y="11786"/>
                    <a:pt x="6224" y="11786"/>
                  </a:cubicBezTo>
                  <a:cubicBezTo>
                    <a:pt x="6224" y="12339"/>
                    <a:pt x="6224" y="12893"/>
                    <a:pt x="6590" y="12893"/>
                  </a:cubicBezTo>
                  <a:cubicBezTo>
                    <a:pt x="6590" y="12893"/>
                    <a:pt x="6590" y="12893"/>
                    <a:pt x="6590" y="12893"/>
                  </a:cubicBezTo>
                  <a:cubicBezTo>
                    <a:pt x="6956" y="12893"/>
                    <a:pt x="6956" y="12893"/>
                    <a:pt x="7322" y="13447"/>
                  </a:cubicBezTo>
                  <a:cubicBezTo>
                    <a:pt x="7322" y="13447"/>
                    <a:pt x="7322" y="14001"/>
                    <a:pt x="7688" y="14001"/>
                  </a:cubicBezTo>
                  <a:cubicBezTo>
                    <a:pt x="7688" y="14001"/>
                    <a:pt x="7688" y="13447"/>
                    <a:pt x="7688" y="13447"/>
                  </a:cubicBezTo>
                  <a:cubicBezTo>
                    <a:pt x="7688" y="13447"/>
                    <a:pt x="8054" y="13447"/>
                    <a:pt x="8054" y="13447"/>
                  </a:cubicBezTo>
                  <a:cubicBezTo>
                    <a:pt x="8054" y="13447"/>
                    <a:pt x="8054" y="12893"/>
                    <a:pt x="8420" y="12893"/>
                  </a:cubicBezTo>
                  <a:cubicBezTo>
                    <a:pt x="8786" y="12339"/>
                    <a:pt x="9153" y="12893"/>
                    <a:pt x="9153" y="13447"/>
                  </a:cubicBezTo>
                  <a:cubicBezTo>
                    <a:pt x="9153" y="13447"/>
                    <a:pt x="9153" y="13447"/>
                    <a:pt x="8786" y="14001"/>
                  </a:cubicBezTo>
                  <a:cubicBezTo>
                    <a:pt x="8786" y="14001"/>
                    <a:pt x="8786" y="14001"/>
                    <a:pt x="8786" y="14001"/>
                  </a:cubicBezTo>
                  <a:cubicBezTo>
                    <a:pt x="8786" y="14555"/>
                    <a:pt x="8786" y="15109"/>
                    <a:pt x="8786" y="15663"/>
                  </a:cubicBezTo>
                  <a:cubicBezTo>
                    <a:pt x="8786" y="16216"/>
                    <a:pt x="8054" y="17324"/>
                    <a:pt x="8420" y="17324"/>
                  </a:cubicBezTo>
                  <a:cubicBezTo>
                    <a:pt x="8420" y="17878"/>
                    <a:pt x="8420" y="17324"/>
                    <a:pt x="8786" y="17324"/>
                  </a:cubicBezTo>
                  <a:cubicBezTo>
                    <a:pt x="8786" y="17324"/>
                    <a:pt x="8786" y="16770"/>
                    <a:pt x="9153" y="16770"/>
                  </a:cubicBezTo>
                  <a:cubicBezTo>
                    <a:pt x="9519" y="16770"/>
                    <a:pt x="9519" y="16770"/>
                    <a:pt x="9519" y="16770"/>
                  </a:cubicBezTo>
                  <a:cubicBezTo>
                    <a:pt x="9519" y="16770"/>
                    <a:pt x="9519" y="16216"/>
                    <a:pt x="9885" y="16216"/>
                  </a:cubicBezTo>
                  <a:cubicBezTo>
                    <a:pt x="9885" y="16216"/>
                    <a:pt x="9885" y="16770"/>
                    <a:pt x="9885" y="16770"/>
                  </a:cubicBezTo>
                  <a:cubicBezTo>
                    <a:pt x="9885" y="16770"/>
                    <a:pt x="10251" y="16216"/>
                    <a:pt x="10251" y="16216"/>
                  </a:cubicBezTo>
                  <a:cubicBezTo>
                    <a:pt x="10617" y="16216"/>
                    <a:pt x="10617" y="15663"/>
                    <a:pt x="10983" y="15663"/>
                  </a:cubicBezTo>
                  <a:cubicBezTo>
                    <a:pt x="11349" y="15663"/>
                    <a:pt x="10983" y="16216"/>
                    <a:pt x="11349" y="16216"/>
                  </a:cubicBezTo>
                  <a:cubicBezTo>
                    <a:pt x="11715" y="16770"/>
                    <a:pt x="11349" y="15663"/>
                    <a:pt x="11715" y="15663"/>
                  </a:cubicBezTo>
                  <a:cubicBezTo>
                    <a:pt x="11715" y="15663"/>
                    <a:pt x="11715" y="16216"/>
                    <a:pt x="11715" y="16216"/>
                  </a:cubicBezTo>
                  <a:cubicBezTo>
                    <a:pt x="12081" y="16216"/>
                    <a:pt x="12081" y="16770"/>
                    <a:pt x="12447" y="16770"/>
                  </a:cubicBezTo>
                  <a:cubicBezTo>
                    <a:pt x="12447" y="16770"/>
                    <a:pt x="12447" y="17324"/>
                    <a:pt x="12814" y="17324"/>
                  </a:cubicBezTo>
                  <a:cubicBezTo>
                    <a:pt x="12814" y="17324"/>
                    <a:pt x="12814" y="17324"/>
                    <a:pt x="13180" y="17324"/>
                  </a:cubicBezTo>
                  <a:cubicBezTo>
                    <a:pt x="13180" y="17324"/>
                    <a:pt x="13180" y="17324"/>
                    <a:pt x="13180" y="17324"/>
                  </a:cubicBezTo>
                  <a:cubicBezTo>
                    <a:pt x="13546" y="17878"/>
                    <a:pt x="13180" y="17878"/>
                    <a:pt x="13546" y="17878"/>
                  </a:cubicBezTo>
                  <a:cubicBezTo>
                    <a:pt x="13912" y="17878"/>
                    <a:pt x="13912" y="17878"/>
                    <a:pt x="13912" y="18432"/>
                  </a:cubicBezTo>
                  <a:cubicBezTo>
                    <a:pt x="14278" y="18432"/>
                    <a:pt x="14278" y="18432"/>
                    <a:pt x="14278" y="18986"/>
                  </a:cubicBezTo>
                  <a:cubicBezTo>
                    <a:pt x="14278" y="18986"/>
                    <a:pt x="14644" y="19539"/>
                    <a:pt x="15010" y="20093"/>
                  </a:cubicBezTo>
                  <a:cubicBezTo>
                    <a:pt x="15010" y="20093"/>
                    <a:pt x="15010" y="20647"/>
                    <a:pt x="15376" y="20647"/>
                  </a:cubicBezTo>
                  <a:cubicBezTo>
                    <a:pt x="15376" y="20647"/>
                    <a:pt x="15742" y="21201"/>
                    <a:pt x="15742" y="21201"/>
                  </a:cubicBezTo>
                  <a:cubicBezTo>
                    <a:pt x="16108" y="21201"/>
                    <a:pt x="16108" y="20647"/>
                    <a:pt x="16108" y="20647"/>
                  </a:cubicBezTo>
                  <a:cubicBezTo>
                    <a:pt x="16475" y="20647"/>
                    <a:pt x="16475" y="20647"/>
                    <a:pt x="16475" y="20647"/>
                  </a:cubicBezTo>
                  <a:cubicBezTo>
                    <a:pt x="16841" y="20647"/>
                    <a:pt x="16841" y="20647"/>
                    <a:pt x="16841" y="20647"/>
                  </a:cubicBezTo>
                  <a:cubicBezTo>
                    <a:pt x="16841" y="20093"/>
                    <a:pt x="17207" y="20093"/>
                    <a:pt x="17207" y="20647"/>
                  </a:cubicBezTo>
                  <a:cubicBezTo>
                    <a:pt x="17573" y="20647"/>
                    <a:pt x="17573" y="20647"/>
                    <a:pt x="17939" y="21201"/>
                  </a:cubicBezTo>
                  <a:cubicBezTo>
                    <a:pt x="17939" y="21201"/>
                    <a:pt x="18305" y="21201"/>
                    <a:pt x="18305" y="21201"/>
                  </a:cubicBezTo>
                  <a:cubicBezTo>
                    <a:pt x="18671" y="21201"/>
                    <a:pt x="18305" y="21201"/>
                    <a:pt x="18671" y="20647"/>
                  </a:cubicBezTo>
                  <a:cubicBezTo>
                    <a:pt x="18305" y="21201"/>
                    <a:pt x="18671" y="20647"/>
                    <a:pt x="18671" y="20647"/>
                  </a:cubicBezTo>
                  <a:cubicBezTo>
                    <a:pt x="18671" y="20647"/>
                    <a:pt x="18671" y="20093"/>
                    <a:pt x="18671" y="20093"/>
                  </a:cubicBezTo>
                  <a:cubicBezTo>
                    <a:pt x="18671" y="20093"/>
                    <a:pt x="18671" y="19539"/>
                    <a:pt x="18671" y="19539"/>
                  </a:cubicBezTo>
                  <a:cubicBezTo>
                    <a:pt x="18671" y="19539"/>
                    <a:pt x="19037" y="19539"/>
                    <a:pt x="19037" y="19539"/>
                  </a:cubicBezTo>
                  <a:cubicBezTo>
                    <a:pt x="19037" y="18986"/>
                    <a:pt x="19037" y="18986"/>
                    <a:pt x="19403" y="18432"/>
                  </a:cubicBezTo>
                  <a:cubicBezTo>
                    <a:pt x="19403" y="18432"/>
                    <a:pt x="19037" y="18432"/>
                    <a:pt x="19037" y="18432"/>
                  </a:cubicBezTo>
                  <a:cubicBezTo>
                    <a:pt x="19403" y="18432"/>
                    <a:pt x="20136" y="18432"/>
                    <a:pt x="20136" y="17878"/>
                  </a:cubicBezTo>
                  <a:cubicBezTo>
                    <a:pt x="20136" y="17324"/>
                    <a:pt x="19769" y="17878"/>
                    <a:pt x="19769" y="17324"/>
                  </a:cubicBezTo>
                  <a:cubicBezTo>
                    <a:pt x="19769" y="17324"/>
                    <a:pt x="19769" y="16770"/>
                    <a:pt x="19769" y="16770"/>
                  </a:cubicBezTo>
                  <a:cubicBezTo>
                    <a:pt x="19769" y="16770"/>
                    <a:pt x="19403" y="16770"/>
                    <a:pt x="19403" y="16770"/>
                  </a:cubicBezTo>
                  <a:cubicBezTo>
                    <a:pt x="19403" y="16216"/>
                    <a:pt x="19403" y="16216"/>
                    <a:pt x="19403" y="16216"/>
                  </a:cubicBezTo>
                  <a:cubicBezTo>
                    <a:pt x="19403" y="15663"/>
                    <a:pt x="19403" y="15663"/>
                    <a:pt x="19403" y="15109"/>
                  </a:cubicBezTo>
                  <a:cubicBezTo>
                    <a:pt x="19037" y="14555"/>
                    <a:pt x="19037" y="14001"/>
                    <a:pt x="19037" y="13447"/>
                  </a:cubicBezTo>
                  <a:cubicBezTo>
                    <a:pt x="19037" y="13447"/>
                    <a:pt x="19403" y="12893"/>
                    <a:pt x="19403" y="12893"/>
                  </a:cubicBezTo>
                  <a:cubicBezTo>
                    <a:pt x="19403" y="12339"/>
                    <a:pt x="19403" y="12339"/>
                    <a:pt x="19037" y="11786"/>
                  </a:cubicBezTo>
                  <a:cubicBezTo>
                    <a:pt x="19037" y="11232"/>
                    <a:pt x="19037" y="10124"/>
                    <a:pt x="19037" y="9570"/>
                  </a:cubicBezTo>
                  <a:cubicBezTo>
                    <a:pt x="19037" y="9016"/>
                    <a:pt x="19037" y="8463"/>
                    <a:pt x="19037" y="7909"/>
                  </a:cubicBezTo>
                  <a:cubicBezTo>
                    <a:pt x="19403" y="7355"/>
                    <a:pt x="19769" y="7355"/>
                    <a:pt x="20136" y="6801"/>
                  </a:cubicBezTo>
                  <a:cubicBezTo>
                    <a:pt x="20136" y="6247"/>
                    <a:pt x="20502" y="5139"/>
                    <a:pt x="20502" y="4586"/>
                  </a:cubicBezTo>
                  <a:cubicBezTo>
                    <a:pt x="20502" y="4032"/>
                    <a:pt x="20502" y="4032"/>
                    <a:pt x="20868" y="4032"/>
                  </a:cubicBezTo>
                  <a:cubicBezTo>
                    <a:pt x="20868" y="3478"/>
                    <a:pt x="21234" y="4032"/>
                    <a:pt x="21234" y="3478"/>
                  </a:cubicBezTo>
                  <a:cubicBezTo>
                    <a:pt x="21234" y="3478"/>
                    <a:pt x="21234" y="3478"/>
                    <a:pt x="20868" y="3478"/>
                  </a:cubicBezTo>
                  <a:cubicBezTo>
                    <a:pt x="21234" y="3478"/>
                    <a:pt x="21600" y="3478"/>
                    <a:pt x="21600" y="3478"/>
                  </a:cubicBezTo>
                  <a:cubicBezTo>
                    <a:pt x="21600" y="3478"/>
                    <a:pt x="21600" y="2924"/>
                    <a:pt x="21600" y="2924"/>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28" name="Shape 2729">
              <a:extLst>
                <a:ext uri="{FF2B5EF4-FFF2-40B4-BE49-F238E27FC236}">
                  <a16:creationId xmlns:a16="http://schemas.microsoft.com/office/drawing/2014/main" id="{B0AFE600-EB66-4CDD-954D-4A79BBDD7B7A}"/>
                </a:ext>
              </a:extLst>
            </p:cNvPr>
            <p:cNvSpPr/>
            <p:nvPr/>
          </p:nvSpPr>
          <p:spPr>
            <a:xfrm>
              <a:off x="3334883" y="8355706"/>
              <a:ext cx="597989" cy="742247"/>
            </a:xfrm>
            <a:custGeom>
              <a:avLst/>
              <a:gdLst/>
              <a:ahLst/>
              <a:cxnLst>
                <a:cxn ang="0">
                  <a:pos x="wd2" y="hd2"/>
                </a:cxn>
                <a:cxn ang="5400000">
                  <a:pos x="wd2" y="hd2"/>
                </a:cxn>
                <a:cxn ang="10800000">
                  <a:pos x="wd2" y="hd2"/>
                </a:cxn>
                <a:cxn ang="16200000">
                  <a:pos x="wd2" y="hd2"/>
                </a:cxn>
              </a:cxnLst>
              <a:rect l="0" t="0" r="r" b="b"/>
              <a:pathLst>
                <a:path w="21600" h="21307" extrusionOk="0">
                  <a:moveTo>
                    <a:pt x="18000" y="20084"/>
                  </a:moveTo>
                  <a:cubicBezTo>
                    <a:pt x="17486" y="20084"/>
                    <a:pt x="17486" y="20084"/>
                    <a:pt x="17486" y="19677"/>
                  </a:cubicBezTo>
                  <a:cubicBezTo>
                    <a:pt x="17486" y="19677"/>
                    <a:pt x="16971" y="19269"/>
                    <a:pt x="16971" y="19269"/>
                  </a:cubicBezTo>
                  <a:cubicBezTo>
                    <a:pt x="16971" y="19269"/>
                    <a:pt x="16971" y="19677"/>
                    <a:pt x="16971" y="19677"/>
                  </a:cubicBezTo>
                  <a:cubicBezTo>
                    <a:pt x="16971" y="19677"/>
                    <a:pt x="16971" y="19677"/>
                    <a:pt x="16971" y="19677"/>
                  </a:cubicBezTo>
                  <a:cubicBezTo>
                    <a:pt x="16457" y="19677"/>
                    <a:pt x="16457" y="19677"/>
                    <a:pt x="16457" y="20084"/>
                  </a:cubicBezTo>
                  <a:cubicBezTo>
                    <a:pt x="16457" y="19677"/>
                    <a:pt x="15943" y="19677"/>
                    <a:pt x="15429" y="19269"/>
                  </a:cubicBezTo>
                  <a:cubicBezTo>
                    <a:pt x="14914" y="19269"/>
                    <a:pt x="14914" y="18862"/>
                    <a:pt x="14400" y="18862"/>
                  </a:cubicBezTo>
                  <a:cubicBezTo>
                    <a:pt x="14400" y="19269"/>
                    <a:pt x="13886" y="19269"/>
                    <a:pt x="13886" y="19677"/>
                  </a:cubicBezTo>
                  <a:cubicBezTo>
                    <a:pt x="13886" y="19677"/>
                    <a:pt x="14400" y="19677"/>
                    <a:pt x="14400" y="19677"/>
                  </a:cubicBezTo>
                  <a:cubicBezTo>
                    <a:pt x="14400" y="20084"/>
                    <a:pt x="13886" y="19677"/>
                    <a:pt x="13886" y="20084"/>
                  </a:cubicBezTo>
                  <a:cubicBezTo>
                    <a:pt x="13886" y="20084"/>
                    <a:pt x="15429" y="20899"/>
                    <a:pt x="15943" y="20899"/>
                  </a:cubicBezTo>
                  <a:cubicBezTo>
                    <a:pt x="16457" y="21307"/>
                    <a:pt x="16457" y="20899"/>
                    <a:pt x="16971" y="20899"/>
                  </a:cubicBezTo>
                  <a:cubicBezTo>
                    <a:pt x="17486" y="20899"/>
                    <a:pt x="17486" y="20899"/>
                    <a:pt x="17486" y="20899"/>
                  </a:cubicBezTo>
                  <a:cubicBezTo>
                    <a:pt x="18000" y="20899"/>
                    <a:pt x="18000" y="20492"/>
                    <a:pt x="17486" y="20492"/>
                  </a:cubicBezTo>
                  <a:cubicBezTo>
                    <a:pt x="18000" y="20492"/>
                    <a:pt x="18000" y="20492"/>
                    <a:pt x="18000" y="20084"/>
                  </a:cubicBezTo>
                  <a:close/>
                  <a:moveTo>
                    <a:pt x="21086" y="18454"/>
                  </a:moveTo>
                  <a:cubicBezTo>
                    <a:pt x="20571" y="18454"/>
                    <a:pt x="20571" y="18454"/>
                    <a:pt x="20057" y="18454"/>
                  </a:cubicBezTo>
                  <a:cubicBezTo>
                    <a:pt x="20057" y="18454"/>
                    <a:pt x="20057" y="18047"/>
                    <a:pt x="20057" y="18454"/>
                  </a:cubicBezTo>
                  <a:cubicBezTo>
                    <a:pt x="19543" y="18454"/>
                    <a:pt x="20057" y="18454"/>
                    <a:pt x="20057" y="18862"/>
                  </a:cubicBezTo>
                  <a:cubicBezTo>
                    <a:pt x="20057" y="18862"/>
                    <a:pt x="19543" y="18862"/>
                    <a:pt x="19543" y="18862"/>
                  </a:cubicBezTo>
                  <a:cubicBezTo>
                    <a:pt x="19543" y="18862"/>
                    <a:pt x="19029" y="18862"/>
                    <a:pt x="19543" y="19269"/>
                  </a:cubicBezTo>
                  <a:cubicBezTo>
                    <a:pt x="19029" y="19269"/>
                    <a:pt x="19029" y="19269"/>
                    <a:pt x="19029" y="19269"/>
                  </a:cubicBezTo>
                  <a:cubicBezTo>
                    <a:pt x="19543" y="19677"/>
                    <a:pt x="19543" y="19269"/>
                    <a:pt x="20057" y="19269"/>
                  </a:cubicBezTo>
                  <a:cubicBezTo>
                    <a:pt x="20057" y="18862"/>
                    <a:pt x="20057" y="18862"/>
                    <a:pt x="20571" y="18862"/>
                  </a:cubicBezTo>
                  <a:cubicBezTo>
                    <a:pt x="21086" y="18862"/>
                    <a:pt x="21600" y="18862"/>
                    <a:pt x="21086" y="18454"/>
                  </a:cubicBezTo>
                  <a:close/>
                  <a:moveTo>
                    <a:pt x="11829" y="18454"/>
                  </a:moveTo>
                  <a:cubicBezTo>
                    <a:pt x="12857" y="18454"/>
                    <a:pt x="12857" y="18047"/>
                    <a:pt x="12857" y="17232"/>
                  </a:cubicBezTo>
                  <a:cubicBezTo>
                    <a:pt x="12857" y="17232"/>
                    <a:pt x="12857" y="16416"/>
                    <a:pt x="12857" y="16824"/>
                  </a:cubicBezTo>
                  <a:cubicBezTo>
                    <a:pt x="12857" y="16416"/>
                    <a:pt x="12857" y="16009"/>
                    <a:pt x="12343" y="15601"/>
                  </a:cubicBezTo>
                  <a:cubicBezTo>
                    <a:pt x="12343" y="15601"/>
                    <a:pt x="11829" y="16009"/>
                    <a:pt x="11829" y="15601"/>
                  </a:cubicBezTo>
                  <a:cubicBezTo>
                    <a:pt x="12343" y="15601"/>
                    <a:pt x="12343" y="15601"/>
                    <a:pt x="12857" y="15194"/>
                  </a:cubicBezTo>
                  <a:cubicBezTo>
                    <a:pt x="12857" y="15194"/>
                    <a:pt x="12343" y="14786"/>
                    <a:pt x="11829" y="14786"/>
                  </a:cubicBezTo>
                  <a:cubicBezTo>
                    <a:pt x="11829" y="14786"/>
                    <a:pt x="11829" y="14786"/>
                    <a:pt x="11829" y="14786"/>
                  </a:cubicBezTo>
                  <a:cubicBezTo>
                    <a:pt x="11829" y="14786"/>
                    <a:pt x="11829" y="14786"/>
                    <a:pt x="11829" y="14786"/>
                  </a:cubicBezTo>
                  <a:cubicBezTo>
                    <a:pt x="11829" y="15194"/>
                    <a:pt x="11829" y="15194"/>
                    <a:pt x="11829" y="15194"/>
                  </a:cubicBezTo>
                  <a:cubicBezTo>
                    <a:pt x="11829" y="15194"/>
                    <a:pt x="11829" y="15194"/>
                    <a:pt x="11829" y="15194"/>
                  </a:cubicBezTo>
                  <a:cubicBezTo>
                    <a:pt x="11829" y="15194"/>
                    <a:pt x="11829" y="15194"/>
                    <a:pt x="11829" y="15601"/>
                  </a:cubicBezTo>
                  <a:cubicBezTo>
                    <a:pt x="11829" y="15601"/>
                    <a:pt x="11314" y="15601"/>
                    <a:pt x="11314" y="15601"/>
                  </a:cubicBezTo>
                  <a:cubicBezTo>
                    <a:pt x="11314" y="15601"/>
                    <a:pt x="11314" y="15194"/>
                    <a:pt x="11314" y="15194"/>
                  </a:cubicBezTo>
                  <a:cubicBezTo>
                    <a:pt x="11314" y="15194"/>
                    <a:pt x="11314" y="15194"/>
                    <a:pt x="11314" y="15194"/>
                  </a:cubicBezTo>
                  <a:cubicBezTo>
                    <a:pt x="11314" y="15194"/>
                    <a:pt x="10286" y="14379"/>
                    <a:pt x="10286" y="14786"/>
                  </a:cubicBezTo>
                  <a:cubicBezTo>
                    <a:pt x="10286" y="14379"/>
                    <a:pt x="8743" y="15194"/>
                    <a:pt x="8743" y="15194"/>
                  </a:cubicBezTo>
                  <a:cubicBezTo>
                    <a:pt x="8229" y="15194"/>
                    <a:pt x="8229" y="15194"/>
                    <a:pt x="8229" y="15194"/>
                  </a:cubicBezTo>
                  <a:cubicBezTo>
                    <a:pt x="7714" y="15194"/>
                    <a:pt x="7714" y="15194"/>
                    <a:pt x="7714" y="15601"/>
                  </a:cubicBezTo>
                  <a:cubicBezTo>
                    <a:pt x="7714" y="15601"/>
                    <a:pt x="8229" y="15601"/>
                    <a:pt x="8229" y="16009"/>
                  </a:cubicBezTo>
                  <a:cubicBezTo>
                    <a:pt x="8229" y="16009"/>
                    <a:pt x="8229" y="16009"/>
                    <a:pt x="8229" y="16009"/>
                  </a:cubicBezTo>
                  <a:cubicBezTo>
                    <a:pt x="8229" y="16009"/>
                    <a:pt x="8229" y="16009"/>
                    <a:pt x="8229" y="16009"/>
                  </a:cubicBezTo>
                  <a:cubicBezTo>
                    <a:pt x="8229" y="16009"/>
                    <a:pt x="8229" y="16009"/>
                    <a:pt x="8229" y="16009"/>
                  </a:cubicBezTo>
                  <a:cubicBezTo>
                    <a:pt x="8229" y="16416"/>
                    <a:pt x="8229" y="16416"/>
                    <a:pt x="8743" y="16416"/>
                  </a:cubicBezTo>
                  <a:cubicBezTo>
                    <a:pt x="8743" y="16824"/>
                    <a:pt x="8743" y="16824"/>
                    <a:pt x="8743" y="16824"/>
                  </a:cubicBezTo>
                  <a:cubicBezTo>
                    <a:pt x="8743" y="17232"/>
                    <a:pt x="8743" y="17232"/>
                    <a:pt x="8743" y="17232"/>
                  </a:cubicBezTo>
                  <a:cubicBezTo>
                    <a:pt x="9257" y="17232"/>
                    <a:pt x="8743" y="17639"/>
                    <a:pt x="9257" y="17639"/>
                  </a:cubicBezTo>
                  <a:cubicBezTo>
                    <a:pt x="9257" y="18047"/>
                    <a:pt x="9257" y="17639"/>
                    <a:pt x="9257" y="17232"/>
                  </a:cubicBezTo>
                  <a:cubicBezTo>
                    <a:pt x="9257" y="17639"/>
                    <a:pt x="9257" y="17232"/>
                    <a:pt x="9771" y="17639"/>
                  </a:cubicBezTo>
                  <a:cubicBezTo>
                    <a:pt x="9771" y="17639"/>
                    <a:pt x="9771" y="18047"/>
                    <a:pt x="9257" y="18047"/>
                  </a:cubicBezTo>
                  <a:cubicBezTo>
                    <a:pt x="9771" y="18047"/>
                    <a:pt x="9771" y="18047"/>
                    <a:pt x="10286" y="18454"/>
                  </a:cubicBezTo>
                  <a:cubicBezTo>
                    <a:pt x="10286" y="18047"/>
                    <a:pt x="10800" y="18454"/>
                    <a:pt x="10800" y="18454"/>
                  </a:cubicBezTo>
                  <a:cubicBezTo>
                    <a:pt x="11314" y="18454"/>
                    <a:pt x="11314" y="18454"/>
                    <a:pt x="11829" y="18454"/>
                  </a:cubicBezTo>
                  <a:cubicBezTo>
                    <a:pt x="11829" y="18454"/>
                    <a:pt x="11829" y="18454"/>
                    <a:pt x="11829" y="18454"/>
                  </a:cubicBezTo>
                  <a:close/>
                  <a:moveTo>
                    <a:pt x="19029" y="19269"/>
                  </a:moveTo>
                  <a:cubicBezTo>
                    <a:pt x="19029" y="19269"/>
                    <a:pt x="18514" y="19269"/>
                    <a:pt x="18514" y="19269"/>
                  </a:cubicBezTo>
                  <a:cubicBezTo>
                    <a:pt x="18514" y="19269"/>
                    <a:pt x="18514" y="18862"/>
                    <a:pt x="18514" y="18862"/>
                  </a:cubicBezTo>
                  <a:cubicBezTo>
                    <a:pt x="18514" y="18862"/>
                    <a:pt x="18514" y="19269"/>
                    <a:pt x="18000" y="19269"/>
                  </a:cubicBezTo>
                  <a:cubicBezTo>
                    <a:pt x="18514" y="19269"/>
                    <a:pt x="18000" y="19269"/>
                    <a:pt x="18000" y="19269"/>
                  </a:cubicBezTo>
                  <a:cubicBezTo>
                    <a:pt x="18000" y="18862"/>
                    <a:pt x="18000" y="18862"/>
                    <a:pt x="18000" y="18454"/>
                  </a:cubicBezTo>
                  <a:cubicBezTo>
                    <a:pt x="18514" y="18862"/>
                    <a:pt x="18514" y="18862"/>
                    <a:pt x="19029" y="18862"/>
                  </a:cubicBezTo>
                  <a:cubicBezTo>
                    <a:pt x="19543" y="18454"/>
                    <a:pt x="19543" y="18454"/>
                    <a:pt x="19029" y="18047"/>
                  </a:cubicBezTo>
                  <a:cubicBezTo>
                    <a:pt x="19543" y="18047"/>
                    <a:pt x="19543" y="18047"/>
                    <a:pt x="19029" y="17639"/>
                  </a:cubicBezTo>
                  <a:cubicBezTo>
                    <a:pt x="19029" y="17639"/>
                    <a:pt x="18514" y="18047"/>
                    <a:pt x="18514" y="17639"/>
                  </a:cubicBezTo>
                  <a:cubicBezTo>
                    <a:pt x="18514" y="17639"/>
                    <a:pt x="18514" y="17639"/>
                    <a:pt x="19029" y="17639"/>
                  </a:cubicBezTo>
                  <a:cubicBezTo>
                    <a:pt x="19029" y="17639"/>
                    <a:pt x="19029" y="17639"/>
                    <a:pt x="19029" y="17639"/>
                  </a:cubicBezTo>
                  <a:cubicBezTo>
                    <a:pt x="19029" y="17639"/>
                    <a:pt x="19029" y="17232"/>
                    <a:pt x="19543" y="17232"/>
                  </a:cubicBezTo>
                  <a:cubicBezTo>
                    <a:pt x="20057" y="17232"/>
                    <a:pt x="20571" y="17232"/>
                    <a:pt x="20571" y="16824"/>
                  </a:cubicBezTo>
                  <a:cubicBezTo>
                    <a:pt x="21086" y="16824"/>
                    <a:pt x="20571" y="16416"/>
                    <a:pt x="20571" y="16009"/>
                  </a:cubicBezTo>
                  <a:cubicBezTo>
                    <a:pt x="20057" y="16009"/>
                    <a:pt x="20057" y="16009"/>
                    <a:pt x="19543" y="15601"/>
                  </a:cubicBezTo>
                  <a:cubicBezTo>
                    <a:pt x="19543" y="15601"/>
                    <a:pt x="19543" y="15194"/>
                    <a:pt x="20057" y="14786"/>
                  </a:cubicBezTo>
                  <a:cubicBezTo>
                    <a:pt x="20571" y="14379"/>
                    <a:pt x="21086" y="14786"/>
                    <a:pt x="21086" y="14379"/>
                  </a:cubicBezTo>
                  <a:cubicBezTo>
                    <a:pt x="21600" y="13971"/>
                    <a:pt x="21600" y="13971"/>
                    <a:pt x="21600" y="13564"/>
                  </a:cubicBezTo>
                  <a:cubicBezTo>
                    <a:pt x="21600" y="13156"/>
                    <a:pt x="21086" y="12749"/>
                    <a:pt x="21086" y="12749"/>
                  </a:cubicBezTo>
                  <a:cubicBezTo>
                    <a:pt x="21086" y="12341"/>
                    <a:pt x="21600" y="11933"/>
                    <a:pt x="21600" y="11933"/>
                  </a:cubicBezTo>
                  <a:cubicBezTo>
                    <a:pt x="21600" y="11526"/>
                    <a:pt x="21086" y="11526"/>
                    <a:pt x="21086" y="11526"/>
                  </a:cubicBezTo>
                  <a:cubicBezTo>
                    <a:pt x="20057" y="11118"/>
                    <a:pt x="19543" y="11118"/>
                    <a:pt x="19029" y="11526"/>
                  </a:cubicBezTo>
                  <a:cubicBezTo>
                    <a:pt x="18514" y="11933"/>
                    <a:pt x="18000" y="11933"/>
                    <a:pt x="18000" y="12341"/>
                  </a:cubicBezTo>
                  <a:cubicBezTo>
                    <a:pt x="18000" y="12749"/>
                    <a:pt x="18514" y="12341"/>
                    <a:pt x="18514" y="12341"/>
                  </a:cubicBezTo>
                  <a:cubicBezTo>
                    <a:pt x="19029" y="12341"/>
                    <a:pt x="19029" y="13156"/>
                    <a:pt x="19029" y="13564"/>
                  </a:cubicBezTo>
                  <a:cubicBezTo>
                    <a:pt x="19029" y="13971"/>
                    <a:pt x="19029" y="13971"/>
                    <a:pt x="19029" y="14379"/>
                  </a:cubicBezTo>
                  <a:cubicBezTo>
                    <a:pt x="18514" y="14379"/>
                    <a:pt x="18514" y="14379"/>
                    <a:pt x="18514" y="14379"/>
                  </a:cubicBezTo>
                  <a:cubicBezTo>
                    <a:pt x="18514" y="14379"/>
                    <a:pt x="18514" y="14379"/>
                    <a:pt x="19029" y="14379"/>
                  </a:cubicBezTo>
                  <a:cubicBezTo>
                    <a:pt x="18514" y="13971"/>
                    <a:pt x="18514" y="14379"/>
                    <a:pt x="18000" y="14379"/>
                  </a:cubicBezTo>
                  <a:cubicBezTo>
                    <a:pt x="18514" y="14379"/>
                    <a:pt x="18514" y="13971"/>
                    <a:pt x="18514" y="13971"/>
                  </a:cubicBezTo>
                  <a:cubicBezTo>
                    <a:pt x="18514" y="13971"/>
                    <a:pt x="18514" y="13971"/>
                    <a:pt x="19029" y="13971"/>
                  </a:cubicBezTo>
                  <a:cubicBezTo>
                    <a:pt x="19029" y="13971"/>
                    <a:pt x="19029" y="13564"/>
                    <a:pt x="19029" y="13564"/>
                  </a:cubicBezTo>
                  <a:cubicBezTo>
                    <a:pt x="19029" y="13564"/>
                    <a:pt x="18514" y="12341"/>
                    <a:pt x="18514" y="12341"/>
                  </a:cubicBezTo>
                  <a:cubicBezTo>
                    <a:pt x="18000" y="12341"/>
                    <a:pt x="18514" y="12749"/>
                    <a:pt x="18514" y="12749"/>
                  </a:cubicBezTo>
                  <a:cubicBezTo>
                    <a:pt x="18514" y="13156"/>
                    <a:pt x="18000" y="13156"/>
                    <a:pt x="18000" y="13156"/>
                  </a:cubicBezTo>
                  <a:cubicBezTo>
                    <a:pt x="18000" y="13564"/>
                    <a:pt x="18000" y="13564"/>
                    <a:pt x="18000" y="13971"/>
                  </a:cubicBezTo>
                  <a:cubicBezTo>
                    <a:pt x="18000" y="13971"/>
                    <a:pt x="17486" y="13971"/>
                    <a:pt x="17486" y="14379"/>
                  </a:cubicBezTo>
                  <a:cubicBezTo>
                    <a:pt x="17486" y="13971"/>
                    <a:pt x="17486" y="13971"/>
                    <a:pt x="17486" y="13971"/>
                  </a:cubicBezTo>
                  <a:cubicBezTo>
                    <a:pt x="17486" y="13971"/>
                    <a:pt x="16971" y="13971"/>
                    <a:pt x="16971" y="13971"/>
                  </a:cubicBezTo>
                  <a:cubicBezTo>
                    <a:pt x="16971" y="13971"/>
                    <a:pt x="17486" y="13971"/>
                    <a:pt x="17486" y="13564"/>
                  </a:cubicBezTo>
                  <a:cubicBezTo>
                    <a:pt x="17486" y="13156"/>
                    <a:pt x="16971" y="13564"/>
                    <a:pt x="16971" y="13564"/>
                  </a:cubicBezTo>
                  <a:cubicBezTo>
                    <a:pt x="16971" y="13156"/>
                    <a:pt x="17486" y="13564"/>
                    <a:pt x="17486" y="13156"/>
                  </a:cubicBezTo>
                  <a:cubicBezTo>
                    <a:pt x="17486" y="13156"/>
                    <a:pt x="16457" y="12749"/>
                    <a:pt x="17486" y="12749"/>
                  </a:cubicBezTo>
                  <a:cubicBezTo>
                    <a:pt x="17486" y="12749"/>
                    <a:pt x="17486" y="12749"/>
                    <a:pt x="17486" y="12749"/>
                  </a:cubicBezTo>
                  <a:cubicBezTo>
                    <a:pt x="17486" y="12341"/>
                    <a:pt x="17486" y="12341"/>
                    <a:pt x="16971" y="12341"/>
                  </a:cubicBezTo>
                  <a:cubicBezTo>
                    <a:pt x="16457" y="12341"/>
                    <a:pt x="15943" y="12341"/>
                    <a:pt x="14914" y="11933"/>
                  </a:cubicBezTo>
                  <a:cubicBezTo>
                    <a:pt x="15429" y="12341"/>
                    <a:pt x="15943" y="12341"/>
                    <a:pt x="16457" y="12749"/>
                  </a:cubicBezTo>
                  <a:cubicBezTo>
                    <a:pt x="16457" y="13156"/>
                    <a:pt x="15943" y="13564"/>
                    <a:pt x="15429" y="13156"/>
                  </a:cubicBezTo>
                  <a:cubicBezTo>
                    <a:pt x="15943" y="13564"/>
                    <a:pt x="14914" y="13971"/>
                    <a:pt x="14914" y="13971"/>
                  </a:cubicBezTo>
                  <a:cubicBezTo>
                    <a:pt x="14914" y="13971"/>
                    <a:pt x="14914" y="13971"/>
                    <a:pt x="14914" y="13971"/>
                  </a:cubicBezTo>
                  <a:cubicBezTo>
                    <a:pt x="14914" y="13971"/>
                    <a:pt x="14400" y="13971"/>
                    <a:pt x="14400" y="13971"/>
                  </a:cubicBezTo>
                  <a:cubicBezTo>
                    <a:pt x="14400" y="13971"/>
                    <a:pt x="14400" y="13564"/>
                    <a:pt x="14400" y="13564"/>
                  </a:cubicBezTo>
                  <a:cubicBezTo>
                    <a:pt x="13886" y="13971"/>
                    <a:pt x="13886" y="13971"/>
                    <a:pt x="13371" y="13971"/>
                  </a:cubicBezTo>
                  <a:cubicBezTo>
                    <a:pt x="13371" y="13971"/>
                    <a:pt x="13886" y="13971"/>
                    <a:pt x="14400" y="14379"/>
                  </a:cubicBezTo>
                  <a:cubicBezTo>
                    <a:pt x="13886" y="14379"/>
                    <a:pt x="13886" y="14379"/>
                    <a:pt x="13371" y="14379"/>
                  </a:cubicBezTo>
                  <a:cubicBezTo>
                    <a:pt x="13886" y="14379"/>
                    <a:pt x="14400" y="14379"/>
                    <a:pt x="14400" y="14786"/>
                  </a:cubicBezTo>
                  <a:cubicBezTo>
                    <a:pt x="14914" y="15194"/>
                    <a:pt x="14400" y="15194"/>
                    <a:pt x="14400" y="15194"/>
                  </a:cubicBezTo>
                  <a:cubicBezTo>
                    <a:pt x="14914" y="15194"/>
                    <a:pt x="15429" y="16416"/>
                    <a:pt x="14400" y="16416"/>
                  </a:cubicBezTo>
                  <a:cubicBezTo>
                    <a:pt x="14400" y="16416"/>
                    <a:pt x="14914" y="16416"/>
                    <a:pt x="14400" y="16416"/>
                  </a:cubicBezTo>
                  <a:cubicBezTo>
                    <a:pt x="14914" y="16824"/>
                    <a:pt x="14914" y="17232"/>
                    <a:pt x="15429" y="16824"/>
                  </a:cubicBezTo>
                  <a:cubicBezTo>
                    <a:pt x="14914" y="17232"/>
                    <a:pt x="15429" y="17232"/>
                    <a:pt x="14914" y="17232"/>
                  </a:cubicBezTo>
                  <a:cubicBezTo>
                    <a:pt x="14914" y="17232"/>
                    <a:pt x="14914" y="17639"/>
                    <a:pt x="15429" y="17232"/>
                  </a:cubicBezTo>
                  <a:cubicBezTo>
                    <a:pt x="15429" y="17232"/>
                    <a:pt x="15429" y="17232"/>
                    <a:pt x="15429" y="17232"/>
                  </a:cubicBezTo>
                  <a:cubicBezTo>
                    <a:pt x="15429" y="17232"/>
                    <a:pt x="15943" y="17232"/>
                    <a:pt x="16457" y="17232"/>
                  </a:cubicBezTo>
                  <a:cubicBezTo>
                    <a:pt x="16457" y="17232"/>
                    <a:pt x="16971" y="17639"/>
                    <a:pt x="16971" y="17639"/>
                  </a:cubicBezTo>
                  <a:cubicBezTo>
                    <a:pt x="16971" y="17639"/>
                    <a:pt x="16971" y="17232"/>
                    <a:pt x="17486" y="17232"/>
                  </a:cubicBezTo>
                  <a:cubicBezTo>
                    <a:pt x="17486" y="17232"/>
                    <a:pt x="17486" y="17639"/>
                    <a:pt x="17486" y="17639"/>
                  </a:cubicBezTo>
                  <a:cubicBezTo>
                    <a:pt x="16971" y="17232"/>
                    <a:pt x="17486" y="17639"/>
                    <a:pt x="17486" y="17639"/>
                  </a:cubicBezTo>
                  <a:cubicBezTo>
                    <a:pt x="17486" y="17639"/>
                    <a:pt x="18000" y="18047"/>
                    <a:pt x="17486" y="18047"/>
                  </a:cubicBezTo>
                  <a:cubicBezTo>
                    <a:pt x="17486" y="18047"/>
                    <a:pt x="17486" y="18047"/>
                    <a:pt x="18000" y="18454"/>
                  </a:cubicBezTo>
                  <a:cubicBezTo>
                    <a:pt x="17486" y="18454"/>
                    <a:pt x="16971" y="18047"/>
                    <a:pt x="16971" y="18047"/>
                  </a:cubicBezTo>
                  <a:cubicBezTo>
                    <a:pt x="16971" y="18454"/>
                    <a:pt x="18000" y="18047"/>
                    <a:pt x="18000" y="18454"/>
                  </a:cubicBezTo>
                  <a:cubicBezTo>
                    <a:pt x="18000" y="18862"/>
                    <a:pt x="18000" y="18862"/>
                    <a:pt x="18000" y="18862"/>
                  </a:cubicBezTo>
                  <a:cubicBezTo>
                    <a:pt x="17486" y="18862"/>
                    <a:pt x="17486" y="18862"/>
                    <a:pt x="17486" y="18862"/>
                  </a:cubicBezTo>
                  <a:cubicBezTo>
                    <a:pt x="17486" y="18862"/>
                    <a:pt x="17486" y="18862"/>
                    <a:pt x="17486" y="18862"/>
                  </a:cubicBezTo>
                  <a:cubicBezTo>
                    <a:pt x="16971" y="19269"/>
                    <a:pt x="17486" y="19677"/>
                    <a:pt x="17486" y="19677"/>
                  </a:cubicBezTo>
                  <a:cubicBezTo>
                    <a:pt x="18000" y="20084"/>
                    <a:pt x="18000" y="20492"/>
                    <a:pt x="18000" y="20492"/>
                  </a:cubicBezTo>
                  <a:cubicBezTo>
                    <a:pt x="18000" y="20899"/>
                    <a:pt x="18000" y="21307"/>
                    <a:pt x="18514" y="21307"/>
                  </a:cubicBezTo>
                  <a:cubicBezTo>
                    <a:pt x="18514" y="20899"/>
                    <a:pt x="18514" y="20899"/>
                    <a:pt x="18514" y="20492"/>
                  </a:cubicBezTo>
                  <a:cubicBezTo>
                    <a:pt x="19029" y="20084"/>
                    <a:pt x="19543" y="19677"/>
                    <a:pt x="19029" y="19269"/>
                  </a:cubicBezTo>
                  <a:close/>
                  <a:moveTo>
                    <a:pt x="7714" y="18862"/>
                  </a:moveTo>
                  <a:cubicBezTo>
                    <a:pt x="7714" y="18862"/>
                    <a:pt x="7200" y="18454"/>
                    <a:pt x="7200" y="18454"/>
                  </a:cubicBezTo>
                  <a:cubicBezTo>
                    <a:pt x="7200" y="18454"/>
                    <a:pt x="6686" y="18454"/>
                    <a:pt x="6686" y="18454"/>
                  </a:cubicBezTo>
                  <a:cubicBezTo>
                    <a:pt x="6171" y="18454"/>
                    <a:pt x="6686" y="18454"/>
                    <a:pt x="6686" y="18454"/>
                  </a:cubicBezTo>
                  <a:cubicBezTo>
                    <a:pt x="7200" y="18047"/>
                    <a:pt x="6686" y="18047"/>
                    <a:pt x="6686" y="18047"/>
                  </a:cubicBezTo>
                  <a:cubicBezTo>
                    <a:pt x="6686" y="18047"/>
                    <a:pt x="6686" y="17639"/>
                    <a:pt x="6686" y="17639"/>
                  </a:cubicBezTo>
                  <a:cubicBezTo>
                    <a:pt x="6686" y="17639"/>
                    <a:pt x="7200" y="17639"/>
                    <a:pt x="7200" y="17232"/>
                  </a:cubicBezTo>
                  <a:cubicBezTo>
                    <a:pt x="7714" y="17232"/>
                    <a:pt x="7714" y="17639"/>
                    <a:pt x="7714" y="17232"/>
                  </a:cubicBezTo>
                  <a:cubicBezTo>
                    <a:pt x="7714" y="16824"/>
                    <a:pt x="7714" y="16824"/>
                    <a:pt x="7200" y="16824"/>
                  </a:cubicBezTo>
                  <a:cubicBezTo>
                    <a:pt x="7200" y="16824"/>
                    <a:pt x="7200" y="16416"/>
                    <a:pt x="7200" y="16416"/>
                  </a:cubicBezTo>
                  <a:cubicBezTo>
                    <a:pt x="7200" y="16416"/>
                    <a:pt x="7200" y="16009"/>
                    <a:pt x="7200" y="16009"/>
                  </a:cubicBezTo>
                  <a:cubicBezTo>
                    <a:pt x="7200" y="15601"/>
                    <a:pt x="7714" y="15601"/>
                    <a:pt x="7200" y="15601"/>
                  </a:cubicBezTo>
                  <a:cubicBezTo>
                    <a:pt x="7200" y="15194"/>
                    <a:pt x="6686" y="15601"/>
                    <a:pt x="6686" y="15601"/>
                  </a:cubicBezTo>
                  <a:cubicBezTo>
                    <a:pt x="6686" y="15601"/>
                    <a:pt x="7200" y="15194"/>
                    <a:pt x="7200" y="15194"/>
                  </a:cubicBezTo>
                  <a:cubicBezTo>
                    <a:pt x="7714" y="15601"/>
                    <a:pt x="8229" y="14786"/>
                    <a:pt x="8229" y="14379"/>
                  </a:cubicBezTo>
                  <a:cubicBezTo>
                    <a:pt x="8229" y="14379"/>
                    <a:pt x="8229" y="14786"/>
                    <a:pt x="7714" y="14379"/>
                  </a:cubicBezTo>
                  <a:cubicBezTo>
                    <a:pt x="7714" y="14379"/>
                    <a:pt x="7714" y="14379"/>
                    <a:pt x="7714" y="13971"/>
                  </a:cubicBezTo>
                  <a:cubicBezTo>
                    <a:pt x="7200" y="13971"/>
                    <a:pt x="7200" y="14379"/>
                    <a:pt x="7200" y="13971"/>
                  </a:cubicBezTo>
                  <a:cubicBezTo>
                    <a:pt x="7200" y="13971"/>
                    <a:pt x="7714" y="13971"/>
                    <a:pt x="7714" y="13971"/>
                  </a:cubicBezTo>
                  <a:cubicBezTo>
                    <a:pt x="8229" y="13971"/>
                    <a:pt x="8229" y="14379"/>
                    <a:pt x="8743" y="13971"/>
                  </a:cubicBezTo>
                  <a:cubicBezTo>
                    <a:pt x="8743" y="13971"/>
                    <a:pt x="9257" y="13971"/>
                    <a:pt x="9257" y="13971"/>
                  </a:cubicBezTo>
                  <a:cubicBezTo>
                    <a:pt x="9257" y="13971"/>
                    <a:pt x="9257" y="13564"/>
                    <a:pt x="9257" y="13564"/>
                  </a:cubicBezTo>
                  <a:cubicBezTo>
                    <a:pt x="8743" y="13564"/>
                    <a:pt x="9257" y="13564"/>
                    <a:pt x="9257" y="13156"/>
                  </a:cubicBezTo>
                  <a:cubicBezTo>
                    <a:pt x="9257" y="13156"/>
                    <a:pt x="8743" y="13156"/>
                    <a:pt x="8229" y="13156"/>
                  </a:cubicBezTo>
                  <a:cubicBezTo>
                    <a:pt x="8743" y="13156"/>
                    <a:pt x="9257" y="12749"/>
                    <a:pt x="9771" y="12749"/>
                  </a:cubicBezTo>
                  <a:cubicBezTo>
                    <a:pt x="9771" y="12749"/>
                    <a:pt x="9771" y="13156"/>
                    <a:pt x="9771" y="13156"/>
                  </a:cubicBezTo>
                  <a:cubicBezTo>
                    <a:pt x="9771" y="13156"/>
                    <a:pt x="10286" y="12749"/>
                    <a:pt x="10286" y="12749"/>
                  </a:cubicBezTo>
                  <a:cubicBezTo>
                    <a:pt x="10286" y="12341"/>
                    <a:pt x="10286" y="12341"/>
                    <a:pt x="10286" y="11933"/>
                  </a:cubicBezTo>
                  <a:cubicBezTo>
                    <a:pt x="10286" y="11933"/>
                    <a:pt x="10286" y="11933"/>
                    <a:pt x="10286" y="11933"/>
                  </a:cubicBezTo>
                  <a:cubicBezTo>
                    <a:pt x="10286" y="11526"/>
                    <a:pt x="10286" y="11118"/>
                    <a:pt x="10286" y="11118"/>
                  </a:cubicBezTo>
                  <a:cubicBezTo>
                    <a:pt x="10286" y="10711"/>
                    <a:pt x="10800" y="10303"/>
                    <a:pt x="10800" y="9896"/>
                  </a:cubicBezTo>
                  <a:cubicBezTo>
                    <a:pt x="11314" y="9896"/>
                    <a:pt x="11314" y="10303"/>
                    <a:pt x="11314" y="10303"/>
                  </a:cubicBezTo>
                  <a:cubicBezTo>
                    <a:pt x="11314" y="10303"/>
                    <a:pt x="11314" y="10711"/>
                    <a:pt x="11314" y="10711"/>
                  </a:cubicBezTo>
                  <a:cubicBezTo>
                    <a:pt x="11314" y="10711"/>
                    <a:pt x="11314" y="10711"/>
                    <a:pt x="11314" y="10711"/>
                  </a:cubicBezTo>
                  <a:cubicBezTo>
                    <a:pt x="10800" y="10711"/>
                    <a:pt x="10800" y="10711"/>
                    <a:pt x="10800" y="10711"/>
                  </a:cubicBezTo>
                  <a:cubicBezTo>
                    <a:pt x="11314" y="11118"/>
                    <a:pt x="11314" y="10711"/>
                    <a:pt x="11314" y="11118"/>
                  </a:cubicBezTo>
                  <a:cubicBezTo>
                    <a:pt x="11314" y="11118"/>
                    <a:pt x="11314" y="11526"/>
                    <a:pt x="11829" y="11526"/>
                  </a:cubicBezTo>
                  <a:cubicBezTo>
                    <a:pt x="11829" y="11118"/>
                    <a:pt x="11829" y="10711"/>
                    <a:pt x="11829" y="10711"/>
                  </a:cubicBezTo>
                  <a:cubicBezTo>
                    <a:pt x="12343" y="10303"/>
                    <a:pt x="12343" y="10711"/>
                    <a:pt x="12343" y="10711"/>
                  </a:cubicBezTo>
                  <a:cubicBezTo>
                    <a:pt x="12343" y="10711"/>
                    <a:pt x="12343" y="11118"/>
                    <a:pt x="12343" y="11118"/>
                  </a:cubicBezTo>
                  <a:cubicBezTo>
                    <a:pt x="12857" y="11118"/>
                    <a:pt x="12857" y="10711"/>
                    <a:pt x="12857" y="10711"/>
                  </a:cubicBezTo>
                  <a:cubicBezTo>
                    <a:pt x="12857" y="10303"/>
                    <a:pt x="13371" y="10303"/>
                    <a:pt x="13371" y="9896"/>
                  </a:cubicBezTo>
                  <a:cubicBezTo>
                    <a:pt x="13886" y="9488"/>
                    <a:pt x="13886" y="8673"/>
                    <a:pt x="12857" y="8265"/>
                  </a:cubicBezTo>
                  <a:cubicBezTo>
                    <a:pt x="12343" y="8265"/>
                    <a:pt x="11314" y="8673"/>
                    <a:pt x="10800" y="8265"/>
                  </a:cubicBezTo>
                  <a:cubicBezTo>
                    <a:pt x="10800" y="8265"/>
                    <a:pt x="10800" y="7858"/>
                    <a:pt x="10800" y="7858"/>
                  </a:cubicBezTo>
                  <a:cubicBezTo>
                    <a:pt x="10800" y="7858"/>
                    <a:pt x="10286" y="8265"/>
                    <a:pt x="10286" y="8265"/>
                  </a:cubicBezTo>
                  <a:cubicBezTo>
                    <a:pt x="10286" y="8673"/>
                    <a:pt x="10286" y="9081"/>
                    <a:pt x="9771" y="9081"/>
                  </a:cubicBezTo>
                  <a:cubicBezTo>
                    <a:pt x="10286" y="8673"/>
                    <a:pt x="10286" y="8265"/>
                    <a:pt x="10286" y="8265"/>
                  </a:cubicBezTo>
                  <a:cubicBezTo>
                    <a:pt x="10800" y="7858"/>
                    <a:pt x="10800" y="7858"/>
                    <a:pt x="10800" y="7450"/>
                  </a:cubicBezTo>
                  <a:cubicBezTo>
                    <a:pt x="10286" y="7450"/>
                    <a:pt x="10286" y="7450"/>
                    <a:pt x="9771" y="7450"/>
                  </a:cubicBezTo>
                  <a:cubicBezTo>
                    <a:pt x="9771" y="7043"/>
                    <a:pt x="9771" y="7450"/>
                    <a:pt x="9771" y="7450"/>
                  </a:cubicBezTo>
                  <a:cubicBezTo>
                    <a:pt x="9771" y="7450"/>
                    <a:pt x="9257" y="7450"/>
                    <a:pt x="9257" y="7450"/>
                  </a:cubicBezTo>
                  <a:cubicBezTo>
                    <a:pt x="9257" y="7450"/>
                    <a:pt x="8743" y="7858"/>
                    <a:pt x="8229" y="7858"/>
                  </a:cubicBezTo>
                  <a:cubicBezTo>
                    <a:pt x="8229" y="7450"/>
                    <a:pt x="8743" y="7858"/>
                    <a:pt x="8743" y="7450"/>
                  </a:cubicBezTo>
                  <a:cubicBezTo>
                    <a:pt x="9257" y="7450"/>
                    <a:pt x="9257" y="7450"/>
                    <a:pt x="9771" y="7450"/>
                  </a:cubicBezTo>
                  <a:cubicBezTo>
                    <a:pt x="9771" y="7043"/>
                    <a:pt x="10286" y="7450"/>
                    <a:pt x="10286" y="7043"/>
                  </a:cubicBezTo>
                  <a:cubicBezTo>
                    <a:pt x="10800" y="7043"/>
                    <a:pt x="10800" y="7450"/>
                    <a:pt x="10800" y="7043"/>
                  </a:cubicBezTo>
                  <a:cubicBezTo>
                    <a:pt x="10800" y="7043"/>
                    <a:pt x="10286" y="6635"/>
                    <a:pt x="10286" y="6635"/>
                  </a:cubicBezTo>
                  <a:cubicBezTo>
                    <a:pt x="10286" y="6228"/>
                    <a:pt x="10286" y="5820"/>
                    <a:pt x="10800" y="5413"/>
                  </a:cubicBezTo>
                  <a:cubicBezTo>
                    <a:pt x="10286" y="5413"/>
                    <a:pt x="9771" y="5413"/>
                    <a:pt x="9771" y="5005"/>
                  </a:cubicBezTo>
                  <a:cubicBezTo>
                    <a:pt x="9257" y="4598"/>
                    <a:pt x="9257" y="4598"/>
                    <a:pt x="8743" y="5005"/>
                  </a:cubicBezTo>
                  <a:cubicBezTo>
                    <a:pt x="9257" y="4598"/>
                    <a:pt x="8743" y="4598"/>
                    <a:pt x="9257" y="4598"/>
                  </a:cubicBezTo>
                  <a:cubicBezTo>
                    <a:pt x="9771" y="5005"/>
                    <a:pt x="9771" y="5413"/>
                    <a:pt x="10286" y="5413"/>
                  </a:cubicBezTo>
                  <a:cubicBezTo>
                    <a:pt x="10800" y="5413"/>
                    <a:pt x="10800" y="5005"/>
                    <a:pt x="10800" y="4598"/>
                  </a:cubicBezTo>
                  <a:cubicBezTo>
                    <a:pt x="11314" y="4190"/>
                    <a:pt x="11314" y="4190"/>
                    <a:pt x="11314" y="3782"/>
                  </a:cubicBezTo>
                  <a:cubicBezTo>
                    <a:pt x="11314" y="3782"/>
                    <a:pt x="11314" y="3782"/>
                    <a:pt x="11829" y="3782"/>
                  </a:cubicBezTo>
                  <a:cubicBezTo>
                    <a:pt x="11829" y="3375"/>
                    <a:pt x="11314" y="2967"/>
                    <a:pt x="11314" y="2560"/>
                  </a:cubicBezTo>
                  <a:cubicBezTo>
                    <a:pt x="11829" y="2152"/>
                    <a:pt x="11829" y="2152"/>
                    <a:pt x="11314" y="1745"/>
                  </a:cubicBezTo>
                  <a:cubicBezTo>
                    <a:pt x="11314" y="1337"/>
                    <a:pt x="11314" y="1337"/>
                    <a:pt x="11314" y="930"/>
                  </a:cubicBezTo>
                  <a:cubicBezTo>
                    <a:pt x="11829" y="522"/>
                    <a:pt x="11829" y="115"/>
                    <a:pt x="12343" y="115"/>
                  </a:cubicBezTo>
                  <a:cubicBezTo>
                    <a:pt x="11829" y="-293"/>
                    <a:pt x="11314" y="522"/>
                    <a:pt x="10800" y="522"/>
                  </a:cubicBezTo>
                  <a:cubicBezTo>
                    <a:pt x="10286" y="930"/>
                    <a:pt x="10286" y="930"/>
                    <a:pt x="9257" y="930"/>
                  </a:cubicBezTo>
                  <a:cubicBezTo>
                    <a:pt x="8229" y="1337"/>
                    <a:pt x="7714" y="2560"/>
                    <a:pt x="7200" y="2967"/>
                  </a:cubicBezTo>
                  <a:cubicBezTo>
                    <a:pt x="7200" y="3375"/>
                    <a:pt x="6686" y="3782"/>
                    <a:pt x="6171" y="4190"/>
                  </a:cubicBezTo>
                  <a:cubicBezTo>
                    <a:pt x="6171" y="4190"/>
                    <a:pt x="5143" y="4190"/>
                    <a:pt x="4629" y="4190"/>
                  </a:cubicBezTo>
                  <a:cubicBezTo>
                    <a:pt x="4114" y="4190"/>
                    <a:pt x="4114" y="4190"/>
                    <a:pt x="3600" y="4598"/>
                  </a:cubicBezTo>
                  <a:cubicBezTo>
                    <a:pt x="3086" y="4598"/>
                    <a:pt x="2571" y="4190"/>
                    <a:pt x="2571" y="4598"/>
                  </a:cubicBezTo>
                  <a:cubicBezTo>
                    <a:pt x="2057" y="4598"/>
                    <a:pt x="2057" y="5005"/>
                    <a:pt x="2057" y="5413"/>
                  </a:cubicBezTo>
                  <a:cubicBezTo>
                    <a:pt x="1543" y="5413"/>
                    <a:pt x="1543" y="5820"/>
                    <a:pt x="1029" y="6228"/>
                  </a:cubicBezTo>
                  <a:cubicBezTo>
                    <a:pt x="1029" y="6635"/>
                    <a:pt x="1029" y="7043"/>
                    <a:pt x="514" y="7450"/>
                  </a:cubicBezTo>
                  <a:cubicBezTo>
                    <a:pt x="1029" y="7450"/>
                    <a:pt x="1029" y="7450"/>
                    <a:pt x="1029" y="7450"/>
                  </a:cubicBezTo>
                  <a:cubicBezTo>
                    <a:pt x="1029" y="7043"/>
                    <a:pt x="1029" y="7043"/>
                    <a:pt x="514" y="6635"/>
                  </a:cubicBezTo>
                  <a:cubicBezTo>
                    <a:pt x="1029" y="6635"/>
                    <a:pt x="1029" y="7450"/>
                    <a:pt x="1543" y="7450"/>
                  </a:cubicBezTo>
                  <a:cubicBezTo>
                    <a:pt x="1543" y="7450"/>
                    <a:pt x="1543" y="7450"/>
                    <a:pt x="2057" y="7858"/>
                  </a:cubicBezTo>
                  <a:cubicBezTo>
                    <a:pt x="2057" y="7858"/>
                    <a:pt x="2057" y="7858"/>
                    <a:pt x="2057" y="7858"/>
                  </a:cubicBezTo>
                  <a:cubicBezTo>
                    <a:pt x="2057" y="7858"/>
                    <a:pt x="2571" y="7858"/>
                    <a:pt x="2571" y="7450"/>
                  </a:cubicBezTo>
                  <a:cubicBezTo>
                    <a:pt x="2057" y="7450"/>
                    <a:pt x="2571" y="7450"/>
                    <a:pt x="2057" y="7450"/>
                  </a:cubicBezTo>
                  <a:cubicBezTo>
                    <a:pt x="2057" y="7450"/>
                    <a:pt x="1543" y="7450"/>
                    <a:pt x="1543" y="7450"/>
                  </a:cubicBezTo>
                  <a:cubicBezTo>
                    <a:pt x="1543" y="7043"/>
                    <a:pt x="2057" y="7450"/>
                    <a:pt x="2057" y="7450"/>
                  </a:cubicBezTo>
                  <a:cubicBezTo>
                    <a:pt x="2057" y="7450"/>
                    <a:pt x="2057" y="7043"/>
                    <a:pt x="2057" y="7043"/>
                  </a:cubicBezTo>
                  <a:cubicBezTo>
                    <a:pt x="2057" y="7043"/>
                    <a:pt x="2057" y="6635"/>
                    <a:pt x="2057" y="6635"/>
                  </a:cubicBezTo>
                  <a:cubicBezTo>
                    <a:pt x="2571" y="6228"/>
                    <a:pt x="2571" y="6228"/>
                    <a:pt x="2571" y="5820"/>
                  </a:cubicBezTo>
                  <a:cubicBezTo>
                    <a:pt x="3086" y="5413"/>
                    <a:pt x="3086" y="5820"/>
                    <a:pt x="3600" y="5413"/>
                  </a:cubicBezTo>
                  <a:cubicBezTo>
                    <a:pt x="3600" y="5413"/>
                    <a:pt x="3600" y="5005"/>
                    <a:pt x="4114" y="5413"/>
                  </a:cubicBezTo>
                  <a:cubicBezTo>
                    <a:pt x="4114" y="5413"/>
                    <a:pt x="4629" y="5005"/>
                    <a:pt x="4629" y="5005"/>
                  </a:cubicBezTo>
                  <a:cubicBezTo>
                    <a:pt x="4629" y="5005"/>
                    <a:pt x="5143" y="5005"/>
                    <a:pt x="5143" y="5005"/>
                  </a:cubicBezTo>
                  <a:cubicBezTo>
                    <a:pt x="5143" y="5005"/>
                    <a:pt x="5143" y="5005"/>
                    <a:pt x="5657" y="5005"/>
                  </a:cubicBezTo>
                  <a:cubicBezTo>
                    <a:pt x="6171" y="5005"/>
                    <a:pt x="6686" y="5005"/>
                    <a:pt x="7200" y="5005"/>
                  </a:cubicBezTo>
                  <a:cubicBezTo>
                    <a:pt x="7200" y="5005"/>
                    <a:pt x="7200" y="4598"/>
                    <a:pt x="7714" y="4598"/>
                  </a:cubicBezTo>
                  <a:cubicBezTo>
                    <a:pt x="7714" y="4598"/>
                    <a:pt x="7714" y="5005"/>
                    <a:pt x="7714" y="4598"/>
                  </a:cubicBezTo>
                  <a:cubicBezTo>
                    <a:pt x="8229" y="4598"/>
                    <a:pt x="8229" y="4598"/>
                    <a:pt x="8229" y="4598"/>
                  </a:cubicBezTo>
                  <a:cubicBezTo>
                    <a:pt x="8229" y="4598"/>
                    <a:pt x="8743" y="4598"/>
                    <a:pt x="8743" y="5005"/>
                  </a:cubicBezTo>
                  <a:cubicBezTo>
                    <a:pt x="8229" y="5005"/>
                    <a:pt x="8229" y="5005"/>
                    <a:pt x="7714" y="5005"/>
                  </a:cubicBezTo>
                  <a:cubicBezTo>
                    <a:pt x="7714" y="5005"/>
                    <a:pt x="7714" y="5413"/>
                    <a:pt x="7200" y="5413"/>
                  </a:cubicBezTo>
                  <a:cubicBezTo>
                    <a:pt x="7200" y="5413"/>
                    <a:pt x="7200" y="5005"/>
                    <a:pt x="6686" y="5005"/>
                  </a:cubicBezTo>
                  <a:cubicBezTo>
                    <a:pt x="6171" y="5005"/>
                    <a:pt x="5657" y="5413"/>
                    <a:pt x="5657" y="5413"/>
                  </a:cubicBezTo>
                  <a:cubicBezTo>
                    <a:pt x="5657" y="5413"/>
                    <a:pt x="5143" y="5820"/>
                    <a:pt x="5143" y="5820"/>
                  </a:cubicBezTo>
                  <a:cubicBezTo>
                    <a:pt x="5143" y="5820"/>
                    <a:pt x="5143" y="6228"/>
                    <a:pt x="5143" y="6228"/>
                  </a:cubicBezTo>
                  <a:cubicBezTo>
                    <a:pt x="5143" y="6228"/>
                    <a:pt x="5143" y="6228"/>
                    <a:pt x="5143" y="6228"/>
                  </a:cubicBezTo>
                  <a:cubicBezTo>
                    <a:pt x="5143" y="6635"/>
                    <a:pt x="5143" y="6635"/>
                    <a:pt x="5143" y="6635"/>
                  </a:cubicBezTo>
                  <a:cubicBezTo>
                    <a:pt x="5143" y="6635"/>
                    <a:pt x="5143" y="6635"/>
                    <a:pt x="5143" y="7043"/>
                  </a:cubicBezTo>
                  <a:cubicBezTo>
                    <a:pt x="5657" y="7043"/>
                    <a:pt x="5657" y="7043"/>
                    <a:pt x="5143" y="7043"/>
                  </a:cubicBezTo>
                  <a:cubicBezTo>
                    <a:pt x="5143" y="7450"/>
                    <a:pt x="5143" y="7450"/>
                    <a:pt x="5143" y="7450"/>
                  </a:cubicBezTo>
                  <a:cubicBezTo>
                    <a:pt x="5143" y="7450"/>
                    <a:pt x="5657" y="7450"/>
                    <a:pt x="5657" y="7450"/>
                  </a:cubicBezTo>
                  <a:cubicBezTo>
                    <a:pt x="6171" y="7450"/>
                    <a:pt x="5657" y="7858"/>
                    <a:pt x="5657" y="8265"/>
                  </a:cubicBezTo>
                  <a:cubicBezTo>
                    <a:pt x="5657" y="8265"/>
                    <a:pt x="6171" y="8265"/>
                    <a:pt x="6171" y="8265"/>
                  </a:cubicBezTo>
                  <a:cubicBezTo>
                    <a:pt x="6171" y="8265"/>
                    <a:pt x="6171" y="8265"/>
                    <a:pt x="5657" y="8673"/>
                  </a:cubicBezTo>
                  <a:cubicBezTo>
                    <a:pt x="5143" y="8265"/>
                    <a:pt x="6171" y="7450"/>
                    <a:pt x="5143" y="7858"/>
                  </a:cubicBezTo>
                  <a:cubicBezTo>
                    <a:pt x="5143" y="7858"/>
                    <a:pt x="5143" y="7450"/>
                    <a:pt x="5143" y="7450"/>
                  </a:cubicBezTo>
                  <a:cubicBezTo>
                    <a:pt x="5143" y="7450"/>
                    <a:pt x="5143" y="7858"/>
                    <a:pt x="5143" y="7858"/>
                  </a:cubicBezTo>
                  <a:cubicBezTo>
                    <a:pt x="5143" y="7858"/>
                    <a:pt x="5143" y="7858"/>
                    <a:pt x="5143" y="7858"/>
                  </a:cubicBezTo>
                  <a:cubicBezTo>
                    <a:pt x="4629" y="7858"/>
                    <a:pt x="5143" y="8265"/>
                    <a:pt x="4629" y="8265"/>
                  </a:cubicBezTo>
                  <a:cubicBezTo>
                    <a:pt x="4629" y="7858"/>
                    <a:pt x="4629" y="7450"/>
                    <a:pt x="5143" y="7450"/>
                  </a:cubicBezTo>
                  <a:cubicBezTo>
                    <a:pt x="5143" y="6635"/>
                    <a:pt x="4629" y="6635"/>
                    <a:pt x="4114" y="6635"/>
                  </a:cubicBezTo>
                  <a:cubicBezTo>
                    <a:pt x="4114" y="6635"/>
                    <a:pt x="3086" y="7450"/>
                    <a:pt x="4114" y="7043"/>
                  </a:cubicBezTo>
                  <a:cubicBezTo>
                    <a:pt x="3600" y="7450"/>
                    <a:pt x="3086" y="7450"/>
                    <a:pt x="3086" y="7858"/>
                  </a:cubicBezTo>
                  <a:cubicBezTo>
                    <a:pt x="3086" y="7858"/>
                    <a:pt x="3086" y="7858"/>
                    <a:pt x="3086" y="7858"/>
                  </a:cubicBezTo>
                  <a:cubicBezTo>
                    <a:pt x="3086" y="7858"/>
                    <a:pt x="3086" y="7858"/>
                    <a:pt x="3086" y="8265"/>
                  </a:cubicBezTo>
                  <a:cubicBezTo>
                    <a:pt x="3086" y="8265"/>
                    <a:pt x="3086" y="8673"/>
                    <a:pt x="3086" y="8673"/>
                  </a:cubicBezTo>
                  <a:cubicBezTo>
                    <a:pt x="2571" y="9081"/>
                    <a:pt x="2571" y="8265"/>
                    <a:pt x="2057" y="8265"/>
                  </a:cubicBezTo>
                  <a:cubicBezTo>
                    <a:pt x="2057" y="8673"/>
                    <a:pt x="2057" y="8265"/>
                    <a:pt x="1543" y="8265"/>
                  </a:cubicBezTo>
                  <a:cubicBezTo>
                    <a:pt x="1543" y="8265"/>
                    <a:pt x="1029" y="7858"/>
                    <a:pt x="1029" y="8265"/>
                  </a:cubicBezTo>
                  <a:cubicBezTo>
                    <a:pt x="1029" y="8265"/>
                    <a:pt x="1029" y="8265"/>
                    <a:pt x="1029" y="7858"/>
                  </a:cubicBezTo>
                  <a:cubicBezTo>
                    <a:pt x="514" y="7858"/>
                    <a:pt x="1029" y="7450"/>
                    <a:pt x="514" y="7043"/>
                  </a:cubicBezTo>
                  <a:cubicBezTo>
                    <a:pt x="514" y="8673"/>
                    <a:pt x="0" y="10303"/>
                    <a:pt x="0" y="11933"/>
                  </a:cubicBezTo>
                  <a:cubicBezTo>
                    <a:pt x="0" y="12749"/>
                    <a:pt x="514" y="13564"/>
                    <a:pt x="514" y="14379"/>
                  </a:cubicBezTo>
                  <a:cubicBezTo>
                    <a:pt x="514" y="14379"/>
                    <a:pt x="0" y="14786"/>
                    <a:pt x="0" y="15194"/>
                  </a:cubicBezTo>
                  <a:cubicBezTo>
                    <a:pt x="0" y="15194"/>
                    <a:pt x="514" y="15194"/>
                    <a:pt x="514" y="15194"/>
                  </a:cubicBezTo>
                  <a:cubicBezTo>
                    <a:pt x="1029" y="15601"/>
                    <a:pt x="1029" y="15601"/>
                    <a:pt x="1029" y="15601"/>
                  </a:cubicBezTo>
                  <a:cubicBezTo>
                    <a:pt x="1029" y="15601"/>
                    <a:pt x="514" y="14786"/>
                    <a:pt x="1029" y="14786"/>
                  </a:cubicBezTo>
                  <a:cubicBezTo>
                    <a:pt x="1029" y="15194"/>
                    <a:pt x="1543" y="15601"/>
                    <a:pt x="1543" y="15601"/>
                  </a:cubicBezTo>
                  <a:cubicBezTo>
                    <a:pt x="2571" y="16009"/>
                    <a:pt x="2571" y="15601"/>
                    <a:pt x="2571" y="16416"/>
                  </a:cubicBezTo>
                  <a:cubicBezTo>
                    <a:pt x="2571" y="16416"/>
                    <a:pt x="3086" y="17639"/>
                    <a:pt x="3086" y="17639"/>
                  </a:cubicBezTo>
                  <a:cubicBezTo>
                    <a:pt x="2571" y="18047"/>
                    <a:pt x="2057" y="17639"/>
                    <a:pt x="2571" y="17639"/>
                  </a:cubicBezTo>
                  <a:cubicBezTo>
                    <a:pt x="2057" y="17232"/>
                    <a:pt x="1543" y="18047"/>
                    <a:pt x="2057" y="18047"/>
                  </a:cubicBezTo>
                  <a:cubicBezTo>
                    <a:pt x="2057" y="18454"/>
                    <a:pt x="2057" y="18047"/>
                    <a:pt x="2057" y="17639"/>
                  </a:cubicBezTo>
                  <a:cubicBezTo>
                    <a:pt x="2571" y="17639"/>
                    <a:pt x="2571" y="17639"/>
                    <a:pt x="3086" y="17639"/>
                  </a:cubicBezTo>
                  <a:cubicBezTo>
                    <a:pt x="2571" y="18047"/>
                    <a:pt x="2571" y="18454"/>
                    <a:pt x="2571" y="18862"/>
                  </a:cubicBezTo>
                  <a:cubicBezTo>
                    <a:pt x="2571" y="18862"/>
                    <a:pt x="2571" y="19269"/>
                    <a:pt x="2571" y="19269"/>
                  </a:cubicBezTo>
                  <a:cubicBezTo>
                    <a:pt x="3086" y="19677"/>
                    <a:pt x="3600" y="19269"/>
                    <a:pt x="4114" y="19269"/>
                  </a:cubicBezTo>
                  <a:cubicBezTo>
                    <a:pt x="4114" y="19677"/>
                    <a:pt x="5143" y="19677"/>
                    <a:pt x="5143" y="19677"/>
                  </a:cubicBezTo>
                  <a:cubicBezTo>
                    <a:pt x="5657" y="19677"/>
                    <a:pt x="5143" y="20084"/>
                    <a:pt x="5657" y="20084"/>
                  </a:cubicBezTo>
                  <a:cubicBezTo>
                    <a:pt x="5657" y="20084"/>
                    <a:pt x="5657" y="20084"/>
                    <a:pt x="6171" y="20084"/>
                  </a:cubicBezTo>
                  <a:cubicBezTo>
                    <a:pt x="6171" y="20084"/>
                    <a:pt x="6171" y="20084"/>
                    <a:pt x="6171" y="20084"/>
                  </a:cubicBezTo>
                  <a:cubicBezTo>
                    <a:pt x="6686" y="19677"/>
                    <a:pt x="6686" y="19677"/>
                    <a:pt x="7200" y="19269"/>
                  </a:cubicBezTo>
                  <a:cubicBezTo>
                    <a:pt x="7200" y="19269"/>
                    <a:pt x="7200" y="19269"/>
                    <a:pt x="7200" y="19269"/>
                  </a:cubicBezTo>
                  <a:cubicBezTo>
                    <a:pt x="7714" y="19269"/>
                    <a:pt x="7200" y="19269"/>
                    <a:pt x="7200" y="19269"/>
                  </a:cubicBezTo>
                  <a:cubicBezTo>
                    <a:pt x="7200" y="19677"/>
                    <a:pt x="7200" y="19677"/>
                    <a:pt x="7714" y="19677"/>
                  </a:cubicBezTo>
                  <a:cubicBezTo>
                    <a:pt x="7714" y="19677"/>
                    <a:pt x="7714" y="20084"/>
                    <a:pt x="7714" y="19677"/>
                  </a:cubicBezTo>
                  <a:cubicBezTo>
                    <a:pt x="7714" y="19677"/>
                    <a:pt x="7714" y="19677"/>
                    <a:pt x="7714" y="19269"/>
                  </a:cubicBezTo>
                  <a:cubicBezTo>
                    <a:pt x="7714" y="19269"/>
                    <a:pt x="7714" y="19269"/>
                    <a:pt x="7714" y="19269"/>
                  </a:cubicBezTo>
                  <a:cubicBezTo>
                    <a:pt x="8229" y="19677"/>
                    <a:pt x="7714" y="18862"/>
                    <a:pt x="7714" y="18862"/>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29" name="Shape 2730">
              <a:extLst>
                <a:ext uri="{FF2B5EF4-FFF2-40B4-BE49-F238E27FC236}">
                  <a16:creationId xmlns:a16="http://schemas.microsoft.com/office/drawing/2014/main" id="{1F36B7FE-1026-4728-89DB-C143C022E619}"/>
                </a:ext>
              </a:extLst>
            </p:cNvPr>
            <p:cNvSpPr/>
            <p:nvPr/>
          </p:nvSpPr>
          <p:spPr>
            <a:xfrm>
              <a:off x="3860613" y="9865370"/>
              <a:ext cx="886626" cy="513274"/>
            </a:xfrm>
            <a:custGeom>
              <a:avLst/>
              <a:gdLst/>
              <a:ahLst/>
              <a:cxnLst>
                <a:cxn ang="0">
                  <a:pos x="wd2" y="hd2"/>
                </a:cxn>
                <a:cxn ang="5400000">
                  <a:pos x="wd2" y="hd2"/>
                </a:cxn>
                <a:cxn ang="10800000">
                  <a:pos x="wd2" y="hd2"/>
                </a:cxn>
                <a:cxn ang="16200000">
                  <a:pos x="wd2" y="hd2"/>
                </a:cxn>
              </a:cxnLst>
              <a:rect l="0" t="0" r="r" b="b"/>
              <a:pathLst>
                <a:path w="21351" h="21600" extrusionOk="0">
                  <a:moveTo>
                    <a:pt x="21257" y="13200"/>
                  </a:moveTo>
                  <a:cubicBezTo>
                    <a:pt x="21257" y="12000"/>
                    <a:pt x="21257" y="12000"/>
                    <a:pt x="20914" y="12000"/>
                  </a:cubicBezTo>
                  <a:cubicBezTo>
                    <a:pt x="20571" y="11400"/>
                    <a:pt x="20229" y="10800"/>
                    <a:pt x="20571" y="10800"/>
                  </a:cubicBezTo>
                  <a:cubicBezTo>
                    <a:pt x="20571" y="10200"/>
                    <a:pt x="20571" y="10200"/>
                    <a:pt x="20571" y="10200"/>
                  </a:cubicBezTo>
                  <a:cubicBezTo>
                    <a:pt x="20571" y="10200"/>
                    <a:pt x="20571" y="10200"/>
                    <a:pt x="20229" y="10200"/>
                  </a:cubicBezTo>
                  <a:cubicBezTo>
                    <a:pt x="20229" y="10200"/>
                    <a:pt x="19886" y="9600"/>
                    <a:pt x="19886" y="9600"/>
                  </a:cubicBezTo>
                  <a:cubicBezTo>
                    <a:pt x="19543" y="10200"/>
                    <a:pt x="19543" y="9600"/>
                    <a:pt x="19543" y="9600"/>
                  </a:cubicBezTo>
                  <a:cubicBezTo>
                    <a:pt x="19200" y="9600"/>
                    <a:pt x="19200" y="9600"/>
                    <a:pt x="18857" y="9600"/>
                  </a:cubicBezTo>
                  <a:cubicBezTo>
                    <a:pt x="18857" y="9000"/>
                    <a:pt x="19200" y="9000"/>
                    <a:pt x="18857" y="9000"/>
                  </a:cubicBezTo>
                  <a:cubicBezTo>
                    <a:pt x="18857" y="9000"/>
                    <a:pt x="18857" y="9000"/>
                    <a:pt x="18857" y="9000"/>
                  </a:cubicBezTo>
                  <a:cubicBezTo>
                    <a:pt x="18857" y="9000"/>
                    <a:pt x="18857" y="9000"/>
                    <a:pt x="18514" y="9000"/>
                  </a:cubicBezTo>
                  <a:cubicBezTo>
                    <a:pt x="18514" y="9600"/>
                    <a:pt x="18171" y="9600"/>
                    <a:pt x="18171" y="9000"/>
                  </a:cubicBezTo>
                  <a:cubicBezTo>
                    <a:pt x="17829" y="9000"/>
                    <a:pt x="17829" y="8400"/>
                    <a:pt x="17829" y="8400"/>
                  </a:cubicBezTo>
                  <a:cubicBezTo>
                    <a:pt x="17829" y="8400"/>
                    <a:pt x="17143" y="8400"/>
                    <a:pt x="17486" y="7800"/>
                  </a:cubicBezTo>
                  <a:cubicBezTo>
                    <a:pt x="17486" y="7800"/>
                    <a:pt x="17829" y="7800"/>
                    <a:pt x="17829" y="7800"/>
                  </a:cubicBezTo>
                  <a:cubicBezTo>
                    <a:pt x="17829" y="7200"/>
                    <a:pt x="17829" y="7200"/>
                    <a:pt x="17829" y="7200"/>
                  </a:cubicBezTo>
                  <a:cubicBezTo>
                    <a:pt x="17829" y="7200"/>
                    <a:pt x="17829" y="6600"/>
                    <a:pt x="17829" y="6600"/>
                  </a:cubicBezTo>
                  <a:cubicBezTo>
                    <a:pt x="17829" y="6600"/>
                    <a:pt x="17829" y="6600"/>
                    <a:pt x="17829" y="6600"/>
                  </a:cubicBezTo>
                  <a:cubicBezTo>
                    <a:pt x="17486" y="6600"/>
                    <a:pt x="17486" y="7200"/>
                    <a:pt x="17486" y="7200"/>
                  </a:cubicBezTo>
                  <a:cubicBezTo>
                    <a:pt x="17143" y="7200"/>
                    <a:pt x="17143" y="7200"/>
                    <a:pt x="17143" y="7200"/>
                  </a:cubicBezTo>
                  <a:cubicBezTo>
                    <a:pt x="17143" y="7200"/>
                    <a:pt x="16800" y="7200"/>
                    <a:pt x="16800" y="7200"/>
                  </a:cubicBezTo>
                  <a:cubicBezTo>
                    <a:pt x="16800" y="7200"/>
                    <a:pt x="16800" y="6600"/>
                    <a:pt x="16800" y="7200"/>
                  </a:cubicBezTo>
                  <a:cubicBezTo>
                    <a:pt x="16800" y="7200"/>
                    <a:pt x="16457" y="6600"/>
                    <a:pt x="16457" y="6600"/>
                  </a:cubicBezTo>
                  <a:cubicBezTo>
                    <a:pt x="16457" y="6600"/>
                    <a:pt x="16457" y="6600"/>
                    <a:pt x="16457" y="6600"/>
                  </a:cubicBezTo>
                  <a:cubicBezTo>
                    <a:pt x="16457" y="6600"/>
                    <a:pt x="16114" y="6000"/>
                    <a:pt x="16114" y="6000"/>
                  </a:cubicBezTo>
                  <a:cubicBezTo>
                    <a:pt x="16114" y="6000"/>
                    <a:pt x="15429" y="5400"/>
                    <a:pt x="15429" y="5400"/>
                  </a:cubicBezTo>
                  <a:cubicBezTo>
                    <a:pt x="14743" y="5400"/>
                    <a:pt x="15771" y="7200"/>
                    <a:pt x="15429" y="7200"/>
                  </a:cubicBezTo>
                  <a:cubicBezTo>
                    <a:pt x="15429" y="7200"/>
                    <a:pt x="15429" y="7200"/>
                    <a:pt x="15086" y="7800"/>
                  </a:cubicBezTo>
                  <a:cubicBezTo>
                    <a:pt x="14743" y="7800"/>
                    <a:pt x="14743" y="9000"/>
                    <a:pt x="14057" y="7800"/>
                  </a:cubicBezTo>
                  <a:cubicBezTo>
                    <a:pt x="14057" y="7800"/>
                    <a:pt x="14057" y="7200"/>
                    <a:pt x="13714" y="6600"/>
                  </a:cubicBezTo>
                  <a:cubicBezTo>
                    <a:pt x="13714" y="6600"/>
                    <a:pt x="13714" y="6600"/>
                    <a:pt x="13371" y="6600"/>
                  </a:cubicBezTo>
                  <a:cubicBezTo>
                    <a:pt x="13371" y="6600"/>
                    <a:pt x="13371" y="6000"/>
                    <a:pt x="13371" y="6000"/>
                  </a:cubicBezTo>
                  <a:cubicBezTo>
                    <a:pt x="13371" y="6000"/>
                    <a:pt x="13371" y="6000"/>
                    <a:pt x="13029" y="6000"/>
                  </a:cubicBezTo>
                  <a:cubicBezTo>
                    <a:pt x="13029" y="6000"/>
                    <a:pt x="13029" y="5400"/>
                    <a:pt x="13029" y="5400"/>
                  </a:cubicBezTo>
                  <a:cubicBezTo>
                    <a:pt x="13029" y="4800"/>
                    <a:pt x="13371" y="5400"/>
                    <a:pt x="13371" y="4800"/>
                  </a:cubicBezTo>
                  <a:cubicBezTo>
                    <a:pt x="13714" y="4800"/>
                    <a:pt x="13714" y="4200"/>
                    <a:pt x="13714" y="4200"/>
                  </a:cubicBezTo>
                  <a:cubicBezTo>
                    <a:pt x="13714" y="4200"/>
                    <a:pt x="13371" y="3600"/>
                    <a:pt x="13371" y="3600"/>
                  </a:cubicBezTo>
                  <a:cubicBezTo>
                    <a:pt x="13029" y="3600"/>
                    <a:pt x="13029" y="3600"/>
                    <a:pt x="13029" y="3600"/>
                  </a:cubicBezTo>
                  <a:cubicBezTo>
                    <a:pt x="13029" y="3600"/>
                    <a:pt x="12686" y="3600"/>
                    <a:pt x="12686" y="3600"/>
                  </a:cubicBezTo>
                  <a:cubicBezTo>
                    <a:pt x="12686" y="3600"/>
                    <a:pt x="12343" y="4200"/>
                    <a:pt x="12343" y="4200"/>
                  </a:cubicBezTo>
                  <a:cubicBezTo>
                    <a:pt x="12343" y="3600"/>
                    <a:pt x="12343" y="3600"/>
                    <a:pt x="12343" y="3000"/>
                  </a:cubicBezTo>
                  <a:cubicBezTo>
                    <a:pt x="12000" y="3000"/>
                    <a:pt x="12000" y="3600"/>
                    <a:pt x="12000" y="3600"/>
                  </a:cubicBezTo>
                  <a:cubicBezTo>
                    <a:pt x="11657" y="3600"/>
                    <a:pt x="12000" y="3000"/>
                    <a:pt x="11657" y="3000"/>
                  </a:cubicBezTo>
                  <a:cubicBezTo>
                    <a:pt x="11657" y="3000"/>
                    <a:pt x="11657" y="3000"/>
                    <a:pt x="11314" y="3000"/>
                  </a:cubicBezTo>
                  <a:cubicBezTo>
                    <a:pt x="11314" y="3000"/>
                    <a:pt x="11314" y="3000"/>
                    <a:pt x="11314" y="2400"/>
                  </a:cubicBezTo>
                  <a:cubicBezTo>
                    <a:pt x="10971" y="2400"/>
                    <a:pt x="10971" y="2400"/>
                    <a:pt x="10629" y="2400"/>
                  </a:cubicBezTo>
                  <a:cubicBezTo>
                    <a:pt x="10629" y="2400"/>
                    <a:pt x="10286" y="2400"/>
                    <a:pt x="10286" y="2400"/>
                  </a:cubicBezTo>
                  <a:cubicBezTo>
                    <a:pt x="10286" y="2400"/>
                    <a:pt x="10286" y="2400"/>
                    <a:pt x="10286" y="2400"/>
                  </a:cubicBezTo>
                  <a:cubicBezTo>
                    <a:pt x="10286" y="2400"/>
                    <a:pt x="10286" y="1800"/>
                    <a:pt x="10286" y="1800"/>
                  </a:cubicBezTo>
                  <a:cubicBezTo>
                    <a:pt x="10286" y="1800"/>
                    <a:pt x="9943" y="1800"/>
                    <a:pt x="9943" y="1200"/>
                  </a:cubicBezTo>
                  <a:cubicBezTo>
                    <a:pt x="9943" y="1200"/>
                    <a:pt x="9943" y="1200"/>
                    <a:pt x="9943" y="600"/>
                  </a:cubicBezTo>
                  <a:cubicBezTo>
                    <a:pt x="9943" y="600"/>
                    <a:pt x="9943" y="600"/>
                    <a:pt x="9600" y="600"/>
                  </a:cubicBezTo>
                  <a:cubicBezTo>
                    <a:pt x="9600" y="600"/>
                    <a:pt x="9600" y="600"/>
                    <a:pt x="9600" y="600"/>
                  </a:cubicBezTo>
                  <a:cubicBezTo>
                    <a:pt x="9600" y="600"/>
                    <a:pt x="9600" y="600"/>
                    <a:pt x="9600" y="600"/>
                  </a:cubicBezTo>
                  <a:cubicBezTo>
                    <a:pt x="9600" y="600"/>
                    <a:pt x="9257" y="600"/>
                    <a:pt x="9257" y="600"/>
                  </a:cubicBezTo>
                  <a:cubicBezTo>
                    <a:pt x="8914" y="600"/>
                    <a:pt x="9257" y="1200"/>
                    <a:pt x="9257" y="1800"/>
                  </a:cubicBezTo>
                  <a:cubicBezTo>
                    <a:pt x="8914" y="1800"/>
                    <a:pt x="9257" y="1800"/>
                    <a:pt x="8914" y="1800"/>
                  </a:cubicBezTo>
                  <a:cubicBezTo>
                    <a:pt x="8914" y="1800"/>
                    <a:pt x="8914" y="1800"/>
                    <a:pt x="8571" y="1800"/>
                  </a:cubicBezTo>
                  <a:cubicBezTo>
                    <a:pt x="8571" y="1800"/>
                    <a:pt x="8571" y="2400"/>
                    <a:pt x="8229" y="2400"/>
                  </a:cubicBezTo>
                  <a:cubicBezTo>
                    <a:pt x="7886" y="1800"/>
                    <a:pt x="8229" y="1800"/>
                    <a:pt x="7886" y="1200"/>
                  </a:cubicBezTo>
                  <a:cubicBezTo>
                    <a:pt x="8229" y="1200"/>
                    <a:pt x="7886" y="1200"/>
                    <a:pt x="7886" y="1200"/>
                  </a:cubicBezTo>
                  <a:cubicBezTo>
                    <a:pt x="7886" y="1200"/>
                    <a:pt x="7886" y="1200"/>
                    <a:pt x="7886" y="1200"/>
                  </a:cubicBezTo>
                  <a:cubicBezTo>
                    <a:pt x="7886" y="1200"/>
                    <a:pt x="7886" y="1200"/>
                    <a:pt x="7886" y="600"/>
                  </a:cubicBezTo>
                  <a:cubicBezTo>
                    <a:pt x="7886" y="600"/>
                    <a:pt x="7543" y="600"/>
                    <a:pt x="7543" y="0"/>
                  </a:cubicBezTo>
                  <a:cubicBezTo>
                    <a:pt x="7543" y="600"/>
                    <a:pt x="7200" y="0"/>
                    <a:pt x="7200" y="0"/>
                  </a:cubicBezTo>
                  <a:cubicBezTo>
                    <a:pt x="6857" y="0"/>
                    <a:pt x="6514" y="600"/>
                    <a:pt x="6857" y="600"/>
                  </a:cubicBezTo>
                  <a:cubicBezTo>
                    <a:pt x="6857" y="1200"/>
                    <a:pt x="7200" y="1200"/>
                    <a:pt x="7200" y="1200"/>
                  </a:cubicBezTo>
                  <a:cubicBezTo>
                    <a:pt x="7200" y="1800"/>
                    <a:pt x="6857" y="1800"/>
                    <a:pt x="6857" y="1800"/>
                  </a:cubicBezTo>
                  <a:cubicBezTo>
                    <a:pt x="6514" y="1800"/>
                    <a:pt x="6171" y="2400"/>
                    <a:pt x="6171" y="2400"/>
                  </a:cubicBezTo>
                  <a:cubicBezTo>
                    <a:pt x="5829" y="2400"/>
                    <a:pt x="5829" y="2400"/>
                    <a:pt x="5829" y="2400"/>
                  </a:cubicBezTo>
                  <a:cubicBezTo>
                    <a:pt x="5486" y="3000"/>
                    <a:pt x="5486" y="3000"/>
                    <a:pt x="5486" y="3000"/>
                  </a:cubicBezTo>
                  <a:cubicBezTo>
                    <a:pt x="5143" y="3000"/>
                    <a:pt x="4800" y="3000"/>
                    <a:pt x="4457" y="3000"/>
                  </a:cubicBezTo>
                  <a:cubicBezTo>
                    <a:pt x="4457" y="3000"/>
                    <a:pt x="4457" y="3600"/>
                    <a:pt x="4457" y="3600"/>
                  </a:cubicBezTo>
                  <a:cubicBezTo>
                    <a:pt x="4457" y="4200"/>
                    <a:pt x="4457" y="3600"/>
                    <a:pt x="4114" y="4200"/>
                  </a:cubicBezTo>
                  <a:cubicBezTo>
                    <a:pt x="4114" y="4200"/>
                    <a:pt x="4114" y="3600"/>
                    <a:pt x="4114" y="3600"/>
                  </a:cubicBezTo>
                  <a:cubicBezTo>
                    <a:pt x="3771" y="4200"/>
                    <a:pt x="3771" y="4200"/>
                    <a:pt x="3771" y="4200"/>
                  </a:cubicBezTo>
                  <a:cubicBezTo>
                    <a:pt x="3771" y="4200"/>
                    <a:pt x="3771" y="4200"/>
                    <a:pt x="3771" y="4200"/>
                  </a:cubicBezTo>
                  <a:cubicBezTo>
                    <a:pt x="3429" y="4200"/>
                    <a:pt x="3429" y="4800"/>
                    <a:pt x="3429" y="4800"/>
                  </a:cubicBezTo>
                  <a:cubicBezTo>
                    <a:pt x="3429" y="4800"/>
                    <a:pt x="3086" y="4800"/>
                    <a:pt x="3086" y="4800"/>
                  </a:cubicBezTo>
                  <a:cubicBezTo>
                    <a:pt x="2743" y="5400"/>
                    <a:pt x="3086" y="5400"/>
                    <a:pt x="2743" y="5400"/>
                  </a:cubicBezTo>
                  <a:cubicBezTo>
                    <a:pt x="2743" y="6000"/>
                    <a:pt x="2400" y="5400"/>
                    <a:pt x="2400" y="5400"/>
                  </a:cubicBezTo>
                  <a:cubicBezTo>
                    <a:pt x="2057" y="5400"/>
                    <a:pt x="2057" y="6000"/>
                    <a:pt x="2057" y="6000"/>
                  </a:cubicBezTo>
                  <a:cubicBezTo>
                    <a:pt x="1714" y="6000"/>
                    <a:pt x="1371" y="6000"/>
                    <a:pt x="1371" y="6000"/>
                  </a:cubicBezTo>
                  <a:cubicBezTo>
                    <a:pt x="1029" y="6000"/>
                    <a:pt x="1029" y="6600"/>
                    <a:pt x="1029" y="6600"/>
                  </a:cubicBezTo>
                  <a:cubicBezTo>
                    <a:pt x="1029" y="6600"/>
                    <a:pt x="686" y="7200"/>
                    <a:pt x="686" y="7200"/>
                  </a:cubicBezTo>
                  <a:cubicBezTo>
                    <a:pt x="686" y="7800"/>
                    <a:pt x="686" y="8400"/>
                    <a:pt x="343" y="7200"/>
                  </a:cubicBezTo>
                  <a:cubicBezTo>
                    <a:pt x="343" y="7200"/>
                    <a:pt x="343" y="7200"/>
                    <a:pt x="343" y="7200"/>
                  </a:cubicBezTo>
                  <a:cubicBezTo>
                    <a:pt x="343" y="6600"/>
                    <a:pt x="343" y="6600"/>
                    <a:pt x="0" y="6600"/>
                  </a:cubicBezTo>
                  <a:cubicBezTo>
                    <a:pt x="343" y="6600"/>
                    <a:pt x="0" y="7200"/>
                    <a:pt x="0" y="7200"/>
                  </a:cubicBezTo>
                  <a:cubicBezTo>
                    <a:pt x="0" y="7200"/>
                    <a:pt x="343" y="7200"/>
                    <a:pt x="343" y="7800"/>
                  </a:cubicBezTo>
                  <a:cubicBezTo>
                    <a:pt x="343" y="7800"/>
                    <a:pt x="343" y="8400"/>
                    <a:pt x="343" y="8400"/>
                  </a:cubicBezTo>
                  <a:cubicBezTo>
                    <a:pt x="686" y="9000"/>
                    <a:pt x="686" y="9000"/>
                    <a:pt x="686" y="9000"/>
                  </a:cubicBezTo>
                  <a:cubicBezTo>
                    <a:pt x="686" y="9000"/>
                    <a:pt x="1029" y="9000"/>
                    <a:pt x="1029" y="9600"/>
                  </a:cubicBezTo>
                  <a:cubicBezTo>
                    <a:pt x="1029" y="9600"/>
                    <a:pt x="1029" y="9600"/>
                    <a:pt x="1029" y="9600"/>
                  </a:cubicBezTo>
                  <a:cubicBezTo>
                    <a:pt x="1371" y="9600"/>
                    <a:pt x="1029" y="9600"/>
                    <a:pt x="1029" y="9600"/>
                  </a:cubicBezTo>
                  <a:cubicBezTo>
                    <a:pt x="1371" y="10200"/>
                    <a:pt x="1371" y="9600"/>
                    <a:pt x="1371" y="10200"/>
                  </a:cubicBezTo>
                  <a:cubicBezTo>
                    <a:pt x="1371" y="10800"/>
                    <a:pt x="1371" y="10800"/>
                    <a:pt x="1029" y="10800"/>
                  </a:cubicBezTo>
                  <a:cubicBezTo>
                    <a:pt x="1029" y="10800"/>
                    <a:pt x="1029" y="11400"/>
                    <a:pt x="1029" y="11400"/>
                  </a:cubicBezTo>
                  <a:cubicBezTo>
                    <a:pt x="1029" y="11400"/>
                    <a:pt x="1029" y="12000"/>
                    <a:pt x="1029" y="12000"/>
                  </a:cubicBezTo>
                  <a:cubicBezTo>
                    <a:pt x="1371" y="12000"/>
                    <a:pt x="1371" y="12600"/>
                    <a:pt x="1371" y="12600"/>
                  </a:cubicBezTo>
                  <a:cubicBezTo>
                    <a:pt x="1371" y="13200"/>
                    <a:pt x="1371" y="13200"/>
                    <a:pt x="1714" y="13200"/>
                  </a:cubicBezTo>
                  <a:cubicBezTo>
                    <a:pt x="1714" y="13200"/>
                    <a:pt x="1714" y="13200"/>
                    <a:pt x="1714" y="13200"/>
                  </a:cubicBezTo>
                  <a:cubicBezTo>
                    <a:pt x="1714" y="13800"/>
                    <a:pt x="1714" y="13800"/>
                    <a:pt x="1714" y="13800"/>
                  </a:cubicBezTo>
                  <a:cubicBezTo>
                    <a:pt x="2057" y="14400"/>
                    <a:pt x="2057" y="15000"/>
                    <a:pt x="2400" y="15000"/>
                  </a:cubicBezTo>
                  <a:cubicBezTo>
                    <a:pt x="2400" y="14400"/>
                    <a:pt x="3086" y="16200"/>
                    <a:pt x="3086" y="16200"/>
                  </a:cubicBezTo>
                  <a:cubicBezTo>
                    <a:pt x="3429" y="16800"/>
                    <a:pt x="3429" y="16800"/>
                    <a:pt x="3771" y="16800"/>
                  </a:cubicBezTo>
                  <a:cubicBezTo>
                    <a:pt x="4114" y="17400"/>
                    <a:pt x="4114" y="17400"/>
                    <a:pt x="4114" y="17400"/>
                  </a:cubicBezTo>
                  <a:cubicBezTo>
                    <a:pt x="4114" y="18000"/>
                    <a:pt x="4114" y="18000"/>
                    <a:pt x="4457" y="18000"/>
                  </a:cubicBezTo>
                  <a:cubicBezTo>
                    <a:pt x="4457" y="17400"/>
                    <a:pt x="5486" y="19800"/>
                    <a:pt x="5486" y="19800"/>
                  </a:cubicBezTo>
                  <a:cubicBezTo>
                    <a:pt x="5829" y="20400"/>
                    <a:pt x="6171" y="20400"/>
                    <a:pt x="6171" y="20400"/>
                  </a:cubicBezTo>
                  <a:cubicBezTo>
                    <a:pt x="6171" y="21000"/>
                    <a:pt x="6171" y="21000"/>
                    <a:pt x="6514" y="21000"/>
                  </a:cubicBezTo>
                  <a:cubicBezTo>
                    <a:pt x="6514" y="21000"/>
                    <a:pt x="6857" y="21600"/>
                    <a:pt x="7200" y="21600"/>
                  </a:cubicBezTo>
                  <a:cubicBezTo>
                    <a:pt x="7200" y="21600"/>
                    <a:pt x="7200" y="21000"/>
                    <a:pt x="7543" y="21000"/>
                  </a:cubicBezTo>
                  <a:cubicBezTo>
                    <a:pt x="7543" y="21000"/>
                    <a:pt x="7543" y="21000"/>
                    <a:pt x="7543" y="21000"/>
                  </a:cubicBezTo>
                  <a:cubicBezTo>
                    <a:pt x="7886" y="21000"/>
                    <a:pt x="7886" y="21000"/>
                    <a:pt x="7886" y="21000"/>
                  </a:cubicBezTo>
                  <a:cubicBezTo>
                    <a:pt x="8229" y="21000"/>
                    <a:pt x="8229" y="21600"/>
                    <a:pt x="8229" y="21000"/>
                  </a:cubicBezTo>
                  <a:cubicBezTo>
                    <a:pt x="8229" y="20400"/>
                    <a:pt x="8229" y="20400"/>
                    <a:pt x="8571" y="19800"/>
                  </a:cubicBezTo>
                  <a:cubicBezTo>
                    <a:pt x="8571" y="19800"/>
                    <a:pt x="8571" y="19800"/>
                    <a:pt x="8571" y="19800"/>
                  </a:cubicBezTo>
                  <a:cubicBezTo>
                    <a:pt x="8914" y="19800"/>
                    <a:pt x="8914" y="19800"/>
                    <a:pt x="8914" y="19800"/>
                  </a:cubicBezTo>
                  <a:cubicBezTo>
                    <a:pt x="9257" y="19200"/>
                    <a:pt x="8914" y="18600"/>
                    <a:pt x="9257" y="18600"/>
                  </a:cubicBezTo>
                  <a:cubicBezTo>
                    <a:pt x="9257" y="18000"/>
                    <a:pt x="9257" y="18000"/>
                    <a:pt x="9257" y="18000"/>
                  </a:cubicBezTo>
                  <a:cubicBezTo>
                    <a:pt x="9600" y="17400"/>
                    <a:pt x="9600" y="18000"/>
                    <a:pt x="9600" y="18000"/>
                  </a:cubicBezTo>
                  <a:cubicBezTo>
                    <a:pt x="9943" y="18000"/>
                    <a:pt x="9943" y="18000"/>
                    <a:pt x="9943" y="18000"/>
                  </a:cubicBezTo>
                  <a:cubicBezTo>
                    <a:pt x="10286" y="18000"/>
                    <a:pt x="10971" y="18600"/>
                    <a:pt x="11314" y="18600"/>
                  </a:cubicBezTo>
                  <a:cubicBezTo>
                    <a:pt x="11657" y="19200"/>
                    <a:pt x="11657" y="18600"/>
                    <a:pt x="11657" y="18600"/>
                  </a:cubicBezTo>
                  <a:cubicBezTo>
                    <a:pt x="12000" y="18600"/>
                    <a:pt x="12000" y="19200"/>
                    <a:pt x="12000" y="19200"/>
                  </a:cubicBezTo>
                  <a:cubicBezTo>
                    <a:pt x="12000" y="19200"/>
                    <a:pt x="12000" y="19200"/>
                    <a:pt x="12000" y="19200"/>
                  </a:cubicBezTo>
                  <a:cubicBezTo>
                    <a:pt x="12343" y="19200"/>
                    <a:pt x="12343" y="19800"/>
                    <a:pt x="12686" y="19800"/>
                  </a:cubicBezTo>
                  <a:cubicBezTo>
                    <a:pt x="13029" y="19800"/>
                    <a:pt x="13371" y="19800"/>
                    <a:pt x="13714" y="19800"/>
                  </a:cubicBezTo>
                  <a:cubicBezTo>
                    <a:pt x="13714" y="19800"/>
                    <a:pt x="13714" y="19200"/>
                    <a:pt x="14057" y="19200"/>
                  </a:cubicBezTo>
                  <a:cubicBezTo>
                    <a:pt x="14057" y="19200"/>
                    <a:pt x="14400" y="19200"/>
                    <a:pt x="14400" y="19800"/>
                  </a:cubicBezTo>
                  <a:cubicBezTo>
                    <a:pt x="14400" y="19800"/>
                    <a:pt x="14400" y="19800"/>
                    <a:pt x="14400" y="19800"/>
                  </a:cubicBezTo>
                  <a:cubicBezTo>
                    <a:pt x="14743" y="19800"/>
                    <a:pt x="14743" y="19800"/>
                    <a:pt x="15086" y="20400"/>
                  </a:cubicBezTo>
                  <a:cubicBezTo>
                    <a:pt x="15086" y="20400"/>
                    <a:pt x="15086" y="20400"/>
                    <a:pt x="15086" y="20400"/>
                  </a:cubicBezTo>
                  <a:cubicBezTo>
                    <a:pt x="15429" y="20400"/>
                    <a:pt x="15086" y="21000"/>
                    <a:pt x="15429" y="21000"/>
                  </a:cubicBezTo>
                  <a:cubicBezTo>
                    <a:pt x="15429" y="20400"/>
                    <a:pt x="15771" y="18600"/>
                    <a:pt x="16457" y="19200"/>
                  </a:cubicBezTo>
                  <a:cubicBezTo>
                    <a:pt x="16457" y="19200"/>
                    <a:pt x="16457" y="19200"/>
                    <a:pt x="16800" y="19200"/>
                  </a:cubicBezTo>
                  <a:cubicBezTo>
                    <a:pt x="16800" y="19200"/>
                    <a:pt x="16800" y="19200"/>
                    <a:pt x="17143" y="19200"/>
                  </a:cubicBezTo>
                  <a:cubicBezTo>
                    <a:pt x="17143" y="19200"/>
                    <a:pt x="17143" y="19200"/>
                    <a:pt x="17143" y="19200"/>
                  </a:cubicBezTo>
                  <a:cubicBezTo>
                    <a:pt x="17143" y="19200"/>
                    <a:pt x="17143" y="19200"/>
                    <a:pt x="17486" y="19200"/>
                  </a:cubicBezTo>
                  <a:cubicBezTo>
                    <a:pt x="17486" y="19200"/>
                    <a:pt x="17829" y="19200"/>
                    <a:pt x="17829" y="18600"/>
                  </a:cubicBezTo>
                  <a:cubicBezTo>
                    <a:pt x="17829" y="18600"/>
                    <a:pt x="18171" y="18600"/>
                    <a:pt x="18171" y="18600"/>
                  </a:cubicBezTo>
                  <a:cubicBezTo>
                    <a:pt x="18171" y="18000"/>
                    <a:pt x="18171" y="18600"/>
                    <a:pt x="18514" y="18000"/>
                  </a:cubicBezTo>
                  <a:cubicBezTo>
                    <a:pt x="18514" y="18000"/>
                    <a:pt x="18514" y="18000"/>
                    <a:pt x="18514" y="17400"/>
                  </a:cubicBezTo>
                  <a:cubicBezTo>
                    <a:pt x="18857" y="17400"/>
                    <a:pt x="18857" y="17400"/>
                    <a:pt x="18857" y="17400"/>
                  </a:cubicBezTo>
                  <a:cubicBezTo>
                    <a:pt x="19200" y="16800"/>
                    <a:pt x="19200" y="16200"/>
                    <a:pt x="19200" y="15600"/>
                  </a:cubicBezTo>
                  <a:cubicBezTo>
                    <a:pt x="19543" y="15000"/>
                    <a:pt x="20229" y="15000"/>
                    <a:pt x="19886" y="14400"/>
                  </a:cubicBezTo>
                  <a:cubicBezTo>
                    <a:pt x="20229" y="14400"/>
                    <a:pt x="20229" y="14400"/>
                    <a:pt x="20229" y="13800"/>
                  </a:cubicBezTo>
                  <a:cubicBezTo>
                    <a:pt x="20571" y="13800"/>
                    <a:pt x="20229" y="13800"/>
                    <a:pt x="20571" y="13800"/>
                  </a:cubicBezTo>
                  <a:cubicBezTo>
                    <a:pt x="20914" y="13800"/>
                    <a:pt x="21600" y="13800"/>
                    <a:pt x="21257" y="13200"/>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30" name="Shape 2731">
              <a:extLst>
                <a:ext uri="{FF2B5EF4-FFF2-40B4-BE49-F238E27FC236}">
                  <a16:creationId xmlns:a16="http://schemas.microsoft.com/office/drawing/2014/main" id="{5C138426-66C1-4FD4-9821-EE1D08ED1D00}"/>
                </a:ext>
              </a:extLst>
            </p:cNvPr>
            <p:cNvSpPr/>
            <p:nvPr/>
          </p:nvSpPr>
          <p:spPr>
            <a:xfrm>
              <a:off x="6519560" y="12653489"/>
              <a:ext cx="303588" cy="184381"/>
            </a:xfrm>
            <a:custGeom>
              <a:avLst/>
              <a:gdLst/>
              <a:ahLst/>
              <a:cxnLst>
                <a:cxn ang="0">
                  <a:pos x="wd2" y="hd2"/>
                </a:cxn>
                <a:cxn ang="5400000">
                  <a:pos x="wd2" y="hd2"/>
                </a:cxn>
                <a:cxn ang="10800000">
                  <a:pos x="wd2" y="hd2"/>
                </a:cxn>
                <a:cxn ang="16200000">
                  <a:pos x="wd2" y="hd2"/>
                </a:cxn>
              </a:cxnLst>
              <a:rect l="0" t="0" r="r" b="b"/>
              <a:pathLst>
                <a:path w="21055" h="21600" extrusionOk="0">
                  <a:moveTo>
                    <a:pt x="21055" y="0"/>
                  </a:moveTo>
                  <a:cubicBezTo>
                    <a:pt x="19091" y="1662"/>
                    <a:pt x="18110" y="3323"/>
                    <a:pt x="17128" y="3323"/>
                  </a:cubicBezTo>
                  <a:cubicBezTo>
                    <a:pt x="16146" y="4985"/>
                    <a:pt x="14182" y="4985"/>
                    <a:pt x="13200" y="6646"/>
                  </a:cubicBezTo>
                  <a:cubicBezTo>
                    <a:pt x="13200" y="6646"/>
                    <a:pt x="13200" y="6646"/>
                    <a:pt x="12219" y="6646"/>
                  </a:cubicBezTo>
                  <a:cubicBezTo>
                    <a:pt x="11237" y="6646"/>
                    <a:pt x="10255" y="6646"/>
                    <a:pt x="10255" y="6646"/>
                  </a:cubicBezTo>
                  <a:cubicBezTo>
                    <a:pt x="8291" y="6646"/>
                    <a:pt x="7310" y="6646"/>
                    <a:pt x="5346" y="6646"/>
                  </a:cubicBezTo>
                  <a:cubicBezTo>
                    <a:pt x="5346" y="6646"/>
                    <a:pt x="6328" y="9969"/>
                    <a:pt x="5346" y="9969"/>
                  </a:cubicBezTo>
                  <a:cubicBezTo>
                    <a:pt x="4364" y="11631"/>
                    <a:pt x="3382" y="9969"/>
                    <a:pt x="3382" y="9969"/>
                  </a:cubicBezTo>
                  <a:cubicBezTo>
                    <a:pt x="2400" y="9969"/>
                    <a:pt x="2400" y="11631"/>
                    <a:pt x="1419" y="11631"/>
                  </a:cubicBezTo>
                  <a:cubicBezTo>
                    <a:pt x="437" y="13292"/>
                    <a:pt x="437" y="11631"/>
                    <a:pt x="437" y="11631"/>
                  </a:cubicBezTo>
                  <a:cubicBezTo>
                    <a:pt x="-545" y="11631"/>
                    <a:pt x="437" y="14954"/>
                    <a:pt x="437" y="14954"/>
                  </a:cubicBezTo>
                  <a:cubicBezTo>
                    <a:pt x="437" y="16615"/>
                    <a:pt x="1419" y="18277"/>
                    <a:pt x="1419" y="18277"/>
                  </a:cubicBezTo>
                  <a:cubicBezTo>
                    <a:pt x="2400" y="19938"/>
                    <a:pt x="3382" y="19938"/>
                    <a:pt x="4364" y="19938"/>
                  </a:cubicBezTo>
                  <a:cubicBezTo>
                    <a:pt x="5346" y="19938"/>
                    <a:pt x="6328" y="19938"/>
                    <a:pt x="6328" y="21600"/>
                  </a:cubicBezTo>
                  <a:cubicBezTo>
                    <a:pt x="6328" y="21600"/>
                    <a:pt x="6328" y="21600"/>
                    <a:pt x="6328" y="21600"/>
                  </a:cubicBezTo>
                  <a:cubicBezTo>
                    <a:pt x="5346" y="18277"/>
                    <a:pt x="10255" y="19938"/>
                    <a:pt x="10255" y="18277"/>
                  </a:cubicBezTo>
                  <a:cubicBezTo>
                    <a:pt x="10255" y="18277"/>
                    <a:pt x="12219" y="16615"/>
                    <a:pt x="12219" y="16615"/>
                  </a:cubicBezTo>
                  <a:cubicBezTo>
                    <a:pt x="12219" y="16615"/>
                    <a:pt x="12219" y="14954"/>
                    <a:pt x="13200" y="13292"/>
                  </a:cubicBezTo>
                  <a:cubicBezTo>
                    <a:pt x="13200" y="13292"/>
                    <a:pt x="14182" y="14954"/>
                    <a:pt x="14182" y="14954"/>
                  </a:cubicBezTo>
                  <a:cubicBezTo>
                    <a:pt x="15164" y="14954"/>
                    <a:pt x="15164" y="13292"/>
                    <a:pt x="16146" y="13292"/>
                  </a:cubicBezTo>
                  <a:cubicBezTo>
                    <a:pt x="16146" y="13292"/>
                    <a:pt x="16146" y="14954"/>
                    <a:pt x="16146" y="14954"/>
                  </a:cubicBezTo>
                  <a:cubicBezTo>
                    <a:pt x="16146" y="13292"/>
                    <a:pt x="15164" y="11631"/>
                    <a:pt x="15164" y="9969"/>
                  </a:cubicBezTo>
                  <a:cubicBezTo>
                    <a:pt x="14182" y="9969"/>
                    <a:pt x="14182" y="8308"/>
                    <a:pt x="15164" y="8308"/>
                  </a:cubicBezTo>
                  <a:cubicBezTo>
                    <a:pt x="15164" y="6646"/>
                    <a:pt x="15164" y="8308"/>
                    <a:pt x="16146" y="8308"/>
                  </a:cubicBezTo>
                  <a:cubicBezTo>
                    <a:pt x="17128" y="6646"/>
                    <a:pt x="18110" y="4985"/>
                    <a:pt x="19091" y="3323"/>
                  </a:cubicBezTo>
                  <a:cubicBezTo>
                    <a:pt x="20073" y="3323"/>
                    <a:pt x="21055" y="1662"/>
                    <a:pt x="21055" y="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31" name="Shape 2732">
              <a:extLst>
                <a:ext uri="{FF2B5EF4-FFF2-40B4-BE49-F238E27FC236}">
                  <a16:creationId xmlns:a16="http://schemas.microsoft.com/office/drawing/2014/main" id="{A996D826-A7A2-49A8-BD5F-88EA9C5DBF50}"/>
                </a:ext>
              </a:extLst>
            </p:cNvPr>
            <p:cNvSpPr/>
            <p:nvPr/>
          </p:nvSpPr>
          <p:spPr>
            <a:xfrm>
              <a:off x="4044993" y="10765905"/>
              <a:ext cx="784861" cy="763867"/>
            </a:xfrm>
            <a:custGeom>
              <a:avLst/>
              <a:gdLst/>
              <a:ahLst/>
              <a:cxnLst>
                <a:cxn ang="0">
                  <a:pos x="wd2" y="hd2"/>
                </a:cxn>
                <a:cxn ang="5400000">
                  <a:pos x="wd2" y="hd2"/>
                </a:cxn>
                <a:cxn ang="10800000">
                  <a:pos x="wd2" y="hd2"/>
                </a:cxn>
                <a:cxn ang="16200000">
                  <a:pos x="wd2" y="hd2"/>
                </a:cxn>
              </a:cxnLst>
              <a:rect l="0" t="0" r="r" b="b"/>
              <a:pathLst>
                <a:path w="21600" h="21500" extrusionOk="0">
                  <a:moveTo>
                    <a:pt x="13353" y="18700"/>
                  </a:moveTo>
                  <a:cubicBezTo>
                    <a:pt x="12960" y="18300"/>
                    <a:pt x="12567" y="18700"/>
                    <a:pt x="12175" y="18700"/>
                  </a:cubicBezTo>
                  <a:cubicBezTo>
                    <a:pt x="12175" y="18700"/>
                    <a:pt x="11782" y="18300"/>
                    <a:pt x="11389" y="18300"/>
                  </a:cubicBezTo>
                  <a:cubicBezTo>
                    <a:pt x="11389" y="18300"/>
                    <a:pt x="11389" y="18700"/>
                    <a:pt x="11782" y="18700"/>
                  </a:cubicBezTo>
                  <a:cubicBezTo>
                    <a:pt x="11782" y="18700"/>
                    <a:pt x="11389" y="18700"/>
                    <a:pt x="11389" y="18700"/>
                  </a:cubicBezTo>
                  <a:cubicBezTo>
                    <a:pt x="11782" y="19100"/>
                    <a:pt x="12960" y="18700"/>
                    <a:pt x="13353" y="18700"/>
                  </a:cubicBezTo>
                  <a:cubicBezTo>
                    <a:pt x="13353" y="18700"/>
                    <a:pt x="13353" y="18700"/>
                    <a:pt x="13353" y="18700"/>
                  </a:cubicBezTo>
                  <a:close/>
                  <a:moveTo>
                    <a:pt x="18065" y="21100"/>
                  </a:moveTo>
                  <a:cubicBezTo>
                    <a:pt x="18065" y="21100"/>
                    <a:pt x="18065" y="20700"/>
                    <a:pt x="18065" y="20700"/>
                  </a:cubicBezTo>
                  <a:cubicBezTo>
                    <a:pt x="18065" y="20700"/>
                    <a:pt x="17673" y="20300"/>
                    <a:pt x="17673" y="20300"/>
                  </a:cubicBezTo>
                  <a:cubicBezTo>
                    <a:pt x="17280" y="20300"/>
                    <a:pt x="16887" y="19900"/>
                    <a:pt x="16495" y="19900"/>
                  </a:cubicBezTo>
                  <a:cubicBezTo>
                    <a:pt x="16102" y="19500"/>
                    <a:pt x="16102" y="19500"/>
                    <a:pt x="15709" y="19500"/>
                  </a:cubicBezTo>
                  <a:cubicBezTo>
                    <a:pt x="15709" y="19100"/>
                    <a:pt x="15709" y="19100"/>
                    <a:pt x="15709" y="19100"/>
                  </a:cubicBezTo>
                  <a:cubicBezTo>
                    <a:pt x="15709" y="18700"/>
                    <a:pt x="15316" y="18700"/>
                    <a:pt x="14924" y="19100"/>
                  </a:cubicBezTo>
                  <a:cubicBezTo>
                    <a:pt x="15316" y="19100"/>
                    <a:pt x="15316" y="19100"/>
                    <a:pt x="15316" y="19100"/>
                  </a:cubicBezTo>
                  <a:cubicBezTo>
                    <a:pt x="15316" y="19100"/>
                    <a:pt x="15316" y="19100"/>
                    <a:pt x="15316" y="19100"/>
                  </a:cubicBezTo>
                  <a:cubicBezTo>
                    <a:pt x="14924" y="19100"/>
                    <a:pt x="14531" y="19100"/>
                    <a:pt x="14531" y="18700"/>
                  </a:cubicBezTo>
                  <a:cubicBezTo>
                    <a:pt x="14138" y="18700"/>
                    <a:pt x="13745" y="18300"/>
                    <a:pt x="13353" y="18300"/>
                  </a:cubicBezTo>
                  <a:cubicBezTo>
                    <a:pt x="13353" y="18300"/>
                    <a:pt x="12960" y="18300"/>
                    <a:pt x="12567" y="18300"/>
                  </a:cubicBezTo>
                  <a:cubicBezTo>
                    <a:pt x="12960" y="18700"/>
                    <a:pt x="13353" y="18300"/>
                    <a:pt x="14138" y="18700"/>
                  </a:cubicBezTo>
                  <a:cubicBezTo>
                    <a:pt x="14138" y="18700"/>
                    <a:pt x="14138" y="19100"/>
                    <a:pt x="14531" y="19100"/>
                  </a:cubicBezTo>
                  <a:cubicBezTo>
                    <a:pt x="14924" y="19100"/>
                    <a:pt x="15316" y="19100"/>
                    <a:pt x="15316" y="19500"/>
                  </a:cubicBezTo>
                  <a:cubicBezTo>
                    <a:pt x="15316" y="19500"/>
                    <a:pt x="15316" y="19500"/>
                    <a:pt x="15316" y="19100"/>
                  </a:cubicBezTo>
                  <a:cubicBezTo>
                    <a:pt x="15316" y="19500"/>
                    <a:pt x="15709" y="19500"/>
                    <a:pt x="16102" y="19500"/>
                  </a:cubicBezTo>
                  <a:cubicBezTo>
                    <a:pt x="15709" y="19500"/>
                    <a:pt x="16495" y="19900"/>
                    <a:pt x="16495" y="19900"/>
                  </a:cubicBezTo>
                  <a:cubicBezTo>
                    <a:pt x="16495" y="19900"/>
                    <a:pt x="16495" y="19900"/>
                    <a:pt x="16495" y="19900"/>
                  </a:cubicBezTo>
                  <a:cubicBezTo>
                    <a:pt x="16495" y="19900"/>
                    <a:pt x="16495" y="19900"/>
                    <a:pt x="16495" y="19900"/>
                  </a:cubicBezTo>
                  <a:cubicBezTo>
                    <a:pt x="16495" y="20300"/>
                    <a:pt x="16887" y="20300"/>
                    <a:pt x="16887" y="20300"/>
                  </a:cubicBezTo>
                  <a:cubicBezTo>
                    <a:pt x="17280" y="20300"/>
                    <a:pt x="17280" y="20300"/>
                    <a:pt x="17280" y="20700"/>
                  </a:cubicBezTo>
                  <a:cubicBezTo>
                    <a:pt x="17280" y="21100"/>
                    <a:pt x="18065" y="21100"/>
                    <a:pt x="18065" y="21500"/>
                  </a:cubicBezTo>
                  <a:cubicBezTo>
                    <a:pt x="18065" y="21100"/>
                    <a:pt x="18065" y="21100"/>
                    <a:pt x="18065" y="21100"/>
                  </a:cubicBezTo>
                  <a:close/>
                  <a:moveTo>
                    <a:pt x="4713" y="9900"/>
                  </a:moveTo>
                  <a:cubicBezTo>
                    <a:pt x="4713" y="10300"/>
                    <a:pt x="5105" y="10300"/>
                    <a:pt x="5105" y="10700"/>
                  </a:cubicBezTo>
                  <a:cubicBezTo>
                    <a:pt x="5105" y="10700"/>
                    <a:pt x="5498" y="11500"/>
                    <a:pt x="5891" y="11500"/>
                  </a:cubicBezTo>
                  <a:cubicBezTo>
                    <a:pt x="5891" y="11500"/>
                    <a:pt x="5891" y="11500"/>
                    <a:pt x="5891" y="11500"/>
                  </a:cubicBezTo>
                  <a:cubicBezTo>
                    <a:pt x="5891" y="11500"/>
                    <a:pt x="5891" y="11900"/>
                    <a:pt x="5891" y="11900"/>
                  </a:cubicBezTo>
                  <a:cubicBezTo>
                    <a:pt x="5891" y="11900"/>
                    <a:pt x="5891" y="11500"/>
                    <a:pt x="5891" y="11500"/>
                  </a:cubicBezTo>
                  <a:cubicBezTo>
                    <a:pt x="5891" y="11500"/>
                    <a:pt x="6284" y="11500"/>
                    <a:pt x="6284" y="11900"/>
                  </a:cubicBezTo>
                  <a:cubicBezTo>
                    <a:pt x="6284" y="11900"/>
                    <a:pt x="6284" y="11500"/>
                    <a:pt x="6284" y="11500"/>
                  </a:cubicBezTo>
                  <a:cubicBezTo>
                    <a:pt x="6284" y="11500"/>
                    <a:pt x="6284" y="11500"/>
                    <a:pt x="6284" y="11500"/>
                  </a:cubicBezTo>
                  <a:cubicBezTo>
                    <a:pt x="6284" y="11500"/>
                    <a:pt x="6284" y="11500"/>
                    <a:pt x="5891" y="11500"/>
                  </a:cubicBezTo>
                  <a:cubicBezTo>
                    <a:pt x="6284" y="11500"/>
                    <a:pt x="6284" y="11500"/>
                    <a:pt x="6284" y="11500"/>
                  </a:cubicBezTo>
                  <a:cubicBezTo>
                    <a:pt x="6284" y="11500"/>
                    <a:pt x="5891" y="11100"/>
                    <a:pt x="5498" y="10700"/>
                  </a:cubicBezTo>
                  <a:cubicBezTo>
                    <a:pt x="5498" y="11100"/>
                    <a:pt x="5891" y="11100"/>
                    <a:pt x="5891" y="11100"/>
                  </a:cubicBezTo>
                  <a:cubicBezTo>
                    <a:pt x="5498" y="11100"/>
                    <a:pt x="5498" y="10700"/>
                    <a:pt x="5105" y="10300"/>
                  </a:cubicBezTo>
                  <a:cubicBezTo>
                    <a:pt x="5498" y="10700"/>
                    <a:pt x="5498" y="10700"/>
                    <a:pt x="5891" y="10700"/>
                  </a:cubicBezTo>
                  <a:cubicBezTo>
                    <a:pt x="5498" y="10700"/>
                    <a:pt x="5105" y="10300"/>
                    <a:pt x="5105" y="10300"/>
                  </a:cubicBezTo>
                  <a:cubicBezTo>
                    <a:pt x="5105" y="10300"/>
                    <a:pt x="5105" y="10300"/>
                    <a:pt x="5105" y="10300"/>
                  </a:cubicBezTo>
                  <a:cubicBezTo>
                    <a:pt x="4713" y="10300"/>
                    <a:pt x="4713" y="9900"/>
                    <a:pt x="4320" y="9500"/>
                  </a:cubicBezTo>
                  <a:cubicBezTo>
                    <a:pt x="4713" y="9900"/>
                    <a:pt x="4713" y="9900"/>
                    <a:pt x="4713" y="9900"/>
                  </a:cubicBezTo>
                  <a:close/>
                  <a:moveTo>
                    <a:pt x="21600" y="7100"/>
                  </a:moveTo>
                  <a:cubicBezTo>
                    <a:pt x="21207" y="6700"/>
                    <a:pt x="20815" y="6700"/>
                    <a:pt x="20422" y="6700"/>
                  </a:cubicBezTo>
                  <a:cubicBezTo>
                    <a:pt x="20422" y="6700"/>
                    <a:pt x="20422" y="6300"/>
                    <a:pt x="20422" y="6300"/>
                  </a:cubicBezTo>
                  <a:cubicBezTo>
                    <a:pt x="20029" y="6300"/>
                    <a:pt x="20029" y="6300"/>
                    <a:pt x="20029" y="5900"/>
                  </a:cubicBezTo>
                  <a:cubicBezTo>
                    <a:pt x="20029" y="5900"/>
                    <a:pt x="20029" y="5900"/>
                    <a:pt x="20029" y="5900"/>
                  </a:cubicBezTo>
                  <a:cubicBezTo>
                    <a:pt x="20029" y="5900"/>
                    <a:pt x="20029" y="5900"/>
                    <a:pt x="20029" y="5500"/>
                  </a:cubicBezTo>
                  <a:cubicBezTo>
                    <a:pt x="20029" y="5500"/>
                    <a:pt x="20029" y="5500"/>
                    <a:pt x="20422" y="5500"/>
                  </a:cubicBezTo>
                  <a:cubicBezTo>
                    <a:pt x="20422" y="5500"/>
                    <a:pt x="20422" y="5500"/>
                    <a:pt x="20029" y="5100"/>
                  </a:cubicBezTo>
                  <a:cubicBezTo>
                    <a:pt x="20029" y="5100"/>
                    <a:pt x="20029" y="5500"/>
                    <a:pt x="19636" y="5500"/>
                  </a:cubicBezTo>
                  <a:cubicBezTo>
                    <a:pt x="19636" y="5100"/>
                    <a:pt x="19636" y="5100"/>
                    <a:pt x="19636" y="4700"/>
                  </a:cubicBezTo>
                  <a:cubicBezTo>
                    <a:pt x="19636" y="4300"/>
                    <a:pt x="19636" y="4700"/>
                    <a:pt x="19636" y="4300"/>
                  </a:cubicBezTo>
                  <a:cubicBezTo>
                    <a:pt x="19636" y="4300"/>
                    <a:pt x="19244" y="3900"/>
                    <a:pt x="19244" y="3900"/>
                  </a:cubicBezTo>
                  <a:cubicBezTo>
                    <a:pt x="19244" y="3500"/>
                    <a:pt x="19636" y="3500"/>
                    <a:pt x="19636" y="3500"/>
                  </a:cubicBezTo>
                  <a:cubicBezTo>
                    <a:pt x="19636" y="3500"/>
                    <a:pt x="19636" y="3500"/>
                    <a:pt x="19636" y="3100"/>
                  </a:cubicBezTo>
                  <a:cubicBezTo>
                    <a:pt x="19636" y="3500"/>
                    <a:pt x="19244" y="3500"/>
                    <a:pt x="19244" y="3500"/>
                  </a:cubicBezTo>
                  <a:cubicBezTo>
                    <a:pt x="19244" y="3900"/>
                    <a:pt x="18851" y="3500"/>
                    <a:pt x="18851" y="3500"/>
                  </a:cubicBezTo>
                  <a:cubicBezTo>
                    <a:pt x="18458" y="3500"/>
                    <a:pt x="18458" y="3500"/>
                    <a:pt x="18458" y="3500"/>
                  </a:cubicBezTo>
                  <a:cubicBezTo>
                    <a:pt x="18458" y="3900"/>
                    <a:pt x="18065" y="4300"/>
                    <a:pt x="17673" y="4300"/>
                  </a:cubicBezTo>
                  <a:cubicBezTo>
                    <a:pt x="17673" y="4300"/>
                    <a:pt x="17280" y="3900"/>
                    <a:pt x="16887" y="3900"/>
                  </a:cubicBezTo>
                  <a:cubicBezTo>
                    <a:pt x="16887" y="3900"/>
                    <a:pt x="16495" y="3900"/>
                    <a:pt x="16495" y="3900"/>
                  </a:cubicBezTo>
                  <a:cubicBezTo>
                    <a:pt x="16102" y="3900"/>
                    <a:pt x="16102" y="3900"/>
                    <a:pt x="15709" y="4300"/>
                  </a:cubicBezTo>
                  <a:cubicBezTo>
                    <a:pt x="15709" y="3900"/>
                    <a:pt x="15709" y="3900"/>
                    <a:pt x="15316" y="3900"/>
                  </a:cubicBezTo>
                  <a:cubicBezTo>
                    <a:pt x="15316" y="3900"/>
                    <a:pt x="15316" y="3900"/>
                    <a:pt x="15316" y="3900"/>
                  </a:cubicBezTo>
                  <a:cubicBezTo>
                    <a:pt x="14924" y="3500"/>
                    <a:pt x="14924" y="3500"/>
                    <a:pt x="14924" y="3500"/>
                  </a:cubicBezTo>
                  <a:cubicBezTo>
                    <a:pt x="14924" y="3100"/>
                    <a:pt x="14531" y="3100"/>
                    <a:pt x="14138" y="3100"/>
                  </a:cubicBezTo>
                  <a:cubicBezTo>
                    <a:pt x="14138" y="3100"/>
                    <a:pt x="13745" y="3100"/>
                    <a:pt x="13745" y="3100"/>
                  </a:cubicBezTo>
                  <a:cubicBezTo>
                    <a:pt x="13745" y="3100"/>
                    <a:pt x="13745" y="3100"/>
                    <a:pt x="13745" y="3100"/>
                  </a:cubicBezTo>
                  <a:cubicBezTo>
                    <a:pt x="13745" y="3100"/>
                    <a:pt x="13745" y="3100"/>
                    <a:pt x="13745" y="3100"/>
                  </a:cubicBezTo>
                  <a:cubicBezTo>
                    <a:pt x="13745" y="2700"/>
                    <a:pt x="13745" y="2300"/>
                    <a:pt x="13353" y="2300"/>
                  </a:cubicBezTo>
                  <a:cubicBezTo>
                    <a:pt x="13353" y="2300"/>
                    <a:pt x="12960" y="2300"/>
                    <a:pt x="12960" y="1900"/>
                  </a:cubicBezTo>
                  <a:cubicBezTo>
                    <a:pt x="12567" y="1900"/>
                    <a:pt x="12567" y="1500"/>
                    <a:pt x="12567" y="1500"/>
                  </a:cubicBezTo>
                  <a:cubicBezTo>
                    <a:pt x="12175" y="1100"/>
                    <a:pt x="12175" y="1100"/>
                    <a:pt x="12175" y="700"/>
                  </a:cubicBezTo>
                  <a:cubicBezTo>
                    <a:pt x="11782" y="700"/>
                    <a:pt x="11782" y="700"/>
                    <a:pt x="11782" y="700"/>
                  </a:cubicBezTo>
                  <a:cubicBezTo>
                    <a:pt x="11782" y="700"/>
                    <a:pt x="11389" y="300"/>
                    <a:pt x="11389" y="300"/>
                  </a:cubicBezTo>
                  <a:cubicBezTo>
                    <a:pt x="11389" y="300"/>
                    <a:pt x="10996" y="300"/>
                    <a:pt x="11389" y="300"/>
                  </a:cubicBezTo>
                  <a:cubicBezTo>
                    <a:pt x="10996" y="300"/>
                    <a:pt x="10996" y="300"/>
                    <a:pt x="10604" y="300"/>
                  </a:cubicBezTo>
                  <a:cubicBezTo>
                    <a:pt x="10604" y="-100"/>
                    <a:pt x="10211" y="-100"/>
                    <a:pt x="10211" y="300"/>
                  </a:cubicBezTo>
                  <a:cubicBezTo>
                    <a:pt x="9818" y="300"/>
                    <a:pt x="9818" y="300"/>
                    <a:pt x="9818" y="700"/>
                  </a:cubicBezTo>
                  <a:cubicBezTo>
                    <a:pt x="9818" y="700"/>
                    <a:pt x="10211" y="700"/>
                    <a:pt x="10211" y="1100"/>
                  </a:cubicBezTo>
                  <a:cubicBezTo>
                    <a:pt x="9818" y="1100"/>
                    <a:pt x="9818" y="700"/>
                    <a:pt x="9818" y="700"/>
                  </a:cubicBezTo>
                  <a:cubicBezTo>
                    <a:pt x="9425" y="700"/>
                    <a:pt x="9425" y="1100"/>
                    <a:pt x="9425" y="700"/>
                  </a:cubicBezTo>
                  <a:cubicBezTo>
                    <a:pt x="9425" y="1100"/>
                    <a:pt x="9033" y="1500"/>
                    <a:pt x="8640" y="1500"/>
                  </a:cubicBezTo>
                  <a:cubicBezTo>
                    <a:pt x="8640" y="1500"/>
                    <a:pt x="8247" y="1500"/>
                    <a:pt x="8247" y="1500"/>
                  </a:cubicBezTo>
                  <a:cubicBezTo>
                    <a:pt x="8247" y="1900"/>
                    <a:pt x="7855" y="1900"/>
                    <a:pt x="7855" y="1900"/>
                  </a:cubicBezTo>
                  <a:cubicBezTo>
                    <a:pt x="7855" y="1900"/>
                    <a:pt x="7462" y="2300"/>
                    <a:pt x="7462" y="2300"/>
                  </a:cubicBezTo>
                  <a:cubicBezTo>
                    <a:pt x="7855" y="2700"/>
                    <a:pt x="7855" y="2700"/>
                    <a:pt x="7855" y="2700"/>
                  </a:cubicBezTo>
                  <a:cubicBezTo>
                    <a:pt x="7855" y="2700"/>
                    <a:pt x="7855" y="3100"/>
                    <a:pt x="7855" y="3500"/>
                  </a:cubicBezTo>
                  <a:cubicBezTo>
                    <a:pt x="7855" y="3900"/>
                    <a:pt x="7855" y="3900"/>
                    <a:pt x="7462" y="3900"/>
                  </a:cubicBezTo>
                  <a:cubicBezTo>
                    <a:pt x="7069" y="3900"/>
                    <a:pt x="7069" y="3900"/>
                    <a:pt x="7069" y="3900"/>
                  </a:cubicBezTo>
                  <a:cubicBezTo>
                    <a:pt x="6676" y="4300"/>
                    <a:pt x="6284" y="4300"/>
                    <a:pt x="6284" y="4300"/>
                  </a:cubicBezTo>
                  <a:cubicBezTo>
                    <a:pt x="6284" y="4700"/>
                    <a:pt x="6676" y="4300"/>
                    <a:pt x="6676" y="4700"/>
                  </a:cubicBezTo>
                  <a:cubicBezTo>
                    <a:pt x="6284" y="4700"/>
                    <a:pt x="6284" y="5500"/>
                    <a:pt x="6676" y="5500"/>
                  </a:cubicBezTo>
                  <a:cubicBezTo>
                    <a:pt x="6284" y="6300"/>
                    <a:pt x="5891" y="5900"/>
                    <a:pt x="5498" y="5500"/>
                  </a:cubicBezTo>
                  <a:cubicBezTo>
                    <a:pt x="5498" y="5500"/>
                    <a:pt x="5105" y="5500"/>
                    <a:pt x="5105" y="5500"/>
                  </a:cubicBezTo>
                  <a:cubicBezTo>
                    <a:pt x="5105" y="5500"/>
                    <a:pt x="5105" y="5500"/>
                    <a:pt x="5105" y="5900"/>
                  </a:cubicBezTo>
                  <a:cubicBezTo>
                    <a:pt x="4713" y="5900"/>
                    <a:pt x="4320" y="5500"/>
                    <a:pt x="4320" y="5100"/>
                  </a:cubicBezTo>
                  <a:cubicBezTo>
                    <a:pt x="3927" y="5100"/>
                    <a:pt x="3927" y="4300"/>
                    <a:pt x="3535" y="5100"/>
                  </a:cubicBezTo>
                  <a:cubicBezTo>
                    <a:pt x="3535" y="5100"/>
                    <a:pt x="3535" y="5500"/>
                    <a:pt x="3535" y="5500"/>
                  </a:cubicBezTo>
                  <a:cubicBezTo>
                    <a:pt x="3142" y="5900"/>
                    <a:pt x="3142" y="5500"/>
                    <a:pt x="2749" y="5500"/>
                  </a:cubicBezTo>
                  <a:cubicBezTo>
                    <a:pt x="2356" y="5500"/>
                    <a:pt x="2356" y="5900"/>
                    <a:pt x="2356" y="5500"/>
                  </a:cubicBezTo>
                  <a:cubicBezTo>
                    <a:pt x="1964" y="5500"/>
                    <a:pt x="1964" y="5500"/>
                    <a:pt x="1571" y="5500"/>
                  </a:cubicBezTo>
                  <a:cubicBezTo>
                    <a:pt x="1571" y="5500"/>
                    <a:pt x="1964" y="5500"/>
                    <a:pt x="1571" y="5900"/>
                  </a:cubicBezTo>
                  <a:cubicBezTo>
                    <a:pt x="1571" y="5900"/>
                    <a:pt x="1178" y="5900"/>
                    <a:pt x="1178" y="5900"/>
                  </a:cubicBezTo>
                  <a:cubicBezTo>
                    <a:pt x="1178" y="5900"/>
                    <a:pt x="1178" y="5900"/>
                    <a:pt x="785" y="5900"/>
                  </a:cubicBezTo>
                  <a:cubicBezTo>
                    <a:pt x="785" y="5900"/>
                    <a:pt x="785" y="5900"/>
                    <a:pt x="393" y="5900"/>
                  </a:cubicBezTo>
                  <a:cubicBezTo>
                    <a:pt x="393" y="5900"/>
                    <a:pt x="393" y="5500"/>
                    <a:pt x="0" y="5500"/>
                  </a:cubicBezTo>
                  <a:cubicBezTo>
                    <a:pt x="0" y="5900"/>
                    <a:pt x="0" y="6300"/>
                    <a:pt x="393" y="6300"/>
                  </a:cubicBezTo>
                  <a:cubicBezTo>
                    <a:pt x="393" y="6700"/>
                    <a:pt x="393" y="6700"/>
                    <a:pt x="393" y="6700"/>
                  </a:cubicBezTo>
                  <a:cubicBezTo>
                    <a:pt x="393" y="6700"/>
                    <a:pt x="393" y="6700"/>
                    <a:pt x="393" y="6700"/>
                  </a:cubicBezTo>
                  <a:cubicBezTo>
                    <a:pt x="393" y="6700"/>
                    <a:pt x="393" y="7100"/>
                    <a:pt x="393" y="7100"/>
                  </a:cubicBezTo>
                  <a:cubicBezTo>
                    <a:pt x="393" y="7100"/>
                    <a:pt x="393" y="7100"/>
                    <a:pt x="393" y="7500"/>
                  </a:cubicBezTo>
                  <a:cubicBezTo>
                    <a:pt x="393" y="7500"/>
                    <a:pt x="785" y="7500"/>
                    <a:pt x="785" y="7500"/>
                  </a:cubicBezTo>
                  <a:cubicBezTo>
                    <a:pt x="785" y="7500"/>
                    <a:pt x="393" y="7500"/>
                    <a:pt x="393" y="7500"/>
                  </a:cubicBezTo>
                  <a:cubicBezTo>
                    <a:pt x="393" y="7500"/>
                    <a:pt x="393" y="7500"/>
                    <a:pt x="393" y="7900"/>
                  </a:cubicBezTo>
                  <a:cubicBezTo>
                    <a:pt x="785" y="7900"/>
                    <a:pt x="1178" y="8700"/>
                    <a:pt x="1178" y="8700"/>
                  </a:cubicBezTo>
                  <a:cubicBezTo>
                    <a:pt x="1178" y="8700"/>
                    <a:pt x="1178" y="8700"/>
                    <a:pt x="1178" y="8700"/>
                  </a:cubicBezTo>
                  <a:cubicBezTo>
                    <a:pt x="1178" y="9100"/>
                    <a:pt x="1571" y="9100"/>
                    <a:pt x="1571" y="9500"/>
                  </a:cubicBezTo>
                  <a:cubicBezTo>
                    <a:pt x="1571" y="9500"/>
                    <a:pt x="1571" y="9500"/>
                    <a:pt x="1571" y="9500"/>
                  </a:cubicBezTo>
                  <a:cubicBezTo>
                    <a:pt x="1571" y="9100"/>
                    <a:pt x="1571" y="9100"/>
                    <a:pt x="1571" y="9100"/>
                  </a:cubicBezTo>
                  <a:cubicBezTo>
                    <a:pt x="1571" y="9100"/>
                    <a:pt x="1571" y="9100"/>
                    <a:pt x="1571" y="9100"/>
                  </a:cubicBezTo>
                  <a:cubicBezTo>
                    <a:pt x="1571" y="9100"/>
                    <a:pt x="1571" y="9100"/>
                    <a:pt x="1964" y="9100"/>
                  </a:cubicBezTo>
                  <a:cubicBezTo>
                    <a:pt x="1571" y="9100"/>
                    <a:pt x="1964" y="8700"/>
                    <a:pt x="1571" y="8700"/>
                  </a:cubicBezTo>
                  <a:cubicBezTo>
                    <a:pt x="1964" y="8700"/>
                    <a:pt x="1964" y="8700"/>
                    <a:pt x="1964" y="8300"/>
                  </a:cubicBezTo>
                  <a:cubicBezTo>
                    <a:pt x="2356" y="8300"/>
                    <a:pt x="1964" y="8300"/>
                    <a:pt x="1964" y="7900"/>
                  </a:cubicBezTo>
                  <a:cubicBezTo>
                    <a:pt x="1964" y="7900"/>
                    <a:pt x="2356" y="8300"/>
                    <a:pt x="1964" y="8300"/>
                  </a:cubicBezTo>
                  <a:cubicBezTo>
                    <a:pt x="2356" y="8300"/>
                    <a:pt x="2749" y="8300"/>
                    <a:pt x="2356" y="7900"/>
                  </a:cubicBezTo>
                  <a:cubicBezTo>
                    <a:pt x="2356" y="7900"/>
                    <a:pt x="2356" y="7900"/>
                    <a:pt x="2356" y="7900"/>
                  </a:cubicBezTo>
                  <a:cubicBezTo>
                    <a:pt x="2356" y="7900"/>
                    <a:pt x="2356" y="7900"/>
                    <a:pt x="2356" y="7900"/>
                  </a:cubicBezTo>
                  <a:cubicBezTo>
                    <a:pt x="2356" y="7500"/>
                    <a:pt x="2749" y="7500"/>
                    <a:pt x="2356" y="7500"/>
                  </a:cubicBezTo>
                  <a:cubicBezTo>
                    <a:pt x="2356" y="7500"/>
                    <a:pt x="2356" y="7500"/>
                    <a:pt x="2749" y="7500"/>
                  </a:cubicBezTo>
                  <a:cubicBezTo>
                    <a:pt x="2749" y="7500"/>
                    <a:pt x="2749" y="6300"/>
                    <a:pt x="3142" y="6300"/>
                  </a:cubicBezTo>
                  <a:cubicBezTo>
                    <a:pt x="3142" y="6300"/>
                    <a:pt x="3927" y="6700"/>
                    <a:pt x="3927" y="6700"/>
                  </a:cubicBezTo>
                  <a:cubicBezTo>
                    <a:pt x="3927" y="6700"/>
                    <a:pt x="3927" y="6700"/>
                    <a:pt x="3927" y="7100"/>
                  </a:cubicBezTo>
                  <a:cubicBezTo>
                    <a:pt x="4320" y="7100"/>
                    <a:pt x="4713" y="7500"/>
                    <a:pt x="4713" y="7500"/>
                  </a:cubicBezTo>
                  <a:cubicBezTo>
                    <a:pt x="5498" y="8300"/>
                    <a:pt x="5105" y="8700"/>
                    <a:pt x="5105" y="9500"/>
                  </a:cubicBezTo>
                  <a:cubicBezTo>
                    <a:pt x="5105" y="9900"/>
                    <a:pt x="5498" y="10300"/>
                    <a:pt x="5891" y="10700"/>
                  </a:cubicBezTo>
                  <a:cubicBezTo>
                    <a:pt x="6284" y="11100"/>
                    <a:pt x="6676" y="11500"/>
                    <a:pt x="7069" y="11900"/>
                  </a:cubicBezTo>
                  <a:cubicBezTo>
                    <a:pt x="7069" y="11900"/>
                    <a:pt x="7462" y="11900"/>
                    <a:pt x="7462" y="11900"/>
                  </a:cubicBezTo>
                  <a:cubicBezTo>
                    <a:pt x="7069" y="11900"/>
                    <a:pt x="6676" y="11900"/>
                    <a:pt x="6284" y="11500"/>
                  </a:cubicBezTo>
                  <a:cubicBezTo>
                    <a:pt x="6284" y="11500"/>
                    <a:pt x="6676" y="11900"/>
                    <a:pt x="6676" y="11900"/>
                  </a:cubicBezTo>
                  <a:cubicBezTo>
                    <a:pt x="6676" y="11900"/>
                    <a:pt x="6676" y="11900"/>
                    <a:pt x="6676" y="11900"/>
                  </a:cubicBezTo>
                  <a:cubicBezTo>
                    <a:pt x="6284" y="11900"/>
                    <a:pt x="6284" y="11900"/>
                    <a:pt x="6284" y="11900"/>
                  </a:cubicBezTo>
                  <a:cubicBezTo>
                    <a:pt x="6284" y="11900"/>
                    <a:pt x="6284" y="11900"/>
                    <a:pt x="6284" y="11900"/>
                  </a:cubicBezTo>
                  <a:cubicBezTo>
                    <a:pt x="6284" y="11900"/>
                    <a:pt x="6284" y="11900"/>
                    <a:pt x="6284" y="11900"/>
                  </a:cubicBezTo>
                  <a:cubicBezTo>
                    <a:pt x="6284" y="12300"/>
                    <a:pt x="5891" y="11900"/>
                    <a:pt x="5891" y="11900"/>
                  </a:cubicBezTo>
                  <a:cubicBezTo>
                    <a:pt x="5891" y="11900"/>
                    <a:pt x="6284" y="12700"/>
                    <a:pt x="6284" y="12700"/>
                  </a:cubicBezTo>
                  <a:cubicBezTo>
                    <a:pt x="6676" y="13100"/>
                    <a:pt x="7462" y="13900"/>
                    <a:pt x="7855" y="14300"/>
                  </a:cubicBezTo>
                  <a:cubicBezTo>
                    <a:pt x="7855" y="14300"/>
                    <a:pt x="7855" y="14300"/>
                    <a:pt x="7855" y="14300"/>
                  </a:cubicBezTo>
                  <a:cubicBezTo>
                    <a:pt x="8247" y="14300"/>
                    <a:pt x="8640" y="14700"/>
                    <a:pt x="9033" y="15100"/>
                  </a:cubicBezTo>
                  <a:cubicBezTo>
                    <a:pt x="9033" y="15100"/>
                    <a:pt x="9033" y="15100"/>
                    <a:pt x="9033" y="14700"/>
                  </a:cubicBezTo>
                  <a:cubicBezTo>
                    <a:pt x="9033" y="15100"/>
                    <a:pt x="9033" y="15100"/>
                    <a:pt x="9033" y="15100"/>
                  </a:cubicBezTo>
                  <a:cubicBezTo>
                    <a:pt x="9033" y="15100"/>
                    <a:pt x="9033" y="15100"/>
                    <a:pt x="9033" y="15100"/>
                  </a:cubicBezTo>
                  <a:cubicBezTo>
                    <a:pt x="9033" y="15100"/>
                    <a:pt x="8640" y="15100"/>
                    <a:pt x="8640" y="15100"/>
                  </a:cubicBezTo>
                  <a:cubicBezTo>
                    <a:pt x="8640" y="15100"/>
                    <a:pt x="9033" y="15100"/>
                    <a:pt x="9033" y="15100"/>
                  </a:cubicBezTo>
                  <a:cubicBezTo>
                    <a:pt x="8640" y="15100"/>
                    <a:pt x="8640" y="15500"/>
                    <a:pt x="9033" y="15500"/>
                  </a:cubicBezTo>
                  <a:cubicBezTo>
                    <a:pt x="8640" y="15500"/>
                    <a:pt x="8640" y="15500"/>
                    <a:pt x="8640" y="15500"/>
                  </a:cubicBezTo>
                  <a:cubicBezTo>
                    <a:pt x="8640" y="15500"/>
                    <a:pt x="9033" y="15500"/>
                    <a:pt x="9033" y="15500"/>
                  </a:cubicBezTo>
                  <a:cubicBezTo>
                    <a:pt x="9033" y="15500"/>
                    <a:pt x="9033" y="15500"/>
                    <a:pt x="8640" y="15500"/>
                  </a:cubicBezTo>
                  <a:cubicBezTo>
                    <a:pt x="9033" y="15500"/>
                    <a:pt x="9033" y="15500"/>
                    <a:pt x="9033" y="15500"/>
                  </a:cubicBezTo>
                  <a:cubicBezTo>
                    <a:pt x="9033" y="15500"/>
                    <a:pt x="9033" y="15500"/>
                    <a:pt x="9033" y="15500"/>
                  </a:cubicBezTo>
                  <a:cubicBezTo>
                    <a:pt x="9033" y="15900"/>
                    <a:pt x="9033" y="15900"/>
                    <a:pt x="9033" y="15900"/>
                  </a:cubicBezTo>
                  <a:cubicBezTo>
                    <a:pt x="9033" y="15900"/>
                    <a:pt x="9425" y="15900"/>
                    <a:pt x="9425" y="15900"/>
                  </a:cubicBezTo>
                  <a:cubicBezTo>
                    <a:pt x="9425" y="15900"/>
                    <a:pt x="9425" y="15900"/>
                    <a:pt x="9818" y="15900"/>
                  </a:cubicBezTo>
                  <a:cubicBezTo>
                    <a:pt x="9425" y="15900"/>
                    <a:pt x="9818" y="15900"/>
                    <a:pt x="9425" y="15900"/>
                  </a:cubicBezTo>
                  <a:cubicBezTo>
                    <a:pt x="9818" y="15500"/>
                    <a:pt x="10604" y="15500"/>
                    <a:pt x="10996" y="15500"/>
                  </a:cubicBezTo>
                  <a:cubicBezTo>
                    <a:pt x="10604" y="15900"/>
                    <a:pt x="10604" y="15900"/>
                    <a:pt x="10604" y="15900"/>
                  </a:cubicBezTo>
                  <a:cubicBezTo>
                    <a:pt x="10604" y="15900"/>
                    <a:pt x="10996" y="15900"/>
                    <a:pt x="10996" y="15900"/>
                  </a:cubicBezTo>
                  <a:cubicBezTo>
                    <a:pt x="10996" y="15900"/>
                    <a:pt x="11389" y="15900"/>
                    <a:pt x="11389" y="15900"/>
                  </a:cubicBezTo>
                  <a:cubicBezTo>
                    <a:pt x="11782" y="16300"/>
                    <a:pt x="12175" y="16300"/>
                    <a:pt x="12567" y="16700"/>
                  </a:cubicBezTo>
                  <a:cubicBezTo>
                    <a:pt x="12960" y="17100"/>
                    <a:pt x="14138" y="18300"/>
                    <a:pt x="14138" y="17900"/>
                  </a:cubicBezTo>
                  <a:cubicBezTo>
                    <a:pt x="14138" y="18300"/>
                    <a:pt x="14138" y="18300"/>
                    <a:pt x="14531" y="18300"/>
                  </a:cubicBezTo>
                  <a:cubicBezTo>
                    <a:pt x="14531" y="18300"/>
                    <a:pt x="14138" y="18300"/>
                    <a:pt x="14138" y="18300"/>
                  </a:cubicBezTo>
                  <a:cubicBezTo>
                    <a:pt x="14531" y="18300"/>
                    <a:pt x="14531" y="18300"/>
                    <a:pt x="14531" y="18300"/>
                  </a:cubicBezTo>
                  <a:cubicBezTo>
                    <a:pt x="14138" y="18300"/>
                    <a:pt x="15316" y="19100"/>
                    <a:pt x="14924" y="18300"/>
                  </a:cubicBezTo>
                  <a:cubicBezTo>
                    <a:pt x="14924" y="17900"/>
                    <a:pt x="14531" y="17500"/>
                    <a:pt x="14138" y="17500"/>
                  </a:cubicBezTo>
                  <a:cubicBezTo>
                    <a:pt x="13745" y="17100"/>
                    <a:pt x="13745" y="16700"/>
                    <a:pt x="13745" y="16300"/>
                  </a:cubicBezTo>
                  <a:cubicBezTo>
                    <a:pt x="13745" y="15900"/>
                    <a:pt x="13745" y="16300"/>
                    <a:pt x="13353" y="15900"/>
                  </a:cubicBezTo>
                  <a:cubicBezTo>
                    <a:pt x="12960" y="15500"/>
                    <a:pt x="12567" y="15100"/>
                    <a:pt x="12175" y="14700"/>
                  </a:cubicBezTo>
                  <a:cubicBezTo>
                    <a:pt x="11389" y="14300"/>
                    <a:pt x="11389" y="13500"/>
                    <a:pt x="10604" y="13100"/>
                  </a:cubicBezTo>
                  <a:cubicBezTo>
                    <a:pt x="10211" y="13100"/>
                    <a:pt x="10211" y="12700"/>
                    <a:pt x="9818" y="12300"/>
                  </a:cubicBezTo>
                  <a:cubicBezTo>
                    <a:pt x="9818" y="11900"/>
                    <a:pt x="9818" y="11500"/>
                    <a:pt x="9425" y="11500"/>
                  </a:cubicBezTo>
                  <a:cubicBezTo>
                    <a:pt x="9818" y="11100"/>
                    <a:pt x="9818" y="11100"/>
                    <a:pt x="9425" y="11100"/>
                  </a:cubicBezTo>
                  <a:cubicBezTo>
                    <a:pt x="9425" y="10700"/>
                    <a:pt x="9425" y="10700"/>
                    <a:pt x="9425" y="10700"/>
                  </a:cubicBezTo>
                  <a:cubicBezTo>
                    <a:pt x="9425" y="10700"/>
                    <a:pt x="9425" y="10700"/>
                    <a:pt x="9425" y="10700"/>
                  </a:cubicBezTo>
                  <a:cubicBezTo>
                    <a:pt x="9425" y="10700"/>
                    <a:pt x="9033" y="10700"/>
                    <a:pt x="9033" y="10700"/>
                  </a:cubicBezTo>
                  <a:cubicBezTo>
                    <a:pt x="9033" y="10300"/>
                    <a:pt x="9033" y="10300"/>
                    <a:pt x="9033" y="10300"/>
                  </a:cubicBezTo>
                  <a:cubicBezTo>
                    <a:pt x="9033" y="10300"/>
                    <a:pt x="9033" y="10300"/>
                    <a:pt x="9033" y="9900"/>
                  </a:cubicBezTo>
                  <a:cubicBezTo>
                    <a:pt x="9033" y="9900"/>
                    <a:pt x="8640" y="9900"/>
                    <a:pt x="8640" y="9900"/>
                  </a:cubicBezTo>
                  <a:cubicBezTo>
                    <a:pt x="8640" y="9900"/>
                    <a:pt x="8640" y="9500"/>
                    <a:pt x="8640" y="9500"/>
                  </a:cubicBezTo>
                  <a:cubicBezTo>
                    <a:pt x="8640" y="9500"/>
                    <a:pt x="8640" y="9900"/>
                    <a:pt x="8640" y="9900"/>
                  </a:cubicBezTo>
                  <a:cubicBezTo>
                    <a:pt x="8247" y="9500"/>
                    <a:pt x="7855" y="9500"/>
                    <a:pt x="8247" y="9100"/>
                  </a:cubicBezTo>
                  <a:cubicBezTo>
                    <a:pt x="8247" y="9100"/>
                    <a:pt x="8247" y="9100"/>
                    <a:pt x="8247" y="9100"/>
                  </a:cubicBezTo>
                  <a:cubicBezTo>
                    <a:pt x="8247" y="8700"/>
                    <a:pt x="8247" y="8700"/>
                    <a:pt x="8247" y="8700"/>
                  </a:cubicBezTo>
                  <a:cubicBezTo>
                    <a:pt x="8247" y="8700"/>
                    <a:pt x="8247" y="8300"/>
                    <a:pt x="8247" y="8300"/>
                  </a:cubicBezTo>
                  <a:cubicBezTo>
                    <a:pt x="8247" y="8300"/>
                    <a:pt x="8247" y="7900"/>
                    <a:pt x="8247" y="7500"/>
                  </a:cubicBezTo>
                  <a:cubicBezTo>
                    <a:pt x="8247" y="7500"/>
                    <a:pt x="8247" y="7100"/>
                    <a:pt x="8247" y="7100"/>
                  </a:cubicBezTo>
                  <a:cubicBezTo>
                    <a:pt x="8640" y="7100"/>
                    <a:pt x="9033" y="7100"/>
                    <a:pt x="9033" y="7100"/>
                  </a:cubicBezTo>
                  <a:cubicBezTo>
                    <a:pt x="9033" y="7100"/>
                    <a:pt x="9033" y="7100"/>
                    <a:pt x="9425" y="7100"/>
                  </a:cubicBezTo>
                  <a:cubicBezTo>
                    <a:pt x="9425" y="7500"/>
                    <a:pt x="9425" y="7900"/>
                    <a:pt x="9818" y="7900"/>
                  </a:cubicBezTo>
                  <a:cubicBezTo>
                    <a:pt x="10211" y="8300"/>
                    <a:pt x="10211" y="7900"/>
                    <a:pt x="10604" y="7500"/>
                  </a:cubicBezTo>
                  <a:cubicBezTo>
                    <a:pt x="10604" y="7500"/>
                    <a:pt x="10604" y="7100"/>
                    <a:pt x="10996" y="7100"/>
                  </a:cubicBezTo>
                  <a:cubicBezTo>
                    <a:pt x="10996" y="7100"/>
                    <a:pt x="11389" y="7100"/>
                    <a:pt x="11782" y="7100"/>
                  </a:cubicBezTo>
                  <a:cubicBezTo>
                    <a:pt x="12175" y="7100"/>
                    <a:pt x="12175" y="7100"/>
                    <a:pt x="12567" y="6700"/>
                  </a:cubicBezTo>
                  <a:cubicBezTo>
                    <a:pt x="12567" y="6700"/>
                    <a:pt x="12567" y="6700"/>
                    <a:pt x="12567" y="7100"/>
                  </a:cubicBezTo>
                  <a:cubicBezTo>
                    <a:pt x="12567" y="6700"/>
                    <a:pt x="12567" y="6700"/>
                    <a:pt x="12567" y="6700"/>
                  </a:cubicBezTo>
                  <a:cubicBezTo>
                    <a:pt x="12567" y="6700"/>
                    <a:pt x="12567" y="7100"/>
                    <a:pt x="12567" y="7100"/>
                  </a:cubicBezTo>
                  <a:cubicBezTo>
                    <a:pt x="12567" y="7100"/>
                    <a:pt x="12567" y="7100"/>
                    <a:pt x="12567" y="6700"/>
                  </a:cubicBezTo>
                  <a:cubicBezTo>
                    <a:pt x="12567" y="7100"/>
                    <a:pt x="12567" y="7100"/>
                    <a:pt x="12567" y="7100"/>
                  </a:cubicBezTo>
                  <a:cubicBezTo>
                    <a:pt x="12960" y="7100"/>
                    <a:pt x="12960" y="7100"/>
                    <a:pt x="12960" y="7100"/>
                  </a:cubicBezTo>
                  <a:cubicBezTo>
                    <a:pt x="12960" y="7100"/>
                    <a:pt x="13745" y="7500"/>
                    <a:pt x="13745" y="7100"/>
                  </a:cubicBezTo>
                  <a:cubicBezTo>
                    <a:pt x="13745" y="7100"/>
                    <a:pt x="14138" y="7500"/>
                    <a:pt x="14138" y="7500"/>
                  </a:cubicBezTo>
                  <a:cubicBezTo>
                    <a:pt x="14138" y="7500"/>
                    <a:pt x="14531" y="7500"/>
                    <a:pt x="14531" y="7500"/>
                  </a:cubicBezTo>
                  <a:cubicBezTo>
                    <a:pt x="14531" y="7500"/>
                    <a:pt x="14531" y="7500"/>
                    <a:pt x="14531" y="7500"/>
                  </a:cubicBezTo>
                  <a:cubicBezTo>
                    <a:pt x="14531" y="7500"/>
                    <a:pt x="14531" y="7500"/>
                    <a:pt x="14531" y="7500"/>
                  </a:cubicBezTo>
                  <a:cubicBezTo>
                    <a:pt x="14924" y="7500"/>
                    <a:pt x="14924" y="7500"/>
                    <a:pt x="14924" y="7100"/>
                  </a:cubicBezTo>
                  <a:cubicBezTo>
                    <a:pt x="15316" y="7100"/>
                    <a:pt x="15316" y="7500"/>
                    <a:pt x="15709" y="7900"/>
                  </a:cubicBezTo>
                  <a:cubicBezTo>
                    <a:pt x="16102" y="7900"/>
                    <a:pt x="16102" y="7500"/>
                    <a:pt x="16495" y="7500"/>
                  </a:cubicBezTo>
                  <a:cubicBezTo>
                    <a:pt x="16495" y="7500"/>
                    <a:pt x="16887" y="7900"/>
                    <a:pt x="16887" y="7500"/>
                  </a:cubicBezTo>
                  <a:cubicBezTo>
                    <a:pt x="17280" y="7500"/>
                    <a:pt x="16887" y="7500"/>
                    <a:pt x="17280" y="7500"/>
                  </a:cubicBezTo>
                  <a:cubicBezTo>
                    <a:pt x="17280" y="7500"/>
                    <a:pt x="17673" y="7500"/>
                    <a:pt x="17673" y="7500"/>
                  </a:cubicBezTo>
                  <a:cubicBezTo>
                    <a:pt x="18065" y="7500"/>
                    <a:pt x="18065" y="7900"/>
                    <a:pt x="18458" y="7900"/>
                  </a:cubicBezTo>
                  <a:cubicBezTo>
                    <a:pt x="18065" y="7500"/>
                    <a:pt x="18458" y="7500"/>
                    <a:pt x="18458" y="7500"/>
                  </a:cubicBezTo>
                  <a:cubicBezTo>
                    <a:pt x="18851" y="7500"/>
                    <a:pt x="18458" y="7900"/>
                    <a:pt x="18851" y="7900"/>
                  </a:cubicBezTo>
                  <a:cubicBezTo>
                    <a:pt x="18851" y="7900"/>
                    <a:pt x="18851" y="7500"/>
                    <a:pt x="18851" y="7900"/>
                  </a:cubicBezTo>
                  <a:cubicBezTo>
                    <a:pt x="18851" y="7900"/>
                    <a:pt x="18851" y="7900"/>
                    <a:pt x="18851" y="7900"/>
                  </a:cubicBezTo>
                  <a:cubicBezTo>
                    <a:pt x="19244" y="8300"/>
                    <a:pt x="19244" y="7900"/>
                    <a:pt x="19244" y="8300"/>
                  </a:cubicBezTo>
                  <a:cubicBezTo>
                    <a:pt x="19244" y="8300"/>
                    <a:pt x="19244" y="8300"/>
                    <a:pt x="19244" y="8300"/>
                  </a:cubicBezTo>
                  <a:cubicBezTo>
                    <a:pt x="19244" y="9100"/>
                    <a:pt x="19636" y="8700"/>
                    <a:pt x="20029" y="8700"/>
                  </a:cubicBezTo>
                  <a:cubicBezTo>
                    <a:pt x="19636" y="8300"/>
                    <a:pt x="20029" y="8700"/>
                    <a:pt x="20029" y="8700"/>
                  </a:cubicBezTo>
                  <a:cubicBezTo>
                    <a:pt x="20422" y="8700"/>
                    <a:pt x="20422" y="8300"/>
                    <a:pt x="20422" y="8300"/>
                  </a:cubicBezTo>
                  <a:cubicBezTo>
                    <a:pt x="20422" y="8300"/>
                    <a:pt x="20422" y="8300"/>
                    <a:pt x="20422" y="8300"/>
                  </a:cubicBezTo>
                  <a:cubicBezTo>
                    <a:pt x="20422" y="7900"/>
                    <a:pt x="20029" y="7900"/>
                    <a:pt x="20029" y="7500"/>
                  </a:cubicBezTo>
                  <a:cubicBezTo>
                    <a:pt x="20422" y="7500"/>
                    <a:pt x="20029" y="7500"/>
                    <a:pt x="20029" y="7500"/>
                  </a:cubicBezTo>
                  <a:cubicBezTo>
                    <a:pt x="20029" y="7500"/>
                    <a:pt x="20422" y="7500"/>
                    <a:pt x="20422" y="7500"/>
                  </a:cubicBezTo>
                  <a:cubicBezTo>
                    <a:pt x="20422" y="7100"/>
                    <a:pt x="20815" y="7500"/>
                    <a:pt x="20422" y="7100"/>
                  </a:cubicBezTo>
                  <a:cubicBezTo>
                    <a:pt x="20422" y="7100"/>
                    <a:pt x="20422" y="7100"/>
                    <a:pt x="20815" y="7100"/>
                  </a:cubicBezTo>
                  <a:cubicBezTo>
                    <a:pt x="20815" y="7500"/>
                    <a:pt x="20815" y="7100"/>
                    <a:pt x="20815" y="7100"/>
                  </a:cubicBezTo>
                  <a:cubicBezTo>
                    <a:pt x="21207" y="7100"/>
                    <a:pt x="21600" y="7500"/>
                    <a:pt x="21600" y="7100"/>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32" name="Shape 2733">
              <a:extLst>
                <a:ext uri="{FF2B5EF4-FFF2-40B4-BE49-F238E27FC236}">
                  <a16:creationId xmlns:a16="http://schemas.microsoft.com/office/drawing/2014/main" id="{E3DBECEE-CF1E-41FC-BAA9-D242EF36D41D}"/>
                </a:ext>
              </a:extLst>
            </p:cNvPr>
            <p:cNvSpPr/>
            <p:nvPr/>
          </p:nvSpPr>
          <p:spPr>
            <a:xfrm>
              <a:off x="5213562" y="11196323"/>
              <a:ext cx="827218" cy="532778"/>
            </a:xfrm>
            <a:custGeom>
              <a:avLst/>
              <a:gdLst/>
              <a:ahLst/>
              <a:cxnLst>
                <a:cxn ang="0">
                  <a:pos x="wd2" y="hd2"/>
                </a:cxn>
                <a:cxn ang="5400000">
                  <a:pos x="wd2" y="hd2"/>
                </a:cxn>
                <a:cxn ang="10800000">
                  <a:pos x="wd2" y="hd2"/>
                </a:cxn>
                <a:cxn ang="16200000">
                  <a:pos x="wd2" y="hd2"/>
                </a:cxn>
              </a:cxnLst>
              <a:rect l="0" t="0" r="r" b="b"/>
              <a:pathLst>
                <a:path w="21600" h="21284" extrusionOk="0">
                  <a:moveTo>
                    <a:pt x="21600" y="4800"/>
                  </a:moveTo>
                  <a:cubicBezTo>
                    <a:pt x="21228" y="4800"/>
                    <a:pt x="21600" y="3663"/>
                    <a:pt x="21228" y="3663"/>
                  </a:cubicBezTo>
                  <a:cubicBezTo>
                    <a:pt x="21228" y="3095"/>
                    <a:pt x="20483" y="3663"/>
                    <a:pt x="20110" y="3663"/>
                  </a:cubicBezTo>
                  <a:cubicBezTo>
                    <a:pt x="20110" y="3095"/>
                    <a:pt x="19366" y="3095"/>
                    <a:pt x="19366" y="2526"/>
                  </a:cubicBezTo>
                  <a:cubicBezTo>
                    <a:pt x="18993" y="1958"/>
                    <a:pt x="19366" y="1389"/>
                    <a:pt x="18621" y="1958"/>
                  </a:cubicBezTo>
                  <a:cubicBezTo>
                    <a:pt x="18248" y="1958"/>
                    <a:pt x="18621" y="1958"/>
                    <a:pt x="18248" y="1389"/>
                  </a:cubicBezTo>
                  <a:cubicBezTo>
                    <a:pt x="17876" y="1389"/>
                    <a:pt x="17503" y="1389"/>
                    <a:pt x="17503" y="1389"/>
                  </a:cubicBezTo>
                  <a:cubicBezTo>
                    <a:pt x="17131" y="1389"/>
                    <a:pt x="17503" y="1389"/>
                    <a:pt x="17131" y="1389"/>
                  </a:cubicBezTo>
                  <a:cubicBezTo>
                    <a:pt x="16759" y="1389"/>
                    <a:pt x="16759" y="821"/>
                    <a:pt x="16759" y="821"/>
                  </a:cubicBezTo>
                  <a:cubicBezTo>
                    <a:pt x="16759" y="821"/>
                    <a:pt x="16014" y="252"/>
                    <a:pt x="16014" y="252"/>
                  </a:cubicBezTo>
                  <a:cubicBezTo>
                    <a:pt x="15641" y="252"/>
                    <a:pt x="15269" y="821"/>
                    <a:pt x="14897" y="821"/>
                  </a:cubicBezTo>
                  <a:cubicBezTo>
                    <a:pt x="14524" y="821"/>
                    <a:pt x="13779" y="1389"/>
                    <a:pt x="13407" y="1389"/>
                  </a:cubicBezTo>
                  <a:cubicBezTo>
                    <a:pt x="13407" y="1389"/>
                    <a:pt x="13034" y="1389"/>
                    <a:pt x="13034" y="1958"/>
                  </a:cubicBezTo>
                  <a:cubicBezTo>
                    <a:pt x="12662" y="1958"/>
                    <a:pt x="12290" y="2526"/>
                    <a:pt x="11917" y="3095"/>
                  </a:cubicBezTo>
                  <a:cubicBezTo>
                    <a:pt x="11545" y="3663"/>
                    <a:pt x="10800" y="4231"/>
                    <a:pt x="10428" y="4231"/>
                  </a:cubicBezTo>
                  <a:cubicBezTo>
                    <a:pt x="10055" y="4231"/>
                    <a:pt x="9683" y="3663"/>
                    <a:pt x="9683" y="3663"/>
                  </a:cubicBezTo>
                  <a:cubicBezTo>
                    <a:pt x="8938" y="3663"/>
                    <a:pt x="8566" y="3663"/>
                    <a:pt x="8193" y="3663"/>
                  </a:cubicBezTo>
                  <a:cubicBezTo>
                    <a:pt x="7821" y="3095"/>
                    <a:pt x="7448" y="3095"/>
                    <a:pt x="7076" y="3095"/>
                  </a:cubicBezTo>
                  <a:cubicBezTo>
                    <a:pt x="7076" y="3095"/>
                    <a:pt x="7076" y="3663"/>
                    <a:pt x="6703" y="3663"/>
                  </a:cubicBezTo>
                  <a:cubicBezTo>
                    <a:pt x="6703" y="3663"/>
                    <a:pt x="6703" y="3095"/>
                    <a:pt x="6331" y="3095"/>
                  </a:cubicBezTo>
                  <a:cubicBezTo>
                    <a:pt x="5959" y="3095"/>
                    <a:pt x="5586" y="3095"/>
                    <a:pt x="4841" y="3095"/>
                  </a:cubicBezTo>
                  <a:cubicBezTo>
                    <a:pt x="4841" y="3095"/>
                    <a:pt x="4469" y="3095"/>
                    <a:pt x="4469" y="3095"/>
                  </a:cubicBezTo>
                  <a:cubicBezTo>
                    <a:pt x="4097" y="3095"/>
                    <a:pt x="3724" y="2526"/>
                    <a:pt x="3352" y="2526"/>
                  </a:cubicBezTo>
                  <a:cubicBezTo>
                    <a:pt x="2979" y="2526"/>
                    <a:pt x="2607" y="2526"/>
                    <a:pt x="2234" y="3095"/>
                  </a:cubicBezTo>
                  <a:cubicBezTo>
                    <a:pt x="1862" y="3095"/>
                    <a:pt x="1862" y="3095"/>
                    <a:pt x="1490" y="2526"/>
                  </a:cubicBezTo>
                  <a:cubicBezTo>
                    <a:pt x="1490" y="1389"/>
                    <a:pt x="1862" y="1958"/>
                    <a:pt x="2234" y="1389"/>
                  </a:cubicBezTo>
                  <a:cubicBezTo>
                    <a:pt x="2607" y="821"/>
                    <a:pt x="1862" y="821"/>
                    <a:pt x="1862" y="252"/>
                  </a:cubicBezTo>
                  <a:cubicBezTo>
                    <a:pt x="1490" y="252"/>
                    <a:pt x="1117" y="-316"/>
                    <a:pt x="745" y="252"/>
                  </a:cubicBezTo>
                  <a:cubicBezTo>
                    <a:pt x="745" y="821"/>
                    <a:pt x="745" y="821"/>
                    <a:pt x="745" y="1389"/>
                  </a:cubicBezTo>
                  <a:cubicBezTo>
                    <a:pt x="745" y="1389"/>
                    <a:pt x="372" y="1389"/>
                    <a:pt x="0" y="1389"/>
                  </a:cubicBezTo>
                  <a:cubicBezTo>
                    <a:pt x="0" y="1958"/>
                    <a:pt x="0" y="2526"/>
                    <a:pt x="0" y="3095"/>
                  </a:cubicBezTo>
                  <a:cubicBezTo>
                    <a:pt x="0" y="3663"/>
                    <a:pt x="0" y="3663"/>
                    <a:pt x="372" y="4231"/>
                  </a:cubicBezTo>
                  <a:cubicBezTo>
                    <a:pt x="372" y="4231"/>
                    <a:pt x="372" y="4800"/>
                    <a:pt x="372" y="5368"/>
                  </a:cubicBezTo>
                  <a:cubicBezTo>
                    <a:pt x="372" y="5368"/>
                    <a:pt x="745" y="5937"/>
                    <a:pt x="1117" y="5937"/>
                  </a:cubicBezTo>
                  <a:cubicBezTo>
                    <a:pt x="1117" y="6505"/>
                    <a:pt x="1490" y="6505"/>
                    <a:pt x="1490" y="7073"/>
                  </a:cubicBezTo>
                  <a:cubicBezTo>
                    <a:pt x="1862" y="7642"/>
                    <a:pt x="2234" y="7073"/>
                    <a:pt x="1862" y="8210"/>
                  </a:cubicBezTo>
                  <a:cubicBezTo>
                    <a:pt x="1862" y="8779"/>
                    <a:pt x="1490" y="8779"/>
                    <a:pt x="1490" y="8779"/>
                  </a:cubicBezTo>
                  <a:cubicBezTo>
                    <a:pt x="1490" y="9347"/>
                    <a:pt x="1490" y="9347"/>
                    <a:pt x="1117" y="9916"/>
                  </a:cubicBezTo>
                  <a:cubicBezTo>
                    <a:pt x="1117" y="9916"/>
                    <a:pt x="1117" y="9916"/>
                    <a:pt x="745" y="9916"/>
                  </a:cubicBezTo>
                  <a:cubicBezTo>
                    <a:pt x="745" y="9916"/>
                    <a:pt x="372" y="9916"/>
                    <a:pt x="372" y="10484"/>
                  </a:cubicBezTo>
                  <a:cubicBezTo>
                    <a:pt x="0" y="10484"/>
                    <a:pt x="372" y="10484"/>
                    <a:pt x="372" y="11052"/>
                  </a:cubicBezTo>
                  <a:cubicBezTo>
                    <a:pt x="372" y="11052"/>
                    <a:pt x="372" y="11052"/>
                    <a:pt x="372" y="11621"/>
                  </a:cubicBezTo>
                  <a:cubicBezTo>
                    <a:pt x="0" y="11621"/>
                    <a:pt x="372" y="11621"/>
                    <a:pt x="372" y="12189"/>
                  </a:cubicBezTo>
                  <a:cubicBezTo>
                    <a:pt x="372" y="12758"/>
                    <a:pt x="745" y="12189"/>
                    <a:pt x="372" y="12758"/>
                  </a:cubicBezTo>
                  <a:cubicBezTo>
                    <a:pt x="372" y="13326"/>
                    <a:pt x="372" y="13895"/>
                    <a:pt x="0" y="13895"/>
                  </a:cubicBezTo>
                  <a:cubicBezTo>
                    <a:pt x="372" y="14463"/>
                    <a:pt x="745" y="15600"/>
                    <a:pt x="1117" y="15600"/>
                  </a:cubicBezTo>
                  <a:cubicBezTo>
                    <a:pt x="1490" y="15600"/>
                    <a:pt x="1490" y="15600"/>
                    <a:pt x="1490" y="15600"/>
                  </a:cubicBezTo>
                  <a:cubicBezTo>
                    <a:pt x="1862" y="16168"/>
                    <a:pt x="1862" y="16737"/>
                    <a:pt x="1862" y="16737"/>
                  </a:cubicBezTo>
                  <a:cubicBezTo>
                    <a:pt x="1862" y="17305"/>
                    <a:pt x="1862" y="17305"/>
                    <a:pt x="2234" y="17873"/>
                  </a:cubicBezTo>
                  <a:cubicBezTo>
                    <a:pt x="2234" y="17873"/>
                    <a:pt x="2234" y="17873"/>
                    <a:pt x="1862" y="18442"/>
                  </a:cubicBezTo>
                  <a:cubicBezTo>
                    <a:pt x="1862" y="19010"/>
                    <a:pt x="2234" y="20147"/>
                    <a:pt x="1862" y="20716"/>
                  </a:cubicBezTo>
                  <a:cubicBezTo>
                    <a:pt x="2234" y="20716"/>
                    <a:pt x="2607" y="20716"/>
                    <a:pt x="2607" y="20716"/>
                  </a:cubicBezTo>
                  <a:cubicBezTo>
                    <a:pt x="2979" y="20716"/>
                    <a:pt x="2979" y="20716"/>
                    <a:pt x="2979" y="20147"/>
                  </a:cubicBezTo>
                  <a:cubicBezTo>
                    <a:pt x="2979" y="20147"/>
                    <a:pt x="2979" y="20147"/>
                    <a:pt x="3352" y="20147"/>
                  </a:cubicBezTo>
                  <a:cubicBezTo>
                    <a:pt x="3352" y="20147"/>
                    <a:pt x="3724" y="20147"/>
                    <a:pt x="3724" y="20147"/>
                  </a:cubicBezTo>
                  <a:cubicBezTo>
                    <a:pt x="4097" y="20147"/>
                    <a:pt x="4097" y="20147"/>
                    <a:pt x="4469" y="20147"/>
                  </a:cubicBezTo>
                  <a:cubicBezTo>
                    <a:pt x="4469" y="20147"/>
                    <a:pt x="4841" y="20147"/>
                    <a:pt x="4841" y="20147"/>
                  </a:cubicBezTo>
                  <a:cubicBezTo>
                    <a:pt x="4841" y="20147"/>
                    <a:pt x="4841" y="20147"/>
                    <a:pt x="5214" y="20147"/>
                  </a:cubicBezTo>
                  <a:cubicBezTo>
                    <a:pt x="5214" y="20147"/>
                    <a:pt x="5214" y="19579"/>
                    <a:pt x="5214" y="19579"/>
                  </a:cubicBezTo>
                  <a:cubicBezTo>
                    <a:pt x="5214" y="19579"/>
                    <a:pt x="5214" y="20147"/>
                    <a:pt x="5214" y="20147"/>
                  </a:cubicBezTo>
                  <a:cubicBezTo>
                    <a:pt x="5586" y="20147"/>
                    <a:pt x="5586" y="20147"/>
                    <a:pt x="5586" y="20147"/>
                  </a:cubicBezTo>
                  <a:cubicBezTo>
                    <a:pt x="5586" y="19579"/>
                    <a:pt x="5586" y="19579"/>
                    <a:pt x="5959" y="19579"/>
                  </a:cubicBezTo>
                  <a:cubicBezTo>
                    <a:pt x="5959" y="19579"/>
                    <a:pt x="5586" y="19579"/>
                    <a:pt x="5959" y="19010"/>
                  </a:cubicBezTo>
                  <a:cubicBezTo>
                    <a:pt x="5959" y="19010"/>
                    <a:pt x="5959" y="19579"/>
                    <a:pt x="6331" y="19579"/>
                  </a:cubicBezTo>
                  <a:cubicBezTo>
                    <a:pt x="6331" y="19010"/>
                    <a:pt x="6331" y="19010"/>
                    <a:pt x="6703" y="19010"/>
                  </a:cubicBezTo>
                  <a:cubicBezTo>
                    <a:pt x="6703" y="19010"/>
                    <a:pt x="6703" y="19579"/>
                    <a:pt x="6703" y="19579"/>
                  </a:cubicBezTo>
                  <a:cubicBezTo>
                    <a:pt x="6703" y="19579"/>
                    <a:pt x="7076" y="19579"/>
                    <a:pt x="7076" y="19579"/>
                  </a:cubicBezTo>
                  <a:cubicBezTo>
                    <a:pt x="7448" y="19010"/>
                    <a:pt x="7448" y="19010"/>
                    <a:pt x="7448" y="19579"/>
                  </a:cubicBezTo>
                  <a:cubicBezTo>
                    <a:pt x="7448" y="19579"/>
                    <a:pt x="7448" y="20147"/>
                    <a:pt x="7821" y="20147"/>
                  </a:cubicBezTo>
                  <a:cubicBezTo>
                    <a:pt x="7821" y="20147"/>
                    <a:pt x="7821" y="20147"/>
                    <a:pt x="7821" y="20147"/>
                  </a:cubicBezTo>
                  <a:cubicBezTo>
                    <a:pt x="7821" y="20147"/>
                    <a:pt x="8193" y="20147"/>
                    <a:pt x="8193" y="20147"/>
                  </a:cubicBezTo>
                  <a:cubicBezTo>
                    <a:pt x="8566" y="20716"/>
                    <a:pt x="8193" y="20147"/>
                    <a:pt x="8566" y="20147"/>
                  </a:cubicBezTo>
                  <a:cubicBezTo>
                    <a:pt x="8566" y="20147"/>
                    <a:pt x="9310" y="20716"/>
                    <a:pt x="9683" y="20716"/>
                  </a:cubicBezTo>
                  <a:cubicBezTo>
                    <a:pt x="9683" y="21284"/>
                    <a:pt x="9683" y="21284"/>
                    <a:pt x="10055" y="21284"/>
                  </a:cubicBezTo>
                  <a:cubicBezTo>
                    <a:pt x="10055" y="21284"/>
                    <a:pt x="10428" y="21284"/>
                    <a:pt x="10800" y="21284"/>
                  </a:cubicBezTo>
                  <a:cubicBezTo>
                    <a:pt x="10800" y="21284"/>
                    <a:pt x="10800" y="20716"/>
                    <a:pt x="10800" y="20716"/>
                  </a:cubicBezTo>
                  <a:cubicBezTo>
                    <a:pt x="11172" y="20716"/>
                    <a:pt x="11172" y="20716"/>
                    <a:pt x="11172" y="20716"/>
                  </a:cubicBezTo>
                  <a:cubicBezTo>
                    <a:pt x="11545" y="20716"/>
                    <a:pt x="11545" y="20716"/>
                    <a:pt x="11917" y="20716"/>
                  </a:cubicBezTo>
                  <a:cubicBezTo>
                    <a:pt x="11917" y="20716"/>
                    <a:pt x="11917" y="20716"/>
                    <a:pt x="12290" y="20716"/>
                  </a:cubicBezTo>
                  <a:cubicBezTo>
                    <a:pt x="12290" y="20716"/>
                    <a:pt x="12662" y="20716"/>
                    <a:pt x="12662" y="20716"/>
                  </a:cubicBezTo>
                  <a:cubicBezTo>
                    <a:pt x="13034" y="20716"/>
                    <a:pt x="13034" y="20147"/>
                    <a:pt x="13034" y="20147"/>
                  </a:cubicBezTo>
                  <a:cubicBezTo>
                    <a:pt x="13034" y="20147"/>
                    <a:pt x="13034" y="19579"/>
                    <a:pt x="13034" y="19579"/>
                  </a:cubicBezTo>
                  <a:cubicBezTo>
                    <a:pt x="13034" y="19579"/>
                    <a:pt x="13034" y="19579"/>
                    <a:pt x="13034" y="19579"/>
                  </a:cubicBezTo>
                  <a:cubicBezTo>
                    <a:pt x="13034" y="19010"/>
                    <a:pt x="13034" y="19010"/>
                    <a:pt x="13034" y="19010"/>
                  </a:cubicBezTo>
                  <a:cubicBezTo>
                    <a:pt x="12662" y="18442"/>
                    <a:pt x="12662" y="18442"/>
                    <a:pt x="12662" y="17873"/>
                  </a:cubicBezTo>
                  <a:cubicBezTo>
                    <a:pt x="12662" y="17873"/>
                    <a:pt x="13034" y="17873"/>
                    <a:pt x="13034" y="17873"/>
                  </a:cubicBezTo>
                  <a:cubicBezTo>
                    <a:pt x="13407" y="17873"/>
                    <a:pt x="13407" y="17873"/>
                    <a:pt x="13779" y="17873"/>
                  </a:cubicBezTo>
                  <a:cubicBezTo>
                    <a:pt x="13407" y="17873"/>
                    <a:pt x="13779" y="17305"/>
                    <a:pt x="13779" y="17305"/>
                  </a:cubicBezTo>
                  <a:cubicBezTo>
                    <a:pt x="14152" y="17305"/>
                    <a:pt x="14152" y="17305"/>
                    <a:pt x="14152" y="17305"/>
                  </a:cubicBezTo>
                  <a:cubicBezTo>
                    <a:pt x="14524" y="17305"/>
                    <a:pt x="14524" y="16737"/>
                    <a:pt x="14524" y="16737"/>
                  </a:cubicBezTo>
                  <a:cubicBezTo>
                    <a:pt x="14524" y="16168"/>
                    <a:pt x="15269" y="16168"/>
                    <a:pt x="15641" y="16168"/>
                  </a:cubicBezTo>
                  <a:cubicBezTo>
                    <a:pt x="15641" y="16168"/>
                    <a:pt x="16014" y="15600"/>
                    <a:pt x="16014" y="15600"/>
                  </a:cubicBezTo>
                  <a:cubicBezTo>
                    <a:pt x="16386" y="15600"/>
                    <a:pt x="16386" y="15600"/>
                    <a:pt x="16386" y="15600"/>
                  </a:cubicBezTo>
                  <a:cubicBezTo>
                    <a:pt x="16759" y="15600"/>
                    <a:pt x="16759" y="15600"/>
                    <a:pt x="16759" y="15600"/>
                  </a:cubicBezTo>
                  <a:cubicBezTo>
                    <a:pt x="16759" y="15600"/>
                    <a:pt x="17131" y="15600"/>
                    <a:pt x="17131" y="15600"/>
                  </a:cubicBezTo>
                  <a:cubicBezTo>
                    <a:pt x="17503" y="16168"/>
                    <a:pt x="17503" y="16737"/>
                    <a:pt x="17876" y="16737"/>
                  </a:cubicBezTo>
                  <a:cubicBezTo>
                    <a:pt x="17503" y="16168"/>
                    <a:pt x="18621" y="16168"/>
                    <a:pt x="18621" y="16168"/>
                  </a:cubicBezTo>
                  <a:cubicBezTo>
                    <a:pt x="18621" y="15600"/>
                    <a:pt x="19366" y="16168"/>
                    <a:pt x="19366" y="16168"/>
                  </a:cubicBezTo>
                  <a:cubicBezTo>
                    <a:pt x="19366" y="15600"/>
                    <a:pt x="19366" y="15600"/>
                    <a:pt x="18993" y="15031"/>
                  </a:cubicBezTo>
                  <a:cubicBezTo>
                    <a:pt x="18993" y="15031"/>
                    <a:pt x="18621" y="14463"/>
                    <a:pt x="18621" y="14463"/>
                  </a:cubicBezTo>
                  <a:cubicBezTo>
                    <a:pt x="18621" y="13895"/>
                    <a:pt x="18621" y="13895"/>
                    <a:pt x="18621" y="13895"/>
                  </a:cubicBezTo>
                  <a:cubicBezTo>
                    <a:pt x="18248" y="13895"/>
                    <a:pt x="18248" y="13326"/>
                    <a:pt x="18248" y="13326"/>
                  </a:cubicBezTo>
                  <a:cubicBezTo>
                    <a:pt x="18248" y="13326"/>
                    <a:pt x="18248" y="13326"/>
                    <a:pt x="18248" y="13326"/>
                  </a:cubicBezTo>
                  <a:cubicBezTo>
                    <a:pt x="18248" y="13326"/>
                    <a:pt x="18248" y="13326"/>
                    <a:pt x="18248" y="13326"/>
                  </a:cubicBezTo>
                  <a:cubicBezTo>
                    <a:pt x="18248" y="13326"/>
                    <a:pt x="18248" y="13326"/>
                    <a:pt x="18248" y="12758"/>
                  </a:cubicBezTo>
                  <a:cubicBezTo>
                    <a:pt x="18248" y="13326"/>
                    <a:pt x="18248" y="12758"/>
                    <a:pt x="18248" y="12758"/>
                  </a:cubicBezTo>
                  <a:cubicBezTo>
                    <a:pt x="17876" y="12758"/>
                    <a:pt x="17503" y="12758"/>
                    <a:pt x="17503" y="12758"/>
                  </a:cubicBezTo>
                  <a:cubicBezTo>
                    <a:pt x="17503" y="12758"/>
                    <a:pt x="17503" y="12758"/>
                    <a:pt x="17503" y="12758"/>
                  </a:cubicBezTo>
                  <a:cubicBezTo>
                    <a:pt x="17503" y="12758"/>
                    <a:pt x="17503" y="12758"/>
                    <a:pt x="17503" y="12758"/>
                  </a:cubicBezTo>
                  <a:cubicBezTo>
                    <a:pt x="17503" y="12758"/>
                    <a:pt x="17503" y="12758"/>
                    <a:pt x="17503" y="12758"/>
                  </a:cubicBezTo>
                  <a:cubicBezTo>
                    <a:pt x="17503" y="12189"/>
                    <a:pt x="17876" y="11621"/>
                    <a:pt x="18248" y="12189"/>
                  </a:cubicBezTo>
                  <a:cubicBezTo>
                    <a:pt x="18248" y="11621"/>
                    <a:pt x="18248" y="11621"/>
                    <a:pt x="18621" y="11621"/>
                  </a:cubicBezTo>
                  <a:cubicBezTo>
                    <a:pt x="18248" y="11052"/>
                    <a:pt x="18993" y="11052"/>
                    <a:pt x="18993" y="11052"/>
                  </a:cubicBezTo>
                  <a:cubicBezTo>
                    <a:pt x="18993" y="10484"/>
                    <a:pt x="18993" y="9916"/>
                    <a:pt x="18993" y="8779"/>
                  </a:cubicBezTo>
                  <a:cubicBezTo>
                    <a:pt x="18993" y="8779"/>
                    <a:pt x="19366" y="7642"/>
                    <a:pt x="18993" y="7642"/>
                  </a:cubicBezTo>
                  <a:cubicBezTo>
                    <a:pt x="19366" y="7642"/>
                    <a:pt x="19366" y="7073"/>
                    <a:pt x="19366" y="7073"/>
                  </a:cubicBezTo>
                  <a:cubicBezTo>
                    <a:pt x="19738" y="7073"/>
                    <a:pt x="19738" y="6505"/>
                    <a:pt x="19738" y="5937"/>
                  </a:cubicBezTo>
                  <a:cubicBezTo>
                    <a:pt x="20110" y="5368"/>
                    <a:pt x="20855" y="5937"/>
                    <a:pt x="20855" y="6505"/>
                  </a:cubicBezTo>
                  <a:cubicBezTo>
                    <a:pt x="20855" y="5937"/>
                    <a:pt x="21228" y="5937"/>
                    <a:pt x="21228" y="5937"/>
                  </a:cubicBezTo>
                  <a:cubicBezTo>
                    <a:pt x="21228" y="5368"/>
                    <a:pt x="21228" y="5368"/>
                    <a:pt x="21600" y="480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33" name="Shape 2734">
              <a:extLst>
                <a:ext uri="{FF2B5EF4-FFF2-40B4-BE49-F238E27FC236}">
                  <a16:creationId xmlns:a16="http://schemas.microsoft.com/office/drawing/2014/main" id="{09B57BA4-532B-4B25-B139-45F06E85EA5D}"/>
                </a:ext>
              </a:extLst>
            </p:cNvPr>
            <p:cNvSpPr/>
            <p:nvPr/>
          </p:nvSpPr>
          <p:spPr>
            <a:xfrm>
              <a:off x="4339424" y="11004037"/>
              <a:ext cx="506530" cy="498325"/>
            </a:xfrm>
            <a:custGeom>
              <a:avLst/>
              <a:gdLst/>
              <a:ahLst/>
              <a:cxnLst>
                <a:cxn ang="0">
                  <a:pos x="wd2" y="hd2"/>
                </a:cxn>
                <a:cxn ang="5400000">
                  <a:pos x="wd2" y="hd2"/>
                </a:cxn>
                <a:cxn ang="10800000">
                  <a:pos x="wd2" y="hd2"/>
                </a:cxn>
                <a:cxn ang="16200000">
                  <a:pos x="wd2" y="hd2"/>
                </a:cxn>
              </a:cxnLst>
              <a:rect l="0" t="0" r="r" b="b"/>
              <a:pathLst>
                <a:path w="20811" h="21600" extrusionOk="0">
                  <a:moveTo>
                    <a:pt x="20692" y="9874"/>
                  </a:moveTo>
                  <a:cubicBezTo>
                    <a:pt x="20692" y="9874"/>
                    <a:pt x="20692" y="9874"/>
                    <a:pt x="20692" y="9874"/>
                  </a:cubicBezTo>
                  <a:cubicBezTo>
                    <a:pt x="20692" y="9874"/>
                    <a:pt x="20692" y="9257"/>
                    <a:pt x="20108" y="9257"/>
                  </a:cubicBezTo>
                  <a:cubicBezTo>
                    <a:pt x="20108" y="9257"/>
                    <a:pt x="20108" y="9257"/>
                    <a:pt x="20108" y="9257"/>
                  </a:cubicBezTo>
                  <a:cubicBezTo>
                    <a:pt x="19525" y="8640"/>
                    <a:pt x="19525" y="8640"/>
                    <a:pt x="19525" y="8640"/>
                  </a:cubicBezTo>
                  <a:cubicBezTo>
                    <a:pt x="19525" y="8023"/>
                    <a:pt x="19525" y="8023"/>
                    <a:pt x="18941" y="8023"/>
                  </a:cubicBezTo>
                  <a:cubicBezTo>
                    <a:pt x="18941" y="8023"/>
                    <a:pt x="18357" y="8023"/>
                    <a:pt x="18357" y="7406"/>
                  </a:cubicBezTo>
                  <a:cubicBezTo>
                    <a:pt x="18357" y="7406"/>
                    <a:pt x="18357" y="7406"/>
                    <a:pt x="18357" y="6789"/>
                  </a:cubicBezTo>
                  <a:cubicBezTo>
                    <a:pt x="18357" y="6789"/>
                    <a:pt x="18357" y="6171"/>
                    <a:pt x="18357" y="6171"/>
                  </a:cubicBezTo>
                  <a:cubicBezTo>
                    <a:pt x="18357" y="6171"/>
                    <a:pt x="18357" y="6171"/>
                    <a:pt x="18357" y="6171"/>
                  </a:cubicBezTo>
                  <a:cubicBezTo>
                    <a:pt x="18941" y="5554"/>
                    <a:pt x="18941" y="5554"/>
                    <a:pt x="18941" y="4937"/>
                  </a:cubicBezTo>
                  <a:cubicBezTo>
                    <a:pt x="18941" y="4937"/>
                    <a:pt x="19525" y="3703"/>
                    <a:pt x="19525" y="3086"/>
                  </a:cubicBezTo>
                  <a:cubicBezTo>
                    <a:pt x="19525" y="3086"/>
                    <a:pt x="19525" y="3086"/>
                    <a:pt x="18941" y="3086"/>
                  </a:cubicBezTo>
                  <a:cubicBezTo>
                    <a:pt x="18357" y="3086"/>
                    <a:pt x="18357" y="3086"/>
                    <a:pt x="17773" y="3086"/>
                  </a:cubicBezTo>
                  <a:cubicBezTo>
                    <a:pt x="17190" y="3086"/>
                    <a:pt x="17190" y="3086"/>
                    <a:pt x="16606" y="3086"/>
                  </a:cubicBezTo>
                  <a:cubicBezTo>
                    <a:pt x="16606" y="3086"/>
                    <a:pt x="16606" y="3086"/>
                    <a:pt x="16606" y="2469"/>
                  </a:cubicBezTo>
                  <a:cubicBezTo>
                    <a:pt x="16606" y="2469"/>
                    <a:pt x="16606" y="2469"/>
                    <a:pt x="16606" y="2469"/>
                  </a:cubicBezTo>
                  <a:cubicBezTo>
                    <a:pt x="16606" y="1851"/>
                    <a:pt x="16606" y="2469"/>
                    <a:pt x="16606" y="1851"/>
                  </a:cubicBezTo>
                  <a:cubicBezTo>
                    <a:pt x="16022" y="1851"/>
                    <a:pt x="16022" y="1851"/>
                    <a:pt x="16022" y="1851"/>
                  </a:cubicBezTo>
                  <a:cubicBezTo>
                    <a:pt x="16022" y="1851"/>
                    <a:pt x="15438" y="1234"/>
                    <a:pt x="15438" y="1234"/>
                  </a:cubicBezTo>
                  <a:cubicBezTo>
                    <a:pt x="15438" y="1234"/>
                    <a:pt x="14854" y="1234"/>
                    <a:pt x="15438" y="1851"/>
                  </a:cubicBezTo>
                  <a:cubicBezTo>
                    <a:pt x="14854" y="1851"/>
                    <a:pt x="14271" y="617"/>
                    <a:pt x="13687" y="1234"/>
                  </a:cubicBezTo>
                  <a:cubicBezTo>
                    <a:pt x="13103" y="1234"/>
                    <a:pt x="13687" y="1234"/>
                    <a:pt x="13103" y="1234"/>
                  </a:cubicBezTo>
                  <a:cubicBezTo>
                    <a:pt x="12519" y="1234"/>
                    <a:pt x="12519" y="1234"/>
                    <a:pt x="12519" y="1234"/>
                  </a:cubicBezTo>
                  <a:cubicBezTo>
                    <a:pt x="11935" y="1234"/>
                    <a:pt x="11935" y="1851"/>
                    <a:pt x="11352" y="1234"/>
                  </a:cubicBezTo>
                  <a:cubicBezTo>
                    <a:pt x="10768" y="1234"/>
                    <a:pt x="10768" y="617"/>
                    <a:pt x="10184" y="617"/>
                  </a:cubicBezTo>
                  <a:cubicBezTo>
                    <a:pt x="10184" y="1234"/>
                    <a:pt x="10184" y="1234"/>
                    <a:pt x="9600" y="1234"/>
                  </a:cubicBezTo>
                  <a:cubicBezTo>
                    <a:pt x="9600" y="1234"/>
                    <a:pt x="9600" y="1234"/>
                    <a:pt x="9600" y="1234"/>
                  </a:cubicBezTo>
                  <a:cubicBezTo>
                    <a:pt x="9600" y="1234"/>
                    <a:pt x="9600" y="1234"/>
                    <a:pt x="9600" y="1234"/>
                  </a:cubicBezTo>
                  <a:cubicBezTo>
                    <a:pt x="9600" y="1234"/>
                    <a:pt x="9017" y="1234"/>
                    <a:pt x="9017" y="1234"/>
                  </a:cubicBezTo>
                  <a:cubicBezTo>
                    <a:pt x="9017" y="1234"/>
                    <a:pt x="8433" y="617"/>
                    <a:pt x="8433" y="617"/>
                  </a:cubicBezTo>
                  <a:cubicBezTo>
                    <a:pt x="8433" y="1234"/>
                    <a:pt x="7265" y="617"/>
                    <a:pt x="7265" y="617"/>
                  </a:cubicBezTo>
                  <a:cubicBezTo>
                    <a:pt x="7265" y="617"/>
                    <a:pt x="7265" y="617"/>
                    <a:pt x="6681" y="617"/>
                  </a:cubicBezTo>
                  <a:cubicBezTo>
                    <a:pt x="6681" y="617"/>
                    <a:pt x="6681" y="617"/>
                    <a:pt x="6681" y="0"/>
                  </a:cubicBezTo>
                  <a:cubicBezTo>
                    <a:pt x="6681" y="617"/>
                    <a:pt x="6681" y="617"/>
                    <a:pt x="6681" y="617"/>
                  </a:cubicBezTo>
                  <a:cubicBezTo>
                    <a:pt x="6681" y="617"/>
                    <a:pt x="6681" y="0"/>
                    <a:pt x="6681" y="0"/>
                  </a:cubicBezTo>
                  <a:cubicBezTo>
                    <a:pt x="6681" y="0"/>
                    <a:pt x="6681" y="0"/>
                    <a:pt x="6681" y="617"/>
                  </a:cubicBezTo>
                  <a:cubicBezTo>
                    <a:pt x="6681" y="0"/>
                    <a:pt x="6681" y="0"/>
                    <a:pt x="6681" y="0"/>
                  </a:cubicBezTo>
                  <a:cubicBezTo>
                    <a:pt x="6098" y="617"/>
                    <a:pt x="6098" y="617"/>
                    <a:pt x="5514" y="617"/>
                  </a:cubicBezTo>
                  <a:cubicBezTo>
                    <a:pt x="5514" y="617"/>
                    <a:pt x="4930" y="617"/>
                    <a:pt x="4346" y="617"/>
                  </a:cubicBezTo>
                  <a:cubicBezTo>
                    <a:pt x="4346" y="617"/>
                    <a:pt x="3762" y="1234"/>
                    <a:pt x="3762" y="1234"/>
                  </a:cubicBezTo>
                  <a:cubicBezTo>
                    <a:pt x="3762" y="1234"/>
                    <a:pt x="3762" y="1234"/>
                    <a:pt x="3762" y="1851"/>
                  </a:cubicBezTo>
                  <a:cubicBezTo>
                    <a:pt x="3179" y="2469"/>
                    <a:pt x="3179" y="2469"/>
                    <a:pt x="2595" y="1851"/>
                  </a:cubicBezTo>
                  <a:cubicBezTo>
                    <a:pt x="2595" y="1851"/>
                    <a:pt x="2011" y="1234"/>
                    <a:pt x="1427" y="617"/>
                  </a:cubicBezTo>
                  <a:cubicBezTo>
                    <a:pt x="1427" y="617"/>
                    <a:pt x="2011" y="617"/>
                    <a:pt x="1427" y="617"/>
                  </a:cubicBezTo>
                  <a:cubicBezTo>
                    <a:pt x="1427" y="617"/>
                    <a:pt x="844" y="617"/>
                    <a:pt x="260" y="617"/>
                  </a:cubicBezTo>
                  <a:cubicBezTo>
                    <a:pt x="260" y="1234"/>
                    <a:pt x="260" y="1851"/>
                    <a:pt x="260" y="1851"/>
                  </a:cubicBezTo>
                  <a:cubicBezTo>
                    <a:pt x="260" y="2469"/>
                    <a:pt x="260" y="2469"/>
                    <a:pt x="260" y="3086"/>
                  </a:cubicBezTo>
                  <a:cubicBezTo>
                    <a:pt x="260" y="3086"/>
                    <a:pt x="260" y="3703"/>
                    <a:pt x="260" y="3703"/>
                  </a:cubicBezTo>
                  <a:cubicBezTo>
                    <a:pt x="260" y="3703"/>
                    <a:pt x="260" y="3703"/>
                    <a:pt x="260" y="3703"/>
                  </a:cubicBezTo>
                  <a:cubicBezTo>
                    <a:pt x="-324" y="4320"/>
                    <a:pt x="260" y="4320"/>
                    <a:pt x="260" y="4320"/>
                  </a:cubicBezTo>
                  <a:cubicBezTo>
                    <a:pt x="260" y="4320"/>
                    <a:pt x="260" y="4937"/>
                    <a:pt x="260" y="4937"/>
                  </a:cubicBezTo>
                  <a:cubicBezTo>
                    <a:pt x="844" y="4937"/>
                    <a:pt x="844" y="4320"/>
                    <a:pt x="844" y="4320"/>
                  </a:cubicBezTo>
                  <a:cubicBezTo>
                    <a:pt x="844" y="4320"/>
                    <a:pt x="1427" y="4937"/>
                    <a:pt x="1427" y="4937"/>
                  </a:cubicBezTo>
                  <a:cubicBezTo>
                    <a:pt x="1427" y="4937"/>
                    <a:pt x="1427" y="5554"/>
                    <a:pt x="1427" y="5554"/>
                  </a:cubicBezTo>
                  <a:cubicBezTo>
                    <a:pt x="2011" y="5554"/>
                    <a:pt x="1427" y="5554"/>
                    <a:pt x="1427" y="6171"/>
                  </a:cubicBezTo>
                  <a:cubicBezTo>
                    <a:pt x="2011" y="6171"/>
                    <a:pt x="2011" y="6171"/>
                    <a:pt x="2011" y="6171"/>
                  </a:cubicBezTo>
                  <a:cubicBezTo>
                    <a:pt x="2595" y="6789"/>
                    <a:pt x="2595" y="6789"/>
                    <a:pt x="2011" y="7406"/>
                  </a:cubicBezTo>
                  <a:cubicBezTo>
                    <a:pt x="2595" y="7406"/>
                    <a:pt x="2595" y="8023"/>
                    <a:pt x="2595" y="8640"/>
                  </a:cubicBezTo>
                  <a:cubicBezTo>
                    <a:pt x="3179" y="9257"/>
                    <a:pt x="3179" y="9874"/>
                    <a:pt x="3762" y="9874"/>
                  </a:cubicBezTo>
                  <a:cubicBezTo>
                    <a:pt x="4346" y="10491"/>
                    <a:pt x="4930" y="11109"/>
                    <a:pt x="4930" y="11726"/>
                  </a:cubicBezTo>
                  <a:cubicBezTo>
                    <a:pt x="5514" y="12343"/>
                    <a:pt x="6098" y="12343"/>
                    <a:pt x="6681" y="12960"/>
                  </a:cubicBezTo>
                  <a:cubicBezTo>
                    <a:pt x="6681" y="13577"/>
                    <a:pt x="7265" y="13577"/>
                    <a:pt x="7265" y="14194"/>
                  </a:cubicBezTo>
                  <a:cubicBezTo>
                    <a:pt x="7849" y="14194"/>
                    <a:pt x="7849" y="14194"/>
                    <a:pt x="8433" y="14194"/>
                  </a:cubicBezTo>
                  <a:cubicBezTo>
                    <a:pt x="8433" y="14811"/>
                    <a:pt x="8433" y="14811"/>
                    <a:pt x="8433" y="14811"/>
                  </a:cubicBezTo>
                  <a:cubicBezTo>
                    <a:pt x="8433" y="15429"/>
                    <a:pt x="8433" y="15429"/>
                    <a:pt x="8433" y="16046"/>
                  </a:cubicBezTo>
                  <a:cubicBezTo>
                    <a:pt x="9017" y="16046"/>
                    <a:pt x="11352" y="18514"/>
                    <a:pt x="10184" y="18514"/>
                  </a:cubicBezTo>
                  <a:cubicBezTo>
                    <a:pt x="10184" y="18514"/>
                    <a:pt x="10184" y="18514"/>
                    <a:pt x="10184" y="18514"/>
                  </a:cubicBezTo>
                  <a:cubicBezTo>
                    <a:pt x="10184" y="18514"/>
                    <a:pt x="10184" y="18514"/>
                    <a:pt x="10184" y="18514"/>
                  </a:cubicBezTo>
                  <a:cubicBezTo>
                    <a:pt x="10184" y="18514"/>
                    <a:pt x="10184" y="19131"/>
                    <a:pt x="10184" y="19131"/>
                  </a:cubicBezTo>
                  <a:cubicBezTo>
                    <a:pt x="10768" y="19131"/>
                    <a:pt x="10768" y="18514"/>
                    <a:pt x="10768" y="18514"/>
                  </a:cubicBezTo>
                  <a:cubicBezTo>
                    <a:pt x="10768" y="18514"/>
                    <a:pt x="11352" y="18514"/>
                    <a:pt x="11352" y="18514"/>
                  </a:cubicBezTo>
                  <a:cubicBezTo>
                    <a:pt x="11352" y="19131"/>
                    <a:pt x="11352" y="19131"/>
                    <a:pt x="11935" y="19749"/>
                  </a:cubicBezTo>
                  <a:cubicBezTo>
                    <a:pt x="12519" y="20366"/>
                    <a:pt x="14271" y="21600"/>
                    <a:pt x="14854" y="21600"/>
                  </a:cubicBezTo>
                  <a:cubicBezTo>
                    <a:pt x="14854" y="20983"/>
                    <a:pt x="15438" y="20983"/>
                    <a:pt x="15438" y="20366"/>
                  </a:cubicBezTo>
                  <a:cubicBezTo>
                    <a:pt x="15438" y="20366"/>
                    <a:pt x="14854" y="19749"/>
                    <a:pt x="14854" y="19131"/>
                  </a:cubicBezTo>
                  <a:cubicBezTo>
                    <a:pt x="14854" y="19131"/>
                    <a:pt x="14854" y="19131"/>
                    <a:pt x="14854" y="19131"/>
                  </a:cubicBezTo>
                  <a:cubicBezTo>
                    <a:pt x="14854" y="18514"/>
                    <a:pt x="14854" y="18514"/>
                    <a:pt x="14854" y="18514"/>
                  </a:cubicBezTo>
                  <a:cubicBezTo>
                    <a:pt x="14854" y="17897"/>
                    <a:pt x="15438" y="17897"/>
                    <a:pt x="16022" y="17897"/>
                  </a:cubicBezTo>
                  <a:cubicBezTo>
                    <a:pt x="15438" y="17280"/>
                    <a:pt x="15438" y="16663"/>
                    <a:pt x="16022" y="16046"/>
                  </a:cubicBezTo>
                  <a:cubicBezTo>
                    <a:pt x="16022" y="16046"/>
                    <a:pt x="16022" y="16046"/>
                    <a:pt x="16022" y="16046"/>
                  </a:cubicBezTo>
                  <a:cubicBezTo>
                    <a:pt x="16022" y="16046"/>
                    <a:pt x="16606" y="15429"/>
                    <a:pt x="16606" y="15429"/>
                  </a:cubicBezTo>
                  <a:cubicBezTo>
                    <a:pt x="16606" y="15429"/>
                    <a:pt x="16606" y="15429"/>
                    <a:pt x="16606" y="15429"/>
                  </a:cubicBezTo>
                  <a:cubicBezTo>
                    <a:pt x="17190" y="14811"/>
                    <a:pt x="17190" y="15429"/>
                    <a:pt x="17773" y="16046"/>
                  </a:cubicBezTo>
                  <a:cubicBezTo>
                    <a:pt x="17773" y="16046"/>
                    <a:pt x="17773" y="15429"/>
                    <a:pt x="17773" y="15429"/>
                  </a:cubicBezTo>
                  <a:cubicBezTo>
                    <a:pt x="17773" y="15429"/>
                    <a:pt x="17773" y="14811"/>
                    <a:pt x="17190" y="14811"/>
                  </a:cubicBezTo>
                  <a:cubicBezTo>
                    <a:pt x="17190" y="14194"/>
                    <a:pt x="17190" y="14194"/>
                    <a:pt x="17190" y="14194"/>
                  </a:cubicBezTo>
                  <a:cubicBezTo>
                    <a:pt x="17773" y="13577"/>
                    <a:pt x="17773" y="14194"/>
                    <a:pt x="18357" y="14194"/>
                  </a:cubicBezTo>
                  <a:cubicBezTo>
                    <a:pt x="18357" y="14194"/>
                    <a:pt x="18941" y="13577"/>
                    <a:pt x="18941" y="14194"/>
                  </a:cubicBezTo>
                  <a:cubicBezTo>
                    <a:pt x="18941" y="13577"/>
                    <a:pt x="18941" y="13577"/>
                    <a:pt x="18941" y="13577"/>
                  </a:cubicBezTo>
                  <a:cubicBezTo>
                    <a:pt x="19525" y="12960"/>
                    <a:pt x="19525" y="13577"/>
                    <a:pt x="20108" y="13577"/>
                  </a:cubicBezTo>
                  <a:cubicBezTo>
                    <a:pt x="20108" y="13577"/>
                    <a:pt x="20108" y="13577"/>
                    <a:pt x="20108" y="13577"/>
                  </a:cubicBezTo>
                  <a:cubicBezTo>
                    <a:pt x="20108" y="13577"/>
                    <a:pt x="20108" y="12960"/>
                    <a:pt x="20108" y="12960"/>
                  </a:cubicBezTo>
                  <a:cubicBezTo>
                    <a:pt x="20108" y="11726"/>
                    <a:pt x="19525" y="11726"/>
                    <a:pt x="18941" y="10491"/>
                  </a:cubicBezTo>
                  <a:cubicBezTo>
                    <a:pt x="18941" y="10491"/>
                    <a:pt x="18941" y="10491"/>
                    <a:pt x="18941" y="10491"/>
                  </a:cubicBezTo>
                  <a:cubicBezTo>
                    <a:pt x="18941" y="9874"/>
                    <a:pt x="18941" y="10491"/>
                    <a:pt x="19525" y="10491"/>
                  </a:cubicBezTo>
                  <a:cubicBezTo>
                    <a:pt x="19525" y="10491"/>
                    <a:pt x="21276" y="10491"/>
                    <a:pt x="20692" y="9874"/>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34" name="Shape 2735">
              <a:extLst>
                <a:ext uri="{FF2B5EF4-FFF2-40B4-BE49-F238E27FC236}">
                  <a16:creationId xmlns:a16="http://schemas.microsoft.com/office/drawing/2014/main" id="{443A3CFF-0E7A-44FA-BDBD-4F75EF7F7319}"/>
                </a:ext>
              </a:extLst>
            </p:cNvPr>
            <p:cNvSpPr/>
            <p:nvPr/>
          </p:nvSpPr>
          <p:spPr>
            <a:xfrm>
              <a:off x="2600302" y="9776516"/>
              <a:ext cx="505353" cy="417749"/>
            </a:xfrm>
            <a:custGeom>
              <a:avLst/>
              <a:gdLst/>
              <a:ahLst/>
              <a:cxnLst>
                <a:cxn ang="0">
                  <a:pos x="wd2" y="hd2"/>
                </a:cxn>
                <a:cxn ang="5400000">
                  <a:pos x="wd2" y="hd2"/>
                </a:cxn>
                <a:cxn ang="10800000">
                  <a:pos x="wd2" y="hd2"/>
                </a:cxn>
                <a:cxn ang="16200000">
                  <a:pos x="wd2" y="hd2"/>
                </a:cxn>
              </a:cxnLst>
              <a:rect l="0" t="0" r="r" b="b"/>
              <a:pathLst>
                <a:path w="21267" h="21178" extrusionOk="0">
                  <a:moveTo>
                    <a:pt x="21267" y="12538"/>
                  </a:moveTo>
                  <a:cubicBezTo>
                    <a:pt x="21267" y="11818"/>
                    <a:pt x="21267" y="11098"/>
                    <a:pt x="21267" y="10378"/>
                  </a:cubicBezTo>
                  <a:cubicBezTo>
                    <a:pt x="20667" y="10378"/>
                    <a:pt x="20067" y="11098"/>
                    <a:pt x="20067" y="10378"/>
                  </a:cubicBezTo>
                  <a:cubicBezTo>
                    <a:pt x="20067" y="10378"/>
                    <a:pt x="20667" y="9658"/>
                    <a:pt x="20667" y="9658"/>
                  </a:cubicBezTo>
                  <a:cubicBezTo>
                    <a:pt x="20067" y="9658"/>
                    <a:pt x="20067" y="8938"/>
                    <a:pt x="19467" y="8218"/>
                  </a:cubicBezTo>
                  <a:cubicBezTo>
                    <a:pt x="19467" y="8218"/>
                    <a:pt x="19467" y="8218"/>
                    <a:pt x="19467" y="8218"/>
                  </a:cubicBezTo>
                  <a:cubicBezTo>
                    <a:pt x="19467" y="8218"/>
                    <a:pt x="19467" y="8218"/>
                    <a:pt x="19467" y="8218"/>
                  </a:cubicBezTo>
                  <a:cubicBezTo>
                    <a:pt x="18867" y="8218"/>
                    <a:pt x="18867" y="8218"/>
                    <a:pt x="18867" y="8218"/>
                  </a:cubicBezTo>
                  <a:cubicBezTo>
                    <a:pt x="18267" y="8218"/>
                    <a:pt x="18267" y="7498"/>
                    <a:pt x="17667" y="7498"/>
                  </a:cubicBezTo>
                  <a:cubicBezTo>
                    <a:pt x="17667" y="7498"/>
                    <a:pt x="17667" y="8218"/>
                    <a:pt x="17667" y="7498"/>
                  </a:cubicBezTo>
                  <a:cubicBezTo>
                    <a:pt x="17667" y="7498"/>
                    <a:pt x="17667" y="7498"/>
                    <a:pt x="17667" y="7498"/>
                  </a:cubicBezTo>
                  <a:cubicBezTo>
                    <a:pt x="17067" y="6778"/>
                    <a:pt x="17067" y="7498"/>
                    <a:pt x="17667" y="6778"/>
                  </a:cubicBezTo>
                  <a:cubicBezTo>
                    <a:pt x="17667" y="6058"/>
                    <a:pt x="17667" y="6058"/>
                    <a:pt x="18267" y="6058"/>
                  </a:cubicBezTo>
                  <a:cubicBezTo>
                    <a:pt x="17667" y="6058"/>
                    <a:pt x="17667" y="5338"/>
                    <a:pt x="17667" y="6058"/>
                  </a:cubicBezTo>
                  <a:cubicBezTo>
                    <a:pt x="17667" y="5338"/>
                    <a:pt x="18267" y="4618"/>
                    <a:pt x="18267" y="4618"/>
                  </a:cubicBezTo>
                  <a:cubicBezTo>
                    <a:pt x="18267" y="4618"/>
                    <a:pt x="18267" y="4618"/>
                    <a:pt x="18267" y="3898"/>
                  </a:cubicBezTo>
                  <a:cubicBezTo>
                    <a:pt x="18267" y="3898"/>
                    <a:pt x="18267" y="3898"/>
                    <a:pt x="18267" y="3898"/>
                  </a:cubicBezTo>
                  <a:cubicBezTo>
                    <a:pt x="18267" y="3898"/>
                    <a:pt x="18267" y="3898"/>
                    <a:pt x="18267" y="3898"/>
                  </a:cubicBezTo>
                  <a:cubicBezTo>
                    <a:pt x="18267" y="3898"/>
                    <a:pt x="18267" y="3898"/>
                    <a:pt x="18267" y="3898"/>
                  </a:cubicBezTo>
                  <a:cubicBezTo>
                    <a:pt x="17667" y="3178"/>
                    <a:pt x="17667" y="3178"/>
                    <a:pt x="17667" y="3178"/>
                  </a:cubicBezTo>
                  <a:cubicBezTo>
                    <a:pt x="17067" y="3178"/>
                    <a:pt x="17067" y="3178"/>
                    <a:pt x="17067" y="3178"/>
                  </a:cubicBezTo>
                  <a:cubicBezTo>
                    <a:pt x="16467" y="2458"/>
                    <a:pt x="17067" y="2458"/>
                    <a:pt x="16467" y="2458"/>
                  </a:cubicBezTo>
                  <a:cubicBezTo>
                    <a:pt x="15867" y="2458"/>
                    <a:pt x="15267" y="3178"/>
                    <a:pt x="15267" y="2458"/>
                  </a:cubicBezTo>
                  <a:cubicBezTo>
                    <a:pt x="14667" y="2458"/>
                    <a:pt x="15267" y="2458"/>
                    <a:pt x="14667" y="1738"/>
                  </a:cubicBezTo>
                  <a:cubicBezTo>
                    <a:pt x="14667" y="1738"/>
                    <a:pt x="14667" y="1738"/>
                    <a:pt x="14667" y="1738"/>
                  </a:cubicBezTo>
                  <a:cubicBezTo>
                    <a:pt x="14067" y="1738"/>
                    <a:pt x="14067" y="1018"/>
                    <a:pt x="14067" y="298"/>
                  </a:cubicBezTo>
                  <a:cubicBezTo>
                    <a:pt x="14067" y="-422"/>
                    <a:pt x="14067" y="298"/>
                    <a:pt x="13467" y="1018"/>
                  </a:cubicBezTo>
                  <a:cubicBezTo>
                    <a:pt x="12867" y="1018"/>
                    <a:pt x="12867" y="1018"/>
                    <a:pt x="12267" y="1018"/>
                  </a:cubicBezTo>
                  <a:cubicBezTo>
                    <a:pt x="12867" y="1018"/>
                    <a:pt x="12267" y="1018"/>
                    <a:pt x="12867" y="1018"/>
                  </a:cubicBezTo>
                  <a:cubicBezTo>
                    <a:pt x="12867" y="298"/>
                    <a:pt x="12867" y="298"/>
                    <a:pt x="12267" y="298"/>
                  </a:cubicBezTo>
                  <a:cubicBezTo>
                    <a:pt x="12267" y="298"/>
                    <a:pt x="12267" y="1018"/>
                    <a:pt x="11667" y="1018"/>
                  </a:cubicBezTo>
                  <a:cubicBezTo>
                    <a:pt x="11067" y="1018"/>
                    <a:pt x="11067" y="298"/>
                    <a:pt x="11067" y="298"/>
                  </a:cubicBezTo>
                  <a:cubicBezTo>
                    <a:pt x="11067" y="298"/>
                    <a:pt x="10467" y="298"/>
                    <a:pt x="10467" y="298"/>
                  </a:cubicBezTo>
                  <a:cubicBezTo>
                    <a:pt x="10467" y="1018"/>
                    <a:pt x="10467" y="1018"/>
                    <a:pt x="10467" y="1738"/>
                  </a:cubicBezTo>
                  <a:cubicBezTo>
                    <a:pt x="10467" y="1738"/>
                    <a:pt x="9867" y="1738"/>
                    <a:pt x="9867" y="1018"/>
                  </a:cubicBezTo>
                  <a:cubicBezTo>
                    <a:pt x="9867" y="1738"/>
                    <a:pt x="9867" y="1738"/>
                    <a:pt x="9867" y="2458"/>
                  </a:cubicBezTo>
                  <a:cubicBezTo>
                    <a:pt x="9867" y="2458"/>
                    <a:pt x="9867" y="2458"/>
                    <a:pt x="9867" y="2458"/>
                  </a:cubicBezTo>
                  <a:cubicBezTo>
                    <a:pt x="9867" y="2458"/>
                    <a:pt x="9867" y="1738"/>
                    <a:pt x="9267" y="1738"/>
                  </a:cubicBezTo>
                  <a:cubicBezTo>
                    <a:pt x="9267" y="2458"/>
                    <a:pt x="8667" y="2458"/>
                    <a:pt x="8067" y="3178"/>
                  </a:cubicBezTo>
                  <a:cubicBezTo>
                    <a:pt x="8067" y="3178"/>
                    <a:pt x="7467" y="3178"/>
                    <a:pt x="6867" y="3178"/>
                  </a:cubicBezTo>
                  <a:cubicBezTo>
                    <a:pt x="6867" y="3178"/>
                    <a:pt x="6867" y="2458"/>
                    <a:pt x="6867" y="2458"/>
                  </a:cubicBezTo>
                  <a:cubicBezTo>
                    <a:pt x="6867" y="2458"/>
                    <a:pt x="6267" y="2458"/>
                    <a:pt x="5667" y="2458"/>
                  </a:cubicBezTo>
                  <a:cubicBezTo>
                    <a:pt x="5667" y="2458"/>
                    <a:pt x="5667" y="2458"/>
                    <a:pt x="5667" y="2458"/>
                  </a:cubicBezTo>
                  <a:cubicBezTo>
                    <a:pt x="5067" y="2458"/>
                    <a:pt x="5067" y="3178"/>
                    <a:pt x="5067" y="2458"/>
                  </a:cubicBezTo>
                  <a:cubicBezTo>
                    <a:pt x="4467" y="2458"/>
                    <a:pt x="4467" y="1738"/>
                    <a:pt x="4467" y="1018"/>
                  </a:cubicBezTo>
                  <a:cubicBezTo>
                    <a:pt x="3267" y="2458"/>
                    <a:pt x="2067" y="3178"/>
                    <a:pt x="267" y="3898"/>
                  </a:cubicBezTo>
                  <a:cubicBezTo>
                    <a:pt x="-333" y="4618"/>
                    <a:pt x="267" y="4618"/>
                    <a:pt x="267" y="5338"/>
                  </a:cubicBezTo>
                  <a:cubicBezTo>
                    <a:pt x="267" y="5338"/>
                    <a:pt x="267" y="5338"/>
                    <a:pt x="267" y="6058"/>
                  </a:cubicBezTo>
                  <a:cubicBezTo>
                    <a:pt x="267" y="6058"/>
                    <a:pt x="267" y="6058"/>
                    <a:pt x="267" y="6058"/>
                  </a:cubicBezTo>
                  <a:cubicBezTo>
                    <a:pt x="267" y="6058"/>
                    <a:pt x="267" y="6778"/>
                    <a:pt x="267" y="6778"/>
                  </a:cubicBezTo>
                  <a:cubicBezTo>
                    <a:pt x="867" y="7498"/>
                    <a:pt x="867" y="6778"/>
                    <a:pt x="867" y="7498"/>
                  </a:cubicBezTo>
                  <a:cubicBezTo>
                    <a:pt x="867" y="7498"/>
                    <a:pt x="1467" y="8218"/>
                    <a:pt x="1467" y="8218"/>
                  </a:cubicBezTo>
                  <a:cubicBezTo>
                    <a:pt x="2067" y="8938"/>
                    <a:pt x="2067" y="7498"/>
                    <a:pt x="3267" y="7498"/>
                  </a:cubicBezTo>
                  <a:cubicBezTo>
                    <a:pt x="4467" y="7498"/>
                    <a:pt x="3267" y="10378"/>
                    <a:pt x="4467" y="10378"/>
                  </a:cubicBezTo>
                  <a:cubicBezTo>
                    <a:pt x="5067" y="10378"/>
                    <a:pt x="5067" y="10378"/>
                    <a:pt x="5667" y="10378"/>
                  </a:cubicBezTo>
                  <a:cubicBezTo>
                    <a:pt x="5067" y="10378"/>
                    <a:pt x="5667" y="10378"/>
                    <a:pt x="5667" y="10378"/>
                  </a:cubicBezTo>
                  <a:cubicBezTo>
                    <a:pt x="5667" y="11098"/>
                    <a:pt x="6267" y="10378"/>
                    <a:pt x="6267" y="11098"/>
                  </a:cubicBezTo>
                  <a:cubicBezTo>
                    <a:pt x="6267" y="11818"/>
                    <a:pt x="6267" y="12538"/>
                    <a:pt x="6267" y="12538"/>
                  </a:cubicBezTo>
                  <a:cubicBezTo>
                    <a:pt x="6867" y="11818"/>
                    <a:pt x="6867" y="12538"/>
                    <a:pt x="7467" y="12538"/>
                  </a:cubicBezTo>
                  <a:cubicBezTo>
                    <a:pt x="8067" y="12538"/>
                    <a:pt x="8067" y="11818"/>
                    <a:pt x="8667" y="12538"/>
                  </a:cubicBezTo>
                  <a:cubicBezTo>
                    <a:pt x="8667" y="12538"/>
                    <a:pt x="8667" y="12538"/>
                    <a:pt x="9267" y="13258"/>
                  </a:cubicBezTo>
                  <a:cubicBezTo>
                    <a:pt x="9267" y="12538"/>
                    <a:pt x="9267" y="12538"/>
                    <a:pt x="9267" y="13258"/>
                  </a:cubicBezTo>
                  <a:cubicBezTo>
                    <a:pt x="9267" y="13258"/>
                    <a:pt x="8667" y="13978"/>
                    <a:pt x="8667" y="14698"/>
                  </a:cubicBezTo>
                  <a:cubicBezTo>
                    <a:pt x="8667" y="14698"/>
                    <a:pt x="9267" y="14698"/>
                    <a:pt x="9267" y="15418"/>
                  </a:cubicBezTo>
                  <a:cubicBezTo>
                    <a:pt x="9267" y="15418"/>
                    <a:pt x="8667" y="15418"/>
                    <a:pt x="8667" y="16138"/>
                  </a:cubicBezTo>
                  <a:cubicBezTo>
                    <a:pt x="9267" y="16138"/>
                    <a:pt x="9867" y="16138"/>
                    <a:pt x="10467" y="16138"/>
                  </a:cubicBezTo>
                  <a:cubicBezTo>
                    <a:pt x="10467" y="16138"/>
                    <a:pt x="11067" y="16138"/>
                    <a:pt x="11667" y="16138"/>
                  </a:cubicBezTo>
                  <a:cubicBezTo>
                    <a:pt x="12267" y="15418"/>
                    <a:pt x="11667" y="15418"/>
                    <a:pt x="11667" y="14698"/>
                  </a:cubicBezTo>
                  <a:cubicBezTo>
                    <a:pt x="12267" y="14698"/>
                    <a:pt x="12267" y="13978"/>
                    <a:pt x="12867" y="13978"/>
                  </a:cubicBezTo>
                  <a:cubicBezTo>
                    <a:pt x="12867" y="13978"/>
                    <a:pt x="12867" y="13978"/>
                    <a:pt x="12867" y="14698"/>
                  </a:cubicBezTo>
                  <a:cubicBezTo>
                    <a:pt x="12867" y="14698"/>
                    <a:pt x="12267" y="16138"/>
                    <a:pt x="12867" y="16138"/>
                  </a:cubicBezTo>
                  <a:cubicBezTo>
                    <a:pt x="12867" y="16138"/>
                    <a:pt x="12867" y="16138"/>
                    <a:pt x="12867" y="16858"/>
                  </a:cubicBezTo>
                  <a:cubicBezTo>
                    <a:pt x="12867" y="16858"/>
                    <a:pt x="12867" y="16858"/>
                    <a:pt x="12867" y="16858"/>
                  </a:cubicBezTo>
                  <a:cubicBezTo>
                    <a:pt x="12867" y="16858"/>
                    <a:pt x="12867" y="17578"/>
                    <a:pt x="12867" y="17578"/>
                  </a:cubicBezTo>
                  <a:cubicBezTo>
                    <a:pt x="12867" y="18298"/>
                    <a:pt x="13467" y="17578"/>
                    <a:pt x="13467" y="17578"/>
                  </a:cubicBezTo>
                  <a:cubicBezTo>
                    <a:pt x="14067" y="17578"/>
                    <a:pt x="14067" y="18298"/>
                    <a:pt x="14667" y="19018"/>
                  </a:cubicBezTo>
                  <a:cubicBezTo>
                    <a:pt x="14667" y="19018"/>
                    <a:pt x="15267" y="19018"/>
                    <a:pt x="15267" y="19018"/>
                  </a:cubicBezTo>
                  <a:cubicBezTo>
                    <a:pt x="15267" y="19018"/>
                    <a:pt x="15267" y="19018"/>
                    <a:pt x="15267" y="19738"/>
                  </a:cubicBezTo>
                  <a:cubicBezTo>
                    <a:pt x="15267" y="19738"/>
                    <a:pt x="15267" y="19738"/>
                    <a:pt x="15267" y="19738"/>
                  </a:cubicBezTo>
                  <a:cubicBezTo>
                    <a:pt x="15267" y="19738"/>
                    <a:pt x="15867" y="19738"/>
                    <a:pt x="15867" y="19738"/>
                  </a:cubicBezTo>
                  <a:cubicBezTo>
                    <a:pt x="15867" y="19738"/>
                    <a:pt x="15867" y="19738"/>
                    <a:pt x="16467" y="20458"/>
                  </a:cubicBezTo>
                  <a:cubicBezTo>
                    <a:pt x="16467" y="20458"/>
                    <a:pt x="16467" y="20458"/>
                    <a:pt x="16467" y="21178"/>
                  </a:cubicBezTo>
                  <a:cubicBezTo>
                    <a:pt x="16467" y="21178"/>
                    <a:pt x="16467" y="20458"/>
                    <a:pt x="16467" y="20458"/>
                  </a:cubicBezTo>
                  <a:cubicBezTo>
                    <a:pt x="16467" y="20458"/>
                    <a:pt x="17067" y="20458"/>
                    <a:pt x="17067" y="20458"/>
                  </a:cubicBezTo>
                  <a:cubicBezTo>
                    <a:pt x="17067" y="20458"/>
                    <a:pt x="17067" y="20458"/>
                    <a:pt x="17067" y="20458"/>
                  </a:cubicBezTo>
                  <a:cubicBezTo>
                    <a:pt x="17067" y="20458"/>
                    <a:pt x="17667" y="20458"/>
                    <a:pt x="17667" y="20458"/>
                  </a:cubicBezTo>
                  <a:cubicBezTo>
                    <a:pt x="17667" y="20458"/>
                    <a:pt x="18267" y="20458"/>
                    <a:pt x="18267" y="20458"/>
                  </a:cubicBezTo>
                  <a:cubicBezTo>
                    <a:pt x="18267" y="20458"/>
                    <a:pt x="18867" y="19738"/>
                    <a:pt x="18867" y="19018"/>
                  </a:cubicBezTo>
                  <a:cubicBezTo>
                    <a:pt x="18867" y="19738"/>
                    <a:pt x="18267" y="19018"/>
                    <a:pt x="18267" y="19018"/>
                  </a:cubicBezTo>
                  <a:cubicBezTo>
                    <a:pt x="18267" y="19018"/>
                    <a:pt x="18267" y="19018"/>
                    <a:pt x="18267" y="18298"/>
                  </a:cubicBezTo>
                  <a:cubicBezTo>
                    <a:pt x="18267" y="18298"/>
                    <a:pt x="17667" y="17578"/>
                    <a:pt x="17667" y="16858"/>
                  </a:cubicBezTo>
                  <a:cubicBezTo>
                    <a:pt x="17667" y="16858"/>
                    <a:pt x="17667" y="16858"/>
                    <a:pt x="17667" y="16858"/>
                  </a:cubicBezTo>
                  <a:cubicBezTo>
                    <a:pt x="17667" y="16858"/>
                    <a:pt x="18267" y="16138"/>
                    <a:pt x="18267" y="15418"/>
                  </a:cubicBezTo>
                  <a:cubicBezTo>
                    <a:pt x="18267" y="15418"/>
                    <a:pt x="18867" y="13978"/>
                    <a:pt x="19467" y="13978"/>
                  </a:cubicBezTo>
                  <a:cubicBezTo>
                    <a:pt x="19467" y="13978"/>
                    <a:pt x="19467" y="13978"/>
                    <a:pt x="19467" y="13978"/>
                  </a:cubicBezTo>
                  <a:cubicBezTo>
                    <a:pt x="19467" y="13978"/>
                    <a:pt x="20067" y="13978"/>
                    <a:pt x="20067" y="14698"/>
                  </a:cubicBezTo>
                  <a:cubicBezTo>
                    <a:pt x="20067" y="13978"/>
                    <a:pt x="20067" y="13978"/>
                    <a:pt x="20067" y="13978"/>
                  </a:cubicBezTo>
                  <a:cubicBezTo>
                    <a:pt x="20067" y="13978"/>
                    <a:pt x="20067" y="13978"/>
                    <a:pt x="20067" y="13978"/>
                  </a:cubicBezTo>
                  <a:cubicBezTo>
                    <a:pt x="20067" y="13258"/>
                    <a:pt x="20067" y="13978"/>
                    <a:pt x="20067" y="13258"/>
                  </a:cubicBezTo>
                  <a:cubicBezTo>
                    <a:pt x="20667" y="13258"/>
                    <a:pt x="20667" y="13258"/>
                    <a:pt x="20667" y="12538"/>
                  </a:cubicBezTo>
                  <a:cubicBezTo>
                    <a:pt x="20667" y="12538"/>
                    <a:pt x="20667" y="12538"/>
                    <a:pt x="21267" y="12538"/>
                  </a:cubicBezTo>
                  <a:cubicBezTo>
                    <a:pt x="21267" y="12538"/>
                    <a:pt x="21267" y="12538"/>
                    <a:pt x="21267" y="12538"/>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35" name="Shape 2736">
              <a:extLst>
                <a:ext uri="{FF2B5EF4-FFF2-40B4-BE49-F238E27FC236}">
                  <a16:creationId xmlns:a16="http://schemas.microsoft.com/office/drawing/2014/main" id="{66B2E0A5-9E1E-4EFD-8D84-7658B2ECC377}"/>
                </a:ext>
              </a:extLst>
            </p:cNvPr>
            <p:cNvSpPr/>
            <p:nvPr/>
          </p:nvSpPr>
          <p:spPr>
            <a:xfrm>
              <a:off x="5313227" y="8744143"/>
              <a:ext cx="1268235" cy="1078872"/>
            </a:xfrm>
            <a:custGeom>
              <a:avLst/>
              <a:gdLst/>
              <a:ahLst/>
              <a:cxnLst>
                <a:cxn ang="0">
                  <a:pos x="wd2" y="hd2"/>
                </a:cxn>
                <a:cxn ang="5400000">
                  <a:pos x="wd2" y="hd2"/>
                </a:cxn>
                <a:cxn ang="10800000">
                  <a:pos x="wd2" y="hd2"/>
                </a:cxn>
                <a:cxn ang="16200000">
                  <a:pos x="wd2" y="hd2"/>
                </a:cxn>
              </a:cxnLst>
              <a:rect l="0" t="0" r="r" b="b"/>
              <a:pathLst>
                <a:path w="21600" h="21600" extrusionOk="0">
                  <a:moveTo>
                    <a:pt x="21600" y="12221"/>
                  </a:moveTo>
                  <a:cubicBezTo>
                    <a:pt x="21357" y="12221"/>
                    <a:pt x="21357" y="12221"/>
                    <a:pt x="21357" y="12221"/>
                  </a:cubicBezTo>
                  <a:cubicBezTo>
                    <a:pt x="21357" y="12221"/>
                    <a:pt x="21357" y="11937"/>
                    <a:pt x="21357" y="12221"/>
                  </a:cubicBezTo>
                  <a:cubicBezTo>
                    <a:pt x="21357" y="11937"/>
                    <a:pt x="21115" y="11937"/>
                    <a:pt x="21115" y="11937"/>
                  </a:cubicBezTo>
                  <a:cubicBezTo>
                    <a:pt x="21115" y="11937"/>
                    <a:pt x="20872" y="11653"/>
                    <a:pt x="20872" y="11653"/>
                  </a:cubicBezTo>
                  <a:cubicBezTo>
                    <a:pt x="20629" y="11368"/>
                    <a:pt x="20872" y="11368"/>
                    <a:pt x="20872" y="11368"/>
                  </a:cubicBezTo>
                  <a:cubicBezTo>
                    <a:pt x="21115" y="11084"/>
                    <a:pt x="20872" y="11084"/>
                    <a:pt x="20629" y="11084"/>
                  </a:cubicBezTo>
                  <a:cubicBezTo>
                    <a:pt x="20629" y="11084"/>
                    <a:pt x="20629" y="10800"/>
                    <a:pt x="20629" y="10800"/>
                  </a:cubicBezTo>
                  <a:cubicBezTo>
                    <a:pt x="20387" y="10800"/>
                    <a:pt x="20387" y="10800"/>
                    <a:pt x="20387" y="10800"/>
                  </a:cubicBezTo>
                  <a:cubicBezTo>
                    <a:pt x="20144" y="10800"/>
                    <a:pt x="20144" y="10516"/>
                    <a:pt x="19901" y="10800"/>
                  </a:cubicBezTo>
                  <a:cubicBezTo>
                    <a:pt x="19658" y="10800"/>
                    <a:pt x="19658" y="10800"/>
                    <a:pt x="19416" y="10800"/>
                  </a:cubicBezTo>
                  <a:cubicBezTo>
                    <a:pt x="19416" y="10516"/>
                    <a:pt x="19416" y="10232"/>
                    <a:pt x="19416" y="9947"/>
                  </a:cubicBezTo>
                  <a:cubicBezTo>
                    <a:pt x="19416" y="9947"/>
                    <a:pt x="19658" y="9663"/>
                    <a:pt x="19416" y="9663"/>
                  </a:cubicBezTo>
                  <a:cubicBezTo>
                    <a:pt x="19416" y="9379"/>
                    <a:pt x="19416" y="9663"/>
                    <a:pt x="19416" y="9663"/>
                  </a:cubicBezTo>
                  <a:cubicBezTo>
                    <a:pt x="19173" y="9379"/>
                    <a:pt x="19173" y="9379"/>
                    <a:pt x="19173" y="9095"/>
                  </a:cubicBezTo>
                  <a:cubicBezTo>
                    <a:pt x="18930" y="9095"/>
                    <a:pt x="18445" y="9095"/>
                    <a:pt x="18445" y="8811"/>
                  </a:cubicBezTo>
                  <a:cubicBezTo>
                    <a:pt x="18202" y="8526"/>
                    <a:pt x="18202" y="7958"/>
                    <a:pt x="17960" y="7674"/>
                  </a:cubicBezTo>
                  <a:cubicBezTo>
                    <a:pt x="17960" y="7674"/>
                    <a:pt x="17717" y="7674"/>
                    <a:pt x="17717" y="7674"/>
                  </a:cubicBezTo>
                  <a:cubicBezTo>
                    <a:pt x="17717" y="7389"/>
                    <a:pt x="17960" y="7389"/>
                    <a:pt x="17960" y="7105"/>
                  </a:cubicBezTo>
                  <a:cubicBezTo>
                    <a:pt x="17960" y="7105"/>
                    <a:pt x="17960" y="7105"/>
                    <a:pt x="17960" y="6821"/>
                  </a:cubicBezTo>
                  <a:cubicBezTo>
                    <a:pt x="17960" y="6821"/>
                    <a:pt x="17717" y="6821"/>
                    <a:pt x="17717" y="6821"/>
                  </a:cubicBezTo>
                  <a:cubicBezTo>
                    <a:pt x="17717" y="6821"/>
                    <a:pt x="17474" y="6537"/>
                    <a:pt x="17474" y="6537"/>
                  </a:cubicBezTo>
                  <a:cubicBezTo>
                    <a:pt x="17231" y="6253"/>
                    <a:pt x="17231" y="6253"/>
                    <a:pt x="17231" y="5968"/>
                  </a:cubicBezTo>
                  <a:cubicBezTo>
                    <a:pt x="17231" y="5968"/>
                    <a:pt x="17231" y="5684"/>
                    <a:pt x="17231" y="5684"/>
                  </a:cubicBezTo>
                  <a:cubicBezTo>
                    <a:pt x="17231" y="5684"/>
                    <a:pt x="17474" y="5684"/>
                    <a:pt x="17474" y="5400"/>
                  </a:cubicBezTo>
                  <a:cubicBezTo>
                    <a:pt x="17474" y="5400"/>
                    <a:pt x="17474" y="5400"/>
                    <a:pt x="17474" y="5400"/>
                  </a:cubicBezTo>
                  <a:cubicBezTo>
                    <a:pt x="17474" y="5400"/>
                    <a:pt x="17474" y="5116"/>
                    <a:pt x="17474" y="5116"/>
                  </a:cubicBezTo>
                  <a:cubicBezTo>
                    <a:pt x="17474" y="5116"/>
                    <a:pt x="17717" y="5116"/>
                    <a:pt x="17717" y="5116"/>
                  </a:cubicBezTo>
                  <a:cubicBezTo>
                    <a:pt x="17717" y="5116"/>
                    <a:pt x="17717" y="4832"/>
                    <a:pt x="17474" y="4832"/>
                  </a:cubicBezTo>
                  <a:cubicBezTo>
                    <a:pt x="17474" y="4832"/>
                    <a:pt x="17717" y="4547"/>
                    <a:pt x="17474" y="4547"/>
                  </a:cubicBezTo>
                  <a:cubicBezTo>
                    <a:pt x="17474" y="4547"/>
                    <a:pt x="17474" y="4263"/>
                    <a:pt x="17231" y="3979"/>
                  </a:cubicBezTo>
                  <a:cubicBezTo>
                    <a:pt x="17231" y="3979"/>
                    <a:pt x="17231" y="3979"/>
                    <a:pt x="17231" y="3979"/>
                  </a:cubicBezTo>
                  <a:cubicBezTo>
                    <a:pt x="17231" y="3695"/>
                    <a:pt x="17231" y="3695"/>
                    <a:pt x="17474" y="3695"/>
                  </a:cubicBezTo>
                  <a:cubicBezTo>
                    <a:pt x="17474" y="3411"/>
                    <a:pt x="17474" y="3411"/>
                    <a:pt x="17474" y="3126"/>
                  </a:cubicBezTo>
                  <a:cubicBezTo>
                    <a:pt x="17474" y="3126"/>
                    <a:pt x="17474" y="2842"/>
                    <a:pt x="17474" y="2558"/>
                  </a:cubicBezTo>
                  <a:cubicBezTo>
                    <a:pt x="17474" y="2274"/>
                    <a:pt x="17231" y="2558"/>
                    <a:pt x="17231" y="2558"/>
                  </a:cubicBezTo>
                  <a:cubicBezTo>
                    <a:pt x="16989" y="2558"/>
                    <a:pt x="16989" y="2558"/>
                    <a:pt x="16989" y="2274"/>
                  </a:cubicBezTo>
                  <a:cubicBezTo>
                    <a:pt x="16989" y="2274"/>
                    <a:pt x="16746" y="2274"/>
                    <a:pt x="16746" y="2274"/>
                  </a:cubicBezTo>
                  <a:cubicBezTo>
                    <a:pt x="16746" y="2274"/>
                    <a:pt x="16746" y="1989"/>
                    <a:pt x="16746" y="1989"/>
                  </a:cubicBezTo>
                  <a:cubicBezTo>
                    <a:pt x="16746" y="1989"/>
                    <a:pt x="16503" y="1989"/>
                    <a:pt x="16503" y="1705"/>
                  </a:cubicBezTo>
                  <a:cubicBezTo>
                    <a:pt x="16503" y="1705"/>
                    <a:pt x="16503" y="1705"/>
                    <a:pt x="16503" y="1705"/>
                  </a:cubicBezTo>
                  <a:cubicBezTo>
                    <a:pt x="16261" y="1421"/>
                    <a:pt x="16018" y="1421"/>
                    <a:pt x="15775" y="1421"/>
                  </a:cubicBezTo>
                  <a:cubicBezTo>
                    <a:pt x="15775" y="1421"/>
                    <a:pt x="15775" y="1421"/>
                    <a:pt x="15775" y="1421"/>
                  </a:cubicBezTo>
                  <a:cubicBezTo>
                    <a:pt x="15533" y="1421"/>
                    <a:pt x="15533" y="1421"/>
                    <a:pt x="15533" y="1421"/>
                  </a:cubicBezTo>
                  <a:cubicBezTo>
                    <a:pt x="15047" y="1421"/>
                    <a:pt x="15290" y="1421"/>
                    <a:pt x="15047" y="1705"/>
                  </a:cubicBezTo>
                  <a:cubicBezTo>
                    <a:pt x="14804" y="1705"/>
                    <a:pt x="14804" y="1705"/>
                    <a:pt x="14562" y="1705"/>
                  </a:cubicBezTo>
                  <a:cubicBezTo>
                    <a:pt x="14562" y="1989"/>
                    <a:pt x="14319" y="2274"/>
                    <a:pt x="14319" y="2274"/>
                  </a:cubicBezTo>
                  <a:cubicBezTo>
                    <a:pt x="14076" y="1989"/>
                    <a:pt x="13834" y="1705"/>
                    <a:pt x="13834" y="1705"/>
                  </a:cubicBezTo>
                  <a:cubicBezTo>
                    <a:pt x="13834" y="1705"/>
                    <a:pt x="14076" y="1421"/>
                    <a:pt x="14076" y="1137"/>
                  </a:cubicBezTo>
                  <a:cubicBezTo>
                    <a:pt x="14076" y="1137"/>
                    <a:pt x="14076" y="1137"/>
                    <a:pt x="14076" y="1137"/>
                  </a:cubicBezTo>
                  <a:cubicBezTo>
                    <a:pt x="14076" y="853"/>
                    <a:pt x="14076" y="853"/>
                    <a:pt x="13834" y="853"/>
                  </a:cubicBezTo>
                  <a:cubicBezTo>
                    <a:pt x="13591" y="853"/>
                    <a:pt x="13348" y="568"/>
                    <a:pt x="13348" y="568"/>
                  </a:cubicBezTo>
                  <a:cubicBezTo>
                    <a:pt x="13106" y="568"/>
                    <a:pt x="12863" y="853"/>
                    <a:pt x="12863" y="853"/>
                  </a:cubicBezTo>
                  <a:cubicBezTo>
                    <a:pt x="12620" y="853"/>
                    <a:pt x="12863" y="1137"/>
                    <a:pt x="12620" y="853"/>
                  </a:cubicBezTo>
                  <a:cubicBezTo>
                    <a:pt x="12620" y="853"/>
                    <a:pt x="12620" y="853"/>
                    <a:pt x="12378" y="853"/>
                  </a:cubicBezTo>
                  <a:cubicBezTo>
                    <a:pt x="12378" y="284"/>
                    <a:pt x="12378" y="284"/>
                    <a:pt x="12135" y="284"/>
                  </a:cubicBezTo>
                  <a:cubicBezTo>
                    <a:pt x="11892" y="284"/>
                    <a:pt x="11892" y="284"/>
                    <a:pt x="11649" y="284"/>
                  </a:cubicBezTo>
                  <a:cubicBezTo>
                    <a:pt x="11649" y="284"/>
                    <a:pt x="11649" y="568"/>
                    <a:pt x="11649" y="568"/>
                  </a:cubicBezTo>
                  <a:cubicBezTo>
                    <a:pt x="11407" y="568"/>
                    <a:pt x="11407" y="0"/>
                    <a:pt x="11164" y="0"/>
                  </a:cubicBezTo>
                  <a:cubicBezTo>
                    <a:pt x="10921" y="0"/>
                    <a:pt x="10679" y="284"/>
                    <a:pt x="10679" y="284"/>
                  </a:cubicBezTo>
                  <a:cubicBezTo>
                    <a:pt x="10436" y="568"/>
                    <a:pt x="10436" y="568"/>
                    <a:pt x="10436" y="853"/>
                  </a:cubicBezTo>
                  <a:cubicBezTo>
                    <a:pt x="10193" y="853"/>
                    <a:pt x="10193" y="853"/>
                    <a:pt x="10193" y="1137"/>
                  </a:cubicBezTo>
                  <a:cubicBezTo>
                    <a:pt x="9951" y="1137"/>
                    <a:pt x="10193" y="1421"/>
                    <a:pt x="9951" y="1705"/>
                  </a:cubicBezTo>
                  <a:cubicBezTo>
                    <a:pt x="9951" y="1705"/>
                    <a:pt x="9465" y="1705"/>
                    <a:pt x="9465" y="1421"/>
                  </a:cubicBezTo>
                  <a:cubicBezTo>
                    <a:pt x="9222" y="1705"/>
                    <a:pt x="9222" y="1421"/>
                    <a:pt x="8980" y="1421"/>
                  </a:cubicBezTo>
                  <a:cubicBezTo>
                    <a:pt x="8737" y="1421"/>
                    <a:pt x="8494" y="1705"/>
                    <a:pt x="8494" y="1989"/>
                  </a:cubicBezTo>
                  <a:cubicBezTo>
                    <a:pt x="8252" y="1989"/>
                    <a:pt x="8252" y="1989"/>
                    <a:pt x="8252" y="1989"/>
                  </a:cubicBezTo>
                  <a:cubicBezTo>
                    <a:pt x="8009" y="2274"/>
                    <a:pt x="8009" y="1989"/>
                    <a:pt x="7766" y="1989"/>
                  </a:cubicBezTo>
                  <a:cubicBezTo>
                    <a:pt x="7766" y="2274"/>
                    <a:pt x="7766" y="2558"/>
                    <a:pt x="7766" y="2842"/>
                  </a:cubicBezTo>
                  <a:cubicBezTo>
                    <a:pt x="7766" y="3126"/>
                    <a:pt x="7524" y="3126"/>
                    <a:pt x="7524" y="3411"/>
                  </a:cubicBezTo>
                  <a:cubicBezTo>
                    <a:pt x="7524" y="3695"/>
                    <a:pt x="7281" y="3695"/>
                    <a:pt x="7766" y="3979"/>
                  </a:cubicBezTo>
                  <a:cubicBezTo>
                    <a:pt x="7766" y="3979"/>
                    <a:pt x="8252" y="3695"/>
                    <a:pt x="8252" y="3979"/>
                  </a:cubicBezTo>
                  <a:cubicBezTo>
                    <a:pt x="8252" y="4263"/>
                    <a:pt x="8009" y="4263"/>
                    <a:pt x="8009" y="4263"/>
                  </a:cubicBezTo>
                  <a:cubicBezTo>
                    <a:pt x="7766" y="4263"/>
                    <a:pt x="8009" y="4547"/>
                    <a:pt x="7766" y="4547"/>
                  </a:cubicBezTo>
                  <a:cubicBezTo>
                    <a:pt x="7766" y="4832"/>
                    <a:pt x="7524" y="4547"/>
                    <a:pt x="7524" y="4547"/>
                  </a:cubicBezTo>
                  <a:cubicBezTo>
                    <a:pt x="7281" y="4547"/>
                    <a:pt x="7038" y="4547"/>
                    <a:pt x="7038" y="4832"/>
                  </a:cubicBezTo>
                  <a:cubicBezTo>
                    <a:pt x="6796" y="4832"/>
                    <a:pt x="7038" y="5116"/>
                    <a:pt x="6796" y="5116"/>
                  </a:cubicBezTo>
                  <a:cubicBezTo>
                    <a:pt x="6796" y="5400"/>
                    <a:pt x="6796" y="5400"/>
                    <a:pt x="6553" y="5400"/>
                  </a:cubicBezTo>
                  <a:cubicBezTo>
                    <a:pt x="6553" y="5400"/>
                    <a:pt x="6310" y="5400"/>
                    <a:pt x="6310" y="5400"/>
                  </a:cubicBezTo>
                  <a:cubicBezTo>
                    <a:pt x="6067" y="5684"/>
                    <a:pt x="6067" y="5684"/>
                    <a:pt x="6067" y="5684"/>
                  </a:cubicBezTo>
                  <a:cubicBezTo>
                    <a:pt x="6067" y="5968"/>
                    <a:pt x="6067" y="5968"/>
                    <a:pt x="5825" y="5968"/>
                  </a:cubicBezTo>
                  <a:cubicBezTo>
                    <a:pt x="5825" y="5968"/>
                    <a:pt x="5825" y="6253"/>
                    <a:pt x="5825" y="6253"/>
                  </a:cubicBezTo>
                  <a:cubicBezTo>
                    <a:pt x="5825" y="6253"/>
                    <a:pt x="5825" y="6253"/>
                    <a:pt x="5825" y="6253"/>
                  </a:cubicBezTo>
                  <a:cubicBezTo>
                    <a:pt x="5825" y="6537"/>
                    <a:pt x="5825" y="6821"/>
                    <a:pt x="5825" y="7105"/>
                  </a:cubicBezTo>
                  <a:cubicBezTo>
                    <a:pt x="5825" y="7389"/>
                    <a:pt x="5825" y="7389"/>
                    <a:pt x="5582" y="7389"/>
                  </a:cubicBezTo>
                  <a:cubicBezTo>
                    <a:pt x="5582" y="7674"/>
                    <a:pt x="5582" y="7674"/>
                    <a:pt x="5582" y="7958"/>
                  </a:cubicBezTo>
                  <a:cubicBezTo>
                    <a:pt x="5582" y="7958"/>
                    <a:pt x="5339" y="8242"/>
                    <a:pt x="5582" y="8526"/>
                  </a:cubicBezTo>
                  <a:cubicBezTo>
                    <a:pt x="5582" y="8526"/>
                    <a:pt x="5582" y="8242"/>
                    <a:pt x="5825" y="8242"/>
                  </a:cubicBezTo>
                  <a:cubicBezTo>
                    <a:pt x="5825" y="8242"/>
                    <a:pt x="5825" y="8526"/>
                    <a:pt x="5825" y="8526"/>
                  </a:cubicBezTo>
                  <a:cubicBezTo>
                    <a:pt x="5825" y="8811"/>
                    <a:pt x="6067" y="8811"/>
                    <a:pt x="5825" y="8811"/>
                  </a:cubicBezTo>
                  <a:cubicBezTo>
                    <a:pt x="5825" y="9095"/>
                    <a:pt x="5825" y="9095"/>
                    <a:pt x="5825" y="9095"/>
                  </a:cubicBezTo>
                  <a:cubicBezTo>
                    <a:pt x="5582" y="9095"/>
                    <a:pt x="5339" y="9379"/>
                    <a:pt x="5339" y="9095"/>
                  </a:cubicBezTo>
                  <a:cubicBezTo>
                    <a:pt x="5339" y="9095"/>
                    <a:pt x="5339" y="8811"/>
                    <a:pt x="5339" y="8811"/>
                  </a:cubicBezTo>
                  <a:cubicBezTo>
                    <a:pt x="5339" y="8811"/>
                    <a:pt x="5339" y="8811"/>
                    <a:pt x="5339" y="8811"/>
                  </a:cubicBezTo>
                  <a:cubicBezTo>
                    <a:pt x="5097" y="8242"/>
                    <a:pt x="5339" y="8526"/>
                    <a:pt x="4854" y="8811"/>
                  </a:cubicBezTo>
                  <a:cubicBezTo>
                    <a:pt x="4854" y="8811"/>
                    <a:pt x="4611" y="8526"/>
                    <a:pt x="4611" y="8811"/>
                  </a:cubicBezTo>
                  <a:cubicBezTo>
                    <a:pt x="4611" y="8811"/>
                    <a:pt x="4611" y="9095"/>
                    <a:pt x="4369" y="9095"/>
                  </a:cubicBezTo>
                  <a:cubicBezTo>
                    <a:pt x="4126" y="9379"/>
                    <a:pt x="3883" y="9095"/>
                    <a:pt x="3883" y="9379"/>
                  </a:cubicBezTo>
                  <a:cubicBezTo>
                    <a:pt x="3640" y="9379"/>
                    <a:pt x="3640" y="9379"/>
                    <a:pt x="3640" y="9663"/>
                  </a:cubicBezTo>
                  <a:cubicBezTo>
                    <a:pt x="3883" y="9947"/>
                    <a:pt x="3883" y="9947"/>
                    <a:pt x="3640" y="9947"/>
                  </a:cubicBezTo>
                  <a:cubicBezTo>
                    <a:pt x="3398" y="9947"/>
                    <a:pt x="3398" y="9947"/>
                    <a:pt x="3398" y="9947"/>
                  </a:cubicBezTo>
                  <a:cubicBezTo>
                    <a:pt x="3398" y="9947"/>
                    <a:pt x="3155" y="10232"/>
                    <a:pt x="2912" y="10232"/>
                  </a:cubicBezTo>
                  <a:cubicBezTo>
                    <a:pt x="2912" y="10232"/>
                    <a:pt x="2670" y="10232"/>
                    <a:pt x="2670" y="10232"/>
                  </a:cubicBezTo>
                  <a:cubicBezTo>
                    <a:pt x="2427" y="10232"/>
                    <a:pt x="2427" y="9947"/>
                    <a:pt x="2427" y="9947"/>
                  </a:cubicBezTo>
                  <a:cubicBezTo>
                    <a:pt x="2184" y="9947"/>
                    <a:pt x="1942" y="9947"/>
                    <a:pt x="1942" y="10232"/>
                  </a:cubicBezTo>
                  <a:cubicBezTo>
                    <a:pt x="1942" y="10232"/>
                    <a:pt x="1942" y="9947"/>
                    <a:pt x="1699" y="9947"/>
                  </a:cubicBezTo>
                  <a:cubicBezTo>
                    <a:pt x="1699" y="9947"/>
                    <a:pt x="1699" y="10232"/>
                    <a:pt x="1456" y="10232"/>
                  </a:cubicBezTo>
                  <a:cubicBezTo>
                    <a:pt x="1213" y="10232"/>
                    <a:pt x="971" y="10232"/>
                    <a:pt x="728" y="9947"/>
                  </a:cubicBezTo>
                  <a:cubicBezTo>
                    <a:pt x="971" y="10800"/>
                    <a:pt x="971" y="11368"/>
                    <a:pt x="1213" y="11937"/>
                  </a:cubicBezTo>
                  <a:cubicBezTo>
                    <a:pt x="1456" y="12221"/>
                    <a:pt x="1456" y="12789"/>
                    <a:pt x="1699" y="13358"/>
                  </a:cubicBezTo>
                  <a:cubicBezTo>
                    <a:pt x="1699" y="13358"/>
                    <a:pt x="1699" y="13358"/>
                    <a:pt x="1699" y="13358"/>
                  </a:cubicBezTo>
                  <a:cubicBezTo>
                    <a:pt x="1699" y="13642"/>
                    <a:pt x="1699" y="13642"/>
                    <a:pt x="1699" y="13926"/>
                  </a:cubicBezTo>
                  <a:cubicBezTo>
                    <a:pt x="1699" y="13926"/>
                    <a:pt x="1699" y="14211"/>
                    <a:pt x="1699" y="14211"/>
                  </a:cubicBezTo>
                  <a:cubicBezTo>
                    <a:pt x="1699" y="14495"/>
                    <a:pt x="1699" y="14779"/>
                    <a:pt x="1699" y="15063"/>
                  </a:cubicBezTo>
                  <a:cubicBezTo>
                    <a:pt x="1699" y="15347"/>
                    <a:pt x="1699" y="15347"/>
                    <a:pt x="1456" y="15632"/>
                  </a:cubicBezTo>
                  <a:cubicBezTo>
                    <a:pt x="1213" y="15916"/>
                    <a:pt x="971" y="15916"/>
                    <a:pt x="728" y="16200"/>
                  </a:cubicBezTo>
                  <a:cubicBezTo>
                    <a:pt x="485" y="16484"/>
                    <a:pt x="243" y="17053"/>
                    <a:pt x="0" y="17337"/>
                  </a:cubicBezTo>
                  <a:cubicBezTo>
                    <a:pt x="243" y="17337"/>
                    <a:pt x="0" y="17337"/>
                    <a:pt x="243" y="17621"/>
                  </a:cubicBezTo>
                  <a:cubicBezTo>
                    <a:pt x="485" y="17621"/>
                    <a:pt x="728" y="17621"/>
                    <a:pt x="485" y="17621"/>
                  </a:cubicBezTo>
                  <a:cubicBezTo>
                    <a:pt x="728" y="17621"/>
                    <a:pt x="728" y="17621"/>
                    <a:pt x="728" y="17621"/>
                  </a:cubicBezTo>
                  <a:cubicBezTo>
                    <a:pt x="728" y="17621"/>
                    <a:pt x="728" y="17905"/>
                    <a:pt x="728" y="17621"/>
                  </a:cubicBezTo>
                  <a:cubicBezTo>
                    <a:pt x="728" y="17905"/>
                    <a:pt x="971" y="17905"/>
                    <a:pt x="1213" y="18189"/>
                  </a:cubicBezTo>
                  <a:cubicBezTo>
                    <a:pt x="1213" y="18474"/>
                    <a:pt x="1213" y="18758"/>
                    <a:pt x="971" y="19042"/>
                  </a:cubicBezTo>
                  <a:cubicBezTo>
                    <a:pt x="971" y="19042"/>
                    <a:pt x="971" y="19042"/>
                    <a:pt x="971" y="19042"/>
                  </a:cubicBezTo>
                  <a:cubicBezTo>
                    <a:pt x="971" y="19326"/>
                    <a:pt x="1213" y="19326"/>
                    <a:pt x="1213" y="19326"/>
                  </a:cubicBezTo>
                  <a:cubicBezTo>
                    <a:pt x="971" y="19611"/>
                    <a:pt x="971" y="19611"/>
                    <a:pt x="971" y="19611"/>
                  </a:cubicBezTo>
                  <a:cubicBezTo>
                    <a:pt x="971" y="19895"/>
                    <a:pt x="971" y="20179"/>
                    <a:pt x="971" y="20463"/>
                  </a:cubicBezTo>
                  <a:cubicBezTo>
                    <a:pt x="971" y="20463"/>
                    <a:pt x="971" y="20463"/>
                    <a:pt x="971" y="20463"/>
                  </a:cubicBezTo>
                  <a:cubicBezTo>
                    <a:pt x="971" y="20463"/>
                    <a:pt x="971" y="20463"/>
                    <a:pt x="971" y="20463"/>
                  </a:cubicBezTo>
                  <a:cubicBezTo>
                    <a:pt x="1213" y="20463"/>
                    <a:pt x="971" y="20179"/>
                    <a:pt x="971" y="20179"/>
                  </a:cubicBezTo>
                  <a:cubicBezTo>
                    <a:pt x="1213" y="19895"/>
                    <a:pt x="1213" y="19895"/>
                    <a:pt x="1456" y="19895"/>
                  </a:cubicBezTo>
                  <a:cubicBezTo>
                    <a:pt x="1456" y="19895"/>
                    <a:pt x="1699" y="20179"/>
                    <a:pt x="1699" y="20179"/>
                  </a:cubicBezTo>
                  <a:cubicBezTo>
                    <a:pt x="1699" y="20179"/>
                    <a:pt x="1699" y="20179"/>
                    <a:pt x="1699" y="20179"/>
                  </a:cubicBezTo>
                  <a:cubicBezTo>
                    <a:pt x="1942" y="20179"/>
                    <a:pt x="2184" y="20179"/>
                    <a:pt x="2184" y="19895"/>
                  </a:cubicBezTo>
                  <a:cubicBezTo>
                    <a:pt x="2184" y="19895"/>
                    <a:pt x="2427" y="19611"/>
                    <a:pt x="2670" y="19611"/>
                  </a:cubicBezTo>
                  <a:cubicBezTo>
                    <a:pt x="2670" y="19326"/>
                    <a:pt x="2670" y="19326"/>
                    <a:pt x="2670" y="19042"/>
                  </a:cubicBezTo>
                  <a:cubicBezTo>
                    <a:pt x="2912" y="19042"/>
                    <a:pt x="3155" y="19042"/>
                    <a:pt x="3398" y="19042"/>
                  </a:cubicBezTo>
                  <a:cubicBezTo>
                    <a:pt x="4369" y="19042"/>
                    <a:pt x="5339" y="19042"/>
                    <a:pt x="6067" y="19042"/>
                  </a:cubicBezTo>
                  <a:cubicBezTo>
                    <a:pt x="6310" y="19042"/>
                    <a:pt x="6310" y="19042"/>
                    <a:pt x="6553" y="19042"/>
                  </a:cubicBezTo>
                  <a:cubicBezTo>
                    <a:pt x="6553" y="19042"/>
                    <a:pt x="6553" y="19042"/>
                    <a:pt x="6796" y="19042"/>
                  </a:cubicBezTo>
                  <a:cubicBezTo>
                    <a:pt x="6796" y="19042"/>
                    <a:pt x="7038" y="19042"/>
                    <a:pt x="7281" y="19042"/>
                  </a:cubicBezTo>
                  <a:cubicBezTo>
                    <a:pt x="7281" y="19042"/>
                    <a:pt x="7281" y="19042"/>
                    <a:pt x="7281" y="19042"/>
                  </a:cubicBezTo>
                  <a:cubicBezTo>
                    <a:pt x="7281" y="19326"/>
                    <a:pt x="7281" y="19326"/>
                    <a:pt x="7524" y="19326"/>
                  </a:cubicBezTo>
                  <a:cubicBezTo>
                    <a:pt x="7524" y="19326"/>
                    <a:pt x="8009" y="19326"/>
                    <a:pt x="8009" y="19611"/>
                  </a:cubicBezTo>
                  <a:cubicBezTo>
                    <a:pt x="8252" y="19611"/>
                    <a:pt x="8494" y="19611"/>
                    <a:pt x="8494" y="19611"/>
                  </a:cubicBezTo>
                  <a:cubicBezTo>
                    <a:pt x="8737" y="19611"/>
                    <a:pt x="8980" y="19326"/>
                    <a:pt x="8980" y="19611"/>
                  </a:cubicBezTo>
                  <a:cubicBezTo>
                    <a:pt x="9222" y="19611"/>
                    <a:pt x="8980" y="20179"/>
                    <a:pt x="9222" y="19895"/>
                  </a:cubicBezTo>
                  <a:cubicBezTo>
                    <a:pt x="9222" y="20179"/>
                    <a:pt x="9222" y="20179"/>
                    <a:pt x="9465" y="20179"/>
                  </a:cubicBezTo>
                  <a:cubicBezTo>
                    <a:pt x="9465" y="20463"/>
                    <a:pt x="9465" y="20179"/>
                    <a:pt x="9708" y="20179"/>
                  </a:cubicBezTo>
                  <a:cubicBezTo>
                    <a:pt x="9951" y="20179"/>
                    <a:pt x="10193" y="20179"/>
                    <a:pt x="10193" y="20463"/>
                  </a:cubicBezTo>
                  <a:cubicBezTo>
                    <a:pt x="10193" y="20463"/>
                    <a:pt x="10193" y="20463"/>
                    <a:pt x="10193" y="20747"/>
                  </a:cubicBezTo>
                  <a:cubicBezTo>
                    <a:pt x="10193" y="20747"/>
                    <a:pt x="10436" y="20747"/>
                    <a:pt x="10436" y="20463"/>
                  </a:cubicBezTo>
                  <a:cubicBezTo>
                    <a:pt x="10436" y="20463"/>
                    <a:pt x="10436" y="20179"/>
                    <a:pt x="10436" y="20179"/>
                  </a:cubicBezTo>
                  <a:cubicBezTo>
                    <a:pt x="10679" y="20179"/>
                    <a:pt x="10679" y="20179"/>
                    <a:pt x="10679" y="20179"/>
                  </a:cubicBezTo>
                  <a:cubicBezTo>
                    <a:pt x="11164" y="20463"/>
                    <a:pt x="11164" y="20179"/>
                    <a:pt x="11164" y="20179"/>
                  </a:cubicBezTo>
                  <a:cubicBezTo>
                    <a:pt x="11407" y="19895"/>
                    <a:pt x="11407" y="19895"/>
                    <a:pt x="11407" y="20179"/>
                  </a:cubicBezTo>
                  <a:cubicBezTo>
                    <a:pt x="11649" y="20179"/>
                    <a:pt x="11649" y="20463"/>
                    <a:pt x="11649" y="20463"/>
                  </a:cubicBezTo>
                  <a:cubicBezTo>
                    <a:pt x="11892" y="20463"/>
                    <a:pt x="12135" y="20179"/>
                    <a:pt x="12378" y="20463"/>
                  </a:cubicBezTo>
                  <a:cubicBezTo>
                    <a:pt x="12378" y="20463"/>
                    <a:pt x="12378" y="20747"/>
                    <a:pt x="12378" y="20747"/>
                  </a:cubicBezTo>
                  <a:cubicBezTo>
                    <a:pt x="12378" y="21032"/>
                    <a:pt x="12620" y="20747"/>
                    <a:pt x="12620" y="21032"/>
                  </a:cubicBezTo>
                  <a:cubicBezTo>
                    <a:pt x="12620" y="20747"/>
                    <a:pt x="12620" y="20463"/>
                    <a:pt x="12863" y="20463"/>
                  </a:cubicBezTo>
                  <a:cubicBezTo>
                    <a:pt x="12863" y="20463"/>
                    <a:pt x="13106" y="20463"/>
                    <a:pt x="13106" y="20463"/>
                  </a:cubicBezTo>
                  <a:cubicBezTo>
                    <a:pt x="13106" y="20179"/>
                    <a:pt x="13106" y="20179"/>
                    <a:pt x="13348" y="20179"/>
                  </a:cubicBezTo>
                  <a:cubicBezTo>
                    <a:pt x="13834" y="19895"/>
                    <a:pt x="13591" y="21032"/>
                    <a:pt x="13834" y="21032"/>
                  </a:cubicBezTo>
                  <a:cubicBezTo>
                    <a:pt x="13834" y="21032"/>
                    <a:pt x="14319" y="21032"/>
                    <a:pt x="14076" y="21032"/>
                  </a:cubicBezTo>
                  <a:cubicBezTo>
                    <a:pt x="14319" y="21032"/>
                    <a:pt x="14319" y="21032"/>
                    <a:pt x="14319" y="20747"/>
                  </a:cubicBezTo>
                  <a:cubicBezTo>
                    <a:pt x="14319" y="20747"/>
                    <a:pt x="14562" y="20747"/>
                    <a:pt x="14562" y="20747"/>
                  </a:cubicBezTo>
                  <a:cubicBezTo>
                    <a:pt x="14804" y="20747"/>
                    <a:pt x="14804" y="20747"/>
                    <a:pt x="14804" y="20747"/>
                  </a:cubicBezTo>
                  <a:cubicBezTo>
                    <a:pt x="15047" y="21032"/>
                    <a:pt x="15047" y="20747"/>
                    <a:pt x="15047" y="20747"/>
                  </a:cubicBezTo>
                  <a:cubicBezTo>
                    <a:pt x="15047" y="20747"/>
                    <a:pt x="15290" y="20747"/>
                    <a:pt x="15290" y="20747"/>
                  </a:cubicBezTo>
                  <a:cubicBezTo>
                    <a:pt x="15533" y="20747"/>
                    <a:pt x="15775" y="20747"/>
                    <a:pt x="15775" y="20747"/>
                  </a:cubicBezTo>
                  <a:cubicBezTo>
                    <a:pt x="16018" y="20747"/>
                    <a:pt x="16018" y="21032"/>
                    <a:pt x="16261" y="21032"/>
                  </a:cubicBezTo>
                  <a:cubicBezTo>
                    <a:pt x="16261" y="21316"/>
                    <a:pt x="16018" y="21316"/>
                    <a:pt x="16261" y="21316"/>
                  </a:cubicBezTo>
                  <a:cubicBezTo>
                    <a:pt x="16261" y="21600"/>
                    <a:pt x="16503" y="21600"/>
                    <a:pt x="16503" y="21600"/>
                  </a:cubicBezTo>
                  <a:cubicBezTo>
                    <a:pt x="16746" y="21600"/>
                    <a:pt x="16746" y="21316"/>
                    <a:pt x="16746" y="21316"/>
                  </a:cubicBezTo>
                  <a:cubicBezTo>
                    <a:pt x="16746" y="21032"/>
                    <a:pt x="16503" y="20747"/>
                    <a:pt x="16746" y="20747"/>
                  </a:cubicBezTo>
                  <a:cubicBezTo>
                    <a:pt x="16746" y="20747"/>
                    <a:pt x="16746" y="20463"/>
                    <a:pt x="16746" y="20463"/>
                  </a:cubicBezTo>
                  <a:cubicBezTo>
                    <a:pt x="16503" y="20463"/>
                    <a:pt x="16503" y="20179"/>
                    <a:pt x="16746" y="19895"/>
                  </a:cubicBezTo>
                  <a:cubicBezTo>
                    <a:pt x="16746" y="19895"/>
                    <a:pt x="16746" y="19895"/>
                    <a:pt x="16746" y="19895"/>
                  </a:cubicBezTo>
                  <a:cubicBezTo>
                    <a:pt x="16746" y="19895"/>
                    <a:pt x="16746" y="19895"/>
                    <a:pt x="16746" y="19611"/>
                  </a:cubicBezTo>
                  <a:cubicBezTo>
                    <a:pt x="16746" y="19611"/>
                    <a:pt x="16989" y="19611"/>
                    <a:pt x="16746" y="19611"/>
                  </a:cubicBezTo>
                  <a:cubicBezTo>
                    <a:pt x="16989" y="19326"/>
                    <a:pt x="16989" y="19326"/>
                    <a:pt x="16989" y="19042"/>
                  </a:cubicBezTo>
                  <a:cubicBezTo>
                    <a:pt x="16989" y="19042"/>
                    <a:pt x="17231" y="19042"/>
                    <a:pt x="17231" y="18758"/>
                  </a:cubicBezTo>
                  <a:cubicBezTo>
                    <a:pt x="17231" y="18758"/>
                    <a:pt x="17231" y="18474"/>
                    <a:pt x="17474" y="18474"/>
                  </a:cubicBezTo>
                  <a:cubicBezTo>
                    <a:pt x="17474" y="18474"/>
                    <a:pt x="17717" y="18474"/>
                    <a:pt x="17474" y="18474"/>
                  </a:cubicBezTo>
                  <a:cubicBezTo>
                    <a:pt x="17474" y="17905"/>
                    <a:pt x="18202" y="18474"/>
                    <a:pt x="18202" y="18189"/>
                  </a:cubicBezTo>
                  <a:cubicBezTo>
                    <a:pt x="18202" y="18189"/>
                    <a:pt x="18445" y="18189"/>
                    <a:pt x="18445" y="17905"/>
                  </a:cubicBezTo>
                  <a:cubicBezTo>
                    <a:pt x="18445" y="17905"/>
                    <a:pt x="18445" y="17905"/>
                    <a:pt x="18688" y="17905"/>
                  </a:cubicBezTo>
                  <a:cubicBezTo>
                    <a:pt x="18930" y="17905"/>
                    <a:pt x="19173" y="18189"/>
                    <a:pt x="19416" y="18189"/>
                  </a:cubicBezTo>
                  <a:cubicBezTo>
                    <a:pt x="19416" y="17905"/>
                    <a:pt x="19173" y="17621"/>
                    <a:pt x="19173" y="17337"/>
                  </a:cubicBezTo>
                  <a:cubicBezTo>
                    <a:pt x="18930" y="17337"/>
                    <a:pt x="18930" y="17053"/>
                    <a:pt x="18930" y="16768"/>
                  </a:cubicBezTo>
                  <a:cubicBezTo>
                    <a:pt x="18930" y="16768"/>
                    <a:pt x="18930" y="16200"/>
                    <a:pt x="18930" y="16200"/>
                  </a:cubicBezTo>
                  <a:cubicBezTo>
                    <a:pt x="18930" y="16200"/>
                    <a:pt x="18930" y="16200"/>
                    <a:pt x="18930" y="16200"/>
                  </a:cubicBezTo>
                  <a:cubicBezTo>
                    <a:pt x="19173" y="16200"/>
                    <a:pt x="18930" y="15916"/>
                    <a:pt x="18930" y="15632"/>
                  </a:cubicBezTo>
                  <a:cubicBezTo>
                    <a:pt x="18688" y="15632"/>
                    <a:pt x="18688" y="15632"/>
                    <a:pt x="18688" y="15632"/>
                  </a:cubicBezTo>
                  <a:cubicBezTo>
                    <a:pt x="18930" y="15347"/>
                    <a:pt x="18930" y="15347"/>
                    <a:pt x="18930" y="15063"/>
                  </a:cubicBezTo>
                  <a:cubicBezTo>
                    <a:pt x="18930" y="14779"/>
                    <a:pt x="18688" y="14779"/>
                    <a:pt x="18445" y="14779"/>
                  </a:cubicBezTo>
                  <a:cubicBezTo>
                    <a:pt x="18445" y="14495"/>
                    <a:pt x="18445" y="14495"/>
                    <a:pt x="18445" y="14495"/>
                  </a:cubicBezTo>
                  <a:cubicBezTo>
                    <a:pt x="18445" y="14211"/>
                    <a:pt x="18202" y="14211"/>
                    <a:pt x="18202" y="14211"/>
                  </a:cubicBezTo>
                  <a:cubicBezTo>
                    <a:pt x="18202" y="13926"/>
                    <a:pt x="18445" y="13926"/>
                    <a:pt x="18445" y="13926"/>
                  </a:cubicBezTo>
                  <a:cubicBezTo>
                    <a:pt x="18445" y="13642"/>
                    <a:pt x="18445" y="13642"/>
                    <a:pt x="18445" y="13358"/>
                  </a:cubicBezTo>
                  <a:cubicBezTo>
                    <a:pt x="18688" y="13358"/>
                    <a:pt x="18930" y="13358"/>
                    <a:pt x="18930" y="13358"/>
                  </a:cubicBezTo>
                  <a:cubicBezTo>
                    <a:pt x="19416" y="13358"/>
                    <a:pt x="19416" y="13642"/>
                    <a:pt x="19416" y="13642"/>
                  </a:cubicBezTo>
                  <a:cubicBezTo>
                    <a:pt x="19658" y="13926"/>
                    <a:pt x="19901" y="13642"/>
                    <a:pt x="19901" y="13642"/>
                  </a:cubicBezTo>
                  <a:cubicBezTo>
                    <a:pt x="20144" y="13926"/>
                    <a:pt x="20387" y="13926"/>
                    <a:pt x="20387" y="13642"/>
                  </a:cubicBezTo>
                  <a:cubicBezTo>
                    <a:pt x="20629" y="13358"/>
                    <a:pt x="20872" y="13358"/>
                    <a:pt x="20872" y="13074"/>
                  </a:cubicBezTo>
                  <a:cubicBezTo>
                    <a:pt x="20872" y="12789"/>
                    <a:pt x="21115" y="12789"/>
                    <a:pt x="21115" y="12789"/>
                  </a:cubicBezTo>
                  <a:cubicBezTo>
                    <a:pt x="21115" y="12789"/>
                    <a:pt x="21115" y="12789"/>
                    <a:pt x="21115" y="12789"/>
                  </a:cubicBezTo>
                  <a:cubicBezTo>
                    <a:pt x="21357" y="12789"/>
                    <a:pt x="21357" y="12789"/>
                    <a:pt x="21600" y="12789"/>
                  </a:cubicBezTo>
                  <a:cubicBezTo>
                    <a:pt x="21600" y="12789"/>
                    <a:pt x="21600" y="12221"/>
                    <a:pt x="21600" y="12221"/>
                  </a:cubicBezTo>
                  <a:close/>
                </a:path>
              </a:pathLst>
            </a:custGeom>
            <a:solidFill>
              <a:schemeClr val="bg2">
                <a:lumMod val="85000"/>
              </a:schemeClr>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36" name="Shape 2737">
              <a:extLst>
                <a:ext uri="{FF2B5EF4-FFF2-40B4-BE49-F238E27FC236}">
                  <a16:creationId xmlns:a16="http://schemas.microsoft.com/office/drawing/2014/main" id="{D6B60230-7128-465E-BC67-3A675CD8BBA1}"/>
                </a:ext>
              </a:extLst>
            </p:cNvPr>
            <p:cNvSpPr/>
            <p:nvPr/>
          </p:nvSpPr>
          <p:spPr>
            <a:xfrm>
              <a:off x="8163637" y="11614485"/>
              <a:ext cx="740011" cy="597989"/>
            </a:xfrm>
            <a:custGeom>
              <a:avLst/>
              <a:gdLst/>
              <a:ahLst/>
              <a:cxnLst>
                <a:cxn ang="0">
                  <a:pos x="wd2" y="hd2"/>
                </a:cxn>
                <a:cxn ang="5400000">
                  <a:pos x="wd2" y="hd2"/>
                </a:cxn>
                <a:cxn ang="10800000">
                  <a:pos x="wd2" y="hd2"/>
                </a:cxn>
                <a:cxn ang="16200000">
                  <a:pos x="wd2" y="hd2"/>
                </a:cxn>
              </a:cxnLst>
              <a:rect l="0" t="0" r="r" b="b"/>
              <a:pathLst>
                <a:path w="21600" h="21600" extrusionOk="0">
                  <a:moveTo>
                    <a:pt x="4985" y="17486"/>
                  </a:moveTo>
                  <a:cubicBezTo>
                    <a:pt x="4569" y="17486"/>
                    <a:pt x="4569" y="16971"/>
                    <a:pt x="4569" y="16971"/>
                  </a:cubicBezTo>
                  <a:cubicBezTo>
                    <a:pt x="4569" y="16971"/>
                    <a:pt x="4569" y="16457"/>
                    <a:pt x="4569" y="16457"/>
                  </a:cubicBezTo>
                  <a:cubicBezTo>
                    <a:pt x="4569" y="15943"/>
                    <a:pt x="3738" y="15943"/>
                    <a:pt x="3738" y="15943"/>
                  </a:cubicBezTo>
                  <a:cubicBezTo>
                    <a:pt x="3738" y="15429"/>
                    <a:pt x="4154" y="14914"/>
                    <a:pt x="3738" y="14914"/>
                  </a:cubicBezTo>
                  <a:cubicBezTo>
                    <a:pt x="3738" y="14400"/>
                    <a:pt x="3323" y="14914"/>
                    <a:pt x="2908" y="14914"/>
                  </a:cubicBezTo>
                  <a:cubicBezTo>
                    <a:pt x="2908" y="14914"/>
                    <a:pt x="2492" y="14914"/>
                    <a:pt x="2492" y="14914"/>
                  </a:cubicBezTo>
                  <a:cubicBezTo>
                    <a:pt x="2492" y="14914"/>
                    <a:pt x="2077" y="14914"/>
                    <a:pt x="2077" y="14914"/>
                  </a:cubicBezTo>
                  <a:cubicBezTo>
                    <a:pt x="2077" y="14400"/>
                    <a:pt x="2077" y="14400"/>
                    <a:pt x="1662" y="14400"/>
                  </a:cubicBezTo>
                  <a:cubicBezTo>
                    <a:pt x="1662" y="14400"/>
                    <a:pt x="1662" y="14914"/>
                    <a:pt x="1246" y="14400"/>
                  </a:cubicBezTo>
                  <a:cubicBezTo>
                    <a:pt x="1246" y="14400"/>
                    <a:pt x="1662" y="13886"/>
                    <a:pt x="1246" y="13886"/>
                  </a:cubicBezTo>
                  <a:cubicBezTo>
                    <a:pt x="1246" y="13886"/>
                    <a:pt x="1246" y="13371"/>
                    <a:pt x="1246" y="13371"/>
                  </a:cubicBezTo>
                  <a:cubicBezTo>
                    <a:pt x="831" y="13371"/>
                    <a:pt x="415" y="13371"/>
                    <a:pt x="0" y="13886"/>
                  </a:cubicBezTo>
                  <a:cubicBezTo>
                    <a:pt x="0" y="13886"/>
                    <a:pt x="0" y="14400"/>
                    <a:pt x="415" y="14400"/>
                  </a:cubicBezTo>
                  <a:cubicBezTo>
                    <a:pt x="415" y="14400"/>
                    <a:pt x="415" y="14914"/>
                    <a:pt x="831" y="15429"/>
                  </a:cubicBezTo>
                  <a:cubicBezTo>
                    <a:pt x="831" y="15429"/>
                    <a:pt x="831" y="15429"/>
                    <a:pt x="831" y="15429"/>
                  </a:cubicBezTo>
                  <a:cubicBezTo>
                    <a:pt x="1246" y="15943"/>
                    <a:pt x="1246" y="16971"/>
                    <a:pt x="2077" y="16971"/>
                  </a:cubicBezTo>
                  <a:cubicBezTo>
                    <a:pt x="2077" y="16971"/>
                    <a:pt x="2077" y="16971"/>
                    <a:pt x="2492" y="17486"/>
                  </a:cubicBezTo>
                  <a:cubicBezTo>
                    <a:pt x="2492" y="17486"/>
                    <a:pt x="2492" y="18000"/>
                    <a:pt x="2492" y="18000"/>
                  </a:cubicBezTo>
                  <a:cubicBezTo>
                    <a:pt x="2908" y="18514"/>
                    <a:pt x="3738" y="18514"/>
                    <a:pt x="4154" y="18514"/>
                  </a:cubicBezTo>
                  <a:cubicBezTo>
                    <a:pt x="4569" y="18514"/>
                    <a:pt x="4985" y="19029"/>
                    <a:pt x="5400" y="19029"/>
                  </a:cubicBezTo>
                  <a:cubicBezTo>
                    <a:pt x="4985" y="18514"/>
                    <a:pt x="4985" y="18000"/>
                    <a:pt x="4985" y="17486"/>
                  </a:cubicBezTo>
                  <a:close/>
                  <a:moveTo>
                    <a:pt x="21600" y="9257"/>
                  </a:moveTo>
                  <a:cubicBezTo>
                    <a:pt x="21600" y="9257"/>
                    <a:pt x="21600" y="8743"/>
                    <a:pt x="21185" y="8743"/>
                  </a:cubicBezTo>
                  <a:cubicBezTo>
                    <a:pt x="21185" y="9257"/>
                    <a:pt x="21600" y="9257"/>
                    <a:pt x="21600" y="9257"/>
                  </a:cubicBezTo>
                  <a:cubicBezTo>
                    <a:pt x="21600" y="9257"/>
                    <a:pt x="21600" y="9257"/>
                    <a:pt x="21600" y="9257"/>
                  </a:cubicBezTo>
                  <a:close/>
                  <a:moveTo>
                    <a:pt x="21600" y="10286"/>
                  </a:moveTo>
                  <a:cubicBezTo>
                    <a:pt x="21185" y="9771"/>
                    <a:pt x="21185" y="9771"/>
                    <a:pt x="21185" y="9257"/>
                  </a:cubicBezTo>
                  <a:cubicBezTo>
                    <a:pt x="20769" y="8743"/>
                    <a:pt x="20769" y="8743"/>
                    <a:pt x="20769" y="8743"/>
                  </a:cubicBezTo>
                  <a:cubicBezTo>
                    <a:pt x="20769" y="8743"/>
                    <a:pt x="20354" y="8229"/>
                    <a:pt x="20354" y="8229"/>
                  </a:cubicBezTo>
                  <a:cubicBezTo>
                    <a:pt x="19938" y="8229"/>
                    <a:pt x="19523" y="8229"/>
                    <a:pt x="19108" y="8229"/>
                  </a:cubicBezTo>
                  <a:cubicBezTo>
                    <a:pt x="19108" y="8229"/>
                    <a:pt x="18277" y="8229"/>
                    <a:pt x="18277" y="7714"/>
                  </a:cubicBezTo>
                  <a:cubicBezTo>
                    <a:pt x="18277" y="7714"/>
                    <a:pt x="18277" y="7200"/>
                    <a:pt x="18277" y="7200"/>
                  </a:cubicBezTo>
                  <a:cubicBezTo>
                    <a:pt x="18277" y="6686"/>
                    <a:pt x="17862" y="6686"/>
                    <a:pt x="17862" y="6686"/>
                  </a:cubicBezTo>
                  <a:cubicBezTo>
                    <a:pt x="17446" y="6171"/>
                    <a:pt x="17031" y="5657"/>
                    <a:pt x="17031" y="5143"/>
                  </a:cubicBezTo>
                  <a:cubicBezTo>
                    <a:pt x="16615" y="4629"/>
                    <a:pt x="16615" y="3600"/>
                    <a:pt x="16200" y="3086"/>
                  </a:cubicBezTo>
                  <a:cubicBezTo>
                    <a:pt x="15785" y="2057"/>
                    <a:pt x="15369" y="1029"/>
                    <a:pt x="14538" y="514"/>
                  </a:cubicBezTo>
                  <a:cubicBezTo>
                    <a:pt x="14538" y="1029"/>
                    <a:pt x="14123" y="1543"/>
                    <a:pt x="13708" y="2057"/>
                  </a:cubicBezTo>
                  <a:cubicBezTo>
                    <a:pt x="13292" y="2571"/>
                    <a:pt x="12877" y="2571"/>
                    <a:pt x="12462" y="2571"/>
                  </a:cubicBezTo>
                  <a:cubicBezTo>
                    <a:pt x="12462" y="3086"/>
                    <a:pt x="12462" y="3086"/>
                    <a:pt x="12046" y="3600"/>
                  </a:cubicBezTo>
                  <a:cubicBezTo>
                    <a:pt x="12046" y="3600"/>
                    <a:pt x="12046" y="3600"/>
                    <a:pt x="12046" y="4114"/>
                  </a:cubicBezTo>
                  <a:cubicBezTo>
                    <a:pt x="12046" y="4114"/>
                    <a:pt x="12046" y="4114"/>
                    <a:pt x="11631" y="4114"/>
                  </a:cubicBezTo>
                  <a:cubicBezTo>
                    <a:pt x="11631" y="4629"/>
                    <a:pt x="11215" y="4114"/>
                    <a:pt x="10800" y="4114"/>
                  </a:cubicBezTo>
                  <a:cubicBezTo>
                    <a:pt x="10800" y="4114"/>
                    <a:pt x="10800" y="4629"/>
                    <a:pt x="10800" y="4629"/>
                  </a:cubicBezTo>
                  <a:cubicBezTo>
                    <a:pt x="10800" y="4114"/>
                    <a:pt x="10800" y="4114"/>
                    <a:pt x="10385" y="4114"/>
                  </a:cubicBezTo>
                  <a:cubicBezTo>
                    <a:pt x="10385" y="4114"/>
                    <a:pt x="9969" y="4114"/>
                    <a:pt x="9969" y="4114"/>
                  </a:cubicBezTo>
                  <a:cubicBezTo>
                    <a:pt x="9554" y="3600"/>
                    <a:pt x="9554" y="3600"/>
                    <a:pt x="9554" y="3086"/>
                  </a:cubicBezTo>
                  <a:cubicBezTo>
                    <a:pt x="9554" y="3086"/>
                    <a:pt x="9138" y="2571"/>
                    <a:pt x="9138" y="2571"/>
                  </a:cubicBezTo>
                  <a:cubicBezTo>
                    <a:pt x="9138" y="2057"/>
                    <a:pt x="9138" y="2057"/>
                    <a:pt x="9138" y="2057"/>
                  </a:cubicBezTo>
                  <a:cubicBezTo>
                    <a:pt x="8723" y="2057"/>
                    <a:pt x="8723" y="2057"/>
                    <a:pt x="8723" y="2057"/>
                  </a:cubicBezTo>
                  <a:cubicBezTo>
                    <a:pt x="8723" y="2057"/>
                    <a:pt x="8308" y="2057"/>
                    <a:pt x="8308" y="1543"/>
                  </a:cubicBezTo>
                  <a:cubicBezTo>
                    <a:pt x="8308" y="1543"/>
                    <a:pt x="8308" y="1543"/>
                    <a:pt x="7892" y="1029"/>
                  </a:cubicBezTo>
                  <a:cubicBezTo>
                    <a:pt x="7892" y="1029"/>
                    <a:pt x="7477" y="514"/>
                    <a:pt x="7477" y="514"/>
                  </a:cubicBezTo>
                  <a:cubicBezTo>
                    <a:pt x="7477" y="514"/>
                    <a:pt x="7062" y="514"/>
                    <a:pt x="7062" y="514"/>
                  </a:cubicBezTo>
                  <a:cubicBezTo>
                    <a:pt x="6646" y="514"/>
                    <a:pt x="7062" y="0"/>
                    <a:pt x="6646" y="0"/>
                  </a:cubicBezTo>
                  <a:cubicBezTo>
                    <a:pt x="6231" y="0"/>
                    <a:pt x="6231" y="514"/>
                    <a:pt x="5815" y="1029"/>
                  </a:cubicBezTo>
                  <a:cubicBezTo>
                    <a:pt x="5815" y="1029"/>
                    <a:pt x="5400" y="1029"/>
                    <a:pt x="5400" y="1029"/>
                  </a:cubicBezTo>
                  <a:cubicBezTo>
                    <a:pt x="5400" y="1029"/>
                    <a:pt x="5400" y="1543"/>
                    <a:pt x="5400" y="2057"/>
                  </a:cubicBezTo>
                  <a:cubicBezTo>
                    <a:pt x="5400" y="2057"/>
                    <a:pt x="5815" y="2057"/>
                    <a:pt x="5815" y="2057"/>
                  </a:cubicBezTo>
                  <a:cubicBezTo>
                    <a:pt x="5815" y="2057"/>
                    <a:pt x="5815" y="2571"/>
                    <a:pt x="5815" y="2571"/>
                  </a:cubicBezTo>
                  <a:cubicBezTo>
                    <a:pt x="6231" y="3086"/>
                    <a:pt x="6646" y="3086"/>
                    <a:pt x="7062" y="3086"/>
                  </a:cubicBezTo>
                  <a:cubicBezTo>
                    <a:pt x="7062" y="3600"/>
                    <a:pt x="7062" y="3600"/>
                    <a:pt x="7477" y="4114"/>
                  </a:cubicBezTo>
                  <a:cubicBezTo>
                    <a:pt x="7477" y="4114"/>
                    <a:pt x="7062" y="4114"/>
                    <a:pt x="7062" y="4629"/>
                  </a:cubicBezTo>
                  <a:cubicBezTo>
                    <a:pt x="7062" y="4629"/>
                    <a:pt x="7062" y="4629"/>
                    <a:pt x="7062" y="5143"/>
                  </a:cubicBezTo>
                  <a:cubicBezTo>
                    <a:pt x="6646" y="5657"/>
                    <a:pt x="6231" y="5143"/>
                    <a:pt x="5815" y="5143"/>
                  </a:cubicBezTo>
                  <a:cubicBezTo>
                    <a:pt x="5815" y="4629"/>
                    <a:pt x="5815" y="4629"/>
                    <a:pt x="5400" y="4629"/>
                  </a:cubicBezTo>
                  <a:cubicBezTo>
                    <a:pt x="4985" y="4629"/>
                    <a:pt x="4985" y="4629"/>
                    <a:pt x="4569" y="4629"/>
                  </a:cubicBezTo>
                  <a:cubicBezTo>
                    <a:pt x="4569" y="4629"/>
                    <a:pt x="2908" y="3600"/>
                    <a:pt x="3738" y="3600"/>
                  </a:cubicBezTo>
                  <a:cubicBezTo>
                    <a:pt x="3323" y="3086"/>
                    <a:pt x="2908" y="3086"/>
                    <a:pt x="2492" y="3086"/>
                  </a:cubicBezTo>
                  <a:cubicBezTo>
                    <a:pt x="2077" y="3086"/>
                    <a:pt x="2077" y="2571"/>
                    <a:pt x="1662" y="3086"/>
                  </a:cubicBezTo>
                  <a:cubicBezTo>
                    <a:pt x="1662" y="3086"/>
                    <a:pt x="1246" y="3600"/>
                    <a:pt x="831" y="3600"/>
                  </a:cubicBezTo>
                  <a:cubicBezTo>
                    <a:pt x="831" y="3600"/>
                    <a:pt x="831" y="4114"/>
                    <a:pt x="831" y="4114"/>
                  </a:cubicBezTo>
                  <a:cubicBezTo>
                    <a:pt x="1246" y="4629"/>
                    <a:pt x="1662" y="4629"/>
                    <a:pt x="1662" y="4629"/>
                  </a:cubicBezTo>
                  <a:cubicBezTo>
                    <a:pt x="1662" y="5143"/>
                    <a:pt x="1246" y="4629"/>
                    <a:pt x="1246" y="5143"/>
                  </a:cubicBezTo>
                  <a:cubicBezTo>
                    <a:pt x="831" y="5143"/>
                    <a:pt x="1246" y="5657"/>
                    <a:pt x="1246" y="5143"/>
                  </a:cubicBezTo>
                  <a:cubicBezTo>
                    <a:pt x="1662" y="5657"/>
                    <a:pt x="1662" y="5657"/>
                    <a:pt x="2077" y="5657"/>
                  </a:cubicBezTo>
                  <a:cubicBezTo>
                    <a:pt x="2077" y="5657"/>
                    <a:pt x="2492" y="5657"/>
                    <a:pt x="2492" y="5657"/>
                  </a:cubicBezTo>
                  <a:cubicBezTo>
                    <a:pt x="2492" y="5657"/>
                    <a:pt x="2492" y="5657"/>
                    <a:pt x="2492" y="6171"/>
                  </a:cubicBezTo>
                  <a:cubicBezTo>
                    <a:pt x="2492" y="6171"/>
                    <a:pt x="2908" y="6171"/>
                    <a:pt x="2908" y="6686"/>
                  </a:cubicBezTo>
                  <a:cubicBezTo>
                    <a:pt x="3323" y="6686"/>
                    <a:pt x="2908" y="7200"/>
                    <a:pt x="2908" y="7200"/>
                  </a:cubicBezTo>
                  <a:cubicBezTo>
                    <a:pt x="2077" y="7714"/>
                    <a:pt x="2492" y="8229"/>
                    <a:pt x="2908" y="8743"/>
                  </a:cubicBezTo>
                  <a:cubicBezTo>
                    <a:pt x="2908" y="9257"/>
                    <a:pt x="3738" y="9771"/>
                    <a:pt x="4154" y="10286"/>
                  </a:cubicBezTo>
                  <a:cubicBezTo>
                    <a:pt x="4569" y="10286"/>
                    <a:pt x="4569" y="10286"/>
                    <a:pt x="4569" y="10286"/>
                  </a:cubicBezTo>
                  <a:cubicBezTo>
                    <a:pt x="4569" y="10800"/>
                    <a:pt x="4569" y="10286"/>
                    <a:pt x="4569" y="10800"/>
                  </a:cubicBezTo>
                  <a:cubicBezTo>
                    <a:pt x="4569" y="10800"/>
                    <a:pt x="4154" y="11829"/>
                    <a:pt x="4154" y="11829"/>
                  </a:cubicBezTo>
                  <a:cubicBezTo>
                    <a:pt x="4154" y="11829"/>
                    <a:pt x="3738" y="11829"/>
                    <a:pt x="3323" y="11829"/>
                  </a:cubicBezTo>
                  <a:cubicBezTo>
                    <a:pt x="2908" y="11829"/>
                    <a:pt x="3323" y="11829"/>
                    <a:pt x="3323" y="12343"/>
                  </a:cubicBezTo>
                  <a:cubicBezTo>
                    <a:pt x="3738" y="12343"/>
                    <a:pt x="3738" y="12857"/>
                    <a:pt x="4154" y="12857"/>
                  </a:cubicBezTo>
                  <a:cubicBezTo>
                    <a:pt x="4569" y="13371"/>
                    <a:pt x="4569" y="13371"/>
                    <a:pt x="4985" y="13886"/>
                  </a:cubicBezTo>
                  <a:cubicBezTo>
                    <a:pt x="4985" y="13886"/>
                    <a:pt x="5400" y="14400"/>
                    <a:pt x="5400" y="14400"/>
                  </a:cubicBezTo>
                  <a:cubicBezTo>
                    <a:pt x="5400" y="14400"/>
                    <a:pt x="5815" y="14400"/>
                    <a:pt x="6231" y="14400"/>
                  </a:cubicBezTo>
                  <a:cubicBezTo>
                    <a:pt x="6231" y="14400"/>
                    <a:pt x="6231" y="14400"/>
                    <a:pt x="6231" y="14400"/>
                  </a:cubicBezTo>
                  <a:cubicBezTo>
                    <a:pt x="6231" y="14400"/>
                    <a:pt x="6646" y="14400"/>
                    <a:pt x="6646" y="14400"/>
                  </a:cubicBezTo>
                  <a:cubicBezTo>
                    <a:pt x="6646" y="14400"/>
                    <a:pt x="6646" y="14400"/>
                    <a:pt x="6646" y="14914"/>
                  </a:cubicBezTo>
                  <a:cubicBezTo>
                    <a:pt x="6646" y="14914"/>
                    <a:pt x="6646" y="15429"/>
                    <a:pt x="6646" y="15429"/>
                  </a:cubicBezTo>
                  <a:cubicBezTo>
                    <a:pt x="6231" y="15429"/>
                    <a:pt x="5815" y="15429"/>
                    <a:pt x="6231" y="15943"/>
                  </a:cubicBezTo>
                  <a:cubicBezTo>
                    <a:pt x="6231" y="15943"/>
                    <a:pt x="6646" y="15943"/>
                    <a:pt x="6646" y="16457"/>
                  </a:cubicBezTo>
                  <a:cubicBezTo>
                    <a:pt x="6646" y="16457"/>
                    <a:pt x="7062" y="16457"/>
                    <a:pt x="7062" y="16457"/>
                  </a:cubicBezTo>
                  <a:cubicBezTo>
                    <a:pt x="7062" y="16971"/>
                    <a:pt x="6646" y="16971"/>
                    <a:pt x="6646" y="16971"/>
                  </a:cubicBezTo>
                  <a:cubicBezTo>
                    <a:pt x="6646" y="16971"/>
                    <a:pt x="6231" y="16457"/>
                    <a:pt x="6231" y="16971"/>
                  </a:cubicBezTo>
                  <a:cubicBezTo>
                    <a:pt x="6231" y="16971"/>
                    <a:pt x="6646" y="16971"/>
                    <a:pt x="6646" y="17486"/>
                  </a:cubicBezTo>
                  <a:cubicBezTo>
                    <a:pt x="6646" y="17486"/>
                    <a:pt x="6646" y="18000"/>
                    <a:pt x="6646" y="18000"/>
                  </a:cubicBezTo>
                  <a:cubicBezTo>
                    <a:pt x="6646" y="18514"/>
                    <a:pt x="6646" y="19029"/>
                    <a:pt x="7062" y="18514"/>
                  </a:cubicBezTo>
                  <a:cubicBezTo>
                    <a:pt x="7477" y="18000"/>
                    <a:pt x="7477" y="17486"/>
                    <a:pt x="7892" y="16971"/>
                  </a:cubicBezTo>
                  <a:cubicBezTo>
                    <a:pt x="8308" y="16971"/>
                    <a:pt x="8308" y="16971"/>
                    <a:pt x="8723" y="16971"/>
                  </a:cubicBezTo>
                  <a:cubicBezTo>
                    <a:pt x="9138" y="16457"/>
                    <a:pt x="9138" y="15943"/>
                    <a:pt x="9554" y="15943"/>
                  </a:cubicBezTo>
                  <a:cubicBezTo>
                    <a:pt x="9969" y="15429"/>
                    <a:pt x="10385" y="14914"/>
                    <a:pt x="10800" y="14400"/>
                  </a:cubicBezTo>
                  <a:cubicBezTo>
                    <a:pt x="11215" y="14400"/>
                    <a:pt x="11631" y="13886"/>
                    <a:pt x="11631" y="13886"/>
                  </a:cubicBezTo>
                  <a:cubicBezTo>
                    <a:pt x="12046" y="13886"/>
                    <a:pt x="12462" y="13886"/>
                    <a:pt x="12462" y="13886"/>
                  </a:cubicBezTo>
                  <a:cubicBezTo>
                    <a:pt x="12877" y="14400"/>
                    <a:pt x="13292" y="15429"/>
                    <a:pt x="13708" y="15943"/>
                  </a:cubicBezTo>
                  <a:cubicBezTo>
                    <a:pt x="13292" y="15943"/>
                    <a:pt x="12877" y="15943"/>
                    <a:pt x="12877" y="16457"/>
                  </a:cubicBezTo>
                  <a:cubicBezTo>
                    <a:pt x="12877" y="16971"/>
                    <a:pt x="13292" y="16971"/>
                    <a:pt x="13708" y="17486"/>
                  </a:cubicBezTo>
                  <a:cubicBezTo>
                    <a:pt x="13708" y="18514"/>
                    <a:pt x="12462" y="18000"/>
                    <a:pt x="12462" y="19029"/>
                  </a:cubicBezTo>
                  <a:cubicBezTo>
                    <a:pt x="12462" y="19543"/>
                    <a:pt x="12877" y="19543"/>
                    <a:pt x="13292" y="20057"/>
                  </a:cubicBezTo>
                  <a:cubicBezTo>
                    <a:pt x="13292" y="20057"/>
                    <a:pt x="13292" y="20057"/>
                    <a:pt x="13708" y="20571"/>
                  </a:cubicBezTo>
                  <a:cubicBezTo>
                    <a:pt x="13708" y="20571"/>
                    <a:pt x="13708" y="20057"/>
                    <a:pt x="14123" y="20571"/>
                  </a:cubicBezTo>
                  <a:cubicBezTo>
                    <a:pt x="14123" y="20571"/>
                    <a:pt x="14538" y="21600"/>
                    <a:pt x="14538" y="21600"/>
                  </a:cubicBezTo>
                  <a:cubicBezTo>
                    <a:pt x="14954" y="21600"/>
                    <a:pt x="14954" y="21600"/>
                    <a:pt x="14954" y="21600"/>
                  </a:cubicBezTo>
                  <a:cubicBezTo>
                    <a:pt x="15369" y="21600"/>
                    <a:pt x="15369" y="21600"/>
                    <a:pt x="15785" y="21600"/>
                  </a:cubicBezTo>
                  <a:cubicBezTo>
                    <a:pt x="15785" y="20571"/>
                    <a:pt x="15785" y="19543"/>
                    <a:pt x="15369" y="19029"/>
                  </a:cubicBezTo>
                  <a:cubicBezTo>
                    <a:pt x="16200" y="19029"/>
                    <a:pt x="15785" y="17486"/>
                    <a:pt x="16200" y="16971"/>
                  </a:cubicBezTo>
                  <a:cubicBezTo>
                    <a:pt x="16200" y="16971"/>
                    <a:pt x="16200" y="16971"/>
                    <a:pt x="16615" y="16971"/>
                  </a:cubicBezTo>
                  <a:cubicBezTo>
                    <a:pt x="16615" y="16971"/>
                    <a:pt x="16615" y="17486"/>
                    <a:pt x="16615" y="17486"/>
                  </a:cubicBezTo>
                  <a:cubicBezTo>
                    <a:pt x="16615" y="17486"/>
                    <a:pt x="16615" y="17486"/>
                    <a:pt x="16615" y="17486"/>
                  </a:cubicBezTo>
                  <a:cubicBezTo>
                    <a:pt x="16615" y="17486"/>
                    <a:pt x="16615" y="17486"/>
                    <a:pt x="16615" y="18000"/>
                  </a:cubicBezTo>
                  <a:cubicBezTo>
                    <a:pt x="16615" y="18000"/>
                    <a:pt x="16200" y="18000"/>
                    <a:pt x="16615" y="18000"/>
                  </a:cubicBezTo>
                  <a:cubicBezTo>
                    <a:pt x="16615" y="18514"/>
                    <a:pt x="17031" y="18000"/>
                    <a:pt x="17031" y="17486"/>
                  </a:cubicBezTo>
                  <a:cubicBezTo>
                    <a:pt x="17031" y="17486"/>
                    <a:pt x="17031" y="16457"/>
                    <a:pt x="17031" y="15943"/>
                  </a:cubicBezTo>
                  <a:cubicBezTo>
                    <a:pt x="17446" y="15943"/>
                    <a:pt x="17446" y="15943"/>
                    <a:pt x="17862" y="16457"/>
                  </a:cubicBezTo>
                  <a:cubicBezTo>
                    <a:pt x="17862" y="15943"/>
                    <a:pt x="17862" y="15943"/>
                    <a:pt x="17446" y="15943"/>
                  </a:cubicBezTo>
                  <a:cubicBezTo>
                    <a:pt x="17862" y="15943"/>
                    <a:pt x="17862" y="15943"/>
                    <a:pt x="17862" y="15943"/>
                  </a:cubicBezTo>
                  <a:cubicBezTo>
                    <a:pt x="17862" y="15429"/>
                    <a:pt x="17446" y="15429"/>
                    <a:pt x="17446" y="14914"/>
                  </a:cubicBezTo>
                  <a:cubicBezTo>
                    <a:pt x="17031" y="14400"/>
                    <a:pt x="17862" y="13886"/>
                    <a:pt x="17862" y="13886"/>
                  </a:cubicBezTo>
                  <a:cubicBezTo>
                    <a:pt x="17862" y="13371"/>
                    <a:pt x="17862" y="13371"/>
                    <a:pt x="17862" y="13371"/>
                  </a:cubicBezTo>
                  <a:cubicBezTo>
                    <a:pt x="17862" y="13371"/>
                    <a:pt x="17862" y="12857"/>
                    <a:pt x="17862" y="12857"/>
                  </a:cubicBezTo>
                  <a:cubicBezTo>
                    <a:pt x="17862" y="12857"/>
                    <a:pt x="17862" y="12343"/>
                    <a:pt x="17862" y="12343"/>
                  </a:cubicBezTo>
                  <a:cubicBezTo>
                    <a:pt x="17862" y="12343"/>
                    <a:pt x="17862" y="11829"/>
                    <a:pt x="17862" y="11829"/>
                  </a:cubicBezTo>
                  <a:cubicBezTo>
                    <a:pt x="17862" y="11829"/>
                    <a:pt x="17862" y="11829"/>
                    <a:pt x="17862" y="11314"/>
                  </a:cubicBezTo>
                  <a:cubicBezTo>
                    <a:pt x="17862" y="11314"/>
                    <a:pt x="17862" y="11314"/>
                    <a:pt x="17862" y="11314"/>
                  </a:cubicBezTo>
                  <a:cubicBezTo>
                    <a:pt x="17862" y="11314"/>
                    <a:pt x="18277" y="11314"/>
                    <a:pt x="18277" y="11314"/>
                  </a:cubicBezTo>
                  <a:cubicBezTo>
                    <a:pt x="18277" y="11314"/>
                    <a:pt x="18277" y="10800"/>
                    <a:pt x="18277" y="10800"/>
                  </a:cubicBezTo>
                  <a:cubicBezTo>
                    <a:pt x="18692" y="10286"/>
                    <a:pt x="19108" y="10286"/>
                    <a:pt x="19523" y="9771"/>
                  </a:cubicBezTo>
                  <a:cubicBezTo>
                    <a:pt x="19523" y="9771"/>
                    <a:pt x="19523" y="9771"/>
                    <a:pt x="19523" y="9771"/>
                  </a:cubicBezTo>
                  <a:cubicBezTo>
                    <a:pt x="19523" y="9771"/>
                    <a:pt x="19938" y="9771"/>
                    <a:pt x="19938" y="9771"/>
                  </a:cubicBezTo>
                  <a:cubicBezTo>
                    <a:pt x="19938" y="9771"/>
                    <a:pt x="19938" y="9771"/>
                    <a:pt x="19938" y="9771"/>
                  </a:cubicBezTo>
                  <a:cubicBezTo>
                    <a:pt x="19938" y="9771"/>
                    <a:pt x="20354" y="9771"/>
                    <a:pt x="20354" y="9771"/>
                  </a:cubicBezTo>
                  <a:cubicBezTo>
                    <a:pt x="20769" y="9771"/>
                    <a:pt x="21185" y="9771"/>
                    <a:pt x="21600" y="10286"/>
                  </a:cubicBezTo>
                  <a:cubicBezTo>
                    <a:pt x="21600" y="10286"/>
                    <a:pt x="21600" y="10286"/>
                    <a:pt x="21600" y="10286"/>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37" name="Shape 2738">
              <a:extLst>
                <a:ext uri="{FF2B5EF4-FFF2-40B4-BE49-F238E27FC236}">
                  <a16:creationId xmlns:a16="http://schemas.microsoft.com/office/drawing/2014/main" id="{13368BA6-79C9-42C2-A856-E19D7434E6F7}"/>
                </a:ext>
              </a:extLst>
            </p:cNvPr>
            <p:cNvSpPr/>
            <p:nvPr/>
          </p:nvSpPr>
          <p:spPr>
            <a:xfrm>
              <a:off x="3519264" y="10286862"/>
              <a:ext cx="1011598" cy="502901"/>
            </a:xfrm>
            <a:custGeom>
              <a:avLst/>
              <a:gdLst/>
              <a:ahLst/>
              <a:cxnLst>
                <a:cxn ang="0">
                  <a:pos x="wd2" y="hd2"/>
                </a:cxn>
                <a:cxn ang="5400000">
                  <a:pos x="wd2" y="hd2"/>
                </a:cxn>
                <a:cxn ang="10800000">
                  <a:pos x="wd2" y="hd2"/>
                </a:cxn>
                <a:cxn ang="16200000">
                  <a:pos x="wd2" y="hd2"/>
                </a:cxn>
              </a:cxnLst>
              <a:rect l="0" t="0" r="r" b="b"/>
              <a:pathLst>
                <a:path w="21600" h="21267" extrusionOk="0">
                  <a:moveTo>
                    <a:pt x="21600" y="8067"/>
                  </a:moveTo>
                  <a:cubicBezTo>
                    <a:pt x="21296" y="8067"/>
                    <a:pt x="21296" y="8067"/>
                    <a:pt x="21296" y="7467"/>
                  </a:cubicBezTo>
                  <a:cubicBezTo>
                    <a:pt x="21296" y="7467"/>
                    <a:pt x="21296" y="7467"/>
                    <a:pt x="20992" y="7467"/>
                  </a:cubicBezTo>
                  <a:cubicBezTo>
                    <a:pt x="20992" y="6867"/>
                    <a:pt x="20992" y="6867"/>
                    <a:pt x="20992" y="6267"/>
                  </a:cubicBezTo>
                  <a:cubicBezTo>
                    <a:pt x="20992" y="5667"/>
                    <a:pt x="20687" y="5667"/>
                    <a:pt x="20687" y="5667"/>
                  </a:cubicBezTo>
                  <a:cubicBezTo>
                    <a:pt x="20687" y="5067"/>
                    <a:pt x="20687" y="5067"/>
                    <a:pt x="20687" y="5067"/>
                  </a:cubicBezTo>
                  <a:cubicBezTo>
                    <a:pt x="20687" y="5067"/>
                    <a:pt x="20687" y="4467"/>
                    <a:pt x="20687" y="4467"/>
                  </a:cubicBezTo>
                  <a:cubicBezTo>
                    <a:pt x="20992" y="3867"/>
                    <a:pt x="20992" y="3867"/>
                    <a:pt x="20992" y="3267"/>
                  </a:cubicBezTo>
                  <a:cubicBezTo>
                    <a:pt x="20992" y="3267"/>
                    <a:pt x="20992" y="2667"/>
                    <a:pt x="20687" y="2667"/>
                  </a:cubicBezTo>
                  <a:cubicBezTo>
                    <a:pt x="20687" y="2067"/>
                    <a:pt x="20383" y="2667"/>
                    <a:pt x="20079" y="2067"/>
                  </a:cubicBezTo>
                  <a:cubicBezTo>
                    <a:pt x="20079" y="2067"/>
                    <a:pt x="20079" y="2067"/>
                    <a:pt x="20079" y="2067"/>
                  </a:cubicBezTo>
                  <a:cubicBezTo>
                    <a:pt x="19775" y="1467"/>
                    <a:pt x="19775" y="1467"/>
                    <a:pt x="19470" y="1467"/>
                  </a:cubicBezTo>
                  <a:cubicBezTo>
                    <a:pt x="19470" y="2067"/>
                    <a:pt x="19470" y="2067"/>
                    <a:pt x="19166" y="2067"/>
                  </a:cubicBezTo>
                  <a:cubicBezTo>
                    <a:pt x="18862" y="2667"/>
                    <a:pt x="18558" y="2067"/>
                    <a:pt x="18254" y="2067"/>
                  </a:cubicBezTo>
                  <a:cubicBezTo>
                    <a:pt x="18254" y="2067"/>
                    <a:pt x="17949" y="1467"/>
                    <a:pt x="17949" y="1467"/>
                  </a:cubicBezTo>
                  <a:cubicBezTo>
                    <a:pt x="17949" y="1467"/>
                    <a:pt x="17949" y="1467"/>
                    <a:pt x="17949" y="1467"/>
                  </a:cubicBezTo>
                  <a:cubicBezTo>
                    <a:pt x="17949" y="1467"/>
                    <a:pt x="17645" y="867"/>
                    <a:pt x="17645" y="867"/>
                  </a:cubicBezTo>
                  <a:cubicBezTo>
                    <a:pt x="17645" y="867"/>
                    <a:pt x="17645" y="1467"/>
                    <a:pt x="17341" y="867"/>
                  </a:cubicBezTo>
                  <a:cubicBezTo>
                    <a:pt x="17037" y="867"/>
                    <a:pt x="16428" y="267"/>
                    <a:pt x="16124" y="267"/>
                  </a:cubicBezTo>
                  <a:cubicBezTo>
                    <a:pt x="16124" y="267"/>
                    <a:pt x="16124" y="267"/>
                    <a:pt x="15820" y="267"/>
                  </a:cubicBezTo>
                  <a:cubicBezTo>
                    <a:pt x="15820" y="267"/>
                    <a:pt x="15820" y="-333"/>
                    <a:pt x="15515" y="267"/>
                  </a:cubicBezTo>
                  <a:cubicBezTo>
                    <a:pt x="15211" y="267"/>
                    <a:pt x="15515" y="-333"/>
                    <a:pt x="15515" y="267"/>
                  </a:cubicBezTo>
                  <a:cubicBezTo>
                    <a:pt x="15211" y="867"/>
                    <a:pt x="15515" y="2067"/>
                    <a:pt x="15211" y="2067"/>
                  </a:cubicBezTo>
                  <a:cubicBezTo>
                    <a:pt x="15211" y="2067"/>
                    <a:pt x="14907" y="2067"/>
                    <a:pt x="14907" y="2067"/>
                  </a:cubicBezTo>
                  <a:cubicBezTo>
                    <a:pt x="14907" y="2067"/>
                    <a:pt x="14907" y="2067"/>
                    <a:pt x="14907" y="2067"/>
                  </a:cubicBezTo>
                  <a:cubicBezTo>
                    <a:pt x="14907" y="2067"/>
                    <a:pt x="14603" y="2667"/>
                    <a:pt x="14603" y="2667"/>
                  </a:cubicBezTo>
                  <a:cubicBezTo>
                    <a:pt x="14603" y="3267"/>
                    <a:pt x="14603" y="3267"/>
                    <a:pt x="14603" y="3867"/>
                  </a:cubicBezTo>
                  <a:cubicBezTo>
                    <a:pt x="14603" y="3267"/>
                    <a:pt x="14299" y="3267"/>
                    <a:pt x="14299" y="3267"/>
                  </a:cubicBezTo>
                  <a:cubicBezTo>
                    <a:pt x="14299" y="3267"/>
                    <a:pt x="14299" y="3267"/>
                    <a:pt x="14299" y="3267"/>
                  </a:cubicBezTo>
                  <a:cubicBezTo>
                    <a:pt x="14299" y="3267"/>
                    <a:pt x="14299" y="3267"/>
                    <a:pt x="13994" y="3267"/>
                  </a:cubicBezTo>
                  <a:cubicBezTo>
                    <a:pt x="13994" y="3267"/>
                    <a:pt x="13994" y="3267"/>
                    <a:pt x="13994" y="3267"/>
                  </a:cubicBezTo>
                  <a:cubicBezTo>
                    <a:pt x="13690" y="3267"/>
                    <a:pt x="13690" y="3867"/>
                    <a:pt x="13690" y="3867"/>
                  </a:cubicBezTo>
                  <a:cubicBezTo>
                    <a:pt x="13386" y="3867"/>
                    <a:pt x="13082" y="3267"/>
                    <a:pt x="13082" y="3267"/>
                  </a:cubicBezTo>
                  <a:cubicBezTo>
                    <a:pt x="12777" y="3267"/>
                    <a:pt x="12777" y="3267"/>
                    <a:pt x="12777" y="3267"/>
                  </a:cubicBezTo>
                  <a:cubicBezTo>
                    <a:pt x="12777" y="3267"/>
                    <a:pt x="12777" y="2667"/>
                    <a:pt x="12777" y="2667"/>
                  </a:cubicBezTo>
                  <a:cubicBezTo>
                    <a:pt x="12777" y="2667"/>
                    <a:pt x="12473" y="2067"/>
                    <a:pt x="12169" y="2067"/>
                  </a:cubicBezTo>
                  <a:cubicBezTo>
                    <a:pt x="12169" y="2067"/>
                    <a:pt x="12169" y="2667"/>
                    <a:pt x="12169" y="2667"/>
                  </a:cubicBezTo>
                  <a:cubicBezTo>
                    <a:pt x="12169" y="2667"/>
                    <a:pt x="12169" y="3267"/>
                    <a:pt x="12169" y="3267"/>
                  </a:cubicBezTo>
                  <a:cubicBezTo>
                    <a:pt x="11865" y="3867"/>
                    <a:pt x="11865" y="3867"/>
                    <a:pt x="11865" y="3867"/>
                  </a:cubicBezTo>
                  <a:cubicBezTo>
                    <a:pt x="11561" y="3867"/>
                    <a:pt x="11256" y="3267"/>
                    <a:pt x="11256" y="3867"/>
                  </a:cubicBezTo>
                  <a:cubicBezTo>
                    <a:pt x="10952" y="3867"/>
                    <a:pt x="11256" y="5067"/>
                    <a:pt x="10952" y="5067"/>
                  </a:cubicBezTo>
                  <a:cubicBezTo>
                    <a:pt x="10648" y="6267"/>
                    <a:pt x="9735" y="6267"/>
                    <a:pt x="9127" y="7467"/>
                  </a:cubicBezTo>
                  <a:cubicBezTo>
                    <a:pt x="9127" y="7467"/>
                    <a:pt x="9127" y="7467"/>
                    <a:pt x="9431" y="8067"/>
                  </a:cubicBezTo>
                  <a:cubicBezTo>
                    <a:pt x="9431" y="8667"/>
                    <a:pt x="9735" y="9267"/>
                    <a:pt x="9735" y="9867"/>
                  </a:cubicBezTo>
                  <a:cubicBezTo>
                    <a:pt x="9735" y="10467"/>
                    <a:pt x="9431" y="10467"/>
                    <a:pt x="9735" y="11067"/>
                  </a:cubicBezTo>
                  <a:cubicBezTo>
                    <a:pt x="9735" y="11067"/>
                    <a:pt x="9735" y="10467"/>
                    <a:pt x="10039" y="11067"/>
                  </a:cubicBezTo>
                  <a:cubicBezTo>
                    <a:pt x="10039" y="11067"/>
                    <a:pt x="10039" y="11667"/>
                    <a:pt x="10039" y="11667"/>
                  </a:cubicBezTo>
                  <a:cubicBezTo>
                    <a:pt x="10039" y="12267"/>
                    <a:pt x="10039" y="12867"/>
                    <a:pt x="9735" y="12867"/>
                  </a:cubicBezTo>
                  <a:cubicBezTo>
                    <a:pt x="9431" y="12867"/>
                    <a:pt x="9127" y="11667"/>
                    <a:pt x="9431" y="11667"/>
                  </a:cubicBezTo>
                  <a:cubicBezTo>
                    <a:pt x="9127" y="11667"/>
                    <a:pt x="9127" y="11067"/>
                    <a:pt x="9127" y="11067"/>
                  </a:cubicBezTo>
                  <a:cubicBezTo>
                    <a:pt x="8823" y="11067"/>
                    <a:pt x="8823" y="11067"/>
                    <a:pt x="8823" y="11067"/>
                  </a:cubicBezTo>
                  <a:cubicBezTo>
                    <a:pt x="8518" y="11067"/>
                    <a:pt x="8518" y="11667"/>
                    <a:pt x="8518" y="11667"/>
                  </a:cubicBezTo>
                  <a:cubicBezTo>
                    <a:pt x="8214" y="11667"/>
                    <a:pt x="8214" y="11067"/>
                    <a:pt x="8214" y="11067"/>
                  </a:cubicBezTo>
                  <a:cubicBezTo>
                    <a:pt x="8214" y="11067"/>
                    <a:pt x="7606" y="11067"/>
                    <a:pt x="7606" y="10467"/>
                  </a:cubicBezTo>
                  <a:cubicBezTo>
                    <a:pt x="7301" y="10467"/>
                    <a:pt x="7910" y="11067"/>
                    <a:pt x="7606" y="11667"/>
                  </a:cubicBezTo>
                  <a:cubicBezTo>
                    <a:pt x="7301" y="11667"/>
                    <a:pt x="6693" y="11667"/>
                    <a:pt x="6693" y="11667"/>
                  </a:cubicBezTo>
                  <a:cubicBezTo>
                    <a:pt x="6389" y="11667"/>
                    <a:pt x="6389" y="11667"/>
                    <a:pt x="6085" y="11667"/>
                  </a:cubicBezTo>
                  <a:cubicBezTo>
                    <a:pt x="5780" y="11667"/>
                    <a:pt x="6085" y="11667"/>
                    <a:pt x="5780" y="12267"/>
                  </a:cubicBezTo>
                  <a:cubicBezTo>
                    <a:pt x="5780" y="12267"/>
                    <a:pt x="5780" y="12267"/>
                    <a:pt x="5476" y="12267"/>
                  </a:cubicBezTo>
                  <a:cubicBezTo>
                    <a:pt x="5476" y="12267"/>
                    <a:pt x="5476" y="12267"/>
                    <a:pt x="5172" y="12867"/>
                  </a:cubicBezTo>
                  <a:cubicBezTo>
                    <a:pt x="5476" y="12867"/>
                    <a:pt x="5476" y="12867"/>
                    <a:pt x="5172" y="12867"/>
                  </a:cubicBezTo>
                  <a:cubicBezTo>
                    <a:pt x="5172" y="12867"/>
                    <a:pt x="4868" y="13467"/>
                    <a:pt x="4868" y="13467"/>
                  </a:cubicBezTo>
                  <a:cubicBezTo>
                    <a:pt x="4868" y="13467"/>
                    <a:pt x="4868" y="12867"/>
                    <a:pt x="4868" y="12867"/>
                  </a:cubicBezTo>
                  <a:cubicBezTo>
                    <a:pt x="4868" y="12867"/>
                    <a:pt x="4563" y="13467"/>
                    <a:pt x="4563" y="13467"/>
                  </a:cubicBezTo>
                  <a:cubicBezTo>
                    <a:pt x="4259" y="13467"/>
                    <a:pt x="4259" y="13467"/>
                    <a:pt x="4259" y="13467"/>
                  </a:cubicBezTo>
                  <a:cubicBezTo>
                    <a:pt x="3955" y="12867"/>
                    <a:pt x="3651" y="12267"/>
                    <a:pt x="3955" y="12267"/>
                  </a:cubicBezTo>
                  <a:cubicBezTo>
                    <a:pt x="3955" y="12267"/>
                    <a:pt x="3651" y="12267"/>
                    <a:pt x="3651" y="12267"/>
                  </a:cubicBezTo>
                  <a:cubicBezTo>
                    <a:pt x="3346" y="12267"/>
                    <a:pt x="3346" y="11667"/>
                    <a:pt x="3042" y="12267"/>
                  </a:cubicBezTo>
                  <a:cubicBezTo>
                    <a:pt x="2738" y="12267"/>
                    <a:pt x="3042" y="12267"/>
                    <a:pt x="2738" y="12267"/>
                  </a:cubicBezTo>
                  <a:cubicBezTo>
                    <a:pt x="2738" y="12267"/>
                    <a:pt x="2738" y="11667"/>
                    <a:pt x="2738" y="11667"/>
                  </a:cubicBezTo>
                  <a:cubicBezTo>
                    <a:pt x="2738" y="12867"/>
                    <a:pt x="2434" y="14667"/>
                    <a:pt x="1825" y="14067"/>
                  </a:cubicBezTo>
                  <a:cubicBezTo>
                    <a:pt x="1825" y="14067"/>
                    <a:pt x="2130" y="13467"/>
                    <a:pt x="1825" y="13467"/>
                  </a:cubicBezTo>
                  <a:cubicBezTo>
                    <a:pt x="1825" y="13467"/>
                    <a:pt x="1825" y="13467"/>
                    <a:pt x="1521" y="13467"/>
                  </a:cubicBezTo>
                  <a:cubicBezTo>
                    <a:pt x="1521" y="13467"/>
                    <a:pt x="1521" y="12867"/>
                    <a:pt x="1521" y="12867"/>
                  </a:cubicBezTo>
                  <a:cubicBezTo>
                    <a:pt x="1521" y="12267"/>
                    <a:pt x="1217" y="12867"/>
                    <a:pt x="1217" y="12267"/>
                  </a:cubicBezTo>
                  <a:cubicBezTo>
                    <a:pt x="1217" y="12267"/>
                    <a:pt x="913" y="12267"/>
                    <a:pt x="913" y="12267"/>
                  </a:cubicBezTo>
                  <a:cubicBezTo>
                    <a:pt x="913" y="12267"/>
                    <a:pt x="913" y="11667"/>
                    <a:pt x="913" y="11667"/>
                  </a:cubicBezTo>
                  <a:cubicBezTo>
                    <a:pt x="608" y="11667"/>
                    <a:pt x="608" y="12267"/>
                    <a:pt x="608" y="12267"/>
                  </a:cubicBezTo>
                  <a:cubicBezTo>
                    <a:pt x="608" y="12267"/>
                    <a:pt x="304" y="12267"/>
                    <a:pt x="304" y="12267"/>
                  </a:cubicBezTo>
                  <a:cubicBezTo>
                    <a:pt x="304" y="12867"/>
                    <a:pt x="304" y="12867"/>
                    <a:pt x="304" y="12867"/>
                  </a:cubicBezTo>
                  <a:cubicBezTo>
                    <a:pt x="304" y="13467"/>
                    <a:pt x="0" y="14067"/>
                    <a:pt x="0" y="14667"/>
                  </a:cubicBezTo>
                  <a:cubicBezTo>
                    <a:pt x="0" y="14667"/>
                    <a:pt x="304" y="15267"/>
                    <a:pt x="304" y="15267"/>
                  </a:cubicBezTo>
                  <a:cubicBezTo>
                    <a:pt x="304" y="15267"/>
                    <a:pt x="608" y="15867"/>
                    <a:pt x="304" y="15867"/>
                  </a:cubicBezTo>
                  <a:cubicBezTo>
                    <a:pt x="304" y="15867"/>
                    <a:pt x="913" y="16467"/>
                    <a:pt x="913" y="16467"/>
                  </a:cubicBezTo>
                  <a:cubicBezTo>
                    <a:pt x="1217" y="16467"/>
                    <a:pt x="913" y="16467"/>
                    <a:pt x="913" y="17067"/>
                  </a:cubicBezTo>
                  <a:cubicBezTo>
                    <a:pt x="1217" y="17067"/>
                    <a:pt x="913" y="17067"/>
                    <a:pt x="1217" y="17067"/>
                  </a:cubicBezTo>
                  <a:cubicBezTo>
                    <a:pt x="1217" y="17067"/>
                    <a:pt x="1217" y="17067"/>
                    <a:pt x="1521" y="17667"/>
                  </a:cubicBezTo>
                  <a:cubicBezTo>
                    <a:pt x="1521" y="17667"/>
                    <a:pt x="1825" y="17667"/>
                    <a:pt x="1825" y="17667"/>
                  </a:cubicBezTo>
                  <a:cubicBezTo>
                    <a:pt x="2130" y="17667"/>
                    <a:pt x="2130" y="17667"/>
                    <a:pt x="2130" y="17067"/>
                  </a:cubicBezTo>
                  <a:cubicBezTo>
                    <a:pt x="2130" y="17067"/>
                    <a:pt x="2130" y="17067"/>
                    <a:pt x="2130" y="17067"/>
                  </a:cubicBezTo>
                  <a:cubicBezTo>
                    <a:pt x="2434" y="17067"/>
                    <a:pt x="2434" y="16467"/>
                    <a:pt x="2434" y="16467"/>
                  </a:cubicBezTo>
                  <a:cubicBezTo>
                    <a:pt x="2738" y="16467"/>
                    <a:pt x="2738" y="17067"/>
                    <a:pt x="2738" y="17067"/>
                  </a:cubicBezTo>
                  <a:cubicBezTo>
                    <a:pt x="2738" y="17667"/>
                    <a:pt x="2738" y="17667"/>
                    <a:pt x="2738" y="17667"/>
                  </a:cubicBezTo>
                  <a:cubicBezTo>
                    <a:pt x="2738" y="17667"/>
                    <a:pt x="3042" y="17667"/>
                    <a:pt x="3042" y="17667"/>
                  </a:cubicBezTo>
                  <a:cubicBezTo>
                    <a:pt x="3346" y="17667"/>
                    <a:pt x="3346" y="17667"/>
                    <a:pt x="3651" y="18267"/>
                  </a:cubicBezTo>
                  <a:cubicBezTo>
                    <a:pt x="3651" y="18267"/>
                    <a:pt x="3346" y="18267"/>
                    <a:pt x="3651" y="18267"/>
                  </a:cubicBezTo>
                  <a:cubicBezTo>
                    <a:pt x="3955" y="18267"/>
                    <a:pt x="4259" y="18267"/>
                    <a:pt x="4259" y="18267"/>
                  </a:cubicBezTo>
                  <a:cubicBezTo>
                    <a:pt x="4563" y="17667"/>
                    <a:pt x="4563" y="17067"/>
                    <a:pt x="4563" y="17067"/>
                  </a:cubicBezTo>
                  <a:cubicBezTo>
                    <a:pt x="4868" y="16467"/>
                    <a:pt x="4868" y="16467"/>
                    <a:pt x="5172" y="16467"/>
                  </a:cubicBezTo>
                  <a:cubicBezTo>
                    <a:pt x="5172" y="16467"/>
                    <a:pt x="5172" y="17067"/>
                    <a:pt x="5476" y="17067"/>
                  </a:cubicBezTo>
                  <a:cubicBezTo>
                    <a:pt x="5476" y="16467"/>
                    <a:pt x="5476" y="16467"/>
                    <a:pt x="5476" y="16467"/>
                  </a:cubicBezTo>
                  <a:cubicBezTo>
                    <a:pt x="5476" y="16467"/>
                    <a:pt x="5476" y="16467"/>
                    <a:pt x="5780" y="16467"/>
                  </a:cubicBezTo>
                  <a:cubicBezTo>
                    <a:pt x="5780" y="16467"/>
                    <a:pt x="6085" y="16467"/>
                    <a:pt x="6085" y="16467"/>
                  </a:cubicBezTo>
                  <a:cubicBezTo>
                    <a:pt x="6389" y="16467"/>
                    <a:pt x="6389" y="16467"/>
                    <a:pt x="6693" y="16467"/>
                  </a:cubicBezTo>
                  <a:cubicBezTo>
                    <a:pt x="6693" y="16467"/>
                    <a:pt x="7301" y="15867"/>
                    <a:pt x="7606" y="15867"/>
                  </a:cubicBezTo>
                  <a:cubicBezTo>
                    <a:pt x="7606" y="15867"/>
                    <a:pt x="7606" y="15867"/>
                    <a:pt x="7606" y="16467"/>
                  </a:cubicBezTo>
                  <a:cubicBezTo>
                    <a:pt x="7301" y="16467"/>
                    <a:pt x="7301" y="16467"/>
                    <a:pt x="7301" y="16467"/>
                  </a:cubicBezTo>
                  <a:cubicBezTo>
                    <a:pt x="7301" y="17067"/>
                    <a:pt x="7606" y="17067"/>
                    <a:pt x="7301" y="17067"/>
                  </a:cubicBezTo>
                  <a:cubicBezTo>
                    <a:pt x="7606" y="17067"/>
                    <a:pt x="7606" y="17667"/>
                    <a:pt x="7910" y="17667"/>
                  </a:cubicBezTo>
                  <a:cubicBezTo>
                    <a:pt x="7910" y="17667"/>
                    <a:pt x="7910" y="18267"/>
                    <a:pt x="7910" y="18267"/>
                  </a:cubicBezTo>
                  <a:cubicBezTo>
                    <a:pt x="7910" y="18267"/>
                    <a:pt x="7910" y="18267"/>
                    <a:pt x="7910" y="18267"/>
                  </a:cubicBezTo>
                  <a:cubicBezTo>
                    <a:pt x="7910" y="18267"/>
                    <a:pt x="7910" y="18867"/>
                    <a:pt x="8214" y="18867"/>
                  </a:cubicBezTo>
                  <a:cubicBezTo>
                    <a:pt x="8214" y="18867"/>
                    <a:pt x="8214" y="18867"/>
                    <a:pt x="8518" y="19467"/>
                  </a:cubicBezTo>
                  <a:cubicBezTo>
                    <a:pt x="8823" y="19467"/>
                    <a:pt x="9127" y="19467"/>
                    <a:pt x="9431" y="19467"/>
                  </a:cubicBezTo>
                  <a:cubicBezTo>
                    <a:pt x="9431" y="20067"/>
                    <a:pt x="9735" y="20067"/>
                    <a:pt x="10039" y="20067"/>
                  </a:cubicBezTo>
                  <a:cubicBezTo>
                    <a:pt x="10039" y="20067"/>
                    <a:pt x="10344" y="20067"/>
                    <a:pt x="10344" y="20067"/>
                  </a:cubicBezTo>
                  <a:cubicBezTo>
                    <a:pt x="10648" y="20067"/>
                    <a:pt x="10952" y="20067"/>
                    <a:pt x="11256" y="20067"/>
                  </a:cubicBezTo>
                  <a:cubicBezTo>
                    <a:pt x="11865" y="20667"/>
                    <a:pt x="12169" y="20667"/>
                    <a:pt x="12777" y="20667"/>
                  </a:cubicBezTo>
                  <a:cubicBezTo>
                    <a:pt x="12777" y="20667"/>
                    <a:pt x="12777" y="20667"/>
                    <a:pt x="13082" y="21267"/>
                  </a:cubicBezTo>
                  <a:cubicBezTo>
                    <a:pt x="13082" y="21267"/>
                    <a:pt x="13386" y="21267"/>
                    <a:pt x="13690" y="21267"/>
                  </a:cubicBezTo>
                  <a:cubicBezTo>
                    <a:pt x="13690" y="21267"/>
                    <a:pt x="13994" y="21267"/>
                    <a:pt x="13994" y="21267"/>
                  </a:cubicBezTo>
                  <a:cubicBezTo>
                    <a:pt x="14299" y="21267"/>
                    <a:pt x="13994" y="21267"/>
                    <a:pt x="14299" y="21267"/>
                  </a:cubicBezTo>
                  <a:cubicBezTo>
                    <a:pt x="14299" y="21267"/>
                    <a:pt x="14603" y="21267"/>
                    <a:pt x="14603" y="21267"/>
                  </a:cubicBezTo>
                  <a:cubicBezTo>
                    <a:pt x="14603" y="20667"/>
                    <a:pt x="14603" y="20667"/>
                    <a:pt x="14603" y="20667"/>
                  </a:cubicBezTo>
                  <a:cubicBezTo>
                    <a:pt x="14603" y="20667"/>
                    <a:pt x="14907" y="20667"/>
                    <a:pt x="14907" y="20667"/>
                  </a:cubicBezTo>
                  <a:cubicBezTo>
                    <a:pt x="14907" y="20667"/>
                    <a:pt x="15211" y="18867"/>
                    <a:pt x="15515" y="20067"/>
                  </a:cubicBezTo>
                  <a:cubicBezTo>
                    <a:pt x="15515" y="19467"/>
                    <a:pt x="15820" y="19467"/>
                    <a:pt x="16124" y="19467"/>
                  </a:cubicBezTo>
                  <a:cubicBezTo>
                    <a:pt x="16124" y="19467"/>
                    <a:pt x="16428" y="19467"/>
                    <a:pt x="16428" y="19467"/>
                  </a:cubicBezTo>
                  <a:cubicBezTo>
                    <a:pt x="16428" y="19467"/>
                    <a:pt x="16732" y="19467"/>
                    <a:pt x="16732" y="19467"/>
                  </a:cubicBezTo>
                  <a:cubicBezTo>
                    <a:pt x="17037" y="19467"/>
                    <a:pt x="16732" y="19467"/>
                    <a:pt x="17037" y="19467"/>
                  </a:cubicBezTo>
                  <a:cubicBezTo>
                    <a:pt x="17037" y="18867"/>
                    <a:pt x="17341" y="19467"/>
                    <a:pt x="17341" y="18867"/>
                  </a:cubicBezTo>
                  <a:cubicBezTo>
                    <a:pt x="17645" y="18867"/>
                    <a:pt x="17949" y="18267"/>
                    <a:pt x="18254" y="19467"/>
                  </a:cubicBezTo>
                  <a:cubicBezTo>
                    <a:pt x="18254" y="18867"/>
                    <a:pt x="18254" y="18267"/>
                    <a:pt x="18254" y="18267"/>
                  </a:cubicBezTo>
                  <a:cubicBezTo>
                    <a:pt x="18254" y="17667"/>
                    <a:pt x="18558" y="17667"/>
                    <a:pt x="18862" y="17067"/>
                  </a:cubicBezTo>
                  <a:cubicBezTo>
                    <a:pt x="18862" y="17067"/>
                    <a:pt x="18862" y="16467"/>
                    <a:pt x="19166" y="16467"/>
                  </a:cubicBezTo>
                  <a:cubicBezTo>
                    <a:pt x="19470" y="16467"/>
                    <a:pt x="19470" y="16467"/>
                    <a:pt x="19775" y="16467"/>
                  </a:cubicBezTo>
                  <a:cubicBezTo>
                    <a:pt x="19470" y="16467"/>
                    <a:pt x="19470" y="16467"/>
                    <a:pt x="19470" y="16467"/>
                  </a:cubicBezTo>
                  <a:cubicBezTo>
                    <a:pt x="19775" y="16467"/>
                    <a:pt x="19470" y="15867"/>
                    <a:pt x="19470" y="15867"/>
                  </a:cubicBezTo>
                  <a:cubicBezTo>
                    <a:pt x="19470" y="15867"/>
                    <a:pt x="19775" y="15867"/>
                    <a:pt x="19775" y="15867"/>
                  </a:cubicBezTo>
                  <a:cubicBezTo>
                    <a:pt x="19775" y="15867"/>
                    <a:pt x="19775" y="15267"/>
                    <a:pt x="19775" y="15267"/>
                  </a:cubicBezTo>
                  <a:cubicBezTo>
                    <a:pt x="19775" y="15867"/>
                    <a:pt x="19470" y="15267"/>
                    <a:pt x="19470" y="15267"/>
                  </a:cubicBezTo>
                  <a:cubicBezTo>
                    <a:pt x="19470" y="15267"/>
                    <a:pt x="19470" y="14667"/>
                    <a:pt x="19470" y="14667"/>
                  </a:cubicBezTo>
                  <a:cubicBezTo>
                    <a:pt x="19470" y="14667"/>
                    <a:pt x="19470" y="14667"/>
                    <a:pt x="19470" y="14667"/>
                  </a:cubicBezTo>
                  <a:cubicBezTo>
                    <a:pt x="19470" y="14067"/>
                    <a:pt x="19470" y="14067"/>
                    <a:pt x="19470" y="13467"/>
                  </a:cubicBezTo>
                  <a:cubicBezTo>
                    <a:pt x="19470" y="12867"/>
                    <a:pt x="19470" y="13467"/>
                    <a:pt x="19775" y="13467"/>
                  </a:cubicBezTo>
                  <a:cubicBezTo>
                    <a:pt x="20079" y="12867"/>
                    <a:pt x="20079" y="12867"/>
                    <a:pt x="20079" y="12867"/>
                  </a:cubicBezTo>
                  <a:cubicBezTo>
                    <a:pt x="20079" y="12867"/>
                    <a:pt x="20079" y="12267"/>
                    <a:pt x="20079" y="12267"/>
                  </a:cubicBezTo>
                  <a:cubicBezTo>
                    <a:pt x="20079" y="12267"/>
                    <a:pt x="20079" y="11667"/>
                    <a:pt x="20079" y="11667"/>
                  </a:cubicBezTo>
                  <a:cubicBezTo>
                    <a:pt x="19775" y="11067"/>
                    <a:pt x="19470" y="11667"/>
                    <a:pt x="19470" y="11067"/>
                  </a:cubicBezTo>
                  <a:cubicBezTo>
                    <a:pt x="19470" y="11067"/>
                    <a:pt x="19470" y="11067"/>
                    <a:pt x="19775" y="10467"/>
                  </a:cubicBezTo>
                  <a:cubicBezTo>
                    <a:pt x="19775" y="10467"/>
                    <a:pt x="19775" y="10467"/>
                    <a:pt x="19775" y="10467"/>
                  </a:cubicBezTo>
                  <a:cubicBezTo>
                    <a:pt x="20079" y="10467"/>
                    <a:pt x="20383" y="11667"/>
                    <a:pt x="20687" y="10467"/>
                  </a:cubicBezTo>
                  <a:cubicBezTo>
                    <a:pt x="20687" y="11067"/>
                    <a:pt x="21296" y="11067"/>
                    <a:pt x="21296" y="10467"/>
                  </a:cubicBezTo>
                  <a:cubicBezTo>
                    <a:pt x="21296" y="10467"/>
                    <a:pt x="21296" y="10467"/>
                    <a:pt x="21296" y="9867"/>
                  </a:cubicBezTo>
                  <a:cubicBezTo>
                    <a:pt x="21296" y="9867"/>
                    <a:pt x="21296" y="9267"/>
                    <a:pt x="20992" y="9867"/>
                  </a:cubicBezTo>
                  <a:cubicBezTo>
                    <a:pt x="21296" y="9267"/>
                    <a:pt x="21296" y="9267"/>
                    <a:pt x="21296" y="9267"/>
                  </a:cubicBezTo>
                  <a:cubicBezTo>
                    <a:pt x="21296" y="9267"/>
                    <a:pt x="21296" y="8667"/>
                    <a:pt x="21600" y="8067"/>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38" name="Shape 2739">
              <a:extLst>
                <a:ext uri="{FF2B5EF4-FFF2-40B4-BE49-F238E27FC236}">
                  <a16:creationId xmlns:a16="http://schemas.microsoft.com/office/drawing/2014/main" id="{722B7F04-EC7A-4800-AC49-9DFCB51D7FA2}"/>
                </a:ext>
              </a:extLst>
            </p:cNvPr>
            <p:cNvSpPr/>
            <p:nvPr/>
          </p:nvSpPr>
          <p:spPr>
            <a:xfrm>
              <a:off x="7991716" y="11714156"/>
              <a:ext cx="413610" cy="428559"/>
            </a:xfrm>
            <a:custGeom>
              <a:avLst/>
              <a:gdLst/>
              <a:ahLst/>
              <a:cxnLst>
                <a:cxn ang="0">
                  <a:pos x="wd2" y="hd2"/>
                </a:cxn>
                <a:cxn ang="5400000">
                  <a:pos x="wd2" y="hd2"/>
                </a:cxn>
                <a:cxn ang="10800000">
                  <a:pos x="wd2" y="hd2"/>
                </a:cxn>
                <a:cxn ang="16200000">
                  <a:pos x="wd2" y="hd2"/>
                </a:cxn>
              </a:cxnLst>
              <a:rect l="0" t="0" r="r" b="b"/>
              <a:pathLst>
                <a:path w="21600" h="21600" extrusionOk="0">
                  <a:moveTo>
                    <a:pt x="21600" y="18000"/>
                  </a:moveTo>
                  <a:cubicBezTo>
                    <a:pt x="20855" y="18000"/>
                    <a:pt x="20855" y="17280"/>
                    <a:pt x="20855" y="17280"/>
                  </a:cubicBezTo>
                  <a:cubicBezTo>
                    <a:pt x="20110" y="16560"/>
                    <a:pt x="19366" y="16560"/>
                    <a:pt x="20110" y="16560"/>
                  </a:cubicBezTo>
                  <a:cubicBezTo>
                    <a:pt x="20855" y="15840"/>
                    <a:pt x="20855" y="16560"/>
                    <a:pt x="20855" y="15840"/>
                  </a:cubicBezTo>
                  <a:cubicBezTo>
                    <a:pt x="20855" y="15120"/>
                    <a:pt x="20855" y="15840"/>
                    <a:pt x="20855" y="15120"/>
                  </a:cubicBezTo>
                  <a:cubicBezTo>
                    <a:pt x="20855" y="15120"/>
                    <a:pt x="19366" y="15120"/>
                    <a:pt x="20110" y="15120"/>
                  </a:cubicBezTo>
                  <a:cubicBezTo>
                    <a:pt x="19366" y="15120"/>
                    <a:pt x="19366" y="15120"/>
                    <a:pt x="19366" y="15120"/>
                  </a:cubicBezTo>
                  <a:cubicBezTo>
                    <a:pt x="19366" y="15120"/>
                    <a:pt x="18621" y="15120"/>
                    <a:pt x="18621" y="15120"/>
                  </a:cubicBezTo>
                  <a:cubicBezTo>
                    <a:pt x="18621" y="15120"/>
                    <a:pt x="18621" y="14400"/>
                    <a:pt x="17876" y="14400"/>
                  </a:cubicBezTo>
                  <a:cubicBezTo>
                    <a:pt x="17876" y="14400"/>
                    <a:pt x="17876" y="14400"/>
                    <a:pt x="17876" y="14400"/>
                  </a:cubicBezTo>
                  <a:cubicBezTo>
                    <a:pt x="17131" y="13680"/>
                    <a:pt x="17131" y="13680"/>
                    <a:pt x="17131" y="13680"/>
                  </a:cubicBezTo>
                  <a:cubicBezTo>
                    <a:pt x="16386" y="12960"/>
                    <a:pt x="16386" y="12960"/>
                    <a:pt x="16386" y="12960"/>
                  </a:cubicBezTo>
                  <a:cubicBezTo>
                    <a:pt x="15641" y="12960"/>
                    <a:pt x="15641" y="12240"/>
                    <a:pt x="15641" y="12240"/>
                  </a:cubicBezTo>
                  <a:cubicBezTo>
                    <a:pt x="15641" y="12240"/>
                    <a:pt x="14152" y="12240"/>
                    <a:pt x="14152" y="11520"/>
                  </a:cubicBezTo>
                  <a:cubicBezTo>
                    <a:pt x="14897" y="10800"/>
                    <a:pt x="16386" y="11520"/>
                    <a:pt x="16386" y="11520"/>
                  </a:cubicBezTo>
                  <a:cubicBezTo>
                    <a:pt x="17131" y="11520"/>
                    <a:pt x="17876" y="10080"/>
                    <a:pt x="17131" y="9360"/>
                  </a:cubicBezTo>
                  <a:cubicBezTo>
                    <a:pt x="17131" y="9360"/>
                    <a:pt x="16386" y="9360"/>
                    <a:pt x="15641" y="9360"/>
                  </a:cubicBezTo>
                  <a:cubicBezTo>
                    <a:pt x="15641" y="8640"/>
                    <a:pt x="14152" y="7920"/>
                    <a:pt x="14152" y="7920"/>
                  </a:cubicBezTo>
                  <a:cubicBezTo>
                    <a:pt x="14152" y="7200"/>
                    <a:pt x="13407" y="7200"/>
                    <a:pt x="13407" y="6480"/>
                  </a:cubicBezTo>
                  <a:cubicBezTo>
                    <a:pt x="13407" y="6480"/>
                    <a:pt x="12662" y="5760"/>
                    <a:pt x="13407" y="5760"/>
                  </a:cubicBezTo>
                  <a:cubicBezTo>
                    <a:pt x="13407" y="5040"/>
                    <a:pt x="14897" y="5040"/>
                    <a:pt x="14897" y="4320"/>
                  </a:cubicBezTo>
                  <a:cubicBezTo>
                    <a:pt x="14897" y="4320"/>
                    <a:pt x="14152" y="3600"/>
                    <a:pt x="13407" y="3600"/>
                  </a:cubicBezTo>
                  <a:cubicBezTo>
                    <a:pt x="13407" y="3600"/>
                    <a:pt x="13407" y="2880"/>
                    <a:pt x="13407" y="2880"/>
                  </a:cubicBezTo>
                  <a:cubicBezTo>
                    <a:pt x="13407" y="2880"/>
                    <a:pt x="13407" y="2880"/>
                    <a:pt x="13407" y="2880"/>
                  </a:cubicBezTo>
                  <a:cubicBezTo>
                    <a:pt x="12662" y="2880"/>
                    <a:pt x="12662" y="2880"/>
                    <a:pt x="11917" y="2880"/>
                  </a:cubicBezTo>
                  <a:cubicBezTo>
                    <a:pt x="11917" y="2880"/>
                    <a:pt x="11917" y="2160"/>
                    <a:pt x="11172" y="2160"/>
                  </a:cubicBezTo>
                  <a:cubicBezTo>
                    <a:pt x="11172" y="2880"/>
                    <a:pt x="11172" y="2160"/>
                    <a:pt x="11172" y="2160"/>
                  </a:cubicBezTo>
                  <a:cubicBezTo>
                    <a:pt x="11172" y="1440"/>
                    <a:pt x="11917" y="2160"/>
                    <a:pt x="11917" y="1440"/>
                  </a:cubicBezTo>
                  <a:cubicBezTo>
                    <a:pt x="11917" y="1440"/>
                    <a:pt x="11172" y="1440"/>
                    <a:pt x="11172" y="1440"/>
                  </a:cubicBezTo>
                  <a:cubicBezTo>
                    <a:pt x="10428" y="720"/>
                    <a:pt x="10428" y="720"/>
                    <a:pt x="10428" y="0"/>
                  </a:cubicBezTo>
                  <a:cubicBezTo>
                    <a:pt x="10428" y="720"/>
                    <a:pt x="9683" y="0"/>
                    <a:pt x="8938" y="720"/>
                  </a:cubicBezTo>
                  <a:cubicBezTo>
                    <a:pt x="8938" y="720"/>
                    <a:pt x="10428" y="1440"/>
                    <a:pt x="8938" y="720"/>
                  </a:cubicBezTo>
                  <a:cubicBezTo>
                    <a:pt x="7448" y="720"/>
                    <a:pt x="8193" y="1440"/>
                    <a:pt x="7448" y="1440"/>
                  </a:cubicBezTo>
                  <a:cubicBezTo>
                    <a:pt x="7448" y="1440"/>
                    <a:pt x="6703" y="1440"/>
                    <a:pt x="6703" y="1440"/>
                  </a:cubicBezTo>
                  <a:cubicBezTo>
                    <a:pt x="6703" y="1440"/>
                    <a:pt x="5959" y="720"/>
                    <a:pt x="5959" y="720"/>
                  </a:cubicBezTo>
                  <a:cubicBezTo>
                    <a:pt x="5959" y="720"/>
                    <a:pt x="5959" y="1440"/>
                    <a:pt x="5214" y="1440"/>
                  </a:cubicBezTo>
                  <a:cubicBezTo>
                    <a:pt x="5214" y="1440"/>
                    <a:pt x="5214" y="720"/>
                    <a:pt x="4469" y="720"/>
                  </a:cubicBezTo>
                  <a:cubicBezTo>
                    <a:pt x="4469" y="720"/>
                    <a:pt x="4469" y="1440"/>
                    <a:pt x="4469" y="1440"/>
                  </a:cubicBezTo>
                  <a:cubicBezTo>
                    <a:pt x="4469" y="1440"/>
                    <a:pt x="3724" y="1440"/>
                    <a:pt x="3724" y="1440"/>
                  </a:cubicBezTo>
                  <a:cubicBezTo>
                    <a:pt x="2979" y="1440"/>
                    <a:pt x="2234" y="2160"/>
                    <a:pt x="1490" y="2160"/>
                  </a:cubicBezTo>
                  <a:cubicBezTo>
                    <a:pt x="745" y="2160"/>
                    <a:pt x="745" y="2160"/>
                    <a:pt x="0" y="2160"/>
                  </a:cubicBezTo>
                  <a:cubicBezTo>
                    <a:pt x="0" y="2880"/>
                    <a:pt x="0" y="2880"/>
                    <a:pt x="745" y="2880"/>
                  </a:cubicBezTo>
                  <a:cubicBezTo>
                    <a:pt x="745" y="3600"/>
                    <a:pt x="745" y="3600"/>
                    <a:pt x="1490" y="4320"/>
                  </a:cubicBezTo>
                  <a:cubicBezTo>
                    <a:pt x="1490" y="4320"/>
                    <a:pt x="1490" y="5040"/>
                    <a:pt x="1490" y="5760"/>
                  </a:cubicBezTo>
                  <a:cubicBezTo>
                    <a:pt x="1490" y="6480"/>
                    <a:pt x="1490" y="6480"/>
                    <a:pt x="1490" y="7200"/>
                  </a:cubicBezTo>
                  <a:cubicBezTo>
                    <a:pt x="1490" y="7200"/>
                    <a:pt x="745" y="7200"/>
                    <a:pt x="745" y="7200"/>
                  </a:cubicBezTo>
                  <a:cubicBezTo>
                    <a:pt x="745" y="7200"/>
                    <a:pt x="745" y="7200"/>
                    <a:pt x="745" y="7200"/>
                  </a:cubicBezTo>
                  <a:cubicBezTo>
                    <a:pt x="745" y="7920"/>
                    <a:pt x="745" y="7200"/>
                    <a:pt x="745" y="7920"/>
                  </a:cubicBezTo>
                  <a:cubicBezTo>
                    <a:pt x="745" y="7920"/>
                    <a:pt x="745" y="7920"/>
                    <a:pt x="745" y="7920"/>
                  </a:cubicBezTo>
                  <a:cubicBezTo>
                    <a:pt x="745" y="7920"/>
                    <a:pt x="745" y="8640"/>
                    <a:pt x="745" y="8640"/>
                  </a:cubicBezTo>
                  <a:cubicBezTo>
                    <a:pt x="745" y="8640"/>
                    <a:pt x="745" y="8640"/>
                    <a:pt x="1490" y="9360"/>
                  </a:cubicBezTo>
                  <a:cubicBezTo>
                    <a:pt x="1490" y="9360"/>
                    <a:pt x="1490" y="10080"/>
                    <a:pt x="1490" y="10080"/>
                  </a:cubicBezTo>
                  <a:cubicBezTo>
                    <a:pt x="1490" y="10080"/>
                    <a:pt x="1490" y="10080"/>
                    <a:pt x="1490" y="10800"/>
                  </a:cubicBezTo>
                  <a:cubicBezTo>
                    <a:pt x="1490" y="10800"/>
                    <a:pt x="1490" y="10800"/>
                    <a:pt x="1490" y="10800"/>
                  </a:cubicBezTo>
                  <a:cubicBezTo>
                    <a:pt x="2234" y="10800"/>
                    <a:pt x="2979" y="11520"/>
                    <a:pt x="3724" y="11520"/>
                  </a:cubicBezTo>
                  <a:cubicBezTo>
                    <a:pt x="4469" y="11520"/>
                    <a:pt x="4469" y="11520"/>
                    <a:pt x="5214" y="11520"/>
                  </a:cubicBezTo>
                  <a:cubicBezTo>
                    <a:pt x="5959" y="11520"/>
                    <a:pt x="7448" y="12240"/>
                    <a:pt x="7448" y="12960"/>
                  </a:cubicBezTo>
                  <a:cubicBezTo>
                    <a:pt x="8193" y="12960"/>
                    <a:pt x="8193" y="13680"/>
                    <a:pt x="8938" y="14400"/>
                  </a:cubicBezTo>
                  <a:cubicBezTo>
                    <a:pt x="9683" y="14400"/>
                    <a:pt x="10428" y="13680"/>
                    <a:pt x="11172" y="13680"/>
                  </a:cubicBezTo>
                  <a:cubicBezTo>
                    <a:pt x="11917" y="14400"/>
                    <a:pt x="11172" y="15120"/>
                    <a:pt x="11917" y="15120"/>
                  </a:cubicBezTo>
                  <a:cubicBezTo>
                    <a:pt x="11917" y="15120"/>
                    <a:pt x="11917" y="15120"/>
                    <a:pt x="12662" y="15120"/>
                  </a:cubicBezTo>
                  <a:cubicBezTo>
                    <a:pt x="12662" y="15120"/>
                    <a:pt x="12662" y="15840"/>
                    <a:pt x="12662" y="15840"/>
                  </a:cubicBezTo>
                  <a:cubicBezTo>
                    <a:pt x="12662" y="15840"/>
                    <a:pt x="13407" y="15840"/>
                    <a:pt x="13407" y="15840"/>
                  </a:cubicBezTo>
                  <a:cubicBezTo>
                    <a:pt x="13407" y="15840"/>
                    <a:pt x="13407" y="15840"/>
                    <a:pt x="14152" y="15840"/>
                  </a:cubicBezTo>
                  <a:cubicBezTo>
                    <a:pt x="14152" y="15840"/>
                    <a:pt x="14897" y="15120"/>
                    <a:pt x="15641" y="15120"/>
                  </a:cubicBezTo>
                  <a:cubicBezTo>
                    <a:pt x="16386" y="15840"/>
                    <a:pt x="15641" y="16560"/>
                    <a:pt x="15641" y="16560"/>
                  </a:cubicBezTo>
                  <a:cubicBezTo>
                    <a:pt x="15641" y="17280"/>
                    <a:pt x="15641" y="16560"/>
                    <a:pt x="16386" y="17280"/>
                  </a:cubicBezTo>
                  <a:cubicBezTo>
                    <a:pt x="16386" y="17280"/>
                    <a:pt x="17131" y="17280"/>
                    <a:pt x="17131" y="18000"/>
                  </a:cubicBezTo>
                  <a:cubicBezTo>
                    <a:pt x="17131" y="18000"/>
                    <a:pt x="17131" y="18720"/>
                    <a:pt x="17131" y="19440"/>
                  </a:cubicBezTo>
                  <a:cubicBezTo>
                    <a:pt x="17131" y="19440"/>
                    <a:pt x="17876" y="20160"/>
                    <a:pt x="17876" y="20880"/>
                  </a:cubicBezTo>
                  <a:cubicBezTo>
                    <a:pt x="18621" y="21600"/>
                    <a:pt x="17876" y="21600"/>
                    <a:pt x="18621" y="21600"/>
                  </a:cubicBezTo>
                  <a:cubicBezTo>
                    <a:pt x="19366" y="21600"/>
                    <a:pt x="19366" y="20880"/>
                    <a:pt x="19366" y="20880"/>
                  </a:cubicBezTo>
                  <a:cubicBezTo>
                    <a:pt x="20110" y="20880"/>
                    <a:pt x="20110" y="20880"/>
                    <a:pt x="20855" y="20880"/>
                  </a:cubicBezTo>
                  <a:cubicBezTo>
                    <a:pt x="20855" y="20880"/>
                    <a:pt x="20855" y="20160"/>
                    <a:pt x="20855" y="20160"/>
                  </a:cubicBezTo>
                  <a:cubicBezTo>
                    <a:pt x="20855" y="19440"/>
                    <a:pt x="20855" y="19440"/>
                    <a:pt x="20855" y="19440"/>
                  </a:cubicBezTo>
                  <a:cubicBezTo>
                    <a:pt x="20855" y="19440"/>
                    <a:pt x="20110" y="18720"/>
                    <a:pt x="20110" y="18720"/>
                  </a:cubicBezTo>
                  <a:cubicBezTo>
                    <a:pt x="20110" y="18000"/>
                    <a:pt x="20855" y="18720"/>
                    <a:pt x="20855" y="18720"/>
                  </a:cubicBezTo>
                  <a:cubicBezTo>
                    <a:pt x="20855" y="18720"/>
                    <a:pt x="21600" y="18720"/>
                    <a:pt x="21600" y="1800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39" name="Shape 2740">
              <a:extLst>
                <a:ext uri="{FF2B5EF4-FFF2-40B4-BE49-F238E27FC236}">
                  <a16:creationId xmlns:a16="http://schemas.microsoft.com/office/drawing/2014/main" id="{AD36EF79-3500-4B3A-A24D-60C8305344C6}"/>
                </a:ext>
              </a:extLst>
            </p:cNvPr>
            <p:cNvSpPr/>
            <p:nvPr/>
          </p:nvSpPr>
          <p:spPr>
            <a:xfrm>
              <a:off x="2450358" y="11480436"/>
              <a:ext cx="57309" cy="41390"/>
            </a:xfrm>
            <a:custGeom>
              <a:avLst/>
              <a:gdLst/>
              <a:ahLst/>
              <a:cxnLst>
                <a:cxn ang="0">
                  <a:pos x="wd2" y="hd2"/>
                </a:cxn>
                <a:cxn ang="5400000">
                  <a:pos x="wd2" y="hd2"/>
                </a:cxn>
                <a:cxn ang="10800000">
                  <a:pos x="wd2" y="hd2"/>
                </a:cxn>
                <a:cxn ang="16200000">
                  <a:pos x="wd2" y="hd2"/>
                </a:cxn>
              </a:cxnLst>
              <a:rect l="0" t="0" r="r" b="b"/>
              <a:pathLst>
                <a:path w="21600" h="15600" extrusionOk="0">
                  <a:moveTo>
                    <a:pt x="21600" y="7800"/>
                  </a:moveTo>
                  <a:cubicBezTo>
                    <a:pt x="16200" y="7800"/>
                    <a:pt x="16200" y="2400"/>
                    <a:pt x="16200" y="2400"/>
                  </a:cubicBezTo>
                  <a:cubicBezTo>
                    <a:pt x="16200" y="2400"/>
                    <a:pt x="5400" y="-3000"/>
                    <a:pt x="5400" y="2400"/>
                  </a:cubicBezTo>
                  <a:cubicBezTo>
                    <a:pt x="5400" y="2400"/>
                    <a:pt x="0" y="7800"/>
                    <a:pt x="0" y="7800"/>
                  </a:cubicBezTo>
                  <a:cubicBezTo>
                    <a:pt x="5400" y="7800"/>
                    <a:pt x="5400" y="7800"/>
                    <a:pt x="0" y="13200"/>
                  </a:cubicBezTo>
                  <a:cubicBezTo>
                    <a:pt x="5400" y="18600"/>
                    <a:pt x="10800" y="13200"/>
                    <a:pt x="16200" y="13200"/>
                  </a:cubicBezTo>
                  <a:cubicBezTo>
                    <a:pt x="16200" y="13200"/>
                    <a:pt x="16200" y="13200"/>
                    <a:pt x="16200" y="13200"/>
                  </a:cubicBezTo>
                  <a:cubicBezTo>
                    <a:pt x="16200" y="7800"/>
                    <a:pt x="16200" y="7800"/>
                    <a:pt x="21600" y="780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40" name="Shape 2741">
              <a:extLst>
                <a:ext uri="{FF2B5EF4-FFF2-40B4-BE49-F238E27FC236}">
                  <a16:creationId xmlns:a16="http://schemas.microsoft.com/office/drawing/2014/main" id="{EDF261C7-6486-4574-97DE-A02F75B2067E}"/>
                </a:ext>
              </a:extLst>
            </p:cNvPr>
            <p:cNvSpPr/>
            <p:nvPr/>
          </p:nvSpPr>
          <p:spPr>
            <a:xfrm>
              <a:off x="4807931" y="11484403"/>
              <a:ext cx="236200" cy="513806"/>
            </a:xfrm>
            <a:custGeom>
              <a:avLst/>
              <a:gdLst/>
              <a:ahLst/>
              <a:cxnLst>
                <a:cxn ang="0">
                  <a:pos x="wd2" y="hd2"/>
                </a:cxn>
                <a:cxn ang="5400000">
                  <a:pos x="wd2" y="hd2"/>
                </a:cxn>
                <a:cxn ang="10800000">
                  <a:pos x="wd2" y="hd2"/>
                </a:cxn>
                <a:cxn ang="16200000">
                  <a:pos x="wd2" y="hd2"/>
                </a:cxn>
              </a:cxnLst>
              <a:rect l="0" t="0" r="r" b="b"/>
              <a:pathLst>
                <a:path w="20894" h="21110" extrusionOk="0">
                  <a:moveTo>
                    <a:pt x="20894" y="14105"/>
                  </a:moveTo>
                  <a:cubicBezTo>
                    <a:pt x="19623" y="14105"/>
                    <a:pt x="19623" y="13521"/>
                    <a:pt x="19623" y="13521"/>
                  </a:cubicBezTo>
                  <a:cubicBezTo>
                    <a:pt x="19623" y="13521"/>
                    <a:pt x="19623" y="12937"/>
                    <a:pt x="19623" y="12937"/>
                  </a:cubicBezTo>
                  <a:cubicBezTo>
                    <a:pt x="18353" y="11769"/>
                    <a:pt x="18353" y="12937"/>
                    <a:pt x="17082" y="12353"/>
                  </a:cubicBezTo>
                  <a:cubicBezTo>
                    <a:pt x="17082" y="12353"/>
                    <a:pt x="15812" y="11769"/>
                    <a:pt x="15812" y="11769"/>
                  </a:cubicBezTo>
                  <a:cubicBezTo>
                    <a:pt x="15812" y="11769"/>
                    <a:pt x="15812" y="11186"/>
                    <a:pt x="15812" y="11186"/>
                  </a:cubicBezTo>
                  <a:cubicBezTo>
                    <a:pt x="15812" y="11186"/>
                    <a:pt x="15812" y="11186"/>
                    <a:pt x="15812" y="11186"/>
                  </a:cubicBezTo>
                  <a:cubicBezTo>
                    <a:pt x="14541" y="10602"/>
                    <a:pt x="14541" y="10018"/>
                    <a:pt x="14541" y="9434"/>
                  </a:cubicBezTo>
                  <a:cubicBezTo>
                    <a:pt x="15812" y="9434"/>
                    <a:pt x="13270" y="8267"/>
                    <a:pt x="13270" y="8267"/>
                  </a:cubicBezTo>
                  <a:cubicBezTo>
                    <a:pt x="13270" y="7683"/>
                    <a:pt x="14541" y="8267"/>
                    <a:pt x="14541" y="7683"/>
                  </a:cubicBezTo>
                  <a:cubicBezTo>
                    <a:pt x="14541" y="7099"/>
                    <a:pt x="14541" y="6515"/>
                    <a:pt x="14541" y="6515"/>
                  </a:cubicBezTo>
                  <a:cubicBezTo>
                    <a:pt x="14541" y="6515"/>
                    <a:pt x="14541" y="5932"/>
                    <a:pt x="14541" y="5932"/>
                  </a:cubicBezTo>
                  <a:cubicBezTo>
                    <a:pt x="14541" y="5932"/>
                    <a:pt x="14541" y="5348"/>
                    <a:pt x="14541" y="5348"/>
                  </a:cubicBezTo>
                  <a:cubicBezTo>
                    <a:pt x="15812" y="5348"/>
                    <a:pt x="15812" y="4764"/>
                    <a:pt x="14541" y="4764"/>
                  </a:cubicBezTo>
                  <a:cubicBezTo>
                    <a:pt x="14541" y="4180"/>
                    <a:pt x="14541" y="3596"/>
                    <a:pt x="13270" y="3013"/>
                  </a:cubicBezTo>
                  <a:cubicBezTo>
                    <a:pt x="13270" y="2429"/>
                    <a:pt x="12000" y="2429"/>
                    <a:pt x="12000" y="2429"/>
                  </a:cubicBezTo>
                  <a:cubicBezTo>
                    <a:pt x="10729" y="1845"/>
                    <a:pt x="10729" y="1845"/>
                    <a:pt x="10729" y="1845"/>
                  </a:cubicBezTo>
                  <a:cubicBezTo>
                    <a:pt x="10729" y="1261"/>
                    <a:pt x="10729" y="1261"/>
                    <a:pt x="9459" y="1261"/>
                  </a:cubicBezTo>
                  <a:cubicBezTo>
                    <a:pt x="8188" y="94"/>
                    <a:pt x="8188" y="678"/>
                    <a:pt x="6918" y="1261"/>
                  </a:cubicBezTo>
                  <a:cubicBezTo>
                    <a:pt x="4376" y="1261"/>
                    <a:pt x="6918" y="94"/>
                    <a:pt x="5647" y="94"/>
                  </a:cubicBezTo>
                  <a:cubicBezTo>
                    <a:pt x="4376" y="-490"/>
                    <a:pt x="1835" y="1845"/>
                    <a:pt x="1835" y="1845"/>
                  </a:cubicBezTo>
                  <a:cubicBezTo>
                    <a:pt x="565" y="2429"/>
                    <a:pt x="565" y="3013"/>
                    <a:pt x="565" y="3013"/>
                  </a:cubicBezTo>
                  <a:cubicBezTo>
                    <a:pt x="-706" y="3596"/>
                    <a:pt x="565" y="3596"/>
                    <a:pt x="565" y="3596"/>
                  </a:cubicBezTo>
                  <a:cubicBezTo>
                    <a:pt x="565" y="4180"/>
                    <a:pt x="565" y="4764"/>
                    <a:pt x="565" y="4764"/>
                  </a:cubicBezTo>
                  <a:cubicBezTo>
                    <a:pt x="565" y="4764"/>
                    <a:pt x="565" y="5348"/>
                    <a:pt x="565" y="5932"/>
                  </a:cubicBezTo>
                  <a:cubicBezTo>
                    <a:pt x="1835" y="5348"/>
                    <a:pt x="4376" y="5932"/>
                    <a:pt x="3106" y="6515"/>
                  </a:cubicBezTo>
                  <a:cubicBezTo>
                    <a:pt x="3106" y="6515"/>
                    <a:pt x="3106" y="7099"/>
                    <a:pt x="3106" y="7099"/>
                  </a:cubicBezTo>
                  <a:cubicBezTo>
                    <a:pt x="3106" y="7099"/>
                    <a:pt x="3106" y="7099"/>
                    <a:pt x="4376" y="7683"/>
                  </a:cubicBezTo>
                  <a:cubicBezTo>
                    <a:pt x="3106" y="7683"/>
                    <a:pt x="3106" y="7683"/>
                    <a:pt x="3106" y="7099"/>
                  </a:cubicBezTo>
                  <a:cubicBezTo>
                    <a:pt x="3106" y="7683"/>
                    <a:pt x="1835" y="7683"/>
                    <a:pt x="1835" y="7683"/>
                  </a:cubicBezTo>
                  <a:cubicBezTo>
                    <a:pt x="1835" y="8267"/>
                    <a:pt x="3106" y="7683"/>
                    <a:pt x="1835" y="8267"/>
                  </a:cubicBezTo>
                  <a:cubicBezTo>
                    <a:pt x="1835" y="8851"/>
                    <a:pt x="1835" y="8851"/>
                    <a:pt x="565" y="8851"/>
                  </a:cubicBezTo>
                  <a:cubicBezTo>
                    <a:pt x="1835" y="8851"/>
                    <a:pt x="1835" y="9434"/>
                    <a:pt x="1835" y="9434"/>
                  </a:cubicBezTo>
                  <a:cubicBezTo>
                    <a:pt x="1835" y="9434"/>
                    <a:pt x="1835" y="9434"/>
                    <a:pt x="1835" y="9434"/>
                  </a:cubicBezTo>
                  <a:cubicBezTo>
                    <a:pt x="3106" y="10018"/>
                    <a:pt x="1835" y="10602"/>
                    <a:pt x="1835" y="10602"/>
                  </a:cubicBezTo>
                  <a:cubicBezTo>
                    <a:pt x="1835" y="11186"/>
                    <a:pt x="1835" y="11186"/>
                    <a:pt x="1835" y="11769"/>
                  </a:cubicBezTo>
                  <a:cubicBezTo>
                    <a:pt x="1835" y="11769"/>
                    <a:pt x="1835" y="11769"/>
                    <a:pt x="1835" y="11769"/>
                  </a:cubicBezTo>
                  <a:cubicBezTo>
                    <a:pt x="1835" y="12353"/>
                    <a:pt x="1835" y="12353"/>
                    <a:pt x="565" y="12353"/>
                  </a:cubicBezTo>
                  <a:cubicBezTo>
                    <a:pt x="565" y="12353"/>
                    <a:pt x="1835" y="12937"/>
                    <a:pt x="1835" y="12937"/>
                  </a:cubicBezTo>
                  <a:cubicBezTo>
                    <a:pt x="565" y="12937"/>
                    <a:pt x="565" y="13521"/>
                    <a:pt x="565" y="14105"/>
                  </a:cubicBezTo>
                  <a:cubicBezTo>
                    <a:pt x="565" y="14105"/>
                    <a:pt x="565" y="14105"/>
                    <a:pt x="565" y="14105"/>
                  </a:cubicBezTo>
                  <a:cubicBezTo>
                    <a:pt x="565" y="14688"/>
                    <a:pt x="565" y="14688"/>
                    <a:pt x="565" y="15272"/>
                  </a:cubicBezTo>
                  <a:cubicBezTo>
                    <a:pt x="1835" y="15272"/>
                    <a:pt x="1835" y="15856"/>
                    <a:pt x="1835" y="15856"/>
                  </a:cubicBezTo>
                  <a:cubicBezTo>
                    <a:pt x="1835" y="17024"/>
                    <a:pt x="1835" y="16440"/>
                    <a:pt x="565" y="15856"/>
                  </a:cubicBezTo>
                  <a:cubicBezTo>
                    <a:pt x="565" y="15856"/>
                    <a:pt x="565" y="15856"/>
                    <a:pt x="565" y="15856"/>
                  </a:cubicBezTo>
                  <a:cubicBezTo>
                    <a:pt x="565" y="15856"/>
                    <a:pt x="565" y="17024"/>
                    <a:pt x="1835" y="17024"/>
                  </a:cubicBezTo>
                  <a:cubicBezTo>
                    <a:pt x="1835" y="17607"/>
                    <a:pt x="5647" y="17607"/>
                    <a:pt x="5647" y="18191"/>
                  </a:cubicBezTo>
                  <a:cubicBezTo>
                    <a:pt x="5647" y="18191"/>
                    <a:pt x="5647" y="18191"/>
                    <a:pt x="5647" y="18191"/>
                  </a:cubicBezTo>
                  <a:cubicBezTo>
                    <a:pt x="5647" y="18191"/>
                    <a:pt x="5647" y="18191"/>
                    <a:pt x="5647" y="18191"/>
                  </a:cubicBezTo>
                  <a:cubicBezTo>
                    <a:pt x="6918" y="18191"/>
                    <a:pt x="6918" y="18775"/>
                    <a:pt x="8188" y="19359"/>
                  </a:cubicBezTo>
                  <a:cubicBezTo>
                    <a:pt x="8188" y="19359"/>
                    <a:pt x="6918" y="19359"/>
                    <a:pt x="6918" y="19359"/>
                  </a:cubicBezTo>
                  <a:cubicBezTo>
                    <a:pt x="6918" y="19359"/>
                    <a:pt x="8188" y="19359"/>
                    <a:pt x="8188" y="19942"/>
                  </a:cubicBezTo>
                  <a:cubicBezTo>
                    <a:pt x="8188" y="19942"/>
                    <a:pt x="8188" y="19942"/>
                    <a:pt x="8188" y="20526"/>
                  </a:cubicBezTo>
                  <a:cubicBezTo>
                    <a:pt x="8188" y="20526"/>
                    <a:pt x="8188" y="20526"/>
                    <a:pt x="8188" y="21110"/>
                  </a:cubicBezTo>
                  <a:cubicBezTo>
                    <a:pt x="8188" y="20526"/>
                    <a:pt x="9459" y="21110"/>
                    <a:pt x="10729" y="21110"/>
                  </a:cubicBezTo>
                  <a:cubicBezTo>
                    <a:pt x="10729" y="21110"/>
                    <a:pt x="10729" y="21110"/>
                    <a:pt x="10729" y="21110"/>
                  </a:cubicBezTo>
                  <a:cubicBezTo>
                    <a:pt x="10729" y="21110"/>
                    <a:pt x="12000" y="21110"/>
                    <a:pt x="12000" y="21110"/>
                  </a:cubicBezTo>
                  <a:cubicBezTo>
                    <a:pt x="12000" y="20526"/>
                    <a:pt x="12000" y="20526"/>
                    <a:pt x="12000" y="20526"/>
                  </a:cubicBezTo>
                  <a:cubicBezTo>
                    <a:pt x="12000" y="19942"/>
                    <a:pt x="10729" y="20526"/>
                    <a:pt x="12000" y="20526"/>
                  </a:cubicBezTo>
                  <a:cubicBezTo>
                    <a:pt x="12000" y="19942"/>
                    <a:pt x="13270" y="20526"/>
                    <a:pt x="13270" y="19942"/>
                  </a:cubicBezTo>
                  <a:cubicBezTo>
                    <a:pt x="13270" y="19942"/>
                    <a:pt x="12000" y="19359"/>
                    <a:pt x="12000" y="18775"/>
                  </a:cubicBezTo>
                  <a:cubicBezTo>
                    <a:pt x="13270" y="18775"/>
                    <a:pt x="13270" y="18775"/>
                    <a:pt x="13270" y="18191"/>
                  </a:cubicBezTo>
                  <a:cubicBezTo>
                    <a:pt x="14541" y="18191"/>
                    <a:pt x="14541" y="18775"/>
                    <a:pt x="15812" y="18191"/>
                  </a:cubicBezTo>
                  <a:cubicBezTo>
                    <a:pt x="15812" y="18191"/>
                    <a:pt x="15812" y="17607"/>
                    <a:pt x="15812" y="17607"/>
                  </a:cubicBezTo>
                  <a:cubicBezTo>
                    <a:pt x="17082" y="17024"/>
                    <a:pt x="17082" y="17024"/>
                    <a:pt x="17082" y="16440"/>
                  </a:cubicBezTo>
                  <a:cubicBezTo>
                    <a:pt x="17082" y="16440"/>
                    <a:pt x="17082" y="15856"/>
                    <a:pt x="17082" y="15856"/>
                  </a:cubicBezTo>
                  <a:cubicBezTo>
                    <a:pt x="18353" y="15272"/>
                    <a:pt x="18353" y="15856"/>
                    <a:pt x="19623" y="15856"/>
                  </a:cubicBezTo>
                  <a:cubicBezTo>
                    <a:pt x="19623" y="15272"/>
                    <a:pt x="20894" y="14688"/>
                    <a:pt x="20894" y="14105"/>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grpSp>
      <p:sp>
        <p:nvSpPr>
          <p:cNvPr id="43" name="Rounded Rectangle 42">
            <a:extLst>
              <a:ext uri="{FF2B5EF4-FFF2-40B4-BE49-F238E27FC236}">
                <a16:creationId xmlns:a16="http://schemas.microsoft.com/office/drawing/2014/main" id="{795FC578-073A-B445-A645-B6F6418DC302}"/>
              </a:ext>
            </a:extLst>
          </p:cNvPr>
          <p:cNvSpPr/>
          <p:nvPr userDrawn="1"/>
        </p:nvSpPr>
        <p:spPr>
          <a:xfrm>
            <a:off x="10317411" y="1681656"/>
            <a:ext cx="6422660" cy="4973100"/>
          </a:xfrm>
          <a:prstGeom prst="roundRect">
            <a:avLst>
              <a:gd name="adj" fmla="val 0"/>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Placeholder 11"/>
          <p:cNvSpPr>
            <a:spLocks noGrp="1"/>
          </p:cNvSpPr>
          <p:nvPr>
            <p:ph type="body" sz="quarter" idx="37" hasCustomPrompt="1"/>
          </p:nvPr>
        </p:nvSpPr>
        <p:spPr>
          <a:xfrm>
            <a:off x="10728286" y="3419208"/>
            <a:ext cx="5530095" cy="2863522"/>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57" name="Rounded Rectangle 56">
            <a:extLst>
              <a:ext uri="{FF2B5EF4-FFF2-40B4-BE49-F238E27FC236}">
                <a16:creationId xmlns:a16="http://schemas.microsoft.com/office/drawing/2014/main" id="{795FC578-073A-B445-A645-B6F6418DC302}"/>
              </a:ext>
            </a:extLst>
          </p:cNvPr>
          <p:cNvSpPr/>
          <p:nvPr userDrawn="1"/>
        </p:nvSpPr>
        <p:spPr>
          <a:xfrm>
            <a:off x="17102086" y="1681656"/>
            <a:ext cx="6422660" cy="4926722"/>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Placeholder 11"/>
          <p:cNvSpPr>
            <a:spLocks noGrp="1"/>
          </p:cNvSpPr>
          <p:nvPr>
            <p:ph type="body" sz="quarter" idx="39" hasCustomPrompt="1"/>
          </p:nvPr>
        </p:nvSpPr>
        <p:spPr>
          <a:xfrm>
            <a:off x="17512962" y="3419208"/>
            <a:ext cx="5477858" cy="2817144"/>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73" name="Rounded Rectangle 72">
            <a:extLst>
              <a:ext uri="{FF2B5EF4-FFF2-40B4-BE49-F238E27FC236}">
                <a16:creationId xmlns:a16="http://schemas.microsoft.com/office/drawing/2014/main" id="{795FC578-073A-B445-A645-B6F6418DC302}"/>
              </a:ext>
            </a:extLst>
          </p:cNvPr>
          <p:cNvSpPr/>
          <p:nvPr userDrawn="1"/>
        </p:nvSpPr>
        <p:spPr>
          <a:xfrm>
            <a:off x="10317412" y="7502318"/>
            <a:ext cx="6422660" cy="4973100"/>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 Placeholder 11"/>
          <p:cNvSpPr>
            <a:spLocks noGrp="1"/>
          </p:cNvSpPr>
          <p:nvPr>
            <p:ph type="body" sz="quarter" idx="43" hasCustomPrompt="1"/>
          </p:nvPr>
        </p:nvSpPr>
        <p:spPr>
          <a:xfrm>
            <a:off x="10743399" y="8761022"/>
            <a:ext cx="5545209" cy="2622290"/>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77" name="Rounded Rectangle 76">
            <a:extLst>
              <a:ext uri="{FF2B5EF4-FFF2-40B4-BE49-F238E27FC236}">
                <a16:creationId xmlns:a16="http://schemas.microsoft.com/office/drawing/2014/main" id="{795FC578-073A-B445-A645-B6F6418DC302}"/>
              </a:ext>
            </a:extLst>
          </p:cNvPr>
          <p:cNvSpPr/>
          <p:nvPr userDrawn="1"/>
        </p:nvSpPr>
        <p:spPr>
          <a:xfrm>
            <a:off x="17117199" y="7502318"/>
            <a:ext cx="6407547" cy="4973100"/>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 Placeholder 11"/>
          <p:cNvSpPr>
            <a:spLocks noGrp="1"/>
          </p:cNvSpPr>
          <p:nvPr>
            <p:ph type="body" sz="quarter" idx="45" hasCustomPrompt="1"/>
          </p:nvPr>
        </p:nvSpPr>
        <p:spPr>
          <a:xfrm>
            <a:off x="17423824" y="8761022"/>
            <a:ext cx="5566995" cy="2575912"/>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29" name="Text Placeholder 86"/>
          <p:cNvSpPr>
            <a:spLocks noGrp="1"/>
          </p:cNvSpPr>
          <p:nvPr>
            <p:ph type="body" sz="quarter" idx="56" hasCustomPrompt="1"/>
          </p:nvPr>
        </p:nvSpPr>
        <p:spPr>
          <a:xfrm>
            <a:off x="10728285" y="2242845"/>
            <a:ext cx="5514049" cy="788413"/>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0" name="Text Placeholder 86"/>
          <p:cNvSpPr>
            <a:spLocks noGrp="1"/>
          </p:cNvSpPr>
          <p:nvPr>
            <p:ph type="body" sz="quarter" idx="57" hasCustomPrompt="1"/>
          </p:nvPr>
        </p:nvSpPr>
        <p:spPr>
          <a:xfrm>
            <a:off x="17512960" y="2242845"/>
            <a:ext cx="5477859" cy="788413"/>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1" name="Text Placeholder 86"/>
          <p:cNvSpPr>
            <a:spLocks noGrp="1"/>
          </p:cNvSpPr>
          <p:nvPr>
            <p:ph type="body" sz="quarter" idx="58" hasCustomPrompt="1"/>
          </p:nvPr>
        </p:nvSpPr>
        <p:spPr>
          <a:xfrm>
            <a:off x="10743400" y="7595673"/>
            <a:ext cx="5514982" cy="847297"/>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2" name="Text Placeholder 86"/>
          <p:cNvSpPr>
            <a:spLocks noGrp="1"/>
          </p:cNvSpPr>
          <p:nvPr>
            <p:ph type="body" sz="quarter" idx="59" hasCustomPrompt="1"/>
          </p:nvPr>
        </p:nvSpPr>
        <p:spPr>
          <a:xfrm>
            <a:off x="17382142" y="7667059"/>
            <a:ext cx="5608677" cy="775911"/>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24" name="Shape 402"/>
          <p:cNvSpPr txBox="1">
            <a:spLocks/>
          </p:cNvSpPr>
          <p:nvPr userDrawn="1"/>
        </p:nvSpPr>
        <p:spPr>
          <a:xfrm>
            <a:off x="22615503" y="12475418"/>
            <a:ext cx="935411" cy="446951"/>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1pPr>
            <a:lvl2pPr marL="0" marR="0" indent="1143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2pPr>
            <a:lvl3pPr marL="0" marR="0" indent="2286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3pPr>
            <a:lvl4pPr marL="0" marR="0" indent="3429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4pPr>
            <a:lvl5pPr marL="0" marR="0" indent="4572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5pPr>
            <a:lvl6pPr marL="0" marR="0" indent="5715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6pPr>
            <a:lvl7pPr marL="0" marR="0" indent="6858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7pPr>
            <a:lvl8pPr marL="0" marR="0" indent="8001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8pPr>
            <a:lvl9pPr marL="0" marR="0" indent="9144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9pPr>
          </a:lstStyle>
          <a:p>
            <a:pPr algn="r">
              <a:defRPr/>
            </a:pPr>
            <a:fld id="{98E1E0C6-D56B-49C4-BEEA-5FD46A4DE522}" type="slidenum">
              <a:rPr lang="is-IS" sz="2700" b="1" kern="0" smtClean="0">
                <a:solidFill>
                  <a:schemeClr val="accent4"/>
                </a:solidFill>
                <a:latin typeface="Segoe UI Symbol" charset="0"/>
                <a:ea typeface="Segoe UI Symbol" charset="0"/>
                <a:cs typeface="Segoe UI Symbol" charset="0"/>
              </a:rPr>
              <a:pPr algn="r">
                <a:defRPr/>
              </a:pPr>
              <a:t>‹#›</a:t>
            </a:fld>
            <a:endParaRPr lang="is-IS" sz="2700" b="1" kern="0">
              <a:solidFill>
                <a:schemeClr val="accent4"/>
              </a:solidFill>
              <a:latin typeface="Segoe UI Symbol" charset="0"/>
              <a:ea typeface="Segoe UI Symbol" charset="0"/>
              <a:cs typeface="Segoe UI Symbol" charset="0"/>
            </a:endParaRPr>
          </a:p>
        </p:txBody>
      </p:sp>
      <p:sp>
        <p:nvSpPr>
          <p:cNvPr id="26" name="Text Placeholder 86"/>
          <p:cNvSpPr>
            <a:spLocks noGrp="1"/>
          </p:cNvSpPr>
          <p:nvPr>
            <p:ph type="body" sz="quarter" idx="32" hasCustomPrompt="1"/>
          </p:nvPr>
        </p:nvSpPr>
        <p:spPr>
          <a:xfrm>
            <a:off x="2072495" y="2674892"/>
            <a:ext cx="7164796" cy="1219588"/>
          </a:xfrm>
          <a:prstGeom prst="rect">
            <a:avLst/>
          </a:prstGeom>
        </p:spPr>
        <p:txBody>
          <a:bodyPr/>
          <a:lstStyle>
            <a:lvl1pPr marL="0" indent="0" algn="l">
              <a:lnSpc>
                <a:spcPct val="100000"/>
              </a:lnSpc>
              <a:spcBef>
                <a:spcPts val="0"/>
              </a:spcBef>
              <a:buNone/>
              <a:defRPr sz="6600" b="1" spc="0" baseline="0">
                <a:solidFill>
                  <a:schemeClr val="bg1"/>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27" name="Text Placeholder 86"/>
          <p:cNvSpPr>
            <a:spLocks noGrp="1"/>
          </p:cNvSpPr>
          <p:nvPr>
            <p:ph type="body" sz="quarter" idx="24" hasCustomPrompt="1"/>
          </p:nvPr>
        </p:nvSpPr>
        <p:spPr>
          <a:xfrm>
            <a:off x="2108499" y="2106265"/>
            <a:ext cx="2736304" cy="462023"/>
          </a:xfrm>
          <a:prstGeom prst="rect">
            <a:avLst/>
          </a:prstGeom>
        </p:spPr>
        <p:txBody>
          <a:bodyPr/>
          <a:lstStyle>
            <a:lvl1pPr marL="0" indent="0" algn="l">
              <a:lnSpc>
                <a:spcPct val="100000"/>
              </a:lnSpc>
              <a:spcBef>
                <a:spcPts val="0"/>
              </a:spcBef>
              <a:buNone/>
              <a:defRPr sz="2500" b="1" spc="700" baseline="0">
                <a:solidFill>
                  <a:schemeClr val="bg1"/>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21" name="Straight Connector 20">
            <a:extLst>
              <a:ext uri="{FF2B5EF4-FFF2-40B4-BE49-F238E27FC236}">
                <a16:creationId xmlns:a16="http://schemas.microsoft.com/office/drawing/2014/main" id="{6056684C-7435-43C3-BC8B-053C7094F00A}"/>
              </a:ext>
            </a:extLst>
          </p:cNvPr>
          <p:cNvCxnSpPr/>
          <p:nvPr userDrawn="1"/>
        </p:nvCxnSpPr>
        <p:spPr>
          <a:xfrm>
            <a:off x="4986251" y="2376714"/>
            <a:ext cx="12241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91691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2_Text left_4_facts2">
    <p:bg>
      <p:bgPr>
        <a:gradFill>
          <a:gsLst>
            <a:gs pos="64000">
              <a:srgbClr val="37AED2"/>
            </a:gs>
            <a:gs pos="100000">
              <a:srgbClr val="2FA6D2">
                <a:alpha val="67000"/>
              </a:srgbClr>
            </a:gs>
          </a:gsLst>
          <a:lin ang="0" scaled="1"/>
        </a:gradFill>
        <a:effectLst/>
      </p:bgPr>
    </p:bg>
    <p:spTree>
      <p:nvGrpSpPr>
        <p:cNvPr id="1" name=""/>
        <p:cNvGrpSpPr/>
        <p:nvPr/>
      </p:nvGrpSpPr>
      <p:grpSpPr>
        <a:xfrm>
          <a:off x="0" y="0"/>
          <a:ext cx="0" cy="0"/>
          <a:chOff x="0" y="0"/>
          <a:chExt cx="0" cy="0"/>
        </a:xfrm>
      </p:grpSpPr>
      <p:sp>
        <p:nvSpPr>
          <p:cNvPr id="49" name="Rounded Rectangle 48">
            <a:extLst>
              <a:ext uri="{FF2B5EF4-FFF2-40B4-BE49-F238E27FC236}">
                <a16:creationId xmlns:a16="http://schemas.microsoft.com/office/drawing/2014/main" id="{0DB73DB8-5494-554B-A780-D943BED148EC}"/>
              </a:ext>
            </a:extLst>
          </p:cNvPr>
          <p:cNvSpPr/>
          <p:nvPr userDrawn="1"/>
        </p:nvSpPr>
        <p:spPr>
          <a:xfrm>
            <a:off x="0" y="0"/>
            <a:ext cx="14997931" cy="13717587"/>
          </a:xfrm>
          <a:prstGeom prst="roundRect">
            <a:avLst>
              <a:gd name="adj" fmla="val 0"/>
            </a:avLst>
          </a:prstGeom>
          <a:gradFill>
            <a:gsLst>
              <a:gs pos="77000">
                <a:srgbClr val="3DB4D2"/>
              </a:gs>
              <a:gs pos="0">
                <a:srgbClr val="1F95D2"/>
              </a:gs>
              <a:gs pos="100000">
                <a:srgbClr val="52CAD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1" name="Group 90">
            <a:extLst>
              <a:ext uri="{FF2B5EF4-FFF2-40B4-BE49-F238E27FC236}">
                <a16:creationId xmlns:a16="http://schemas.microsoft.com/office/drawing/2014/main" id="{F650A3AC-B382-4DF8-9859-52356FC23F32}"/>
              </a:ext>
            </a:extLst>
          </p:cNvPr>
          <p:cNvGrpSpPr/>
          <p:nvPr userDrawn="1"/>
        </p:nvGrpSpPr>
        <p:grpSpPr>
          <a:xfrm>
            <a:off x="-918442" y="3894480"/>
            <a:ext cx="11378063" cy="8915009"/>
            <a:chOff x="-960227" y="3922861"/>
            <a:chExt cx="11378063" cy="8915009"/>
          </a:xfrm>
        </p:grpSpPr>
        <p:sp>
          <p:nvSpPr>
            <p:cNvPr id="92" name="Shape 2693">
              <a:extLst>
                <a:ext uri="{FF2B5EF4-FFF2-40B4-BE49-F238E27FC236}">
                  <a16:creationId xmlns:a16="http://schemas.microsoft.com/office/drawing/2014/main" id="{D83B98C6-F82E-42F6-BA48-EB562935FDB8}"/>
                </a:ext>
              </a:extLst>
            </p:cNvPr>
            <p:cNvSpPr/>
            <p:nvPr/>
          </p:nvSpPr>
          <p:spPr>
            <a:xfrm>
              <a:off x="5186152" y="9596274"/>
              <a:ext cx="2364546" cy="1577195"/>
            </a:xfrm>
            <a:custGeom>
              <a:avLst/>
              <a:gdLst/>
              <a:ahLst/>
              <a:cxnLst>
                <a:cxn ang="0">
                  <a:pos x="wd2" y="hd2"/>
                </a:cxn>
                <a:cxn ang="5400000">
                  <a:pos x="wd2" y="hd2"/>
                </a:cxn>
                <a:cxn ang="10800000">
                  <a:pos x="wd2" y="hd2"/>
                </a:cxn>
                <a:cxn ang="16200000">
                  <a:pos x="wd2" y="hd2"/>
                </a:cxn>
              </a:cxnLst>
              <a:rect l="0" t="0" r="r" b="b"/>
              <a:pathLst>
                <a:path w="21600" h="21600" extrusionOk="0">
                  <a:moveTo>
                    <a:pt x="13272" y="0"/>
                  </a:moveTo>
                  <a:cubicBezTo>
                    <a:pt x="13402" y="0"/>
                    <a:pt x="13533" y="0"/>
                    <a:pt x="13663" y="0"/>
                  </a:cubicBezTo>
                  <a:cubicBezTo>
                    <a:pt x="13663" y="195"/>
                    <a:pt x="13663" y="195"/>
                    <a:pt x="13793" y="0"/>
                  </a:cubicBezTo>
                  <a:cubicBezTo>
                    <a:pt x="13923" y="0"/>
                    <a:pt x="13923" y="0"/>
                    <a:pt x="14053" y="0"/>
                  </a:cubicBezTo>
                  <a:cubicBezTo>
                    <a:pt x="14183" y="195"/>
                    <a:pt x="14313" y="389"/>
                    <a:pt x="14313" y="584"/>
                  </a:cubicBezTo>
                  <a:cubicBezTo>
                    <a:pt x="14313" y="584"/>
                    <a:pt x="14313" y="778"/>
                    <a:pt x="14313" y="973"/>
                  </a:cubicBezTo>
                  <a:cubicBezTo>
                    <a:pt x="14313" y="973"/>
                    <a:pt x="14313" y="973"/>
                    <a:pt x="14313" y="1168"/>
                  </a:cubicBezTo>
                  <a:cubicBezTo>
                    <a:pt x="14443" y="1168"/>
                    <a:pt x="14443" y="1362"/>
                    <a:pt x="14573" y="1362"/>
                  </a:cubicBezTo>
                  <a:cubicBezTo>
                    <a:pt x="14573" y="1362"/>
                    <a:pt x="14573" y="1362"/>
                    <a:pt x="14573" y="1362"/>
                  </a:cubicBezTo>
                  <a:cubicBezTo>
                    <a:pt x="14573" y="1362"/>
                    <a:pt x="14704" y="1362"/>
                    <a:pt x="14704" y="1557"/>
                  </a:cubicBezTo>
                  <a:cubicBezTo>
                    <a:pt x="14834" y="1946"/>
                    <a:pt x="14573" y="1751"/>
                    <a:pt x="14443" y="1946"/>
                  </a:cubicBezTo>
                  <a:cubicBezTo>
                    <a:pt x="14313" y="1946"/>
                    <a:pt x="14313" y="1946"/>
                    <a:pt x="14443" y="2141"/>
                  </a:cubicBezTo>
                  <a:cubicBezTo>
                    <a:pt x="14443" y="2141"/>
                    <a:pt x="14443" y="2335"/>
                    <a:pt x="14443" y="2335"/>
                  </a:cubicBezTo>
                  <a:cubicBezTo>
                    <a:pt x="14573" y="2530"/>
                    <a:pt x="14443" y="2919"/>
                    <a:pt x="14573" y="2724"/>
                  </a:cubicBezTo>
                  <a:cubicBezTo>
                    <a:pt x="14573" y="2919"/>
                    <a:pt x="14573" y="3114"/>
                    <a:pt x="14443" y="3114"/>
                  </a:cubicBezTo>
                  <a:cubicBezTo>
                    <a:pt x="14443" y="3114"/>
                    <a:pt x="14573" y="3308"/>
                    <a:pt x="14573" y="3308"/>
                  </a:cubicBezTo>
                  <a:cubicBezTo>
                    <a:pt x="14573" y="3308"/>
                    <a:pt x="14573" y="3114"/>
                    <a:pt x="14704" y="3114"/>
                  </a:cubicBezTo>
                  <a:cubicBezTo>
                    <a:pt x="14704" y="3114"/>
                    <a:pt x="14834" y="3114"/>
                    <a:pt x="14834" y="3308"/>
                  </a:cubicBezTo>
                  <a:cubicBezTo>
                    <a:pt x="14834" y="3308"/>
                    <a:pt x="14964" y="3114"/>
                    <a:pt x="14964" y="3308"/>
                  </a:cubicBezTo>
                  <a:cubicBezTo>
                    <a:pt x="14964" y="3308"/>
                    <a:pt x="14964" y="3308"/>
                    <a:pt x="15094" y="3308"/>
                  </a:cubicBezTo>
                  <a:cubicBezTo>
                    <a:pt x="15094" y="3503"/>
                    <a:pt x="15354" y="3308"/>
                    <a:pt x="15484" y="3308"/>
                  </a:cubicBezTo>
                  <a:cubicBezTo>
                    <a:pt x="15614" y="3308"/>
                    <a:pt x="15484" y="3503"/>
                    <a:pt x="15614" y="3697"/>
                  </a:cubicBezTo>
                  <a:cubicBezTo>
                    <a:pt x="15614" y="3697"/>
                    <a:pt x="15614" y="3697"/>
                    <a:pt x="15745" y="3697"/>
                  </a:cubicBezTo>
                  <a:cubicBezTo>
                    <a:pt x="15745" y="3697"/>
                    <a:pt x="15875" y="3697"/>
                    <a:pt x="15875" y="3697"/>
                  </a:cubicBezTo>
                  <a:cubicBezTo>
                    <a:pt x="15875" y="3892"/>
                    <a:pt x="15875" y="3892"/>
                    <a:pt x="15875" y="3892"/>
                  </a:cubicBezTo>
                  <a:cubicBezTo>
                    <a:pt x="15745" y="3892"/>
                    <a:pt x="15745" y="3892"/>
                    <a:pt x="15745" y="4086"/>
                  </a:cubicBezTo>
                  <a:cubicBezTo>
                    <a:pt x="15745" y="4086"/>
                    <a:pt x="15745" y="4086"/>
                    <a:pt x="15745" y="4086"/>
                  </a:cubicBezTo>
                  <a:cubicBezTo>
                    <a:pt x="15745" y="4086"/>
                    <a:pt x="15875" y="4086"/>
                    <a:pt x="15875" y="4086"/>
                  </a:cubicBezTo>
                  <a:cubicBezTo>
                    <a:pt x="15875" y="4281"/>
                    <a:pt x="15875" y="4281"/>
                    <a:pt x="15875" y="4281"/>
                  </a:cubicBezTo>
                  <a:cubicBezTo>
                    <a:pt x="15875" y="4476"/>
                    <a:pt x="15875" y="4476"/>
                    <a:pt x="15875" y="4476"/>
                  </a:cubicBezTo>
                  <a:cubicBezTo>
                    <a:pt x="15875" y="4476"/>
                    <a:pt x="16005" y="4476"/>
                    <a:pt x="16005" y="4476"/>
                  </a:cubicBezTo>
                  <a:cubicBezTo>
                    <a:pt x="16005" y="4670"/>
                    <a:pt x="16005" y="4670"/>
                    <a:pt x="16005" y="4865"/>
                  </a:cubicBezTo>
                  <a:cubicBezTo>
                    <a:pt x="15875" y="4865"/>
                    <a:pt x="15875" y="5254"/>
                    <a:pt x="16005" y="5449"/>
                  </a:cubicBezTo>
                  <a:cubicBezTo>
                    <a:pt x="16005" y="5449"/>
                    <a:pt x="16135" y="5449"/>
                    <a:pt x="16135" y="5449"/>
                  </a:cubicBezTo>
                  <a:cubicBezTo>
                    <a:pt x="16135" y="5449"/>
                    <a:pt x="16135" y="5643"/>
                    <a:pt x="16135" y="5643"/>
                  </a:cubicBezTo>
                  <a:cubicBezTo>
                    <a:pt x="16135" y="5643"/>
                    <a:pt x="16265" y="5838"/>
                    <a:pt x="16265" y="5643"/>
                  </a:cubicBezTo>
                  <a:cubicBezTo>
                    <a:pt x="16395" y="5643"/>
                    <a:pt x="16395" y="5449"/>
                    <a:pt x="16395" y="5449"/>
                  </a:cubicBezTo>
                  <a:cubicBezTo>
                    <a:pt x="16525" y="5449"/>
                    <a:pt x="16655" y="5449"/>
                    <a:pt x="16786" y="5449"/>
                  </a:cubicBezTo>
                  <a:cubicBezTo>
                    <a:pt x="16916" y="5643"/>
                    <a:pt x="16916" y="5838"/>
                    <a:pt x="17046" y="5838"/>
                  </a:cubicBezTo>
                  <a:cubicBezTo>
                    <a:pt x="17046" y="6032"/>
                    <a:pt x="17046" y="5838"/>
                    <a:pt x="17176" y="5838"/>
                  </a:cubicBezTo>
                  <a:cubicBezTo>
                    <a:pt x="17306" y="5838"/>
                    <a:pt x="17176" y="6032"/>
                    <a:pt x="17306" y="6032"/>
                  </a:cubicBezTo>
                  <a:cubicBezTo>
                    <a:pt x="17436" y="6227"/>
                    <a:pt x="17436" y="6032"/>
                    <a:pt x="17436" y="6032"/>
                  </a:cubicBezTo>
                  <a:cubicBezTo>
                    <a:pt x="17566" y="6032"/>
                    <a:pt x="17566" y="5838"/>
                    <a:pt x="17696" y="5838"/>
                  </a:cubicBezTo>
                  <a:cubicBezTo>
                    <a:pt x="17827" y="5643"/>
                    <a:pt x="17957" y="5643"/>
                    <a:pt x="18087" y="5643"/>
                  </a:cubicBezTo>
                  <a:cubicBezTo>
                    <a:pt x="18217" y="5643"/>
                    <a:pt x="18217" y="5449"/>
                    <a:pt x="18347" y="5449"/>
                  </a:cubicBezTo>
                  <a:cubicBezTo>
                    <a:pt x="18347" y="5449"/>
                    <a:pt x="18347" y="5643"/>
                    <a:pt x="18477" y="5838"/>
                  </a:cubicBezTo>
                  <a:cubicBezTo>
                    <a:pt x="18477" y="5838"/>
                    <a:pt x="18607" y="5838"/>
                    <a:pt x="18607" y="5838"/>
                  </a:cubicBezTo>
                  <a:cubicBezTo>
                    <a:pt x="18607" y="5838"/>
                    <a:pt x="18607" y="6032"/>
                    <a:pt x="18607" y="6032"/>
                  </a:cubicBezTo>
                  <a:cubicBezTo>
                    <a:pt x="18607" y="6227"/>
                    <a:pt x="18607" y="6422"/>
                    <a:pt x="18737" y="6422"/>
                  </a:cubicBezTo>
                  <a:cubicBezTo>
                    <a:pt x="18867" y="6616"/>
                    <a:pt x="18998" y="6616"/>
                    <a:pt x="18998" y="7005"/>
                  </a:cubicBezTo>
                  <a:cubicBezTo>
                    <a:pt x="19128" y="6811"/>
                    <a:pt x="19258" y="7005"/>
                    <a:pt x="19258" y="6811"/>
                  </a:cubicBezTo>
                  <a:cubicBezTo>
                    <a:pt x="19258" y="6811"/>
                    <a:pt x="19128" y="6422"/>
                    <a:pt x="19388" y="6616"/>
                  </a:cubicBezTo>
                  <a:cubicBezTo>
                    <a:pt x="19518" y="6616"/>
                    <a:pt x="19518" y="6811"/>
                    <a:pt x="19518" y="6811"/>
                  </a:cubicBezTo>
                  <a:cubicBezTo>
                    <a:pt x="19648" y="6811"/>
                    <a:pt x="19778" y="6811"/>
                    <a:pt x="19908" y="6811"/>
                  </a:cubicBezTo>
                  <a:cubicBezTo>
                    <a:pt x="19908" y="7005"/>
                    <a:pt x="19908" y="7005"/>
                    <a:pt x="20039" y="7005"/>
                  </a:cubicBezTo>
                  <a:cubicBezTo>
                    <a:pt x="20039" y="7200"/>
                    <a:pt x="20169" y="7200"/>
                    <a:pt x="20299" y="7200"/>
                  </a:cubicBezTo>
                  <a:cubicBezTo>
                    <a:pt x="20299" y="7200"/>
                    <a:pt x="20429" y="7005"/>
                    <a:pt x="20429" y="7005"/>
                  </a:cubicBezTo>
                  <a:cubicBezTo>
                    <a:pt x="20559" y="7200"/>
                    <a:pt x="20559" y="7395"/>
                    <a:pt x="20559" y="7395"/>
                  </a:cubicBezTo>
                  <a:cubicBezTo>
                    <a:pt x="20689" y="7395"/>
                    <a:pt x="20689" y="7395"/>
                    <a:pt x="20819" y="7395"/>
                  </a:cubicBezTo>
                  <a:cubicBezTo>
                    <a:pt x="20949" y="7395"/>
                    <a:pt x="20949" y="7589"/>
                    <a:pt x="20949" y="7784"/>
                  </a:cubicBezTo>
                  <a:cubicBezTo>
                    <a:pt x="21080" y="7784"/>
                    <a:pt x="21080" y="7978"/>
                    <a:pt x="21210" y="7978"/>
                  </a:cubicBezTo>
                  <a:cubicBezTo>
                    <a:pt x="21340" y="7978"/>
                    <a:pt x="21340" y="7784"/>
                    <a:pt x="21470" y="7784"/>
                  </a:cubicBezTo>
                  <a:cubicBezTo>
                    <a:pt x="21470" y="7784"/>
                    <a:pt x="21600" y="7784"/>
                    <a:pt x="21600" y="7978"/>
                  </a:cubicBezTo>
                  <a:cubicBezTo>
                    <a:pt x="21600" y="7978"/>
                    <a:pt x="21470" y="7978"/>
                    <a:pt x="21470" y="7978"/>
                  </a:cubicBezTo>
                  <a:cubicBezTo>
                    <a:pt x="21470" y="8173"/>
                    <a:pt x="21470" y="8173"/>
                    <a:pt x="21600" y="8173"/>
                  </a:cubicBezTo>
                  <a:cubicBezTo>
                    <a:pt x="21600" y="8368"/>
                    <a:pt x="21600" y="8562"/>
                    <a:pt x="21600" y="8757"/>
                  </a:cubicBezTo>
                  <a:cubicBezTo>
                    <a:pt x="21600" y="8951"/>
                    <a:pt x="21470" y="8951"/>
                    <a:pt x="21470" y="9146"/>
                  </a:cubicBezTo>
                  <a:cubicBezTo>
                    <a:pt x="21340" y="9146"/>
                    <a:pt x="21340" y="9341"/>
                    <a:pt x="21340" y="9341"/>
                  </a:cubicBezTo>
                  <a:cubicBezTo>
                    <a:pt x="21340" y="9341"/>
                    <a:pt x="21080" y="9341"/>
                    <a:pt x="21080" y="9341"/>
                  </a:cubicBezTo>
                  <a:cubicBezTo>
                    <a:pt x="21080" y="9535"/>
                    <a:pt x="21080" y="9730"/>
                    <a:pt x="21210" y="9730"/>
                  </a:cubicBezTo>
                  <a:cubicBezTo>
                    <a:pt x="21210" y="9730"/>
                    <a:pt x="21340" y="9730"/>
                    <a:pt x="21340" y="9730"/>
                  </a:cubicBezTo>
                  <a:cubicBezTo>
                    <a:pt x="21340" y="9730"/>
                    <a:pt x="21340" y="9924"/>
                    <a:pt x="21340" y="9924"/>
                  </a:cubicBezTo>
                  <a:cubicBezTo>
                    <a:pt x="21470" y="9924"/>
                    <a:pt x="21470" y="9730"/>
                    <a:pt x="21470" y="9924"/>
                  </a:cubicBezTo>
                  <a:cubicBezTo>
                    <a:pt x="21470" y="10119"/>
                    <a:pt x="21340" y="9924"/>
                    <a:pt x="21340" y="9924"/>
                  </a:cubicBezTo>
                  <a:cubicBezTo>
                    <a:pt x="21080" y="9924"/>
                    <a:pt x="21080" y="10314"/>
                    <a:pt x="20949" y="10508"/>
                  </a:cubicBezTo>
                  <a:cubicBezTo>
                    <a:pt x="21080" y="10508"/>
                    <a:pt x="21210" y="10508"/>
                    <a:pt x="21210" y="10508"/>
                  </a:cubicBezTo>
                  <a:cubicBezTo>
                    <a:pt x="21340" y="10703"/>
                    <a:pt x="21210" y="10703"/>
                    <a:pt x="21210" y="10897"/>
                  </a:cubicBezTo>
                  <a:cubicBezTo>
                    <a:pt x="21340" y="10897"/>
                    <a:pt x="21340" y="10897"/>
                    <a:pt x="21340" y="11092"/>
                  </a:cubicBezTo>
                  <a:cubicBezTo>
                    <a:pt x="21340" y="11286"/>
                    <a:pt x="21340" y="11286"/>
                    <a:pt x="21210" y="11286"/>
                  </a:cubicBezTo>
                  <a:cubicBezTo>
                    <a:pt x="21340" y="11481"/>
                    <a:pt x="21470" y="11286"/>
                    <a:pt x="21340" y="11676"/>
                  </a:cubicBezTo>
                  <a:cubicBezTo>
                    <a:pt x="21340" y="11676"/>
                    <a:pt x="21340" y="11870"/>
                    <a:pt x="21210" y="11870"/>
                  </a:cubicBezTo>
                  <a:cubicBezTo>
                    <a:pt x="21210" y="11870"/>
                    <a:pt x="21340" y="12065"/>
                    <a:pt x="21210" y="12065"/>
                  </a:cubicBezTo>
                  <a:cubicBezTo>
                    <a:pt x="21210" y="12065"/>
                    <a:pt x="21210" y="12065"/>
                    <a:pt x="21210" y="12065"/>
                  </a:cubicBezTo>
                  <a:cubicBezTo>
                    <a:pt x="21210" y="12065"/>
                    <a:pt x="21210" y="12065"/>
                    <a:pt x="21210" y="12065"/>
                  </a:cubicBezTo>
                  <a:cubicBezTo>
                    <a:pt x="21210" y="12065"/>
                    <a:pt x="21210" y="12259"/>
                    <a:pt x="21210" y="12259"/>
                  </a:cubicBezTo>
                  <a:cubicBezTo>
                    <a:pt x="21210" y="12259"/>
                    <a:pt x="21210" y="12649"/>
                    <a:pt x="21210" y="12649"/>
                  </a:cubicBezTo>
                  <a:cubicBezTo>
                    <a:pt x="21080" y="12649"/>
                    <a:pt x="20949" y="12649"/>
                    <a:pt x="20949" y="12649"/>
                  </a:cubicBezTo>
                  <a:cubicBezTo>
                    <a:pt x="20819" y="12649"/>
                    <a:pt x="20819" y="12649"/>
                    <a:pt x="20689" y="12649"/>
                  </a:cubicBezTo>
                  <a:cubicBezTo>
                    <a:pt x="20559" y="12649"/>
                    <a:pt x="20429" y="12649"/>
                    <a:pt x="20299" y="12454"/>
                  </a:cubicBezTo>
                  <a:cubicBezTo>
                    <a:pt x="19908" y="12454"/>
                    <a:pt x="20039" y="12843"/>
                    <a:pt x="19908" y="13038"/>
                  </a:cubicBezTo>
                  <a:cubicBezTo>
                    <a:pt x="19908" y="13038"/>
                    <a:pt x="19908" y="13038"/>
                    <a:pt x="19778" y="13038"/>
                  </a:cubicBezTo>
                  <a:cubicBezTo>
                    <a:pt x="19778" y="13038"/>
                    <a:pt x="19648" y="13232"/>
                    <a:pt x="19518" y="13232"/>
                  </a:cubicBezTo>
                  <a:cubicBezTo>
                    <a:pt x="19388" y="13232"/>
                    <a:pt x="19388" y="13427"/>
                    <a:pt x="19388" y="13816"/>
                  </a:cubicBezTo>
                  <a:cubicBezTo>
                    <a:pt x="19388" y="13816"/>
                    <a:pt x="19258" y="14011"/>
                    <a:pt x="19258" y="14011"/>
                  </a:cubicBezTo>
                  <a:cubicBezTo>
                    <a:pt x="19388" y="14205"/>
                    <a:pt x="19388" y="14011"/>
                    <a:pt x="19388" y="14205"/>
                  </a:cubicBezTo>
                  <a:cubicBezTo>
                    <a:pt x="19388" y="14205"/>
                    <a:pt x="19388" y="14205"/>
                    <a:pt x="19258" y="14205"/>
                  </a:cubicBezTo>
                  <a:cubicBezTo>
                    <a:pt x="19258" y="14400"/>
                    <a:pt x="19258" y="14400"/>
                    <a:pt x="19258" y="14400"/>
                  </a:cubicBezTo>
                  <a:cubicBezTo>
                    <a:pt x="19258" y="14595"/>
                    <a:pt x="19258" y="14595"/>
                    <a:pt x="19128" y="14789"/>
                  </a:cubicBezTo>
                  <a:cubicBezTo>
                    <a:pt x="19388" y="14400"/>
                    <a:pt x="18737" y="14595"/>
                    <a:pt x="18737" y="14595"/>
                  </a:cubicBezTo>
                  <a:cubicBezTo>
                    <a:pt x="18607" y="14595"/>
                    <a:pt x="18607" y="14595"/>
                    <a:pt x="18477" y="14789"/>
                  </a:cubicBezTo>
                  <a:cubicBezTo>
                    <a:pt x="18347" y="14789"/>
                    <a:pt x="18347" y="14984"/>
                    <a:pt x="18217" y="15178"/>
                  </a:cubicBezTo>
                  <a:cubicBezTo>
                    <a:pt x="18217" y="14789"/>
                    <a:pt x="17696" y="15373"/>
                    <a:pt x="17696" y="15373"/>
                  </a:cubicBezTo>
                  <a:cubicBezTo>
                    <a:pt x="17696" y="15373"/>
                    <a:pt x="17566" y="15762"/>
                    <a:pt x="17566" y="15762"/>
                  </a:cubicBezTo>
                  <a:cubicBezTo>
                    <a:pt x="17566" y="15762"/>
                    <a:pt x="17566" y="15762"/>
                    <a:pt x="17566" y="15762"/>
                  </a:cubicBezTo>
                  <a:cubicBezTo>
                    <a:pt x="17566" y="15373"/>
                    <a:pt x="17566" y="15373"/>
                    <a:pt x="17306" y="15373"/>
                  </a:cubicBezTo>
                  <a:cubicBezTo>
                    <a:pt x="17176" y="15568"/>
                    <a:pt x="17046" y="15568"/>
                    <a:pt x="16916" y="15762"/>
                  </a:cubicBezTo>
                  <a:cubicBezTo>
                    <a:pt x="16916" y="15762"/>
                    <a:pt x="16916" y="15762"/>
                    <a:pt x="16916" y="15762"/>
                  </a:cubicBezTo>
                  <a:cubicBezTo>
                    <a:pt x="16916" y="15762"/>
                    <a:pt x="16916" y="15762"/>
                    <a:pt x="16916" y="15762"/>
                  </a:cubicBezTo>
                  <a:cubicBezTo>
                    <a:pt x="16916" y="15568"/>
                    <a:pt x="16786" y="15762"/>
                    <a:pt x="16655" y="15762"/>
                  </a:cubicBezTo>
                  <a:cubicBezTo>
                    <a:pt x="16525" y="15762"/>
                    <a:pt x="16395" y="15957"/>
                    <a:pt x="16265" y="15957"/>
                  </a:cubicBezTo>
                  <a:cubicBezTo>
                    <a:pt x="16135" y="16346"/>
                    <a:pt x="15875" y="16541"/>
                    <a:pt x="15745" y="16735"/>
                  </a:cubicBezTo>
                  <a:cubicBezTo>
                    <a:pt x="15614" y="16930"/>
                    <a:pt x="15484" y="17124"/>
                    <a:pt x="15484" y="17124"/>
                  </a:cubicBezTo>
                  <a:cubicBezTo>
                    <a:pt x="15484" y="17124"/>
                    <a:pt x="15484" y="17124"/>
                    <a:pt x="15614" y="16930"/>
                  </a:cubicBezTo>
                  <a:cubicBezTo>
                    <a:pt x="15745" y="16930"/>
                    <a:pt x="15875" y="16735"/>
                    <a:pt x="15875" y="16541"/>
                  </a:cubicBezTo>
                  <a:cubicBezTo>
                    <a:pt x="15745" y="16735"/>
                    <a:pt x="15745" y="16346"/>
                    <a:pt x="15745" y="16346"/>
                  </a:cubicBezTo>
                  <a:cubicBezTo>
                    <a:pt x="15745" y="16346"/>
                    <a:pt x="15614" y="16151"/>
                    <a:pt x="15614" y="16151"/>
                  </a:cubicBezTo>
                  <a:cubicBezTo>
                    <a:pt x="15614" y="16151"/>
                    <a:pt x="15745" y="16346"/>
                    <a:pt x="15745" y="16346"/>
                  </a:cubicBezTo>
                  <a:cubicBezTo>
                    <a:pt x="15745" y="16346"/>
                    <a:pt x="15614" y="16541"/>
                    <a:pt x="15614" y="16541"/>
                  </a:cubicBezTo>
                  <a:cubicBezTo>
                    <a:pt x="15484" y="16735"/>
                    <a:pt x="15354" y="16930"/>
                    <a:pt x="15354" y="16735"/>
                  </a:cubicBezTo>
                  <a:cubicBezTo>
                    <a:pt x="15224" y="16930"/>
                    <a:pt x="15224" y="16930"/>
                    <a:pt x="15224" y="17319"/>
                  </a:cubicBezTo>
                  <a:cubicBezTo>
                    <a:pt x="15224" y="17514"/>
                    <a:pt x="15354" y="17514"/>
                    <a:pt x="15354" y="17708"/>
                  </a:cubicBezTo>
                  <a:cubicBezTo>
                    <a:pt x="15484" y="18097"/>
                    <a:pt x="15614" y="18486"/>
                    <a:pt x="15745" y="18681"/>
                  </a:cubicBezTo>
                  <a:cubicBezTo>
                    <a:pt x="15745" y="18876"/>
                    <a:pt x="15875" y="19070"/>
                    <a:pt x="16005" y="19070"/>
                  </a:cubicBezTo>
                  <a:cubicBezTo>
                    <a:pt x="16135" y="19265"/>
                    <a:pt x="16265" y="19265"/>
                    <a:pt x="16395" y="19070"/>
                  </a:cubicBezTo>
                  <a:cubicBezTo>
                    <a:pt x="16395" y="19070"/>
                    <a:pt x="16395" y="18876"/>
                    <a:pt x="16395" y="18876"/>
                  </a:cubicBezTo>
                  <a:cubicBezTo>
                    <a:pt x="16525" y="18681"/>
                    <a:pt x="16395" y="18876"/>
                    <a:pt x="16525" y="18876"/>
                  </a:cubicBezTo>
                  <a:cubicBezTo>
                    <a:pt x="16525" y="18876"/>
                    <a:pt x="16525" y="19070"/>
                    <a:pt x="16655" y="19070"/>
                  </a:cubicBezTo>
                  <a:cubicBezTo>
                    <a:pt x="16655" y="19070"/>
                    <a:pt x="16655" y="18876"/>
                    <a:pt x="16786" y="18876"/>
                  </a:cubicBezTo>
                  <a:cubicBezTo>
                    <a:pt x="16786" y="18876"/>
                    <a:pt x="17046" y="18681"/>
                    <a:pt x="17046" y="18876"/>
                  </a:cubicBezTo>
                  <a:cubicBezTo>
                    <a:pt x="17046" y="18876"/>
                    <a:pt x="17176" y="18876"/>
                    <a:pt x="17176" y="18876"/>
                  </a:cubicBezTo>
                  <a:cubicBezTo>
                    <a:pt x="17306" y="18876"/>
                    <a:pt x="17306" y="18876"/>
                    <a:pt x="17306" y="18876"/>
                  </a:cubicBezTo>
                  <a:cubicBezTo>
                    <a:pt x="17306" y="18876"/>
                    <a:pt x="17306" y="18876"/>
                    <a:pt x="17306" y="18876"/>
                  </a:cubicBezTo>
                  <a:cubicBezTo>
                    <a:pt x="17436" y="18876"/>
                    <a:pt x="17436" y="19070"/>
                    <a:pt x="17436" y="19070"/>
                  </a:cubicBezTo>
                  <a:cubicBezTo>
                    <a:pt x="17436" y="19265"/>
                    <a:pt x="17306" y="19070"/>
                    <a:pt x="17306" y="19070"/>
                  </a:cubicBezTo>
                  <a:cubicBezTo>
                    <a:pt x="17176" y="19070"/>
                    <a:pt x="17176" y="19265"/>
                    <a:pt x="17176" y="19265"/>
                  </a:cubicBezTo>
                  <a:cubicBezTo>
                    <a:pt x="17176" y="19265"/>
                    <a:pt x="17176" y="19265"/>
                    <a:pt x="17176" y="19459"/>
                  </a:cubicBezTo>
                  <a:cubicBezTo>
                    <a:pt x="17176" y="19459"/>
                    <a:pt x="17176" y="19654"/>
                    <a:pt x="17176" y="19654"/>
                  </a:cubicBezTo>
                  <a:cubicBezTo>
                    <a:pt x="17176" y="19654"/>
                    <a:pt x="17176" y="19654"/>
                    <a:pt x="17176" y="19654"/>
                  </a:cubicBezTo>
                  <a:cubicBezTo>
                    <a:pt x="17176" y="19849"/>
                    <a:pt x="17046" y="19849"/>
                    <a:pt x="16916" y="19849"/>
                  </a:cubicBezTo>
                  <a:cubicBezTo>
                    <a:pt x="16916" y="19849"/>
                    <a:pt x="16786" y="19849"/>
                    <a:pt x="16655" y="19849"/>
                  </a:cubicBezTo>
                  <a:cubicBezTo>
                    <a:pt x="16655" y="19849"/>
                    <a:pt x="16655" y="20043"/>
                    <a:pt x="16525" y="20043"/>
                  </a:cubicBezTo>
                  <a:cubicBezTo>
                    <a:pt x="16525" y="20043"/>
                    <a:pt x="16525" y="20043"/>
                    <a:pt x="16395" y="19849"/>
                  </a:cubicBezTo>
                  <a:cubicBezTo>
                    <a:pt x="16265" y="19849"/>
                    <a:pt x="16265" y="19654"/>
                    <a:pt x="16135" y="19654"/>
                  </a:cubicBezTo>
                  <a:cubicBezTo>
                    <a:pt x="16005" y="19654"/>
                    <a:pt x="15875" y="19849"/>
                    <a:pt x="16005" y="20043"/>
                  </a:cubicBezTo>
                  <a:cubicBezTo>
                    <a:pt x="15875" y="20043"/>
                    <a:pt x="15875" y="20043"/>
                    <a:pt x="15875" y="20043"/>
                  </a:cubicBezTo>
                  <a:cubicBezTo>
                    <a:pt x="15875" y="20043"/>
                    <a:pt x="15745" y="20043"/>
                    <a:pt x="15745" y="20043"/>
                  </a:cubicBezTo>
                  <a:cubicBezTo>
                    <a:pt x="15745" y="20043"/>
                    <a:pt x="15614" y="20238"/>
                    <a:pt x="15614" y="20238"/>
                  </a:cubicBezTo>
                  <a:cubicBezTo>
                    <a:pt x="15614" y="20238"/>
                    <a:pt x="15614" y="20432"/>
                    <a:pt x="15484" y="20432"/>
                  </a:cubicBezTo>
                  <a:cubicBezTo>
                    <a:pt x="15484" y="20432"/>
                    <a:pt x="15484" y="20432"/>
                    <a:pt x="15354" y="20432"/>
                  </a:cubicBezTo>
                  <a:cubicBezTo>
                    <a:pt x="15354" y="20432"/>
                    <a:pt x="15224" y="20432"/>
                    <a:pt x="15224" y="20432"/>
                  </a:cubicBezTo>
                  <a:cubicBezTo>
                    <a:pt x="15224" y="20432"/>
                    <a:pt x="15094" y="20432"/>
                    <a:pt x="15094" y="20432"/>
                  </a:cubicBezTo>
                  <a:cubicBezTo>
                    <a:pt x="14834" y="20627"/>
                    <a:pt x="14834" y="20627"/>
                    <a:pt x="14704" y="20822"/>
                  </a:cubicBezTo>
                  <a:cubicBezTo>
                    <a:pt x="14704" y="21016"/>
                    <a:pt x="14573" y="21016"/>
                    <a:pt x="14573" y="21211"/>
                  </a:cubicBezTo>
                  <a:cubicBezTo>
                    <a:pt x="14443" y="21405"/>
                    <a:pt x="14313" y="21600"/>
                    <a:pt x="14183" y="21600"/>
                  </a:cubicBezTo>
                  <a:cubicBezTo>
                    <a:pt x="14053" y="21600"/>
                    <a:pt x="13923" y="21405"/>
                    <a:pt x="13793" y="21405"/>
                  </a:cubicBezTo>
                  <a:cubicBezTo>
                    <a:pt x="13793" y="21405"/>
                    <a:pt x="13793" y="21211"/>
                    <a:pt x="13793" y="21211"/>
                  </a:cubicBezTo>
                  <a:cubicBezTo>
                    <a:pt x="13663" y="21211"/>
                    <a:pt x="13663" y="21211"/>
                    <a:pt x="13663" y="21211"/>
                  </a:cubicBezTo>
                  <a:cubicBezTo>
                    <a:pt x="13533" y="21211"/>
                    <a:pt x="13533" y="21211"/>
                    <a:pt x="13533" y="21016"/>
                  </a:cubicBezTo>
                  <a:cubicBezTo>
                    <a:pt x="13533" y="21016"/>
                    <a:pt x="13663" y="21016"/>
                    <a:pt x="13663" y="21016"/>
                  </a:cubicBezTo>
                  <a:cubicBezTo>
                    <a:pt x="13663" y="21016"/>
                    <a:pt x="13663" y="20822"/>
                    <a:pt x="13663" y="20822"/>
                  </a:cubicBezTo>
                  <a:cubicBezTo>
                    <a:pt x="13663" y="20822"/>
                    <a:pt x="13663" y="20627"/>
                    <a:pt x="13663" y="20432"/>
                  </a:cubicBezTo>
                  <a:cubicBezTo>
                    <a:pt x="13663" y="20432"/>
                    <a:pt x="13793" y="20238"/>
                    <a:pt x="13793" y="20043"/>
                  </a:cubicBezTo>
                  <a:cubicBezTo>
                    <a:pt x="13793" y="19849"/>
                    <a:pt x="13663" y="19654"/>
                    <a:pt x="13533" y="19459"/>
                  </a:cubicBezTo>
                  <a:cubicBezTo>
                    <a:pt x="13533" y="19459"/>
                    <a:pt x="13533" y="19654"/>
                    <a:pt x="13402" y="19459"/>
                  </a:cubicBezTo>
                  <a:cubicBezTo>
                    <a:pt x="13272" y="19459"/>
                    <a:pt x="13402" y="19459"/>
                    <a:pt x="13272" y="19459"/>
                  </a:cubicBezTo>
                  <a:cubicBezTo>
                    <a:pt x="13142" y="19265"/>
                    <a:pt x="13012" y="19070"/>
                    <a:pt x="12882" y="19070"/>
                  </a:cubicBezTo>
                  <a:cubicBezTo>
                    <a:pt x="12752" y="19070"/>
                    <a:pt x="12622" y="19070"/>
                    <a:pt x="12622" y="19070"/>
                  </a:cubicBezTo>
                  <a:cubicBezTo>
                    <a:pt x="12361" y="19070"/>
                    <a:pt x="12361" y="18876"/>
                    <a:pt x="12492" y="18681"/>
                  </a:cubicBezTo>
                  <a:cubicBezTo>
                    <a:pt x="12622" y="18681"/>
                    <a:pt x="12622" y="18681"/>
                    <a:pt x="12622" y="18681"/>
                  </a:cubicBezTo>
                  <a:cubicBezTo>
                    <a:pt x="12752" y="18681"/>
                    <a:pt x="12752" y="18486"/>
                    <a:pt x="12752" y="18486"/>
                  </a:cubicBezTo>
                  <a:cubicBezTo>
                    <a:pt x="12752" y="18486"/>
                    <a:pt x="12752" y="18486"/>
                    <a:pt x="12752" y="18486"/>
                  </a:cubicBezTo>
                  <a:cubicBezTo>
                    <a:pt x="12882" y="18486"/>
                    <a:pt x="12752" y="18486"/>
                    <a:pt x="12882" y="18486"/>
                  </a:cubicBezTo>
                  <a:cubicBezTo>
                    <a:pt x="12882" y="18292"/>
                    <a:pt x="12882" y="18292"/>
                    <a:pt x="13012" y="18292"/>
                  </a:cubicBezTo>
                  <a:cubicBezTo>
                    <a:pt x="13142" y="18292"/>
                    <a:pt x="13272" y="18097"/>
                    <a:pt x="13272" y="17903"/>
                  </a:cubicBezTo>
                  <a:cubicBezTo>
                    <a:pt x="13402" y="18097"/>
                    <a:pt x="13533" y="17903"/>
                    <a:pt x="13663" y="17708"/>
                  </a:cubicBezTo>
                  <a:cubicBezTo>
                    <a:pt x="13663" y="17708"/>
                    <a:pt x="13663" y="17903"/>
                    <a:pt x="13663" y="17708"/>
                  </a:cubicBezTo>
                  <a:cubicBezTo>
                    <a:pt x="13793" y="17708"/>
                    <a:pt x="13793" y="17708"/>
                    <a:pt x="13793" y="17708"/>
                  </a:cubicBezTo>
                  <a:cubicBezTo>
                    <a:pt x="13793" y="17708"/>
                    <a:pt x="13923" y="17903"/>
                    <a:pt x="13923" y="17708"/>
                  </a:cubicBezTo>
                  <a:cubicBezTo>
                    <a:pt x="13923" y="17708"/>
                    <a:pt x="13923" y="17708"/>
                    <a:pt x="13923" y="17514"/>
                  </a:cubicBezTo>
                  <a:cubicBezTo>
                    <a:pt x="13923" y="17514"/>
                    <a:pt x="13793" y="17514"/>
                    <a:pt x="13793" y="17514"/>
                  </a:cubicBezTo>
                  <a:cubicBezTo>
                    <a:pt x="13793" y="17514"/>
                    <a:pt x="13793" y="17514"/>
                    <a:pt x="13793" y="17514"/>
                  </a:cubicBezTo>
                  <a:cubicBezTo>
                    <a:pt x="13793" y="17514"/>
                    <a:pt x="13793" y="17124"/>
                    <a:pt x="13793" y="17124"/>
                  </a:cubicBezTo>
                  <a:cubicBezTo>
                    <a:pt x="13793" y="16930"/>
                    <a:pt x="13663" y="17124"/>
                    <a:pt x="13663" y="17124"/>
                  </a:cubicBezTo>
                  <a:cubicBezTo>
                    <a:pt x="13663" y="17124"/>
                    <a:pt x="13663" y="17319"/>
                    <a:pt x="13663" y="17319"/>
                  </a:cubicBezTo>
                  <a:cubicBezTo>
                    <a:pt x="13533" y="17319"/>
                    <a:pt x="13533" y="17319"/>
                    <a:pt x="13533" y="17124"/>
                  </a:cubicBezTo>
                  <a:cubicBezTo>
                    <a:pt x="13402" y="17124"/>
                    <a:pt x="13402" y="17124"/>
                    <a:pt x="13402" y="17124"/>
                  </a:cubicBezTo>
                  <a:cubicBezTo>
                    <a:pt x="13402" y="17124"/>
                    <a:pt x="13402" y="17124"/>
                    <a:pt x="13402" y="17124"/>
                  </a:cubicBezTo>
                  <a:cubicBezTo>
                    <a:pt x="13402" y="17124"/>
                    <a:pt x="13402" y="17124"/>
                    <a:pt x="13272" y="17124"/>
                  </a:cubicBezTo>
                  <a:cubicBezTo>
                    <a:pt x="13272" y="16930"/>
                    <a:pt x="13272" y="16930"/>
                    <a:pt x="13272" y="16930"/>
                  </a:cubicBezTo>
                  <a:cubicBezTo>
                    <a:pt x="13272" y="17124"/>
                    <a:pt x="13272" y="17124"/>
                    <a:pt x="13012" y="16930"/>
                  </a:cubicBezTo>
                  <a:cubicBezTo>
                    <a:pt x="13142" y="17124"/>
                    <a:pt x="12882" y="17124"/>
                    <a:pt x="12882" y="17124"/>
                  </a:cubicBezTo>
                  <a:cubicBezTo>
                    <a:pt x="12752" y="17124"/>
                    <a:pt x="12622" y="17124"/>
                    <a:pt x="12492" y="17124"/>
                  </a:cubicBezTo>
                  <a:cubicBezTo>
                    <a:pt x="12361" y="17124"/>
                    <a:pt x="12361" y="17124"/>
                    <a:pt x="12231" y="17124"/>
                  </a:cubicBezTo>
                  <a:cubicBezTo>
                    <a:pt x="12101" y="17124"/>
                    <a:pt x="12101" y="16930"/>
                    <a:pt x="12101" y="16930"/>
                  </a:cubicBezTo>
                  <a:cubicBezTo>
                    <a:pt x="12101" y="16930"/>
                    <a:pt x="11971" y="16930"/>
                    <a:pt x="11971" y="16735"/>
                  </a:cubicBezTo>
                  <a:cubicBezTo>
                    <a:pt x="11841" y="16735"/>
                    <a:pt x="11841" y="16735"/>
                    <a:pt x="11711" y="16541"/>
                  </a:cubicBezTo>
                  <a:cubicBezTo>
                    <a:pt x="11711" y="16735"/>
                    <a:pt x="11451" y="16735"/>
                    <a:pt x="11581" y="16541"/>
                  </a:cubicBezTo>
                  <a:cubicBezTo>
                    <a:pt x="11581" y="16541"/>
                    <a:pt x="11711" y="16541"/>
                    <a:pt x="11841" y="16541"/>
                  </a:cubicBezTo>
                  <a:cubicBezTo>
                    <a:pt x="11841" y="16541"/>
                    <a:pt x="11841" y="16346"/>
                    <a:pt x="11971" y="16346"/>
                  </a:cubicBezTo>
                  <a:cubicBezTo>
                    <a:pt x="11841" y="16151"/>
                    <a:pt x="11451" y="15957"/>
                    <a:pt x="11451" y="16346"/>
                  </a:cubicBezTo>
                  <a:cubicBezTo>
                    <a:pt x="11451" y="16151"/>
                    <a:pt x="11320" y="15957"/>
                    <a:pt x="11190" y="15957"/>
                  </a:cubicBezTo>
                  <a:cubicBezTo>
                    <a:pt x="11320" y="15957"/>
                    <a:pt x="11451" y="15957"/>
                    <a:pt x="11581" y="15957"/>
                  </a:cubicBezTo>
                  <a:cubicBezTo>
                    <a:pt x="11711" y="16151"/>
                    <a:pt x="11971" y="16151"/>
                    <a:pt x="12101" y="16151"/>
                  </a:cubicBezTo>
                  <a:cubicBezTo>
                    <a:pt x="12101" y="16151"/>
                    <a:pt x="12231" y="16151"/>
                    <a:pt x="12231" y="16151"/>
                  </a:cubicBezTo>
                  <a:cubicBezTo>
                    <a:pt x="12361" y="16151"/>
                    <a:pt x="12361" y="16151"/>
                    <a:pt x="12361" y="16151"/>
                  </a:cubicBezTo>
                  <a:cubicBezTo>
                    <a:pt x="12361" y="15957"/>
                    <a:pt x="12492" y="15957"/>
                    <a:pt x="12492" y="15957"/>
                  </a:cubicBezTo>
                  <a:cubicBezTo>
                    <a:pt x="12492" y="15762"/>
                    <a:pt x="12622" y="15762"/>
                    <a:pt x="12622" y="15762"/>
                  </a:cubicBezTo>
                  <a:cubicBezTo>
                    <a:pt x="12492" y="15762"/>
                    <a:pt x="12361" y="15957"/>
                    <a:pt x="12231" y="15957"/>
                  </a:cubicBezTo>
                  <a:cubicBezTo>
                    <a:pt x="12101" y="15957"/>
                    <a:pt x="12101" y="15762"/>
                    <a:pt x="11971" y="15957"/>
                  </a:cubicBezTo>
                  <a:cubicBezTo>
                    <a:pt x="11971" y="15762"/>
                    <a:pt x="11971" y="15957"/>
                    <a:pt x="11841" y="15762"/>
                  </a:cubicBezTo>
                  <a:cubicBezTo>
                    <a:pt x="11841" y="15762"/>
                    <a:pt x="11841" y="15568"/>
                    <a:pt x="11841" y="15373"/>
                  </a:cubicBezTo>
                  <a:cubicBezTo>
                    <a:pt x="11711" y="15373"/>
                    <a:pt x="11841" y="15178"/>
                    <a:pt x="11841" y="14984"/>
                  </a:cubicBezTo>
                  <a:cubicBezTo>
                    <a:pt x="11841" y="14984"/>
                    <a:pt x="11711" y="14984"/>
                    <a:pt x="11711" y="14984"/>
                  </a:cubicBezTo>
                  <a:cubicBezTo>
                    <a:pt x="11711" y="14984"/>
                    <a:pt x="11841" y="14789"/>
                    <a:pt x="11841" y="14789"/>
                  </a:cubicBezTo>
                  <a:cubicBezTo>
                    <a:pt x="11841" y="14789"/>
                    <a:pt x="11841" y="14789"/>
                    <a:pt x="11841" y="14789"/>
                  </a:cubicBezTo>
                  <a:cubicBezTo>
                    <a:pt x="11841" y="14789"/>
                    <a:pt x="11711" y="14789"/>
                    <a:pt x="11711" y="14789"/>
                  </a:cubicBezTo>
                  <a:cubicBezTo>
                    <a:pt x="11711" y="14789"/>
                    <a:pt x="11711" y="14789"/>
                    <a:pt x="11711" y="14789"/>
                  </a:cubicBezTo>
                  <a:cubicBezTo>
                    <a:pt x="11711" y="14789"/>
                    <a:pt x="11711" y="14595"/>
                    <a:pt x="11711" y="14595"/>
                  </a:cubicBezTo>
                  <a:cubicBezTo>
                    <a:pt x="11711" y="14400"/>
                    <a:pt x="11581" y="14205"/>
                    <a:pt x="11581" y="14205"/>
                  </a:cubicBezTo>
                  <a:cubicBezTo>
                    <a:pt x="11451" y="14205"/>
                    <a:pt x="11581" y="14205"/>
                    <a:pt x="11581" y="14400"/>
                  </a:cubicBezTo>
                  <a:cubicBezTo>
                    <a:pt x="11581" y="14400"/>
                    <a:pt x="11581" y="14400"/>
                    <a:pt x="11581" y="14595"/>
                  </a:cubicBezTo>
                  <a:cubicBezTo>
                    <a:pt x="11581" y="14595"/>
                    <a:pt x="11711" y="14595"/>
                    <a:pt x="11711" y="14595"/>
                  </a:cubicBezTo>
                  <a:cubicBezTo>
                    <a:pt x="11711" y="14595"/>
                    <a:pt x="11711" y="14595"/>
                    <a:pt x="11711" y="14595"/>
                  </a:cubicBezTo>
                  <a:cubicBezTo>
                    <a:pt x="11711" y="14789"/>
                    <a:pt x="11711" y="14789"/>
                    <a:pt x="11711" y="14789"/>
                  </a:cubicBezTo>
                  <a:cubicBezTo>
                    <a:pt x="11711" y="14984"/>
                    <a:pt x="11711" y="15178"/>
                    <a:pt x="11841" y="14984"/>
                  </a:cubicBezTo>
                  <a:cubicBezTo>
                    <a:pt x="11841" y="15178"/>
                    <a:pt x="11711" y="15178"/>
                    <a:pt x="11711" y="15178"/>
                  </a:cubicBezTo>
                  <a:cubicBezTo>
                    <a:pt x="11711" y="15373"/>
                    <a:pt x="11711" y="15373"/>
                    <a:pt x="11711" y="15568"/>
                  </a:cubicBezTo>
                  <a:cubicBezTo>
                    <a:pt x="11711" y="15762"/>
                    <a:pt x="11711" y="15762"/>
                    <a:pt x="11451" y="15762"/>
                  </a:cubicBezTo>
                  <a:cubicBezTo>
                    <a:pt x="11451" y="15762"/>
                    <a:pt x="11190" y="15957"/>
                    <a:pt x="11190" y="15762"/>
                  </a:cubicBezTo>
                  <a:cubicBezTo>
                    <a:pt x="11190" y="15568"/>
                    <a:pt x="11451" y="15373"/>
                    <a:pt x="11320" y="15178"/>
                  </a:cubicBezTo>
                  <a:cubicBezTo>
                    <a:pt x="11320" y="15568"/>
                    <a:pt x="11190" y="15568"/>
                    <a:pt x="11190" y="15373"/>
                  </a:cubicBezTo>
                  <a:cubicBezTo>
                    <a:pt x="11190" y="15373"/>
                    <a:pt x="11190" y="15568"/>
                    <a:pt x="11190" y="15568"/>
                  </a:cubicBezTo>
                  <a:cubicBezTo>
                    <a:pt x="11190" y="15568"/>
                    <a:pt x="11060" y="15762"/>
                    <a:pt x="11060" y="15762"/>
                  </a:cubicBezTo>
                  <a:cubicBezTo>
                    <a:pt x="10930" y="15957"/>
                    <a:pt x="10930" y="15762"/>
                    <a:pt x="10930" y="15762"/>
                  </a:cubicBezTo>
                  <a:cubicBezTo>
                    <a:pt x="10800" y="15762"/>
                    <a:pt x="10670" y="15762"/>
                    <a:pt x="10670" y="15762"/>
                  </a:cubicBezTo>
                  <a:cubicBezTo>
                    <a:pt x="10540" y="15957"/>
                    <a:pt x="10540" y="15957"/>
                    <a:pt x="10410" y="15957"/>
                  </a:cubicBezTo>
                  <a:cubicBezTo>
                    <a:pt x="10410" y="15957"/>
                    <a:pt x="10410" y="15957"/>
                    <a:pt x="10410" y="15957"/>
                  </a:cubicBezTo>
                  <a:cubicBezTo>
                    <a:pt x="10280" y="16151"/>
                    <a:pt x="10410" y="16151"/>
                    <a:pt x="10410" y="16151"/>
                  </a:cubicBezTo>
                  <a:cubicBezTo>
                    <a:pt x="10410" y="16346"/>
                    <a:pt x="10410" y="16346"/>
                    <a:pt x="10410" y="16346"/>
                  </a:cubicBezTo>
                  <a:cubicBezTo>
                    <a:pt x="10280" y="16541"/>
                    <a:pt x="10280" y="16541"/>
                    <a:pt x="10280" y="16541"/>
                  </a:cubicBezTo>
                  <a:cubicBezTo>
                    <a:pt x="10410" y="16735"/>
                    <a:pt x="9629" y="17708"/>
                    <a:pt x="9629" y="17903"/>
                  </a:cubicBezTo>
                  <a:cubicBezTo>
                    <a:pt x="9629" y="17903"/>
                    <a:pt x="9629" y="17708"/>
                    <a:pt x="9629" y="17708"/>
                  </a:cubicBezTo>
                  <a:cubicBezTo>
                    <a:pt x="9499" y="17708"/>
                    <a:pt x="9629" y="17903"/>
                    <a:pt x="9499" y="17903"/>
                  </a:cubicBezTo>
                  <a:cubicBezTo>
                    <a:pt x="9369" y="17903"/>
                    <a:pt x="9369" y="17708"/>
                    <a:pt x="9369" y="18097"/>
                  </a:cubicBezTo>
                  <a:cubicBezTo>
                    <a:pt x="9369" y="17903"/>
                    <a:pt x="9369" y="17903"/>
                    <a:pt x="9369" y="17903"/>
                  </a:cubicBezTo>
                  <a:cubicBezTo>
                    <a:pt x="9369" y="17903"/>
                    <a:pt x="9369" y="18097"/>
                    <a:pt x="9369" y="18097"/>
                  </a:cubicBezTo>
                  <a:cubicBezTo>
                    <a:pt x="9369" y="18097"/>
                    <a:pt x="9369" y="18097"/>
                    <a:pt x="9239" y="18097"/>
                  </a:cubicBezTo>
                  <a:cubicBezTo>
                    <a:pt x="9239" y="18097"/>
                    <a:pt x="9108" y="18097"/>
                    <a:pt x="9239" y="18292"/>
                  </a:cubicBezTo>
                  <a:cubicBezTo>
                    <a:pt x="9239" y="18292"/>
                    <a:pt x="9239" y="18292"/>
                    <a:pt x="9239" y="18292"/>
                  </a:cubicBezTo>
                  <a:cubicBezTo>
                    <a:pt x="9108" y="18292"/>
                    <a:pt x="9108" y="18292"/>
                    <a:pt x="9108" y="18486"/>
                  </a:cubicBezTo>
                  <a:cubicBezTo>
                    <a:pt x="9108" y="18292"/>
                    <a:pt x="9108" y="18292"/>
                    <a:pt x="9108" y="18097"/>
                  </a:cubicBezTo>
                  <a:cubicBezTo>
                    <a:pt x="8978" y="18097"/>
                    <a:pt x="9108" y="17903"/>
                    <a:pt x="8978" y="17903"/>
                  </a:cubicBezTo>
                  <a:cubicBezTo>
                    <a:pt x="8978" y="17903"/>
                    <a:pt x="8978" y="17903"/>
                    <a:pt x="8978" y="18097"/>
                  </a:cubicBezTo>
                  <a:cubicBezTo>
                    <a:pt x="8978" y="18097"/>
                    <a:pt x="8978" y="18097"/>
                    <a:pt x="8978" y="18097"/>
                  </a:cubicBezTo>
                  <a:cubicBezTo>
                    <a:pt x="8978" y="18097"/>
                    <a:pt x="8978" y="18097"/>
                    <a:pt x="8978" y="18292"/>
                  </a:cubicBezTo>
                  <a:cubicBezTo>
                    <a:pt x="8978" y="18292"/>
                    <a:pt x="8978" y="18876"/>
                    <a:pt x="9108" y="18486"/>
                  </a:cubicBezTo>
                  <a:cubicBezTo>
                    <a:pt x="9108" y="18486"/>
                    <a:pt x="8978" y="18681"/>
                    <a:pt x="8978" y="18681"/>
                  </a:cubicBezTo>
                  <a:cubicBezTo>
                    <a:pt x="8978" y="18876"/>
                    <a:pt x="8978" y="18876"/>
                    <a:pt x="8978" y="18681"/>
                  </a:cubicBezTo>
                  <a:cubicBezTo>
                    <a:pt x="8978" y="18876"/>
                    <a:pt x="8978" y="18876"/>
                    <a:pt x="8978" y="18876"/>
                  </a:cubicBezTo>
                  <a:cubicBezTo>
                    <a:pt x="9108" y="18876"/>
                    <a:pt x="9108" y="18876"/>
                    <a:pt x="9108" y="18876"/>
                  </a:cubicBezTo>
                  <a:cubicBezTo>
                    <a:pt x="9108" y="18876"/>
                    <a:pt x="9108" y="18876"/>
                    <a:pt x="9108" y="18681"/>
                  </a:cubicBezTo>
                  <a:cubicBezTo>
                    <a:pt x="9108" y="18876"/>
                    <a:pt x="9108" y="18876"/>
                    <a:pt x="9108" y="18876"/>
                  </a:cubicBezTo>
                  <a:cubicBezTo>
                    <a:pt x="9108" y="19070"/>
                    <a:pt x="9108" y="19459"/>
                    <a:pt x="8978" y="19459"/>
                  </a:cubicBezTo>
                  <a:cubicBezTo>
                    <a:pt x="9108" y="19265"/>
                    <a:pt x="8978" y="19070"/>
                    <a:pt x="8848" y="18876"/>
                  </a:cubicBezTo>
                  <a:cubicBezTo>
                    <a:pt x="8718" y="18876"/>
                    <a:pt x="8588" y="18876"/>
                    <a:pt x="8458" y="19070"/>
                  </a:cubicBezTo>
                  <a:cubicBezTo>
                    <a:pt x="8328" y="19070"/>
                    <a:pt x="8328" y="19070"/>
                    <a:pt x="8328" y="19070"/>
                  </a:cubicBezTo>
                  <a:cubicBezTo>
                    <a:pt x="8198" y="19070"/>
                    <a:pt x="8198" y="19265"/>
                    <a:pt x="8198" y="19265"/>
                  </a:cubicBezTo>
                  <a:cubicBezTo>
                    <a:pt x="8067" y="19265"/>
                    <a:pt x="8067" y="19070"/>
                    <a:pt x="7937" y="19265"/>
                  </a:cubicBezTo>
                  <a:cubicBezTo>
                    <a:pt x="7937" y="19265"/>
                    <a:pt x="7937" y="19265"/>
                    <a:pt x="7937" y="19265"/>
                  </a:cubicBezTo>
                  <a:cubicBezTo>
                    <a:pt x="7937" y="19459"/>
                    <a:pt x="7677" y="19265"/>
                    <a:pt x="7547" y="19265"/>
                  </a:cubicBezTo>
                  <a:cubicBezTo>
                    <a:pt x="7417" y="19070"/>
                    <a:pt x="7417" y="19070"/>
                    <a:pt x="7287" y="18876"/>
                  </a:cubicBezTo>
                  <a:cubicBezTo>
                    <a:pt x="7287" y="18876"/>
                    <a:pt x="7287" y="18876"/>
                    <a:pt x="7287" y="18681"/>
                  </a:cubicBezTo>
                  <a:cubicBezTo>
                    <a:pt x="7287" y="18681"/>
                    <a:pt x="7417" y="18681"/>
                    <a:pt x="7417" y="18681"/>
                  </a:cubicBezTo>
                  <a:cubicBezTo>
                    <a:pt x="7677" y="18681"/>
                    <a:pt x="7547" y="18486"/>
                    <a:pt x="7677" y="18486"/>
                  </a:cubicBezTo>
                  <a:cubicBezTo>
                    <a:pt x="7677" y="18486"/>
                    <a:pt x="7547" y="18292"/>
                    <a:pt x="7547" y="18292"/>
                  </a:cubicBezTo>
                  <a:cubicBezTo>
                    <a:pt x="7547" y="18292"/>
                    <a:pt x="7677" y="18097"/>
                    <a:pt x="7677" y="18097"/>
                  </a:cubicBezTo>
                  <a:cubicBezTo>
                    <a:pt x="7807" y="17903"/>
                    <a:pt x="7937" y="17903"/>
                    <a:pt x="7937" y="17708"/>
                  </a:cubicBezTo>
                  <a:cubicBezTo>
                    <a:pt x="7937" y="17708"/>
                    <a:pt x="7937" y="17514"/>
                    <a:pt x="7937" y="17514"/>
                  </a:cubicBezTo>
                  <a:cubicBezTo>
                    <a:pt x="7937" y="17514"/>
                    <a:pt x="8198" y="17514"/>
                    <a:pt x="8198" y="17319"/>
                  </a:cubicBezTo>
                  <a:cubicBezTo>
                    <a:pt x="8198" y="17319"/>
                    <a:pt x="8198" y="17319"/>
                    <a:pt x="8198" y="17124"/>
                  </a:cubicBezTo>
                  <a:cubicBezTo>
                    <a:pt x="8198" y="17124"/>
                    <a:pt x="8198" y="17124"/>
                    <a:pt x="8198" y="17124"/>
                  </a:cubicBezTo>
                  <a:cubicBezTo>
                    <a:pt x="8198" y="16930"/>
                    <a:pt x="8198" y="16930"/>
                    <a:pt x="8198" y="16735"/>
                  </a:cubicBezTo>
                  <a:cubicBezTo>
                    <a:pt x="8067" y="16541"/>
                    <a:pt x="8067" y="16346"/>
                    <a:pt x="8198" y="16151"/>
                  </a:cubicBezTo>
                  <a:cubicBezTo>
                    <a:pt x="8328" y="15957"/>
                    <a:pt x="8458" y="15957"/>
                    <a:pt x="8458" y="16346"/>
                  </a:cubicBezTo>
                  <a:cubicBezTo>
                    <a:pt x="8458" y="16346"/>
                    <a:pt x="8458" y="16541"/>
                    <a:pt x="8458" y="16541"/>
                  </a:cubicBezTo>
                  <a:cubicBezTo>
                    <a:pt x="8458" y="16541"/>
                    <a:pt x="8588" y="16346"/>
                    <a:pt x="8588" y="16346"/>
                  </a:cubicBezTo>
                  <a:cubicBezTo>
                    <a:pt x="8588" y="16346"/>
                    <a:pt x="8588" y="16151"/>
                    <a:pt x="8588" y="16151"/>
                  </a:cubicBezTo>
                  <a:cubicBezTo>
                    <a:pt x="8588" y="16151"/>
                    <a:pt x="8588" y="16346"/>
                    <a:pt x="8588" y="16346"/>
                  </a:cubicBezTo>
                  <a:cubicBezTo>
                    <a:pt x="8718" y="16346"/>
                    <a:pt x="8588" y="16346"/>
                    <a:pt x="8718" y="16346"/>
                  </a:cubicBezTo>
                  <a:cubicBezTo>
                    <a:pt x="8718" y="16346"/>
                    <a:pt x="8718" y="16151"/>
                    <a:pt x="8718" y="16151"/>
                  </a:cubicBezTo>
                  <a:cubicBezTo>
                    <a:pt x="8848" y="16151"/>
                    <a:pt x="8718" y="16346"/>
                    <a:pt x="8848" y="16346"/>
                  </a:cubicBezTo>
                  <a:cubicBezTo>
                    <a:pt x="8848" y="16346"/>
                    <a:pt x="8978" y="16541"/>
                    <a:pt x="8978" y="16541"/>
                  </a:cubicBezTo>
                  <a:cubicBezTo>
                    <a:pt x="8978" y="16541"/>
                    <a:pt x="8978" y="16346"/>
                    <a:pt x="8978" y="16346"/>
                  </a:cubicBezTo>
                  <a:cubicBezTo>
                    <a:pt x="8978" y="16346"/>
                    <a:pt x="9108" y="16346"/>
                    <a:pt x="9108" y="16151"/>
                  </a:cubicBezTo>
                  <a:cubicBezTo>
                    <a:pt x="9108" y="16346"/>
                    <a:pt x="9108" y="16346"/>
                    <a:pt x="9239" y="16346"/>
                  </a:cubicBezTo>
                  <a:cubicBezTo>
                    <a:pt x="9239" y="16541"/>
                    <a:pt x="9239" y="16541"/>
                    <a:pt x="9239" y="16541"/>
                  </a:cubicBezTo>
                  <a:cubicBezTo>
                    <a:pt x="9239" y="16541"/>
                    <a:pt x="9369" y="16541"/>
                    <a:pt x="9499" y="16541"/>
                  </a:cubicBezTo>
                  <a:cubicBezTo>
                    <a:pt x="9499" y="16346"/>
                    <a:pt x="9499" y="16541"/>
                    <a:pt x="9629" y="16346"/>
                  </a:cubicBezTo>
                  <a:cubicBezTo>
                    <a:pt x="9499" y="16346"/>
                    <a:pt x="9499" y="16151"/>
                    <a:pt x="9369" y="16151"/>
                  </a:cubicBezTo>
                  <a:cubicBezTo>
                    <a:pt x="9369" y="16151"/>
                    <a:pt x="9369" y="16151"/>
                    <a:pt x="9369" y="15957"/>
                  </a:cubicBezTo>
                  <a:cubicBezTo>
                    <a:pt x="9369" y="15957"/>
                    <a:pt x="9369" y="15957"/>
                    <a:pt x="9369" y="15957"/>
                  </a:cubicBezTo>
                  <a:cubicBezTo>
                    <a:pt x="9369" y="15762"/>
                    <a:pt x="9369" y="15373"/>
                    <a:pt x="9369" y="15373"/>
                  </a:cubicBezTo>
                  <a:cubicBezTo>
                    <a:pt x="9369" y="15373"/>
                    <a:pt x="9239" y="15178"/>
                    <a:pt x="9239" y="15178"/>
                  </a:cubicBezTo>
                  <a:cubicBezTo>
                    <a:pt x="9239" y="15178"/>
                    <a:pt x="9108" y="15178"/>
                    <a:pt x="9108" y="15178"/>
                  </a:cubicBezTo>
                  <a:cubicBezTo>
                    <a:pt x="9108" y="15178"/>
                    <a:pt x="9108" y="15178"/>
                    <a:pt x="9108" y="15178"/>
                  </a:cubicBezTo>
                  <a:cubicBezTo>
                    <a:pt x="9108" y="14984"/>
                    <a:pt x="8978" y="14984"/>
                    <a:pt x="8978" y="14984"/>
                  </a:cubicBezTo>
                  <a:cubicBezTo>
                    <a:pt x="8848" y="14984"/>
                    <a:pt x="8978" y="14984"/>
                    <a:pt x="8978" y="14789"/>
                  </a:cubicBezTo>
                  <a:cubicBezTo>
                    <a:pt x="8978" y="14595"/>
                    <a:pt x="8848" y="14400"/>
                    <a:pt x="8848" y="14595"/>
                  </a:cubicBezTo>
                  <a:cubicBezTo>
                    <a:pt x="8718" y="14400"/>
                    <a:pt x="8848" y="14595"/>
                    <a:pt x="8848" y="14400"/>
                  </a:cubicBezTo>
                  <a:cubicBezTo>
                    <a:pt x="8848" y="14400"/>
                    <a:pt x="8848" y="14205"/>
                    <a:pt x="8848" y="14205"/>
                  </a:cubicBezTo>
                  <a:cubicBezTo>
                    <a:pt x="8848" y="14205"/>
                    <a:pt x="8978" y="14011"/>
                    <a:pt x="8848" y="14011"/>
                  </a:cubicBezTo>
                  <a:cubicBezTo>
                    <a:pt x="8848" y="13816"/>
                    <a:pt x="8848" y="14011"/>
                    <a:pt x="8848" y="14011"/>
                  </a:cubicBezTo>
                  <a:cubicBezTo>
                    <a:pt x="8718" y="14011"/>
                    <a:pt x="8718" y="14011"/>
                    <a:pt x="8718" y="14011"/>
                  </a:cubicBezTo>
                  <a:cubicBezTo>
                    <a:pt x="8718" y="14011"/>
                    <a:pt x="8718" y="14011"/>
                    <a:pt x="8588" y="13816"/>
                  </a:cubicBezTo>
                  <a:cubicBezTo>
                    <a:pt x="8588" y="13816"/>
                    <a:pt x="8588" y="13622"/>
                    <a:pt x="8588" y="13622"/>
                  </a:cubicBezTo>
                  <a:cubicBezTo>
                    <a:pt x="8458" y="13622"/>
                    <a:pt x="8458" y="13622"/>
                    <a:pt x="8458" y="13622"/>
                  </a:cubicBezTo>
                  <a:cubicBezTo>
                    <a:pt x="8328" y="13622"/>
                    <a:pt x="8328" y="13427"/>
                    <a:pt x="8328" y="13427"/>
                  </a:cubicBezTo>
                  <a:cubicBezTo>
                    <a:pt x="8458" y="13232"/>
                    <a:pt x="8458" y="13232"/>
                    <a:pt x="8458" y="13038"/>
                  </a:cubicBezTo>
                  <a:cubicBezTo>
                    <a:pt x="8458" y="13038"/>
                    <a:pt x="8458" y="12843"/>
                    <a:pt x="8458" y="12843"/>
                  </a:cubicBezTo>
                  <a:cubicBezTo>
                    <a:pt x="8458" y="12843"/>
                    <a:pt x="8458" y="12843"/>
                    <a:pt x="8458" y="12649"/>
                  </a:cubicBezTo>
                  <a:cubicBezTo>
                    <a:pt x="8458" y="12649"/>
                    <a:pt x="8458" y="12649"/>
                    <a:pt x="8458" y="12454"/>
                  </a:cubicBezTo>
                  <a:cubicBezTo>
                    <a:pt x="8458" y="12454"/>
                    <a:pt x="8458" y="12454"/>
                    <a:pt x="8458" y="12454"/>
                  </a:cubicBezTo>
                  <a:cubicBezTo>
                    <a:pt x="8458" y="12454"/>
                    <a:pt x="8458" y="12259"/>
                    <a:pt x="8458" y="12259"/>
                  </a:cubicBezTo>
                  <a:cubicBezTo>
                    <a:pt x="8328" y="12259"/>
                    <a:pt x="8328" y="12259"/>
                    <a:pt x="8328" y="12259"/>
                  </a:cubicBezTo>
                  <a:cubicBezTo>
                    <a:pt x="8198" y="12259"/>
                    <a:pt x="8328" y="12454"/>
                    <a:pt x="8198" y="12259"/>
                  </a:cubicBezTo>
                  <a:cubicBezTo>
                    <a:pt x="8198" y="12259"/>
                    <a:pt x="8067" y="12065"/>
                    <a:pt x="8067" y="12065"/>
                  </a:cubicBezTo>
                  <a:cubicBezTo>
                    <a:pt x="7937" y="12065"/>
                    <a:pt x="8067" y="11870"/>
                    <a:pt x="7937" y="11870"/>
                  </a:cubicBezTo>
                  <a:cubicBezTo>
                    <a:pt x="7937" y="11870"/>
                    <a:pt x="7807" y="11676"/>
                    <a:pt x="7677" y="11676"/>
                  </a:cubicBezTo>
                  <a:cubicBezTo>
                    <a:pt x="7677" y="11870"/>
                    <a:pt x="7677" y="11676"/>
                    <a:pt x="7677" y="11870"/>
                  </a:cubicBezTo>
                  <a:cubicBezTo>
                    <a:pt x="7547" y="11870"/>
                    <a:pt x="7547" y="12065"/>
                    <a:pt x="7547" y="11870"/>
                  </a:cubicBezTo>
                  <a:cubicBezTo>
                    <a:pt x="7547" y="11870"/>
                    <a:pt x="7547" y="11676"/>
                    <a:pt x="7547" y="11676"/>
                  </a:cubicBezTo>
                  <a:cubicBezTo>
                    <a:pt x="7547" y="11676"/>
                    <a:pt x="7547" y="11870"/>
                    <a:pt x="7417" y="11870"/>
                  </a:cubicBezTo>
                  <a:cubicBezTo>
                    <a:pt x="7287" y="11870"/>
                    <a:pt x="7547" y="11676"/>
                    <a:pt x="7417" y="11481"/>
                  </a:cubicBezTo>
                  <a:cubicBezTo>
                    <a:pt x="7417" y="11481"/>
                    <a:pt x="7287" y="11676"/>
                    <a:pt x="7287" y="11481"/>
                  </a:cubicBezTo>
                  <a:cubicBezTo>
                    <a:pt x="7287" y="11481"/>
                    <a:pt x="7157" y="11481"/>
                    <a:pt x="7157" y="11481"/>
                  </a:cubicBezTo>
                  <a:cubicBezTo>
                    <a:pt x="7157" y="11481"/>
                    <a:pt x="7157" y="11481"/>
                    <a:pt x="7157" y="11481"/>
                  </a:cubicBezTo>
                  <a:cubicBezTo>
                    <a:pt x="7157" y="11481"/>
                    <a:pt x="7157" y="11286"/>
                    <a:pt x="7157" y="11286"/>
                  </a:cubicBezTo>
                  <a:cubicBezTo>
                    <a:pt x="7157" y="11286"/>
                    <a:pt x="7027" y="11286"/>
                    <a:pt x="7027" y="11286"/>
                  </a:cubicBezTo>
                  <a:cubicBezTo>
                    <a:pt x="6896" y="11286"/>
                    <a:pt x="6896" y="11092"/>
                    <a:pt x="6766" y="11092"/>
                  </a:cubicBezTo>
                  <a:cubicBezTo>
                    <a:pt x="6766" y="10897"/>
                    <a:pt x="6636" y="10897"/>
                    <a:pt x="6636" y="10897"/>
                  </a:cubicBezTo>
                  <a:cubicBezTo>
                    <a:pt x="6506" y="10897"/>
                    <a:pt x="6506" y="10897"/>
                    <a:pt x="6506" y="10897"/>
                  </a:cubicBezTo>
                  <a:cubicBezTo>
                    <a:pt x="6376" y="10897"/>
                    <a:pt x="6376" y="10897"/>
                    <a:pt x="6376" y="11092"/>
                  </a:cubicBezTo>
                  <a:cubicBezTo>
                    <a:pt x="6246" y="11092"/>
                    <a:pt x="6246" y="11092"/>
                    <a:pt x="6246" y="11092"/>
                  </a:cubicBezTo>
                  <a:cubicBezTo>
                    <a:pt x="6246" y="11092"/>
                    <a:pt x="6246" y="11092"/>
                    <a:pt x="6246" y="11092"/>
                  </a:cubicBezTo>
                  <a:cubicBezTo>
                    <a:pt x="6116" y="11092"/>
                    <a:pt x="6116" y="11092"/>
                    <a:pt x="6116" y="11092"/>
                  </a:cubicBezTo>
                  <a:cubicBezTo>
                    <a:pt x="5986" y="11286"/>
                    <a:pt x="5986" y="11092"/>
                    <a:pt x="5855" y="11092"/>
                  </a:cubicBezTo>
                  <a:cubicBezTo>
                    <a:pt x="5855" y="11286"/>
                    <a:pt x="5855" y="11286"/>
                    <a:pt x="5725" y="11286"/>
                  </a:cubicBezTo>
                  <a:cubicBezTo>
                    <a:pt x="5725" y="11286"/>
                    <a:pt x="5725" y="11092"/>
                    <a:pt x="5595" y="11092"/>
                  </a:cubicBezTo>
                  <a:cubicBezTo>
                    <a:pt x="5465" y="11286"/>
                    <a:pt x="5595" y="11481"/>
                    <a:pt x="5465" y="11286"/>
                  </a:cubicBezTo>
                  <a:cubicBezTo>
                    <a:pt x="5335" y="11286"/>
                    <a:pt x="5335" y="11481"/>
                    <a:pt x="5335" y="11481"/>
                  </a:cubicBezTo>
                  <a:cubicBezTo>
                    <a:pt x="5205" y="11481"/>
                    <a:pt x="5075" y="11676"/>
                    <a:pt x="4945" y="11676"/>
                  </a:cubicBezTo>
                  <a:cubicBezTo>
                    <a:pt x="4945" y="11676"/>
                    <a:pt x="4945" y="12065"/>
                    <a:pt x="4814" y="12065"/>
                  </a:cubicBezTo>
                  <a:cubicBezTo>
                    <a:pt x="4814" y="12259"/>
                    <a:pt x="4684" y="12259"/>
                    <a:pt x="4554" y="12259"/>
                  </a:cubicBezTo>
                  <a:cubicBezTo>
                    <a:pt x="4424" y="12259"/>
                    <a:pt x="4164" y="12259"/>
                    <a:pt x="4034" y="12454"/>
                  </a:cubicBezTo>
                  <a:cubicBezTo>
                    <a:pt x="3904" y="12454"/>
                    <a:pt x="3773" y="12454"/>
                    <a:pt x="3773" y="12454"/>
                  </a:cubicBezTo>
                  <a:cubicBezTo>
                    <a:pt x="3513" y="12649"/>
                    <a:pt x="3513" y="13232"/>
                    <a:pt x="3253" y="12843"/>
                  </a:cubicBezTo>
                  <a:cubicBezTo>
                    <a:pt x="3253" y="12843"/>
                    <a:pt x="3123" y="12649"/>
                    <a:pt x="3123" y="12649"/>
                  </a:cubicBezTo>
                  <a:cubicBezTo>
                    <a:pt x="3123" y="12649"/>
                    <a:pt x="2993" y="12649"/>
                    <a:pt x="2993" y="12454"/>
                  </a:cubicBezTo>
                  <a:cubicBezTo>
                    <a:pt x="2993" y="12454"/>
                    <a:pt x="2993" y="12454"/>
                    <a:pt x="2863" y="12259"/>
                  </a:cubicBezTo>
                  <a:cubicBezTo>
                    <a:pt x="2863" y="12259"/>
                    <a:pt x="2733" y="12259"/>
                    <a:pt x="2733" y="12259"/>
                  </a:cubicBezTo>
                  <a:cubicBezTo>
                    <a:pt x="2602" y="12259"/>
                    <a:pt x="2602" y="12454"/>
                    <a:pt x="2602" y="12454"/>
                  </a:cubicBezTo>
                  <a:cubicBezTo>
                    <a:pt x="2472" y="12454"/>
                    <a:pt x="2472" y="12454"/>
                    <a:pt x="2342" y="12454"/>
                  </a:cubicBezTo>
                  <a:cubicBezTo>
                    <a:pt x="2342" y="12454"/>
                    <a:pt x="2212" y="12259"/>
                    <a:pt x="2212" y="12259"/>
                  </a:cubicBezTo>
                  <a:cubicBezTo>
                    <a:pt x="2082" y="12259"/>
                    <a:pt x="2082" y="12259"/>
                    <a:pt x="2082" y="12259"/>
                  </a:cubicBezTo>
                  <a:cubicBezTo>
                    <a:pt x="2082" y="12259"/>
                    <a:pt x="1952" y="12259"/>
                    <a:pt x="1952" y="12259"/>
                  </a:cubicBezTo>
                  <a:cubicBezTo>
                    <a:pt x="1952" y="12259"/>
                    <a:pt x="1822" y="12259"/>
                    <a:pt x="1822" y="12259"/>
                  </a:cubicBezTo>
                  <a:cubicBezTo>
                    <a:pt x="1822" y="12259"/>
                    <a:pt x="1692" y="12065"/>
                    <a:pt x="1692" y="12259"/>
                  </a:cubicBezTo>
                  <a:cubicBezTo>
                    <a:pt x="1692" y="12259"/>
                    <a:pt x="1561" y="12259"/>
                    <a:pt x="1561" y="12259"/>
                  </a:cubicBezTo>
                  <a:cubicBezTo>
                    <a:pt x="1431" y="12259"/>
                    <a:pt x="1301" y="11676"/>
                    <a:pt x="1171" y="12065"/>
                  </a:cubicBezTo>
                  <a:cubicBezTo>
                    <a:pt x="1041" y="12065"/>
                    <a:pt x="1171" y="12065"/>
                    <a:pt x="1041" y="12259"/>
                  </a:cubicBezTo>
                  <a:cubicBezTo>
                    <a:pt x="1041" y="12259"/>
                    <a:pt x="911" y="12065"/>
                    <a:pt x="911" y="12065"/>
                  </a:cubicBezTo>
                  <a:cubicBezTo>
                    <a:pt x="911" y="12259"/>
                    <a:pt x="911" y="12454"/>
                    <a:pt x="781" y="12259"/>
                  </a:cubicBezTo>
                  <a:cubicBezTo>
                    <a:pt x="781" y="12259"/>
                    <a:pt x="911" y="12065"/>
                    <a:pt x="781" y="12065"/>
                  </a:cubicBezTo>
                  <a:cubicBezTo>
                    <a:pt x="781" y="12065"/>
                    <a:pt x="781" y="11870"/>
                    <a:pt x="781" y="11870"/>
                  </a:cubicBezTo>
                  <a:cubicBezTo>
                    <a:pt x="520" y="11870"/>
                    <a:pt x="651" y="12065"/>
                    <a:pt x="520" y="11676"/>
                  </a:cubicBezTo>
                  <a:cubicBezTo>
                    <a:pt x="520" y="11676"/>
                    <a:pt x="390" y="11481"/>
                    <a:pt x="390" y="11481"/>
                  </a:cubicBezTo>
                  <a:cubicBezTo>
                    <a:pt x="390" y="11481"/>
                    <a:pt x="260" y="11481"/>
                    <a:pt x="260" y="11481"/>
                  </a:cubicBezTo>
                  <a:cubicBezTo>
                    <a:pt x="130" y="11481"/>
                    <a:pt x="260" y="11286"/>
                    <a:pt x="130" y="11286"/>
                  </a:cubicBezTo>
                  <a:cubicBezTo>
                    <a:pt x="260" y="10897"/>
                    <a:pt x="0" y="11092"/>
                    <a:pt x="0" y="11092"/>
                  </a:cubicBezTo>
                  <a:cubicBezTo>
                    <a:pt x="0" y="11092"/>
                    <a:pt x="0" y="10703"/>
                    <a:pt x="0" y="10703"/>
                  </a:cubicBezTo>
                  <a:cubicBezTo>
                    <a:pt x="0" y="10508"/>
                    <a:pt x="130" y="10508"/>
                    <a:pt x="130" y="10314"/>
                  </a:cubicBezTo>
                  <a:cubicBezTo>
                    <a:pt x="260" y="10314"/>
                    <a:pt x="260" y="10119"/>
                    <a:pt x="260" y="9924"/>
                  </a:cubicBezTo>
                  <a:cubicBezTo>
                    <a:pt x="260" y="9924"/>
                    <a:pt x="260" y="9730"/>
                    <a:pt x="390" y="9535"/>
                  </a:cubicBezTo>
                  <a:cubicBezTo>
                    <a:pt x="390" y="9535"/>
                    <a:pt x="390" y="9535"/>
                    <a:pt x="390" y="9341"/>
                  </a:cubicBezTo>
                  <a:cubicBezTo>
                    <a:pt x="520" y="9146"/>
                    <a:pt x="390" y="9341"/>
                    <a:pt x="651" y="9341"/>
                  </a:cubicBezTo>
                  <a:cubicBezTo>
                    <a:pt x="651" y="9341"/>
                    <a:pt x="651" y="9341"/>
                    <a:pt x="781" y="9341"/>
                  </a:cubicBezTo>
                  <a:cubicBezTo>
                    <a:pt x="781" y="9341"/>
                    <a:pt x="781" y="9535"/>
                    <a:pt x="781" y="9535"/>
                  </a:cubicBezTo>
                  <a:cubicBezTo>
                    <a:pt x="911" y="9341"/>
                    <a:pt x="781" y="8951"/>
                    <a:pt x="651" y="8951"/>
                  </a:cubicBezTo>
                  <a:cubicBezTo>
                    <a:pt x="651" y="8951"/>
                    <a:pt x="651" y="8757"/>
                    <a:pt x="651" y="8757"/>
                  </a:cubicBezTo>
                  <a:cubicBezTo>
                    <a:pt x="651" y="8562"/>
                    <a:pt x="651" y="8368"/>
                    <a:pt x="651" y="8368"/>
                  </a:cubicBezTo>
                  <a:cubicBezTo>
                    <a:pt x="520" y="7978"/>
                    <a:pt x="651" y="7784"/>
                    <a:pt x="781" y="7589"/>
                  </a:cubicBezTo>
                  <a:cubicBezTo>
                    <a:pt x="1041" y="7200"/>
                    <a:pt x="1301" y="6616"/>
                    <a:pt x="1561" y="6227"/>
                  </a:cubicBezTo>
                  <a:cubicBezTo>
                    <a:pt x="1561" y="6032"/>
                    <a:pt x="1692" y="6032"/>
                    <a:pt x="1822" y="5838"/>
                  </a:cubicBezTo>
                  <a:cubicBezTo>
                    <a:pt x="1822" y="5643"/>
                    <a:pt x="1822" y="5643"/>
                    <a:pt x="1952" y="5643"/>
                  </a:cubicBezTo>
                  <a:cubicBezTo>
                    <a:pt x="1952" y="5643"/>
                    <a:pt x="2082" y="5643"/>
                    <a:pt x="2212" y="5449"/>
                  </a:cubicBezTo>
                  <a:cubicBezTo>
                    <a:pt x="2212" y="5449"/>
                    <a:pt x="2212" y="5449"/>
                    <a:pt x="2212" y="5254"/>
                  </a:cubicBezTo>
                  <a:cubicBezTo>
                    <a:pt x="2212" y="5254"/>
                    <a:pt x="2342" y="5254"/>
                    <a:pt x="2342" y="5254"/>
                  </a:cubicBezTo>
                  <a:cubicBezTo>
                    <a:pt x="2342" y="5254"/>
                    <a:pt x="2342" y="4865"/>
                    <a:pt x="2342" y="4865"/>
                  </a:cubicBezTo>
                  <a:cubicBezTo>
                    <a:pt x="2342" y="4670"/>
                    <a:pt x="2342" y="4670"/>
                    <a:pt x="2212" y="4670"/>
                  </a:cubicBezTo>
                  <a:cubicBezTo>
                    <a:pt x="2212" y="4670"/>
                    <a:pt x="2212" y="4476"/>
                    <a:pt x="2212" y="4476"/>
                  </a:cubicBezTo>
                  <a:cubicBezTo>
                    <a:pt x="2212" y="4476"/>
                    <a:pt x="2212" y="4476"/>
                    <a:pt x="2212" y="4476"/>
                  </a:cubicBezTo>
                  <a:cubicBezTo>
                    <a:pt x="2212" y="4281"/>
                    <a:pt x="2212" y="4281"/>
                    <a:pt x="2342" y="4281"/>
                  </a:cubicBezTo>
                  <a:cubicBezTo>
                    <a:pt x="2472" y="4281"/>
                    <a:pt x="2342" y="4281"/>
                    <a:pt x="2212" y="4086"/>
                  </a:cubicBezTo>
                  <a:cubicBezTo>
                    <a:pt x="2212" y="4086"/>
                    <a:pt x="1952" y="3503"/>
                    <a:pt x="2082" y="3503"/>
                  </a:cubicBezTo>
                  <a:cubicBezTo>
                    <a:pt x="1952" y="3308"/>
                    <a:pt x="1822" y="3114"/>
                    <a:pt x="1822" y="2919"/>
                  </a:cubicBezTo>
                  <a:cubicBezTo>
                    <a:pt x="1822" y="2724"/>
                    <a:pt x="1822" y="2724"/>
                    <a:pt x="1822" y="2724"/>
                  </a:cubicBezTo>
                  <a:cubicBezTo>
                    <a:pt x="1822" y="2530"/>
                    <a:pt x="1822" y="2530"/>
                    <a:pt x="1692" y="2335"/>
                  </a:cubicBezTo>
                  <a:cubicBezTo>
                    <a:pt x="1822" y="2335"/>
                    <a:pt x="1692" y="2141"/>
                    <a:pt x="1692" y="2141"/>
                  </a:cubicBezTo>
                  <a:cubicBezTo>
                    <a:pt x="1692" y="2141"/>
                    <a:pt x="1822" y="1946"/>
                    <a:pt x="1952" y="1946"/>
                  </a:cubicBezTo>
                  <a:cubicBezTo>
                    <a:pt x="1952" y="1946"/>
                    <a:pt x="2082" y="2141"/>
                    <a:pt x="2082" y="2141"/>
                  </a:cubicBezTo>
                  <a:cubicBezTo>
                    <a:pt x="2082" y="2141"/>
                    <a:pt x="2082" y="2141"/>
                    <a:pt x="2082" y="2141"/>
                  </a:cubicBezTo>
                  <a:cubicBezTo>
                    <a:pt x="2212" y="2141"/>
                    <a:pt x="2212" y="2141"/>
                    <a:pt x="2342" y="2141"/>
                  </a:cubicBezTo>
                  <a:cubicBezTo>
                    <a:pt x="2342" y="1946"/>
                    <a:pt x="2472" y="1946"/>
                    <a:pt x="2602" y="1751"/>
                  </a:cubicBezTo>
                  <a:cubicBezTo>
                    <a:pt x="2602" y="1557"/>
                    <a:pt x="2602" y="1557"/>
                    <a:pt x="2602" y="1362"/>
                  </a:cubicBezTo>
                  <a:cubicBezTo>
                    <a:pt x="2733" y="1362"/>
                    <a:pt x="2863" y="1362"/>
                    <a:pt x="2993" y="1362"/>
                  </a:cubicBezTo>
                  <a:cubicBezTo>
                    <a:pt x="3513" y="1362"/>
                    <a:pt x="3904" y="1362"/>
                    <a:pt x="4424" y="1362"/>
                  </a:cubicBezTo>
                  <a:cubicBezTo>
                    <a:pt x="4554" y="1362"/>
                    <a:pt x="4554" y="1362"/>
                    <a:pt x="4684" y="1362"/>
                  </a:cubicBezTo>
                  <a:cubicBezTo>
                    <a:pt x="4684" y="1362"/>
                    <a:pt x="4684" y="1362"/>
                    <a:pt x="4814" y="1362"/>
                  </a:cubicBezTo>
                  <a:cubicBezTo>
                    <a:pt x="4814" y="1362"/>
                    <a:pt x="4945" y="1362"/>
                    <a:pt x="5075" y="1362"/>
                  </a:cubicBezTo>
                  <a:cubicBezTo>
                    <a:pt x="5075" y="1362"/>
                    <a:pt x="5075" y="1362"/>
                    <a:pt x="5075" y="1362"/>
                  </a:cubicBezTo>
                  <a:cubicBezTo>
                    <a:pt x="5075" y="1362"/>
                    <a:pt x="5075" y="1557"/>
                    <a:pt x="5205" y="1557"/>
                  </a:cubicBezTo>
                  <a:cubicBezTo>
                    <a:pt x="5205" y="1557"/>
                    <a:pt x="5335" y="1557"/>
                    <a:pt x="5465" y="1751"/>
                  </a:cubicBezTo>
                  <a:cubicBezTo>
                    <a:pt x="5595" y="1751"/>
                    <a:pt x="5725" y="1751"/>
                    <a:pt x="5725" y="1751"/>
                  </a:cubicBezTo>
                  <a:cubicBezTo>
                    <a:pt x="5855" y="1751"/>
                    <a:pt x="5986" y="1557"/>
                    <a:pt x="5986" y="1751"/>
                  </a:cubicBezTo>
                  <a:cubicBezTo>
                    <a:pt x="6116" y="1751"/>
                    <a:pt x="5986" y="2141"/>
                    <a:pt x="6116" y="1946"/>
                  </a:cubicBezTo>
                  <a:cubicBezTo>
                    <a:pt x="6116" y="2141"/>
                    <a:pt x="6116" y="2141"/>
                    <a:pt x="6246" y="2141"/>
                  </a:cubicBezTo>
                  <a:cubicBezTo>
                    <a:pt x="6246" y="2335"/>
                    <a:pt x="6246" y="2141"/>
                    <a:pt x="6376" y="2141"/>
                  </a:cubicBezTo>
                  <a:cubicBezTo>
                    <a:pt x="6506" y="2141"/>
                    <a:pt x="6636" y="2141"/>
                    <a:pt x="6636" y="2335"/>
                  </a:cubicBezTo>
                  <a:cubicBezTo>
                    <a:pt x="6636" y="2335"/>
                    <a:pt x="6636" y="2335"/>
                    <a:pt x="6636" y="2530"/>
                  </a:cubicBezTo>
                  <a:cubicBezTo>
                    <a:pt x="6636" y="2530"/>
                    <a:pt x="6766" y="2530"/>
                    <a:pt x="6766" y="2335"/>
                  </a:cubicBezTo>
                  <a:cubicBezTo>
                    <a:pt x="6766" y="2335"/>
                    <a:pt x="6766" y="2141"/>
                    <a:pt x="6766" y="2141"/>
                  </a:cubicBezTo>
                  <a:cubicBezTo>
                    <a:pt x="6896" y="2141"/>
                    <a:pt x="6896" y="2141"/>
                    <a:pt x="6896" y="2141"/>
                  </a:cubicBezTo>
                  <a:cubicBezTo>
                    <a:pt x="7157" y="2335"/>
                    <a:pt x="7157" y="2141"/>
                    <a:pt x="7157" y="2141"/>
                  </a:cubicBezTo>
                  <a:cubicBezTo>
                    <a:pt x="7287" y="1946"/>
                    <a:pt x="7287" y="1946"/>
                    <a:pt x="7287" y="2141"/>
                  </a:cubicBezTo>
                  <a:cubicBezTo>
                    <a:pt x="7417" y="2141"/>
                    <a:pt x="7417" y="2335"/>
                    <a:pt x="7417" y="2335"/>
                  </a:cubicBezTo>
                  <a:cubicBezTo>
                    <a:pt x="7547" y="2335"/>
                    <a:pt x="7677" y="2141"/>
                    <a:pt x="7807" y="2335"/>
                  </a:cubicBezTo>
                  <a:cubicBezTo>
                    <a:pt x="7807" y="2335"/>
                    <a:pt x="7807" y="2530"/>
                    <a:pt x="7807" y="2530"/>
                  </a:cubicBezTo>
                  <a:cubicBezTo>
                    <a:pt x="7807" y="2724"/>
                    <a:pt x="7937" y="2530"/>
                    <a:pt x="7937" y="2724"/>
                  </a:cubicBezTo>
                  <a:cubicBezTo>
                    <a:pt x="7937" y="2530"/>
                    <a:pt x="7937" y="2335"/>
                    <a:pt x="8067" y="2335"/>
                  </a:cubicBezTo>
                  <a:cubicBezTo>
                    <a:pt x="8067" y="2335"/>
                    <a:pt x="8198" y="2335"/>
                    <a:pt x="8198" y="2335"/>
                  </a:cubicBezTo>
                  <a:cubicBezTo>
                    <a:pt x="8198" y="2141"/>
                    <a:pt x="8198" y="2141"/>
                    <a:pt x="8328" y="2141"/>
                  </a:cubicBezTo>
                  <a:cubicBezTo>
                    <a:pt x="8588" y="1946"/>
                    <a:pt x="8458" y="2724"/>
                    <a:pt x="8588" y="2724"/>
                  </a:cubicBezTo>
                  <a:cubicBezTo>
                    <a:pt x="8588" y="2724"/>
                    <a:pt x="8848" y="2724"/>
                    <a:pt x="8718" y="2724"/>
                  </a:cubicBezTo>
                  <a:cubicBezTo>
                    <a:pt x="8848" y="2724"/>
                    <a:pt x="8848" y="2724"/>
                    <a:pt x="8848" y="2530"/>
                  </a:cubicBezTo>
                  <a:cubicBezTo>
                    <a:pt x="8848" y="2530"/>
                    <a:pt x="8978" y="2530"/>
                    <a:pt x="8978" y="2530"/>
                  </a:cubicBezTo>
                  <a:cubicBezTo>
                    <a:pt x="9108" y="2530"/>
                    <a:pt x="9108" y="2530"/>
                    <a:pt x="9108" y="2530"/>
                  </a:cubicBezTo>
                  <a:cubicBezTo>
                    <a:pt x="9239" y="2724"/>
                    <a:pt x="9239" y="2530"/>
                    <a:pt x="9239" y="2530"/>
                  </a:cubicBezTo>
                  <a:cubicBezTo>
                    <a:pt x="9239" y="2530"/>
                    <a:pt x="9369" y="2530"/>
                    <a:pt x="9369" y="2530"/>
                  </a:cubicBezTo>
                  <a:cubicBezTo>
                    <a:pt x="9499" y="2530"/>
                    <a:pt x="9629" y="2530"/>
                    <a:pt x="9629" y="2530"/>
                  </a:cubicBezTo>
                  <a:cubicBezTo>
                    <a:pt x="9759" y="2530"/>
                    <a:pt x="9759" y="2724"/>
                    <a:pt x="9889" y="2724"/>
                  </a:cubicBezTo>
                  <a:cubicBezTo>
                    <a:pt x="9889" y="2919"/>
                    <a:pt x="9759" y="2919"/>
                    <a:pt x="9889" y="2919"/>
                  </a:cubicBezTo>
                  <a:cubicBezTo>
                    <a:pt x="9889" y="3114"/>
                    <a:pt x="10019" y="3114"/>
                    <a:pt x="10019" y="3114"/>
                  </a:cubicBezTo>
                  <a:cubicBezTo>
                    <a:pt x="10149" y="3114"/>
                    <a:pt x="10149" y="2919"/>
                    <a:pt x="10149" y="2919"/>
                  </a:cubicBezTo>
                  <a:cubicBezTo>
                    <a:pt x="10149" y="2724"/>
                    <a:pt x="10019" y="2530"/>
                    <a:pt x="10149" y="2530"/>
                  </a:cubicBezTo>
                  <a:cubicBezTo>
                    <a:pt x="10149" y="2530"/>
                    <a:pt x="10149" y="2335"/>
                    <a:pt x="10149" y="2335"/>
                  </a:cubicBezTo>
                  <a:cubicBezTo>
                    <a:pt x="10019" y="2335"/>
                    <a:pt x="10019" y="2141"/>
                    <a:pt x="10149" y="1946"/>
                  </a:cubicBezTo>
                  <a:cubicBezTo>
                    <a:pt x="10149" y="1946"/>
                    <a:pt x="10149" y="1946"/>
                    <a:pt x="10149" y="1946"/>
                  </a:cubicBezTo>
                  <a:cubicBezTo>
                    <a:pt x="10149" y="1946"/>
                    <a:pt x="10149" y="1946"/>
                    <a:pt x="10149" y="1751"/>
                  </a:cubicBezTo>
                  <a:cubicBezTo>
                    <a:pt x="10149" y="1751"/>
                    <a:pt x="10280" y="1751"/>
                    <a:pt x="10149" y="1751"/>
                  </a:cubicBezTo>
                  <a:cubicBezTo>
                    <a:pt x="10280" y="1557"/>
                    <a:pt x="10280" y="1557"/>
                    <a:pt x="10280" y="1362"/>
                  </a:cubicBezTo>
                  <a:cubicBezTo>
                    <a:pt x="10280" y="1362"/>
                    <a:pt x="10410" y="1362"/>
                    <a:pt x="10410" y="1168"/>
                  </a:cubicBezTo>
                  <a:cubicBezTo>
                    <a:pt x="10410" y="1168"/>
                    <a:pt x="10410" y="973"/>
                    <a:pt x="10540" y="973"/>
                  </a:cubicBezTo>
                  <a:cubicBezTo>
                    <a:pt x="10540" y="973"/>
                    <a:pt x="10670" y="973"/>
                    <a:pt x="10540" y="973"/>
                  </a:cubicBezTo>
                  <a:cubicBezTo>
                    <a:pt x="10540" y="778"/>
                    <a:pt x="10670" y="778"/>
                    <a:pt x="10800" y="778"/>
                  </a:cubicBezTo>
                  <a:cubicBezTo>
                    <a:pt x="10800" y="778"/>
                    <a:pt x="10930" y="973"/>
                    <a:pt x="10930" y="973"/>
                  </a:cubicBezTo>
                  <a:cubicBezTo>
                    <a:pt x="10930" y="778"/>
                    <a:pt x="10930" y="778"/>
                    <a:pt x="11060" y="778"/>
                  </a:cubicBezTo>
                  <a:cubicBezTo>
                    <a:pt x="11190" y="584"/>
                    <a:pt x="11320" y="584"/>
                    <a:pt x="11451" y="778"/>
                  </a:cubicBezTo>
                  <a:cubicBezTo>
                    <a:pt x="11451" y="778"/>
                    <a:pt x="11581" y="584"/>
                    <a:pt x="11711" y="778"/>
                  </a:cubicBezTo>
                  <a:cubicBezTo>
                    <a:pt x="11711" y="778"/>
                    <a:pt x="11711" y="778"/>
                    <a:pt x="11711" y="973"/>
                  </a:cubicBezTo>
                  <a:cubicBezTo>
                    <a:pt x="11711" y="973"/>
                    <a:pt x="11971" y="778"/>
                    <a:pt x="11971" y="778"/>
                  </a:cubicBezTo>
                  <a:cubicBezTo>
                    <a:pt x="12231" y="778"/>
                    <a:pt x="12231" y="584"/>
                    <a:pt x="12231" y="389"/>
                  </a:cubicBezTo>
                  <a:cubicBezTo>
                    <a:pt x="12231" y="389"/>
                    <a:pt x="12231" y="389"/>
                    <a:pt x="12231" y="195"/>
                  </a:cubicBezTo>
                  <a:cubicBezTo>
                    <a:pt x="12231" y="195"/>
                    <a:pt x="12231" y="195"/>
                    <a:pt x="12231" y="195"/>
                  </a:cubicBezTo>
                  <a:cubicBezTo>
                    <a:pt x="12231" y="0"/>
                    <a:pt x="12231" y="0"/>
                    <a:pt x="12361" y="0"/>
                  </a:cubicBezTo>
                  <a:cubicBezTo>
                    <a:pt x="12492" y="0"/>
                    <a:pt x="12622" y="195"/>
                    <a:pt x="12752" y="195"/>
                  </a:cubicBezTo>
                  <a:cubicBezTo>
                    <a:pt x="12752" y="195"/>
                    <a:pt x="12752" y="195"/>
                    <a:pt x="12882" y="195"/>
                  </a:cubicBezTo>
                  <a:cubicBezTo>
                    <a:pt x="12882" y="195"/>
                    <a:pt x="12882" y="195"/>
                    <a:pt x="12882" y="195"/>
                  </a:cubicBezTo>
                  <a:cubicBezTo>
                    <a:pt x="13012" y="195"/>
                    <a:pt x="13012" y="195"/>
                    <a:pt x="13012" y="195"/>
                  </a:cubicBezTo>
                  <a:cubicBezTo>
                    <a:pt x="13142" y="0"/>
                    <a:pt x="13142" y="0"/>
                    <a:pt x="13272" y="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93" name="Shape 2694">
              <a:extLst>
                <a:ext uri="{FF2B5EF4-FFF2-40B4-BE49-F238E27FC236}">
                  <a16:creationId xmlns:a16="http://schemas.microsoft.com/office/drawing/2014/main" id="{9EEE0555-700B-4317-A22D-13704672E8FB}"/>
                </a:ext>
              </a:extLst>
            </p:cNvPr>
            <p:cNvSpPr/>
            <p:nvPr/>
          </p:nvSpPr>
          <p:spPr>
            <a:xfrm>
              <a:off x="5699425" y="11580024"/>
              <a:ext cx="2464211" cy="1058514"/>
            </a:xfrm>
            <a:custGeom>
              <a:avLst/>
              <a:gdLst/>
              <a:ahLst/>
              <a:cxnLst>
                <a:cxn ang="0">
                  <a:pos x="wd2" y="hd2"/>
                </a:cxn>
                <a:cxn ang="5400000">
                  <a:pos x="wd2" y="hd2"/>
                </a:cxn>
                <a:cxn ang="10800000">
                  <a:pos x="wd2" y="hd2"/>
                </a:cxn>
                <a:cxn ang="16200000">
                  <a:pos x="wd2" y="hd2"/>
                </a:cxn>
              </a:cxnLst>
              <a:rect l="0" t="0" r="r" b="b"/>
              <a:pathLst>
                <a:path w="21600" h="21440" extrusionOk="0">
                  <a:moveTo>
                    <a:pt x="0" y="5024"/>
                  </a:moveTo>
                  <a:cubicBezTo>
                    <a:pt x="0" y="5312"/>
                    <a:pt x="250" y="5312"/>
                    <a:pt x="375" y="5312"/>
                  </a:cubicBezTo>
                  <a:cubicBezTo>
                    <a:pt x="375" y="5312"/>
                    <a:pt x="499" y="5312"/>
                    <a:pt x="499" y="5312"/>
                  </a:cubicBezTo>
                  <a:cubicBezTo>
                    <a:pt x="624" y="5312"/>
                    <a:pt x="749" y="5024"/>
                    <a:pt x="874" y="5024"/>
                  </a:cubicBezTo>
                  <a:cubicBezTo>
                    <a:pt x="999" y="5312"/>
                    <a:pt x="874" y="5312"/>
                    <a:pt x="749" y="5312"/>
                  </a:cubicBezTo>
                  <a:cubicBezTo>
                    <a:pt x="749" y="5600"/>
                    <a:pt x="749" y="5600"/>
                    <a:pt x="624" y="5600"/>
                  </a:cubicBezTo>
                  <a:cubicBezTo>
                    <a:pt x="499" y="5600"/>
                    <a:pt x="375" y="5888"/>
                    <a:pt x="375" y="5888"/>
                  </a:cubicBezTo>
                  <a:cubicBezTo>
                    <a:pt x="250" y="6176"/>
                    <a:pt x="250" y="6176"/>
                    <a:pt x="125" y="6176"/>
                  </a:cubicBezTo>
                  <a:cubicBezTo>
                    <a:pt x="250" y="6464"/>
                    <a:pt x="250" y="6464"/>
                    <a:pt x="250" y="6464"/>
                  </a:cubicBezTo>
                  <a:cubicBezTo>
                    <a:pt x="250" y="6752"/>
                    <a:pt x="125" y="7040"/>
                    <a:pt x="125" y="7040"/>
                  </a:cubicBezTo>
                  <a:cubicBezTo>
                    <a:pt x="250" y="7040"/>
                    <a:pt x="250" y="7040"/>
                    <a:pt x="375" y="6752"/>
                  </a:cubicBezTo>
                  <a:cubicBezTo>
                    <a:pt x="250" y="6752"/>
                    <a:pt x="499" y="6464"/>
                    <a:pt x="499" y="6464"/>
                  </a:cubicBezTo>
                  <a:cubicBezTo>
                    <a:pt x="624" y="6176"/>
                    <a:pt x="624" y="5888"/>
                    <a:pt x="749" y="5888"/>
                  </a:cubicBezTo>
                  <a:cubicBezTo>
                    <a:pt x="749" y="5600"/>
                    <a:pt x="874" y="5600"/>
                    <a:pt x="999" y="5312"/>
                  </a:cubicBezTo>
                  <a:cubicBezTo>
                    <a:pt x="1124" y="5312"/>
                    <a:pt x="1124" y="5312"/>
                    <a:pt x="1124" y="5312"/>
                  </a:cubicBezTo>
                  <a:cubicBezTo>
                    <a:pt x="1249" y="5312"/>
                    <a:pt x="1249" y="5312"/>
                    <a:pt x="1249" y="5024"/>
                  </a:cubicBezTo>
                  <a:cubicBezTo>
                    <a:pt x="1373" y="5024"/>
                    <a:pt x="1498" y="4736"/>
                    <a:pt x="1623" y="4448"/>
                  </a:cubicBezTo>
                  <a:cubicBezTo>
                    <a:pt x="1623" y="4160"/>
                    <a:pt x="1623" y="3872"/>
                    <a:pt x="1873" y="3872"/>
                  </a:cubicBezTo>
                  <a:cubicBezTo>
                    <a:pt x="1873" y="3872"/>
                    <a:pt x="1998" y="3872"/>
                    <a:pt x="1998" y="3872"/>
                  </a:cubicBezTo>
                  <a:cubicBezTo>
                    <a:pt x="2123" y="3872"/>
                    <a:pt x="2123" y="4160"/>
                    <a:pt x="2247" y="3872"/>
                  </a:cubicBezTo>
                  <a:cubicBezTo>
                    <a:pt x="2247" y="3872"/>
                    <a:pt x="2247" y="3872"/>
                    <a:pt x="2247" y="3872"/>
                  </a:cubicBezTo>
                  <a:cubicBezTo>
                    <a:pt x="2247" y="3584"/>
                    <a:pt x="2372" y="3584"/>
                    <a:pt x="2372" y="3584"/>
                  </a:cubicBezTo>
                  <a:cubicBezTo>
                    <a:pt x="2497" y="3584"/>
                    <a:pt x="2622" y="3584"/>
                    <a:pt x="2747" y="3872"/>
                  </a:cubicBezTo>
                  <a:cubicBezTo>
                    <a:pt x="2747" y="3872"/>
                    <a:pt x="2872" y="3872"/>
                    <a:pt x="2872" y="3872"/>
                  </a:cubicBezTo>
                  <a:cubicBezTo>
                    <a:pt x="2872" y="3872"/>
                    <a:pt x="2872" y="3584"/>
                    <a:pt x="2872" y="3584"/>
                  </a:cubicBezTo>
                  <a:cubicBezTo>
                    <a:pt x="2997" y="3584"/>
                    <a:pt x="2872" y="3872"/>
                    <a:pt x="2997" y="3872"/>
                  </a:cubicBezTo>
                  <a:cubicBezTo>
                    <a:pt x="2997" y="4160"/>
                    <a:pt x="3246" y="3872"/>
                    <a:pt x="3371" y="3872"/>
                  </a:cubicBezTo>
                  <a:cubicBezTo>
                    <a:pt x="3371" y="3872"/>
                    <a:pt x="3371" y="3872"/>
                    <a:pt x="3496" y="3584"/>
                  </a:cubicBezTo>
                  <a:cubicBezTo>
                    <a:pt x="3496" y="3584"/>
                    <a:pt x="3496" y="3584"/>
                    <a:pt x="3496" y="3296"/>
                  </a:cubicBezTo>
                  <a:cubicBezTo>
                    <a:pt x="3496" y="3296"/>
                    <a:pt x="3496" y="3296"/>
                    <a:pt x="3496" y="3296"/>
                  </a:cubicBezTo>
                  <a:cubicBezTo>
                    <a:pt x="3496" y="3296"/>
                    <a:pt x="3496" y="3008"/>
                    <a:pt x="3496" y="3008"/>
                  </a:cubicBezTo>
                  <a:cubicBezTo>
                    <a:pt x="3496" y="3008"/>
                    <a:pt x="3371" y="3008"/>
                    <a:pt x="3371" y="3008"/>
                  </a:cubicBezTo>
                  <a:cubicBezTo>
                    <a:pt x="3121" y="2720"/>
                    <a:pt x="2997" y="2432"/>
                    <a:pt x="2747" y="2144"/>
                  </a:cubicBezTo>
                  <a:cubicBezTo>
                    <a:pt x="2622" y="2144"/>
                    <a:pt x="2497" y="2144"/>
                    <a:pt x="2372" y="1856"/>
                  </a:cubicBezTo>
                  <a:cubicBezTo>
                    <a:pt x="2372" y="1568"/>
                    <a:pt x="2247" y="1280"/>
                    <a:pt x="2247" y="992"/>
                  </a:cubicBezTo>
                  <a:cubicBezTo>
                    <a:pt x="2247" y="992"/>
                    <a:pt x="2247" y="704"/>
                    <a:pt x="2247" y="704"/>
                  </a:cubicBezTo>
                  <a:cubicBezTo>
                    <a:pt x="2247" y="704"/>
                    <a:pt x="2247" y="704"/>
                    <a:pt x="2247" y="704"/>
                  </a:cubicBezTo>
                  <a:cubicBezTo>
                    <a:pt x="2247" y="416"/>
                    <a:pt x="1998" y="416"/>
                    <a:pt x="1998" y="416"/>
                  </a:cubicBezTo>
                  <a:cubicBezTo>
                    <a:pt x="1998" y="416"/>
                    <a:pt x="1623" y="416"/>
                    <a:pt x="1748" y="704"/>
                  </a:cubicBezTo>
                  <a:cubicBezTo>
                    <a:pt x="1623" y="704"/>
                    <a:pt x="1498" y="128"/>
                    <a:pt x="1498" y="128"/>
                  </a:cubicBezTo>
                  <a:cubicBezTo>
                    <a:pt x="1498" y="128"/>
                    <a:pt x="1373" y="128"/>
                    <a:pt x="1373" y="128"/>
                  </a:cubicBezTo>
                  <a:cubicBezTo>
                    <a:pt x="1373" y="128"/>
                    <a:pt x="1373" y="128"/>
                    <a:pt x="1249" y="128"/>
                  </a:cubicBezTo>
                  <a:cubicBezTo>
                    <a:pt x="1249" y="128"/>
                    <a:pt x="1249" y="128"/>
                    <a:pt x="1124" y="128"/>
                  </a:cubicBezTo>
                  <a:cubicBezTo>
                    <a:pt x="1124" y="128"/>
                    <a:pt x="1124" y="128"/>
                    <a:pt x="999" y="128"/>
                  </a:cubicBezTo>
                  <a:cubicBezTo>
                    <a:pt x="999" y="416"/>
                    <a:pt x="999" y="416"/>
                    <a:pt x="874" y="416"/>
                  </a:cubicBezTo>
                  <a:cubicBezTo>
                    <a:pt x="874" y="416"/>
                    <a:pt x="874" y="416"/>
                    <a:pt x="874" y="416"/>
                  </a:cubicBezTo>
                  <a:cubicBezTo>
                    <a:pt x="874" y="416"/>
                    <a:pt x="749" y="416"/>
                    <a:pt x="749" y="416"/>
                  </a:cubicBezTo>
                  <a:cubicBezTo>
                    <a:pt x="749" y="416"/>
                    <a:pt x="624" y="416"/>
                    <a:pt x="624" y="416"/>
                  </a:cubicBezTo>
                  <a:cubicBezTo>
                    <a:pt x="499" y="704"/>
                    <a:pt x="624" y="704"/>
                    <a:pt x="499" y="992"/>
                  </a:cubicBezTo>
                  <a:cubicBezTo>
                    <a:pt x="499" y="992"/>
                    <a:pt x="250" y="992"/>
                    <a:pt x="250" y="1280"/>
                  </a:cubicBezTo>
                  <a:cubicBezTo>
                    <a:pt x="375" y="1280"/>
                    <a:pt x="499" y="1568"/>
                    <a:pt x="499" y="1568"/>
                  </a:cubicBezTo>
                  <a:cubicBezTo>
                    <a:pt x="499" y="1568"/>
                    <a:pt x="499" y="1856"/>
                    <a:pt x="624" y="1856"/>
                  </a:cubicBezTo>
                  <a:cubicBezTo>
                    <a:pt x="624" y="1856"/>
                    <a:pt x="624" y="1856"/>
                    <a:pt x="624" y="1856"/>
                  </a:cubicBezTo>
                  <a:cubicBezTo>
                    <a:pt x="624" y="1856"/>
                    <a:pt x="749" y="3008"/>
                    <a:pt x="624" y="2720"/>
                  </a:cubicBezTo>
                  <a:cubicBezTo>
                    <a:pt x="499" y="2720"/>
                    <a:pt x="499" y="2720"/>
                    <a:pt x="499" y="3008"/>
                  </a:cubicBezTo>
                  <a:cubicBezTo>
                    <a:pt x="375" y="3008"/>
                    <a:pt x="375" y="3008"/>
                    <a:pt x="375" y="3008"/>
                  </a:cubicBezTo>
                  <a:cubicBezTo>
                    <a:pt x="250" y="3008"/>
                    <a:pt x="250" y="3296"/>
                    <a:pt x="250" y="3584"/>
                  </a:cubicBezTo>
                  <a:cubicBezTo>
                    <a:pt x="375" y="3584"/>
                    <a:pt x="375" y="3584"/>
                    <a:pt x="375" y="3872"/>
                  </a:cubicBezTo>
                  <a:cubicBezTo>
                    <a:pt x="375" y="3872"/>
                    <a:pt x="250" y="3872"/>
                    <a:pt x="375" y="3872"/>
                  </a:cubicBezTo>
                  <a:cubicBezTo>
                    <a:pt x="250" y="4160"/>
                    <a:pt x="250" y="4160"/>
                    <a:pt x="250" y="4160"/>
                  </a:cubicBezTo>
                  <a:cubicBezTo>
                    <a:pt x="250" y="4160"/>
                    <a:pt x="250" y="4160"/>
                    <a:pt x="250" y="4160"/>
                  </a:cubicBezTo>
                  <a:cubicBezTo>
                    <a:pt x="250" y="4160"/>
                    <a:pt x="250" y="4160"/>
                    <a:pt x="250" y="4160"/>
                  </a:cubicBezTo>
                  <a:cubicBezTo>
                    <a:pt x="250" y="4160"/>
                    <a:pt x="250" y="4160"/>
                    <a:pt x="250" y="4160"/>
                  </a:cubicBezTo>
                  <a:cubicBezTo>
                    <a:pt x="125" y="4448"/>
                    <a:pt x="125" y="4736"/>
                    <a:pt x="0" y="4736"/>
                  </a:cubicBezTo>
                  <a:cubicBezTo>
                    <a:pt x="0" y="4736"/>
                    <a:pt x="0" y="5024"/>
                    <a:pt x="0" y="5024"/>
                  </a:cubicBezTo>
                  <a:close/>
                  <a:moveTo>
                    <a:pt x="21600" y="16256"/>
                  </a:moveTo>
                  <a:cubicBezTo>
                    <a:pt x="21475" y="16256"/>
                    <a:pt x="21350" y="16256"/>
                    <a:pt x="21350" y="15968"/>
                  </a:cubicBezTo>
                  <a:cubicBezTo>
                    <a:pt x="21350" y="15968"/>
                    <a:pt x="21350" y="15680"/>
                    <a:pt x="21350" y="15680"/>
                  </a:cubicBezTo>
                  <a:cubicBezTo>
                    <a:pt x="21350" y="15392"/>
                    <a:pt x="21350" y="15392"/>
                    <a:pt x="21350" y="15392"/>
                  </a:cubicBezTo>
                  <a:cubicBezTo>
                    <a:pt x="21350" y="15104"/>
                    <a:pt x="21475" y="15104"/>
                    <a:pt x="21350" y="15104"/>
                  </a:cubicBezTo>
                  <a:cubicBezTo>
                    <a:pt x="21225" y="14816"/>
                    <a:pt x="21225" y="15104"/>
                    <a:pt x="21225" y="14816"/>
                  </a:cubicBezTo>
                  <a:cubicBezTo>
                    <a:pt x="21225" y="14816"/>
                    <a:pt x="21225" y="14816"/>
                    <a:pt x="21225" y="14816"/>
                  </a:cubicBezTo>
                  <a:cubicBezTo>
                    <a:pt x="21101" y="14816"/>
                    <a:pt x="21101" y="14816"/>
                    <a:pt x="21101" y="14528"/>
                  </a:cubicBezTo>
                  <a:cubicBezTo>
                    <a:pt x="21101" y="14528"/>
                    <a:pt x="21101" y="14528"/>
                    <a:pt x="20976" y="14528"/>
                  </a:cubicBezTo>
                  <a:cubicBezTo>
                    <a:pt x="20976" y="14528"/>
                    <a:pt x="20976" y="14528"/>
                    <a:pt x="20976" y="14240"/>
                  </a:cubicBezTo>
                  <a:cubicBezTo>
                    <a:pt x="20976" y="14240"/>
                    <a:pt x="20976" y="13952"/>
                    <a:pt x="21101" y="13952"/>
                  </a:cubicBezTo>
                  <a:cubicBezTo>
                    <a:pt x="21101" y="13952"/>
                    <a:pt x="21101" y="13664"/>
                    <a:pt x="21101" y="13664"/>
                  </a:cubicBezTo>
                  <a:cubicBezTo>
                    <a:pt x="21101" y="13664"/>
                    <a:pt x="21101" y="13376"/>
                    <a:pt x="21101" y="13376"/>
                  </a:cubicBezTo>
                  <a:cubicBezTo>
                    <a:pt x="21225" y="13088"/>
                    <a:pt x="21225" y="13088"/>
                    <a:pt x="21225" y="13088"/>
                  </a:cubicBezTo>
                  <a:cubicBezTo>
                    <a:pt x="21101" y="12800"/>
                    <a:pt x="21101" y="13088"/>
                    <a:pt x="21101" y="12800"/>
                  </a:cubicBezTo>
                  <a:cubicBezTo>
                    <a:pt x="20976" y="12800"/>
                    <a:pt x="21101" y="12224"/>
                    <a:pt x="20976" y="11936"/>
                  </a:cubicBezTo>
                  <a:cubicBezTo>
                    <a:pt x="20976" y="11936"/>
                    <a:pt x="20976" y="11648"/>
                    <a:pt x="20976" y="11648"/>
                  </a:cubicBezTo>
                  <a:cubicBezTo>
                    <a:pt x="20976" y="11360"/>
                    <a:pt x="20976" y="11360"/>
                    <a:pt x="20976" y="11360"/>
                  </a:cubicBezTo>
                  <a:cubicBezTo>
                    <a:pt x="20851" y="11072"/>
                    <a:pt x="20851" y="10784"/>
                    <a:pt x="20851" y="10496"/>
                  </a:cubicBezTo>
                  <a:cubicBezTo>
                    <a:pt x="20976" y="10208"/>
                    <a:pt x="20851" y="10208"/>
                    <a:pt x="20851" y="9920"/>
                  </a:cubicBezTo>
                  <a:cubicBezTo>
                    <a:pt x="20726" y="9920"/>
                    <a:pt x="20726" y="9632"/>
                    <a:pt x="20726" y="9344"/>
                  </a:cubicBezTo>
                  <a:cubicBezTo>
                    <a:pt x="20851" y="9344"/>
                    <a:pt x="20976" y="9632"/>
                    <a:pt x="21101" y="9344"/>
                  </a:cubicBezTo>
                  <a:cubicBezTo>
                    <a:pt x="21225" y="9344"/>
                    <a:pt x="21225" y="9056"/>
                    <a:pt x="21225" y="8768"/>
                  </a:cubicBezTo>
                  <a:cubicBezTo>
                    <a:pt x="21225" y="8480"/>
                    <a:pt x="21225" y="8192"/>
                    <a:pt x="21350" y="8192"/>
                  </a:cubicBezTo>
                  <a:cubicBezTo>
                    <a:pt x="21475" y="8192"/>
                    <a:pt x="21600" y="8480"/>
                    <a:pt x="21600" y="8480"/>
                  </a:cubicBezTo>
                  <a:cubicBezTo>
                    <a:pt x="21600" y="8480"/>
                    <a:pt x="21475" y="7904"/>
                    <a:pt x="21350" y="7904"/>
                  </a:cubicBezTo>
                  <a:cubicBezTo>
                    <a:pt x="21350" y="7616"/>
                    <a:pt x="21101" y="7328"/>
                    <a:pt x="20976" y="7328"/>
                  </a:cubicBezTo>
                  <a:cubicBezTo>
                    <a:pt x="20976" y="7328"/>
                    <a:pt x="20851" y="7328"/>
                    <a:pt x="20851" y="7328"/>
                  </a:cubicBezTo>
                  <a:cubicBezTo>
                    <a:pt x="20851" y="7328"/>
                    <a:pt x="20726" y="7328"/>
                    <a:pt x="20726" y="7328"/>
                  </a:cubicBezTo>
                  <a:cubicBezTo>
                    <a:pt x="20601" y="7328"/>
                    <a:pt x="20476" y="7040"/>
                    <a:pt x="20351" y="7040"/>
                  </a:cubicBezTo>
                  <a:cubicBezTo>
                    <a:pt x="20351" y="7040"/>
                    <a:pt x="20351" y="7040"/>
                    <a:pt x="20351" y="7040"/>
                  </a:cubicBezTo>
                  <a:cubicBezTo>
                    <a:pt x="20351" y="6752"/>
                    <a:pt x="20351" y="7040"/>
                    <a:pt x="20351" y="6752"/>
                  </a:cubicBezTo>
                  <a:cubicBezTo>
                    <a:pt x="20351" y="6752"/>
                    <a:pt x="20351" y="6464"/>
                    <a:pt x="20351" y="6464"/>
                  </a:cubicBezTo>
                  <a:cubicBezTo>
                    <a:pt x="20351" y="6176"/>
                    <a:pt x="20227" y="6176"/>
                    <a:pt x="20227" y="6176"/>
                  </a:cubicBezTo>
                  <a:cubicBezTo>
                    <a:pt x="20227" y="6176"/>
                    <a:pt x="20227" y="5888"/>
                    <a:pt x="20227" y="5888"/>
                  </a:cubicBezTo>
                  <a:cubicBezTo>
                    <a:pt x="20227" y="5888"/>
                    <a:pt x="20227" y="5600"/>
                    <a:pt x="20227" y="5888"/>
                  </a:cubicBezTo>
                  <a:cubicBezTo>
                    <a:pt x="20227" y="5600"/>
                    <a:pt x="20227" y="5888"/>
                    <a:pt x="20227" y="5600"/>
                  </a:cubicBezTo>
                  <a:cubicBezTo>
                    <a:pt x="20227" y="5600"/>
                    <a:pt x="20227" y="5600"/>
                    <a:pt x="20227" y="5600"/>
                  </a:cubicBezTo>
                  <a:cubicBezTo>
                    <a:pt x="20227" y="5600"/>
                    <a:pt x="20351" y="5600"/>
                    <a:pt x="20351" y="5600"/>
                  </a:cubicBezTo>
                  <a:cubicBezTo>
                    <a:pt x="20351" y="5312"/>
                    <a:pt x="20351" y="5312"/>
                    <a:pt x="20351" y="5024"/>
                  </a:cubicBezTo>
                  <a:cubicBezTo>
                    <a:pt x="20351" y="5024"/>
                    <a:pt x="20351" y="5024"/>
                    <a:pt x="20351" y="4736"/>
                  </a:cubicBezTo>
                  <a:cubicBezTo>
                    <a:pt x="20351" y="4448"/>
                    <a:pt x="20351" y="4160"/>
                    <a:pt x="20227" y="4160"/>
                  </a:cubicBezTo>
                  <a:cubicBezTo>
                    <a:pt x="20227" y="3872"/>
                    <a:pt x="20227" y="3872"/>
                    <a:pt x="20102" y="3872"/>
                  </a:cubicBezTo>
                  <a:cubicBezTo>
                    <a:pt x="19977" y="3584"/>
                    <a:pt x="20102" y="3296"/>
                    <a:pt x="19977" y="3296"/>
                  </a:cubicBezTo>
                  <a:cubicBezTo>
                    <a:pt x="19977" y="3296"/>
                    <a:pt x="19852" y="3296"/>
                    <a:pt x="19852" y="3296"/>
                  </a:cubicBezTo>
                  <a:cubicBezTo>
                    <a:pt x="19727" y="3296"/>
                    <a:pt x="19727" y="3008"/>
                    <a:pt x="19727" y="3008"/>
                  </a:cubicBezTo>
                  <a:cubicBezTo>
                    <a:pt x="19852" y="2720"/>
                    <a:pt x="19727" y="2720"/>
                    <a:pt x="19602" y="2720"/>
                  </a:cubicBezTo>
                  <a:cubicBezTo>
                    <a:pt x="19477" y="2432"/>
                    <a:pt x="19477" y="2144"/>
                    <a:pt x="19353" y="2144"/>
                  </a:cubicBezTo>
                  <a:cubicBezTo>
                    <a:pt x="19353" y="2144"/>
                    <a:pt x="19353" y="2144"/>
                    <a:pt x="19228" y="2144"/>
                  </a:cubicBezTo>
                  <a:cubicBezTo>
                    <a:pt x="19477" y="1856"/>
                    <a:pt x="19103" y="1856"/>
                    <a:pt x="19103" y="1856"/>
                  </a:cubicBezTo>
                  <a:cubicBezTo>
                    <a:pt x="18978" y="2144"/>
                    <a:pt x="18978" y="2144"/>
                    <a:pt x="18978" y="2432"/>
                  </a:cubicBezTo>
                  <a:cubicBezTo>
                    <a:pt x="18853" y="2432"/>
                    <a:pt x="18853" y="2144"/>
                    <a:pt x="18728" y="2144"/>
                  </a:cubicBezTo>
                  <a:cubicBezTo>
                    <a:pt x="18603" y="2144"/>
                    <a:pt x="18603" y="2144"/>
                    <a:pt x="18479" y="2144"/>
                  </a:cubicBezTo>
                  <a:cubicBezTo>
                    <a:pt x="18479" y="2144"/>
                    <a:pt x="18479" y="2144"/>
                    <a:pt x="18479" y="2144"/>
                  </a:cubicBezTo>
                  <a:cubicBezTo>
                    <a:pt x="18479" y="2144"/>
                    <a:pt x="18354" y="2144"/>
                    <a:pt x="18354" y="2144"/>
                  </a:cubicBezTo>
                  <a:cubicBezTo>
                    <a:pt x="18229" y="2144"/>
                    <a:pt x="18229" y="2432"/>
                    <a:pt x="18229" y="2432"/>
                  </a:cubicBezTo>
                  <a:cubicBezTo>
                    <a:pt x="18104" y="2432"/>
                    <a:pt x="18104" y="2144"/>
                    <a:pt x="18104" y="2144"/>
                  </a:cubicBezTo>
                  <a:cubicBezTo>
                    <a:pt x="17979" y="2144"/>
                    <a:pt x="17854" y="2144"/>
                    <a:pt x="17854" y="2144"/>
                  </a:cubicBezTo>
                  <a:cubicBezTo>
                    <a:pt x="17729" y="2144"/>
                    <a:pt x="17729" y="2432"/>
                    <a:pt x="17729" y="2432"/>
                  </a:cubicBezTo>
                  <a:cubicBezTo>
                    <a:pt x="17605" y="2720"/>
                    <a:pt x="17480" y="2720"/>
                    <a:pt x="17480" y="2720"/>
                  </a:cubicBezTo>
                  <a:cubicBezTo>
                    <a:pt x="17355" y="3008"/>
                    <a:pt x="17230" y="3008"/>
                    <a:pt x="17105" y="3296"/>
                  </a:cubicBezTo>
                  <a:cubicBezTo>
                    <a:pt x="17105" y="3296"/>
                    <a:pt x="17105" y="3008"/>
                    <a:pt x="17105" y="3296"/>
                  </a:cubicBezTo>
                  <a:cubicBezTo>
                    <a:pt x="16980" y="3296"/>
                    <a:pt x="16980" y="3296"/>
                    <a:pt x="16980" y="3296"/>
                  </a:cubicBezTo>
                  <a:cubicBezTo>
                    <a:pt x="16855" y="3584"/>
                    <a:pt x="16855" y="3584"/>
                    <a:pt x="16731" y="3872"/>
                  </a:cubicBezTo>
                  <a:cubicBezTo>
                    <a:pt x="16606" y="3872"/>
                    <a:pt x="16606" y="3584"/>
                    <a:pt x="16481" y="3872"/>
                  </a:cubicBezTo>
                  <a:cubicBezTo>
                    <a:pt x="16481" y="3872"/>
                    <a:pt x="16356" y="4160"/>
                    <a:pt x="16231" y="4160"/>
                  </a:cubicBezTo>
                  <a:cubicBezTo>
                    <a:pt x="16106" y="4160"/>
                    <a:pt x="16106" y="4160"/>
                    <a:pt x="16106" y="3872"/>
                  </a:cubicBezTo>
                  <a:cubicBezTo>
                    <a:pt x="16106" y="3872"/>
                    <a:pt x="16106" y="3872"/>
                    <a:pt x="15982" y="3872"/>
                  </a:cubicBezTo>
                  <a:cubicBezTo>
                    <a:pt x="15982" y="3872"/>
                    <a:pt x="15857" y="3872"/>
                    <a:pt x="15857" y="3872"/>
                  </a:cubicBezTo>
                  <a:cubicBezTo>
                    <a:pt x="15732" y="3872"/>
                    <a:pt x="15732" y="3872"/>
                    <a:pt x="15607" y="3584"/>
                  </a:cubicBezTo>
                  <a:cubicBezTo>
                    <a:pt x="15482" y="3584"/>
                    <a:pt x="15482" y="3584"/>
                    <a:pt x="15357" y="3584"/>
                  </a:cubicBezTo>
                  <a:cubicBezTo>
                    <a:pt x="15232" y="3584"/>
                    <a:pt x="15232" y="3584"/>
                    <a:pt x="15108" y="3584"/>
                  </a:cubicBezTo>
                  <a:cubicBezTo>
                    <a:pt x="15108" y="3584"/>
                    <a:pt x="15108" y="3584"/>
                    <a:pt x="15108" y="3584"/>
                  </a:cubicBezTo>
                  <a:cubicBezTo>
                    <a:pt x="14983" y="3584"/>
                    <a:pt x="14858" y="3584"/>
                    <a:pt x="14858" y="3872"/>
                  </a:cubicBezTo>
                  <a:cubicBezTo>
                    <a:pt x="14733" y="3872"/>
                    <a:pt x="14733" y="3872"/>
                    <a:pt x="14608" y="3872"/>
                  </a:cubicBezTo>
                  <a:cubicBezTo>
                    <a:pt x="14608" y="4160"/>
                    <a:pt x="14608" y="3872"/>
                    <a:pt x="14483" y="3872"/>
                  </a:cubicBezTo>
                  <a:cubicBezTo>
                    <a:pt x="14483" y="3872"/>
                    <a:pt x="14483" y="4160"/>
                    <a:pt x="14483" y="4160"/>
                  </a:cubicBezTo>
                  <a:cubicBezTo>
                    <a:pt x="14358" y="4160"/>
                    <a:pt x="14358" y="4160"/>
                    <a:pt x="14358" y="4160"/>
                  </a:cubicBezTo>
                  <a:cubicBezTo>
                    <a:pt x="14234" y="4160"/>
                    <a:pt x="14234" y="4160"/>
                    <a:pt x="14234" y="4160"/>
                  </a:cubicBezTo>
                  <a:cubicBezTo>
                    <a:pt x="14109" y="4160"/>
                    <a:pt x="14109" y="4160"/>
                    <a:pt x="13984" y="4160"/>
                  </a:cubicBezTo>
                  <a:cubicBezTo>
                    <a:pt x="13859" y="4160"/>
                    <a:pt x="13484" y="3872"/>
                    <a:pt x="13484" y="3584"/>
                  </a:cubicBezTo>
                  <a:cubicBezTo>
                    <a:pt x="13484" y="3584"/>
                    <a:pt x="13484" y="3584"/>
                    <a:pt x="13484" y="3296"/>
                  </a:cubicBezTo>
                  <a:cubicBezTo>
                    <a:pt x="13360" y="3584"/>
                    <a:pt x="13360" y="3872"/>
                    <a:pt x="13235" y="3872"/>
                  </a:cubicBezTo>
                  <a:cubicBezTo>
                    <a:pt x="13110" y="3584"/>
                    <a:pt x="13110" y="3296"/>
                    <a:pt x="12985" y="3296"/>
                  </a:cubicBezTo>
                  <a:cubicBezTo>
                    <a:pt x="12860" y="3296"/>
                    <a:pt x="12860" y="3296"/>
                    <a:pt x="12735" y="3296"/>
                  </a:cubicBezTo>
                  <a:cubicBezTo>
                    <a:pt x="12610" y="3296"/>
                    <a:pt x="12735" y="3296"/>
                    <a:pt x="12610" y="3008"/>
                  </a:cubicBezTo>
                  <a:cubicBezTo>
                    <a:pt x="12610" y="2720"/>
                    <a:pt x="12486" y="2720"/>
                    <a:pt x="12361" y="2720"/>
                  </a:cubicBezTo>
                  <a:cubicBezTo>
                    <a:pt x="12111" y="2432"/>
                    <a:pt x="12236" y="2720"/>
                    <a:pt x="12111" y="2720"/>
                  </a:cubicBezTo>
                  <a:cubicBezTo>
                    <a:pt x="11986" y="3008"/>
                    <a:pt x="11986" y="3008"/>
                    <a:pt x="11861" y="2720"/>
                  </a:cubicBezTo>
                  <a:cubicBezTo>
                    <a:pt x="11736" y="2720"/>
                    <a:pt x="11612" y="2432"/>
                    <a:pt x="11612" y="2144"/>
                  </a:cubicBezTo>
                  <a:cubicBezTo>
                    <a:pt x="11612" y="1856"/>
                    <a:pt x="11612" y="1568"/>
                    <a:pt x="11487" y="1280"/>
                  </a:cubicBezTo>
                  <a:cubicBezTo>
                    <a:pt x="11487" y="1280"/>
                    <a:pt x="11487" y="1568"/>
                    <a:pt x="11487" y="1568"/>
                  </a:cubicBezTo>
                  <a:cubicBezTo>
                    <a:pt x="11487" y="1280"/>
                    <a:pt x="11362" y="1568"/>
                    <a:pt x="11362" y="1568"/>
                  </a:cubicBezTo>
                  <a:cubicBezTo>
                    <a:pt x="11362" y="1568"/>
                    <a:pt x="11362" y="1280"/>
                    <a:pt x="11487" y="1280"/>
                  </a:cubicBezTo>
                  <a:cubicBezTo>
                    <a:pt x="11237" y="1280"/>
                    <a:pt x="11112" y="1568"/>
                    <a:pt x="10987" y="1568"/>
                  </a:cubicBezTo>
                  <a:cubicBezTo>
                    <a:pt x="10862" y="1568"/>
                    <a:pt x="10613" y="1280"/>
                    <a:pt x="10488" y="992"/>
                  </a:cubicBezTo>
                  <a:cubicBezTo>
                    <a:pt x="10488" y="992"/>
                    <a:pt x="10238" y="128"/>
                    <a:pt x="10613" y="416"/>
                  </a:cubicBezTo>
                  <a:cubicBezTo>
                    <a:pt x="10488" y="128"/>
                    <a:pt x="10488" y="128"/>
                    <a:pt x="10488" y="128"/>
                  </a:cubicBezTo>
                  <a:cubicBezTo>
                    <a:pt x="10488" y="128"/>
                    <a:pt x="10488" y="416"/>
                    <a:pt x="10488" y="128"/>
                  </a:cubicBezTo>
                  <a:cubicBezTo>
                    <a:pt x="10363" y="128"/>
                    <a:pt x="10363" y="128"/>
                    <a:pt x="10363" y="128"/>
                  </a:cubicBezTo>
                  <a:cubicBezTo>
                    <a:pt x="10363" y="128"/>
                    <a:pt x="10363" y="128"/>
                    <a:pt x="10363" y="128"/>
                  </a:cubicBezTo>
                  <a:cubicBezTo>
                    <a:pt x="10238" y="-160"/>
                    <a:pt x="10238" y="128"/>
                    <a:pt x="10238" y="128"/>
                  </a:cubicBezTo>
                  <a:cubicBezTo>
                    <a:pt x="9988" y="704"/>
                    <a:pt x="9864" y="416"/>
                    <a:pt x="9489" y="416"/>
                  </a:cubicBezTo>
                  <a:cubicBezTo>
                    <a:pt x="9239" y="416"/>
                    <a:pt x="8990" y="416"/>
                    <a:pt x="8740" y="416"/>
                  </a:cubicBezTo>
                  <a:cubicBezTo>
                    <a:pt x="8615" y="416"/>
                    <a:pt x="8490" y="128"/>
                    <a:pt x="8365" y="416"/>
                  </a:cubicBezTo>
                  <a:cubicBezTo>
                    <a:pt x="8240" y="416"/>
                    <a:pt x="7991" y="704"/>
                    <a:pt x="7866" y="704"/>
                  </a:cubicBezTo>
                  <a:cubicBezTo>
                    <a:pt x="7741" y="992"/>
                    <a:pt x="7616" y="992"/>
                    <a:pt x="7616" y="992"/>
                  </a:cubicBezTo>
                  <a:cubicBezTo>
                    <a:pt x="7491" y="992"/>
                    <a:pt x="7366" y="1280"/>
                    <a:pt x="7242" y="1280"/>
                  </a:cubicBezTo>
                  <a:cubicBezTo>
                    <a:pt x="7242" y="1280"/>
                    <a:pt x="7242" y="1280"/>
                    <a:pt x="7242" y="1280"/>
                  </a:cubicBezTo>
                  <a:cubicBezTo>
                    <a:pt x="7117" y="1280"/>
                    <a:pt x="7117" y="1568"/>
                    <a:pt x="6992" y="1568"/>
                  </a:cubicBezTo>
                  <a:cubicBezTo>
                    <a:pt x="6992" y="1856"/>
                    <a:pt x="6742" y="2144"/>
                    <a:pt x="6617" y="2144"/>
                  </a:cubicBezTo>
                  <a:cubicBezTo>
                    <a:pt x="6492" y="2432"/>
                    <a:pt x="6368" y="2432"/>
                    <a:pt x="6368" y="2720"/>
                  </a:cubicBezTo>
                  <a:cubicBezTo>
                    <a:pt x="6243" y="2720"/>
                    <a:pt x="6243" y="2720"/>
                    <a:pt x="6243" y="2720"/>
                  </a:cubicBezTo>
                  <a:cubicBezTo>
                    <a:pt x="6118" y="3008"/>
                    <a:pt x="6243" y="2720"/>
                    <a:pt x="6243" y="3008"/>
                  </a:cubicBezTo>
                  <a:cubicBezTo>
                    <a:pt x="6118" y="3296"/>
                    <a:pt x="6118" y="3296"/>
                    <a:pt x="5993" y="3296"/>
                  </a:cubicBezTo>
                  <a:cubicBezTo>
                    <a:pt x="5868" y="3584"/>
                    <a:pt x="5494" y="3584"/>
                    <a:pt x="5244" y="3296"/>
                  </a:cubicBezTo>
                  <a:cubicBezTo>
                    <a:pt x="5244" y="3296"/>
                    <a:pt x="4994" y="3008"/>
                    <a:pt x="4869" y="3296"/>
                  </a:cubicBezTo>
                  <a:cubicBezTo>
                    <a:pt x="4869" y="3296"/>
                    <a:pt x="4745" y="3296"/>
                    <a:pt x="4745" y="3296"/>
                  </a:cubicBezTo>
                  <a:cubicBezTo>
                    <a:pt x="4745" y="3296"/>
                    <a:pt x="4620" y="3296"/>
                    <a:pt x="4620" y="3296"/>
                  </a:cubicBezTo>
                  <a:cubicBezTo>
                    <a:pt x="4370" y="3296"/>
                    <a:pt x="4120" y="3296"/>
                    <a:pt x="3871" y="3008"/>
                  </a:cubicBezTo>
                  <a:cubicBezTo>
                    <a:pt x="3621" y="3008"/>
                    <a:pt x="3621" y="3008"/>
                    <a:pt x="3496" y="3296"/>
                  </a:cubicBezTo>
                  <a:cubicBezTo>
                    <a:pt x="3496" y="3584"/>
                    <a:pt x="3371" y="3872"/>
                    <a:pt x="3496" y="3872"/>
                  </a:cubicBezTo>
                  <a:cubicBezTo>
                    <a:pt x="3496" y="4160"/>
                    <a:pt x="3746" y="4160"/>
                    <a:pt x="3746" y="4448"/>
                  </a:cubicBezTo>
                  <a:cubicBezTo>
                    <a:pt x="3746" y="4448"/>
                    <a:pt x="3746" y="4448"/>
                    <a:pt x="3746" y="4448"/>
                  </a:cubicBezTo>
                  <a:cubicBezTo>
                    <a:pt x="3746" y="4448"/>
                    <a:pt x="3746" y="4448"/>
                    <a:pt x="3746" y="4448"/>
                  </a:cubicBezTo>
                  <a:cubicBezTo>
                    <a:pt x="3746" y="4448"/>
                    <a:pt x="3746" y="4448"/>
                    <a:pt x="3746" y="4448"/>
                  </a:cubicBezTo>
                  <a:cubicBezTo>
                    <a:pt x="3746" y="4448"/>
                    <a:pt x="3746" y="4448"/>
                    <a:pt x="3746" y="4736"/>
                  </a:cubicBezTo>
                  <a:cubicBezTo>
                    <a:pt x="3871" y="4736"/>
                    <a:pt x="3871" y="4736"/>
                    <a:pt x="3995" y="4736"/>
                  </a:cubicBezTo>
                  <a:cubicBezTo>
                    <a:pt x="4120" y="4736"/>
                    <a:pt x="4245" y="4736"/>
                    <a:pt x="4245" y="4736"/>
                  </a:cubicBezTo>
                  <a:cubicBezTo>
                    <a:pt x="4370" y="4736"/>
                    <a:pt x="4620" y="4736"/>
                    <a:pt x="4495" y="4736"/>
                  </a:cubicBezTo>
                  <a:cubicBezTo>
                    <a:pt x="4495" y="4736"/>
                    <a:pt x="4370" y="4736"/>
                    <a:pt x="4370" y="4736"/>
                  </a:cubicBezTo>
                  <a:cubicBezTo>
                    <a:pt x="4245" y="4736"/>
                    <a:pt x="4120" y="5024"/>
                    <a:pt x="4120" y="5024"/>
                  </a:cubicBezTo>
                  <a:cubicBezTo>
                    <a:pt x="3995" y="5024"/>
                    <a:pt x="3995" y="4736"/>
                    <a:pt x="3995" y="4736"/>
                  </a:cubicBezTo>
                  <a:cubicBezTo>
                    <a:pt x="3995" y="4736"/>
                    <a:pt x="3871" y="5024"/>
                    <a:pt x="3871" y="5024"/>
                  </a:cubicBezTo>
                  <a:cubicBezTo>
                    <a:pt x="3871" y="5024"/>
                    <a:pt x="3746" y="5024"/>
                    <a:pt x="3746" y="5024"/>
                  </a:cubicBezTo>
                  <a:cubicBezTo>
                    <a:pt x="3621" y="5024"/>
                    <a:pt x="3246" y="5024"/>
                    <a:pt x="3121" y="5600"/>
                  </a:cubicBezTo>
                  <a:cubicBezTo>
                    <a:pt x="3246" y="5600"/>
                    <a:pt x="3246" y="5600"/>
                    <a:pt x="3371" y="5888"/>
                  </a:cubicBezTo>
                  <a:cubicBezTo>
                    <a:pt x="3496" y="5888"/>
                    <a:pt x="3496" y="5600"/>
                    <a:pt x="3621" y="5888"/>
                  </a:cubicBezTo>
                  <a:cubicBezTo>
                    <a:pt x="3496" y="5888"/>
                    <a:pt x="3496" y="5888"/>
                    <a:pt x="3496" y="6176"/>
                  </a:cubicBezTo>
                  <a:cubicBezTo>
                    <a:pt x="3371" y="6176"/>
                    <a:pt x="3246" y="5888"/>
                    <a:pt x="3121" y="5888"/>
                  </a:cubicBezTo>
                  <a:cubicBezTo>
                    <a:pt x="3121" y="5888"/>
                    <a:pt x="2997" y="6176"/>
                    <a:pt x="2997" y="6176"/>
                  </a:cubicBezTo>
                  <a:cubicBezTo>
                    <a:pt x="2872" y="6176"/>
                    <a:pt x="2872" y="5888"/>
                    <a:pt x="2747" y="6176"/>
                  </a:cubicBezTo>
                  <a:cubicBezTo>
                    <a:pt x="2747" y="5888"/>
                    <a:pt x="2747" y="5888"/>
                    <a:pt x="2872" y="5888"/>
                  </a:cubicBezTo>
                  <a:cubicBezTo>
                    <a:pt x="2747" y="5888"/>
                    <a:pt x="2123" y="6176"/>
                    <a:pt x="2123" y="6176"/>
                  </a:cubicBezTo>
                  <a:cubicBezTo>
                    <a:pt x="2123" y="5888"/>
                    <a:pt x="2372" y="5888"/>
                    <a:pt x="2247" y="5600"/>
                  </a:cubicBezTo>
                  <a:cubicBezTo>
                    <a:pt x="2247" y="5600"/>
                    <a:pt x="1998" y="5600"/>
                    <a:pt x="1998" y="5600"/>
                  </a:cubicBezTo>
                  <a:cubicBezTo>
                    <a:pt x="1873" y="5600"/>
                    <a:pt x="1998" y="5888"/>
                    <a:pt x="1998" y="5888"/>
                  </a:cubicBezTo>
                  <a:cubicBezTo>
                    <a:pt x="1998" y="5888"/>
                    <a:pt x="2123" y="5888"/>
                    <a:pt x="2123" y="5888"/>
                  </a:cubicBezTo>
                  <a:cubicBezTo>
                    <a:pt x="2123" y="6176"/>
                    <a:pt x="1998" y="6176"/>
                    <a:pt x="1998" y="6176"/>
                  </a:cubicBezTo>
                  <a:cubicBezTo>
                    <a:pt x="1873" y="6176"/>
                    <a:pt x="1873" y="6176"/>
                    <a:pt x="1748" y="6176"/>
                  </a:cubicBezTo>
                  <a:cubicBezTo>
                    <a:pt x="1748" y="6176"/>
                    <a:pt x="1748" y="6176"/>
                    <a:pt x="1623" y="6176"/>
                  </a:cubicBezTo>
                  <a:cubicBezTo>
                    <a:pt x="1623" y="6176"/>
                    <a:pt x="1498" y="6176"/>
                    <a:pt x="1373" y="5888"/>
                  </a:cubicBezTo>
                  <a:cubicBezTo>
                    <a:pt x="1498" y="5888"/>
                    <a:pt x="1498" y="5888"/>
                    <a:pt x="1498" y="5888"/>
                  </a:cubicBezTo>
                  <a:cubicBezTo>
                    <a:pt x="1373" y="5600"/>
                    <a:pt x="1373" y="5888"/>
                    <a:pt x="1373" y="5888"/>
                  </a:cubicBezTo>
                  <a:cubicBezTo>
                    <a:pt x="1249" y="5888"/>
                    <a:pt x="1249" y="5888"/>
                    <a:pt x="1249" y="5888"/>
                  </a:cubicBezTo>
                  <a:cubicBezTo>
                    <a:pt x="1124" y="5888"/>
                    <a:pt x="1124" y="5888"/>
                    <a:pt x="1124" y="5888"/>
                  </a:cubicBezTo>
                  <a:cubicBezTo>
                    <a:pt x="999" y="6176"/>
                    <a:pt x="999" y="5888"/>
                    <a:pt x="874" y="5888"/>
                  </a:cubicBezTo>
                  <a:cubicBezTo>
                    <a:pt x="749" y="5888"/>
                    <a:pt x="624" y="6464"/>
                    <a:pt x="499" y="6752"/>
                  </a:cubicBezTo>
                  <a:cubicBezTo>
                    <a:pt x="499" y="6752"/>
                    <a:pt x="375" y="6752"/>
                    <a:pt x="375" y="6752"/>
                  </a:cubicBezTo>
                  <a:cubicBezTo>
                    <a:pt x="375" y="6752"/>
                    <a:pt x="375" y="6752"/>
                    <a:pt x="375" y="6752"/>
                  </a:cubicBezTo>
                  <a:cubicBezTo>
                    <a:pt x="375" y="7040"/>
                    <a:pt x="375" y="7040"/>
                    <a:pt x="375" y="7328"/>
                  </a:cubicBezTo>
                  <a:cubicBezTo>
                    <a:pt x="375" y="7328"/>
                    <a:pt x="250" y="7328"/>
                    <a:pt x="250" y="7328"/>
                  </a:cubicBezTo>
                  <a:cubicBezTo>
                    <a:pt x="250" y="7328"/>
                    <a:pt x="125" y="7328"/>
                    <a:pt x="125" y="7328"/>
                  </a:cubicBezTo>
                  <a:cubicBezTo>
                    <a:pt x="125" y="7328"/>
                    <a:pt x="125" y="7616"/>
                    <a:pt x="125" y="7904"/>
                  </a:cubicBezTo>
                  <a:cubicBezTo>
                    <a:pt x="125" y="8192"/>
                    <a:pt x="125" y="8480"/>
                    <a:pt x="125" y="8768"/>
                  </a:cubicBezTo>
                  <a:cubicBezTo>
                    <a:pt x="0" y="9056"/>
                    <a:pt x="0" y="9344"/>
                    <a:pt x="250" y="9056"/>
                  </a:cubicBezTo>
                  <a:cubicBezTo>
                    <a:pt x="250" y="9056"/>
                    <a:pt x="375" y="9056"/>
                    <a:pt x="499" y="9056"/>
                  </a:cubicBezTo>
                  <a:cubicBezTo>
                    <a:pt x="624" y="9056"/>
                    <a:pt x="749" y="8768"/>
                    <a:pt x="874" y="8768"/>
                  </a:cubicBezTo>
                  <a:cubicBezTo>
                    <a:pt x="874" y="8768"/>
                    <a:pt x="999" y="8768"/>
                    <a:pt x="999" y="8768"/>
                  </a:cubicBezTo>
                  <a:cubicBezTo>
                    <a:pt x="1124" y="9056"/>
                    <a:pt x="999" y="9056"/>
                    <a:pt x="874" y="9344"/>
                  </a:cubicBezTo>
                  <a:cubicBezTo>
                    <a:pt x="874" y="9344"/>
                    <a:pt x="874" y="9344"/>
                    <a:pt x="874" y="9344"/>
                  </a:cubicBezTo>
                  <a:cubicBezTo>
                    <a:pt x="874" y="9632"/>
                    <a:pt x="749" y="9632"/>
                    <a:pt x="749" y="9920"/>
                  </a:cubicBezTo>
                  <a:cubicBezTo>
                    <a:pt x="749" y="9920"/>
                    <a:pt x="624" y="9920"/>
                    <a:pt x="624" y="9920"/>
                  </a:cubicBezTo>
                  <a:cubicBezTo>
                    <a:pt x="624" y="9632"/>
                    <a:pt x="749" y="9632"/>
                    <a:pt x="749" y="9632"/>
                  </a:cubicBezTo>
                  <a:cubicBezTo>
                    <a:pt x="624" y="9632"/>
                    <a:pt x="624" y="9632"/>
                    <a:pt x="624" y="9920"/>
                  </a:cubicBezTo>
                  <a:cubicBezTo>
                    <a:pt x="749" y="9920"/>
                    <a:pt x="749" y="9920"/>
                    <a:pt x="874" y="10208"/>
                  </a:cubicBezTo>
                  <a:cubicBezTo>
                    <a:pt x="874" y="10496"/>
                    <a:pt x="999" y="10496"/>
                    <a:pt x="874" y="10784"/>
                  </a:cubicBezTo>
                  <a:cubicBezTo>
                    <a:pt x="874" y="10784"/>
                    <a:pt x="874" y="10784"/>
                    <a:pt x="874" y="10784"/>
                  </a:cubicBezTo>
                  <a:cubicBezTo>
                    <a:pt x="874" y="10784"/>
                    <a:pt x="874" y="10784"/>
                    <a:pt x="874" y="11072"/>
                  </a:cubicBezTo>
                  <a:cubicBezTo>
                    <a:pt x="999" y="11072"/>
                    <a:pt x="999" y="11072"/>
                    <a:pt x="999" y="11072"/>
                  </a:cubicBezTo>
                  <a:cubicBezTo>
                    <a:pt x="1124" y="11072"/>
                    <a:pt x="1249" y="11072"/>
                    <a:pt x="1124" y="11072"/>
                  </a:cubicBezTo>
                  <a:cubicBezTo>
                    <a:pt x="1249" y="11360"/>
                    <a:pt x="1124" y="11360"/>
                    <a:pt x="1124" y="11360"/>
                  </a:cubicBezTo>
                  <a:cubicBezTo>
                    <a:pt x="999" y="11360"/>
                    <a:pt x="1124" y="11648"/>
                    <a:pt x="999" y="11360"/>
                  </a:cubicBezTo>
                  <a:cubicBezTo>
                    <a:pt x="999" y="11360"/>
                    <a:pt x="999" y="11360"/>
                    <a:pt x="999" y="11360"/>
                  </a:cubicBezTo>
                  <a:cubicBezTo>
                    <a:pt x="999" y="11360"/>
                    <a:pt x="999" y="11360"/>
                    <a:pt x="999" y="11648"/>
                  </a:cubicBezTo>
                  <a:cubicBezTo>
                    <a:pt x="999" y="11648"/>
                    <a:pt x="999" y="11648"/>
                    <a:pt x="999" y="11648"/>
                  </a:cubicBezTo>
                  <a:cubicBezTo>
                    <a:pt x="999" y="11648"/>
                    <a:pt x="999" y="11648"/>
                    <a:pt x="999" y="11648"/>
                  </a:cubicBezTo>
                  <a:cubicBezTo>
                    <a:pt x="874" y="11648"/>
                    <a:pt x="749" y="11648"/>
                    <a:pt x="749" y="11936"/>
                  </a:cubicBezTo>
                  <a:cubicBezTo>
                    <a:pt x="749" y="11936"/>
                    <a:pt x="749" y="11936"/>
                    <a:pt x="749" y="11936"/>
                  </a:cubicBezTo>
                  <a:cubicBezTo>
                    <a:pt x="749" y="11936"/>
                    <a:pt x="749" y="11936"/>
                    <a:pt x="874" y="11936"/>
                  </a:cubicBezTo>
                  <a:cubicBezTo>
                    <a:pt x="874" y="11936"/>
                    <a:pt x="874" y="11936"/>
                    <a:pt x="749" y="12224"/>
                  </a:cubicBezTo>
                  <a:cubicBezTo>
                    <a:pt x="874" y="12224"/>
                    <a:pt x="874" y="12224"/>
                    <a:pt x="874" y="12224"/>
                  </a:cubicBezTo>
                  <a:cubicBezTo>
                    <a:pt x="874" y="12224"/>
                    <a:pt x="874" y="12224"/>
                    <a:pt x="874" y="12224"/>
                  </a:cubicBezTo>
                  <a:cubicBezTo>
                    <a:pt x="999" y="11936"/>
                    <a:pt x="874" y="12224"/>
                    <a:pt x="999" y="12512"/>
                  </a:cubicBezTo>
                  <a:cubicBezTo>
                    <a:pt x="999" y="12512"/>
                    <a:pt x="874" y="12512"/>
                    <a:pt x="874" y="12224"/>
                  </a:cubicBezTo>
                  <a:cubicBezTo>
                    <a:pt x="874" y="12512"/>
                    <a:pt x="999" y="12512"/>
                    <a:pt x="999" y="12800"/>
                  </a:cubicBezTo>
                  <a:cubicBezTo>
                    <a:pt x="1124" y="12512"/>
                    <a:pt x="1249" y="12512"/>
                    <a:pt x="1249" y="12800"/>
                  </a:cubicBezTo>
                  <a:cubicBezTo>
                    <a:pt x="1249" y="12800"/>
                    <a:pt x="874" y="13088"/>
                    <a:pt x="874" y="13088"/>
                  </a:cubicBezTo>
                  <a:cubicBezTo>
                    <a:pt x="874" y="12800"/>
                    <a:pt x="749" y="12800"/>
                    <a:pt x="749" y="12800"/>
                  </a:cubicBezTo>
                  <a:cubicBezTo>
                    <a:pt x="624" y="12800"/>
                    <a:pt x="749" y="13088"/>
                    <a:pt x="749" y="13088"/>
                  </a:cubicBezTo>
                  <a:cubicBezTo>
                    <a:pt x="749" y="13088"/>
                    <a:pt x="624" y="12800"/>
                    <a:pt x="624" y="12800"/>
                  </a:cubicBezTo>
                  <a:cubicBezTo>
                    <a:pt x="624" y="12800"/>
                    <a:pt x="624" y="12800"/>
                    <a:pt x="624" y="12512"/>
                  </a:cubicBezTo>
                  <a:cubicBezTo>
                    <a:pt x="749" y="12800"/>
                    <a:pt x="624" y="12224"/>
                    <a:pt x="499" y="11936"/>
                  </a:cubicBezTo>
                  <a:cubicBezTo>
                    <a:pt x="499" y="11936"/>
                    <a:pt x="375" y="11648"/>
                    <a:pt x="375" y="11936"/>
                  </a:cubicBezTo>
                  <a:cubicBezTo>
                    <a:pt x="375" y="11936"/>
                    <a:pt x="375" y="12224"/>
                    <a:pt x="375" y="12512"/>
                  </a:cubicBezTo>
                  <a:cubicBezTo>
                    <a:pt x="375" y="12512"/>
                    <a:pt x="375" y="12512"/>
                    <a:pt x="375" y="12512"/>
                  </a:cubicBezTo>
                  <a:cubicBezTo>
                    <a:pt x="499" y="12512"/>
                    <a:pt x="624" y="13088"/>
                    <a:pt x="499" y="12800"/>
                  </a:cubicBezTo>
                  <a:cubicBezTo>
                    <a:pt x="499" y="12800"/>
                    <a:pt x="499" y="13088"/>
                    <a:pt x="375" y="13088"/>
                  </a:cubicBezTo>
                  <a:cubicBezTo>
                    <a:pt x="375" y="13088"/>
                    <a:pt x="375" y="13088"/>
                    <a:pt x="250" y="13088"/>
                  </a:cubicBezTo>
                  <a:cubicBezTo>
                    <a:pt x="375" y="13088"/>
                    <a:pt x="250" y="13088"/>
                    <a:pt x="250" y="12800"/>
                  </a:cubicBezTo>
                  <a:cubicBezTo>
                    <a:pt x="250" y="12800"/>
                    <a:pt x="250" y="13088"/>
                    <a:pt x="250" y="13088"/>
                  </a:cubicBezTo>
                  <a:cubicBezTo>
                    <a:pt x="250" y="13088"/>
                    <a:pt x="250" y="13088"/>
                    <a:pt x="250" y="12800"/>
                  </a:cubicBezTo>
                  <a:cubicBezTo>
                    <a:pt x="250" y="13088"/>
                    <a:pt x="250" y="13088"/>
                    <a:pt x="250" y="13088"/>
                  </a:cubicBezTo>
                  <a:cubicBezTo>
                    <a:pt x="250" y="13088"/>
                    <a:pt x="250" y="13088"/>
                    <a:pt x="250" y="13088"/>
                  </a:cubicBezTo>
                  <a:cubicBezTo>
                    <a:pt x="250" y="13376"/>
                    <a:pt x="375" y="13664"/>
                    <a:pt x="375" y="13376"/>
                  </a:cubicBezTo>
                  <a:cubicBezTo>
                    <a:pt x="375" y="13376"/>
                    <a:pt x="375" y="13376"/>
                    <a:pt x="375" y="13376"/>
                  </a:cubicBezTo>
                  <a:cubicBezTo>
                    <a:pt x="375" y="13376"/>
                    <a:pt x="375" y="13376"/>
                    <a:pt x="375" y="13376"/>
                  </a:cubicBezTo>
                  <a:cubicBezTo>
                    <a:pt x="499" y="13376"/>
                    <a:pt x="499" y="13664"/>
                    <a:pt x="499" y="13664"/>
                  </a:cubicBezTo>
                  <a:cubicBezTo>
                    <a:pt x="499" y="13664"/>
                    <a:pt x="499" y="13664"/>
                    <a:pt x="624" y="13664"/>
                  </a:cubicBezTo>
                  <a:cubicBezTo>
                    <a:pt x="624" y="13664"/>
                    <a:pt x="624" y="13664"/>
                    <a:pt x="624" y="13664"/>
                  </a:cubicBezTo>
                  <a:cubicBezTo>
                    <a:pt x="624" y="13952"/>
                    <a:pt x="624" y="13952"/>
                    <a:pt x="624" y="13664"/>
                  </a:cubicBezTo>
                  <a:cubicBezTo>
                    <a:pt x="624" y="13664"/>
                    <a:pt x="624" y="13664"/>
                    <a:pt x="624" y="13664"/>
                  </a:cubicBezTo>
                  <a:cubicBezTo>
                    <a:pt x="624" y="13376"/>
                    <a:pt x="874" y="13376"/>
                    <a:pt x="874" y="13664"/>
                  </a:cubicBezTo>
                  <a:cubicBezTo>
                    <a:pt x="874" y="13664"/>
                    <a:pt x="874" y="13952"/>
                    <a:pt x="999" y="13952"/>
                  </a:cubicBezTo>
                  <a:cubicBezTo>
                    <a:pt x="999" y="13664"/>
                    <a:pt x="1124" y="14240"/>
                    <a:pt x="1249" y="14240"/>
                  </a:cubicBezTo>
                  <a:cubicBezTo>
                    <a:pt x="1249" y="14240"/>
                    <a:pt x="1373" y="14240"/>
                    <a:pt x="1373" y="14240"/>
                  </a:cubicBezTo>
                  <a:cubicBezTo>
                    <a:pt x="1373" y="14528"/>
                    <a:pt x="1373" y="14528"/>
                    <a:pt x="1373" y="14528"/>
                  </a:cubicBezTo>
                  <a:cubicBezTo>
                    <a:pt x="1373" y="14816"/>
                    <a:pt x="1373" y="14816"/>
                    <a:pt x="1373" y="14816"/>
                  </a:cubicBezTo>
                  <a:cubicBezTo>
                    <a:pt x="1373" y="15104"/>
                    <a:pt x="1249" y="15104"/>
                    <a:pt x="1249" y="15104"/>
                  </a:cubicBezTo>
                  <a:cubicBezTo>
                    <a:pt x="874" y="15392"/>
                    <a:pt x="1373" y="15392"/>
                    <a:pt x="1373" y="15680"/>
                  </a:cubicBezTo>
                  <a:cubicBezTo>
                    <a:pt x="1373" y="15680"/>
                    <a:pt x="1373" y="15680"/>
                    <a:pt x="1249" y="15680"/>
                  </a:cubicBezTo>
                  <a:cubicBezTo>
                    <a:pt x="1373" y="15680"/>
                    <a:pt x="1373" y="15968"/>
                    <a:pt x="1249" y="15968"/>
                  </a:cubicBezTo>
                  <a:cubicBezTo>
                    <a:pt x="1373" y="15968"/>
                    <a:pt x="1373" y="15968"/>
                    <a:pt x="1373" y="15968"/>
                  </a:cubicBezTo>
                  <a:cubicBezTo>
                    <a:pt x="1373" y="16256"/>
                    <a:pt x="1373" y="16256"/>
                    <a:pt x="1373" y="16256"/>
                  </a:cubicBezTo>
                  <a:cubicBezTo>
                    <a:pt x="1373" y="16544"/>
                    <a:pt x="1373" y="16256"/>
                    <a:pt x="1498" y="16256"/>
                  </a:cubicBezTo>
                  <a:cubicBezTo>
                    <a:pt x="1498" y="16256"/>
                    <a:pt x="1498" y="16256"/>
                    <a:pt x="1498" y="16256"/>
                  </a:cubicBezTo>
                  <a:cubicBezTo>
                    <a:pt x="1498" y="16256"/>
                    <a:pt x="1498" y="15968"/>
                    <a:pt x="1623" y="16256"/>
                  </a:cubicBezTo>
                  <a:cubicBezTo>
                    <a:pt x="1498" y="16256"/>
                    <a:pt x="1623" y="16544"/>
                    <a:pt x="1623" y="16256"/>
                  </a:cubicBezTo>
                  <a:cubicBezTo>
                    <a:pt x="1623" y="16544"/>
                    <a:pt x="1623" y="16544"/>
                    <a:pt x="1623" y="16832"/>
                  </a:cubicBezTo>
                  <a:cubicBezTo>
                    <a:pt x="1623" y="16544"/>
                    <a:pt x="1748" y="16544"/>
                    <a:pt x="1623" y="16832"/>
                  </a:cubicBezTo>
                  <a:cubicBezTo>
                    <a:pt x="1748" y="16832"/>
                    <a:pt x="1748" y="16544"/>
                    <a:pt x="1748" y="16544"/>
                  </a:cubicBezTo>
                  <a:cubicBezTo>
                    <a:pt x="1873" y="16544"/>
                    <a:pt x="1748" y="16832"/>
                    <a:pt x="1748" y="16832"/>
                  </a:cubicBezTo>
                  <a:cubicBezTo>
                    <a:pt x="1748" y="16832"/>
                    <a:pt x="1748" y="16832"/>
                    <a:pt x="1748" y="16832"/>
                  </a:cubicBezTo>
                  <a:cubicBezTo>
                    <a:pt x="1748" y="16832"/>
                    <a:pt x="1748" y="16832"/>
                    <a:pt x="1748" y="16832"/>
                  </a:cubicBezTo>
                  <a:cubicBezTo>
                    <a:pt x="1748" y="16832"/>
                    <a:pt x="1748" y="16832"/>
                    <a:pt x="1748" y="16832"/>
                  </a:cubicBezTo>
                  <a:cubicBezTo>
                    <a:pt x="1748" y="16832"/>
                    <a:pt x="1748" y="17120"/>
                    <a:pt x="1748" y="17120"/>
                  </a:cubicBezTo>
                  <a:cubicBezTo>
                    <a:pt x="1748" y="17120"/>
                    <a:pt x="1748" y="17120"/>
                    <a:pt x="1748" y="17120"/>
                  </a:cubicBezTo>
                  <a:cubicBezTo>
                    <a:pt x="1748" y="17120"/>
                    <a:pt x="1623" y="17408"/>
                    <a:pt x="1623" y="17120"/>
                  </a:cubicBezTo>
                  <a:cubicBezTo>
                    <a:pt x="1498" y="17120"/>
                    <a:pt x="1498" y="17120"/>
                    <a:pt x="1498" y="17120"/>
                  </a:cubicBezTo>
                  <a:cubicBezTo>
                    <a:pt x="1498" y="17120"/>
                    <a:pt x="1498" y="17120"/>
                    <a:pt x="1498" y="17120"/>
                  </a:cubicBezTo>
                  <a:cubicBezTo>
                    <a:pt x="1498" y="17120"/>
                    <a:pt x="1498" y="17120"/>
                    <a:pt x="1498" y="17120"/>
                  </a:cubicBezTo>
                  <a:cubicBezTo>
                    <a:pt x="1498" y="17120"/>
                    <a:pt x="1373" y="17120"/>
                    <a:pt x="1373" y="17120"/>
                  </a:cubicBezTo>
                  <a:cubicBezTo>
                    <a:pt x="1373" y="17120"/>
                    <a:pt x="1373" y="17120"/>
                    <a:pt x="1373" y="17120"/>
                  </a:cubicBezTo>
                  <a:cubicBezTo>
                    <a:pt x="1373" y="17408"/>
                    <a:pt x="1373" y="17696"/>
                    <a:pt x="1498" y="17696"/>
                  </a:cubicBezTo>
                  <a:cubicBezTo>
                    <a:pt x="1498" y="17696"/>
                    <a:pt x="1498" y="17408"/>
                    <a:pt x="1498" y="17408"/>
                  </a:cubicBezTo>
                  <a:cubicBezTo>
                    <a:pt x="1498" y="17408"/>
                    <a:pt x="1498" y="17408"/>
                    <a:pt x="1498" y="17408"/>
                  </a:cubicBezTo>
                  <a:cubicBezTo>
                    <a:pt x="1498" y="17408"/>
                    <a:pt x="1498" y="17408"/>
                    <a:pt x="1498" y="17408"/>
                  </a:cubicBezTo>
                  <a:cubicBezTo>
                    <a:pt x="1623" y="17408"/>
                    <a:pt x="1748" y="17696"/>
                    <a:pt x="1748" y="17696"/>
                  </a:cubicBezTo>
                  <a:cubicBezTo>
                    <a:pt x="1748" y="17408"/>
                    <a:pt x="1998" y="17408"/>
                    <a:pt x="1998" y="17408"/>
                  </a:cubicBezTo>
                  <a:cubicBezTo>
                    <a:pt x="2123" y="17408"/>
                    <a:pt x="2247" y="17408"/>
                    <a:pt x="2372" y="17408"/>
                  </a:cubicBezTo>
                  <a:cubicBezTo>
                    <a:pt x="2372" y="17408"/>
                    <a:pt x="2622" y="17408"/>
                    <a:pt x="2622" y="17408"/>
                  </a:cubicBezTo>
                  <a:cubicBezTo>
                    <a:pt x="2497" y="17408"/>
                    <a:pt x="2497" y="17696"/>
                    <a:pt x="2497" y="17408"/>
                  </a:cubicBezTo>
                  <a:cubicBezTo>
                    <a:pt x="2497" y="17696"/>
                    <a:pt x="2497" y="17696"/>
                    <a:pt x="2497" y="17696"/>
                  </a:cubicBezTo>
                  <a:cubicBezTo>
                    <a:pt x="2497" y="17696"/>
                    <a:pt x="2372" y="17696"/>
                    <a:pt x="2372" y="17696"/>
                  </a:cubicBezTo>
                  <a:cubicBezTo>
                    <a:pt x="2497" y="17696"/>
                    <a:pt x="2372" y="17696"/>
                    <a:pt x="2497" y="17696"/>
                  </a:cubicBezTo>
                  <a:cubicBezTo>
                    <a:pt x="2372" y="17696"/>
                    <a:pt x="2372" y="17696"/>
                    <a:pt x="2247" y="17696"/>
                  </a:cubicBezTo>
                  <a:cubicBezTo>
                    <a:pt x="2247" y="17696"/>
                    <a:pt x="2372" y="17696"/>
                    <a:pt x="2372" y="17696"/>
                  </a:cubicBezTo>
                  <a:cubicBezTo>
                    <a:pt x="2247" y="17696"/>
                    <a:pt x="2247" y="17696"/>
                    <a:pt x="2247" y="17696"/>
                  </a:cubicBezTo>
                  <a:cubicBezTo>
                    <a:pt x="2247" y="17696"/>
                    <a:pt x="2247" y="17696"/>
                    <a:pt x="2247" y="17696"/>
                  </a:cubicBezTo>
                  <a:cubicBezTo>
                    <a:pt x="2247" y="17696"/>
                    <a:pt x="2247" y="17696"/>
                    <a:pt x="2247" y="17696"/>
                  </a:cubicBezTo>
                  <a:cubicBezTo>
                    <a:pt x="2372" y="17984"/>
                    <a:pt x="2372" y="17984"/>
                    <a:pt x="2247" y="17984"/>
                  </a:cubicBezTo>
                  <a:cubicBezTo>
                    <a:pt x="2247" y="17984"/>
                    <a:pt x="2247" y="17984"/>
                    <a:pt x="2247" y="17984"/>
                  </a:cubicBezTo>
                  <a:cubicBezTo>
                    <a:pt x="2372" y="17984"/>
                    <a:pt x="2372" y="18272"/>
                    <a:pt x="2247" y="18272"/>
                  </a:cubicBezTo>
                  <a:cubicBezTo>
                    <a:pt x="2123" y="17984"/>
                    <a:pt x="1998" y="18272"/>
                    <a:pt x="1873" y="18272"/>
                  </a:cubicBezTo>
                  <a:cubicBezTo>
                    <a:pt x="1873" y="18272"/>
                    <a:pt x="1873" y="18272"/>
                    <a:pt x="1873" y="18272"/>
                  </a:cubicBezTo>
                  <a:cubicBezTo>
                    <a:pt x="1873" y="18272"/>
                    <a:pt x="1873" y="18272"/>
                    <a:pt x="1748" y="18272"/>
                  </a:cubicBezTo>
                  <a:cubicBezTo>
                    <a:pt x="1748" y="18272"/>
                    <a:pt x="1623" y="18272"/>
                    <a:pt x="1623" y="18272"/>
                  </a:cubicBezTo>
                  <a:cubicBezTo>
                    <a:pt x="1623" y="18272"/>
                    <a:pt x="1623" y="18560"/>
                    <a:pt x="1498" y="18560"/>
                  </a:cubicBezTo>
                  <a:cubicBezTo>
                    <a:pt x="1498" y="18560"/>
                    <a:pt x="1498" y="18560"/>
                    <a:pt x="1498" y="18560"/>
                  </a:cubicBezTo>
                  <a:cubicBezTo>
                    <a:pt x="1498" y="18560"/>
                    <a:pt x="1498" y="18560"/>
                    <a:pt x="1498" y="18560"/>
                  </a:cubicBezTo>
                  <a:cubicBezTo>
                    <a:pt x="1498" y="18560"/>
                    <a:pt x="1623" y="18560"/>
                    <a:pt x="1623" y="18560"/>
                  </a:cubicBezTo>
                  <a:cubicBezTo>
                    <a:pt x="1748" y="18560"/>
                    <a:pt x="1748" y="18560"/>
                    <a:pt x="1873" y="18560"/>
                  </a:cubicBezTo>
                  <a:cubicBezTo>
                    <a:pt x="1873" y="18272"/>
                    <a:pt x="1873" y="18272"/>
                    <a:pt x="1998" y="18272"/>
                  </a:cubicBezTo>
                  <a:cubicBezTo>
                    <a:pt x="2123" y="18272"/>
                    <a:pt x="2123" y="18272"/>
                    <a:pt x="2123" y="18272"/>
                  </a:cubicBezTo>
                  <a:cubicBezTo>
                    <a:pt x="2247" y="18272"/>
                    <a:pt x="2247" y="18272"/>
                    <a:pt x="2247" y="18272"/>
                  </a:cubicBezTo>
                  <a:cubicBezTo>
                    <a:pt x="2372" y="18272"/>
                    <a:pt x="2372" y="17984"/>
                    <a:pt x="2372" y="18272"/>
                  </a:cubicBezTo>
                  <a:cubicBezTo>
                    <a:pt x="2372" y="18272"/>
                    <a:pt x="2372" y="18272"/>
                    <a:pt x="2372" y="18272"/>
                  </a:cubicBezTo>
                  <a:cubicBezTo>
                    <a:pt x="2372" y="18272"/>
                    <a:pt x="2372" y="18560"/>
                    <a:pt x="2372" y="18560"/>
                  </a:cubicBezTo>
                  <a:cubicBezTo>
                    <a:pt x="2247" y="18560"/>
                    <a:pt x="2247" y="18560"/>
                    <a:pt x="2247" y="18560"/>
                  </a:cubicBezTo>
                  <a:cubicBezTo>
                    <a:pt x="2247" y="18560"/>
                    <a:pt x="2247" y="18560"/>
                    <a:pt x="2247" y="18560"/>
                  </a:cubicBezTo>
                  <a:cubicBezTo>
                    <a:pt x="2372" y="18560"/>
                    <a:pt x="2372" y="18560"/>
                    <a:pt x="2247" y="18848"/>
                  </a:cubicBezTo>
                  <a:cubicBezTo>
                    <a:pt x="2372" y="18560"/>
                    <a:pt x="2372" y="18560"/>
                    <a:pt x="2372" y="18560"/>
                  </a:cubicBezTo>
                  <a:cubicBezTo>
                    <a:pt x="2372" y="18560"/>
                    <a:pt x="2372" y="18560"/>
                    <a:pt x="2372" y="18848"/>
                  </a:cubicBezTo>
                  <a:cubicBezTo>
                    <a:pt x="2372" y="18848"/>
                    <a:pt x="2247" y="18848"/>
                    <a:pt x="2247" y="18848"/>
                  </a:cubicBezTo>
                  <a:cubicBezTo>
                    <a:pt x="2247" y="18848"/>
                    <a:pt x="2247" y="19136"/>
                    <a:pt x="2247" y="18848"/>
                  </a:cubicBezTo>
                  <a:cubicBezTo>
                    <a:pt x="2247" y="18848"/>
                    <a:pt x="2247" y="18848"/>
                    <a:pt x="2247" y="18848"/>
                  </a:cubicBezTo>
                  <a:cubicBezTo>
                    <a:pt x="2372" y="18848"/>
                    <a:pt x="2497" y="18560"/>
                    <a:pt x="2497" y="18560"/>
                  </a:cubicBezTo>
                  <a:cubicBezTo>
                    <a:pt x="2497" y="18560"/>
                    <a:pt x="2497" y="18272"/>
                    <a:pt x="2622" y="18560"/>
                  </a:cubicBezTo>
                  <a:cubicBezTo>
                    <a:pt x="2622" y="18272"/>
                    <a:pt x="2497" y="18272"/>
                    <a:pt x="2497" y="18272"/>
                  </a:cubicBezTo>
                  <a:cubicBezTo>
                    <a:pt x="2497" y="17984"/>
                    <a:pt x="2622" y="17984"/>
                    <a:pt x="2622" y="17984"/>
                  </a:cubicBezTo>
                  <a:cubicBezTo>
                    <a:pt x="2497" y="18272"/>
                    <a:pt x="2497" y="18272"/>
                    <a:pt x="2622" y="18272"/>
                  </a:cubicBezTo>
                  <a:cubicBezTo>
                    <a:pt x="2622" y="18272"/>
                    <a:pt x="2622" y="18272"/>
                    <a:pt x="2622" y="18272"/>
                  </a:cubicBezTo>
                  <a:cubicBezTo>
                    <a:pt x="2747" y="18272"/>
                    <a:pt x="2747" y="17984"/>
                    <a:pt x="2622" y="17984"/>
                  </a:cubicBezTo>
                  <a:cubicBezTo>
                    <a:pt x="2747" y="17984"/>
                    <a:pt x="2747" y="17984"/>
                    <a:pt x="2747" y="17984"/>
                  </a:cubicBezTo>
                  <a:cubicBezTo>
                    <a:pt x="2747" y="17984"/>
                    <a:pt x="2747" y="17984"/>
                    <a:pt x="2872" y="18272"/>
                  </a:cubicBezTo>
                  <a:cubicBezTo>
                    <a:pt x="2872" y="18272"/>
                    <a:pt x="2872" y="18272"/>
                    <a:pt x="2872" y="18272"/>
                  </a:cubicBezTo>
                  <a:cubicBezTo>
                    <a:pt x="2872" y="18272"/>
                    <a:pt x="2872" y="18272"/>
                    <a:pt x="2872" y="18272"/>
                  </a:cubicBezTo>
                  <a:cubicBezTo>
                    <a:pt x="2872" y="17984"/>
                    <a:pt x="2872" y="17984"/>
                    <a:pt x="2997" y="18272"/>
                  </a:cubicBezTo>
                  <a:cubicBezTo>
                    <a:pt x="2997" y="18272"/>
                    <a:pt x="2997" y="18272"/>
                    <a:pt x="2997" y="18272"/>
                  </a:cubicBezTo>
                  <a:cubicBezTo>
                    <a:pt x="2997" y="18272"/>
                    <a:pt x="2997" y="18272"/>
                    <a:pt x="2997" y="18560"/>
                  </a:cubicBezTo>
                  <a:cubicBezTo>
                    <a:pt x="2997" y="18272"/>
                    <a:pt x="3121" y="18560"/>
                    <a:pt x="3246" y="18848"/>
                  </a:cubicBezTo>
                  <a:cubicBezTo>
                    <a:pt x="3121" y="18848"/>
                    <a:pt x="3371" y="18848"/>
                    <a:pt x="3246" y="18560"/>
                  </a:cubicBezTo>
                  <a:cubicBezTo>
                    <a:pt x="3246" y="18560"/>
                    <a:pt x="3246" y="18560"/>
                    <a:pt x="3246" y="18848"/>
                  </a:cubicBezTo>
                  <a:cubicBezTo>
                    <a:pt x="3246" y="18560"/>
                    <a:pt x="3246" y="18560"/>
                    <a:pt x="3371" y="18272"/>
                  </a:cubicBezTo>
                  <a:cubicBezTo>
                    <a:pt x="3371" y="18560"/>
                    <a:pt x="3621" y="18560"/>
                    <a:pt x="3496" y="18848"/>
                  </a:cubicBezTo>
                  <a:cubicBezTo>
                    <a:pt x="3496" y="18848"/>
                    <a:pt x="3496" y="18848"/>
                    <a:pt x="3496" y="18848"/>
                  </a:cubicBezTo>
                  <a:cubicBezTo>
                    <a:pt x="3371" y="18848"/>
                    <a:pt x="3496" y="18848"/>
                    <a:pt x="3371" y="19136"/>
                  </a:cubicBezTo>
                  <a:cubicBezTo>
                    <a:pt x="3496" y="19136"/>
                    <a:pt x="3496" y="19136"/>
                    <a:pt x="3496" y="19136"/>
                  </a:cubicBezTo>
                  <a:cubicBezTo>
                    <a:pt x="3496" y="19136"/>
                    <a:pt x="3496" y="19136"/>
                    <a:pt x="3496" y="19136"/>
                  </a:cubicBezTo>
                  <a:cubicBezTo>
                    <a:pt x="3496" y="19424"/>
                    <a:pt x="3496" y="19424"/>
                    <a:pt x="3496" y="19424"/>
                  </a:cubicBezTo>
                  <a:cubicBezTo>
                    <a:pt x="3496" y="19424"/>
                    <a:pt x="3496" y="19424"/>
                    <a:pt x="3496" y="19424"/>
                  </a:cubicBezTo>
                  <a:cubicBezTo>
                    <a:pt x="3496" y="19424"/>
                    <a:pt x="3496" y="19424"/>
                    <a:pt x="3496" y="19712"/>
                  </a:cubicBezTo>
                  <a:cubicBezTo>
                    <a:pt x="3496" y="19712"/>
                    <a:pt x="3496" y="19712"/>
                    <a:pt x="3621" y="19712"/>
                  </a:cubicBezTo>
                  <a:cubicBezTo>
                    <a:pt x="3621" y="19712"/>
                    <a:pt x="3621" y="19712"/>
                    <a:pt x="3621" y="19712"/>
                  </a:cubicBezTo>
                  <a:cubicBezTo>
                    <a:pt x="3621" y="19712"/>
                    <a:pt x="3746" y="20000"/>
                    <a:pt x="3746" y="20000"/>
                  </a:cubicBezTo>
                  <a:cubicBezTo>
                    <a:pt x="3871" y="20000"/>
                    <a:pt x="3871" y="20000"/>
                    <a:pt x="3871" y="20000"/>
                  </a:cubicBezTo>
                  <a:cubicBezTo>
                    <a:pt x="3871" y="20000"/>
                    <a:pt x="3871" y="20000"/>
                    <a:pt x="3871" y="20000"/>
                  </a:cubicBezTo>
                  <a:cubicBezTo>
                    <a:pt x="3871" y="20000"/>
                    <a:pt x="4120" y="20000"/>
                    <a:pt x="4120" y="20288"/>
                  </a:cubicBezTo>
                  <a:cubicBezTo>
                    <a:pt x="4120" y="20288"/>
                    <a:pt x="4120" y="20288"/>
                    <a:pt x="4120" y="20288"/>
                  </a:cubicBezTo>
                  <a:cubicBezTo>
                    <a:pt x="4120" y="20288"/>
                    <a:pt x="4120" y="20288"/>
                    <a:pt x="4120" y="20288"/>
                  </a:cubicBezTo>
                  <a:cubicBezTo>
                    <a:pt x="4120" y="20288"/>
                    <a:pt x="4120" y="20288"/>
                    <a:pt x="4120" y="20288"/>
                  </a:cubicBezTo>
                  <a:cubicBezTo>
                    <a:pt x="4120" y="20288"/>
                    <a:pt x="4120" y="20288"/>
                    <a:pt x="4120" y="20288"/>
                  </a:cubicBezTo>
                  <a:cubicBezTo>
                    <a:pt x="4245" y="20288"/>
                    <a:pt x="4245" y="20288"/>
                    <a:pt x="4245" y="20288"/>
                  </a:cubicBezTo>
                  <a:cubicBezTo>
                    <a:pt x="4245" y="20288"/>
                    <a:pt x="4245" y="20288"/>
                    <a:pt x="4245" y="20288"/>
                  </a:cubicBezTo>
                  <a:cubicBezTo>
                    <a:pt x="4370" y="20288"/>
                    <a:pt x="4370" y="20288"/>
                    <a:pt x="4370" y="20288"/>
                  </a:cubicBezTo>
                  <a:cubicBezTo>
                    <a:pt x="4370" y="20288"/>
                    <a:pt x="4370" y="20288"/>
                    <a:pt x="4370" y="20288"/>
                  </a:cubicBezTo>
                  <a:cubicBezTo>
                    <a:pt x="4370" y="20288"/>
                    <a:pt x="4370" y="20288"/>
                    <a:pt x="4370" y="20288"/>
                  </a:cubicBezTo>
                  <a:cubicBezTo>
                    <a:pt x="4495" y="20000"/>
                    <a:pt x="4620" y="20288"/>
                    <a:pt x="4620" y="20000"/>
                  </a:cubicBezTo>
                  <a:cubicBezTo>
                    <a:pt x="4620" y="20000"/>
                    <a:pt x="4620" y="20000"/>
                    <a:pt x="4620" y="20000"/>
                  </a:cubicBezTo>
                  <a:cubicBezTo>
                    <a:pt x="4620" y="20000"/>
                    <a:pt x="4620" y="20000"/>
                    <a:pt x="4745" y="20000"/>
                  </a:cubicBezTo>
                  <a:cubicBezTo>
                    <a:pt x="4745" y="20000"/>
                    <a:pt x="4620" y="20000"/>
                    <a:pt x="4745" y="20000"/>
                  </a:cubicBezTo>
                  <a:cubicBezTo>
                    <a:pt x="4745" y="20000"/>
                    <a:pt x="4745" y="20000"/>
                    <a:pt x="4745" y="20000"/>
                  </a:cubicBezTo>
                  <a:cubicBezTo>
                    <a:pt x="4745" y="20000"/>
                    <a:pt x="4745" y="20000"/>
                    <a:pt x="4745" y="20000"/>
                  </a:cubicBezTo>
                  <a:cubicBezTo>
                    <a:pt x="4745" y="19712"/>
                    <a:pt x="4994" y="19712"/>
                    <a:pt x="4994" y="20288"/>
                  </a:cubicBezTo>
                  <a:cubicBezTo>
                    <a:pt x="4994" y="20000"/>
                    <a:pt x="5119" y="20000"/>
                    <a:pt x="5119" y="20000"/>
                  </a:cubicBezTo>
                  <a:cubicBezTo>
                    <a:pt x="5119" y="20000"/>
                    <a:pt x="5119" y="20000"/>
                    <a:pt x="5119" y="20000"/>
                  </a:cubicBezTo>
                  <a:cubicBezTo>
                    <a:pt x="5119" y="19712"/>
                    <a:pt x="5119" y="19712"/>
                    <a:pt x="5119" y="19712"/>
                  </a:cubicBezTo>
                  <a:cubicBezTo>
                    <a:pt x="4994" y="19424"/>
                    <a:pt x="5244" y="19136"/>
                    <a:pt x="5244" y="18848"/>
                  </a:cubicBezTo>
                  <a:cubicBezTo>
                    <a:pt x="5119" y="18848"/>
                    <a:pt x="5244" y="18272"/>
                    <a:pt x="5244" y="17984"/>
                  </a:cubicBezTo>
                  <a:cubicBezTo>
                    <a:pt x="5369" y="17696"/>
                    <a:pt x="5369" y="17984"/>
                    <a:pt x="5369" y="17984"/>
                  </a:cubicBezTo>
                  <a:cubicBezTo>
                    <a:pt x="5494" y="17984"/>
                    <a:pt x="5618" y="17984"/>
                    <a:pt x="5743" y="17984"/>
                  </a:cubicBezTo>
                  <a:cubicBezTo>
                    <a:pt x="5743" y="17984"/>
                    <a:pt x="5868" y="17984"/>
                    <a:pt x="5993" y="18272"/>
                  </a:cubicBezTo>
                  <a:cubicBezTo>
                    <a:pt x="6118" y="18272"/>
                    <a:pt x="6118" y="18272"/>
                    <a:pt x="6118" y="18272"/>
                  </a:cubicBezTo>
                  <a:cubicBezTo>
                    <a:pt x="6243" y="18560"/>
                    <a:pt x="6492" y="18560"/>
                    <a:pt x="6617" y="18848"/>
                  </a:cubicBezTo>
                  <a:cubicBezTo>
                    <a:pt x="6617" y="18848"/>
                    <a:pt x="6742" y="18848"/>
                    <a:pt x="6867" y="19136"/>
                  </a:cubicBezTo>
                  <a:cubicBezTo>
                    <a:pt x="6992" y="19136"/>
                    <a:pt x="7117" y="19712"/>
                    <a:pt x="7117" y="19712"/>
                  </a:cubicBezTo>
                  <a:cubicBezTo>
                    <a:pt x="7242" y="20000"/>
                    <a:pt x="7242" y="20288"/>
                    <a:pt x="7366" y="20288"/>
                  </a:cubicBezTo>
                  <a:cubicBezTo>
                    <a:pt x="7491" y="20576"/>
                    <a:pt x="7741" y="20864"/>
                    <a:pt x="7866" y="20576"/>
                  </a:cubicBezTo>
                  <a:cubicBezTo>
                    <a:pt x="7866" y="20576"/>
                    <a:pt x="7866" y="20576"/>
                    <a:pt x="7991" y="20576"/>
                  </a:cubicBezTo>
                  <a:cubicBezTo>
                    <a:pt x="7991" y="20576"/>
                    <a:pt x="7991" y="20576"/>
                    <a:pt x="8116" y="20576"/>
                  </a:cubicBezTo>
                  <a:cubicBezTo>
                    <a:pt x="8116" y="20576"/>
                    <a:pt x="8116" y="20288"/>
                    <a:pt x="8240" y="20288"/>
                  </a:cubicBezTo>
                  <a:cubicBezTo>
                    <a:pt x="8240" y="20288"/>
                    <a:pt x="8365" y="20288"/>
                    <a:pt x="8365" y="20288"/>
                  </a:cubicBezTo>
                  <a:cubicBezTo>
                    <a:pt x="8490" y="20288"/>
                    <a:pt x="8615" y="20288"/>
                    <a:pt x="8615" y="20288"/>
                  </a:cubicBezTo>
                  <a:cubicBezTo>
                    <a:pt x="8615" y="20288"/>
                    <a:pt x="8615" y="20288"/>
                    <a:pt x="8615" y="20288"/>
                  </a:cubicBezTo>
                  <a:cubicBezTo>
                    <a:pt x="8740" y="20288"/>
                    <a:pt x="8740" y="20000"/>
                    <a:pt x="8865" y="20288"/>
                  </a:cubicBezTo>
                  <a:cubicBezTo>
                    <a:pt x="8865" y="20288"/>
                    <a:pt x="8990" y="20000"/>
                    <a:pt x="8990" y="20000"/>
                  </a:cubicBezTo>
                  <a:cubicBezTo>
                    <a:pt x="8990" y="19712"/>
                    <a:pt x="9114" y="19712"/>
                    <a:pt x="9114" y="20000"/>
                  </a:cubicBezTo>
                  <a:cubicBezTo>
                    <a:pt x="9114" y="20000"/>
                    <a:pt x="9114" y="20000"/>
                    <a:pt x="9114" y="20000"/>
                  </a:cubicBezTo>
                  <a:cubicBezTo>
                    <a:pt x="9114" y="20000"/>
                    <a:pt x="9114" y="20000"/>
                    <a:pt x="9114" y="20000"/>
                  </a:cubicBezTo>
                  <a:cubicBezTo>
                    <a:pt x="9239" y="19712"/>
                    <a:pt x="9239" y="19712"/>
                    <a:pt x="9239" y="19712"/>
                  </a:cubicBezTo>
                  <a:cubicBezTo>
                    <a:pt x="9239" y="19712"/>
                    <a:pt x="9239" y="19424"/>
                    <a:pt x="9239" y="19424"/>
                  </a:cubicBezTo>
                  <a:cubicBezTo>
                    <a:pt x="9364" y="19136"/>
                    <a:pt x="9614" y="18848"/>
                    <a:pt x="9739" y="18560"/>
                  </a:cubicBezTo>
                  <a:cubicBezTo>
                    <a:pt x="9739" y="18272"/>
                    <a:pt x="9864" y="18272"/>
                    <a:pt x="9988" y="18272"/>
                  </a:cubicBezTo>
                  <a:cubicBezTo>
                    <a:pt x="10113" y="17984"/>
                    <a:pt x="10238" y="18272"/>
                    <a:pt x="10238" y="18560"/>
                  </a:cubicBezTo>
                  <a:cubicBezTo>
                    <a:pt x="10363" y="18272"/>
                    <a:pt x="10488" y="18848"/>
                    <a:pt x="10613" y="18848"/>
                  </a:cubicBezTo>
                  <a:cubicBezTo>
                    <a:pt x="10738" y="19136"/>
                    <a:pt x="10738" y="19136"/>
                    <a:pt x="10738" y="18848"/>
                  </a:cubicBezTo>
                  <a:cubicBezTo>
                    <a:pt x="10862" y="18848"/>
                    <a:pt x="10862" y="18848"/>
                    <a:pt x="10987" y="18848"/>
                  </a:cubicBezTo>
                  <a:cubicBezTo>
                    <a:pt x="10862" y="18848"/>
                    <a:pt x="10862" y="18848"/>
                    <a:pt x="10862" y="18848"/>
                  </a:cubicBezTo>
                  <a:cubicBezTo>
                    <a:pt x="10862" y="18848"/>
                    <a:pt x="10987" y="18848"/>
                    <a:pt x="10987" y="18848"/>
                  </a:cubicBezTo>
                  <a:cubicBezTo>
                    <a:pt x="11112" y="18848"/>
                    <a:pt x="11112" y="18560"/>
                    <a:pt x="11112" y="18560"/>
                  </a:cubicBezTo>
                  <a:cubicBezTo>
                    <a:pt x="11112" y="18560"/>
                    <a:pt x="11112" y="18560"/>
                    <a:pt x="10987" y="18560"/>
                  </a:cubicBezTo>
                  <a:cubicBezTo>
                    <a:pt x="10987" y="18560"/>
                    <a:pt x="11112" y="18560"/>
                    <a:pt x="11112" y="18560"/>
                  </a:cubicBezTo>
                  <a:cubicBezTo>
                    <a:pt x="11112" y="18560"/>
                    <a:pt x="11112" y="18560"/>
                    <a:pt x="11112" y="18272"/>
                  </a:cubicBezTo>
                  <a:cubicBezTo>
                    <a:pt x="11112" y="18560"/>
                    <a:pt x="11112" y="18560"/>
                    <a:pt x="11112" y="18560"/>
                  </a:cubicBezTo>
                  <a:cubicBezTo>
                    <a:pt x="11112" y="18560"/>
                    <a:pt x="10987" y="18560"/>
                    <a:pt x="10987" y="18560"/>
                  </a:cubicBezTo>
                  <a:cubicBezTo>
                    <a:pt x="10987" y="18560"/>
                    <a:pt x="10987" y="18560"/>
                    <a:pt x="10987" y="18560"/>
                  </a:cubicBezTo>
                  <a:cubicBezTo>
                    <a:pt x="10987" y="18560"/>
                    <a:pt x="10987" y="18560"/>
                    <a:pt x="10987" y="18272"/>
                  </a:cubicBezTo>
                  <a:cubicBezTo>
                    <a:pt x="10987" y="18272"/>
                    <a:pt x="10987" y="18560"/>
                    <a:pt x="10987" y="18560"/>
                  </a:cubicBezTo>
                  <a:cubicBezTo>
                    <a:pt x="11112" y="18272"/>
                    <a:pt x="11237" y="18272"/>
                    <a:pt x="11362" y="18272"/>
                  </a:cubicBezTo>
                  <a:cubicBezTo>
                    <a:pt x="11362" y="17984"/>
                    <a:pt x="11487" y="17696"/>
                    <a:pt x="11487" y="17696"/>
                  </a:cubicBezTo>
                  <a:cubicBezTo>
                    <a:pt x="11612" y="17696"/>
                    <a:pt x="11736" y="18272"/>
                    <a:pt x="11736" y="18272"/>
                  </a:cubicBezTo>
                  <a:cubicBezTo>
                    <a:pt x="11736" y="18560"/>
                    <a:pt x="11736" y="18848"/>
                    <a:pt x="11612" y="18848"/>
                  </a:cubicBezTo>
                  <a:cubicBezTo>
                    <a:pt x="11487" y="19136"/>
                    <a:pt x="11487" y="19136"/>
                    <a:pt x="11362" y="19424"/>
                  </a:cubicBezTo>
                  <a:cubicBezTo>
                    <a:pt x="11362" y="19424"/>
                    <a:pt x="11237" y="19712"/>
                    <a:pt x="11237" y="19712"/>
                  </a:cubicBezTo>
                  <a:cubicBezTo>
                    <a:pt x="11237" y="20000"/>
                    <a:pt x="11362" y="20288"/>
                    <a:pt x="11362" y="20288"/>
                  </a:cubicBezTo>
                  <a:cubicBezTo>
                    <a:pt x="11487" y="20864"/>
                    <a:pt x="11487" y="20864"/>
                    <a:pt x="11362" y="21152"/>
                  </a:cubicBezTo>
                  <a:cubicBezTo>
                    <a:pt x="11487" y="20864"/>
                    <a:pt x="11487" y="21152"/>
                    <a:pt x="11612" y="21440"/>
                  </a:cubicBezTo>
                  <a:cubicBezTo>
                    <a:pt x="11736" y="21440"/>
                    <a:pt x="11612" y="21440"/>
                    <a:pt x="11612" y="21152"/>
                  </a:cubicBezTo>
                  <a:cubicBezTo>
                    <a:pt x="11736" y="21152"/>
                    <a:pt x="11736" y="21152"/>
                    <a:pt x="11736" y="20864"/>
                  </a:cubicBezTo>
                  <a:cubicBezTo>
                    <a:pt x="11736" y="20864"/>
                    <a:pt x="11861" y="20864"/>
                    <a:pt x="11736" y="20864"/>
                  </a:cubicBezTo>
                  <a:cubicBezTo>
                    <a:pt x="11861" y="20864"/>
                    <a:pt x="11861" y="20864"/>
                    <a:pt x="11861" y="20864"/>
                  </a:cubicBezTo>
                  <a:cubicBezTo>
                    <a:pt x="11861" y="20864"/>
                    <a:pt x="11861" y="20288"/>
                    <a:pt x="11861" y="20000"/>
                  </a:cubicBezTo>
                  <a:cubicBezTo>
                    <a:pt x="11861" y="20000"/>
                    <a:pt x="11861" y="20000"/>
                    <a:pt x="11861" y="20000"/>
                  </a:cubicBezTo>
                  <a:cubicBezTo>
                    <a:pt x="11986" y="20288"/>
                    <a:pt x="12111" y="20288"/>
                    <a:pt x="12236" y="20000"/>
                  </a:cubicBezTo>
                  <a:cubicBezTo>
                    <a:pt x="12236" y="20000"/>
                    <a:pt x="12236" y="19712"/>
                    <a:pt x="12111" y="19712"/>
                  </a:cubicBezTo>
                  <a:cubicBezTo>
                    <a:pt x="12236" y="19712"/>
                    <a:pt x="12111" y="19424"/>
                    <a:pt x="12111" y="19136"/>
                  </a:cubicBezTo>
                  <a:cubicBezTo>
                    <a:pt x="12111" y="18848"/>
                    <a:pt x="12236" y="18560"/>
                    <a:pt x="12236" y="17984"/>
                  </a:cubicBezTo>
                  <a:cubicBezTo>
                    <a:pt x="12361" y="18272"/>
                    <a:pt x="12486" y="18272"/>
                    <a:pt x="12610" y="18272"/>
                  </a:cubicBezTo>
                  <a:cubicBezTo>
                    <a:pt x="12610" y="18560"/>
                    <a:pt x="12610" y="18560"/>
                    <a:pt x="12610" y="18848"/>
                  </a:cubicBezTo>
                  <a:cubicBezTo>
                    <a:pt x="12735" y="18848"/>
                    <a:pt x="12860" y="18560"/>
                    <a:pt x="12860" y="18560"/>
                  </a:cubicBezTo>
                  <a:cubicBezTo>
                    <a:pt x="12985" y="18560"/>
                    <a:pt x="13110" y="18848"/>
                    <a:pt x="13110" y="18848"/>
                  </a:cubicBezTo>
                  <a:cubicBezTo>
                    <a:pt x="13484" y="18560"/>
                    <a:pt x="13734" y="17984"/>
                    <a:pt x="13984" y="17984"/>
                  </a:cubicBezTo>
                  <a:cubicBezTo>
                    <a:pt x="14109" y="17696"/>
                    <a:pt x="14358" y="17984"/>
                    <a:pt x="14483" y="18272"/>
                  </a:cubicBezTo>
                  <a:cubicBezTo>
                    <a:pt x="14608" y="18560"/>
                    <a:pt x="14608" y="18560"/>
                    <a:pt x="14733" y="18560"/>
                  </a:cubicBezTo>
                  <a:cubicBezTo>
                    <a:pt x="14858" y="18560"/>
                    <a:pt x="14983" y="18560"/>
                    <a:pt x="15108" y="18560"/>
                  </a:cubicBezTo>
                  <a:cubicBezTo>
                    <a:pt x="15232" y="18560"/>
                    <a:pt x="15357" y="18560"/>
                    <a:pt x="15482" y="18560"/>
                  </a:cubicBezTo>
                  <a:cubicBezTo>
                    <a:pt x="16106" y="18272"/>
                    <a:pt x="16731" y="17696"/>
                    <a:pt x="17355" y="17408"/>
                  </a:cubicBezTo>
                  <a:cubicBezTo>
                    <a:pt x="17605" y="17408"/>
                    <a:pt x="17979" y="17120"/>
                    <a:pt x="18229" y="17120"/>
                  </a:cubicBezTo>
                  <a:cubicBezTo>
                    <a:pt x="18479" y="16832"/>
                    <a:pt x="18479" y="16832"/>
                    <a:pt x="18603" y="16544"/>
                  </a:cubicBezTo>
                  <a:cubicBezTo>
                    <a:pt x="18603" y="16544"/>
                    <a:pt x="18728" y="16544"/>
                    <a:pt x="18728" y="16544"/>
                  </a:cubicBezTo>
                  <a:cubicBezTo>
                    <a:pt x="18853" y="16832"/>
                    <a:pt x="18853" y="16832"/>
                    <a:pt x="18853" y="17120"/>
                  </a:cubicBezTo>
                  <a:cubicBezTo>
                    <a:pt x="18978" y="17120"/>
                    <a:pt x="19103" y="17120"/>
                    <a:pt x="19103" y="16544"/>
                  </a:cubicBezTo>
                  <a:cubicBezTo>
                    <a:pt x="19228" y="16256"/>
                    <a:pt x="19228" y="16256"/>
                    <a:pt x="19353" y="16256"/>
                  </a:cubicBezTo>
                  <a:cubicBezTo>
                    <a:pt x="19353" y="16256"/>
                    <a:pt x="19477" y="16544"/>
                    <a:pt x="19477" y="16544"/>
                  </a:cubicBezTo>
                  <a:cubicBezTo>
                    <a:pt x="19602" y="16544"/>
                    <a:pt x="19602" y="16256"/>
                    <a:pt x="19727" y="16256"/>
                  </a:cubicBezTo>
                  <a:cubicBezTo>
                    <a:pt x="19727" y="16256"/>
                    <a:pt x="19852" y="16544"/>
                    <a:pt x="19852" y="16544"/>
                  </a:cubicBezTo>
                  <a:cubicBezTo>
                    <a:pt x="19977" y="16544"/>
                    <a:pt x="19977" y="16544"/>
                    <a:pt x="19977" y="16544"/>
                  </a:cubicBezTo>
                  <a:cubicBezTo>
                    <a:pt x="20102" y="16832"/>
                    <a:pt x="20227" y="16832"/>
                    <a:pt x="20351" y="16832"/>
                  </a:cubicBezTo>
                  <a:cubicBezTo>
                    <a:pt x="20476" y="16832"/>
                    <a:pt x="20476" y="16832"/>
                    <a:pt x="20476" y="16832"/>
                  </a:cubicBezTo>
                  <a:cubicBezTo>
                    <a:pt x="20601" y="16832"/>
                    <a:pt x="20601" y="16544"/>
                    <a:pt x="20726" y="16544"/>
                  </a:cubicBezTo>
                  <a:cubicBezTo>
                    <a:pt x="20726" y="16544"/>
                    <a:pt x="20976" y="16544"/>
                    <a:pt x="20976" y="16832"/>
                  </a:cubicBezTo>
                  <a:cubicBezTo>
                    <a:pt x="20976" y="17120"/>
                    <a:pt x="20976" y="17120"/>
                    <a:pt x="20976" y="17120"/>
                  </a:cubicBezTo>
                  <a:cubicBezTo>
                    <a:pt x="20851" y="17120"/>
                    <a:pt x="20976" y="17408"/>
                    <a:pt x="20976" y="17696"/>
                  </a:cubicBezTo>
                  <a:cubicBezTo>
                    <a:pt x="21101" y="17696"/>
                    <a:pt x="21101" y="17408"/>
                    <a:pt x="21225" y="17408"/>
                  </a:cubicBezTo>
                  <a:cubicBezTo>
                    <a:pt x="21225" y="17120"/>
                    <a:pt x="21475" y="16832"/>
                    <a:pt x="21600" y="17120"/>
                  </a:cubicBezTo>
                  <a:cubicBezTo>
                    <a:pt x="21600" y="16832"/>
                    <a:pt x="21600" y="16832"/>
                    <a:pt x="21600" y="16832"/>
                  </a:cubicBezTo>
                  <a:cubicBezTo>
                    <a:pt x="21600" y="16544"/>
                    <a:pt x="21600" y="16544"/>
                    <a:pt x="21600" y="16544"/>
                  </a:cubicBezTo>
                  <a:cubicBezTo>
                    <a:pt x="21600" y="16544"/>
                    <a:pt x="21600" y="16544"/>
                    <a:pt x="21600" y="16256"/>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94" name="Shape 2695">
              <a:extLst>
                <a:ext uri="{FF2B5EF4-FFF2-40B4-BE49-F238E27FC236}">
                  <a16:creationId xmlns:a16="http://schemas.microsoft.com/office/drawing/2014/main" id="{1D788C5E-D818-40C4-8122-CB5410360EE1}"/>
                </a:ext>
              </a:extLst>
            </p:cNvPr>
            <p:cNvSpPr/>
            <p:nvPr/>
          </p:nvSpPr>
          <p:spPr>
            <a:xfrm>
              <a:off x="2921273" y="4178770"/>
              <a:ext cx="3433449" cy="4124355"/>
            </a:xfrm>
            <a:custGeom>
              <a:avLst/>
              <a:gdLst/>
              <a:ahLst/>
              <a:cxnLst>
                <a:cxn ang="0">
                  <a:pos x="wd2" y="hd2"/>
                </a:cxn>
                <a:cxn ang="5400000">
                  <a:pos x="wd2" y="hd2"/>
                </a:cxn>
                <a:cxn ang="10800000">
                  <a:pos x="wd2" y="hd2"/>
                </a:cxn>
                <a:cxn ang="16200000">
                  <a:pos x="wd2" y="hd2"/>
                </a:cxn>
              </a:cxnLst>
              <a:rect l="0" t="0" r="r" b="b"/>
              <a:pathLst>
                <a:path w="21600" h="21526" extrusionOk="0">
                  <a:moveTo>
                    <a:pt x="269" y="19819"/>
                  </a:moveTo>
                  <a:cubicBezTo>
                    <a:pt x="269" y="19745"/>
                    <a:pt x="269" y="19596"/>
                    <a:pt x="179" y="19596"/>
                  </a:cubicBezTo>
                  <a:cubicBezTo>
                    <a:pt x="179" y="19596"/>
                    <a:pt x="179" y="19670"/>
                    <a:pt x="179" y="19670"/>
                  </a:cubicBezTo>
                  <a:cubicBezTo>
                    <a:pt x="179" y="19745"/>
                    <a:pt x="179" y="19745"/>
                    <a:pt x="269" y="19819"/>
                  </a:cubicBezTo>
                  <a:cubicBezTo>
                    <a:pt x="179" y="19745"/>
                    <a:pt x="179" y="19967"/>
                    <a:pt x="179" y="19967"/>
                  </a:cubicBezTo>
                  <a:cubicBezTo>
                    <a:pt x="269" y="20041"/>
                    <a:pt x="359" y="19819"/>
                    <a:pt x="269" y="19819"/>
                  </a:cubicBezTo>
                  <a:close/>
                  <a:moveTo>
                    <a:pt x="5109" y="12099"/>
                  </a:moveTo>
                  <a:cubicBezTo>
                    <a:pt x="5109" y="12099"/>
                    <a:pt x="5109" y="12099"/>
                    <a:pt x="5109" y="12173"/>
                  </a:cubicBezTo>
                  <a:cubicBezTo>
                    <a:pt x="5198" y="12173"/>
                    <a:pt x="5198" y="12173"/>
                    <a:pt x="5198" y="12173"/>
                  </a:cubicBezTo>
                  <a:cubicBezTo>
                    <a:pt x="5198" y="12173"/>
                    <a:pt x="5288" y="12173"/>
                    <a:pt x="5288" y="12173"/>
                  </a:cubicBezTo>
                  <a:cubicBezTo>
                    <a:pt x="5288" y="12248"/>
                    <a:pt x="5288" y="12248"/>
                    <a:pt x="5378" y="12248"/>
                  </a:cubicBezTo>
                  <a:cubicBezTo>
                    <a:pt x="5378" y="12173"/>
                    <a:pt x="5378" y="12173"/>
                    <a:pt x="5378" y="12173"/>
                  </a:cubicBezTo>
                  <a:cubicBezTo>
                    <a:pt x="5378" y="12099"/>
                    <a:pt x="5288" y="12173"/>
                    <a:pt x="5288" y="12099"/>
                  </a:cubicBezTo>
                  <a:cubicBezTo>
                    <a:pt x="5288" y="12099"/>
                    <a:pt x="5288" y="12099"/>
                    <a:pt x="5198" y="12025"/>
                  </a:cubicBezTo>
                  <a:cubicBezTo>
                    <a:pt x="5198" y="12025"/>
                    <a:pt x="5198" y="12025"/>
                    <a:pt x="5109" y="12025"/>
                  </a:cubicBezTo>
                  <a:cubicBezTo>
                    <a:pt x="5109" y="11951"/>
                    <a:pt x="5019" y="11951"/>
                    <a:pt x="5019" y="12025"/>
                  </a:cubicBezTo>
                  <a:cubicBezTo>
                    <a:pt x="5109" y="12099"/>
                    <a:pt x="5198" y="12025"/>
                    <a:pt x="5198" y="12099"/>
                  </a:cubicBezTo>
                  <a:cubicBezTo>
                    <a:pt x="5198" y="12099"/>
                    <a:pt x="5198" y="12099"/>
                    <a:pt x="5109" y="12099"/>
                  </a:cubicBezTo>
                  <a:close/>
                  <a:moveTo>
                    <a:pt x="6005" y="10986"/>
                  </a:moveTo>
                  <a:cubicBezTo>
                    <a:pt x="6005" y="10986"/>
                    <a:pt x="6005" y="10912"/>
                    <a:pt x="6005" y="10912"/>
                  </a:cubicBezTo>
                  <a:cubicBezTo>
                    <a:pt x="6005" y="10912"/>
                    <a:pt x="6005" y="10912"/>
                    <a:pt x="6005" y="10912"/>
                  </a:cubicBezTo>
                  <a:cubicBezTo>
                    <a:pt x="6005" y="10837"/>
                    <a:pt x="6005" y="10912"/>
                    <a:pt x="6095" y="10837"/>
                  </a:cubicBezTo>
                  <a:cubicBezTo>
                    <a:pt x="6095" y="10837"/>
                    <a:pt x="6184" y="10763"/>
                    <a:pt x="6274" y="10763"/>
                  </a:cubicBezTo>
                  <a:cubicBezTo>
                    <a:pt x="6184" y="10763"/>
                    <a:pt x="6184" y="10615"/>
                    <a:pt x="6184" y="10615"/>
                  </a:cubicBezTo>
                  <a:cubicBezTo>
                    <a:pt x="6184" y="10540"/>
                    <a:pt x="6095" y="10466"/>
                    <a:pt x="6095" y="10466"/>
                  </a:cubicBezTo>
                  <a:cubicBezTo>
                    <a:pt x="6005" y="10466"/>
                    <a:pt x="6005" y="10540"/>
                    <a:pt x="6005" y="10615"/>
                  </a:cubicBezTo>
                  <a:cubicBezTo>
                    <a:pt x="6005" y="10615"/>
                    <a:pt x="6005" y="10615"/>
                    <a:pt x="6005" y="10615"/>
                  </a:cubicBezTo>
                  <a:cubicBezTo>
                    <a:pt x="6005" y="10615"/>
                    <a:pt x="6005" y="10615"/>
                    <a:pt x="6005" y="10615"/>
                  </a:cubicBezTo>
                  <a:cubicBezTo>
                    <a:pt x="6005" y="10615"/>
                    <a:pt x="6095" y="10615"/>
                    <a:pt x="6095" y="10615"/>
                  </a:cubicBezTo>
                  <a:cubicBezTo>
                    <a:pt x="6184" y="10615"/>
                    <a:pt x="5915" y="10763"/>
                    <a:pt x="6005" y="10763"/>
                  </a:cubicBezTo>
                  <a:cubicBezTo>
                    <a:pt x="6005" y="10763"/>
                    <a:pt x="6005" y="10837"/>
                    <a:pt x="6005" y="10837"/>
                  </a:cubicBezTo>
                  <a:cubicBezTo>
                    <a:pt x="5915" y="10763"/>
                    <a:pt x="5915" y="10912"/>
                    <a:pt x="5915" y="10912"/>
                  </a:cubicBezTo>
                  <a:cubicBezTo>
                    <a:pt x="5915" y="10912"/>
                    <a:pt x="5915" y="10986"/>
                    <a:pt x="5915" y="11060"/>
                  </a:cubicBezTo>
                  <a:cubicBezTo>
                    <a:pt x="5915" y="11060"/>
                    <a:pt x="5915" y="10986"/>
                    <a:pt x="6005" y="10986"/>
                  </a:cubicBezTo>
                  <a:close/>
                  <a:moveTo>
                    <a:pt x="6543" y="6532"/>
                  </a:moveTo>
                  <a:cubicBezTo>
                    <a:pt x="6543" y="6458"/>
                    <a:pt x="6722" y="6458"/>
                    <a:pt x="6722" y="6384"/>
                  </a:cubicBezTo>
                  <a:cubicBezTo>
                    <a:pt x="6722" y="6384"/>
                    <a:pt x="6632" y="6310"/>
                    <a:pt x="6632" y="6310"/>
                  </a:cubicBezTo>
                  <a:cubicBezTo>
                    <a:pt x="6632" y="6310"/>
                    <a:pt x="6632" y="6310"/>
                    <a:pt x="6632" y="6310"/>
                  </a:cubicBezTo>
                  <a:cubicBezTo>
                    <a:pt x="6632" y="6310"/>
                    <a:pt x="6722" y="6384"/>
                    <a:pt x="6722" y="6310"/>
                  </a:cubicBezTo>
                  <a:cubicBezTo>
                    <a:pt x="6812" y="6310"/>
                    <a:pt x="6722" y="6235"/>
                    <a:pt x="6722" y="6161"/>
                  </a:cubicBezTo>
                  <a:cubicBezTo>
                    <a:pt x="6722" y="6235"/>
                    <a:pt x="6722" y="6235"/>
                    <a:pt x="6722" y="6161"/>
                  </a:cubicBezTo>
                  <a:cubicBezTo>
                    <a:pt x="6722" y="6161"/>
                    <a:pt x="6722" y="6161"/>
                    <a:pt x="6812" y="6161"/>
                  </a:cubicBezTo>
                  <a:cubicBezTo>
                    <a:pt x="6812" y="6161"/>
                    <a:pt x="6722" y="6161"/>
                    <a:pt x="6722" y="6161"/>
                  </a:cubicBezTo>
                  <a:cubicBezTo>
                    <a:pt x="6812" y="6087"/>
                    <a:pt x="6812" y="6087"/>
                    <a:pt x="6722" y="6013"/>
                  </a:cubicBezTo>
                  <a:cubicBezTo>
                    <a:pt x="6722" y="6087"/>
                    <a:pt x="6722" y="6087"/>
                    <a:pt x="6722" y="6161"/>
                  </a:cubicBezTo>
                  <a:cubicBezTo>
                    <a:pt x="6632" y="6161"/>
                    <a:pt x="6632" y="6235"/>
                    <a:pt x="6632" y="6310"/>
                  </a:cubicBezTo>
                  <a:cubicBezTo>
                    <a:pt x="6543" y="6384"/>
                    <a:pt x="6543" y="6458"/>
                    <a:pt x="6453" y="6606"/>
                  </a:cubicBezTo>
                  <a:cubicBezTo>
                    <a:pt x="6543" y="6606"/>
                    <a:pt x="6543" y="6532"/>
                    <a:pt x="6543" y="6532"/>
                  </a:cubicBezTo>
                  <a:close/>
                  <a:moveTo>
                    <a:pt x="7080" y="6087"/>
                  </a:moveTo>
                  <a:cubicBezTo>
                    <a:pt x="7080" y="6087"/>
                    <a:pt x="7080" y="6161"/>
                    <a:pt x="7080" y="6161"/>
                  </a:cubicBezTo>
                  <a:cubicBezTo>
                    <a:pt x="7080" y="6161"/>
                    <a:pt x="7080" y="6087"/>
                    <a:pt x="7080" y="6087"/>
                  </a:cubicBezTo>
                  <a:cubicBezTo>
                    <a:pt x="7170" y="6087"/>
                    <a:pt x="7080" y="6013"/>
                    <a:pt x="7080" y="6013"/>
                  </a:cubicBezTo>
                  <a:cubicBezTo>
                    <a:pt x="7170" y="5938"/>
                    <a:pt x="7170" y="6087"/>
                    <a:pt x="7170" y="6087"/>
                  </a:cubicBezTo>
                  <a:cubicBezTo>
                    <a:pt x="7260" y="6087"/>
                    <a:pt x="7260" y="6087"/>
                    <a:pt x="7260" y="6013"/>
                  </a:cubicBezTo>
                  <a:cubicBezTo>
                    <a:pt x="7260" y="5938"/>
                    <a:pt x="7260" y="6013"/>
                    <a:pt x="7260" y="6013"/>
                  </a:cubicBezTo>
                  <a:cubicBezTo>
                    <a:pt x="7439" y="6013"/>
                    <a:pt x="7349" y="5938"/>
                    <a:pt x="7349" y="5938"/>
                  </a:cubicBezTo>
                  <a:cubicBezTo>
                    <a:pt x="7349" y="5938"/>
                    <a:pt x="7349" y="5938"/>
                    <a:pt x="7439" y="5864"/>
                  </a:cubicBezTo>
                  <a:cubicBezTo>
                    <a:pt x="7439" y="5938"/>
                    <a:pt x="7439" y="5938"/>
                    <a:pt x="7439" y="5938"/>
                  </a:cubicBezTo>
                  <a:cubicBezTo>
                    <a:pt x="7439" y="5864"/>
                    <a:pt x="7529" y="5938"/>
                    <a:pt x="7529" y="5864"/>
                  </a:cubicBezTo>
                  <a:cubicBezTo>
                    <a:pt x="7529" y="5864"/>
                    <a:pt x="7618" y="5864"/>
                    <a:pt x="7618" y="5790"/>
                  </a:cubicBezTo>
                  <a:cubicBezTo>
                    <a:pt x="7618" y="5790"/>
                    <a:pt x="7618" y="5790"/>
                    <a:pt x="7618" y="5716"/>
                  </a:cubicBezTo>
                  <a:cubicBezTo>
                    <a:pt x="7529" y="5716"/>
                    <a:pt x="7529" y="5716"/>
                    <a:pt x="7529" y="5716"/>
                  </a:cubicBezTo>
                  <a:cubicBezTo>
                    <a:pt x="7439" y="5716"/>
                    <a:pt x="7529" y="5641"/>
                    <a:pt x="7439" y="5641"/>
                  </a:cubicBezTo>
                  <a:cubicBezTo>
                    <a:pt x="7349" y="5567"/>
                    <a:pt x="7349" y="5716"/>
                    <a:pt x="7349" y="5716"/>
                  </a:cubicBezTo>
                  <a:cubicBezTo>
                    <a:pt x="7349" y="5716"/>
                    <a:pt x="7260" y="5716"/>
                    <a:pt x="7260" y="5716"/>
                  </a:cubicBezTo>
                  <a:cubicBezTo>
                    <a:pt x="7260" y="5716"/>
                    <a:pt x="7260" y="5716"/>
                    <a:pt x="7260" y="5716"/>
                  </a:cubicBezTo>
                  <a:cubicBezTo>
                    <a:pt x="7260" y="5716"/>
                    <a:pt x="7260" y="5716"/>
                    <a:pt x="7260" y="5716"/>
                  </a:cubicBezTo>
                  <a:cubicBezTo>
                    <a:pt x="7170" y="5716"/>
                    <a:pt x="7170" y="5716"/>
                    <a:pt x="7080" y="5790"/>
                  </a:cubicBezTo>
                  <a:cubicBezTo>
                    <a:pt x="7080" y="5790"/>
                    <a:pt x="7170" y="5790"/>
                    <a:pt x="7170" y="5790"/>
                  </a:cubicBezTo>
                  <a:cubicBezTo>
                    <a:pt x="7170" y="5864"/>
                    <a:pt x="7080" y="5864"/>
                    <a:pt x="7080" y="5864"/>
                  </a:cubicBezTo>
                  <a:cubicBezTo>
                    <a:pt x="7080" y="5864"/>
                    <a:pt x="7080" y="5938"/>
                    <a:pt x="7080" y="5938"/>
                  </a:cubicBezTo>
                  <a:cubicBezTo>
                    <a:pt x="7080" y="5938"/>
                    <a:pt x="7080" y="5938"/>
                    <a:pt x="7080" y="5938"/>
                  </a:cubicBezTo>
                  <a:cubicBezTo>
                    <a:pt x="7080" y="5938"/>
                    <a:pt x="7080" y="5938"/>
                    <a:pt x="7080" y="5938"/>
                  </a:cubicBezTo>
                  <a:cubicBezTo>
                    <a:pt x="7080" y="5938"/>
                    <a:pt x="7080" y="5938"/>
                    <a:pt x="7080" y="6013"/>
                  </a:cubicBezTo>
                  <a:cubicBezTo>
                    <a:pt x="7080" y="5938"/>
                    <a:pt x="7080" y="5938"/>
                    <a:pt x="7170" y="5938"/>
                  </a:cubicBezTo>
                  <a:cubicBezTo>
                    <a:pt x="7080" y="6013"/>
                    <a:pt x="7080" y="6013"/>
                    <a:pt x="7080" y="6087"/>
                  </a:cubicBezTo>
                  <a:close/>
                  <a:moveTo>
                    <a:pt x="7708" y="5790"/>
                  </a:moveTo>
                  <a:cubicBezTo>
                    <a:pt x="7708" y="5790"/>
                    <a:pt x="7798" y="5790"/>
                    <a:pt x="7798" y="5790"/>
                  </a:cubicBezTo>
                  <a:cubicBezTo>
                    <a:pt x="7708" y="5790"/>
                    <a:pt x="7708" y="5790"/>
                    <a:pt x="7618" y="5864"/>
                  </a:cubicBezTo>
                  <a:cubicBezTo>
                    <a:pt x="7618" y="5864"/>
                    <a:pt x="7708" y="5938"/>
                    <a:pt x="7618" y="5938"/>
                  </a:cubicBezTo>
                  <a:cubicBezTo>
                    <a:pt x="7708" y="5938"/>
                    <a:pt x="7798" y="5938"/>
                    <a:pt x="7798" y="5864"/>
                  </a:cubicBezTo>
                  <a:cubicBezTo>
                    <a:pt x="7798" y="5938"/>
                    <a:pt x="7977" y="5790"/>
                    <a:pt x="8066" y="5790"/>
                  </a:cubicBezTo>
                  <a:cubicBezTo>
                    <a:pt x="7977" y="5716"/>
                    <a:pt x="8066" y="5716"/>
                    <a:pt x="8066" y="5716"/>
                  </a:cubicBezTo>
                  <a:cubicBezTo>
                    <a:pt x="8066" y="5641"/>
                    <a:pt x="8066" y="5567"/>
                    <a:pt x="8156" y="5641"/>
                  </a:cubicBezTo>
                  <a:cubicBezTo>
                    <a:pt x="8156" y="5716"/>
                    <a:pt x="8066" y="5790"/>
                    <a:pt x="8156" y="5716"/>
                  </a:cubicBezTo>
                  <a:cubicBezTo>
                    <a:pt x="8156" y="5716"/>
                    <a:pt x="8335" y="5641"/>
                    <a:pt x="8246" y="5567"/>
                  </a:cubicBezTo>
                  <a:cubicBezTo>
                    <a:pt x="8335" y="5567"/>
                    <a:pt x="8335" y="5567"/>
                    <a:pt x="8335" y="5493"/>
                  </a:cubicBezTo>
                  <a:cubicBezTo>
                    <a:pt x="8335" y="5567"/>
                    <a:pt x="8335" y="5567"/>
                    <a:pt x="8335" y="5567"/>
                  </a:cubicBezTo>
                  <a:cubicBezTo>
                    <a:pt x="8425" y="5567"/>
                    <a:pt x="8425" y="5419"/>
                    <a:pt x="8425" y="5419"/>
                  </a:cubicBezTo>
                  <a:cubicBezTo>
                    <a:pt x="8425" y="5419"/>
                    <a:pt x="8425" y="5419"/>
                    <a:pt x="8425" y="5419"/>
                  </a:cubicBezTo>
                  <a:cubicBezTo>
                    <a:pt x="8335" y="5419"/>
                    <a:pt x="8335" y="5419"/>
                    <a:pt x="8335" y="5419"/>
                  </a:cubicBezTo>
                  <a:cubicBezTo>
                    <a:pt x="8335" y="5419"/>
                    <a:pt x="8246" y="5419"/>
                    <a:pt x="8246" y="5419"/>
                  </a:cubicBezTo>
                  <a:cubicBezTo>
                    <a:pt x="8246" y="5419"/>
                    <a:pt x="8246" y="5493"/>
                    <a:pt x="8246" y="5493"/>
                  </a:cubicBezTo>
                  <a:cubicBezTo>
                    <a:pt x="8246" y="5567"/>
                    <a:pt x="8156" y="5567"/>
                    <a:pt x="8156" y="5567"/>
                  </a:cubicBezTo>
                  <a:cubicBezTo>
                    <a:pt x="8156" y="5567"/>
                    <a:pt x="8246" y="5493"/>
                    <a:pt x="8156" y="5419"/>
                  </a:cubicBezTo>
                  <a:cubicBezTo>
                    <a:pt x="8066" y="5419"/>
                    <a:pt x="8066" y="5493"/>
                    <a:pt x="8066" y="5567"/>
                  </a:cubicBezTo>
                  <a:cubicBezTo>
                    <a:pt x="8066" y="5493"/>
                    <a:pt x="8066" y="5419"/>
                    <a:pt x="7977" y="5419"/>
                  </a:cubicBezTo>
                  <a:cubicBezTo>
                    <a:pt x="7887" y="5419"/>
                    <a:pt x="7977" y="5493"/>
                    <a:pt x="7977" y="5567"/>
                  </a:cubicBezTo>
                  <a:cubicBezTo>
                    <a:pt x="7887" y="5493"/>
                    <a:pt x="7887" y="5493"/>
                    <a:pt x="7798" y="5567"/>
                  </a:cubicBezTo>
                  <a:cubicBezTo>
                    <a:pt x="7887" y="5567"/>
                    <a:pt x="7887" y="5567"/>
                    <a:pt x="7887" y="5641"/>
                  </a:cubicBezTo>
                  <a:cubicBezTo>
                    <a:pt x="7887" y="5567"/>
                    <a:pt x="7887" y="5567"/>
                    <a:pt x="7887" y="5567"/>
                  </a:cubicBezTo>
                  <a:cubicBezTo>
                    <a:pt x="7887" y="5641"/>
                    <a:pt x="7887" y="5716"/>
                    <a:pt x="7887" y="5641"/>
                  </a:cubicBezTo>
                  <a:cubicBezTo>
                    <a:pt x="7887" y="5641"/>
                    <a:pt x="7798" y="5716"/>
                    <a:pt x="7887" y="5716"/>
                  </a:cubicBezTo>
                  <a:cubicBezTo>
                    <a:pt x="7798" y="5716"/>
                    <a:pt x="7798" y="5641"/>
                    <a:pt x="7798" y="5641"/>
                  </a:cubicBezTo>
                  <a:cubicBezTo>
                    <a:pt x="7708" y="5641"/>
                    <a:pt x="7798" y="5716"/>
                    <a:pt x="7798" y="5716"/>
                  </a:cubicBezTo>
                  <a:cubicBezTo>
                    <a:pt x="7708" y="5716"/>
                    <a:pt x="7708" y="5790"/>
                    <a:pt x="7708" y="5790"/>
                  </a:cubicBezTo>
                  <a:close/>
                  <a:moveTo>
                    <a:pt x="8694" y="5196"/>
                  </a:moveTo>
                  <a:cubicBezTo>
                    <a:pt x="8694" y="5196"/>
                    <a:pt x="8694" y="5196"/>
                    <a:pt x="8694" y="5196"/>
                  </a:cubicBezTo>
                  <a:cubicBezTo>
                    <a:pt x="8694" y="5196"/>
                    <a:pt x="8694" y="5122"/>
                    <a:pt x="8604" y="5122"/>
                  </a:cubicBezTo>
                  <a:cubicBezTo>
                    <a:pt x="8604" y="5196"/>
                    <a:pt x="8515" y="5196"/>
                    <a:pt x="8515" y="5196"/>
                  </a:cubicBezTo>
                  <a:cubicBezTo>
                    <a:pt x="8515" y="5196"/>
                    <a:pt x="8515" y="5196"/>
                    <a:pt x="8515" y="5270"/>
                  </a:cubicBezTo>
                  <a:cubicBezTo>
                    <a:pt x="8604" y="5270"/>
                    <a:pt x="8515" y="5345"/>
                    <a:pt x="8604" y="5345"/>
                  </a:cubicBezTo>
                  <a:cubicBezTo>
                    <a:pt x="8515" y="5270"/>
                    <a:pt x="8515" y="5345"/>
                    <a:pt x="8604" y="5345"/>
                  </a:cubicBezTo>
                  <a:cubicBezTo>
                    <a:pt x="8515" y="5345"/>
                    <a:pt x="8425" y="5419"/>
                    <a:pt x="8425" y="5493"/>
                  </a:cubicBezTo>
                  <a:cubicBezTo>
                    <a:pt x="8425" y="5567"/>
                    <a:pt x="8335" y="5641"/>
                    <a:pt x="8335" y="5716"/>
                  </a:cubicBezTo>
                  <a:cubicBezTo>
                    <a:pt x="8335" y="5790"/>
                    <a:pt x="8335" y="5716"/>
                    <a:pt x="8425" y="5716"/>
                  </a:cubicBezTo>
                  <a:cubicBezTo>
                    <a:pt x="8425" y="5641"/>
                    <a:pt x="8604" y="5567"/>
                    <a:pt x="8515" y="5567"/>
                  </a:cubicBezTo>
                  <a:cubicBezTo>
                    <a:pt x="8515" y="5493"/>
                    <a:pt x="8604" y="5493"/>
                    <a:pt x="8604" y="5419"/>
                  </a:cubicBezTo>
                  <a:cubicBezTo>
                    <a:pt x="8694" y="5493"/>
                    <a:pt x="8783" y="5419"/>
                    <a:pt x="8783" y="5345"/>
                  </a:cubicBezTo>
                  <a:cubicBezTo>
                    <a:pt x="8783" y="5345"/>
                    <a:pt x="8783" y="5270"/>
                    <a:pt x="8783" y="5345"/>
                  </a:cubicBezTo>
                  <a:cubicBezTo>
                    <a:pt x="8783" y="5345"/>
                    <a:pt x="8783" y="5345"/>
                    <a:pt x="8783" y="5419"/>
                  </a:cubicBezTo>
                  <a:cubicBezTo>
                    <a:pt x="8783" y="5419"/>
                    <a:pt x="8783" y="5419"/>
                    <a:pt x="8694" y="5493"/>
                  </a:cubicBezTo>
                  <a:cubicBezTo>
                    <a:pt x="8694" y="5493"/>
                    <a:pt x="8604" y="5567"/>
                    <a:pt x="8604" y="5567"/>
                  </a:cubicBezTo>
                  <a:cubicBezTo>
                    <a:pt x="8604" y="5641"/>
                    <a:pt x="8694" y="5567"/>
                    <a:pt x="8783" y="5641"/>
                  </a:cubicBezTo>
                  <a:cubicBezTo>
                    <a:pt x="8783" y="5641"/>
                    <a:pt x="8873" y="5641"/>
                    <a:pt x="8783" y="5641"/>
                  </a:cubicBezTo>
                  <a:cubicBezTo>
                    <a:pt x="8873" y="5716"/>
                    <a:pt x="8873" y="5641"/>
                    <a:pt x="8873" y="5567"/>
                  </a:cubicBezTo>
                  <a:cubicBezTo>
                    <a:pt x="8873" y="5567"/>
                    <a:pt x="8873" y="5567"/>
                    <a:pt x="8873" y="5567"/>
                  </a:cubicBezTo>
                  <a:cubicBezTo>
                    <a:pt x="8873" y="5567"/>
                    <a:pt x="8873" y="5567"/>
                    <a:pt x="8963" y="5567"/>
                  </a:cubicBezTo>
                  <a:cubicBezTo>
                    <a:pt x="8873" y="5493"/>
                    <a:pt x="8963" y="5493"/>
                    <a:pt x="8963" y="5419"/>
                  </a:cubicBezTo>
                  <a:cubicBezTo>
                    <a:pt x="8963" y="5493"/>
                    <a:pt x="8963" y="5493"/>
                    <a:pt x="8963" y="5493"/>
                  </a:cubicBezTo>
                  <a:cubicBezTo>
                    <a:pt x="8963" y="5493"/>
                    <a:pt x="8963" y="5419"/>
                    <a:pt x="8963" y="5419"/>
                  </a:cubicBezTo>
                  <a:cubicBezTo>
                    <a:pt x="8963" y="5419"/>
                    <a:pt x="8963" y="5419"/>
                    <a:pt x="8963" y="5419"/>
                  </a:cubicBezTo>
                  <a:cubicBezTo>
                    <a:pt x="9052" y="5419"/>
                    <a:pt x="9052" y="5345"/>
                    <a:pt x="9052" y="5345"/>
                  </a:cubicBezTo>
                  <a:cubicBezTo>
                    <a:pt x="9052" y="5419"/>
                    <a:pt x="9052" y="5493"/>
                    <a:pt x="9052" y="5567"/>
                  </a:cubicBezTo>
                  <a:cubicBezTo>
                    <a:pt x="9142" y="5567"/>
                    <a:pt x="9232" y="5270"/>
                    <a:pt x="9232" y="5196"/>
                  </a:cubicBezTo>
                  <a:cubicBezTo>
                    <a:pt x="9321" y="5270"/>
                    <a:pt x="9321" y="5270"/>
                    <a:pt x="9321" y="5196"/>
                  </a:cubicBezTo>
                  <a:cubicBezTo>
                    <a:pt x="9411" y="5196"/>
                    <a:pt x="9411" y="5196"/>
                    <a:pt x="9500" y="5196"/>
                  </a:cubicBezTo>
                  <a:cubicBezTo>
                    <a:pt x="9500" y="5196"/>
                    <a:pt x="9500" y="5196"/>
                    <a:pt x="9590" y="5196"/>
                  </a:cubicBezTo>
                  <a:cubicBezTo>
                    <a:pt x="9590" y="5196"/>
                    <a:pt x="9590" y="5122"/>
                    <a:pt x="9590" y="5122"/>
                  </a:cubicBezTo>
                  <a:cubicBezTo>
                    <a:pt x="9590" y="5048"/>
                    <a:pt x="9590" y="4973"/>
                    <a:pt x="9590" y="4973"/>
                  </a:cubicBezTo>
                  <a:cubicBezTo>
                    <a:pt x="9590" y="4973"/>
                    <a:pt x="9590" y="4899"/>
                    <a:pt x="9590" y="4973"/>
                  </a:cubicBezTo>
                  <a:cubicBezTo>
                    <a:pt x="9590" y="4899"/>
                    <a:pt x="9590" y="4899"/>
                    <a:pt x="9590" y="4899"/>
                  </a:cubicBezTo>
                  <a:cubicBezTo>
                    <a:pt x="9590" y="4899"/>
                    <a:pt x="9590" y="4899"/>
                    <a:pt x="9590" y="4899"/>
                  </a:cubicBezTo>
                  <a:cubicBezTo>
                    <a:pt x="9590" y="4825"/>
                    <a:pt x="9590" y="4751"/>
                    <a:pt x="9590" y="4751"/>
                  </a:cubicBezTo>
                  <a:cubicBezTo>
                    <a:pt x="9590" y="4751"/>
                    <a:pt x="9590" y="4677"/>
                    <a:pt x="9590" y="4677"/>
                  </a:cubicBezTo>
                  <a:cubicBezTo>
                    <a:pt x="9590" y="4677"/>
                    <a:pt x="9500" y="4751"/>
                    <a:pt x="9500" y="4677"/>
                  </a:cubicBezTo>
                  <a:cubicBezTo>
                    <a:pt x="9500" y="4677"/>
                    <a:pt x="9500" y="4677"/>
                    <a:pt x="9500" y="4677"/>
                  </a:cubicBezTo>
                  <a:cubicBezTo>
                    <a:pt x="9500" y="4602"/>
                    <a:pt x="9411" y="4602"/>
                    <a:pt x="9411" y="4602"/>
                  </a:cubicBezTo>
                  <a:cubicBezTo>
                    <a:pt x="9411" y="4602"/>
                    <a:pt x="9411" y="4528"/>
                    <a:pt x="9321" y="4528"/>
                  </a:cubicBezTo>
                  <a:cubicBezTo>
                    <a:pt x="9321" y="4602"/>
                    <a:pt x="9411" y="4677"/>
                    <a:pt x="9411" y="4677"/>
                  </a:cubicBezTo>
                  <a:cubicBezTo>
                    <a:pt x="9321" y="4677"/>
                    <a:pt x="9321" y="4602"/>
                    <a:pt x="9321" y="4602"/>
                  </a:cubicBezTo>
                  <a:cubicBezTo>
                    <a:pt x="9232" y="4602"/>
                    <a:pt x="9232" y="4677"/>
                    <a:pt x="9232" y="4751"/>
                  </a:cubicBezTo>
                  <a:cubicBezTo>
                    <a:pt x="9232" y="4825"/>
                    <a:pt x="9321" y="4825"/>
                    <a:pt x="9321" y="4825"/>
                  </a:cubicBezTo>
                  <a:cubicBezTo>
                    <a:pt x="9321" y="4825"/>
                    <a:pt x="9232" y="4825"/>
                    <a:pt x="9142" y="4899"/>
                  </a:cubicBezTo>
                  <a:cubicBezTo>
                    <a:pt x="9142" y="4973"/>
                    <a:pt x="9232" y="4973"/>
                    <a:pt x="9232" y="5048"/>
                  </a:cubicBezTo>
                  <a:cubicBezTo>
                    <a:pt x="9232" y="5048"/>
                    <a:pt x="9232" y="4973"/>
                    <a:pt x="9142" y="4973"/>
                  </a:cubicBezTo>
                  <a:cubicBezTo>
                    <a:pt x="9142" y="4973"/>
                    <a:pt x="9052" y="5048"/>
                    <a:pt x="9052" y="5048"/>
                  </a:cubicBezTo>
                  <a:cubicBezTo>
                    <a:pt x="8963" y="5122"/>
                    <a:pt x="9052" y="5196"/>
                    <a:pt x="8963" y="5270"/>
                  </a:cubicBezTo>
                  <a:cubicBezTo>
                    <a:pt x="8963" y="5196"/>
                    <a:pt x="8963" y="5122"/>
                    <a:pt x="8963" y="5048"/>
                  </a:cubicBezTo>
                  <a:cubicBezTo>
                    <a:pt x="8963" y="5048"/>
                    <a:pt x="9052" y="4973"/>
                    <a:pt x="9142" y="4973"/>
                  </a:cubicBezTo>
                  <a:cubicBezTo>
                    <a:pt x="9142" y="4899"/>
                    <a:pt x="9142" y="4751"/>
                    <a:pt x="9142" y="4751"/>
                  </a:cubicBezTo>
                  <a:cubicBezTo>
                    <a:pt x="9052" y="4751"/>
                    <a:pt x="9052" y="4825"/>
                    <a:pt x="9052" y="4825"/>
                  </a:cubicBezTo>
                  <a:cubicBezTo>
                    <a:pt x="9052" y="4825"/>
                    <a:pt x="9052" y="4825"/>
                    <a:pt x="8963" y="4825"/>
                  </a:cubicBezTo>
                  <a:cubicBezTo>
                    <a:pt x="9052" y="4825"/>
                    <a:pt x="9052" y="4751"/>
                    <a:pt x="9052" y="4677"/>
                  </a:cubicBezTo>
                  <a:cubicBezTo>
                    <a:pt x="9052" y="4602"/>
                    <a:pt x="9142" y="4528"/>
                    <a:pt x="9052" y="4454"/>
                  </a:cubicBezTo>
                  <a:cubicBezTo>
                    <a:pt x="9052" y="4454"/>
                    <a:pt x="9052" y="4454"/>
                    <a:pt x="9052" y="4454"/>
                  </a:cubicBezTo>
                  <a:cubicBezTo>
                    <a:pt x="9052" y="4454"/>
                    <a:pt x="8963" y="4454"/>
                    <a:pt x="8963" y="4454"/>
                  </a:cubicBezTo>
                  <a:cubicBezTo>
                    <a:pt x="8963" y="4454"/>
                    <a:pt x="8963" y="4454"/>
                    <a:pt x="8873" y="4454"/>
                  </a:cubicBezTo>
                  <a:cubicBezTo>
                    <a:pt x="8873" y="4454"/>
                    <a:pt x="8783" y="4528"/>
                    <a:pt x="8873" y="4602"/>
                  </a:cubicBezTo>
                  <a:cubicBezTo>
                    <a:pt x="8783" y="4602"/>
                    <a:pt x="8783" y="4677"/>
                    <a:pt x="8873" y="4677"/>
                  </a:cubicBezTo>
                  <a:cubicBezTo>
                    <a:pt x="8783" y="4677"/>
                    <a:pt x="8783" y="4677"/>
                    <a:pt x="8783" y="4677"/>
                  </a:cubicBezTo>
                  <a:cubicBezTo>
                    <a:pt x="8694" y="4677"/>
                    <a:pt x="8783" y="4751"/>
                    <a:pt x="8694" y="4751"/>
                  </a:cubicBezTo>
                  <a:cubicBezTo>
                    <a:pt x="8694" y="4751"/>
                    <a:pt x="8694" y="4825"/>
                    <a:pt x="8783" y="4825"/>
                  </a:cubicBezTo>
                  <a:cubicBezTo>
                    <a:pt x="8783" y="4825"/>
                    <a:pt x="8873" y="4825"/>
                    <a:pt x="8873" y="4825"/>
                  </a:cubicBezTo>
                  <a:cubicBezTo>
                    <a:pt x="8873" y="4899"/>
                    <a:pt x="8873" y="4899"/>
                    <a:pt x="8873" y="4899"/>
                  </a:cubicBezTo>
                  <a:cubicBezTo>
                    <a:pt x="8783" y="4825"/>
                    <a:pt x="8783" y="4899"/>
                    <a:pt x="8694" y="4899"/>
                  </a:cubicBezTo>
                  <a:cubicBezTo>
                    <a:pt x="8694" y="4899"/>
                    <a:pt x="8694" y="4973"/>
                    <a:pt x="8694" y="5048"/>
                  </a:cubicBezTo>
                  <a:cubicBezTo>
                    <a:pt x="8783" y="5048"/>
                    <a:pt x="8783" y="5048"/>
                    <a:pt x="8873" y="5122"/>
                  </a:cubicBezTo>
                  <a:cubicBezTo>
                    <a:pt x="8783" y="5122"/>
                    <a:pt x="8783" y="5122"/>
                    <a:pt x="8783" y="5122"/>
                  </a:cubicBezTo>
                  <a:cubicBezTo>
                    <a:pt x="8783" y="5122"/>
                    <a:pt x="8783" y="5048"/>
                    <a:pt x="8783" y="5048"/>
                  </a:cubicBezTo>
                  <a:cubicBezTo>
                    <a:pt x="8783" y="5048"/>
                    <a:pt x="8694" y="5048"/>
                    <a:pt x="8694" y="5048"/>
                  </a:cubicBezTo>
                  <a:cubicBezTo>
                    <a:pt x="8694" y="5122"/>
                    <a:pt x="8694" y="5122"/>
                    <a:pt x="8694" y="5122"/>
                  </a:cubicBezTo>
                  <a:cubicBezTo>
                    <a:pt x="8694" y="5122"/>
                    <a:pt x="8694" y="5122"/>
                    <a:pt x="8694" y="5122"/>
                  </a:cubicBezTo>
                  <a:cubicBezTo>
                    <a:pt x="8694" y="5122"/>
                    <a:pt x="8694" y="5122"/>
                    <a:pt x="8694" y="5196"/>
                  </a:cubicBezTo>
                  <a:close/>
                  <a:moveTo>
                    <a:pt x="7798" y="4973"/>
                  </a:moveTo>
                  <a:cubicBezTo>
                    <a:pt x="7798" y="4973"/>
                    <a:pt x="7798" y="4973"/>
                    <a:pt x="7887" y="4973"/>
                  </a:cubicBezTo>
                  <a:cubicBezTo>
                    <a:pt x="7887" y="5048"/>
                    <a:pt x="7798" y="5122"/>
                    <a:pt x="7977" y="5122"/>
                  </a:cubicBezTo>
                  <a:cubicBezTo>
                    <a:pt x="7977" y="5122"/>
                    <a:pt x="7977" y="5048"/>
                    <a:pt x="7977" y="5048"/>
                  </a:cubicBezTo>
                  <a:cubicBezTo>
                    <a:pt x="8066" y="5048"/>
                    <a:pt x="8066" y="4973"/>
                    <a:pt x="8066" y="4899"/>
                  </a:cubicBezTo>
                  <a:cubicBezTo>
                    <a:pt x="8156" y="5048"/>
                    <a:pt x="8156" y="4973"/>
                    <a:pt x="8156" y="4899"/>
                  </a:cubicBezTo>
                  <a:cubicBezTo>
                    <a:pt x="8156" y="4899"/>
                    <a:pt x="8156" y="4973"/>
                    <a:pt x="8156" y="4973"/>
                  </a:cubicBezTo>
                  <a:cubicBezTo>
                    <a:pt x="8156" y="4973"/>
                    <a:pt x="8246" y="4973"/>
                    <a:pt x="8246" y="4973"/>
                  </a:cubicBezTo>
                  <a:cubicBezTo>
                    <a:pt x="8246" y="4973"/>
                    <a:pt x="8246" y="4899"/>
                    <a:pt x="8335" y="4899"/>
                  </a:cubicBezTo>
                  <a:cubicBezTo>
                    <a:pt x="8246" y="4973"/>
                    <a:pt x="8515" y="4825"/>
                    <a:pt x="8335" y="4825"/>
                  </a:cubicBezTo>
                  <a:cubicBezTo>
                    <a:pt x="8425" y="4751"/>
                    <a:pt x="8425" y="4825"/>
                    <a:pt x="8425" y="4899"/>
                  </a:cubicBezTo>
                  <a:cubicBezTo>
                    <a:pt x="8425" y="4899"/>
                    <a:pt x="8425" y="4899"/>
                    <a:pt x="8425" y="4973"/>
                  </a:cubicBezTo>
                  <a:cubicBezTo>
                    <a:pt x="8425" y="4899"/>
                    <a:pt x="8335" y="4973"/>
                    <a:pt x="8335" y="4973"/>
                  </a:cubicBezTo>
                  <a:cubicBezTo>
                    <a:pt x="8335" y="4973"/>
                    <a:pt x="8246" y="4973"/>
                    <a:pt x="8246" y="5048"/>
                  </a:cubicBezTo>
                  <a:cubicBezTo>
                    <a:pt x="8156" y="5048"/>
                    <a:pt x="8156" y="5122"/>
                    <a:pt x="8246" y="5122"/>
                  </a:cubicBezTo>
                  <a:cubicBezTo>
                    <a:pt x="8156" y="5196"/>
                    <a:pt x="8335" y="5196"/>
                    <a:pt x="8335" y="5122"/>
                  </a:cubicBezTo>
                  <a:cubicBezTo>
                    <a:pt x="8425" y="5122"/>
                    <a:pt x="8515" y="5122"/>
                    <a:pt x="8515" y="5048"/>
                  </a:cubicBezTo>
                  <a:cubicBezTo>
                    <a:pt x="8604" y="4973"/>
                    <a:pt x="8694" y="4899"/>
                    <a:pt x="8515" y="4825"/>
                  </a:cubicBezTo>
                  <a:cubicBezTo>
                    <a:pt x="8604" y="4751"/>
                    <a:pt x="8515" y="4751"/>
                    <a:pt x="8515" y="4751"/>
                  </a:cubicBezTo>
                  <a:cubicBezTo>
                    <a:pt x="8515" y="4751"/>
                    <a:pt x="8604" y="4751"/>
                    <a:pt x="8604" y="4751"/>
                  </a:cubicBezTo>
                  <a:cubicBezTo>
                    <a:pt x="8604" y="4751"/>
                    <a:pt x="8604" y="4751"/>
                    <a:pt x="8604" y="4751"/>
                  </a:cubicBezTo>
                  <a:cubicBezTo>
                    <a:pt x="8604" y="4677"/>
                    <a:pt x="8604" y="4677"/>
                    <a:pt x="8604" y="4677"/>
                  </a:cubicBezTo>
                  <a:cubicBezTo>
                    <a:pt x="8604" y="4677"/>
                    <a:pt x="8604" y="4602"/>
                    <a:pt x="8604" y="4602"/>
                  </a:cubicBezTo>
                  <a:cubicBezTo>
                    <a:pt x="8604" y="4602"/>
                    <a:pt x="8515" y="4677"/>
                    <a:pt x="8515" y="4677"/>
                  </a:cubicBezTo>
                  <a:cubicBezTo>
                    <a:pt x="8515" y="4677"/>
                    <a:pt x="8604" y="4528"/>
                    <a:pt x="8515" y="4528"/>
                  </a:cubicBezTo>
                  <a:cubicBezTo>
                    <a:pt x="8515" y="4528"/>
                    <a:pt x="8515" y="4602"/>
                    <a:pt x="8515" y="4602"/>
                  </a:cubicBezTo>
                  <a:cubicBezTo>
                    <a:pt x="8425" y="4602"/>
                    <a:pt x="8515" y="4528"/>
                    <a:pt x="8515" y="4528"/>
                  </a:cubicBezTo>
                  <a:cubicBezTo>
                    <a:pt x="8515" y="4528"/>
                    <a:pt x="8515" y="4528"/>
                    <a:pt x="8515" y="4528"/>
                  </a:cubicBezTo>
                  <a:cubicBezTo>
                    <a:pt x="8515" y="4528"/>
                    <a:pt x="8515" y="4528"/>
                    <a:pt x="8515" y="4528"/>
                  </a:cubicBezTo>
                  <a:cubicBezTo>
                    <a:pt x="8515" y="4454"/>
                    <a:pt x="8515" y="4454"/>
                    <a:pt x="8515" y="4454"/>
                  </a:cubicBezTo>
                  <a:cubicBezTo>
                    <a:pt x="8425" y="4454"/>
                    <a:pt x="8515" y="4380"/>
                    <a:pt x="8425" y="4380"/>
                  </a:cubicBezTo>
                  <a:cubicBezTo>
                    <a:pt x="8425" y="4305"/>
                    <a:pt x="8335" y="4305"/>
                    <a:pt x="8335" y="4380"/>
                  </a:cubicBezTo>
                  <a:cubicBezTo>
                    <a:pt x="8335" y="4454"/>
                    <a:pt x="8335" y="4528"/>
                    <a:pt x="8425" y="4528"/>
                  </a:cubicBezTo>
                  <a:cubicBezTo>
                    <a:pt x="8425" y="4602"/>
                    <a:pt x="8425" y="4602"/>
                    <a:pt x="8425" y="4602"/>
                  </a:cubicBezTo>
                  <a:cubicBezTo>
                    <a:pt x="8425" y="4677"/>
                    <a:pt x="8425" y="4677"/>
                    <a:pt x="8425" y="4677"/>
                  </a:cubicBezTo>
                  <a:cubicBezTo>
                    <a:pt x="8425" y="4677"/>
                    <a:pt x="8425" y="4677"/>
                    <a:pt x="8335" y="4602"/>
                  </a:cubicBezTo>
                  <a:cubicBezTo>
                    <a:pt x="8335" y="4677"/>
                    <a:pt x="8335" y="4751"/>
                    <a:pt x="8335" y="4751"/>
                  </a:cubicBezTo>
                  <a:cubicBezTo>
                    <a:pt x="8335" y="4677"/>
                    <a:pt x="8335" y="4677"/>
                    <a:pt x="8246" y="4602"/>
                  </a:cubicBezTo>
                  <a:cubicBezTo>
                    <a:pt x="8246" y="4677"/>
                    <a:pt x="8246" y="4677"/>
                    <a:pt x="8246" y="4751"/>
                  </a:cubicBezTo>
                  <a:cubicBezTo>
                    <a:pt x="8246" y="4751"/>
                    <a:pt x="8246" y="4825"/>
                    <a:pt x="8246" y="4825"/>
                  </a:cubicBezTo>
                  <a:cubicBezTo>
                    <a:pt x="8246" y="4825"/>
                    <a:pt x="8246" y="4751"/>
                    <a:pt x="8246" y="4751"/>
                  </a:cubicBezTo>
                  <a:cubicBezTo>
                    <a:pt x="8156" y="4751"/>
                    <a:pt x="8066" y="4825"/>
                    <a:pt x="8066" y="4825"/>
                  </a:cubicBezTo>
                  <a:cubicBezTo>
                    <a:pt x="8066" y="4825"/>
                    <a:pt x="8066" y="4677"/>
                    <a:pt x="8066" y="4677"/>
                  </a:cubicBezTo>
                  <a:cubicBezTo>
                    <a:pt x="7977" y="4677"/>
                    <a:pt x="7977" y="4751"/>
                    <a:pt x="8066" y="4751"/>
                  </a:cubicBezTo>
                  <a:cubicBezTo>
                    <a:pt x="7977" y="4751"/>
                    <a:pt x="7977" y="4825"/>
                    <a:pt x="7977" y="4825"/>
                  </a:cubicBezTo>
                  <a:cubicBezTo>
                    <a:pt x="7887" y="4825"/>
                    <a:pt x="7977" y="4751"/>
                    <a:pt x="7887" y="4751"/>
                  </a:cubicBezTo>
                  <a:cubicBezTo>
                    <a:pt x="7887" y="4751"/>
                    <a:pt x="7887" y="4825"/>
                    <a:pt x="7887" y="4825"/>
                  </a:cubicBezTo>
                  <a:cubicBezTo>
                    <a:pt x="7887" y="4825"/>
                    <a:pt x="7887" y="4825"/>
                    <a:pt x="7977" y="4825"/>
                  </a:cubicBezTo>
                  <a:cubicBezTo>
                    <a:pt x="7887" y="4899"/>
                    <a:pt x="7798" y="4899"/>
                    <a:pt x="7798" y="4973"/>
                  </a:cubicBezTo>
                  <a:close/>
                  <a:moveTo>
                    <a:pt x="8694" y="4528"/>
                  </a:moveTo>
                  <a:cubicBezTo>
                    <a:pt x="8694" y="4677"/>
                    <a:pt x="8783" y="4528"/>
                    <a:pt x="8783" y="4454"/>
                  </a:cubicBezTo>
                  <a:cubicBezTo>
                    <a:pt x="8783" y="4454"/>
                    <a:pt x="8783" y="4380"/>
                    <a:pt x="8783" y="4380"/>
                  </a:cubicBezTo>
                  <a:cubicBezTo>
                    <a:pt x="8783" y="4380"/>
                    <a:pt x="8783" y="4305"/>
                    <a:pt x="8783" y="4305"/>
                  </a:cubicBezTo>
                  <a:cubicBezTo>
                    <a:pt x="8873" y="4380"/>
                    <a:pt x="8783" y="4380"/>
                    <a:pt x="8873" y="4380"/>
                  </a:cubicBezTo>
                  <a:cubicBezTo>
                    <a:pt x="8873" y="4380"/>
                    <a:pt x="8963" y="4305"/>
                    <a:pt x="9052" y="4305"/>
                  </a:cubicBezTo>
                  <a:cubicBezTo>
                    <a:pt x="9052" y="4231"/>
                    <a:pt x="9052" y="4231"/>
                    <a:pt x="9142" y="4157"/>
                  </a:cubicBezTo>
                  <a:cubicBezTo>
                    <a:pt x="9232" y="4083"/>
                    <a:pt x="9232" y="4083"/>
                    <a:pt x="9232" y="3934"/>
                  </a:cubicBezTo>
                  <a:cubicBezTo>
                    <a:pt x="9232" y="3934"/>
                    <a:pt x="9321" y="3786"/>
                    <a:pt x="9232" y="3786"/>
                  </a:cubicBezTo>
                  <a:cubicBezTo>
                    <a:pt x="9232" y="3712"/>
                    <a:pt x="9052" y="3860"/>
                    <a:pt x="9052" y="3860"/>
                  </a:cubicBezTo>
                  <a:cubicBezTo>
                    <a:pt x="9052" y="3860"/>
                    <a:pt x="9052" y="3934"/>
                    <a:pt x="9052" y="3934"/>
                  </a:cubicBezTo>
                  <a:cubicBezTo>
                    <a:pt x="8963" y="4008"/>
                    <a:pt x="8963" y="4083"/>
                    <a:pt x="8963" y="4083"/>
                  </a:cubicBezTo>
                  <a:cubicBezTo>
                    <a:pt x="8873" y="4083"/>
                    <a:pt x="8873" y="4083"/>
                    <a:pt x="8783" y="4157"/>
                  </a:cubicBezTo>
                  <a:cubicBezTo>
                    <a:pt x="8783" y="4157"/>
                    <a:pt x="8783" y="4157"/>
                    <a:pt x="8783" y="4231"/>
                  </a:cubicBezTo>
                  <a:cubicBezTo>
                    <a:pt x="8783" y="4305"/>
                    <a:pt x="8694" y="4454"/>
                    <a:pt x="8694" y="4528"/>
                  </a:cubicBezTo>
                  <a:close/>
                  <a:moveTo>
                    <a:pt x="9859" y="4231"/>
                  </a:moveTo>
                  <a:cubicBezTo>
                    <a:pt x="9859" y="4305"/>
                    <a:pt x="10038" y="4157"/>
                    <a:pt x="10128" y="4231"/>
                  </a:cubicBezTo>
                  <a:cubicBezTo>
                    <a:pt x="10038" y="4231"/>
                    <a:pt x="10038" y="4231"/>
                    <a:pt x="10038" y="4305"/>
                  </a:cubicBezTo>
                  <a:cubicBezTo>
                    <a:pt x="10038" y="4305"/>
                    <a:pt x="10038" y="4380"/>
                    <a:pt x="10038" y="4305"/>
                  </a:cubicBezTo>
                  <a:cubicBezTo>
                    <a:pt x="10128" y="4305"/>
                    <a:pt x="10217" y="4231"/>
                    <a:pt x="10128" y="4231"/>
                  </a:cubicBezTo>
                  <a:cubicBezTo>
                    <a:pt x="10128" y="4231"/>
                    <a:pt x="10307" y="3934"/>
                    <a:pt x="10397" y="4008"/>
                  </a:cubicBezTo>
                  <a:cubicBezTo>
                    <a:pt x="10397" y="4008"/>
                    <a:pt x="10397" y="4008"/>
                    <a:pt x="10397" y="4083"/>
                  </a:cubicBezTo>
                  <a:cubicBezTo>
                    <a:pt x="10397" y="4083"/>
                    <a:pt x="10486" y="4083"/>
                    <a:pt x="10486" y="4083"/>
                  </a:cubicBezTo>
                  <a:cubicBezTo>
                    <a:pt x="10486" y="4083"/>
                    <a:pt x="10576" y="4008"/>
                    <a:pt x="10576" y="4008"/>
                  </a:cubicBezTo>
                  <a:cubicBezTo>
                    <a:pt x="10666" y="4008"/>
                    <a:pt x="10755" y="4008"/>
                    <a:pt x="10845" y="4008"/>
                  </a:cubicBezTo>
                  <a:cubicBezTo>
                    <a:pt x="10755" y="4008"/>
                    <a:pt x="10755" y="3934"/>
                    <a:pt x="10666" y="3860"/>
                  </a:cubicBezTo>
                  <a:cubicBezTo>
                    <a:pt x="10845" y="3934"/>
                    <a:pt x="10755" y="3786"/>
                    <a:pt x="10755" y="3786"/>
                  </a:cubicBezTo>
                  <a:cubicBezTo>
                    <a:pt x="10755" y="3712"/>
                    <a:pt x="10755" y="3712"/>
                    <a:pt x="10755" y="3712"/>
                  </a:cubicBezTo>
                  <a:cubicBezTo>
                    <a:pt x="10755" y="3712"/>
                    <a:pt x="10845" y="3712"/>
                    <a:pt x="10845" y="3712"/>
                  </a:cubicBezTo>
                  <a:cubicBezTo>
                    <a:pt x="10934" y="3637"/>
                    <a:pt x="10845" y="3415"/>
                    <a:pt x="10845" y="3563"/>
                  </a:cubicBezTo>
                  <a:cubicBezTo>
                    <a:pt x="10755" y="3563"/>
                    <a:pt x="10845" y="3489"/>
                    <a:pt x="10755" y="3415"/>
                  </a:cubicBezTo>
                  <a:cubicBezTo>
                    <a:pt x="10934" y="3415"/>
                    <a:pt x="10845" y="3340"/>
                    <a:pt x="10755" y="3340"/>
                  </a:cubicBezTo>
                  <a:cubicBezTo>
                    <a:pt x="10755" y="3340"/>
                    <a:pt x="10666" y="3489"/>
                    <a:pt x="10666" y="3489"/>
                  </a:cubicBezTo>
                  <a:cubicBezTo>
                    <a:pt x="10666" y="3489"/>
                    <a:pt x="10755" y="3340"/>
                    <a:pt x="10755" y="3266"/>
                  </a:cubicBezTo>
                  <a:cubicBezTo>
                    <a:pt x="10666" y="3118"/>
                    <a:pt x="10666" y="3266"/>
                    <a:pt x="10576" y="3340"/>
                  </a:cubicBezTo>
                  <a:cubicBezTo>
                    <a:pt x="10576" y="3266"/>
                    <a:pt x="10576" y="3192"/>
                    <a:pt x="10486" y="3192"/>
                  </a:cubicBezTo>
                  <a:cubicBezTo>
                    <a:pt x="10486" y="3192"/>
                    <a:pt x="10576" y="3340"/>
                    <a:pt x="10576" y="3340"/>
                  </a:cubicBezTo>
                  <a:cubicBezTo>
                    <a:pt x="10576" y="3340"/>
                    <a:pt x="10576" y="3415"/>
                    <a:pt x="10486" y="3340"/>
                  </a:cubicBezTo>
                  <a:cubicBezTo>
                    <a:pt x="10397" y="3340"/>
                    <a:pt x="10486" y="3192"/>
                    <a:pt x="10397" y="3192"/>
                  </a:cubicBezTo>
                  <a:cubicBezTo>
                    <a:pt x="10397" y="3266"/>
                    <a:pt x="10486" y="3340"/>
                    <a:pt x="10486" y="3489"/>
                  </a:cubicBezTo>
                  <a:cubicBezTo>
                    <a:pt x="10397" y="3489"/>
                    <a:pt x="10397" y="3340"/>
                    <a:pt x="10307" y="3340"/>
                  </a:cubicBezTo>
                  <a:cubicBezTo>
                    <a:pt x="10128" y="3266"/>
                    <a:pt x="10397" y="3489"/>
                    <a:pt x="10217" y="3415"/>
                  </a:cubicBezTo>
                  <a:cubicBezTo>
                    <a:pt x="10217" y="3415"/>
                    <a:pt x="10217" y="3489"/>
                    <a:pt x="10217" y="3489"/>
                  </a:cubicBezTo>
                  <a:cubicBezTo>
                    <a:pt x="10217" y="3415"/>
                    <a:pt x="10217" y="3415"/>
                    <a:pt x="10128" y="3415"/>
                  </a:cubicBezTo>
                  <a:cubicBezTo>
                    <a:pt x="10128" y="3415"/>
                    <a:pt x="10128" y="3489"/>
                    <a:pt x="10217" y="3489"/>
                  </a:cubicBezTo>
                  <a:cubicBezTo>
                    <a:pt x="10217" y="3489"/>
                    <a:pt x="10307" y="3489"/>
                    <a:pt x="10397" y="3563"/>
                  </a:cubicBezTo>
                  <a:cubicBezTo>
                    <a:pt x="10307" y="3563"/>
                    <a:pt x="10307" y="3563"/>
                    <a:pt x="10217" y="3563"/>
                  </a:cubicBezTo>
                  <a:cubicBezTo>
                    <a:pt x="10217" y="3563"/>
                    <a:pt x="10307" y="3637"/>
                    <a:pt x="10307" y="3637"/>
                  </a:cubicBezTo>
                  <a:cubicBezTo>
                    <a:pt x="10217" y="3637"/>
                    <a:pt x="10217" y="3563"/>
                    <a:pt x="10128" y="3563"/>
                  </a:cubicBezTo>
                  <a:cubicBezTo>
                    <a:pt x="10128" y="3563"/>
                    <a:pt x="10038" y="3637"/>
                    <a:pt x="10038" y="3637"/>
                  </a:cubicBezTo>
                  <a:cubicBezTo>
                    <a:pt x="10038" y="3637"/>
                    <a:pt x="10038" y="3563"/>
                    <a:pt x="9949" y="3637"/>
                  </a:cubicBezTo>
                  <a:cubicBezTo>
                    <a:pt x="9949" y="3563"/>
                    <a:pt x="9949" y="3637"/>
                    <a:pt x="9859" y="3637"/>
                  </a:cubicBezTo>
                  <a:cubicBezTo>
                    <a:pt x="9859" y="3637"/>
                    <a:pt x="9859" y="3637"/>
                    <a:pt x="9859" y="3637"/>
                  </a:cubicBezTo>
                  <a:cubicBezTo>
                    <a:pt x="9949" y="3637"/>
                    <a:pt x="10038" y="3637"/>
                    <a:pt x="10038" y="3712"/>
                  </a:cubicBezTo>
                  <a:cubicBezTo>
                    <a:pt x="9949" y="3637"/>
                    <a:pt x="10038" y="3712"/>
                    <a:pt x="10038" y="3712"/>
                  </a:cubicBezTo>
                  <a:cubicBezTo>
                    <a:pt x="10038" y="3712"/>
                    <a:pt x="10128" y="3786"/>
                    <a:pt x="10128" y="3786"/>
                  </a:cubicBezTo>
                  <a:cubicBezTo>
                    <a:pt x="10038" y="3786"/>
                    <a:pt x="9949" y="3712"/>
                    <a:pt x="9949" y="3786"/>
                  </a:cubicBezTo>
                  <a:cubicBezTo>
                    <a:pt x="9859" y="3786"/>
                    <a:pt x="9949" y="3786"/>
                    <a:pt x="9949" y="3786"/>
                  </a:cubicBezTo>
                  <a:cubicBezTo>
                    <a:pt x="9949" y="3860"/>
                    <a:pt x="10038" y="3860"/>
                    <a:pt x="10038" y="3786"/>
                  </a:cubicBezTo>
                  <a:cubicBezTo>
                    <a:pt x="10038" y="3860"/>
                    <a:pt x="10038" y="3860"/>
                    <a:pt x="10128" y="3860"/>
                  </a:cubicBezTo>
                  <a:cubicBezTo>
                    <a:pt x="10038" y="3934"/>
                    <a:pt x="10038" y="3934"/>
                    <a:pt x="10038" y="3934"/>
                  </a:cubicBezTo>
                  <a:cubicBezTo>
                    <a:pt x="9949" y="3934"/>
                    <a:pt x="9949" y="3860"/>
                    <a:pt x="9859" y="3934"/>
                  </a:cubicBezTo>
                  <a:cubicBezTo>
                    <a:pt x="9949" y="3934"/>
                    <a:pt x="9949" y="3934"/>
                    <a:pt x="9859" y="4008"/>
                  </a:cubicBezTo>
                  <a:cubicBezTo>
                    <a:pt x="9949" y="4008"/>
                    <a:pt x="9949" y="4008"/>
                    <a:pt x="10038" y="4008"/>
                  </a:cubicBezTo>
                  <a:cubicBezTo>
                    <a:pt x="10038" y="4008"/>
                    <a:pt x="10128" y="4008"/>
                    <a:pt x="10128" y="4008"/>
                  </a:cubicBezTo>
                  <a:cubicBezTo>
                    <a:pt x="10128" y="4008"/>
                    <a:pt x="10038" y="4008"/>
                    <a:pt x="10038" y="4008"/>
                  </a:cubicBezTo>
                  <a:cubicBezTo>
                    <a:pt x="10038" y="4008"/>
                    <a:pt x="10038" y="4083"/>
                    <a:pt x="10038" y="4083"/>
                  </a:cubicBezTo>
                  <a:cubicBezTo>
                    <a:pt x="10038" y="4083"/>
                    <a:pt x="9859" y="4083"/>
                    <a:pt x="9859" y="4157"/>
                  </a:cubicBezTo>
                  <a:cubicBezTo>
                    <a:pt x="9769" y="4083"/>
                    <a:pt x="9769" y="4231"/>
                    <a:pt x="9859" y="4231"/>
                  </a:cubicBezTo>
                  <a:close/>
                  <a:moveTo>
                    <a:pt x="10845" y="3266"/>
                  </a:moveTo>
                  <a:cubicBezTo>
                    <a:pt x="10934" y="3266"/>
                    <a:pt x="10934" y="3340"/>
                    <a:pt x="11024" y="3340"/>
                  </a:cubicBezTo>
                  <a:cubicBezTo>
                    <a:pt x="11024" y="3340"/>
                    <a:pt x="11203" y="3266"/>
                    <a:pt x="11293" y="3266"/>
                  </a:cubicBezTo>
                  <a:cubicBezTo>
                    <a:pt x="11293" y="3266"/>
                    <a:pt x="11293" y="3266"/>
                    <a:pt x="11293" y="3266"/>
                  </a:cubicBezTo>
                  <a:cubicBezTo>
                    <a:pt x="11383" y="3266"/>
                    <a:pt x="11383" y="3266"/>
                    <a:pt x="11383" y="3266"/>
                  </a:cubicBezTo>
                  <a:cubicBezTo>
                    <a:pt x="11472" y="3266"/>
                    <a:pt x="11472" y="3192"/>
                    <a:pt x="11472" y="3118"/>
                  </a:cubicBezTo>
                  <a:cubicBezTo>
                    <a:pt x="11472" y="3118"/>
                    <a:pt x="11472" y="3118"/>
                    <a:pt x="11472" y="3118"/>
                  </a:cubicBezTo>
                  <a:cubicBezTo>
                    <a:pt x="11472" y="3118"/>
                    <a:pt x="11472" y="3044"/>
                    <a:pt x="11472" y="3044"/>
                  </a:cubicBezTo>
                  <a:cubicBezTo>
                    <a:pt x="11472" y="3044"/>
                    <a:pt x="11562" y="3044"/>
                    <a:pt x="11562" y="2969"/>
                  </a:cubicBezTo>
                  <a:cubicBezTo>
                    <a:pt x="11562" y="2969"/>
                    <a:pt x="11562" y="2969"/>
                    <a:pt x="11651" y="2895"/>
                  </a:cubicBezTo>
                  <a:cubicBezTo>
                    <a:pt x="11651" y="2895"/>
                    <a:pt x="11651" y="2895"/>
                    <a:pt x="11651" y="2821"/>
                  </a:cubicBezTo>
                  <a:cubicBezTo>
                    <a:pt x="11651" y="2821"/>
                    <a:pt x="11651" y="2821"/>
                    <a:pt x="11651" y="2747"/>
                  </a:cubicBezTo>
                  <a:cubicBezTo>
                    <a:pt x="11651" y="2747"/>
                    <a:pt x="11562" y="2672"/>
                    <a:pt x="11472" y="2747"/>
                  </a:cubicBezTo>
                  <a:cubicBezTo>
                    <a:pt x="11562" y="2672"/>
                    <a:pt x="11472" y="2598"/>
                    <a:pt x="11472" y="2672"/>
                  </a:cubicBezTo>
                  <a:cubicBezTo>
                    <a:pt x="11472" y="2672"/>
                    <a:pt x="11383" y="2672"/>
                    <a:pt x="11383" y="2598"/>
                  </a:cubicBezTo>
                  <a:cubicBezTo>
                    <a:pt x="11293" y="2672"/>
                    <a:pt x="11472" y="2747"/>
                    <a:pt x="11472" y="2821"/>
                  </a:cubicBezTo>
                  <a:cubicBezTo>
                    <a:pt x="11472" y="2895"/>
                    <a:pt x="11383" y="2969"/>
                    <a:pt x="11472" y="3044"/>
                  </a:cubicBezTo>
                  <a:cubicBezTo>
                    <a:pt x="11293" y="3044"/>
                    <a:pt x="11383" y="2821"/>
                    <a:pt x="11383" y="2821"/>
                  </a:cubicBezTo>
                  <a:cubicBezTo>
                    <a:pt x="11203" y="2747"/>
                    <a:pt x="11293" y="2895"/>
                    <a:pt x="11203" y="2895"/>
                  </a:cubicBezTo>
                  <a:cubicBezTo>
                    <a:pt x="11203" y="2895"/>
                    <a:pt x="11203" y="2821"/>
                    <a:pt x="11114" y="2821"/>
                  </a:cubicBezTo>
                  <a:cubicBezTo>
                    <a:pt x="11114" y="2821"/>
                    <a:pt x="11114" y="2821"/>
                    <a:pt x="11114" y="2821"/>
                  </a:cubicBezTo>
                  <a:cubicBezTo>
                    <a:pt x="11114" y="2895"/>
                    <a:pt x="11114" y="2895"/>
                    <a:pt x="11114" y="2969"/>
                  </a:cubicBezTo>
                  <a:cubicBezTo>
                    <a:pt x="11114" y="2969"/>
                    <a:pt x="11293" y="2969"/>
                    <a:pt x="11293" y="2969"/>
                  </a:cubicBezTo>
                  <a:cubicBezTo>
                    <a:pt x="11293" y="3044"/>
                    <a:pt x="11114" y="2969"/>
                    <a:pt x="11114" y="2969"/>
                  </a:cubicBezTo>
                  <a:cubicBezTo>
                    <a:pt x="10934" y="2969"/>
                    <a:pt x="10934" y="2969"/>
                    <a:pt x="11024" y="3044"/>
                  </a:cubicBezTo>
                  <a:cubicBezTo>
                    <a:pt x="11024" y="3118"/>
                    <a:pt x="11024" y="3118"/>
                    <a:pt x="11114" y="3118"/>
                  </a:cubicBezTo>
                  <a:cubicBezTo>
                    <a:pt x="11114" y="3192"/>
                    <a:pt x="11024" y="3192"/>
                    <a:pt x="11024" y="3192"/>
                  </a:cubicBezTo>
                  <a:cubicBezTo>
                    <a:pt x="11024" y="3192"/>
                    <a:pt x="11024" y="3192"/>
                    <a:pt x="11024" y="3118"/>
                  </a:cubicBezTo>
                  <a:cubicBezTo>
                    <a:pt x="10934" y="3118"/>
                    <a:pt x="10845" y="3192"/>
                    <a:pt x="10845" y="3118"/>
                  </a:cubicBezTo>
                  <a:cubicBezTo>
                    <a:pt x="10845" y="3192"/>
                    <a:pt x="10755" y="3192"/>
                    <a:pt x="10845" y="3266"/>
                  </a:cubicBezTo>
                  <a:close/>
                  <a:moveTo>
                    <a:pt x="11562" y="2375"/>
                  </a:moveTo>
                  <a:cubicBezTo>
                    <a:pt x="11472" y="2375"/>
                    <a:pt x="11472" y="2450"/>
                    <a:pt x="11562" y="2450"/>
                  </a:cubicBezTo>
                  <a:cubicBezTo>
                    <a:pt x="11562" y="2524"/>
                    <a:pt x="11472" y="2450"/>
                    <a:pt x="11472" y="2524"/>
                  </a:cubicBezTo>
                  <a:cubicBezTo>
                    <a:pt x="11383" y="2524"/>
                    <a:pt x="11472" y="2598"/>
                    <a:pt x="11562" y="2598"/>
                  </a:cubicBezTo>
                  <a:cubicBezTo>
                    <a:pt x="11562" y="2672"/>
                    <a:pt x="11651" y="2672"/>
                    <a:pt x="11651" y="2747"/>
                  </a:cubicBezTo>
                  <a:cubicBezTo>
                    <a:pt x="11741" y="2821"/>
                    <a:pt x="11741" y="2821"/>
                    <a:pt x="11831" y="2821"/>
                  </a:cubicBezTo>
                  <a:cubicBezTo>
                    <a:pt x="11920" y="2747"/>
                    <a:pt x="11920" y="2747"/>
                    <a:pt x="12010" y="2672"/>
                  </a:cubicBezTo>
                  <a:cubicBezTo>
                    <a:pt x="12010" y="2598"/>
                    <a:pt x="12010" y="2524"/>
                    <a:pt x="12100" y="2524"/>
                  </a:cubicBezTo>
                  <a:cubicBezTo>
                    <a:pt x="12100" y="2450"/>
                    <a:pt x="12279" y="2450"/>
                    <a:pt x="12189" y="2375"/>
                  </a:cubicBezTo>
                  <a:cubicBezTo>
                    <a:pt x="12189" y="2301"/>
                    <a:pt x="12100" y="2375"/>
                    <a:pt x="12100" y="2450"/>
                  </a:cubicBezTo>
                  <a:cubicBezTo>
                    <a:pt x="12100" y="2375"/>
                    <a:pt x="12100" y="2301"/>
                    <a:pt x="12100" y="2301"/>
                  </a:cubicBezTo>
                  <a:cubicBezTo>
                    <a:pt x="12010" y="2301"/>
                    <a:pt x="12010" y="2375"/>
                    <a:pt x="12010" y="2450"/>
                  </a:cubicBezTo>
                  <a:cubicBezTo>
                    <a:pt x="11920" y="2450"/>
                    <a:pt x="11920" y="2375"/>
                    <a:pt x="11920" y="2375"/>
                  </a:cubicBezTo>
                  <a:cubicBezTo>
                    <a:pt x="11831" y="2301"/>
                    <a:pt x="11920" y="2227"/>
                    <a:pt x="11920" y="2227"/>
                  </a:cubicBezTo>
                  <a:cubicBezTo>
                    <a:pt x="11831" y="2301"/>
                    <a:pt x="11831" y="2227"/>
                    <a:pt x="11831" y="2227"/>
                  </a:cubicBezTo>
                  <a:cubicBezTo>
                    <a:pt x="11741" y="2227"/>
                    <a:pt x="11741" y="2301"/>
                    <a:pt x="11651" y="2227"/>
                  </a:cubicBezTo>
                  <a:cubicBezTo>
                    <a:pt x="11651" y="2301"/>
                    <a:pt x="11741" y="2301"/>
                    <a:pt x="11741" y="2375"/>
                  </a:cubicBezTo>
                  <a:cubicBezTo>
                    <a:pt x="11741" y="2375"/>
                    <a:pt x="11651" y="2301"/>
                    <a:pt x="11651" y="2301"/>
                  </a:cubicBezTo>
                  <a:cubicBezTo>
                    <a:pt x="11651" y="2301"/>
                    <a:pt x="11651" y="2375"/>
                    <a:pt x="11651" y="2375"/>
                  </a:cubicBezTo>
                  <a:cubicBezTo>
                    <a:pt x="11562" y="2375"/>
                    <a:pt x="11562" y="2301"/>
                    <a:pt x="11562" y="2375"/>
                  </a:cubicBezTo>
                  <a:close/>
                  <a:moveTo>
                    <a:pt x="12817" y="2227"/>
                  </a:moveTo>
                  <a:cubicBezTo>
                    <a:pt x="12817" y="2301"/>
                    <a:pt x="12906" y="2301"/>
                    <a:pt x="12906" y="2227"/>
                  </a:cubicBezTo>
                  <a:cubicBezTo>
                    <a:pt x="12906" y="2227"/>
                    <a:pt x="12906" y="2227"/>
                    <a:pt x="12906" y="2227"/>
                  </a:cubicBezTo>
                  <a:cubicBezTo>
                    <a:pt x="12906" y="2227"/>
                    <a:pt x="12906" y="2227"/>
                    <a:pt x="12906" y="2153"/>
                  </a:cubicBezTo>
                  <a:cubicBezTo>
                    <a:pt x="12996" y="2227"/>
                    <a:pt x="12906" y="2301"/>
                    <a:pt x="12996" y="2301"/>
                  </a:cubicBezTo>
                  <a:cubicBezTo>
                    <a:pt x="12996" y="2301"/>
                    <a:pt x="12996" y="2301"/>
                    <a:pt x="12996" y="2301"/>
                  </a:cubicBezTo>
                  <a:cubicBezTo>
                    <a:pt x="12996" y="2301"/>
                    <a:pt x="12996" y="2227"/>
                    <a:pt x="12996" y="2227"/>
                  </a:cubicBezTo>
                  <a:cubicBezTo>
                    <a:pt x="13085" y="2227"/>
                    <a:pt x="13085" y="2301"/>
                    <a:pt x="13085" y="2301"/>
                  </a:cubicBezTo>
                  <a:cubicBezTo>
                    <a:pt x="13085" y="2301"/>
                    <a:pt x="13085" y="2301"/>
                    <a:pt x="13085" y="2227"/>
                  </a:cubicBezTo>
                  <a:cubicBezTo>
                    <a:pt x="13175" y="2153"/>
                    <a:pt x="13175" y="2079"/>
                    <a:pt x="13175" y="2004"/>
                  </a:cubicBezTo>
                  <a:cubicBezTo>
                    <a:pt x="13175" y="1930"/>
                    <a:pt x="13085" y="1930"/>
                    <a:pt x="13085" y="1930"/>
                  </a:cubicBezTo>
                  <a:cubicBezTo>
                    <a:pt x="13085" y="1930"/>
                    <a:pt x="12996" y="1930"/>
                    <a:pt x="12906" y="1930"/>
                  </a:cubicBezTo>
                  <a:cubicBezTo>
                    <a:pt x="12906" y="1930"/>
                    <a:pt x="12906" y="1930"/>
                    <a:pt x="12906" y="1930"/>
                  </a:cubicBezTo>
                  <a:cubicBezTo>
                    <a:pt x="12817" y="2004"/>
                    <a:pt x="12817" y="2079"/>
                    <a:pt x="12817" y="2227"/>
                  </a:cubicBezTo>
                  <a:close/>
                  <a:moveTo>
                    <a:pt x="12189" y="1930"/>
                  </a:moveTo>
                  <a:cubicBezTo>
                    <a:pt x="12189" y="2004"/>
                    <a:pt x="12279" y="2079"/>
                    <a:pt x="12279" y="2153"/>
                  </a:cubicBezTo>
                  <a:cubicBezTo>
                    <a:pt x="12279" y="2153"/>
                    <a:pt x="12189" y="2227"/>
                    <a:pt x="12279" y="2301"/>
                  </a:cubicBezTo>
                  <a:cubicBezTo>
                    <a:pt x="12368" y="2301"/>
                    <a:pt x="12458" y="2301"/>
                    <a:pt x="12458" y="2227"/>
                  </a:cubicBezTo>
                  <a:cubicBezTo>
                    <a:pt x="12548" y="2227"/>
                    <a:pt x="12458" y="2227"/>
                    <a:pt x="12548" y="2227"/>
                  </a:cubicBezTo>
                  <a:cubicBezTo>
                    <a:pt x="12548" y="2153"/>
                    <a:pt x="12548" y="2227"/>
                    <a:pt x="12637" y="2153"/>
                  </a:cubicBezTo>
                  <a:cubicBezTo>
                    <a:pt x="12548" y="2153"/>
                    <a:pt x="12458" y="2079"/>
                    <a:pt x="12458" y="2079"/>
                  </a:cubicBezTo>
                  <a:cubicBezTo>
                    <a:pt x="12368" y="2004"/>
                    <a:pt x="12458" y="2004"/>
                    <a:pt x="12368" y="1930"/>
                  </a:cubicBezTo>
                  <a:cubicBezTo>
                    <a:pt x="12368" y="2004"/>
                    <a:pt x="12368" y="2079"/>
                    <a:pt x="12279" y="2079"/>
                  </a:cubicBezTo>
                  <a:cubicBezTo>
                    <a:pt x="12279" y="2004"/>
                    <a:pt x="12279" y="1930"/>
                    <a:pt x="12189" y="1856"/>
                  </a:cubicBezTo>
                  <a:cubicBezTo>
                    <a:pt x="12189" y="1856"/>
                    <a:pt x="12189" y="1856"/>
                    <a:pt x="12189" y="1856"/>
                  </a:cubicBezTo>
                  <a:cubicBezTo>
                    <a:pt x="12100" y="1856"/>
                    <a:pt x="12100" y="1856"/>
                    <a:pt x="12100" y="1930"/>
                  </a:cubicBezTo>
                  <a:cubicBezTo>
                    <a:pt x="12010" y="1856"/>
                    <a:pt x="12100" y="1930"/>
                    <a:pt x="12189" y="1930"/>
                  </a:cubicBezTo>
                  <a:close/>
                  <a:moveTo>
                    <a:pt x="14520" y="1707"/>
                  </a:moveTo>
                  <a:cubicBezTo>
                    <a:pt x="14430" y="1633"/>
                    <a:pt x="14430" y="1707"/>
                    <a:pt x="14430" y="1782"/>
                  </a:cubicBezTo>
                  <a:cubicBezTo>
                    <a:pt x="14520" y="1856"/>
                    <a:pt x="14609" y="1856"/>
                    <a:pt x="14699" y="1856"/>
                  </a:cubicBezTo>
                  <a:cubicBezTo>
                    <a:pt x="14699" y="1856"/>
                    <a:pt x="14968" y="1930"/>
                    <a:pt x="14968" y="1930"/>
                  </a:cubicBezTo>
                  <a:cubicBezTo>
                    <a:pt x="15057" y="1856"/>
                    <a:pt x="14788" y="1782"/>
                    <a:pt x="14878" y="1782"/>
                  </a:cubicBezTo>
                  <a:cubicBezTo>
                    <a:pt x="14878" y="1707"/>
                    <a:pt x="14788" y="1707"/>
                    <a:pt x="14788" y="1707"/>
                  </a:cubicBezTo>
                  <a:cubicBezTo>
                    <a:pt x="14788" y="1707"/>
                    <a:pt x="14788" y="1633"/>
                    <a:pt x="14788" y="1633"/>
                  </a:cubicBezTo>
                  <a:cubicBezTo>
                    <a:pt x="14699" y="1559"/>
                    <a:pt x="14699" y="1707"/>
                    <a:pt x="14699" y="1707"/>
                  </a:cubicBezTo>
                  <a:cubicBezTo>
                    <a:pt x="14699" y="1707"/>
                    <a:pt x="14699" y="1633"/>
                    <a:pt x="14699" y="1559"/>
                  </a:cubicBezTo>
                  <a:cubicBezTo>
                    <a:pt x="14699" y="1633"/>
                    <a:pt x="14699" y="1633"/>
                    <a:pt x="14699" y="1633"/>
                  </a:cubicBezTo>
                  <a:cubicBezTo>
                    <a:pt x="14609" y="1633"/>
                    <a:pt x="14609" y="1633"/>
                    <a:pt x="14609" y="1633"/>
                  </a:cubicBezTo>
                  <a:cubicBezTo>
                    <a:pt x="14609" y="1633"/>
                    <a:pt x="14609" y="1633"/>
                    <a:pt x="14609" y="1633"/>
                  </a:cubicBezTo>
                  <a:cubicBezTo>
                    <a:pt x="14609" y="1633"/>
                    <a:pt x="14609" y="1633"/>
                    <a:pt x="14520" y="1633"/>
                  </a:cubicBezTo>
                  <a:cubicBezTo>
                    <a:pt x="14520" y="1633"/>
                    <a:pt x="14520" y="1633"/>
                    <a:pt x="14520" y="1633"/>
                  </a:cubicBezTo>
                  <a:cubicBezTo>
                    <a:pt x="14520" y="1633"/>
                    <a:pt x="14520" y="1707"/>
                    <a:pt x="14520" y="1782"/>
                  </a:cubicBezTo>
                  <a:cubicBezTo>
                    <a:pt x="14520" y="1707"/>
                    <a:pt x="14520" y="1707"/>
                    <a:pt x="14520" y="1707"/>
                  </a:cubicBezTo>
                  <a:close/>
                  <a:moveTo>
                    <a:pt x="15237" y="1114"/>
                  </a:moveTo>
                  <a:cubicBezTo>
                    <a:pt x="15326" y="1188"/>
                    <a:pt x="15326" y="1188"/>
                    <a:pt x="15326" y="1188"/>
                  </a:cubicBezTo>
                  <a:cubicBezTo>
                    <a:pt x="15326" y="1188"/>
                    <a:pt x="15326" y="1262"/>
                    <a:pt x="15416" y="1262"/>
                  </a:cubicBezTo>
                  <a:cubicBezTo>
                    <a:pt x="15326" y="1262"/>
                    <a:pt x="15326" y="1262"/>
                    <a:pt x="15326" y="1262"/>
                  </a:cubicBezTo>
                  <a:cubicBezTo>
                    <a:pt x="15237" y="1262"/>
                    <a:pt x="15237" y="1336"/>
                    <a:pt x="15326" y="1336"/>
                  </a:cubicBezTo>
                  <a:cubicBezTo>
                    <a:pt x="15237" y="1336"/>
                    <a:pt x="15237" y="1262"/>
                    <a:pt x="15237" y="1336"/>
                  </a:cubicBezTo>
                  <a:cubicBezTo>
                    <a:pt x="15237" y="1336"/>
                    <a:pt x="15237" y="1336"/>
                    <a:pt x="15237" y="1336"/>
                  </a:cubicBezTo>
                  <a:cubicBezTo>
                    <a:pt x="15237" y="1336"/>
                    <a:pt x="15237" y="1411"/>
                    <a:pt x="15147" y="1411"/>
                  </a:cubicBezTo>
                  <a:cubicBezTo>
                    <a:pt x="15147" y="1411"/>
                    <a:pt x="15147" y="1262"/>
                    <a:pt x="15057" y="1262"/>
                  </a:cubicBezTo>
                  <a:cubicBezTo>
                    <a:pt x="15057" y="1336"/>
                    <a:pt x="15147" y="1336"/>
                    <a:pt x="15057" y="1411"/>
                  </a:cubicBezTo>
                  <a:cubicBezTo>
                    <a:pt x="15057" y="1262"/>
                    <a:pt x="14968" y="1411"/>
                    <a:pt x="14968" y="1411"/>
                  </a:cubicBezTo>
                  <a:cubicBezTo>
                    <a:pt x="14968" y="1411"/>
                    <a:pt x="14878" y="1485"/>
                    <a:pt x="14878" y="1485"/>
                  </a:cubicBezTo>
                  <a:cubicBezTo>
                    <a:pt x="14878" y="1559"/>
                    <a:pt x="14878" y="1485"/>
                    <a:pt x="14878" y="1559"/>
                  </a:cubicBezTo>
                  <a:cubicBezTo>
                    <a:pt x="14878" y="1559"/>
                    <a:pt x="14968" y="1559"/>
                    <a:pt x="14878" y="1559"/>
                  </a:cubicBezTo>
                  <a:cubicBezTo>
                    <a:pt x="14878" y="1559"/>
                    <a:pt x="14878" y="1559"/>
                    <a:pt x="14878" y="1559"/>
                  </a:cubicBezTo>
                  <a:cubicBezTo>
                    <a:pt x="14788" y="1559"/>
                    <a:pt x="14878" y="1633"/>
                    <a:pt x="14878" y="1633"/>
                  </a:cubicBezTo>
                  <a:cubicBezTo>
                    <a:pt x="14878" y="1633"/>
                    <a:pt x="14968" y="1707"/>
                    <a:pt x="14968" y="1707"/>
                  </a:cubicBezTo>
                  <a:cubicBezTo>
                    <a:pt x="14968" y="1633"/>
                    <a:pt x="15057" y="1633"/>
                    <a:pt x="15057" y="1559"/>
                  </a:cubicBezTo>
                  <a:cubicBezTo>
                    <a:pt x="15057" y="1633"/>
                    <a:pt x="14968" y="1782"/>
                    <a:pt x="15057" y="1782"/>
                  </a:cubicBezTo>
                  <a:cubicBezTo>
                    <a:pt x="15057" y="1856"/>
                    <a:pt x="15237" y="1782"/>
                    <a:pt x="15237" y="1782"/>
                  </a:cubicBezTo>
                  <a:cubicBezTo>
                    <a:pt x="15237" y="1707"/>
                    <a:pt x="15237" y="1707"/>
                    <a:pt x="15237" y="1707"/>
                  </a:cubicBezTo>
                  <a:cubicBezTo>
                    <a:pt x="15237" y="1707"/>
                    <a:pt x="15237" y="1707"/>
                    <a:pt x="15326" y="1707"/>
                  </a:cubicBezTo>
                  <a:cubicBezTo>
                    <a:pt x="15326" y="1633"/>
                    <a:pt x="15326" y="1633"/>
                    <a:pt x="15416" y="1633"/>
                  </a:cubicBezTo>
                  <a:cubicBezTo>
                    <a:pt x="15416" y="1559"/>
                    <a:pt x="15505" y="1485"/>
                    <a:pt x="15505" y="1411"/>
                  </a:cubicBezTo>
                  <a:cubicBezTo>
                    <a:pt x="15505" y="1411"/>
                    <a:pt x="15505" y="1336"/>
                    <a:pt x="15505" y="1411"/>
                  </a:cubicBezTo>
                  <a:cubicBezTo>
                    <a:pt x="15505" y="1336"/>
                    <a:pt x="15416" y="1336"/>
                    <a:pt x="15416" y="1336"/>
                  </a:cubicBezTo>
                  <a:cubicBezTo>
                    <a:pt x="15416" y="1336"/>
                    <a:pt x="15416" y="1262"/>
                    <a:pt x="15416" y="1262"/>
                  </a:cubicBezTo>
                  <a:cubicBezTo>
                    <a:pt x="15416" y="1188"/>
                    <a:pt x="15416" y="1188"/>
                    <a:pt x="15416" y="1188"/>
                  </a:cubicBezTo>
                  <a:cubicBezTo>
                    <a:pt x="15416" y="1188"/>
                    <a:pt x="15326" y="1114"/>
                    <a:pt x="15237" y="1114"/>
                  </a:cubicBezTo>
                  <a:close/>
                  <a:moveTo>
                    <a:pt x="15505" y="1039"/>
                  </a:moveTo>
                  <a:cubicBezTo>
                    <a:pt x="15505" y="1114"/>
                    <a:pt x="15505" y="1114"/>
                    <a:pt x="15505" y="1188"/>
                  </a:cubicBezTo>
                  <a:cubicBezTo>
                    <a:pt x="15595" y="1188"/>
                    <a:pt x="15505" y="1336"/>
                    <a:pt x="15595" y="1336"/>
                  </a:cubicBezTo>
                  <a:cubicBezTo>
                    <a:pt x="15685" y="1411"/>
                    <a:pt x="15774" y="1262"/>
                    <a:pt x="15864" y="1188"/>
                  </a:cubicBezTo>
                  <a:cubicBezTo>
                    <a:pt x="15864" y="1188"/>
                    <a:pt x="15864" y="1188"/>
                    <a:pt x="15864" y="1114"/>
                  </a:cubicBezTo>
                  <a:cubicBezTo>
                    <a:pt x="15864" y="1114"/>
                    <a:pt x="15864" y="1114"/>
                    <a:pt x="15864" y="1114"/>
                  </a:cubicBezTo>
                  <a:cubicBezTo>
                    <a:pt x="15864" y="1039"/>
                    <a:pt x="15864" y="1039"/>
                    <a:pt x="15774" y="1039"/>
                  </a:cubicBezTo>
                  <a:cubicBezTo>
                    <a:pt x="15774" y="891"/>
                    <a:pt x="15685" y="965"/>
                    <a:pt x="15595" y="965"/>
                  </a:cubicBezTo>
                  <a:cubicBezTo>
                    <a:pt x="15685" y="891"/>
                    <a:pt x="15685" y="817"/>
                    <a:pt x="15595" y="891"/>
                  </a:cubicBezTo>
                  <a:cubicBezTo>
                    <a:pt x="15505" y="891"/>
                    <a:pt x="15416" y="965"/>
                    <a:pt x="15505" y="1039"/>
                  </a:cubicBezTo>
                  <a:close/>
                  <a:moveTo>
                    <a:pt x="14161" y="1114"/>
                  </a:moveTo>
                  <a:cubicBezTo>
                    <a:pt x="14161" y="1114"/>
                    <a:pt x="14161" y="1114"/>
                    <a:pt x="14161" y="1114"/>
                  </a:cubicBezTo>
                  <a:cubicBezTo>
                    <a:pt x="14161" y="1188"/>
                    <a:pt x="14161" y="1188"/>
                    <a:pt x="14161" y="1188"/>
                  </a:cubicBezTo>
                  <a:cubicBezTo>
                    <a:pt x="14251" y="1188"/>
                    <a:pt x="14340" y="1188"/>
                    <a:pt x="14430" y="1188"/>
                  </a:cubicBezTo>
                  <a:cubicBezTo>
                    <a:pt x="14340" y="1188"/>
                    <a:pt x="14340" y="1262"/>
                    <a:pt x="14251" y="1411"/>
                  </a:cubicBezTo>
                  <a:cubicBezTo>
                    <a:pt x="14251" y="1411"/>
                    <a:pt x="14251" y="1485"/>
                    <a:pt x="14251" y="1411"/>
                  </a:cubicBezTo>
                  <a:cubicBezTo>
                    <a:pt x="14340" y="1411"/>
                    <a:pt x="14340" y="1336"/>
                    <a:pt x="14340" y="1336"/>
                  </a:cubicBezTo>
                  <a:cubicBezTo>
                    <a:pt x="14430" y="1336"/>
                    <a:pt x="14340" y="1336"/>
                    <a:pt x="14430" y="1411"/>
                  </a:cubicBezTo>
                  <a:cubicBezTo>
                    <a:pt x="14430" y="1411"/>
                    <a:pt x="14430" y="1336"/>
                    <a:pt x="14520" y="1411"/>
                  </a:cubicBezTo>
                  <a:cubicBezTo>
                    <a:pt x="14520" y="1336"/>
                    <a:pt x="14520" y="1336"/>
                    <a:pt x="14520" y="1336"/>
                  </a:cubicBezTo>
                  <a:cubicBezTo>
                    <a:pt x="14520" y="1336"/>
                    <a:pt x="14609" y="1336"/>
                    <a:pt x="14609" y="1411"/>
                  </a:cubicBezTo>
                  <a:cubicBezTo>
                    <a:pt x="14609" y="1336"/>
                    <a:pt x="14609" y="1336"/>
                    <a:pt x="14609" y="1336"/>
                  </a:cubicBezTo>
                  <a:cubicBezTo>
                    <a:pt x="14699" y="1336"/>
                    <a:pt x="14609" y="1188"/>
                    <a:pt x="14699" y="1262"/>
                  </a:cubicBezTo>
                  <a:cubicBezTo>
                    <a:pt x="14699" y="1262"/>
                    <a:pt x="14788" y="1336"/>
                    <a:pt x="14788" y="1336"/>
                  </a:cubicBezTo>
                  <a:cubicBezTo>
                    <a:pt x="14788" y="1336"/>
                    <a:pt x="14788" y="1336"/>
                    <a:pt x="14788" y="1336"/>
                  </a:cubicBezTo>
                  <a:cubicBezTo>
                    <a:pt x="14788" y="1336"/>
                    <a:pt x="14788" y="1262"/>
                    <a:pt x="14788" y="1262"/>
                  </a:cubicBezTo>
                  <a:cubicBezTo>
                    <a:pt x="14788" y="1336"/>
                    <a:pt x="14878" y="1336"/>
                    <a:pt x="14878" y="1262"/>
                  </a:cubicBezTo>
                  <a:cubicBezTo>
                    <a:pt x="14878" y="1262"/>
                    <a:pt x="14878" y="1262"/>
                    <a:pt x="14878" y="1262"/>
                  </a:cubicBezTo>
                  <a:cubicBezTo>
                    <a:pt x="14878" y="1262"/>
                    <a:pt x="14878" y="1262"/>
                    <a:pt x="14968" y="1262"/>
                  </a:cubicBezTo>
                  <a:cubicBezTo>
                    <a:pt x="14968" y="1262"/>
                    <a:pt x="14968" y="1188"/>
                    <a:pt x="14968" y="1188"/>
                  </a:cubicBezTo>
                  <a:cubicBezTo>
                    <a:pt x="14968" y="1188"/>
                    <a:pt x="14968" y="1188"/>
                    <a:pt x="15057" y="1188"/>
                  </a:cubicBezTo>
                  <a:cubicBezTo>
                    <a:pt x="15057" y="1188"/>
                    <a:pt x="15057" y="1114"/>
                    <a:pt x="14968" y="1114"/>
                  </a:cubicBezTo>
                  <a:cubicBezTo>
                    <a:pt x="15057" y="1114"/>
                    <a:pt x="15057" y="1114"/>
                    <a:pt x="15057" y="1039"/>
                  </a:cubicBezTo>
                  <a:cubicBezTo>
                    <a:pt x="15057" y="1039"/>
                    <a:pt x="15057" y="1039"/>
                    <a:pt x="15057" y="965"/>
                  </a:cubicBezTo>
                  <a:cubicBezTo>
                    <a:pt x="15147" y="965"/>
                    <a:pt x="15147" y="1039"/>
                    <a:pt x="15147" y="1039"/>
                  </a:cubicBezTo>
                  <a:cubicBezTo>
                    <a:pt x="15147" y="965"/>
                    <a:pt x="15147" y="965"/>
                    <a:pt x="15237" y="965"/>
                  </a:cubicBezTo>
                  <a:cubicBezTo>
                    <a:pt x="15237" y="965"/>
                    <a:pt x="15237" y="891"/>
                    <a:pt x="15237" y="891"/>
                  </a:cubicBezTo>
                  <a:cubicBezTo>
                    <a:pt x="15237" y="891"/>
                    <a:pt x="15237" y="891"/>
                    <a:pt x="15326" y="891"/>
                  </a:cubicBezTo>
                  <a:cubicBezTo>
                    <a:pt x="15326" y="891"/>
                    <a:pt x="15326" y="817"/>
                    <a:pt x="15326" y="817"/>
                  </a:cubicBezTo>
                  <a:cubicBezTo>
                    <a:pt x="15237" y="817"/>
                    <a:pt x="15326" y="817"/>
                    <a:pt x="15326" y="742"/>
                  </a:cubicBezTo>
                  <a:cubicBezTo>
                    <a:pt x="15326" y="742"/>
                    <a:pt x="15237" y="520"/>
                    <a:pt x="15237" y="668"/>
                  </a:cubicBezTo>
                  <a:cubicBezTo>
                    <a:pt x="15237" y="742"/>
                    <a:pt x="15237" y="817"/>
                    <a:pt x="15237" y="817"/>
                  </a:cubicBezTo>
                  <a:cubicBezTo>
                    <a:pt x="15147" y="817"/>
                    <a:pt x="15147" y="742"/>
                    <a:pt x="15057" y="742"/>
                  </a:cubicBezTo>
                  <a:cubicBezTo>
                    <a:pt x="15147" y="817"/>
                    <a:pt x="15057" y="742"/>
                    <a:pt x="14968" y="742"/>
                  </a:cubicBezTo>
                  <a:cubicBezTo>
                    <a:pt x="15057" y="742"/>
                    <a:pt x="15057" y="742"/>
                    <a:pt x="15057" y="742"/>
                  </a:cubicBezTo>
                  <a:cubicBezTo>
                    <a:pt x="14878" y="742"/>
                    <a:pt x="15057" y="891"/>
                    <a:pt x="15057" y="891"/>
                  </a:cubicBezTo>
                  <a:cubicBezTo>
                    <a:pt x="15057" y="891"/>
                    <a:pt x="15057" y="891"/>
                    <a:pt x="15057" y="891"/>
                  </a:cubicBezTo>
                  <a:cubicBezTo>
                    <a:pt x="15057" y="891"/>
                    <a:pt x="14968" y="891"/>
                    <a:pt x="15057" y="965"/>
                  </a:cubicBezTo>
                  <a:cubicBezTo>
                    <a:pt x="15057" y="965"/>
                    <a:pt x="14968" y="965"/>
                    <a:pt x="14968" y="891"/>
                  </a:cubicBezTo>
                  <a:cubicBezTo>
                    <a:pt x="14968" y="965"/>
                    <a:pt x="14968" y="1039"/>
                    <a:pt x="14968" y="1039"/>
                  </a:cubicBezTo>
                  <a:cubicBezTo>
                    <a:pt x="14878" y="1039"/>
                    <a:pt x="14878" y="1039"/>
                    <a:pt x="14878" y="965"/>
                  </a:cubicBezTo>
                  <a:cubicBezTo>
                    <a:pt x="14878" y="965"/>
                    <a:pt x="14878" y="965"/>
                    <a:pt x="14878" y="965"/>
                  </a:cubicBezTo>
                  <a:cubicBezTo>
                    <a:pt x="14878" y="891"/>
                    <a:pt x="14878" y="891"/>
                    <a:pt x="14788" y="891"/>
                  </a:cubicBezTo>
                  <a:cubicBezTo>
                    <a:pt x="14878" y="891"/>
                    <a:pt x="14788" y="891"/>
                    <a:pt x="14788" y="817"/>
                  </a:cubicBezTo>
                  <a:cubicBezTo>
                    <a:pt x="14699" y="891"/>
                    <a:pt x="14699" y="891"/>
                    <a:pt x="14788" y="965"/>
                  </a:cubicBezTo>
                  <a:cubicBezTo>
                    <a:pt x="14788" y="965"/>
                    <a:pt x="14788" y="1039"/>
                    <a:pt x="14788" y="1114"/>
                  </a:cubicBezTo>
                  <a:cubicBezTo>
                    <a:pt x="14699" y="1039"/>
                    <a:pt x="14699" y="1114"/>
                    <a:pt x="14699" y="1188"/>
                  </a:cubicBezTo>
                  <a:cubicBezTo>
                    <a:pt x="14699" y="1114"/>
                    <a:pt x="14699" y="1114"/>
                    <a:pt x="14699" y="1039"/>
                  </a:cubicBezTo>
                  <a:cubicBezTo>
                    <a:pt x="14699" y="1039"/>
                    <a:pt x="14699" y="1114"/>
                    <a:pt x="14609" y="1114"/>
                  </a:cubicBezTo>
                  <a:cubicBezTo>
                    <a:pt x="14609" y="1039"/>
                    <a:pt x="14699" y="1039"/>
                    <a:pt x="14699" y="1039"/>
                  </a:cubicBezTo>
                  <a:cubicBezTo>
                    <a:pt x="14699" y="965"/>
                    <a:pt x="14609" y="891"/>
                    <a:pt x="14520" y="965"/>
                  </a:cubicBezTo>
                  <a:cubicBezTo>
                    <a:pt x="14520" y="965"/>
                    <a:pt x="14609" y="1039"/>
                    <a:pt x="14520" y="1039"/>
                  </a:cubicBezTo>
                  <a:cubicBezTo>
                    <a:pt x="14520" y="1039"/>
                    <a:pt x="14520" y="965"/>
                    <a:pt x="14430" y="965"/>
                  </a:cubicBezTo>
                  <a:cubicBezTo>
                    <a:pt x="14430" y="965"/>
                    <a:pt x="14430" y="1114"/>
                    <a:pt x="14430" y="1114"/>
                  </a:cubicBezTo>
                  <a:cubicBezTo>
                    <a:pt x="14430" y="1114"/>
                    <a:pt x="14340" y="1039"/>
                    <a:pt x="14340" y="1039"/>
                  </a:cubicBezTo>
                  <a:cubicBezTo>
                    <a:pt x="14340" y="1114"/>
                    <a:pt x="14340" y="1114"/>
                    <a:pt x="14251" y="1114"/>
                  </a:cubicBezTo>
                  <a:cubicBezTo>
                    <a:pt x="14251" y="1114"/>
                    <a:pt x="14161" y="1039"/>
                    <a:pt x="14071" y="1039"/>
                  </a:cubicBezTo>
                  <a:cubicBezTo>
                    <a:pt x="14071" y="1039"/>
                    <a:pt x="14071" y="1114"/>
                    <a:pt x="14161" y="1114"/>
                  </a:cubicBezTo>
                  <a:close/>
                  <a:moveTo>
                    <a:pt x="21600" y="1782"/>
                  </a:moveTo>
                  <a:cubicBezTo>
                    <a:pt x="21600" y="1782"/>
                    <a:pt x="21600" y="1707"/>
                    <a:pt x="21600" y="1707"/>
                  </a:cubicBezTo>
                  <a:cubicBezTo>
                    <a:pt x="21600" y="1633"/>
                    <a:pt x="21600" y="1633"/>
                    <a:pt x="21600" y="1559"/>
                  </a:cubicBezTo>
                  <a:cubicBezTo>
                    <a:pt x="21600" y="1559"/>
                    <a:pt x="21510" y="1485"/>
                    <a:pt x="21510" y="1485"/>
                  </a:cubicBezTo>
                  <a:cubicBezTo>
                    <a:pt x="21510" y="1485"/>
                    <a:pt x="21421" y="1559"/>
                    <a:pt x="21421" y="1559"/>
                  </a:cubicBezTo>
                  <a:cubicBezTo>
                    <a:pt x="21421" y="1485"/>
                    <a:pt x="21421" y="1485"/>
                    <a:pt x="21331" y="1485"/>
                  </a:cubicBezTo>
                  <a:cubicBezTo>
                    <a:pt x="21331" y="1411"/>
                    <a:pt x="21241" y="1411"/>
                    <a:pt x="21241" y="1336"/>
                  </a:cubicBezTo>
                  <a:cubicBezTo>
                    <a:pt x="21241" y="1336"/>
                    <a:pt x="21241" y="1262"/>
                    <a:pt x="21152" y="1262"/>
                  </a:cubicBezTo>
                  <a:cubicBezTo>
                    <a:pt x="21152" y="1262"/>
                    <a:pt x="21062" y="1262"/>
                    <a:pt x="21062" y="1262"/>
                  </a:cubicBezTo>
                  <a:cubicBezTo>
                    <a:pt x="20883" y="1336"/>
                    <a:pt x="20883" y="1336"/>
                    <a:pt x="20704" y="1336"/>
                  </a:cubicBezTo>
                  <a:cubicBezTo>
                    <a:pt x="20704" y="1336"/>
                    <a:pt x="20704" y="1336"/>
                    <a:pt x="20704" y="1262"/>
                  </a:cubicBezTo>
                  <a:cubicBezTo>
                    <a:pt x="20793" y="1262"/>
                    <a:pt x="20793" y="1336"/>
                    <a:pt x="20883" y="1336"/>
                  </a:cubicBezTo>
                  <a:cubicBezTo>
                    <a:pt x="20883" y="1262"/>
                    <a:pt x="20883" y="1336"/>
                    <a:pt x="20883" y="1262"/>
                  </a:cubicBezTo>
                  <a:cubicBezTo>
                    <a:pt x="20883" y="1262"/>
                    <a:pt x="21062" y="1262"/>
                    <a:pt x="21062" y="1188"/>
                  </a:cubicBezTo>
                  <a:cubicBezTo>
                    <a:pt x="21062" y="1114"/>
                    <a:pt x="20883" y="1114"/>
                    <a:pt x="20793" y="1114"/>
                  </a:cubicBezTo>
                  <a:cubicBezTo>
                    <a:pt x="20883" y="1039"/>
                    <a:pt x="20883" y="1039"/>
                    <a:pt x="20883" y="1039"/>
                  </a:cubicBezTo>
                  <a:cubicBezTo>
                    <a:pt x="20883" y="965"/>
                    <a:pt x="20793" y="965"/>
                    <a:pt x="20704" y="965"/>
                  </a:cubicBezTo>
                  <a:cubicBezTo>
                    <a:pt x="20704" y="965"/>
                    <a:pt x="20704" y="1039"/>
                    <a:pt x="20614" y="1114"/>
                  </a:cubicBezTo>
                  <a:cubicBezTo>
                    <a:pt x="20614" y="1114"/>
                    <a:pt x="20524" y="1114"/>
                    <a:pt x="20524" y="1114"/>
                  </a:cubicBezTo>
                  <a:cubicBezTo>
                    <a:pt x="20524" y="1114"/>
                    <a:pt x="20614" y="891"/>
                    <a:pt x="20524" y="891"/>
                  </a:cubicBezTo>
                  <a:cubicBezTo>
                    <a:pt x="20435" y="891"/>
                    <a:pt x="20345" y="965"/>
                    <a:pt x="20345" y="965"/>
                  </a:cubicBezTo>
                  <a:cubicBezTo>
                    <a:pt x="20256" y="965"/>
                    <a:pt x="20256" y="965"/>
                    <a:pt x="20166" y="1039"/>
                  </a:cubicBezTo>
                  <a:cubicBezTo>
                    <a:pt x="20166" y="1039"/>
                    <a:pt x="20166" y="1039"/>
                    <a:pt x="20166" y="1039"/>
                  </a:cubicBezTo>
                  <a:cubicBezTo>
                    <a:pt x="20166" y="1039"/>
                    <a:pt x="20256" y="965"/>
                    <a:pt x="20256" y="965"/>
                  </a:cubicBezTo>
                  <a:cubicBezTo>
                    <a:pt x="20166" y="965"/>
                    <a:pt x="20166" y="965"/>
                    <a:pt x="20166" y="891"/>
                  </a:cubicBezTo>
                  <a:cubicBezTo>
                    <a:pt x="20256" y="965"/>
                    <a:pt x="20256" y="891"/>
                    <a:pt x="20256" y="891"/>
                  </a:cubicBezTo>
                  <a:cubicBezTo>
                    <a:pt x="20166" y="891"/>
                    <a:pt x="20166" y="891"/>
                    <a:pt x="20166" y="891"/>
                  </a:cubicBezTo>
                  <a:cubicBezTo>
                    <a:pt x="20256" y="742"/>
                    <a:pt x="20256" y="817"/>
                    <a:pt x="20166" y="742"/>
                  </a:cubicBezTo>
                  <a:cubicBezTo>
                    <a:pt x="20166" y="742"/>
                    <a:pt x="20166" y="742"/>
                    <a:pt x="20166" y="742"/>
                  </a:cubicBezTo>
                  <a:cubicBezTo>
                    <a:pt x="20166" y="742"/>
                    <a:pt x="20166" y="668"/>
                    <a:pt x="20166" y="668"/>
                  </a:cubicBezTo>
                  <a:cubicBezTo>
                    <a:pt x="20076" y="668"/>
                    <a:pt x="20076" y="668"/>
                    <a:pt x="19987" y="668"/>
                  </a:cubicBezTo>
                  <a:cubicBezTo>
                    <a:pt x="19987" y="594"/>
                    <a:pt x="19987" y="594"/>
                    <a:pt x="19987" y="594"/>
                  </a:cubicBezTo>
                  <a:cubicBezTo>
                    <a:pt x="19897" y="594"/>
                    <a:pt x="19807" y="594"/>
                    <a:pt x="19718" y="594"/>
                  </a:cubicBezTo>
                  <a:cubicBezTo>
                    <a:pt x="19718" y="668"/>
                    <a:pt x="19628" y="742"/>
                    <a:pt x="19628" y="817"/>
                  </a:cubicBezTo>
                  <a:cubicBezTo>
                    <a:pt x="19628" y="817"/>
                    <a:pt x="19539" y="891"/>
                    <a:pt x="19539" y="965"/>
                  </a:cubicBezTo>
                  <a:cubicBezTo>
                    <a:pt x="19539" y="965"/>
                    <a:pt x="19628" y="965"/>
                    <a:pt x="19628" y="1039"/>
                  </a:cubicBezTo>
                  <a:cubicBezTo>
                    <a:pt x="19628" y="1039"/>
                    <a:pt x="19628" y="1039"/>
                    <a:pt x="19539" y="1039"/>
                  </a:cubicBezTo>
                  <a:cubicBezTo>
                    <a:pt x="19539" y="1039"/>
                    <a:pt x="19539" y="1039"/>
                    <a:pt x="19539" y="1039"/>
                  </a:cubicBezTo>
                  <a:cubicBezTo>
                    <a:pt x="19539" y="1039"/>
                    <a:pt x="19539" y="1114"/>
                    <a:pt x="19449" y="1114"/>
                  </a:cubicBezTo>
                  <a:cubicBezTo>
                    <a:pt x="19449" y="1188"/>
                    <a:pt x="19359" y="1411"/>
                    <a:pt x="19539" y="1336"/>
                  </a:cubicBezTo>
                  <a:cubicBezTo>
                    <a:pt x="19539" y="1411"/>
                    <a:pt x="19539" y="1411"/>
                    <a:pt x="19539" y="1411"/>
                  </a:cubicBezTo>
                  <a:cubicBezTo>
                    <a:pt x="19539" y="1485"/>
                    <a:pt x="19539" y="1485"/>
                    <a:pt x="19539" y="1485"/>
                  </a:cubicBezTo>
                  <a:cubicBezTo>
                    <a:pt x="19449" y="1485"/>
                    <a:pt x="19449" y="1411"/>
                    <a:pt x="19449" y="1411"/>
                  </a:cubicBezTo>
                  <a:cubicBezTo>
                    <a:pt x="19359" y="1411"/>
                    <a:pt x="19359" y="1485"/>
                    <a:pt x="19359" y="1485"/>
                  </a:cubicBezTo>
                  <a:cubicBezTo>
                    <a:pt x="19359" y="1485"/>
                    <a:pt x="19359" y="1559"/>
                    <a:pt x="19270" y="1559"/>
                  </a:cubicBezTo>
                  <a:cubicBezTo>
                    <a:pt x="19270" y="1633"/>
                    <a:pt x="19270" y="1707"/>
                    <a:pt x="19270" y="1707"/>
                  </a:cubicBezTo>
                  <a:cubicBezTo>
                    <a:pt x="19270" y="1856"/>
                    <a:pt x="19270" y="2004"/>
                    <a:pt x="19270" y="2153"/>
                  </a:cubicBezTo>
                  <a:cubicBezTo>
                    <a:pt x="19270" y="2153"/>
                    <a:pt x="19180" y="2301"/>
                    <a:pt x="19090" y="2227"/>
                  </a:cubicBezTo>
                  <a:cubicBezTo>
                    <a:pt x="19270" y="2227"/>
                    <a:pt x="19270" y="1930"/>
                    <a:pt x="19270" y="1782"/>
                  </a:cubicBezTo>
                  <a:cubicBezTo>
                    <a:pt x="19270" y="1707"/>
                    <a:pt x="19180" y="1633"/>
                    <a:pt x="19270" y="1633"/>
                  </a:cubicBezTo>
                  <a:cubicBezTo>
                    <a:pt x="19270" y="1485"/>
                    <a:pt x="19359" y="1411"/>
                    <a:pt x="19359" y="1336"/>
                  </a:cubicBezTo>
                  <a:cubicBezTo>
                    <a:pt x="19270" y="1336"/>
                    <a:pt x="19270" y="1485"/>
                    <a:pt x="19180" y="1485"/>
                  </a:cubicBezTo>
                  <a:cubicBezTo>
                    <a:pt x="19180" y="1485"/>
                    <a:pt x="19180" y="1485"/>
                    <a:pt x="19180" y="1485"/>
                  </a:cubicBezTo>
                  <a:cubicBezTo>
                    <a:pt x="19180" y="1485"/>
                    <a:pt x="19180" y="1485"/>
                    <a:pt x="19090" y="1485"/>
                  </a:cubicBezTo>
                  <a:cubicBezTo>
                    <a:pt x="19180" y="1411"/>
                    <a:pt x="19180" y="1411"/>
                    <a:pt x="19270" y="1411"/>
                  </a:cubicBezTo>
                  <a:cubicBezTo>
                    <a:pt x="19180" y="1411"/>
                    <a:pt x="19090" y="1411"/>
                    <a:pt x="19001" y="1485"/>
                  </a:cubicBezTo>
                  <a:cubicBezTo>
                    <a:pt x="19090" y="1411"/>
                    <a:pt x="19090" y="1411"/>
                    <a:pt x="19090" y="1411"/>
                  </a:cubicBezTo>
                  <a:cubicBezTo>
                    <a:pt x="19001" y="1411"/>
                    <a:pt x="19001" y="1485"/>
                    <a:pt x="19001" y="1559"/>
                  </a:cubicBezTo>
                  <a:cubicBezTo>
                    <a:pt x="19001" y="1411"/>
                    <a:pt x="19001" y="1411"/>
                    <a:pt x="19090" y="1262"/>
                  </a:cubicBezTo>
                  <a:cubicBezTo>
                    <a:pt x="19180" y="1188"/>
                    <a:pt x="19270" y="1114"/>
                    <a:pt x="19359" y="1039"/>
                  </a:cubicBezTo>
                  <a:cubicBezTo>
                    <a:pt x="19359" y="1039"/>
                    <a:pt x="19359" y="965"/>
                    <a:pt x="19270" y="965"/>
                  </a:cubicBezTo>
                  <a:cubicBezTo>
                    <a:pt x="19270" y="965"/>
                    <a:pt x="19270" y="1039"/>
                    <a:pt x="19180" y="1039"/>
                  </a:cubicBezTo>
                  <a:cubicBezTo>
                    <a:pt x="19090" y="1114"/>
                    <a:pt x="18911" y="1114"/>
                    <a:pt x="18822" y="1188"/>
                  </a:cubicBezTo>
                  <a:cubicBezTo>
                    <a:pt x="18822" y="1114"/>
                    <a:pt x="18911" y="1114"/>
                    <a:pt x="19001" y="1039"/>
                  </a:cubicBezTo>
                  <a:cubicBezTo>
                    <a:pt x="19001" y="1039"/>
                    <a:pt x="19090" y="965"/>
                    <a:pt x="19180" y="965"/>
                  </a:cubicBezTo>
                  <a:cubicBezTo>
                    <a:pt x="19270" y="891"/>
                    <a:pt x="19180" y="891"/>
                    <a:pt x="19090" y="891"/>
                  </a:cubicBezTo>
                  <a:cubicBezTo>
                    <a:pt x="19001" y="817"/>
                    <a:pt x="19001" y="817"/>
                    <a:pt x="18911" y="891"/>
                  </a:cubicBezTo>
                  <a:cubicBezTo>
                    <a:pt x="18911" y="817"/>
                    <a:pt x="19001" y="817"/>
                    <a:pt x="18911" y="817"/>
                  </a:cubicBezTo>
                  <a:cubicBezTo>
                    <a:pt x="18911" y="742"/>
                    <a:pt x="19001" y="817"/>
                    <a:pt x="19090" y="742"/>
                  </a:cubicBezTo>
                  <a:cubicBezTo>
                    <a:pt x="19090" y="742"/>
                    <a:pt x="19090" y="742"/>
                    <a:pt x="19090" y="742"/>
                  </a:cubicBezTo>
                  <a:cubicBezTo>
                    <a:pt x="19090" y="742"/>
                    <a:pt x="19090" y="742"/>
                    <a:pt x="19090" y="817"/>
                  </a:cubicBezTo>
                  <a:cubicBezTo>
                    <a:pt x="19090" y="817"/>
                    <a:pt x="19180" y="817"/>
                    <a:pt x="19180" y="817"/>
                  </a:cubicBezTo>
                  <a:cubicBezTo>
                    <a:pt x="19180" y="817"/>
                    <a:pt x="19180" y="817"/>
                    <a:pt x="19270" y="817"/>
                  </a:cubicBezTo>
                  <a:cubicBezTo>
                    <a:pt x="19359" y="742"/>
                    <a:pt x="19359" y="742"/>
                    <a:pt x="19270" y="668"/>
                  </a:cubicBezTo>
                  <a:cubicBezTo>
                    <a:pt x="19359" y="668"/>
                    <a:pt x="19359" y="742"/>
                    <a:pt x="19359" y="742"/>
                  </a:cubicBezTo>
                  <a:cubicBezTo>
                    <a:pt x="19359" y="668"/>
                    <a:pt x="19359" y="668"/>
                    <a:pt x="19359" y="668"/>
                  </a:cubicBezTo>
                  <a:cubicBezTo>
                    <a:pt x="19359" y="668"/>
                    <a:pt x="19449" y="668"/>
                    <a:pt x="19449" y="668"/>
                  </a:cubicBezTo>
                  <a:cubicBezTo>
                    <a:pt x="19449" y="594"/>
                    <a:pt x="19449" y="594"/>
                    <a:pt x="19359" y="594"/>
                  </a:cubicBezTo>
                  <a:cubicBezTo>
                    <a:pt x="19539" y="594"/>
                    <a:pt x="19539" y="446"/>
                    <a:pt x="19539" y="371"/>
                  </a:cubicBezTo>
                  <a:cubicBezTo>
                    <a:pt x="19449" y="297"/>
                    <a:pt x="19270" y="446"/>
                    <a:pt x="19270" y="371"/>
                  </a:cubicBezTo>
                  <a:cubicBezTo>
                    <a:pt x="19270" y="371"/>
                    <a:pt x="19270" y="371"/>
                    <a:pt x="19270" y="297"/>
                  </a:cubicBezTo>
                  <a:cubicBezTo>
                    <a:pt x="19270" y="371"/>
                    <a:pt x="19270" y="371"/>
                    <a:pt x="19270" y="371"/>
                  </a:cubicBezTo>
                  <a:cubicBezTo>
                    <a:pt x="19270" y="371"/>
                    <a:pt x="19270" y="297"/>
                    <a:pt x="19270" y="297"/>
                  </a:cubicBezTo>
                  <a:cubicBezTo>
                    <a:pt x="19270" y="297"/>
                    <a:pt x="19270" y="297"/>
                    <a:pt x="19270" y="297"/>
                  </a:cubicBezTo>
                  <a:cubicBezTo>
                    <a:pt x="19270" y="297"/>
                    <a:pt x="19359" y="223"/>
                    <a:pt x="19270" y="149"/>
                  </a:cubicBezTo>
                  <a:cubicBezTo>
                    <a:pt x="19180" y="149"/>
                    <a:pt x="19180" y="223"/>
                    <a:pt x="19180" y="297"/>
                  </a:cubicBezTo>
                  <a:cubicBezTo>
                    <a:pt x="19090" y="149"/>
                    <a:pt x="19090" y="297"/>
                    <a:pt x="19001" y="297"/>
                  </a:cubicBezTo>
                  <a:cubicBezTo>
                    <a:pt x="19001" y="297"/>
                    <a:pt x="18822" y="223"/>
                    <a:pt x="18822" y="223"/>
                  </a:cubicBezTo>
                  <a:cubicBezTo>
                    <a:pt x="18822" y="223"/>
                    <a:pt x="18822" y="149"/>
                    <a:pt x="18822" y="149"/>
                  </a:cubicBezTo>
                  <a:cubicBezTo>
                    <a:pt x="18822" y="149"/>
                    <a:pt x="18822" y="74"/>
                    <a:pt x="18822" y="74"/>
                  </a:cubicBezTo>
                  <a:cubicBezTo>
                    <a:pt x="18822" y="74"/>
                    <a:pt x="18822" y="149"/>
                    <a:pt x="18822" y="149"/>
                  </a:cubicBezTo>
                  <a:cubicBezTo>
                    <a:pt x="18822" y="149"/>
                    <a:pt x="18732" y="149"/>
                    <a:pt x="18732" y="149"/>
                  </a:cubicBezTo>
                  <a:cubicBezTo>
                    <a:pt x="18732" y="149"/>
                    <a:pt x="18732" y="223"/>
                    <a:pt x="18732" y="297"/>
                  </a:cubicBezTo>
                  <a:cubicBezTo>
                    <a:pt x="18732" y="297"/>
                    <a:pt x="18732" y="297"/>
                    <a:pt x="18732" y="297"/>
                  </a:cubicBezTo>
                  <a:cubicBezTo>
                    <a:pt x="18732" y="297"/>
                    <a:pt x="18732" y="297"/>
                    <a:pt x="18732" y="297"/>
                  </a:cubicBezTo>
                  <a:cubicBezTo>
                    <a:pt x="18732" y="297"/>
                    <a:pt x="18732" y="371"/>
                    <a:pt x="18732" y="371"/>
                  </a:cubicBezTo>
                  <a:cubicBezTo>
                    <a:pt x="18732" y="371"/>
                    <a:pt x="18732" y="446"/>
                    <a:pt x="18732" y="446"/>
                  </a:cubicBezTo>
                  <a:cubicBezTo>
                    <a:pt x="18642" y="446"/>
                    <a:pt x="18642" y="371"/>
                    <a:pt x="18642" y="297"/>
                  </a:cubicBezTo>
                  <a:cubicBezTo>
                    <a:pt x="18642" y="297"/>
                    <a:pt x="18463" y="297"/>
                    <a:pt x="18463" y="297"/>
                  </a:cubicBezTo>
                  <a:cubicBezTo>
                    <a:pt x="18373" y="297"/>
                    <a:pt x="18553" y="446"/>
                    <a:pt x="18553" y="446"/>
                  </a:cubicBezTo>
                  <a:cubicBezTo>
                    <a:pt x="18463" y="446"/>
                    <a:pt x="18284" y="371"/>
                    <a:pt x="18373" y="520"/>
                  </a:cubicBezTo>
                  <a:cubicBezTo>
                    <a:pt x="18373" y="594"/>
                    <a:pt x="18463" y="594"/>
                    <a:pt x="18553" y="594"/>
                  </a:cubicBezTo>
                  <a:cubicBezTo>
                    <a:pt x="18553" y="594"/>
                    <a:pt x="18553" y="520"/>
                    <a:pt x="18642" y="520"/>
                  </a:cubicBezTo>
                  <a:cubicBezTo>
                    <a:pt x="18553" y="594"/>
                    <a:pt x="18642" y="594"/>
                    <a:pt x="18642" y="594"/>
                  </a:cubicBezTo>
                  <a:cubicBezTo>
                    <a:pt x="18642" y="668"/>
                    <a:pt x="18732" y="668"/>
                    <a:pt x="18642" y="668"/>
                  </a:cubicBezTo>
                  <a:cubicBezTo>
                    <a:pt x="18642" y="742"/>
                    <a:pt x="18732" y="742"/>
                    <a:pt x="18822" y="742"/>
                  </a:cubicBezTo>
                  <a:cubicBezTo>
                    <a:pt x="18732" y="742"/>
                    <a:pt x="18553" y="668"/>
                    <a:pt x="18553" y="742"/>
                  </a:cubicBezTo>
                  <a:cubicBezTo>
                    <a:pt x="18463" y="817"/>
                    <a:pt x="18553" y="817"/>
                    <a:pt x="18553" y="817"/>
                  </a:cubicBezTo>
                  <a:cubicBezTo>
                    <a:pt x="18553" y="891"/>
                    <a:pt x="18553" y="891"/>
                    <a:pt x="18553" y="891"/>
                  </a:cubicBezTo>
                  <a:cubicBezTo>
                    <a:pt x="18553" y="891"/>
                    <a:pt x="18553" y="891"/>
                    <a:pt x="18463" y="891"/>
                  </a:cubicBezTo>
                  <a:cubicBezTo>
                    <a:pt x="18463" y="891"/>
                    <a:pt x="18373" y="891"/>
                    <a:pt x="18373" y="891"/>
                  </a:cubicBezTo>
                  <a:cubicBezTo>
                    <a:pt x="18284" y="965"/>
                    <a:pt x="18373" y="965"/>
                    <a:pt x="18373" y="1039"/>
                  </a:cubicBezTo>
                  <a:cubicBezTo>
                    <a:pt x="18373" y="1039"/>
                    <a:pt x="18284" y="1039"/>
                    <a:pt x="18373" y="1114"/>
                  </a:cubicBezTo>
                  <a:cubicBezTo>
                    <a:pt x="18373" y="1188"/>
                    <a:pt x="18463" y="1188"/>
                    <a:pt x="18463" y="1188"/>
                  </a:cubicBezTo>
                  <a:cubicBezTo>
                    <a:pt x="18463" y="1188"/>
                    <a:pt x="18373" y="1188"/>
                    <a:pt x="18373" y="1188"/>
                  </a:cubicBezTo>
                  <a:cubicBezTo>
                    <a:pt x="18284" y="1188"/>
                    <a:pt x="18373" y="1188"/>
                    <a:pt x="18284" y="1188"/>
                  </a:cubicBezTo>
                  <a:cubicBezTo>
                    <a:pt x="18284" y="1188"/>
                    <a:pt x="18284" y="1262"/>
                    <a:pt x="18284" y="1262"/>
                  </a:cubicBezTo>
                  <a:cubicBezTo>
                    <a:pt x="18284" y="1262"/>
                    <a:pt x="18284" y="1262"/>
                    <a:pt x="18284" y="1336"/>
                  </a:cubicBezTo>
                  <a:cubicBezTo>
                    <a:pt x="18284" y="1336"/>
                    <a:pt x="18284" y="1411"/>
                    <a:pt x="18373" y="1485"/>
                  </a:cubicBezTo>
                  <a:cubicBezTo>
                    <a:pt x="18284" y="1411"/>
                    <a:pt x="18194" y="1485"/>
                    <a:pt x="18194" y="1411"/>
                  </a:cubicBezTo>
                  <a:cubicBezTo>
                    <a:pt x="18194" y="1411"/>
                    <a:pt x="18105" y="1411"/>
                    <a:pt x="18105" y="1411"/>
                  </a:cubicBezTo>
                  <a:cubicBezTo>
                    <a:pt x="18105" y="1485"/>
                    <a:pt x="18105" y="1485"/>
                    <a:pt x="18015" y="1559"/>
                  </a:cubicBezTo>
                  <a:cubicBezTo>
                    <a:pt x="18015" y="1559"/>
                    <a:pt x="18015" y="1559"/>
                    <a:pt x="17925" y="1559"/>
                  </a:cubicBezTo>
                  <a:cubicBezTo>
                    <a:pt x="17925" y="1559"/>
                    <a:pt x="17925" y="1633"/>
                    <a:pt x="17925" y="1633"/>
                  </a:cubicBezTo>
                  <a:cubicBezTo>
                    <a:pt x="18015" y="1633"/>
                    <a:pt x="17836" y="1707"/>
                    <a:pt x="17925" y="1633"/>
                  </a:cubicBezTo>
                  <a:cubicBezTo>
                    <a:pt x="17836" y="1707"/>
                    <a:pt x="17836" y="1633"/>
                    <a:pt x="17836" y="1559"/>
                  </a:cubicBezTo>
                  <a:cubicBezTo>
                    <a:pt x="17836" y="1485"/>
                    <a:pt x="17925" y="1485"/>
                    <a:pt x="17925" y="1411"/>
                  </a:cubicBezTo>
                  <a:cubicBezTo>
                    <a:pt x="17925" y="1336"/>
                    <a:pt x="17925" y="1262"/>
                    <a:pt x="17925" y="1188"/>
                  </a:cubicBezTo>
                  <a:cubicBezTo>
                    <a:pt x="17925" y="1114"/>
                    <a:pt x="18015" y="1114"/>
                    <a:pt x="17925" y="1039"/>
                  </a:cubicBezTo>
                  <a:cubicBezTo>
                    <a:pt x="17836" y="1039"/>
                    <a:pt x="17746" y="1114"/>
                    <a:pt x="17746" y="1114"/>
                  </a:cubicBezTo>
                  <a:cubicBezTo>
                    <a:pt x="17836" y="1039"/>
                    <a:pt x="17925" y="1039"/>
                    <a:pt x="17925" y="965"/>
                  </a:cubicBezTo>
                  <a:cubicBezTo>
                    <a:pt x="18015" y="891"/>
                    <a:pt x="18015" y="742"/>
                    <a:pt x="18015" y="668"/>
                  </a:cubicBezTo>
                  <a:cubicBezTo>
                    <a:pt x="18015" y="742"/>
                    <a:pt x="18015" y="668"/>
                    <a:pt x="18015" y="594"/>
                  </a:cubicBezTo>
                  <a:cubicBezTo>
                    <a:pt x="18015" y="594"/>
                    <a:pt x="18015" y="594"/>
                    <a:pt x="18015" y="520"/>
                  </a:cubicBezTo>
                  <a:cubicBezTo>
                    <a:pt x="18015" y="520"/>
                    <a:pt x="18015" y="446"/>
                    <a:pt x="18015" y="446"/>
                  </a:cubicBezTo>
                  <a:cubicBezTo>
                    <a:pt x="17836" y="446"/>
                    <a:pt x="17746" y="668"/>
                    <a:pt x="17656" y="742"/>
                  </a:cubicBezTo>
                  <a:cubicBezTo>
                    <a:pt x="17656" y="817"/>
                    <a:pt x="17567" y="891"/>
                    <a:pt x="17477" y="965"/>
                  </a:cubicBezTo>
                  <a:cubicBezTo>
                    <a:pt x="17388" y="1114"/>
                    <a:pt x="17298" y="1262"/>
                    <a:pt x="17208" y="1411"/>
                  </a:cubicBezTo>
                  <a:cubicBezTo>
                    <a:pt x="17119" y="1559"/>
                    <a:pt x="17029" y="1633"/>
                    <a:pt x="16939" y="1782"/>
                  </a:cubicBezTo>
                  <a:cubicBezTo>
                    <a:pt x="17119" y="1782"/>
                    <a:pt x="17029" y="1782"/>
                    <a:pt x="17029" y="1856"/>
                  </a:cubicBezTo>
                  <a:cubicBezTo>
                    <a:pt x="16939" y="1930"/>
                    <a:pt x="16939" y="2004"/>
                    <a:pt x="16850" y="2079"/>
                  </a:cubicBezTo>
                  <a:cubicBezTo>
                    <a:pt x="16850" y="2079"/>
                    <a:pt x="16850" y="2227"/>
                    <a:pt x="16760" y="2227"/>
                  </a:cubicBezTo>
                  <a:cubicBezTo>
                    <a:pt x="16671" y="2227"/>
                    <a:pt x="16671" y="2153"/>
                    <a:pt x="16760" y="2153"/>
                  </a:cubicBezTo>
                  <a:cubicBezTo>
                    <a:pt x="16671" y="2153"/>
                    <a:pt x="16671" y="2153"/>
                    <a:pt x="16671" y="2153"/>
                  </a:cubicBezTo>
                  <a:cubicBezTo>
                    <a:pt x="16671" y="2153"/>
                    <a:pt x="16671" y="2079"/>
                    <a:pt x="16671" y="2079"/>
                  </a:cubicBezTo>
                  <a:cubicBezTo>
                    <a:pt x="16581" y="2153"/>
                    <a:pt x="16671" y="2227"/>
                    <a:pt x="16671" y="2301"/>
                  </a:cubicBezTo>
                  <a:cubicBezTo>
                    <a:pt x="16581" y="2301"/>
                    <a:pt x="16581" y="2004"/>
                    <a:pt x="16581" y="1930"/>
                  </a:cubicBezTo>
                  <a:cubicBezTo>
                    <a:pt x="16581" y="1856"/>
                    <a:pt x="16850" y="1782"/>
                    <a:pt x="16760" y="1707"/>
                  </a:cubicBezTo>
                  <a:cubicBezTo>
                    <a:pt x="16760" y="1707"/>
                    <a:pt x="16760" y="1707"/>
                    <a:pt x="16671" y="1782"/>
                  </a:cubicBezTo>
                  <a:cubicBezTo>
                    <a:pt x="16671" y="1707"/>
                    <a:pt x="16671" y="1707"/>
                    <a:pt x="16760" y="1707"/>
                  </a:cubicBezTo>
                  <a:cubicBezTo>
                    <a:pt x="16671" y="1707"/>
                    <a:pt x="16760" y="1559"/>
                    <a:pt x="16850" y="1633"/>
                  </a:cubicBezTo>
                  <a:cubicBezTo>
                    <a:pt x="16850" y="1559"/>
                    <a:pt x="16760" y="1485"/>
                    <a:pt x="16850" y="1485"/>
                  </a:cubicBezTo>
                  <a:cubicBezTo>
                    <a:pt x="16760" y="1411"/>
                    <a:pt x="16671" y="1485"/>
                    <a:pt x="16671" y="1411"/>
                  </a:cubicBezTo>
                  <a:cubicBezTo>
                    <a:pt x="16671" y="1411"/>
                    <a:pt x="16850" y="1411"/>
                    <a:pt x="16850" y="1336"/>
                  </a:cubicBezTo>
                  <a:cubicBezTo>
                    <a:pt x="16850" y="1262"/>
                    <a:pt x="16671" y="1336"/>
                    <a:pt x="16671" y="1411"/>
                  </a:cubicBezTo>
                  <a:cubicBezTo>
                    <a:pt x="16760" y="1336"/>
                    <a:pt x="16850" y="1188"/>
                    <a:pt x="16939" y="1114"/>
                  </a:cubicBezTo>
                  <a:cubicBezTo>
                    <a:pt x="16939" y="1114"/>
                    <a:pt x="16939" y="1114"/>
                    <a:pt x="16939" y="1039"/>
                  </a:cubicBezTo>
                  <a:cubicBezTo>
                    <a:pt x="17029" y="1039"/>
                    <a:pt x="17029" y="1039"/>
                    <a:pt x="17029" y="1039"/>
                  </a:cubicBezTo>
                  <a:cubicBezTo>
                    <a:pt x="17029" y="1039"/>
                    <a:pt x="17119" y="965"/>
                    <a:pt x="17119" y="891"/>
                  </a:cubicBezTo>
                  <a:cubicBezTo>
                    <a:pt x="17119" y="891"/>
                    <a:pt x="17119" y="817"/>
                    <a:pt x="17119" y="817"/>
                  </a:cubicBezTo>
                  <a:cubicBezTo>
                    <a:pt x="17119" y="817"/>
                    <a:pt x="17208" y="817"/>
                    <a:pt x="17208" y="817"/>
                  </a:cubicBezTo>
                  <a:cubicBezTo>
                    <a:pt x="17208" y="817"/>
                    <a:pt x="17298" y="742"/>
                    <a:pt x="17298" y="668"/>
                  </a:cubicBezTo>
                  <a:cubicBezTo>
                    <a:pt x="17388" y="594"/>
                    <a:pt x="17298" y="520"/>
                    <a:pt x="17208" y="668"/>
                  </a:cubicBezTo>
                  <a:cubicBezTo>
                    <a:pt x="17208" y="594"/>
                    <a:pt x="17208" y="594"/>
                    <a:pt x="17119" y="594"/>
                  </a:cubicBezTo>
                  <a:cubicBezTo>
                    <a:pt x="17119" y="594"/>
                    <a:pt x="17119" y="594"/>
                    <a:pt x="17029" y="668"/>
                  </a:cubicBezTo>
                  <a:cubicBezTo>
                    <a:pt x="17029" y="668"/>
                    <a:pt x="17029" y="594"/>
                    <a:pt x="17029" y="594"/>
                  </a:cubicBezTo>
                  <a:cubicBezTo>
                    <a:pt x="17029" y="668"/>
                    <a:pt x="17029" y="668"/>
                    <a:pt x="16939" y="668"/>
                  </a:cubicBezTo>
                  <a:cubicBezTo>
                    <a:pt x="16939" y="668"/>
                    <a:pt x="17029" y="594"/>
                    <a:pt x="17029" y="594"/>
                  </a:cubicBezTo>
                  <a:cubicBezTo>
                    <a:pt x="17119" y="520"/>
                    <a:pt x="17029" y="446"/>
                    <a:pt x="16939" y="371"/>
                  </a:cubicBezTo>
                  <a:cubicBezTo>
                    <a:pt x="16850" y="446"/>
                    <a:pt x="16939" y="520"/>
                    <a:pt x="16939" y="594"/>
                  </a:cubicBezTo>
                  <a:cubicBezTo>
                    <a:pt x="16939" y="668"/>
                    <a:pt x="16939" y="742"/>
                    <a:pt x="16850" y="742"/>
                  </a:cubicBezTo>
                  <a:cubicBezTo>
                    <a:pt x="16850" y="742"/>
                    <a:pt x="16850" y="742"/>
                    <a:pt x="16850" y="742"/>
                  </a:cubicBezTo>
                  <a:cubicBezTo>
                    <a:pt x="16850" y="742"/>
                    <a:pt x="16850" y="742"/>
                    <a:pt x="16850" y="817"/>
                  </a:cubicBezTo>
                  <a:cubicBezTo>
                    <a:pt x="16850" y="668"/>
                    <a:pt x="16760" y="594"/>
                    <a:pt x="16760" y="520"/>
                  </a:cubicBezTo>
                  <a:cubicBezTo>
                    <a:pt x="16671" y="594"/>
                    <a:pt x="16671" y="594"/>
                    <a:pt x="16671" y="668"/>
                  </a:cubicBezTo>
                  <a:cubicBezTo>
                    <a:pt x="16581" y="668"/>
                    <a:pt x="16581" y="594"/>
                    <a:pt x="16581" y="594"/>
                  </a:cubicBezTo>
                  <a:cubicBezTo>
                    <a:pt x="16581" y="594"/>
                    <a:pt x="16581" y="594"/>
                    <a:pt x="16581" y="594"/>
                  </a:cubicBezTo>
                  <a:cubicBezTo>
                    <a:pt x="16581" y="594"/>
                    <a:pt x="16671" y="520"/>
                    <a:pt x="16671" y="446"/>
                  </a:cubicBezTo>
                  <a:cubicBezTo>
                    <a:pt x="16581" y="371"/>
                    <a:pt x="16581" y="520"/>
                    <a:pt x="16581" y="520"/>
                  </a:cubicBezTo>
                  <a:cubicBezTo>
                    <a:pt x="16581" y="520"/>
                    <a:pt x="16491" y="520"/>
                    <a:pt x="16491" y="520"/>
                  </a:cubicBezTo>
                  <a:cubicBezTo>
                    <a:pt x="16491" y="520"/>
                    <a:pt x="16402" y="446"/>
                    <a:pt x="16402" y="371"/>
                  </a:cubicBezTo>
                  <a:cubicBezTo>
                    <a:pt x="16312" y="371"/>
                    <a:pt x="16222" y="446"/>
                    <a:pt x="16312" y="446"/>
                  </a:cubicBezTo>
                  <a:cubicBezTo>
                    <a:pt x="16222" y="446"/>
                    <a:pt x="16312" y="520"/>
                    <a:pt x="16312" y="594"/>
                  </a:cubicBezTo>
                  <a:cubicBezTo>
                    <a:pt x="16312" y="594"/>
                    <a:pt x="16402" y="594"/>
                    <a:pt x="16402" y="594"/>
                  </a:cubicBezTo>
                  <a:cubicBezTo>
                    <a:pt x="16402" y="668"/>
                    <a:pt x="16312" y="594"/>
                    <a:pt x="16312" y="668"/>
                  </a:cubicBezTo>
                  <a:cubicBezTo>
                    <a:pt x="16312" y="668"/>
                    <a:pt x="16312" y="594"/>
                    <a:pt x="16312" y="668"/>
                  </a:cubicBezTo>
                  <a:cubicBezTo>
                    <a:pt x="16312" y="742"/>
                    <a:pt x="16312" y="742"/>
                    <a:pt x="16312" y="742"/>
                  </a:cubicBezTo>
                  <a:cubicBezTo>
                    <a:pt x="16312" y="817"/>
                    <a:pt x="16222" y="817"/>
                    <a:pt x="16222" y="742"/>
                  </a:cubicBezTo>
                  <a:cubicBezTo>
                    <a:pt x="16222" y="742"/>
                    <a:pt x="16133" y="742"/>
                    <a:pt x="16133" y="742"/>
                  </a:cubicBezTo>
                  <a:cubicBezTo>
                    <a:pt x="16133" y="742"/>
                    <a:pt x="16133" y="668"/>
                    <a:pt x="16133" y="668"/>
                  </a:cubicBezTo>
                  <a:cubicBezTo>
                    <a:pt x="16133" y="668"/>
                    <a:pt x="16133" y="668"/>
                    <a:pt x="16133" y="594"/>
                  </a:cubicBezTo>
                  <a:cubicBezTo>
                    <a:pt x="16043" y="668"/>
                    <a:pt x="15954" y="668"/>
                    <a:pt x="15954" y="742"/>
                  </a:cubicBezTo>
                  <a:cubicBezTo>
                    <a:pt x="16043" y="891"/>
                    <a:pt x="16043" y="817"/>
                    <a:pt x="16133" y="891"/>
                  </a:cubicBezTo>
                  <a:cubicBezTo>
                    <a:pt x="16222" y="891"/>
                    <a:pt x="16402" y="965"/>
                    <a:pt x="16402" y="1114"/>
                  </a:cubicBezTo>
                  <a:cubicBezTo>
                    <a:pt x="16402" y="1188"/>
                    <a:pt x="16312" y="1188"/>
                    <a:pt x="16312" y="1114"/>
                  </a:cubicBezTo>
                  <a:cubicBezTo>
                    <a:pt x="16222" y="1114"/>
                    <a:pt x="16222" y="1039"/>
                    <a:pt x="16222" y="1039"/>
                  </a:cubicBezTo>
                  <a:cubicBezTo>
                    <a:pt x="16222" y="1039"/>
                    <a:pt x="16043" y="965"/>
                    <a:pt x="16043" y="965"/>
                  </a:cubicBezTo>
                  <a:cubicBezTo>
                    <a:pt x="16043" y="1039"/>
                    <a:pt x="16043" y="1114"/>
                    <a:pt x="16043" y="1114"/>
                  </a:cubicBezTo>
                  <a:cubicBezTo>
                    <a:pt x="15954" y="1188"/>
                    <a:pt x="15954" y="1262"/>
                    <a:pt x="15864" y="1336"/>
                  </a:cubicBezTo>
                  <a:cubicBezTo>
                    <a:pt x="15954" y="1336"/>
                    <a:pt x="16133" y="1411"/>
                    <a:pt x="16043" y="1485"/>
                  </a:cubicBezTo>
                  <a:cubicBezTo>
                    <a:pt x="16043" y="1411"/>
                    <a:pt x="15774" y="1336"/>
                    <a:pt x="15685" y="1411"/>
                  </a:cubicBezTo>
                  <a:cubicBezTo>
                    <a:pt x="15595" y="1485"/>
                    <a:pt x="15505" y="1559"/>
                    <a:pt x="15416" y="1633"/>
                  </a:cubicBezTo>
                  <a:cubicBezTo>
                    <a:pt x="15416" y="1633"/>
                    <a:pt x="15326" y="1707"/>
                    <a:pt x="15326" y="1782"/>
                  </a:cubicBezTo>
                  <a:cubicBezTo>
                    <a:pt x="15326" y="1782"/>
                    <a:pt x="15416" y="1782"/>
                    <a:pt x="15416" y="1782"/>
                  </a:cubicBezTo>
                  <a:cubicBezTo>
                    <a:pt x="15416" y="1782"/>
                    <a:pt x="15416" y="1782"/>
                    <a:pt x="15416" y="1782"/>
                  </a:cubicBezTo>
                  <a:cubicBezTo>
                    <a:pt x="15416" y="1782"/>
                    <a:pt x="15416" y="1782"/>
                    <a:pt x="15416" y="1782"/>
                  </a:cubicBezTo>
                  <a:cubicBezTo>
                    <a:pt x="15416" y="1856"/>
                    <a:pt x="15237" y="1782"/>
                    <a:pt x="15237" y="1930"/>
                  </a:cubicBezTo>
                  <a:cubicBezTo>
                    <a:pt x="15237" y="1930"/>
                    <a:pt x="15326" y="1856"/>
                    <a:pt x="15416" y="1930"/>
                  </a:cubicBezTo>
                  <a:cubicBezTo>
                    <a:pt x="15326" y="1930"/>
                    <a:pt x="15237" y="1930"/>
                    <a:pt x="15147" y="1930"/>
                  </a:cubicBezTo>
                  <a:cubicBezTo>
                    <a:pt x="15147" y="2004"/>
                    <a:pt x="15237" y="2004"/>
                    <a:pt x="15326" y="2004"/>
                  </a:cubicBezTo>
                  <a:cubicBezTo>
                    <a:pt x="15326" y="2079"/>
                    <a:pt x="15237" y="2004"/>
                    <a:pt x="15237" y="2079"/>
                  </a:cubicBezTo>
                  <a:cubicBezTo>
                    <a:pt x="15237" y="2079"/>
                    <a:pt x="15326" y="2153"/>
                    <a:pt x="15237" y="2153"/>
                  </a:cubicBezTo>
                  <a:cubicBezTo>
                    <a:pt x="15237" y="2153"/>
                    <a:pt x="15147" y="2227"/>
                    <a:pt x="15057" y="2227"/>
                  </a:cubicBezTo>
                  <a:cubicBezTo>
                    <a:pt x="15147" y="2227"/>
                    <a:pt x="15147" y="2301"/>
                    <a:pt x="15237" y="2301"/>
                  </a:cubicBezTo>
                  <a:cubicBezTo>
                    <a:pt x="15237" y="2375"/>
                    <a:pt x="15326" y="2301"/>
                    <a:pt x="15416" y="2375"/>
                  </a:cubicBezTo>
                  <a:cubicBezTo>
                    <a:pt x="15326" y="2375"/>
                    <a:pt x="15326" y="2524"/>
                    <a:pt x="15237" y="2524"/>
                  </a:cubicBezTo>
                  <a:cubicBezTo>
                    <a:pt x="15237" y="2450"/>
                    <a:pt x="15237" y="2450"/>
                    <a:pt x="15237" y="2450"/>
                  </a:cubicBezTo>
                  <a:cubicBezTo>
                    <a:pt x="15147" y="2375"/>
                    <a:pt x="15057" y="2524"/>
                    <a:pt x="15057" y="2524"/>
                  </a:cubicBezTo>
                  <a:cubicBezTo>
                    <a:pt x="15057" y="2450"/>
                    <a:pt x="15147" y="2301"/>
                    <a:pt x="14968" y="2375"/>
                  </a:cubicBezTo>
                  <a:cubicBezTo>
                    <a:pt x="14968" y="2227"/>
                    <a:pt x="14968" y="2153"/>
                    <a:pt x="14968" y="2079"/>
                  </a:cubicBezTo>
                  <a:cubicBezTo>
                    <a:pt x="14878" y="2079"/>
                    <a:pt x="14878" y="2153"/>
                    <a:pt x="14788" y="2227"/>
                  </a:cubicBezTo>
                  <a:cubicBezTo>
                    <a:pt x="14788" y="2227"/>
                    <a:pt x="14788" y="2227"/>
                    <a:pt x="14699" y="2227"/>
                  </a:cubicBezTo>
                  <a:cubicBezTo>
                    <a:pt x="14699" y="2227"/>
                    <a:pt x="14699" y="2227"/>
                    <a:pt x="14699" y="2227"/>
                  </a:cubicBezTo>
                  <a:cubicBezTo>
                    <a:pt x="14609" y="2301"/>
                    <a:pt x="14520" y="2227"/>
                    <a:pt x="14430" y="2301"/>
                  </a:cubicBezTo>
                  <a:cubicBezTo>
                    <a:pt x="14430" y="2301"/>
                    <a:pt x="14430" y="2301"/>
                    <a:pt x="14340" y="2301"/>
                  </a:cubicBezTo>
                  <a:cubicBezTo>
                    <a:pt x="14430" y="2301"/>
                    <a:pt x="14430" y="2227"/>
                    <a:pt x="14520" y="2227"/>
                  </a:cubicBezTo>
                  <a:cubicBezTo>
                    <a:pt x="14520" y="2227"/>
                    <a:pt x="14520" y="2227"/>
                    <a:pt x="14609" y="2227"/>
                  </a:cubicBezTo>
                  <a:cubicBezTo>
                    <a:pt x="14699" y="2227"/>
                    <a:pt x="14788" y="2153"/>
                    <a:pt x="14878" y="2153"/>
                  </a:cubicBezTo>
                  <a:cubicBezTo>
                    <a:pt x="15057" y="1856"/>
                    <a:pt x="14609" y="2079"/>
                    <a:pt x="14609" y="1930"/>
                  </a:cubicBezTo>
                  <a:cubicBezTo>
                    <a:pt x="14609" y="1930"/>
                    <a:pt x="14520" y="1856"/>
                    <a:pt x="14520" y="1856"/>
                  </a:cubicBezTo>
                  <a:cubicBezTo>
                    <a:pt x="14430" y="1856"/>
                    <a:pt x="14430" y="1930"/>
                    <a:pt x="14430" y="1930"/>
                  </a:cubicBezTo>
                  <a:cubicBezTo>
                    <a:pt x="14430" y="2004"/>
                    <a:pt x="14340" y="2079"/>
                    <a:pt x="14430" y="2079"/>
                  </a:cubicBezTo>
                  <a:cubicBezTo>
                    <a:pt x="14430" y="2079"/>
                    <a:pt x="14520" y="2079"/>
                    <a:pt x="14609" y="2153"/>
                  </a:cubicBezTo>
                  <a:cubicBezTo>
                    <a:pt x="14520" y="2153"/>
                    <a:pt x="14520" y="2079"/>
                    <a:pt x="14430" y="2079"/>
                  </a:cubicBezTo>
                  <a:cubicBezTo>
                    <a:pt x="14430" y="2079"/>
                    <a:pt x="14340" y="2153"/>
                    <a:pt x="14340" y="2153"/>
                  </a:cubicBezTo>
                  <a:cubicBezTo>
                    <a:pt x="14340" y="2079"/>
                    <a:pt x="14340" y="2079"/>
                    <a:pt x="14340" y="2004"/>
                  </a:cubicBezTo>
                  <a:cubicBezTo>
                    <a:pt x="14340" y="2004"/>
                    <a:pt x="14340" y="1930"/>
                    <a:pt x="14340" y="1930"/>
                  </a:cubicBezTo>
                  <a:cubicBezTo>
                    <a:pt x="14340" y="1930"/>
                    <a:pt x="14340" y="1856"/>
                    <a:pt x="14340" y="1856"/>
                  </a:cubicBezTo>
                  <a:cubicBezTo>
                    <a:pt x="14340" y="1782"/>
                    <a:pt x="14251" y="1782"/>
                    <a:pt x="14251" y="1856"/>
                  </a:cubicBezTo>
                  <a:cubicBezTo>
                    <a:pt x="14251" y="1856"/>
                    <a:pt x="14251" y="1930"/>
                    <a:pt x="14251" y="1930"/>
                  </a:cubicBezTo>
                  <a:cubicBezTo>
                    <a:pt x="14251" y="1856"/>
                    <a:pt x="14251" y="1856"/>
                    <a:pt x="14161" y="1782"/>
                  </a:cubicBezTo>
                  <a:cubicBezTo>
                    <a:pt x="14161" y="1782"/>
                    <a:pt x="14161" y="1856"/>
                    <a:pt x="14071" y="1856"/>
                  </a:cubicBezTo>
                  <a:cubicBezTo>
                    <a:pt x="14161" y="1707"/>
                    <a:pt x="14161" y="1707"/>
                    <a:pt x="14071" y="1782"/>
                  </a:cubicBezTo>
                  <a:cubicBezTo>
                    <a:pt x="13982" y="1856"/>
                    <a:pt x="13892" y="1930"/>
                    <a:pt x="14071" y="2004"/>
                  </a:cubicBezTo>
                  <a:cubicBezTo>
                    <a:pt x="13982" y="2004"/>
                    <a:pt x="13982" y="2079"/>
                    <a:pt x="13982" y="2079"/>
                  </a:cubicBezTo>
                  <a:cubicBezTo>
                    <a:pt x="13982" y="2079"/>
                    <a:pt x="13982" y="2004"/>
                    <a:pt x="13892" y="1930"/>
                  </a:cubicBezTo>
                  <a:cubicBezTo>
                    <a:pt x="13892" y="1856"/>
                    <a:pt x="13802" y="1856"/>
                    <a:pt x="13802" y="1782"/>
                  </a:cubicBezTo>
                  <a:cubicBezTo>
                    <a:pt x="13802" y="1782"/>
                    <a:pt x="13802" y="1707"/>
                    <a:pt x="13713" y="1782"/>
                  </a:cubicBezTo>
                  <a:cubicBezTo>
                    <a:pt x="13713" y="1782"/>
                    <a:pt x="13713" y="1930"/>
                    <a:pt x="13713" y="2004"/>
                  </a:cubicBezTo>
                  <a:cubicBezTo>
                    <a:pt x="13713" y="1930"/>
                    <a:pt x="13623" y="1930"/>
                    <a:pt x="13623" y="1856"/>
                  </a:cubicBezTo>
                  <a:cubicBezTo>
                    <a:pt x="13623" y="1856"/>
                    <a:pt x="13534" y="1856"/>
                    <a:pt x="13534" y="1930"/>
                  </a:cubicBezTo>
                  <a:cubicBezTo>
                    <a:pt x="13444" y="1930"/>
                    <a:pt x="13444" y="1930"/>
                    <a:pt x="13534" y="2004"/>
                  </a:cubicBezTo>
                  <a:cubicBezTo>
                    <a:pt x="13534" y="2079"/>
                    <a:pt x="13623" y="2079"/>
                    <a:pt x="13713" y="2079"/>
                  </a:cubicBezTo>
                  <a:cubicBezTo>
                    <a:pt x="13623" y="2079"/>
                    <a:pt x="13623" y="2153"/>
                    <a:pt x="13713" y="2227"/>
                  </a:cubicBezTo>
                  <a:cubicBezTo>
                    <a:pt x="13713" y="2227"/>
                    <a:pt x="13802" y="2227"/>
                    <a:pt x="13802" y="2227"/>
                  </a:cubicBezTo>
                  <a:cubicBezTo>
                    <a:pt x="13802" y="2227"/>
                    <a:pt x="13802" y="2227"/>
                    <a:pt x="13892" y="2301"/>
                  </a:cubicBezTo>
                  <a:cubicBezTo>
                    <a:pt x="13892" y="2301"/>
                    <a:pt x="13982" y="2227"/>
                    <a:pt x="13982" y="2227"/>
                  </a:cubicBezTo>
                  <a:cubicBezTo>
                    <a:pt x="14071" y="2227"/>
                    <a:pt x="14071" y="2227"/>
                    <a:pt x="14071" y="2227"/>
                  </a:cubicBezTo>
                  <a:cubicBezTo>
                    <a:pt x="14161" y="2227"/>
                    <a:pt x="14161" y="2153"/>
                    <a:pt x="14161" y="2153"/>
                  </a:cubicBezTo>
                  <a:cubicBezTo>
                    <a:pt x="14161" y="2227"/>
                    <a:pt x="14161" y="2227"/>
                    <a:pt x="14161" y="2301"/>
                  </a:cubicBezTo>
                  <a:cubicBezTo>
                    <a:pt x="14071" y="2301"/>
                    <a:pt x="13982" y="2301"/>
                    <a:pt x="13982" y="2301"/>
                  </a:cubicBezTo>
                  <a:cubicBezTo>
                    <a:pt x="13892" y="2301"/>
                    <a:pt x="13982" y="2375"/>
                    <a:pt x="13982" y="2375"/>
                  </a:cubicBezTo>
                  <a:cubicBezTo>
                    <a:pt x="14071" y="2375"/>
                    <a:pt x="14161" y="2375"/>
                    <a:pt x="14251" y="2375"/>
                  </a:cubicBezTo>
                  <a:cubicBezTo>
                    <a:pt x="14251" y="2375"/>
                    <a:pt x="14251" y="2375"/>
                    <a:pt x="14251" y="2375"/>
                  </a:cubicBezTo>
                  <a:cubicBezTo>
                    <a:pt x="14161" y="2375"/>
                    <a:pt x="14161" y="2450"/>
                    <a:pt x="14161" y="2524"/>
                  </a:cubicBezTo>
                  <a:cubicBezTo>
                    <a:pt x="14161" y="2450"/>
                    <a:pt x="14161" y="2450"/>
                    <a:pt x="14161" y="2450"/>
                  </a:cubicBezTo>
                  <a:cubicBezTo>
                    <a:pt x="14071" y="2375"/>
                    <a:pt x="14071" y="2450"/>
                    <a:pt x="14071" y="2524"/>
                  </a:cubicBezTo>
                  <a:cubicBezTo>
                    <a:pt x="14071" y="2524"/>
                    <a:pt x="14071" y="2598"/>
                    <a:pt x="14071" y="2598"/>
                  </a:cubicBezTo>
                  <a:cubicBezTo>
                    <a:pt x="14071" y="2672"/>
                    <a:pt x="14071" y="2672"/>
                    <a:pt x="14071" y="2672"/>
                  </a:cubicBezTo>
                  <a:cubicBezTo>
                    <a:pt x="14161" y="2747"/>
                    <a:pt x="14161" y="2747"/>
                    <a:pt x="14071" y="2747"/>
                  </a:cubicBezTo>
                  <a:cubicBezTo>
                    <a:pt x="14071" y="2747"/>
                    <a:pt x="14161" y="2821"/>
                    <a:pt x="14161" y="2895"/>
                  </a:cubicBezTo>
                  <a:cubicBezTo>
                    <a:pt x="14161" y="2895"/>
                    <a:pt x="14161" y="2969"/>
                    <a:pt x="14071" y="2895"/>
                  </a:cubicBezTo>
                  <a:cubicBezTo>
                    <a:pt x="14161" y="2895"/>
                    <a:pt x="14161" y="2895"/>
                    <a:pt x="14161" y="2895"/>
                  </a:cubicBezTo>
                  <a:cubicBezTo>
                    <a:pt x="14071" y="2821"/>
                    <a:pt x="14071" y="2747"/>
                    <a:pt x="13982" y="2672"/>
                  </a:cubicBezTo>
                  <a:cubicBezTo>
                    <a:pt x="13892" y="2598"/>
                    <a:pt x="13802" y="2598"/>
                    <a:pt x="13802" y="2524"/>
                  </a:cubicBezTo>
                  <a:cubicBezTo>
                    <a:pt x="13802" y="2524"/>
                    <a:pt x="13802" y="2450"/>
                    <a:pt x="13802" y="2450"/>
                  </a:cubicBezTo>
                  <a:cubicBezTo>
                    <a:pt x="13802" y="2524"/>
                    <a:pt x="13713" y="2450"/>
                    <a:pt x="13713" y="2450"/>
                  </a:cubicBezTo>
                  <a:cubicBezTo>
                    <a:pt x="13713" y="2375"/>
                    <a:pt x="13713" y="2375"/>
                    <a:pt x="13623" y="2375"/>
                  </a:cubicBezTo>
                  <a:cubicBezTo>
                    <a:pt x="13534" y="2301"/>
                    <a:pt x="13534" y="2450"/>
                    <a:pt x="13444" y="2524"/>
                  </a:cubicBezTo>
                  <a:cubicBezTo>
                    <a:pt x="13534" y="2524"/>
                    <a:pt x="13534" y="2524"/>
                    <a:pt x="13534" y="2598"/>
                  </a:cubicBezTo>
                  <a:cubicBezTo>
                    <a:pt x="13534" y="2598"/>
                    <a:pt x="13534" y="2598"/>
                    <a:pt x="13444" y="2598"/>
                  </a:cubicBezTo>
                  <a:cubicBezTo>
                    <a:pt x="13444" y="2672"/>
                    <a:pt x="13534" y="2747"/>
                    <a:pt x="13354" y="2747"/>
                  </a:cubicBezTo>
                  <a:cubicBezTo>
                    <a:pt x="13444" y="2747"/>
                    <a:pt x="13444" y="2672"/>
                    <a:pt x="13444" y="2672"/>
                  </a:cubicBezTo>
                  <a:cubicBezTo>
                    <a:pt x="13444" y="2672"/>
                    <a:pt x="13354" y="2672"/>
                    <a:pt x="13354" y="2672"/>
                  </a:cubicBezTo>
                  <a:cubicBezTo>
                    <a:pt x="13354" y="2672"/>
                    <a:pt x="13354" y="2747"/>
                    <a:pt x="13354" y="2747"/>
                  </a:cubicBezTo>
                  <a:cubicBezTo>
                    <a:pt x="13354" y="2747"/>
                    <a:pt x="13265" y="2747"/>
                    <a:pt x="13354" y="2821"/>
                  </a:cubicBezTo>
                  <a:cubicBezTo>
                    <a:pt x="13265" y="2821"/>
                    <a:pt x="13265" y="2747"/>
                    <a:pt x="13265" y="2747"/>
                  </a:cubicBezTo>
                  <a:cubicBezTo>
                    <a:pt x="13265" y="2747"/>
                    <a:pt x="13265" y="2747"/>
                    <a:pt x="13265" y="2747"/>
                  </a:cubicBezTo>
                  <a:cubicBezTo>
                    <a:pt x="13265" y="2672"/>
                    <a:pt x="13265" y="2672"/>
                    <a:pt x="13265" y="2672"/>
                  </a:cubicBezTo>
                  <a:cubicBezTo>
                    <a:pt x="13175" y="2598"/>
                    <a:pt x="13354" y="2598"/>
                    <a:pt x="13354" y="2524"/>
                  </a:cubicBezTo>
                  <a:cubicBezTo>
                    <a:pt x="13265" y="2524"/>
                    <a:pt x="13175" y="2598"/>
                    <a:pt x="13085" y="2672"/>
                  </a:cubicBezTo>
                  <a:cubicBezTo>
                    <a:pt x="13175" y="2747"/>
                    <a:pt x="13175" y="2821"/>
                    <a:pt x="12996" y="2821"/>
                  </a:cubicBezTo>
                  <a:cubicBezTo>
                    <a:pt x="12996" y="2895"/>
                    <a:pt x="12906" y="2821"/>
                    <a:pt x="12906" y="2895"/>
                  </a:cubicBezTo>
                  <a:cubicBezTo>
                    <a:pt x="12817" y="2895"/>
                    <a:pt x="12906" y="2969"/>
                    <a:pt x="12906" y="2969"/>
                  </a:cubicBezTo>
                  <a:cubicBezTo>
                    <a:pt x="12906" y="3044"/>
                    <a:pt x="12817" y="3118"/>
                    <a:pt x="12906" y="3118"/>
                  </a:cubicBezTo>
                  <a:cubicBezTo>
                    <a:pt x="12906" y="3192"/>
                    <a:pt x="12906" y="3192"/>
                    <a:pt x="12996" y="3192"/>
                  </a:cubicBezTo>
                  <a:cubicBezTo>
                    <a:pt x="12996" y="3266"/>
                    <a:pt x="12996" y="3266"/>
                    <a:pt x="13085" y="3340"/>
                  </a:cubicBezTo>
                  <a:cubicBezTo>
                    <a:pt x="13085" y="3340"/>
                    <a:pt x="13175" y="3340"/>
                    <a:pt x="13175" y="3415"/>
                  </a:cubicBezTo>
                  <a:cubicBezTo>
                    <a:pt x="13175" y="3415"/>
                    <a:pt x="13175" y="3415"/>
                    <a:pt x="13175" y="3415"/>
                  </a:cubicBezTo>
                  <a:cubicBezTo>
                    <a:pt x="13085" y="3340"/>
                    <a:pt x="12996" y="3340"/>
                    <a:pt x="12996" y="3340"/>
                  </a:cubicBezTo>
                  <a:cubicBezTo>
                    <a:pt x="12906" y="3266"/>
                    <a:pt x="12906" y="3192"/>
                    <a:pt x="12817" y="3266"/>
                  </a:cubicBezTo>
                  <a:cubicBezTo>
                    <a:pt x="12817" y="3266"/>
                    <a:pt x="12727" y="3415"/>
                    <a:pt x="12727" y="3489"/>
                  </a:cubicBezTo>
                  <a:cubicBezTo>
                    <a:pt x="12727" y="3563"/>
                    <a:pt x="12727" y="3563"/>
                    <a:pt x="12727" y="3637"/>
                  </a:cubicBezTo>
                  <a:cubicBezTo>
                    <a:pt x="12637" y="3637"/>
                    <a:pt x="12637" y="3637"/>
                    <a:pt x="12637" y="3637"/>
                  </a:cubicBezTo>
                  <a:cubicBezTo>
                    <a:pt x="12548" y="3712"/>
                    <a:pt x="12548" y="3786"/>
                    <a:pt x="12458" y="3786"/>
                  </a:cubicBezTo>
                  <a:cubicBezTo>
                    <a:pt x="12368" y="3860"/>
                    <a:pt x="12458" y="3786"/>
                    <a:pt x="12458" y="3786"/>
                  </a:cubicBezTo>
                  <a:cubicBezTo>
                    <a:pt x="12458" y="3712"/>
                    <a:pt x="12458" y="3712"/>
                    <a:pt x="12458" y="3712"/>
                  </a:cubicBezTo>
                  <a:cubicBezTo>
                    <a:pt x="12458" y="3637"/>
                    <a:pt x="12548" y="3637"/>
                    <a:pt x="12548" y="3637"/>
                  </a:cubicBezTo>
                  <a:cubicBezTo>
                    <a:pt x="12637" y="3563"/>
                    <a:pt x="12637" y="3489"/>
                    <a:pt x="12637" y="3489"/>
                  </a:cubicBezTo>
                  <a:cubicBezTo>
                    <a:pt x="12727" y="3489"/>
                    <a:pt x="12727" y="3340"/>
                    <a:pt x="12727" y="3340"/>
                  </a:cubicBezTo>
                  <a:cubicBezTo>
                    <a:pt x="12727" y="3340"/>
                    <a:pt x="12727" y="3340"/>
                    <a:pt x="12727" y="3266"/>
                  </a:cubicBezTo>
                  <a:cubicBezTo>
                    <a:pt x="12727" y="3266"/>
                    <a:pt x="12727" y="3266"/>
                    <a:pt x="12727" y="3266"/>
                  </a:cubicBezTo>
                  <a:cubicBezTo>
                    <a:pt x="12727" y="3266"/>
                    <a:pt x="12727" y="3266"/>
                    <a:pt x="12727" y="3192"/>
                  </a:cubicBezTo>
                  <a:cubicBezTo>
                    <a:pt x="12817" y="3192"/>
                    <a:pt x="12727" y="3118"/>
                    <a:pt x="12727" y="3044"/>
                  </a:cubicBezTo>
                  <a:cubicBezTo>
                    <a:pt x="12727" y="3044"/>
                    <a:pt x="12727" y="2969"/>
                    <a:pt x="12727" y="2895"/>
                  </a:cubicBezTo>
                  <a:cubicBezTo>
                    <a:pt x="12817" y="2821"/>
                    <a:pt x="12817" y="2747"/>
                    <a:pt x="12817" y="2672"/>
                  </a:cubicBezTo>
                  <a:cubicBezTo>
                    <a:pt x="12817" y="2598"/>
                    <a:pt x="12817" y="2598"/>
                    <a:pt x="12727" y="2524"/>
                  </a:cubicBezTo>
                  <a:cubicBezTo>
                    <a:pt x="12637" y="2375"/>
                    <a:pt x="12637" y="2598"/>
                    <a:pt x="12637" y="2672"/>
                  </a:cubicBezTo>
                  <a:cubicBezTo>
                    <a:pt x="12637" y="2672"/>
                    <a:pt x="12637" y="2598"/>
                    <a:pt x="12637" y="2524"/>
                  </a:cubicBezTo>
                  <a:cubicBezTo>
                    <a:pt x="12548" y="2598"/>
                    <a:pt x="12548" y="2821"/>
                    <a:pt x="12458" y="2895"/>
                  </a:cubicBezTo>
                  <a:cubicBezTo>
                    <a:pt x="12458" y="2821"/>
                    <a:pt x="12458" y="2747"/>
                    <a:pt x="12458" y="2747"/>
                  </a:cubicBezTo>
                  <a:cubicBezTo>
                    <a:pt x="12368" y="2821"/>
                    <a:pt x="12189" y="3266"/>
                    <a:pt x="12548" y="3192"/>
                  </a:cubicBezTo>
                  <a:cubicBezTo>
                    <a:pt x="12458" y="3266"/>
                    <a:pt x="12368" y="3192"/>
                    <a:pt x="12279" y="3192"/>
                  </a:cubicBezTo>
                  <a:cubicBezTo>
                    <a:pt x="12279" y="3192"/>
                    <a:pt x="12279" y="3340"/>
                    <a:pt x="12189" y="3415"/>
                  </a:cubicBezTo>
                  <a:cubicBezTo>
                    <a:pt x="12189" y="3489"/>
                    <a:pt x="12189" y="3489"/>
                    <a:pt x="12100" y="3563"/>
                  </a:cubicBezTo>
                  <a:cubicBezTo>
                    <a:pt x="12100" y="3563"/>
                    <a:pt x="12189" y="3489"/>
                    <a:pt x="12189" y="3489"/>
                  </a:cubicBezTo>
                  <a:cubicBezTo>
                    <a:pt x="12189" y="3489"/>
                    <a:pt x="12189" y="3415"/>
                    <a:pt x="12189" y="3415"/>
                  </a:cubicBezTo>
                  <a:cubicBezTo>
                    <a:pt x="12189" y="3266"/>
                    <a:pt x="12279" y="3192"/>
                    <a:pt x="12279" y="3118"/>
                  </a:cubicBezTo>
                  <a:cubicBezTo>
                    <a:pt x="12279" y="3044"/>
                    <a:pt x="12189" y="3044"/>
                    <a:pt x="12189" y="3044"/>
                  </a:cubicBezTo>
                  <a:cubicBezTo>
                    <a:pt x="12189" y="2969"/>
                    <a:pt x="12189" y="2895"/>
                    <a:pt x="12279" y="2895"/>
                  </a:cubicBezTo>
                  <a:cubicBezTo>
                    <a:pt x="12279" y="2821"/>
                    <a:pt x="12279" y="2821"/>
                    <a:pt x="12279" y="2747"/>
                  </a:cubicBezTo>
                  <a:cubicBezTo>
                    <a:pt x="12189" y="2747"/>
                    <a:pt x="12100" y="2821"/>
                    <a:pt x="12100" y="2821"/>
                  </a:cubicBezTo>
                  <a:cubicBezTo>
                    <a:pt x="12010" y="2821"/>
                    <a:pt x="12010" y="2821"/>
                    <a:pt x="11920" y="2821"/>
                  </a:cubicBezTo>
                  <a:cubicBezTo>
                    <a:pt x="11831" y="2821"/>
                    <a:pt x="11920" y="2821"/>
                    <a:pt x="11831" y="2895"/>
                  </a:cubicBezTo>
                  <a:cubicBezTo>
                    <a:pt x="11741" y="2895"/>
                    <a:pt x="11741" y="2895"/>
                    <a:pt x="11741" y="2969"/>
                  </a:cubicBezTo>
                  <a:cubicBezTo>
                    <a:pt x="11651" y="2969"/>
                    <a:pt x="11741" y="3044"/>
                    <a:pt x="11651" y="3044"/>
                  </a:cubicBezTo>
                  <a:cubicBezTo>
                    <a:pt x="11651" y="3118"/>
                    <a:pt x="11472" y="3266"/>
                    <a:pt x="11651" y="3340"/>
                  </a:cubicBezTo>
                  <a:cubicBezTo>
                    <a:pt x="11651" y="3340"/>
                    <a:pt x="11741" y="3266"/>
                    <a:pt x="11741" y="3266"/>
                  </a:cubicBezTo>
                  <a:cubicBezTo>
                    <a:pt x="11831" y="3266"/>
                    <a:pt x="11831" y="3266"/>
                    <a:pt x="11831" y="3340"/>
                  </a:cubicBezTo>
                  <a:cubicBezTo>
                    <a:pt x="11741" y="3340"/>
                    <a:pt x="11831" y="3266"/>
                    <a:pt x="11741" y="3340"/>
                  </a:cubicBezTo>
                  <a:cubicBezTo>
                    <a:pt x="11651" y="3340"/>
                    <a:pt x="11651" y="3415"/>
                    <a:pt x="11651" y="3489"/>
                  </a:cubicBezTo>
                  <a:cubicBezTo>
                    <a:pt x="11651" y="3489"/>
                    <a:pt x="11651" y="3489"/>
                    <a:pt x="11651" y="3489"/>
                  </a:cubicBezTo>
                  <a:cubicBezTo>
                    <a:pt x="11741" y="3563"/>
                    <a:pt x="11741" y="3563"/>
                    <a:pt x="11741" y="3563"/>
                  </a:cubicBezTo>
                  <a:cubicBezTo>
                    <a:pt x="11741" y="3637"/>
                    <a:pt x="11831" y="3563"/>
                    <a:pt x="11920" y="3637"/>
                  </a:cubicBezTo>
                  <a:cubicBezTo>
                    <a:pt x="11920" y="3637"/>
                    <a:pt x="12010" y="3712"/>
                    <a:pt x="12010" y="3786"/>
                  </a:cubicBezTo>
                  <a:cubicBezTo>
                    <a:pt x="12010" y="3786"/>
                    <a:pt x="12010" y="3860"/>
                    <a:pt x="12010" y="3860"/>
                  </a:cubicBezTo>
                  <a:cubicBezTo>
                    <a:pt x="12010" y="3860"/>
                    <a:pt x="12100" y="3934"/>
                    <a:pt x="12010" y="3934"/>
                  </a:cubicBezTo>
                  <a:cubicBezTo>
                    <a:pt x="12010" y="3934"/>
                    <a:pt x="12010" y="3860"/>
                    <a:pt x="12010" y="3860"/>
                  </a:cubicBezTo>
                  <a:cubicBezTo>
                    <a:pt x="11920" y="3860"/>
                    <a:pt x="11920" y="3934"/>
                    <a:pt x="11920" y="3934"/>
                  </a:cubicBezTo>
                  <a:cubicBezTo>
                    <a:pt x="11831" y="3934"/>
                    <a:pt x="11920" y="3860"/>
                    <a:pt x="11831" y="3860"/>
                  </a:cubicBezTo>
                  <a:cubicBezTo>
                    <a:pt x="11831" y="3860"/>
                    <a:pt x="11831" y="3860"/>
                    <a:pt x="11831" y="3860"/>
                  </a:cubicBezTo>
                  <a:cubicBezTo>
                    <a:pt x="11741" y="3786"/>
                    <a:pt x="11920" y="3860"/>
                    <a:pt x="11920" y="3786"/>
                  </a:cubicBezTo>
                  <a:cubicBezTo>
                    <a:pt x="12010" y="3712"/>
                    <a:pt x="11831" y="3712"/>
                    <a:pt x="11741" y="3712"/>
                  </a:cubicBezTo>
                  <a:cubicBezTo>
                    <a:pt x="11651" y="3637"/>
                    <a:pt x="11651" y="3563"/>
                    <a:pt x="11651" y="3489"/>
                  </a:cubicBezTo>
                  <a:cubicBezTo>
                    <a:pt x="11651" y="3489"/>
                    <a:pt x="11562" y="3489"/>
                    <a:pt x="11562" y="3489"/>
                  </a:cubicBezTo>
                  <a:cubicBezTo>
                    <a:pt x="11562" y="3489"/>
                    <a:pt x="11562" y="3415"/>
                    <a:pt x="11562" y="3415"/>
                  </a:cubicBezTo>
                  <a:cubicBezTo>
                    <a:pt x="11562" y="3415"/>
                    <a:pt x="11562" y="3415"/>
                    <a:pt x="11472" y="3415"/>
                  </a:cubicBezTo>
                  <a:cubicBezTo>
                    <a:pt x="11562" y="3266"/>
                    <a:pt x="11472" y="3266"/>
                    <a:pt x="11383" y="3340"/>
                  </a:cubicBezTo>
                  <a:cubicBezTo>
                    <a:pt x="11293" y="3340"/>
                    <a:pt x="11203" y="3340"/>
                    <a:pt x="11203" y="3340"/>
                  </a:cubicBezTo>
                  <a:cubicBezTo>
                    <a:pt x="11203" y="3340"/>
                    <a:pt x="11203" y="3489"/>
                    <a:pt x="11203" y="3415"/>
                  </a:cubicBezTo>
                  <a:cubicBezTo>
                    <a:pt x="11203" y="3489"/>
                    <a:pt x="11203" y="3489"/>
                    <a:pt x="11203" y="3489"/>
                  </a:cubicBezTo>
                  <a:cubicBezTo>
                    <a:pt x="11293" y="3563"/>
                    <a:pt x="11293" y="3489"/>
                    <a:pt x="11293" y="3563"/>
                  </a:cubicBezTo>
                  <a:cubicBezTo>
                    <a:pt x="11293" y="3563"/>
                    <a:pt x="11293" y="3563"/>
                    <a:pt x="11293" y="3637"/>
                  </a:cubicBezTo>
                  <a:cubicBezTo>
                    <a:pt x="11383" y="3712"/>
                    <a:pt x="11472" y="3637"/>
                    <a:pt x="11562" y="3712"/>
                  </a:cubicBezTo>
                  <a:cubicBezTo>
                    <a:pt x="11562" y="3712"/>
                    <a:pt x="11651" y="3786"/>
                    <a:pt x="11651" y="3786"/>
                  </a:cubicBezTo>
                  <a:cubicBezTo>
                    <a:pt x="11651" y="3860"/>
                    <a:pt x="11472" y="3712"/>
                    <a:pt x="11472" y="3712"/>
                  </a:cubicBezTo>
                  <a:cubicBezTo>
                    <a:pt x="11293" y="3712"/>
                    <a:pt x="11383" y="3786"/>
                    <a:pt x="11383" y="3860"/>
                  </a:cubicBezTo>
                  <a:cubicBezTo>
                    <a:pt x="11293" y="3786"/>
                    <a:pt x="11293" y="3712"/>
                    <a:pt x="11293" y="3637"/>
                  </a:cubicBezTo>
                  <a:cubicBezTo>
                    <a:pt x="11203" y="3712"/>
                    <a:pt x="11203" y="3860"/>
                    <a:pt x="11203" y="3934"/>
                  </a:cubicBezTo>
                  <a:cubicBezTo>
                    <a:pt x="11203" y="3860"/>
                    <a:pt x="11293" y="3563"/>
                    <a:pt x="11114" y="3637"/>
                  </a:cubicBezTo>
                  <a:cubicBezTo>
                    <a:pt x="11114" y="3563"/>
                    <a:pt x="11114" y="3489"/>
                    <a:pt x="11114" y="3489"/>
                  </a:cubicBezTo>
                  <a:cubicBezTo>
                    <a:pt x="11024" y="3415"/>
                    <a:pt x="11024" y="3415"/>
                    <a:pt x="11024" y="3415"/>
                  </a:cubicBezTo>
                  <a:cubicBezTo>
                    <a:pt x="10934" y="3489"/>
                    <a:pt x="10934" y="3489"/>
                    <a:pt x="10934" y="3489"/>
                  </a:cubicBezTo>
                  <a:cubicBezTo>
                    <a:pt x="10934" y="3563"/>
                    <a:pt x="10934" y="3563"/>
                    <a:pt x="10934" y="3637"/>
                  </a:cubicBezTo>
                  <a:cubicBezTo>
                    <a:pt x="10934" y="3712"/>
                    <a:pt x="10934" y="3712"/>
                    <a:pt x="10845" y="3786"/>
                  </a:cubicBezTo>
                  <a:cubicBezTo>
                    <a:pt x="10845" y="3786"/>
                    <a:pt x="10755" y="3860"/>
                    <a:pt x="10845" y="3934"/>
                  </a:cubicBezTo>
                  <a:cubicBezTo>
                    <a:pt x="10845" y="3934"/>
                    <a:pt x="10845" y="3860"/>
                    <a:pt x="10845" y="3934"/>
                  </a:cubicBezTo>
                  <a:cubicBezTo>
                    <a:pt x="10934" y="4008"/>
                    <a:pt x="10845" y="4008"/>
                    <a:pt x="10934" y="4083"/>
                  </a:cubicBezTo>
                  <a:cubicBezTo>
                    <a:pt x="10934" y="4083"/>
                    <a:pt x="10845" y="4083"/>
                    <a:pt x="10845" y="4083"/>
                  </a:cubicBezTo>
                  <a:cubicBezTo>
                    <a:pt x="10755" y="4083"/>
                    <a:pt x="10755" y="4083"/>
                    <a:pt x="10755" y="4083"/>
                  </a:cubicBezTo>
                  <a:cubicBezTo>
                    <a:pt x="10666" y="4157"/>
                    <a:pt x="10576" y="4083"/>
                    <a:pt x="10486" y="4157"/>
                  </a:cubicBezTo>
                  <a:cubicBezTo>
                    <a:pt x="10576" y="4157"/>
                    <a:pt x="10397" y="4305"/>
                    <a:pt x="10397" y="4380"/>
                  </a:cubicBezTo>
                  <a:cubicBezTo>
                    <a:pt x="10486" y="4380"/>
                    <a:pt x="10307" y="4528"/>
                    <a:pt x="10307" y="4528"/>
                  </a:cubicBezTo>
                  <a:cubicBezTo>
                    <a:pt x="10397" y="4528"/>
                    <a:pt x="10397" y="4528"/>
                    <a:pt x="10397" y="4528"/>
                  </a:cubicBezTo>
                  <a:cubicBezTo>
                    <a:pt x="10486" y="4528"/>
                    <a:pt x="10576" y="4528"/>
                    <a:pt x="10576" y="4454"/>
                  </a:cubicBezTo>
                  <a:cubicBezTo>
                    <a:pt x="10576" y="4528"/>
                    <a:pt x="10666" y="4528"/>
                    <a:pt x="10666" y="4528"/>
                  </a:cubicBezTo>
                  <a:cubicBezTo>
                    <a:pt x="10666" y="4602"/>
                    <a:pt x="10666" y="4602"/>
                    <a:pt x="10666" y="4602"/>
                  </a:cubicBezTo>
                  <a:cubicBezTo>
                    <a:pt x="10576" y="4602"/>
                    <a:pt x="10576" y="4528"/>
                    <a:pt x="10486" y="4602"/>
                  </a:cubicBezTo>
                  <a:cubicBezTo>
                    <a:pt x="10486" y="4602"/>
                    <a:pt x="10397" y="4677"/>
                    <a:pt x="10397" y="4677"/>
                  </a:cubicBezTo>
                  <a:cubicBezTo>
                    <a:pt x="10486" y="4677"/>
                    <a:pt x="10666" y="4751"/>
                    <a:pt x="10666" y="4825"/>
                  </a:cubicBezTo>
                  <a:cubicBezTo>
                    <a:pt x="10576" y="4825"/>
                    <a:pt x="10576" y="4825"/>
                    <a:pt x="10486" y="4751"/>
                  </a:cubicBezTo>
                  <a:cubicBezTo>
                    <a:pt x="10486" y="4751"/>
                    <a:pt x="10397" y="4751"/>
                    <a:pt x="10397" y="4751"/>
                  </a:cubicBezTo>
                  <a:cubicBezTo>
                    <a:pt x="10307" y="4751"/>
                    <a:pt x="10397" y="4751"/>
                    <a:pt x="10307" y="4751"/>
                  </a:cubicBezTo>
                  <a:cubicBezTo>
                    <a:pt x="10217" y="4751"/>
                    <a:pt x="10217" y="4825"/>
                    <a:pt x="10217" y="4825"/>
                  </a:cubicBezTo>
                  <a:cubicBezTo>
                    <a:pt x="10217" y="4825"/>
                    <a:pt x="10217" y="4825"/>
                    <a:pt x="10217" y="4825"/>
                  </a:cubicBezTo>
                  <a:cubicBezTo>
                    <a:pt x="10217" y="4899"/>
                    <a:pt x="10307" y="4825"/>
                    <a:pt x="10307" y="4825"/>
                  </a:cubicBezTo>
                  <a:cubicBezTo>
                    <a:pt x="10307" y="4825"/>
                    <a:pt x="10307" y="4825"/>
                    <a:pt x="10307" y="4825"/>
                  </a:cubicBezTo>
                  <a:cubicBezTo>
                    <a:pt x="10307" y="4825"/>
                    <a:pt x="10307" y="4899"/>
                    <a:pt x="10307" y="4899"/>
                  </a:cubicBezTo>
                  <a:cubicBezTo>
                    <a:pt x="10397" y="4899"/>
                    <a:pt x="10397" y="4899"/>
                    <a:pt x="10397" y="4973"/>
                  </a:cubicBezTo>
                  <a:cubicBezTo>
                    <a:pt x="10486" y="4973"/>
                    <a:pt x="10486" y="4973"/>
                    <a:pt x="10576" y="4973"/>
                  </a:cubicBezTo>
                  <a:cubicBezTo>
                    <a:pt x="10486" y="5048"/>
                    <a:pt x="10486" y="4973"/>
                    <a:pt x="10486" y="4973"/>
                  </a:cubicBezTo>
                  <a:cubicBezTo>
                    <a:pt x="10397" y="4973"/>
                    <a:pt x="10397" y="4973"/>
                    <a:pt x="10397" y="4973"/>
                  </a:cubicBezTo>
                  <a:cubicBezTo>
                    <a:pt x="10307" y="4973"/>
                    <a:pt x="10307" y="4973"/>
                    <a:pt x="10307" y="4899"/>
                  </a:cubicBezTo>
                  <a:cubicBezTo>
                    <a:pt x="10217" y="4899"/>
                    <a:pt x="10128" y="4825"/>
                    <a:pt x="10038" y="4899"/>
                  </a:cubicBezTo>
                  <a:cubicBezTo>
                    <a:pt x="10038" y="4973"/>
                    <a:pt x="10128" y="5048"/>
                    <a:pt x="10128" y="5048"/>
                  </a:cubicBezTo>
                  <a:cubicBezTo>
                    <a:pt x="10128" y="5122"/>
                    <a:pt x="10038" y="4973"/>
                    <a:pt x="10038" y="4899"/>
                  </a:cubicBezTo>
                  <a:cubicBezTo>
                    <a:pt x="9949" y="4899"/>
                    <a:pt x="9769" y="4973"/>
                    <a:pt x="9680" y="5048"/>
                  </a:cubicBezTo>
                  <a:cubicBezTo>
                    <a:pt x="9680" y="5048"/>
                    <a:pt x="9680" y="5048"/>
                    <a:pt x="9590" y="5122"/>
                  </a:cubicBezTo>
                  <a:cubicBezTo>
                    <a:pt x="9590" y="5122"/>
                    <a:pt x="9680" y="5196"/>
                    <a:pt x="9680" y="5196"/>
                  </a:cubicBezTo>
                  <a:cubicBezTo>
                    <a:pt x="9680" y="5270"/>
                    <a:pt x="9590" y="5196"/>
                    <a:pt x="9500" y="5270"/>
                  </a:cubicBezTo>
                  <a:cubicBezTo>
                    <a:pt x="9500" y="5270"/>
                    <a:pt x="9590" y="5345"/>
                    <a:pt x="9590" y="5419"/>
                  </a:cubicBezTo>
                  <a:cubicBezTo>
                    <a:pt x="9590" y="5419"/>
                    <a:pt x="9590" y="5419"/>
                    <a:pt x="9680" y="5419"/>
                  </a:cubicBezTo>
                  <a:cubicBezTo>
                    <a:pt x="9769" y="5419"/>
                    <a:pt x="9769" y="5419"/>
                    <a:pt x="9769" y="5419"/>
                  </a:cubicBezTo>
                  <a:cubicBezTo>
                    <a:pt x="9769" y="5419"/>
                    <a:pt x="9859" y="5419"/>
                    <a:pt x="9859" y="5419"/>
                  </a:cubicBezTo>
                  <a:cubicBezTo>
                    <a:pt x="9859" y="5419"/>
                    <a:pt x="9949" y="5270"/>
                    <a:pt x="9949" y="5270"/>
                  </a:cubicBezTo>
                  <a:cubicBezTo>
                    <a:pt x="10038" y="5270"/>
                    <a:pt x="10128" y="5419"/>
                    <a:pt x="9949" y="5419"/>
                  </a:cubicBezTo>
                  <a:cubicBezTo>
                    <a:pt x="10038" y="5419"/>
                    <a:pt x="10128" y="5419"/>
                    <a:pt x="10217" y="5345"/>
                  </a:cubicBezTo>
                  <a:cubicBezTo>
                    <a:pt x="10307" y="5345"/>
                    <a:pt x="10307" y="5270"/>
                    <a:pt x="10397" y="5270"/>
                  </a:cubicBezTo>
                  <a:cubicBezTo>
                    <a:pt x="10397" y="5270"/>
                    <a:pt x="10397" y="5345"/>
                    <a:pt x="10397" y="5419"/>
                  </a:cubicBezTo>
                  <a:cubicBezTo>
                    <a:pt x="10486" y="5419"/>
                    <a:pt x="10486" y="5419"/>
                    <a:pt x="10576" y="5419"/>
                  </a:cubicBezTo>
                  <a:cubicBezTo>
                    <a:pt x="10576" y="5419"/>
                    <a:pt x="10666" y="5493"/>
                    <a:pt x="10666" y="5493"/>
                  </a:cubicBezTo>
                  <a:cubicBezTo>
                    <a:pt x="10576" y="5567"/>
                    <a:pt x="10397" y="5345"/>
                    <a:pt x="10307" y="5493"/>
                  </a:cubicBezTo>
                  <a:cubicBezTo>
                    <a:pt x="10307" y="5493"/>
                    <a:pt x="10397" y="5493"/>
                    <a:pt x="10486" y="5567"/>
                  </a:cubicBezTo>
                  <a:cubicBezTo>
                    <a:pt x="10397" y="5567"/>
                    <a:pt x="10307" y="5419"/>
                    <a:pt x="10217" y="5493"/>
                  </a:cubicBezTo>
                  <a:cubicBezTo>
                    <a:pt x="10217" y="5493"/>
                    <a:pt x="10128" y="5493"/>
                    <a:pt x="10128" y="5567"/>
                  </a:cubicBezTo>
                  <a:cubicBezTo>
                    <a:pt x="10128" y="5567"/>
                    <a:pt x="10128" y="5641"/>
                    <a:pt x="10217" y="5641"/>
                  </a:cubicBezTo>
                  <a:cubicBezTo>
                    <a:pt x="10217" y="5716"/>
                    <a:pt x="10307" y="5716"/>
                    <a:pt x="10307" y="5790"/>
                  </a:cubicBezTo>
                  <a:cubicBezTo>
                    <a:pt x="10217" y="5790"/>
                    <a:pt x="10307" y="5864"/>
                    <a:pt x="10307" y="5864"/>
                  </a:cubicBezTo>
                  <a:cubicBezTo>
                    <a:pt x="10307" y="5864"/>
                    <a:pt x="10307" y="5938"/>
                    <a:pt x="10217" y="5938"/>
                  </a:cubicBezTo>
                  <a:cubicBezTo>
                    <a:pt x="10217" y="5938"/>
                    <a:pt x="10217" y="5864"/>
                    <a:pt x="10217" y="5790"/>
                  </a:cubicBezTo>
                  <a:cubicBezTo>
                    <a:pt x="10217" y="5790"/>
                    <a:pt x="10217" y="5790"/>
                    <a:pt x="10217" y="5716"/>
                  </a:cubicBezTo>
                  <a:cubicBezTo>
                    <a:pt x="10217" y="5716"/>
                    <a:pt x="10128" y="5716"/>
                    <a:pt x="10128" y="5641"/>
                  </a:cubicBezTo>
                  <a:cubicBezTo>
                    <a:pt x="10128" y="5641"/>
                    <a:pt x="10128" y="5567"/>
                    <a:pt x="10128" y="5567"/>
                  </a:cubicBezTo>
                  <a:cubicBezTo>
                    <a:pt x="10038" y="5493"/>
                    <a:pt x="9859" y="5641"/>
                    <a:pt x="9859" y="5641"/>
                  </a:cubicBezTo>
                  <a:cubicBezTo>
                    <a:pt x="9859" y="5567"/>
                    <a:pt x="9859" y="5567"/>
                    <a:pt x="9859" y="5567"/>
                  </a:cubicBezTo>
                  <a:cubicBezTo>
                    <a:pt x="9859" y="5493"/>
                    <a:pt x="9769" y="5493"/>
                    <a:pt x="9680" y="5493"/>
                  </a:cubicBezTo>
                  <a:cubicBezTo>
                    <a:pt x="9590" y="5493"/>
                    <a:pt x="9411" y="5567"/>
                    <a:pt x="9321" y="5567"/>
                  </a:cubicBezTo>
                  <a:cubicBezTo>
                    <a:pt x="9321" y="5567"/>
                    <a:pt x="9411" y="5567"/>
                    <a:pt x="9411" y="5567"/>
                  </a:cubicBezTo>
                  <a:cubicBezTo>
                    <a:pt x="9411" y="5567"/>
                    <a:pt x="9321" y="5641"/>
                    <a:pt x="9321" y="5641"/>
                  </a:cubicBezTo>
                  <a:cubicBezTo>
                    <a:pt x="9411" y="5641"/>
                    <a:pt x="9590" y="5641"/>
                    <a:pt x="9680" y="5716"/>
                  </a:cubicBezTo>
                  <a:cubicBezTo>
                    <a:pt x="9680" y="5790"/>
                    <a:pt x="9680" y="5790"/>
                    <a:pt x="9680" y="5864"/>
                  </a:cubicBezTo>
                  <a:cubicBezTo>
                    <a:pt x="9769" y="5938"/>
                    <a:pt x="9769" y="5938"/>
                    <a:pt x="9859" y="6013"/>
                  </a:cubicBezTo>
                  <a:cubicBezTo>
                    <a:pt x="9769" y="6013"/>
                    <a:pt x="9680" y="5938"/>
                    <a:pt x="9590" y="5864"/>
                  </a:cubicBezTo>
                  <a:cubicBezTo>
                    <a:pt x="9590" y="5864"/>
                    <a:pt x="9590" y="5790"/>
                    <a:pt x="9590" y="5790"/>
                  </a:cubicBezTo>
                  <a:cubicBezTo>
                    <a:pt x="9590" y="5790"/>
                    <a:pt x="9590" y="5716"/>
                    <a:pt x="9500" y="5716"/>
                  </a:cubicBezTo>
                  <a:cubicBezTo>
                    <a:pt x="9500" y="5716"/>
                    <a:pt x="9411" y="5716"/>
                    <a:pt x="9411" y="5716"/>
                  </a:cubicBezTo>
                  <a:cubicBezTo>
                    <a:pt x="9411" y="5716"/>
                    <a:pt x="9411" y="5641"/>
                    <a:pt x="9411" y="5641"/>
                  </a:cubicBezTo>
                  <a:cubicBezTo>
                    <a:pt x="9321" y="5641"/>
                    <a:pt x="9321" y="5641"/>
                    <a:pt x="9232" y="5641"/>
                  </a:cubicBezTo>
                  <a:cubicBezTo>
                    <a:pt x="9232" y="5716"/>
                    <a:pt x="9321" y="5716"/>
                    <a:pt x="9321" y="5790"/>
                  </a:cubicBezTo>
                  <a:cubicBezTo>
                    <a:pt x="9411" y="5790"/>
                    <a:pt x="9411" y="5790"/>
                    <a:pt x="9411" y="5790"/>
                  </a:cubicBezTo>
                  <a:cubicBezTo>
                    <a:pt x="9411" y="5790"/>
                    <a:pt x="9411" y="5790"/>
                    <a:pt x="9321" y="5790"/>
                  </a:cubicBezTo>
                  <a:cubicBezTo>
                    <a:pt x="9232" y="5864"/>
                    <a:pt x="9321" y="5864"/>
                    <a:pt x="9321" y="5864"/>
                  </a:cubicBezTo>
                  <a:cubicBezTo>
                    <a:pt x="9411" y="5864"/>
                    <a:pt x="9500" y="5864"/>
                    <a:pt x="9500" y="5790"/>
                  </a:cubicBezTo>
                  <a:cubicBezTo>
                    <a:pt x="9500" y="5864"/>
                    <a:pt x="9590" y="5864"/>
                    <a:pt x="9680" y="5938"/>
                  </a:cubicBezTo>
                  <a:cubicBezTo>
                    <a:pt x="9590" y="5938"/>
                    <a:pt x="9500" y="5938"/>
                    <a:pt x="9500" y="5864"/>
                  </a:cubicBezTo>
                  <a:cubicBezTo>
                    <a:pt x="9500" y="5864"/>
                    <a:pt x="9500" y="5938"/>
                    <a:pt x="9590" y="5938"/>
                  </a:cubicBezTo>
                  <a:cubicBezTo>
                    <a:pt x="9500" y="5938"/>
                    <a:pt x="9500" y="5938"/>
                    <a:pt x="9500" y="6013"/>
                  </a:cubicBezTo>
                  <a:cubicBezTo>
                    <a:pt x="9411" y="5938"/>
                    <a:pt x="9411" y="6013"/>
                    <a:pt x="9321" y="6013"/>
                  </a:cubicBezTo>
                  <a:cubicBezTo>
                    <a:pt x="9321" y="6013"/>
                    <a:pt x="9411" y="6013"/>
                    <a:pt x="9411" y="6013"/>
                  </a:cubicBezTo>
                  <a:cubicBezTo>
                    <a:pt x="9411" y="6013"/>
                    <a:pt x="9411" y="6087"/>
                    <a:pt x="9411" y="6087"/>
                  </a:cubicBezTo>
                  <a:cubicBezTo>
                    <a:pt x="9411" y="6087"/>
                    <a:pt x="9411" y="6087"/>
                    <a:pt x="9500" y="6013"/>
                  </a:cubicBezTo>
                  <a:cubicBezTo>
                    <a:pt x="9590" y="6013"/>
                    <a:pt x="9680" y="6087"/>
                    <a:pt x="9680" y="6087"/>
                  </a:cubicBezTo>
                  <a:cubicBezTo>
                    <a:pt x="9680" y="6087"/>
                    <a:pt x="9680" y="6087"/>
                    <a:pt x="9680" y="6087"/>
                  </a:cubicBezTo>
                  <a:cubicBezTo>
                    <a:pt x="9680" y="6087"/>
                    <a:pt x="9680" y="6087"/>
                    <a:pt x="9680" y="6161"/>
                  </a:cubicBezTo>
                  <a:cubicBezTo>
                    <a:pt x="9680" y="6161"/>
                    <a:pt x="9590" y="6087"/>
                    <a:pt x="9590" y="6087"/>
                  </a:cubicBezTo>
                  <a:cubicBezTo>
                    <a:pt x="9500" y="6087"/>
                    <a:pt x="9500" y="6161"/>
                    <a:pt x="9411" y="6161"/>
                  </a:cubicBezTo>
                  <a:cubicBezTo>
                    <a:pt x="9500" y="6161"/>
                    <a:pt x="9500" y="6161"/>
                    <a:pt x="9590" y="6235"/>
                  </a:cubicBezTo>
                  <a:cubicBezTo>
                    <a:pt x="9500" y="6235"/>
                    <a:pt x="9500" y="6310"/>
                    <a:pt x="9590" y="6310"/>
                  </a:cubicBezTo>
                  <a:cubicBezTo>
                    <a:pt x="9590" y="6310"/>
                    <a:pt x="9500" y="6310"/>
                    <a:pt x="9500" y="6310"/>
                  </a:cubicBezTo>
                  <a:cubicBezTo>
                    <a:pt x="9500" y="6310"/>
                    <a:pt x="9411" y="6161"/>
                    <a:pt x="9411" y="6235"/>
                  </a:cubicBezTo>
                  <a:cubicBezTo>
                    <a:pt x="9411" y="6235"/>
                    <a:pt x="9500" y="6310"/>
                    <a:pt x="9500" y="6310"/>
                  </a:cubicBezTo>
                  <a:cubicBezTo>
                    <a:pt x="9500" y="6310"/>
                    <a:pt x="9500" y="6310"/>
                    <a:pt x="9500" y="6384"/>
                  </a:cubicBezTo>
                  <a:cubicBezTo>
                    <a:pt x="9500" y="6384"/>
                    <a:pt x="9500" y="6384"/>
                    <a:pt x="9500" y="6384"/>
                  </a:cubicBezTo>
                  <a:cubicBezTo>
                    <a:pt x="9411" y="6384"/>
                    <a:pt x="9411" y="6161"/>
                    <a:pt x="9321" y="6235"/>
                  </a:cubicBezTo>
                  <a:cubicBezTo>
                    <a:pt x="9411" y="6310"/>
                    <a:pt x="9321" y="6384"/>
                    <a:pt x="9411" y="6458"/>
                  </a:cubicBezTo>
                  <a:cubicBezTo>
                    <a:pt x="9411" y="6458"/>
                    <a:pt x="9500" y="6458"/>
                    <a:pt x="9500" y="6532"/>
                  </a:cubicBezTo>
                  <a:cubicBezTo>
                    <a:pt x="9590" y="6532"/>
                    <a:pt x="9500" y="6532"/>
                    <a:pt x="9590" y="6606"/>
                  </a:cubicBezTo>
                  <a:cubicBezTo>
                    <a:pt x="9500" y="6606"/>
                    <a:pt x="9411" y="6458"/>
                    <a:pt x="9411" y="6458"/>
                  </a:cubicBezTo>
                  <a:cubicBezTo>
                    <a:pt x="9321" y="6384"/>
                    <a:pt x="9321" y="6458"/>
                    <a:pt x="9321" y="6384"/>
                  </a:cubicBezTo>
                  <a:cubicBezTo>
                    <a:pt x="9321" y="6384"/>
                    <a:pt x="9321" y="6310"/>
                    <a:pt x="9321" y="6235"/>
                  </a:cubicBezTo>
                  <a:cubicBezTo>
                    <a:pt x="9321" y="6235"/>
                    <a:pt x="9232" y="6235"/>
                    <a:pt x="9232" y="6161"/>
                  </a:cubicBezTo>
                  <a:cubicBezTo>
                    <a:pt x="9232" y="6161"/>
                    <a:pt x="9232" y="6161"/>
                    <a:pt x="9232" y="6087"/>
                  </a:cubicBezTo>
                  <a:cubicBezTo>
                    <a:pt x="9232" y="6087"/>
                    <a:pt x="9232" y="6013"/>
                    <a:pt x="9232" y="6013"/>
                  </a:cubicBezTo>
                  <a:cubicBezTo>
                    <a:pt x="9232" y="5938"/>
                    <a:pt x="9232" y="5938"/>
                    <a:pt x="9232" y="5938"/>
                  </a:cubicBezTo>
                  <a:cubicBezTo>
                    <a:pt x="9232" y="5938"/>
                    <a:pt x="9232" y="5938"/>
                    <a:pt x="9232" y="5938"/>
                  </a:cubicBezTo>
                  <a:cubicBezTo>
                    <a:pt x="9142" y="5864"/>
                    <a:pt x="9232" y="5790"/>
                    <a:pt x="9142" y="5790"/>
                  </a:cubicBezTo>
                  <a:cubicBezTo>
                    <a:pt x="9052" y="5716"/>
                    <a:pt x="9142" y="5864"/>
                    <a:pt x="9142" y="5864"/>
                  </a:cubicBezTo>
                  <a:cubicBezTo>
                    <a:pt x="8963" y="5864"/>
                    <a:pt x="9052" y="5938"/>
                    <a:pt x="9052" y="6013"/>
                  </a:cubicBezTo>
                  <a:cubicBezTo>
                    <a:pt x="9052" y="6013"/>
                    <a:pt x="9052" y="6013"/>
                    <a:pt x="9052" y="6013"/>
                  </a:cubicBezTo>
                  <a:cubicBezTo>
                    <a:pt x="9052" y="6087"/>
                    <a:pt x="8963" y="6087"/>
                    <a:pt x="8963" y="6087"/>
                  </a:cubicBezTo>
                  <a:cubicBezTo>
                    <a:pt x="8963" y="6087"/>
                    <a:pt x="8963" y="6087"/>
                    <a:pt x="8963" y="6087"/>
                  </a:cubicBezTo>
                  <a:cubicBezTo>
                    <a:pt x="8873" y="6087"/>
                    <a:pt x="8873" y="6087"/>
                    <a:pt x="8873" y="6161"/>
                  </a:cubicBezTo>
                  <a:cubicBezTo>
                    <a:pt x="8873" y="6161"/>
                    <a:pt x="8873" y="6087"/>
                    <a:pt x="8873" y="6087"/>
                  </a:cubicBezTo>
                  <a:cubicBezTo>
                    <a:pt x="8873" y="6013"/>
                    <a:pt x="8873" y="6087"/>
                    <a:pt x="8873" y="6087"/>
                  </a:cubicBezTo>
                  <a:cubicBezTo>
                    <a:pt x="8873" y="6087"/>
                    <a:pt x="8873" y="6087"/>
                    <a:pt x="8963" y="6087"/>
                  </a:cubicBezTo>
                  <a:cubicBezTo>
                    <a:pt x="8963" y="6087"/>
                    <a:pt x="8963" y="6013"/>
                    <a:pt x="8963" y="6013"/>
                  </a:cubicBezTo>
                  <a:cubicBezTo>
                    <a:pt x="8963" y="6013"/>
                    <a:pt x="8873" y="6013"/>
                    <a:pt x="8963" y="5938"/>
                  </a:cubicBezTo>
                  <a:cubicBezTo>
                    <a:pt x="8873" y="5938"/>
                    <a:pt x="8873" y="5938"/>
                    <a:pt x="8873" y="5938"/>
                  </a:cubicBezTo>
                  <a:cubicBezTo>
                    <a:pt x="8873" y="5938"/>
                    <a:pt x="8783" y="6087"/>
                    <a:pt x="8783" y="6087"/>
                  </a:cubicBezTo>
                  <a:cubicBezTo>
                    <a:pt x="8783" y="6013"/>
                    <a:pt x="8783" y="6013"/>
                    <a:pt x="8783" y="6013"/>
                  </a:cubicBezTo>
                  <a:cubicBezTo>
                    <a:pt x="8694" y="6013"/>
                    <a:pt x="8694" y="6013"/>
                    <a:pt x="8604" y="6087"/>
                  </a:cubicBezTo>
                  <a:cubicBezTo>
                    <a:pt x="8604" y="6087"/>
                    <a:pt x="8604" y="6161"/>
                    <a:pt x="8604" y="6161"/>
                  </a:cubicBezTo>
                  <a:cubicBezTo>
                    <a:pt x="8604" y="6161"/>
                    <a:pt x="8515" y="6161"/>
                    <a:pt x="8604" y="6235"/>
                  </a:cubicBezTo>
                  <a:cubicBezTo>
                    <a:pt x="8604" y="6235"/>
                    <a:pt x="8694" y="6235"/>
                    <a:pt x="8694" y="6235"/>
                  </a:cubicBezTo>
                  <a:cubicBezTo>
                    <a:pt x="8604" y="6235"/>
                    <a:pt x="8783" y="6087"/>
                    <a:pt x="8783" y="6087"/>
                  </a:cubicBezTo>
                  <a:cubicBezTo>
                    <a:pt x="8783" y="6087"/>
                    <a:pt x="8783" y="6161"/>
                    <a:pt x="8783" y="6161"/>
                  </a:cubicBezTo>
                  <a:cubicBezTo>
                    <a:pt x="8873" y="6161"/>
                    <a:pt x="8873" y="6161"/>
                    <a:pt x="8873" y="6161"/>
                  </a:cubicBezTo>
                  <a:cubicBezTo>
                    <a:pt x="8963" y="6161"/>
                    <a:pt x="8963" y="6161"/>
                    <a:pt x="9052" y="6087"/>
                  </a:cubicBezTo>
                  <a:cubicBezTo>
                    <a:pt x="9052" y="6087"/>
                    <a:pt x="9052" y="6087"/>
                    <a:pt x="9052" y="6087"/>
                  </a:cubicBezTo>
                  <a:cubicBezTo>
                    <a:pt x="8963" y="6161"/>
                    <a:pt x="9142" y="6161"/>
                    <a:pt x="9232" y="6235"/>
                  </a:cubicBezTo>
                  <a:cubicBezTo>
                    <a:pt x="9232" y="6235"/>
                    <a:pt x="9232" y="6235"/>
                    <a:pt x="9232" y="6235"/>
                  </a:cubicBezTo>
                  <a:cubicBezTo>
                    <a:pt x="9142" y="6161"/>
                    <a:pt x="9142" y="6235"/>
                    <a:pt x="9142" y="6310"/>
                  </a:cubicBezTo>
                  <a:cubicBezTo>
                    <a:pt x="9142" y="6310"/>
                    <a:pt x="9052" y="6384"/>
                    <a:pt x="9052" y="6384"/>
                  </a:cubicBezTo>
                  <a:cubicBezTo>
                    <a:pt x="8963" y="6458"/>
                    <a:pt x="9052" y="6384"/>
                    <a:pt x="9052" y="6384"/>
                  </a:cubicBezTo>
                  <a:cubicBezTo>
                    <a:pt x="8963" y="6310"/>
                    <a:pt x="8873" y="6310"/>
                    <a:pt x="8783" y="6384"/>
                  </a:cubicBezTo>
                  <a:cubicBezTo>
                    <a:pt x="8783" y="6458"/>
                    <a:pt x="8783" y="6458"/>
                    <a:pt x="8783" y="6532"/>
                  </a:cubicBezTo>
                  <a:cubicBezTo>
                    <a:pt x="8694" y="6458"/>
                    <a:pt x="8783" y="6384"/>
                    <a:pt x="8694" y="6384"/>
                  </a:cubicBezTo>
                  <a:cubicBezTo>
                    <a:pt x="8694" y="6384"/>
                    <a:pt x="8604" y="6458"/>
                    <a:pt x="8604" y="6384"/>
                  </a:cubicBezTo>
                  <a:cubicBezTo>
                    <a:pt x="8515" y="6458"/>
                    <a:pt x="8515" y="6532"/>
                    <a:pt x="8515" y="6532"/>
                  </a:cubicBezTo>
                  <a:cubicBezTo>
                    <a:pt x="8515" y="6532"/>
                    <a:pt x="8515" y="6458"/>
                    <a:pt x="8515" y="6458"/>
                  </a:cubicBezTo>
                  <a:cubicBezTo>
                    <a:pt x="8425" y="6384"/>
                    <a:pt x="8246" y="6458"/>
                    <a:pt x="8156" y="6532"/>
                  </a:cubicBezTo>
                  <a:cubicBezTo>
                    <a:pt x="8156" y="6532"/>
                    <a:pt x="8156" y="6532"/>
                    <a:pt x="8156" y="6532"/>
                  </a:cubicBezTo>
                  <a:cubicBezTo>
                    <a:pt x="8246" y="6532"/>
                    <a:pt x="8335" y="6458"/>
                    <a:pt x="8425" y="6532"/>
                  </a:cubicBezTo>
                  <a:cubicBezTo>
                    <a:pt x="8425" y="6532"/>
                    <a:pt x="8066" y="6532"/>
                    <a:pt x="8156" y="6606"/>
                  </a:cubicBezTo>
                  <a:cubicBezTo>
                    <a:pt x="8156" y="6606"/>
                    <a:pt x="8156" y="6606"/>
                    <a:pt x="8156" y="6606"/>
                  </a:cubicBezTo>
                  <a:cubicBezTo>
                    <a:pt x="8156" y="6606"/>
                    <a:pt x="8156" y="6606"/>
                    <a:pt x="8156" y="6681"/>
                  </a:cubicBezTo>
                  <a:cubicBezTo>
                    <a:pt x="8246" y="6606"/>
                    <a:pt x="8335" y="6606"/>
                    <a:pt x="8335" y="6606"/>
                  </a:cubicBezTo>
                  <a:cubicBezTo>
                    <a:pt x="8246" y="6681"/>
                    <a:pt x="8425" y="6681"/>
                    <a:pt x="8425" y="6681"/>
                  </a:cubicBezTo>
                  <a:cubicBezTo>
                    <a:pt x="8335" y="6681"/>
                    <a:pt x="8156" y="6681"/>
                    <a:pt x="8156" y="6755"/>
                  </a:cubicBezTo>
                  <a:cubicBezTo>
                    <a:pt x="8246" y="6755"/>
                    <a:pt x="8156" y="6829"/>
                    <a:pt x="8066" y="6829"/>
                  </a:cubicBezTo>
                  <a:cubicBezTo>
                    <a:pt x="8156" y="6903"/>
                    <a:pt x="8425" y="6829"/>
                    <a:pt x="8425" y="6755"/>
                  </a:cubicBezTo>
                  <a:cubicBezTo>
                    <a:pt x="8515" y="6755"/>
                    <a:pt x="8604" y="6681"/>
                    <a:pt x="8604" y="6606"/>
                  </a:cubicBezTo>
                  <a:cubicBezTo>
                    <a:pt x="8604" y="6532"/>
                    <a:pt x="8604" y="6532"/>
                    <a:pt x="8604" y="6458"/>
                  </a:cubicBezTo>
                  <a:cubicBezTo>
                    <a:pt x="8604" y="6532"/>
                    <a:pt x="8694" y="6532"/>
                    <a:pt x="8694" y="6532"/>
                  </a:cubicBezTo>
                  <a:cubicBezTo>
                    <a:pt x="8694" y="6532"/>
                    <a:pt x="8694" y="6532"/>
                    <a:pt x="8694" y="6458"/>
                  </a:cubicBezTo>
                  <a:cubicBezTo>
                    <a:pt x="8694" y="6532"/>
                    <a:pt x="8694" y="6532"/>
                    <a:pt x="8694" y="6606"/>
                  </a:cubicBezTo>
                  <a:cubicBezTo>
                    <a:pt x="8694" y="6606"/>
                    <a:pt x="8783" y="6606"/>
                    <a:pt x="8783" y="6606"/>
                  </a:cubicBezTo>
                  <a:cubicBezTo>
                    <a:pt x="8873" y="6606"/>
                    <a:pt x="8873" y="6606"/>
                    <a:pt x="8873" y="6606"/>
                  </a:cubicBezTo>
                  <a:cubicBezTo>
                    <a:pt x="8873" y="6606"/>
                    <a:pt x="8873" y="6606"/>
                    <a:pt x="8873" y="6681"/>
                  </a:cubicBezTo>
                  <a:cubicBezTo>
                    <a:pt x="8873" y="6681"/>
                    <a:pt x="8963" y="6681"/>
                    <a:pt x="8963" y="6755"/>
                  </a:cubicBezTo>
                  <a:cubicBezTo>
                    <a:pt x="8963" y="6755"/>
                    <a:pt x="8963" y="6755"/>
                    <a:pt x="9052" y="6755"/>
                  </a:cubicBezTo>
                  <a:cubicBezTo>
                    <a:pt x="8963" y="6829"/>
                    <a:pt x="8873" y="6755"/>
                    <a:pt x="8873" y="6681"/>
                  </a:cubicBezTo>
                  <a:cubicBezTo>
                    <a:pt x="8783" y="6681"/>
                    <a:pt x="8783" y="6681"/>
                    <a:pt x="8694" y="6681"/>
                  </a:cubicBezTo>
                  <a:cubicBezTo>
                    <a:pt x="8694" y="6755"/>
                    <a:pt x="8694" y="6755"/>
                    <a:pt x="8783" y="6755"/>
                  </a:cubicBezTo>
                  <a:cubicBezTo>
                    <a:pt x="8783" y="6755"/>
                    <a:pt x="8783" y="6755"/>
                    <a:pt x="8783" y="6755"/>
                  </a:cubicBezTo>
                  <a:cubicBezTo>
                    <a:pt x="8783" y="6755"/>
                    <a:pt x="8873" y="6829"/>
                    <a:pt x="8873" y="6829"/>
                  </a:cubicBezTo>
                  <a:cubicBezTo>
                    <a:pt x="8873" y="6829"/>
                    <a:pt x="8783" y="6829"/>
                    <a:pt x="8783" y="6755"/>
                  </a:cubicBezTo>
                  <a:cubicBezTo>
                    <a:pt x="8783" y="6829"/>
                    <a:pt x="8783" y="6829"/>
                    <a:pt x="8783" y="6829"/>
                  </a:cubicBezTo>
                  <a:cubicBezTo>
                    <a:pt x="8783" y="6829"/>
                    <a:pt x="8694" y="6829"/>
                    <a:pt x="8694" y="6829"/>
                  </a:cubicBezTo>
                  <a:cubicBezTo>
                    <a:pt x="8604" y="6755"/>
                    <a:pt x="8604" y="6755"/>
                    <a:pt x="8604" y="6755"/>
                  </a:cubicBezTo>
                  <a:cubicBezTo>
                    <a:pt x="8515" y="6755"/>
                    <a:pt x="8515" y="6829"/>
                    <a:pt x="8604" y="6829"/>
                  </a:cubicBezTo>
                  <a:cubicBezTo>
                    <a:pt x="8604" y="6829"/>
                    <a:pt x="8425" y="6903"/>
                    <a:pt x="8515" y="6903"/>
                  </a:cubicBezTo>
                  <a:cubicBezTo>
                    <a:pt x="8515" y="6978"/>
                    <a:pt x="8515" y="6903"/>
                    <a:pt x="8515" y="6903"/>
                  </a:cubicBezTo>
                  <a:cubicBezTo>
                    <a:pt x="8515" y="6903"/>
                    <a:pt x="8604" y="6978"/>
                    <a:pt x="8604" y="6978"/>
                  </a:cubicBezTo>
                  <a:cubicBezTo>
                    <a:pt x="8694" y="6903"/>
                    <a:pt x="8604" y="6829"/>
                    <a:pt x="8694" y="6903"/>
                  </a:cubicBezTo>
                  <a:cubicBezTo>
                    <a:pt x="8694" y="6903"/>
                    <a:pt x="8694" y="6978"/>
                    <a:pt x="8694" y="7052"/>
                  </a:cubicBezTo>
                  <a:cubicBezTo>
                    <a:pt x="8694" y="6978"/>
                    <a:pt x="8604" y="6978"/>
                    <a:pt x="8515" y="6978"/>
                  </a:cubicBezTo>
                  <a:cubicBezTo>
                    <a:pt x="8515" y="6978"/>
                    <a:pt x="8515" y="6978"/>
                    <a:pt x="8515" y="6978"/>
                  </a:cubicBezTo>
                  <a:cubicBezTo>
                    <a:pt x="8425" y="7052"/>
                    <a:pt x="8694" y="7126"/>
                    <a:pt x="8783" y="7126"/>
                  </a:cubicBezTo>
                  <a:cubicBezTo>
                    <a:pt x="8783" y="7126"/>
                    <a:pt x="9052" y="6903"/>
                    <a:pt x="9052" y="7052"/>
                  </a:cubicBezTo>
                  <a:cubicBezTo>
                    <a:pt x="8963" y="7052"/>
                    <a:pt x="8873" y="7052"/>
                    <a:pt x="8873" y="7126"/>
                  </a:cubicBezTo>
                  <a:cubicBezTo>
                    <a:pt x="8783" y="7126"/>
                    <a:pt x="8694" y="7200"/>
                    <a:pt x="8783" y="7200"/>
                  </a:cubicBezTo>
                  <a:cubicBezTo>
                    <a:pt x="8783" y="7274"/>
                    <a:pt x="8783" y="7274"/>
                    <a:pt x="8783" y="7349"/>
                  </a:cubicBezTo>
                  <a:cubicBezTo>
                    <a:pt x="8873" y="7349"/>
                    <a:pt x="8873" y="7423"/>
                    <a:pt x="8873" y="7423"/>
                  </a:cubicBezTo>
                  <a:cubicBezTo>
                    <a:pt x="8873" y="7497"/>
                    <a:pt x="8963" y="7497"/>
                    <a:pt x="8873" y="7571"/>
                  </a:cubicBezTo>
                  <a:cubicBezTo>
                    <a:pt x="8783" y="7571"/>
                    <a:pt x="8873" y="7497"/>
                    <a:pt x="8873" y="7497"/>
                  </a:cubicBezTo>
                  <a:cubicBezTo>
                    <a:pt x="8873" y="7423"/>
                    <a:pt x="8783" y="7349"/>
                    <a:pt x="8783" y="7349"/>
                  </a:cubicBezTo>
                  <a:cubicBezTo>
                    <a:pt x="8783" y="7274"/>
                    <a:pt x="8783" y="7200"/>
                    <a:pt x="8694" y="7200"/>
                  </a:cubicBezTo>
                  <a:cubicBezTo>
                    <a:pt x="8604" y="7126"/>
                    <a:pt x="8515" y="7200"/>
                    <a:pt x="8425" y="7274"/>
                  </a:cubicBezTo>
                  <a:cubicBezTo>
                    <a:pt x="8425" y="7274"/>
                    <a:pt x="8425" y="7200"/>
                    <a:pt x="8425" y="7200"/>
                  </a:cubicBezTo>
                  <a:cubicBezTo>
                    <a:pt x="8515" y="7200"/>
                    <a:pt x="8425" y="7200"/>
                    <a:pt x="8425" y="7200"/>
                  </a:cubicBezTo>
                  <a:cubicBezTo>
                    <a:pt x="8425" y="7200"/>
                    <a:pt x="8515" y="7200"/>
                    <a:pt x="8515" y="7200"/>
                  </a:cubicBezTo>
                  <a:cubicBezTo>
                    <a:pt x="8515" y="7126"/>
                    <a:pt x="8515" y="7126"/>
                    <a:pt x="8515" y="7126"/>
                  </a:cubicBezTo>
                  <a:cubicBezTo>
                    <a:pt x="8425" y="7126"/>
                    <a:pt x="8425" y="7126"/>
                    <a:pt x="8335" y="7200"/>
                  </a:cubicBezTo>
                  <a:cubicBezTo>
                    <a:pt x="8335" y="7200"/>
                    <a:pt x="8246" y="7200"/>
                    <a:pt x="8156" y="7200"/>
                  </a:cubicBezTo>
                  <a:cubicBezTo>
                    <a:pt x="8246" y="7126"/>
                    <a:pt x="8335" y="7200"/>
                    <a:pt x="8335" y="7126"/>
                  </a:cubicBezTo>
                  <a:cubicBezTo>
                    <a:pt x="8335" y="7052"/>
                    <a:pt x="8335" y="7052"/>
                    <a:pt x="8335" y="7052"/>
                  </a:cubicBezTo>
                  <a:cubicBezTo>
                    <a:pt x="8335" y="7052"/>
                    <a:pt x="8425" y="7126"/>
                    <a:pt x="8425" y="7052"/>
                  </a:cubicBezTo>
                  <a:cubicBezTo>
                    <a:pt x="8425" y="6903"/>
                    <a:pt x="8156" y="7052"/>
                    <a:pt x="8066" y="7126"/>
                  </a:cubicBezTo>
                  <a:cubicBezTo>
                    <a:pt x="8156" y="7200"/>
                    <a:pt x="8156" y="7200"/>
                    <a:pt x="8156" y="7200"/>
                  </a:cubicBezTo>
                  <a:cubicBezTo>
                    <a:pt x="8156" y="7200"/>
                    <a:pt x="8156" y="7200"/>
                    <a:pt x="8156" y="7200"/>
                  </a:cubicBezTo>
                  <a:cubicBezTo>
                    <a:pt x="8246" y="7200"/>
                    <a:pt x="8335" y="7200"/>
                    <a:pt x="8335" y="7200"/>
                  </a:cubicBezTo>
                  <a:cubicBezTo>
                    <a:pt x="8335" y="7274"/>
                    <a:pt x="8246" y="7274"/>
                    <a:pt x="8246" y="7274"/>
                  </a:cubicBezTo>
                  <a:cubicBezTo>
                    <a:pt x="8246" y="7349"/>
                    <a:pt x="8156" y="7349"/>
                    <a:pt x="8156" y="7349"/>
                  </a:cubicBezTo>
                  <a:cubicBezTo>
                    <a:pt x="8156" y="7349"/>
                    <a:pt x="8156" y="7274"/>
                    <a:pt x="8156" y="7274"/>
                  </a:cubicBezTo>
                  <a:cubicBezTo>
                    <a:pt x="8156" y="7274"/>
                    <a:pt x="8156" y="7274"/>
                    <a:pt x="8066" y="7274"/>
                  </a:cubicBezTo>
                  <a:cubicBezTo>
                    <a:pt x="7977" y="7274"/>
                    <a:pt x="8066" y="7274"/>
                    <a:pt x="7977" y="7349"/>
                  </a:cubicBezTo>
                  <a:cubicBezTo>
                    <a:pt x="7977" y="7349"/>
                    <a:pt x="7977" y="7349"/>
                    <a:pt x="7977" y="7349"/>
                  </a:cubicBezTo>
                  <a:cubicBezTo>
                    <a:pt x="8066" y="7349"/>
                    <a:pt x="7887" y="7423"/>
                    <a:pt x="7887" y="7497"/>
                  </a:cubicBezTo>
                  <a:cubicBezTo>
                    <a:pt x="7887" y="7497"/>
                    <a:pt x="7798" y="7571"/>
                    <a:pt x="7798" y="7571"/>
                  </a:cubicBezTo>
                  <a:cubicBezTo>
                    <a:pt x="7798" y="7571"/>
                    <a:pt x="7887" y="7571"/>
                    <a:pt x="7977" y="7571"/>
                  </a:cubicBezTo>
                  <a:cubicBezTo>
                    <a:pt x="7977" y="7571"/>
                    <a:pt x="8066" y="7497"/>
                    <a:pt x="8066" y="7497"/>
                  </a:cubicBezTo>
                  <a:cubicBezTo>
                    <a:pt x="8066" y="7571"/>
                    <a:pt x="8066" y="7571"/>
                    <a:pt x="7977" y="7646"/>
                  </a:cubicBezTo>
                  <a:cubicBezTo>
                    <a:pt x="8066" y="7646"/>
                    <a:pt x="8156" y="7571"/>
                    <a:pt x="8156" y="7571"/>
                  </a:cubicBezTo>
                  <a:cubicBezTo>
                    <a:pt x="8156" y="7571"/>
                    <a:pt x="8156" y="7571"/>
                    <a:pt x="8156" y="7571"/>
                  </a:cubicBezTo>
                  <a:cubicBezTo>
                    <a:pt x="8156" y="7571"/>
                    <a:pt x="8246" y="7571"/>
                    <a:pt x="8335" y="7571"/>
                  </a:cubicBezTo>
                  <a:cubicBezTo>
                    <a:pt x="8335" y="7571"/>
                    <a:pt x="8335" y="7497"/>
                    <a:pt x="8335" y="7497"/>
                  </a:cubicBezTo>
                  <a:cubicBezTo>
                    <a:pt x="8425" y="7497"/>
                    <a:pt x="8425" y="7497"/>
                    <a:pt x="8425" y="7497"/>
                  </a:cubicBezTo>
                  <a:cubicBezTo>
                    <a:pt x="8425" y="7571"/>
                    <a:pt x="8425" y="7497"/>
                    <a:pt x="8335" y="7571"/>
                  </a:cubicBezTo>
                  <a:cubicBezTo>
                    <a:pt x="8425" y="7571"/>
                    <a:pt x="8425" y="7571"/>
                    <a:pt x="8515" y="7571"/>
                  </a:cubicBezTo>
                  <a:cubicBezTo>
                    <a:pt x="8515" y="7571"/>
                    <a:pt x="8515" y="7571"/>
                    <a:pt x="8604" y="7571"/>
                  </a:cubicBezTo>
                  <a:cubicBezTo>
                    <a:pt x="8604" y="7646"/>
                    <a:pt x="8604" y="7646"/>
                    <a:pt x="8515" y="7646"/>
                  </a:cubicBezTo>
                  <a:cubicBezTo>
                    <a:pt x="8604" y="7646"/>
                    <a:pt x="8604" y="7646"/>
                    <a:pt x="8694" y="7646"/>
                  </a:cubicBezTo>
                  <a:cubicBezTo>
                    <a:pt x="8694" y="7571"/>
                    <a:pt x="8783" y="7646"/>
                    <a:pt x="8783" y="7646"/>
                  </a:cubicBezTo>
                  <a:cubicBezTo>
                    <a:pt x="8873" y="7646"/>
                    <a:pt x="8873" y="7646"/>
                    <a:pt x="8873" y="7646"/>
                  </a:cubicBezTo>
                  <a:cubicBezTo>
                    <a:pt x="8873" y="7646"/>
                    <a:pt x="8963" y="7646"/>
                    <a:pt x="8963" y="7720"/>
                  </a:cubicBezTo>
                  <a:cubicBezTo>
                    <a:pt x="8873" y="7720"/>
                    <a:pt x="8694" y="7571"/>
                    <a:pt x="8604" y="7646"/>
                  </a:cubicBezTo>
                  <a:cubicBezTo>
                    <a:pt x="8694" y="7720"/>
                    <a:pt x="8694" y="7720"/>
                    <a:pt x="8694" y="7794"/>
                  </a:cubicBezTo>
                  <a:cubicBezTo>
                    <a:pt x="8694" y="7868"/>
                    <a:pt x="8694" y="7868"/>
                    <a:pt x="8783" y="7868"/>
                  </a:cubicBezTo>
                  <a:cubicBezTo>
                    <a:pt x="8604" y="7868"/>
                    <a:pt x="8694" y="7794"/>
                    <a:pt x="8604" y="7720"/>
                  </a:cubicBezTo>
                  <a:cubicBezTo>
                    <a:pt x="8604" y="7720"/>
                    <a:pt x="8515" y="7720"/>
                    <a:pt x="8425" y="7646"/>
                  </a:cubicBezTo>
                  <a:cubicBezTo>
                    <a:pt x="8425" y="7646"/>
                    <a:pt x="8425" y="7646"/>
                    <a:pt x="8335" y="7646"/>
                  </a:cubicBezTo>
                  <a:cubicBezTo>
                    <a:pt x="8335" y="7646"/>
                    <a:pt x="8246" y="7720"/>
                    <a:pt x="8246" y="7794"/>
                  </a:cubicBezTo>
                  <a:cubicBezTo>
                    <a:pt x="8335" y="7794"/>
                    <a:pt x="8335" y="7868"/>
                    <a:pt x="8335" y="7868"/>
                  </a:cubicBezTo>
                  <a:cubicBezTo>
                    <a:pt x="8246" y="7794"/>
                    <a:pt x="8246" y="7794"/>
                    <a:pt x="8246" y="7720"/>
                  </a:cubicBezTo>
                  <a:cubicBezTo>
                    <a:pt x="8246" y="7720"/>
                    <a:pt x="8246" y="7720"/>
                    <a:pt x="8246" y="7720"/>
                  </a:cubicBezTo>
                  <a:cubicBezTo>
                    <a:pt x="8246" y="7646"/>
                    <a:pt x="8246" y="7646"/>
                    <a:pt x="8335" y="7646"/>
                  </a:cubicBezTo>
                  <a:cubicBezTo>
                    <a:pt x="8335" y="7646"/>
                    <a:pt x="8335" y="7646"/>
                    <a:pt x="8335" y="7646"/>
                  </a:cubicBezTo>
                  <a:cubicBezTo>
                    <a:pt x="8246" y="7646"/>
                    <a:pt x="8246" y="7646"/>
                    <a:pt x="8246" y="7646"/>
                  </a:cubicBezTo>
                  <a:cubicBezTo>
                    <a:pt x="8156" y="7646"/>
                    <a:pt x="8156" y="7646"/>
                    <a:pt x="8066" y="7646"/>
                  </a:cubicBezTo>
                  <a:cubicBezTo>
                    <a:pt x="8066" y="7646"/>
                    <a:pt x="8066" y="7720"/>
                    <a:pt x="8066" y="7720"/>
                  </a:cubicBezTo>
                  <a:cubicBezTo>
                    <a:pt x="8066" y="7720"/>
                    <a:pt x="7977" y="7646"/>
                    <a:pt x="7977" y="7646"/>
                  </a:cubicBezTo>
                  <a:cubicBezTo>
                    <a:pt x="7977" y="7646"/>
                    <a:pt x="7977" y="7646"/>
                    <a:pt x="7887" y="7720"/>
                  </a:cubicBezTo>
                  <a:cubicBezTo>
                    <a:pt x="7977" y="7720"/>
                    <a:pt x="8156" y="7720"/>
                    <a:pt x="8156" y="7794"/>
                  </a:cubicBezTo>
                  <a:cubicBezTo>
                    <a:pt x="8066" y="7720"/>
                    <a:pt x="7977" y="7720"/>
                    <a:pt x="7887" y="7720"/>
                  </a:cubicBezTo>
                  <a:cubicBezTo>
                    <a:pt x="7887" y="7794"/>
                    <a:pt x="7887" y="7794"/>
                    <a:pt x="7887" y="7794"/>
                  </a:cubicBezTo>
                  <a:cubicBezTo>
                    <a:pt x="7798" y="7794"/>
                    <a:pt x="7887" y="7794"/>
                    <a:pt x="7887" y="7720"/>
                  </a:cubicBezTo>
                  <a:cubicBezTo>
                    <a:pt x="7708" y="7720"/>
                    <a:pt x="7798" y="7794"/>
                    <a:pt x="7708" y="7868"/>
                  </a:cubicBezTo>
                  <a:cubicBezTo>
                    <a:pt x="7798" y="7942"/>
                    <a:pt x="7887" y="7868"/>
                    <a:pt x="7977" y="7942"/>
                  </a:cubicBezTo>
                  <a:cubicBezTo>
                    <a:pt x="7977" y="7942"/>
                    <a:pt x="7977" y="7942"/>
                    <a:pt x="7977" y="8017"/>
                  </a:cubicBezTo>
                  <a:cubicBezTo>
                    <a:pt x="7977" y="7942"/>
                    <a:pt x="7798" y="7868"/>
                    <a:pt x="7708" y="7942"/>
                  </a:cubicBezTo>
                  <a:cubicBezTo>
                    <a:pt x="7798" y="7942"/>
                    <a:pt x="7618" y="8091"/>
                    <a:pt x="7618" y="8091"/>
                  </a:cubicBezTo>
                  <a:cubicBezTo>
                    <a:pt x="7529" y="8017"/>
                    <a:pt x="7529" y="7942"/>
                    <a:pt x="7529" y="7942"/>
                  </a:cubicBezTo>
                  <a:cubicBezTo>
                    <a:pt x="7439" y="7942"/>
                    <a:pt x="7529" y="8017"/>
                    <a:pt x="7529" y="8017"/>
                  </a:cubicBezTo>
                  <a:cubicBezTo>
                    <a:pt x="7529" y="8091"/>
                    <a:pt x="7439" y="8091"/>
                    <a:pt x="7439" y="8165"/>
                  </a:cubicBezTo>
                  <a:cubicBezTo>
                    <a:pt x="7439" y="8165"/>
                    <a:pt x="7439" y="8165"/>
                    <a:pt x="7439" y="8165"/>
                  </a:cubicBezTo>
                  <a:cubicBezTo>
                    <a:pt x="7439" y="8165"/>
                    <a:pt x="7439" y="8091"/>
                    <a:pt x="7439" y="8091"/>
                  </a:cubicBezTo>
                  <a:cubicBezTo>
                    <a:pt x="7439" y="8091"/>
                    <a:pt x="7439" y="8091"/>
                    <a:pt x="7439" y="8017"/>
                  </a:cubicBezTo>
                  <a:cubicBezTo>
                    <a:pt x="7349" y="8017"/>
                    <a:pt x="7439" y="8091"/>
                    <a:pt x="7260" y="8091"/>
                  </a:cubicBezTo>
                  <a:cubicBezTo>
                    <a:pt x="7349" y="8165"/>
                    <a:pt x="7260" y="8091"/>
                    <a:pt x="7170" y="8165"/>
                  </a:cubicBezTo>
                  <a:cubicBezTo>
                    <a:pt x="7170" y="8165"/>
                    <a:pt x="7170" y="8165"/>
                    <a:pt x="7080" y="8165"/>
                  </a:cubicBezTo>
                  <a:cubicBezTo>
                    <a:pt x="7170" y="8239"/>
                    <a:pt x="7170" y="8165"/>
                    <a:pt x="7170" y="8239"/>
                  </a:cubicBezTo>
                  <a:cubicBezTo>
                    <a:pt x="7260" y="8239"/>
                    <a:pt x="7170" y="8239"/>
                    <a:pt x="7260" y="8239"/>
                  </a:cubicBezTo>
                  <a:cubicBezTo>
                    <a:pt x="7170" y="8314"/>
                    <a:pt x="7260" y="8314"/>
                    <a:pt x="7260" y="8314"/>
                  </a:cubicBezTo>
                  <a:cubicBezTo>
                    <a:pt x="7349" y="8314"/>
                    <a:pt x="7349" y="8314"/>
                    <a:pt x="7349" y="8388"/>
                  </a:cubicBezTo>
                  <a:cubicBezTo>
                    <a:pt x="7439" y="8388"/>
                    <a:pt x="7439" y="8388"/>
                    <a:pt x="7529" y="8388"/>
                  </a:cubicBezTo>
                  <a:cubicBezTo>
                    <a:pt x="7439" y="8388"/>
                    <a:pt x="7260" y="8314"/>
                    <a:pt x="7170" y="8388"/>
                  </a:cubicBezTo>
                  <a:cubicBezTo>
                    <a:pt x="6991" y="8388"/>
                    <a:pt x="7260" y="8388"/>
                    <a:pt x="7260" y="8462"/>
                  </a:cubicBezTo>
                  <a:cubicBezTo>
                    <a:pt x="7260" y="8462"/>
                    <a:pt x="7170" y="8388"/>
                    <a:pt x="7170" y="8462"/>
                  </a:cubicBezTo>
                  <a:cubicBezTo>
                    <a:pt x="7080" y="8462"/>
                    <a:pt x="7080" y="8462"/>
                    <a:pt x="7170" y="8536"/>
                  </a:cubicBezTo>
                  <a:cubicBezTo>
                    <a:pt x="7170" y="8536"/>
                    <a:pt x="7260" y="8462"/>
                    <a:pt x="7260" y="8462"/>
                  </a:cubicBezTo>
                  <a:cubicBezTo>
                    <a:pt x="7260" y="8462"/>
                    <a:pt x="7349" y="8462"/>
                    <a:pt x="7439" y="8462"/>
                  </a:cubicBezTo>
                  <a:cubicBezTo>
                    <a:pt x="7349" y="8536"/>
                    <a:pt x="7260" y="8536"/>
                    <a:pt x="7260" y="8536"/>
                  </a:cubicBezTo>
                  <a:cubicBezTo>
                    <a:pt x="7260" y="8536"/>
                    <a:pt x="7260" y="8536"/>
                    <a:pt x="7260" y="8536"/>
                  </a:cubicBezTo>
                  <a:cubicBezTo>
                    <a:pt x="7170" y="8611"/>
                    <a:pt x="6991" y="8388"/>
                    <a:pt x="6812" y="8536"/>
                  </a:cubicBezTo>
                  <a:cubicBezTo>
                    <a:pt x="6901" y="8536"/>
                    <a:pt x="7080" y="8611"/>
                    <a:pt x="7080" y="8685"/>
                  </a:cubicBezTo>
                  <a:cubicBezTo>
                    <a:pt x="7080" y="8611"/>
                    <a:pt x="7080" y="8611"/>
                    <a:pt x="7080" y="8611"/>
                  </a:cubicBezTo>
                  <a:cubicBezTo>
                    <a:pt x="6991" y="8611"/>
                    <a:pt x="6991" y="8611"/>
                    <a:pt x="6991" y="8611"/>
                  </a:cubicBezTo>
                  <a:cubicBezTo>
                    <a:pt x="6901" y="8611"/>
                    <a:pt x="6812" y="8611"/>
                    <a:pt x="6812" y="8611"/>
                  </a:cubicBezTo>
                  <a:cubicBezTo>
                    <a:pt x="6812" y="8685"/>
                    <a:pt x="6991" y="8685"/>
                    <a:pt x="6991" y="8685"/>
                  </a:cubicBezTo>
                  <a:cubicBezTo>
                    <a:pt x="6991" y="8685"/>
                    <a:pt x="6901" y="8685"/>
                    <a:pt x="6901" y="8685"/>
                  </a:cubicBezTo>
                  <a:cubicBezTo>
                    <a:pt x="6812" y="8759"/>
                    <a:pt x="6812" y="8759"/>
                    <a:pt x="6901" y="8833"/>
                  </a:cubicBezTo>
                  <a:cubicBezTo>
                    <a:pt x="6991" y="8833"/>
                    <a:pt x="7170" y="8611"/>
                    <a:pt x="7260" y="8685"/>
                  </a:cubicBezTo>
                  <a:cubicBezTo>
                    <a:pt x="7170" y="8685"/>
                    <a:pt x="7170" y="8685"/>
                    <a:pt x="7080" y="8759"/>
                  </a:cubicBezTo>
                  <a:cubicBezTo>
                    <a:pt x="7080" y="8833"/>
                    <a:pt x="7170" y="8759"/>
                    <a:pt x="7260" y="8833"/>
                  </a:cubicBezTo>
                  <a:cubicBezTo>
                    <a:pt x="7170" y="8833"/>
                    <a:pt x="6991" y="8759"/>
                    <a:pt x="6901" y="8833"/>
                  </a:cubicBezTo>
                  <a:cubicBezTo>
                    <a:pt x="6901" y="8833"/>
                    <a:pt x="6901" y="8907"/>
                    <a:pt x="6901" y="8907"/>
                  </a:cubicBezTo>
                  <a:cubicBezTo>
                    <a:pt x="6901" y="8907"/>
                    <a:pt x="6901" y="8907"/>
                    <a:pt x="6901" y="8982"/>
                  </a:cubicBezTo>
                  <a:cubicBezTo>
                    <a:pt x="6901" y="8982"/>
                    <a:pt x="6991" y="8982"/>
                    <a:pt x="6991" y="8907"/>
                  </a:cubicBezTo>
                  <a:cubicBezTo>
                    <a:pt x="6991" y="8982"/>
                    <a:pt x="6901" y="8982"/>
                    <a:pt x="6901" y="8982"/>
                  </a:cubicBezTo>
                  <a:cubicBezTo>
                    <a:pt x="6812" y="8982"/>
                    <a:pt x="6901" y="8907"/>
                    <a:pt x="6812" y="8833"/>
                  </a:cubicBezTo>
                  <a:cubicBezTo>
                    <a:pt x="6812" y="8833"/>
                    <a:pt x="6722" y="8833"/>
                    <a:pt x="6632" y="8833"/>
                  </a:cubicBezTo>
                  <a:cubicBezTo>
                    <a:pt x="6632" y="8833"/>
                    <a:pt x="6722" y="8907"/>
                    <a:pt x="6722" y="8907"/>
                  </a:cubicBezTo>
                  <a:cubicBezTo>
                    <a:pt x="6722" y="8907"/>
                    <a:pt x="6722" y="8907"/>
                    <a:pt x="6722" y="8907"/>
                  </a:cubicBezTo>
                  <a:cubicBezTo>
                    <a:pt x="6722" y="8907"/>
                    <a:pt x="6722" y="8907"/>
                    <a:pt x="6722" y="8907"/>
                  </a:cubicBezTo>
                  <a:cubicBezTo>
                    <a:pt x="6812" y="8907"/>
                    <a:pt x="6812" y="8907"/>
                    <a:pt x="6812" y="8982"/>
                  </a:cubicBezTo>
                  <a:cubicBezTo>
                    <a:pt x="6812" y="8982"/>
                    <a:pt x="6812" y="8982"/>
                    <a:pt x="6722" y="8982"/>
                  </a:cubicBezTo>
                  <a:cubicBezTo>
                    <a:pt x="6812" y="8982"/>
                    <a:pt x="6812" y="9056"/>
                    <a:pt x="6812" y="9056"/>
                  </a:cubicBezTo>
                  <a:cubicBezTo>
                    <a:pt x="6722" y="9130"/>
                    <a:pt x="6632" y="9130"/>
                    <a:pt x="6722" y="9130"/>
                  </a:cubicBezTo>
                  <a:cubicBezTo>
                    <a:pt x="6722" y="9279"/>
                    <a:pt x="6812" y="9130"/>
                    <a:pt x="6812" y="9204"/>
                  </a:cubicBezTo>
                  <a:cubicBezTo>
                    <a:pt x="6812" y="9204"/>
                    <a:pt x="6901" y="9204"/>
                    <a:pt x="6901" y="9204"/>
                  </a:cubicBezTo>
                  <a:cubicBezTo>
                    <a:pt x="6991" y="9130"/>
                    <a:pt x="6901" y="9130"/>
                    <a:pt x="6901" y="9130"/>
                  </a:cubicBezTo>
                  <a:cubicBezTo>
                    <a:pt x="6991" y="9204"/>
                    <a:pt x="6991" y="9130"/>
                    <a:pt x="7080" y="9130"/>
                  </a:cubicBezTo>
                  <a:cubicBezTo>
                    <a:pt x="6991" y="9204"/>
                    <a:pt x="6991" y="9204"/>
                    <a:pt x="6991" y="9204"/>
                  </a:cubicBezTo>
                  <a:cubicBezTo>
                    <a:pt x="7080" y="9204"/>
                    <a:pt x="7080" y="9204"/>
                    <a:pt x="7080" y="9204"/>
                  </a:cubicBezTo>
                  <a:cubicBezTo>
                    <a:pt x="7080" y="9279"/>
                    <a:pt x="6991" y="9204"/>
                    <a:pt x="6991" y="9204"/>
                  </a:cubicBezTo>
                  <a:cubicBezTo>
                    <a:pt x="6901" y="9204"/>
                    <a:pt x="6901" y="9279"/>
                    <a:pt x="6901" y="9279"/>
                  </a:cubicBezTo>
                  <a:cubicBezTo>
                    <a:pt x="6812" y="9279"/>
                    <a:pt x="6632" y="9427"/>
                    <a:pt x="6722" y="9427"/>
                  </a:cubicBezTo>
                  <a:cubicBezTo>
                    <a:pt x="6722" y="9427"/>
                    <a:pt x="6901" y="9353"/>
                    <a:pt x="6991" y="9353"/>
                  </a:cubicBezTo>
                  <a:cubicBezTo>
                    <a:pt x="6991" y="9279"/>
                    <a:pt x="6991" y="9353"/>
                    <a:pt x="7080" y="9279"/>
                  </a:cubicBezTo>
                  <a:cubicBezTo>
                    <a:pt x="7080" y="9279"/>
                    <a:pt x="7170" y="9204"/>
                    <a:pt x="7170" y="9279"/>
                  </a:cubicBezTo>
                  <a:cubicBezTo>
                    <a:pt x="7080" y="9279"/>
                    <a:pt x="7170" y="9353"/>
                    <a:pt x="7260" y="9353"/>
                  </a:cubicBezTo>
                  <a:cubicBezTo>
                    <a:pt x="7260" y="9279"/>
                    <a:pt x="7260" y="9279"/>
                    <a:pt x="7260" y="9204"/>
                  </a:cubicBezTo>
                  <a:cubicBezTo>
                    <a:pt x="7349" y="9279"/>
                    <a:pt x="7349" y="9279"/>
                    <a:pt x="7349" y="9279"/>
                  </a:cubicBezTo>
                  <a:cubicBezTo>
                    <a:pt x="7439" y="9279"/>
                    <a:pt x="7439" y="9279"/>
                    <a:pt x="7439" y="9279"/>
                  </a:cubicBezTo>
                  <a:cubicBezTo>
                    <a:pt x="7529" y="9204"/>
                    <a:pt x="7529" y="9204"/>
                    <a:pt x="7618" y="9130"/>
                  </a:cubicBezTo>
                  <a:cubicBezTo>
                    <a:pt x="7618" y="9204"/>
                    <a:pt x="7529" y="9279"/>
                    <a:pt x="7529" y="9279"/>
                  </a:cubicBezTo>
                  <a:cubicBezTo>
                    <a:pt x="7529" y="9279"/>
                    <a:pt x="7529" y="9353"/>
                    <a:pt x="7529" y="9353"/>
                  </a:cubicBezTo>
                  <a:cubicBezTo>
                    <a:pt x="7439" y="9353"/>
                    <a:pt x="7439" y="9353"/>
                    <a:pt x="7349" y="9353"/>
                  </a:cubicBezTo>
                  <a:cubicBezTo>
                    <a:pt x="7349" y="9353"/>
                    <a:pt x="7349" y="9427"/>
                    <a:pt x="7260" y="9427"/>
                  </a:cubicBezTo>
                  <a:cubicBezTo>
                    <a:pt x="7349" y="9353"/>
                    <a:pt x="7349" y="9353"/>
                    <a:pt x="7349" y="9353"/>
                  </a:cubicBezTo>
                  <a:cubicBezTo>
                    <a:pt x="7260" y="9279"/>
                    <a:pt x="7170" y="9353"/>
                    <a:pt x="7170" y="9427"/>
                  </a:cubicBezTo>
                  <a:cubicBezTo>
                    <a:pt x="7260" y="9427"/>
                    <a:pt x="7349" y="9427"/>
                    <a:pt x="7349" y="9427"/>
                  </a:cubicBezTo>
                  <a:cubicBezTo>
                    <a:pt x="7439" y="9501"/>
                    <a:pt x="7260" y="9501"/>
                    <a:pt x="7349" y="9501"/>
                  </a:cubicBezTo>
                  <a:cubicBezTo>
                    <a:pt x="7260" y="9501"/>
                    <a:pt x="7260" y="9501"/>
                    <a:pt x="7260" y="9501"/>
                  </a:cubicBezTo>
                  <a:cubicBezTo>
                    <a:pt x="7260" y="9501"/>
                    <a:pt x="7170" y="9501"/>
                    <a:pt x="7170" y="9501"/>
                  </a:cubicBezTo>
                  <a:cubicBezTo>
                    <a:pt x="7170" y="9501"/>
                    <a:pt x="7170" y="9575"/>
                    <a:pt x="7170" y="9575"/>
                  </a:cubicBezTo>
                  <a:cubicBezTo>
                    <a:pt x="7080" y="9575"/>
                    <a:pt x="7170" y="9427"/>
                    <a:pt x="7170" y="9427"/>
                  </a:cubicBezTo>
                  <a:cubicBezTo>
                    <a:pt x="7170" y="9427"/>
                    <a:pt x="7080" y="9427"/>
                    <a:pt x="7080" y="9427"/>
                  </a:cubicBezTo>
                  <a:cubicBezTo>
                    <a:pt x="7080" y="9427"/>
                    <a:pt x="7080" y="9427"/>
                    <a:pt x="7080" y="9427"/>
                  </a:cubicBezTo>
                  <a:cubicBezTo>
                    <a:pt x="7170" y="9427"/>
                    <a:pt x="7170" y="9353"/>
                    <a:pt x="7080" y="9353"/>
                  </a:cubicBezTo>
                  <a:cubicBezTo>
                    <a:pt x="6991" y="9353"/>
                    <a:pt x="6901" y="9427"/>
                    <a:pt x="6812" y="9427"/>
                  </a:cubicBezTo>
                  <a:cubicBezTo>
                    <a:pt x="6722" y="9501"/>
                    <a:pt x="6722" y="9501"/>
                    <a:pt x="6632" y="9501"/>
                  </a:cubicBezTo>
                  <a:cubicBezTo>
                    <a:pt x="6543" y="9501"/>
                    <a:pt x="6453" y="9575"/>
                    <a:pt x="6363" y="9650"/>
                  </a:cubicBezTo>
                  <a:cubicBezTo>
                    <a:pt x="6453" y="9650"/>
                    <a:pt x="6453" y="9650"/>
                    <a:pt x="6453" y="9650"/>
                  </a:cubicBezTo>
                  <a:cubicBezTo>
                    <a:pt x="6453" y="9650"/>
                    <a:pt x="6543" y="9650"/>
                    <a:pt x="6632" y="9650"/>
                  </a:cubicBezTo>
                  <a:cubicBezTo>
                    <a:pt x="6632" y="9650"/>
                    <a:pt x="6632" y="9575"/>
                    <a:pt x="6722" y="9575"/>
                  </a:cubicBezTo>
                  <a:cubicBezTo>
                    <a:pt x="6722" y="9650"/>
                    <a:pt x="6632" y="9650"/>
                    <a:pt x="6632" y="9650"/>
                  </a:cubicBezTo>
                  <a:cubicBezTo>
                    <a:pt x="6632" y="9650"/>
                    <a:pt x="6632" y="9650"/>
                    <a:pt x="6632" y="9724"/>
                  </a:cubicBezTo>
                  <a:cubicBezTo>
                    <a:pt x="6632" y="9724"/>
                    <a:pt x="6632" y="9724"/>
                    <a:pt x="6632" y="9798"/>
                  </a:cubicBezTo>
                  <a:cubicBezTo>
                    <a:pt x="6722" y="9798"/>
                    <a:pt x="6722" y="9798"/>
                    <a:pt x="6812" y="9872"/>
                  </a:cubicBezTo>
                  <a:cubicBezTo>
                    <a:pt x="6812" y="9872"/>
                    <a:pt x="6812" y="9947"/>
                    <a:pt x="6812" y="10021"/>
                  </a:cubicBezTo>
                  <a:cubicBezTo>
                    <a:pt x="6722" y="9947"/>
                    <a:pt x="6722" y="9872"/>
                    <a:pt x="6722" y="9872"/>
                  </a:cubicBezTo>
                  <a:cubicBezTo>
                    <a:pt x="6722" y="9872"/>
                    <a:pt x="6632" y="9872"/>
                    <a:pt x="6632" y="9872"/>
                  </a:cubicBezTo>
                  <a:cubicBezTo>
                    <a:pt x="6632" y="9872"/>
                    <a:pt x="6632" y="9798"/>
                    <a:pt x="6632" y="9798"/>
                  </a:cubicBezTo>
                  <a:cubicBezTo>
                    <a:pt x="6543" y="9798"/>
                    <a:pt x="6543" y="9798"/>
                    <a:pt x="6453" y="9798"/>
                  </a:cubicBezTo>
                  <a:cubicBezTo>
                    <a:pt x="6453" y="9798"/>
                    <a:pt x="6363" y="9947"/>
                    <a:pt x="6363" y="10021"/>
                  </a:cubicBezTo>
                  <a:cubicBezTo>
                    <a:pt x="6363" y="10095"/>
                    <a:pt x="6363" y="9947"/>
                    <a:pt x="6363" y="10021"/>
                  </a:cubicBezTo>
                  <a:cubicBezTo>
                    <a:pt x="6453" y="10021"/>
                    <a:pt x="6453" y="10095"/>
                    <a:pt x="6453" y="10095"/>
                  </a:cubicBezTo>
                  <a:cubicBezTo>
                    <a:pt x="6363" y="10021"/>
                    <a:pt x="6363" y="10095"/>
                    <a:pt x="6274" y="10169"/>
                  </a:cubicBezTo>
                  <a:cubicBezTo>
                    <a:pt x="6274" y="10169"/>
                    <a:pt x="6363" y="10169"/>
                    <a:pt x="6363" y="10244"/>
                  </a:cubicBezTo>
                  <a:cubicBezTo>
                    <a:pt x="6363" y="10244"/>
                    <a:pt x="6363" y="10318"/>
                    <a:pt x="6363" y="10318"/>
                  </a:cubicBezTo>
                  <a:cubicBezTo>
                    <a:pt x="6453" y="10318"/>
                    <a:pt x="6543" y="10318"/>
                    <a:pt x="6453" y="10318"/>
                  </a:cubicBezTo>
                  <a:cubicBezTo>
                    <a:pt x="6363" y="10318"/>
                    <a:pt x="6274" y="10318"/>
                    <a:pt x="6363" y="10244"/>
                  </a:cubicBezTo>
                  <a:cubicBezTo>
                    <a:pt x="6274" y="10244"/>
                    <a:pt x="6363" y="10244"/>
                    <a:pt x="6274" y="10169"/>
                  </a:cubicBezTo>
                  <a:cubicBezTo>
                    <a:pt x="6274" y="10169"/>
                    <a:pt x="6184" y="10244"/>
                    <a:pt x="6184" y="10244"/>
                  </a:cubicBezTo>
                  <a:cubicBezTo>
                    <a:pt x="6184" y="10244"/>
                    <a:pt x="6095" y="10466"/>
                    <a:pt x="6184" y="10392"/>
                  </a:cubicBezTo>
                  <a:cubicBezTo>
                    <a:pt x="6184" y="10466"/>
                    <a:pt x="6184" y="10540"/>
                    <a:pt x="6184" y="10540"/>
                  </a:cubicBezTo>
                  <a:cubicBezTo>
                    <a:pt x="6274" y="10540"/>
                    <a:pt x="6274" y="10466"/>
                    <a:pt x="6274" y="10466"/>
                  </a:cubicBezTo>
                  <a:cubicBezTo>
                    <a:pt x="6274" y="10466"/>
                    <a:pt x="6274" y="10466"/>
                    <a:pt x="6184" y="10540"/>
                  </a:cubicBezTo>
                  <a:cubicBezTo>
                    <a:pt x="6274" y="10540"/>
                    <a:pt x="6274" y="10540"/>
                    <a:pt x="6274" y="10540"/>
                  </a:cubicBezTo>
                  <a:cubicBezTo>
                    <a:pt x="6274" y="10540"/>
                    <a:pt x="6274" y="10466"/>
                    <a:pt x="6274" y="10392"/>
                  </a:cubicBezTo>
                  <a:cubicBezTo>
                    <a:pt x="6363" y="10466"/>
                    <a:pt x="6363" y="10466"/>
                    <a:pt x="6363" y="10540"/>
                  </a:cubicBezTo>
                  <a:cubicBezTo>
                    <a:pt x="6274" y="10540"/>
                    <a:pt x="6363" y="10615"/>
                    <a:pt x="6363" y="10615"/>
                  </a:cubicBezTo>
                  <a:cubicBezTo>
                    <a:pt x="6363" y="10615"/>
                    <a:pt x="6363" y="10615"/>
                    <a:pt x="6363" y="10615"/>
                  </a:cubicBezTo>
                  <a:cubicBezTo>
                    <a:pt x="6363" y="10615"/>
                    <a:pt x="6453" y="10615"/>
                    <a:pt x="6453" y="10615"/>
                  </a:cubicBezTo>
                  <a:cubicBezTo>
                    <a:pt x="6363" y="10689"/>
                    <a:pt x="6363" y="10689"/>
                    <a:pt x="6453" y="10763"/>
                  </a:cubicBezTo>
                  <a:cubicBezTo>
                    <a:pt x="6363" y="10763"/>
                    <a:pt x="6363" y="10689"/>
                    <a:pt x="6363" y="10689"/>
                  </a:cubicBezTo>
                  <a:cubicBezTo>
                    <a:pt x="6363" y="10689"/>
                    <a:pt x="6363" y="10689"/>
                    <a:pt x="6363" y="10689"/>
                  </a:cubicBezTo>
                  <a:cubicBezTo>
                    <a:pt x="6274" y="10689"/>
                    <a:pt x="6274" y="10615"/>
                    <a:pt x="6274" y="10689"/>
                  </a:cubicBezTo>
                  <a:cubicBezTo>
                    <a:pt x="6274" y="10689"/>
                    <a:pt x="6274" y="10763"/>
                    <a:pt x="6274" y="10763"/>
                  </a:cubicBezTo>
                  <a:cubicBezTo>
                    <a:pt x="6363" y="10837"/>
                    <a:pt x="6453" y="10763"/>
                    <a:pt x="6453" y="10837"/>
                  </a:cubicBezTo>
                  <a:cubicBezTo>
                    <a:pt x="6453" y="10912"/>
                    <a:pt x="6363" y="10837"/>
                    <a:pt x="6363" y="10837"/>
                  </a:cubicBezTo>
                  <a:cubicBezTo>
                    <a:pt x="6274" y="10837"/>
                    <a:pt x="6274" y="10837"/>
                    <a:pt x="6274" y="10763"/>
                  </a:cubicBezTo>
                  <a:cubicBezTo>
                    <a:pt x="6184" y="10837"/>
                    <a:pt x="6184" y="10837"/>
                    <a:pt x="6184" y="10837"/>
                  </a:cubicBezTo>
                  <a:cubicBezTo>
                    <a:pt x="6184" y="10837"/>
                    <a:pt x="6184" y="10837"/>
                    <a:pt x="6274" y="10837"/>
                  </a:cubicBezTo>
                  <a:cubicBezTo>
                    <a:pt x="6184" y="10912"/>
                    <a:pt x="6184" y="10837"/>
                    <a:pt x="6095" y="10912"/>
                  </a:cubicBezTo>
                  <a:cubicBezTo>
                    <a:pt x="6095" y="10912"/>
                    <a:pt x="6095" y="10986"/>
                    <a:pt x="6005" y="10986"/>
                  </a:cubicBezTo>
                  <a:cubicBezTo>
                    <a:pt x="6005" y="10986"/>
                    <a:pt x="6274" y="10912"/>
                    <a:pt x="6184" y="10986"/>
                  </a:cubicBezTo>
                  <a:cubicBezTo>
                    <a:pt x="6274" y="10912"/>
                    <a:pt x="6363" y="10912"/>
                    <a:pt x="6453" y="10986"/>
                  </a:cubicBezTo>
                  <a:cubicBezTo>
                    <a:pt x="6363" y="10986"/>
                    <a:pt x="6184" y="10986"/>
                    <a:pt x="6095" y="11060"/>
                  </a:cubicBezTo>
                  <a:cubicBezTo>
                    <a:pt x="6184" y="10986"/>
                    <a:pt x="6184" y="11060"/>
                    <a:pt x="6274" y="11060"/>
                  </a:cubicBezTo>
                  <a:cubicBezTo>
                    <a:pt x="6274" y="11134"/>
                    <a:pt x="6095" y="11134"/>
                    <a:pt x="6184" y="11134"/>
                  </a:cubicBezTo>
                  <a:cubicBezTo>
                    <a:pt x="6184" y="11208"/>
                    <a:pt x="6274" y="11134"/>
                    <a:pt x="6274" y="11134"/>
                  </a:cubicBezTo>
                  <a:cubicBezTo>
                    <a:pt x="6453" y="11060"/>
                    <a:pt x="6543" y="10912"/>
                    <a:pt x="6632" y="10837"/>
                  </a:cubicBezTo>
                  <a:cubicBezTo>
                    <a:pt x="6632" y="10912"/>
                    <a:pt x="6543" y="10986"/>
                    <a:pt x="6453" y="11060"/>
                  </a:cubicBezTo>
                  <a:cubicBezTo>
                    <a:pt x="6453" y="11060"/>
                    <a:pt x="6363" y="11134"/>
                    <a:pt x="6363" y="11134"/>
                  </a:cubicBezTo>
                  <a:cubicBezTo>
                    <a:pt x="6363" y="11134"/>
                    <a:pt x="6363" y="11134"/>
                    <a:pt x="6363" y="11208"/>
                  </a:cubicBezTo>
                  <a:cubicBezTo>
                    <a:pt x="6274" y="11208"/>
                    <a:pt x="6274" y="11208"/>
                    <a:pt x="6184" y="11283"/>
                  </a:cubicBezTo>
                  <a:cubicBezTo>
                    <a:pt x="6184" y="11283"/>
                    <a:pt x="6184" y="11208"/>
                    <a:pt x="6095" y="11283"/>
                  </a:cubicBezTo>
                  <a:cubicBezTo>
                    <a:pt x="6095" y="11283"/>
                    <a:pt x="6095" y="11283"/>
                    <a:pt x="6095" y="11283"/>
                  </a:cubicBezTo>
                  <a:cubicBezTo>
                    <a:pt x="6095" y="11283"/>
                    <a:pt x="6005" y="11283"/>
                    <a:pt x="6005" y="11283"/>
                  </a:cubicBezTo>
                  <a:cubicBezTo>
                    <a:pt x="6005" y="11357"/>
                    <a:pt x="6005" y="11357"/>
                    <a:pt x="6005" y="11357"/>
                  </a:cubicBezTo>
                  <a:cubicBezTo>
                    <a:pt x="6005" y="11431"/>
                    <a:pt x="6005" y="11357"/>
                    <a:pt x="6005" y="11357"/>
                  </a:cubicBezTo>
                  <a:cubicBezTo>
                    <a:pt x="6005" y="11357"/>
                    <a:pt x="6005" y="11357"/>
                    <a:pt x="5915" y="11283"/>
                  </a:cubicBezTo>
                  <a:cubicBezTo>
                    <a:pt x="5915" y="11283"/>
                    <a:pt x="5915" y="11357"/>
                    <a:pt x="5915" y="11283"/>
                  </a:cubicBezTo>
                  <a:cubicBezTo>
                    <a:pt x="5915" y="11283"/>
                    <a:pt x="5826" y="11357"/>
                    <a:pt x="5826" y="11357"/>
                  </a:cubicBezTo>
                  <a:cubicBezTo>
                    <a:pt x="5915" y="11208"/>
                    <a:pt x="5646" y="11357"/>
                    <a:pt x="5736" y="11431"/>
                  </a:cubicBezTo>
                  <a:cubicBezTo>
                    <a:pt x="5646" y="11431"/>
                    <a:pt x="5557" y="11505"/>
                    <a:pt x="5557" y="11431"/>
                  </a:cubicBezTo>
                  <a:cubicBezTo>
                    <a:pt x="5557" y="11431"/>
                    <a:pt x="5557" y="11431"/>
                    <a:pt x="5557" y="11505"/>
                  </a:cubicBezTo>
                  <a:cubicBezTo>
                    <a:pt x="5557" y="11431"/>
                    <a:pt x="5467" y="11431"/>
                    <a:pt x="5378" y="11505"/>
                  </a:cubicBezTo>
                  <a:cubicBezTo>
                    <a:pt x="5378" y="11580"/>
                    <a:pt x="5467" y="11505"/>
                    <a:pt x="5467" y="11505"/>
                  </a:cubicBezTo>
                  <a:cubicBezTo>
                    <a:pt x="5467" y="11580"/>
                    <a:pt x="5467" y="11505"/>
                    <a:pt x="5378" y="11505"/>
                  </a:cubicBezTo>
                  <a:cubicBezTo>
                    <a:pt x="5288" y="11505"/>
                    <a:pt x="5288" y="11580"/>
                    <a:pt x="5198" y="11654"/>
                  </a:cubicBezTo>
                  <a:cubicBezTo>
                    <a:pt x="5288" y="11580"/>
                    <a:pt x="5378" y="11580"/>
                    <a:pt x="5467" y="11580"/>
                  </a:cubicBezTo>
                  <a:cubicBezTo>
                    <a:pt x="5467" y="11580"/>
                    <a:pt x="5557" y="11505"/>
                    <a:pt x="5557" y="11505"/>
                  </a:cubicBezTo>
                  <a:cubicBezTo>
                    <a:pt x="5557" y="11580"/>
                    <a:pt x="5378" y="11580"/>
                    <a:pt x="5288" y="11654"/>
                  </a:cubicBezTo>
                  <a:cubicBezTo>
                    <a:pt x="5198" y="11654"/>
                    <a:pt x="5198" y="11654"/>
                    <a:pt x="5198" y="11654"/>
                  </a:cubicBezTo>
                  <a:cubicBezTo>
                    <a:pt x="5198" y="11654"/>
                    <a:pt x="5288" y="11728"/>
                    <a:pt x="5288" y="11728"/>
                  </a:cubicBezTo>
                  <a:cubicBezTo>
                    <a:pt x="5288" y="11728"/>
                    <a:pt x="5378" y="11728"/>
                    <a:pt x="5378" y="11654"/>
                  </a:cubicBezTo>
                  <a:cubicBezTo>
                    <a:pt x="5288" y="11728"/>
                    <a:pt x="5288" y="11802"/>
                    <a:pt x="5198" y="11802"/>
                  </a:cubicBezTo>
                  <a:cubicBezTo>
                    <a:pt x="5288" y="11877"/>
                    <a:pt x="5378" y="11728"/>
                    <a:pt x="5378" y="11728"/>
                  </a:cubicBezTo>
                  <a:cubicBezTo>
                    <a:pt x="5467" y="11654"/>
                    <a:pt x="5467" y="11654"/>
                    <a:pt x="5557" y="11654"/>
                  </a:cubicBezTo>
                  <a:cubicBezTo>
                    <a:pt x="5557" y="11654"/>
                    <a:pt x="5557" y="11580"/>
                    <a:pt x="5557" y="11580"/>
                  </a:cubicBezTo>
                  <a:cubicBezTo>
                    <a:pt x="5646" y="11505"/>
                    <a:pt x="5915" y="11357"/>
                    <a:pt x="6005" y="11505"/>
                  </a:cubicBezTo>
                  <a:cubicBezTo>
                    <a:pt x="5915" y="11431"/>
                    <a:pt x="5915" y="11431"/>
                    <a:pt x="5826" y="11505"/>
                  </a:cubicBezTo>
                  <a:cubicBezTo>
                    <a:pt x="5736" y="11505"/>
                    <a:pt x="5736" y="11580"/>
                    <a:pt x="5646" y="11580"/>
                  </a:cubicBezTo>
                  <a:cubicBezTo>
                    <a:pt x="5646" y="11580"/>
                    <a:pt x="5557" y="11654"/>
                    <a:pt x="5557" y="11654"/>
                  </a:cubicBezTo>
                  <a:cubicBezTo>
                    <a:pt x="5557" y="11654"/>
                    <a:pt x="5646" y="11654"/>
                    <a:pt x="5646" y="11654"/>
                  </a:cubicBezTo>
                  <a:cubicBezTo>
                    <a:pt x="5646" y="11654"/>
                    <a:pt x="5646" y="11654"/>
                    <a:pt x="5646" y="11654"/>
                  </a:cubicBezTo>
                  <a:cubicBezTo>
                    <a:pt x="5646" y="11654"/>
                    <a:pt x="5557" y="11654"/>
                    <a:pt x="5557" y="11654"/>
                  </a:cubicBezTo>
                  <a:cubicBezTo>
                    <a:pt x="5557" y="11654"/>
                    <a:pt x="5646" y="11654"/>
                    <a:pt x="5646" y="11728"/>
                  </a:cubicBezTo>
                  <a:cubicBezTo>
                    <a:pt x="5646" y="11728"/>
                    <a:pt x="5646" y="11728"/>
                    <a:pt x="5736" y="11728"/>
                  </a:cubicBezTo>
                  <a:cubicBezTo>
                    <a:pt x="5736" y="11728"/>
                    <a:pt x="5736" y="11728"/>
                    <a:pt x="5736" y="11728"/>
                  </a:cubicBezTo>
                  <a:cubicBezTo>
                    <a:pt x="5646" y="11728"/>
                    <a:pt x="5557" y="11728"/>
                    <a:pt x="5467" y="11728"/>
                  </a:cubicBezTo>
                  <a:cubicBezTo>
                    <a:pt x="5467" y="11802"/>
                    <a:pt x="5557" y="11802"/>
                    <a:pt x="5557" y="11802"/>
                  </a:cubicBezTo>
                  <a:cubicBezTo>
                    <a:pt x="5467" y="11802"/>
                    <a:pt x="5378" y="11802"/>
                    <a:pt x="5378" y="11877"/>
                  </a:cubicBezTo>
                  <a:cubicBezTo>
                    <a:pt x="5378" y="11877"/>
                    <a:pt x="5378" y="11951"/>
                    <a:pt x="5378" y="11951"/>
                  </a:cubicBezTo>
                  <a:cubicBezTo>
                    <a:pt x="5378" y="12025"/>
                    <a:pt x="5467" y="12173"/>
                    <a:pt x="5467" y="12025"/>
                  </a:cubicBezTo>
                  <a:cubicBezTo>
                    <a:pt x="5467" y="12025"/>
                    <a:pt x="5467" y="12025"/>
                    <a:pt x="5467" y="12025"/>
                  </a:cubicBezTo>
                  <a:cubicBezTo>
                    <a:pt x="5557" y="12025"/>
                    <a:pt x="5557" y="12025"/>
                    <a:pt x="5557" y="12025"/>
                  </a:cubicBezTo>
                  <a:cubicBezTo>
                    <a:pt x="5557" y="12025"/>
                    <a:pt x="5646" y="12025"/>
                    <a:pt x="5646" y="12025"/>
                  </a:cubicBezTo>
                  <a:cubicBezTo>
                    <a:pt x="5646" y="12099"/>
                    <a:pt x="5557" y="12173"/>
                    <a:pt x="5467" y="12099"/>
                  </a:cubicBezTo>
                  <a:cubicBezTo>
                    <a:pt x="5467" y="12099"/>
                    <a:pt x="5467" y="12099"/>
                    <a:pt x="5467" y="12099"/>
                  </a:cubicBezTo>
                  <a:cubicBezTo>
                    <a:pt x="5467" y="12099"/>
                    <a:pt x="5467" y="12099"/>
                    <a:pt x="5467" y="12099"/>
                  </a:cubicBezTo>
                  <a:cubicBezTo>
                    <a:pt x="5467" y="12099"/>
                    <a:pt x="5467" y="12173"/>
                    <a:pt x="5467" y="12173"/>
                  </a:cubicBezTo>
                  <a:cubicBezTo>
                    <a:pt x="5378" y="12173"/>
                    <a:pt x="5378" y="12173"/>
                    <a:pt x="5378" y="12248"/>
                  </a:cubicBezTo>
                  <a:cubicBezTo>
                    <a:pt x="5467" y="12248"/>
                    <a:pt x="5467" y="12248"/>
                    <a:pt x="5557" y="12248"/>
                  </a:cubicBezTo>
                  <a:cubicBezTo>
                    <a:pt x="5467" y="12248"/>
                    <a:pt x="5378" y="12322"/>
                    <a:pt x="5378" y="12248"/>
                  </a:cubicBezTo>
                  <a:cubicBezTo>
                    <a:pt x="5378" y="12322"/>
                    <a:pt x="5288" y="12322"/>
                    <a:pt x="5288" y="12322"/>
                  </a:cubicBezTo>
                  <a:cubicBezTo>
                    <a:pt x="5288" y="12322"/>
                    <a:pt x="5288" y="12322"/>
                    <a:pt x="5378" y="12322"/>
                  </a:cubicBezTo>
                  <a:cubicBezTo>
                    <a:pt x="5288" y="12396"/>
                    <a:pt x="5198" y="12470"/>
                    <a:pt x="5198" y="12470"/>
                  </a:cubicBezTo>
                  <a:cubicBezTo>
                    <a:pt x="5198" y="12396"/>
                    <a:pt x="5288" y="12322"/>
                    <a:pt x="5288" y="12248"/>
                  </a:cubicBezTo>
                  <a:cubicBezTo>
                    <a:pt x="5198" y="12248"/>
                    <a:pt x="5198" y="12248"/>
                    <a:pt x="5198" y="12248"/>
                  </a:cubicBezTo>
                  <a:cubicBezTo>
                    <a:pt x="5198" y="12248"/>
                    <a:pt x="5198" y="12322"/>
                    <a:pt x="5198" y="12248"/>
                  </a:cubicBezTo>
                  <a:cubicBezTo>
                    <a:pt x="5109" y="12248"/>
                    <a:pt x="5198" y="12248"/>
                    <a:pt x="5198" y="12248"/>
                  </a:cubicBezTo>
                  <a:cubicBezTo>
                    <a:pt x="5109" y="12173"/>
                    <a:pt x="5109" y="12173"/>
                    <a:pt x="5109" y="12173"/>
                  </a:cubicBezTo>
                  <a:cubicBezTo>
                    <a:pt x="5109" y="12173"/>
                    <a:pt x="5109" y="12099"/>
                    <a:pt x="5109" y="12099"/>
                  </a:cubicBezTo>
                  <a:cubicBezTo>
                    <a:pt x="5019" y="12025"/>
                    <a:pt x="5019" y="12025"/>
                    <a:pt x="4929" y="12025"/>
                  </a:cubicBezTo>
                  <a:cubicBezTo>
                    <a:pt x="4929" y="12099"/>
                    <a:pt x="4929" y="12173"/>
                    <a:pt x="5019" y="12173"/>
                  </a:cubicBezTo>
                  <a:cubicBezTo>
                    <a:pt x="4929" y="12173"/>
                    <a:pt x="4929" y="12173"/>
                    <a:pt x="5019" y="12248"/>
                  </a:cubicBezTo>
                  <a:cubicBezTo>
                    <a:pt x="4929" y="12173"/>
                    <a:pt x="4929" y="12173"/>
                    <a:pt x="4929" y="12248"/>
                  </a:cubicBezTo>
                  <a:cubicBezTo>
                    <a:pt x="4929" y="12173"/>
                    <a:pt x="4929" y="12173"/>
                    <a:pt x="4840" y="12173"/>
                  </a:cubicBezTo>
                  <a:cubicBezTo>
                    <a:pt x="4840" y="12173"/>
                    <a:pt x="4840" y="12248"/>
                    <a:pt x="4840" y="12248"/>
                  </a:cubicBezTo>
                  <a:cubicBezTo>
                    <a:pt x="4840" y="12248"/>
                    <a:pt x="4840" y="12173"/>
                    <a:pt x="4840" y="12248"/>
                  </a:cubicBezTo>
                  <a:cubicBezTo>
                    <a:pt x="4750" y="12248"/>
                    <a:pt x="4750" y="12248"/>
                    <a:pt x="4750" y="12322"/>
                  </a:cubicBezTo>
                  <a:cubicBezTo>
                    <a:pt x="4750" y="12322"/>
                    <a:pt x="4840" y="12248"/>
                    <a:pt x="4840" y="12322"/>
                  </a:cubicBezTo>
                  <a:cubicBezTo>
                    <a:pt x="4840" y="12322"/>
                    <a:pt x="4840" y="12322"/>
                    <a:pt x="4840" y="12322"/>
                  </a:cubicBezTo>
                  <a:cubicBezTo>
                    <a:pt x="4840" y="12322"/>
                    <a:pt x="4929" y="12396"/>
                    <a:pt x="4840" y="12396"/>
                  </a:cubicBezTo>
                  <a:cubicBezTo>
                    <a:pt x="4840" y="12396"/>
                    <a:pt x="4840" y="12396"/>
                    <a:pt x="4840" y="12322"/>
                  </a:cubicBezTo>
                  <a:cubicBezTo>
                    <a:pt x="4750" y="12322"/>
                    <a:pt x="4750" y="12322"/>
                    <a:pt x="4661" y="12248"/>
                  </a:cubicBezTo>
                  <a:cubicBezTo>
                    <a:pt x="4661" y="12322"/>
                    <a:pt x="4661" y="12322"/>
                    <a:pt x="4661" y="12322"/>
                  </a:cubicBezTo>
                  <a:cubicBezTo>
                    <a:pt x="4661" y="12322"/>
                    <a:pt x="4571" y="12248"/>
                    <a:pt x="4571" y="12322"/>
                  </a:cubicBezTo>
                  <a:cubicBezTo>
                    <a:pt x="4661" y="12322"/>
                    <a:pt x="4661" y="12396"/>
                    <a:pt x="4750" y="12396"/>
                  </a:cubicBezTo>
                  <a:cubicBezTo>
                    <a:pt x="4661" y="12470"/>
                    <a:pt x="4661" y="12396"/>
                    <a:pt x="4571" y="12396"/>
                  </a:cubicBezTo>
                  <a:cubicBezTo>
                    <a:pt x="4661" y="12396"/>
                    <a:pt x="4661" y="12470"/>
                    <a:pt x="4661" y="12470"/>
                  </a:cubicBezTo>
                  <a:cubicBezTo>
                    <a:pt x="4661" y="12470"/>
                    <a:pt x="4571" y="12396"/>
                    <a:pt x="4571" y="12396"/>
                  </a:cubicBezTo>
                  <a:cubicBezTo>
                    <a:pt x="4571" y="12396"/>
                    <a:pt x="4571" y="12396"/>
                    <a:pt x="4571" y="12396"/>
                  </a:cubicBezTo>
                  <a:cubicBezTo>
                    <a:pt x="4571" y="12396"/>
                    <a:pt x="4571" y="12396"/>
                    <a:pt x="4571" y="12396"/>
                  </a:cubicBezTo>
                  <a:cubicBezTo>
                    <a:pt x="4571" y="12470"/>
                    <a:pt x="4571" y="12545"/>
                    <a:pt x="4571" y="12545"/>
                  </a:cubicBezTo>
                  <a:cubicBezTo>
                    <a:pt x="4571" y="12545"/>
                    <a:pt x="4571" y="12545"/>
                    <a:pt x="4571" y="12545"/>
                  </a:cubicBezTo>
                  <a:cubicBezTo>
                    <a:pt x="4571" y="12545"/>
                    <a:pt x="4481" y="12545"/>
                    <a:pt x="4481" y="12545"/>
                  </a:cubicBezTo>
                  <a:cubicBezTo>
                    <a:pt x="4481" y="12545"/>
                    <a:pt x="4481" y="12545"/>
                    <a:pt x="4481" y="12545"/>
                  </a:cubicBezTo>
                  <a:cubicBezTo>
                    <a:pt x="4481" y="12619"/>
                    <a:pt x="4392" y="12545"/>
                    <a:pt x="4392" y="12619"/>
                  </a:cubicBezTo>
                  <a:cubicBezTo>
                    <a:pt x="4481" y="12619"/>
                    <a:pt x="4481" y="12619"/>
                    <a:pt x="4481" y="12693"/>
                  </a:cubicBezTo>
                  <a:cubicBezTo>
                    <a:pt x="4481" y="12693"/>
                    <a:pt x="4392" y="12619"/>
                    <a:pt x="4392" y="12693"/>
                  </a:cubicBezTo>
                  <a:cubicBezTo>
                    <a:pt x="4392" y="12693"/>
                    <a:pt x="4392" y="12693"/>
                    <a:pt x="4302" y="12693"/>
                  </a:cubicBezTo>
                  <a:cubicBezTo>
                    <a:pt x="4302" y="12693"/>
                    <a:pt x="4302" y="12693"/>
                    <a:pt x="4392" y="12767"/>
                  </a:cubicBezTo>
                  <a:cubicBezTo>
                    <a:pt x="4302" y="12767"/>
                    <a:pt x="4302" y="12767"/>
                    <a:pt x="4302" y="12767"/>
                  </a:cubicBezTo>
                  <a:cubicBezTo>
                    <a:pt x="4302" y="12767"/>
                    <a:pt x="4302" y="12767"/>
                    <a:pt x="4302" y="12767"/>
                  </a:cubicBezTo>
                  <a:cubicBezTo>
                    <a:pt x="4302" y="12767"/>
                    <a:pt x="4302" y="12767"/>
                    <a:pt x="4302" y="12767"/>
                  </a:cubicBezTo>
                  <a:cubicBezTo>
                    <a:pt x="4302" y="12767"/>
                    <a:pt x="4302" y="12767"/>
                    <a:pt x="4392" y="12767"/>
                  </a:cubicBezTo>
                  <a:cubicBezTo>
                    <a:pt x="4392" y="12841"/>
                    <a:pt x="4302" y="12841"/>
                    <a:pt x="4302" y="12841"/>
                  </a:cubicBezTo>
                  <a:cubicBezTo>
                    <a:pt x="4212" y="12841"/>
                    <a:pt x="4302" y="12841"/>
                    <a:pt x="4212" y="12841"/>
                  </a:cubicBezTo>
                  <a:cubicBezTo>
                    <a:pt x="4212" y="12841"/>
                    <a:pt x="4212" y="12767"/>
                    <a:pt x="4212" y="12841"/>
                  </a:cubicBezTo>
                  <a:cubicBezTo>
                    <a:pt x="4212" y="12841"/>
                    <a:pt x="4212" y="12916"/>
                    <a:pt x="4212" y="12916"/>
                  </a:cubicBezTo>
                  <a:cubicBezTo>
                    <a:pt x="4212" y="12916"/>
                    <a:pt x="4123" y="12990"/>
                    <a:pt x="4123" y="13064"/>
                  </a:cubicBezTo>
                  <a:cubicBezTo>
                    <a:pt x="4212" y="13064"/>
                    <a:pt x="4212" y="12990"/>
                    <a:pt x="4212" y="12990"/>
                  </a:cubicBezTo>
                  <a:cubicBezTo>
                    <a:pt x="4212" y="13064"/>
                    <a:pt x="4302" y="12990"/>
                    <a:pt x="4302" y="12990"/>
                  </a:cubicBezTo>
                  <a:cubicBezTo>
                    <a:pt x="4212" y="13064"/>
                    <a:pt x="4123" y="13064"/>
                    <a:pt x="4123" y="13138"/>
                  </a:cubicBezTo>
                  <a:cubicBezTo>
                    <a:pt x="4212" y="13064"/>
                    <a:pt x="4302" y="12990"/>
                    <a:pt x="4392" y="13064"/>
                  </a:cubicBezTo>
                  <a:cubicBezTo>
                    <a:pt x="4212" y="13064"/>
                    <a:pt x="4212" y="13138"/>
                    <a:pt x="4123" y="13138"/>
                  </a:cubicBezTo>
                  <a:cubicBezTo>
                    <a:pt x="4123" y="13138"/>
                    <a:pt x="4033" y="13138"/>
                    <a:pt x="4033" y="13138"/>
                  </a:cubicBezTo>
                  <a:cubicBezTo>
                    <a:pt x="4033" y="13213"/>
                    <a:pt x="4033" y="13213"/>
                    <a:pt x="4123" y="13213"/>
                  </a:cubicBezTo>
                  <a:cubicBezTo>
                    <a:pt x="4123" y="13213"/>
                    <a:pt x="4123" y="13213"/>
                    <a:pt x="4123" y="13213"/>
                  </a:cubicBezTo>
                  <a:cubicBezTo>
                    <a:pt x="4033" y="13213"/>
                    <a:pt x="3854" y="13287"/>
                    <a:pt x="3764" y="13361"/>
                  </a:cubicBezTo>
                  <a:cubicBezTo>
                    <a:pt x="3854" y="13361"/>
                    <a:pt x="3944" y="13361"/>
                    <a:pt x="4033" y="13361"/>
                  </a:cubicBezTo>
                  <a:cubicBezTo>
                    <a:pt x="4033" y="13361"/>
                    <a:pt x="4033" y="13361"/>
                    <a:pt x="4033" y="13361"/>
                  </a:cubicBezTo>
                  <a:cubicBezTo>
                    <a:pt x="3944" y="13361"/>
                    <a:pt x="3854" y="13361"/>
                    <a:pt x="3854" y="13435"/>
                  </a:cubicBezTo>
                  <a:cubicBezTo>
                    <a:pt x="3764" y="13435"/>
                    <a:pt x="3854" y="13510"/>
                    <a:pt x="3764" y="13510"/>
                  </a:cubicBezTo>
                  <a:cubicBezTo>
                    <a:pt x="3854" y="13435"/>
                    <a:pt x="3944" y="13435"/>
                    <a:pt x="3944" y="13435"/>
                  </a:cubicBezTo>
                  <a:cubicBezTo>
                    <a:pt x="4033" y="13435"/>
                    <a:pt x="4123" y="13361"/>
                    <a:pt x="4212" y="13287"/>
                  </a:cubicBezTo>
                  <a:cubicBezTo>
                    <a:pt x="4212" y="13361"/>
                    <a:pt x="4212" y="13361"/>
                    <a:pt x="4212" y="13361"/>
                  </a:cubicBezTo>
                  <a:cubicBezTo>
                    <a:pt x="4212" y="13361"/>
                    <a:pt x="4212" y="13361"/>
                    <a:pt x="4302" y="13361"/>
                  </a:cubicBezTo>
                  <a:cubicBezTo>
                    <a:pt x="4212" y="13361"/>
                    <a:pt x="4212" y="13361"/>
                    <a:pt x="4212" y="13435"/>
                  </a:cubicBezTo>
                  <a:cubicBezTo>
                    <a:pt x="4123" y="13435"/>
                    <a:pt x="4033" y="13435"/>
                    <a:pt x="4033" y="13435"/>
                  </a:cubicBezTo>
                  <a:cubicBezTo>
                    <a:pt x="4033" y="13510"/>
                    <a:pt x="4033" y="13510"/>
                    <a:pt x="4033" y="13510"/>
                  </a:cubicBezTo>
                  <a:cubicBezTo>
                    <a:pt x="4033" y="13510"/>
                    <a:pt x="4033" y="13584"/>
                    <a:pt x="4033" y="13584"/>
                  </a:cubicBezTo>
                  <a:cubicBezTo>
                    <a:pt x="4033" y="13584"/>
                    <a:pt x="4123" y="13584"/>
                    <a:pt x="4123" y="13584"/>
                  </a:cubicBezTo>
                  <a:cubicBezTo>
                    <a:pt x="4123" y="13658"/>
                    <a:pt x="4123" y="13658"/>
                    <a:pt x="4123" y="13658"/>
                  </a:cubicBezTo>
                  <a:cubicBezTo>
                    <a:pt x="4123" y="13732"/>
                    <a:pt x="4212" y="13806"/>
                    <a:pt x="4212" y="13732"/>
                  </a:cubicBezTo>
                  <a:cubicBezTo>
                    <a:pt x="4302" y="13732"/>
                    <a:pt x="4302" y="13658"/>
                    <a:pt x="4392" y="13658"/>
                  </a:cubicBezTo>
                  <a:cubicBezTo>
                    <a:pt x="4392" y="13658"/>
                    <a:pt x="4392" y="13658"/>
                    <a:pt x="4481" y="13658"/>
                  </a:cubicBezTo>
                  <a:cubicBezTo>
                    <a:pt x="4481" y="13658"/>
                    <a:pt x="4661" y="13584"/>
                    <a:pt x="4661" y="13510"/>
                  </a:cubicBezTo>
                  <a:cubicBezTo>
                    <a:pt x="4750" y="13510"/>
                    <a:pt x="4750" y="13510"/>
                    <a:pt x="4750" y="13435"/>
                  </a:cubicBezTo>
                  <a:cubicBezTo>
                    <a:pt x="4750" y="13435"/>
                    <a:pt x="4750" y="13435"/>
                    <a:pt x="4840" y="13435"/>
                  </a:cubicBezTo>
                  <a:cubicBezTo>
                    <a:pt x="4840" y="13435"/>
                    <a:pt x="4840" y="13435"/>
                    <a:pt x="4840" y="13435"/>
                  </a:cubicBezTo>
                  <a:cubicBezTo>
                    <a:pt x="4929" y="13361"/>
                    <a:pt x="4929" y="13435"/>
                    <a:pt x="5019" y="13361"/>
                  </a:cubicBezTo>
                  <a:cubicBezTo>
                    <a:pt x="5019" y="13361"/>
                    <a:pt x="5019" y="13287"/>
                    <a:pt x="5019" y="13287"/>
                  </a:cubicBezTo>
                  <a:cubicBezTo>
                    <a:pt x="5019" y="13213"/>
                    <a:pt x="5109" y="13213"/>
                    <a:pt x="5019" y="13213"/>
                  </a:cubicBezTo>
                  <a:cubicBezTo>
                    <a:pt x="5019" y="13138"/>
                    <a:pt x="4929" y="13138"/>
                    <a:pt x="4929" y="13138"/>
                  </a:cubicBezTo>
                  <a:cubicBezTo>
                    <a:pt x="4840" y="13213"/>
                    <a:pt x="4750" y="13287"/>
                    <a:pt x="4661" y="13287"/>
                  </a:cubicBezTo>
                  <a:cubicBezTo>
                    <a:pt x="4750" y="13213"/>
                    <a:pt x="4929" y="13138"/>
                    <a:pt x="5019" y="13064"/>
                  </a:cubicBezTo>
                  <a:cubicBezTo>
                    <a:pt x="5109" y="12990"/>
                    <a:pt x="5109" y="12990"/>
                    <a:pt x="5198" y="12916"/>
                  </a:cubicBezTo>
                  <a:cubicBezTo>
                    <a:pt x="5198" y="12841"/>
                    <a:pt x="5198" y="12841"/>
                    <a:pt x="5288" y="12767"/>
                  </a:cubicBezTo>
                  <a:cubicBezTo>
                    <a:pt x="5288" y="12841"/>
                    <a:pt x="5198" y="12841"/>
                    <a:pt x="5198" y="12916"/>
                  </a:cubicBezTo>
                  <a:cubicBezTo>
                    <a:pt x="5288" y="12916"/>
                    <a:pt x="5378" y="12916"/>
                    <a:pt x="5467" y="12916"/>
                  </a:cubicBezTo>
                  <a:cubicBezTo>
                    <a:pt x="5378" y="12990"/>
                    <a:pt x="5288" y="12990"/>
                    <a:pt x="5198" y="13064"/>
                  </a:cubicBezTo>
                  <a:cubicBezTo>
                    <a:pt x="5198" y="13064"/>
                    <a:pt x="5109" y="13138"/>
                    <a:pt x="5109" y="13138"/>
                  </a:cubicBezTo>
                  <a:cubicBezTo>
                    <a:pt x="5019" y="13287"/>
                    <a:pt x="5198" y="13213"/>
                    <a:pt x="5198" y="13213"/>
                  </a:cubicBezTo>
                  <a:cubicBezTo>
                    <a:pt x="5288" y="13213"/>
                    <a:pt x="5378" y="13213"/>
                    <a:pt x="5378" y="13287"/>
                  </a:cubicBezTo>
                  <a:cubicBezTo>
                    <a:pt x="5467" y="13287"/>
                    <a:pt x="5288" y="13287"/>
                    <a:pt x="5288" y="13361"/>
                  </a:cubicBezTo>
                  <a:cubicBezTo>
                    <a:pt x="5198" y="13361"/>
                    <a:pt x="5198" y="13361"/>
                    <a:pt x="5198" y="13435"/>
                  </a:cubicBezTo>
                  <a:cubicBezTo>
                    <a:pt x="5109" y="13435"/>
                    <a:pt x="5109" y="13435"/>
                    <a:pt x="5109" y="13435"/>
                  </a:cubicBezTo>
                  <a:cubicBezTo>
                    <a:pt x="5019" y="13435"/>
                    <a:pt x="4929" y="13510"/>
                    <a:pt x="4840" y="13510"/>
                  </a:cubicBezTo>
                  <a:cubicBezTo>
                    <a:pt x="4840" y="13584"/>
                    <a:pt x="4750" y="13658"/>
                    <a:pt x="4750" y="13658"/>
                  </a:cubicBezTo>
                  <a:cubicBezTo>
                    <a:pt x="4840" y="13658"/>
                    <a:pt x="4840" y="13584"/>
                    <a:pt x="4929" y="13584"/>
                  </a:cubicBezTo>
                  <a:cubicBezTo>
                    <a:pt x="4929" y="13658"/>
                    <a:pt x="4840" y="13658"/>
                    <a:pt x="4929" y="13658"/>
                  </a:cubicBezTo>
                  <a:cubicBezTo>
                    <a:pt x="4929" y="13658"/>
                    <a:pt x="4929" y="13658"/>
                    <a:pt x="4929" y="13658"/>
                  </a:cubicBezTo>
                  <a:cubicBezTo>
                    <a:pt x="4929" y="13658"/>
                    <a:pt x="4840" y="13658"/>
                    <a:pt x="4840" y="13732"/>
                  </a:cubicBezTo>
                  <a:cubicBezTo>
                    <a:pt x="4840" y="13806"/>
                    <a:pt x="4929" y="13806"/>
                    <a:pt x="4929" y="13806"/>
                  </a:cubicBezTo>
                  <a:cubicBezTo>
                    <a:pt x="4929" y="13881"/>
                    <a:pt x="4840" y="13806"/>
                    <a:pt x="4840" y="13881"/>
                  </a:cubicBezTo>
                  <a:cubicBezTo>
                    <a:pt x="4840" y="13881"/>
                    <a:pt x="4750" y="13806"/>
                    <a:pt x="4750" y="13806"/>
                  </a:cubicBezTo>
                  <a:cubicBezTo>
                    <a:pt x="4750" y="13806"/>
                    <a:pt x="4661" y="13881"/>
                    <a:pt x="4661" y="13881"/>
                  </a:cubicBezTo>
                  <a:cubicBezTo>
                    <a:pt x="4661" y="13881"/>
                    <a:pt x="4661" y="13806"/>
                    <a:pt x="4571" y="13806"/>
                  </a:cubicBezTo>
                  <a:cubicBezTo>
                    <a:pt x="4571" y="13806"/>
                    <a:pt x="4481" y="13881"/>
                    <a:pt x="4481" y="13806"/>
                  </a:cubicBezTo>
                  <a:cubicBezTo>
                    <a:pt x="4481" y="13806"/>
                    <a:pt x="4481" y="13806"/>
                    <a:pt x="4392" y="13806"/>
                  </a:cubicBezTo>
                  <a:cubicBezTo>
                    <a:pt x="4302" y="13806"/>
                    <a:pt x="4123" y="13881"/>
                    <a:pt x="4302" y="13955"/>
                  </a:cubicBezTo>
                  <a:cubicBezTo>
                    <a:pt x="4302" y="14029"/>
                    <a:pt x="4481" y="13955"/>
                    <a:pt x="4392" y="14103"/>
                  </a:cubicBezTo>
                  <a:cubicBezTo>
                    <a:pt x="4392" y="13955"/>
                    <a:pt x="4392" y="14029"/>
                    <a:pt x="4212" y="14029"/>
                  </a:cubicBezTo>
                  <a:cubicBezTo>
                    <a:pt x="4212" y="13955"/>
                    <a:pt x="4212" y="13955"/>
                    <a:pt x="4123" y="13955"/>
                  </a:cubicBezTo>
                  <a:cubicBezTo>
                    <a:pt x="4123" y="13955"/>
                    <a:pt x="4123" y="14029"/>
                    <a:pt x="4033" y="14029"/>
                  </a:cubicBezTo>
                  <a:cubicBezTo>
                    <a:pt x="4123" y="13955"/>
                    <a:pt x="4123" y="13955"/>
                    <a:pt x="4123" y="13881"/>
                  </a:cubicBezTo>
                  <a:cubicBezTo>
                    <a:pt x="4123" y="13806"/>
                    <a:pt x="4033" y="13732"/>
                    <a:pt x="4033" y="13732"/>
                  </a:cubicBezTo>
                  <a:cubicBezTo>
                    <a:pt x="4033" y="13658"/>
                    <a:pt x="3944" y="13584"/>
                    <a:pt x="3944" y="13510"/>
                  </a:cubicBezTo>
                  <a:cubicBezTo>
                    <a:pt x="3944" y="13510"/>
                    <a:pt x="3764" y="13584"/>
                    <a:pt x="3764" y="13584"/>
                  </a:cubicBezTo>
                  <a:cubicBezTo>
                    <a:pt x="3854" y="13584"/>
                    <a:pt x="3854" y="13658"/>
                    <a:pt x="3854" y="13658"/>
                  </a:cubicBezTo>
                  <a:cubicBezTo>
                    <a:pt x="3764" y="13584"/>
                    <a:pt x="3764" y="13658"/>
                    <a:pt x="3675" y="13732"/>
                  </a:cubicBezTo>
                  <a:cubicBezTo>
                    <a:pt x="3675" y="13732"/>
                    <a:pt x="3675" y="13658"/>
                    <a:pt x="3675" y="13658"/>
                  </a:cubicBezTo>
                  <a:cubicBezTo>
                    <a:pt x="3585" y="13658"/>
                    <a:pt x="3585" y="13732"/>
                    <a:pt x="3585" y="13732"/>
                  </a:cubicBezTo>
                  <a:cubicBezTo>
                    <a:pt x="3585" y="13732"/>
                    <a:pt x="3585" y="13732"/>
                    <a:pt x="3585" y="13732"/>
                  </a:cubicBezTo>
                  <a:cubicBezTo>
                    <a:pt x="3406" y="13732"/>
                    <a:pt x="3495" y="13806"/>
                    <a:pt x="3585" y="13806"/>
                  </a:cubicBezTo>
                  <a:cubicBezTo>
                    <a:pt x="3585" y="13806"/>
                    <a:pt x="3585" y="13806"/>
                    <a:pt x="3585" y="13732"/>
                  </a:cubicBezTo>
                  <a:cubicBezTo>
                    <a:pt x="3585" y="13806"/>
                    <a:pt x="3675" y="13806"/>
                    <a:pt x="3764" y="13806"/>
                  </a:cubicBezTo>
                  <a:cubicBezTo>
                    <a:pt x="3764" y="13881"/>
                    <a:pt x="3495" y="13806"/>
                    <a:pt x="3495" y="13881"/>
                  </a:cubicBezTo>
                  <a:cubicBezTo>
                    <a:pt x="3406" y="14029"/>
                    <a:pt x="3675" y="13881"/>
                    <a:pt x="3764" y="13881"/>
                  </a:cubicBezTo>
                  <a:cubicBezTo>
                    <a:pt x="3675" y="14029"/>
                    <a:pt x="3495" y="13955"/>
                    <a:pt x="3406" y="14103"/>
                  </a:cubicBezTo>
                  <a:cubicBezTo>
                    <a:pt x="3406" y="13955"/>
                    <a:pt x="3495" y="13955"/>
                    <a:pt x="3406" y="13881"/>
                  </a:cubicBezTo>
                  <a:cubicBezTo>
                    <a:pt x="3406" y="13881"/>
                    <a:pt x="3406" y="13806"/>
                    <a:pt x="3316" y="13806"/>
                  </a:cubicBezTo>
                  <a:cubicBezTo>
                    <a:pt x="3316" y="13806"/>
                    <a:pt x="3316" y="13881"/>
                    <a:pt x="3316" y="13881"/>
                  </a:cubicBezTo>
                  <a:cubicBezTo>
                    <a:pt x="3316" y="13881"/>
                    <a:pt x="3316" y="13881"/>
                    <a:pt x="3316" y="13881"/>
                  </a:cubicBezTo>
                  <a:cubicBezTo>
                    <a:pt x="3316" y="13881"/>
                    <a:pt x="3227" y="13881"/>
                    <a:pt x="3227" y="13881"/>
                  </a:cubicBezTo>
                  <a:cubicBezTo>
                    <a:pt x="3227" y="13881"/>
                    <a:pt x="3227" y="13881"/>
                    <a:pt x="3137" y="13881"/>
                  </a:cubicBezTo>
                  <a:cubicBezTo>
                    <a:pt x="3227" y="13881"/>
                    <a:pt x="3047" y="13881"/>
                    <a:pt x="3047" y="13881"/>
                  </a:cubicBezTo>
                  <a:cubicBezTo>
                    <a:pt x="3047" y="13881"/>
                    <a:pt x="3137" y="14029"/>
                    <a:pt x="3137" y="13955"/>
                  </a:cubicBezTo>
                  <a:cubicBezTo>
                    <a:pt x="3137" y="14029"/>
                    <a:pt x="2958" y="14029"/>
                    <a:pt x="2958" y="14103"/>
                  </a:cubicBezTo>
                  <a:cubicBezTo>
                    <a:pt x="2958" y="14103"/>
                    <a:pt x="2958" y="14178"/>
                    <a:pt x="3047" y="14178"/>
                  </a:cubicBezTo>
                  <a:cubicBezTo>
                    <a:pt x="3137" y="14252"/>
                    <a:pt x="3227" y="14178"/>
                    <a:pt x="3316" y="14178"/>
                  </a:cubicBezTo>
                  <a:cubicBezTo>
                    <a:pt x="3227" y="14178"/>
                    <a:pt x="3047" y="14178"/>
                    <a:pt x="3047" y="14252"/>
                  </a:cubicBezTo>
                  <a:cubicBezTo>
                    <a:pt x="2958" y="14326"/>
                    <a:pt x="3047" y="14326"/>
                    <a:pt x="3047" y="14326"/>
                  </a:cubicBezTo>
                  <a:cubicBezTo>
                    <a:pt x="2958" y="14326"/>
                    <a:pt x="2868" y="14326"/>
                    <a:pt x="2689" y="14252"/>
                  </a:cubicBezTo>
                  <a:cubicBezTo>
                    <a:pt x="2778" y="14326"/>
                    <a:pt x="2868" y="14400"/>
                    <a:pt x="2778" y="14400"/>
                  </a:cubicBezTo>
                  <a:cubicBezTo>
                    <a:pt x="2778" y="14400"/>
                    <a:pt x="2778" y="14326"/>
                    <a:pt x="2689" y="14326"/>
                  </a:cubicBezTo>
                  <a:cubicBezTo>
                    <a:pt x="2599" y="14326"/>
                    <a:pt x="2689" y="14400"/>
                    <a:pt x="2689" y="14400"/>
                  </a:cubicBezTo>
                  <a:cubicBezTo>
                    <a:pt x="2778" y="14474"/>
                    <a:pt x="2689" y="14474"/>
                    <a:pt x="2778" y="14474"/>
                  </a:cubicBezTo>
                  <a:cubicBezTo>
                    <a:pt x="2778" y="14474"/>
                    <a:pt x="2868" y="14474"/>
                    <a:pt x="2958" y="14474"/>
                  </a:cubicBezTo>
                  <a:cubicBezTo>
                    <a:pt x="2868" y="14474"/>
                    <a:pt x="2868" y="14474"/>
                    <a:pt x="2778" y="14549"/>
                  </a:cubicBezTo>
                  <a:cubicBezTo>
                    <a:pt x="2868" y="14623"/>
                    <a:pt x="2868" y="14474"/>
                    <a:pt x="3047" y="14474"/>
                  </a:cubicBezTo>
                  <a:cubicBezTo>
                    <a:pt x="2868" y="14549"/>
                    <a:pt x="3047" y="14549"/>
                    <a:pt x="3047" y="14549"/>
                  </a:cubicBezTo>
                  <a:cubicBezTo>
                    <a:pt x="3047" y="14623"/>
                    <a:pt x="2958" y="14549"/>
                    <a:pt x="2868" y="14549"/>
                  </a:cubicBezTo>
                  <a:cubicBezTo>
                    <a:pt x="2958" y="14697"/>
                    <a:pt x="3047" y="14697"/>
                    <a:pt x="3137" y="14771"/>
                  </a:cubicBezTo>
                  <a:cubicBezTo>
                    <a:pt x="3047" y="14771"/>
                    <a:pt x="2958" y="14697"/>
                    <a:pt x="2868" y="14697"/>
                  </a:cubicBezTo>
                  <a:cubicBezTo>
                    <a:pt x="2958" y="14697"/>
                    <a:pt x="2958" y="14697"/>
                    <a:pt x="2958" y="14771"/>
                  </a:cubicBezTo>
                  <a:cubicBezTo>
                    <a:pt x="2958" y="14697"/>
                    <a:pt x="2868" y="14623"/>
                    <a:pt x="2778" y="14697"/>
                  </a:cubicBezTo>
                  <a:cubicBezTo>
                    <a:pt x="2778" y="14697"/>
                    <a:pt x="2778" y="14623"/>
                    <a:pt x="2778" y="14623"/>
                  </a:cubicBezTo>
                  <a:cubicBezTo>
                    <a:pt x="2778" y="14549"/>
                    <a:pt x="2778" y="14549"/>
                    <a:pt x="2778" y="14549"/>
                  </a:cubicBezTo>
                  <a:cubicBezTo>
                    <a:pt x="2778" y="14474"/>
                    <a:pt x="2689" y="14474"/>
                    <a:pt x="2689" y="14474"/>
                  </a:cubicBezTo>
                  <a:cubicBezTo>
                    <a:pt x="2599" y="14474"/>
                    <a:pt x="2689" y="14400"/>
                    <a:pt x="2599" y="14400"/>
                  </a:cubicBezTo>
                  <a:cubicBezTo>
                    <a:pt x="2599" y="14326"/>
                    <a:pt x="2510" y="14326"/>
                    <a:pt x="2510" y="14400"/>
                  </a:cubicBezTo>
                  <a:cubicBezTo>
                    <a:pt x="2510" y="14474"/>
                    <a:pt x="2330" y="14549"/>
                    <a:pt x="2510" y="14474"/>
                  </a:cubicBezTo>
                  <a:cubicBezTo>
                    <a:pt x="2510" y="14474"/>
                    <a:pt x="2510" y="14474"/>
                    <a:pt x="2510" y="14474"/>
                  </a:cubicBezTo>
                  <a:cubicBezTo>
                    <a:pt x="2510" y="14474"/>
                    <a:pt x="2689" y="14623"/>
                    <a:pt x="2689" y="14623"/>
                  </a:cubicBezTo>
                  <a:cubicBezTo>
                    <a:pt x="2599" y="14697"/>
                    <a:pt x="2778" y="14771"/>
                    <a:pt x="2778" y="14846"/>
                  </a:cubicBezTo>
                  <a:cubicBezTo>
                    <a:pt x="2868" y="14846"/>
                    <a:pt x="3047" y="14920"/>
                    <a:pt x="2958" y="14994"/>
                  </a:cubicBezTo>
                  <a:cubicBezTo>
                    <a:pt x="2958" y="14994"/>
                    <a:pt x="2958" y="14994"/>
                    <a:pt x="2958" y="14920"/>
                  </a:cubicBezTo>
                  <a:cubicBezTo>
                    <a:pt x="2868" y="14920"/>
                    <a:pt x="2868" y="14846"/>
                    <a:pt x="2778" y="14846"/>
                  </a:cubicBezTo>
                  <a:cubicBezTo>
                    <a:pt x="2778" y="14846"/>
                    <a:pt x="2689" y="14846"/>
                    <a:pt x="2689" y="14846"/>
                  </a:cubicBezTo>
                  <a:cubicBezTo>
                    <a:pt x="2599" y="14771"/>
                    <a:pt x="2689" y="14771"/>
                    <a:pt x="2599" y="14697"/>
                  </a:cubicBezTo>
                  <a:cubicBezTo>
                    <a:pt x="2599" y="14623"/>
                    <a:pt x="2599" y="14549"/>
                    <a:pt x="2510" y="14549"/>
                  </a:cubicBezTo>
                  <a:cubicBezTo>
                    <a:pt x="2420" y="14549"/>
                    <a:pt x="2330" y="14697"/>
                    <a:pt x="2241" y="14623"/>
                  </a:cubicBezTo>
                  <a:cubicBezTo>
                    <a:pt x="2330" y="14623"/>
                    <a:pt x="2330" y="14474"/>
                    <a:pt x="2241" y="14549"/>
                  </a:cubicBezTo>
                  <a:cubicBezTo>
                    <a:pt x="2241" y="14549"/>
                    <a:pt x="2151" y="14623"/>
                    <a:pt x="2151" y="14623"/>
                  </a:cubicBezTo>
                  <a:cubicBezTo>
                    <a:pt x="2061" y="14623"/>
                    <a:pt x="2061" y="14623"/>
                    <a:pt x="2061" y="14623"/>
                  </a:cubicBezTo>
                  <a:cubicBezTo>
                    <a:pt x="1972" y="14549"/>
                    <a:pt x="1972" y="14474"/>
                    <a:pt x="1882" y="14474"/>
                  </a:cubicBezTo>
                  <a:cubicBezTo>
                    <a:pt x="1793" y="14549"/>
                    <a:pt x="1613" y="14623"/>
                    <a:pt x="1613" y="14623"/>
                  </a:cubicBezTo>
                  <a:cubicBezTo>
                    <a:pt x="1703" y="14623"/>
                    <a:pt x="1703" y="14697"/>
                    <a:pt x="1703" y="14771"/>
                  </a:cubicBezTo>
                  <a:cubicBezTo>
                    <a:pt x="1703" y="14771"/>
                    <a:pt x="1793" y="14771"/>
                    <a:pt x="1793" y="14771"/>
                  </a:cubicBezTo>
                  <a:cubicBezTo>
                    <a:pt x="1793" y="14771"/>
                    <a:pt x="1882" y="14771"/>
                    <a:pt x="1882" y="14771"/>
                  </a:cubicBezTo>
                  <a:cubicBezTo>
                    <a:pt x="1793" y="14771"/>
                    <a:pt x="1703" y="14771"/>
                    <a:pt x="1703" y="14846"/>
                  </a:cubicBezTo>
                  <a:cubicBezTo>
                    <a:pt x="1703" y="14846"/>
                    <a:pt x="1703" y="14920"/>
                    <a:pt x="1703" y="14920"/>
                  </a:cubicBezTo>
                  <a:cubicBezTo>
                    <a:pt x="1703" y="14920"/>
                    <a:pt x="1882" y="14920"/>
                    <a:pt x="1972" y="14846"/>
                  </a:cubicBezTo>
                  <a:cubicBezTo>
                    <a:pt x="2061" y="14846"/>
                    <a:pt x="2151" y="14846"/>
                    <a:pt x="2241" y="14846"/>
                  </a:cubicBezTo>
                  <a:cubicBezTo>
                    <a:pt x="2241" y="14846"/>
                    <a:pt x="2151" y="14846"/>
                    <a:pt x="2061" y="14846"/>
                  </a:cubicBezTo>
                  <a:cubicBezTo>
                    <a:pt x="2061" y="14846"/>
                    <a:pt x="2061" y="14920"/>
                    <a:pt x="1972" y="14920"/>
                  </a:cubicBezTo>
                  <a:cubicBezTo>
                    <a:pt x="2061" y="14920"/>
                    <a:pt x="2061" y="14994"/>
                    <a:pt x="1972" y="14994"/>
                  </a:cubicBezTo>
                  <a:cubicBezTo>
                    <a:pt x="2061" y="14994"/>
                    <a:pt x="2241" y="14920"/>
                    <a:pt x="2241" y="14920"/>
                  </a:cubicBezTo>
                  <a:cubicBezTo>
                    <a:pt x="2420" y="14920"/>
                    <a:pt x="2510" y="14846"/>
                    <a:pt x="2599" y="14846"/>
                  </a:cubicBezTo>
                  <a:cubicBezTo>
                    <a:pt x="2510" y="14920"/>
                    <a:pt x="2599" y="14920"/>
                    <a:pt x="2689" y="14994"/>
                  </a:cubicBezTo>
                  <a:cubicBezTo>
                    <a:pt x="2599" y="14994"/>
                    <a:pt x="2599" y="14920"/>
                    <a:pt x="2510" y="14920"/>
                  </a:cubicBezTo>
                  <a:cubicBezTo>
                    <a:pt x="2510" y="14920"/>
                    <a:pt x="2420" y="14920"/>
                    <a:pt x="2330" y="14920"/>
                  </a:cubicBezTo>
                  <a:cubicBezTo>
                    <a:pt x="2241" y="14994"/>
                    <a:pt x="2241" y="14994"/>
                    <a:pt x="2151" y="14994"/>
                  </a:cubicBezTo>
                  <a:cubicBezTo>
                    <a:pt x="2061" y="15068"/>
                    <a:pt x="2151" y="14994"/>
                    <a:pt x="2151" y="15142"/>
                  </a:cubicBezTo>
                  <a:cubicBezTo>
                    <a:pt x="2151" y="15142"/>
                    <a:pt x="2151" y="15068"/>
                    <a:pt x="2151" y="15068"/>
                  </a:cubicBezTo>
                  <a:cubicBezTo>
                    <a:pt x="2061" y="15068"/>
                    <a:pt x="2061" y="15068"/>
                    <a:pt x="2061" y="15142"/>
                  </a:cubicBezTo>
                  <a:cubicBezTo>
                    <a:pt x="2061" y="15217"/>
                    <a:pt x="2241" y="15068"/>
                    <a:pt x="2330" y="15142"/>
                  </a:cubicBezTo>
                  <a:cubicBezTo>
                    <a:pt x="2330" y="15142"/>
                    <a:pt x="2241" y="15142"/>
                    <a:pt x="2151" y="15217"/>
                  </a:cubicBezTo>
                  <a:cubicBezTo>
                    <a:pt x="2151" y="15217"/>
                    <a:pt x="2151" y="15217"/>
                    <a:pt x="2151" y="15291"/>
                  </a:cubicBezTo>
                  <a:cubicBezTo>
                    <a:pt x="2151" y="15217"/>
                    <a:pt x="2151" y="15217"/>
                    <a:pt x="2061" y="15217"/>
                  </a:cubicBezTo>
                  <a:cubicBezTo>
                    <a:pt x="2061" y="15217"/>
                    <a:pt x="2061" y="15217"/>
                    <a:pt x="2061" y="15217"/>
                  </a:cubicBezTo>
                  <a:cubicBezTo>
                    <a:pt x="2061" y="15217"/>
                    <a:pt x="2061" y="15142"/>
                    <a:pt x="2061" y="15142"/>
                  </a:cubicBezTo>
                  <a:cubicBezTo>
                    <a:pt x="1972" y="15142"/>
                    <a:pt x="1882" y="15068"/>
                    <a:pt x="1793" y="15068"/>
                  </a:cubicBezTo>
                  <a:cubicBezTo>
                    <a:pt x="1793" y="15142"/>
                    <a:pt x="1793" y="15142"/>
                    <a:pt x="1793" y="15217"/>
                  </a:cubicBezTo>
                  <a:cubicBezTo>
                    <a:pt x="1793" y="15217"/>
                    <a:pt x="1793" y="15142"/>
                    <a:pt x="1793" y="15142"/>
                  </a:cubicBezTo>
                  <a:cubicBezTo>
                    <a:pt x="1793" y="15142"/>
                    <a:pt x="1703" y="15068"/>
                    <a:pt x="1793" y="15068"/>
                  </a:cubicBezTo>
                  <a:cubicBezTo>
                    <a:pt x="1703" y="15068"/>
                    <a:pt x="1793" y="15068"/>
                    <a:pt x="1793" y="15068"/>
                  </a:cubicBezTo>
                  <a:cubicBezTo>
                    <a:pt x="1703" y="15068"/>
                    <a:pt x="1524" y="15068"/>
                    <a:pt x="1613" y="15068"/>
                  </a:cubicBezTo>
                  <a:cubicBezTo>
                    <a:pt x="1613" y="15068"/>
                    <a:pt x="1613" y="15142"/>
                    <a:pt x="1613" y="15142"/>
                  </a:cubicBezTo>
                  <a:cubicBezTo>
                    <a:pt x="1613" y="15142"/>
                    <a:pt x="1613" y="15068"/>
                    <a:pt x="1524" y="15068"/>
                  </a:cubicBezTo>
                  <a:cubicBezTo>
                    <a:pt x="1434" y="14994"/>
                    <a:pt x="1434" y="15068"/>
                    <a:pt x="1434" y="15068"/>
                  </a:cubicBezTo>
                  <a:cubicBezTo>
                    <a:pt x="1434" y="15068"/>
                    <a:pt x="1434" y="15068"/>
                    <a:pt x="1434" y="15068"/>
                  </a:cubicBezTo>
                  <a:cubicBezTo>
                    <a:pt x="1344" y="15142"/>
                    <a:pt x="1344" y="15142"/>
                    <a:pt x="1344" y="15142"/>
                  </a:cubicBezTo>
                  <a:cubicBezTo>
                    <a:pt x="1344" y="15068"/>
                    <a:pt x="1255" y="15068"/>
                    <a:pt x="1165" y="15068"/>
                  </a:cubicBezTo>
                  <a:cubicBezTo>
                    <a:pt x="1076" y="15142"/>
                    <a:pt x="1076" y="15142"/>
                    <a:pt x="1076" y="15217"/>
                  </a:cubicBezTo>
                  <a:cubicBezTo>
                    <a:pt x="1165" y="15217"/>
                    <a:pt x="1255" y="15217"/>
                    <a:pt x="1344" y="15217"/>
                  </a:cubicBezTo>
                  <a:cubicBezTo>
                    <a:pt x="1344" y="15217"/>
                    <a:pt x="1255" y="15217"/>
                    <a:pt x="1255" y="15217"/>
                  </a:cubicBezTo>
                  <a:cubicBezTo>
                    <a:pt x="1255" y="15217"/>
                    <a:pt x="1255" y="15217"/>
                    <a:pt x="1255" y="15217"/>
                  </a:cubicBezTo>
                  <a:cubicBezTo>
                    <a:pt x="1344" y="15217"/>
                    <a:pt x="1434" y="15217"/>
                    <a:pt x="1434" y="15291"/>
                  </a:cubicBezTo>
                  <a:cubicBezTo>
                    <a:pt x="1344" y="15291"/>
                    <a:pt x="1255" y="15217"/>
                    <a:pt x="1255" y="15291"/>
                  </a:cubicBezTo>
                  <a:cubicBezTo>
                    <a:pt x="1165" y="15291"/>
                    <a:pt x="1165" y="15291"/>
                    <a:pt x="1165" y="15291"/>
                  </a:cubicBezTo>
                  <a:cubicBezTo>
                    <a:pt x="1076" y="15291"/>
                    <a:pt x="1076" y="15291"/>
                    <a:pt x="1076" y="15291"/>
                  </a:cubicBezTo>
                  <a:cubicBezTo>
                    <a:pt x="1076" y="15365"/>
                    <a:pt x="1076" y="15365"/>
                    <a:pt x="1165" y="15365"/>
                  </a:cubicBezTo>
                  <a:cubicBezTo>
                    <a:pt x="1165" y="15365"/>
                    <a:pt x="1165" y="15365"/>
                    <a:pt x="1255" y="15365"/>
                  </a:cubicBezTo>
                  <a:cubicBezTo>
                    <a:pt x="1344" y="15365"/>
                    <a:pt x="1434" y="15291"/>
                    <a:pt x="1524" y="15291"/>
                  </a:cubicBezTo>
                  <a:cubicBezTo>
                    <a:pt x="1524" y="15291"/>
                    <a:pt x="1524" y="15291"/>
                    <a:pt x="1524" y="15291"/>
                  </a:cubicBezTo>
                  <a:cubicBezTo>
                    <a:pt x="1613" y="15291"/>
                    <a:pt x="1613" y="15365"/>
                    <a:pt x="1703" y="15439"/>
                  </a:cubicBezTo>
                  <a:cubicBezTo>
                    <a:pt x="1703" y="15439"/>
                    <a:pt x="1613" y="15439"/>
                    <a:pt x="1613" y="15439"/>
                  </a:cubicBezTo>
                  <a:cubicBezTo>
                    <a:pt x="1703" y="15514"/>
                    <a:pt x="1703" y="15588"/>
                    <a:pt x="1882" y="15588"/>
                  </a:cubicBezTo>
                  <a:cubicBezTo>
                    <a:pt x="1972" y="15588"/>
                    <a:pt x="2061" y="15588"/>
                    <a:pt x="2061" y="15662"/>
                  </a:cubicBezTo>
                  <a:cubicBezTo>
                    <a:pt x="1972" y="15662"/>
                    <a:pt x="1972" y="15588"/>
                    <a:pt x="1972" y="15588"/>
                  </a:cubicBezTo>
                  <a:cubicBezTo>
                    <a:pt x="1882" y="15588"/>
                    <a:pt x="1882" y="15588"/>
                    <a:pt x="1882" y="15588"/>
                  </a:cubicBezTo>
                  <a:cubicBezTo>
                    <a:pt x="1882" y="15662"/>
                    <a:pt x="1793" y="15588"/>
                    <a:pt x="1703" y="15588"/>
                  </a:cubicBezTo>
                  <a:cubicBezTo>
                    <a:pt x="1703" y="15662"/>
                    <a:pt x="1703" y="15736"/>
                    <a:pt x="1703" y="15736"/>
                  </a:cubicBezTo>
                  <a:cubicBezTo>
                    <a:pt x="1703" y="15736"/>
                    <a:pt x="1703" y="15811"/>
                    <a:pt x="1703" y="15811"/>
                  </a:cubicBezTo>
                  <a:cubicBezTo>
                    <a:pt x="1703" y="15885"/>
                    <a:pt x="1793" y="15736"/>
                    <a:pt x="1882" y="15885"/>
                  </a:cubicBezTo>
                  <a:cubicBezTo>
                    <a:pt x="1793" y="15811"/>
                    <a:pt x="1613" y="15959"/>
                    <a:pt x="1613" y="15811"/>
                  </a:cubicBezTo>
                  <a:cubicBezTo>
                    <a:pt x="1703" y="15736"/>
                    <a:pt x="1703" y="15736"/>
                    <a:pt x="1703" y="15662"/>
                  </a:cubicBezTo>
                  <a:cubicBezTo>
                    <a:pt x="1703" y="15588"/>
                    <a:pt x="1703" y="15588"/>
                    <a:pt x="1613" y="15514"/>
                  </a:cubicBezTo>
                  <a:cubicBezTo>
                    <a:pt x="1613" y="15514"/>
                    <a:pt x="1613" y="15514"/>
                    <a:pt x="1613" y="15514"/>
                  </a:cubicBezTo>
                  <a:cubicBezTo>
                    <a:pt x="1613" y="15439"/>
                    <a:pt x="1613" y="15439"/>
                    <a:pt x="1613" y="15365"/>
                  </a:cubicBezTo>
                  <a:cubicBezTo>
                    <a:pt x="1613" y="15365"/>
                    <a:pt x="1524" y="15365"/>
                    <a:pt x="1524" y="15365"/>
                  </a:cubicBezTo>
                  <a:cubicBezTo>
                    <a:pt x="1434" y="15365"/>
                    <a:pt x="1434" y="15365"/>
                    <a:pt x="1434" y="15365"/>
                  </a:cubicBezTo>
                  <a:cubicBezTo>
                    <a:pt x="1434" y="15365"/>
                    <a:pt x="1344" y="15365"/>
                    <a:pt x="1344" y="15365"/>
                  </a:cubicBezTo>
                  <a:cubicBezTo>
                    <a:pt x="1344" y="15439"/>
                    <a:pt x="1344" y="15439"/>
                    <a:pt x="1344" y="15514"/>
                  </a:cubicBezTo>
                  <a:cubicBezTo>
                    <a:pt x="1344" y="15439"/>
                    <a:pt x="1255" y="15365"/>
                    <a:pt x="1255" y="15439"/>
                  </a:cubicBezTo>
                  <a:cubicBezTo>
                    <a:pt x="1165" y="15439"/>
                    <a:pt x="1165" y="15514"/>
                    <a:pt x="1255" y="15514"/>
                  </a:cubicBezTo>
                  <a:cubicBezTo>
                    <a:pt x="1255" y="15588"/>
                    <a:pt x="1434" y="15811"/>
                    <a:pt x="1344" y="15811"/>
                  </a:cubicBezTo>
                  <a:cubicBezTo>
                    <a:pt x="1344" y="15736"/>
                    <a:pt x="1344" y="15736"/>
                    <a:pt x="1255" y="15662"/>
                  </a:cubicBezTo>
                  <a:cubicBezTo>
                    <a:pt x="1255" y="15662"/>
                    <a:pt x="1165" y="15514"/>
                    <a:pt x="1165" y="15439"/>
                  </a:cubicBezTo>
                  <a:cubicBezTo>
                    <a:pt x="1076" y="15439"/>
                    <a:pt x="896" y="15588"/>
                    <a:pt x="807" y="15662"/>
                  </a:cubicBezTo>
                  <a:cubicBezTo>
                    <a:pt x="896" y="15662"/>
                    <a:pt x="896" y="15662"/>
                    <a:pt x="896" y="15736"/>
                  </a:cubicBezTo>
                  <a:cubicBezTo>
                    <a:pt x="896" y="15662"/>
                    <a:pt x="807" y="15662"/>
                    <a:pt x="807" y="15662"/>
                  </a:cubicBezTo>
                  <a:cubicBezTo>
                    <a:pt x="807" y="15736"/>
                    <a:pt x="896" y="15736"/>
                    <a:pt x="896" y="15736"/>
                  </a:cubicBezTo>
                  <a:cubicBezTo>
                    <a:pt x="896" y="15811"/>
                    <a:pt x="896" y="15811"/>
                    <a:pt x="986" y="15811"/>
                  </a:cubicBezTo>
                  <a:cubicBezTo>
                    <a:pt x="986" y="15885"/>
                    <a:pt x="1076" y="15885"/>
                    <a:pt x="1165" y="15885"/>
                  </a:cubicBezTo>
                  <a:cubicBezTo>
                    <a:pt x="1165" y="15885"/>
                    <a:pt x="1165" y="15885"/>
                    <a:pt x="1165" y="15885"/>
                  </a:cubicBezTo>
                  <a:cubicBezTo>
                    <a:pt x="1076" y="15885"/>
                    <a:pt x="986" y="15885"/>
                    <a:pt x="896" y="15885"/>
                  </a:cubicBezTo>
                  <a:cubicBezTo>
                    <a:pt x="896" y="15885"/>
                    <a:pt x="896" y="15811"/>
                    <a:pt x="807" y="15811"/>
                  </a:cubicBezTo>
                  <a:cubicBezTo>
                    <a:pt x="807" y="15811"/>
                    <a:pt x="807" y="15959"/>
                    <a:pt x="717" y="15959"/>
                  </a:cubicBezTo>
                  <a:cubicBezTo>
                    <a:pt x="717" y="15885"/>
                    <a:pt x="896" y="15736"/>
                    <a:pt x="717" y="15736"/>
                  </a:cubicBezTo>
                  <a:cubicBezTo>
                    <a:pt x="717" y="15736"/>
                    <a:pt x="627" y="15736"/>
                    <a:pt x="627" y="15736"/>
                  </a:cubicBezTo>
                  <a:cubicBezTo>
                    <a:pt x="538" y="15811"/>
                    <a:pt x="627" y="15811"/>
                    <a:pt x="627" y="15885"/>
                  </a:cubicBezTo>
                  <a:cubicBezTo>
                    <a:pt x="627" y="15885"/>
                    <a:pt x="627" y="15811"/>
                    <a:pt x="627" y="15811"/>
                  </a:cubicBezTo>
                  <a:cubicBezTo>
                    <a:pt x="538" y="15811"/>
                    <a:pt x="627" y="15811"/>
                    <a:pt x="538" y="15736"/>
                  </a:cubicBezTo>
                  <a:cubicBezTo>
                    <a:pt x="538" y="15736"/>
                    <a:pt x="448" y="15736"/>
                    <a:pt x="448" y="15736"/>
                  </a:cubicBezTo>
                  <a:cubicBezTo>
                    <a:pt x="359" y="15736"/>
                    <a:pt x="359" y="15811"/>
                    <a:pt x="359" y="15811"/>
                  </a:cubicBezTo>
                  <a:cubicBezTo>
                    <a:pt x="448" y="15885"/>
                    <a:pt x="538" y="15811"/>
                    <a:pt x="538" y="15885"/>
                  </a:cubicBezTo>
                  <a:cubicBezTo>
                    <a:pt x="448" y="15811"/>
                    <a:pt x="448" y="15959"/>
                    <a:pt x="448" y="15959"/>
                  </a:cubicBezTo>
                  <a:cubicBezTo>
                    <a:pt x="448" y="15959"/>
                    <a:pt x="448" y="15959"/>
                    <a:pt x="448" y="15885"/>
                  </a:cubicBezTo>
                  <a:cubicBezTo>
                    <a:pt x="359" y="15885"/>
                    <a:pt x="269" y="15885"/>
                    <a:pt x="269" y="15811"/>
                  </a:cubicBezTo>
                  <a:cubicBezTo>
                    <a:pt x="269" y="15811"/>
                    <a:pt x="269" y="15736"/>
                    <a:pt x="179" y="15662"/>
                  </a:cubicBezTo>
                  <a:cubicBezTo>
                    <a:pt x="179" y="15662"/>
                    <a:pt x="90" y="15736"/>
                    <a:pt x="90" y="15736"/>
                  </a:cubicBezTo>
                  <a:cubicBezTo>
                    <a:pt x="90" y="15736"/>
                    <a:pt x="90" y="15811"/>
                    <a:pt x="179" y="15811"/>
                  </a:cubicBezTo>
                  <a:cubicBezTo>
                    <a:pt x="179" y="15811"/>
                    <a:pt x="90" y="15811"/>
                    <a:pt x="90" y="15811"/>
                  </a:cubicBezTo>
                  <a:cubicBezTo>
                    <a:pt x="179" y="15885"/>
                    <a:pt x="179" y="15811"/>
                    <a:pt x="179" y="15885"/>
                  </a:cubicBezTo>
                  <a:cubicBezTo>
                    <a:pt x="269" y="15885"/>
                    <a:pt x="269" y="15885"/>
                    <a:pt x="269" y="15885"/>
                  </a:cubicBezTo>
                  <a:cubicBezTo>
                    <a:pt x="269" y="15959"/>
                    <a:pt x="359" y="15959"/>
                    <a:pt x="359" y="15959"/>
                  </a:cubicBezTo>
                  <a:cubicBezTo>
                    <a:pt x="359" y="15959"/>
                    <a:pt x="359" y="15959"/>
                    <a:pt x="269" y="15959"/>
                  </a:cubicBezTo>
                  <a:cubicBezTo>
                    <a:pt x="269" y="16033"/>
                    <a:pt x="269" y="16033"/>
                    <a:pt x="269" y="16033"/>
                  </a:cubicBezTo>
                  <a:cubicBezTo>
                    <a:pt x="269" y="16033"/>
                    <a:pt x="179" y="16033"/>
                    <a:pt x="179" y="16033"/>
                  </a:cubicBezTo>
                  <a:cubicBezTo>
                    <a:pt x="179" y="16033"/>
                    <a:pt x="179" y="16033"/>
                    <a:pt x="179" y="16033"/>
                  </a:cubicBezTo>
                  <a:cubicBezTo>
                    <a:pt x="179" y="16033"/>
                    <a:pt x="179" y="16033"/>
                    <a:pt x="179" y="16033"/>
                  </a:cubicBezTo>
                  <a:cubicBezTo>
                    <a:pt x="90" y="16107"/>
                    <a:pt x="90" y="16107"/>
                    <a:pt x="179" y="16107"/>
                  </a:cubicBezTo>
                  <a:cubicBezTo>
                    <a:pt x="269" y="16107"/>
                    <a:pt x="359" y="16107"/>
                    <a:pt x="359" y="16107"/>
                  </a:cubicBezTo>
                  <a:cubicBezTo>
                    <a:pt x="448" y="16107"/>
                    <a:pt x="448" y="16107"/>
                    <a:pt x="448" y="16107"/>
                  </a:cubicBezTo>
                  <a:cubicBezTo>
                    <a:pt x="448" y="16107"/>
                    <a:pt x="448" y="16107"/>
                    <a:pt x="448" y="16107"/>
                  </a:cubicBezTo>
                  <a:cubicBezTo>
                    <a:pt x="538" y="16107"/>
                    <a:pt x="538" y="16107"/>
                    <a:pt x="538" y="16107"/>
                  </a:cubicBezTo>
                  <a:cubicBezTo>
                    <a:pt x="627" y="16107"/>
                    <a:pt x="717" y="16107"/>
                    <a:pt x="807" y="16107"/>
                  </a:cubicBezTo>
                  <a:cubicBezTo>
                    <a:pt x="807" y="16182"/>
                    <a:pt x="717" y="16182"/>
                    <a:pt x="627" y="16182"/>
                  </a:cubicBezTo>
                  <a:cubicBezTo>
                    <a:pt x="627" y="16182"/>
                    <a:pt x="717" y="16182"/>
                    <a:pt x="717" y="16182"/>
                  </a:cubicBezTo>
                  <a:cubicBezTo>
                    <a:pt x="717" y="16182"/>
                    <a:pt x="717" y="16182"/>
                    <a:pt x="807" y="16182"/>
                  </a:cubicBezTo>
                  <a:cubicBezTo>
                    <a:pt x="807" y="16182"/>
                    <a:pt x="807" y="16182"/>
                    <a:pt x="807" y="16182"/>
                  </a:cubicBezTo>
                  <a:cubicBezTo>
                    <a:pt x="896" y="16182"/>
                    <a:pt x="896" y="16182"/>
                    <a:pt x="986" y="16256"/>
                  </a:cubicBezTo>
                  <a:cubicBezTo>
                    <a:pt x="986" y="16256"/>
                    <a:pt x="1076" y="16182"/>
                    <a:pt x="1076" y="16182"/>
                  </a:cubicBezTo>
                  <a:cubicBezTo>
                    <a:pt x="1165" y="16182"/>
                    <a:pt x="1255" y="16256"/>
                    <a:pt x="1255" y="16256"/>
                  </a:cubicBezTo>
                  <a:cubicBezTo>
                    <a:pt x="1344" y="16256"/>
                    <a:pt x="1344" y="16182"/>
                    <a:pt x="1344" y="16182"/>
                  </a:cubicBezTo>
                  <a:cubicBezTo>
                    <a:pt x="1434" y="16107"/>
                    <a:pt x="1434" y="16182"/>
                    <a:pt x="1524" y="16182"/>
                  </a:cubicBezTo>
                  <a:cubicBezTo>
                    <a:pt x="1524" y="16256"/>
                    <a:pt x="1524" y="16182"/>
                    <a:pt x="1434" y="16182"/>
                  </a:cubicBezTo>
                  <a:cubicBezTo>
                    <a:pt x="1344" y="16182"/>
                    <a:pt x="1344" y="16256"/>
                    <a:pt x="1255" y="16256"/>
                  </a:cubicBezTo>
                  <a:cubicBezTo>
                    <a:pt x="1255" y="16330"/>
                    <a:pt x="1165" y="16256"/>
                    <a:pt x="1165" y="16256"/>
                  </a:cubicBezTo>
                  <a:cubicBezTo>
                    <a:pt x="1076" y="16256"/>
                    <a:pt x="986" y="16256"/>
                    <a:pt x="896" y="16256"/>
                  </a:cubicBezTo>
                  <a:cubicBezTo>
                    <a:pt x="986" y="16256"/>
                    <a:pt x="986" y="16330"/>
                    <a:pt x="986" y="16330"/>
                  </a:cubicBezTo>
                  <a:cubicBezTo>
                    <a:pt x="986" y="16330"/>
                    <a:pt x="896" y="16256"/>
                    <a:pt x="896" y="16256"/>
                  </a:cubicBezTo>
                  <a:cubicBezTo>
                    <a:pt x="807" y="16256"/>
                    <a:pt x="807" y="16330"/>
                    <a:pt x="807" y="16404"/>
                  </a:cubicBezTo>
                  <a:cubicBezTo>
                    <a:pt x="807" y="16330"/>
                    <a:pt x="896" y="16256"/>
                    <a:pt x="807" y="16182"/>
                  </a:cubicBezTo>
                  <a:cubicBezTo>
                    <a:pt x="807" y="16182"/>
                    <a:pt x="627" y="16256"/>
                    <a:pt x="538" y="16256"/>
                  </a:cubicBezTo>
                  <a:cubicBezTo>
                    <a:pt x="538" y="16256"/>
                    <a:pt x="627" y="16256"/>
                    <a:pt x="627" y="16256"/>
                  </a:cubicBezTo>
                  <a:cubicBezTo>
                    <a:pt x="627" y="16182"/>
                    <a:pt x="448" y="16107"/>
                    <a:pt x="359" y="16107"/>
                  </a:cubicBezTo>
                  <a:cubicBezTo>
                    <a:pt x="359" y="16107"/>
                    <a:pt x="269" y="16182"/>
                    <a:pt x="359" y="16256"/>
                  </a:cubicBezTo>
                  <a:cubicBezTo>
                    <a:pt x="269" y="16256"/>
                    <a:pt x="269" y="16256"/>
                    <a:pt x="269" y="16256"/>
                  </a:cubicBezTo>
                  <a:cubicBezTo>
                    <a:pt x="269" y="16256"/>
                    <a:pt x="269" y="16256"/>
                    <a:pt x="269" y="16256"/>
                  </a:cubicBezTo>
                  <a:cubicBezTo>
                    <a:pt x="179" y="16256"/>
                    <a:pt x="90" y="16330"/>
                    <a:pt x="90" y="16330"/>
                  </a:cubicBezTo>
                  <a:cubicBezTo>
                    <a:pt x="90" y="16330"/>
                    <a:pt x="179" y="16330"/>
                    <a:pt x="179" y="16330"/>
                  </a:cubicBezTo>
                  <a:cubicBezTo>
                    <a:pt x="179" y="16330"/>
                    <a:pt x="179" y="16330"/>
                    <a:pt x="179" y="16330"/>
                  </a:cubicBezTo>
                  <a:cubicBezTo>
                    <a:pt x="269" y="16404"/>
                    <a:pt x="179" y="16404"/>
                    <a:pt x="90" y="16404"/>
                  </a:cubicBezTo>
                  <a:cubicBezTo>
                    <a:pt x="90" y="16404"/>
                    <a:pt x="0" y="16330"/>
                    <a:pt x="0" y="16404"/>
                  </a:cubicBezTo>
                  <a:cubicBezTo>
                    <a:pt x="0" y="16404"/>
                    <a:pt x="0" y="16479"/>
                    <a:pt x="0" y="16553"/>
                  </a:cubicBezTo>
                  <a:cubicBezTo>
                    <a:pt x="90" y="16553"/>
                    <a:pt x="269" y="16479"/>
                    <a:pt x="359" y="16553"/>
                  </a:cubicBezTo>
                  <a:cubicBezTo>
                    <a:pt x="269" y="16553"/>
                    <a:pt x="269" y="16553"/>
                    <a:pt x="269" y="16553"/>
                  </a:cubicBezTo>
                  <a:cubicBezTo>
                    <a:pt x="269" y="16553"/>
                    <a:pt x="359" y="16553"/>
                    <a:pt x="359" y="16627"/>
                  </a:cubicBezTo>
                  <a:cubicBezTo>
                    <a:pt x="359" y="16627"/>
                    <a:pt x="359" y="16627"/>
                    <a:pt x="269" y="16627"/>
                  </a:cubicBezTo>
                  <a:cubicBezTo>
                    <a:pt x="269" y="16627"/>
                    <a:pt x="269" y="16627"/>
                    <a:pt x="359" y="16553"/>
                  </a:cubicBezTo>
                  <a:cubicBezTo>
                    <a:pt x="269" y="16553"/>
                    <a:pt x="179" y="16553"/>
                    <a:pt x="179" y="16553"/>
                  </a:cubicBezTo>
                  <a:cubicBezTo>
                    <a:pt x="179" y="16627"/>
                    <a:pt x="359" y="16627"/>
                    <a:pt x="359" y="16627"/>
                  </a:cubicBezTo>
                  <a:cubicBezTo>
                    <a:pt x="269" y="16627"/>
                    <a:pt x="179" y="16627"/>
                    <a:pt x="179" y="16627"/>
                  </a:cubicBezTo>
                  <a:cubicBezTo>
                    <a:pt x="179" y="16701"/>
                    <a:pt x="179" y="16701"/>
                    <a:pt x="269" y="16775"/>
                  </a:cubicBezTo>
                  <a:cubicBezTo>
                    <a:pt x="269" y="16775"/>
                    <a:pt x="359" y="16701"/>
                    <a:pt x="359" y="16775"/>
                  </a:cubicBezTo>
                  <a:cubicBezTo>
                    <a:pt x="448" y="16775"/>
                    <a:pt x="359" y="16775"/>
                    <a:pt x="448" y="16775"/>
                  </a:cubicBezTo>
                  <a:cubicBezTo>
                    <a:pt x="538" y="16850"/>
                    <a:pt x="627" y="16627"/>
                    <a:pt x="717" y="16775"/>
                  </a:cubicBezTo>
                  <a:cubicBezTo>
                    <a:pt x="627" y="16775"/>
                    <a:pt x="627" y="16701"/>
                    <a:pt x="627" y="16775"/>
                  </a:cubicBezTo>
                  <a:cubicBezTo>
                    <a:pt x="538" y="16775"/>
                    <a:pt x="538" y="16775"/>
                    <a:pt x="448" y="16775"/>
                  </a:cubicBezTo>
                  <a:cubicBezTo>
                    <a:pt x="448" y="16775"/>
                    <a:pt x="538" y="16850"/>
                    <a:pt x="448" y="16850"/>
                  </a:cubicBezTo>
                  <a:cubicBezTo>
                    <a:pt x="448" y="16850"/>
                    <a:pt x="359" y="16775"/>
                    <a:pt x="359" y="16775"/>
                  </a:cubicBezTo>
                  <a:cubicBezTo>
                    <a:pt x="269" y="16775"/>
                    <a:pt x="269" y="16775"/>
                    <a:pt x="179" y="16775"/>
                  </a:cubicBezTo>
                  <a:cubicBezTo>
                    <a:pt x="179" y="16775"/>
                    <a:pt x="0" y="16775"/>
                    <a:pt x="0" y="16850"/>
                  </a:cubicBezTo>
                  <a:cubicBezTo>
                    <a:pt x="90" y="16850"/>
                    <a:pt x="90" y="16850"/>
                    <a:pt x="179" y="16850"/>
                  </a:cubicBezTo>
                  <a:cubicBezTo>
                    <a:pt x="179" y="16850"/>
                    <a:pt x="179" y="16850"/>
                    <a:pt x="179" y="16850"/>
                  </a:cubicBezTo>
                  <a:cubicBezTo>
                    <a:pt x="90" y="16850"/>
                    <a:pt x="90" y="16850"/>
                    <a:pt x="90" y="16924"/>
                  </a:cubicBezTo>
                  <a:cubicBezTo>
                    <a:pt x="90" y="16850"/>
                    <a:pt x="0" y="16850"/>
                    <a:pt x="0" y="16924"/>
                  </a:cubicBezTo>
                  <a:cubicBezTo>
                    <a:pt x="90" y="16998"/>
                    <a:pt x="90" y="16924"/>
                    <a:pt x="179" y="16924"/>
                  </a:cubicBezTo>
                  <a:cubicBezTo>
                    <a:pt x="269" y="16924"/>
                    <a:pt x="538" y="16850"/>
                    <a:pt x="538" y="16924"/>
                  </a:cubicBezTo>
                  <a:cubicBezTo>
                    <a:pt x="448" y="16924"/>
                    <a:pt x="359" y="16924"/>
                    <a:pt x="269" y="16924"/>
                  </a:cubicBezTo>
                  <a:cubicBezTo>
                    <a:pt x="269" y="16998"/>
                    <a:pt x="359" y="17072"/>
                    <a:pt x="269" y="17072"/>
                  </a:cubicBezTo>
                  <a:cubicBezTo>
                    <a:pt x="269" y="17072"/>
                    <a:pt x="269" y="16998"/>
                    <a:pt x="269" y="16998"/>
                  </a:cubicBezTo>
                  <a:cubicBezTo>
                    <a:pt x="179" y="16924"/>
                    <a:pt x="179" y="16998"/>
                    <a:pt x="179" y="16998"/>
                  </a:cubicBezTo>
                  <a:cubicBezTo>
                    <a:pt x="179" y="16998"/>
                    <a:pt x="90" y="16998"/>
                    <a:pt x="90" y="16998"/>
                  </a:cubicBezTo>
                  <a:cubicBezTo>
                    <a:pt x="90" y="16998"/>
                    <a:pt x="0" y="17072"/>
                    <a:pt x="0" y="17072"/>
                  </a:cubicBezTo>
                  <a:cubicBezTo>
                    <a:pt x="0" y="17072"/>
                    <a:pt x="90" y="17147"/>
                    <a:pt x="90" y="17072"/>
                  </a:cubicBezTo>
                  <a:cubicBezTo>
                    <a:pt x="90" y="17072"/>
                    <a:pt x="90" y="17147"/>
                    <a:pt x="0" y="17147"/>
                  </a:cubicBezTo>
                  <a:cubicBezTo>
                    <a:pt x="90" y="17147"/>
                    <a:pt x="179" y="17072"/>
                    <a:pt x="269" y="17147"/>
                  </a:cubicBezTo>
                  <a:cubicBezTo>
                    <a:pt x="269" y="17147"/>
                    <a:pt x="269" y="17147"/>
                    <a:pt x="179" y="17147"/>
                  </a:cubicBezTo>
                  <a:cubicBezTo>
                    <a:pt x="269" y="17221"/>
                    <a:pt x="269" y="17221"/>
                    <a:pt x="269" y="17221"/>
                  </a:cubicBezTo>
                  <a:cubicBezTo>
                    <a:pt x="179" y="17221"/>
                    <a:pt x="0" y="17147"/>
                    <a:pt x="90" y="17221"/>
                  </a:cubicBezTo>
                  <a:cubicBezTo>
                    <a:pt x="90" y="17221"/>
                    <a:pt x="179" y="17221"/>
                    <a:pt x="269" y="17221"/>
                  </a:cubicBezTo>
                  <a:cubicBezTo>
                    <a:pt x="90" y="17221"/>
                    <a:pt x="269" y="17369"/>
                    <a:pt x="269" y="17221"/>
                  </a:cubicBezTo>
                  <a:cubicBezTo>
                    <a:pt x="359" y="17369"/>
                    <a:pt x="448" y="17295"/>
                    <a:pt x="448" y="17221"/>
                  </a:cubicBezTo>
                  <a:cubicBezTo>
                    <a:pt x="538" y="17221"/>
                    <a:pt x="627" y="17221"/>
                    <a:pt x="717" y="17147"/>
                  </a:cubicBezTo>
                  <a:cubicBezTo>
                    <a:pt x="627" y="17295"/>
                    <a:pt x="896" y="17147"/>
                    <a:pt x="896" y="17147"/>
                  </a:cubicBezTo>
                  <a:cubicBezTo>
                    <a:pt x="896" y="17147"/>
                    <a:pt x="896" y="17221"/>
                    <a:pt x="807" y="17221"/>
                  </a:cubicBezTo>
                  <a:cubicBezTo>
                    <a:pt x="896" y="17221"/>
                    <a:pt x="986" y="17221"/>
                    <a:pt x="986" y="17147"/>
                  </a:cubicBezTo>
                  <a:cubicBezTo>
                    <a:pt x="1076" y="17369"/>
                    <a:pt x="1434" y="17221"/>
                    <a:pt x="1255" y="17147"/>
                  </a:cubicBezTo>
                  <a:cubicBezTo>
                    <a:pt x="1255" y="17147"/>
                    <a:pt x="1255" y="17147"/>
                    <a:pt x="1344" y="17147"/>
                  </a:cubicBezTo>
                  <a:cubicBezTo>
                    <a:pt x="1344" y="17072"/>
                    <a:pt x="1255" y="17072"/>
                    <a:pt x="1344" y="16998"/>
                  </a:cubicBezTo>
                  <a:cubicBezTo>
                    <a:pt x="1344" y="17147"/>
                    <a:pt x="1434" y="16924"/>
                    <a:pt x="1434" y="16850"/>
                  </a:cubicBezTo>
                  <a:cubicBezTo>
                    <a:pt x="1434" y="16850"/>
                    <a:pt x="1434" y="16850"/>
                    <a:pt x="1434" y="16850"/>
                  </a:cubicBezTo>
                  <a:cubicBezTo>
                    <a:pt x="1434" y="16924"/>
                    <a:pt x="1344" y="16998"/>
                    <a:pt x="1344" y="17147"/>
                  </a:cubicBezTo>
                  <a:cubicBezTo>
                    <a:pt x="1434" y="17147"/>
                    <a:pt x="1613" y="17221"/>
                    <a:pt x="1703" y="17147"/>
                  </a:cubicBezTo>
                  <a:cubicBezTo>
                    <a:pt x="1703" y="17221"/>
                    <a:pt x="1613" y="17221"/>
                    <a:pt x="1613" y="17295"/>
                  </a:cubicBezTo>
                  <a:cubicBezTo>
                    <a:pt x="1703" y="17295"/>
                    <a:pt x="1793" y="17221"/>
                    <a:pt x="1793" y="17221"/>
                  </a:cubicBezTo>
                  <a:cubicBezTo>
                    <a:pt x="1882" y="17221"/>
                    <a:pt x="1882" y="17147"/>
                    <a:pt x="1882" y="17147"/>
                  </a:cubicBezTo>
                  <a:cubicBezTo>
                    <a:pt x="1972" y="17147"/>
                    <a:pt x="1972" y="17221"/>
                    <a:pt x="1972" y="17147"/>
                  </a:cubicBezTo>
                  <a:cubicBezTo>
                    <a:pt x="1972" y="17147"/>
                    <a:pt x="1972" y="17147"/>
                    <a:pt x="1972" y="17072"/>
                  </a:cubicBezTo>
                  <a:cubicBezTo>
                    <a:pt x="1972" y="17072"/>
                    <a:pt x="1882" y="16998"/>
                    <a:pt x="1882" y="16998"/>
                  </a:cubicBezTo>
                  <a:cubicBezTo>
                    <a:pt x="1882" y="16924"/>
                    <a:pt x="1972" y="16924"/>
                    <a:pt x="1882" y="16850"/>
                  </a:cubicBezTo>
                  <a:cubicBezTo>
                    <a:pt x="1972" y="16924"/>
                    <a:pt x="2151" y="16775"/>
                    <a:pt x="2151" y="16775"/>
                  </a:cubicBezTo>
                  <a:cubicBezTo>
                    <a:pt x="2151" y="16775"/>
                    <a:pt x="2061" y="16850"/>
                    <a:pt x="2061" y="16924"/>
                  </a:cubicBezTo>
                  <a:cubicBezTo>
                    <a:pt x="1972" y="16924"/>
                    <a:pt x="1972" y="16998"/>
                    <a:pt x="1972" y="16998"/>
                  </a:cubicBezTo>
                  <a:cubicBezTo>
                    <a:pt x="1972" y="17221"/>
                    <a:pt x="2151" y="17147"/>
                    <a:pt x="2241" y="17072"/>
                  </a:cubicBezTo>
                  <a:cubicBezTo>
                    <a:pt x="2241" y="17147"/>
                    <a:pt x="2151" y="17147"/>
                    <a:pt x="2061" y="17221"/>
                  </a:cubicBezTo>
                  <a:cubicBezTo>
                    <a:pt x="1972" y="17221"/>
                    <a:pt x="1972" y="17295"/>
                    <a:pt x="2061" y="17295"/>
                  </a:cubicBezTo>
                  <a:cubicBezTo>
                    <a:pt x="2061" y="17295"/>
                    <a:pt x="2061" y="17295"/>
                    <a:pt x="2061" y="17295"/>
                  </a:cubicBezTo>
                  <a:cubicBezTo>
                    <a:pt x="1972" y="17295"/>
                    <a:pt x="1972" y="17221"/>
                    <a:pt x="1882" y="17221"/>
                  </a:cubicBezTo>
                  <a:cubicBezTo>
                    <a:pt x="1882" y="17221"/>
                    <a:pt x="1793" y="17295"/>
                    <a:pt x="1793" y="17295"/>
                  </a:cubicBezTo>
                  <a:cubicBezTo>
                    <a:pt x="1793" y="17295"/>
                    <a:pt x="1703" y="17295"/>
                    <a:pt x="1703" y="17295"/>
                  </a:cubicBezTo>
                  <a:cubicBezTo>
                    <a:pt x="1703" y="17295"/>
                    <a:pt x="1793" y="17444"/>
                    <a:pt x="1793" y="17518"/>
                  </a:cubicBezTo>
                  <a:cubicBezTo>
                    <a:pt x="1793" y="17518"/>
                    <a:pt x="1793" y="17518"/>
                    <a:pt x="1882" y="17518"/>
                  </a:cubicBezTo>
                  <a:cubicBezTo>
                    <a:pt x="1882" y="17592"/>
                    <a:pt x="1793" y="17592"/>
                    <a:pt x="1793" y="17666"/>
                  </a:cubicBezTo>
                  <a:cubicBezTo>
                    <a:pt x="1793" y="17592"/>
                    <a:pt x="1793" y="17518"/>
                    <a:pt x="1793" y="17518"/>
                  </a:cubicBezTo>
                  <a:cubicBezTo>
                    <a:pt x="1703" y="17444"/>
                    <a:pt x="1703" y="17518"/>
                    <a:pt x="1613" y="17518"/>
                  </a:cubicBezTo>
                  <a:cubicBezTo>
                    <a:pt x="1613" y="17518"/>
                    <a:pt x="1703" y="17444"/>
                    <a:pt x="1703" y="17444"/>
                  </a:cubicBezTo>
                  <a:cubicBezTo>
                    <a:pt x="1703" y="17369"/>
                    <a:pt x="1703" y="17295"/>
                    <a:pt x="1703" y="17295"/>
                  </a:cubicBezTo>
                  <a:cubicBezTo>
                    <a:pt x="1703" y="17295"/>
                    <a:pt x="1613" y="17295"/>
                    <a:pt x="1613" y="17295"/>
                  </a:cubicBezTo>
                  <a:cubicBezTo>
                    <a:pt x="1613" y="17295"/>
                    <a:pt x="1613" y="17221"/>
                    <a:pt x="1524" y="17221"/>
                  </a:cubicBezTo>
                  <a:cubicBezTo>
                    <a:pt x="1524" y="17221"/>
                    <a:pt x="1434" y="17221"/>
                    <a:pt x="1344" y="17221"/>
                  </a:cubicBezTo>
                  <a:cubicBezTo>
                    <a:pt x="1344" y="17221"/>
                    <a:pt x="1344" y="17295"/>
                    <a:pt x="1344" y="17295"/>
                  </a:cubicBezTo>
                  <a:cubicBezTo>
                    <a:pt x="1344" y="17295"/>
                    <a:pt x="1255" y="17295"/>
                    <a:pt x="1255" y="17295"/>
                  </a:cubicBezTo>
                  <a:cubicBezTo>
                    <a:pt x="1255" y="17369"/>
                    <a:pt x="1165" y="17444"/>
                    <a:pt x="1165" y="17444"/>
                  </a:cubicBezTo>
                  <a:cubicBezTo>
                    <a:pt x="1255" y="17295"/>
                    <a:pt x="1165" y="17369"/>
                    <a:pt x="1076" y="17369"/>
                  </a:cubicBezTo>
                  <a:cubicBezTo>
                    <a:pt x="1165" y="17295"/>
                    <a:pt x="807" y="17221"/>
                    <a:pt x="717" y="17295"/>
                  </a:cubicBezTo>
                  <a:cubicBezTo>
                    <a:pt x="717" y="17295"/>
                    <a:pt x="717" y="17295"/>
                    <a:pt x="717" y="17295"/>
                  </a:cubicBezTo>
                  <a:cubicBezTo>
                    <a:pt x="717" y="17295"/>
                    <a:pt x="717" y="17295"/>
                    <a:pt x="717" y="17369"/>
                  </a:cubicBezTo>
                  <a:cubicBezTo>
                    <a:pt x="717" y="17221"/>
                    <a:pt x="627" y="17295"/>
                    <a:pt x="538" y="17295"/>
                  </a:cubicBezTo>
                  <a:cubicBezTo>
                    <a:pt x="538" y="17295"/>
                    <a:pt x="538" y="17369"/>
                    <a:pt x="538" y="17369"/>
                  </a:cubicBezTo>
                  <a:cubicBezTo>
                    <a:pt x="538" y="17369"/>
                    <a:pt x="448" y="17295"/>
                    <a:pt x="448" y="17369"/>
                  </a:cubicBezTo>
                  <a:cubicBezTo>
                    <a:pt x="448" y="17369"/>
                    <a:pt x="448" y="17444"/>
                    <a:pt x="448" y="17444"/>
                  </a:cubicBezTo>
                  <a:cubicBezTo>
                    <a:pt x="448" y="17369"/>
                    <a:pt x="359" y="17369"/>
                    <a:pt x="269" y="17369"/>
                  </a:cubicBezTo>
                  <a:cubicBezTo>
                    <a:pt x="269" y="17369"/>
                    <a:pt x="179" y="17295"/>
                    <a:pt x="90" y="17295"/>
                  </a:cubicBezTo>
                  <a:cubicBezTo>
                    <a:pt x="0" y="17369"/>
                    <a:pt x="90" y="17518"/>
                    <a:pt x="179" y="17444"/>
                  </a:cubicBezTo>
                  <a:cubicBezTo>
                    <a:pt x="179" y="17518"/>
                    <a:pt x="179" y="17444"/>
                    <a:pt x="90" y="17518"/>
                  </a:cubicBezTo>
                  <a:cubicBezTo>
                    <a:pt x="90" y="17518"/>
                    <a:pt x="90" y="17592"/>
                    <a:pt x="90" y="17592"/>
                  </a:cubicBezTo>
                  <a:cubicBezTo>
                    <a:pt x="90" y="17592"/>
                    <a:pt x="90" y="17444"/>
                    <a:pt x="0" y="17518"/>
                  </a:cubicBezTo>
                  <a:cubicBezTo>
                    <a:pt x="0" y="17518"/>
                    <a:pt x="90" y="17666"/>
                    <a:pt x="179" y="17666"/>
                  </a:cubicBezTo>
                  <a:cubicBezTo>
                    <a:pt x="179" y="17666"/>
                    <a:pt x="179" y="17666"/>
                    <a:pt x="179" y="17666"/>
                  </a:cubicBezTo>
                  <a:cubicBezTo>
                    <a:pt x="179" y="17666"/>
                    <a:pt x="179" y="17666"/>
                    <a:pt x="179" y="17666"/>
                  </a:cubicBezTo>
                  <a:cubicBezTo>
                    <a:pt x="179" y="17666"/>
                    <a:pt x="179" y="17666"/>
                    <a:pt x="269" y="17666"/>
                  </a:cubicBezTo>
                  <a:cubicBezTo>
                    <a:pt x="269" y="17666"/>
                    <a:pt x="269" y="17666"/>
                    <a:pt x="269" y="17666"/>
                  </a:cubicBezTo>
                  <a:cubicBezTo>
                    <a:pt x="359" y="17592"/>
                    <a:pt x="359" y="17592"/>
                    <a:pt x="448" y="17592"/>
                  </a:cubicBezTo>
                  <a:cubicBezTo>
                    <a:pt x="448" y="17592"/>
                    <a:pt x="448" y="17592"/>
                    <a:pt x="448" y="17592"/>
                  </a:cubicBezTo>
                  <a:cubicBezTo>
                    <a:pt x="448" y="17666"/>
                    <a:pt x="359" y="17592"/>
                    <a:pt x="359" y="17666"/>
                  </a:cubicBezTo>
                  <a:cubicBezTo>
                    <a:pt x="359" y="17666"/>
                    <a:pt x="359" y="17666"/>
                    <a:pt x="359" y="17666"/>
                  </a:cubicBezTo>
                  <a:cubicBezTo>
                    <a:pt x="359" y="17740"/>
                    <a:pt x="269" y="17740"/>
                    <a:pt x="269" y="17740"/>
                  </a:cubicBezTo>
                  <a:cubicBezTo>
                    <a:pt x="269" y="17815"/>
                    <a:pt x="359" y="17815"/>
                    <a:pt x="359" y="17815"/>
                  </a:cubicBezTo>
                  <a:cubicBezTo>
                    <a:pt x="359" y="17815"/>
                    <a:pt x="359" y="17889"/>
                    <a:pt x="448" y="17889"/>
                  </a:cubicBezTo>
                  <a:cubicBezTo>
                    <a:pt x="359" y="17889"/>
                    <a:pt x="359" y="17889"/>
                    <a:pt x="359" y="17889"/>
                  </a:cubicBezTo>
                  <a:cubicBezTo>
                    <a:pt x="359" y="17889"/>
                    <a:pt x="359" y="17963"/>
                    <a:pt x="448" y="17963"/>
                  </a:cubicBezTo>
                  <a:cubicBezTo>
                    <a:pt x="359" y="17963"/>
                    <a:pt x="359" y="17963"/>
                    <a:pt x="359" y="17889"/>
                  </a:cubicBezTo>
                  <a:cubicBezTo>
                    <a:pt x="359" y="17889"/>
                    <a:pt x="359" y="17963"/>
                    <a:pt x="359" y="17963"/>
                  </a:cubicBezTo>
                  <a:cubicBezTo>
                    <a:pt x="359" y="17963"/>
                    <a:pt x="359" y="17889"/>
                    <a:pt x="269" y="17889"/>
                  </a:cubicBezTo>
                  <a:cubicBezTo>
                    <a:pt x="269" y="17815"/>
                    <a:pt x="269" y="17815"/>
                    <a:pt x="179" y="17815"/>
                  </a:cubicBezTo>
                  <a:cubicBezTo>
                    <a:pt x="179" y="17740"/>
                    <a:pt x="0" y="17666"/>
                    <a:pt x="0" y="17740"/>
                  </a:cubicBezTo>
                  <a:cubicBezTo>
                    <a:pt x="0" y="17740"/>
                    <a:pt x="0" y="17740"/>
                    <a:pt x="90" y="17815"/>
                  </a:cubicBezTo>
                  <a:cubicBezTo>
                    <a:pt x="90" y="17815"/>
                    <a:pt x="179" y="17815"/>
                    <a:pt x="179" y="17815"/>
                  </a:cubicBezTo>
                  <a:cubicBezTo>
                    <a:pt x="179" y="17815"/>
                    <a:pt x="90" y="17815"/>
                    <a:pt x="90" y="17815"/>
                  </a:cubicBezTo>
                  <a:cubicBezTo>
                    <a:pt x="179" y="17889"/>
                    <a:pt x="179" y="17889"/>
                    <a:pt x="269" y="17963"/>
                  </a:cubicBezTo>
                  <a:cubicBezTo>
                    <a:pt x="269" y="17963"/>
                    <a:pt x="269" y="17963"/>
                    <a:pt x="269" y="17963"/>
                  </a:cubicBezTo>
                  <a:cubicBezTo>
                    <a:pt x="179" y="17963"/>
                    <a:pt x="179" y="17889"/>
                    <a:pt x="90" y="17889"/>
                  </a:cubicBezTo>
                  <a:cubicBezTo>
                    <a:pt x="179" y="18037"/>
                    <a:pt x="269" y="18112"/>
                    <a:pt x="448" y="17963"/>
                  </a:cubicBezTo>
                  <a:cubicBezTo>
                    <a:pt x="538" y="17963"/>
                    <a:pt x="448" y="17889"/>
                    <a:pt x="448" y="17889"/>
                  </a:cubicBezTo>
                  <a:cubicBezTo>
                    <a:pt x="448" y="17815"/>
                    <a:pt x="538" y="17889"/>
                    <a:pt x="538" y="17889"/>
                  </a:cubicBezTo>
                  <a:cubicBezTo>
                    <a:pt x="538" y="17815"/>
                    <a:pt x="538" y="17815"/>
                    <a:pt x="627" y="17740"/>
                  </a:cubicBezTo>
                  <a:cubicBezTo>
                    <a:pt x="627" y="17815"/>
                    <a:pt x="627" y="17815"/>
                    <a:pt x="627" y="17815"/>
                  </a:cubicBezTo>
                  <a:cubicBezTo>
                    <a:pt x="627" y="17815"/>
                    <a:pt x="627" y="17889"/>
                    <a:pt x="627" y="17815"/>
                  </a:cubicBezTo>
                  <a:cubicBezTo>
                    <a:pt x="627" y="17963"/>
                    <a:pt x="717" y="18260"/>
                    <a:pt x="538" y="18260"/>
                  </a:cubicBezTo>
                  <a:cubicBezTo>
                    <a:pt x="448" y="18260"/>
                    <a:pt x="359" y="18112"/>
                    <a:pt x="269" y="18112"/>
                  </a:cubicBezTo>
                  <a:cubicBezTo>
                    <a:pt x="179" y="18112"/>
                    <a:pt x="269" y="18260"/>
                    <a:pt x="269" y="18260"/>
                  </a:cubicBezTo>
                  <a:cubicBezTo>
                    <a:pt x="269" y="18334"/>
                    <a:pt x="179" y="18260"/>
                    <a:pt x="179" y="18334"/>
                  </a:cubicBezTo>
                  <a:cubicBezTo>
                    <a:pt x="179" y="18334"/>
                    <a:pt x="179" y="18334"/>
                    <a:pt x="269" y="18408"/>
                  </a:cubicBezTo>
                  <a:cubicBezTo>
                    <a:pt x="179" y="18408"/>
                    <a:pt x="179" y="18408"/>
                    <a:pt x="179" y="18408"/>
                  </a:cubicBezTo>
                  <a:cubicBezTo>
                    <a:pt x="179" y="18483"/>
                    <a:pt x="269" y="18483"/>
                    <a:pt x="269" y="18483"/>
                  </a:cubicBezTo>
                  <a:cubicBezTo>
                    <a:pt x="269" y="18483"/>
                    <a:pt x="269" y="18483"/>
                    <a:pt x="269" y="18557"/>
                  </a:cubicBezTo>
                  <a:cubicBezTo>
                    <a:pt x="269" y="18557"/>
                    <a:pt x="269" y="18483"/>
                    <a:pt x="359" y="18557"/>
                  </a:cubicBezTo>
                  <a:cubicBezTo>
                    <a:pt x="269" y="18557"/>
                    <a:pt x="359" y="18557"/>
                    <a:pt x="359" y="18631"/>
                  </a:cubicBezTo>
                  <a:cubicBezTo>
                    <a:pt x="359" y="18631"/>
                    <a:pt x="359" y="18631"/>
                    <a:pt x="359" y="18631"/>
                  </a:cubicBezTo>
                  <a:cubicBezTo>
                    <a:pt x="359" y="18557"/>
                    <a:pt x="448" y="18557"/>
                    <a:pt x="448" y="18483"/>
                  </a:cubicBezTo>
                  <a:cubicBezTo>
                    <a:pt x="538" y="18483"/>
                    <a:pt x="538" y="18408"/>
                    <a:pt x="538" y="18334"/>
                  </a:cubicBezTo>
                  <a:cubicBezTo>
                    <a:pt x="538" y="18334"/>
                    <a:pt x="538" y="18334"/>
                    <a:pt x="538" y="18334"/>
                  </a:cubicBezTo>
                  <a:cubicBezTo>
                    <a:pt x="627" y="18334"/>
                    <a:pt x="627" y="18260"/>
                    <a:pt x="627" y="18260"/>
                  </a:cubicBezTo>
                  <a:cubicBezTo>
                    <a:pt x="627" y="18334"/>
                    <a:pt x="627" y="18334"/>
                    <a:pt x="627" y="18334"/>
                  </a:cubicBezTo>
                  <a:cubicBezTo>
                    <a:pt x="538" y="18408"/>
                    <a:pt x="538" y="18483"/>
                    <a:pt x="538" y="18483"/>
                  </a:cubicBezTo>
                  <a:cubicBezTo>
                    <a:pt x="538" y="18483"/>
                    <a:pt x="538" y="18483"/>
                    <a:pt x="538" y="18483"/>
                  </a:cubicBezTo>
                  <a:cubicBezTo>
                    <a:pt x="538" y="18483"/>
                    <a:pt x="538" y="18483"/>
                    <a:pt x="538" y="18483"/>
                  </a:cubicBezTo>
                  <a:cubicBezTo>
                    <a:pt x="538" y="18483"/>
                    <a:pt x="627" y="18483"/>
                    <a:pt x="627" y="18483"/>
                  </a:cubicBezTo>
                  <a:cubicBezTo>
                    <a:pt x="627" y="18557"/>
                    <a:pt x="538" y="18557"/>
                    <a:pt x="538" y="18557"/>
                  </a:cubicBezTo>
                  <a:cubicBezTo>
                    <a:pt x="538" y="18557"/>
                    <a:pt x="538" y="18631"/>
                    <a:pt x="538" y="18631"/>
                  </a:cubicBezTo>
                  <a:cubicBezTo>
                    <a:pt x="538" y="18705"/>
                    <a:pt x="627" y="18557"/>
                    <a:pt x="717" y="18557"/>
                  </a:cubicBezTo>
                  <a:cubicBezTo>
                    <a:pt x="627" y="18631"/>
                    <a:pt x="627" y="18557"/>
                    <a:pt x="627" y="18631"/>
                  </a:cubicBezTo>
                  <a:cubicBezTo>
                    <a:pt x="627" y="18705"/>
                    <a:pt x="627" y="18705"/>
                    <a:pt x="627" y="18705"/>
                  </a:cubicBezTo>
                  <a:cubicBezTo>
                    <a:pt x="627" y="18705"/>
                    <a:pt x="717" y="18705"/>
                    <a:pt x="717" y="18705"/>
                  </a:cubicBezTo>
                  <a:cubicBezTo>
                    <a:pt x="717" y="18780"/>
                    <a:pt x="627" y="18705"/>
                    <a:pt x="627" y="18705"/>
                  </a:cubicBezTo>
                  <a:cubicBezTo>
                    <a:pt x="627" y="18780"/>
                    <a:pt x="627" y="18854"/>
                    <a:pt x="627" y="18854"/>
                  </a:cubicBezTo>
                  <a:cubicBezTo>
                    <a:pt x="717" y="18854"/>
                    <a:pt x="717" y="18780"/>
                    <a:pt x="717" y="18780"/>
                  </a:cubicBezTo>
                  <a:cubicBezTo>
                    <a:pt x="717" y="18780"/>
                    <a:pt x="717" y="18780"/>
                    <a:pt x="717" y="18780"/>
                  </a:cubicBezTo>
                  <a:cubicBezTo>
                    <a:pt x="717" y="18780"/>
                    <a:pt x="717" y="18780"/>
                    <a:pt x="717" y="18854"/>
                  </a:cubicBezTo>
                  <a:cubicBezTo>
                    <a:pt x="807" y="18854"/>
                    <a:pt x="717" y="18631"/>
                    <a:pt x="717" y="18631"/>
                  </a:cubicBezTo>
                  <a:cubicBezTo>
                    <a:pt x="807" y="18631"/>
                    <a:pt x="807" y="18483"/>
                    <a:pt x="896" y="18483"/>
                  </a:cubicBezTo>
                  <a:cubicBezTo>
                    <a:pt x="986" y="18483"/>
                    <a:pt x="986" y="18483"/>
                    <a:pt x="986" y="18483"/>
                  </a:cubicBezTo>
                  <a:cubicBezTo>
                    <a:pt x="986" y="18408"/>
                    <a:pt x="986" y="18408"/>
                    <a:pt x="986" y="18408"/>
                  </a:cubicBezTo>
                  <a:cubicBezTo>
                    <a:pt x="986" y="18408"/>
                    <a:pt x="986" y="18334"/>
                    <a:pt x="986" y="18334"/>
                  </a:cubicBezTo>
                  <a:cubicBezTo>
                    <a:pt x="986" y="18334"/>
                    <a:pt x="986" y="18334"/>
                    <a:pt x="986" y="18334"/>
                  </a:cubicBezTo>
                  <a:cubicBezTo>
                    <a:pt x="986" y="18334"/>
                    <a:pt x="1076" y="18334"/>
                    <a:pt x="1076" y="18334"/>
                  </a:cubicBezTo>
                  <a:cubicBezTo>
                    <a:pt x="1076" y="18260"/>
                    <a:pt x="986" y="18186"/>
                    <a:pt x="986" y="18186"/>
                  </a:cubicBezTo>
                  <a:cubicBezTo>
                    <a:pt x="1076" y="18186"/>
                    <a:pt x="1076" y="18260"/>
                    <a:pt x="1076" y="18260"/>
                  </a:cubicBezTo>
                  <a:cubicBezTo>
                    <a:pt x="1165" y="18334"/>
                    <a:pt x="1165" y="18260"/>
                    <a:pt x="1165" y="18260"/>
                  </a:cubicBezTo>
                  <a:cubicBezTo>
                    <a:pt x="1255" y="18186"/>
                    <a:pt x="1255" y="18186"/>
                    <a:pt x="1344" y="18186"/>
                  </a:cubicBezTo>
                  <a:cubicBezTo>
                    <a:pt x="1344" y="18186"/>
                    <a:pt x="1344" y="18112"/>
                    <a:pt x="1434" y="18112"/>
                  </a:cubicBezTo>
                  <a:cubicBezTo>
                    <a:pt x="1344" y="18186"/>
                    <a:pt x="1344" y="18260"/>
                    <a:pt x="1434" y="18186"/>
                  </a:cubicBezTo>
                  <a:cubicBezTo>
                    <a:pt x="1524" y="18186"/>
                    <a:pt x="1524" y="18112"/>
                    <a:pt x="1613" y="18112"/>
                  </a:cubicBezTo>
                  <a:cubicBezTo>
                    <a:pt x="1613" y="18112"/>
                    <a:pt x="1613" y="18037"/>
                    <a:pt x="1703" y="18037"/>
                  </a:cubicBezTo>
                  <a:cubicBezTo>
                    <a:pt x="1703" y="18037"/>
                    <a:pt x="1613" y="18112"/>
                    <a:pt x="1613" y="18112"/>
                  </a:cubicBezTo>
                  <a:cubicBezTo>
                    <a:pt x="1703" y="18112"/>
                    <a:pt x="1703" y="18112"/>
                    <a:pt x="1793" y="18112"/>
                  </a:cubicBezTo>
                  <a:cubicBezTo>
                    <a:pt x="1793" y="18186"/>
                    <a:pt x="1613" y="18112"/>
                    <a:pt x="1613" y="18186"/>
                  </a:cubicBezTo>
                  <a:cubicBezTo>
                    <a:pt x="1524" y="18186"/>
                    <a:pt x="1434" y="18260"/>
                    <a:pt x="1434" y="18334"/>
                  </a:cubicBezTo>
                  <a:cubicBezTo>
                    <a:pt x="1344" y="18408"/>
                    <a:pt x="1344" y="18631"/>
                    <a:pt x="1344" y="18705"/>
                  </a:cubicBezTo>
                  <a:cubicBezTo>
                    <a:pt x="1344" y="18557"/>
                    <a:pt x="1344" y="18408"/>
                    <a:pt x="1434" y="18260"/>
                  </a:cubicBezTo>
                  <a:cubicBezTo>
                    <a:pt x="1344" y="18260"/>
                    <a:pt x="1344" y="18186"/>
                    <a:pt x="1255" y="18260"/>
                  </a:cubicBezTo>
                  <a:cubicBezTo>
                    <a:pt x="1255" y="18260"/>
                    <a:pt x="1255" y="18260"/>
                    <a:pt x="1255" y="18260"/>
                  </a:cubicBezTo>
                  <a:cubicBezTo>
                    <a:pt x="1255" y="18334"/>
                    <a:pt x="1165" y="18334"/>
                    <a:pt x="1165" y="18334"/>
                  </a:cubicBezTo>
                  <a:cubicBezTo>
                    <a:pt x="1165" y="18334"/>
                    <a:pt x="1165" y="18408"/>
                    <a:pt x="1076" y="18408"/>
                  </a:cubicBezTo>
                  <a:cubicBezTo>
                    <a:pt x="1076" y="18483"/>
                    <a:pt x="986" y="18483"/>
                    <a:pt x="986" y="18557"/>
                  </a:cubicBezTo>
                  <a:cubicBezTo>
                    <a:pt x="986" y="18557"/>
                    <a:pt x="986" y="18557"/>
                    <a:pt x="896" y="18557"/>
                  </a:cubicBezTo>
                  <a:cubicBezTo>
                    <a:pt x="896" y="18631"/>
                    <a:pt x="986" y="18631"/>
                    <a:pt x="986" y="18705"/>
                  </a:cubicBezTo>
                  <a:cubicBezTo>
                    <a:pt x="986" y="18631"/>
                    <a:pt x="1076" y="18631"/>
                    <a:pt x="1076" y="18631"/>
                  </a:cubicBezTo>
                  <a:cubicBezTo>
                    <a:pt x="1076" y="18631"/>
                    <a:pt x="1076" y="18631"/>
                    <a:pt x="1076" y="18631"/>
                  </a:cubicBezTo>
                  <a:cubicBezTo>
                    <a:pt x="1076" y="18705"/>
                    <a:pt x="986" y="18705"/>
                    <a:pt x="896" y="18705"/>
                  </a:cubicBezTo>
                  <a:cubicBezTo>
                    <a:pt x="896" y="18705"/>
                    <a:pt x="896" y="18780"/>
                    <a:pt x="896" y="18780"/>
                  </a:cubicBezTo>
                  <a:cubicBezTo>
                    <a:pt x="896" y="18780"/>
                    <a:pt x="807" y="18780"/>
                    <a:pt x="807" y="18854"/>
                  </a:cubicBezTo>
                  <a:cubicBezTo>
                    <a:pt x="807" y="18854"/>
                    <a:pt x="896" y="18854"/>
                    <a:pt x="896" y="18854"/>
                  </a:cubicBezTo>
                  <a:cubicBezTo>
                    <a:pt x="807" y="18928"/>
                    <a:pt x="717" y="18854"/>
                    <a:pt x="717" y="18928"/>
                  </a:cubicBezTo>
                  <a:cubicBezTo>
                    <a:pt x="627" y="18928"/>
                    <a:pt x="627" y="19002"/>
                    <a:pt x="538" y="19002"/>
                  </a:cubicBezTo>
                  <a:cubicBezTo>
                    <a:pt x="627" y="19077"/>
                    <a:pt x="627" y="19077"/>
                    <a:pt x="627" y="19002"/>
                  </a:cubicBezTo>
                  <a:cubicBezTo>
                    <a:pt x="627" y="19077"/>
                    <a:pt x="717" y="19151"/>
                    <a:pt x="717" y="19151"/>
                  </a:cubicBezTo>
                  <a:cubicBezTo>
                    <a:pt x="807" y="19151"/>
                    <a:pt x="807" y="19077"/>
                    <a:pt x="807" y="19002"/>
                  </a:cubicBezTo>
                  <a:cubicBezTo>
                    <a:pt x="807" y="19077"/>
                    <a:pt x="807" y="19151"/>
                    <a:pt x="896" y="19151"/>
                  </a:cubicBezTo>
                  <a:cubicBezTo>
                    <a:pt x="896" y="19151"/>
                    <a:pt x="1076" y="19077"/>
                    <a:pt x="1165" y="19002"/>
                  </a:cubicBezTo>
                  <a:cubicBezTo>
                    <a:pt x="1076" y="19077"/>
                    <a:pt x="1076" y="19077"/>
                    <a:pt x="986" y="19077"/>
                  </a:cubicBezTo>
                  <a:cubicBezTo>
                    <a:pt x="986" y="19151"/>
                    <a:pt x="896" y="19151"/>
                    <a:pt x="896" y="19151"/>
                  </a:cubicBezTo>
                  <a:cubicBezTo>
                    <a:pt x="807" y="19151"/>
                    <a:pt x="807" y="19151"/>
                    <a:pt x="807" y="19151"/>
                  </a:cubicBezTo>
                  <a:cubicBezTo>
                    <a:pt x="717" y="19151"/>
                    <a:pt x="538" y="19373"/>
                    <a:pt x="807" y="19299"/>
                  </a:cubicBezTo>
                  <a:cubicBezTo>
                    <a:pt x="807" y="19299"/>
                    <a:pt x="807" y="19299"/>
                    <a:pt x="807" y="19299"/>
                  </a:cubicBezTo>
                  <a:cubicBezTo>
                    <a:pt x="627" y="19299"/>
                    <a:pt x="717" y="19373"/>
                    <a:pt x="627" y="19373"/>
                  </a:cubicBezTo>
                  <a:cubicBezTo>
                    <a:pt x="717" y="19225"/>
                    <a:pt x="538" y="19225"/>
                    <a:pt x="448" y="19299"/>
                  </a:cubicBezTo>
                  <a:cubicBezTo>
                    <a:pt x="448" y="19373"/>
                    <a:pt x="538" y="19373"/>
                    <a:pt x="448" y="19448"/>
                  </a:cubicBezTo>
                  <a:cubicBezTo>
                    <a:pt x="448" y="19448"/>
                    <a:pt x="448" y="19448"/>
                    <a:pt x="359" y="19522"/>
                  </a:cubicBezTo>
                  <a:cubicBezTo>
                    <a:pt x="359" y="19448"/>
                    <a:pt x="448" y="19448"/>
                    <a:pt x="448" y="19373"/>
                  </a:cubicBezTo>
                  <a:cubicBezTo>
                    <a:pt x="448" y="19373"/>
                    <a:pt x="448" y="19225"/>
                    <a:pt x="448" y="19151"/>
                  </a:cubicBezTo>
                  <a:cubicBezTo>
                    <a:pt x="448" y="19225"/>
                    <a:pt x="359" y="19225"/>
                    <a:pt x="359" y="19299"/>
                  </a:cubicBezTo>
                  <a:cubicBezTo>
                    <a:pt x="359" y="19299"/>
                    <a:pt x="359" y="19373"/>
                    <a:pt x="359" y="19373"/>
                  </a:cubicBezTo>
                  <a:cubicBezTo>
                    <a:pt x="359" y="19299"/>
                    <a:pt x="359" y="19299"/>
                    <a:pt x="269" y="19373"/>
                  </a:cubicBezTo>
                  <a:cubicBezTo>
                    <a:pt x="269" y="19373"/>
                    <a:pt x="179" y="19448"/>
                    <a:pt x="269" y="19448"/>
                  </a:cubicBezTo>
                  <a:cubicBezTo>
                    <a:pt x="90" y="19448"/>
                    <a:pt x="269" y="19670"/>
                    <a:pt x="269" y="19745"/>
                  </a:cubicBezTo>
                  <a:cubicBezTo>
                    <a:pt x="359" y="19670"/>
                    <a:pt x="269" y="19670"/>
                    <a:pt x="359" y="19596"/>
                  </a:cubicBezTo>
                  <a:cubicBezTo>
                    <a:pt x="359" y="19670"/>
                    <a:pt x="359" y="19745"/>
                    <a:pt x="359" y="19745"/>
                  </a:cubicBezTo>
                  <a:cubicBezTo>
                    <a:pt x="359" y="19745"/>
                    <a:pt x="359" y="19670"/>
                    <a:pt x="359" y="19596"/>
                  </a:cubicBezTo>
                  <a:cubicBezTo>
                    <a:pt x="448" y="19670"/>
                    <a:pt x="359" y="19819"/>
                    <a:pt x="448" y="19819"/>
                  </a:cubicBezTo>
                  <a:cubicBezTo>
                    <a:pt x="538" y="19819"/>
                    <a:pt x="538" y="19670"/>
                    <a:pt x="538" y="19596"/>
                  </a:cubicBezTo>
                  <a:cubicBezTo>
                    <a:pt x="538" y="19596"/>
                    <a:pt x="538" y="19596"/>
                    <a:pt x="538" y="19596"/>
                  </a:cubicBezTo>
                  <a:cubicBezTo>
                    <a:pt x="538" y="19670"/>
                    <a:pt x="538" y="19670"/>
                    <a:pt x="538" y="19745"/>
                  </a:cubicBezTo>
                  <a:cubicBezTo>
                    <a:pt x="538" y="19745"/>
                    <a:pt x="538" y="19745"/>
                    <a:pt x="538" y="19745"/>
                  </a:cubicBezTo>
                  <a:cubicBezTo>
                    <a:pt x="538" y="19819"/>
                    <a:pt x="538" y="19745"/>
                    <a:pt x="627" y="19745"/>
                  </a:cubicBezTo>
                  <a:cubicBezTo>
                    <a:pt x="627" y="19745"/>
                    <a:pt x="627" y="19745"/>
                    <a:pt x="627" y="19745"/>
                  </a:cubicBezTo>
                  <a:cubicBezTo>
                    <a:pt x="627" y="19745"/>
                    <a:pt x="627" y="19745"/>
                    <a:pt x="627" y="19745"/>
                  </a:cubicBezTo>
                  <a:cubicBezTo>
                    <a:pt x="717" y="19745"/>
                    <a:pt x="807" y="19745"/>
                    <a:pt x="717" y="19670"/>
                  </a:cubicBezTo>
                  <a:cubicBezTo>
                    <a:pt x="717" y="19522"/>
                    <a:pt x="627" y="19596"/>
                    <a:pt x="538" y="19596"/>
                  </a:cubicBezTo>
                  <a:cubicBezTo>
                    <a:pt x="627" y="19596"/>
                    <a:pt x="627" y="19596"/>
                    <a:pt x="627" y="19522"/>
                  </a:cubicBezTo>
                  <a:cubicBezTo>
                    <a:pt x="627" y="19596"/>
                    <a:pt x="717" y="19596"/>
                    <a:pt x="717" y="19522"/>
                  </a:cubicBezTo>
                  <a:cubicBezTo>
                    <a:pt x="717" y="19522"/>
                    <a:pt x="627" y="19448"/>
                    <a:pt x="717" y="19448"/>
                  </a:cubicBezTo>
                  <a:cubicBezTo>
                    <a:pt x="807" y="19522"/>
                    <a:pt x="717" y="19522"/>
                    <a:pt x="896" y="19522"/>
                  </a:cubicBezTo>
                  <a:cubicBezTo>
                    <a:pt x="896" y="19522"/>
                    <a:pt x="986" y="19522"/>
                    <a:pt x="986" y="19522"/>
                  </a:cubicBezTo>
                  <a:cubicBezTo>
                    <a:pt x="896" y="19522"/>
                    <a:pt x="717" y="19522"/>
                    <a:pt x="807" y="19670"/>
                  </a:cubicBezTo>
                  <a:cubicBezTo>
                    <a:pt x="807" y="19670"/>
                    <a:pt x="807" y="19745"/>
                    <a:pt x="896" y="19670"/>
                  </a:cubicBezTo>
                  <a:cubicBezTo>
                    <a:pt x="896" y="19670"/>
                    <a:pt x="807" y="19596"/>
                    <a:pt x="896" y="19596"/>
                  </a:cubicBezTo>
                  <a:cubicBezTo>
                    <a:pt x="896" y="19670"/>
                    <a:pt x="986" y="19596"/>
                    <a:pt x="986" y="19522"/>
                  </a:cubicBezTo>
                  <a:cubicBezTo>
                    <a:pt x="1076" y="19448"/>
                    <a:pt x="1076" y="19373"/>
                    <a:pt x="1165" y="19299"/>
                  </a:cubicBezTo>
                  <a:cubicBezTo>
                    <a:pt x="1076" y="19373"/>
                    <a:pt x="1076" y="19448"/>
                    <a:pt x="1076" y="19448"/>
                  </a:cubicBezTo>
                  <a:cubicBezTo>
                    <a:pt x="1165" y="19448"/>
                    <a:pt x="1255" y="19373"/>
                    <a:pt x="1344" y="19448"/>
                  </a:cubicBezTo>
                  <a:cubicBezTo>
                    <a:pt x="1255" y="19448"/>
                    <a:pt x="1165" y="19448"/>
                    <a:pt x="1076" y="19522"/>
                  </a:cubicBezTo>
                  <a:cubicBezTo>
                    <a:pt x="1076" y="19522"/>
                    <a:pt x="1076" y="19522"/>
                    <a:pt x="986" y="19596"/>
                  </a:cubicBezTo>
                  <a:cubicBezTo>
                    <a:pt x="986" y="19596"/>
                    <a:pt x="986" y="19596"/>
                    <a:pt x="986" y="19596"/>
                  </a:cubicBezTo>
                  <a:cubicBezTo>
                    <a:pt x="986" y="19596"/>
                    <a:pt x="896" y="19670"/>
                    <a:pt x="896" y="19745"/>
                  </a:cubicBezTo>
                  <a:cubicBezTo>
                    <a:pt x="896" y="19745"/>
                    <a:pt x="896" y="19745"/>
                    <a:pt x="896" y="19670"/>
                  </a:cubicBezTo>
                  <a:cubicBezTo>
                    <a:pt x="896" y="19745"/>
                    <a:pt x="986" y="19745"/>
                    <a:pt x="986" y="19745"/>
                  </a:cubicBezTo>
                  <a:cubicBezTo>
                    <a:pt x="986" y="19745"/>
                    <a:pt x="986" y="19745"/>
                    <a:pt x="986" y="19745"/>
                  </a:cubicBezTo>
                  <a:cubicBezTo>
                    <a:pt x="986" y="19745"/>
                    <a:pt x="1076" y="19745"/>
                    <a:pt x="1076" y="19670"/>
                  </a:cubicBezTo>
                  <a:cubicBezTo>
                    <a:pt x="1076" y="19745"/>
                    <a:pt x="1076" y="19745"/>
                    <a:pt x="1076" y="19745"/>
                  </a:cubicBezTo>
                  <a:cubicBezTo>
                    <a:pt x="986" y="19745"/>
                    <a:pt x="986" y="19745"/>
                    <a:pt x="986" y="19745"/>
                  </a:cubicBezTo>
                  <a:cubicBezTo>
                    <a:pt x="986" y="19819"/>
                    <a:pt x="986" y="19819"/>
                    <a:pt x="1076" y="19745"/>
                  </a:cubicBezTo>
                  <a:cubicBezTo>
                    <a:pt x="1165" y="19745"/>
                    <a:pt x="1165" y="19745"/>
                    <a:pt x="1255" y="19745"/>
                  </a:cubicBezTo>
                  <a:cubicBezTo>
                    <a:pt x="1255" y="19745"/>
                    <a:pt x="1165" y="19745"/>
                    <a:pt x="1165" y="19745"/>
                  </a:cubicBezTo>
                  <a:cubicBezTo>
                    <a:pt x="1165" y="19745"/>
                    <a:pt x="1076" y="19819"/>
                    <a:pt x="1076" y="19819"/>
                  </a:cubicBezTo>
                  <a:cubicBezTo>
                    <a:pt x="986" y="19893"/>
                    <a:pt x="896" y="19893"/>
                    <a:pt x="896" y="19967"/>
                  </a:cubicBezTo>
                  <a:cubicBezTo>
                    <a:pt x="896" y="19967"/>
                    <a:pt x="986" y="19967"/>
                    <a:pt x="986" y="19967"/>
                  </a:cubicBezTo>
                  <a:cubicBezTo>
                    <a:pt x="896" y="19967"/>
                    <a:pt x="717" y="20041"/>
                    <a:pt x="807" y="20116"/>
                  </a:cubicBezTo>
                  <a:cubicBezTo>
                    <a:pt x="807" y="20190"/>
                    <a:pt x="896" y="20116"/>
                    <a:pt x="896" y="20190"/>
                  </a:cubicBezTo>
                  <a:cubicBezTo>
                    <a:pt x="807" y="20190"/>
                    <a:pt x="896" y="20264"/>
                    <a:pt x="896" y="20264"/>
                  </a:cubicBezTo>
                  <a:cubicBezTo>
                    <a:pt x="986" y="20264"/>
                    <a:pt x="986" y="20190"/>
                    <a:pt x="1076" y="20190"/>
                  </a:cubicBezTo>
                  <a:cubicBezTo>
                    <a:pt x="1165" y="20116"/>
                    <a:pt x="1255" y="20116"/>
                    <a:pt x="1434" y="20116"/>
                  </a:cubicBezTo>
                  <a:cubicBezTo>
                    <a:pt x="1344" y="20190"/>
                    <a:pt x="1076" y="20190"/>
                    <a:pt x="986" y="20190"/>
                  </a:cubicBezTo>
                  <a:cubicBezTo>
                    <a:pt x="986" y="20264"/>
                    <a:pt x="896" y="20264"/>
                    <a:pt x="896" y="20338"/>
                  </a:cubicBezTo>
                  <a:cubicBezTo>
                    <a:pt x="896" y="20413"/>
                    <a:pt x="986" y="20338"/>
                    <a:pt x="1076" y="20413"/>
                  </a:cubicBezTo>
                  <a:cubicBezTo>
                    <a:pt x="986" y="20413"/>
                    <a:pt x="986" y="20413"/>
                    <a:pt x="896" y="20338"/>
                  </a:cubicBezTo>
                  <a:cubicBezTo>
                    <a:pt x="896" y="20338"/>
                    <a:pt x="807" y="20264"/>
                    <a:pt x="807" y="20190"/>
                  </a:cubicBezTo>
                  <a:cubicBezTo>
                    <a:pt x="717" y="20190"/>
                    <a:pt x="717" y="20264"/>
                    <a:pt x="717" y="20264"/>
                  </a:cubicBezTo>
                  <a:cubicBezTo>
                    <a:pt x="717" y="20264"/>
                    <a:pt x="627" y="20264"/>
                    <a:pt x="627" y="20264"/>
                  </a:cubicBezTo>
                  <a:cubicBezTo>
                    <a:pt x="627" y="20264"/>
                    <a:pt x="627" y="20338"/>
                    <a:pt x="627" y="20338"/>
                  </a:cubicBezTo>
                  <a:cubicBezTo>
                    <a:pt x="627" y="20338"/>
                    <a:pt x="627" y="20264"/>
                    <a:pt x="627" y="20190"/>
                  </a:cubicBezTo>
                  <a:cubicBezTo>
                    <a:pt x="627" y="20190"/>
                    <a:pt x="538" y="20116"/>
                    <a:pt x="538" y="20116"/>
                  </a:cubicBezTo>
                  <a:cubicBezTo>
                    <a:pt x="538" y="20116"/>
                    <a:pt x="448" y="20190"/>
                    <a:pt x="448" y="20190"/>
                  </a:cubicBezTo>
                  <a:cubicBezTo>
                    <a:pt x="538" y="20190"/>
                    <a:pt x="538" y="20190"/>
                    <a:pt x="538" y="20190"/>
                  </a:cubicBezTo>
                  <a:cubicBezTo>
                    <a:pt x="448" y="20190"/>
                    <a:pt x="538" y="20264"/>
                    <a:pt x="538" y="20264"/>
                  </a:cubicBezTo>
                  <a:cubicBezTo>
                    <a:pt x="538" y="20264"/>
                    <a:pt x="538" y="20264"/>
                    <a:pt x="448" y="20264"/>
                  </a:cubicBezTo>
                  <a:cubicBezTo>
                    <a:pt x="448" y="20264"/>
                    <a:pt x="538" y="20264"/>
                    <a:pt x="538" y="20338"/>
                  </a:cubicBezTo>
                  <a:cubicBezTo>
                    <a:pt x="538" y="20338"/>
                    <a:pt x="448" y="20338"/>
                    <a:pt x="448" y="20338"/>
                  </a:cubicBezTo>
                  <a:cubicBezTo>
                    <a:pt x="448" y="20413"/>
                    <a:pt x="448" y="20413"/>
                    <a:pt x="448" y="20487"/>
                  </a:cubicBezTo>
                  <a:cubicBezTo>
                    <a:pt x="448" y="20487"/>
                    <a:pt x="448" y="20487"/>
                    <a:pt x="448" y="20487"/>
                  </a:cubicBezTo>
                  <a:cubicBezTo>
                    <a:pt x="448" y="20561"/>
                    <a:pt x="538" y="20710"/>
                    <a:pt x="627" y="20784"/>
                  </a:cubicBezTo>
                  <a:cubicBezTo>
                    <a:pt x="627" y="20784"/>
                    <a:pt x="627" y="20784"/>
                    <a:pt x="627" y="20784"/>
                  </a:cubicBezTo>
                  <a:cubicBezTo>
                    <a:pt x="627" y="20784"/>
                    <a:pt x="717" y="20784"/>
                    <a:pt x="717" y="20784"/>
                  </a:cubicBezTo>
                  <a:cubicBezTo>
                    <a:pt x="717" y="20784"/>
                    <a:pt x="717" y="20858"/>
                    <a:pt x="717" y="20858"/>
                  </a:cubicBezTo>
                  <a:cubicBezTo>
                    <a:pt x="807" y="20858"/>
                    <a:pt x="807" y="20858"/>
                    <a:pt x="807" y="20932"/>
                  </a:cubicBezTo>
                  <a:cubicBezTo>
                    <a:pt x="896" y="21006"/>
                    <a:pt x="896" y="21006"/>
                    <a:pt x="986" y="21006"/>
                  </a:cubicBezTo>
                  <a:cubicBezTo>
                    <a:pt x="1076" y="21081"/>
                    <a:pt x="1165" y="21155"/>
                    <a:pt x="1344" y="21155"/>
                  </a:cubicBezTo>
                  <a:cubicBezTo>
                    <a:pt x="1434" y="21155"/>
                    <a:pt x="1434" y="21155"/>
                    <a:pt x="1344" y="21081"/>
                  </a:cubicBezTo>
                  <a:cubicBezTo>
                    <a:pt x="1434" y="21081"/>
                    <a:pt x="1434" y="21081"/>
                    <a:pt x="1434" y="21081"/>
                  </a:cubicBezTo>
                  <a:cubicBezTo>
                    <a:pt x="1344" y="21081"/>
                    <a:pt x="1434" y="21155"/>
                    <a:pt x="1434" y="21229"/>
                  </a:cubicBezTo>
                  <a:cubicBezTo>
                    <a:pt x="1434" y="21229"/>
                    <a:pt x="1524" y="21155"/>
                    <a:pt x="1613" y="21155"/>
                  </a:cubicBezTo>
                  <a:cubicBezTo>
                    <a:pt x="1524" y="21155"/>
                    <a:pt x="1434" y="21229"/>
                    <a:pt x="1434" y="21229"/>
                  </a:cubicBezTo>
                  <a:cubicBezTo>
                    <a:pt x="1344" y="21229"/>
                    <a:pt x="1344" y="21303"/>
                    <a:pt x="1344" y="21303"/>
                  </a:cubicBezTo>
                  <a:cubicBezTo>
                    <a:pt x="1344" y="21378"/>
                    <a:pt x="1434" y="21452"/>
                    <a:pt x="1524" y="21378"/>
                  </a:cubicBezTo>
                  <a:cubicBezTo>
                    <a:pt x="1524" y="21378"/>
                    <a:pt x="1434" y="21378"/>
                    <a:pt x="1434" y="21303"/>
                  </a:cubicBezTo>
                  <a:cubicBezTo>
                    <a:pt x="1434" y="21303"/>
                    <a:pt x="1434" y="21303"/>
                    <a:pt x="1434" y="21229"/>
                  </a:cubicBezTo>
                  <a:cubicBezTo>
                    <a:pt x="1524" y="21303"/>
                    <a:pt x="1434" y="21303"/>
                    <a:pt x="1524" y="21303"/>
                  </a:cubicBezTo>
                  <a:cubicBezTo>
                    <a:pt x="1613" y="21378"/>
                    <a:pt x="1524" y="21229"/>
                    <a:pt x="1524" y="21229"/>
                  </a:cubicBezTo>
                  <a:cubicBezTo>
                    <a:pt x="1613" y="21303"/>
                    <a:pt x="1613" y="21303"/>
                    <a:pt x="1703" y="21303"/>
                  </a:cubicBezTo>
                  <a:cubicBezTo>
                    <a:pt x="1703" y="21378"/>
                    <a:pt x="1613" y="21303"/>
                    <a:pt x="1524" y="21378"/>
                  </a:cubicBezTo>
                  <a:cubicBezTo>
                    <a:pt x="1524" y="21378"/>
                    <a:pt x="1613" y="21378"/>
                    <a:pt x="1613" y="21378"/>
                  </a:cubicBezTo>
                  <a:cubicBezTo>
                    <a:pt x="1613" y="21378"/>
                    <a:pt x="1613" y="21378"/>
                    <a:pt x="1613" y="21452"/>
                  </a:cubicBezTo>
                  <a:cubicBezTo>
                    <a:pt x="1613" y="21378"/>
                    <a:pt x="1703" y="21378"/>
                    <a:pt x="1703" y="21378"/>
                  </a:cubicBezTo>
                  <a:cubicBezTo>
                    <a:pt x="1703" y="21378"/>
                    <a:pt x="1703" y="21378"/>
                    <a:pt x="1703" y="21378"/>
                  </a:cubicBezTo>
                  <a:cubicBezTo>
                    <a:pt x="1703" y="21378"/>
                    <a:pt x="1703" y="21378"/>
                    <a:pt x="1613" y="21452"/>
                  </a:cubicBezTo>
                  <a:cubicBezTo>
                    <a:pt x="1703" y="21452"/>
                    <a:pt x="1793" y="21378"/>
                    <a:pt x="1793" y="21378"/>
                  </a:cubicBezTo>
                  <a:cubicBezTo>
                    <a:pt x="1793" y="21378"/>
                    <a:pt x="1793" y="21378"/>
                    <a:pt x="1793" y="21378"/>
                  </a:cubicBezTo>
                  <a:cubicBezTo>
                    <a:pt x="1793" y="21378"/>
                    <a:pt x="1703" y="21452"/>
                    <a:pt x="1703" y="21526"/>
                  </a:cubicBezTo>
                  <a:cubicBezTo>
                    <a:pt x="1703" y="21526"/>
                    <a:pt x="1793" y="21378"/>
                    <a:pt x="1882" y="21452"/>
                  </a:cubicBezTo>
                  <a:cubicBezTo>
                    <a:pt x="1882" y="21452"/>
                    <a:pt x="1882" y="21452"/>
                    <a:pt x="1882" y="21378"/>
                  </a:cubicBezTo>
                  <a:cubicBezTo>
                    <a:pt x="1882" y="21452"/>
                    <a:pt x="2151" y="21452"/>
                    <a:pt x="2151" y="21452"/>
                  </a:cubicBezTo>
                  <a:cubicBezTo>
                    <a:pt x="2151" y="21452"/>
                    <a:pt x="2151" y="21452"/>
                    <a:pt x="2151" y="21452"/>
                  </a:cubicBezTo>
                  <a:cubicBezTo>
                    <a:pt x="2241" y="21452"/>
                    <a:pt x="2241" y="21452"/>
                    <a:pt x="2241" y="21452"/>
                  </a:cubicBezTo>
                  <a:cubicBezTo>
                    <a:pt x="2241" y="21452"/>
                    <a:pt x="2241" y="21452"/>
                    <a:pt x="2241" y="21452"/>
                  </a:cubicBezTo>
                  <a:cubicBezTo>
                    <a:pt x="2241" y="21452"/>
                    <a:pt x="2241" y="21378"/>
                    <a:pt x="2241" y="21378"/>
                  </a:cubicBezTo>
                  <a:cubicBezTo>
                    <a:pt x="2330" y="21452"/>
                    <a:pt x="2420" y="21378"/>
                    <a:pt x="2510" y="21378"/>
                  </a:cubicBezTo>
                  <a:cubicBezTo>
                    <a:pt x="2420" y="21303"/>
                    <a:pt x="2599" y="21303"/>
                    <a:pt x="2510" y="21229"/>
                  </a:cubicBezTo>
                  <a:cubicBezTo>
                    <a:pt x="2599" y="21229"/>
                    <a:pt x="2599" y="21229"/>
                    <a:pt x="2599" y="21303"/>
                  </a:cubicBezTo>
                  <a:cubicBezTo>
                    <a:pt x="2599" y="21303"/>
                    <a:pt x="2510" y="21303"/>
                    <a:pt x="2599" y="21303"/>
                  </a:cubicBezTo>
                  <a:cubicBezTo>
                    <a:pt x="2689" y="21378"/>
                    <a:pt x="2689" y="21229"/>
                    <a:pt x="2689" y="21303"/>
                  </a:cubicBezTo>
                  <a:cubicBezTo>
                    <a:pt x="2689" y="21303"/>
                    <a:pt x="2778" y="21229"/>
                    <a:pt x="2689" y="21229"/>
                  </a:cubicBezTo>
                  <a:cubicBezTo>
                    <a:pt x="2778" y="21229"/>
                    <a:pt x="2778" y="21155"/>
                    <a:pt x="2868" y="21155"/>
                  </a:cubicBezTo>
                  <a:cubicBezTo>
                    <a:pt x="2868" y="21155"/>
                    <a:pt x="2868" y="21155"/>
                    <a:pt x="2868" y="21155"/>
                  </a:cubicBezTo>
                  <a:cubicBezTo>
                    <a:pt x="2868" y="21155"/>
                    <a:pt x="2868" y="21155"/>
                    <a:pt x="2868" y="21155"/>
                  </a:cubicBezTo>
                  <a:cubicBezTo>
                    <a:pt x="2868" y="21155"/>
                    <a:pt x="2958" y="21155"/>
                    <a:pt x="2958" y="21155"/>
                  </a:cubicBezTo>
                  <a:cubicBezTo>
                    <a:pt x="2958" y="21155"/>
                    <a:pt x="2958" y="21081"/>
                    <a:pt x="3047" y="21006"/>
                  </a:cubicBezTo>
                  <a:cubicBezTo>
                    <a:pt x="3047" y="21081"/>
                    <a:pt x="3137" y="21006"/>
                    <a:pt x="3137" y="20932"/>
                  </a:cubicBezTo>
                  <a:cubicBezTo>
                    <a:pt x="3227" y="20858"/>
                    <a:pt x="3406" y="20784"/>
                    <a:pt x="3316" y="20710"/>
                  </a:cubicBezTo>
                  <a:cubicBezTo>
                    <a:pt x="3316" y="20710"/>
                    <a:pt x="3406" y="20710"/>
                    <a:pt x="3406" y="20710"/>
                  </a:cubicBezTo>
                  <a:cubicBezTo>
                    <a:pt x="3495" y="20635"/>
                    <a:pt x="3585" y="20561"/>
                    <a:pt x="3406" y="20561"/>
                  </a:cubicBezTo>
                  <a:cubicBezTo>
                    <a:pt x="3495" y="20561"/>
                    <a:pt x="3585" y="20561"/>
                    <a:pt x="3406" y="20487"/>
                  </a:cubicBezTo>
                  <a:cubicBezTo>
                    <a:pt x="3495" y="20561"/>
                    <a:pt x="3495" y="20561"/>
                    <a:pt x="3495" y="20561"/>
                  </a:cubicBezTo>
                  <a:cubicBezTo>
                    <a:pt x="3406" y="20561"/>
                    <a:pt x="3316" y="20487"/>
                    <a:pt x="3495" y="20487"/>
                  </a:cubicBezTo>
                  <a:cubicBezTo>
                    <a:pt x="3585" y="20487"/>
                    <a:pt x="3585" y="20487"/>
                    <a:pt x="3675" y="20413"/>
                  </a:cubicBezTo>
                  <a:cubicBezTo>
                    <a:pt x="3675" y="20413"/>
                    <a:pt x="3675" y="20413"/>
                    <a:pt x="3675" y="20487"/>
                  </a:cubicBezTo>
                  <a:cubicBezTo>
                    <a:pt x="3675" y="20413"/>
                    <a:pt x="3675" y="20413"/>
                    <a:pt x="3764" y="20413"/>
                  </a:cubicBezTo>
                  <a:cubicBezTo>
                    <a:pt x="3675" y="20338"/>
                    <a:pt x="3675" y="20413"/>
                    <a:pt x="3585" y="20413"/>
                  </a:cubicBezTo>
                  <a:cubicBezTo>
                    <a:pt x="3585" y="20338"/>
                    <a:pt x="3585" y="20338"/>
                    <a:pt x="3585" y="20338"/>
                  </a:cubicBezTo>
                  <a:cubicBezTo>
                    <a:pt x="3675" y="20413"/>
                    <a:pt x="3764" y="20338"/>
                    <a:pt x="3675" y="20338"/>
                  </a:cubicBezTo>
                  <a:cubicBezTo>
                    <a:pt x="3675" y="20338"/>
                    <a:pt x="3675" y="20338"/>
                    <a:pt x="3764" y="20338"/>
                  </a:cubicBezTo>
                  <a:cubicBezTo>
                    <a:pt x="3764" y="20338"/>
                    <a:pt x="3764" y="20338"/>
                    <a:pt x="3764" y="20338"/>
                  </a:cubicBezTo>
                  <a:cubicBezTo>
                    <a:pt x="3764" y="20264"/>
                    <a:pt x="3764" y="20264"/>
                    <a:pt x="3764" y="20264"/>
                  </a:cubicBezTo>
                  <a:cubicBezTo>
                    <a:pt x="3764" y="20264"/>
                    <a:pt x="3854" y="20264"/>
                    <a:pt x="3854" y="20264"/>
                  </a:cubicBezTo>
                  <a:cubicBezTo>
                    <a:pt x="3854" y="20264"/>
                    <a:pt x="3854" y="20264"/>
                    <a:pt x="3944" y="20264"/>
                  </a:cubicBezTo>
                  <a:cubicBezTo>
                    <a:pt x="3944" y="20190"/>
                    <a:pt x="3944" y="20190"/>
                    <a:pt x="3944" y="20190"/>
                  </a:cubicBezTo>
                  <a:cubicBezTo>
                    <a:pt x="3944" y="20190"/>
                    <a:pt x="3944" y="20190"/>
                    <a:pt x="3944" y="20190"/>
                  </a:cubicBezTo>
                  <a:cubicBezTo>
                    <a:pt x="3944" y="20190"/>
                    <a:pt x="3944" y="20190"/>
                    <a:pt x="3944" y="20190"/>
                  </a:cubicBezTo>
                  <a:cubicBezTo>
                    <a:pt x="3944" y="20116"/>
                    <a:pt x="3854" y="20041"/>
                    <a:pt x="3764" y="20041"/>
                  </a:cubicBezTo>
                  <a:cubicBezTo>
                    <a:pt x="3854" y="20041"/>
                    <a:pt x="3854" y="20041"/>
                    <a:pt x="3854" y="19967"/>
                  </a:cubicBezTo>
                  <a:cubicBezTo>
                    <a:pt x="3854" y="20041"/>
                    <a:pt x="3854" y="20116"/>
                    <a:pt x="3944" y="20116"/>
                  </a:cubicBezTo>
                  <a:cubicBezTo>
                    <a:pt x="3944" y="20116"/>
                    <a:pt x="3944" y="20041"/>
                    <a:pt x="3944" y="20041"/>
                  </a:cubicBezTo>
                  <a:cubicBezTo>
                    <a:pt x="3944" y="20041"/>
                    <a:pt x="3944" y="20116"/>
                    <a:pt x="3944" y="20116"/>
                  </a:cubicBezTo>
                  <a:cubicBezTo>
                    <a:pt x="3944" y="20116"/>
                    <a:pt x="4033" y="20116"/>
                    <a:pt x="4033" y="20116"/>
                  </a:cubicBezTo>
                  <a:cubicBezTo>
                    <a:pt x="4033" y="20116"/>
                    <a:pt x="4123" y="20190"/>
                    <a:pt x="4033" y="20190"/>
                  </a:cubicBezTo>
                  <a:cubicBezTo>
                    <a:pt x="4123" y="20264"/>
                    <a:pt x="4212" y="20190"/>
                    <a:pt x="4212" y="20116"/>
                  </a:cubicBezTo>
                  <a:cubicBezTo>
                    <a:pt x="4212" y="20190"/>
                    <a:pt x="4302" y="20116"/>
                    <a:pt x="4302" y="20116"/>
                  </a:cubicBezTo>
                  <a:cubicBezTo>
                    <a:pt x="4392" y="20116"/>
                    <a:pt x="4302" y="20190"/>
                    <a:pt x="4302" y="20190"/>
                  </a:cubicBezTo>
                  <a:cubicBezTo>
                    <a:pt x="4392" y="20190"/>
                    <a:pt x="4392" y="20041"/>
                    <a:pt x="4392" y="20041"/>
                  </a:cubicBezTo>
                  <a:cubicBezTo>
                    <a:pt x="4392" y="20041"/>
                    <a:pt x="4392" y="20116"/>
                    <a:pt x="4392" y="20116"/>
                  </a:cubicBezTo>
                  <a:cubicBezTo>
                    <a:pt x="4392" y="20116"/>
                    <a:pt x="4392" y="20041"/>
                    <a:pt x="4392" y="20041"/>
                  </a:cubicBezTo>
                  <a:cubicBezTo>
                    <a:pt x="4392" y="20041"/>
                    <a:pt x="4392" y="20041"/>
                    <a:pt x="4481" y="20116"/>
                  </a:cubicBezTo>
                  <a:cubicBezTo>
                    <a:pt x="4392" y="20041"/>
                    <a:pt x="4392" y="20041"/>
                    <a:pt x="4392" y="19967"/>
                  </a:cubicBezTo>
                  <a:cubicBezTo>
                    <a:pt x="4392" y="19967"/>
                    <a:pt x="4481" y="19967"/>
                    <a:pt x="4481" y="19967"/>
                  </a:cubicBezTo>
                  <a:cubicBezTo>
                    <a:pt x="4481" y="19967"/>
                    <a:pt x="4481" y="19893"/>
                    <a:pt x="4481" y="19893"/>
                  </a:cubicBezTo>
                  <a:cubicBezTo>
                    <a:pt x="4481" y="19893"/>
                    <a:pt x="4481" y="19819"/>
                    <a:pt x="4481" y="19819"/>
                  </a:cubicBezTo>
                  <a:cubicBezTo>
                    <a:pt x="4481" y="19819"/>
                    <a:pt x="4571" y="19819"/>
                    <a:pt x="4571" y="19819"/>
                  </a:cubicBezTo>
                  <a:cubicBezTo>
                    <a:pt x="4571" y="19819"/>
                    <a:pt x="4571" y="19745"/>
                    <a:pt x="4571" y="19745"/>
                  </a:cubicBezTo>
                  <a:cubicBezTo>
                    <a:pt x="4571" y="19745"/>
                    <a:pt x="4571" y="19745"/>
                    <a:pt x="4571" y="19670"/>
                  </a:cubicBezTo>
                  <a:cubicBezTo>
                    <a:pt x="4571" y="19596"/>
                    <a:pt x="4571" y="19596"/>
                    <a:pt x="4571" y="19596"/>
                  </a:cubicBezTo>
                  <a:cubicBezTo>
                    <a:pt x="4571" y="19596"/>
                    <a:pt x="4481" y="19522"/>
                    <a:pt x="4481" y="19522"/>
                  </a:cubicBezTo>
                  <a:cubicBezTo>
                    <a:pt x="4392" y="19522"/>
                    <a:pt x="4392" y="19448"/>
                    <a:pt x="4392" y="19448"/>
                  </a:cubicBezTo>
                  <a:cubicBezTo>
                    <a:pt x="4392" y="19448"/>
                    <a:pt x="4481" y="19448"/>
                    <a:pt x="4481" y="19448"/>
                  </a:cubicBezTo>
                  <a:cubicBezTo>
                    <a:pt x="4481" y="19448"/>
                    <a:pt x="4481" y="19373"/>
                    <a:pt x="4481" y="19373"/>
                  </a:cubicBezTo>
                  <a:cubicBezTo>
                    <a:pt x="4481" y="19299"/>
                    <a:pt x="4481" y="19299"/>
                    <a:pt x="4392" y="19225"/>
                  </a:cubicBezTo>
                  <a:cubicBezTo>
                    <a:pt x="4302" y="19151"/>
                    <a:pt x="4392" y="19151"/>
                    <a:pt x="4481" y="19225"/>
                  </a:cubicBezTo>
                  <a:cubicBezTo>
                    <a:pt x="4571" y="19225"/>
                    <a:pt x="4481" y="19299"/>
                    <a:pt x="4571" y="19373"/>
                  </a:cubicBezTo>
                  <a:cubicBezTo>
                    <a:pt x="4571" y="19448"/>
                    <a:pt x="4571" y="19448"/>
                    <a:pt x="4571" y="19448"/>
                  </a:cubicBezTo>
                  <a:cubicBezTo>
                    <a:pt x="4571" y="19522"/>
                    <a:pt x="4661" y="19448"/>
                    <a:pt x="4661" y="19373"/>
                  </a:cubicBezTo>
                  <a:cubicBezTo>
                    <a:pt x="4750" y="19299"/>
                    <a:pt x="4661" y="19299"/>
                    <a:pt x="4571" y="19225"/>
                  </a:cubicBezTo>
                  <a:cubicBezTo>
                    <a:pt x="4571" y="19151"/>
                    <a:pt x="4571" y="19151"/>
                    <a:pt x="4571" y="19077"/>
                  </a:cubicBezTo>
                  <a:cubicBezTo>
                    <a:pt x="4571" y="19077"/>
                    <a:pt x="4571" y="19002"/>
                    <a:pt x="4571" y="19002"/>
                  </a:cubicBezTo>
                  <a:cubicBezTo>
                    <a:pt x="4571" y="18928"/>
                    <a:pt x="4750" y="19002"/>
                    <a:pt x="4750" y="18928"/>
                  </a:cubicBezTo>
                  <a:cubicBezTo>
                    <a:pt x="4840" y="19002"/>
                    <a:pt x="4840" y="19077"/>
                    <a:pt x="4750" y="19151"/>
                  </a:cubicBezTo>
                  <a:cubicBezTo>
                    <a:pt x="4750" y="19151"/>
                    <a:pt x="4750" y="19077"/>
                    <a:pt x="4750" y="19002"/>
                  </a:cubicBezTo>
                  <a:cubicBezTo>
                    <a:pt x="4661" y="19077"/>
                    <a:pt x="4661" y="19225"/>
                    <a:pt x="4661" y="19225"/>
                  </a:cubicBezTo>
                  <a:cubicBezTo>
                    <a:pt x="4661" y="19225"/>
                    <a:pt x="4661" y="19225"/>
                    <a:pt x="4661" y="19225"/>
                  </a:cubicBezTo>
                  <a:cubicBezTo>
                    <a:pt x="4750" y="19299"/>
                    <a:pt x="4750" y="19448"/>
                    <a:pt x="4750" y="19522"/>
                  </a:cubicBezTo>
                  <a:cubicBezTo>
                    <a:pt x="4750" y="19522"/>
                    <a:pt x="4750" y="19596"/>
                    <a:pt x="4750" y="19596"/>
                  </a:cubicBezTo>
                  <a:cubicBezTo>
                    <a:pt x="4750" y="19596"/>
                    <a:pt x="4750" y="19522"/>
                    <a:pt x="4750" y="19522"/>
                  </a:cubicBezTo>
                  <a:cubicBezTo>
                    <a:pt x="4750" y="19522"/>
                    <a:pt x="4661" y="19596"/>
                    <a:pt x="4661" y="19596"/>
                  </a:cubicBezTo>
                  <a:cubicBezTo>
                    <a:pt x="4661" y="19596"/>
                    <a:pt x="4750" y="19596"/>
                    <a:pt x="4750" y="19670"/>
                  </a:cubicBezTo>
                  <a:cubicBezTo>
                    <a:pt x="4750" y="19670"/>
                    <a:pt x="4750" y="19819"/>
                    <a:pt x="4750" y="19745"/>
                  </a:cubicBezTo>
                  <a:cubicBezTo>
                    <a:pt x="4840" y="19745"/>
                    <a:pt x="4840" y="19819"/>
                    <a:pt x="4840" y="19893"/>
                  </a:cubicBezTo>
                  <a:cubicBezTo>
                    <a:pt x="4840" y="19893"/>
                    <a:pt x="4840" y="19819"/>
                    <a:pt x="4840" y="19819"/>
                  </a:cubicBezTo>
                  <a:cubicBezTo>
                    <a:pt x="4840" y="19893"/>
                    <a:pt x="4840" y="19893"/>
                    <a:pt x="4840" y="19967"/>
                  </a:cubicBezTo>
                  <a:cubicBezTo>
                    <a:pt x="4929" y="19967"/>
                    <a:pt x="4840" y="19967"/>
                    <a:pt x="4929" y="19893"/>
                  </a:cubicBezTo>
                  <a:cubicBezTo>
                    <a:pt x="4929" y="19967"/>
                    <a:pt x="5019" y="20041"/>
                    <a:pt x="4929" y="19967"/>
                  </a:cubicBezTo>
                  <a:cubicBezTo>
                    <a:pt x="5019" y="19967"/>
                    <a:pt x="5019" y="19967"/>
                    <a:pt x="5019" y="19967"/>
                  </a:cubicBezTo>
                  <a:cubicBezTo>
                    <a:pt x="5109" y="20041"/>
                    <a:pt x="5109" y="19967"/>
                    <a:pt x="5109" y="19967"/>
                  </a:cubicBezTo>
                  <a:cubicBezTo>
                    <a:pt x="5109" y="20041"/>
                    <a:pt x="5198" y="19967"/>
                    <a:pt x="5109" y="19967"/>
                  </a:cubicBezTo>
                  <a:cubicBezTo>
                    <a:pt x="5109" y="19893"/>
                    <a:pt x="5109" y="19893"/>
                    <a:pt x="5198" y="19893"/>
                  </a:cubicBezTo>
                  <a:cubicBezTo>
                    <a:pt x="5198" y="19967"/>
                    <a:pt x="5198" y="19967"/>
                    <a:pt x="5198" y="19967"/>
                  </a:cubicBezTo>
                  <a:cubicBezTo>
                    <a:pt x="5109" y="20041"/>
                    <a:pt x="5288" y="20041"/>
                    <a:pt x="5288" y="20041"/>
                  </a:cubicBezTo>
                  <a:cubicBezTo>
                    <a:pt x="5378" y="20041"/>
                    <a:pt x="5378" y="20190"/>
                    <a:pt x="5378" y="20264"/>
                  </a:cubicBezTo>
                  <a:cubicBezTo>
                    <a:pt x="5378" y="20338"/>
                    <a:pt x="5378" y="20338"/>
                    <a:pt x="5467" y="20338"/>
                  </a:cubicBezTo>
                  <a:cubicBezTo>
                    <a:pt x="5467" y="20338"/>
                    <a:pt x="5557" y="20338"/>
                    <a:pt x="5557" y="20264"/>
                  </a:cubicBezTo>
                  <a:cubicBezTo>
                    <a:pt x="5646" y="20190"/>
                    <a:pt x="5646" y="20041"/>
                    <a:pt x="5646" y="19967"/>
                  </a:cubicBezTo>
                  <a:cubicBezTo>
                    <a:pt x="5736" y="19745"/>
                    <a:pt x="5646" y="19596"/>
                    <a:pt x="5557" y="19448"/>
                  </a:cubicBezTo>
                  <a:cubicBezTo>
                    <a:pt x="5557" y="19299"/>
                    <a:pt x="5646" y="19373"/>
                    <a:pt x="5736" y="19299"/>
                  </a:cubicBezTo>
                  <a:cubicBezTo>
                    <a:pt x="5736" y="19225"/>
                    <a:pt x="5736" y="19225"/>
                    <a:pt x="5736" y="19151"/>
                  </a:cubicBezTo>
                  <a:cubicBezTo>
                    <a:pt x="5736" y="19077"/>
                    <a:pt x="5736" y="19077"/>
                    <a:pt x="5736" y="19077"/>
                  </a:cubicBezTo>
                  <a:cubicBezTo>
                    <a:pt x="5736" y="18928"/>
                    <a:pt x="5826" y="19002"/>
                    <a:pt x="5915" y="18928"/>
                  </a:cubicBezTo>
                  <a:cubicBezTo>
                    <a:pt x="6005" y="18928"/>
                    <a:pt x="6095" y="18854"/>
                    <a:pt x="6184" y="18780"/>
                  </a:cubicBezTo>
                  <a:cubicBezTo>
                    <a:pt x="6184" y="18705"/>
                    <a:pt x="6274" y="18705"/>
                    <a:pt x="6274" y="18557"/>
                  </a:cubicBezTo>
                  <a:cubicBezTo>
                    <a:pt x="6274" y="18557"/>
                    <a:pt x="6274" y="18483"/>
                    <a:pt x="6274" y="18408"/>
                  </a:cubicBezTo>
                  <a:cubicBezTo>
                    <a:pt x="6274" y="18408"/>
                    <a:pt x="6274" y="18334"/>
                    <a:pt x="6274" y="18334"/>
                  </a:cubicBezTo>
                  <a:cubicBezTo>
                    <a:pt x="6363" y="18112"/>
                    <a:pt x="6274" y="17963"/>
                    <a:pt x="6184" y="17815"/>
                  </a:cubicBezTo>
                  <a:cubicBezTo>
                    <a:pt x="6184" y="17740"/>
                    <a:pt x="6095" y="17592"/>
                    <a:pt x="6095" y="17518"/>
                  </a:cubicBezTo>
                  <a:cubicBezTo>
                    <a:pt x="6095" y="17444"/>
                    <a:pt x="6095" y="17444"/>
                    <a:pt x="6184" y="17369"/>
                  </a:cubicBezTo>
                  <a:cubicBezTo>
                    <a:pt x="6184" y="17369"/>
                    <a:pt x="6274" y="17369"/>
                    <a:pt x="6274" y="17369"/>
                  </a:cubicBezTo>
                  <a:cubicBezTo>
                    <a:pt x="6363" y="17369"/>
                    <a:pt x="6363" y="17369"/>
                    <a:pt x="6453" y="17369"/>
                  </a:cubicBezTo>
                  <a:cubicBezTo>
                    <a:pt x="6453" y="17295"/>
                    <a:pt x="6543" y="17147"/>
                    <a:pt x="6543" y="17072"/>
                  </a:cubicBezTo>
                  <a:cubicBezTo>
                    <a:pt x="6543" y="16998"/>
                    <a:pt x="6632" y="16924"/>
                    <a:pt x="6543" y="16850"/>
                  </a:cubicBezTo>
                  <a:cubicBezTo>
                    <a:pt x="6453" y="16775"/>
                    <a:pt x="6363" y="16701"/>
                    <a:pt x="6363" y="16627"/>
                  </a:cubicBezTo>
                  <a:cubicBezTo>
                    <a:pt x="6274" y="16627"/>
                    <a:pt x="6184" y="16627"/>
                    <a:pt x="6184" y="16627"/>
                  </a:cubicBezTo>
                  <a:cubicBezTo>
                    <a:pt x="6184" y="16553"/>
                    <a:pt x="6095" y="16553"/>
                    <a:pt x="6095" y="16479"/>
                  </a:cubicBezTo>
                  <a:cubicBezTo>
                    <a:pt x="6005" y="16404"/>
                    <a:pt x="6005" y="16404"/>
                    <a:pt x="6005" y="16330"/>
                  </a:cubicBezTo>
                  <a:cubicBezTo>
                    <a:pt x="6005" y="16107"/>
                    <a:pt x="6095" y="15885"/>
                    <a:pt x="6095" y="15662"/>
                  </a:cubicBezTo>
                  <a:cubicBezTo>
                    <a:pt x="6095" y="15514"/>
                    <a:pt x="6005" y="15291"/>
                    <a:pt x="5915" y="15142"/>
                  </a:cubicBezTo>
                  <a:cubicBezTo>
                    <a:pt x="5915" y="15068"/>
                    <a:pt x="5915" y="14994"/>
                    <a:pt x="6005" y="14920"/>
                  </a:cubicBezTo>
                  <a:cubicBezTo>
                    <a:pt x="6005" y="14846"/>
                    <a:pt x="5915" y="14771"/>
                    <a:pt x="5915" y="14697"/>
                  </a:cubicBezTo>
                  <a:cubicBezTo>
                    <a:pt x="5915" y="14623"/>
                    <a:pt x="6005" y="14549"/>
                    <a:pt x="6005" y="14474"/>
                  </a:cubicBezTo>
                  <a:cubicBezTo>
                    <a:pt x="6005" y="14400"/>
                    <a:pt x="5915" y="14252"/>
                    <a:pt x="5915" y="14178"/>
                  </a:cubicBezTo>
                  <a:cubicBezTo>
                    <a:pt x="5826" y="14103"/>
                    <a:pt x="5826" y="14103"/>
                    <a:pt x="5915" y="14029"/>
                  </a:cubicBezTo>
                  <a:cubicBezTo>
                    <a:pt x="5915" y="13881"/>
                    <a:pt x="6005" y="13806"/>
                    <a:pt x="6005" y="13732"/>
                  </a:cubicBezTo>
                  <a:cubicBezTo>
                    <a:pt x="6005" y="13658"/>
                    <a:pt x="6005" y="13658"/>
                    <a:pt x="6005" y="13584"/>
                  </a:cubicBezTo>
                  <a:cubicBezTo>
                    <a:pt x="6095" y="13435"/>
                    <a:pt x="6184" y="13361"/>
                    <a:pt x="6274" y="13287"/>
                  </a:cubicBezTo>
                  <a:cubicBezTo>
                    <a:pt x="6363" y="13213"/>
                    <a:pt x="6363" y="13064"/>
                    <a:pt x="6453" y="12990"/>
                  </a:cubicBezTo>
                  <a:cubicBezTo>
                    <a:pt x="6543" y="12990"/>
                    <a:pt x="6632" y="12916"/>
                    <a:pt x="6722" y="12916"/>
                  </a:cubicBezTo>
                  <a:cubicBezTo>
                    <a:pt x="6812" y="12841"/>
                    <a:pt x="6812" y="12841"/>
                    <a:pt x="6901" y="12841"/>
                  </a:cubicBezTo>
                  <a:cubicBezTo>
                    <a:pt x="7080" y="12916"/>
                    <a:pt x="7260" y="12916"/>
                    <a:pt x="7349" y="12916"/>
                  </a:cubicBezTo>
                  <a:cubicBezTo>
                    <a:pt x="7529" y="12990"/>
                    <a:pt x="7439" y="12916"/>
                    <a:pt x="7529" y="12841"/>
                  </a:cubicBezTo>
                  <a:cubicBezTo>
                    <a:pt x="7529" y="12767"/>
                    <a:pt x="7618" y="12693"/>
                    <a:pt x="7618" y="12619"/>
                  </a:cubicBezTo>
                  <a:cubicBezTo>
                    <a:pt x="7618" y="12545"/>
                    <a:pt x="7618" y="12396"/>
                    <a:pt x="7618" y="12248"/>
                  </a:cubicBezTo>
                  <a:cubicBezTo>
                    <a:pt x="7529" y="12248"/>
                    <a:pt x="7439" y="12248"/>
                    <a:pt x="7439" y="12173"/>
                  </a:cubicBezTo>
                  <a:cubicBezTo>
                    <a:pt x="7349" y="12173"/>
                    <a:pt x="7170" y="12099"/>
                    <a:pt x="7170" y="12025"/>
                  </a:cubicBezTo>
                  <a:cubicBezTo>
                    <a:pt x="7170" y="12025"/>
                    <a:pt x="7349" y="11877"/>
                    <a:pt x="7349" y="11802"/>
                  </a:cubicBezTo>
                  <a:cubicBezTo>
                    <a:pt x="7439" y="11580"/>
                    <a:pt x="7618" y="11357"/>
                    <a:pt x="7708" y="11134"/>
                  </a:cubicBezTo>
                  <a:cubicBezTo>
                    <a:pt x="7798" y="11060"/>
                    <a:pt x="7798" y="11060"/>
                    <a:pt x="7798" y="10986"/>
                  </a:cubicBezTo>
                  <a:cubicBezTo>
                    <a:pt x="7887" y="10912"/>
                    <a:pt x="7887" y="10912"/>
                    <a:pt x="7887" y="10912"/>
                  </a:cubicBezTo>
                  <a:cubicBezTo>
                    <a:pt x="7977" y="10689"/>
                    <a:pt x="7887" y="10466"/>
                    <a:pt x="7887" y="10244"/>
                  </a:cubicBezTo>
                  <a:cubicBezTo>
                    <a:pt x="7887" y="10021"/>
                    <a:pt x="7887" y="9798"/>
                    <a:pt x="7977" y="9575"/>
                  </a:cubicBezTo>
                  <a:cubicBezTo>
                    <a:pt x="7977" y="9501"/>
                    <a:pt x="7977" y="9501"/>
                    <a:pt x="8066" y="9501"/>
                  </a:cubicBezTo>
                  <a:cubicBezTo>
                    <a:pt x="8156" y="9501"/>
                    <a:pt x="8246" y="9501"/>
                    <a:pt x="8335" y="9501"/>
                  </a:cubicBezTo>
                  <a:cubicBezTo>
                    <a:pt x="8425" y="9427"/>
                    <a:pt x="8604" y="9353"/>
                    <a:pt x="8694" y="9279"/>
                  </a:cubicBezTo>
                  <a:cubicBezTo>
                    <a:pt x="8783" y="9279"/>
                    <a:pt x="8694" y="9204"/>
                    <a:pt x="8694" y="9130"/>
                  </a:cubicBezTo>
                  <a:cubicBezTo>
                    <a:pt x="8694" y="9056"/>
                    <a:pt x="8694" y="8982"/>
                    <a:pt x="8694" y="8907"/>
                  </a:cubicBezTo>
                  <a:cubicBezTo>
                    <a:pt x="8694" y="8833"/>
                    <a:pt x="8783" y="8759"/>
                    <a:pt x="8873" y="8685"/>
                  </a:cubicBezTo>
                  <a:cubicBezTo>
                    <a:pt x="9052" y="8462"/>
                    <a:pt x="9232" y="8314"/>
                    <a:pt x="9411" y="8091"/>
                  </a:cubicBezTo>
                  <a:cubicBezTo>
                    <a:pt x="9411" y="8017"/>
                    <a:pt x="9500" y="8017"/>
                    <a:pt x="9500" y="7942"/>
                  </a:cubicBezTo>
                  <a:cubicBezTo>
                    <a:pt x="9500" y="7868"/>
                    <a:pt x="9500" y="7720"/>
                    <a:pt x="9500" y="7646"/>
                  </a:cubicBezTo>
                  <a:cubicBezTo>
                    <a:pt x="9500" y="7497"/>
                    <a:pt x="9232" y="7349"/>
                    <a:pt x="9321" y="7200"/>
                  </a:cubicBezTo>
                  <a:cubicBezTo>
                    <a:pt x="9321" y="7200"/>
                    <a:pt x="9321" y="7126"/>
                    <a:pt x="9321" y="7126"/>
                  </a:cubicBezTo>
                  <a:cubicBezTo>
                    <a:pt x="9411" y="7052"/>
                    <a:pt x="9500" y="7126"/>
                    <a:pt x="9500" y="7052"/>
                  </a:cubicBezTo>
                  <a:cubicBezTo>
                    <a:pt x="9590" y="7052"/>
                    <a:pt x="9590" y="6903"/>
                    <a:pt x="9590" y="6829"/>
                  </a:cubicBezTo>
                  <a:cubicBezTo>
                    <a:pt x="9680" y="6681"/>
                    <a:pt x="9769" y="6458"/>
                    <a:pt x="9859" y="6384"/>
                  </a:cubicBezTo>
                  <a:cubicBezTo>
                    <a:pt x="9949" y="6310"/>
                    <a:pt x="10128" y="6235"/>
                    <a:pt x="10128" y="6161"/>
                  </a:cubicBezTo>
                  <a:cubicBezTo>
                    <a:pt x="10217" y="6087"/>
                    <a:pt x="10217" y="6013"/>
                    <a:pt x="10307" y="6087"/>
                  </a:cubicBezTo>
                  <a:cubicBezTo>
                    <a:pt x="10397" y="6087"/>
                    <a:pt x="10576" y="6235"/>
                    <a:pt x="10666" y="6235"/>
                  </a:cubicBezTo>
                  <a:cubicBezTo>
                    <a:pt x="10755" y="6310"/>
                    <a:pt x="10755" y="6235"/>
                    <a:pt x="10755" y="6161"/>
                  </a:cubicBezTo>
                  <a:cubicBezTo>
                    <a:pt x="10845" y="6087"/>
                    <a:pt x="10934" y="6013"/>
                    <a:pt x="10934" y="5864"/>
                  </a:cubicBezTo>
                  <a:cubicBezTo>
                    <a:pt x="10934" y="5790"/>
                    <a:pt x="10934" y="5716"/>
                    <a:pt x="10934" y="5716"/>
                  </a:cubicBezTo>
                  <a:cubicBezTo>
                    <a:pt x="10934" y="5567"/>
                    <a:pt x="10934" y="5419"/>
                    <a:pt x="10934" y="5345"/>
                  </a:cubicBezTo>
                  <a:cubicBezTo>
                    <a:pt x="10934" y="5196"/>
                    <a:pt x="10934" y="5196"/>
                    <a:pt x="11114" y="5196"/>
                  </a:cubicBezTo>
                  <a:cubicBezTo>
                    <a:pt x="11114" y="5196"/>
                    <a:pt x="11114" y="5196"/>
                    <a:pt x="11203" y="5196"/>
                  </a:cubicBezTo>
                  <a:cubicBezTo>
                    <a:pt x="11203" y="5196"/>
                    <a:pt x="11293" y="5270"/>
                    <a:pt x="11293" y="5270"/>
                  </a:cubicBezTo>
                  <a:cubicBezTo>
                    <a:pt x="11383" y="5345"/>
                    <a:pt x="11562" y="5270"/>
                    <a:pt x="11651" y="5270"/>
                  </a:cubicBezTo>
                  <a:cubicBezTo>
                    <a:pt x="11741" y="5270"/>
                    <a:pt x="11741" y="5345"/>
                    <a:pt x="11831" y="5345"/>
                  </a:cubicBezTo>
                  <a:cubicBezTo>
                    <a:pt x="12010" y="5419"/>
                    <a:pt x="12100" y="5493"/>
                    <a:pt x="12279" y="5567"/>
                  </a:cubicBezTo>
                  <a:cubicBezTo>
                    <a:pt x="12368" y="5567"/>
                    <a:pt x="12368" y="5567"/>
                    <a:pt x="12458" y="5567"/>
                  </a:cubicBezTo>
                  <a:cubicBezTo>
                    <a:pt x="12548" y="5567"/>
                    <a:pt x="12637" y="5419"/>
                    <a:pt x="12637" y="5345"/>
                  </a:cubicBezTo>
                  <a:cubicBezTo>
                    <a:pt x="12548" y="5270"/>
                    <a:pt x="12548" y="5270"/>
                    <a:pt x="12458" y="5196"/>
                  </a:cubicBezTo>
                  <a:cubicBezTo>
                    <a:pt x="12458" y="5196"/>
                    <a:pt x="12637" y="5048"/>
                    <a:pt x="12637" y="4973"/>
                  </a:cubicBezTo>
                  <a:cubicBezTo>
                    <a:pt x="12727" y="4973"/>
                    <a:pt x="12727" y="4825"/>
                    <a:pt x="12727" y="4751"/>
                  </a:cubicBezTo>
                  <a:cubicBezTo>
                    <a:pt x="12727" y="4751"/>
                    <a:pt x="12727" y="4602"/>
                    <a:pt x="12727" y="4528"/>
                  </a:cubicBezTo>
                  <a:cubicBezTo>
                    <a:pt x="12727" y="4454"/>
                    <a:pt x="12637" y="4380"/>
                    <a:pt x="12548" y="4305"/>
                  </a:cubicBezTo>
                  <a:cubicBezTo>
                    <a:pt x="12637" y="4305"/>
                    <a:pt x="12817" y="4305"/>
                    <a:pt x="12996" y="4305"/>
                  </a:cubicBezTo>
                  <a:cubicBezTo>
                    <a:pt x="13085" y="4231"/>
                    <a:pt x="12996" y="4157"/>
                    <a:pt x="13175" y="4157"/>
                  </a:cubicBezTo>
                  <a:cubicBezTo>
                    <a:pt x="13265" y="4231"/>
                    <a:pt x="13444" y="4380"/>
                    <a:pt x="13444" y="4231"/>
                  </a:cubicBezTo>
                  <a:cubicBezTo>
                    <a:pt x="13444" y="4083"/>
                    <a:pt x="13265" y="4008"/>
                    <a:pt x="13354" y="3934"/>
                  </a:cubicBezTo>
                  <a:cubicBezTo>
                    <a:pt x="13444" y="3786"/>
                    <a:pt x="13534" y="3786"/>
                    <a:pt x="13713" y="3786"/>
                  </a:cubicBezTo>
                  <a:cubicBezTo>
                    <a:pt x="13802" y="3860"/>
                    <a:pt x="13802" y="3860"/>
                    <a:pt x="13892" y="3934"/>
                  </a:cubicBezTo>
                  <a:cubicBezTo>
                    <a:pt x="14071" y="4157"/>
                    <a:pt x="14161" y="4380"/>
                    <a:pt x="14340" y="4602"/>
                  </a:cubicBezTo>
                  <a:cubicBezTo>
                    <a:pt x="14430" y="4677"/>
                    <a:pt x="14430" y="4677"/>
                    <a:pt x="14430" y="4825"/>
                  </a:cubicBezTo>
                  <a:cubicBezTo>
                    <a:pt x="14430" y="4825"/>
                    <a:pt x="14430" y="4899"/>
                    <a:pt x="14520" y="4899"/>
                  </a:cubicBezTo>
                  <a:cubicBezTo>
                    <a:pt x="14520" y="4899"/>
                    <a:pt x="14520" y="4899"/>
                    <a:pt x="14609" y="4899"/>
                  </a:cubicBezTo>
                  <a:cubicBezTo>
                    <a:pt x="14609" y="4899"/>
                    <a:pt x="14609" y="4899"/>
                    <a:pt x="14609" y="4899"/>
                  </a:cubicBezTo>
                  <a:cubicBezTo>
                    <a:pt x="14699" y="4899"/>
                    <a:pt x="14788" y="4973"/>
                    <a:pt x="14788" y="4973"/>
                  </a:cubicBezTo>
                  <a:cubicBezTo>
                    <a:pt x="14878" y="4973"/>
                    <a:pt x="14968" y="4973"/>
                    <a:pt x="14968" y="4973"/>
                  </a:cubicBezTo>
                  <a:cubicBezTo>
                    <a:pt x="15147" y="5048"/>
                    <a:pt x="15057" y="5122"/>
                    <a:pt x="15237" y="5048"/>
                  </a:cubicBezTo>
                  <a:cubicBezTo>
                    <a:pt x="15237" y="4973"/>
                    <a:pt x="15326" y="4973"/>
                    <a:pt x="15326" y="4973"/>
                  </a:cubicBezTo>
                  <a:cubicBezTo>
                    <a:pt x="15416" y="4973"/>
                    <a:pt x="15505" y="4973"/>
                    <a:pt x="15505" y="4899"/>
                  </a:cubicBezTo>
                  <a:cubicBezTo>
                    <a:pt x="15595" y="4825"/>
                    <a:pt x="15595" y="4677"/>
                    <a:pt x="15685" y="4677"/>
                  </a:cubicBezTo>
                  <a:cubicBezTo>
                    <a:pt x="15864" y="4751"/>
                    <a:pt x="15864" y="4825"/>
                    <a:pt x="15954" y="4899"/>
                  </a:cubicBezTo>
                  <a:cubicBezTo>
                    <a:pt x="16133" y="4899"/>
                    <a:pt x="16222" y="4973"/>
                    <a:pt x="16312" y="5048"/>
                  </a:cubicBezTo>
                  <a:cubicBezTo>
                    <a:pt x="16402" y="5048"/>
                    <a:pt x="16402" y="5122"/>
                    <a:pt x="16491" y="5196"/>
                  </a:cubicBezTo>
                  <a:cubicBezTo>
                    <a:pt x="16581" y="5196"/>
                    <a:pt x="16491" y="5196"/>
                    <a:pt x="16581" y="5122"/>
                  </a:cubicBezTo>
                  <a:cubicBezTo>
                    <a:pt x="16581" y="5122"/>
                    <a:pt x="16581" y="5122"/>
                    <a:pt x="16671" y="5048"/>
                  </a:cubicBezTo>
                  <a:cubicBezTo>
                    <a:pt x="16671" y="5048"/>
                    <a:pt x="16671" y="5048"/>
                    <a:pt x="16760" y="4973"/>
                  </a:cubicBezTo>
                  <a:cubicBezTo>
                    <a:pt x="16760" y="4899"/>
                    <a:pt x="16760" y="4751"/>
                    <a:pt x="16760" y="4677"/>
                  </a:cubicBezTo>
                  <a:cubicBezTo>
                    <a:pt x="16850" y="4677"/>
                    <a:pt x="16939" y="4602"/>
                    <a:pt x="16939" y="4602"/>
                  </a:cubicBezTo>
                  <a:cubicBezTo>
                    <a:pt x="17029" y="4602"/>
                    <a:pt x="17119" y="4602"/>
                    <a:pt x="17119" y="4602"/>
                  </a:cubicBezTo>
                  <a:cubicBezTo>
                    <a:pt x="17119" y="4602"/>
                    <a:pt x="17298" y="4380"/>
                    <a:pt x="17298" y="4380"/>
                  </a:cubicBezTo>
                  <a:cubicBezTo>
                    <a:pt x="17298" y="4231"/>
                    <a:pt x="17208" y="4083"/>
                    <a:pt x="17208" y="4008"/>
                  </a:cubicBezTo>
                  <a:cubicBezTo>
                    <a:pt x="17208" y="3934"/>
                    <a:pt x="17298" y="3786"/>
                    <a:pt x="17298" y="3712"/>
                  </a:cubicBezTo>
                  <a:cubicBezTo>
                    <a:pt x="17298" y="3637"/>
                    <a:pt x="17298" y="3563"/>
                    <a:pt x="17298" y="3489"/>
                  </a:cubicBezTo>
                  <a:cubicBezTo>
                    <a:pt x="17298" y="3415"/>
                    <a:pt x="17298" y="3415"/>
                    <a:pt x="17388" y="3340"/>
                  </a:cubicBezTo>
                  <a:cubicBezTo>
                    <a:pt x="17388" y="3340"/>
                    <a:pt x="17388" y="3340"/>
                    <a:pt x="17388" y="3266"/>
                  </a:cubicBezTo>
                  <a:cubicBezTo>
                    <a:pt x="17477" y="3192"/>
                    <a:pt x="17388" y="3118"/>
                    <a:pt x="17477" y="3044"/>
                  </a:cubicBezTo>
                  <a:cubicBezTo>
                    <a:pt x="17477" y="2969"/>
                    <a:pt x="17567" y="2969"/>
                    <a:pt x="17567" y="2969"/>
                  </a:cubicBezTo>
                  <a:cubicBezTo>
                    <a:pt x="17656" y="2969"/>
                    <a:pt x="17656" y="2895"/>
                    <a:pt x="17656" y="2821"/>
                  </a:cubicBezTo>
                  <a:cubicBezTo>
                    <a:pt x="17746" y="2821"/>
                    <a:pt x="17746" y="2747"/>
                    <a:pt x="17836" y="2672"/>
                  </a:cubicBezTo>
                  <a:cubicBezTo>
                    <a:pt x="17836" y="2672"/>
                    <a:pt x="17836" y="2598"/>
                    <a:pt x="17836" y="2598"/>
                  </a:cubicBezTo>
                  <a:cubicBezTo>
                    <a:pt x="17925" y="2524"/>
                    <a:pt x="17925" y="2524"/>
                    <a:pt x="18015" y="2524"/>
                  </a:cubicBezTo>
                  <a:cubicBezTo>
                    <a:pt x="18015" y="2524"/>
                    <a:pt x="18105" y="2524"/>
                    <a:pt x="18194" y="2524"/>
                  </a:cubicBezTo>
                  <a:cubicBezTo>
                    <a:pt x="18284" y="2524"/>
                    <a:pt x="18284" y="2598"/>
                    <a:pt x="18373" y="2598"/>
                  </a:cubicBezTo>
                  <a:cubicBezTo>
                    <a:pt x="18463" y="2598"/>
                    <a:pt x="18553" y="2524"/>
                    <a:pt x="18553" y="2524"/>
                  </a:cubicBezTo>
                  <a:cubicBezTo>
                    <a:pt x="18553" y="2524"/>
                    <a:pt x="18553" y="2450"/>
                    <a:pt x="18553" y="2450"/>
                  </a:cubicBezTo>
                  <a:cubicBezTo>
                    <a:pt x="18553" y="2450"/>
                    <a:pt x="18642" y="2375"/>
                    <a:pt x="18642" y="2375"/>
                  </a:cubicBezTo>
                  <a:cubicBezTo>
                    <a:pt x="18642" y="2375"/>
                    <a:pt x="18642" y="2375"/>
                    <a:pt x="18732" y="2375"/>
                  </a:cubicBezTo>
                  <a:cubicBezTo>
                    <a:pt x="18732" y="2375"/>
                    <a:pt x="18732" y="2301"/>
                    <a:pt x="18732" y="2301"/>
                  </a:cubicBezTo>
                  <a:cubicBezTo>
                    <a:pt x="18822" y="2227"/>
                    <a:pt x="18822" y="2301"/>
                    <a:pt x="18911" y="2301"/>
                  </a:cubicBezTo>
                  <a:cubicBezTo>
                    <a:pt x="18911" y="2301"/>
                    <a:pt x="19001" y="2227"/>
                    <a:pt x="19001" y="2227"/>
                  </a:cubicBezTo>
                  <a:cubicBezTo>
                    <a:pt x="19001" y="2301"/>
                    <a:pt x="19090" y="2375"/>
                    <a:pt x="19090" y="2375"/>
                  </a:cubicBezTo>
                  <a:cubicBezTo>
                    <a:pt x="19180" y="2524"/>
                    <a:pt x="19180" y="2598"/>
                    <a:pt x="19359" y="2672"/>
                  </a:cubicBezTo>
                  <a:cubicBezTo>
                    <a:pt x="19449" y="2672"/>
                    <a:pt x="19359" y="2672"/>
                    <a:pt x="19449" y="2747"/>
                  </a:cubicBezTo>
                  <a:cubicBezTo>
                    <a:pt x="19449" y="2821"/>
                    <a:pt x="19449" y="2821"/>
                    <a:pt x="19449" y="2821"/>
                  </a:cubicBezTo>
                  <a:cubicBezTo>
                    <a:pt x="19628" y="2895"/>
                    <a:pt x="19807" y="2969"/>
                    <a:pt x="19897" y="3044"/>
                  </a:cubicBezTo>
                  <a:cubicBezTo>
                    <a:pt x="20076" y="3044"/>
                    <a:pt x="20076" y="3118"/>
                    <a:pt x="20076" y="3192"/>
                  </a:cubicBezTo>
                  <a:cubicBezTo>
                    <a:pt x="20166" y="3266"/>
                    <a:pt x="20256" y="3415"/>
                    <a:pt x="20166" y="3489"/>
                  </a:cubicBezTo>
                  <a:cubicBezTo>
                    <a:pt x="20166" y="3489"/>
                    <a:pt x="20076" y="3563"/>
                    <a:pt x="20076" y="3637"/>
                  </a:cubicBezTo>
                  <a:cubicBezTo>
                    <a:pt x="20076" y="3637"/>
                    <a:pt x="19987" y="3712"/>
                    <a:pt x="19897" y="3786"/>
                  </a:cubicBezTo>
                  <a:cubicBezTo>
                    <a:pt x="19807" y="3860"/>
                    <a:pt x="19807" y="3934"/>
                    <a:pt x="19807" y="4008"/>
                  </a:cubicBezTo>
                  <a:cubicBezTo>
                    <a:pt x="19807" y="4083"/>
                    <a:pt x="19807" y="4157"/>
                    <a:pt x="19807" y="4157"/>
                  </a:cubicBezTo>
                  <a:cubicBezTo>
                    <a:pt x="19807" y="4231"/>
                    <a:pt x="19807" y="4305"/>
                    <a:pt x="19897" y="4305"/>
                  </a:cubicBezTo>
                  <a:cubicBezTo>
                    <a:pt x="19897" y="4305"/>
                    <a:pt x="19987" y="4305"/>
                    <a:pt x="19987" y="4305"/>
                  </a:cubicBezTo>
                  <a:cubicBezTo>
                    <a:pt x="20076" y="4231"/>
                    <a:pt x="20076" y="4231"/>
                    <a:pt x="20076" y="4157"/>
                  </a:cubicBezTo>
                  <a:cubicBezTo>
                    <a:pt x="20166" y="4083"/>
                    <a:pt x="20166" y="3934"/>
                    <a:pt x="20256" y="3786"/>
                  </a:cubicBezTo>
                  <a:cubicBezTo>
                    <a:pt x="20256" y="3712"/>
                    <a:pt x="20345" y="3786"/>
                    <a:pt x="20435" y="3712"/>
                  </a:cubicBezTo>
                  <a:cubicBezTo>
                    <a:pt x="20524" y="3712"/>
                    <a:pt x="20524" y="3712"/>
                    <a:pt x="20614" y="3637"/>
                  </a:cubicBezTo>
                  <a:cubicBezTo>
                    <a:pt x="20614" y="3637"/>
                    <a:pt x="20704" y="3637"/>
                    <a:pt x="20704" y="3637"/>
                  </a:cubicBezTo>
                  <a:cubicBezTo>
                    <a:pt x="20793" y="3637"/>
                    <a:pt x="20793" y="3563"/>
                    <a:pt x="20883" y="3489"/>
                  </a:cubicBezTo>
                  <a:cubicBezTo>
                    <a:pt x="20883" y="3489"/>
                    <a:pt x="20883" y="3415"/>
                    <a:pt x="20883" y="3340"/>
                  </a:cubicBezTo>
                  <a:cubicBezTo>
                    <a:pt x="20883" y="3340"/>
                    <a:pt x="20973" y="3340"/>
                    <a:pt x="20883" y="3266"/>
                  </a:cubicBezTo>
                  <a:cubicBezTo>
                    <a:pt x="20883" y="3192"/>
                    <a:pt x="20973" y="3192"/>
                    <a:pt x="20883" y="3192"/>
                  </a:cubicBezTo>
                  <a:cubicBezTo>
                    <a:pt x="20883" y="3192"/>
                    <a:pt x="20883" y="3192"/>
                    <a:pt x="20883" y="3192"/>
                  </a:cubicBezTo>
                  <a:cubicBezTo>
                    <a:pt x="20883" y="3118"/>
                    <a:pt x="20883" y="3118"/>
                    <a:pt x="20883" y="3118"/>
                  </a:cubicBezTo>
                  <a:cubicBezTo>
                    <a:pt x="20973" y="3118"/>
                    <a:pt x="20973" y="3192"/>
                    <a:pt x="21062" y="3192"/>
                  </a:cubicBezTo>
                  <a:cubicBezTo>
                    <a:pt x="21152" y="3340"/>
                    <a:pt x="21152" y="3340"/>
                    <a:pt x="21331" y="3340"/>
                  </a:cubicBezTo>
                  <a:cubicBezTo>
                    <a:pt x="21421" y="3340"/>
                    <a:pt x="21421" y="3340"/>
                    <a:pt x="21510" y="3266"/>
                  </a:cubicBezTo>
                  <a:cubicBezTo>
                    <a:pt x="21510" y="3266"/>
                    <a:pt x="21510" y="3118"/>
                    <a:pt x="21510" y="3118"/>
                  </a:cubicBezTo>
                  <a:cubicBezTo>
                    <a:pt x="21510" y="2969"/>
                    <a:pt x="21421" y="2895"/>
                    <a:pt x="21421" y="2821"/>
                  </a:cubicBezTo>
                  <a:cubicBezTo>
                    <a:pt x="21421" y="2821"/>
                    <a:pt x="21331" y="2821"/>
                    <a:pt x="21331" y="2821"/>
                  </a:cubicBezTo>
                  <a:cubicBezTo>
                    <a:pt x="21331" y="2821"/>
                    <a:pt x="21331" y="2821"/>
                    <a:pt x="21331" y="2821"/>
                  </a:cubicBezTo>
                  <a:cubicBezTo>
                    <a:pt x="21331" y="2821"/>
                    <a:pt x="21331" y="2821"/>
                    <a:pt x="21241" y="2747"/>
                  </a:cubicBezTo>
                  <a:cubicBezTo>
                    <a:pt x="21241" y="2747"/>
                    <a:pt x="21152" y="2747"/>
                    <a:pt x="21152" y="2747"/>
                  </a:cubicBezTo>
                  <a:cubicBezTo>
                    <a:pt x="21062" y="2821"/>
                    <a:pt x="21152" y="3118"/>
                    <a:pt x="21062" y="3044"/>
                  </a:cubicBezTo>
                  <a:cubicBezTo>
                    <a:pt x="21152" y="3044"/>
                    <a:pt x="21062" y="2895"/>
                    <a:pt x="21062" y="2821"/>
                  </a:cubicBezTo>
                  <a:cubicBezTo>
                    <a:pt x="21062" y="2821"/>
                    <a:pt x="21062" y="2747"/>
                    <a:pt x="21062" y="2747"/>
                  </a:cubicBezTo>
                  <a:cubicBezTo>
                    <a:pt x="21062" y="2672"/>
                    <a:pt x="20973" y="2747"/>
                    <a:pt x="20973" y="2747"/>
                  </a:cubicBezTo>
                  <a:cubicBezTo>
                    <a:pt x="21062" y="2672"/>
                    <a:pt x="20973" y="2598"/>
                    <a:pt x="20883" y="2672"/>
                  </a:cubicBezTo>
                  <a:cubicBezTo>
                    <a:pt x="20883" y="2672"/>
                    <a:pt x="20883" y="2747"/>
                    <a:pt x="20883" y="2821"/>
                  </a:cubicBezTo>
                  <a:cubicBezTo>
                    <a:pt x="20883" y="2821"/>
                    <a:pt x="20973" y="2821"/>
                    <a:pt x="20883" y="2895"/>
                  </a:cubicBezTo>
                  <a:cubicBezTo>
                    <a:pt x="20883" y="2895"/>
                    <a:pt x="20883" y="2895"/>
                    <a:pt x="20883" y="2895"/>
                  </a:cubicBezTo>
                  <a:cubicBezTo>
                    <a:pt x="20793" y="2895"/>
                    <a:pt x="20883" y="2895"/>
                    <a:pt x="20883" y="2969"/>
                  </a:cubicBezTo>
                  <a:cubicBezTo>
                    <a:pt x="20883" y="3044"/>
                    <a:pt x="20883" y="3044"/>
                    <a:pt x="20883" y="2969"/>
                  </a:cubicBezTo>
                  <a:cubicBezTo>
                    <a:pt x="20793" y="2969"/>
                    <a:pt x="20883" y="2895"/>
                    <a:pt x="20793" y="2969"/>
                  </a:cubicBezTo>
                  <a:cubicBezTo>
                    <a:pt x="20793" y="2969"/>
                    <a:pt x="20704" y="2969"/>
                    <a:pt x="20704" y="3044"/>
                  </a:cubicBezTo>
                  <a:cubicBezTo>
                    <a:pt x="20704" y="2969"/>
                    <a:pt x="20793" y="2969"/>
                    <a:pt x="20793" y="2895"/>
                  </a:cubicBezTo>
                  <a:cubicBezTo>
                    <a:pt x="20793" y="2821"/>
                    <a:pt x="20704" y="2895"/>
                    <a:pt x="20704" y="2895"/>
                  </a:cubicBezTo>
                  <a:cubicBezTo>
                    <a:pt x="20614" y="2969"/>
                    <a:pt x="20524" y="2895"/>
                    <a:pt x="20524" y="2895"/>
                  </a:cubicBezTo>
                  <a:cubicBezTo>
                    <a:pt x="20435" y="2969"/>
                    <a:pt x="20345" y="3044"/>
                    <a:pt x="20345" y="3044"/>
                  </a:cubicBezTo>
                  <a:cubicBezTo>
                    <a:pt x="20345" y="3044"/>
                    <a:pt x="20345" y="3044"/>
                    <a:pt x="20345" y="2969"/>
                  </a:cubicBezTo>
                  <a:cubicBezTo>
                    <a:pt x="20345" y="2969"/>
                    <a:pt x="20345" y="2969"/>
                    <a:pt x="20345" y="2969"/>
                  </a:cubicBezTo>
                  <a:cubicBezTo>
                    <a:pt x="20435" y="2969"/>
                    <a:pt x="20435" y="2895"/>
                    <a:pt x="20524" y="2821"/>
                  </a:cubicBezTo>
                  <a:cubicBezTo>
                    <a:pt x="20524" y="2747"/>
                    <a:pt x="20524" y="2747"/>
                    <a:pt x="20524" y="2672"/>
                  </a:cubicBezTo>
                  <a:cubicBezTo>
                    <a:pt x="20524" y="2598"/>
                    <a:pt x="20524" y="2598"/>
                    <a:pt x="20524" y="2598"/>
                  </a:cubicBezTo>
                  <a:cubicBezTo>
                    <a:pt x="20524" y="2524"/>
                    <a:pt x="20524" y="2598"/>
                    <a:pt x="20524" y="2598"/>
                  </a:cubicBezTo>
                  <a:cubicBezTo>
                    <a:pt x="20524" y="2598"/>
                    <a:pt x="20435" y="2598"/>
                    <a:pt x="20435" y="2598"/>
                  </a:cubicBezTo>
                  <a:cubicBezTo>
                    <a:pt x="20435" y="2598"/>
                    <a:pt x="20345" y="2598"/>
                    <a:pt x="20345" y="2598"/>
                  </a:cubicBezTo>
                  <a:cubicBezTo>
                    <a:pt x="20345" y="2598"/>
                    <a:pt x="20345" y="2672"/>
                    <a:pt x="20256" y="2672"/>
                  </a:cubicBezTo>
                  <a:cubicBezTo>
                    <a:pt x="20256" y="2672"/>
                    <a:pt x="20256" y="2598"/>
                    <a:pt x="20345" y="2598"/>
                  </a:cubicBezTo>
                  <a:cubicBezTo>
                    <a:pt x="20345" y="2524"/>
                    <a:pt x="20435" y="2524"/>
                    <a:pt x="20524" y="2450"/>
                  </a:cubicBezTo>
                  <a:cubicBezTo>
                    <a:pt x="20435" y="2450"/>
                    <a:pt x="20345" y="2375"/>
                    <a:pt x="20256" y="2375"/>
                  </a:cubicBezTo>
                  <a:cubicBezTo>
                    <a:pt x="20166" y="2375"/>
                    <a:pt x="20076" y="2375"/>
                    <a:pt x="19987" y="2375"/>
                  </a:cubicBezTo>
                  <a:cubicBezTo>
                    <a:pt x="20076" y="2375"/>
                    <a:pt x="20076" y="2301"/>
                    <a:pt x="19987" y="2301"/>
                  </a:cubicBezTo>
                  <a:cubicBezTo>
                    <a:pt x="19987" y="2301"/>
                    <a:pt x="19987" y="2301"/>
                    <a:pt x="20076" y="2301"/>
                  </a:cubicBezTo>
                  <a:cubicBezTo>
                    <a:pt x="19897" y="2301"/>
                    <a:pt x="19807" y="2227"/>
                    <a:pt x="19718" y="2227"/>
                  </a:cubicBezTo>
                  <a:cubicBezTo>
                    <a:pt x="19718" y="2227"/>
                    <a:pt x="19718" y="2227"/>
                    <a:pt x="19807" y="2227"/>
                  </a:cubicBezTo>
                  <a:cubicBezTo>
                    <a:pt x="19718" y="2153"/>
                    <a:pt x="19718" y="2227"/>
                    <a:pt x="19628" y="2227"/>
                  </a:cubicBezTo>
                  <a:cubicBezTo>
                    <a:pt x="19539" y="2153"/>
                    <a:pt x="19718" y="2079"/>
                    <a:pt x="19718" y="2079"/>
                  </a:cubicBezTo>
                  <a:cubicBezTo>
                    <a:pt x="19628" y="2079"/>
                    <a:pt x="19628" y="2079"/>
                    <a:pt x="19628" y="2079"/>
                  </a:cubicBezTo>
                  <a:cubicBezTo>
                    <a:pt x="19628" y="2004"/>
                    <a:pt x="20076" y="2153"/>
                    <a:pt x="20076" y="2153"/>
                  </a:cubicBezTo>
                  <a:cubicBezTo>
                    <a:pt x="20345" y="2227"/>
                    <a:pt x="20614" y="2227"/>
                    <a:pt x="20883" y="2227"/>
                  </a:cubicBezTo>
                  <a:cubicBezTo>
                    <a:pt x="20793" y="2227"/>
                    <a:pt x="20973" y="2153"/>
                    <a:pt x="21062" y="2153"/>
                  </a:cubicBezTo>
                  <a:cubicBezTo>
                    <a:pt x="21062" y="2153"/>
                    <a:pt x="21062" y="2153"/>
                    <a:pt x="21062" y="2079"/>
                  </a:cubicBezTo>
                  <a:cubicBezTo>
                    <a:pt x="21062" y="2079"/>
                    <a:pt x="21062" y="2079"/>
                    <a:pt x="21062" y="2079"/>
                  </a:cubicBezTo>
                  <a:cubicBezTo>
                    <a:pt x="21062" y="2004"/>
                    <a:pt x="21062" y="2004"/>
                    <a:pt x="21152" y="2004"/>
                  </a:cubicBezTo>
                  <a:cubicBezTo>
                    <a:pt x="21152" y="2004"/>
                    <a:pt x="21152" y="1930"/>
                    <a:pt x="21152" y="1930"/>
                  </a:cubicBezTo>
                  <a:cubicBezTo>
                    <a:pt x="21241" y="1856"/>
                    <a:pt x="21331" y="1856"/>
                    <a:pt x="21331" y="1856"/>
                  </a:cubicBezTo>
                  <a:cubicBezTo>
                    <a:pt x="21421" y="1856"/>
                    <a:pt x="21421" y="1856"/>
                    <a:pt x="21510" y="1856"/>
                  </a:cubicBezTo>
                  <a:cubicBezTo>
                    <a:pt x="21600" y="1856"/>
                    <a:pt x="21600" y="1856"/>
                    <a:pt x="21600" y="1856"/>
                  </a:cubicBezTo>
                  <a:cubicBezTo>
                    <a:pt x="21600" y="1782"/>
                    <a:pt x="21600" y="1782"/>
                    <a:pt x="21600" y="1782"/>
                  </a:cubicBezTo>
                  <a:close/>
                  <a:moveTo>
                    <a:pt x="16850" y="297"/>
                  </a:moveTo>
                  <a:cubicBezTo>
                    <a:pt x="16850" y="371"/>
                    <a:pt x="16939" y="297"/>
                    <a:pt x="16939" y="297"/>
                  </a:cubicBezTo>
                  <a:cubicBezTo>
                    <a:pt x="17029" y="297"/>
                    <a:pt x="17029" y="297"/>
                    <a:pt x="17029" y="297"/>
                  </a:cubicBezTo>
                  <a:cubicBezTo>
                    <a:pt x="17029" y="371"/>
                    <a:pt x="17029" y="371"/>
                    <a:pt x="16939" y="371"/>
                  </a:cubicBezTo>
                  <a:cubicBezTo>
                    <a:pt x="16939" y="446"/>
                    <a:pt x="17029" y="520"/>
                    <a:pt x="17029" y="520"/>
                  </a:cubicBezTo>
                  <a:cubicBezTo>
                    <a:pt x="17119" y="520"/>
                    <a:pt x="17208" y="446"/>
                    <a:pt x="17208" y="446"/>
                  </a:cubicBezTo>
                  <a:cubicBezTo>
                    <a:pt x="17208" y="446"/>
                    <a:pt x="17208" y="446"/>
                    <a:pt x="17208" y="371"/>
                  </a:cubicBezTo>
                  <a:cubicBezTo>
                    <a:pt x="17208" y="371"/>
                    <a:pt x="17298" y="446"/>
                    <a:pt x="17298" y="446"/>
                  </a:cubicBezTo>
                  <a:cubicBezTo>
                    <a:pt x="17388" y="446"/>
                    <a:pt x="17388" y="371"/>
                    <a:pt x="17388" y="371"/>
                  </a:cubicBezTo>
                  <a:cubicBezTo>
                    <a:pt x="17477" y="371"/>
                    <a:pt x="17477" y="371"/>
                    <a:pt x="17477" y="371"/>
                  </a:cubicBezTo>
                  <a:cubicBezTo>
                    <a:pt x="17477" y="371"/>
                    <a:pt x="17477" y="371"/>
                    <a:pt x="17567" y="371"/>
                  </a:cubicBezTo>
                  <a:cubicBezTo>
                    <a:pt x="17567" y="371"/>
                    <a:pt x="17656" y="223"/>
                    <a:pt x="17567" y="223"/>
                  </a:cubicBezTo>
                  <a:cubicBezTo>
                    <a:pt x="17567" y="223"/>
                    <a:pt x="17477" y="446"/>
                    <a:pt x="17388" y="297"/>
                  </a:cubicBezTo>
                  <a:cubicBezTo>
                    <a:pt x="17477" y="297"/>
                    <a:pt x="17388" y="223"/>
                    <a:pt x="17388" y="223"/>
                  </a:cubicBezTo>
                  <a:cubicBezTo>
                    <a:pt x="17388" y="223"/>
                    <a:pt x="17477" y="149"/>
                    <a:pt x="17477" y="74"/>
                  </a:cubicBezTo>
                  <a:cubicBezTo>
                    <a:pt x="17388" y="149"/>
                    <a:pt x="17388" y="149"/>
                    <a:pt x="17298" y="149"/>
                  </a:cubicBezTo>
                  <a:cubicBezTo>
                    <a:pt x="17298" y="149"/>
                    <a:pt x="17298" y="149"/>
                    <a:pt x="17298" y="74"/>
                  </a:cubicBezTo>
                  <a:cubicBezTo>
                    <a:pt x="17298" y="149"/>
                    <a:pt x="17298" y="149"/>
                    <a:pt x="17298" y="149"/>
                  </a:cubicBezTo>
                  <a:cubicBezTo>
                    <a:pt x="17208" y="149"/>
                    <a:pt x="17298" y="74"/>
                    <a:pt x="17298" y="0"/>
                  </a:cubicBezTo>
                  <a:cubicBezTo>
                    <a:pt x="17208" y="0"/>
                    <a:pt x="17208" y="0"/>
                    <a:pt x="17208" y="74"/>
                  </a:cubicBezTo>
                  <a:cubicBezTo>
                    <a:pt x="17208" y="-74"/>
                    <a:pt x="17119" y="74"/>
                    <a:pt x="17119" y="0"/>
                  </a:cubicBezTo>
                  <a:cubicBezTo>
                    <a:pt x="17029" y="74"/>
                    <a:pt x="17119" y="74"/>
                    <a:pt x="17119" y="149"/>
                  </a:cubicBezTo>
                  <a:cubicBezTo>
                    <a:pt x="17208" y="149"/>
                    <a:pt x="17208" y="149"/>
                    <a:pt x="17208" y="223"/>
                  </a:cubicBezTo>
                  <a:cubicBezTo>
                    <a:pt x="17208" y="223"/>
                    <a:pt x="17029" y="149"/>
                    <a:pt x="17029" y="149"/>
                  </a:cubicBezTo>
                  <a:cubicBezTo>
                    <a:pt x="16939" y="149"/>
                    <a:pt x="17029" y="149"/>
                    <a:pt x="17029" y="223"/>
                  </a:cubicBezTo>
                  <a:cubicBezTo>
                    <a:pt x="16939" y="223"/>
                    <a:pt x="16939" y="149"/>
                    <a:pt x="16850" y="223"/>
                  </a:cubicBezTo>
                  <a:cubicBezTo>
                    <a:pt x="16850" y="223"/>
                    <a:pt x="16850" y="223"/>
                    <a:pt x="16939" y="223"/>
                  </a:cubicBezTo>
                  <a:cubicBezTo>
                    <a:pt x="16850" y="223"/>
                    <a:pt x="16850" y="297"/>
                    <a:pt x="16850" y="297"/>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95" name="Shape 2696">
              <a:extLst>
                <a:ext uri="{FF2B5EF4-FFF2-40B4-BE49-F238E27FC236}">
                  <a16:creationId xmlns:a16="http://schemas.microsoft.com/office/drawing/2014/main" id="{E78288CC-5AB6-4C65-9A86-6A8D216C9DC4}"/>
                </a:ext>
              </a:extLst>
            </p:cNvPr>
            <p:cNvSpPr/>
            <p:nvPr/>
          </p:nvSpPr>
          <p:spPr>
            <a:xfrm>
              <a:off x="3048345" y="10524216"/>
              <a:ext cx="597989" cy="380156"/>
            </a:xfrm>
            <a:custGeom>
              <a:avLst/>
              <a:gdLst/>
              <a:ahLst/>
              <a:cxnLst>
                <a:cxn ang="0">
                  <a:pos x="wd2" y="hd2"/>
                </a:cxn>
                <a:cxn ang="5400000">
                  <a:pos x="wd2" y="hd2"/>
                </a:cxn>
                <a:cxn ang="10800000">
                  <a:pos x="wd2" y="hd2"/>
                </a:cxn>
                <a:cxn ang="16200000">
                  <a:pos x="wd2" y="hd2"/>
                </a:cxn>
              </a:cxnLst>
              <a:rect l="0" t="0" r="r" b="b"/>
              <a:pathLst>
                <a:path w="21600" h="21400" extrusionOk="0">
                  <a:moveTo>
                    <a:pt x="21600" y="12600"/>
                  </a:moveTo>
                  <a:cubicBezTo>
                    <a:pt x="21086" y="12600"/>
                    <a:pt x="21086" y="11800"/>
                    <a:pt x="21600" y="11000"/>
                  </a:cubicBezTo>
                  <a:cubicBezTo>
                    <a:pt x="21600" y="11000"/>
                    <a:pt x="21600" y="8600"/>
                    <a:pt x="21086" y="8600"/>
                  </a:cubicBezTo>
                  <a:cubicBezTo>
                    <a:pt x="21086" y="8600"/>
                    <a:pt x="21086" y="9400"/>
                    <a:pt x="21086" y="9400"/>
                  </a:cubicBezTo>
                  <a:cubicBezTo>
                    <a:pt x="20571" y="9400"/>
                    <a:pt x="20571" y="9400"/>
                    <a:pt x="20571" y="9400"/>
                  </a:cubicBezTo>
                  <a:cubicBezTo>
                    <a:pt x="20571" y="9400"/>
                    <a:pt x="20571" y="9400"/>
                    <a:pt x="20571" y="9400"/>
                  </a:cubicBezTo>
                  <a:cubicBezTo>
                    <a:pt x="20571" y="9400"/>
                    <a:pt x="20571" y="10200"/>
                    <a:pt x="20571" y="10200"/>
                  </a:cubicBezTo>
                  <a:cubicBezTo>
                    <a:pt x="20057" y="10200"/>
                    <a:pt x="20057" y="10200"/>
                    <a:pt x="19543" y="10200"/>
                  </a:cubicBezTo>
                  <a:cubicBezTo>
                    <a:pt x="19543" y="10200"/>
                    <a:pt x="19029" y="9400"/>
                    <a:pt x="19029" y="9400"/>
                  </a:cubicBezTo>
                  <a:cubicBezTo>
                    <a:pt x="18514" y="9400"/>
                    <a:pt x="19029" y="8600"/>
                    <a:pt x="18514" y="8600"/>
                  </a:cubicBezTo>
                  <a:cubicBezTo>
                    <a:pt x="18514" y="8600"/>
                    <a:pt x="18514" y="8600"/>
                    <a:pt x="18000" y="8600"/>
                  </a:cubicBezTo>
                  <a:cubicBezTo>
                    <a:pt x="18000" y="7800"/>
                    <a:pt x="17486" y="7800"/>
                    <a:pt x="17486" y="7800"/>
                  </a:cubicBezTo>
                  <a:cubicBezTo>
                    <a:pt x="16971" y="7800"/>
                    <a:pt x="16971" y="7800"/>
                    <a:pt x="16971" y="7800"/>
                  </a:cubicBezTo>
                  <a:cubicBezTo>
                    <a:pt x="16971" y="7000"/>
                    <a:pt x="17486" y="5400"/>
                    <a:pt x="17486" y="4600"/>
                  </a:cubicBezTo>
                  <a:cubicBezTo>
                    <a:pt x="18000" y="3800"/>
                    <a:pt x="17486" y="3000"/>
                    <a:pt x="16971" y="3000"/>
                  </a:cubicBezTo>
                  <a:cubicBezTo>
                    <a:pt x="16457" y="2200"/>
                    <a:pt x="15943" y="1400"/>
                    <a:pt x="15429" y="1400"/>
                  </a:cubicBezTo>
                  <a:cubicBezTo>
                    <a:pt x="14914" y="1400"/>
                    <a:pt x="14914" y="1400"/>
                    <a:pt x="14400" y="1400"/>
                  </a:cubicBezTo>
                  <a:cubicBezTo>
                    <a:pt x="14400" y="1400"/>
                    <a:pt x="13886" y="1400"/>
                    <a:pt x="13886" y="1400"/>
                  </a:cubicBezTo>
                  <a:cubicBezTo>
                    <a:pt x="13886" y="600"/>
                    <a:pt x="13371" y="600"/>
                    <a:pt x="13371" y="1400"/>
                  </a:cubicBezTo>
                  <a:cubicBezTo>
                    <a:pt x="13371" y="1400"/>
                    <a:pt x="13371" y="600"/>
                    <a:pt x="13371" y="600"/>
                  </a:cubicBezTo>
                  <a:cubicBezTo>
                    <a:pt x="12857" y="-200"/>
                    <a:pt x="12857" y="-200"/>
                    <a:pt x="12857" y="600"/>
                  </a:cubicBezTo>
                  <a:cubicBezTo>
                    <a:pt x="12857" y="-200"/>
                    <a:pt x="12343" y="-200"/>
                    <a:pt x="12343" y="600"/>
                  </a:cubicBezTo>
                  <a:cubicBezTo>
                    <a:pt x="12343" y="600"/>
                    <a:pt x="11829" y="600"/>
                    <a:pt x="11829" y="1400"/>
                  </a:cubicBezTo>
                  <a:cubicBezTo>
                    <a:pt x="11829" y="2200"/>
                    <a:pt x="12857" y="600"/>
                    <a:pt x="12857" y="2200"/>
                  </a:cubicBezTo>
                  <a:cubicBezTo>
                    <a:pt x="12343" y="1400"/>
                    <a:pt x="12857" y="2200"/>
                    <a:pt x="12857" y="2200"/>
                  </a:cubicBezTo>
                  <a:cubicBezTo>
                    <a:pt x="12343" y="2200"/>
                    <a:pt x="12343" y="2200"/>
                    <a:pt x="12343" y="2200"/>
                  </a:cubicBezTo>
                  <a:cubicBezTo>
                    <a:pt x="11829" y="2200"/>
                    <a:pt x="11829" y="2200"/>
                    <a:pt x="11829" y="2200"/>
                  </a:cubicBezTo>
                  <a:cubicBezTo>
                    <a:pt x="11829" y="2200"/>
                    <a:pt x="11314" y="2200"/>
                    <a:pt x="11314" y="2200"/>
                  </a:cubicBezTo>
                  <a:cubicBezTo>
                    <a:pt x="11314" y="2200"/>
                    <a:pt x="11314" y="2200"/>
                    <a:pt x="10800" y="2200"/>
                  </a:cubicBezTo>
                  <a:cubicBezTo>
                    <a:pt x="10800" y="2200"/>
                    <a:pt x="10286" y="2200"/>
                    <a:pt x="10286" y="2200"/>
                  </a:cubicBezTo>
                  <a:cubicBezTo>
                    <a:pt x="10286" y="3000"/>
                    <a:pt x="9771" y="3000"/>
                    <a:pt x="9771" y="3000"/>
                  </a:cubicBezTo>
                  <a:cubicBezTo>
                    <a:pt x="9257" y="2200"/>
                    <a:pt x="9257" y="2200"/>
                    <a:pt x="9257" y="2200"/>
                  </a:cubicBezTo>
                  <a:cubicBezTo>
                    <a:pt x="9257" y="2200"/>
                    <a:pt x="9257" y="2200"/>
                    <a:pt x="8743" y="2200"/>
                  </a:cubicBezTo>
                  <a:cubicBezTo>
                    <a:pt x="8743" y="3000"/>
                    <a:pt x="8229" y="3000"/>
                    <a:pt x="8229" y="2200"/>
                  </a:cubicBezTo>
                  <a:cubicBezTo>
                    <a:pt x="8229" y="2200"/>
                    <a:pt x="8229" y="2200"/>
                    <a:pt x="8229" y="2200"/>
                  </a:cubicBezTo>
                  <a:cubicBezTo>
                    <a:pt x="7714" y="2200"/>
                    <a:pt x="7714" y="2200"/>
                    <a:pt x="7200" y="3000"/>
                  </a:cubicBezTo>
                  <a:cubicBezTo>
                    <a:pt x="7714" y="3000"/>
                    <a:pt x="7200" y="3800"/>
                    <a:pt x="7200" y="3000"/>
                  </a:cubicBezTo>
                  <a:cubicBezTo>
                    <a:pt x="7714" y="4600"/>
                    <a:pt x="5657" y="4600"/>
                    <a:pt x="6171" y="3000"/>
                  </a:cubicBezTo>
                  <a:cubicBezTo>
                    <a:pt x="5657" y="3000"/>
                    <a:pt x="5143" y="3000"/>
                    <a:pt x="5143" y="3800"/>
                  </a:cubicBezTo>
                  <a:cubicBezTo>
                    <a:pt x="5143" y="3000"/>
                    <a:pt x="5143" y="3800"/>
                    <a:pt x="5143" y="3800"/>
                  </a:cubicBezTo>
                  <a:cubicBezTo>
                    <a:pt x="5143" y="3800"/>
                    <a:pt x="4629" y="3800"/>
                    <a:pt x="4629" y="3800"/>
                  </a:cubicBezTo>
                  <a:cubicBezTo>
                    <a:pt x="4629" y="4600"/>
                    <a:pt x="4629" y="4600"/>
                    <a:pt x="4629" y="4600"/>
                  </a:cubicBezTo>
                  <a:cubicBezTo>
                    <a:pt x="4629" y="4600"/>
                    <a:pt x="5143" y="4600"/>
                    <a:pt x="5143" y="5400"/>
                  </a:cubicBezTo>
                  <a:cubicBezTo>
                    <a:pt x="5143" y="5400"/>
                    <a:pt x="5143" y="5400"/>
                    <a:pt x="5143" y="5400"/>
                  </a:cubicBezTo>
                  <a:cubicBezTo>
                    <a:pt x="4629" y="5400"/>
                    <a:pt x="4629" y="6200"/>
                    <a:pt x="4629" y="6200"/>
                  </a:cubicBezTo>
                  <a:cubicBezTo>
                    <a:pt x="4629" y="7000"/>
                    <a:pt x="4114" y="7000"/>
                    <a:pt x="4114" y="7800"/>
                  </a:cubicBezTo>
                  <a:cubicBezTo>
                    <a:pt x="3600" y="7800"/>
                    <a:pt x="3600" y="8600"/>
                    <a:pt x="3086" y="8600"/>
                  </a:cubicBezTo>
                  <a:cubicBezTo>
                    <a:pt x="3086" y="9400"/>
                    <a:pt x="2571" y="9400"/>
                    <a:pt x="2571" y="9400"/>
                  </a:cubicBezTo>
                  <a:cubicBezTo>
                    <a:pt x="2571" y="9400"/>
                    <a:pt x="2571" y="9400"/>
                    <a:pt x="2571" y="10200"/>
                  </a:cubicBezTo>
                  <a:cubicBezTo>
                    <a:pt x="2571" y="11000"/>
                    <a:pt x="2571" y="11000"/>
                    <a:pt x="2057" y="11800"/>
                  </a:cubicBezTo>
                  <a:cubicBezTo>
                    <a:pt x="1543" y="12600"/>
                    <a:pt x="1029" y="12600"/>
                    <a:pt x="1029" y="13400"/>
                  </a:cubicBezTo>
                  <a:cubicBezTo>
                    <a:pt x="1029" y="13400"/>
                    <a:pt x="1029" y="13400"/>
                    <a:pt x="1029" y="13400"/>
                  </a:cubicBezTo>
                  <a:cubicBezTo>
                    <a:pt x="1029" y="14200"/>
                    <a:pt x="1029" y="14200"/>
                    <a:pt x="514" y="14200"/>
                  </a:cubicBezTo>
                  <a:cubicBezTo>
                    <a:pt x="514" y="14200"/>
                    <a:pt x="514" y="15000"/>
                    <a:pt x="514" y="15000"/>
                  </a:cubicBezTo>
                  <a:cubicBezTo>
                    <a:pt x="1029" y="15000"/>
                    <a:pt x="1029" y="16600"/>
                    <a:pt x="514" y="16600"/>
                  </a:cubicBezTo>
                  <a:cubicBezTo>
                    <a:pt x="514" y="16600"/>
                    <a:pt x="514" y="16600"/>
                    <a:pt x="0" y="17400"/>
                  </a:cubicBezTo>
                  <a:cubicBezTo>
                    <a:pt x="0" y="17400"/>
                    <a:pt x="514" y="17400"/>
                    <a:pt x="0" y="18200"/>
                  </a:cubicBezTo>
                  <a:cubicBezTo>
                    <a:pt x="514" y="18200"/>
                    <a:pt x="1029" y="18200"/>
                    <a:pt x="1543" y="17400"/>
                  </a:cubicBezTo>
                  <a:cubicBezTo>
                    <a:pt x="2057" y="16600"/>
                    <a:pt x="1543" y="17400"/>
                    <a:pt x="1543" y="15800"/>
                  </a:cubicBezTo>
                  <a:cubicBezTo>
                    <a:pt x="1543" y="15000"/>
                    <a:pt x="2057" y="15000"/>
                    <a:pt x="2571" y="15000"/>
                  </a:cubicBezTo>
                  <a:cubicBezTo>
                    <a:pt x="2571" y="15000"/>
                    <a:pt x="3600" y="14200"/>
                    <a:pt x="4114" y="15000"/>
                  </a:cubicBezTo>
                  <a:cubicBezTo>
                    <a:pt x="4114" y="15000"/>
                    <a:pt x="4114" y="15000"/>
                    <a:pt x="4114" y="15800"/>
                  </a:cubicBezTo>
                  <a:cubicBezTo>
                    <a:pt x="4114" y="15800"/>
                    <a:pt x="4114" y="16600"/>
                    <a:pt x="4114" y="16600"/>
                  </a:cubicBezTo>
                  <a:cubicBezTo>
                    <a:pt x="4114" y="16600"/>
                    <a:pt x="4114" y="17400"/>
                    <a:pt x="4114" y="18200"/>
                  </a:cubicBezTo>
                  <a:cubicBezTo>
                    <a:pt x="4114" y="18200"/>
                    <a:pt x="4629" y="18200"/>
                    <a:pt x="4629" y="18200"/>
                  </a:cubicBezTo>
                  <a:cubicBezTo>
                    <a:pt x="4629" y="18200"/>
                    <a:pt x="4629" y="18200"/>
                    <a:pt x="4629" y="18200"/>
                  </a:cubicBezTo>
                  <a:cubicBezTo>
                    <a:pt x="4629" y="18200"/>
                    <a:pt x="4629" y="19000"/>
                    <a:pt x="4629" y="19000"/>
                  </a:cubicBezTo>
                  <a:cubicBezTo>
                    <a:pt x="4629" y="19000"/>
                    <a:pt x="4629" y="19000"/>
                    <a:pt x="4629" y="19000"/>
                  </a:cubicBezTo>
                  <a:cubicBezTo>
                    <a:pt x="5143" y="19000"/>
                    <a:pt x="5143" y="20600"/>
                    <a:pt x="5657" y="20600"/>
                  </a:cubicBezTo>
                  <a:cubicBezTo>
                    <a:pt x="5657" y="20600"/>
                    <a:pt x="5657" y="20600"/>
                    <a:pt x="6171" y="20600"/>
                  </a:cubicBezTo>
                  <a:cubicBezTo>
                    <a:pt x="6171" y="20600"/>
                    <a:pt x="6686" y="20600"/>
                    <a:pt x="6686" y="20600"/>
                  </a:cubicBezTo>
                  <a:cubicBezTo>
                    <a:pt x="7200" y="19800"/>
                    <a:pt x="7714" y="19800"/>
                    <a:pt x="8229" y="19800"/>
                  </a:cubicBezTo>
                  <a:cubicBezTo>
                    <a:pt x="8229" y="19800"/>
                    <a:pt x="8743" y="20600"/>
                    <a:pt x="9257" y="20600"/>
                  </a:cubicBezTo>
                  <a:cubicBezTo>
                    <a:pt x="9257" y="20600"/>
                    <a:pt x="9257" y="19800"/>
                    <a:pt x="9257" y="19800"/>
                  </a:cubicBezTo>
                  <a:cubicBezTo>
                    <a:pt x="9257" y="19800"/>
                    <a:pt x="9771" y="19800"/>
                    <a:pt x="9771" y="19800"/>
                  </a:cubicBezTo>
                  <a:cubicBezTo>
                    <a:pt x="9771" y="19000"/>
                    <a:pt x="9771" y="19000"/>
                    <a:pt x="9771" y="18200"/>
                  </a:cubicBezTo>
                  <a:cubicBezTo>
                    <a:pt x="10286" y="18200"/>
                    <a:pt x="10286" y="18200"/>
                    <a:pt x="10286" y="18200"/>
                  </a:cubicBezTo>
                  <a:cubicBezTo>
                    <a:pt x="10800" y="17400"/>
                    <a:pt x="10286" y="16600"/>
                    <a:pt x="10286" y="16600"/>
                  </a:cubicBezTo>
                  <a:cubicBezTo>
                    <a:pt x="10286" y="16600"/>
                    <a:pt x="10800" y="15800"/>
                    <a:pt x="10800" y="15800"/>
                  </a:cubicBezTo>
                  <a:cubicBezTo>
                    <a:pt x="11314" y="15800"/>
                    <a:pt x="11314" y="15000"/>
                    <a:pt x="11314" y="15000"/>
                  </a:cubicBezTo>
                  <a:cubicBezTo>
                    <a:pt x="11829" y="14200"/>
                    <a:pt x="11829" y="14200"/>
                    <a:pt x="11829" y="15000"/>
                  </a:cubicBezTo>
                  <a:cubicBezTo>
                    <a:pt x="11829" y="15800"/>
                    <a:pt x="11829" y="16600"/>
                    <a:pt x="11829" y="16600"/>
                  </a:cubicBezTo>
                  <a:cubicBezTo>
                    <a:pt x="11829" y="17400"/>
                    <a:pt x="12343" y="17400"/>
                    <a:pt x="12343" y="17400"/>
                  </a:cubicBezTo>
                  <a:cubicBezTo>
                    <a:pt x="12857" y="17400"/>
                    <a:pt x="12857" y="18200"/>
                    <a:pt x="12857" y="18200"/>
                  </a:cubicBezTo>
                  <a:cubicBezTo>
                    <a:pt x="13371" y="18200"/>
                    <a:pt x="13371" y="18200"/>
                    <a:pt x="13371" y="18200"/>
                  </a:cubicBezTo>
                  <a:cubicBezTo>
                    <a:pt x="13886" y="18200"/>
                    <a:pt x="13886" y="19000"/>
                    <a:pt x="13371" y="19800"/>
                  </a:cubicBezTo>
                  <a:cubicBezTo>
                    <a:pt x="13886" y="19800"/>
                    <a:pt x="14400" y="20600"/>
                    <a:pt x="14400" y="21400"/>
                  </a:cubicBezTo>
                  <a:cubicBezTo>
                    <a:pt x="14400" y="21400"/>
                    <a:pt x="14914" y="21400"/>
                    <a:pt x="14914" y="20600"/>
                  </a:cubicBezTo>
                  <a:cubicBezTo>
                    <a:pt x="14914" y="20600"/>
                    <a:pt x="14400" y="19800"/>
                    <a:pt x="14400" y="19800"/>
                  </a:cubicBezTo>
                  <a:cubicBezTo>
                    <a:pt x="14400" y="19800"/>
                    <a:pt x="14400" y="19000"/>
                    <a:pt x="14400" y="19000"/>
                  </a:cubicBezTo>
                  <a:cubicBezTo>
                    <a:pt x="14914" y="19000"/>
                    <a:pt x="14914" y="19000"/>
                    <a:pt x="14914" y="19000"/>
                  </a:cubicBezTo>
                  <a:cubicBezTo>
                    <a:pt x="14914" y="18200"/>
                    <a:pt x="14914" y="18200"/>
                    <a:pt x="14914" y="18200"/>
                  </a:cubicBezTo>
                  <a:cubicBezTo>
                    <a:pt x="14914" y="18200"/>
                    <a:pt x="15429" y="17400"/>
                    <a:pt x="15429" y="17400"/>
                  </a:cubicBezTo>
                  <a:cubicBezTo>
                    <a:pt x="15429" y="17400"/>
                    <a:pt x="15943" y="16600"/>
                    <a:pt x="15943" y="15800"/>
                  </a:cubicBezTo>
                  <a:cubicBezTo>
                    <a:pt x="15943" y="15800"/>
                    <a:pt x="15943" y="15000"/>
                    <a:pt x="15943" y="15000"/>
                  </a:cubicBezTo>
                  <a:cubicBezTo>
                    <a:pt x="15943" y="13400"/>
                    <a:pt x="16457" y="15000"/>
                    <a:pt x="16457" y="14200"/>
                  </a:cubicBezTo>
                  <a:cubicBezTo>
                    <a:pt x="16971" y="15000"/>
                    <a:pt x="16971" y="15800"/>
                    <a:pt x="17486" y="16600"/>
                  </a:cubicBezTo>
                  <a:cubicBezTo>
                    <a:pt x="17486" y="16600"/>
                    <a:pt x="18000" y="16600"/>
                    <a:pt x="18000" y="15800"/>
                  </a:cubicBezTo>
                  <a:cubicBezTo>
                    <a:pt x="18000" y="15800"/>
                    <a:pt x="18000" y="15800"/>
                    <a:pt x="18000" y="15800"/>
                  </a:cubicBezTo>
                  <a:cubicBezTo>
                    <a:pt x="18000" y="15800"/>
                    <a:pt x="18000" y="15800"/>
                    <a:pt x="18514" y="15800"/>
                  </a:cubicBezTo>
                  <a:cubicBezTo>
                    <a:pt x="18514" y="15800"/>
                    <a:pt x="19029" y="15000"/>
                    <a:pt x="19029" y="15800"/>
                  </a:cubicBezTo>
                  <a:cubicBezTo>
                    <a:pt x="19543" y="15800"/>
                    <a:pt x="19543" y="16600"/>
                    <a:pt x="19543" y="16600"/>
                  </a:cubicBezTo>
                  <a:cubicBezTo>
                    <a:pt x="19543" y="16600"/>
                    <a:pt x="19543" y="17400"/>
                    <a:pt x="20057" y="16600"/>
                  </a:cubicBezTo>
                  <a:cubicBezTo>
                    <a:pt x="20057" y="16600"/>
                    <a:pt x="20057" y="16600"/>
                    <a:pt x="20057" y="15800"/>
                  </a:cubicBezTo>
                  <a:cubicBezTo>
                    <a:pt x="20057" y="15800"/>
                    <a:pt x="20057" y="15000"/>
                    <a:pt x="20057" y="15000"/>
                  </a:cubicBezTo>
                  <a:cubicBezTo>
                    <a:pt x="20057" y="15000"/>
                    <a:pt x="19543" y="15000"/>
                    <a:pt x="19543" y="15000"/>
                  </a:cubicBezTo>
                  <a:cubicBezTo>
                    <a:pt x="19543" y="14200"/>
                    <a:pt x="19543" y="13400"/>
                    <a:pt x="20057" y="12600"/>
                  </a:cubicBezTo>
                  <a:cubicBezTo>
                    <a:pt x="20571" y="12600"/>
                    <a:pt x="20571" y="13400"/>
                    <a:pt x="20571" y="13400"/>
                  </a:cubicBezTo>
                  <a:cubicBezTo>
                    <a:pt x="21086" y="14200"/>
                    <a:pt x="21600" y="13400"/>
                    <a:pt x="21600" y="1260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96" name="Shape 2697">
              <a:extLst>
                <a:ext uri="{FF2B5EF4-FFF2-40B4-BE49-F238E27FC236}">
                  <a16:creationId xmlns:a16="http://schemas.microsoft.com/office/drawing/2014/main" id="{11B4738B-33B4-46EA-AE3D-CEF1A8E6A7BB}"/>
                </a:ext>
              </a:extLst>
            </p:cNvPr>
            <p:cNvSpPr/>
            <p:nvPr/>
          </p:nvSpPr>
          <p:spPr>
            <a:xfrm>
              <a:off x="3732825" y="4997173"/>
              <a:ext cx="1714085" cy="3931349"/>
            </a:xfrm>
            <a:custGeom>
              <a:avLst/>
              <a:gdLst/>
              <a:ahLst/>
              <a:cxnLst>
                <a:cxn ang="0">
                  <a:pos x="wd2" y="hd2"/>
                </a:cxn>
                <a:cxn ang="5400000">
                  <a:pos x="wd2" y="hd2"/>
                </a:cxn>
                <a:cxn ang="10800000">
                  <a:pos x="wd2" y="hd2"/>
                </a:cxn>
                <a:cxn ang="16200000">
                  <a:pos x="wd2" y="hd2"/>
                </a:cxn>
              </a:cxnLst>
              <a:rect l="0" t="0" r="r" b="b"/>
              <a:pathLst>
                <a:path w="21319" h="21557" extrusionOk="0">
                  <a:moveTo>
                    <a:pt x="9738" y="18984"/>
                  </a:moveTo>
                  <a:cubicBezTo>
                    <a:pt x="9738" y="18984"/>
                    <a:pt x="9738" y="18984"/>
                    <a:pt x="9738" y="18984"/>
                  </a:cubicBezTo>
                  <a:cubicBezTo>
                    <a:pt x="9738" y="18984"/>
                    <a:pt x="9738" y="18984"/>
                    <a:pt x="9738" y="18984"/>
                  </a:cubicBezTo>
                  <a:cubicBezTo>
                    <a:pt x="9738" y="18906"/>
                    <a:pt x="9561" y="19140"/>
                    <a:pt x="9561" y="19140"/>
                  </a:cubicBezTo>
                  <a:cubicBezTo>
                    <a:pt x="9561" y="19140"/>
                    <a:pt x="9561" y="19140"/>
                    <a:pt x="9384" y="19218"/>
                  </a:cubicBezTo>
                  <a:cubicBezTo>
                    <a:pt x="9384" y="19218"/>
                    <a:pt x="9384" y="19296"/>
                    <a:pt x="9384" y="19374"/>
                  </a:cubicBezTo>
                  <a:cubicBezTo>
                    <a:pt x="9207" y="19452"/>
                    <a:pt x="9207" y="19530"/>
                    <a:pt x="9207" y="19530"/>
                  </a:cubicBezTo>
                  <a:cubicBezTo>
                    <a:pt x="9207" y="19608"/>
                    <a:pt x="9030" y="19530"/>
                    <a:pt x="9030" y="19608"/>
                  </a:cubicBezTo>
                  <a:cubicBezTo>
                    <a:pt x="8853" y="19608"/>
                    <a:pt x="8853" y="19763"/>
                    <a:pt x="8853" y="19841"/>
                  </a:cubicBezTo>
                  <a:cubicBezTo>
                    <a:pt x="8853" y="19919"/>
                    <a:pt x="8675" y="20465"/>
                    <a:pt x="8675" y="20465"/>
                  </a:cubicBezTo>
                  <a:cubicBezTo>
                    <a:pt x="8853" y="20465"/>
                    <a:pt x="9030" y="20075"/>
                    <a:pt x="9030" y="19997"/>
                  </a:cubicBezTo>
                  <a:cubicBezTo>
                    <a:pt x="9207" y="19841"/>
                    <a:pt x="9207" y="19763"/>
                    <a:pt x="9384" y="19686"/>
                  </a:cubicBezTo>
                  <a:cubicBezTo>
                    <a:pt x="9384" y="19608"/>
                    <a:pt x="9384" y="19452"/>
                    <a:pt x="9561" y="19374"/>
                  </a:cubicBezTo>
                  <a:cubicBezTo>
                    <a:pt x="9384" y="19374"/>
                    <a:pt x="9561" y="19374"/>
                    <a:pt x="9561" y="19374"/>
                  </a:cubicBezTo>
                  <a:cubicBezTo>
                    <a:pt x="9561" y="19296"/>
                    <a:pt x="9561" y="19218"/>
                    <a:pt x="9738" y="19218"/>
                  </a:cubicBezTo>
                  <a:cubicBezTo>
                    <a:pt x="9738" y="19140"/>
                    <a:pt x="9738" y="19140"/>
                    <a:pt x="9738" y="19140"/>
                  </a:cubicBezTo>
                  <a:cubicBezTo>
                    <a:pt x="9738" y="19140"/>
                    <a:pt x="9738" y="19062"/>
                    <a:pt x="9738" y="19062"/>
                  </a:cubicBezTo>
                  <a:cubicBezTo>
                    <a:pt x="9738" y="19062"/>
                    <a:pt x="9738" y="18984"/>
                    <a:pt x="9738" y="18984"/>
                  </a:cubicBezTo>
                  <a:close/>
                  <a:moveTo>
                    <a:pt x="12925" y="18282"/>
                  </a:moveTo>
                  <a:cubicBezTo>
                    <a:pt x="12925" y="18282"/>
                    <a:pt x="12925" y="18204"/>
                    <a:pt x="12925" y="18204"/>
                  </a:cubicBezTo>
                  <a:cubicBezTo>
                    <a:pt x="12925" y="18204"/>
                    <a:pt x="12748" y="18282"/>
                    <a:pt x="12748" y="18204"/>
                  </a:cubicBezTo>
                  <a:cubicBezTo>
                    <a:pt x="12748" y="18204"/>
                    <a:pt x="12748" y="18204"/>
                    <a:pt x="12571" y="18204"/>
                  </a:cubicBezTo>
                  <a:cubicBezTo>
                    <a:pt x="12748" y="18282"/>
                    <a:pt x="12571" y="18282"/>
                    <a:pt x="12571" y="18282"/>
                  </a:cubicBezTo>
                  <a:cubicBezTo>
                    <a:pt x="12571" y="18282"/>
                    <a:pt x="12571" y="18204"/>
                    <a:pt x="12393" y="18204"/>
                  </a:cubicBezTo>
                  <a:cubicBezTo>
                    <a:pt x="12393" y="18204"/>
                    <a:pt x="12393" y="18204"/>
                    <a:pt x="12393" y="18282"/>
                  </a:cubicBezTo>
                  <a:cubicBezTo>
                    <a:pt x="12216" y="18282"/>
                    <a:pt x="12216" y="18282"/>
                    <a:pt x="12216" y="18282"/>
                  </a:cubicBezTo>
                  <a:cubicBezTo>
                    <a:pt x="12216" y="18282"/>
                    <a:pt x="12216" y="18282"/>
                    <a:pt x="12216" y="18282"/>
                  </a:cubicBezTo>
                  <a:cubicBezTo>
                    <a:pt x="12039" y="18360"/>
                    <a:pt x="11862" y="18360"/>
                    <a:pt x="11862" y="18438"/>
                  </a:cubicBezTo>
                  <a:cubicBezTo>
                    <a:pt x="11685" y="18516"/>
                    <a:pt x="11508" y="18594"/>
                    <a:pt x="11508" y="18672"/>
                  </a:cubicBezTo>
                  <a:cubicBezTo>
                    <a:pt x="11331" y="18750"/>
                    <a:pt x="11508" y="18828"/>
                    <a:pt x="11508" y="18906"/>
                  </a:cubicBezTo>
                  <a:cubicBezTo>
                    <a:pt x="11508" y="18984"/>
                    <a:pt x="11331" y="19062"/>
                    <a:pt x="11508" y="19062"/>
                  </a:cubicBezTo>
                  <a:cubicBezTo>
                    <a:pt x="11508" y="19062"/>
                    <a:pt x="11508" y="19140"/>
                    <a:pt x="11508" y="19140"/>
                  </a:cubicBezTo>
                  <a:cubicBezTo>
                    <a:pt x="11508" y="19140"/>
                    <a:pt x="11508" y="19140"/>
                    <a:pt x="11508" y="19218"/>
                  </a:cubicBezTo>
                  <a:cubicBezTo>
                    <a:pt x="11508" y="19218"/>
                    <a:pt x="11685" y="19218"/>
                    <a:pt x="11685" y="19296"/>
                  </a:cubicBezTo>
                  <a:cubicBezTo>
                    <a:pt x="11685" y="19296"/>
                    <a:pt x="11508" y="19374"/>
                    <a:pt x="11685" y="19296"/>
                  </a:cubicBezTo>
                  <a:cubicBezTo>
                    <a:pt x="11685" y="19374"/>
                    <a:pt x="11508" y="19452"/>
                    <a:pt x="11508" y="19530"/>
                  </a:cubicBezTo>
                  <a:cubicBezTo>
                    <a:pt x="11508" y="19608"/>
                    <a:pt x="11862" y="19452"/>
                    <a:pt x="11862" y="19452"/>
                  </a:cubicBezTo>
                  <a:cubicBezTo>
                    <a:pt x="11862" y="19452"/>
                    <a:pt x="11862" y="19452"/>
                    <a:pt x="11862" y="19452"/>
                  </a:cubicBezTo>
                  <a:cubicBezTo>
                    <a:pt x="11685" y="19374"/>
                    <a:pt x="11862" y="19296"/>
                    <a:pt x="12039" y="19218"/>
                  </a:cubicBezTo>
                  <a:cubicBezTo>
                    <a:pt x="12039" y="19218"/>
                    <a:pt x="11862" y="19218"/>
                    <a:pt x="11862" y="19218"/>
                  </a:cubicBezTo>
                  <a:cubicBezTo>
                    <a:pt x="12039" y="19218"/>
                    <a:pt x="12216" y="19218"/>
                    <a:pt x="12216" y="19140"/>
                  </a:cubicBezTo>
                  <a:cubicBezTo>
                    <a:pt x="12216" y="19140"/>
                    <a:pt x="12393" y="19140"/>
                    <a:pt x="12393" y="19140"/>
                  </a:cubicBezTo>
                  <a:cubicBezTo>
                    <a:pt x="12393" y="19062"/>
                    <a:pt x="12393" y="19062"/>
                    <a:pt x="12393" y="18984"/>
                  </a:cubicBezTo>
                  <a:cubicBezTo>
                    <a:pt x="12393" y="18984"/>
                    <a:pt x="12571" y="18906"/>
                    <a:pt x="12748" y="18906"/>
                  </a:cubicBezTo>
                  <a:cubicBezTo>
                    <a:pt x="12748" y="18906"/>
                    <a:pt x="12748" y="18906"/>
                    <a:pt x="12748" y="18906"/>
                  </a:cubicBezTo>
                  <a:cubicBezTo>
                    <a:pt x="12748" y="18906"/>
                    <a:pt x="12748" y="18828"/>
                    <a:pt x="12748" y="18828"/>
                  </a:cubicBezTo>
                  <a:cubicBezTo>
                    <a:pt x="12748" y="18828"/>
                    <a:pt x="12571" y="18828"/>
                    <a:pt x="12571" y="18828"/>
                  </a:cubicBezTo>
                  <a:cubicBezTo>
                    <a:pt x="12571" y="18828"/>
                    <a:pt x="12571" y="18828"/>
                    <a:pt x="12571" y="18828"/>
                  </a:cubicBezTo>
                  <a:cubicBezTo>
                    <a:pt x="12393" y="18828"/>
                    <a:pt x="12571" y="18672"/>
                    <a:pt x="12571" y="18594"/>
                  </a:cubicBezTo>
                  <a:cubicBezTo>
                    <a:pt x="12571" y="18594"/>
                    <a:pt x="12571" y="18594"/>
                    <a:pt x="12571" y="18594"/>
                  </a:cubicBezTo>
                  <a:cubicBezTo>
                    <a:pt x="12571" y="18516"/>
                    <a:pt x="12571" y="18516"/>
                    <a:pt x="12571" y="18438"/>
                  </a:cubicBezTo>
                  <a:cubicBezTo>
                    <a:pt x="12571" y="18438"/>
                    <a:pt x="12748" y="18438"/>
                    <a:pt x="12748" y="18438"/>
                  </a:cubicBezTo>
                  <a:cubicBezTo>
                    <a:pt x="12748" y="18438"/>
                    <a:pt x="12748" y="18360"/>
                    <a:pt x="12748" y="18360"/>
                  </a:cubicBezTo>
                  <a:cubicBezTo>
                    <a:pt x="12925" y="18360"/>
                    <a:pt x="12925" y="18360"/>
                    <a:pt x="12925" y="18360"/>
                  </a:cubicBezTo>
                  <a:cubicBezTo>
                    <a:pt x="12925" y="18360"/>
                    <a:pt x="12925" y="18282"/>
                    <a:pt x="13102" y="18282"/>
                  </a:cubicBezTo>
                  <a:cubicBezTo>
                    <a:pt x="13102" y="18282"/>
                    <a:pt x="12925" y="18282"/>
                    <a:pt x="12925" y="18282"/>
                  </a:cubicBezTo>
                  <a:close/>
                  <a:moveTo>
                    <a:pt x="13456" y="18126"/>
                  </a:moveTo>
                  <a:cubicBezTo>
                    <a:pt x="13279" y="18126"/>
                    <a:pt x="13279" y="18126"/>
                    <a:pt x="13279" y="18126"/>
                  </a:cubicBezTo>
                  <a:cubicBezTo>
                    <a:pt x="13102" y="18126"/>
                    <a:pt x="13102" y="18126"/>
                    <a:pt x="13102" y="18126"/>
                  </a:cubicBezTo>
                  <a:cubicBezTo>
                    <a:pt x="12925" y="18204"/>
                    <a:pt x="12925" y="18282"/>
                    <a:pt x="13102" y="18282"/>
                  </a:cubicBezTo>
                  <a:cubicBezTo>
                    <a:pt x="13279" y="18282"/>
                    <a:pt x="13102" y="18204"/>
                    <a:pt x="13102" y="18204"/>
                  </a:cubicBezTo>
                  <a:cubicBezTo>
                    <a:pt x="13279" y="18126"/>
                    <a:pt x="13456" y="18204"/>
                    <a:pt x="13456" y="18126"/>
                  </a:cubicBezTo>
                  <a:cubicBezTo>
                    <a:pt x="13456" y="18126"/>
                    <a:pt x="13456" y="18126"/>
                    <a:pt x="13456" y="18126"/>
                  </a:cubicBezTo>
                  <a:close/>
                  <a:moveTo>
                    <a:pt x="10800" y="16722"/>
                  </a:moveTo>
                  <a:cubicBezTo>
                    <a:pt x="10800" y="16644"/>
                    <a:pt x="10800" y="16644"/>
                    <a:pt x="10623" y="16644"/>
                  </a:cubicBezTo>
                  <a:cubicBezTo>
                    <a:pt x="10623" y="16644"/>
                    <a:pt x="10623" y="16800"/>
                    <a:pt x="10623" y="16800"/>
                  </a:cubicBezTo>
                  <a:cubicBezTo>
                    <a:pt x="10800" y="16800"/>
                    <a:pt x="10800" y="16800"/>
                    <a:pt x="10800" y="16878"/>
                  </a:cubicBezTo>
                  <a:cubicBezTo>
                    <a:pt x="10800" y="16800"/>
                    <a:pt x="10800" y="16722"/>
                    <a:pt x="10800" y="16722"/>
                  </a:cubicBezTo>
                  <a:close/>
                  <a:moveTo>
                    <a:pt x="11685" y="16176"/>
                  </a:moveTo>
                  <a:cubicBezTo>
                    <a:pt x="11685" y="16176"/>
                    <a:pt x="11508" y="16176"/>
                    <a:pt x="11508" y="16176"/>
                  </a:cubicBezTo>
                  <a:cubicBezTo>
                    <a:pt x="11331" y="16254"/>
                    <a:pt x="11685" y="16254"/>
                    <a:pt x="11508" y="16176"/>
                  </a:cubicBezTo>
                  <a:cubicBezTo>
                    <a:pt x="11685" y="16176"/>
                    <a:pt x="11685" y="16176"/>
                    <a:pt x="11685" y="16176"/>
                  </a:cubicBezTo>
                  <a:close/>
                  <a:moveTo>
                    <a:pt x="12925" y="15553"/>
                  </a:moveTo>
                  <a:cubicBezTo>
                    <a:pt x="12925" y="15397"/>
                    <a:pt x="12571" y="15553"/>
                    <a:pt x="12748" y="15631"/>
                  </a:cubicBezTo>
                  <a:cubicBezTo>
                    <a:pt x="12748" y="15631"/>
                    <a:pt x="12925" y="15553"/>
                    <a:pt x="12925" y="15553"/>
                  </a:cubicBezTo>
                  <a:cubicBezTo>
                    <a:pt x="12925" y="15553"/>
                    <a:pt x="12925" y="15553"/>
                    <a:pt x="12925" y="15553"/>
                  </a:cubicBezTo>
                  <a:close/>
                  <a:moveTo>
                    <a:pt x="11862" y="14695"/>
                  </a:moveTo>
                  <a:cubicBezTo>
                    <a:pt x="11862" y="14773"/>
                    <a:pt x="12039" y="14851"/>
                    <a:pt x="12216" y="14851"/>
                  </a:cubicBezTo>
                  <a:cubicBezTo>
                    <a:pt x="12216" y="14851"/>
                    <a:pt x="12216" y="14773"/>
                    <a:pt x="12216" y="14773"/>
                  </a:cubicBezTo>
                  <a:cubicBezTo>
                    <a:pt x="12039" y="14773"/>
                    <a:pt x="12039" y="14695"/>
                    <a:pt x="11862" y="14617"/>
                  </a:cubicBezTo>
                  <a:cubicBezTo>
                    <a:pt x="12039" y="14617"/>
                    <a:pt x="12039" y="14695"/>
                    <a:pt x="12039" y="14695"/>
                  </a:cubicBezTo>
                  <a:cubicBezTo>
                    <a:pt x="12039" y="14617"/>
                    <a:pt x="12039" y="14539"/>
                    <a:pt x="11862" y="14539"/>
                  </a:cubicBezTo>
                  <a:cubicBezTo>
                    <a:pt x="11862" y="14539"/>
                    <a:pt x="11862" y="14695"/>
                    <a:pt x="11862" y="14695"/>
                  </a:cubicBezTo>
                  <a:close/>
                  <a:moveTo>
                    <a:pt x="18236" y="6663"/>
                  </a:moveTo>
                  <a:cubicBezTo>
                    <a:pt x="18236" y="6585"/>
                    <a:pt x="18236" y="6585"/>
                    <a:pt x="18236" y="6585"/>
                  </a:cubicBezTo>
                  <a:cubicBezTo>
                    <a:pt x="18236" y="6585"/>
                    <a:pt x="18413" y="6663"/>
                    <a:pt x="18413" y="6585"/>
                  </a:cubicBezTo>
                  <a:cubicBezTo>
                    <a:pt x="18236" y="6585"/>
                    <a:pt x="18236" y="6507"/>
                    <a:pt x="18059" y="6585"/>
                  </a:cubicBezTo>
                  <a:cubicBezTo>
                    <a:pt x="18059" y="6585"/>
                    <a:pt x="18236" y="6663"/>
                    <a:pt x="18236" y="6663"/>
                  </a:cubicBezTo>
                  <a:close/>
                  <a:moveTo>
                    <a:pt x="21246" y="5961"/>
                  </a:moveTo>
                  <a:cubicBezTo>
                    <a:pt x="21246" y="5805"/>
                    <a:pt x="21069" y="5649"/>
                    <a:pt x="20892" y="5493"/>
                  </a:cubicBezTo>
                  <a:cubicBezTo>
                    <a:pt x="20892" y="5415"/>
                    <a:pt x="20715" y="5415"/>
                    <a:pt x="20715" y="5415"/>
                  </a:cubicBezTo>
                  <a:cubicBezTo>
                    <a:pt x="20538" y="5338"/>
                    <a:pt x="20538" y="5260"/>
                    <a:pt x="20538" y="5182"/>
                  </a:cubicBezTo>
                  <a:cubicBezTo>
                    <a:pt x="20538" y="5104"/>
                    <a:pt x="20538" y="5026"/>
                    <a:pt x="20538" y="4948"/>
                  </a:cubicBezTo>
                  <a:cubicBezTo>
                    <a:pt x="20538" y="4870"/>
                    <a:pt x="20715" y="4870"/>
                    <a:pt x="20715" y="4792"/>
                  </a:cubicBezTo>
                  <a:cubicBezTo>
                    <a:pt x="20892" y="4792"/>
                    <a:pt x="20892" y="4714"/>
                    <a:pt x="20892" y="4714"/>
                  </a:cubicBezTo>
                  <a:cubicBezTo>
                    <a:pt x="20892" y="4636"/>
                    <a:pt x="20892" y="4480"/>
                    <a:pt x="20892" y="4402"/>
                  </a:cubicBezTo>
                  <a:cubicBezTo>
                    <a:pt x="20892" y="4402"/>
                    <a:pt x="20892" y="4324"/>
                    <a:pt x="20892" y="4324"/>
                  </a:cubicBezTo>
                  <a:cubicBezTo>
                    <a:pt x="21069" y="4324"/>
                    <a:pt x="21069" y="4324"/>
                    <a:pt x="21069" y="4324"/>
                  </a:cubicBezTo>
                  <a:cubicBezTo>
                    <a:pt x="21069" y="4246"/>
                    <a:pt x="20892" y="4168"/>
                    <a:pt x="20892" y="4090"/>
                  </a:cubicBezTo>
                  <a:cubicBezTo>
                    <a:pt x="20715" y="3934"/>
                    <a:pt x="20538" y="3856"/>
                    <a:pt x="20538" y="3700"/>
                  </a:cubicBezTo>
                  <a:cubicBezTo>
                    <a:pt x="20361" y="3622"/>
                    <a:pt x="20361" y="3622"/>
                    <a:pt x="20361" y="3544"/>
                  </a:cubicBezTo>
                  <a:cubicBezTo>
                    <a:pt x="20538" y="3544"/>
                    <a:pt x="20361" y="3466"/>
                    <a:pt x="20361" y="3466"/>
                  </a:cubicBezTo>
                  <a:cubicBezTo>
                    <a:pt x="20538" y="3388"/>
                    <a:pt x="20538" y="3466"/>
                    <a:pt x="20538" y="3388"/>
                  </a:cubicBezTo>
                  <a:cubicBezTo>
                    <a:pt x="20715" y="3388"/>
                    <a:pt x="20715" y="3310"/>
                    <a:pt x="20715" y="3232"/>
                  </a:cubicBezTo>
                  <a:cubicBezTo>
                    <a:pt x="20715" y="3154"/>
                    <a:pt x="20715" y="3154"/>
                    <a:pt x="20538" y="3076"/>
                  </a:cubicBezTo>
                  <a:cubicBezTo>
                    <a:pt x="20361" y="3076"/>
                    <a:pt x="20184" y="3154"/>
                    <a:pt x="20184" y="3076"/>
                  </a:cubicBezTo>
                  <a:cubicBezTo>
                    <a:pt x="20184" y="2998"/>
                    <a:pt x="20184" y="2920"/>
                    <a:pt x="20361" y="2842"/>
                  </a:cubicBezTo>
                  <a:cubicBezTo>
                    <a:pt x="20361" y="2764"/>
                    <a:pt x="20361" y="2530"/>
                    <a:pt x="20184" y="2374"/>
                  </a:cubicBezTo>
                  <a:cubicBezTo>
                    <a:pt x="20184" y="2296"/>
                    <a:pt x="20184" y="2296"/>
                    <a:pt x="20361" y="2218"/>
                  </a:cubicBezTo>
                  <a:cubicBezTo>
                    <a:pt x="20538" y="2218"/>
                    <a:pt x="20538" y="2218"/>
                    <a:pt x="20538" y="2218"/>
                  </a:cubicBezTo>
                  <a:cubicBezTo>
                    <a:pt x="20538" y="2140"/>
                    <a:pt x="20538" y="2140"/>
                    <a:pt x="20361" y="2140"/>
                  </a:cubicBezTo>
                  <a:cubicBezTo>
                    <a:pt x="20361" y="2062"/>
                    <a:pt x="20184" y="1984"/>
                    <a:pt x="20007" y="1984"/>
                  </a:cubicBezTo>
                  <a:cubicBezTo>
                    <a:pt x="20007" y="1906"/>
                    <a:pt x="20007" y="1751"/>
                    <a:pt x="19830" y="1751"/>
                  </a:cubicBezTo>
                  <a:cubicBezTo>
                    <a:pt x="19653" y="1751"/>
                    <a:pt x="19830" y="1828"/>
                    <a:pt x="19653" y="1751"/>
                  </a:cubicBezTo>
                  <a:cubicBezTo>
                    <a:pt x="19653" y="1751"/>
                    <a:pt x="19653" y="1673"/>
                    <a:pt x="19653" y="1595"/>
                  </a:cubicBezTo>
                  <a:cubicBezTo>
                    <a:pt x="19653" y="1517"/>
                    <a:pt x="19475" y="1439"/>
                    <a:pt x="19298" y="1439"/>
                  </a:cubicBezTo>
                  <a:cubicBezTo>
                    <a:pt x="19298" y="1361"/>
                    <a:pt x="19298" y="1361"/>
                    <a:pt x="19121" y="1361"/>
                  </a:cubicBezTo>
                  <a:cubicBezTo>
                    <a:pt x="19121" y="1361"/>
                    <a:pt x="19121" y="1283"/>
                    <a:pt x="19121" y="1283"/>
                  </a:cubicBezTo>
                  <a:cubicBezTo>
                    <a:pt x="19121" y="1283"/>
                    <a:pt x="19121" y="1283"/>
                    <a:pt x="18944" y="1283"/>
                  </a:cubicBezTo>
                  <a:cubicBezTo>
                    <a:pt x="18944" y="1283"/>
                    <a:pt x="18944" y="1283"/>
                    <a:pt x="18944" y="1205"/>
                  </a:cubicBezTo>
                  <a:cubicBezTo>
                    <a:pt x="18944" y="1205"/>
                    <a:pt x="18767" y="1205"/>
                    <a:pt x="18767" y="1205"/>
                  </a:cubicBezTo>
                  <a:cubicBezTo>
                    <a:pt x="18590" y="1205"/>
                    <a:pt x="18590" y="1205"/>
                    <a:pt x="18590" y="1205"/>
                  </a:cubicBezTo>
                  <a:cubicBezTo>
                    <a:pt x="18590" y="1205"/>
                    <a:pt x="18413" y="1205"/>
                    <a:pt x="18413" y="1205"/>
                  </a:cubicBezTo>
                  <a:cubicBezTo>
                    <a:pt x="18413" y="1205"/>
                    <a:pt x="18413" y="1127"/>
                    <a:pt x="18413" y="1127"/>
                  </a:cubicBezTo>
                  <a:cubicBezTo>
                    <a:pt x="18236" y="1127"/>
                    <a:pt x="18059" y="1127"/>
                    <a:pt x="17882" y="1127"/>
                  </a:cubicBezTo>
                  <a:cubicBezTo>
                    <a:pt x="17882" y="1127"/>
                    <a:pt x="17882" y="971"/>
                    <a:pt x="17705" y="971"/>
                  </a:cubicBezTo>
                  <a:cubicBezTo>
                    <a:pt x="17528" y="893"/>
                    <a:pt x="17528" y="971"/>
                    <a:pt x="17351" y="893"/>
                  </a:cubicBezTo>
                  <a:cubicBezTo>
                    <a:pt x="17351" y="893"/>
                    <a:pt x="17351" y="893"/>
                    <a:pt x="17351" y="815"/>
                  </a:cubicBezTo>
                  <a:cubicBezTo>
                    <a:pt x="17174" y="737"/>
                    <a:pt x="16997" y="737"/>
                    <a:pt x="16997" y="659"/>
                  </a:cubicBezTo>
                  <a:cubicBezTo>
                    <a:pt x="16820" y="659"/>
                    <a:pt x="16820" y="581"/>
                    <a:pt x="16820" y="581"/>
                  </a:cubicBezTo>
                  <a:cubicBezTo>
                    <a:pt x="16820" y="581"/>
                    <a:pt x="16643" y="581"/>
                    <a:pt x="16643" y="581"/>
                  </a:cubicBezTo>
                  <a:cubicBezTo>
                    <a:pt x="16466" y="503"/>
                    <a:pt x="16466" y="425"/>
                    <a:pt x="16289" y="347"/>
                  </a:cubicBezTo>
                  <a:cubicBezTo>
                    <a:pt x="16289" y="347"/>
                    <a:pt x="16112" y="347"/>
                    <a:pt x="15934" y="269"/>
                  </a:cubicBezTo>
                  <a:cubicBezTo>
                    <a:pt x="15934" y="269"/>
                    <a:pt x="16112" y="269"/>
                    <a:pt x="16112" y="191"/>
                  </a:cubicBezTo>
                  <a:cubicBezTo>
                    <a:pt x="16112" y="113"/>
                    <a:pt x="15934" y="113"/>
                    <a:pt x="15757" y="35"/>
                  </a:cubicBezTo>
                  <a:cubicBezTo>
                    <a:pt x="15403" y="-43"/>
                    <a:pt x="15049" y="35"/>
                    <a:pt x="14695" y="35"/>
                  </a:cubicBezTo>
                  <a:cubicBezTo>
                    <a:pt x="14872" y="113"/>
                    <a:pt x="15049" y="191"/>
                    <a:pt x="15049" y="269"/>
                  </a:cubicBezTo>
                  <a:cubicBezTo>
                    <a:pt x="15226" y="347"/>
                    <a:pt x="15049" y="503"/>
                    <a:pt x="15049" y="581"/>
                  </a:cubicBezTo>
                  <a:cubicBezTo>
                    <a:pt x="15049" y="737"/>
                    <a:pt x="14695" y="893"/>
                    <a:pt x="14518" y="971"/>
                  </a:cubicBezTo>
                  <a:cubicBezTo>
                    <a:pt x="14695" y="1049"/>
                    <a:pt x="14695" y="1049"/>
                    <a:pt x="14872" y="1127"/>
                  </a:cubicBezTo>
                  <a:cubicBezTo>
                    <a:pt x="14872" y="1205"/>
                    <a:pt x="14695" y="1361"/>
                    <a:pt x="14518" y="1361"/>
                  </a:cubicBezTo>
                  <a:cubicBezTo>
                    <a:pt x="14341" y="1361"/>
                    <a:pt x="14164" y="1361"/>
                    <a:pt x="14164" y="1283"/>
                  </a:cubicBezTo>
                  <a:cubicBezTo>
                    <a:pt x="13810" y="1283"/>
                    <a:pt x="13633" y="1205"/>
                    <a:pt x="13279" y="1127"/>
                  </a:cubicBezTo>
                  <a:cubicBezTo>
                    <a:pt x="13102" y="1127"/>
                    <a:pt x="13102" y="1049"/>
                    <a:pt x="12925" y="1049"/>
                  </a:cubicBezTo>
                  <a:cubicBezTo>
                    <a:pt x="12571" y="1049"/>
                    <a:pt x="12393" y="1127"/>
                    <a:pt x="12216" y="1049"/>
                  </a:cubicBezTo>
                  <a:cubicBezTo>
                    <a:pt x="12216" y="1049"/>
                    <a:pt x="12039" y="971"/>
                    <a:pt x="12039" y="971"/>
                  </a:cubicBezTo>
                  <a:cubicBezTo>
                    <a:pt x="11862" y="971"/>
                    <a:pt x="11862" y="971"/>
                    <a:pt x="11685" y="971"/>
                  </a:cubicBezTo>
                  <a:cubicBezTo>
                    <a:pt x="11508" y="1049"/>
                    <a:pt x="11508" y="1049"/>
                    <a:pt x="11508" y="1127"/>
                  </a:cubicBezTo>
                  <a:cubicBezTo>
                    <a:pt x="11508" y="1283"/>
                    <a:pt x="11508" y="1361"/>
                    <a:pt x="11508" y="1517"/>
                  </a:cubicBezTo>
                  <a:cubicBezTo>
                    <a:pt x="11508" y="1595"/>
                    <a:pt x="11508" y="1673"/>
                    <a:pt x="11508" y="1673"/>
                  </a:cubicBezTo>
                  <a:cubicBezTo>
                    <a:pt x="11508" y="1828"/>
                    <a:pt x="11331" y="1906"/>
                    <a:pt x="11154" y="2062"/>
                  </a:cubicBezTo>
                  <a:cubicBezTo>
                    <a:pt x="11154" y="2140"/>
                    <a:pt x="11154" y="2140"/>
                    <a:pt x="10977" y="2062"/>
                  </a:cubicBezTo>
                  <a:cubicBezTo>
                    <a:pt x="10800" y="1984"/>
                    <a:pt x="10446" y="1906"/>
                    <a:pt x="10269" y="1906"/>
                  </a:cubicBezTo>
                  <a:cubicBezTo>
                    <a:pt x="10092" y="1828"/>
                    <a:pt x="10092" y="1906"/>
                    <a:pt x="9915" y="1984"/>
                  </a:cubicBezTo>
                  <a:cubicBezTo>
                    <a:pt x="9738" y="2062"/>
                    <a:pt x="9561" y="2140"/>
                    <a:pt x="9384" y="2218"/>
                  </a:cubicBezTo>
                  <a:cubicBezTo>
                    <a:pt x="9030" y="2296"/>
                    <a:pt x="9030" y="2608"/>
                    <a:pt x="8853" y="2764"/>
                  </a:cubicBezTo>
                  <a:cubicBezTo>
                    <a:pt x="8853" y="2764"/>
                    <a:pt x="8853" y="2920"/>
                    <a:pt x="8675" y="2920"/>
                  </a:cubicBezTo>
                  <a:cubicBezTo>
                    <a:pt x="8675" y="2998"/>
                    <a:pt x="8498" y="2920"/>
                    <a:pt x="8498" y="2998"/>
                  </a:cubicBezTo>
                  <a:cubicBezTo>
                    <a:pt x="8321" y="2998"/>
                    <a:pt x="8321" y="2998"/>
                    <a:pt x="8321" y="3076"/>
                  </a:cubicBezTo>
                  <a:cubicBezTo>
                    <a:pt x="8144" y="3232"/>
                    <a:pt x="8675" y="3388"/>
                    <a:pt x="8675" y="3544"/>
                  </a:cubicBezTo>
                  <a:cubicBezTo>
                    <a:pt x="8675" y="3622"/>
                    <a:pt x="8675" y="3778"/>
                    <a:pt x="8675" y="3856"/>
                  </a:cubicBezTo>
                  <a:cubicBezTo>
                    <a:pt x="8675" y="3934"/>
                    <a:pt x="8498" y="3934"/>
                    <a:pt x="8498" y="4012"/>
                  </a:cubicBezTo>
                  <a:cubicBezTo>
                    <a:pt x="8144" y="4246"/>
                    <a:pt x="7790" y="4402"/>
                    <a:pt x="7436" y="4636"/>
                  </a:cubicBezTo>
                  <a:cubicBezTo>
                    <a:pt x="7259" y="4714"/>
                    <a:pt x="7082" y="4792"/>
                    <a:pt x="7082" y="4870"/>
                  </a:cubicBezTo>
                  <a:cubicBezTo>
                    <a:pt x="7082" y="4948"/>
                    <a:pt x="7082" y="5026"/>
                    <a:pt x="7082" y="5104"/>
                  </a:cubicBezTo>
                  <a:cubicBezTo>
                    <a:pt x="7082" y="5182"/>
                    <a:pt x="7259" y="5260"/>
                    <a:pt x="7082" y="5260"/>
                  </a:cubicBezTo>
                  <a:cubicBezTo>
                    <a:pt x="6905" y="5338"/>
                    <a:pt x="6551" y="5415"/>
                    <a:pt x="6374" y="5493"/>
                  </a:cubicBezTo>
                  <a:cubicBezTo>
                    <a:pt x="6197" y="5493"/>
                    <a:pt x="6020" y="5493"/>
                    <a:pt x="5666" y="5493"/>
                  </a:cubicBezTo>
                  <a:cubicBezTo>
                    <a:pt x="5489" y="5493"/>
                    <a:pt x="5666" y="5493"/>
                    <a:pt x="5666" y="5571"/>
                  </a:cubicBezTo>
                  <a:cubicBezTo>
                    <a:pt x="5489" y="5805"/>
                    <a:pt x="5666" y="6039"/>
                    <a:pt x="5666" y="6351"/>
                  </a:cubicBezTo>
                  <a:cubicBezTo>
                    <a:pt x="5489" y="6507"/>
                    <a:pt x="5666" y="6741"/>
                    <a:pt x="5489" y="6897"/>
                  </a:cubicBezTo>
                  <a:cubicBezTo>
                    <a:pt x="5489" y="7053"/>
                    <a:pt x="5312" y="7209"/>
                    <a:pt x="5134" y="7287"/>
                  </a:cubicBezTo>
                  <a:cubicBezTo>
                    <a:pt x="4780" y="7521"/>
                    <a:pt x="4603" y="7755"/>
                    <a:pt x="4249" y="7989"/>
                  </a:cubicBezTo>
                  <a:cubicBezTo>
                    <a:pt x="4249" y="8067"/>
                    <a:pt x="4072" y="8145"/>
                    <a:pt x="4072" y="8145"/>
                  </a:cubicBezTo>
                  <a:cubicBezTo>
                    <a:pt x="4072" y="8223"/>
                    <a:pt x="4603" y="8301"/>
                    <a:pt x="4603" y="8301"/>
                  </a:cubicBezTo>
                  <a:cubicBezTo>
                    <a:pt x="4780" y="8379"/>
                    <a:pt x="4957" y="8379"/>
                    <a:pt x="4957" y="8457"/>
                  </a:cubicBezTo>
                  <a:cubicBezTo>
                    <a:pt x="4957" y="8613"/>
                    <a:pt x="4957" y="8691"/>
                    <a:pt x="4957" y="8847"/>
                  </a:cubicBezTo>
                  <a:cubicBezTo>
                    <a:pt x="4957" y="8925"/>
                    <a:pt x="4780" y="9002"/>
                    <a:pt x="4780" y="9080"/>
                  </a:cubicBezTo>
                  <a:cubicBezTo>
                    <a:pt x="4603" y="9158"/>
                    <a:pt x="4603" y="9158"/>
                    <a:pt x="4249" y="9080"/>
                  </a:cubicBezTo>
                  <a:cubicBezTo>
                    <a:pt x="4072" y="9080"/>
                    <a:pt x="3718" y="9002"/>
                    <a:pt x="3541" y="9002"/>
                  </a:cubicBezTo>
                  <a:cubicBezTo>
                    <a:pt x="3364" y="9002"/>
                    <a:pt x="3187" y="9080"/>
                    <a:pt x="3010" y="9080"/>
                  </a:cubicBezTo>
                  <a:cubicBezTo>
                    <a:pt x="2833" y="9158"/>
                    <a:pt x="2656" y="9158"/>
                    <a:pt x="2656" y="9236"/>
                  </a:cubicBezTo>
                  <a:cubicBezTo>
                    <a:pt x="2479" y="9314"/>
                    <a:pt x="2302" y="9392"/>
                    <a:pt x="2125" y="9548"/>
                  </a:cubicBezTo>
                  <a:cubicBezTo>
                    <a:pt x="1948" y="9626"/>
                    <a:pt x="1771" y="9704"/>
                    <a:pt x="1771" y="9782"/>
                  </a:cubicBezTo>
                  <a:cubicBezTo>
                    <a:pt x="1771" y="9860"/>
                    <a:pt x="1771" y="9938"/>
                    <a:pt x="1771" y="10016"/>
                  </a:cubicBezTo>
                  <a:cubicBezTo>
                    <a:pt x="1771" y="10094"/>
                    <a:pt x="1593" y="10172"/>
                    <a:pt x="1416" y="10250"/>
                  </a:cubicBezTo>
                  <a:cubicBezTo>
                    <a:pt x="1416" y="10328"/>
                    <a:pt x="1593" y="10406"/>
                    <a:pt x="1593" y="10484"/>
                  </a:cubicBezTo>
                  <a:cubicBezTo>
                    <a:pt x="1593" y="10562"/>
                    <a:pt x="1771" y="10718"/>
                    <a:pt x="1771" y="10796"/>
                  </a:cubicBezTo>
                  <a:cubicBezTo>
                    <a:pt x="1771" y="10796"/>
                    <a:pt x="1593" y="10874"/>
                    <a:pt x="1593" y="10874"/>
                  </a:cubicBezTo>
                  <a:cubicBezTo>
                    <a:pt x="1593" y="10952"/>
                    <a:pt x="1593" y="10952"/>
                    <a:pt x="1593" y="11030"/>
                  </a:cubicBezTo>
                  <a:cubicBezTo>
                    <a:pt x="1593" y="11108"/>
                    <a:pt x="1771" y="11186"/>
                    <a:pt x="1593" y="11264"/>
                  </a:cubicBezTo>
                  <a:cubicBezTo>
                    <a:pt x="1593" y="11342"/>
                    <a:pt x="1593" y="11342"/>
                    <a:pt x="1593" y="11420"/>
                  </a:cubicBezTo>
                  <a:cubicBezTo>
                    <a:pt x="1593" y="11420"/>
                    <a:pt x="1593" y="11498"/>
                    <a:pt x="1771" y="11498"/>
                  </a:cubicBezTo>
                  <a:cubicBezTo>
                    <a:pt x="1771" y="11654"/>
                    <a:pt x="1948" y="11732"/>
                    <a:pt x="1948" y="11888"/>
                  </a:cubicBezTo>
                  <a:cubicBezTo>
                    <a:pt x="1948" y="11888"/>
                    <a:pt x="1948" y="11966"/>
                    <a:pt x="1948" y="12044"/>
                  </a:cubicBezTo>
                  <a:cubicBezTo>
                    <a:pt x="1948" y="12200"/>
                    <a:pt x="1771" y="12278"/>
                    <a:pt x="1771" y="12434"/>
                  </a:cubicBezTo>
                  <a:cubicBezTo>
                    <a:pt x="1771" y="12512"/>
                    <a:pt x="1593" y="12667"/>
                    <a:pt x="1771" y="12745"/>
                  </a:cubicBezTo>
                  <a:cubicBezTo>
                    <a:pt x="1771" y="12823"/>
                    <a:pt x="1948" y="12901"/>
                    <a:pt x="2125" y="12901"/>
                  </a:cubicBezTo>
                  <a:cubicBezTo>
                    <a:pt x="2302" y="12979"/>
                    <a:pt x="2302" y="12979"/>
                    <a:pt x="2479" y="13057"/>
                  </a:cubicBezTo>
                  <a:cubicBezTo>
                    <a:pt x="2656" y="13057"/>
                    <a:pt x="2833" y="13213"/>
                    <a:pt x="2833" y="13291"/>
                  </a:cubicBezTo>
                  <a:cubicBezTo>
                    <a:pt x="3010" y="13369"/>
                    <a:pt x="2833" y="13525"/>
                    <a:pt x="2833" y="13525"/>
                  </a:cubicBezTo>
                  <a:cubicBezTo>
                    <a:pt x="2656" y="13603"/>
                    <a:pt x="2656" y="13603"/>
                    <a:pt x="2656" y="13681"/>
                  </a:cubicBezTo>
                  <a:cubicBezTo>
                    <a:pt x="2656" y="13681"/>
                    <a:pt x="2656" y="13759"/>
                    <a:pt x="2479" y="13759"/>
                  </a:cubicBezTo>
                  <a:cubicBezTo>
                    <a:pt x="2479" y="13837"/>
                    <a:pt x="2125" y="13759"/>
                    <a:pt x="1948" y="13837"/>
                  </a:cubicBezTo>
                  <a:cubicBezTo>
                    <a:pt x="1771" y="13837"/>
                    <a:pt x="1948" y="13915"/>
                    <a:pt x="1948" y="13993"/>
                  </a:cubicBezTo>
                  <a:cubicBezTo>
                    <a:pt x="1948" y="14071"/>
                    <a:pt x="2125" y="14227"/>
                    <a:pt x="2125" y="14383"/>
                  </a:cubicBezTo>
                  <a:cubicBezTo>
                    <a:pt x="2302" y="14461"/>
                    <a:pt x="2302" y="14539"/>
                    <a:pt x="2479" y="14695"/>
                  </a:cubicBezTo>
                  <a:cubicBezTo>
                    <a:pt x="2479" y="14773"/>
                    <a:pt x="2302" y="14773"/>
                    <a:pt x="2302" y="14851"/>
                  </a:cubicBezTo>
                  <a:cubicBezTo>
                    <a:pt x="2125" y="14929"/>
                    <a:pt x="2302" y="15007"/>
                    <a:pt x="2302" y="15163"/>
                  </a:cubicBezTo>
                  <a:cubicBezTo>
                    <a:pt x="2125" y="15241"/>
                    <a:pt x="1948" y="15319"/>
                    <a:pt x="1771" y="15319"/>
                  </a:cubicBezTo>
                  <a:cubicBezTo>
                    <a:pt x="1771" y="15397"/>
                    <a:pt x="1771" y="15397"/>
                    <a:pt x="1593" y="15397"/>
                  </a:cubicBezTo>
                  <a:cubicBezTo>
                    <a:pt x="1593" y="15475"/>
                    <a:pt x="1416" y="15397"/>
                    <a:pt x="1416" y="15397"/>
                  </a:cubicBezTo>
                  <a:cubicBezTo>
                    <a:pt x="1062" y="15475"/>
                    <a:pt x="1239" y="15553"/>
                    <a:pt x="1239" y="15631"/>
                  </a:cubicBezTo>
                  <a:cubicBezTo>
                    <a:pt x="1239" y="15631"/>
                    <a:pt x="1239" y="15709"/>
                    <a:pt x="1239" y="15709"/>
                  </a:cubicBezTo>
                  <a:cubicBezTo>
                    <a:pt x="1239" y="15787"/>
                    <a:pt x="1062" y="15787"/>
                    <a:pt x="1062" y="15787"/>
                  </a:cubicBezTo>
                  <a:cubicBezTo>
                    <a:pt x="885" y="15865"/>
                    <a:pt x="885" y="15943"/>
                    <a:pt x="1062" y="16021"/>
                  </a:cubicBezTo>
                  <a:cubicBezTo>
                    <a:pt x="1062" y="16176"/>
                    <a:pt x="1062" y="16254"/>
                    <a:pt x="1062" y="16332"/>
                  </a:cubicBezTo>
                  <a:cubicBezTo>
                    <a:pt x="1062" y="16410"/>
                    <a:pt x="1062" y="16566"/>
                    <a:pt x="1062" y="16644"/>
                  </a:cubicBezTo>
                  <a:cubicBezTo>
                    <a:pt x="885" y="16722"/>
                    <a:pt x="885" y="16800"/>
                    <a:pt x="708" y="16878"/>
                  </a:cubicBezTo>
                  <a:cubicBezTo>
                    <a:pt x="531" y="16878"/>
                    <a:pt x="531" y="16800"/>
                    <a:pt x="531" y="16722"/>
                  </a:cubicBezTo>
                  <a:cubicBezTo>
                    <a:pt x="531" y="16644"/>
                    <a:pt x="354" y="16566"/>
                    <a:pt x="177" y="16566"/>
                  </a:cubicBezTo>
                  <a:cubicBezTo>
                    <a:pt x="177" y="16566"/>
                    <a:pt x="-177" y="16722"/>
                    <a:pt x="177" y="16722"/>
                  </a:cubicBezTo>
                  <a:cubicBezTo>
                    <a:pt x="0" y="16722"/>
                    <a:pt x="0" y="16722"/>
                    <a:pt x="0" y="16800"/>
                  </a:cubicBezTo>
                  <a:cubicBezTo>
                    <a:pt x="0" y="16800"/>
                    <a:pt x="177" y="16800"/>
                    <a:pt x="177" y="16800"/>
                  </a:cubicBezTo>
                  <a:cubicBezTo>
                    <a:pt x="177" y="16800"/>
                    <a:pt x="177" y="16800"/>
                    <a:pt x="177" y="16878"/>
                  </a:cubicBezTo>
                  <a:cubicBezTo>
                    <a:pt x="177" y="16878"/>
                    <a:pt x="177" y="16956"/>
                    <a:pt x="177" y="17034"/>
                  </a:cubicBezTo>
                  <a:cubicBezTo>
                    <a:pt x="177" y="17034"/>
                    <a:pt x="177" y="17034"/>
                    <a:pt x="177" y="17112"/>
                  </a:cubicBezTo>
                  <a:cubicBezTo>
                    <a:pt x="177" y="17112"/>
                    <a:pt x="177" y="17112"/>
                    <a:pt x="177" y="17112"/>
                  </a:cubicBezTo>
                  <a:cubicBezTo>
                    <a:pt x="177" y="17112"/>
                    <a:pt x="177" y="17112"/>
                    <a:pt x="177" y="17190"/>
                  </a:cubicBezTo>
                  <a:cubicBezTo>
                    <a:pt x="177" y="17190"/>
                    <a:pt x="177" y="17268"/>
                    <a:pt x="354" y="17268"/>
                  </a:cubicBezTo>
                  <a:cubicBezTo>
                    <a:pt x="177" y="17346"/>
                    <a:pt x="177" y="17424"/>
                    <a:pt x="354" y="17424"/>
                  </a:cubicBezTo>
                  <a:cubicBezTo>
                    <a:pt x="177" y="17424"/>
                    <a:pt x="177" y="17502"/>
                    <a:pt x="177" y="17502"/>
                  </a:cubicBezTo>
                  <a:cubicBezTo>
                    <a:pt x="0" y="17502"/>
                    <a:pt x="177" y="17580"/>
                    <a:pt x="177" y="17658"/>
                  </a:cubicBezTo>
                  <a:cubicBezTo>
                    <a:pt x="177" y="17580"/>
                    <a:pt x="354" y="17580"/>
                    <a:pt x="354" y="17580"/>
                  </a:cubicBezTo>
                  <a:cubicBezTo>
                    <a:pt x="354" y="17580"/>
                    <a:pt x="531" y="17502"/>
                    <a:pt x="531" y="17502"/>
                  </a:cubicBezTo>
                  <a:cubicBezTo>
                    <a:pt x="531" y="17502"/>
                    <a:pt x="354" y="17580"/>
                    <a:pt x="354" y="17580"/>
                  </a:cubicBezTo>
                  <a:cubicBezTo>
                    <a:pt x="531" y="17580"/>
                    <a:pt x="531" y="17580"/>
                    <a:pt x="531" y="17580"/>
                  </a:cubicBezTo>
                  <a:cubicBezTo>
                    <a:pt x="531" y="17580"/>
                    <a:pt x="531" y="17580"/>
                    <a:pt x="531" y="17580"/>
                  </a:cubicBezTo>
                  <a:cubicBezTo>
                    <a:pt x="354" y="17580"/>
                    <a:pt x="354" y="17658"/>
                    <a:pt x="531" y="17658"/>
                  </a:cubicBezTo>
                  <a:cubicBezTo>
                    <a:pt x="531" y="17658"/>
                    <a:pt x="531" y="17736"/>
                    <a:pt x="531" y="17736"/>
                  </a:cubicBezTo>
                  <a:cubicBezTo>
                    <a:pt x="531" y="17658"/>
                    <a:pt x="708" y="17580"/>
                    <a:pt x="708" y="17424"/>
                  </a:cubicBezTo>
                  <a:cubicBezTo>
                    <a:pt x="708" y="17502"/>
                    <a:pt x="708" y="17502"/>
                    <a:pt x="708" y="17502"/>
                  </a:cubicBezTo>
                  <a:cubicBezTo>
                    <a:pt x="708" y="17502"/>
                    <a:pt x="885" y="17424"/>
                    <a:pt x="885" y="17502"/>
                  </a:cubicBezTo>
                  <a:cubicBezTo>
                    <a:pt x="885" y="17502"/>
                    <a:pt x="885" y="17580"/>
                    <a:pt x="885" y="17580"/>
                  </a:cubicBezTo>
                  <a:cubicBezTo>
                    <a:pt x="708" y="17580"/>
                    <a:pt x="531" y="17736"/>
                    <a:pt x="708" y="17736"/>
                  </a:cubicBezTo>
                  <a:cubicBezTo>
                    <a:pt x="708" y="17736"/>
                    <a:pt x="708" y="17736"/>
                    <a:pt x="708" y="17736"/>
                  </a:cubicBezTo>
                  <a:cubicBezTo>
                    <a:pt x="708" y="17736"/>
                    <a:pt x="885" y="17736"/>
                    <a:pt x="885" y="17658"/>
                  </a:cubicBezTo>
                  <a:cubicBezTo>
                    <a:pt x="885" y="17658"/>
                    <a:pt x="1062" y="17580"/>
                    <a:pt x="1239" y="17658"/>
                  </a:cubicBezTo>
                  <a:cubicBezTo>
                    <a:pt x="1239" y="17658"/>
                    <a:pt x="1062" y="17658"/>
                    <a:pt x="1062" y="17658"/>
                  </a:cubicBezTo>
                  <a:cubicBezTo>
                    <a:pt x="1062" y="17736"/>
                    <a:pt x="1239" y="17814"/>
                    <a:pt x="1239" y="17814"/>
                  </a:cubicBezTo>
                  <a:cubicBezTo>
                    <a:pt x="1239" y="17814"/>
                    <a:pt x="1239" y="17892"/>
                    <a:pt x="1062" y="17970"/>
                  </a:cubicBezTo>
                  <a:cubicBezTo>
                    <a:pt x="1062" y="17970"/>
                    <a:pt x="1062" y="18048"/>
                    <a:pt x="1062" y="18048"/>
                  </a:cubicBezTo>
                  <a:cubicBezTo>
                    <a:pt x="1062" y="18126"/>
                    <a:pt x="1062" y="18126"/>
                    <a:pt x="1062" y="18204"/>
                  </a:cubicBezTo>
                  <a:cubicBezTo>
                    <a:pt x="1062" y="18204"/>
                    <a:pt x="1062" y="18204"/>
                    <a:pt x="1062" y="18204"/>
                  </a:cubicBezTo>
                  <a:cubicBezTo>
                    <a:pt x="1062" y="18204"/>
                    <a:pt x="1062" y="18204"/>
                    <a:pt x="1062" y="18204"/>
                  </a:cubicBezTo>
                  <a:cubicBezTo>
                    <a:pt x="885" y="18204"/>
                    <a:pt x="1062" y="18282"/>
                    <a:pt x="885" y="18282"/>
                  </a:cubicBezTo>
                  <a:cubicBezTo>
                    <a:pt x="1062" y="18282"/>
                    <a:pt x="1062" y="18360"/>
                    <a:pt x="1062" y="18360"/>
                  </a:cubicBezTo>
                  <a:cubicBezTo>
                    <a:pt x="1062" y="18438"/>
                    <a:pt x="885" y="18438"/>
                    <a:pt x="885" y="18516"/>
                  </a:cubicBezTo>
                  <a:cubicBezTo>
                    <a:pt x="885" y="18516"/>
                    <a:pt x="1062" y="18516"/>
                    <a:pt x="1062" y="18438"/>
                  </a:cubicBezTo>
                  <a:cubicBezTo>
                    <a:pt x="1062" y="18516"/>
                    <a:pt x="1239" y="18516"/>
                    <a:pt x="1239" y="18516"/>
                  </a:cubicBezTo>
                  <a:cubicBezTo>
                    <a:pt x="1239" y="18516"/>
                    <a:pt x="1239" y="18516"/>
                    <a:pt x="1239" y="18516"/>
                  </a:cubicBezTo>
                  <a:cubicBezTo>
                    <a:pt x="1239" y="18594"/>
                    <a:pt x="1239" y="18672"/>
                    <a:pt x="1239" y="18594"/>
                  </a:cubicBezTo>
                  <a:cubicBezTo>
                    <a:pt x="1416" y="18594"/>
                    <a:pt x="1239" y="18672"/>
                    <a:pt x="1416" y="18750"/>
                  </a:cubicBezTo>
                  <a:cubicBezTo>
                    <a:pt x="1416" y="18750"/>
                    <a:pt x="1239" y="18750"/>
                    <a:pt x="1239" y="18750"/>
                  </a:cubicBezTo>
                  <a:cubicBezTo>
                    <a:pt x="1239" y="18750"/>
                    <a:pt x="1416" y="18750"/>
                    <a:pt x="1416" y="18750"/>
                  </a:cubicBezTo>
                  <a:cubicBezTo>
                    <a:pt x="1239" y="18828"/>
                    <a:pt x="1239" y="18906"/>
                    <a:pt x="1416" y="18906"/>
                  </a:cubicBezTo>
                  <a:cubicBezTo>
                    <a:pt x="1416" y="18906"/>
                    <a:pt x="1416" y="18906"/>
                    <a:pt x="1416" y="18906"/>
                  </a:cubicBezTo>
                  <a:cubicBezTo>
                    <a:pt x="1416" y="18984"/>
                    <a:pt x="1416" y="18906"/>
                    <a:pt x="1416" y="18984"/>
                  </a:cubicBezTo>
                  <a:cubicBezTo>
                    <a:pt x="1416" y="18906"/>
                    <a:pt x="1416" y="18828"/>
                    <a:pt x="1593" y="18828"/>
                  </a:cubicBezTo>
                  <a:cubicBezTo>
                    <a:pt x="1593" y="18828"/>
                    <a:pt x="1593" y="18906"/>
                    <a:pt x="1593" y="18906"/>
                  </a:cubicBezTo>
                  <a:cubicBezTo>
                    <a:pt x="1593" y="18906"/>
                    <a:pt x="1593" y="18906"/>
                    <a:pt x="1593" y="18906"/>
                  </a:cubicBezTo>
                  <a:cubicBezTo>
                    <a:pt x="1416" y="18984"/>
                    <a:pt x="1593" y="18906"/>
                    <a:pt x="1593" y="18984"/>
                  </a:cubicBezTo>
                  <a:cubicBezTo>
                    <a:pt x="1771" y="19062"/>
                    <a:pt x="1593" y="19062"/>
                    <a:pt x="1593" y="19062"/>
                  </a:cubicBezTo>
                  <a:cubicBezTo>
                    <a:pt x="1593" y="19062"/>
                    <a:pt x="1593" y="19062"/>
                    <a:pt x="1771" y="19062"/>
                  </a:cubicBezTo>
                  <a:cubicBezTo>
                    <a:pt x="1593" y="19062"/>
                    <a:pt x="1593" y="19140"/>
                    <a:pt x="1593" y="19140"/>
                  </a:cubicBezTo>
                  <a:cubicBezTo>
                    <a:pt x="1593" y="19140"/>
                    <a:pt x="1771" y="19140"/>
                    <a:pt x="1771" y="19140"/>
                  </a:cubicBezTo>
                  <a:cubicBezTo>
                    <a:pt x="1771" y="19140"/>
                    <a:pt x="1771" y="19140"/>
                    <a:pt x="1771" y="19140"/>
                  </a:cubicBezTo>
                  <a:cubicBezTo>
                    <a:pt x="1771" y="19140"/>
                    <a:pt x="1771" y="19296"/>
                    <a:pt x="1771" y="19296"/>
                  </a:cubicBezTo>
                  <a:cubicBezTo>
                    <a:pt x="1948" y="19374"/>
                    <a:pt x="1948" y="19374"/>
                    <a:pt x="1948" y="19374"/>
                  </a:cubicBezTo>
                  <a:cubicBezTo>
                    <a:pt x="1948" y="19452"/>
                    <a:pt x="1948" y="19452"/>
                    <a:pt x="1948" y="19452"/>
                  </a:cubicBezTo>
                  <a:cubicBezTo>
                    <a:pt x="2125" y="19530"/>
                    <a:pt x="2125" y="19530"/>
                    <a:pt x="2302" y="19608"/>
                  </a:cubicBezTo>
                  <a:cubicBezTo>
                    <a:pt x="2479" y="19686"/>
                    <a:pt x="2479" y="19686"/>
                    <a:pt x="2479" y="19763"/>
                  </a:cubicBezTo>
                  <a:cubicBezTo>
                    <a:pt x="2479" y="19763"/>
                    <a:pt x="2479" y="19841"/>
                    <a:pt x="2656" y="19841"/>
                  </a:cubicBezTo>
                  <a:cubicBezTo>
                    <a:pt x="2656" y="19919"/>
                    <a:pt x="2656" y="19841"/>
                    <a:pt x="2833" y="19841"/>
                  </a:cubicBezTo>
                  <a:cubicBezTo>
                    <a:pt x="2833" y="19919"/>
                    <a:pt x="2833" y="19841"/>
                    <a:pt x="2833" y="19919"/>
                  </a:cubicBezTo>
                  <a:cubicBezTo>
                    <a:pt x="3010" y="19919"/>
                    <a:pt x="3010" y="19997"/>
                    <a:pt x="3010" y="20075"/>
                  </a:cubicBezTo>
                  <a:cubicBezTo>
                    <a:pt x="3010" y="20231"/>
                    <a:pt x="2656" y="20075"/>
                    <a:pt x="2656" y="20153"/>
                  </a:cubicBezTo>
                  <a:cubicBezTo>
                    <a:pt x="2302" y="20153"/>
                    <a:pt x="2656" y="20231"/>
                    <a:pt x="2656" y="20309"/>
                  </a:cubicBezTo>
                  <a:cubicBezTo>
                    <a:pt x="2833" y="20309"/>
                    <a:pt x="2833" y="20387"/>
                    <a:pt x="2656" y="20465"/>
                  </a:cubicBezTo>
                  <a:cubicBezTo>
                    <a:pt x="2479" y="20465"/>
                    <a:pt x="2302" y="20387"/>
                    <a:pt x="2125" y="20309"/>
                  </a:cubicBezTo>
                  <a:cubicBezTo>
                    <a:pt x="2479" y="20387"/>
                    <a:pt x="2479" y="20543"/>
                    <a:pt x="2656" y="20699"/>
                  </a:cubicBezTo>
                  <a:cubicBezTo>
                    <a:pt x="2656" y="20699"/>
                    <a:pt x="2656" y="20777"/>
                    <a:pt x="2656" y="20777"/>
                  </a:cubicBezTo>
                  <a:cubicBezTo>
                    <a:pt x="2833" y="20855"/>
                    <a:pt x="2833" y="20855"/>
                    <a:pt x="3010" y="20933"/>
                  </a:cubicBezTo>
                  <a:cubicBezTo>
                    <a:pt x="3010" y="21011"/>
                    <a:pt x="3010" y="21011"/>
                    <a:pt x="3010" y="21011"/>
                  </a:cubicBezTo>
                  <a:cubicBezTo>
                    <a:pt x="3010" y="21089"/>
                    <a:pt x="3187" y="21089"/>
                    <a:pt x="3187" y="21089"/>
                  </a:cubicBezTo>
                  <a:cubicBezTo>
                    <a:pt x="3187" y="21167"/>
                    <a:pt x="3010" y="21245"/>
                    <a:pt x="3010" y="21245"/>
                  </a:cubicBezTo>
                  <a:cubicBezTo>
                    <a:pt x="2833" y="21323"/>
                    <a:pt x="3010" y="21401"/>
                    <a:pt x="3010" y="21401"/>
                  </a:cubicBezTo>
                  <a:cubicBezTo>
                    <a:pt x="3010" y="21401"/>
                    <a:pt x="3010" y="21401"/>
                    <a:pt x="3010" y="21401"/>
                  </a:cubicBezTo>
                  <a:cubicBezTo>
                    <a:pt x="3010" y="21479"/>
                    <a:pt x="2833" y="21401"/>
                    <a:pt x="2833" y="21479"/>
                  </a:cubicBezTo>
                  <a:cubicBezTo>
                    <a:pt x="2833" y="21557"/>
                    <a:pt x="3010" y="21479"/>
                    <a:pt x="3010" y="21479"/>
                  </a:cubicBezTo>
                  <a:cubicBezTo>
                    <a:pt x="3187" y="21479"/>
                    <a:pt x="3364" y="21557"/>
                    <a:pt x="3541" y="21557"/>
                  </a:cubicBezTo>
                  <a:cubicBezTo>
                    <a:pt x="3718" y="21557"/>
                    <a:pt x="3718" y="21557"/>
                    <a:pt x="3718" y="21557"/>
                  </a:cubicBezTo>
                  <a:cubicBezTo>
                    <a:pt x="3895" y="21557"/>
                    <a:pt x="3895" y="21557"/>
                    <a:pt x="3895" y="21479"/>
                  </a:cubicBezTo>
                  <a:cubicBezTo>
                    <a:pt x="3895" y="21479"/>
                    <a:pt x="4072" y="21479"/>
                    <a:pt x="4072" y="21479"/>
                  </a:cubicBezTo>
                  <a:cubicBezTo>
                    <a:pt x="4072" y="21479"/>
                    <a:pt x="4072" y="21479"/>
                    <a:pt x="4072" y="21479"/>
                  </a:cubicBezTo>
                  <a:cubicBezTo>
                    <a:pt x="4249" y="21479"/>
                    <a:pt x="4426" y="21479"/>
                    <a:pt x="4426" y="21479"/>
                  </a:cubicBezTo>
                  <a:cubicBezTo>
                    <a:pt x="4603" y="21479"/>
                    <a:pt x="4603" y="21479"/>
                    <a:pt x="4780" y="21479"/>
                  </a:cubicBezTo>
                  <a:cubicBezTo>
                    <a:pt x="4780" y="21479"/>
                    <a:pt x="4957" y="21557"/>
                    <a:pt x="4957" y="21479"/>
                  </a:cubicBezTo>
                  <a:cubicBezTo>
                    <a:pt x="5134" y="21479"/>
                    <a:pt x="5312" y="21323"/>
                    <a:pt x="5312" y="21323"/>
                  </a:cubicBezTo>
                  <a:cubicBezTo>
                    <a:pt x="5312" y="21245"/>
                    <a:pt x="5134" y="21167"/>
                    <a:pt x="5134" y="21089"/>
                  </a:cubicBezTo>
                  <a:cubicBezTo>
                    <a:pt x="4957" y="21011"/>
                    <a:pt x="5134" y="20933"/>
                    <a:pt x="5312" y="20855"/>
                  </a:cubicBezTo>
                  <a:cubicBezTo>
                    <a:pt x="5312" y="20777"/>
                    <a:pt x="5489" y="20699"/>
                    <a:pt x="5666" y="20621"/>
                  </a:cubicBezTo>
                  <a:cubicBezTo>
                    <a:pt x="5666" y="20621"/>
                    <a:pt x="5666" y="20699"/>
                    <a:pt x="5666" y="20699"/>
                  </a:cubicBezTo>
                  <a:cubicBezTo>
                    <a:pt x="5666" y="20699"/>
                    <a:pt x="5666" y="20621"/>
                    <a:pt x="5666" y="20621"/>
                  </a:cubicBezTo>
                  <a:cubicBezTo>
                    <a:pt x="5666" y="20699"/>
                    <a:pt x="5666" y="20699"/>
                    <a:pt x="5666" y="20699"/>
                  </a:cubicBezTo>
                  <a:cubicBezTo>
                    <a:pt x="5843" y="20699"/>
                    <a:pt x="5843" y="20699"/>
                    <a:pt x="5843" y="20699"/>
                  </a:cubicBezTo>
                  <a:cubicBezTo>
                    <a:pt x="6020" y="20699"/>
                    <a:pt x="5843" y="20621"/>
                    <a:pt x="5843" y="20543"/>
                  </a:cubicBezTo>
                  <a:cubicBezTo>
                    <a:pt x="5843" y="20465"/>
                    <a:pt x="6020" y="20543"/>
                    <a:pt x="6020" y="20543"/>
                  </a:cubicBezTo>
                  <a:cubicBezTo>
                    <a:pt x="6197" y="20543"/>
                    <a:pt x="6374" y="20543"/>
                    <a:pt x="6374" y="20543"/>
                  </a:cubicBezTo>
                  <a:cubicBezTo>
                    <a:pt x="6374" y="20465"/>
                    <a:pt x="6551" y="20543"/>
                    <a:pt x="6551" y="20543"/>
                  </a:cubicBezTo>
                  <a:cubicBezTo>
                    <a:pt x="6728" y="20543"/>
                    <a:pt x="6728" y="20543"/>
                    <a:pt x="6905" y="20465"/>
                  </a:cubicBezTo>
                  <a:cubicBezTo>
                    <a:pt x="6905" y="20465"/>
                    <a:pt x="6905" y="20543"/>
                    <a:pt x="6905" y="20543"/>
                  </a:cubicBezTo>
                  <a:cubicBezTo>
                    <a:pt x="6905" y="20543"/>
                    <a:pt x="6905" y="20543"/>
                    <a:pt x="6905" y="20543"/>
                  </a:cubicBezTo>
                  <a:cubicBezTo>
                    <a:pt x="6905" y="20543"/>
                    <a:pt x="7082" y="20465"/>
                    <a:pt x="7082" y="20543"/>
                  </a:cubicBezTo>
                  <a:cubicBezTo>
                    <a:pt x="7082" y="20465"/>
                    <a:pt x="7259" y="20465"/>
                    <a:pt x="7259" y="20465"/>
                  </a:cubicBezTo>
                  <a:cubicBezTo>
                    <a:pt x="7259" y="20465"/>
                    <a:pt x="7259" y="20465"/>
                    <a:pt x="7259" y="20543"/>
                  </a:cubicBezTo>
                  <a:cubicBezTo>
                    <a:pt x="7436" y="20465"/>
                    <a:pt x="7436" y="20465"/>
                    <a:pt x="7436" y="20465"/>
                  </a:cubicBezTo>
                  <a:cubicBezTo>
                    <a:pt x="7436" y="20465"/>
                    <a:pt x="7790" y="20543"/>
                    <a:pt x="7613" y="20543"/>
                  </a:cubicBezTo>
                  <a:cubicBezTo>
                    <a:pt x="7790" y="20543"/>
                    <a:pt x="7613" y="20543"/>
                    <a:pt x="7613" y="20621"/>
                  </a:cubicBezTo>
                  <a:cubicBezTo>
                    <a:pt x="7790" y="20699"/>
                    <a:pt x="8144" y="20309"/>
                    <a:pt x="8144" y="20231"/>
                  </a:cubicBezTo>
                  <a:cubicBezTo>
                    <a:pt x="8144" y="20153"/>
                    <a:pt x="8144" y="20075"/>
                    <a:pt x="8321" y="19997"/>
                  </a:cubicBezTo>
                  <a:cubicBezTo>
                    <a:pt x="8321" y="19997"/>
                    <a:pt x="8321" y="19919"/>
                    <a:pt x="8321" y="19919"/>
                  </a:cubicBezTo>
                  <a:cubicBezTo>
                    <a:pt x="8321" y="19919"/>
                    <a:pt x="8321" y="19919"/>
                    <a:pt x="8321" y="19841"/>
                  </a:cubicBezTo>
                  <a:cubicBezTo>
                    <a:pt x="8498" y="19841"/>
                    <a:pt x="8498" y="19841"/>
                    <a:pt x="8498" y="19841"/>
                  </a:cubicBezTo>
                  <a:cubicBezTo>
                    <a:pt x="8498" y="19841"/>
                    <a:pt x="8498" y="19919"/>
                    <a:pt x="8675" y="19841"/>
                  </a:cubicBezTo>
                  <a:cubicBezTo>
                    <a:pt x="8675" y="19841"/>
                    <a:pt x="8498" y="19763"/>
                    <a:pt x="8498" y="19763"/>
                  </a:cubicBezTo>
                  <a:cubicBezTo>
                    <a:pt x="8675" y="19686"/>
                    <a:pt x="8675" y="19763"/>
                    <a:pt x="8853" y="19686"/>
                  </a:cubicBezTo>
                  <a:cubicBezTo>
                    <a:pt x="8853" y="19686"/>
                    <a:pt x="8675" y="19686"/>
                    <a:pt x="8675" y="19686"/>
                  </a:cubicBezTo>
                  <a:cubicBezTo>
                    <a:pt x="8675" y="19686"/>
                    <a:pt x="8675" y="19608"/>
                    <a:pt x="8675" y="19608"/>
                  </a:cubicBezTo>
                  <a:cubicBezTo>
                    <a:pt x="8675" y="19530"/>
                    <a:pt x="8675" y="19374"/>
                    <a:pt x="8853" y="19374"/>
                  </a:cubicBezTo>
                  <a:cubicBezTo>
                    <a:pt x="8675" y="19374"/>
                    <a:pt x="8675" y="19374"/>
                    <a:pt x="8675" y="19374"/>
                  </a:cubicBezTo>
                  <a:cubicBezTo>
                    <a:pt x="8675" y="19374"/>
                    <a:pt x="8853" y="19374"/>
                    <a:pt x="8853" y="19374"/>
                  </a:cubicBezTo>
                  <a:cubicBezTo>
                    <a:pt x="8853" y="19296"/>
                    <a:pt x="8853" y="19374"/>
                    <a:pt x="9030" y="19374"/>
                  </a:cubicBezTo>
                  <a:cubicBezTo>
                    <a:pt x="8853" y="19296"/>
                    <a:pt x="8853" y="19296"/>
                    <a:pt x="8853" y="19296"/>
                  </a:cubicBezTo>
                  <a:cubicBezTo>
                    <a:pt x="8853" y="19218"/>
                    <a:pt x="8853" y="19218"/>
                    <a:pt x="8853" y="19218"/>
                  </a:cubicBezTo>
                  <a:cubicBezTo>
                    <a:pt x="8675" y="19140"/>
                    <a:pt x="8853" y="19140"/>
                    <a:pt x="8853" y="19062"/>
                  </a:cubicBezTo>
                  <a:cubicBezTo>
                    <a:pt x="8853" y="19062"/>
                    <a:pt x="8675" y="19062"/>
                    <a:pt x="8853" y="18984"/>
                  </a:cubicBezTo>
                  <a:cubicBezTo>
                    <a:pt x="8853" y="18984"/>
                    <a:pt x="8853" y="18906"/>
                    <a:pt x="9030" y="18906"/>
                  </a:cubicBezTo>
                  <a:cubicBezTo>
                    <a:pt x="9030" y="18906"/>
                    <a:pt x="9030" y="18906"/>
                    <a:pt x="9030" y="18906"/>
                  </a:cubicBezTo>
                  <a:cubicBezTo>
                    <a:pt x="9030" y="18828"/>
                    <a:pt x="9030" y="18828"/>
                    <a:pt x="9030" y="18750"/>
                  </a:cubicBezTo>
                  <a:cubicBezTo>
                    <a:pt x="9030" y="18828"/>
                    <a:pt x="9030" y="18828"/>
                    <a:pt x="9030" y="18828"/>
                  </a:cubicBezTo>
                  <a:cubicBezTo>
                    <a:pt x="9030" y="18750"/>
                    <a:pt x="9030" y="18672"/>
                    <a:pt x="9030" y="18672"/>
                  </a:cubicBezTo>
                  <a:cubicBezTo>
                    <a:pt x="9030" y="18672"/>
                    <a:pt x="8853" y="18672"/>
                    <a:pt x="8853" y="18672"/>
                  </a:cubicBezTo>
                  <a:cubicBezTo>
                    <a:pt x="8853" y="18672"/>
                    <a:pt x="8853" y="18672"/>
                    <a:pt x="8853" y="18672"/>
                  </a:cubicBezTo>
                  <a:cubicBezTo>
                    <a:pt x="8853" y="18594"/>
                    <a:pt x="8853" y="18594"/>
                    <a:pt x="8853" y="18594"/>
                  </a:cubicBezTo>
                  <a:cubicBezTo>
                    <a:pt x="8853" y="18594"/>
                    <a:pt x="8853" y="18594"/>
                    <a:pt x="8853" y="18594"/>
                  </a:cubicBezTo>
                  <a:cubicBezTo>
                    <a:pt x="8853" y="18594"/>
                    <a:pt x="8853" y="18594"/>
                    <a:pt x="8853" y="18594"/>
                  </a:cubicBezTo>
                  <a:cubicBezTo>
                    <a:pt x="9030" y="18594"/>
                    <a:pt x="9030" y="18594"/>
                    <a:pt x="9030" y="18516"/>
                  </a:cubicBezTo>
                  <a:cubicBezTo>
                    <a:pt x="9030" y="18516"/>
                    <a:pt x="9030" y="18516"/>
                    <a:pt x="8853" y="18438"/>
                  </a:cubicBezTo>
                  <a:cubicBezTo>
                    <a:pt x="9030" y="18516"/>
                    <a:pt x="9030" y="18516"/>
                    <a:pt x="9207" y="18516"/>
                  </a:cubicBezTo>
                  <a:cubicBezTo>
                    <a:pt x="9207" y="18516"/>
                    <a:pt x="9207" y="18516"/>
                    <a:pt x="9207" y="18516"/>
                  </a:cubicBezTo>
                  <a:cubicBezTo>
                    <a:pt x="9207" y="18516"/>
                    <a:pt x="9207" y="18516"/>
                    <a:pt x="9207" y="18516"/>
                  </a:cubicBezTo>
                  <a:cubicBezTo>
                    <a:pt x="9030" y="18516"/>
                    <a:pt x="9207" y="18438"/>
                    <a:pt x="9207" y="18516"/>
                  </a:cubicBezTo>
                  <a:cubicBezTo>
                    <a:pt x="9207" y="18438"/>
                    <a:pt x="9207" y="18438"/>
                    <a:pt x="9030" y="18438"/>
                  </a:cubicBezTo>
                  <a:cubicBezTo>
                    <a:pt x="9030" y="18360"/>
                    <a:pt x="8675" y="18282"/>
                    <a:pt x="8675" y="18204"/>
                  </a:cubicBezTo>
                  <a:cubicBezTo>
                    <a:pt x="8853" y="18282"/>
                    <a:pt x="9030" y="18360"/>
                    <a:pt x="9207" y="18438"/>
                  </a:cubicBezTo>
                  <a:cubicBezTo>
                    <a:pt x="9207" y="18360"/>
                    <a:pt x="8853" y="18282"/>
                    <a:pt x="8675" y="18204"/>
                  </a:cubicBezTo>
                  <a:cubicBezTo>
                    <a:pt x="8675" y="18204"/>
                    <a:pt x="8853" y="18204"/>
                    <a:pt x="8853" y="18204"/>
                  </a:cubicBezTo>
                  <a:cubicBezTo>
                    <a:pt x="8853" y="18204"/>
                    <a:pt x="8853" y="18204"/>
                    <a:pt x="8853" y="18204"/>
                  </a:cubicBezTo>
                  <a:cubicBezTo>
                    <a:pt x="8853" y="18204"/>
                    <a:pt x="8853" y="18204"/>
                    <a:pt x="8853" y="18204"/>
                  </a:cubicBezTo>
                  <a:cubicBezTo>
                    <a:pt x="8853" y="18204"/>
                    <a:pt x="8853" y="18204"/>
                    <a:pt x="9030" y="18204"/>
                  </a:cubicBezTo>
                  <a:cubicBezTo>
                    <a:pt x="8853" y="18126"/>
                    <a:pt x="8675" y="18126"/>
                    <a:pt x="8853" y="18126"/>
                  </a:cubicBezTo>
                  <a:cubicBezTo>
                    <a:pt x="8853" y="18048"/>
                    <a:pt x="9030" y="18204"/>
                    <a:pt x="9030" y="18204"/>
                  </a:cubicBezTo>
                  <a:cubicBezTo>
                    <a:pt x="9030" y="18204"/>
                    <a:pt x="9030" y="18204"/>
                    <a:pt x="9030" y="18204"/>
                  </a:cubicBezTo>
                  <a:cubicBezTo>
                    <a:pt x="9030" y="18204"/>
                    <a:pt x="9207" y="18282"/>
                    <a:pt x="9030" y="18204"/>
                  </a:cubicBezTo>
                  <a:cubicBezTo>
                    <a:pt x="9207" y="18282"/>
                    <a:pt x="9384" y="18282"/>
                    <a:pt x="9207" y="18204"/>
                  </a:cubicBezTo>
                  <a:cubicBezTo>
                    <a:pt x="9207" y="18204"/>
                    <a:pt x="9207" y="18204"/>
                    <a:pt x="9207" y="18204"/>
                  </a:cubicBezTo>
                  <a:cubicBezTo>
                    <a:pt x="9207" y="18204"/>
                    <a:pt x="9207" y="18126"/>
                    <a:pt x="9207" y="18126"/>
                  </a:cubicBezTo>
                  <a:cubicBezTo>
                    <a:pt x="9207" y="18126"/>
                    <a:pt x="9207" y="18126"/>
                    <a:pt x="9207" y="18126"/>
                  </a:cubicBezTo>
                  <a:cubicBezTo>
                    <a:pt x="9030" y="18048"/>
                    <a:pt x="8853" y="17970"/>
                    <a:pt x="9207" y="18048"/>
                  </a:cubicBezTo>
                  <a:cubicBezTo>
                    <a:pt x="9030" y="18048"/>
                    <a:pt x="9207" y="18048"/>
                    <a:pt x="9207" y="18048"/>
                  </a:cubicBezTo>
                  <a:cubicBezTo>
                    <a:pt x="9207" y="18048"/>
                    <a:pt x="9207" y="18048"/>
                    <a:pt x="9030" y="17970"/>
                  </a:cubicBezTo>
                  <a:cubicBezTo>
                    <a:pt x="9207" y="17970"/>
                    <a:pt x="9207" y="17970"/>
                    <a:pt x="9207" y="17970"/>
                  </a:cubicBezTo>
                  <a:cubicBezTo>
                    <a:pt x="9207" y="17970"/>
                    <a:pt x="9030" y="17892"/>
                    <a:pt x="9030" y="17892"/>
                  </a:cubicBezTo>
                  <a:cubicBezTo>
                    <a:pt x="9030" y="17892"/>
                    <a:pt x="9030" y="17892"/>
                    <a:pt x="9030" y="17892"/>
                  </a:cubicBezTo>
                  <a:cubicBezTo>
                    <a:pt x="9030" y="17892"/>
                    <a:pt x="9030" y="17814"/>
                    <a:pt x="9030" y="17814"/>
                  </a:cubicBezTo>
                  <a:cubicBezTo>
                    <a:pt x="9030" y="17814"/>
                    <a:pt x="9207" y="17892"/>
                    <a:pt x="9207" y="17892"/>
                  </a:cubicBezTo>
                  <a:cubicBezTo>
                    <a:pt x="9384" y="17892"/>
                    <a:pt x="9384" y="17892"/>
                    <a:pt x="9207" y="17814"/>
                  </a:cubicBezTo>
                  <a:cubicBezTo>
                    <a:pt x="9384" y="17814"/>
                    <a:pt x="9384" y="17736"/>
                    <a:pt x="9384" y="17736"/>
                  </a:cubicBezTo>
                  <a:cubicBezTo>
                    <a:pt x="9207" y="17736"/>
                    <a:pt x="9207" y="17736"/>
                    <a:pt x="9207" y="17736"/>
                  </a:cubicBezTo>
                  <a:cubicBezTo>
                    <a:pt x="9207" y="17736"/>
                    <a:pt x="9207" y="17658"/>
                    <a:pt x="9384" y="17658"/>
                  </a:cubicBezTo>
                  <a:cubicBezTo>
                    <a:pt x="9207" y="17658"/>
                    <a:pt x="9207" y="17658"/>
                    <a:pt x="9207" y="17658"/>
                  </a:cubicBezTo>
                  <a:cubicBezTo>
                    <a:pt x="9207" y="17736"/>
                    <a:pt x="9030" y="17658"/>
                    <a:pt x="9030" y="17580"/>
                  </a:cubicBezTo>
                  <a:cubicBezTo>
                    <a:pt x="9030" y="17580"/>
                    <a:pt x="9207" y="17580"/>
                    <a:pt x="9207" y="17658"/>
                  </a:cubicBezTo>
                  <a:cubicBezTo>
                    <a:pt x="9207" y="17580"/>
                    <a:pt x="9207" y="17580"/>
                    <a:pt x="9207" y="17580"/>
                  </a:cubicBezTo>
                  <a:cubicBezTo>
                    <a:pt x="9207" y="17580"/>
                    <a:pt x="9207" y="17580"/>
                    <a:pt x="9207" y="17580"/>
                  </a:cubicBezTo>
                  <a:cubicBezTo>
                    <a:pt x="9207" y="17502"/>
                    <a:pt x="8853" y="17424"/>
                    <a:pt x="8675" y="17424"/>
                  </a:cubicBezTo>
                  <a:cubicBezTo>
                    <a:pt x="8853" y="17424"/>
                    <a:pt x="9030" y="17502"/>
                    <a:pt x="9207" y="17502"/>
                  </a:cubicBezTo>
                  <a:cubicBezTo>
                    <a:pt x="9207" y="17502"/>
                    <a:pt x="9384" y="17424"/>
                    <a:pt x="9384" y="17424"/>
                  </a:cubicBezTo>
                  <a:cubicBezTo>
                    <a:pt x="9384" y="17424"/>
                    <a:pt x="9384" y="17424"/>
                    <a:pt x="9384" y="17424"/>
                  </a:cubicBezTo>
                  <a:cubicBezTo>
                    <a:pt x="9384" y="17424"/>
                    <a:pt x="9561" y="17424"/>
                    <a:pt x="9561" y="17424"/>
                  </a:cubicBezTo>
                  <a:cubicBezTo>
                    <a:pt x="9384" y="17346"/>
                    <a:pt x="9384" y="17346"/>
                    <a:pt x="9384" y="17346"/>
                  </a:cubicBezTo>
                  <a:cubicBezTo>
                    <a:pt x="9384" y="17346"/>
                    <a:pt x="9384" y="17346"/>
                    <a:pt x="9384" y="17346"/>
                  </a:cubicBezTo>
                  <a:cubicBezTo>
                    <a:pt x="9384" y="17346"/>
                    <a:pt x="9384" y="17346"/>
                    <a:pt x="9384" y="17346"/>
                  </a:cubicBezTo>
                  <a:cubicBezTo>
                    <a:pt x="9207" y="17268"/>
                    <a:pt x="9384" y="17268"/>
                    <a:pt x="9207" y="17268"/>
                  </a:cubicBezTo>
                  <a:cubicBezTo>
                    <a:pt x="9207" y="17268"/>
                    <a:pt x="9207" y="17268"/>
                    <a:pt x="9207" y="17268"/>
                  </a:cubicBezTo>
                  <a:cubicBezTo>
                    <a:pt x="9207" y="17268"/>
                    <a:pt x="9030" y="17268"/>
                    <a:pt x="9030" y="17190"/>
                  </a:cubicBezTo>
                  <a:cubicBezTo>
                    <a:pt x="9030" y="17190"/>
                    <a:pt x="8853" y="17190"/>
                    <a:pt x="8853" y="17190"/>
                  </a:cubicBezTo>
                  <a:cubicBezTo>
                    <a:pt x="8675" y="17190"/>
                    <a:pt x="8675" y="17190"/>
                    <a:pt x="8675" y="17190"/>
                  </a:cubicBezTo>
                  <a:cubicBezTo>
                    <a:pt x="8675" y="17190"/>
                    <a:pt x="8675" y="17190"/>
                    <a:pt x="8675" y="17190"/>
                  </a:cubicBezTo>
                  <a:cubicBezTo>
                    <a:pt x="8675" y="17268"/>
                    <a:pt x="8675" y="17268"/>
                    <a:pt x="8675" y="17268"/>
                  </a:cubicBezTo>
                  <a:cubicBezTo>
                    <a:pt x="8675" y="17268"/>
                    <a:pt x="8675" y="17190"/>
                    <a:pt x="8498" y="17190"/>
                  </a:cubicBezTo>
                  <a:cubicBezTo>
                    <a:pt x="8498" y="17190"/>
                    <a:pt x="8498" y="17190"/>
                    <a:pt x="8498" y="17190"/>
                  </a:cubicBezTo>
                  <a:cubicBezTo>
                    <a:pt x="8498" y="17190"/>
                    <a:pt x="8321" y="17268"/>
                    <a:pt x="8321" y="17268"/>
                  </a:cubicBezTo>
                  <a:cubicBezTo>
                    <a:pt x="8321" y="17190"/>
                    <a:pt x="8321" y="17190"/>
                    <a:pt x="8321" y="17190"/>
                  </a:cubicBezTo>
                  <a:cubicBezTo>
                    <a:pt x="8321" y="17190"/>
                    <a:pt x="8498" y="17190"/>
                    <a:pt x="8321" y="17190"/>
                  </a:cubicBezTo>
                  <a:cubicBezTo>
                    <a:pt x="8853" y="17190"/>
                    <a:pt x="9207" y="17268"/>
                    <a:pt x="9738" y="17190"/>
                  </a:cubicBezTo>
                  <a:cubicBezTo>
                    <a:pt x="9738" y="17190"/>
                    <a:pt x="9561" y="17190"/>
                    <a:pt x="9561" y="17190"/>
                  </a:cubicBezTo>
                  <a:cubicBezTo>
                    <a:pt x="9561" y="17112"/>
                    <a:pt x="9915" y="17190"/>
                    <a:pt x="9915" y="17112"/>
                  </a:cubicBezTo>
                  <a:cubicBezTo>
                    <a:pt x="9915" y="17112"/>
                    <a:pt x="9738" y="17112"/>
                    <a:pt x="9738" y="17112"/>
                  </a:cubicBezTo>
                  <a:cubicBezTo>
                    <a:pt x="9738" y="17112"/>
                    <a:pt x="9738" y="17112"/>
                    <a:pt x="9738" y="17112"/>
                  </a:cubicBezTo>
                  <a:cubicBezTo>
                    <a:pt x="9738" y="17034"/>
                    <a:pt x="9738" y="17034"/>
                    <a:pt x="9738" y="17034"/>
                  </a:cubicBezTo>
                  <a:cubicBezTo>
                    <a:pt x="9738" y="17034"/>
                    <a:pt x="9738" y="17034"/>
                    <a:pt x="9915" y="17034"/>
                  </a:cubicBezTo>
                  <a:cubicBezTo>
                    <a:pt x="9915" y="17034"/>
                    <a:pt x="9915" y="17112"/>
                    <a:pt x="10092" y="17112"/>
                  </a:cubicBezTo>
                  <a:cubicBezTo>
                    <a:pt x="10092" y="17034"/>
                    <a:pt x="10446" y="17034"/>
                    <a:pt x="10092" y="16956"/>
                  </a:cubicBezTo>
                  <a:cubicBezTo>
                    <a:pt x="10269" y="16956"/>
                    <a:pt x="10269" y="17034"/>
                    <a:pt x="10446" y="16956"/>
                  </a:cubicBezTo>
                  <a:cubicBezTo>
                    <a:pt x="10269" y="16956"/>
                    <a:pt x="10446" y="16878"/>
                    <a:pt x="10446" y="16878"/>
                  </a:cubicBezTo>
                  <a:cubicBezTo>
                    <a:pt x="10446" y="16878"/>
                    <a:pt x="10446" y="16878"/>
                    <a:pt x="10623" y="16878"/>
                  </a:cubicBezTo>
                  <a:cubicBezTo>
                    <a:pt x="10623" y="16878"/>
                    <a:pt x="10623" y="16878"/>
                    <a:pt x="10623" y="16878"/>
                  </a:cubicBezTo>
                  <a:cubicBezTo>
                    <a:pt x="10623" y="16878"/>
                    <a:pt x="10623" y="16878"/>
                    <a:pt x="10623" y="16878"/>
                  </a:cubicBezTo>
                  <a:cubicBezTo>
                    <a:pt x="10623" y="16878"/>
                    <a:pt x="10446" y="16878"/>
                    <a:pt x="10446" y="16878"/>
                  </a:cubicBezTo>
                  <a:cubicBezTo>
                    <a:pt x="10800" y="16878"/>
                    <a:pt x="10623" y="16722"/>
                    <a:pt x="10623" y="16722"/>
                  </a:cubicBezTo>
                  <a:cubicBezTo>
                    <a:pt x="10623" y="16722"/>
                    <a:pt x="10623" y="16644"/>
                    <a:pt x="10623" y="16566"/>
                  </a:cubicBezTo>
                  <a:cubicBezTo>
                    <a:pt x="10623" y="16566"/>
                    <a:pt x="10800" y="16566"/>
                    <a:pt x="10623" y="16488"/>
                  </a:cubicBezTo>
                  <a:cubicBezTo>
                    <a:pt x="10800" y="16566"/>
                    <a:pt x="10623" y="16566"/>
                    <a:pt x="10800" y="16644"/>
                  </a:cubicBezTo>
                  <a:cubicBezTo>
                    <a:pt x="10800" y="16566"/>
                    <a:pt x="10977" y="16488"/>
                    <a:pt x="10800" y="16644"/>
                  </a:cubicBezTo>
                  <a:cubicBezTo>
                    <a:pt x="10800" y="16644"/>
                    <a:pt x="10800" y="16722"/>
                    <a:pt x="10800" y="16722"/>
                  </a:cubicBezTo>
                  <a:cubicBezTo>
                    <a:pt x="10800" y="16800"/>
                    <a:pt x="10977" y="16800"/>
                    <a:pt x="10977" y="16878"/>
                  </a:cubicBezTo>
                  <a:cubicBezTo>
                    <a:pt x="10977" y="16800"/>
                    <a:pt x="10977" y="16800"/>
                    <a:pt x="10977" y="16722"/>
                  </a:cubicBezTo>
                  <a:cubicBezTo>
                    <a:pt x="10977" y="16800"/>
                    <a:pt x="10977" y="16800"/>
                    <a:pt x="10977" y="16800"/>
                  </a:cubicBezTo>
                  <a:cubicBezTo>
                    <a:pt x="10977" y="16878"/>
                    <a:pt x="10977" y="16878"/>
                    <a:pt x="11154" y="16878"/>
                  </a:cubicBezTo>
                  <a:cubicBezTo>
                    <a:pt x="11154" y="16878"/>
                    <a:pt x="11154" y="16878"/>
                    <a:pt x="11154" y="16800"/>
                  </a:cubicBezTo>
                  <a:cubicBezTo>
                    <a:pt x="11331" y="16878"/>
                    <a:pt x="11154" y="16644"/>
                    <a:pt x="11331" y="16644"/>
                  </a:cubicBezTo>
                  <a:cubicBezTo>
                    <a:pt x="11331" y="16644"/>
                    <a:pt x="11331" y="16644"/>
                    <a:pt x="11331" y="16644"/>
                  </a:cubicBezTo>
                  <a:cubicBezTo>
                    <a:pt x="11508" y="16644"/>
                    <a:pt x="11508" y="16566"/>
                    <a:pt x="11685" y="16566"/>
                  </a:cubicBezTo>
                  <a:cubicBezTo>
                    <a:pt x="11685" y="16566"/>
                    <a:pt x="11685" y="16566"/>
                    <a:pt x="11685" y="16566"/>
                  </a:cubicBezTo>
                  <a:cubicBezTo>
                    <a:pt x="11685" y="16566"/>
                    <a:pt x="11685" y="16566"/>
                    <a:pt x="11508" y="16566"/>
                  </a:cubicBezTo>
                  <a:cubicBezTo>
                    <a:pt x="11685" y="16566"/>
                    <a:pt x="11862" y="16566"/>
                    <a:pt x="11685" y="16566"/>
                  </a:cubicBezTo>
                  <a:cubicBezTo>
                    <a:pt x="11862" y="16488"/>
                    <a:pt x="11862" y="16488"/>
                    <a:pt x="11862" y="16488"/>
                  </a:cubicBezTo>
                  <a:cubicBezTo>
                    <a:pt x="12039" y="16488"/>
                    <a:pt x="12039" y="16488"/>
                    <a:pt x="11862" y="16488"/>
                  </a:cubicBezTo>
                  <a:cubicBezTo>
                    <a:pt x="11862" y="16488"/>
                    <a:pt x="11862" y="16488"/>
                    <a:pt x="11862" y="16410"/>
                  </a:cubicBezTo>
                  <a:cubicBezTo>
                    <a:pt x="11862" y="16410"/>
                    <a:pt x="11862" y="16410"/>
                    <a:pt x="11862" y="16410"/>
                  </a:cubicBezTo>
                  <a:cubicBezTo>
                    <a:pt x="11862" y="16410"/>
                    <a:pt x="11862" y="16410"/>
                    <a:pt x="12039" y="16410"/>
                  </a:cubicBezTo>
                  <a:cubicBezTo>
                    <a:pt x="11862" y="16410"/>
                    <a:pt x="11685" y="16332"/>
                    <a:pt x="11862" y="16332"/>
                  </a:cubicBezTo>
                  <a:cubicBezTo>
                    <a:pt x="11685" y="16254"/>
                    <a:pt x="11685" y="16254"/>
                    <a:pt x="11862" y="16254"/>
                  </a:cubicBezTo>
                  <a:cubicBezTo>
                    <a:pt x="11862" y="16332"/>
                    <a:pt x="12748" y="16332"/>
                    <a:pt x="12216" y="16176"/>
                  </a:cubicBezTo>
                  <a:cubicBezTo>
                    <a:pt x="12393" y="16254"/>
                    <a:pt x="12039" y="16099"/>
                    <a:pt x="12039" y="16099"/>
                  </a:cubicBezTo>
                  <a:cubicBezTo>
                    <a:pt x="12039" y="16099"/>
                    <a:pt x="12039" y="16099"/>
                    <a:pt x="12039" y="16176"/>
                  </a:cubicBezTo>
                  <a:cubicBezTo>
                    <a:pt x="12039" y="16176"/>
                    <a:pt x="12039" y="16176"/>
                    <a:pt x="12039" y="16176"/>
                  </a:cubicBezTo>
                  <a:cubicBezTo>
                    <a:pt x="12039" y="16176"/>
                    <a:pt x="12039" y="16254"/>
                    <a:pt x="12039" y="16254"/>
                  </a:cubicBezTo>
                  <a:cubicBezTo>
                    <a:pt x="12039" y="16254"/>
                    <a:pt x="12039" y="16254"/>
                    <a:pt x="12039" y="16176"/>
                  </a:cubicBezTo>
                  <a:cubicBezTo>
                    <a:pt x="11685" y="16176"/>
                    <a:pt x="11685" y="16176"/>
                    <a:pt x="11685" y="16254"/>
                  </a:cubicBezTo>
                  <a:cubicBezTo>
                    <a:pt x="11508" y="16254"/>
                    <a:pt x="11508" y="16254"/>
                    <a:pt x="11331" y="16254"/>
                  </a:cubicBezTo>
                  <a:cubicBezTo>
                    <a:pt x="11331" y="16254"/>
                    <a:pt x="11331" y="16254"/>
                    <a:pt x="11331" y="16254"/>
                  </a:cubicBezTo>
                  <a:cubicBezTo>
                    <a:pt x="11508" y="16254"/>
                    <a:pt x="11508" y="16254"/>
                    <a:pt x="11508" y="16254"/>
                  </a:cubicBezTo>
                  <a:cubicBezTo>
                    <a:pt x="11508" y="16176"/>
                    <a:pt x="11331" y="16176"/>
                    <a:pt x="11331" y="16099"/>
                  </a:cubicBezTo>
                  <a:cubicBezTo>
                    <a:pt x="11331" y="16176"/>
                    <a:pt x="11331" y="16099"/>
                    <a:pt x="11508" y="16099"/>
                  </a:cubicBezTo>
                  <a:cubicBezTo>
                    <a:pt x="11508" y="16099"/>
                    <a:pt x="11508" y="16099"/>
                    <a:pt x="11508" y="16099"/>
                  </a:cubicBezTo>
                  <a:cubicBezTo>
                    <a:pt x="11508" y="16099"/>
                    <a:pt x="11685" y="16021"/>
                    <a:pt x="11685" y="16099"/>
                  </a:cubicBezTo>
                  <a:cubicBezTo>
                    <a:pt x="11508" y="16099"/>
                    <a:pt x="11508" y="16099"/>
                    <a:pt x="11508" y="16099"/>
                  </a:cubicBezTo>
                  <a:cubicBezTo>
                    <a:pt x="11508" y="16176"/>
                    <a:pt x="11685" y="16176"/>
                    <a:pt x="11862" y="16099"/>
                  </a:cubicBezTo>
                  <a:cubicBezTo>
                    <a:pt x="11685" y="16099"/>
                    <a:pt x="11685" y="16099"/>
                    <a:pt x="11685" y="16099"/>
                  </a:cubicBezTo>
                  <a:cubicBezTo>
                    <a:pt x="11685" y="16099"/>
                    <a:pt x="11685" y="16099"/>
                    <a:pt x="11685" y="16099"/>
                  </a:cubicBezTo>
                  <a:cubicBezTo>
                    <a:pt x="11685" y="16021"/>
                    <a:pt x="11685" y="16021"/>
                    <a:pt x="11685" y="16021"/>
                  </a:cubicBezTo>
                  <a:cubicBezTo>
                    <a:pt x="11862" y="16021"/>
                    <a:pt x="11862" y="16021"/>
                    <a:pt x="12039" y="15943"/>
                  </a:cubicBezTo>
                  <a:cubicBezTo>
                    <a:pt x="12216" y="15943"/>
                    <a:pt x="12393" y="15865"/>
                    <a:pt x="12393" y="15787"/>
                  </a:cubicBezTo>
                  <a:cubicBezTo>
                    <a:pt x="12393" y="15865"/>
                    <a:pt x="12393" y="15865"/>
                    <a:pt x="12393" y="15787"/>
                  </a:cubicBezTo>
                  <a:cubicBezTo>
                    <a:pt x="12393" y="15787"/>
                    <a:pt x="12393" y="15787"/>
                    <a:pt x="12393" y="15787"/>
                  </a:cubicBezTo>
                  <a:cubicBezTo>
                    <a:pt x="12393" y="15709"/>
                    <a:pt x="12748" y="15709"/>
                    <a:pt x="12748" y="15631"/>
                  </a:cubicBezTo>
                  <a:cubicBezTo>
                    <a:pt x="12748" y="15709"/>
                    <a:pt x="13102" y="15631"/>
                    <a:pt x="12925" y="15631"/>
                  </a:cubicBezTo>
                  <a:cubicBezTo>
                    <a:pt x="12925" y="15553"/>
                    <a:pt x="12571" y="15631"/>
                    <a:pt x="12393" y="15631"/>
                  </a:cubicBezTo>
                  <a:cubicBezTo>
                    <a:pt x="12571" y="15553"/>
                    <a:pt x="12571" y="15553"/>
                    <a:pt x="12748" y="15553"/>
                  </a:cubicBezTo>
                  <a:cubicBezTo>
                    <a:pt x="12748" y="15475"/>
                    <a:pt x="12748" y="15475"/>
                    <a:pt x="12748" y="15397"/>
                  </a:cubicBezTo>
                  <a:cubicBezTo>
                    <a:pt x="12748" y="15397"/>
                    <a:pt x="12925" y="15553"/>
                    <a:pt x="12925" y="15553"/>
                  </a:cubicBezTo>
                  <a:cubicBezTo>
                    <a:pt x="12925" y="15475"/>
                    <a:pt x="13102" y="15475"/>
                    <a:pt x="12925" y="15397"/>
                  </a:cubicBezTo>
                  <a:cubicBezTo>
                    <a:pt x="12925" y="15475"/>
                    <a:pt x="12925" y="15475"/>
                    <a:pt x="12925" y="15475"/>
                  </a:cubicBezTo>
                  <a:cubicBezTo>
                    <a:pt x="12925" y="15397"/>
                    <a:pt x="12748" y="15397"/>
                    <a:pt x="12748" y="15397"/>
                  </a:cubicBezTo>
                  <a:cubicBezTo>
                    <a:pt x="12748" y="15319"/>
                    <a:pt x="12571" y="15241"/>
                    <a:pt x="12571" y="15163"/>
                  </a:cubicBezTo>
                  <a:cubicBezTo>
                    <a:pt x="12571" y="15163"/>
                    <a:pt x="12571" y="15085"/>
                    <a:pt x="12571" y="15085"/>
                  </a:cubicBezTo>
                  <a:cubicBezTo>
                    <a:pt x="12393" y="15163"/>
                    <a:pt x="12571" y="15241"/>
                    <a:pt x="12571" y="15319"/>
                  </a:cubicBezTo>
                  <a:cubicBezTo>
                    <a:pt x="12571" y="15241"/>
                    <a:pt x="12571" y="15163"/>
                    <a:pt x="12393" y="15085"/>
                  </a:cubicBezTo>
                  <a:cubicBezTo>
                    <a:pt x="12216" y="15007"/>
                    <a:pt x="12216" y="15085"/>
                    <a:pt x="12216" y="15163"/>
                  </a:cubicBezTo>
                  <a:cubicBezTo>
                    <a:pt x="12216" y="15163"/>
                    <a:pt x="12216" y="15085"/>
                    <a:pt x="12216" y="15007"/>
                  </a:cubicBezTo>
                  <a:cubicBezTo>
                    <a:pt x="12039" y="15085"/>
                    <a:pt x="11862" y="15007"/>
                    <a:pt x="11862" y="14929"/>
                  </a:cubicBezTo>
                  <a:cubicBezTo>
                    <a:pt x="11862" y="15007"/>
                    <a:pt x="12039" y="15007"/>
                    <a:pt x="12039" y="15007"/>
                  </a:cubicBezTo>
                  <a:cubicBezTo>
                    <a:pt x="11862" y="14929"/>
                    <a:pt x="11862" y="14851"/>
                    <a:pt x="11862" y="14851"/>
                  </a:cubicBezTo>
                  <a:cubicBezTo>
                    <a:pt x="11862" y="14851"/>
                    <a:pt x="12039" y="15007"/>
                    <a:pt x="12216" y="14929"/>
                  </a:cubicBezTo>
                  <a:cubicBezTo>
                    <a:pt x="12216" y="14929"/>
                    <a:pt x="12039" y="14929"/>
                    <a:pt x="12039" y="14851"/>
                  </a:cubicBezTo>
                  <a:cubicBezTo>
                    <a:pt x="12039" y="14851"/>
                    <a:pt x="12039" y="14851"/>
                    <a:pt x="12039" y="14851"/>
                  </a:cubicBezTo>
                  <a:cubicBezTo>
                    <a:pt x="12039" y="14851"/>
                    <a:pt x="12039" y="14773"/>
                    <a:pt x="11862" y="14773"/>
                  </a:cubicBezTo>
                  <a:cubicBezTo>
                    <a:pt x="11862" y="14773"/>
                    <a:pt x="11685" y="14773"/>
                    <a:pt x="11685" y="14851"/>
                  </a:cubicBezTo>
                  <a:cubicBezTo>
                    <a:pt x="11508" y="14773"/>
                    <a:pt x="11685" y="14773"/>
                    <a:pt x="11685" y="14773"/>
                  </a:cubicBezTo>
                  <a:cubicBezTo>
                    <a:pt x="11508" y="14695"/>
                    <a:pt x="11508" y="14695"/>
                    <a:pt x="11508" y="14617"/>
                  </a:cubicBezTo>
                  <a:cubicBezTo>
                    <a:pt x="11331" y="14617"/>
                    <a:pt x="11331" y="14539"/>
                    <a:pt x="11154" y="14539"/>
                  </a:cubicBezTo>
                  <a:cubicBezTo>
                    <a:pt x="11508" y="14383"/>
                    <a:pt x="10623" y="14461"/>
                    <a:pt x="10800" y="14539"/>
                  </a:cubicBezTo>
                  <a:cubicBezTo>
                    <a:pt x="10623" y="14539"/>
                    <a:pt x="10446" y="14461"/>
                    <a:pt x="10623" y="14383"/>
                  </a:cubicBezTo>
                  <a:cubicBezTo>
                    <a:pt x="10623" y="14305"/>
                    <a:pt x="10446" y="14383"/>
                    <a:pt x="10269" y="14383"/>
                  </a:cubicBezTo>
                  <a:cubicBezTo>
                    <a:pt x="10269" y="14383"/>
                    <a:pt x="10092" y="14383"/>
                    <a:pt x="10269" y="14383"/>
                  </a:cubicBezTo>
                  <a:cubicBezTo>
                    <a:pt x="10269" y="14383"/>
                    <a:pt x="9915" y="14227"/>
                    <a:pt x="9915" y="14305"/>
                  </a:cubicBezTo>
                  <a:cubicBezTo>
                    <a:pt x="9915" y="14227"/>
                    <a:pt x="10092" y="14227"/>
                    <a:pt x="10092" y="14149"/>
                  </a:cubicBezTo>
                  <a:cubicBezTo>
                    <a:pt x="9915" y="14149"/>
                    <a:pt x="10092" y="13993"/>
                    <a:pt x="9915" y="13993"/>
                  </a:cubicBezTo>
                  <a:cubicBezTo>
                    <a:pt x="9915" y="13915"/>
                    <a:pt x="9738" y="13837"/>
                    <a:pt x="10092" y="13837"/>
                  </a:cubicBezTo>
                  <a:cubicBezTo>
                    <a:pt x="9915" y="13759"/>
                    <a:pt x="9915" y="13759"/>
                    <a:pt x="9915" y="13837"/>
                  </a:cubicBezTo>
                  <a:cubicBezTo>
                    <a:pt x="9915" y="13759"/>
                    <a:pt x="10092" y="13681"/>
                    <a:pt x="9915" y="13681"/>
                  </a:cubicBezTo>
                  <a:cubicBezTo>
                    <a:pt x="9915" y="13681"/>
                    <a:pt x="9915" y="13525"/>
                    <a:pt x="9915" y="13525"/>
                  </a:cubicBezTo>
                  <a:cubicBezTo>
                    <a:pt x="9915" y="13447"/>
                    <a:pt x="9915" y="13447"/>
                    <a:pt x="9915" y="13447"/>
                  </a:cubicBezTo>
                  <a:cubicBezTo>
                    <a:pt x="9915" y="13369"/>
                    <a:pt x="9738" y="13369"/>
                    <a:pt x="9738" y="13369"/>
                  </a:cubicBezTo>
                  <a:cubicBezTo>
                    <a:pt x="9915" y="13369"/>
                    <a:pt x="9915" y="13369"/>
                    <a:pt x="10092" y="13369"/>
                  </a:cubicBezTo>
                  <a:cubicBezTo>
                    <a:pt x="9915" y="13369"/>
                    <a:pt x="9915" y="13369"/>
                    <a:pt x="9915" y="13369"/>
                  </a:cubicBezTo>
                  <a:cubicBezTo>
                    <a:pt x="9915" y="13369"/>
                    <a:pt x="10092" y="13369"/>
                    <a:pt x="10092" y="13369"/>
                  </a:cubicBezTo>
                  <a:cubicBezTo>
                    <a:pt x="9915" y="13291"/>
                    <a:pt x="9738" y="13213"/>
                    <a:pt x="9915" y="13213"/>
                  </a:cubicBezTo>
                  <a:cubicBezTo>
                    <a:pt x="9915" y="13213"/>
                    <a:pt x="9915" y="13213"/>
                    <a:pt x="9915" y="13213"/>
                  </a:cubicBezTo>
                  <a:cubicBezTo>
                    <a:pt x="9915" y="13213"/>
                    <a:pt x="9915" y="13213"/>
                    <a:pt x="9915" y="13135"/>
                  </a:cubicBezTo>
                  <a:cubicBezTo>
                    <a:pt x="9915" y="13213"/>
                    <a:pt x="9915" y="13057"/>
                    <a:pt x="9915" y="13057"/>
                  </a:cubicBezTo>
                  <a:cubicBezTo>
                    <a:pt x="9915" y="13057"/>
                    <a:pt x="9915" y="13057"/>
                    <a:pt x="9915" y="13057"/>
                  </a:cubicBezTo>
                  <a:cubicBezTo>
                    <a:pt x="9915" y="13057"/>
                    <a:pt x="9738" y="13057"/>
                    <a:pt x="9738" y="12979"/>
                  </a:cubicBezTo>
                  <a:cubicBezTo>
                    <a:pt x="9738" y="12979"/>
                    <a:pt x="9915" y="12979"/>
                    <a:pt x="9915" y="12979"/>
                  </a:cubicBezTo>
                  <a:cubicBezTo>
                    <a:pt x="9915" y="12979"/>
                    <a:pt x="9738" y="12979"/>
                    <a:pt x="9738" y="12979"/>
                  </a:cubicBezTo>
                  <a:cubicBezTo>
                    <a:pt x="9738" y="12979"/>
                    <a:pt x="9738" y="12901"/>
                    <a:pt x="9915" y="12901"/>
                  </a:cubicBezTo>
                  <a:cubicBezTo>
                    <a:pt x="9738" y="12901"/>
                    <a:pt x="9915" y="12901"/>
                    <a:pt x="9738" y="12901"/>
                  </a:cubicBezTo>
                  <a:cubicBezTo>
                    <a:pt x="9738" y="12901"/>
                    <a:pt x="9738" y="12901"/>
                    <a:pt x="9738" y="12901"/>
                  </a:cubicBezTo>
                  <a:cubicBezTo>
                    <a:pt x="9915" y="12901"/>
                    <a:pt x="9915" y="12901"/>
                    <a:pt x="10092" y="12901"/>
                  </a:cubicBezTo>
                  <a:cubicBezTo>
                    <a:pt x="9915" y="12901"/>
                    <a:pt x="9915" y="12901"/>
                    <a:pt x="9738" y="12901"/>
                  </a:cubicBezTo>
                  <a:cubicBezTo>
                    <a:pt x="9915" y="12901"/>
                    <a:pt x="9915" y="12901"/>
                    <a:pt x="9915" y="12901"/>
                  </a:cubicBezTo>
                  <a:cubicBezTo>
                    <a:pt x="9915" y="12823"/>
                    <a:pt x="9915" y="12823"/>
                    <a:pt x="9915" y="12823"/>
                  </a:cubicBezTo>
                  <a:cubicBezTo>
                    <a:pt x="9915" y="12823"/>
                    <a:pt x="10092" y="12823"/>
                    <a:pt x="10092" y="12745"/>
                  </a:cubicBezTo>
                  <a:cubicBezTo>
                    <a:pt x="9915" y="12745"/>
                    <a:pt x="9915" y="12745"/>
                    <a:pt x="9915" y="12745"/>
                  </a:cubicBezTo>
                  <a:cubicBezTo>
                    <a:pt x="9915" y="12745"/>
                    <a:pt x="10092" y="12745"/>
                    <a:pt x="10092" y="12745"/>
                  </a:cubicBezTo>
                  <a:cubicBezTo>
                    <a:pt x="10092" y="12745"/>
                    <a:pt x="10092" y="12823"/>
                    <a:pt x="10269" y="12823"/>
                  </a:cubicBezTo>
                  <a:cubicBezTo>
                    <a:pt x="10269" y="12823"/>
                    <a:pt x="10269" y="12745"/>
                    <a:pt x="10092" y="12745"/>
                  </a:cubicBezTo>
                  <a:cubicBezTo>
                    <a:pt x="10269" y="12745"/>
                    <a:pt x="10269" y="12901"/>
                    <a:pt x="10446" y="12901"/>
                  </a:cubicBezTo>
                  <a:cubicBezTo>
                    <a:pt x="10446" y="12901"/>
                    <a:pt x="10446" y="12745"/>
                    <a:pt x="10446" y="12745"/>
                  </a:cubicBezTo>
                  <a:cubicBezTo>
                    <a:pt x="10446" y="12745"/>
                    <a:pt x="10269" y="12745"/>
                    <a:pt x="10269" y="12745"/>
                  </a:cubicBezTo>
                  <a:cubicBezTo>
                    <a:pt x="10269" y="12745"/>
                    <a:pt x="10269" y="12745"/>
                    <a:pt x="10269" y="12667"/>
                  </a:cubicBezTo>
                  <a:cubicBezTo>
                    <a:pt x="10269" y="12667"/>
                    <a:pt x="10269" y="12589"/>
                    <a:pt x="10269" y="12589"/>
                  </a:cubicBezTo>
                  <a:cubicBezTo>
                    <a:pt x="10092" y="12667"/>
                    <a:pt x="10269" y="12512"/>
                    <a:pt x="10269" y="12512"/>
                  </a:cubicBezTo>
                  <a:cubicBezTo>
                    <a:pt x="10269" y="12434"/>
                    <a:pt x="10092" y="12356"/>
                    <a:pt x="10446" y="12278"/>
                  </a:cubicBezTo>
                  <a:cubicBezTo>
                    <a:pt x="10269" y="12278"/>
                    <a:pt x="10446" y="12278"/>
                    <a:pt x="10446" y="12200"/>
                  </a:cubicBezTo>
                  <a:cubicBezTo>
                    <a:pt x="10446" y="12200"/>
                    <a:pt x="10446" y="12044"/>
                    <a:pt x="10446" y="11966"/>
                  </a:cubicBezTo>
                  <a:cubicBezTo>
                    <a:pt x="10446" y="11966"/>
                    <a:pt x="10623" y="11966"/>
                    <a:pt x="10446" y="12044"/>
                  </a:cubicBezTo>
                  <a:cubicBezTo>
                    <a:pt x="10623" y="11966"/>
                    <a:pt x="10623" y="11966"/>
                    <a:pt x="10623" y="11966"/>
                  </a:cubicBezTo>
                  <a:cubicBezTo>
                    <a:pt x="10623" y="11966"/>
                    <a:pt x="10446" y="11966"/>
                    <a:pt x="10446" y="11888"/>
                  </a:cubicBezTo>
                  <a:cubicBezTo>
                    <a:pt x="10446" y="11888"/>
                    <a:pt x="10269" y="11810"/>
                    <a:pt x="10269" y="11810"/>
                  </a:cubicBezTo>
                  <a:cubicBezTo>
                    <a:pt x="10269" y="11810"/>
                    <a:pt x="10269" y="11810"/>
                    <a:pt x="10269" y="11810"/>
                  </a:cubicBezTo>
                  <a:cubicBezTo>
                    <a:pt x="10269" y="11732"/>
                    <a:pt x="10269" y="11732"/>
                    <a:pt x="10092" y="11732"/>
                  </a:cubicBezTo>
                  <a:cubicBezTo>
                    <a:pt x="10269" y="11732"/>
                    <a:pt x="10092" y="11576"/>
                    <a:pt x="10092" y="11576"/>
                  </a:cubicBezTo>
                  <a:cubicBezTo>
                    <a:pt x="10092" y="11576"/>
                    <a:pt x="10269" y="11498"/>
                    <a:pt x="10269" y="11498"/>
                  </a:cubicBezTo>
                  <a:cubicBezTo>
                    <a:pt x="10446" y="11576"/>
                    <a:pt x="10446" y="11654"/>
                    <a:pt x="10800" y="11654"/>
                  </a:cubicBezTo>
                  <a:cubicBezTo>
                    <a:pt x="10800" y="11576"/>
                    <a:pt x="10623" y="11576"/>
                    <a:pt x="10800" y="11576"/>
                  </a:cubicBezTo>
                  <a:cubicBezTo>
                    <a:pt x="10800" y="11498"/>
                    <a:pt x="10977" y="11576"/>
                    <a:pt x="10977" y="11576"/>
                  </a:cubicBezTo>
                  <a:cubicBezTo>
                    <a:pt x="11154" y="11576"/>
                    <a:pt x="10977" y="11420"/>
                    <a:pt x="11154" y="11342"/>
                  </a:cubicBezTo>
                  <a:cubicBezTo>
                    <a:pt x="11154" y="11420"/>
                    <a:pt x="11154" y="11420"/>
                    <a:pt x="11154" y="11420"/>
                  </a:cubicBezTo>
                  <a:cubicBezTo>
                    <a:pt x="11331" y="11420"/>
                    <a:pt x="11331" y="11420"/>
                    <a:pt x="11331" y="11420"/>
                  </a:cubicBezTo>
                  <a:cubicBezTo>
                    <a:pt x="11331" y="11342"/>
                    <a:pt x="11154" y="11342"/>
                    <a:pt x="10977" y="11264"/>
                  </a:cubicBezTo>
                  <a:cubicBezTo>
                    <a:pt x="11154" y="11264"/>
                    <a:pt x="11154" y="11342"/>
                    <a:pt x="11331" y="11264"/>
                  </a:cubicBezTo>
                  <a:cubicBezTo>
                    <a:pt x="11331" y="11186"/>
                    <a:pt x="11154" y="11108"/>
                    <a:pt x="11154" y="11108"/>
                  </a:cubicBezTo>
                  <a:cubicBezTo>
                    <a:pt x="11154" y="11030"/>
                    <a:pt x="11154" y="11030"/>
                    <a:pt x="11154" y="11030"/>
                  </a:cubicBezTo>
                  <a:cubicBezTo>
                    <a:pt x="10977" y="11030"/>
                    <a:pt x="10977" y="10952"/>
                    <a:pt x="10977" y="10952"/>
                  </a:cubicBezTo>
                  <a:cubicBezTo>
                    <a:pt x="10977" y="10874"/>
                    <a:pt x="10977" y="10796"/>
                    <a:pt x="10800" y="10796"/>
                  </a:cubicBezTo>
                  <a:cubicBezTo>
                    <a:pt x="10800" y="10796"/>
                    <a:pt x="10800" y="10796"/>
                    <a:pt x="10977" y="10796"/>
                  </a:cubicBezTo>
                  <a:cubicBezTo>
                    <a:pt x="10977" y="10796"/>
                    <a:pt x="10977" y="10952"/>
                    <a:pt x="11154" y="10874"/>
                  </a:cubicBezTo>
                  <a:cubicBezTo>
                    <a:pt x="11154" y="10952"/>
                    <a:pt x="11154" y="11030"/>
                    <a:pt x="11154" y="11030"/>
                  </a:cubicBezTo>
                  <a:cubicBezTo>
                    <a:pt x="11154" y="11108"/>
                    <a:pt x="11331" y="11030"/>
                    <a:pt x="11331" y="10952"/>
                  </a:cubicBezTo>
                  <a:cubicBezTo>
                    <a:pt x="11331" y="11030"/>
                    <a:pt x="11508" y="11030"/>
                    <a:pt x="11508" y="11030"/>
                  </a:cubicBezTo>
                  <a:cubicBezTo>
                    <a:pt x="11508" y="11108"/>
                    <a:pt x="11331" y="11030"/>
                    <a:pt x="11331" y="11108"/>
                  </a:cubicBezTo>
                  <a:cubicBezTo>
                    <a:pt x="11331" y="11108"/>
                    <a:pt x="11331" y="11108"/>
                    <a:pt x="11331" y="11108"/>
                  </a:cubicBezTo>
                  <a:cubicBezTo>
                    <a:pt x="11508" y="11108"/>
                    <a:pt x="11508" y="11108"/>
                    <a:pt x="11508" y="11030"/>
                  </a:cubicBezTo>
                  <a:cubicBezTo>
                    <a:pt x="11508" y="11030"/>
                    <a:pt x="11508" y="11030"/>
                    <a:pt x="11508" y="11030"/>
                  </a:cubicBezTo>
                  <a:cubicBezTo>
                    <a:pt x="11508" y="11108"/>
                    <a:pt x="11508" y="11108"/>
                    <a:pt x="11508" y="11108"/>
                  </a:cubicBezTo>
                  <a:cubicBezTo>
                    <a:pt x="11685" y="11108"/>
                    <a:pt x="11685" y="11108"/>
                    <a:pt x="11685" y="11030"/>
                  </a:cubicBezTo>
                  <a:cubicBezTo>
                    <a:pt x="11685" y="10952"/>
                    <a:pt x="11685" y="11030"/>
                    <a:pt x="11685" y="11030"/>
                  </a:cubicBezTo>
                  <a:cubicBezTo>
                    <a:pt x="11685" y="11030"/>
                    <a:pt x="11685" y="11030"/>
                    <a:pt x="11685" y="11030"/>
                  </a:cubicBezTo>
                  <a:cubicBezTo>
                    <a:pt x="11685" y="10952"/>
                    <a:pt x="11685" y="10952"/>
                    <a:pt x="11685" y="10952"/>
                  </a:cubicBezTo>
                  <a:cubicBezTo>
                    <a:pt x="11685" y="10952"/>
                    <a:pt x="11685" y="10952"/>
                    <a:pt x="11685" y="10952"/>
                  </a:cubicBezTo>
                  <a:cubicBezTo>
                    <a:pt x="11685" y="10952"/>
                    <a:pt x="11685" y="10952"/>
                    <a:pt x="11685" y="10952"/>
                  </a:cubicBezTo>
                  <a:cubicBezTo>
                    <a:pt x="11862" y="10952"/>
                    <a:pt x="11862" y="11030"/>
                    <a:pt x="12039" y="11030"/>
                  </a:cubicBezTo>
                  <a:cubicBezTo>
                    <a:pt x="12039" y="10952"/>
                    <a:pt x="12039" y="10952"/>
                    <a:pt x="11862" y="10874"/>
                  </a:cubicBezTo>
                  <a:cubicBezTo>
                    <a:pt x="11862" y="10874"/>
                    <a:pt x="12216" y="10952"/>
                    <a:pt x="12039" y="10874"/>
                  </a:cubicBezTo>
                  <a:cubicBezTo>
                    <a:pt x="12039" y="10874"/>
                    <a:pt x="12039" y="10874"/>
                    <a:pt x="12039" y="10874"/>
                  </a:cubicBezTo>
                  <a:cubicBezTo>
                    <a:pt x="11862" y="10874"/>
                    <a:pt x="11862" y="10796"/>
                    <a:pt x="12039" y="10796"/>
                  </a:cubicBezTo>
                  <a:cubicBezTo>
                    <a:pt x="12039" y="10796"/>
                    <a:pt x="12039" y="10874"/>
                    <a:pt x="12216" y="10796"/>
                  </a:cubicBezTo>
                  <a:cubicBezTo>
                    <a:pt x="12216" y="10796"/>
                    <a:pt x="12216" y="10796"/>
                    <a:pt x="12216" y="10874"/>
                  </a:cubicBezTo>
                  <a:cubicBezTo>
                    <a:pt x="12216" y="10718"/>
                    <a:pt x="11685" y="10796"/>
                    <a:pt x="11685" y="10796"/>
                  </a:cubicBezTo>
                  <a:cubicBezTo>
                    <a:pt x="11685" y="10718"/>
                    <a:pt x="11862" y="10718"/>
                    <a:pt x="11862" y="10718"/>
                  </a:cubicBezTo>
                  <a:cubicBezTo>
                    <a:pt x="11862" y="10718"/>
                    <a:pt x="11862" y="10718"/>
                    <a:pt x="12039" y="10718"/>
                  </a:cubicBezTo>
                  <a:cubicBezTo>
                    <a:pt x="11862" y="10718"/>
                    <a:pt x="11862" y="10718"/>
                    <a:pt x="11862" y="10718"/>
                  </a:cubicBezTo>
                  <a:cubicBezTo>
                    <a:pt x="11862" y="10640"/>
                    <a:pt x="12039" y="10718"/>
                    <a:pt x="12039" y="10718"/>
                  </a:cubicBezTo>
                  <a:cubicBezTo>
                    <a:pt x="12039" y="10718"/>
                    <a:pt x="12039" y="10640"/>
                    <a:pt x="12216" y="10640"/>
                  </a:cubicBezTo>
                  <a:cubicBezTo>
                    <a:pt x="12216" y="10640"/>
                    <a:pt x="12216" y="10640"/>
                    <a:pt x="12039" y="10640"/>
                  </a:cubicBezTo>
                  <a:cubicBezTo>
                    <a:pt x="12216" y="10640"/>
                    <a:pt x="12216" y="10562"/>
                    <a:pt x="12216" y="10562"/>
                  </a:cubicBezTo>
                  <a:cubicBezTo>
                    <a:pt x="12216" y="10562"/>
                    <a:pt x="12216" y="10562"/>
                    <a:pt x="12393" y="10562"/>
                  </a:cubicBezTo>
                  <a:cubicBezTo>
                    <a:pt x="12393" y="10562"/>
                    <a:pt x="12216" y="10484"/>
                    <a:pt x="12216" y="10484"/>
                  </a:cubicBezTo>
                  <a:cubicBezTo>
                    <a:pt x="12216" y="10484"/>
                    <a:pt x="12216" y="10484"/>
                    <a:pt x="12216" y="10484"/>
                  </a:cubicBezTo>
                  <a:cubicBezTo>
                    <a:pt x="12216" y="10484"/>
                    <a:pt x="12393" y="10484"/>
                    <a:pt x="12571" y="10484"/>
                  </a:cubicBezTo>
                  <a:cubicBezTo>
                    <a:pt x="12393" y="10484"/>
                    <a:pt x="12393" y="10406"/>
                    <a:pt x="12393" y="10406"/>
                  </a:cubicBezTo>
                  <a:cubicBezTo>
                    <a:pt x="12393" y="10406"/>
                    <a:pt x="12571" y="10406"/>
                    <a:pt x="12571" y="10406"/>
                  </a:cubicBezTo>
                  <a:cubicBezTo>
                    <a:pt x="12571" y="10406"/>
                    <a:pt x="12571" y="10406"/>
                    <a:pt x="12571" y="10406"/>
                  </a:cubicBezTo>
                  <a:cubicBezTo>
                    <a:pt x="12393" y="10406"/>
                    <a:pt x="12571" y="10562"/>
                    <a:pt x="12571" y="10484"/>
                  </a:cubicBezTo>
                  <a:cubicBezTo>
                    <a:pt x="12571" y="10484"/>
                    <a:pt x="12748" y="10484"/>
                    <a:pt x="12748" y="10406"/>
                  </a:cubicBezTo>
                  <a:cubicBezTo>
                    <a:pt x="12748" y="10406"/>
                    <a:pt x="12571" y="10406"/>
                    <a:pt x="12393" y="10328"/>
                  </a:cubicBezTo>
                  <a:cubicBezTo>
                    <a:pt x="12571" y="10328"/>
                    <a:pt x="12571" y="10328"/>
                    <a:pt x="12748" y="10328"/>
                  </a:cubicBezTo>
                  <a:cubicBezTo>
                    <a:pt x="12748" y="10328"/>
                    <a:pt x="12748" y="10328"/>
                    <a:pt x="12748" y="10406"/>
                  </a:cubicBezTo>
                  <a:cubicBezTo>
                    <a:pt x="12925" y="10406"/>
                    <a:pt x="12925" y="10484"/>
                    <a:pt x="12925" y="10484"/>
                  </a:cubicBezTo>
                  <a:cubicBezTo>
                    <a:pt x="12925" y="10484"/>
                    <a:pt x="13102" y="10406"/>
                    <a:pt x="13102" y="10406"/>
                  </a:cubicBezTo>
                  <a:cubicBezTo>
                    <a:pt x="12925" y="10406"/>
                    <a:pt x="12925" y="10406"/>
                    <a:pt x="12925" y="10328"/>
                  </a:cubicBezTo>
                  <a:cubicBezTo>
                    <a:pt x="13102" y="10406"/>
                    <a:pt x="13102" y="10406"/>
                    <a:pt x="13102" y="10328"/>
                  </a:cubicBezTo>
                  <a:cubicBezTo>
                    <a:pt x="13102" y="10328"/>
                    <a:pt x="13102" y="10328"/>
                    <a:pt x="13102" y="10328"/>
                  </a:cubicBezTo>
                  <a:cubicBezTo>
                    <a:pt x="13102" y="10328"/>
                    <a:pt x="13102" y="10328"/>
                    <a:pt x="13102" y="10328"/>
                  </a:cubicBezTo>
                  <a:cubicBezTo>
                    <a:pt x="13102" y="10328"/>
                    <a:pt x="13102" y="10250"/>
                    <a:pt x="13102" y="10250"/>
                  </a:cubicBezTo>
                  <a:cubicBezTo>
                    <a:pt x="13102" y="10250"/>
                    <a:pt x="13279" y="10250"/>
                    <a:pt x="13279" y="10250"/>
                  </a:cubicBezTo>
                  <a:cubicBezTo>
                    <a:pt x="13279" y="10250"/>
                    <a:pt x="13279" y="10250"/>
                    <a:pt x="13279" y="10250"/>
                  </a:cubicBezTo>
                  <a:cubicBezTo>
                    <a:pt x="13456" y="10172"/>
                    <a:pt x="13279" y="10094"/>
                    <a:pt x="13456" y="10016"/>
                  </a:cubicBezTo>
                  <a:cubicBezTo>
                    <a:pt x="13456" y="10016"/>
                    <a:pt x="13456" y="10094"/>
                    <a:pt x="13456" y="10016"/>
                  </a:cubicBezTo>
                  <a:cubicBezTo>
                    <a:pt x="13456" y="10016"/>
                    <a:pt x="13456" y="10016"/>
                    <a:pt x="13456" y="10016"/>
                  </a:cubicBezTo>
                  <a:cubicBezTo>
                    <a:pt x="13633" y="10016"/>
                    <a:pt x="13633" y="10094"/>
                    <a:pt x="13810" y="10094"/>
                  </a:cubicBezTo>
                  <a:cubicBezTo>
                    <a:pt x="13810" y="10016"/>
                    <a:pt x="13633" y="10016"/>
                    <a:pt x="13810" y="10016"/>
                  </a:cubicBezTo>
                  <a:cubicBezTo>
                    <a:pt x="13633" y="9938"/>
                    <a:pt x="13633" y="9938"/>
                    <a:pt x="13633" y="9938"/>
                  </a:cubicBezTo>
                  <a:cubicBezTo>
                    <a:pt x="13633" y="9938"/>
                    <a:pt x="13456" y="9860"/>
                    <a:pt x="13633" y="9860"/>
                  </a:cubicBezTo>
                  <a:cubicBezTo>
                    <a:pt x="13633" y="9860"/>
                    <a:pt x="13810" y="9938"/>
                    <a:pt x="13810" y="9938"/>
                  </a:cubicBezTo>
                  <a:cubicBezTo>
                    <a:pt x="13987" y="9938"/>
                    <a:pt x="13810" y="10016"/>
                    <a:pt x="13987" y="10016"/>
                  </a:cubicBezTo>
                  <a:cubicBezTo>
                    <a:pt x="13987" y="10094"/>
                    <a:pt x="14164" y="10094"/>
                    <a:pt x="14164" y="10016"/>
                  </a:cubicBezTo>
                  <a:cubicBezTo>
                    <a:pt x="14164" y="10016"/>
                    <a:pt x="14164" y="9938"/>
                    <a:pt x="14164" y="9938"/>
                  </a:cubicBezTo>
                  <a:cubicBezTo>
                    <a:pt x="14164" y="9860"/>
                    <a:pt x="14164" y="9860"/>
                    <a:pt x="14341" y="9860"/>
                  </a:cubicBezTo>
                  <a:cubicBezTo>
                    <a:pt x="14341" y="9860"/>
                    <a:pt x="14341" y="9782"/>
                    <a:pt x="14341" y="9782"/>
                  </a:cubicBezTo>
                  <a:cubicBezTo>
                    <a:pt x="14518" y="9782"/>
                    <a:pt x="14518" y="9782"/>
                    <a:pt x="14518" y="9782"/>
                  </a:cubicBezTo>
                  <a:cubicBezTo>
                    <a:pt x="14518" y="9782"/>
                    <a:pt x="14518" y="9704"/>
                    <a:pt x="14695" y="9704"/>
                  </a:cubicBezTo>
                  <a:cubicBezTo>
                    <a:pt x="14695" y="9704"/>
                    <a:pt x="14695" y="9704"/>
                    <a:pt x="14695" y="9704"/>
                  </a:cubicBezTo>
                  <a:cubicBezTo>
                    <a:pt x="14695" y="9704"/>
                    <a:pt x="14872" y="9704"/>
                    <a:pt x="14872" y="9704"/>
                  </a:cubicBezTo>
                  <a:cubicBezTo>
                    <a:pt x="15049" y="9704"/>
                    <a:pt x="14872" y="9626"/>
                    <a:pt x="15049" y="9548"/>
                  </a:cubicBezTo>
                  <a:cubicBezTo>
                    <a:pt x="15049" y="9626"/>
                    <a:pt x="14872" y="9704"/>
                    <a:pt x="15049" y="9704"/>
                  </a:cubicBezTo>
                  <a:cubicBezTo>
                    <a:pt x="15049" y="9704"/>
                    <a:pt x="15049" y="9548"/>
                    <a:pt x="15049" y="9548"/>
                  </a:cubicBezTo>
                  <a:cubicBezTo>
                    <a:pt x="15226" y="9548"/>
                    <a:pt x="15049" y="9626"/>
                    <a:pt x="15226" y="9704"/>
                  </a:cubicBezTo>
                  <a:cubicBezTo>
                    <a:pt x="15226" y="9704"/>
                    <a:pt x="15226" y="9548"/>
                    <a:pt x="15226" y="9548"/>
                  </a:cubicBezTo>
                  <a:cubicBezTo>
                    <a:pt x="15226" y="9548"/>
                    <a:pt x="15226" y="9548"/>
                    <a:pt x="15226" y="9548"/>
                  </a:cubicBezTo>
                  <a:cubicBezTo>
                    <a:pt x="15226" y="9470"/>
                    <a:pt x="15403" y="9470"/>
                    <a:pt x="15403" y="9470"/>
                  </a:cubicBezTo>
                  <a:cubicBezTo>
                    <a:pt x="15403" y="9470"/>
                    <a:pt x="15403" y="9470"/>
                    <a:pt x="15403" y="9548"/>
                  </a:cubicBezTo>
                  <a:cubicBezTo>
                    <a:pt x="15580" y="9470"/>
                    <a:pt x="15580" y="9392"/>
                    <a:pt x="15580" y="9470"/>
                  </a:cubicBezTo>
                  <a:cubicBezTo>
                    <a:pt x="15580" y="9470"/>
                    <a:pt x="15757" y="9470"/>
                    <a:pt x="15757" y="9470"/>
                  </a:cubicBezTo>
                  <a:cubicBezTo>
                    <a:pt x="15580" y="9470"/>
                    <a:pt x="15580" y="9392"/>
                    <a:pt x="15580" y="9392"/>
                  </a:cubicBezTo>
                  <a:cubicBezTo>
                    <a:pt x="15580" y="9392"/>
                    <a:pt x="15757" y="9392"/>
                    <a:pt x="15757" y="9392"/>
                  </a:cubicBezTo>
                  <a:cubicBezTo>
                    <a:pt x="15934" y="9314"/>
                    <a:pt x="15934" y="9314"/>
                    <a:pt x="15934" y="9236"/>
                  </a:cubicBezTo>
                  <a:cubicBezTo>
                    <a:pt x="15934" y="9236"/>
                    <a:pt x="15934" y="9236"/>
                    <a:pt x="15934" y="9158"/>
                  </a:cubicBezTo>
                  <a:cubicBezTo>
                    <a:pt x="16112" y="9158"/>
                    <a:pt x="16112" y="9080"/>
                    <a:pt x="16112" y="9002"/>
                  </a:cubicBezTo>
                  <a:cubicBezTo>
                    <a:pt x="16112" y="8925"/>
                    <a:pt x="16112" y="8925"/>
                    <a:pt x="16112" y="8847"/>
                  </a:cubicBezTo>
                  <a:cubicBezTo>
                    <a:pt x="16289" y="8847"/>
                    <a:pt x="16289" y="8769"/>
                    <a:pt x="16289" y="8769"/>
                  </a:cubicBezTo>
                  <a:cubicBezTo>
                    <a:pt x="16289" y="8769"/>
                    <a:pt x="16289" y="8769"/>
                    <a:pt x="16466" y="8769"/>
                  </a:cubicBezTo>
                  <a:cubicBezTo>
                    <a:pt x="16466" y="8769"/>
                    <a:pt x="16466" y="8691"/>
                    <a:pt x="16466" y="8691"/>
                  </a:cubicBezTo>
                  <a:cubicBezTo>
                    <a:pt x="16643" y="8613"/>
                    <a:pt x="16643" y="8613"/>
                    <a:pt x="16643" y="8613"/>
                  </a:cubicBezTo>
                  <a:cubicBezTo>
                    <a:pt x="16643" y="8613"/>
                    <a:pt x="16643" y="8613"/>
                    <a:pt x="16643" y="8613"/>
                  </a:cubicBezTo>
                  <a:cubicBezTo>
                    <a:pt x="16643" y="8613"/>
                    <a:pt x="16643" y="8535"/>
                    <a:pt x="16643" y="8535"/>
                  </a:cubicBezTo>
                  <a:cubicBezTo>
                    <a:pt x="16643" y="8535"/>
                    <a:pt x="16820" y="8613"/>
                    <a:pt x="16820" y="8613"/>
                  </a:cubicBezTo>
                  <a:cubicBezTo>
                    <a:pt x="16820" y="8535"/>
                    <a:pt x="17351" y="8379"/>
                    <a:pt x="17174" y="8379"/>
                  </a:cubicBezTo>
                  <a:cubicBezTo>
                    <a:pt x="17174" y="8379"/>
                    <a:pt x="17174" y="8379"/>
                    <a:pt x="17174" y="8379"/>
                  </a:cubicBezTo>
                  <a:cubicBezTo>
                    <a:pt x="16997" y="8379"/>
                    <a:pt x="16997" y="8457"/>
                    <a:pt x="16997" y="8379"/>
                  </a:cubicBezTo>
                  <a:cubicBezTo>
                    <a:pt x="16997" y="8379"/>
                    <a:pt x="16997" y="8301"/>
                    <a:pt x="16997" y="8301"/>
                  </a:cubicBezTo>
                  <a:cubicBezTo>
                    <a:pt x="16997" y="8301"/>
                    <a:pt x="16820" y="8301"/>
                    <a:pt x="16820" y="8301"/>
                  </a:cubicBezTo>
                  <a:cubicBezTo>
                    <a:pt x="16820" y="8301"/>
                    <a:pt x="16820" y="8301"/>
                    <a:pt x="16820" y="8301"/>
                  </a:cubicBezTo>
                  <a:cubicBezTo>
                    <a:pt x="16643" y="8301"/>
                    <a:pt x="16643" y="8223"/>
                    <a:pt x="16820" y="8301"/>
                  </a:cubicBezTo>
                  <a:cubicBezTo>
                    <a:pt x="16820" y="8301"/>
                    <a:pt x="16820" y="8223"/>
                    <a:pt x="16997" y="8223"/>
                  </a:cubicBezTo>
                  <a:cubicBezTo>
                    <a:pt x="16997" y="8301"/>
                    <a:pt x="16997" y="8301"/>
                    <a:pt x="16997" y="8301"/>
                  </a:cubicBezTo>
                  <a:cubicBezTo>
                    <a:pt x="16997" y="8301"/>
                    <a:pt x="16997" y="8223"/>
                    <a:pt x="16997" y="8145"/>
                  </a:cubicBezTo>
                  <a:cubicBezTo>
                    <a:pt x="16997" y="8223"/>
                    <a:pt x="16997" y="8223"/>
                    <a:pt x="16997" y="8223"/>
                  </a:cubicBezTo>
                  <a:cubicBezTo>
                    <a:pt x="16820" y="8223"/>
                    <a:pt x="16820" y="8145"/>
                    <a:pt x="16820" y="8145"/>
                  </a:cubicBezTo>
                  <a:cubicBezTo>
                    <a:pt x="16820" y="8145"/>
                    <a:pt x="16820" y="8223"/>
                    <a:pt x="16820" y="8223"/>
                  </a:cubicBezTo>
                  <a:cubicBezTo>
                    <a:pt x="16643" y="8145"/>
                    <a:pt x="16466" y="8067"/>
                    <a:pt x="16643" y="8067"/>
                  </a:cubicBezTo>
                  <a:cubicBezTo>
                    <a:pt x="16643" y="8067"/>
                    <a:pt x="16289" y="7989"/>
                    <a:pt x="16289" y="7911"/>
                  </a:cubicBezTo>
                  <a:cubicBezTo>
                    <a:pt x="16466" y="7911"/>
                    <a:pt x="16643" y="7989"/>
                    <a:pt x="16643" y="8067"/>
                  </a:cubicBezTo>
                  <a:cubicBezTo>
                    <a:pt x="16643" y="7989"/>
                    <a:pt x="16643" y="7989"/>
                    <a:pt x="16643" y="7989"/>
                  </a:cubicBezTo>
                  <a:cubicBezTo>
                    <a:pt x="16643" y="7989"/>
                    <a:pt x="16643" y="7911"/>
                    <a:pt x="16466" y="7911"/>
                  </a:cubicBezTo>
                  <a:cubicBezTo>
                    <a:pt x="16820" y="7911"/>
                    <a:pt x="16643" y="7833"/>
                    <a:pt x="16466" y="7833"/>
                  </a:cubicBezTo>
                  <a:cubicBezTo>
                    <a:pt x="16466" y="7833"/>
                    <a:pt x="16466" y="7833"/>
                    <a:pt x="16289" y="7833"/>
                  </a:cubicBezTo>
                  <a:cubicBezTo>
                    <a:pt x="16289" y="7833"/>
                    <a:pt x="16289" y="7755"/>
                    <a:pt x="16289" y="7755"/>
                  </a:cubicBezTo>
                  <a:cubicBezTo>
                    <a:pt x="16289" y="7755"/>
                    <a:pt x="16289" y="7755"/>
                    <a:pt x="16289" y="7755"/>
                  </a:cubicBezTo>
                  <a:cubicBezTo>
                    <a:pt x="16466" y="7755"/>
                    <a:pt x="16289" y="7755"/>
                    <a:pt x="16466" y="7755"/>
                  </a:cubicBezTo>
                  <a:cubicBezTo>
                    <a:pt x="16466" y="7755"/>
                    <a:pt x="16466" y="7755"/>
                    <a:pt x="16466" y="7677"/>
                  </a:cubicBezTo>
                  <a:cubicBezTo>
                    <a:pt x="16466" y="7677"/>
                    <a:pt x="16466" y="7599"/>
                    <a:pt x="16643" y="7599"/>
                  </a:cubicBezTo>
                  <a:cubicBezTo>
                    <a:pt x="16643" y="7521"/>
                    <a:pt x="16820" y="7521"/>
                    <a:pt x="16820" y="7521"/>
                  </a:cubicBezTo>
                  <a:cubicBezTo>
                    <a:pt x="16820" y="7521"/>
                    <a:pt x="16820" y="7443"/>
                    <a:pt x="16820" y="7443"/>
                  </a:cubicBezTo>
                  <a:cubicBezTo>
                    <a:pt x="16820" y="7443"/>
                    <a:pt x="16997" y="7443"/>
                    <a:pt x="16997" y="7443"/>
                  </a:cubicBezTo>
                  <a:cubicBezTo>
                    <a:pt x="16997" y="7443"/>
                    <a:pt x="16997" y="7365"/>
                    <a:pt x="16997" y="7365"/>
                  </a:cubicBezTo>
                  <a:cubicBezTo>
                    <a:pt x="16997" y="7365"/>
                    <a:pt x="17174" y="7365"/>
                    <a:pt x="17174" y="7365"/>
                  </a:cubicBezTo>
                  <a:cubicBezTo>
                    <a:pt x="16997" y="7365"/>
                    <a:pt x="17174" y="7287"/>
                    <a:pt x="16997" y="7209"/>
                  </a:cubicBezTo>
                  <a:cubicBezTo>
                    <a:pt x="17351" y="7287"/>
                    <a:pt x="16997" y="7131"/>
                    <a:pt x="16997" y="7053"/>
                  </a:cubicBezTo>
                  <a:cubicBezTo>
                    <a:pt x="16820" y="6975"/>
                    <a:pt x="16820" y="6897"/>
                    <a:pt x="16643" y="6897"/>
                  </a:cubicBezTo>
                  <a:cubicBezTo>
                    <a:pt x="16643" y="6897"/>
                    <a:pt x="16820" y="6897"/>
                    <a:pt x="16643" y="6819"/>
                  </a:cubicBezTo>
                  <a:cubicBezTo>
                    <a:pt x="16820" y="6819"/>
                    <a:pt x="16997" y="7053"/>
                    <a:pt x="16997" y="7053"/>
                  </a:cubicBezTo>
                  <a:cubicBezTo>
                    <a:pt x="17174" y="7053"/>
                    <a:pt x="17351" y="7053"/>
                    <a:pt x="17351" y="6975"/>
                  </a:cubicBezTo>
                  <a:cubicBezTo>
                    <a:pt x="17351" y="6975"/>
                    <a:pt x="17174" y="6897"/>
                    <a:pt x="17174" y="6897"/>
                  </a:cubicBezTo>
                  <a:cubicBezTo>
                    <a:pt x="17174" y="6975"/>
                    <a:pt x="16997" y="6897"/>
                    <a:pt x="16820" y="6897"/>
                  </a:cubicBezTo>
                  <a:cubicBezTo>
                    <a:pt x="16997" y="6819"/>
                    <a:pt x="16997" y="6819"/>
                    <a:pt x="16997" y="6819"/>
                  </a:cubicBezTo>
                  <a:cubicBezTo>
                    <a:pt x="16820" y="6819"/>
                    <a:pt x="16997" y="6819"/>
                    <a:pt x="17174" y="6819"/>
                  </a:cubicBezTo>
                  <a:cubicBezTo>
                    <a:pt x="17174" y="6819"/>
                    <a:pt x="17174" y="6819"/>
                    <a:pt x="17174" y="6819"/>
                  </a:cubicBezTo>
                  <a:cubicBezTo>
                    <a:pt x="17174" y="6819"/>
                    <a:pt x="16997" y="6819"/>
                    <a:pt x="17174" y="6741"/>
                  </a:cubicBezTo>
                  <a:cubicBezTo>
                    <a:pt x="17174" y="6741"/>
                    <a:pt x="17174" y="6819"/>
                    <a:pt x="17351" y="6819"/>
                  </a:cubicBezTo>
                  <a:cubicBezTo>
                    <a:pt x="17351" y="6819"/>
                    <a:pt x="17351" y="6741"/>
                    <a:pt x="17351" y="6741"/>
                  </a:cubicBezTo>
                  <a:cubicBezTo>
                    <a:pt x="17351" y="6741"/>
                    <a:pt x="17528" y="6819"/>
                    <a:pt x="17528" y="6741"/>
                  </a:cubicBezTo>
                  <a:cubicBezTo>
                    <a:pt x="17705" y="6819"/>
                    <a:pt x="17705" y="6741"/>
                    <a:pt x="17705" y="6663"/>
                  </a:cubicBezTo>
                  <a:cubicBezTo>
                    <a:pt x="17882" y="6819"/>
                    <a:pt x="18059" y="6585"/>
                    <a:pt x="17705" y="6585"/>
                  </a:cubicBezTo>
                  <a:cubicBezTo>
                    <a:pt x="17705" y="6585"/>
                    <a:pt x="17705" y="6585"/>
                    <a:pt x="17705" y="6663"/>
                  </a:cubicBezTo>
                  <a:cubicBezTo>
                    <a:pt x="17705" y="6663"/>
                    <a:pt x="17528" y="6585"/>
                    <a:pt x="17528" y="6585"/>
                  </a:cubicBezTo>
                  <a:cubicBezTo>
                    <a:pt x="17705" y="6585"/>
                    <a:pt x="17882" y="6585"/>
                    <a:pt x="17882" y="6585"/>
                  </a:cubicBezTo>
                  <a:cubicBezTo>
                    <a:pt x="17882" y="6507"/>
                    <a:pt x="18059" y="6585"/>
                    <a:pt x="18059" y="6507"/>
                  </a:cubicBezTo>
                  <a:cubicBezTo>
                    <a:pt x="18059" y="6507"/>
                    <a:pt x="17882" y="6429"/>
                    <a:pt x="17705" y="6429"/>
                  </a:cubicBezTo>
                  <a:cubicBezTo>
                    <a:pt x="17528" y="6351"/>
                    <a:pt x="17528" y="6273"/>
                    <a:pt x="17351" y="6195"/>
                  </a:cubicBezTo>
                  <a:cubicBezTo>
                    <a:pt x="17528" y="6273"/>
                    <a:pt x="17528" y="6351"/>
                    <a:pt x="17705" y="6351"/>
                  </a:cubicBezTo>
                  <a:cubicBezTo>
                    <a:pt x="17882" y="6429"/>
                    <a:pt x="18059" y="6429"/>
                    <a:pt x="18236" y="6507"/>
                  </a:cubicBezTo>
                  <a:cubicBezTo>
                    <a:pt x="18236" y="6429"/>
                    <a:pt x="18590" y="6663"/>
                    <a:pt x="18413" y="6507"/>
                  </a:cubicBezTo>
                  <a:cubicBezTo>
                    <a:pt x="18413" y="6429"/>
                    <a:pt x="18413" y="6429"/>
                    <a:pt x="18413" y="6429"/>
                  </a:cubicBezTo>
                  <a:cubicBezTo>
                    <a:pt x="18413" y="6429"/>
                    <a:pt x="18413" y="6429"/>
                    <a:pt x="18413" y="6429"/>
                  </a:cubicBezTo>
                  <a:cubicBezTo>
                    <a:pt x="18413" y="6351"/>
                    <a:pt x="18236" y="6351"/>
                    <a:pt x="18236" y="6351"/>
                  </a:cubicBezTo>
                  <a:cubicBezTo>
                    <a:pt x="18236" y="6351"/>
                    <a:pt x="18413" y="6507"/>
                    <a:pt x="18059" y="6429"/>
                  </a:cubicBezTo>
                  <a:cubicBezTo>
                    <a:pt x="18413" y="6429"/>
                    <a:pt x="18236" y="6351"/>
                    <a:pt x="18236" y="6273"/>
                  </a:cubicBezTo>
                  <a:cubicBezTo>
                    <a:pt x="18236" y="6273"/>
                    <a:pt x="18413" y="6273"/>
                    <a:pt x="18413" y="6351"/>
                  </a:cubicBezTo>
                  <a:cubicBezTo>
                    <a:pt x="18413" y="6351"/>
                    <a:pt x="18413" y="6351"/>
                    <a:pt x="18413" y="6351"/>
                  </a:cubicBezTo>
                  <a:cubicBezTo>
                    <a:pt x="18413" y="6273"/>
                    <a:pt x="18413" y="6273"/>
                    <a:pt x="18413" y="6195"/>
                  </a:cubicBezTo>
                  <a:cubicBezTo>
                    <a:pt x="18236" y="6195"/>
                    <a:pt x="18236" y="6195"/>
                    <a:pt x="18059" y="6195"/>
                  </a:cubicBezTo>
                  <a:cubicBezTo>
                    <a:pt x="18236" y="6195"/>
                    <a:pt x="18236" y="6195"/>
                    <a:pt x="18413" y="6195"/>
                  </a:cubicBezTo>
                  <a:cubicBezTo>
                    <a:pt x="18413" y="6195"/>
                    <a:pt x="18413" y="6117"/>
                    <a:pt x="18413" y="6117"/>
                  </a:cubicBezTo>
                  <a:cubicBezTo>
                    <a:pt x="18413" y="6117"/>
                    <a:pt x="18413" y="6039"/>
                    <a:pt x="18413" y="6039"/>
                  </a:cubicBezTo>
                  <a:cubicBezTo>
                    <a:pt x="18413" y="6039"/>
                    <a:pt x="18413" y="5961"/>
                    <a:pt x="18413" y="5961"/>
                  </a:cubicBezTo>
                  <a:cubicBezTo>
                    <a:pt x="18590" y="5961"/>
                    <a:pt x="18590" y="6039"/>
                    <a:pt x="18590" y="6039"/>
                  </a:cubicBezTo>
                  <a:cubicBezTo>
                    <a:pt x="18767" y="6039"/>
                    <a:pt x="18590" y="6117"/>
                    <a:pt x="18590" y="6117"/>
                  </a:cubicBezTo>
                  <a:cubicBezTo>
                    <a:pt x="18767" y="6117"/>
                    <a:pt x="18944" y="6117"/>
                    <a:pt x="18944" y="6195"/>
                  </a:cubicBezTo>
                  <a:cubicBezTo>
                    <a:pt x="18944" y="6117"/>
                    <a:pt x="18944" y="5961"/>
                    <a:pt x="18767" y="5883"/>
                  </a:cubicBezTo>
                  <a:cubicBezTo>
                    <a:pt x="18944" y="5883"/>
                    <a:pt x="19121" y="5961"/>
                    <a:pt x="19121" y="6039"/>
                  </a:cubicBezTo>
                  <a:cubicBezTo>
                    <a:pt x="19298" y="6117"/>
                    <a:pt x="19121" y="6039"/>
                    <a:pt x="19298" y="6117"/>
                  </a:cubicBezTo>
                  <a:cubicBezTo>
                    <a:pt x="19298" y="6117"/>
                    <a:pt x="19475" y="6117"/>
                    <a:pt x="19475" y="6195"/>
                  </a:cubicBezTo>
                  <a:cubicBezTo>
                    <a:pt x="19475" y="6195"/>
                    <a:pt x="19475" y="6195"/>
                    <a:pt x="19653" y="6273"/>
                  </a:cubicBezTo>
                  <a:cubicBezTo>
                    <a:pt x="19653" y="6273"/>
                    <a:pt x="19653" y="6273"/>
                    <a:pt x="19653" y="6195"/>
                  </a:cubicBezTo>
                  <a:cubicBezTo>
                    <a:pt x="19653" y="6195"/>
                    <a:pt x="19653" y="6195"/>
                    <a:pt x="19830" y="6117"/>
                  </a:cubicBezTo>
                  <a:cubicBezTo>
                    <a:pt x="19830" y="6117"/>
                    <a:pt x="19653" y="6039"/>
                    <a:pt x="19830" y="6039"/>
                  </a:cubicBezTo>
                  <a:cubicBezTo>
                    <a:pt x="19830" y="6039"/>
                    <a:pt x="19830" y="6117"/>
                    <a:pt x="20007" y="6117"/>
                  </a:cubicBezTo>
                  <a:cubicBezTo>
                    <a:pt x="20007" y="6117"/>
                    <a:pt x="20007" y="6039"/>
                    <a:pt x="20007" y="6039"/>
                  </a:cubicBezTo>
                  <a:cubicBezTo>
                    <a:pt x="20007" y="6117"/>
                    <a:pt x="20007" y="6117"/>
                    <a:pt x="20184" y="6117"/>
                  </a:cubicBezTo>
                  <a:cubicBezTo>
                    <a:pt x="20184" y="6195"/>
                    <a:pt x="20184" y="6117"/>
                    <a:pt x="20184" y="6117"/>
                  </a:cubicBezTo>
                  <a:cubicBezTo>
                    <a:pt x="20184" y="6039"/>
                    <a:pt x="20184" y="6039"/>
                    <a:pt x="20184" y="6039"/>
                  </a:cubicBezTo>
                  <a:cubicBezTo>
                    <a:pt x="20184" y="6039"/>
                    <a:pt x="20538" y="6117"/>
                    <a:pt x="20538" y="6117"/>
                  </a:cubicBezTo>
                  <a:cubicBezTo>
                    <a:pt x="20538" y="6117"/>
                    <a:pt x="20538" y="6039"/>
                    <a:pt x="20538" y="6039"/>
                  </a:cubicBezTo>
                  <a:cubicBezTo>
                    <a:pt x="20715" y="6039"/>
                    <a:pt x="20715" y="6117"/>
                    <a:pt x="20892" y="6117"/>
                  </a:cubicBezTo>
                  <a:cubicBezTo>
                    <a:pt x="20892" y="6117"/>
                    <a:pt x="20892" y="6117"/>
                    <a:pt x="20892" y="6117"/>
                  </a:cubicBezTo>
                  <a:cubicBezTo>
                    <a:pt x="21069" y="6117"/>
                    <a:pt x="20892" y="6117"/>
                    <a:pt x="21069" y="6117"/>
                  </a:cubicBezTo>
                  <a:cubicBezTo>
                    <a:pt x="20892" y="6117"/>
                    <a:pt x="21069" y="6117"/>
                    <a:pt x="21069" y="6117"/>
                  </a:cubicBezTo>
                  <a:cubicBezTo>
                    <a:pt x="21069" y="6117"/>
                    <a:pt x="21069" y="6117"/>
                    <a:pt x="21246" y="6117"/>
                  </a:cubicBezTo>
                  <a:cubicBezTo>
                    <a:pt x="21069" y="6117"/>
                    <a:pt x="21069" y="6117"/>
                    <a:pt x="21069" y="6039"/>
                  </a:cubicBezTo>
                  <a:cubicBezTo>
                    <a:pt x="21246" y="6117"/>
                    <a:pt x="21423" y="6039"/>
                    <a:pt x="21246" y="5961"/>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97" name="Shape 2698">
              <a:extLst>
                <a:ext uri="{FF2B5EF4-FFF2-40B4-BE49-F238E27FC236}">
                  <a16:creationId xmlns:a16="http://schemas.microsoft.com/office/drawing/2014/main" id="{23235436-61F3-41DF-9522-BD12A3AF1BE0}"/>
                </a:ext>
              </a:extLst>
            </p:cNvPr>
            <p:cNvSpPr/>
            <p:nvPr/>
          </p:nvSpPr>
          <p:spPr>
            <a:xfrm>
              <a:off x="1048015" y="11273131"/>
              <a:ext cx="1658979" cy="1338000"/>
            </a:xfrm>
            <a:custGeom>
              <a:avLst/>
              <a:gdLst/>
              <a:ahLst/>
              <a:cxnLst>
                <a:cxn ang="0">
                  <a:pos x="wd2" y="hd2"/>
                </a:cxn>
                <a:cxn ang="5400000">
                  <a:pos x="wd2" y="hd2"/>
                </a:cxn>
                <a:cxn ang="10800000">
                  <a:pos x="wd2" y="hd2"/>
                </a:cxn>
                <a:cxn ang="16200000">
                  <a:pos x="wd2" y="hd2"/>
                </a:cxn>
              </a:cxnLst>
              <a:rect l="0" t="0" r="r" b="b"/>
              <a:pathLst>
                <a:path w="21497" h="21600" extrusionOk="0">
                  <a:moveTo>
                    <a:pt x="14482" y="17004"/>
                  </a:moveTo>
                  <a:cubicBezTo>
                    <a:pt x="14482" y="17234"/>
                    <a:pt x="14666" y="17234"/>
                    <a:pt x="14666" y="17234"/>
                  </a:cubicBezTo>
                  <a:cubicBezTo>
                    <a:pt x="14482" y="17004"/>
                    <a:pt x="14666" y="17004"/>
                    <a:pt x="14482" y="16774"/>
                  </a:cubicBezTo>
                  <a:cubicBezTo>
                    <a:pt x="14482" y="17004"/>
                    <a:pt x="14482" y="17004"/>
                    <a:pt x="14482" y="17004"/>
                  </a:cubicBezTo>
                  <a:close/>
                  <a:moveTo>
                    <a:pt x="19097" y="3906"/>
                  </a:moveTo>
                  <a:cubicBezTo>
                    <a:pt x="19282" y="3906"/>
                    <a:pt x="19282" y="3906"/>
                    <a:pt x="19282" y="3906"/>
                  </a:cubicBezTo>
                  <a:cubicBezTo>
                    <a:pt x="19282" y="3906"/>
                    <a:pt x="19282" y="3906"/>
                    <a:pt x="19097" y="3906"/>
                  </a:cubicBezTo>
                  <a:cubicBezTo>
                    <a:pt x="19097" y="3906"/>
                    <a:pt x="19097" y="3906"/>
                    <a:pt x="19097" y="3906"/>
                  </a:cubicBezTo>
                  <a:close/>
                  <a:moveTo>
                    <a:pt x="20020" y="6664"/>
                  </a:moveTo>
                  <a:cubicBezTo>
                    <a:pt x="20205" y="6434"/>
                    <a:pt x="20574" y="6204"/>
                    <a:pt x="20759" y="5974"/>
                  </a:cubicBezTo>
                  <a:cubicBezTo>
                    <a:pt x="20943" y="5974"/>
                    <a:pt x="21128" y="5745"/>
                    <a:pt x="21128" y="5745"/>
                  </a:cubicBezTo>
                  <a:cubicBezTo>
                    <a:pt x="21128" y="5515"/>
                    <a:pt x="21312" y="5515"/>
                    <a:pt x="21312" y="5515"/>
                  </a:cubicBezTo>
                  <a:cubicBezTo>
                    <a:pt x="21312" y="5285"/>
                    <a:pt x="21312" y="5285"/>
                    <a:pt x="21312" y="5285"/>
                  </a:cubicBezTo>
                  <a:cubicBezTo>
                    <a:pt x="21312" y="5285"/>
                    <a:pt x="21312" y="5055"/>
                    <a:pt x="21312" y="5055"/>
                  </a:cubicBezTo>
                  <a:cubicBezTo>
                    <a:pt x="21312" y="5055"/>
                    <a:pt x="21128" y="4826"/>
                    <a:pt x="21128" y="4826"/>
                  </a:cubicBezTo>
                  <a:cubicBezTo>
                    <a:pt x="21128" y="4596"/>
                    <a:pt x="21128" y="4596"/>
                    <a:pt x="21312" y="4596"/>
                  </a:cubicBezTo>
                  <a:cubicBezTo>
                    <a:pt x="21312" y="4596"/>
                    <a:pt x="21312" y="4596"/>
                    <a:pt x="21312" y="4596"/>
                  </a:cubicBezTo>
                  <a:cubicBezTo>
                    <a:pt x="21497" y="4366"/>
                    <a:pt x="21497" y="4366"/>
                    <a:pt x="21497" y="4366"/>
                  </a:cubicBezTo>
                  <a:cubicBezTo>
                    <a:pt x="21312" y="4136"/>
                    <a:pt x="21128" y="4366"/>
                    <a:pt x="21312" y="3906"/>
                  </a:cubicBezTo>
                  <a:cubicBezTo>
                    <a:pt x="20943" y="3906"/>
                    <a:pt x="20943" y="3906"/>
                    <a:pt x="20759" y="3906"/>
                  </a:cubicBezTo>
                  <a:cubicBezTo>
                    <a:pt x="20574" y="3906"/>
                    <a:pt x="20574" y="3906"/>
                    <a:pt x="20389" y="4136"/>
                  </a:cubicBezTo>
                  <a:cubicBezTo>
                    <a:pt x="20389" y="4136"/>
                    <a:pt x="20389" y="4136"/>
                    <a:pt x="20389" y="4366"/>
                  </a:cubicBezTo>
                  <a:cubicBezTo>
                    <a:pt x="20205" y="4136"/>
                    <a:pt x="20205" y="4366"/>
                    <a:pt x="20020" y="4136"/>
                  </a:cubicBezTo>
                  <a:cubicBezTo>
                    <a:pt x="19835" y="4136"/>
                    <a:pt x="19651" y="3906"/>
                    <a:pt x="19466" y="4136"/>
                  </a:cubicBezTo>
                  <a:cubicBezTo>
                    <a:pt x="19282" y="4136"/>
                    <a:pt x="19282" y="4366"/>
                    <a:pt x="19097" y="4136"/>
                  </a:cubicBezTo>
                  <a:cubicBezTo>
                    <a:pt x="19097" y="3906"/>
                    <a:pt x="19097" y="3906"/>
                    <a:pt x="18912" y="3906"/>
                  </a:cubicBezTo>
                  <a:cubicBezTo>
                    <a:pt x="18912" y="3906"/>
                    <a:pt x="18728" y="3906"/>
                    <a:pt x="18728" y="3677"/>
                  </a:cubicBezTo>
                  <a:cubicBezTo>
                    <a:pt x="18543" y="3677"/>
                    <a:pt x="18359" y="4136"/>
                    <a:pt x="18174" y="3906"/>
                  </a:cubicBezTo>
                  <a:cubicBezTo>
                    <a:pt x="18359" y="3677"/>
                    <a:pt x="18359" y="3677"/>
                    <a:pt x="18174" y="3677"/>
                  </a:cubicBezTo>
                  <a:cubicBezTo>
                    <a:pt x="18359" y="3447"/>
                    <a:pt x="18174" y="3447"/>
                    <a:pt x="18174" y="3217"/>
                  </a:cubicBezTo>
                  <a:cubicBezTo>
                    <a:pt x="17989" y="3217"/>
                    <a:pt x="17805" y="3217"/>
                    <a:pt x="17805" y="3217"/>
                  </a:cubicBezTo>
                  <a:cubicBezTo>
                    <a:pt x="17805" y="3217"/>
                    <a:pt x="17620" y="2987"/>
                    <a:pt x="17620" y="2987"/>
                  </a:cubicBezTo>
                  <a:cubicBezTo>
                    <a:pt x="17620" y="2987"/>
                    <a:pt x="17435" y="2987"/>
                    <a:pt x="17435" y="2987"/>
                  </a:cubicBezTo>
                  <a:cubicBezTo>
                    <a:pt x="17435" y="2987"/>
                    <a:pt x="17066" y="2757"/>
                    <a:pt x="17066" y="2757"/>
                  </a:cubicBezTo>
                  <a:cubicBezTo>
                    <a:pt x="16882" y="2757"/>
                    <a:pt x="16882" y="2987"/>
                    <a:pt x="16882" y="2987"/>
                  </a:cubicBezTo>
                  <a:cubicBezTo>
                    <a:pt x="17066" y="3217"/>
                    <a:pt x="16697" y="3217"/>
                    <a:pt x="16697" y="3217"/>
                  </a:cubicBezTo>
                  <a:cubicBezTo>
                    <a:pt x="16697" y="3217"/>
                    <a:pt x="16512" y="3217"/>
                    <a:pt x="16512" y="3217"/>
                  </a:cubicBezTo>
                  <a:cubicBezTo>
                    <a:pt x="16512" y="3217"/>
                    <a:pt x="16512" y="3217"/>
                    <a:pt x="16512" y="3217"/>
                  </a:cubicBezTo>
                  <a:cubicBezTo>
                    <a:pt x="16512" y="3217"/>
                    <a:pt x="16328" y="3217"/>
                    <a:pt x="16328" y="3217"/>
                  </a:cubicBezTo>
                  <a:cubicBezTo>
                    <a:pt x="16328" y="3217"/>
                    <a:pt x="16328" y="3217"/>
                    <a:pt x="16328" y="3217"/>
                  </a:cubicBezTo>
                  <a:cubicBezTo>
                    <a:pt x="16328" y="3217"/>
                    <a:pt x="16143" y="3217"/>
                    <a:pt x="16143" y="3217"/>
                  </a:cubicBezTo>
                  <a:cubicBezTo>
                    <a:pt x="16143" y="3217"/>
                    <a:pt x="15959" y="3217"/>
                    <a:pt x="15774" y="3217"/>
                  </a:cubicBezTo>
                  <a:cubicBezTo>
                    <a:pt x="15774" y="3217"/>
                    <a:pt x="15589" y="3217"/>
                    <a:pt x="15589" y="2987"/>
                  </a:cubicBezTo>
                  <a:cubicBezTo>
                    <a:pt x="15405" y="2987"/>
                    <a:pt x="15405" y="2987"/>
                    <a:pt x="15220" y="2757"/>
                  </a:cubicBezTo>
                  <a:cubicBezTo>
                    <a:pt x="15220" y="2987"/>
                    <a:pt x="15220" y="2987"/>
                    <a:pt x="15035" y="2987"/>
                  </a:cubicBezTo>
                  <a:cubicBezTo>
                    <a:pt x="15035" y="2987"/>
                    <a:pt x="15035" y="2987"/>
                    <a:pt x="14851" y="2987"/>
                  </a:cubicBezTo>
                  <a:cubicBezTo>
                    <a:pt x="14851" y="2987"/>
                    <a:pt x="14851" y="2987"/>
                    <a:pt x="14851" y="2987"/>
                  </a:cubicBezTo>
                  <a:cubicBezTo>
                    <a:pt x="14851" y="2987"/>
                    <a:pt x="14666" y="2757"/>
                    <a:pt x="14482" y="2757"/>
                  </a:cubicBezTo>
                  <a:cubicBezTo>
                    <a:pt x="14482" y="2528"/>
                    <a:pt x="14482" y="2528"/>
                    <a:pt x="14297" y="2528"/>
                  </a:cubicBezTo>
                  <a:cubicBezTo>
                    <a:pt x="14297" y="2528"/>
                    <a:pt x="14112" y="2528"/>
                    <a:pt x="14112" y="2298"/>
                  </a:cubicBezTo>
                  <a:cubicBezTo>
                    <a:pt x="13928" y="2298"/>
                    <a:pt x="13374" y="2298"/>
                    <a:pt x="13559" y="2068"/>
                  </a:cubicBezTo>
                  <a:cubicBezTo>
                    <a:pt x="13374" y="2068"/>
                    <a:pt x="13559" y="2298"/>
                    <a:pt x="13374" y="2298"/>
                  </a:cubicBezTo>
                  <a:cubicBezTo>
                    <a:pt x="13189" y="2068"/>
                    <a:pt x="13559" y="1838"/>
                    <a:pt x="13374" y="1609"/>
                  </a:cubicBezTo>
                  <a:cubicBezTo>
                    <a:pt x="13374" y="1609"/>
                    <a:pt x="13189" y="1609"/>
                    <a:pt x="13189" y="1609"/>
                  </a:cubicBezTo>
                  <a:cubicBezTo>
                    <a:pt x="13189" y="1609"/>
                    <a:pt x="13189" y="1609"/>
                    <a:pt x="13189" y="1609"/>
                  </a:cubicBezTo>
                  <a:cubicBezTo>
                    <a:pt x="13005" y="1609"/>
                    <a:pt x="13005" y="1379"/>
                    <a:pt x="12820" y="1609"/>
                  </a:cubicBezTo>
                  <a:cubicBezTo>
                    <a:pt x="12820" y="1379"/>
                    <a:pt x="12820" y="1149"/>
                    <a:pt x="12820" y="1149"/>
                  </a:cubicBezTo>
                  <a:cubicBezTo>
                    <a:pt x="12635" y="1149"/>
                    <a:pt x="12635" y="1379"/>
                    <a:pt x="12635" y="1379"/>
                  </a:cubicBezTo>
                  <a:cubicBezTo>
                    <a:pt x="12635" y="1379"/>
                    <a:pt x="12635" y="1379"/>
                    <a:pt x="12635" y="1379"/>
                  </a:cubicBezTo>
                  <a:cubicBezTo>
                    <a:pt x="12635" y="1379"/>
                    <a:pt x="12635" y="1379"/>
                    <a:pt x="12635" y="1379"/>
                  </a:cubicBezTo>
                  <a:cubicBezTo>
                    <a:pt x="12451" y="1379"/>
                    <a:pt x="12451" y="1379"/>
                    <a:pt x="12266" y="1379"/>
                  </a:cubicBezTo>
                  <a:cubicBezTo>
                    <a:pt x="12082" y="1609"/>
                    <a:pt x="12082" y="1379"/>
                    <a:pt x="12082" y="1379"/>
                  </a:cubicBezTo>
                  <a:cubicBezTo>
                    <a:pt x="11897" y="1379"/>
                    <a:pt x="11897" y="1379"/>
                    <a:pt x="11712" y="1379"/>
                  </a:cubicBezTo>
                  <a:cubicBezTo>
                    <a:pt x="11712" y="1379"/>
                    <a:pt x="11712" y="1379"/>
                    <a:pt x="11528" y="1379"/>
                  </a:cubicBezTo>
                  <a:cubicBezTo>
                    <a:pt x="11528" y="1149"/>
                    <a:pt x="11159" y="1149"/>
                    <a:pt x="11159" y="1379"/>
                  </a:cubicBezTo>
                  <a:cubicBezTo>
                    <a:pt x="11159" y="919"/>
                    <a:pt x="10605" y="1149"/>
                    <a:pt x="10789" y="1379"/>
                  </a:cubicBezTo>
                  <a:cubicBezTo>
                    <a:pt x="10420" y="1149"/>
                    <a:pt x="10235" y="1379"/>
                    <a:pt x="9866" y="1149"/>
                  </a:cubicBezTo>
                  <a:cubicBezTo>
                    <a:pt x="9866" y="1149"/>
                    <a:pt x="9866" y="1149"/>
                    <a:pt x="9866" y="1149"/>
                  </a:cubicBezTo>
                  <a:cubicBezTo>
                    <a:pt x="9866" y="1149"/>
                    <a:pt x="9866" y="1149"/>
                    <a:pt x="9866" y="1149"/>
                  </a:cubicBezTo>
                  <a:cubicBezTo>
                    <a:pt x="9866" y="1149"/>
                    <a:pt x="10051" y="919"/>
                    <a:pt x="10051" y="1149"/>
                  </a:cubicBezTo>
                  <a:cubicBezTo>
                    <a:pt x="10051" y="919"/>
                    <a:pt x="9866" y="919"/>
                    <a:pt x="9866" y="919"/>
                  </a:cubicBezTo>
                  <a:cubicBezTo>
                    <a:pt x="9682" y="919"/>
                    <a:pt x="9682" y="919"/>
                    <a:pt x="9682" y="919"/>
                  </a:cubicBezTo>
                  <a:cubicBezTo>
                    <a:pt x="9497" y="919"/>
                    <a:pt x="9497" y="919"/>
                    <a:pt x="9497" y="919"/>
                  </a:cubicBezTo>
                  <a:cubicBezTo>
                    <a:pt x="9497" y="919"/>
                    <a:pt x="9497" y="1149"/>
                    <a:pt x="9497" y="1149"/>
                  </a:cubicBezTo>
                  <a:cubicBezTo>
                    <a:pt x="9312" y="919"/>
                    <a:pt x="9312" y="1149"/>
                    <a:pt x="9312" y="1149"/>
                  </a:cubicBezTo>
                  <a:cubicBezTo>
                    <a:pt x="9312" y="1149"/>
                    <a:pt x="9312" y="1149"/>
                    <a:pt x="9312" y="1149"/>
                  </a:cubicBezTo>
                  <a:cubicBezTo>
                    <a:pt x="9312" y="1149"/>
                    <a:pt x="9312" y="1149"/>
                    <a:pt x="9312" y="1149"/>
                  </a:cubicBezTo>
                  <a:cubicBezTo>
                    <a:pt x="9312" y="1149"/>
                    <a:pt x="9312" y="919"/>
                    <a:pt x="9312" y="919"/>
                  </a:cubicBezTo>
                  <a:cubicBezTo>
                    <a:pt x="9312" y="919"/>
                    <a:pt x="8943" y="919"/>
                    <a:pt x="9128" y="1149"/>
                  </a:cubicBezTo>
                  <a:cubicBezTo>
                    <a:pt x="8943" y="919"/>
                    <a:pt x="8574" y="1149"/>
                    <a:pt x="8389" y="1149"/>
                  </a:cubicBezTo>
                  <a:cubicBezTo>
                    <a:pt x="8389" y="1149"/>
                    <a:pt x="8389" y="1149"/>
                    <a:pt x="8205" y="1149"/>
                  </a:cubicBezTo>
                  <a:cubicBezTo>
                    <a:pt x="8205" y="1149"/>
                    <a:pt x="8205" y="1149"/>
                    <a:pt x="8205" y="1149"/>
                  </a:cubicBezTo>
                  <a:cubicBezTo>
                    <a:pt x="8020" y="1149"/>
                    <a:pt x="8020" y="1149"/>
                    <a:pt x="8020" y="1149"/>
                  </a:cubicBezTo>
                  <a:cubicBezTo>
                    <a:pt x="7651" y="1149"/>
                    <a:pt x="7466" y="1149"/>
                    <a:pt x="7282" y="919"/>
                  </a:cubicBezTo>
                  <a:cubicBezTo>
                    <a:pt x="7097" y="919"/>
                    <a:pt x="6728" y="689"/>
                    <a:pt x="6543" y="919"/>
                  </a:cubicBezTo>
                  <a:cubicBezTo>
                    <a:pt x="6728" y="689"/>
                    <a:pt x="6174" y="919"/>
                    <a:pt x="6174" y="689"/>
                  </a:cubicBezTo>
                  <a:cubicBezTo>
                    <a:pt x="5989" y="689"/>
                    <a:pt x="5989" y="460"/>
                    <a:pt x="5989" y="460"/>
                  </a:cubicBezTo>
                  <a:cubicBezTo>
                    <a:pt x="5805" y="460"/>
                    <a:pt x="5805" y="460"/>
                    <a:pt x="5805" y="460"/>
                  </a:cubicBezTo>
                  <a:cubicBezTo>
                    <a:pt x="5805" y="689"/>
                    <a:pt x="5620" y="689"/>
                    <a:pt x="5435" y="689"/>
                  </a:cubicBezTo>
                  <a:cubicBezTo>
                    <a:pt x="5251" y="689"/>
                    <a:pt x="5251" y="689"/>
                    <a:pt x="5251" y="689"/>
                  </a:cubicBezTo>
                  <a:cubicBezTo>
                    <a:pt x="5066" y="689"/>
                    <a:pt x="4882" y="689"/>
                    <a:pt x="4882" y="689"/>
                  </a:cubicBezTo>
                  <a:cubicBezTo>
                    <a:pt x="4882" y="689"/>
                    <a:pt x="4882" y="689"/>
                    <a:pt x="4882" y="689"/>
                  </a:cubicBezTo>
                  <a:cubicBezTo>
                    <a:pt x="4697" y="689"/>
                    <a:pt x="4697" y="689"/>
                    <a:pt x="4512" y="689"/>
                  </a:cubicBezTo>
                  <a:cubicBezTo>
                    <a:pt x="4512" y="689"/>
                    <a:pt x="4328" y="689"/>
                    <a:pt x="4328" y="689"/>
                  </a:cubicBezTo>
                  <a:cubicBezTo>
                    <a:pt x="3959" y="689"/>
                    <a:pt x="3959" y="689"/>
                    <a:pt x="3774" y="919"/>
                  </a:cubicBezTo>
                  <a:cubicBezTo>
                    <a:pt x="3774" y="919"/>
                    <a:pt x="3959" y="689"/>
                    <a:pt x="3774" y="689"/>
                  </a:cubicBezTo>
                  <a:cubicBezTo>
                    <a:pt x="3589" y="689"/>
                    <a:pt x="3589" y="689"/>
                    <a:pt x="3405" y="689"/>
                  </a:cubicBezTo>
                  <a:cubicBezTo>
                    <a:pt x="3405" y="689"/>
                    <a:pt x="3405" y="689"/>
                    <a:pt x="3405" y="689"/>
                  </a:cubicBezTo>
                  <a:cubicBezTo>
                    <a:pt x="3220" y="689"/>
                    <a:pt x="3220" y="460"/>
                    <a:pt x="3035" y="230"/>
                  </a:cubicBezTo>
                  <a:cubicBezTo>
                    <a:pt x="3035" y="230"/>
                    <a:pt x="2851" y="230"/>
                    <a:pt x="2851" y="460"/>
                  </a:cubicBezTo>
                  <a:cubicBezTo>
                    <a:pt x="2851" y="230"/>
                    <a:pt x="2851" y="230"/>
                    <a:pt x="2666" y="230"/>
                  </a:cubicBezTo>
                  <a:cubicBezTo>
                    <a:pt x="2666" y="230"/>
                    <a:pt x="2666" y="0"/>
                    <a:pt x="2666" y="0"/>
                  </a:cubicBezTo>
                  <a:cubicBezTo>
                    <a:pt x="2666" y="230"/>
                    <a:pt x="2482" y="230"/>
                    <a:pt x="2482" y="230"/>
                  </a:cubicBezTo>
                  <a:cubicBezTo>
                    <a:pt x="2482" y="230"/>
                    <a:pt x="2482" y="230"/>
                    <a:pt x="2482" y="230"/>
                  </a:cubicBezTo>
                  <a:cubicBezTo>
                    <a:pt x="2482" y="460"/>
                    <a:pt x="2482" y="460"/>
                    <a:pt x="2297" y="460"/>
                  </a:cubicBezTo>
                  <a:cubicBezTo>
                    <a:pt x="2297" y="460"/>
                    <a:pt x="2482" y="230"/>
                    <a:pt x="2482" y="230"/>
                  </a:cubicBezTo>
                  <a:cubicBezTo>
                    <a:pt x="2482" y="0"/>
                    <a:pt x="2297" y="230"/>
                    <a:pt x="2297" y="230"/>
                  </a:cubicBezTo>
                  <a:cubicBezTo>
                    <a:pt x="2112" y="230"/>
                    <a:pt x="1928" y="230"/>
                    <a:pt x="2112" y="460"/>
                  </a:cubicBezTo>
                  <a:cubicBezTo>
                    <a:pt x="2112" y="460"/>
                    <a:pt x="2112" y="460"/>
                    <a:pt x="2112" y="460"/>
                  </a:cubicBezTo>
                  <a:cubicBezTo>
                    <a:pt x="2112" y="460"/>
                    <a:pt x="2112" y="460"/>
                    <a:pt x="2112" y="460"/>
                  </a:cubicBezTo>
                  <a:cubicBezTo>
                    <a:pt x="1928" y="460"/>
                    <a:pt x="1743" y="689"/>
                    <a:pt x="1559" y="689"/>
                  </a:cubicBezTo>
                  <a:cubicBezTo>
                    <a:pt x="1743" y="919"/>
                    <a:pt x="1559" y="919"/>
                    <a:pt x="1559" y="919"/>
                  </a:cubicBezTo>
                  <a:cubicBezTo>
                    <a:pt x="1743" y="919"/>
                    <a:pt x="1743" y="919"/>
                    <a:pt x="1743" y="919"/>
                  </a:cubicBezTo>
                  <a:cubicBezTo>
                    <a:pt x="1743" y="919"/>
                    <a:pt x="1743" y="919"/>
                    <a:pt x="1743" y="919"/>
                  </a:cubicBezTo>
                  <a:cubicBezTo>
                    <a:pt x="1743" y="919"/>
                    <a:pt x="1743" y="919"/>
                    <a:pt x="1743" y="919"/>
                  </a:cubicBezTo>
                  <a:cubicBezTo>
                    <a:pt x="1743" y="919"/>
                    <a:pt x="1928" y="919"/>
                    <a:pt x="1928" y="919"/>
                  </a:cubicBezTo>
                  <a:cubicBezTo>
                    <a:pt x="1928" y="919"/>
                    <a:pt x="1743" y="919"/>
                    <a:pt x="1743" y="1149"/>
                  </a:cubicBezTo>
                  <a:cubicBezTo>
                    <a:pt x="1743" y="1149"/>
                    <a:pt x="1743" y="1149"/>
                    <a:pt x="1928" y="1149"/>
                  </a:cubicBezTo>
                  <a:cubicBezTo>
                    <a:pt x="1743" y="1149"/>
                    <a:pt x="1928" y="1379"/>
                    <a:pt x="1743" y="1379"/>
                  </a:cubicBezTo>
                  <a:cubicBezTo>
                    <a:pt x="1743" y="1379"/>
                    <a:pt x="1743" y="1149"/>
                    <a:pt x="1559" y="1149"/>
                  </a:cubicBezTo>
                  <a:cubicBezTo>
                    <a:pt x="1559" y="1149"/>
                    <a:pt x="1559" y="1379"/>
                    <a:pt x="1559" y="1379"/>
                  </a:cubicBezTo>
                  <a:cubicBezTo>
                    <a:pt x="1559" y="1149"/>
                    <a:pt x="1559" y="1149"/>
                    <a:pt x="1374" y="1379"/>
                  </a:cubicBezTo>
                  <a:cubicBezTo>
                    <a:pt x="1374" y="1379"/>
                    <a:pt x="1374" y="1379"/>
                    <a:pt x="1374" y="1379"/>
                  </a:cubicBezTo>
                  <a:cubicBezTo>
                    <a:pt x="1189" y="1379"/>
                    <a:pt x="1189" y="1379"/>
                    <a:pt x="1189" y="1379"/>
                  </a:cubicBezTo>
                  <a:cubicBezTo>
                    <a:pt x="1005" y="1379"/>
                    <a:pt x="1005" y="1379"/>
                    <a:pt x="820" y="1379"/>
                  </a:cubicBezTo>
                  <a:cubicBezTo>
                    <a:pt x="820" y="1379"/>
                    <a:pt x="820" y="1379"/>
                    <a:pt x="635" y="1379"/>
                  </a:cubicBezTo>
                  <a:cubicBezTo>
                    <a:pt x="635" y="1379"/>
                    <a:pt x="635" y="1609"/>
                    <a:pt x="451" y="1609"/>
                  </a:cubicBezTo>
                  <a:cubicBezTo>
                    <a:pt x="451" y="1609"/>
                    <a:pt x="635" y="1609"/>
                    <a:pt x="635" y="1609"/>
                  </a:cubicBezTo>
                  <a:cubicBezTo>
                    <a:pt x="635" y="1609"/>
                    <a:pt x="451" y="1609"/>
                    <a:pt x="451" y="1609"/>
                  </a:cubicBezTo>
                  <a:cubicBezTo>
                    <a:pt x="451" y="1609"/>
                    <a:pt x="451" y="1838"/>
                    <a:pt x="451" y="1838"/>
                  </a:cubicBezTo>
                  <a:cubicBezTo>
                    <a:pt x="266" y="1838"/>
                    <a:pt x="266" y="1838"/>
                    <a:pt x="266" y="1838"/>
                  </a:cubicBezTo>
                  <a:cubicBezTo>
                    <a:pt x="266" y="1838"/>
                    <a:pt x="82" y="1838"/>
                    <a:pt x="82" y="2068"/>
                  </a:cubicBezTo>
                  <a:cubicBezTo>
                    <a:pt x="82" y="2068"/>
                    <a:pt x="266" y="1838"/>
                    <a:pt x="266" y="1838"/>
                  </a:cubicBezTo>
                  <a:cubicBezTo>
                    <a:pt x="266" y="2068"/>
                    <a:pt x="266" y="2068"/>
                    <a:pt x="82" y="2068"/>
                  </a:cubicBezTo>
                  <a:cubicBezTo>
                    <a:pt x="82" y="2068"/>
                    <a:pt x="82" y="2068"/>
                    <a:pt x="82" y="2298"/>
                  </a:cubicBezTo>
                  <a:cubicBezTo>
                    <a:pt x="82" y="2298"/>
                    <a:pt x="-103" y="2528"/>
                    <a:pt x="82" y="2757"/>
                  </a:cubicBezTo>
                  <a:cubicBezTo>
                    <a:pt x="82" y="2528"/>
                    <a:pt x="82" y="2528"/>
                    <a:pt x="82" y="2528"/>
                  </a:cubicBezTo>
                  <a:cubicBezTo>
                    <a:pt x="266" y="2528"/>
                    <a:pt x="266" y="2757"/>
                    <a:pt x="266" y="2987"/>
                  </a:cubicBezTo>
                  <a:cubicBezTo>
                    <a:pt x="266" y="3217"/>
                    <a:pt x="266" y="2987"/>
                    <a:pt x="451" y="2987"/>
                  </a:cubicBezTo>
                  <a:cubicBezTo>
                    <a:pt x="451" y="2987"/>
                    <a:pt x="635" y="2987"/>
                    <a:pt x="635" y="2757"/>
                  </a:cubicBezTo>
                  <a:cubicBezTo>
                    <a:pt x="820" y="2987"/>
                    <a:pt x="451" y="2987"/>
                    <a:pt x="451" y="3217"/>
                  </a:cubicBezTo>
                  <a:cubicBezTo>
                    <a:pt x="266" y="3447"/>
                    <a:pt x="451" y="3447"/>
                    <a:pt x="451" y="3677"/>
                  </a:cubicBezTo>
                  <a:cubicBezTo>
                    <a:pt x="451" y="3677"/>
                    <a:pt x="635" y="3447"/>
                    <a:pt x="635" y="3447"/>
                  </a:cubicBezTo>
                  <a:cubicBezTo>
                    <a:pt x="635" y="3447"/>
                    <a:pt x="820" y="3447"/>
                    <a:pt x="820" y="3217"/>
                  </a:cubicBezTo>
                  <a:cubicBezTo>
                    <a:pt x="820" y="3447"/>
                    <a:pt x="820" y="3447"/>
                    <a:pt x="1005" y="3217"/>
                  </a:cubicBezTo>
                  <a:cubicBezTo>
                    <a:pt x="820" y="3447"/>
                    <a:pt x="820" y="3447"/>
                    <a:pt x="820" y="3677"/>
                  </a:cubicBezTo>
                  <a:cubicBezTo>
                    <a:pt x="820" y="3677"/>
                    <a:pt x="820" y="3906"/>
                    <a:pt x="635" y="3906"/>
                  </a:cubicBezTo>
                  <a:cubicBezTo>
                    <a:pt x="820" y="3677"/>
                    <a:pt x="635" y="3906"/>
                    <a:pt x="635" y="3906"/>
                  </a:cubicBezTo>
                  <a:cubicBezTo>
                    <a:pt x="635" y="3906"/>
                    <a:pt x="635" y="4136"/>
                    <a:pt x="820" y="4136"/>
                  </a:cubicBezTo>
                  <a:cubicBezTo>
                    <a:pt x="820" y="4136"/>
                    <a:pt x="1005" y="3906"/>
                    <a:pt x="1005" y="3906"/>
                  </a:cubicBezTo>
                  <a:cubicBezTo>
                    <a:pt x="1005" y="4136"/>
                    <a:pt x="635" y="4136"/>
                    <a:pt x="820" y="4366"/>
                  </a:cubicBezTo>
                  <a:cubicBezTo>
                    <a:pt x="820" y="4366"/>
                    <a:pt x="820" y="4366"/>
                    <a:pt x="635" y="4366"/>
                  </a:cubicBezTo>
                  <a:cubicBezTo>
                    <a:pt x="635" y="4366"/>
                    <a:pt x="635" y="4366"/>
                    <a:pt x="635" y="4596"/>
                  </a:cubicBezTo>
                  <a:cubicBezTo>
                    <a:pt x="820" y="4596"/>
                    <a:pt x="1005" y="4366"/>
                    <a:pt x="1189" y="4136"/>
                  </a:cubicBezTo>
                  <a:cubicBezTo>
                    <a:pt x="1189" y="4366"/>
                    <a:pt x="820" y="4596"/>
                    <a:pt x="820" y="4826"/>
                  </a:cubicBezTo>
                  <a:cubicBezTo>
                    <a:pt x="820" y="4826"/>
                    <a:pt x="635" y="4826"/>
                    <a:pt x="635" y="4826"/>
                  </a:cubicBezTo>
                  <a:cubicBezTo>
                    <a:pt x="635" y="4826"/>
                    <a:pt x="635" y="5055"/>
                    <a:pt x="635" y="5055"/>
                  </a:cubicBezTo>
                  <a:cubicBezTo>
                    <a:pt x="635" y="5055"/>
                    <a:pt x="635" y="5515"/>
                    <a:pt x="635" y="5515"/>
                  </a:cubicBezTo>
                  <a:cubicBezTo>
                    <a:pt x="635" y="5515"/>
                    <a:pt x="820" y="5515"/>
                    <a:pt x="820" y="5285"/>
                  </a:cubicBezTo>
                  <a:cubicBezTo>
                    <a:pt x="1005" y="5285"/>
                    <a:pt x="1005" y="5055"/>
                    <a:pt x="1189" y="5055"/>
                  </a:cubicBezTo>
                  <a:cubicBezTo>
                    <a:pt x="1374" y="5055"/>
                    <a:pt x="1559" y="4826"/>
                    <a:pt x="1743" y="4826"/>
                  </a:cubicBezTo>
                  <a:cubicBezTo>
                    <a:pt x="1743" y="4826"/>
                    <a:pt x="1743" y="5055"/>
                    <a:pt x="1743" y="5055"/>
                  </a:cubicBezTo>
                  <a:cubicBezTo>
                    <a:pt x="1928" y="5055"/>
                    <a:pt x="1928" y="5055"/>
                    <a:pt x="1928" y="5055"/>
                  </a:cubicBezTo>
                  <a:cubicBezTo>
                    <a:pt x="1928" y="5055"/>
                    <a:pt x="1928" y="5055"/>
                    <a:pt x="1928" y="5055"/>
                  </a:cubicBezTo>
                  <a:cubicBezTo>
                    <a:pt x="1928" y="5285"/>
                    <a:pt x="1743" y="5285"/>
                    <a:pt x="1743" y="5515"/>
                  </a:cubicBezTo>
                  <a:cubicBezTo>
                    <a:pt x="1743" y="5745"/>
                    <a:pt x="1928" y="5515"/>
                    <a:pt x="1928" y="5745"/>
                  </a:cubicBezTo>
                  <a:cubicBezTo>
                    <a:pt x="2112" y="5745"/>
                    <a:pt x="2297" y="5745"/>
                    <a:pt x="2297" y="5515"/>
                  </a:cubicBezTo>
                  <a:cubicBezTo>
                    <a:pt x="2297" y="5745"/>
                    <a:pt x="2482" y="5515"/>
                    <a:pt x="2482" y="5515"/>
                  </a:cubicBezTo>
                  <a:cubicBezTo>
                    <a:pt x="2666" y="5515"/>
                    <a:pt x="2666" y="5515"/>
                    <a:pt x="2851" y="5515"/>
                  </a:cubicBezTo>
                  <a:cubicBezTo>
                    <a:pt x="2666" y="5745"/>
                    <a:pt x="3035" y="5745"/>
                    <a:pt x="3035" y="5745"/>
                  </a:cubicBezTo>
                  <a:cubicBezTo>
                    <a:pt x="3035" y="5745"/>
                    <a:pt x="3035" y="5515"/>
                    <a:pt x="3220" y="5745"/>
                  </a:cubicBezTo>
                  <a:cubicBezTo>
                    <a:pt x="3220" y="5515"/>
                    <a:pt x="3405" y="5745"/>
                    <a:pt x="3405" y="5515"/>
                  </a:cubicBezTo>
                  <a:cubicBezTo>
                    <a:pt x="3589" y="5515"/>
                    <a:pt x="3589" y="5285"/>
                    <a:pt x="3589" y="5285"/>
                  </a:cubicBezTo>
                  <a:cubicBezTo>
                    <a:pt x="3589" y="5285"/>
                    <a:pt x="3774" y="5285"/>
                    <a:pt x="3774" y="5285"/>
                  </a:cubicBezTo>
                  <a:cubicBezTo>
                    <a:pt x="3774" y="5285"/>
                    <a:pt x="3959" y="5285"/>
                    <a:pt x="3959" y="5285"/>
                  </a:cubicBezTo>
                  <a:cubicBezTo>
                    <a:pt x="3959" y="5285"/>
                    <a:pt x="4143" y="5515"/>
                    <a:pt x="4143" y="5285"/>
                  </a:cubicBezTo>
                  <a:cubicBezTo>
                    <a:pt x="4328" y="5285"/>
                    <a:pt x="4328" y="5285"/>
                    <a:pt x="4328" y="5515"/>
                  </a:cubicBezTo>
                  <a:cubicBezTo>
                    <a:pt x="4328" y="5515"/>
                    <a:pt x="4512" y="5285"/>
                    <a:pt x="4512" y="5285"/>
                  </a:cubicBezTo>
                  <a:cubicBezTo>
                    <a:pt x="4512" y="5285"/>
                    <a:pt x="4512" y="5285"/>
                    <a:pt x="4697" y="5285"/>
                  </a:cubicBezTo>
                  <a:cubicBezTo>
                    <a:pt x="4697" y="5515"/>
                    <a:pt x="4512" y="5515"/>
                    <a:pt x="4697" y="5515"/>
                  </a:cubicBezTo>
                  <a:cubicBezTo>
                    <a:pt x="4697" y="5745"/>
                    <a:pt x="4512" y="5974"/>
                    <a:pt x="4697" y="6204"/>
                  </a:cubicBezTo>
                  <a:cubicBezTo>
                    <a:pt x="4697" y="6204"/>
                    <a:pt x="4882" y="6204"/>
                    <a:pt x="4882" y="6204"/>
                  </a:cubicBezTo>
                  <a:cubicBezTo>
                    <a:pt x="5066" y="6204"/>
                    <a:pt x="5251" y="6434"/>
                    <a:pt x="5251" y="6434"/>
                  </a:cubicBezTo>
                  <a:cubicBezTo>
                    <a:pt x="5251" y="6664"/>
                    <a:pt x="5066" y="6894"/>
                    <a:pt x="5066" y="6894"/>
                  </a:cubicBezTo>
                  <a:cubicBezTo>
                    <a:pt x="4882" y="6894"/>
                    <a:pt x="4882" y="6894"/>
                    <a:pt x="4882" y="7123"/>
                  </a:cubicBezTo>
                  <a:cubicBezTo>
                    <a:pt x="4882" y="7123"/>
                    <a:pt x="4882" y="7123"/>
                    <a:pt x="4697" y="7123"/>
                  </a:cubicBezTo>
                  <a:cubicBezTo>
                    <a:pt x="4697" y="7353"/>
                    <a:pt x="4512" y="7353"/>
                    <a:pt x="4512" y="7353"/>
                  </a:cubicBezTo>
                  <a:cubicBezTo>
                    <a:pt x="4328" y="7353"/>
                    <a:pt x="4328" y="7583"/>
                    <a:pt x="4328" y="7583"/>
                  </a:cubicBezTo>
                  <a:cubicBezTo>
                    <a:pt x="4328" y="7813"/>
                    <a:pt x="4328" y="7813"/>
                    <a:pt x="4143" y="7813"/>
                  </a:cubicBezTo>
                  <a:cubicBezTo>
                    <a:pt x="4143" y="7813"/>
                    <a:pt x="4143" y="7813"/>
                    <a:pt x="3959" y="7813"/>
                  </a:cubicBezTo>
                  <a:cubicBezTo>
                    <a:pt x="3959" y="8043"/>
                    <a:pt x="4143" y="8272"/>
                    <a:pt x="4143" y="8502"/>
                  </a:cubicBezTo>
                  <a:cubicBezTo>
                    <a:pt x="4143" y="8502"/>
                    <a:pt x="4143" y="8732"/>
                    <a:pt x="4143" y="8962"/>
                  </a:cubicBezTo>
                  <a:cubicBezTo>
                    <a:pt x="4143" y="8962"/>
                    <a:pt x="4143" y="9191"/>
                    <a:pt x="4143" y="9191"/>
                  </a:cubicBezTo>
                  <a:cubicBezTo>
                    <a:pt x="4143" y="9191"/>
                    <a:pt x="4143" y="9421"/>
                    <a:pt x="4143" y="9421"/>
                  </a:cubicBezTo>
                  <a:cubicBezTo>
                    <a:pt x="4143" y="9421"/>
                    <a:pt x="4143" y="9651"/>
                    <a:pt x="4143" y="9651"/>
                  </a:cubicBezTo>
                  <a:cubicBezTo>
                    <a:pt x="4143" y="9651"/>
                    <a:pt x="4328" y="9881"/>
                    <a:pt x="4328" y="9881"/>
                  </a:cubicBezTo>
                  <a:cubicBezTo>
                    <a:pt x="4143" y="9881"/>
                    <a:pt x="4143" y="10111"/>
                    <a:pt x="3959" y="10111"/>
                  </a:cubicBezTo>
                  <a:cubicBezTo>
                    <a:pt x="3589" y="10570"/>
                    <a:pt x="4143" y="10570"/>
                    <a:pt x="4143" y="10800"/>
                  </a:cubicBezTo>
                  <a:cubicBezTo>
                    <a:pt x="4143" y="11030"/>
                    <a:pt x="3959" y="11260"/>
                    <a:pt x="3959" y="11260"/>
                  </a:cubicBezTo>
                  <a:cubicBezTo>
                    <a:pt x="3959" y="11260"/>
                    <a:pt x="3959" y="11260"/>
                    <a:pt x="3959" y="11489"/>
                  </a:cubicBezTo>
                  <a:cubicBezTo>
                    <a:pt x="3959" y="11489"/>
                    <a:pt x="3959" y="11489"/>
                    <a:pt x="3959" y="11719"/>
                  </a:cubicBezTo>
                  <a:cubicBezTo>
                    <a:pt x="3774" y="11719"/>
                    <a:pt x="3035" y="11719"/>
                    <a:pt x="2851" y="11719"/>
                  </a:cubicBezTo>
                  <a:cubicBezTo>
                    <a:pt x="3035" y="11949"/>
                    <a:pt x="3035" y="11949"/>
                    <a:pt x="3220" y="12179"/>
                  </a:cubicBezTo>
                  <a:cubicBezTo>
                    <a:pt x="3220" y="12179"/>
                    <a:pt x="3405" y="12179"/>
                    <a:pt x="3405" y="12409"/>
                  </a:cubicBezTo>
                  <a:cubicBezTo>
                    <a:pt x="3405" y="12409"/>
                    <a:pt x="3405" y="12409"/>
                    <a:pt x="3405" y="12638"/>
                  </a:cubicBezTo>
                  <a:cubicBezTo>
                    <a:pt x="3405" y="12638"/>
                    <a:pt x="3405" y="12638"/>
                    <a:pt x="3405" y="12868"/>
                  </a:cubicBezTo>
                  <a:cubicBezTo>
                    <a:pt x="3405" y="12868"/>
                    <a:pt x="3405" y="12868"/>
                    <a:pt x="3405" y="13098"/>
                  </a:cubicBezTo>
                  <a:cubicBezTo>
                    <a:pt x="3405" y="13098"/>
                    <a:pt x="3589" y="13098"/>
                    <a:pt x="3589" y="13098"/>
                  </a:cubicBezTo>
                  <a:cubicBezTo>
                    <a:pt x="3589" y="13098"/>
                    <a:pt x="3589" y="13328"/>
                    <a:pt x="3589" y="13328"/>
                  </a:cubicBezTo>
                  <a:cubicBezTo>
                    <a:pt x="3774" y="13328"/>
                    <a:pt x="3774" y="13098"/>
                    <a:pt x="3774" y="13328"/>
                  </a:cubicBezTo>
                  <a:cubicBezTo>
                    <a:pt x="3959" y="13328"/>
                    <a:pt x="3959" y="13557"/>
                    <a:pt x="3959" y="13557"/>
                  </a:cubicBezTo>
                  <a:cubicBezTo>
                    <a:pt x="3774" y="13787"/>
                    <a:pt x="3774" y="14017"/>
                    <a:pt x="3774" y="14017"/>
                  </a:cubicBezTo>
                  <a:cubicBezTo>
                    <a:pt x="3589" y="14247"/>
                    <a:pt x="3405" y="14247"/>
                    <a:pt x="3405" y="14477"/>
                  </a:cubicBezTo>
                  <a:cubicBezTo>
                    <a:pt x="3405" y="14477"/>
                    <a:pt x="3405" y="14477"/>
                    <a:pt x="3405" y="14477"/>
                  </a:cubicBezTo>
                  <a:cubicBezTo>
                    <a:pt x="3405" y="14706"/>
                    <a:pt x="3405" y="14706"/>
                    <a:pt x="3405" y="14936"/>
                  </a:cubicBezTo>
                  <a:cubicBezTo>
                    <a:pt x="3220" y="14936"/>
                    <a:pt x="3220" y="14936"/>
                    <a:pt x="3405" y="15166"/>
                  </a:cubicBezTo>
                  <a:cubicBezTo>
                    <a:pt x="3405" y="15166"/>
                    <a:pt x="3589" y="15626"/>
                    <a:pt x="3774" y="15855"/>
                  </a:cubicBezTo>
                  <a:cubicBezTo>
                    <a:pt x="3774" y="15855"/>
                    <a:pt x="3959" y="15626"/>
                    <a:pt x="3959" y="15626"/>
                  </a:cubicBezTo>
                  <a:cubicBezTo>
                    <a:pt x="3959" y="15855"/>
                    <a:pt x="3959" y="16085"/>
                    <a:pt x="3774" y="16315"/>
                  </a:cubicBezTo>
                  <a:cubicBezTo>
                    <a:pt x="3774" y="16315"/>
                    <a:pt x="3774" y="16085"/>
                    <a:pt x="3589" y="16085"/>
                  </a:cubicBezTo>
                  <a:cubicBezTo>
                    <a:pt x="3774" y="16085"/>
                    <a:pt x="3405" y="16315"/>
                    <a:pt x="3589" y="16315"/>
                  </a:cubicBezTo>
                  <a:cubicBezTo>
                    <a:pt x="3405" y="16315"/>
                    <a:pt x="3405" y="16315"/>
                    <a:pt x="3405" y="16545"/>
                  </a:cubicBezTo>
                  <a:cubicBezTo>
                    <a:pt x="3405" y="16774"/>
                    <a:pt x="3220" y="17004"/>
                    <a:pt x="3035" y="17004"/>
                  </a:cubicBezTo>
                  <a:cubicBezTo>
                    <a:pt x="3035" y="17234"/>
                    <a:pt x="3035" y="17464"/>
                    <a:pt x="3035" y="17464"/>
                  </a:cubicBezTo>
                  <a:cubicBezTo>
                    <a:pt x="3035" y="17464"/>
                    <a:pt x="3035" y="17464"/>
                    <a:pt x="3035" y="17694"/>
                  </a:cubicBezTo>
                  <a:cubicBezTo>
                    <a:pt x="3035" y="17694"/>
                    <a:pt x="3035" y="17923"/>
                    <a:pt x="3220" y="17923"/>
                  </a:cubicBezTo>
                  <a:cubicBezTo>
                    <a:pt x="3220" y="18153"/>
                    <a:pt x="3220" y="18383"/>
                    <a:pt x="3220" y="18383"/>
                  </a:cubicBezTo>
                  <a:cubicBezTo>
                    <a:pt x="3220" y="18383"/>
                    <a:pt x="3405" y="18383"/>
                    <a:pt x="3405" y="18383"/>
                  </a:cubicBezTo>
                  <a:cubicBezTo>
                    <a:pt x="3589" y="18383"/>
                    <a:pt x="3589" y="18383"/>
                    <a:pt x="3774" y="18383"/>
                  </a:cubicBezTo>
                  <a:cubicBezTo>
                    <a:pt x="3774" y="18383"/>
                    <a:pt x="3774" y="18383"/>
                    <a:pt x="3589" y="18383"/>
                  </a:cubicBezTo>
                  <a:cubicBezTo>
                    <a:pt x="3774" y="18383"/>
                    <a:pt x="3959" y="18383"/>
                    <a:pt x="3959" y="18383"/>
                  </a:cubicBezTo>
                  <a:cubicBezTo>
                    <a:pt x="3959" y="18383"/>
                    <a:pt x="3959" y="18383"/>
                    <a:pt x="3959" y="18383"/>
                  </a:cubicBezTo>
                  <a:cubicBezTo>
                    <a:pt x="3959" y="18383"/>
                    <a:pt x="4143" y="18153"/>
                    <a:pt x="4143" y="18153"/>
                  </a:cubicBezTo>
                  <a:cubicBezTo>
                    <a:pt x="3959" y="18383"/>
                    <a:pt x="3959" y="18383"/>
                    <a:pt x="4143" y="18613"/>
                  </a:cubicBezTo>
                  <a:cubicBezTo>
                    <a:pt x="4328" y="18843"/>
                    <a:pt x="4697" y="18843"/>
                    <a:pt x="4697" y="19072"/>
                  </a:cubicBezTo>
                  <a:cubicBezTo>
                    <a:pt x="4882" y="19302"/>
                    <a:pt x="4882" y="19532"/>
                    <a:pt x="5066" y="19302"/>
                  </a:cubicBezTo>
                  <a:cubicBezTo>
                    <a:pt x="5066" y="19302"/>
                    <a:pt x="4882" y="19302"/>
                    <a:pt x="5066" y="19072"/>
                  </a:cubicBezTo>
                  <a:cubicBezTo>
                    <a:pt x="5066" y="19072"/>
                    <a:pt x="5251" y="19302"/>
                    <a:pt x="5251" y="19072"/>
                  </a:cubicBezTo>
                  <a:cubicBezTo>
                    <a:pt x="5251" y="19302"/>
                    <a:pt x="5066" y="19072"/>
                    <a:pt x="5066" y="19072"/>
                  </a:cubicBezTo>
                  <a:cubicBezTo>
                    <a:pt x="5066" y="19302"/>
                    <a:pt x="5066" y="19302"/>
                    <a:pt x="5066" y="19302"/>
                  </a:cubicBezTo>
                  <a:cubicBezTo>
                    <a:pt x="4882" y="19532"/>
                    <a:pt x="4882" y="19532"/>
                    <a:pt x="4882" y="19762"/>
                  </a:cubicBezTo>
                  <a:cubicBezTo>
                    <a:pt x="4882" y="19991"/>
                    <a:pt x="5066" y="19762"/>
                    <a:pt x="5251" y="19991"/>
                  </a:cubicBezTo>
                  <a:cubicBezTo>
                    <a:pt x="5251" y="20221"/>
                    <a:pt x="5251" y="20221"/>
                    <a:pt x="5251" y="20221"/>
                  </a:cubicBezTo>
                  <a:cubicBezTo>
                    <a:pt x="5251" y="20451"/>
                    <a:pt x="5251" y="20221"/>
                    <a:pt x="5066" y="20221"/>
                  </a:cubicBezTo>
                  <a:cubicBezTo>
                    <a:pt x="5251" y="20451"/>
                    <a:pt x="5251" y="20681"/>
                    <a:pt x="5435" y="20911"/>
                  </a:cubicBezTo>
                  <a:cubicBezTo>
                    <a:pt x="5620" y="21140"/>
                    <a:pt x="5620" y="21140"/>
                    <a:pt x="5805" y="21140"/>
                  </a:cubicBezTo>
                  <a:cubicBezTo>
                    <a:pt x="5805" y="21140"/>
                    <a:pt x="5989" y="21370"/>
                    <a:pt x="5989" y="21370"/>
                  </a:cubicBezTo>
                  <a:cubicBezTo>
                    <a:pt x="6174" y="21370"/>
                    <a:pt x="6174" y="21600"/>
                    <a:pt x="6359" y="21600"/>
                  </a:cubicBezTo>
                  <a:cubicBezTo>
                    <a:pt x="6359" y="21600"/>
                    <a:pt x="6543" y="21370"/>
                    <a:pt x="6543" y="21370"/>
                  </a:cubicBezTo>
                  <a:cubicBezTo>
                    <a:pt x="6543" y="21140"/>
                    <a:pt x="6543" y="20911"/>
                    <a:pt x="6728" y="21140"/>
                  </a:cubicBezTo>
                  <a:cubicBezTo>
                    <a:pt x="6728" y="20911"/>
                    <a:pt x="6728" y="20911"/>
                    <a:pt x="6912" y="20681"/>
                  </a:cubicBezTo>
                  <a:cubicBezTo>
                    <a:pt x="7097" y="20451"/>
                    <a:pt x="7097" y="20451"/>
                    <a:pt x="7282" y="20221"/>
                  </a:cubicBezTo>
                  <a:cubicBezTo>
                    <a:pt x="7466" y="20221"/>
                    <a:pt x="7651" y="20221"/>
                    <a:pt x="7835" y="20221"/>
                  </a:cubicBezTo>
                  <a:cubicBezTo>
                    <a:pt x="7835" y="20221"/>
                    <a:pt x="8020" y="20221"/>
                    <a:pt x="8020" y="19991"/>
                  </a:cubicBezTo>
                  <a:cubicBezTo>
                    <a:pt x="8020" y="19991"/>
                    <a:pt x="8020" y="19991"/>
                    <a:pt x="8205" y="19991"/>
                  </a:cubicBezTo>
                  <a:cubicBezTo>
                    <a:pt x="8205" y="19762"/>
                    <a:pt x="8205" y="19762"/>
                    <a:pt x="8389" y="19762"/>
                  </a:cubicBezTo>
                  <a:cubicBezTo>
                    <a:pt x="8389" y="19532"/>
                    <a:pt x="8574" y="19762"/>
                    <a:pt x="8574" y="19762"/>
                  </a:cubicBezTo>
                  <a:cubicBezTo>
                    <a:pt x="8759" y="19762"/>
                    <a:pt x="8759" y="19532"/>
                    <a:pt x="8759" y="19532"/>
                  </a:cubicBezTo>
                  <a:cubicBezTo>
                    <a:pt x="8943" y="19532"/>
                    <a:pt x="8943" y="19762"/>
                    <a:pt x="9128" y="19762"/>
                  </a:cubicBezTo>
                  <a:cubicBezTo>
                    <a:pt x="9128" y="19762"/>
                    <a:pt x="9312" y="19532"/>
                    <a:pt x="9312" y="19532"/>
                  </a:cubicBezTo>
                  <a:cubicBezTo>
                    <a:pt x="9312" y="19532"/>
                    <a:pt x="9497" y="19532"/>
                    <a:pt x="9497" y="19762"/>
                  </a:cubicBezTo>
                  <a:cubicBezTo>
                    <a:pt x="9497" y="19762"/>
                    <a:pt x="9682" y="19532"/>
                    <a:pt x="9682" y="19532"/>
                  </a:cubicBezTo>
                  <a:cubicBezTo>
                    <a:pt x="9682" y="19762"/>
                    <a:pt x="9866" y="19762"/>
                    <a:pt x="9866" y="19762"/>
                  </a:cubicBezTo>
                  <a:cubicBezTo>
                    <a:pt x="10051" y="19762"/>
                    <a:pt x="10235" y="19532"/>
                    <a:pt x="10235" y="19532"/>
                  </a:cubicBezTo>
                  <a:cubicBezTo>
                    <a:pt x="10605" y="19532"/>
                    <a:pt x="10789" y="19532"/>
                    <a:pt x="10974" y="19762"/>
                  </a:cubicBezTo>
                  <a:cubicBezTo>
                    <a:pt x="10974" y="19762"/>
                    <a:pt x="11159" y="19762"/>
                    <a:pt x="11159" y="19762"/>
                  </a:cubicBezTo>
                  <a:cubicBezTo>
                    <a:pt x="11343" y="19762"/>
                    <a:pt x="11343" y="19532"/>
                    <a:pt x="11528" y="19532"/>
                  </a:cubicBezTo>
                  <a:cubicBezTo>
                    <a:pt x="11528" y="19302"/>
                    <a:pt x="11712" y="19302"/>
                    <a:pt x="11897" y="19302"/>
                  </a:cubicBezTo>
                  <a:cubicBezTo>
                    <a:pt x="12082" y="19532"/>
                    <a:pt x="12082" y="19762"/>
                    <a:pt x="12266" y="19532"/>
                  </a:cubicBezTo>
                  <a:cubicBezTo>
                    <a:pt x="12266" y="19532"/>
                    <a:pt x="12266" y="19302"/>
                    <a:pt x="12451" y="19302"/>
                  </a:cubicBezTo>
                  <a:cubicBezTo>
                    <a:pt x="12451" y="19072"/>
                    <a:pt x="12635" y="19072"/>
                    <a:pt x="12635" y="19072"/>
                  </a:cubicBezTo>
                  <a:cubicBezTo>
                    <a:pt x="12635" y="19072"/>
                    <a:pt x="12635" y="18843"/>
                    <a:pt x="12635" y="18843"/>
                  </a:cubicBezTo>
                  <a:cubicBezTo>
                    <a:pt x="12635" y="18613"/>
                    <a:pt x="12820" y="18153"/>
                    <a:pt x="13005" y="17923"/>
                  </a:cubicBezTo>
                  <a:cubicBezTo>
                    <a:pt x="13005" y="17923"/>
                    <a:pt x="13189" y="17923"/>
                    <a:pt x="13189" y="17694"/>
                  </a:cubicBezTo>
                  <a:cubicBezTo>
                    <a:pt x="13374" y="17694"/>
                    <a:pt x="13374" y="17464"/>
                    <a:pt x="13559" y="17464"/>
                  </a:cubicBezTo>
                  <a:cubicBezTo>
                    <a:pt x="13743" y="17464"/>
                    <a:pt x="13743" y="17464"/>
                    <a:pt x="13928" y="17464"/>
                  </a:cubicBezTo>
                  <a:cubicBezTo>
                    <a:pt x="13928" y="17234"/>
                    <a:pt x="14666" y="17464"/>
                    <a:pt x="14666" y="17234"/>
                  </a:cubicBezTo>
                  <a:cubicBezTo>
                    <a:pt x="14666" y="17234"/>
                    <a:pt x="14482" y="17234"/>
                    <a:pt x="14482" y="17004"/>
                  </a:cubicBezTo>
                  <a:cubicBezTo>
                    <a:pt x="14297" y="17004"/>
                    <a:pt x="14482" y="17004"/>
                    <a:pt x="14482" y="16774"/>
                  </a:cubicBezTo>
                  <a:cubicBezTo>
                    <a:pt x="14482" y="16774"/>
                    <a:pt x="14482" y="16774"/>
                    <a:pt x="14482" y="16774"/>
                  </a:cubicBezTo>
                  <a:cubicBezTo>
                    <a:pt x="14482" y="16545"/>
                    <a:pt x="14666" y="16545"/>
                    <a:pt x="14666" y="16315"/>
                  </a:cubicBezTo>
                  <a:cubicBezTo>
                    <a:pt x="14666" y="16315"/>
                    <a:pt x="14666" y="16315"/>
                    <a:pt x="14666" y="16315"/>
                  </a:cubicBezTo>
                  <a:cubicBezTo>
                    <a:pt x="14666" y="16315"/>
                    <a:pt x="14666" y="16085"/>
                    <a:pt x="14666" y="16085"/>
                  </a:cubicBezTo>
                  <a:cubicBezTo>
                    <a:pt x="14666" y="15855"/>
                    <a:pt x="14666" y="15855"/>
                    <a:pt x="14851" y="15855"/>
                  </a:cubicBezTo>
                  <a:cubicBezTo>
                    <a:pt x="14851" y="15855"/>
                    <a:pt x="14851" y="15855"/>
                    <a:pt x="14851" y="15855"/>
                  </a:cubicBezTo>
                  <a:cubicBezTo>
                    <a:pt x="15035" y="15626"/>
                    <a:pt x="15035" y="15396"/>
                    <a:pt x="15035" y="15396"/>
                  </a:cubicBezTo>
                  <a:cubicBezTo>
                    <a:pt x="15035" y="15396"/>
                    <a:pt x="15035" y="15396"/>
                    <a:pt x="15220" y="15166"/>
                  </a:cubicBezTo>
                  <a:cubicBezTo>
                    <a:pt x="15220" y="14936"/>
                    <a:pt x="15220" y="14936"/>
                    <a:pt x="15589" y="14936"/>
                  </a:cubicBezTo>
                  <a:cubicBezTo>
                    <a:pt x="15589" y="14936"/>
                    <a:pt x="15589" y="14706"/>
                    <a:pt x="15774" y="14706"/>
                  </a:cubicBezTo>
                  <a:cubicBezTo>
                    <a:pt x="15774" y="14706"/>
                    <a:pt x="15774" y="14477"/>
                    <a:pt x="15959" y="14477"/>
                  </a:cubicBezTo>
                  <a:cubicBezTo>
                    <a:pt x="15959" y="14477"/>
                    <a:pt x="16512" y="14247"/>
                    <a:pt x="16143" y="14017"/>
                  </a:cubicBezTo>
                  <a:cubicBezTo>
                    <a:pt x="16143" y="14017"/>
                    <a:pt x="16143" y="14017"/>
                    <a:pt x="16143" y="14017"/>
                  </a:cubicBezTo>
                  <a:cubicBezTo>
                    <a:pt x="15959" y="14017"/>
                    <a:pt x="15959" y="14017"/>
                    <a:pt x="15774" y="14017"/>
                  </a:cubicBezTo>
                  <a:cubicBezTo>
                    <a:pt x="15774" y="13787"/>
                    <a:pt x="15774" y="13787"/>
                    <a:pt x="15774" y="13787"/>
                  </a:cubicBezTo>
                  <a:cubicBezTo>
                    <a:pt x="15589" y="13557"/>
                    <a:pt x="15589" y="13328"/>
                    <a:pt x="15405" y="13328"/>
                  </a:cubicBezTo>
                  <a:cubicBezTo>
                    <a:pt x="15405" y="13098"/>
                    <a:pt x="15405" y="13098"/>
                    <a:pt x="15405" y="13098"/>
                  </a:cubicBezTo>
                  <a:cubicBezTo>
                    <a:pt x="15405" y="12868"/>
                    <a:pt x="15220" y="12638"/>
                    <a:pt x="15220" y="12179"/>
                  </a:cubicBezTo>
                  <a:cubicBezTo>
                    <a:pt x="15220" y="11949"/>
                    <a:pt x="15405" y="11719"/>
                    <a:pt x="15589" y="11719"/>
                  </a:cubicBezTo>
                  <a:cubicBezTo>
                    <a:pt x="15774" y="11030"/>
                    <a:pt x="15959" y="10570"/>
                    <a:pt x="16328" y="10111"/>
                  </a:cubicBezTo>
                  <a:cubicBezTo>
                    <a:pt x="16512" y="9881"/>
                    <a:pt x="16697" y="8962"/>
                    <a:pt x="17066" y="8962"/>
                  </a:cubicBezTo>
                  <a:cubicBezTo>
                    <a:pt x="17066" y="9191"/>
                    <a:pt x="16882" y="9191"/>
                    <a:pt x="16882" y="9191"/>
                  </a:cubicBezTo>
                  <a:cubicBezTo>
                    <a:pt x="16882" y="9421"/>
                    <a:pt x="16882" y="9191"/>
                    <a:pt x="17066" y="9191"/>
                  </a:cubicBezTo>
                  <a:cubicBezTo>
                    <a:pt x="17066" y="9191"/>
                    <a:pt x="17251" y="8962"/>
                    <a:pt x="17251" y="8962"/>
                  </a:cubicBezTo>
                  <a:cubicBezTo>
                    <a:pt x="17251" y="8732"/>
                    <a:pt x="17251" y="8732"/>
                    <a:pt x="17066" y="8732"/>
                  </a:cubicBezTo>
                  <a:cubicBezTo>
                    <a:pt x="17066" y="8732"/>
                    <a:pt x="17066" y="8732"/>
                    <a:pt x="17066" y="8732"/>
                  </a:cubicBezTo>
                  <a:cubicBezTo>
                    <a:pt x="17066" y="8732"/>
                    <a:pt x="17066" y="8732"/>
                    <a:pt x="17066" y="8732"/>
                  </a:cubicBezTo>
                  <a:cubicBezTo>
                    <a:pt x="17251" y="8502"/>
                    <a:pt x="17435" y="8043"/>
                    <a:pt x="17620" y="7813"/>
                  </a:cubicBezTo>
                  <a:cubicBezTo>
                    <a:pt x="17620" y="7813"/>
                    <a:pt x="17805" y="7813"/>
                    <a:pt x="17805" y="7813"/>
                  </a:cubicBezTo>
                  <a:cubicBezTo>
                    <a:pt x="17805" y="7813"/>
                    <a:pt x="17805" y="7813"/>
                    <a:pt x="17989" y="7813"/>
                  </a:cubicBezTo>
                  <a:cubicBezTo>
                    <a:pt x="17989" y="7813"/>
                    <a:pt x="18174" y="7583"/>
                    <a:pt x="18174" y="7583"/>
                  </a:cubicBezTo>
                  <a:cubicBezTo>
                    <a:pt x="18543" y="7583"/>
                    <a:pt x="19097" y="7353"/>
                    <a:pt x="19466" y="7123"/>
                  </a:cubicBezTo>
                  <a:cubicBezTo>
                    <a:pt x="19466" y="7123"/>
                    <a:pt x="19466" y="7123"/>
                    <a:pt x="19651" y="6894"/>
                  </a:cubicBezTo>
                  <a:cubicBezTo>
                    <a:pt x="19651" y="6664"/>
                    <a:pt x="19835" y="6664"/>
                    <a:pt x="20020" y="6664"/>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98" name="Shape 2699">
              <a:extLst>
                <a:ext uri="{FF2B5EF4-FFF2-40B4-BE49-F238E27FC236}">
                  <a16:creationId xmlns:a16="http://schemas.microsoft.com/office/drawing/2014/main" id="{250D7071-18B5-408A-B443-E4527D54B8B3}"/>
                </a:ext>
              </a:extLst>
            </p:cNvPr>
            <p:cNvSpPr/>
            <p:nvPr/>
          </p:nvSpPr>
          <p:spPr>
            <a:xfrm>
              <a:off x="3898262" y="11243233"/>
              <a:ext cx="19934" cy="19934"/>
            </a:xfrm>
            <a:custGeom>
              <a:avLst/>
              <a:gdLst/>
              <a:ahLst/>
              <a:cxnLst>
                <a:cxn ang="0">
                  <a:pos x="wd2" y="hd2"/>
                </a:cxn>
                <a:cxn ang="5400000">
                  <a:pos x="wd2" y="hd2"/>
                </a:cxn>
                <a:cxn ang="10800000">
                  <a:pos x="wd2" y="hd2"/>
                </a:cxn>
                <a:cxn ang="16200000">
                  <a:pos x="wd2" y="hd2"/>
                </a:cxn>
              </a:cxnLst>
              <a:rect l="0" t="0" r="r" b="b"/>
              <a:pathLst>
                <a:path w="15274" h="21600" extrusionOk="0">
                  <a:moveTo>
                    <a:pt x="15274" y="0"/>
                  </a:moveTo>
                  <a:cubicBezTo>
                    <a:pt x="4474" y="0"/>
                    <a:pt x="-6326" y="0"/>
                    <a:pt x="4474" y="21600"/>
                  </a:cubicBezTo>
                  <a:cubicBezTo>
                    <a:pt x="4474" y="21600"/>
                    <a:pt x="15274" y="0"/>
                    <a:pt x="15274" y="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99" name="Shape 2700">
              <a:extLst>
                <a:ext uri="{FF2B5EF4-FFF2-40B4-BE49-F238E27FC236}">
                  <a16:creationId xmlns:a16="http://schemas.microsoft.com/office/drawing/2014/main" id="{6F7195B4-4EA0-4033-BA88-7D2DCC2CCEC0}"/>
                </a:ext>
              </a:extLst>
            </p:cNvPr>
            <p:cNvSpPr/>
            <p:nvPr/>
          </p:nvSpPr>
          <p:spPr>
            <a:xfrm>
              <a:off x="4032534" y="10705042"/>
              <a:ext cx="413610" cy="271589"/>
            </a:xfrm>
            <a:custGeom>
              <a:avLst/>
              <a:gdLst/>
              <a:ahLst/>
              <a:cxnLst>
                <a:cxn ang="0">
                  <a:pos x="wd2" y="hd2"/>
                </a:cxn>
                <a:cxn ang="5400000">
                  <a:pos x="wd2" y="hd2"/>
                </a:cxn>
                <a:cxn ang="10800000">
                  <a:pos x="wd2" y="hd2"/>
                </a:cxn>
                <a:cxn ang="16200000">
                  <a:pos x="wd2" y="hd2"/>
                </a:cxn>
              </a:cxnLst>
              <a:rect l="0" t="0" r="r" b="b"/>
              <a:pathLst>
                <a:path w="21600" h="21600" extrusionOk="0">
                  <a:moveTo>
                    <a:pt x="21600" y="4547"/>
                  </a:moveTo>
                  <a:cubicBezTo>
                    <a:pt x="20855" y="4547"/>
                    <a:pt x="20855" y="3411"/>
                    <a:pt x="20855" y="3411"/>
                  </a:cubicBezTo>
                  <a:cubicBezTo>
                    <a:pt x="20110" y="3411"/>
                    <a:pt x="20855" y="3411"/>
                    <a:pt x="20855" y="2274"/>
                  </a:cubicBezTo>
                  <a:cubicBezTo>
                    <a:pt x="20855" y="2274"/>
                    <a:pt x="20110" y="2274"/>
                    <a:pt x="20110" y="2274"/>
                  </a:cubicBezTo>
                  <a:cubicBezTo>
                    <a:pt x="20110" y="1137"/>
                    <a:pt x="20110" y="1137"/>
                    <a:pt x="20110" y="0"/>
                  </a:cubicBezTo>
                  <a:cubicBezTo>
                    <a:pt x="20110" y="0"/>
                    <a:pt x="18621" y="0"/>
                    <a:pt x="17876" y="0"/>
                  </a:cubicBezTo>
                  <a:cubicBezTo>
                    <a:pt x="17876" y="1137"/>
                    <a:pt x="17876" y="2274"/>
                    <a:pt x="17876" y="3411"/>
                  </a:cubicBezTo>
                  <a:cubicBezTo>
                    <a:pt x="17131" y="1137"/>
                    <a:pt x="16386" y="2274"/>
                    <a:pt x="15641" y="2274"/>
                  </a:cubicBezTo>
                  <a:cubicBezTo>
                    <a:pt x="15641" y="3411"/>
                    <a:pt x="14897" y="2274"/>
                    <a:pt x="14897" y="3411"/>
                  </a:cubicBezTo>
                  <a:cubicBezTo>
                    <a:pt x="14152" y="3411"/>
                    <a:pt x="14897" y="3411"/>
                    <a:pt x="14152" y="3411"/>
                  </a:cubicBezTo>
                  <a:cubicBezTo>
                    <a:pt x="13407" y="3411"/>
                    <a:pt x="11172" y="2274"/>
                    <a:pt x="11172" y="4547"/>
                  </a:cubicBezTo>
                  <a:cubicBezTo>
                    <a:pt x="10428" y="3411"/>
                    <a:pt x="10428" y="3411"/>
                    <a:pt x="10428" y="3411"/>
                  </a:cubicBezTo>
                  <a:cubicBezTo>
                    <a:pt x="9683" y="4547"/>
                    <a:pt x="9683" y="4547"/>
                    <a:pt x="9683" y="4547"/>
                  </a:cubicBezTo>
                  <a:cubicBezTo>
                    <a:pt x="9683" y="5684"/>
                    <a:pt x="9683" y="5684"/>
                    <a:pt x="9683" y="5684"/>
                  </a:cubicBezTo>
                  <a:cubicBezTo>
                    <a:pt x="8938" y="5684"/>
                    <a:pt x="8938" y="5684"/>
                    <a:pt x="8938" y="5684"/>
                  </a:cubicBezTo>
                  <a:cubicBezTo>
                    <a:pt x="8938" y="5684"/>
                    <a:pt x="8193" y="6821"/>
                    <a:pt x="8193" y="6821"/>
                  </a:cubicBezTo>
                  <a:cubicBezTo>
                    <a:pt x="8193" y="6821"/>
                    <a:pt x="8193" y="6821"/>
                    <a:pt x="8193" y="6821"/>
                  </a:cubicBezTo>
                  <a:cubicBezTo>
                    <a:pt x="8193" y="6821"/>
                    <a:pt x="7448" y="6821"/>
                    <a:pt x="6703" y="6821"/>
                  </a:cubicBezTo>
                  <a:cubicBezTo>
                    <a:pt x="6703" y="6821"/>
                    <a:pt x="5959" y="6821"/>
                    <a:pt x="5214" y="6821"/>
                  </a:cubicBezTo>
                  <a:cubicBezTo>
                    <a:pt x="4469" y="5684"/>
                    <a:pt x="4469" y="5684"/>
                    <a:pt x="3724" y="5684"/>
                  </a:cubicBezTo>
                  <a:cubicBezTo>
                    <a:pt x="3724" y="5684"/>
                    <a:pt x="2979" y="5684"/>
                    <a:pt x="2234" y="5684"/>
                  </a:cubicBezTo>
                  <a:cubicBezTo>
                    <a:pt x="2234" y="6821"/>
                    <a:pt x="1490" y="6821"/>
                    <a:pt x="745" y="6821"/>
                  </a:cubicBezTo>
                  <a:cubicBezTo>
                    <a:pt x="745" y="7958"/>
                    <a:pt x="0" y="7958"/>
                    <a:pt x="0" y="7958"/>
                  </a:cubicBezTo>
                  <a:cubicBezTo>
                    <a:pt x="0" y="9095"/>
                    <a:pt x="0" y="10232"/>
                    <a:pt x="0" y="10232"/>
                  </a:cubicBezTo>
                  <a:cubicBezTo>
                    <a:pt x="0" y="10232"/>
                    <a:pt x="0" y="10232"/>
                    <a:pt x="0" y="9095"/>
                  </a:cubicBezTo>
                  <a:cubicBezTo>
                    <a:pt x="745" y="10232"/>
                    <a:pt x="1490" y="10232"/>
                    <a:pt x="1490" y="10232"/>
                  </a:cubicBezTo>
                  <a:cubicBezTo>
                    <a:pt x="2234" y="11368"/>
                    <a:pt x="1490" y="11368"/>
                    <a:pt x="745" y="12505"/>
                  </a:cubicBezTo>
                  <a:cubicBezTo>
                    <a:pt x="745" y="12505"/>
                    <a:pt x="745" y="12505"/>
                    <a:pt x="745" y="13642"/>
                  </a:cubicBezTo>
                  <a:cubicBezTo>
                    <a:pt x="745" y="13642"/>
                    <a:pt x="1490" y="12505"/>
                    <a:pt x="1490" y="13642"/>
                  </a:cubicBezTo>
                  <a:cubicBezTo>
                    <a:pt x="1490" y="14779"/>
                    <a:pt x="745" y="14779"/>
                    <a:pt x="1490" y="15916"/>
                  </a:cubicBezTo>
                  <a:cubicBezTo>
                    <a:pt x="1490" y="15916"/>
                    <a:pt x="2234" y="17053"/>
                    <a:pt x="2979" y="17053"/>
                  </a:cubicBezTo>
                  <a:cubicBezTo>
                    <a:pt x="2979" y="17053"/>
                    <a:pt x="3724" y="18189"/>
                    <a:pt x="3724" y="18189"/>
                  </a:cubicBezTo>
                  <a:cubicBezTo>
                    <a:pt x="3724" y="19326"/>
                    <a:pt x="2234" y="19326"/>
                    <a:pt x="2234" y="19326"/>
                  </a:cubicBezTo>
                  <a:cubicBezTo>
                    <a:pt x="2234" y="19326"/>
                    <a:pt x="2234" y="19326"/>
                    <a:pt x="2234" y="19326"/>
                  </a:cubicBezTo>
                  <a:cubicBezTo>
                    <a:pt x="2234" y="19326"/>
                    <a:pt x="1490" y="20463"/>
                    <a:pt x="1490" y="20463"/>
                  </a:cubicBezTo>
                  <a:cubicBezTo>
                    <a:pt x="1490" y="20463"/>
                    <a:pt x="1490" y="20463"/>
                    <a:pt x="1490" y="20463"/>
                  </a:cubicBezTo>
                  <a:cubicBezTo>
                    <a:pt x="1490" y="21600"/>
                    <a:pt x="2234" y="20463"/>
                    <a:pt x="2234" y="21600"/>
                  </a:cubicBezTo>
                  <a:cubicBezTo>
                    <a:pt x="2979" y="21600"/>
                    <a:pt x="2979" y="21600"/>
                    <a:pt x="3724" y="21600"/>
                  </a:cubicBezTo>
                  <a:cubicBezTo>
                    <a:pt x="3724" y="21600"/>
                    <a:pt x="3724" y="20463"/>
                    <a:pt x="3724" y="20463"/>
                  </a:cubicBezTo>
                  <a:cubicBezTo>
                    <a:pt x="4469" y="20463"/>
                    <a:pt x="3724" y="20463"/>
                    <a:pt x="4469" y="20463"/>
                  </a:cubicBezTo>
                  <a:cubicBezTo>
                    <a:pt x="5214" y="20463"/>
                    <a:pt x="5214" y="20463"/>
                    <a:pt x="5959" y="20463"/>
                  </a:cubicBezTo>
                  <a:cubicBezTo>
                    <a:pt x="5959" y="20463"/>
                    <a:pt x="6703" y="20463"/>
                    <a:pt x="6703" y="20463"/>
                  </a:cubicBezTo>
                  <a:cubicBezTo>
                    <a:pt x="7448" y="20463"/>
                    <a:pt x="7448" y="20463"/>
                    <a:pt x="7448" y="19326"/>
                  </a:cubicBezTo>
                  <a:cubicBezTo>
                    <a:pt x="8193" y="18189"/>
                    <a:pt x="8193" y="18189"/>
                    <a:pt x="8938" y="19326"/>
                  </a:cubicBezTo>
                  <a:cubicBezTo>
                    <a:pt x="8938" y="19326"/>
                    <a:pt x="8938" y="20463"/>
                    <a:pt x="8938" y="20463"/>
                  </a:cubicBezTo>
                  <a:cubicBezTo>
                    <a:pt x="8938" y="20463"/>
                    <a:pt x="9683" y="20463"/>
                    <a:pt x="9683" y="20463"/>
                  </a:cubicBezTo>
                  <a:cubicBezTo>
                    <a:pt x="9683" y="20463"/>
                    <a:pt x="9683" y="21600"/>
                    <a:pt x="10428" y="21600"/>
                  </a:cubicBezTo>
                  <a:cubicBezTo>
                    <a:pt x="10428" y="20463"/>
                    <a:pt x="10428" y="20463"/>
                    <a:pt x="10428" y="20463"/>
                  </a:cubicBezTo>
                  <a:cubicBezTo>
                    <a:pt x="10428" y="20463"/>
                    <a:pt x="11172" y="20463"/>
                    <a:pt x="11172" y="20463"/>
                  </a:cubicBezTo>
                  <a:cubicBezTo>
                    <a:pt x="11917" y="21600"/>
                    <a:pt x="11917" y="21600"/>
                    <a:pt x="12662" y="21600"/>
                  </a:cubicBezTo>
                  <a:cubicBezTo>
                    <a:pt x="12662" y="21600"/>
                    <a:pt x="13407" y="21600"/>
                    <a:pt x="13407" y="20463"/>
                  </a:cubicBezTo>
                  <a:cubicBezTo>
                    <a:pt x="12662" y="20463"/>
                    <a:pt x="12662" y="18189"/>
                    <a:pt x="13407" y="18189"/>
                  </a:cubicBezTo>
                  <a:cubicBezTo>
                    <a:pt x="13407" y="17053"/>
                    <a:pt x="13407" y="18189"/>
                    <a:pt x="12662" y="17053"/>
                  </a:cubicBezTo>
                  <a:cubicBezTo>
                    <a:pt x="12662" y="17053"/>
                    <a:pt x="13407" y="17053"/>
                    <a:pt x="14152" y="15916"/>
                  </a:cubicBezTo>
                  <a:cubicBezTo>
                    <a:pt x="14152" y="15916"/>
                    <a:pt x="14152" y="15916"/>
                    <a:pt x="14897" y="15916"/>
                  </a:cubicBezTo>
                  <a:cubicBezTo>
                    <a:pt x="15641" y="15916"/>
                    <a:pt x="15641" y="15916"/>
                    <a:pt x="15641" y="14779"/>
                  </a:cubicBezTo>
                  <a:cubicBezTo>
                    <a:pt x="15641" y="13642"/>
                    <a:pt x="15641" y="13642"/>
                    <a:pt x="15641" y="12505"/>
                  </a:cubicBezTo>
                  <a:cubicBezTo>
                    <a:pt x="15641" y="12505"/>
                    <a:pt x="15641" y="12505"/>
                    <a:pt x="15641" y="12505"/>
                  </a:cubicBezTo>
                  <a:cubicBezTo>
                    <a:pt x="15641" y="11368"/>
                    <a:pt x="14897" y="11368"/>
                    <a:pt x="14897" y="11368"/>
                  </a:cubicBezTo>
                  <a:cubicBezTo>
                    <a:pt x="14897" y="10232"/>
                    <a:pt x="15641" y="10232"/>
                    <a:pt x="15641" y="10232"/>
                  </a:cubicBezTo>
                  <a:cubicBezTo>
                    <a:pt x="15641" y="10232"/>
                    <a:pt x="16386" y="10232"/>
                    <a:pt x="16386" y="10232"/>
                  </a:cubicBezTo>
                  <a:cubicBezTo>
                    <a:pt x="16386" y="10232"/>
                    <a:pt x="17131" y="9095"/>
                    <a:pt x="17131" y="9095"/>
                  </a:cubicBezTo>
                  <a:cubicBezTo>
                    <a:pt x="17876" y="9095"/>
                    <a:pt x="18621" y="7958"/>
                    <a:pt x="18621" y="6821"/>
                  </a:cubicBezTo>
                  <a:cubicBezTo>
                    <a:pt x="18621" y="7958"/>
                    <a:pt x="18621" y="6821"/>
                    <a:pt x="18621" y="6821"/>
                  </a:cubicBezTo>
                  <a:cubicBezTo>
                    <a:pt x="19366" y="6821"/>
                    <a:pt x="19366" y="7958"/>
                    <a:pt x="19366" y="7958"/>
                  </a:cubicBezTo>
                  <a:cubicBezTo>
                    <a:pt x="20110" y="6821"/>
                    <a:pt x="19366" y="6821"/>
                    <a:pt x="19366" y="5684"/>
                  </a:cubicBezTo>
                  <a:cubicBezTo>
                    <a:pt x="20110" y="4547"/>
                    <a:pt x="20855" y="4547"/>
                    <a:pt x="21600" y="5684"/>
                  </a:cubicBezTo>
                  <a:cubicBezTo>
                    <a:pt x="21600" y="5684"/>
                    <a:pt x="21600" y="4547"/>
                    <a:pt x="21600" y="4547"/>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00" name="Shape 2701">
              <a:extLst>
                <a:ext uri="{FF2B5EF4-FFF2-40B4-BE49-F238E27FC236}">
                  <a16:creationId xmlns:a16="http://schemas.microsoft.com/office/drawing/2014/main" id="{EF9D255B-FC30-4B6F-AF82-0B096694E3ED}"/>
                </a:ext>
              </a:extLst>
            </p:cNvPr>
            <p:cNvSpPr/>
            <p:nvPr/>
          </p:nvSpPr>
          <p:spPr>
            <a:xfrm>
              <a:off x="4488499" y="10172295"/>
              <a:ext cx="747047" cy="363320"/>
            </a:xfrm>
            <a:custGeom>
              <a:avLst/>
              <a:gdLst/>
              <a:ahLst/>
              <a:cxnLst>
                <a:cxn ang="0">
                  <a:pos x="wd2" y="hd2"/>
                </a:cxn>
                <a:cxn ang="5400000">
                  <a:pos x="wd2" y="hd2"/>
                </a:cxn>
                <a:cxn ang="10800000">
                  <a:pos x="wd2" y="hd2"/>
                </a:cxn>
                <a:cxn ang="16200000">
                  <a:pos x="wd2" y="hd2"/>
                </a:cxn>
              </a:cxnLst>
              <a:rect l="0" t="0" r="r" b="b"/>
              <a:pathLst>
                <a:path w="21374" h="21138" extrusionOk="0">
                  <a:moveTo>
                    <a:pt x="21192" y="5353"/>
                  </a:moveTo>
                  <a:cubicBezTo>
                    <a:pt x="20785" y="5353"/>
                    <a:pt x="20377" y="4523"/>
                    <a:pt x="19970" y="4523"/>
                  </a:cubicBezTo>
                  <a:cubicBezTo>
                    <a:pt x="19155" y="4523"/>
                    <a:pt x="19562" y="3692"/>
                    <a:pt x="19155" y="2861"/>
                  </a:cubicBezTo>
                  <a:cubicBezTo>
                    <a:pt x="19155" y="2861"/>
                    <a:pt x="18747" y="2030"/>
                    <a:pt x="18340" y="2861"/>
                  </a:cubicBezTo>
                  <a:cubicBezTo>
                    <a:pt x="18340" y="2030"/>
                    <a:pt x="18340" y="2030"/>
                    <a:pt x="17932" y="2030"/>
                  </a:cubicBezTo>
                  <a:cubicBezTo>
                    <a:pt x="17525" y="2030"/>
                    <a:pt x="17525" y="2030"/>
                    <a:pt x="17117" y="2030"/>
                  </a:cubicBezTo>
                  <a:cubicBezTo>
                    <a:pt x="17117" y="2030"/>
                    <a:pt x="16709" y="1200"/>
                    <a:pt x="16709" y="1200"/>
                  </a:cubicBezTo>
                  <a:cubicBezTo>
                    <a:pt x="16709" y="1200"/>
                    <a:pt x="16709" y="2030"/>
                    <a:pt x="16302" y="2030"/>
                  </a:cubicBezTo>
                  <a:cubicBezTo>
                    <a:pt x="16302" y="2030"/>
                    <a:pt x="15894" y="1200"/>
                    <a:pt x="15894" y="2030"/>
                  </a:cubicBezTo>
                  <a:cubicBezTo>
                    <a:pt x="15894" y="2030"/>
                    <a:pt x="15894" y="2030"/>
                    <a:pt x="15894" y="2861"/>
                  </a:cubicBezTo>
                  <a:cubicBezTo>
                    <a:pt x="15487" y="2861"/>
                    <a:pt x="15487" y="2861"/>
                    <a:pt x="15487" y="2861"/>
                  </a:cubicBezTo>
                  <a:cubicBezTo>
                    <a:pt x="15079" y="2861"/>
                    <a:pt x="14672" y="2861"/>
                    <a:pt x="14672" y="2861"/>
                  </a:cubicBezTo>
                  <a:cubicBezTo>
                    <a:pt x="14672" y="2030"/>
                    <a:pt x="14672" y="2030"/>
                    <a:pt x="14264" y="2030"/>
                  </a:cubicBezTo>
                  <a:cubicBezTo>
                    <a:pt x="14264" y="2030"/>
                    <a:pt x="13857" y="2030"/>
                    <a:pt x="13857" y="2030"/>
                  </a:cubicBezTo>
                  <a:cubicBezTo>
                    <a:pt x="13857" y="2030"/>
                    <a:pt x="13857" y="2030"/>
                    <a:pt x="13449" y="2030"/>
                  </a:cubicBezTo>
                  <a:cubicBezTo>
                    <a:pt x="13449" y="2030"/>
                    <a:pt x="13449" y="2030"/>
                    <a:pt x="13449" y="2030"/>
                  </a:cubicBezTo>
                  <a:cubicBezTo>
                    <a:pt x="13042" y="2030"/>
                    <a:pt x="13042" y="2030"/>
                    <a:pt x="13042" y="2030"/>
                  </a:cubicBezTo>
                  <a:cubicBezTo>
                    <a:pt x="13042" y="2030"/>
                    <a:pt x="13042" y="2861"/>
                    <a:pt x="13042" y="2861"/>
                  </a:cubicBezTo>
                  <a:cubicBezTo>
                    <a:pt x="13042" y="2861"/>
                    <a:pt x="12226" y="2861"/>
                    <a:pt x="12226" y="2861"/>
                  </a:cubicBezTo>
                  <a:cubicBezTo>
                    <a:pt x="12226" y="3692"/>
                    <a:pt x="12226" y="4523"/>
                    <a:pt x="12226" y="4523"/>
                  </a:cubicBezTo>
                  <a:cubicBezTo>
                    <a:pt x="11819" y="4523"/>
                    <a:pt x="11819" y="4523"/>
                    <a:pt x="11819" y="4523"/>
                  </a:cubicBezTo>
                  <a:cubicBezTo>
                    <a:pt x="11411" y="3692"/>
                    <a:pt x="11411" y="4523"/>
                    <a:pt x="11411" y="4523"/>
                  </a:cubicBezTo>
                  <a:cubicBezTo>
                    <a:pt x="11004" y="4523"/>
                    <a:pt x="11004" y="4523"/>
                    <a:pt x="11004" y="4523"/>
                  </a:cubicBezTo>
                  <a:cubicBezTo>
                    <a:pt x="11004" y="3692"/>
                    <a:pt x="11004" y="3692"/>
                    <a:pt x="11004" y="3692"/>
                  </a:cubicBezTo>
                  <a:cubicBezTo>
                    <a:pt x="11004" y="3692"/>
                    <a:pt x="11004" y="2861"/>
                    <a:pt x="11004" y="2861"/>
                  </a:cubicBezTo>
                  <a:cubicBezTo>
                    <a:pt x="11004" y="2861"/>
                    <a:pt x="11004" y="2030"/>
                    <a:pt x="11004" y="2030"/>
                  </a:cubicBezTo>
                  <a:cubicBezTo>
                    <a:pt x="11004" y="2030"/>
                    <a:pt x="11004" y="2030"/>
                    <a:pt x="10596" y="2030"/>
                  </a:cubicBezTo>
                  <a:cubicBezTo>
                    <a:pt x="10596" y="2030"/>
                    <a:pt x="10189" y="2030"/>
                    <a:pt x="10596" y="1200"/>
                  </a:cubicBezTo>
                  <a:cubicBezTo>
                    <a:pt x="10189" y="2030"/>
                    <a:pt x="10189" y="369"/>
                    <a:pt x="10189" y="369"/>
                  </a:cubicBezTo>
                  <a:cubicBezTo>
                    <a:pt x="9781" y="-462"/>
                    <a:pt x="9781" y="369"/>
                    <a:pt x="9374" y="369"/>
                  </a:cubicBezTo>
                  <a:cubicBezTo>
                    <a:pt x="9374" y="369"/>
                    <a:pt x="8966" y="369"/>
                    <a:pt x="8966" y="1200"/>
                  </a:cubicBezTo>
                  <a:cubicBezTo>
                    <a:pt x="8966" y="1200"/>
                    <a:pt x="8966" y="1200"/>
                    <a:pt x="8966" y="1200"/>
                  </a:cubicBezTo>
                  <a:cubicBezTo>
                    <a:pt x="8558" y="2030"/>
                    <a:pt x="8558" y="2030"/>
                    <a:pt x="8151" y="2030"/>
                  </a:cubicBezTo>
                  <a:cubicBezTo>
                    <a:pt x="8151" y="2030"/>
                    <a:pt x="8151" y="2030"/>
                    <a:pt x="7743" y="2030"/>
                  </a:cubicBezTo>
                  <a:cubicBezTo>
                    <a:pt x="7743" y="2030"/>
                    <a:pt x="8151" y="1200"/>
                    <a:pt x="7743" y="1200"/>
                  </a:cubicBezTo>
                  <a:cubicBezTo>
                    <a:pt x="7743" y="369"/>
                    <a:pt x="7336" y="369"/>
                    <a:pt x="7336" y="1200"/>
                  </a:cubicBezTo>
                  <a:cubicBezTo>
                    <a:pt x="6928" y="1200"/>
                    <a:pt x="6928" y="1200"/>
                    <a:pt x="6928" y="1200"/>
                  </a:cubicBezTo>
                  <a:cubicBezTo>
                    <a:pt x="6521" y="1200"/>
                    <a:pt x="6521" y="1200"/>
                    <a:pt x="6521" y="1200"/>
                  </a:cubicBezTo>
                  <a:cubicBezTo>
                    <a:pt x="6113" y="1200"/>
                    <a:pt x="6113" y="2030"/>
                    <a:pt x="5706" y="2030"/>
                  </a:cubicBezTo>
                  <a:cubicBezTo>
                    <a:pt x="5706" y="2861"/>
                    <a:pt x="5298" y="2861"/>
                    <a:pt x="4891" y="3692"/>
                  </a:cubicBezTo>
                  <a:cubicBezTo>
                    <a:pt x="4891" y="3692"/>
                    <a:pt x="4891" y="4523"/>
                    <a:pt x="4891" y="5353"/>
                  </a:cubicBezTo>
                  <a:cubicBezTo>
                    <a:pt x="4483" y="6184"/>
                    <a:pt x="4891" y="6184"/>
                    <a:pt x="4483" y="6184"/>
                  </a:cubicBezTo>
                  <a:cubicBezTo>
                    <a:pt x="4483" y="6184"/>
                    <a:pt x="4075" y="6184"/>
                    <a:pt x="4075" y="6184"/>
                  </a:cubicBezTo>
                  <a:cubicBezTo>
                    <a:pt x="4075" y="7015"/>
                    <a:pt x="4075" y="7015"/>
                    <a:pt x="4075" y="7015"/>
                  </a:cubicBezTo>
                  <a:cubicBezTo>
                    <a:pt x="3668" y="7015"/>
                    <a:pt x="4075" y="7015"/>
                    <a:pt x="3668" y="7846"/>
                  </a:cubicBezTo>
                  <a:cubicBezTo>
                    <a:pt x="3668" y="7846"/>
                    <a:pt x="3668" y="7846"/>
                    <a:pt x="3668" y="7846"/>
                  </a:cubicBezTo>
                  <a:cubicBezTo>
                    <a:pt x="3260" y="8676"/>
                    <a:pt x="2853" y="8676"/>
                    <a:pt x="2038" y="8676"/>
                  </a:cubicBezTo>
                  <a:cubicBezTo>
                    <a:pt x="2038" y="8676"/>
                    <a:pt x="2038" y="8676"/>
                    <a:pt x="1630" y="8676"/>
                  </a:cubicBezTo>
                  <a:cubicBezTo>
                    <a:pt x="1630" y="8676"/>
                    <a:pt x="1223" y="7846"/>
                    <a:pt x="1223" y="8676"/>
                  </a:cubicBezTo>
                  <a:cubicBezTo>
                    <a:pt x="815" y="8676"/>
                    <a:pt x="815" y="8676"/>
                    <a:pt x="815" y="9507"/>
                  </a:cubicBezTo>
                  <a:cubicBezTo>
                    <a:pt x="408" y="10338"/>
                    <a:pt x="408" y="10338"/>
                    <a:pt x="408" y="11169"/>
                  </a:cubicBezTo>
                  <a:cubicBezTo>
                    <a:pt x="408" y="12000"/>
                    <a:pt x="408" y="12000"/>
                    <a:pt x="408" y="12000"/>
                  </a:cubicBezTo>
                  <a:cubicBezTo>
                    <a:pt x="0" y="12830"/>
                    <a:pt x="0" y="12830"/>
                    <a:pt x="0" y="13661"/>
                  </a:cubicBezTo>
                  <a:cubicBezTo>
                    <a:pt x="0" y="14492"/>
                    <a:pt x="0" y="13661"/>
                    <a:pt x="0" y="14492"/>
                  </a:cubicBezTo>
                  <a:cubicBezTo>
                    <a:pt x="408" y="14492"/>
                    <a:pt x="408" y="15323"/>
                    <a:pt x="408" y="16153"/>
                  </a:cubicBezTo>
                  <a:cubicBezTo>
                    <a:pt x="408" y="16153"/>
                    <a:pt x="815" y="16153"/>
                    <a:pt x="815" y="16984"/>
                  </a:cubicBezTo>
                  <a:cubicBezTo>
                    <a:pt x="815" y="17815"/>
                    <a:pt x="815" y="17815"/>
                    <a:pt x="1223" y="17815"/>
                  </a:cubicBezTo>
                  <a:cubicBezTo>
                    <a:pt x="1223" y="17815"/>
                    <a:pt x="1630" y="17815"/>
                    <a:pt x="1630" y="17815"/>
                  </a:cubicBezTo>
                  <a:cubicBezTo>
                    <a:pt x="1630" y="17815"/>
                    <a:pt x="1630" y="18646"/>
                    <a:pt x="2038" y="18646"/>
                  </a:cubicBezTo>
                  <a:cubicBezTo>
                    <a:pt x="2038" y="18646"/>
                    <a:pt x="2445" y="19476"/>
                    <a:pt x="2853" y="20307"/>
                  </a:cubicBezTo>
                  <a:cubicBezTo>
                    <a:pt x="3260" y="21138"/>
                    <a:pt x="4075" y="21138"/>
                    <a:pt x="4891" y="21138"/>
                  </a:cubicBezTo>
                  <a:cubicBezTo>
                    <a:pt x="5298" y="21138"/>
                    <a:pt x="6113" y="21138"/>
                    <a:pt x="6521" y="21138"/>
                  </a:cubicBezTo>
                  <a:cubicBezTo>
                    <a:pt x="6928" y="21138"/>
                    <a:pt x="6928" y="20307"/>
                    <a:pt x="7336" y="20307"/>
                  </a:cubicBezTo>
                  <a:cubicBezTo>
                    <a:pt x="6928" y="19476"/>
                    <a:pt x="7336" y="17815"/>
                    <a:pt x="7743" y="17815"/>
                  </a:cubicBezTo>
                  <a:cubicBezTo>
                    <a:pt x="8151" y="17815"/>
                    <a:pt x="8558" y="17815"/>
                    <a:pt x="8966" y="17815"/>
                  </a:cubicBezTo>
                  <a:cubicBezTo>
                    <a:pt x="9374" y="16984"/>
                    <a:pt x="9781" y="16984"/>
                    <a:pt x="9781" y="16153"/>
                  </a:cubicBezTo>
                  <a:cubicBezTo>
                    <a:pt x="10189" y="16153"/>
                    <a:pt x="9781" y="16153"/>
                    <a:pt x="10189" y="16153"/>
                  </a:cubicBezTo>
                  <a:cubicBezTo>
                    <a:pt x="10596" y="15323"/>
                    <a:pt x="10596" y="16153"/>
                    <a:pt x="10596" y="16153"/>
                  </a:cubicBezTo>
                  <a:cubicBezTo>
                    <a:pt x="10596" y="16153"/>
                    <a:pt x="11004" y="16153"/>
                    <a:pt x="11004" y="16153"/>
                  </a:cubicBezTo>
                  <a:cubicBezTo>
                    <a:pt x="11004" y="16153"/>
                    <a:pt x="11004" y="16153"/>
                    <a:pt x="11004" y="16153"/>
                  </a:cubicBezTo>
                  <a:cubicBezTo>
                    <a:pt x="11004" y="16153"/>
                    <a:pt x="11004" y="16153"/>
                    <a:pt x="11004" y="16153"/>
                  </a:cubicBezTo>
                  <a:cubicBezTo>
                    <a:pt x="11411" y="16984"/>
                    <a:pt x="11819" y="16984"/>
                    <a:pt x="12226" y="16153"/>
                  </a:cubicBezTo>
                  <a:cubicBezTo>
                    <a:pt x="12226" y="15323"/>
                    <a:pt x="12634" y="15323"/>
                    <a:pt x="12634" y="15323"/>
                  </a:cubicBezTo>
                  <a:cubicBezTo>
                    <a:pt x="13042" y="15323"/>
                    <a:pt x="13042" y="15323"/>
                    <a:pt x="13042" y="15323"/>
                  </a:cubicBezTo>
                  <a:cubicBezTo>
                    <a:pt x="13042" y="14492"/>
                    <a:pt x="13449" y="14492"/>
                    <a:pt x="13449" y="13661"/>
                  </a:cubicBezTo>
                  <a:cubicBezTo>
                    <a:pt x="13449" y="13661"/>
                    <a:pt x="13449" y="12830"/>
                    <a:pt x="13857" y="12830"/>
                  </a:cubicBezTo>
                  <a:cubicBezTo>
                    <a:pt x="13857" y="12000"/>
                    <a:pt x="13449" y="12830"/>
                    <a:pt x="13857" y="12000"/>
                  </a:cubicBezTo>
                  <a:cubicBezTo>
                    <a:pt x="14264" y="12000"/>
                    <a:pt x="14672" y="12000"/>
                    <a:pt x="15079" y="12000"/>
                  </a:cubicBezTo>
                  <a:cubicBezTo>
                    <a:pt x="15487" y="12000"/>
                    <a:pt x="15894" y="12830"/>
                    <a:pt x="15894" y="12830"/>
                  </a:cubicBezTo>
                  <a:cubicBezTo>
                    <a:pt x="16302" y="12830"/>
                    <a:pt x="16709" y="12000"/>
                    <a:pt x="17117" y="12000"/>
                  </a:cubicBezTo>
                  <a:cubicBezTo>
                    <a:pt x="17117" y="12000"/>
                    <a:pt x="17525" y="12000"/>
                    <a:pt x="17525" y="12830"/>
                  </a:cubicBezTo>
                  <a:cubicBezTo>
                    <a:pt x="17932" y="12830"/>
                    <a:pt x="17932" y="12830"/>
                    <a:pt x="17932" y="13661"/>
                  </a:cubicBezTo>
                  <a:cubicBezTo>
                    <a:pt x="17932" y="13661"/>
                    <a:pt x="18340" y="14492"/>
                    <a:pt x="18340" y="14492"/>
                  </a:cubicBezTo>
                  <a:cubicBezTo>
                    <a:pt x="18747" y="14492"/>
                    <a:pt x="19562" y="14492"/>
                    <a:pt x="19562" y="13661"/>
                  </a:cubicBezTo>
                  <a:cubicBezTo>
                    <a:pt x="19970" y="13661"/>
                    <a:pt x="19562" y="12830"/>
                    <a:pt x="19970" y="12000"/>
                  </a:cubicBezTo>
                  <a:cubicBezTo>
                    <a:pt x="19970" y="11169"/>
                    <a:pt x="20377" y="11169"/>
                    <a:pt x="20377" y="10338"/>
                  </a:cubicBezTo>
                  <a:cubicBezTo>
                    <a:pt x="20377" y="10338"/>
                    <a:pt x="20377" y="10338"/>
                    <a:pt x="20785" y="9507"/>
                  </a:cubicBezTo>
                  <a:cubicBezTo>
                    <a:pt x="20785" y="8676"/>
                    <a:pt x="20785" y="7846"/>
                    <a:pt x="21192" y="7015"/>
                  </a:cubicBezTo>
                  <a:cubicBezTo>
                    <a:pt x="21192" y="7015"/>
                    <a:pt x="21600" y="6184"/>
                    <a:pt x="21192" y="5353"/>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01" name="Shape 2702">
              <a:extLst>
                <a:ext uri="{FF2B5EF4-FFF2-40B4-BE49-F238E27FC236}">
                  <a16:creationId xmlns:a16="http://schemas.microsoft.com/office/drawing/2014/main" id="{C7AEA6E7-0CB6-4F26-91AD-22CB6A9F5287}"/>
                </a:ext>
              </a:extLst>
            </p:cNvPr>
            <p:cNvSpPr/>
            <p:nvPr/>
          </p:nvSpPr>
          <p:spPr>
            <a:xfrm>
              <a:off x="4745136" y="10834607"/>
              <a:ext cx="555632" cy="791279"/>
            </a:xfrm>
            <a:custGeom>
              <a:avLst/>
              <a:gdLst/>
              <a:ahLst/>
              <a:cxnLst>
                <a:cxn ang="0">
                  <a:pos x="wd2" y="hd2"/>
                </a:cxn>
                <a:cxn ang="5400000">
                  <a:pos x="wd2" y="hd2"/>
                </a:cxn>
                <a:cxn ang="10800000">
                  <a:pos x="wd2" y="hd2"/>
                </a:cxn>
                <a:cxn ang="16200000">
                  <a:pos x="wd2" y="hd2"/>
                </a:cxn>
              </a:cxnLst>
              <a:rect l="0" t="0" r="r" b="b"/>
              <a:pathLst>
                <a:path w="21600" h="21504" extrusionOk="0">
                  <a:moveTo>
                    <a:pt x="21600" y="15043"/>
                  </a:moveTo>
                  <a:cubicBezTo>
                    <a:pt x="21046" y="14657"/>
                    <a:pt x="20492" y="14271"/>
                    <a:pt x="19938" y="13886"/>
                  </a:cubicBezTo>
                  <a:cubicBezTo>
                    <a:pt x="19385" y="13886"/>
                    <a:pt x="19385" y="13886"/>
                    <a:pt x="18831" y="13500"/>
                  </a:cubicBezTo>
                  <a:cubicBezTo>
                    <a:pt x="18831" y="13114"/>
                    <a:pt x="18831" y="13114"/>
                    <a:pt x="18831" y="12729"/>
                  </a:cubicBezTo>
                  <a:cubicBezTo>
                    <a:pt x="18831" y="12343"/>
                    <a:pt x="18277" y="12343"/>
                    <a:pt x="18277" y="11957"/>
                  </a:cubicBezTo>
                  <a:cubicBezTo>
                    <a:pt x="18277" y="11957"/>
                    <a:pt x="18277" y="11186"/>
                    <a:pt x="18277" y="11186"/>
                  </a:cubicBezTo>
                  <a:cubicBezTo>
                    <a:pt x="18831" y="10800"/>
                    <a:pt x="19385" y="10800"/>
                    <a:pt x="19385" y="10800"/>
                  </a:cubicBezTo>
                  <a:cubicBezTo>
                    <a:pt x="19385" y="10414"/>
                    <a:pt x="19385" y="10414"/>
                    <a:pt x="19385" y="10029"/>
                  </a:cubicBezTo>
                  <a:cubicBezTo>
                    <a:pt x="19938" y="10029"/>
                    <a:pt x="19938" y="9643"/>
                    <a:pt x="19938" y="9643"/>
                  </a:cubicBezTo>
                  <a:cubicBezTo>
                    <a:pt x="19938" y="9257"/>
                    <a:pt x="19385" y="9257"/>
                    <a:pt x="19385" y="9257"/>
                  </a:cubicBezTo>
                  <a:cubicBezTo>
                    <a:pt x="18831" y="9257"/>
                    <a:pt x="18831" y="8871"/>
                    <a:pt x="18831" y="8871"/>
                  </a:cubicBezTo>
                  <a:cubicBezTo>
                    <a:pt x="18831" y="8486"/>
                    <a:pt x="18831" y="8486"/>
                    <a:pt x="19385" y="8486"/>
                  </a:cubicBezTo>
                  <a:cubicBezTo>
                    <a:pt x="19385" y="8486"/>
                    <a:pt x="19385" y="8100"/>
                    <a:pt x="19385" y="8100"/>
                  </a:cubicBezTo>
                  <a:cubicBezTo>
                    <a:pt x="19938" y="8100"/>
                    <a:pt x="19938" y="8486"/>
                    <a:pt x="19938" y="8100"/>
                  </a:cubicBezTo>
                  <a:cubicBezTo>
                    <a:pt x="20492" y="8100"/>
                    <a:pt x="19938" y="7714"/>
                    <a:pt x="19385" y="7714"/>
                  </a:cubicBezTo>
                  <a:cubicBezTo>
                    <a:pt x="19385" y="7714"/>
                    <a:pt x="18831" y="7329"/>
                    <a:pt x="18831" y="7329"/>
                  </a:cubicBezTo>
                  <a:cubicBezTo>
                    <a:pt x="18277" y="7329"/>
                    <a:pt x="17723" y="7714"/>
                    <a:pt x="17723" y="8100"/>
                  </a:cubicBezTo>
                  <a:cubicBezTo>
                    <a:pt x="17723" y="8100"/>
                    <a:pt x="17169" y="8486"/>
                    <a:pt x="16615" y="8486"/>
                  </a:cubicBezTo>
                  <a:cubicBezTo>
                    <a:pt x="16615" y="8486"/>
                    <a:pt x="16615" y="8100"/>
                    <a:pt x="16615" y="7714"/>
                  </a:cubicBezTo>
                  <a:cubicBezTo>
                    <a:pt x="16062" y="7329"/>
                    <a:pt x="15508" y="7714"/>
                    <a:pt x="14954" y="7714"/>
                  </a:cubicBezTo>
                  <a:cubicBezTo>
                    <a:pt x="14400" y="7714"/>
                    <a:pt x="14400" y="7329"/>
                    <a:pt x="14400" y="7329"/>
                  </a:cubicBezTo>
                  <a:cubicBezTo>
                    <a:pt x="13846" y="6943"/>
                    <a:pt x="13292" y="7329"/>
                    <a:pt x="13292" y="6943"/>
                  </a:cubicBezTo>
                  <a:cubicBezTo>
                    <a:pt x="12738" y="6557"/>
                    <a:pt x="13846" y="6943"/>
                    <a:pt x="13846" y="6557"/>
                  </a:cubicBezTo>
                  <a:cubicBezTo>
                    <a:pt x="14400" y="6171"/>
                    <a:pt x="13292" y="6171"/>
                    <a:pt x="13292" y="6171"/>
                  </a:cubicBezTo>
                  <a:cubicBezTo>
                    <a:pt x="12738" y="5786"/>
                    <a:pt x="13292" y="6171"/>
                    <a:pt x="13292" y="5786"/>
                  </a:cubicBezTo>
                  <a:cubicBezTo>
                    <a:pt x="13292" y="5786"/>
                    <a:pt x="13846" y="5400"/>
                    <a:pt x="13846" y="5400"/>
                  </a:cubicBezTo>
                  <a:cubicBezTo>
                    <a:pt x="13846" y="5400"/>
                    <a:pt x="13846" y="5014"/>
                    <a:pt x="13292" y="5014"/>
                  </a:cubicBezTo>
                  <a:cubicBezTo>
                    <a:pt x="13292" y="5014"/>
                    <a:pt x="12738" y="5014"/>
                    <a:pt x="12738" y="5014"/>
                  </a:cubicBezTo>
                  <a:cubicBezTo>
                    <a:pt x="12185" y="4629"/>
                    <a:pt x="12185" y="4629"/>
                    <a:pt x="12185" y="4629"/>
                  </a:cubicBezTo>
                  <a:cubicBezTo>
                    <a:pt x="11631" y="4629"/>
                    <a:pt x="11631" y="4629"/>
                    <a:pt x="11631" y="4629"/>
                  </a:cubicBezTo>
                  <a:cubicBezTo>
                    <a:pt x="11631" y="4629"/>
                    <a:pt x="11631" y="4243"/>
                    <a:pt x="11077" y="4243"/>
                  </a:cubicBezTo>
                  <a:cubicBezTo>
                    <a:pt x="11077" y="4243"/>
                    <a:pt x="9969" y="3857"/>
                    <a:pt x="9969" y="3471"/>
                  </a:cubicBezTo>
                  <a:cubicBezTo>
                    <a:pt x="9969" y="3471"/>
                    <a:pt x="9969" y="3471"/>
                    <a:pt x="9969" y="3471"/>
                  </a:cubicBezTo>
                  <a:cubicBezTo>
                    <a:pt x="9969" y="3086"/>
                    <a:pt x="9969" y="3086"/>
                    <a:pt x="9969" y="3086"/>
                  </a:cubicBezTo>
                  <a:cubicBezTo>
                    <a:pt x="9969" y="2700"/>
                    <a:pt x="10523" y="2314"/>
                    <a:pt x="9969" y="2314"/>
                  </a:cubicBezTo>
                  <a:cubicBezTo>
                    <a:pt x="9969" y="2314"/>
                    <a:pt x="9969" y="2314"/>
                    <a:pt x="9415" y="1929"/>
                  </a:cubicBezTo>
                  <a:cubicBezTo>
                    <a:pt x="9415" y="1929"/>
                    <a:pt x="9415" y="1929"/>
                    <a:pt x="9415" y="1543"/>
                  </a:cubicBezTo>
                  <a:cubicBezTo>
                    <a:pt x="8862" y="1543"/>
                    <a:pt x="8862" y="1543"/>
                    <a:pt x="8862" y="1543"/>
                  </a:cubicBezTo>
                  <a:cubicBezTo>
                    <a:pt x="8308" y="1157"/>
                    <a:pt x="7754" y="1157"/>
                    <a:pt x="7754" y="771"/>
                  </a:cubicBezTo>
                  <a:cubicBezTo>
                    <a:pt x="7200" y="386"/>
                    <a:pt x="7200" y="386"/>
                    <a:pt x="6646" y="0"/>
                  </a:cubicBezTo>
                  <a:cubicBezTo>
                    <a:pt x="6092" y="0"/>
                    <a:pt x="5538" y="386"/>
                    <a:pt x="5538" y="386"/>
                  </a:cubicBezTo>
                  <a:cubicBezTo>
                    <a:pt x="4985" y="386"/>
                    <a:pt x="4431" y="0"/>
                    <a:pt x="3877" y="0"/>
                  </a:cubicBezTo>
                  <a:cubicBezTo>
                    <a:pt x="3323" y="386"/>
                    <a:pt x="3323" y="386"/>
                    <a:pt x="3323" y="771"/>
                  </a:cubicBezTo>
                  <a:cubicBezTo>
                    <a:pt x="2769" y="771"/>
                    <a:pt x="2215" y="1157"/>
                    <a:pt x="2215" y="1157"/>
                  </a:cubicBezTo>
                  <a:cubicBezTo>
                    <a:pt x="1662" y="1157"/>
                    <a:pt x="1662" y="771"/>
                    <a:pt x="1108" y="771"/>
                  </a:cubicBezTo>
                  <a:cubicBezTo>
                    <a:pt x="1662" y="771"/>
                    <a:pt x="1108" y="1157"/>
                    <a:pt x="1108" y="1157"/>
                  </a:cubicBezTo>
                  <a:cubicBezTo>
                    <a:pt x="1108" y="1157"/>
                    <a:pt x="1108" y="1157"/>
                    <a:pt x="1108" y="1543"/>
                  </a:cubicBezTo>
                  <a:cubicBezTo>
                    <a:pt x="1108" y="1157"/>
                    <a:pt x="554" y="1157"/>
                    <a:pt x="554" y="1157"/>
                  </a:cubicBezTo>
                  <a:cubicBezTo>
                    <a:pt x="554" y="1157"/>
                    <a:pt x="554" y="1543"/>
                    <a:pt x="554" y="1543"/>
                  </a:cubicBezTo>
                  <a:cubicBezTo>
                    <a:pt x="554" y="1543"/>
                    <a:pt x="0" y="1543"/>
                    <a:pt x="0" y="1929"/>
                  </a:cubicBezTo>
                  <a:cubicBezTo>
                    <a:pt x="0" y="1929"/>
                    <a:pt x="554" y="2314"/>
                    <a:pt x="554" y="2314"/>
                  </a:cubicBezTo>
                  <a:cubicBezTo>
                    <a:pt x="554" y="2700"/>
                    <a:pt x="554" y="2700"/>
                    <a:pt x="554" y="2700"/>
                  </a:cubicBezTo>
                  <a:cubicBezTo>
                    <a:pt x="554" y="2700"/>
                    <a:pt x="0" y="3086"/>
                    <a:pt x="554" y="3086"/>
                  </a:cubicBezTo>
                  <a:cubicBezTo>
                    <a:pt x="1108" y="3471"/>
                    <a:pt x="1108" y="3086"/>
                    <a:pt x="1108" y="3086"/>
                  </a:cubicBezTo>
                  <a:cubicBezTo>
                    <a:pt x="1662" y="3471"/>
                    <a:pt x="1662" y="3471"/>
                    <a:pt x="1662" y="3471"/>
                  </a:cubicBezTo>
                  <a:cubicBezTo>
                    <a:pt x="1108" y="3471"/>
                    <a:pt x="1108" y="3471"/>
                    <a:pt x="1108" y="3471"/>
                  </a:cubicBezTo>
                  <a:cubicBezTo>
                    <a:pt x="1108" y="3857"/>
                    <a:pt x="1108" y="3857"/>
                    <a:pt x="1108" y="3857"/>
                  </a:cubicBezTo>
                  <a:cubicBezTo>
                    <a:pt x="1108" y="3857"/>
                    <a:pt x="1108" y="3857"/>
                    <a:pt x="1108" y="3857"/>
                  </a:cubicBezTo>
                  <a:cubicBezTo>
                    <a:pt x="1108" y="4243"/>
                    <a:pt x="1108" y="4243"/>
                    <a:pt x="1662" y="4243"/>
                  </a:cubicBezTo>
                  <a:cubicBezTo>
                    <a:pt x="1662" y="4243"/>
                    <a:pt x="1662" y="4629"/>
                    <a:pt x="1662" y="4629"/>
                  </a:cubicBezTo>
                  <a:cubicBezTo>
                    <a:pt x="2215" y="4629"/>
                    <a:pt x="3323" y="4629"/>
                    <a:pt x="3323" y="5014"/>
                  </a:cubicBezTo>
                  <a:cubicBezTo>
                    <a:pt x="3323" y="5400"/>
                    <a:pt x="2769" y="5014"/>
                    <a:pt x="2215" y="5014"/>
                  </a:cubicBezTo>
                  <a:cubicBezTo>
                    <a:pt x="2215" y="5014"/>
                    <a:pt x="2215" y="5400"/>
                    <a:pt x="2215" y="5014"/>
                  </a:cubicBezTo>
                  <a:cubicBezTo>
                    <a:pt x="1662" y="5014"/>
                    <a:pt x="1662" y="5014"/>
                    <a:pt x="1662" y="5014"/>
                  </a:cubicBezTo>
                  <a:cubicBezTo>
                    <a:pt x="2215" y="5400"/>
                    <a:pt x="1662" y="5014"/>
                    <a:pt x="1108" y="5400"/>
                  </a:cubicBezTo>
                  <a:cubicBezTo>
                    <a:pt x="1108" y="5400"/>
                    <a:pt x="1662" y="5400"/>
                    <a:pt x="1662" y="5400"/>
                  </a:cubicBezTo>
                  <a:cubicBezTo>
                    <a:pt x="1662" y="5786"/>
                    <a:pt x="1662" y="6171"/>
                    <a:pt x="1662" y="6171"/>
                  </a:cubicBezTo>
                  <a:cubicBezTo>
                    <a:pt x="1662" y="6171"/>
                    <a:pt x="1662" y="6171"/>
                    <a:pt x="1662" y="6171"/>
                  </a:cubicBezTo>
                  <a:cubicBezTo>
                    <a:pt x="1662" y="6557"/>
                    <a:pt x="1108" y="6557"/>
                    <a:pt x="1108" y="6557"/>
                  </a:cubicBezTo>
                  <a:cubicBezTo>
                    <a:pt x="554" y="6943"/>
                    <a:pt x="2215" y="6557"/>
                    <a:pt x="2215" y="6557"/>
                  </a:cubicBezTo>
                  <a:cubicBezTo>
                    <a:pt x="2215" y="6557"/>
                    <a:pt x="2769" y="6557"/>
                    <a:pt x="2769" y="6557"/>
                  </a:cubicBezTo>
                  <a:cubicBezTo>
                    <a:pt x="3323" y="6943"/>
                    <a:pt x="2769" y="7329"/>
                    <a:pt x="2769" y="7329"/>
                  </a:cubicBezTo>
                  <a:cubicBezTo>
                    <a:pt x="2215" y="7714"/>
                    <a:pt x="2215" y="8100"/>
                    <a:pt x="1662" y="8486"/>
                  </a:cubicBezTo>
                  <a:cubicBezTo>
                    <a:pt x="1662" y="8486"/>
                    <a:pt x="1662" y="8486"/>
                    <a:pt x="1662" y="8486"/>
                  </a:cubicBezTo>
                  <a:cubicBezTo>
                    <a:pt x="1662" y="8486"/>
                    <a:pt x="1662" y="8871"/>
                    <a:pt x="1662" y="8871"/>
                  </a:cubicBezTo>
                  <a:cubicBezTo>
                    <a:pt x="1662" y="9257"/>
                    <a:pt x="1662" y="9257"/>
                    <a:pt x="1662" y="9257"/>
                  </a:cubicBezTo>
                  <a:cubicBezTo>
                    <a:pt x="1662" y="9643"/>
                    <a:pt x="2215" y="9643"/>
                    <a:pt x="2769" y="9643"/>
                  </a:cubicBezTo>
                  <a:cubicBezTo>
                    <a:pt x="2769" y="9643"/>
                    <a:pt x="2769" y="10029"/>
                    <a:pt x="3323" y="10029"/>
                  </a:cubicBezTo>
                  <a:cubicBezTo>
                    <a:pt x="3323" y="10414"/>
                    <a:pt x="3323" y="10414"/>
                    <a:pt x="3323" y="10414"/>
                  </a:cubicBezTo>
                  <a:cubicBezTo>
                    <a:pt x="3323" y="10414"/>
                    <a:pt x="3877" y="10800"/>
                    <a:pt x="3877" y="10800"/>
                  </a:cubicBezTo>
                  <a:cubicBezTo>
                    <a:pt x="3877" y="10800"/>
                    <a:pt x="4431" y="10800"/>
                    <a:pt x="4431" y="10800"/>
                  </a:cubicBezTo>
                  <a:cubicBezTo>
                    <a:pt x="3877" y="11186"/>
                    <a:pt x="3323" y="11186"/>
                    <a:pt x="3323" y="11186"/>
                  </a:cubicBezTo>
                  <a:cubicBezTo>
                    <a:pt x="2769" y="11186"/>
                    <a:pt x="2215" y="10800"/>
                    <a:pt x="2215" y="11186"/>
                  </a:cubicBezTo>
                  <a:cubicBezTo>
                    <a:pt x="2215" y="11571"/>
                    <a:pt x="3323" y="11957"/>
                    <a:pt x="3323" y="12343"/>
                  </a:cubicBezTo>
                  <a:cubicBezTo>
                    <a:pt x="3323" y="12729"/>
                    <a:pt x="3877" y="13114"/>
                    <a:pt x="3323" y="13114"/>
                  </a:cubicBezTo>
                  <a:cubicBezTo>
                    <a:pt x="3323" y="13114"/>
                    <a:pt x="3323" y="13114"/>
                    <a:pt x="3323" y="13114"/>
                  </a:cubicBezTo>
                  <a:cubicBezTo>
                    <a:pt x="2769" y="13114"/>
                    <a:pt x="2769" y="12729"/>
                    <a:pt x="2215" y="13114"/>
                  </a:cubicBezTo>
                  <a:cubicBezTo>
                    <a:pt x="2215" y="13114"/>
                    <a:pt x="2215" y="13500"/>
                    <a:pt x="1662" y="13500"/>
                  </a:cubicBezTo>
                  <a:cubicBezTo>
                    <a:pt x="1662" y="13886"/>
                    <a:pt x="2215" y="13886"/>
                    <a:pt x="2769" y="13886"/>
                  </a:cubicBezTo>
                  <a:cubicBezTo>
                    <a:pt x="2769" y="14271"/>
                    <a:pt x="3323" y="14271"/>
                    <a:pt x="3323" y="14657"/>
                  </a:cubicBezTo>
                  <a:cubicBezTo>
                    <a:pt x="3877" y="14657"/>
                    <a:pt x="3877" y="15043"/>
                    <a:pt x="4431" y="15043"/>
                  </a:cubicBezTo>
                  <a:cubicBezTo>
                    <a:pt x="4431" y="15043"/>
                    <a:pt x="4431" y="15043"/>
                    <a:pt x="4431" y="15043"/>
                  </a:cubicBezTo>
                  <a:cubicBezTo>
                    <a:pt x="4985" y="15043"/>
                    <a:pt x="4985" y="15429"/>
                    <a:pt x="4985" y="15429"/>
                  </a:cubicBezTo>
                  <a:cubicBezTo>
                    <a:pt x="5538" y="15429"/>
                    <a:pt x="5538" y="15429"/>
                    <a:pt x="5538" y="15429"/>
                  </a:cubicBezTo>
                  <a:cubicBezTo>
                    <a:pt x="6092" y="15429"/>
                    <a:pt x="6646" y="15814"/>
                    <a:pt x="6646" y="16200"/>
                  </a:cubicBezTo>
                  <a:cubicBezTo>
                    <a:pt x="7200" y="16200"/>
                    <a:pt x="7754" y="16200"/>
                    <a:pt x="7754" y="16200"/>
                  </a:cubicBezTo>
                  <a:cubicBezTo>
                    <a:pt x="8308" y="16586"/>
                    <a:pt x="7754" y="16586"/>
                    <a:pt x="7200" y="16971"/>
                  </a:cubicBezTo>
                  <a:cubicBezTo>
                    <a:pt x="7200" y="16971"/>
                    <a:pt x="7200" y="16971"/>
                    <a:pt x="7200" y="16971"/>
                  </a:cubicBezTo>
                  <a:cubicBezTo>
                    <a:pt x="7200" y="16971"/>
                    <a:pt x="7200" y="16971"/>
                    <a:pt x="6646" y="16971"/>
                  </a:cubicBezTo>
                  <a:cubicBezTo>
                    <a:pt x="6646" y="17357"/>
                    <a:pt x="6092" y="16971"/>
                    <a:pt x="6092" y="17357"/>
                  </a:cubicBezTo>
                  <a:cubicBezTo>
                    <a:pt x="6646" y="17357"/>
                    <a:pt x="6646" y="17357"/>
                    <a:pt x="6646" y="17743"/>
                  </a:cubicBezTo>
                  <a:cubicBezTo>
                    <a:pt x="6646" y="17743"/>
                    <a:pt x="6646" y="17743"/>
                    <a:pt x="6646" y="18129"/>
                  </a:cubicBezTo>
                  <a:cubicBezTo>
                    <a:pt x="6646" y="18129"/>
                    <a:pt x="6646" y="18129"/>
                    <a:pt x="6646" y="18514"/>
                  </a:cubicBezTo>
                  <a:cubicBezTo>
                    <a:pt x="7200" y="18514"/>
                    <a:pt x="7200" y="18900"/>
                    <a:pt x="7200" y="19286"/>
                  </a:cubicBezTo>
                  <a:cubicBezTo>
                    <a:pt x="7200" y="19286"/>
                    <a:pt x="7754" y="19286"/>
                    <a:pt x="7754" y="19286"/>
                  </a:cubicBezTo>
                  <a:cubicBezTo>
                    <a:pt x="8308" y="19286"/>
                    <a:pt x="8308" y="19671"/>
                    <a:pt x="8862" y="19671"/>
                  </a:cubicBezTo>
                  <a:cubicBezTo>
                    <a:pt x="8862" y="20057"/>
                    <a:pt x="8862" y="20057"/>
                    <a:pt x="8862" y="20443"/>
                  </a:cubicBezTo>
                  <a:cubicBezTo>
                    <a:pt x="8862" y="20443"/>
                    <a:pt x="9415" y="20829"/>
                    <a:pt x="9415" y="20829"/>
                  </a:cubicBezTo>
                  <a:cubicBezTo>
                    <a:pt x="9415" y="21214"/>
                    <a:pt x="8862" y="21214"/>
                    <a:pt x="8862" y="21214"/>
                  </a:cubicBezTo>
                  <a:cubicBezTo>
                    <a:pt x="8862" y="21600"/>
                    <a:pt x="9415" y="21600"/>
                    <a:pt x="9415" y="21214"/>
                  </a:cubicBezTo>
                  <a:cubicBezTo>
                    <a:pt x="9969" y="21600"/>
                    <a:pt x="9969" y="20829"/>
                    <a:pt x="9969" y="20829"/>
                  </a:cubicBezTo>
                  <a:cubicBezTo>
                    <a:pt x="9969" y="20057"/>
                    <a:pt x="10523" y="20057"/>
                    <a:pt x="11077" y="20057"/>
                  </a:cubicBezTo>
                  <a:cubicBezTo>
                    <a:pt x="11631" y="20057"/>
                    <a:pt x="11631" y="19671"/>
                    <a:pt x="11631" y="19671"/>
                  </a:cubicBezTo>
                  <a:cubicBezTo>
                    <a:pt x="12185" y="20057"/>
                    <a:pt x="12185" y="20443"/>
                    <a:pt x="12738" y="20443"/>
                  </a:cubicBezTo>
                  <a:cubicBezTo>
                    <a:pt x="12738" y="20443"/>
                    <a:pt x="12738" y="19286"/>
                    <a:pt x="13292" y="19671"/>
                  </a:cubicBezTo>
                  <a:cubicBezTo>
                    <a:pt x="13292" y="19671"/>
                    <a:pt x="13846" y="19671"/>
                    <a:pt x="13846" y="19671"/>
                  </a:cubicBezTo>
                  <a:cubicBezTo>
                    <a:pt x="13846" y="19671"/>
                    <a:pt x="14400" y="19671"/>
                    <a:pt x="14400" y="19671"/>
                  </a:cubicBezTo>
                  <a:cubicBezTo>
                    <a:pt x="14954" y="19671"/>
                    <a:pt x="14954" y="19286"/>
                    <a:pt x="15508" y="19286"/>
                  </a:cubicBezTo>
                  <a:cubicBezTo>
                    <a:pt x="15508" y="19286"/>
                    <a:pt x="16062" y="19286"/>
                    <a:pt x="16062" y="19286"/>
                  </a:cubicBezTo>
                  <a:cubicBezTo>
                    <a:pt x="16062" y="19286"/>
                    <a:pt x="16615" y="19286"/>
                    <a:pt x="16615" y="19286"/>
                  </a:cubicBezTo>
                  <a:cubicBezTo>
                    <a:pt x="17169" y="19286"/>
                    <a:pt x="17169" y="18900"/>
                    <a:pt x="17723" y="18900"/>
                  </a:cubicBezTo>
                  <a:cubicBezTo>
                    <a:pt x="17723" y="18900"/>
                    <a:pt x="17723" y="18900"/>
                    <a:pt x="17723" y="18900"/>
                  </a:cubicBezTo>
                  <a:cubicBezTo>
                    <a:pt x="17723" y="18900"/>
                    <a:pt x="17723" y="19286"/>
                    <a:pt x="17723" y="19286"/>
                  </a:cubicBezTo>
                  <a:cubicBezTo>
                    <a:pt x="18277" y="19286"/>
                    <a:pt x="18831" y="19286"/>
                    <a:pt x="18831" y="18900"/>
                  </a:cubicBezTo>
                  <a:cubicBezTo>
                    <a:pt x="19385" y="18129"/>
                    <a:pt x="18831" y="18129"/>
                    <a:pt x="18831" y="17743"/>
                  </a:cubicBezTo>
                  <a:cubicBezTo>
                    <a:pt x="18277" y="17743"/>
                    <a:pt x="18831" y="17357"/>
                    <a:pt x="18831" y="17357"/>
                  </a:cubicBezTo>
                  <a:cubicBezTo>
                    <a:pt x="18831" y="17357"/>
                    <a:pt x="18831" y="17357"/>
                    <a:pt x="18831" y="17357"/>
                  </a:cubicBezTo>
                  <a:cubicBezTo>
                    <a:pt x="18831" y="16971"/>
                    <a:pt x="18831" y="16971"/>
                    <a:pt x="18831" y="16971"/>
                  </a:cubicBezTo>
                  <a:cubicBezTo>
                    <a:pt x="18831" y="16586"/>
                    <a:pt x="18831" y="16586"/>
                    <a:pt x="19385" y="16586"/>
                  </a:cubicBezTo>
                  <a:cubicBezTo>
                    <a:pt x="19385" y="16586"/>
                    <a:pt x="19938" y="16586"/>
                    <a:pt x="19938" y="16586"/>
                  </a:cubicBezTo>
                  <a:cubicBezTo>
                    <a:pt x="20492" y="16200"/>
                    <a:pt x="20492" y="16200"/>
                    <a:pt x="20492" y="15814"/>
                  </a:cubicBezTo>
                  <a:cubicBezTo>
                    <a:pt x="21046" y="15814"/>
                    <a:pt x="21046" y="15429"/>
                    <a:pt x="21600" y="15043"/>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02" name="Shape 2703">
              <a:extLst>
                <a:ext uri="{FF2B5EF4-FFF2-40B4-BE49-F238E27FC236}">
                  <a16:creationId xmlns:a16="http://schemas.microsoft.com/office/drawing/2014/main" id="{AF8D5AF3-E7BD-4A46-B4DE-25AABB2E4F21}"/>
                </a:ext>
              </a:extLst>
            </p:cNvPr>
            <p:cNvSpPr/>
            <p:nvPr/>
          </p:nvSpPr>
          <p:spPr>
            <a:xfrm>
              <a:off x="4844803" y="3922861"/>
              <a:ext cx="5573033" cy="7821186"/>
            </a:xfrm>
            <a:custGeom>
              <a:avLst/>
              <a:gdLst/>
              <a:ahLst/>
              <a:cxnLst>
                <a:cxn ang="0">
                  <a:pos x="wd2" y="hd2"/>
                </a:cxn>
                <a:cxn ang="5400000">
                  <a:pos x="wd2" y="hd2"/>
                </a:cxn>
                <a:cxn ang="10800000">
                  <a:pos x="wd2" y="hd2"/>
                </a:cxn>
                <a:cxn ang="16200000">
                  <a:pos x="wd2" y="hd2"/>
                </a:cxn>
              </a:cxnLst>
              <a:rect l="0" t="0" r="r" b="b"/>
              <a:pathLst>
                <a:path w="21559" h="21600" extrusionOk="0">
                  <a:moveTo>
                    <a:pt x="14602" y="3024"/>
                  </a:moveTo>
                  <a:cubicBezTo>
                    <a:pt x="14602" y="3024"/>
                    <a:pt x="14602" y="3024"/>
                    <a:pt x="14602" y="3024"/>
                  </a:cubicBezTo>
                  <a:cubicBezTo>
                    <a:pt x="14657" y="3063"/>
                    <a:pt x="14547" y="3103"/>
                    <a:pt x="14602" y="3142"/>
                  </a:cubicBezTo>
                  <a:cubicBezTo>
                    <a:pt x="14602" y="3103"/>
                    <a:pt x="14657" y="3103"/>
                    <a:pt x="14657" y="3142"/>
                  </a:cubicBezTo>
                  <a:cubicBezTo>
                    <a:pt x="14602" y="3142"/>
                    <a:pt x="14657" y="3181"/>
                    <a:pt x="14712" y="3220"/>
                  </a:cubicBezTo>
                  <a:cubicBezTo>
                    <a:pt x="14712" y="3220"/>
                    <a:pt x="14767" y="3299"/>
                    <a:pt x="14822" y="3299"/>
                  </a:cubicBezTo>
                  <a:cubicBezTo>
                    <a:pt x="14822" y="3260"/>
                    <a:pt x="14822" y="3260"/>
                    <a:pt x="14878" y="3260"/>
                  </a:cubicBezTo>
                  <a:cubicBezTo>
                    <a:pt x="14878" y="3260"/>
                    <a:pt x="14878" y="3299"/>
                    <a:pt x="14878" y="3299"/>
                  </a:cubicBezTo>
                  <a:cubicBezTo>
                    <a:pt x="14933" y="3299"/>
                    <a:pt x="15043" y="3260"/>
                    <a:pt x="15098" y="3260"/>
                  </a:cubicBezTo>
                  <a:cubicBezTo>
                    <a:pt x="15098" y="3220"/>
                    <a:pt x="15153" y="3220"/>
                    <a:pt x="15153" y="3181"/>
                  </a:cubicBezTo>
                  <a:cubicBezTo>
                    <a:pt x="15208" y="3181"/>
                    <a:pt x="15208" y="3220"/>
                    <a:pt x="15263" y="3181"/>
                  </a:cubicBezTo>
                  <a:cubicBezTo>
                    <a:pt x="15263" y="3181"/>
                    <a:pt x="15263" y="3142"/>
                    <a:pt x="15318" y="3142"/>
                  </a:cubicBezTo>
                  <a:cubicBezTo>
                    <a:pt x="15318" y="3142"/>
                    <a:pt x="15318" y="3142"/>
                    <a:pt x="15373" y="3103"/>
                  </a:cubicBezTo>
                  <a:cubicBezTo>
                    <a:pt x="15373" y="3103"/>
                    <a:pt x="15373" y="3063"/>
                    <a:pt x="15429" y="3063"/>
                  </a:cubicBezTo>
                  <a:cubicBezTo>
                    <a:pt x="15429" y="3063"/>
                    <a:pt x="15484" y="2985"/>
                    <a:pt x="15429" y="2985"/>
                  </a:cubicBezTo>
                  <a:cubicBezTo>
                    <a:pt x="15429" y="2985"/>
                    <a:pt x="15484" y="2945"/>
                    <a:pt x="15484" y="2906"/>
                  </a:cubicBezTo>
                  <a:cubicBezTo>
                    <a:pt x="15539" y="2906"/>
                    <a:pt x="15594" y="2867"/>
                    <a:pt x="15594" y="2867"/>
                  </a:cubicBezTo>
                  <a:cubicBezTo>
                    <a:pt x="15649" y="2867"/>
                    <a:pt x="15594" y="2906"/>
                    <a:pt x="15594" y="2945"/>
                  </a:cubicBezTo>
                  <a:cubicBezTo>
                    <a:pt x="15594" y="2945"/>
                    <a:pt x="15594" y="2985"/>
                    <a:pt x="15539" y="3024"/>
                  </a:cubicBezTo>
                  <a:cubicBezTo>
                    <a:pt x="15649" y="2945"/>
                    <a:pt x="15704" y="2867"/>
                    <a:pt x="15594" y="2788"/>
                  </a:cubicBezTo>
                  <a:cubicBezTo>
                    <a:pt x="15594" y="2749"/>
                    <a:pt x="15484" y="2710"/>
                    <a:pt x="15484" y="2710"/>
                  </a:cubicBezTo>
                  <a:cubicBezTo>
                    <a:pt x="15373" y="2631"/>
                    <a:pt x="15318" y="2592"/>
                    <a:pt x="15208" y="2553"/>
                  </a:cubicBezTo>
                  <a:cubicBezTo>
                    <a:pt x="15208" y="2553"/>
                    <a:pt x="15153" y="2513"/>
                    <a:pt x="15098" y="2474"/>
                  </a:cubicBezTo>
                  <a:cubicBezTo>
                    <a:pt x="15043" y="2474"/>
                    <a:pt x="14988" y="2474"/>
                    <a:pt x="14933" y="2513"/>
                  </a:cubicBezTo>
                  <a:cubicBezTo>
                    <a:pt x="14878" y="2513"/>
                    <a:pt x="14767" y="2592"/>
                    <a:pt x="14712" y="2631"/>
                  </a:cubicBezTo>
                  <a:cubicBezTo>
                    <a:pt x="14712" y="2631"/>
                    <a:pt x="14712" y="2671"/>
                    <a:pt x="14657" y="2710"/>
                  </a:cubicBezTo>
                  <a:cubicBezTo>
                    <a:pt x="14657" y="2788"/>
                    <a:pt x="14602" y="2867"/>
                    <a:pt x="14602" y="2945"/>
                  </a:cubicBezTo>
                  <a:cubicBezTo>
                    <a:pt x="14602" y="2945"/>
                    <a:pt x="14602" y="2945"/>
                    <a:pt x="14602" y="2945"/>
                  </a:cubicBezTo>
                  <a:cubicBezTo>
                    <a:pt x="14602" y="2945"/>
                    <a:pt x="14602" y="2985"/>
                    <a:pt x="14602" y="2985"/>
                  </a:cubicBezTo>
                  <a:cubicBezTo>
                    <a:pt x="14602" y="2985"/>
                    <a:pt x="14602" y="2985"/>
                    <a:pt x="14602" y="3024"/>
                  </a:cubicBezTo>
                  <a:close/>
                  <a:moveTo>
                    <a:pt x="15924" y="3613"/>
                  </a:moveTo>
                  <a:cubicBezTo>
                    <a:pt x="15924" y="3613"/>
                    <a:pt x="15980" y="3613"/>
                    <a:pt x="15980" y="3613"/>
                  </a:cubicBezTo>
                  <a:cubicBezTo>
                    <a:pt x="15980" y="3613"/>
                    <a:pt x="15980" y="3574"/>
                    <a:pt x="16035" y="3574"/>
                  </a:cubicBezTo>
                  <a:cubicBezTo>
                    <a:pt x="16035" y="3574"/>
                    <a:pt x="16035" y="3574"/>
                    <a:pt x="16035" y="3574"/>
                  </a:cubicBezTo>
                  <a:cubicBezTo>
                    <a:pt x="16090" y="3574"/>
                    <a:pt x="16090" y="3574"/>
                    <a:pt x="16090" y="3574"/>
                  </a:cubicBezTo>
                  <a:cubicBezTo>
                    <a:pt x="16145" y="3535"/>
                    <a:pt x="16255" y="3574"/>
                    <a:pt x="16255" y="3535"/>
                  </a:cubicBezTo>
                  <a:cubicBezTo>
                    <a:pt x="16200" y="3535"/>
                    <a:pt x="16145" y="3495"/>
                    <a:pt x="16090" y="3535"/>
                  </a:cubicBezTo>
                  <a:cubicBezTo>
                    <a:pt x="16035" y="3535"/>
                    <a:pt x="15924" y="3574"/>
                    <a:pt x="15924" y="3613"/>
                  </a:cubicBezTo>
                  <a:cubicBezTo>
                    <a:pt x="15924" y="3613"/>
                    <a:pt x="15924" y="3613"/>
                    <a:pt x="15924" y="3613"/>
                  </a:cubicBezTo>
                  <a:close/>
                  <a:moveTo>
                    <a:pt x="1653" y="14138"/>
                  </a:moveTo>
                  <a:cubicBezTo>
                    <a:pt x="1653" y="14099"/>
                    <a:pt x="1653" y="14099"/>
                    <a:pt x="1653" y="14099"/>
                  </a:cubicBezTo>
                  <a:cubicBezTo>
                    <a:pt x="1598" y="14099"/>
                    <a:pt x="1653" y="14099"/>
                    <a:pt x="1598" y="14099"/>
                  </a:cubicBezTo>
                  <a:cubicBezTo>
                    <a:pt x="1598" y="14060"/>
                    <a:pt x="1598" y="14060"/>
                    <a:pt x="1543" y="14060"/>
                  </a:cubicBezTo>
                  <a:cubicBezTo>
                    <a:pt x="1543" y="14060"/>
                    <a:pt x="1543" y="14020"/>
                    <a:pt x="1543" y="14020"/>
                  </a:cubicBezTo>
                  <a:cubicBezTo>
                    <a:pt x="1488" y="13981"/>
                    <a:pt x="1488" y="14020"/>
                    <a:pt x="1488" y="14020"/>
                  </a:cubicBezTo>
                  <a:cubicBezTo>
                    <a:pt x="1433" y="14020"/>
                    <a:pt x="1378" y="13981"/>
                    <a:pt x="1378" y="13981"/>
                  </a:cubicBezTo>
                  <a:cubicBezTo>
                    <a:pt x="1322" y="14020"/>
                    <a:pt x="1322" y="14020"/>
                    <a:pt x="1267" y="14020"/>
                  </a:cubicBezTo>
                  <a:cubicBezTo>
                    <a:pt x="1267" y="14020"/>
                    <a:pt x="1267" y="13981"/>
                    <a:pt x="1212" y="13981"/>
                  </a:cubicBezTo>
                  <a:cubicBezTo>
                    <a:pt x="1212" y="13981"/>
                    <a:pt x="1212" y="13981"/>
                    <a:pt x="1212" y="13981"/>
                  </a:cubicBezTo>
                  <a:cubicBezTo>
                    <a:pt x="1212" y="13981"/>
                    <a:pt x="1212" y="13981"/>
                    <a:pt x="1157" y="13981"/>
                  </a:cubicBezTo>
                  <a:cubicBezTo>
                    <a:pt x="1157" y="13981"/>
                    <a:pt x="1102" y="13942"/>
                    <a:pt x="1102" y="13942"/>
                  </a:cubicBezTo>
                  <a:cubicBezTo>
                    <a:pt x="1047" y="13942"/>
                    <a:pt x="1047" y="13942"/>
                    <a:pt x="992" y="13903"/>
                  </a:cubicBezTo>
                  <a:cubicBezTo>
                    <a:pt x="937" y="13903"/>
                    <a:pt x="937" y="13824"/>
                    <a:pt x="882" y="13863"/>
                  </a:cubicBezTo>
                  <a:cubicBezTo>
                    <a:pt x="882" y="13903"/>
                    <a:pt x="882" y="13903"/>
                    <a:pt x="882" y="13903"/>
                  </a:cubicBezTo>
                  <a:cubicBezTo>
                    <a:pt x="882" y="13903"/>
                    <a:pt x="827" y="13903"/>
                    <a:pt x="827" y="13903"/>
                  </a:cubicBezTo>
                  <a:cubicBezTo>
                    <a:pt x="827" y="13942"/>
                    <a:pt x="827" y="14020"/>
                    <a:pt x="882" y="14060"/>
                  </a:cubicBezTo>
                  <a:cubicBezTo>
                    <a:pt x="882" y="14060"/>
                    <a:pt x="882" y="14060"/>
                    <a:pt x="827" y="14099"/>
                  </a:cubicBezTo>
                  <a:cubicBezTo>
                    <a:pt x="827" y="14099"/>
                    <a:pt x="771" y="14099"/>
                    <a:pt x="771" y="14099"/>
                  </a:cubicBezTo>
                  <a:cubicBezTo>
                    <a:pt x="716" y="14138"/>
                    <a:pt x="661" y="14099"/>
                    <a:pt x="606" y="14099"/>
                  </a:cubicBezTo>
                  <a:cubicBezTo>
                    <a:pt x="551" y="14060"/>
                    <a:pt x="496" y="14099"/>
                    <a:pt x="496" y="14060"/>
                  </a:cubicBezTo>
                  <a:cubicBezTo>
                    <a:pt x="551" y="13981"/>
                    <a:pt x="606" y="13942"/>
                    <a:pt x="661" y="13903"/>
                  </a:cubicBezTo>
                  <a:cubicBezTo>
                    <a:pt x="716" y="13903"/>
                    <a:pt x="716" y="13903"/>
                    <a:pt x="716" y="13863"/>
                  </a:cubicBezTo>
                  <a:cubicBezTo>
                    <a:pt x="661" y="13824"/>
                    <a:pt x="551" y="14020"/>
                    <a:pt x="496" y="14060"/>
                  </a:cubicBezTo>
                  <a:cubicBezTo>
                    <a:pt x="441" y="14099"/>
                    <a:pt x="331" y="14060"/>
                    <a:pt x="220" y="14060"/>
                  </a:cubicBezTo>
                  <a:cubicBezTo>
                    <a:pt x="220" y="14060"/>
                    <a:pt x="220" y="14060"/>
                    <a:pt x="220" y="14060"/>
                  </a:cubicBezTo>
                  <a:cubicBezTo>
                    <a:pt x="220" y="14060"/>
                    <a:pt x="165" y="14099"/>
                    <a:pt x="165" y="14099"/>
                  </a:cubicBezTo>
                  <a:cubicBezTo>
                    <a:pt x="165" y="14177"/>
                    <a:pt x="220" y="14177"/>
                    <a:pt x="165" y="14217"/>
                  </a:cubicBezTo>
                  <a:cubicBezTo>
                    <a:pt x="165" y="14295"/>
                    <a:pt x="55" y="14335"/>
                    <a:pt x="0" y="14374"/>
                  </a:cubicBezTo>
                  <a:cubicBezTo>
                    <a:pt x="55" y="14413"/>
                    <a:pt x="220" y="14413"/>
                    <a:pt x="276" y="14413"/>
                  </a:cubicBezTo>
                  <a:cubicBezTo>
                    <a:pt x="441" y="14413"/>
                    <a:pt x="661" y="14413"/>
                    <a:pt x="827" y="14413"/>
                  </a:cubicBezTo>
                  <a:cubicBezTo>
                    <a:pt x="992" y="14413"/>
                    <a:pt x="1212" y="14452"/>
                    <a:pt x="1378" y="14452"/>
                  </a:cubicBezTo>
                  <a:cubicBezTo>
                    <a:pt x="1433" y="14452"/>
                    <a:pt x="1543" y="14492"/>
                    <a:pt x="1653" y="14452"/>
                  </a:cubicBezTo>
                  <a:cubicBezTo>
                    <a:pt x="1598" y="14374"/>
                    <a:pt x="1598" y="14335"/>
                    <a:pt x="1598" y="14256"/>
                  </a:cubicBezTo>
                  <a:cubicBezTo>
                    <a:pt x="1598" y="14217"/>
                    <a:pt x="1598" y="14217"/>
                    <a:pt x="1653" y="14217"/>
                  </a:cubicBezTo>
                  <a:cubicBezTo>
                    <a:pt x="1653" y="14177"/>
                    <a:pt x="1653" y="14177"/>
                    <a:pt x="1653" y="14138"/>
                  </a:cubicBezTo>
                  <a:close/>
                  <a:moveTo>
                    <a:pt x="17192" y="589"/>
                  </a:moveTo>
                  <a:cubicBezTo>
                    <a:pt x="17192" y="589"/>
                    <a:pt x="17247" y="589"/>
                    <a:pt x="17247" y="589"/>
                  </a:cubicBezTo>
                  <a:cubicBezTo>
                    <a:pt x="17192" y="550"/>
                    <a:pt x="17137" y="471"/>
                    <a:pt x="17137" y="471"/>
                  </a:cubicBezTo>
                  <a:cubicBezTo>
                    <a:pt x="17082" y="511"/>
                    <a:pt x="17192" y="550"/>
                    <a:pt x="17192" y="589"/>
                  </a:cubicBezTo>
                  <a:close/>
                  <a:moveTo>
                    <a:pt x="16200" y="39"/>
                  </a:moveTo>
                  <a:cubicBezTo>
                    <a:pt x="16255" y="79"/>
                    <a:pt x="16255" y="118"/>
                    <a:pt x="16255" y="157"/>
                  </a:cubicBezTo>
                  <a:cubicBezTo>
                    <a:pt x="16310" y="196"/>
                    <a:pt x="16255" y="275"/>
                    <a:pt x="16310" y="275"/>
                  </a:cubicBezTo>
                  <a:cubicBezTo>
                    <a:pt x="16365" y="314"/>
                    <a:pt x="16365" y="314"/>
                    <a:pt x="16420" y="353"/>
                  </a:cubicBezTo>
                  <a:cubicBezTo>
                    <a:pt x="16420" y="393"/>
                    <a:pt x="16420" y="393"/>
                    <a:pt x="16476" y="353"/>
                  </a:cubicBezTo>
                  <a:cubicBezTo>
                    <a:pt x="16476" y="353"/>
                    <a:pt x="16476" y="353"/>
                    <a:pt x="16531" y="353"/>
                  </a:cubicBezTo>
                  <a:cubicBezTo>
                    <a:pt x="16531" y="353"/>
                    <a:pt x="16531" y="353"/>
                    <a:pt x="16531" y="353"/>
                  </a:cubicBezTo>
                  <a:cubicBezTo>
                    <a:pt x="16586" y="353"/>
                    <a:pt x="16641" y="353"/>
                    <a:pt x="16641" y="353"/>
                  </a:cubicBezTo>
                  <a:cubicBezTo>
                    <a:pt x="16586" y="314"/>
                    <a:pt x="16586" y="275"/>
                    <a:pt x="16641" y="236"/>
                  </a:cubicBezTo>
                  <a:cubicBezTo>
                    <a:pt x="16641" y="275"/>
                    <a:pt x="16641" y="353"/>
                    <a:pt x="16751" y="353"/>
                  </a:cubicBezTo>
                  <a:cubicBezTo>
                    <a:pt x="16696" y="353"/>
                    <a:pt x="16696" y="314"/>
                    <a:pt x="16696" y="275"/>
                  </a:cubicBezTo>
                  <a:cubicBezTo>
                    <a:pt x="16696" y="275"/>
                    <a:pt x="16696" y="275"/>
                    <a:pt x="16751" y="275"/>
                  </a:cubicBezTo>
                  <a:cubicBezTo>
                    <a:pt x="16806" y="236"/>
                    <a:pt x="16751" y="196"/>
                    <a:pt x="16806" y="157"/>
                  </a:cubicBezTo>
                  <a:cubicBezTo>
                    <a:pt x="16806" y="196"/>
                    <a:pt x="16806" y="196"/>
                    <a:pt x="16806" y="236"/>
                  </a:cubicBezTo>
                  <a:cubicBezTo>
                    <a:pt x="16806" y="236"/>
                    <a:pt x="16806" y="236"/>
                    <a:pt x="16861" y="275"/>
                  </a:cubicBezTo>
                  <a:cubicBezTo>
                    <a:pt x="16861" y="314"/>
                    <a:pt x="16806" y="353"/>
                    <a:pt x="16861" y="353"/>
                  </a:cubicBezTo>
                  <a:cubicBezTo>
                    <a:pt x="16861" y="353"/>
                    <a:pt x="16861" y="353"/>
                    <a:pt x="16861" y="353"/>
                  </a:cubicBezTo>
                  <a:cubicBezTo>
                    <a:pt x="16861" y="353"/>
                    <a:pt x="16861" y="393"/>
                    <a:pt x="16916" y="393"/>
                  </a:cubicBezTo>
                  <a:cubicBezTo>
                    <a:pt x="16916" y="393"/>
                    <a:pt x="16916" y="353"/>
                    <a:pt x="16916" y="353"/>
                  </a:cubicBezTo>
                  <a:cubicBezTo>
                    <a:pt x="16971" y="353"/>
                    <a:pt x="16971" y="432"/>
                    <a:pt x="16971" y="432"/>
                  </a:cubicBezTo>
                  <a:cubicBezTo>
                    <a:pt x="16971" y="471"/>
                    <a:pt x="16971" y="432"/>
                    <a:pt x="17027" y="432"/>
                  </a:cubicBezTo>
                  <a:cubicBezTo>
                    <a:pt x="17027" y="432"/>
                    <a:pt x="17027" y="393"/>
                    <a:pt x="17027" y="393"/>
                  </a:cubicBezTo>
                  <a:cubicBezTo>
                    <a:pt x="17027" y="393"/>
                    <a:pt x="17027" y="393"/>
                    <a:pt x="17027" y="393"/>
                  </a:cubicBezTo>
                  <a:cubicBezTo>
                    <a:pt x="17082" y="353"/>
                    <a:pt x="17027" y="353"/>
                    <a:pt x="17027" y="314"/>
                  </a:cubicBezTo>
                  <a:cubicBezTo>
                    <a:pt x="17027" y="353"/>
                    <a:pt x="17082" y="393"/>
                    <a:pt x="17082" y="432"/>
                  </a:cubicBezTo>
                  <a:cubicBezTo>
                    <a:pt x="17137" y="393"/>
                    <a:pt x="17082" y="393"/>
                    <a:pt x="17082" y="353"/>
                  </a:cubicBezTo>
                  <a:cubicBezTo>
                    <a:pt x="17137" y="353"/>
                    <a:pt x="17137" y="314"/>
                    <a:pt x="17192" y="275"/>
                  </a:cubicBezTo>
                  <a:cubicBezTo>
                    <a:pt x="17192" y="275"/>
                    <a:pt x="17192" y="236"/>
                    <a:pt x="17192" y="236"/>
                  </a:cubicBezTo>
                  <a:cubicBezTo>
                    <a:pt x="17302" y="275"/>
                    <a:pt x="17192" y="314"/>
                    <a:pt x="17192" y="314"/>
                  </a:cubicBezTo>
                  <a:cubicBezTo>
                    <a:pt x="17192" y="353"/>
                    <a:pt x="17137" y="353"/>
                    <a:pt x="17192" y="432"/>
                  </a:cubicBezTo>
                  <a:cubicBezTo>
                    <a:pt x="17192" y="432"/>
                    <a:pt x="17192" y="550"/>
                    <a:pt x="17302" y="550"/>
                  </a:cubicBezTo>
                  <a:cubicBezTo>
                    <a:pt x="17302" y="550"/>
                    <a:pt x="17302" y="511"/>
                    <a:pt x="17302" y="471"/>
                  </a:cubicBezTo>
                  <a:cubicBezTo>
                    <a:pt x="17302" y="471"/>
                    <a:pt x="17302" y="471"/>
                    <a:pt x="17357" y="432"/>
                  </a:cubicBezTo>
                  <a:cubicBezTo>
                    <a:pt x="17412" y="432"/>
                    <a:pt x="17412" y="393"/>
                    <a:pt x="17467" y="393"/>
                  </a:cubicBezTo>
                  <a:cubicBezTo>
                    <a:pt x="17467" y="393"/>
                    <a:pt x="17522" y="353"/>
                    <a:pt x="17522" y="393"/>
                  </a:cubicBezTo>
                  <a:cubicBezTo>
                    <a:pt x="17522" y="432"/>
                    <a:pt x="17412" y="432"/>
                    <a:pt x="17357" y="432"/>
                  </a:cubicBezTo>
                  <a:cubicBezTo>
                    <a:pt x="17357" y="471"/>
                    <a:pt x="17357" y="511"/>
                    <a:pt x="17357" y="511"/>
                  </a:cubicBezTo>
                  <a:cubicBezTo>
                    <a:pt x="17357" y="550"/>
                    <a:pt x="17357" y="550"/>
                    <a:pt x="17302" y="550"/>
                  </a:cubicBezTo>
                  <a:cubicBezTo>
                    <a:pt x="17302" y="550"/>
                    <a:pt x="17302" y="589"/>
                    <a:pt x="17247" y="589"/>
                  </a:cubicBezTo>
                  <a:cubicBezTo>
                    <a:pt x="17247" y="589"/>
                    <a:pt x="17302" y="628"/>
                    <a:pt x="17302" y="668"/>
                  </a:cubicBezTo>
                  <a:cubicBezTo>
                    <a:pt x="17357" y="668"/>
                    <a:pt x="17357" y="668"/>
                    <a:pt x="17357" y="668"/>
                  </a:cubicBezTo>
                  <a:cubicBezTo>
                    <a:pt x="17412" y="668"/>
                    <a:pt x="17357" y="707"/>
                    <a:pt x="17412" y="707"/>
                  </a:cubicBezTo>
                  <a:cubicBezTo>
                    <a:pt x="17467" y="707"/>
                    <a:pt x="17467" y="668"/>
                    <a:pt x="17412" y="668"/>
                  </a:cubicBezTo>
                  <a:cubicBezTo>
                    <a:pt x="17522" y="668"/>
                    <a:pt x="17467" y="746"/>
                    <a:pt x="17522" y="668"/>
                  </a:cubicBezTo>
                  <a:cubicBezTo>
                    <a:pt x="17578" y="589"/>
                    <a:pt x="17578" y="628"/>
                    <a:pt x="17633" y="668"/>
                  </a:cubicBezTo>
                  <a:cubicBezTo>
                    <a:pt x="17578" y="668"/>
                    <a:pt x="17578" y="668"/>
                    <a:pt x="17578" y="668"/>
                  </a:cubicBezTo>
                  <a:cubicBezTo>
                    <a:pt x="17578" y="668"/>
                    <a:pt x="17578" y="668"/>
                    <a:pt x="17578" y="668"/>
                  </a:cubicBezTo>
                  <a:cubicBezTo>
                    <a:pt x="17522" y="668"/>
                    <a:pt x="17578" y="707"/>
                    <a:pt x="17522" y="707"/>
                  </a:cubicBezTo>
                  <a:cubicBezTo>
                    <a:pt x="17522" y="707"/>
                    <a:pt x="17578" y="746"/>
                    <a:pt x="17578" y="746"/>
                  </a:cubicBezTo>
                  <a:cubicBezTo>
                    <a:pt x="17633" y="746"/>
                    <a:pt x="17633" y="746"/>
                    <a:pt x="17633" y="746"/>
                  </a:cubicBezTo>
                  <a:cubicBezTo>
                    <a:pt x="17688" y="746"/>
                    <a:pt x="17633" y="746"/>
                    <a:pt x="17633" y="785"/>
                  </a:cubicBezTo>
                  <a:cubicBezTo>
                    <a:pt x="17578" y="785"/>
                    <a:pt x="17522" y="785"/>
                    <a:pt x="17522" y="785"/>
                  </a:cubicBezTo>
                  <a:cubicBezTo>
                    <a:pt x="17467" y="746"/>
                    <a:pt x="17522" y="746"/>
                    <a:pt x="17578" y="746"/>
                  </a:cubicBezTo>
                  <a:cubicBezTo>
                    <a:pt x="17522" y="707"/>
                    <a:pt x="17467" y="746"/>
                    <a:pt x="17412" y="746"/>
                  </a:cubicBezTo>
                  <a:cubicBezTo>
                    <a:pt x="17467" y="785"/>
                    <a:pt x="17467" y="785"/>
                    <a:pt x="17522" y="825"/>
                  </a:cubicBezTo>
                  <a:cubicBezTo>
                    <a:pt x="17467" y="825"/>
                    <a:pt x="17357" y="746"/>
                    <a:pt x="17357" y="785"/>
                  </a:cubicBezTo>
                  <a:cubicBezTo>
                    <a:pt x="17357" y="825"/>
                    <a:pt x="17302" y="785"/>
                    <a:pt x="17302" y="785"/>
                  </a:cubicBezTo>
                  <a:cubicBezTo>
                    <a:pt x="17247" y="825"/>
                    <a:pt x="17357" y="864"/>
                    <a:pt x="17412" y="943"/>
                  </a:cubicBezTo>
                  <a:cubicBezTo>
                    <a:pt x="17412" y="943"/>
                    <a:pt x="17357" y="982"/>
                    <a:pt x="17357" y="1021"/>
                  </a:cubicBezTo>
                  <a:cubicBezTo>
                    <a:pt x="17357" y="1021"/>
                    <a:pt x="17412" y="1060"/>
                    <a:pt x="17357" y="1060"/>
                  </a:cubicBezTo>
                  <a:cubicBezTo>
                    <a:pt x="17357" y="1060"/>
                    <a:pt x="17357" y="1060"/>
                    <a:pt x="17357" y="1021"/>
                  </a:cubicBezTo>
                  <a:cubicBezTo>
                    <a:pt x="17302" y="1021"/>
                    <a:pt x="17357" y="1021"/>
                    <a:pt x="17302" y="1021"/>
                  </a:cubicBezTo>
                  <a:cubicBezTo>
                    <a:pt x="17302" y="1021"/>
                    <a:pt x="17247" y="1021"/>
                    <a:pt x="17247" y="1021"/>
                  </a:cubicBezTo>
                  <a:cubicBezTo>
                    <a:pt x="17247" y="1021"/>
                    <a:pt x="17192" y="1021"/>
                    <a:pt x="17192" y="1021"/>
                  </a:cubicBezTo>
                  <a:cubicBezTo>
                    <a:pt x="17192" y="1060"/>
                    <a:pt x="17247" y="1060"/>
                    <a:pt x="17247" y="1060"/>
                  </a:cubicBezTo>
                  <a:cubicBezTo>
                    <a:pt x="17247" y="1060"/>
                    <a:pt x="17302" y="1100"/>
                    <a:pt x="17302" y="1100"/>
                  </a:cubicBezTo>
                  <a:cubicBezTo>
                    <a:pt x="17302" y="1100"/>
                    <a:pt x="17302" y="1060"/>
                    <a:pt x="17302" y="1060"/>
                  </a:cubicBezTo>
                  <a:cubicBezTo>
                    <a:pt x="17302" y="1060"/>
                    <a:pt x="17302" y="1060"/>
                    <a:pt x="17302" y="1060"/>
                  </a:cubicBezTo>
                  <a:cubicBezTo>
                    <a:pt x="17302" y="1060"/>
                    <a:pt x="17357" y="1100"/>
                    <a:pt x="17412" y="1100"/>
                  </a:cubicBezTo>
                  <a:cubicBezTo>
                    <a:pt x="17412" y="1100"/>
                    <a:pt x="17412" y="1100"/>
                    <a:pt x="17412" y="1100"/>
                  </a:cubicBezTo>
                  <a:cubicBezTo>
                    <a:pt x="17467" y="1100"/>
                    <a:pt x="17467" y="1139"/>
                    <a:pt x="17467" y="1139"/>
                  </a:cubicBezTo>
                  <a:cubicBezTo>
                    <a:pt x="17467" y="1100"/>
                    <a:pt x="17467" y="1100"/>
                    <a:pt x="17467" y="1100"/>
                  </a:cubicBezTo>
                  <a:cubicBezTo>
                    <a:pt x="17467" y="1100"/>
                    <a:pt x="17522" y="1139"/>
                    <a:pt x="17522" y="1139"/>
                  </a:cubicBezTo>
                  <a:cubicBezTo>
                    <a:pt x="17522" y="1139"/>
                    <a:pt x="17522" y="1178"/>
                    <a:pt x="17578" y="1178"/>
                  </a:cubicBezTo>
                  <a:cubicBezTo>
                    <a:pt x="17578" y="1178"/>
                    <a:pt x="17578" y="1178"/>
                    <a:pt x="17578" y="1178"/>
                  </a:cubicBezTo>
                  <a:cubicBezTo>
                    <a:pt x="17633" y="1178"/>
                    <a:pt x="17633" y="1178"/>
                    <a:pt x="17688" y="1178"/>
                  </a:cubicBezTo>
                  <a:cubicBezTo>
                    <a:pt x="17688" y="1178"/>
                    <a:pt x="17633" y="1139"/>
                    <a:pt x="17688" y="1139"/>
                  </a:cubicBezTo>
                  <a:cubicBezTo>
                    <a:pt x="17688" y="1139"/>
                    <a:pt x="17743" y="1178"/>
                    <a:pt x="17743" y="1178"/>
                  </a:cubicBezTo>
                  <a:cubicBezTo>
                    <a:pt x="17743" y="1178"/>
                    <a:pt x="17798" y="1217"/>
                    <a:pt x="17798" y="1217"/>
                  </a:cubicBezTo>
                  <a:cubicBezTo>
                    <a:pt x="17798" y="1217"/>
                    <a:pt x="17798" y="1257"/>
                    <a:pt x="17853" y="1257"/>
                  </a:cubicBezTo>
                  <a:cubicBezTo>
                    <a:pt x="17853" y="1257"/>
                    <a:pt x="17908" y="1257"/>
                    <a:pt x="17908" y="1296"/>
                  </a:cubicBezTo>
                  <a:cubicBezTo>
                    <a:pt x="17908" y="1257"/>
                    <a:pt x="17853" y="1257"/>
                    <a:pt x="17853" y="1217"/>
                  </a:cubicBezTo>
                  <a:cubicBezTo>
                    <a:pt x="17853" y="1217"/>
                    <a:pt x="17798" y="1178"/>
                    <a:pt x="17798" y="1178"/>
                  </a:cubicBezTo>
                  <a:cubicBezTo>
                    <a:pt x="17743" y="1139"/>
                    <a:pt x="17798" y="1100"/>
                    <a:pt x="17798" y="1139"/>
                  </a:cubicBezTo>
                  <a:cubicBezTo>
                    <a:pt x="17798" y="1139"/>
                    <a:pt x="17798" y="1100"/>
                    <a:pt x="17798" y="1100"/>
                  </a:cubicBezTo>
                  <a:cubicBezTo>
                    <a:pt x="17798" y="1100"/>
                    <a:pt x="17853" y="1139"/>
                    <a:pt x="17853" y="1139"/>
                  </a:cubicBezTo>
                  <a:cubicBezTo>
                    <a:pt x="17908" y="1178"/>
                    <a:pt x="17908" y="1139"/>
                    <a:pt x="17908" y="1178"/>
                  </a:cubicBezTo>
                  <a:cubicBezTo>
                    <a:pt x="17908" y="1257"/>
                    <a:pt x="17963" y="1257"/>
                    <a:pt x="18018" y="1296"/>
                  </a:cubicBezTo>
                  <a:cubicBezTo>
                    <a:pt x="18018" y="1296"/>
                    <a:pt x="18018" y="1296"/>
                    <a:pt x="18018" y="1296"/>
                  </a:cubicBezTo>
                  <a:cubicBezTo>
                    <a:pt x="18018" y="1296"/>
                    <a:pt x="18018" y="1296"/>
                    <a:pt x="18018" y="1296"/>
                  </a:cubicBezTo>
                  <a:cubicBezTo>
                    <a:pt x="18073" y="1335"/>
                    <a:pt x="18073" y="1375"/>
                    <a:pt x="18129" y="1375"/>
                  </a:cubicBezTo>
                  <a:cubicBezTo>
                    <a:pt x="18129" y="1375"/>
                    <a:pt x="18129" y="1375"/>
                    <a:pt x="18129" y="1375"/>
                  </a:cubicBezTo>
                  <a:cubicBezTo>
                    <a:pt x="18184" y="1375"/>
                    <a:pt x="18129" y="1375"/>
                    <a:pt x="18129" y="1335"/>
                  </a:cubicBezTo>
                  <a:cubicBezTo>
                    <a:pt x="18184" y="1335"/>
                    <a:pt x="18184" y="1335"/>
                    <a:pt x="18184" y="1335"/>
                  </a:cubicBezTo>
                  <a:cubicBezTo>
                    <a:pt x="18184" y="1335"/>
                    <a:pt x="18184" y="1335"/>
                    <a:pt x="18184" y="1335"/>
                  </a:cubicBezTo>
                  <a:cubicBezTo>
                    <a:pt x="18184" y="1296"/>
                    <a:pt x="18129" y="1257"/>
                    <a:pt x="18184" y="1217"/>
                  </a:cubicBezTo>
                  <a:cubicBezTo>
                    <a:pt x="18184" y="1257"/>
                    <a:pt x="18239" y="1257"/>
                    <a:pt x="18239" y="1217"/>
                  </a:cubicBezTo>
                  <a:cubicBezTo>
                    <a:pt x="18239" y="1257"/>
                    <a:pt x="18294" y="1257"/>
                    <a:pt x="18294" y="1257"/>
                  </a:cubicBezTo>
                  <a:cubicBezTo>
                    <a:pt x="18294" y="1257"/>
                    <a:pt x="18239" y="1217"/>
                    <a:pt x="18239" y="1217"/>
                  </a:cubicBezTo>
                  <a:cubicBezTo>
                    <a:pt x="18239" y="1217"/>
                    <a:pt x="18239" y="1178"/>
                    <a:pt x="18239" y="1178"/>
                  </a:cubicBezTo>
                  <a:cubicBezTo>
                    <a:pt x="18294" y="1178"/>
                    <a:pt x="18294" y="1178"/>
                    <a:pt x="18294" y="1178"/>
                  </a:cubicBezTo>
                  <a:cubicBezTo>
                    <a:pt x="18294" y="1217"/>
                    <a:pt x="18294" y="1217"/>
                    <a:pt x="18349" y="1217"/>
                  </a:cubicBezTo>
                  <a:cubicBezTo>
                    <a:pt x="18404" y="1217"/>
                    <a:pt x="18404" y="1257"/>
                    <a:pt x="18404" y="1296"/>
                  </a:cubicBezTo>
                  <a:cubicBezTo>
                    <a:pt x="18404" y="1257"/>
                    <a:pt x="18404" y="1217"/>
                    <a:pt x="18404" y="1217"/>
                  </a:cubicBezTo>
                  <a:cubicBezTo>
                    <a:pt x="18349" y="1217"/>
                    <a:pt x="18349" y="1217"/>
                    <a:pt x="18349" y="1178"/>
                  </a:cubicBezTo>
                  <a:cubicBezTo>
                    <a:pt x="18349" y="1217"/>
                    <a:pt x="18404" y="1217"/>
                    <a:pt x="18404" y="1217"/>
                  </a:cubicBezTo>
                  <a:cubicBezTo>
                    <a:pt x="18404" y="1217"/>
                    <a:pt x="18459" y="1257"/>
                    <a:pt x="18459" y="1257"/>
                  </a:cubicBezTo>
                  <a:cubicBezTo>
                    <a:pt x="18459" y="1296"/>
                    <a:pt x="18459" y="1296"/>
                    <a:pt x="18404" y="1296"/>
                  </a:cubicBezTo>
                  <a:cubicBezTo>
                    <a:pt x="18404" y="1296"/>
                    <a:pt x="18404" y="1296"/>
                    <a:pt x="18404" y="1296"/>
                  </a:cubicBezTo>
                  <a:cubicBezTo>
                    <a:pt x="18404" y="1296"/>
                    <a:pt x="18349" y="1296"/>
                    <a:pt x="18349" y="1296"/>
                  </a:cubicBezTo>
                  <a:cubicBezTo>
                    <a:pt x="18349" y="1335"/>
                    <a:pt x="18459" y="1335"/>
                    <a:pt x="18459" y="1335"/>
                  </a:cubicBezTo>
                  <a:cubicBezTo>
                    <a:pt x="18459" y="1335"/>
                    <a:pt x="18514" y="1335"/>
                    <a:pt x="18514" y="1335"/>
                  </a:cubicBezTo>
                  <a:cubicBezTo>
                    <a:pt x="18514" y="1335"/>
                    <a:pt x="18514" y="1335"/>
                    <a:pt x="18514" y="1335"/>
                  </a:cubicBezTo>
                  <a:cubicBezTo>
                    <a:pt x="18514" y="1335"/>
                    <a:pt x="18569" y="1335"/>
                    <a:pt x="18569" y="1375"/>
                  </a:cubicBezTo>
                  <a:cubicBezTo>
                    <a:pt x="18624" y="1335"/>
                    <a:pt x="18569" y="1296"/>
                    <a:pt x="18514" y="1296"/>
                  </a:cubicBezTo>
                  <a:cubicBezTo>
                    <a:pt x="18459" y="1257"/>
                    <a:pt x="18459" y="1257"/>
                    <a:pt x="18459" y="1217"/>
                  </a:cubicBezTo>
                  <a:cubicBezTo>
                    <a:pt x="18514" y="1257"/>
                    <a:pt x="18569" y="1335"/>
                    <a:pt x="18624" y="1335"/>
                  </a:cubicBezTo>
                  <a:cubicBezTo>
                    <a:pt x="18624" y="1335"/>
                    <a:pt x="18624" y="1335"/>
                    <a:pt x="18624" y="1335"/>
                  </a:cubicBezTo>
                  <a:cubicBezTo>
                    <a:pt x="18624" y="1296"/>
                    <a:pt x="18624" y="1296"/>
                    <a:pt x="18569" y="1296"/>
                  </a:cubicBezTo>
                  <a:cubicBezTo>
                    <a:pt x="18569" y="1257"/>
                    <a:pt x="18569" y="1257"/>
                    <a:pt x="18624" y="1257"/>
                  </a:cubicBezTo>
                  <a:cubicBezTo>
                    <a:pt x="18624" y="1296"/>
                    <a:pt x="18680" y="1335"/>
                    <a:pt x="18790" y="1335"/>
                  </a:cubicBezTo>
                  <a:cubicBezTo>
                    <a:pt x="18790" y="1335"/>
                    <a:pt x="18845" y="1335"/>
                    <a:pt x="18845" y="1375"/>
                  </a:cubicBezTo>
                  <a:cubicBezTo>
                    <a:pt x="18845" y="1375"/>
                    <a:pt x="18790" y="1375"/>
                    <a:pt x="18790" y="1375"/>
                  </a:cubicBezTo>
                  <a:cubicBezTo>
                    <a:pt x="18790" y="1375"/>
                    <a:pt x="18790" y="1375"/>
                    <a:pt x="18790" y="1375"/>
                  </a:cubicBezTo>
                  <a:cubicBezTo>
                    <a:pt x="18790" y="1375"/>
                    <a:pt x="18790" y="1375"/>
                    <a:pt x="18735" y="1375"/>
                  </a:cubicBezTo>
                  <a:cubicBezTo>
                    <a:pt x="18790" y="1375"/>
                    <a:pt x="18900" y="1414"/>
                    <a:pt x="18900" y="1335"/>
                  </a:cubicBezTo>
                  <a:cubicBezTo>
                    <a:pt x="18900" y="1335"/>
                    <a:pt x="18790" y="1296"/>
                    <a:pt x="18790" y="1296"/>
                  </a:cubicBezTo>
                  <a:cubicBezTo>
                    <a:pt x="18790" y="1296"/>
                    <a:pt x="18790" y="1296"/>
                    <a:pt x="18845" y="1296"/>
                  </a:cubicBezTo>
                  <a:cubicBezTo>
                    <a:pt x="18790" y="1257"/>
                    <a:pt x="18790" y="1257"/>
                    <a:pt x="18735" y="1257"/>
                  </a:cubicBezTo>
                  <a:cubicBezTo>
                    <a:pt x="18790" y="1296"/>
                    <a:pt x="18680" y="1296"/>
                    <a:pt x="18680" y="1257"/>
                  </a:cubicBezTo>
                  <a:cubicBezTo>
                    <a:pt x="18680" y="1257"/>
                    <a:pt x="18680" y="1257"/>
                    <a:pt x="18680" y="1257"/>
                  </a:cubicBezTo>
                  <a:cubicBezTo>
                    <a:pt x="18680" y="1257"/>
                    <a:pt x="18680" y="1217"/>
                    <a:pt x="18680" y="1217"/>
                  </a:cubicBezTo>
                  <a:cubicBezTo>
                    <a:pt x="18680" y="1217"/>
                    <a:pt x="18680" y="1217"/>
                    <a:pt x="18735" y="1217"/>
                  </a:cubicBezTo>
                  <a:cubicBezTo>
                    <a:pt x="18735" y="1217"/>
                    <a:pt x="18624" y="1178"/>
                    <a:pt x="18680" y="1178"/>
                  </a:cubicBezTo>
                  <a:cubicBezTo>
                    <a:pt x="18735" y="1178"/>
                    <a:pt x="18735" y="1217"/>
                    <a:pt x="18790" y="1217"/>
                  </a:cubicBezTo>
                  <a:cubicBezTo>
                    <a:pt x="18790" y="1217"/>
                    <a:pt x="18790" y="1178"/>
                    <a:pt x="18790" y="1178"/>
                  </a:cubicBezTo>
                  <a:cubicBezTo>
                    <a:pt x="18900" y="1139"/>
                    <a:pt x="18790" y="1217"/>
                    <a:pt x="18790" y="1217"/>
                  </a:cubicBezTo>
                  <a:cubicBezTo>
                    <a:pt x="18790" y="1257"/>
                    <a:pt x="18845" y="1296"/>
                    <a:pt x="18900" y="1296"/>
                  </a:cubicBezTo>
                  <a:cubicBezTo>
                    <a:pt x="18900" y="1296"/>
                    <a:pt x="18845" y="1257"/>
                    <a:pt x="18845" y="1257"/>
                  </a:cubicBezTo>
                  <a:cubicBezTo>
                    <a:pt x="18900" y="1257"/>
                    <a:pt x="18900" y="1296"/>
                    <a:pt x="18900" y="1296"/>
                  </a:cubicBezTo>
                  <a:cubicBezTo>
                    <a:pt x="18955" y="1296"/>
                    <a:pt x="19010" y="1296"/>
                    <a:pt x="19065" y="1335"/>
                  </a:cubicBezTo>
                  <a:cubicBezTo>
                    <a:pt x="19065" y="1335"/>
                    <a:pt x="19176" y="1375"/>
                    <a:pt x="19231" y="1375"/>
                  </a:cubicBezTo>
                  <a:cubicBezTo>
                    <a:pt x="19231" y="1335"/>
                    <a:pt x="19176" y="1335"/>
                    <a:pt x="19176" y="1296"/>
                  </a:cubicBezTo>
                  <a:cubicBezTo>
                    <a:pt x="19120" y="1296"/>
                    <a:pt x="19176" y="1296"/>
                    <a:pt x="19120" y="1296"/>
                  </a:cubicBezTo>
                  <a:cubicBezTo>
                    <a:pt x="19120" y="1296"/>
                    <a:pt x="19065" y="1296"/>
                    <a:pt x="19065" y="1296"/>
                  </a:cubicBezTo>
                  <a:cubicBezTo>
                    <a:pt x="19065" y="1296"/>
                    <a:pt x="19010" y="1296"/>
                    <a:pt x="19010" y="1296"/>
                  </a:cubicBezTo>
                  <a:cubicBezTo>
                    <a:pt x="19010" y="1257"/>
                    <a:pt x="18955" y="1257"/>
                    <a:pt x="18955" y="1217"/>
                  </a:cubicBezTo>
                  <a:cubicBezTo>
                    <a:pt x="18955" y="1178"/>
                    <a:pt x="19010" y="1257"/>
                    <a:pt x="19010" y="1257"/>
                  </a:cubicBezTo>
                  <a:cubicBezTo>
                    <a:pt x="19065" y="1296"/>
                    <a:pt x="19065" y="1257"/>
                    <a:pt x="19065" y="1257"/>
                  </a:cubicBezTo>
                  <a:cubicBezTo>
                    <a:pt x="19120" y="1257"/>
                    <a:pt x="19231" y="1296"/>
                    <a:pt x="19286" y="1335"/>
                  </a:cubicBezTo>
                  <a:cubicBezTo>
                    <a:pt x="19286" y="1335"/>
                    <a:pt x="19286" y="1296"/>
                    <a:pt x="19286" y="1296"/>
                  </a:cubicBezTo>
                  <a:cubicBezTo>
                    <a:pt x="19286" y="1296"/>
                    <a:pt x="19286" y="1296"/>
                    <a:pt x="19286" y="1257"/>
                  </a:cubicBezTo>
                  <a:cubicBezTo>
                    <a:pt x="19341" y="1217"/>
                    <a:pt x="19341" y="1217"/>
                    <a:pt x="19341" y="1217"/>
                  </a:cubicBezTo>
                  <a:cubicBezTo>
                    <a:pt x="19286" y="1178"/>
                    <a:pt x="19286" y="1178"/>
                    <a:pt x="19286" y="1178"/>
                  </a:cubicBezTo>
                  <a:cubicBezTo>
                    <a:pt x="19341" y="1178"/>
                    <a:pt x="19341" y="1178"/>
                    <a:pt x="19396" y="1178"/>
                  </a:cubicBezTo>
                  <a:cubicBezTo>
                    <a:pt x="19341" y="1178"/>
                    <a:pt x="19286" y="1139"/>
                    <a:pt x="19286" y="1100"/>
                  </a:cubicBezTo>
                  <a:cubicBezTo>
                    <a:pt x="19286" y="1100"/>
                    <a:pt x="19231" y="1100"/>
                    <a:pt x="19231" y="1100"/>
                  </a:cubicBezTo>
                  <a:cubicBezTo>
                    <a:pt x="19176" y="1100"/>
                    <a:pt x="19176" y="1060"/>
                    <a:pt x="19120" y="1060"/>
                  </a:cubicBezTo>
                  <a:cubicBezTo>
                    <a:pt x="19065" y="1021"/>
                    <a:pt x="19065" y="982"/>
                    <a:pt x="19010" y="943"/>
                  </a:cubicBezTo>
                  <a:cubicBezTo>
                    <a:pt x="18955" y="903"/>
                    <a:pt x="18900" y="864"/>
                    <a:pt x="18900" y="825"/>
                  </a:cubicBezTo>
                  <a:cubicBezTo>
                    <a:pt x="18735" y="589"/>
                    <a:pt x="18569" y="353"/>
                    <a:pt x="18404" y="157"/>
                  </a:cubicBezTo>
                  <a:cubicBezTo>
                    <a:pt x="18404" y="118"/>
                    <a:pt x="18349" y="39"/>
                    <a:pt x="18294" y="0"/>
                  </a:cubicBezTo>
                  <a:cubicBezTo>
                    <a:pt x="18294" y="0"/>
                    <a:pt x="18129" y="0"/>
                    <a:pt x="18073" y="0"/>
                  </a:cubicBezTo>
                  <a:cubicBezTo>
                    <a:pt x="17743" y="0"/>
                    <a:pt x="17357" y="0"/>
                    <a:pt x="17027" y="0"/>
                  </a:cubicBezTo>
                  <a:cubicBezTo>
                    <a:pt x="16751" y="0"/>
                    <a:pt x="16476" y="0"/>
                    <a:pt x="16200" y="0"/>
                  </a:cubicBezTo>
                  <a:cubicBezTo>
                    <a:pt x="16200" y="39"/>
                    <a:pt x="16200" y="39"/>
                    <a:pt x="16200" y="39"/>
                  </a:cubicBezTo>
                  <a:close/>
                  <a:moveTo>
                    <a:pt x="19782" y="1728"/>
                  </a:moveTo>
                  <a:cubicBezTo>
                    <a:pt x="19837" y="1728"/>
                    <a:pt x="19837" y="1767"/>
                    <a:pt x="19782" y="1767"/>
                  </a:cubicBezTo>
                  <a:cubicBezTo>
                    <a:pt x="19837" y="1767"/>
                    <a:pt x="19837" y="1767"/>
                    <a:pt x="19837" y="1807"/>
                  </a:cubicBezTo>
                  <a:cubicBezTo>
                    <a:pt x="19892" y="1767"/>
                    <a:pt x="19837" y="1807"/>
                    <a:pt x="19892" y="1846"/>
                  </a:cubicBezTo>
                  <a:cubicBezTo>
                    <a:pt x="19892" y="1846"/>
                    <a:pt x="19837" y="1846"/>
                    <a:pt x="19837" y="1846"/>
                  </a:cubicBezTo>
                  <a:cubicBezTo>
                    <a:pt x="19892" y="1846"/>
                    <a:pt x="19837" y="1846"/>
                    <a:pt x="19837" y="1885"/>
                  </a:cubicBezTo>
                  <a:cubicBezTo>
                    <a:pt x="19892" y="1924"/>
                    <a:pt x="19947" y="1964"/>
                    <a:pt x="19947" y="2003"/>
                  </a:cubicBezTo>
                  <a:cubicBezTo>
                    <a:pt x="20002" y="2003"/>
                    <a:pt x="20112" y="2121"/>
                    <a:pt x="20112" y="2121"/>
                  </a:cubicBezTo>
                  <a:cubicBezTo>
                    <a:pt x="20112" y="2121"/>
                    <a:pt x="20167" y="2121"/>
                    <a:pt x="20112" y="2121"/>
                  </a:cubicBezTo>
                  <a:cubicBezTo>
                    <a:pt x="20112" y="2081"/>
                    <a:pt x="20057" y="2042"/>
                    <a:pt x="20057" y="2042"/>
                  </a:cubicBezTo>
                  <a:cubicBezTo>
                    <a:pt x="20057" y="2042"/>
                    <a:pt x="20112" y="2042"/>
                    <a:pt x="20112" y="2081"/>
                  </a:cubicBezTo>
                  <a:cubicBezTo>
                    <a:pt x="20167" y="2081"/>
                    <a:pt x="20167" y="2081"/>
                    <a:pt x="20222" y="2081"/>
                  </a:cubicBezTo>
                  <a:cubicBezTo>
                    <a:pt x="20222" y="2121"/>
                    <a:pt x="20278" y="2081"/>
                    <a:pt x="20333" y="2121"/>
                  </a:cubicBezTo>
                  <a:cubicBezTo>
                    <a:pt x="20333" y="2121"/>
                    <a:pt x="20388" y="2160"/>
                    <a:pt x="20388" y="2199"/>
                  </a:cubicBezTo>
                  <a:cubicBezTo>
                    <a:pt x="20388" y="2199"/>
                    <a:pt x="20388" y="2199"/>
                    <a:pt x="20333" y="2239"/>
                  </a:cubicBezTo>
                  <a:cubicBezTo>
                    <a:pt x="20333" y="2239"/>
                    <a:pt x="20388" y="2239"/>
                    <a:pt x="20388" y="2278"/>
                  </a:cubicBezTo>
                  <a:cubicBezTo>
                    <a:pt x="20388" y="2278"/>
                    <a:pt x="20443" y="2278"/>
                    <a:pt x="20498" y="2317"/>
                  </a:cubicBezTo>
                  <a:cubicBezTo>
                    <a:pt x="20498" y="2317"/>
                    <a:pt x="20498" y="2278"/>
                    <a:pt x="20553" y="2317"/>
                  </a:cubicBezTo>
                  <a:cubicBezTo>
                    <a:pt x="20553" y="2317"/>
                    <a:pt x="20553" y="2317"/>
                    <a:pt x="20553" y="2317"/>
                  </a:cubicBezTo>
                  <a:cubicBezTo>
                    <a:pt x="20553" y="2317"/>
                    <a:pt x="20553" y="2278"/>
                    <a:pt x="20608" y="2278"/>
                  </a:cubicBezTo>
                  <a:cubicBezTo>
                    <a:pt x="20663" y="2278"/>
                    <a:pt x="20663" y="2278"/>
                    <a:pt x="20663" y="2317"/>
                  </a:cubicBezTo>
                  <a:cubicBezTo>
                    <a:pt x="20718" y="2317"/>
                    <a:pt x="20718" y="2278"/>
                    <a:pt x="20773" y="2278"/>
                  </a:cubicBezTo>
                  <a:cubicBezTo>
                    <a:pt x="20773" y="2278"/>
                    <a:pt x="20773" y="2278"/>
                    <a:pt x="20829" y="2278"/>
                  </a:cubicBezTo>
                  <a:cubicBezTo>
                    <a:pt x="20773" y="2199"/>
                    <a:pt x="20884" y="2199"/>
                    <a:pt x="20829" y="2121"/>
                  </a:cubicBezTo>
                  <a:cubicBezTo>
                    <a:pt x="20829" y="2121"/>
                    <a:pt x="20829" y="2121"/>
                    <a:pt x="20829" y="2081"/>
                  </a:cubicBezTo>
                  <a:cubicBezTo>
                    <a:pt x="20829" y="2042"/>
                    <a:pt x="20829" y="2003"/>
                    <a:pt x="20773" y="2042"/>
                  </a:cubicBezTo>
                  <a:cubicBezTo>
                    <a:pt x="20773" y="2003"/>
                    <a:pt x="20718" y="1964"/>
                    <a:pt x="20663" y="1924"/>
                  </a:cubicBezTo>
                  <a:cubicBezTo>
                    <a:pt x="20663" y="1924"/>
                    <a:pt x="20608" y="1885"/>
                    <a:pt x="20608" y="1885"/>
                  </a:cubicBezTo>
                  <a:cubicBezTo>
                    <a:pt x="20608" y="1885"/>
                    <a:pt x="20608" y="1885"/>
                    <a:pt x="20553" y="1885"/>
                  </a:cubicBezTo>
                  <a:cubicBezTo>
                    <a:pt x="20553" y="1846"/>
                    <a:pt x="20498" y="1846"/>
                    <a:pt x="20498" y="1846"/>
                  </a:cubicBezTo>
                  <a:cubicBezTo>
                    <a:pt x="20443" y="1807"/>
                    <a:pt x="20498" y="1807"/>
                    <a:pt x="20443" y="1807"/>
                  </a:cubicBezTo>
                  <a:cubicBezTo>
                    <a:pt x="20443" y="1807"/>
                    <a:pt x="20388" y="1767"/>
                    <a:pt x="20388" y="1767"/>
                  </a:cubicBezTo>
                  <a:cubicBezTo>
                    <a:pt x="20388" y="1767"/>
                    <a:pt x="20388" y="1767"/>
                    <a:pt x="20333" y="1767"/>
                  </a:cubicBezTo>
                  <a:cubicBezTo>
                    <a:pt x="20333" y="1767"/>
                    <a:pt x="20333" y="1728"/>
                    <a:pt x="20333" y="1689"/>
                  </a:cubicBezTo>
                  <a:cubicBezTo>
                    <a:pt x="20333" y="1689"/>
                    <a:pt x="20333" y="1689"/>
                    <a:pt x="20278" y="1649"/>
                  </a:cubicBezTo>
                  <a:cubicBezTo>
                    <a:pt x="20222" y="1610"/>
                    <a:pt x="20112" y="1532"/>
                    <a:pt x="20112" y="1453"/>
                  </a:cubicBezTo>
                  <a:cubicBezTo>
                    <a:pt x="20057" y="1492"/>
                    <a:pt x="20057" y="1492"/>
                    <a:pt x="20002" y="1492"/>
                  </a:cubicBezTo>
                  <a:cubicBezTo>
                    <a:pt x="20002" y="1532"/>
                    <a:pt x="19947" y="1492"/>
                    <a:pt x="19947" y="1532"/>
                  </a:cubicBezTo>
                  <a:cubicBezTo>
                    <a:pt x="19947" y="1532"/>
                    <a:pt x="19947" y="1571"/>
                    <a:pt x="19947" y="1571"/>
                  </a:cubicBezTo>
                  <a:cubicBezTo>
                    <a:pt x="19947" y="1610"/>
                    <a:pt x="19892" y="1610"/>
                    <a:pt x="19892" y="1610"/>
                  </a:cubicBezTo>
                  <a:cubicBezTo>
                    <a:pt x="19892" y="1610"/>
                    <a:pt x="19837" y="1610"/>
                    <a:pt x="19837" y="1610"/>
                  </a:cubicBezTo>
                  <a:cubicBezTo>
                    <a:pt x="19892" y="1610"/>
                    <a:pt x="19947" y="1689"/>
                    <a:pt x="20002" y="1728"/>
                  </a:cubicBezTo>
                  <a:cubicBezTo>
                    <a:pt x="19947" y="1728"/>
                    <a:pt x="19892" y="1689"/>
                    <a:pt x="19837" y="1689"/>
                  </a:cubicBezTo>
                  <a:cubicBezTo>
                    <a:pt x="19782" y="1689"/>
                    <a:pt x="19782" y="1689"/>
                    <a:pt x="19782" y="1728"/>
                  </a:cubicBezTo>
                  <a:close/>
                  <a:moveTo>
                    <a:pt x="17137" y="668"/>
                  </a:moveTo>
                  <a:cubicBezTo>
                    <a:pt x="17082" y="628"/>
                    <a:pt x="17137" y="628"/>
                    <a:pt x="17137" y="589"/>
                  </a:cubicBezTo>
                  <a:cubicBezTo>
                    <a:pt x="17082" y="589"/>
                    <a:pt x="17082" y="589"/>
                    <a:pt x="17082" y="628"/>
                  </a:cubicBezTo>
                  <a:cubicBezTo>
                    <a:pt x="17082" y="589"/>
                    <a:pt x="17082" y="628"/>
                    <a:pt x="17082" y="628"/>
                  </a:cubicBezTo>
                  <a:cubicBezTo>
                    <a:pt x="17082" y="668"/>
                    <a:pt x="16916" y="550"/>
                    <a:pt x="16916" y="511"/>
                  </a:cubicBezTo>
                  <a:cubicBezTo>
                    <a:pt x="16971" y="550"/>
                    <a:pt x="16916" y="471"/>
                    <a:pt x="16916" y="471"/>
                  </a:cubicBezTo>
                  <a:cubicBezTo>
                    <a:pt x="16971" y="432"/>
                    <a:pt x="16971" y="589"/>
                    <a:pt x="17027" y="589"/>
                  </a:cubicBezTo>
                  <a:cubicBezTo>
                    <a:pt x="17027" y="511"/>
                    <a:pt x="16971" y="471"/>
                    <a:pt x="16916" y="471"/>
                  </a:cubicBezTo>
                  <a:cubicBezTo>
                    <a:pt x="16861" y="432"/>
                    <a:pt x="16861" y="432"/>
                    <a:pt x="16916" y="511"/>
                  </a:cubicBezTo>
                  <a:cubicBezTo>
                    <a:pt x="16916" y="511"/>
                    <a:pt x="16861" y="511"/>
                    <a:pt x="16861" y="511"/>
                  </a:cubicBezTo>
                  <a:cubicBezTo>
                    <a:pt x="16861" y="471"/>
                    <a:pt x="16861" y="471"/>
                    <a:pt x="16806" y="471"/>
                  </a:cubicBezTo>
                  <a:cubicBezTo>
                    <a:pt x="16806" y="432"/>
                    <a:pt x="16806" y="471"/>
                    <a:pt x="16751" y="471"/>
                  </a:cubicBezTo>
                  <a:cubicBezTo>
                    <a:pt x="16751" y="471"/>
                    <a:pt x="16696" y="471"/>
                    <a:pt x="16696" y="471"/>
                  </a:cubicBezTo>
                  <a:cubicBezTo>
                    <a:pt x="16641" y="511"/>
                    <a:pt x="16641" y="511"/>
                    <a:pt x="16641" y="511"/>
                  </a:cubicBezTo>
                  <a:cubicBezTo>
                    <a:pt x="16641" y="550"/>
                    <a:pt x="16696" y="628"/>
                    <a:pt x="16751" y="628"/>
                  </a:cubicBezTo>
                  <a:cubicBezTo>
                    <a:pt x="16751" y="628"/>
                    <a:pt x="16751" y="589"/>
                    <a:pt x="16806" y="628"/>
                  </a:cubicBezTo>
                  <a:cubicBezTo>
                    <a:pt x="16806" y="628"/>
                    <a:pt x="16861" y="628"/>
                    <a:pt x="16861" y="668"/>
                  </a:cubicBezTo>
                  <a:cubicBezTo>
                    <a:pt x="16916" y="707"/>
                    <a:pt x="16916" y="707"/>
                    <a:pt x="16916" y="746"/>
                  </a:cubicBezTo>
                  <a:cubicBezTo>
                    <a:pt x="16916" y="785"/>
                    <a:pt x="16971" y="785"/>
                    <a:pt x="17027" y="825"/>
                  </a:cubicBezTo>
                  <a:cubicBezTo>
                    <a:pt x="17027" y="864"/>
                    <a:pt x="17027" y="943"/>
                    <a:pt x="17082" y="943"/>
                  </a:cubicBezTo>
                  <a:cubicBezTo>
                    <a:pt x="17137" y="903"/>
                    <a:pt x="17027" y="864"/>
                    <a:pt x="17027" y="825"/>
                  </a:cubicBezTo>
                  <a:cubicBezTo>
                    <a:pt x="17027" y="785"/>
                    <a:pt x="17082" y="825"/>
                    <a:pt x="17082" y="785"/>
                  </a:cubicBezTo>
                  <a:cubicBezTo>
                    <a:pt x="17137" y="746"/>
                    <a:pt x="17082" y="746"/>
                    <a:pt x="17082" y="746"/>
                  </a:cubicBezTo>
                  <a:cubicBezTo>
                    <a:pt x="17137" y="746"/>
                    <a:pt x="17137" y="746"/>
                    <a:pt x="17137" y="707"/>
                  </a:cubicBezTo>
                  <a:cubicBezTo>
                    <a:pt x="17137" y="707"/>
                    <a:pt x="17137" y="668"/>
                    <a:pt x="17137" y="668"/>
                  </a:cubicBezTo>
                  <a:close/>
                  <a:moveTo>
                    <a:pt x="10359" y="6991"/>
                  </a:moveTo>
                  <a:cubicBezTo>
                    <a:pt x="10304" y="6991"/>
                    <a:pt x="10304" y="6991"/>
                    <a:pt x="10304" y="6991"/>
                  </a:cubicBezTo>
                  <a:cubicBezTo>
                    <a:pt x="10359" y="6991"/>
                    <a:pt x="10414" y="7030"/>
                    <a:pt x="10414" y="7030"/>
                  </a:cubicBezTo>
                  <a:cubicBezTo>
                    <a:pt x="10469" y="7030"/>
                    <a:pt x="10469" y="7069"/>
                    <a:pt x="10469" y="7069"/>
                  </a:cubicBezTo>
                  <a:cubicBezTo>
                    <a:pt x="10524" y="7108"/>
                    <a:pt x="10635" y="7108"/>
                    <a:pt x="10635" y="7069"/>
                  </a:cubicBezTo>
                  <a:cubicBezTo>
                    <a:pt x="10635" y="7069"/>
                    <a:pt x="10580" y="7069"/>
                    <a:pt x="10580" y="7030"/>
                  </a:cubicBezTo>
                  <a:cubicBezTo>
                    <a:pt x="10524" y="7030"/>
                    <a:pt x="10524" y="6991"/>
                    <a:pt x="10524" y="6991"/>
                  </a:cubicBezTo>
                  <a:cubicBezTo>
                    <a:pt x="10469" y="6991"/>
                    <a:pt x="10469" y="6991"/>
                    <a:pt x="10469" y="6991"/>
                  </a:cubicBezTo>
                  <a:cubicBezTo>
                    <a:pt x="10469" y="6991"/>
                    <a:pt x="10414" y="6991"/>
                    <a:pt x="10414" y="6991"/>
                  </a:cubicBezTo>
                  <a:cubicBezTo>
                    <a:pt x="10414" y="6991"/>
                    <a:pt x="10359" y="6991"/>
                    <a:pt x="10359" y="6991"/>
                  </a:cubicBezTo>
                  <a:close/>
                  <a:moveTo>
                    <a:pt x="6502" y="4831"/>
                  </a:moveTo>
                  <a:cubicBezTo>
                    <a:pt x="6502" y="4831"/>
                    <a:pt x="6502" y="4831"/>
                    <a:pt x="6557" y="4870"/>
                  </a:cubicBezTo>
                  <a:cubicBezTo>
                    <a:pt x="6557" y="4831"/>
                    <a:pt x="6557" y="4831"/>
                    <a:pt x="6502" y="4831"/>
                  </a:cubicBezTo>
                  <a:close/>
                  <a:moveTo>
                    <a:pt x="21214" y="14649"/>
                  </a:moveTo>
                  <a:cubicBezTo>
                    <a:pt x="21269" y="14649"/>
                    <a:pt x="21269" y="14609"/>
                    <a:pt x="21269" y="14649"/>
                  </a:cubicBezTo>
                  <a:cubicBezTo>
                    <a:pt x="21324" y="14649"/>
                    <a:pt x="21324" y="14649"/>
                    <a:pt x="21324" y="14649"/>
                  </a:cubicBezTo>
                  <a:cubicBezTo>
                    <a:pt x="21324" y="14649"/>
                    <a:pt x="21380" y="14688"/>
                    <a:pt x="21380" y="14688"/>
                  </a:cubicBezTo>
                  <a:cubicBezTo>
                    <a:pt x="21380" y="14688"/>
                    <a:pt x="21380" y="14688"/>
                    <a:pt x="21380" y="14688"/>
                  </a:cubicBezTo>
                  <a:cubicBezTo>
                    <a:pt x="21435" y="14688"/>
                    <a:pt x="21435" y="14688"/>
                    <a:pt x="21435" y="14688"/>
                  </a:cubicBezTo>
                  <a:cubicBezTo>
                    <a:pt x="21435" y="14649"/>
                    <a:pt x="21490" y="14688"/>
                    <a:pt x="21490" y="14688"/>
                  </a:cubicBezTo>
                  <a:cubicBezTo>
                    <a:pt x="21490" y="14688"/>
                    <a:pt x="21490" y="14649"/>
                    <a:pt x="21545" y="14688"/>
                  </a:cubicBezTo>
                  <a:cubicBezTo>
                    <a:pt x="21545" y="14688"/>
                    <a:pt x="21545" y="14688"/>
                    <a:pt x="21545" y="14688"/>
                  </a:cubicBezTo>
                  <a:cubicBezTo>
                    <a:pt x="21545" y="14570"/>
                    <a:pt x="21545" y="14452"/>
                    <a:pt x="21545" y="14335"/>
                  </a:cubicBezTo>
                  <a:cubicBezTo>
                    <a:pt x="21545" y="14020"/>
                    <a:pt x="21545" y="13706"/>
                    <a:pt x="21545" y="13392"/>
                  </a:cubicBezTo>
                  <a:cubicBezTo>
                    <a:pt x="21545" y="12921"/>
                    <a:pt x="21545" y="12449"/>
                    <a:pt x="21545" y="11978"/>
                  </a:cubicBezTo>
                  <a:cubicBezTo>
                    <a:pt x="21545" y="11428"/>
                    <a:pt x="21545" y="10839"/>
                    <a:pt x="21545" y="10289"/>
                  </a:cubicBezTo>
                  <a:cubicBezTo>
                    <a:pt x="21545" y="9661"/>
                    <a:pt x="21545" y="9033"/>
                    <a:pt x="21545" y="8404"/>
                  </a:cubicBezTo>
                  <a:cubicBezTo>
                    <a:pt x="21545" y="7815"/>
                    <a:pt x="21545" y="7187"/>
                    <a:pt x="21545" y="6559"/>
                  </a:cubicBezTo>
                  <a:cubicBezTo>
                    <a:pt x="21545" y="6009"/>
                    <a:pt x="21545" y="5420"/>
                    <a:pt x="21545" y="4870"/>
                  </a:cubicBezTo>
                  <a:cubicBezTo>
                    <a:pt x="21545" y="4399"/>
                    <a:pt x="21545" y="3927"/>
                    <a:pt x="21545" y="3495"/>
                  </a:cubicBezTo>
                  <a:cubicBezTo>
                    <a:pt x="21545" y="3181"/>
                    <a:pt x="21545" y="2867"/>
                    <a:pt x="21545" y="2553"/>
                  </a:cubicBezTo>
                  <a:cubicBezTo>
                    <a:pt x="21545" y="2474"/>
                    <a:pt x="21545" y="2396"/>
                    <a:pt x="21545" y="2317"/>
                  </a:cubicBezTo>
                  <a:cubicBezTo>
                    <a:pt x="21545" y="2239"/>
                    <a:pt x="21600" y="2239"/>
                    <a:pt x="21490" y="2239"/>
                  </a:cubicBezTo>
                  <a:cubicBezTo>
                    <a:pt x="21435" y="2199"/>
                    <a:pt x="21324" y="2199"/>
                    <a:pt x="21269" y="2199"/>
                  </a:cubicBezTo>
                  <a:cubicBezTo>
                    <a:pt x="21269" y="2199"/>
                    <a:pt x="21269" y="2160"/>
                    <a:pt x="21269" y="2160"/>
                  </a:cubicBezTo>
                  <a:cubicBezTo>
                    <a:pt x="21214" y="2160"/>
                    <a:pt x="21214" y="2160"/>
                    <a:pt x="21214" y="2160"/>
                  </a:cubicBezTo>
                  <a:cubicBezTo>
                    <a:pt x="21159" y="2160"/>
                    <a:pt x="21159" y="2160"/>
                    <a:pt x="21159" y="2121"/>
                  </a:cubicBezTo>
                  <a:cubicBezTo>
                    <a:pt x="21104" y="2160"/>
                    <a:pt x="21104" y="2121"/>
                    <a:pt x="21104" y="2121"/>
                  </a:cubicBezTo>
                  <a:cubicBezTo>
                    <a:pt x="21104" y="2121"/>
                    <a:pt x="21049" y="2121"/>
                    <a:pt x="21049" y="2121"/>
                  </a:cubicBezTo>
                  <a:cubicBezTo>
                    <a:pt x="21049" y="2121"/>
                    <a:pt x="20994" y="2121"/>
                    <a:pt x="20994" y="2121"/>
                  </a:cubicBezTo>
                  <a:cubicBezTo>
                    <a:pt x="20884" y="2160"/>
                    <a:pt x="20994" y="2239"/>
                    <a:pt x="20939" y="2278"/>
                  </a:cubicBezTo>
                  <a:cubicBezTo>
                    <a:pt x="20939" y="2278"/>
                    <a:pt x="20939" y="2239"/>
                    <a:pt x="20939" y="2278"/>
                  </a:cubicBezTo>
                  <a:cubicBezTo>
                    <a:pt x="20884" y="2317"/>
                    <a:pt x="20939" y="2317"/>
                    <a:pt x="20884" y="2317"/>
                  </a:cubicBezTo>
                  <a:cubicBezTo>
                    <a:pt x="20829" y="2356"/>
                    <a:pt x="20718" y="2278"/>
                    <a:pt x="20663" y="2356"/>
                  </a:cubicBezTo>
                  <a:cubicBezTo>
                    <a:pt x="20663" y="2356"/>
                    <a:pt x="20663" y="2396"/>
                    <a:pt x="20663" y="2435"/>
                  </a:cubicBezTo>
                  <a:cubicBezTo>
                    <a:pt x="20663" y="2435"/>
                    <a:pt x="20663" y="2435"/>
                    <a:pt x="20718" y="2435"/>
                  </a:cubicBezTo>
                  <a:cubicBezTo>
                    <a:pt x="20718" y="2474"/>
                    <a:pt x="20718" y="2474"/>
                    <a:pt x="20718" y="2474"/>
                  </a:cubicBezTo>
                  <a:cubicBezTo>
                    <a:pt x="20773" y="2553"/>
                    <a:pt x="20773" y="2592"/>
                    <a:pt x="20829" y="2671"/>
                  </a:cubicBezTo>
                  <a:cubicBezTo>
                    <a:pt x="20829" y="2671"/>
                    <a:pt x="20829" y="2671"/>
                    <a:pt x="20884" y="2710"/>
                  </a:cubicBezTo>
                  <a:cubicBezTo>
                    <a:pt x="20884" y="2749"/>
                    <a:pt x="20884" y="2788"/>
                    <a:pt x="20884" y="2828"/>
                  </a:cubicBezTo>
                  <a:cubicBezTo>
                    <a:pt x="20884" y="2867"/>
                    <a:pt x="20884" y="2867"/>
                    <a:pt x="20884" y="2906"/>
                  </a:cubicBezTo>
                  <a:cubicBezTo>
                    <a:pt x="20939" y="2906"/>
                    <a:pt x="20939" y="2906"/>
                    <a:pt x="20939" y="2906"/>
                  </a:cubicBezTo>
                  <a:cubicBezTo>
                    <a:pt x="20994" y="2906"/>
                    <a:pt x="20939" y="2906"/>
                    <a:pt x="20939" y="2867"/>
                  </a:cubicBezTo>
                  <a:cubicBezTo>
                    <a:pt x="20939" y="2828"/>
                    <a:pt x="20939" y="2828"/>
                    <a:pt x="20994" y="2867"/>
                  </a:cubicBezTo>
                  <a:cubicBezTo>
                    <a:pt x="21049" y="2867"/>
                    <a:pt x="21049" y="2906"/>
                    <a:pt x="21049" y="2906"/>
                  </a:cubicBezTo>
                  <a:cubicBezTo>
                    <a:pt x="21049" y="2945"/>
                    <a:pt x="21049" y="3103"/>
                    <a:pt x="21104" y="3103"/>
                  </a:cubicBezTo>
                  <a:cubicBezTo>
                    <a:pt x="20994" y="3103"/>
                    <a:pt x="20939" y="3181"/>
                    <a:pt x="20884" y="3260"/>
                  </a:cubicBezTo>
                  <a:cubicBezTo>
                    <a:pt x="20829" y="3299"/>
                    <a:pt x="20773" y="3299"/>
                    <a:pt x="20663" y="3338"/>
                  </a:cubicBezTo>
                  <a:cubicBezTo>
                    <a:pt x="20608" y="3338"/>
                    <a:pt x="20553" y="3260"/>
                    <a:pt x="20498" y="3338"/>
                  </a:cubicBezTo>
                  <a:cubicBezTo>
                    <a:pt x="20443" y="3377"/>
                    <a:pt x="20553" y="3456"/>
                    <a:pt x="20553" y="3495"/>
                  </a:cubicBezTo>
                  <a:cubicBezTo>
                    <a:pt x="20553" y="3574"/>
                    <a:pt x="20553" y="3652"/>
                    <a:pt x="20443" y="3652"/>
                  </a:cubicBezTo>
                  <a:cubicBezTo>
                    <a:pt x="20388" y="3692"/>
                    <a:pt x="20278" y="3652"/>
                    <a:pt x="20167" y="3613"/>
                  </a:cubicBezTo>
                  <a:cubicBezTo>
                    <a:pt x="20057" y="3613"/>
                    <a:pt x="20167" y="3535"/>
                    <a:pt x="20112" y="3495"/>
                  </a:cubicBezTo>
                  <a:cubicBezTo>
                    <a:pt x="20112" y="3456"/>
                    <a:pt x="20112" y="3417"/>
                    <a:pt x="20112" y="3417"/>
                  </a:cubicBezTo>
                  <a:cubicBezTo>
                    <a:pt x="20112" y="3377"/>
                    <a:pt x="20167" y="3338"/>
                    <a:pt x="20167" y="3299"/>
                  </a:cubicBezTo>
                  <a:cubicBezTo>
                    <a:pt x="20222" y="3299"/>
                    <a:pt x="20278" y="3338"/>
                    <a:pt x="20278" y="3299"/>
                  </a:cubicBezTo>
                  <a:cubicBezTo>
                    <a:pt x="20333" y="3299"/>
                    <a:pt x="20278" y="3260"/>
                    <a:pt x="20278" y="3220"/>
                  </a:cubicBezTo>
                  <a:cubicBezTo>
                    <a:pt x="20222" y="3181"/>
                    <a:pt x="20112" y="3063"/>
                    <a:pt x="20002" y="3063"/>
                  </a:cubicBezTo>
                  <a:cubicBezTo>
                    <a:pt x="20057" y="3063"/>
                    <a:pt x="20112" y="3024"/>
                    <a:pt x="20167" y="3024"/>
                  </a:cubicBezTo>
                  <a:cubicBezTo>
                    <a:pt x="20167" y="3024"/>
                    <a:pt x="20222" y="3024"/>
                    <a:pt x="20222" y="3024"/>
                  </a:cubicBezTo>
                  <a:cubicBezTo>
                    <a:pt x="20167" y="3024"/>
                    <a:pt x="20167" y="3024"/>
                    <a:pt x="20167" y="3024"/>
                  </a:cubicBezTo>
                  <a:cubicBezTo>
                    <a:pt x="20057" y="2985"/>
                    <a:pt x="19947" y="3024"/>
                    <a:pt x="19837" y="3063"/>
                  </a:cubicBezTo>
                  <a:cubicBezTo>
                    <a:pt x="19727" y="3103"/>
                    <a:pt x="19671" y="3103"/>
                    <a:pt x="19727" y="3181"/>
                  </a:cubicBezTo>
                  <a:cubicBezTo>
                    <a:pt x="19727" y="3181"/>
                    <a:pt x="19727" y="3220"/>
                    <a:pt x="19727" y="3220"/>
                  </a:cubicBezTo>
                  <a:cubicBezTo>
                    <a:pt x="19727" y="3220"/>
                    <a:pt x="19727" y="3220"/>
                    <a:pt x="19782" y="3220"/>
                  </a:cubicBezTo>
                  <a:cubicBezTo>
                    <a:pt x="19782" y="3260"/>
                    <a:pt x="19782" y="3260"/>
                    <a:pt x="19782" y="3260"/>
                  </a:cubicBezTo>
                  <a:cubicBezTo>
                    <a:pt x="19782" y="3260"/>
                    <a:pt x="19782" y="3299"/>
                    <a:pt x="19727" y="3260"/>
                  </a:cubicBezTo>
                  <a:cubicBezTo>
                    <a:pt x="19782" y="3260"/>
                    <a:pt x="19727" y="3260"/>
                    <a:pt x="19727" y="3220"/>
                  </a:cubicBezTo>
                  <a:cubicBezTo>
                    <a:pt x="19671" y="3220"/>
                    <a:pt x="19671" y="3181"/>
                    <a:pt x="19671" y="3181"/>
                  </a:cubicBezTo>
                  <a:cubicBezTo>
                    <a:pt x="19671" y="3181"/>
                    <a:pt x="19727" y="3142"/>
                    <a:pt x="19671" y="3142"/>
                  </a:cubicBezTo>
                  <a:cubicBezTo>
                    <a:pt x="19671" y="3103"/>
                    <a:pt x="19616" y="3142"/>
                    <a:pt x="19616" y="3142"/>
                  </a:cubicBezTo>
                  <a:cubicBezTo>
                    <a:pt x="19561" y="3181"/>
                    <a:pt x="19561" y="3181"/>
                    <a:pt x="19561" y="3181"/>
                  </a:cubicBezTo>
                  <a:cubicBezTo>
                    <a:pt x="19561" y="3220"/>
                    <a:pt x="19561" y="3220"/>
                    <a:pt x="19561" y="3260"/>
                  </a:cubicBezTo>
                  <a:cubicBezTo>
                    <a:pt x="19506" y="3299"/>
                    <a:pt x="19396" y="3260"/>
                    <a:pt x="19341" y="3260"/>
                  </a:cubicBezTo>
                  <a:cubicBezTo>
                    <a:pt x="19286" y="3299"/>
                    <a:pt x="19286" y="3377"/>
                    <a:pt x="19286" y="3417"/>
                  </a:cubicBezTo>
                  <a:cubicBezTo>
                    <a:pt x="19231" y="3456"/>
                    <a:pt x="19176" y="3456"/>
                    <a:pt x="19120" y="3456"/>
                  </a:cubicBezTo>
                  <a:cubicBezTo>
                    <a:pt x="19010" y="3456"/>
                    <a:pt x="18955" y="3417"/>
                    <a:pt x="18900" y="3417"/>
                  </a:cubicBezTo>
                  <a:cubicBezTo>
                    <a:pt x="18845" y="3338"/>
                    <a:pt x="18845" y="3377"/>
                    <a:pt x="18790" y="3417"/>
                  </a:cubicBezTo>
                  <a:cubicBezTo>
                    <a:pt x="18845" y="3377"/>
                    <a:pt x="18790" y="3377"/>
                    <a:pt x="18735" y="3377"/>
                  </a:cubicBezTo>
                  <a:cubicBezTo>
                    <a:pt x="18735" y="3377"/>
                    <a:pt x="18680" y="3417"/>
                    <a:pt x="18680" y="3377"/>
                  </a:cubicBezTo>
                  <a:cubicBezTo>
                    <a:pt x="18624" y="3377"/>
                    <a:pt x="18624" y="3377"/>
                    <a:pt x="18569" y="3377"/>
                  </a:cubicBezTo>
                  <a:cubicBezTo>
                    <a:pt x="18514" y="3338"/>
                    <a:pt x="18569" y="3338"/>
                    <a:pt x="18514" y="3377"/>
                  </a:cubicBezTo>
                  <a:cubicBezTo>
                    <a:pt x="18514" y="3377"/>
                    <a:pt x="18459" y="3417"/>
                    <a:pt x="18459" y="3417"/>
                  </a:cubicBezTo>
                  <a:cubicBezTo>
                    <a:pt x="18404" y="3456"/>
                    <a:pt x="18349" y="3417"/>
                    <a:pt x="18294" y="3456"/>
                  </a:cubicBezTo>
                  <a:cubicBezTo>
                    <a:pt x="18239" y="3456"/>
                    <a:pt x="18184" y="3456"/>
                    <a:pt x="18184" y="3495"/>
                  </a:cubicBezTo>
                  <a:cubicBezTo>
                    <a:pt x="18129" y="3495"/>
                    <a:pt x="18129" y="3495"/>
                    <a:pt x="18129" y="3535"/>
                  </a:cubicBezTo>
                  <a:cubicBezTo>
                    <a:pt x="18129" y="3535"/>
                    <a:pt x="18129" y="3535"/>
                    <a:pt x="18073" y="3535"/>
                  </a:cubicBezTo>
                  <a:cubicBezTo>
                    <a:pt x="18073" y="3535"/>
                    <a:pt x="18073" y="3574"/>
                    <a:pt x="18073" y="3574"/>
                  </a:cubicBezTo>
                  <a:cubicBezTo>
                    <a:pt x="18073" y="3574"/>
                    <a:pt x="18073" y="3574"/>
                    <a:pt x="18073" y="3574"/>
                  </a:cubicBezTo>
                  <a:cubicBezTo>
                    <a:pt x="18018" y="3574"/>
                    <a:pt x="18018" y="3574"/>
                    <a:pt x="18018" y="3613"/>
                  </a:cubicBezTo>
                  <a:cubicBezTo>
                    <a:pt x="18018" y="3613"/>
                    <a:pt x="18018" y="3692"/>
                    <a:pt x="17963" y="3692"/>
                  </a:cubicBezTo>
                  <a:cubicBezTo>
                    <a:pt x="18018" y="3731"/>
                    <a:pt x="18018" y="3809"/>
                    <a:pt x="17963" y="3849"/>
                  </a:cubicBezTo>
                  <a:cubicBezTo>
                    <a:pt x="17853" y="3888"/>
                    <a:pt x="17853" y="3770"/>
                    <a:pt x="17798" y="3731"/>
                  </a:cubicBezTo>
                  <a:cubicBezTo>
                    <a:pt x="17798" y="3731"/>
                    <a:pt x="17798" y="3692"/>
                    <a:pt x="17798" y="3692"/>
                  </a:cubicBezTo>
                  <a:cubicBezTo>
                    <a:pt x="17743" y="3692"/>
                    <a:pt x="17688" y="3770"/>
                    <a:pt x="17688" y="3770"/>
                  </a:cubicBezTo>
                  <a:cubicBezTo>
                    <a:pt x="17578" y="3809"/>
                    <a:pt x="17633" y="3731"/>
                    <a:pt x="17633" y="3692"/>
                  </a:cubicBezTo>
                  <a:cubicBezTo>
                    <a:pt x="17578" y="3692"/>
                    <a:pt x="17578" y="3770"/>
                    <a:pt x="17522" y="3770"/>
                  </a:cubicBezTo>
                  <a:cubicBezTo>
                    <a:pt x="17467" y="3809"/>
                    <a:pt x="17467" y="3770"/>
                    <a:pt x="17467" y="3770"/>
                  </a:cubicBezTo>
                  <a:cubicBezTo>
                    <a:pt x="17412" y="3770"/>
                    <a:pt x="17412" y="3770"/>
                    <a:pt x="17357" y="3770"/>
                  </a:cubicBezTo>
                  <a:cubicBezTo>
                    <a:pt x="17357" y="3770"/>
                    <a:pt x="17302" y="3731"/>
                    <a:pt x="17247" y="3731"/>
                  </a:cubicBezTo>
                  <a:cubicBezTo>
                    <a:pt x="17247" y="3770"/>
                    <a:pt x="17247" y="3770"/>
                    <a:pt x="17192" y="3770"/>
                  </a:cubicBezTo>
                  <a:cubicBezTo>
                    <a:pt x="17082" y="3770"/>
                    <a:pt x="17192" y="3692"/>
                    <a:pt x="17192" y="3652"/>
                  </a:cubicBezTo>
                  <a:cubicBezTo>
                    <a:pt x="17247" y="3692"/>
                    <a:pt x="17192" y="3652"/>
                    <a:pt x="17247" y="3652"/>
                  </a:cubicBezTo>
                  <a:cubicBezTo>
                    <a:pt x="17247" y="3652"/>
                    <a:pt x="17302" y="3652"/>
                    <a:pt x="17302" y="3652"/>
                  </a:cubicBezTo>
                  <a:cubicBezTo>
                    <a:pt x="17302" y="3652"/>
                    <a:pt x="17357" y="3692"/>
                    <a:pt x="17357" y="3652"/>
                  </a:cubicBezTo>
                  <a:cubicBezTo>
                    <a:pt x="17412" y="3652"/>
                    <a:pt x="17357" y="3613"/>
                    <a:pt x="17302" y="3613"/>
                  </a:cubicBezTo>
                  <a:cubicBezTo>
                    <a:pt x="17357" y="3574"/>
                    <a:pt x="17412" y="3652"/>
                    <a:pt x="17412" y="3652"/>
                  </a:cubicBezTo>
                  <a:cubicBezTo>
                    <a:pt x="17467" y="3652"/>
                    <a:pt x="17467" y="3652"/>
                    <a:pt x="17467" y="3613"/>
                  </a:cubicBezTo>
                  <a:cubicBezTo>
                    <a:pt x="17467" y="3613"/>
                    <a:pt x="17467" y="3613"/>
                    <a:pt x="17522" y="3613"/>
                  </a:cubicBezTo>
                  <a:cubicBezTo>
                    <a:pt x="17522" y="3613"/>
                    <a:pt x="17467" y="3574"/>
                    <a:pt x="17467" y="3535"/>
                  </a:cubicBezTo>
                  <a:cubicBezTo>
                    <a:pt x="17467" y="3495"/>
                    <a:pt x="17412" y="3456"/>
                    <a:pt x="17412" y="3417"/>
                  </a:cubicBezTo>
                  <a:cubicBezTo>
                    <a:pt x="17412" y="3338"/>
                    <a:pt x="17412" y="3377"/>
                    <a:pt x="17412" y="3338"/>
                  </a:cubicBezTo>
                  <a:cubicBezTo>
                    <a:pt x="17467" y="3299"/>
                    <a:pt x="17467" y="3299"/>
                    <a:pt x="17467" y="3260"/>
                  </a:cubicBezTo>
                  <a:cubicBezTo>
                    <a:pt x="17467" y="3220"/>
                    <a:pt x="17522" y="3220"/>
                    <a:pt x="17522" y="3181"/>
                  </a:cubicBezTo>
                  <a:cubicBezTo>
                    <a:pt x="17578" y="3142"/>
                    <a:pt x="17522" y="3142"/>
                    <a:pt x="17467" y="3142"/>
                  </a:cubicBezTo>
                  <a:cubicBezTo>
                    <a:pt x="17467" y="3142"/>
                    <a:pt x="17302" y="3103"/>
                    <a:pt x="17412" y="3142"/>
                  </a:cubicBezTo>
                  <a:cubicBezTo>
                    <a:pt x="17357" y="3181"/>
                    <a:pt x="17302" y="3103"/>
                    <a:pt x="17357" y="3103"/>
                  </a:cubicBezTo>
                  <a:cubicBezTo>
                    <a:pt x="17357" y="3063"/>
                    <a:pt x="17522" y="3063"/>
                    <a:pt x="17522" y="3063"/>
                  </a:cubicBezTo>
                  <a:cubicBezTo>
                    <a:pt x="17578" y="3063"/>
                    <a:pt x="17633" y="3063"/>
                    <a:pt x="17688" y="3063"/>
                  </a:cubicBezTo>
                  <a:cubicBezTo>
                    <a:pt x="17743" y="3063"/>
                    <a:pt x="17798" y="3024"/>
                    <a:pt x="17798" y="3024"/>
                  </a:cubicBezTo>
                  <a:cubicBezTo>
                    <a:pt x="17853" y="2985"/>
                    <a:pt x="17688" y="3024"/>
                    <a:pt x="17633" y="3024"/>
                  </a:cubicBezTo>
                  <a:cubicBezTo>
                    <a:pt x="17522" y="3063"/>
                    <a:pt x="17357" y="3142"/>
                    <a:pt x="17247" y="3181"/>
                  </a:cubicBezTo>
                  <a:cubicBezTo>
                    <a:pt x="17082" y="3220"/>
                    <a:pt x="16971" y="3299"/>
                    <a:pt x="16806" y="3338"/>
                  </a:cubicBezTo>
                  <a:cubicBezTo>
                    <a:pt x="16806" y="3338"/>
                    <a:pt x="16586" y="3417"/>
                    <a:pt x="16696" y="3417"/>
                  </a:cubicBezTo>
                  <a:cubicBezTo>
                    <a:pt x="16751" y="3456"/>
                    <a:pt x="16751" y="3377"/>
                    <a:pt x="16806" y="3377"/>
                  </a:cubicBezTo>
                  <a:cubicBezTo>
                    <a:pt x="16806" y="3377"/>
                    <a:pt x="16861" y="3338"/>
                    <a:pt x="16861" y="3377"/>
                  </a:cubicBezTo>
                  <a:cubicBezTo>
                    <a:pt x="16861" y="3377"/>
                    <a:pt x="16806" y="3377"/>
                    <a:pt x="16806" y="3377"/>
                  </a:cubicBezTo>
                  <a:cubicBezTo>
                    <a:pt x="16751" y="3417"/>
                    <a:pt x="16751" y="3417"/>
                    <a:pt x="16751" y="3417"/>
                  </a:cubicBezTo>
                  <a:cubicBezTo>
                    <a:pt x="16806" y="3456"/>
                    <a:pt x="16806" y="3456"/>
                    <a:pt x="16806" y="3495"/>
                  </a:cubicBezTo>
                  <a:cubicBezTo>
                    <a:pt x="16861" y="3495"/>
                    <a:pt x="16916" y="3495"/>
                    <a:pt x="16861" y="3574"/>
                  </a:cubicBezTo>
                  <a:cubicBezTo>
                    <a:pt x="16861" y="3574"/>
                    <a:pt x="16861" y="3574"/>
                    <a:pt x="16806" y="3574"/>
                  </a:cubicBezTo>
                  <a:cubicBezTo>
                    <a:pt x="16806" y="3613"/>
                    <a:pt x="16751" y="3613"/>
                    <a:pt x="16751" y="3652"/>
                  </a:cubicBezTo>
                  <a:cubicBezTo>
                    <a:pt x="16751" y="3652"/>
                    <a:pt x="16696" y="3692"/>
                    <a:pt x="16641" y="3692"/>
                  </a:cubicBezTo>
                  <a:cubicBezTo>
                    <a:pt x="16641" y="3692"/>
                    <a:pt x="16586" y="3652"/>
                    <a:pt x="16586" y="3613"/>
                  </a:cubicBezTo>
                  <a:cubicBezTo>
                    <a:pt x="16586" y="3613"/>
                    <a:pt x="16641" y="3613"/>
                    <a:pt x="16641" y="3613"/>
                  </a:cubicBezTo>
                  <a:cubicBezTo>
                    <a:pt x="16696" y="3574"/>
                    <a:pt x="16641" y="3535"/>
                    <a:pt x="16696" y="3535"/>
                  </a:cubicBezTo>
                  <a:cubicBezTo>
                    <a:pt x="16696" y="3495"/>
                    <a:pt x="16586" y="3535"/>
                    <a:pt x="16531" y="3535"/>
                  </a:cubicBezTo>
                  <a:cubicBezTo>
                    <a:pt x="16531" y="3495"/>
                    <a:pt x="16641" y="3456"/>
                    <a:pt x="16641" y="3417"/>
                  </a:cubicBezTo>
                  <a:cubicBezTo>
                    <a:pt x="16531" y="3456"/>
                    <a:pt x="16476" y="3495"/>
                    <a:pt x="16365" y="3535"/>
                  </a:cubicBezTo>
                  <a:cubicBezTo>
                    <a:pt x="16365" y="3535"/>
                    <a:pt x="16310" y="3535"/>
                    <a:pt x="16310" y="3535"/>
                  </a:cubicBezTo>
                  <a:cubicBezTo>
                    <a:pt x="16310" y="3535"/>
                    <a:pt x="16255" y="3574"/>
                    <a:pt x="16310" y="3574"/>
                  </a:cubicBezTo>
                  <a:cubicBezTo>
                    <a:pt x="16255" y="3613"/>
                    <a:pt x="16255" y="3574"/>
                    <a:pt x="16200" y="3574"/>
                  </a:cubicBezTo>
                  <a:cubicBezTo>
                    <a:pt x="16200" y="3574"/>
                    <a:pt x="16200" y="3613"/>
                    <a:pt x="16145" y="3613"/>
                  </a:cubicBezTo>
                  <a:cubicBezTo>
                    <a:pt x="16145" y="3613"/>
                    <a:pt x="16090" y="3613"/>
                    <a:pt x="16090" y="3652"/>
                  </a:cubicBezTo>
                  <a:cubicBezTo>
                    <a:pt x="16035" y="3652"/>
                    <a:pt x="15980" y="3692"/>
                    <a:pt x="15980" y="3652"/>
                  </a:cubicBezTo>
                  <a:cubicBezTo>
                    <a:pt x="15924" y="3652"/>
                    <a:pt x="15924" y="3613"/>
                    <a:pt x="15869" y="3652"/>
                  </a:cubicBezTo>
                  <a:cubicBezTo>
                    <a:pt x="15814" y="3652"/>
                    <a:pt x="15759" y="3731"/>
                    <a:pt x="15759" y="3770"/>
                  </a:cubicBezTo>
                  <a:cubicBezTo>
                    <a:pt x="15704" y="3770"/>
                    <a:pt x="15649" y="3809"/>
                    <a:pt x="15649" y="3809"/>
                  </a:cubicBezTo>
                  <a:cubicBezTo>
                    <a:pt x="15594" y="3849"/>
                    <a:pt x="15539" y="3888"/>
                    <a:pt x="15539" y="3927"/>
                  </a:cubicBezTo>
                  <a:cubicBezTo>
                    <a:pt x="15484" y="3967"/>
                    <a:pt x="15484" y="3967"/>
                    <a:pt x="15429" y="4006"/>
                  </a:cubicBezTo>
                  <a:cubicBezTo>
                    <a:pt x="15429" y="3967"/>
                    <a:pt x="15484" y="3967"/>
                    <a:pt x="15484" y="3927"/>
                  </a:cubicBezTo>
                  <a:cubicBezTo>
                    <a:pt x="15484" y="3927"/>
                    <a:pt x="15429" y="3967"/>
                    <a:pt x="15373" y="3967"/>
                  </a:cubicBezTo>
                  <a:cubicBezTo>
                    <a:pt x="15263" y="4006"/>
                    <a:pt x="15153" y="4045"/>
                    <a:pt x="15098" y="4084"/>
                  </a:cubicBezTo>
                  <a:cubicBezTo>
                    <a:pt x="15043" y="4124"/>
                    <a:pt x="14988" y="4163"/>
                    <a:pt x="14933" y="4124"/>
                  </a:cubicBezTo>
                  <a:cubicBezTo>
                    <a:pt x="14878" y="4124"/>
                    <a:pt x="14822" y="4045"/>
                    <a:pt x="14767" y="4084"/>
                  </a:cubicBezTo>
                  <a:cubicBezTo>
                    <a:pt x="14822" y="4084"/>
                    <a:pt x="14878" y="4124"/>
                    <a:pt x="14878" y="4163"/>
                  </a:cubicBezTo>
                  <a:cubicBezTo>
                    <a:pt x="14878" y="4202"/>
                    <a:pt x="14878" y="4202"/>
                    <a:pt x="14878" y="4241"/>
                  </a:cubicBezTo>
                  <a:cubicBezTo>
                    <a:pt x="14878" y="4281"/>
                    <a:pt x="14878" y="4241"/>
                    <a:pt x="14933" y="4281"/>
                  </a:cubicBezTo>
                  <a:cubicBezTo>
                    <a:pt x="14933" y="4281"/>
                    <a:pt x="15043" y="4320"/>
                    <a:pt x="14988" y="4320"/>
                  </a:cubicBezTo>
                  <a:cubicBezTo>
                    <a:pt x="15043" y="4320"/>
                    <a:pt x="15043" y="4359"/>
                    <a:pt x="15043" y="4359"/>
                  </a:cubicBezTo>
                  <a:cubicBezTo>
                    <a:pt x="15043" y="4359"/>
                    <a:pt x="14988" y="4359"/>
                    <a:pt x="14988" y="4320"/>
                  </a:cubicBezTo>
                  <a:cubicBezTo>
                    <a:pt x="14988" y="4320"/>
                    <a:pt x="14988" y="4320"/>
                    <a:pt x="14988" y="4320"/>
                  </a:cubicBezTo>
                  <a:cubicBezTo>
                    <a:pt x="14933" y="4281"/>
                    <a:pt x="14878" y="4281"/>
                    <a:pt x="14822" y="4281"/>
                  </a:cubicBezTo>
                  <a:cubicBezTo>
                    <a:pt x="14822" y="4281"/>
                    <a:pt x="14878" y="4281"/>
                    <a:pt x="14878" y="4281"/>
                  </a:cubicBezTo>
                  <a:cubicBezTo>
                    <a:pt x="14822" y="4241"/>
                    <a:pt x="14822" y="4281"/>
                    <a:pt x="14767" y="4320"/>
                  </a:cubicBezTo>
                  <a:cubicBezTo>
                    <a:pt x="14712" y="4320"/>
                    <a:pt x="14712" y="4320"/>
                    <a:pt x="14657" y="4320"/>
                  </a:cubicBezTo>
                  <a:cubicBezTo>
                    <a:pt x="14602" y="4281"/>
                    <a:pt x="14602" y="4359"/>
                    <a:pt x="14492" y="4399"/>
                  </a:cubicBezTo>
                  <a:cubicBezTo>
                    <a:pt x="14547" y="4359"/>
                    <a:pt x="14547" y="4320"/>
                    <a:pt x="14437" y="4359"/>
                  </a:cubicBezTo>
                  <a:cubicBezTo>
                    <a:pt x="14382" y="4399"/>
                    <a:pt x="14382" y="4399"/>
                    <a:pt x="14437" y="4438"/>
                  </a:cubicBezTo>
                  <a:cubicBezTo>
                    <a:pt x="14437" y="4477"/>
                    <a:pt x="14492" y="4516"/>
                    <a:pt x="14437" y="4556"/>
                  </a:cubicBezTo>
                  <a:cubicBezTo>
                    <a:pt x="14437" y="4595"/>
                    <a:pt x="14382" y="4595"/>
                    <a:pt x="14382" y="4634"/>
                  </a:cubicBezTo>
                  <a:cubicBezTo>
                    <a:pt x="14382" y="4673"/>
                    <a:pt x="14382" y="4673"/>
                    <a:pt x="14382" y="4713"/>
                  </a:cubicBezTo>
                  <a:cubicBezTo>
                    <a:pt x="14382" y="4713"/>
                    <a:pt x="14327" y="4752"/>
                    <a:pt x="14327" y="4752"/>
                  </a:cubicBezTo>
                  <a:cubicBezTo>
                    <a:pt x="14327" y="4791"/>
                    <a:pt x="14327" y="4831"/>
                    <a:pt x="14327" y="4831"/>
                  </a:cubicBezTo>
                  <a:cubicBezTo>
                    <a:pt x="14327" y="4870"/>
                    <a:pt x="14327" y="4948"/>
                    <a:pt x="14327" y="4988"/>
                  </a:cubicBezTo>
                  <a:cubicBezTo>
                    <a:pt x="14271" y="4988"/>
                    <a:pt x="14271" y="4988"/>
                    <a:pt x="14271" y="5027"/>
                  </a:cubicBezTo>
                  <a:cubicBezTo>
                    <a:pt x="14271" y="5027"/>
                    <a:pt x="14271" y="5066"/>
                    <a:pt x="14271" y="5066"/>
                  </a:cubicBezTo>
                  <a:cubicBezTo>
                    <a:pt x="14327" y="4948"/>
                    <a:pt x="13996" y="5066"/>
                    <a:pt x="13941" y="5066"/>
                  </a:cubicBezTo>
                  <a:cubicBezTo>
                    <a:pt x="13886" y="5105"/>
                    <a:pt x="13831" y="5105"/>
                    <a:pt x="13776" y="5105"/>
                  </a:cubicBezTo>
                  <a:cubicBezTo>
                    <a:pt x="13720" y="5145"/>
                    <a:pt x="13720" y="5184"/>
                    <a:pt x="13665" y="5184"/>
                  </a:cubicBezTo>
                  <a:cubicBezTo>
                    <a:pt x="13720" y="5145"/>
                    <a:pt x="13720" y="5145"/>
                    <a:pt x="13720" y="5105"/>
                  </a:cubicBezTo>
                  <a:cubicBezTo>
                    <a:pt x="13776" y="5105"/>
                    <a:pt x="13776" y="5105"/>
                    <a:pt x="13776" y="5066"/>
                  </a:cubicBezTo>
                  <a:cubicBezTo>
                    <a:pt x="13776" y="5066"/>
                    <a:pt x="13720" y="5066"/>
                    <a:pt x="13720" y="5066"/>
                  </a:cubicBezTo>
                  <a:cubicBezTo>
                    <a:pt x="13665" y="5066"/>
                    <a:pt x="13610" y="5105"/>
                    <a:pt x="13555" y="5105"/>
                  </a:cubicBezTo>
                  <a:cubicBezTo>
                    <a:pt x="13500" y="5105"/>
                    <a:pt x="13500" y="5105"/>
                    <a:pt x="13445" y="5066"/>
                  </a:cubicBezTo>
                  <a:cubicBezTo>
                    <a:pt x="13390" y="5066"/>
                    <a:pt x="13390" y="5066"/>
                    <a:pt x="13335" y="5027"/>
                  </a:cubicBezTo>
                  <a:cubicBezTo>
                    <a:pt x="13335" y="4948"/>
                    <a:pt x="13280" y="4909"/>
                    <a:pt x="13280" y="4870"/>
                  </a:cubicBezTo>
                  <a:cubicBezTo>
                    <a:pt x="13280" y="4831"/>
                    <a:pt x="13280" y="4831"/>
                    <a:pt x="13224" y="4791"/>
                  </a:cubicBezTo>
                  <a:cubicBezTo>
                    <a:pt x="13169" y="4752"/>
                    <a:pt x="13114" y="4713"/>
                    <a:pt x="13059" y="4713"/>
                  </a:cubicBezTo>
                  <a:cubicBezTo>
                    <a:pt x="13004" y="4673"/>
                    <a:pt x="12949" y="4673"/>
                    <a:pt x="12949" y="4634"/>
                  </a:cubicBezTo>
                  <a:cubicBezTo>
                    <a:pt x="12894" y="4634"/>
                    <a:pt x="12894" y="4556"/>
                    <a:pt x="12894" y="4516"/>
                  </a:cubicBezTo>
                  <a:cubicBezTo>
                    <a:pt x="12949" y="4477"/>
                    <a:pt x="12949" y="4438"/>
                    <a:pt x="13004" y="4438"/>
                  </a:cubicBezTo>
                  <a:cubicBezTo>
                    <a:pt x="13059" y="4399"/>
                    <a:pt x="13059" y="4399"/>
                    <a:pt x="13059" y="4399"/>
                  </a:cubicBezTo>
                  <a:cubicBezTo>
                    <a:pt x="13114" y="4399"/>
                    <a:pt x="13114" y="4399"/>
                    <a:pt x="13114" y="4359"/>
                  </a:cubicBezTo>
                  <a:cubicBezTo>
                    <a:pt x="13169" y="4320"/>
                    <a:pt x="13059" y="4281"/>
                    <a:pt x="13169" y="4241"/>
                  </a:cubicBezTo>
                  <a:cubicBezTo>
                    <a:pt x="13335" y="4241"/>
                    <a:pt x="13445" y="4202"/>
                    <a:pt x="13610" y="4202"/>
                  </a:cubicBezTo>
                  <a:cubicBezTo>
                    <a:pt x="13665" y="4202"/>
                    <a:pt x="13720" y="4163"/>
                    <a:pt x="13720" y="4163"/>
                  </a:cubicBezTo>
                  <a:cubicBezTo>
                    <a:pt x="13831" y="4202"/>
                    <a:pt x="13831" y="4163"/>
                    <a:pt x="13831" y="4124"/>
                  </a:cubicBezTo>
                  <a:cubicBezTo>
                    <a:pt x="13776" y="4084"/>
                    <a:pt x="13776" y="4045"/>
                    <a:pt x="13776" y="4006"/>
                  </a:cubicBezTo>
                  <a:cubicBezTo>
                    <a:pt x="13720" y="3967"/>
                    <a:pt x="13776" y="3888"/>
                    <a:pt x="13720" y="3888"/>
                  </a:cubicBezTo>
                  <a:cubicBezTo>
                    <a:pt x="13776" y="3888"/>
                    <a:pt x="13720" y="3849"/>
                    <a:pt x="13665" y="3809"/>
                  </a:cubicBezTo>
                  <a:cubicBezTo>
                    <a:pt x="13665" y="3809"/>
                    <a:pt x="13610" y="3809"/>
                    <a:pt x="13610" y="3770"/>
                  </a:cubicBezTo>
                  <a:cubicBezTo>
                    <a:pt x="13555" y="3770"/>
                    <a:pt x="13500" y="3731"/>
                    <a:pt x="13500" y="3692"/>
                  </a:cubicBezTo>
                  <a:cubicBezTo>
                    <a:pt x="13445" y="3652"/>
                    <a:pt x="13445" y="3652"/>
                    <a:pt x="13445" y="3613"/>
                  </a:cubicBezTo>
                  <a:cubicBezTo>
                    <a:pt x="13445" y="3574"/>
                    <a:pt x="13445" y="3574"/>
                    <a:pt x="13390" y="3574"/>
                  </a:cubicBezTo>
                  <a:cubicBezTo>
                    <a:pt x="13390" y="3535"/>
                    <a:pt x="13335" y="3535"/>
                    <a:pt x="13280" y="3535"/>
                  </a:cubicBezTo>
                  <a:cubicBezTo>
                    <a:pt x="13114" y="3535"/>
                    <a:pt x="13004" y="3535"/>
                    <a:pt x="12839" y="3495"/>
                  </a:cubicBezTo>
                  <a:cubicBezTo>
                    <a:pt x="12729" y="3495"/>
                    <a:pt x="12618" y="3495"/>
                    <a:pt x="12453" y="3456"/>
                  </a:cubicBezTo>
                  <a:cubicBezTo>
                    <a:pt x="12398" y="3456"/>
                    <a:pt x="12398" y="3417"/>
                    <a:pt x="12343" y="3417"/>
                  </a:cubicBezTo>
                  <a:cubicBezTo>
                    <a:pt x="12288" y="3377"/>
                    <a:pt x="12233" y="3338"/>
                    <a:pt x="12178" y="3338"/>
                  </a:cubicBezTo>
                  <a:cubicBezTo>
                    <a:pt x="12122" y="3338"/>
                    <a:pt x="12067" y="3338"/>
                    <a:pt x="12122" y="3377"/>
                  </a:cubicBezTo>
                  <a:cubicBezTo>
                    <a:pt x="12178" y="3456"/>
                    <a:pt x="12233" y="3495"/>
                    <a:pt x="12343" y="3535"/>
                  </a:cubicBezTo>
                  <a:cubicBezTo>
                    <a:pt x="12398" y="3613"/>
                    <a:pt x="12563" y="3652"/>
                    <a:pt x="12563" y="3731"/>
                  </a:cubicBezTo>
                  <a:cubicBezTo>
                    <a:pt x="12563" y="3809"/>
                    <a:pt x="12563" y="3888"/>
                    <a:pt x="12563" y="3967"/>
                  </a:cubicBezTo>
                  <a:cubicBezTo>
                    <a:pt x="12563" y="3967"/>
                    <a:pt x="12618" y="3927"/>
                    <a:pt x="12673" y="3927"/>
                  </a:cubicBezTo>
                  <a:cubicBezTo>
                    <a:pt x="12618" y="3927"/>
                    <a:pt x="12508" y="3967"/>
                    <a:pt x="12508" y="4006"/>
                  </a:cubicBezTo>
                  <a:cubicBezTo>
                    <a:pt x="12508" y="4006"/>
                    <a:pt x="12563" y="4006"/>
                    <a:pt x="12563" y="4006"/>
                  </a:cubicBezTo>
                  <a:cubicBezTo>
                    <a:pt x="12563" y="4006"/>
                    <a:pt x="12508" y="4006"/>
                    <a:pt x="12508" y="4045"/>
                  </a:cubicBezTo>
                  <a:cubicBezTo>
                    <a:pt x="12508" y="4045"/>
                    <a:pt x="12508" y="4084"/>
                    <a:pt x="12508" y="4084"/>
                  </a:cubicBezTo>
                  <a:cubicBezTo>
                    <a:pt x="12563" y="4084"/>
                    <a:pt x="12618" y="4045"/>
                    <a:pt x="12563" y="4084"/>
                  </a:cubicBezTo>
                  <a:cubicBezTo>
                    <a:pt x="12563" y="4124"/>
                    <a:pt x="12508" y="4084"/>
                    <a:pt x="12508" y="4124"/>
                  </a:cubicBezTo>
                  <a:cubicBezTo>
                    <a:pt x="12453" y="4124"/>
                    <a:pt x="12508" y="4202"/>
                    <a:pt x="12508" y="4202"/>
                  </a:cubicBezTo>
                  <a:cubicBezTo>
                    <a:pt x="12508" y="4241"/>
                    <a:pt x="12453" y="4281"/>
                    <a:pt x="12453" y="4281"/>
                  </a:cubicBezTo>
                  <a:cubicBezTo>
                    <a:pt x="12508" y="4281"/>
                    <a:pt x="12508" y="4281"/>
                    <a:pt x="12508" y="4281"/>
                  </a:cubicBezTo>
                  <a:cubicBezTo>
                    <a:pt x="12508" y="4320"/>
                    <a:pt x="12508" y="4320"/>
                    <a:pt x="12508" y="4320"/>
                  </a:cubicBezTo>
                  <a:cubicBezTo>
                    <a:pt x="12508" y="4320"/>
                    <a:pt x="12508" y="4281"/>
                    <a:pt x="12453" y="4320"/>
                  </a:cubicBezTo>
                  <a:cubicBezTo>
                    <a:pt x="12453" y="4320"/>
                    <a:pt x="12453" y="4399"/>
                    <a:pt x="12453" y="4399"/>
                  </a:cubicBezTo>
                  <a:cubicBezTo>
                    <a:pt x="12398" y="4477"/>
                    <a:pt x="12398" y="4556"/>
                    <a:pt x="12343" y="4595"/>
                  </a:cubicBezTo>
                  <a:cubicBezTo>
                    <a:pt x="12343" y="4634"/>
                    <a:pt x="12343" y="4713"/>
                    <a:pt x="12343" y="4752"/>
                  </a:cubicBezTo>
                  <a:cubicBezTo>
                    <a:pt x="12343" y="4791"/>
                    <a:pt x="12398" y="4791"/>
                    <a:pt x="12453" y="4791"/>
                  </a:cubicBezTo>
                  <a:cubicBezTo>
                    <a:pt x="12508" y="4791"/>
                    <a:pt x="12508" y="4831"/>
                    <a:pt x="12563" y="4831"/>
                  </a:cubicBezTo>
                  <a:cubicBezTo>
                    <a:pt x="12563" y="4870"/>
                    <a:pt x="12563" y="4870"/>
                    <a:pt x="12618" y="4870"/>
                  </a:cubicBezTo>
                  <a:cubicBezTo>
                    <a:pt x="12563" y="4909"/>
                    <a:pt x="12618" y="4909"/>
                    <a:pt x="12618" y="4948"/>
                  </a:cubicBezTo>
                  <a:cubicBezTo>
                    <a:pt x="12673" y="4948"/>
                    <a:pt x="12673" y="5027"/>
                    <a:pt x="12729" y="5027"/>
                  </a:cubicBezTo>
                  <a:cubicBezTo>
                    <a:pt x="12673" y="5027"/>
                    <a:pt x="12673" y="5066"/>
                    <a:pt x="12673" y="5105"/>
                  </a:cubicBezTo>
                  <a:cubicBezTo>
                    <a:pt x="12673" y="5105"/>
                    <a:pt x="12673" y="5105"/>
                    <a:pt x="12618" y="5145"/>
                  </a:cubicBezTo>
                  <a:cubicBezTo>
                    <a:pt x="12618" y="5145"/>
                    <a:pt x="12673" y="5223"/>
                    <a:pt x="12673" y="5263"/>
                  </a:cubicBezTo>
                  <a:cubicBezTo>
                    <a:pt x="12729" y="5263"/>
                    <a:pt x="12729" y="5223"/>
                    <a:pt x="12729" y="5263"/>
                  </a:cubicBezTo>
                  <a:cubicBezTo>
                    <a:pt x="12729" y="5263"/>
                    <a:pt x="12673" y="5263"/>
                    <a:pt x="12673" y="5302"/>
                  </a:cubicBezTo>
                  <a:cubicBezTo>
                    <a:pt x="12618" y="5302"/>
                    <a:pt x="12618" y="5380"/>
                    <a:pt x="12618" y="5420"/>
                  </a:cubicBezTo>
                  <a:cubicBezTo>
                    <a:pt x="12563" y="5498"/>
                    <a:pt x="12453" y="5616"/>
                    <a:pt x="12508" y="5695"/>
                  </a:cubicBezTo>
                  <a:cubicBezTo>
                    <a:pt x="12508" y="5734"/>
                    <a:pt x="12508" y="5773"/>
                    <a:pt x="12508" y="5773"/>
                  </a:cubicBezTo>
                  <a:cubicBezTo>
                    <a:pt x="12508" y="5812"/>
                    <a:pt x="12508" y="5812"/>
                    <a:pt x="12508" y="5852"/>
                  </a:cubicBezTo>
                  <a:cubicBezTo>
                    <a:pt x="12508" y="5891"/>
                    <a:pt x="12563" y="5930"/>
                    <a:pt x="12508" y="5969"/>
                  </a:cubicBezTo>
                  <a:cubicBezTo>
                    <a:pt x="12508" y="5930"/>
                    <a:pt x="12453" y="5891"/>
                    <a:pt x="12453" y="5812"/>
                  </a:cubicBezTo>
                  <a:cubicBezTo>
                    <a:pt x="12453" y="5773"/>
                    <a:pt x="12453" y="5773"/>
                    <a:pt x="12453" y="5773"/>
                  </a:cubicBezTo>
                  <a:cubicBezTo>
                    <a:pt x="12398" y="5734"/>
                    <a:pt x="12398" y="5695"/>
                    <a:pt x="12343" y="5695"/>
                  </a:cubicBezTo>
                  <a:cubicBezTo>
                    <a:pt x="12288" y="5695"/>
                    <a:pt x="12288" y="5695"/>
                    <a:pt x="12288" y="5734"/>
                  </a:cubicBezTo>
                  <a:cubicBezTo>
                    <a:pt x="12233" y="5734"/>
                    <a:pt x="12178" y="5734"/>
                    <a:pt x="12178" y="5773"/>
                  </a:cubicBezTo>
                  <a:cubicBezTo>
                    <a:pt x="12122" y="5773"/>
                    <a:pt x="12122" y="5773"/>
                    <a:pt x="12178" y="5812"/>
                  </a:cubicBezTo>
                  <a:cubicBezTo>
                    <a:pt x="12233" y="5812"/>
                    <a:pt x="12178" y="5852"/>
                    <a:pt x="12178" y="5891"/>
                  </a:cubicBezTo>
                  <a:cubicBezTo>
                    <a:pt x="12178" y="5852"/>
                    <a:pt x="12178" y="5852"/>
                    <a:pt x="12178" y="5812"/>
                  </a:cubicBezTo>
                  <a:cubicBezTo>
                    <a:pt x="12122" y="5812"/>
                    <a:pt x="12122" y="5812"/>
                    <a:pt x="12122" y="5812"/>
                  </a:cubicBezTo>
                  <a:cubicBezTo>
                    <a:pt x="12122" y="5812"/>
                    <a:pt x="12067" y="5773"/>
                    <a:pt x="12067" y="5773"/>
                  </a:cubicBezTo>
                  <a:cubicBezTo>
                    <a:pt x="12067" y="5773"/>
                    <a:pt x="12122" y="5773"/>
                    <a:pt x="12122" y="5773"/>
                  </a:cubicBezTo>
                  <a:cubicBezTo>
                    <a:pt x="12122" y="5734"/>
                    <a:pt x="12178" y="5734"/>
                    <a:pt x="12178" y="5695"/>
                  </a:cubicBezTo>
                  <a:cubicBezTo>
                    <a:pt x="12178" y="5695"/>
                    <a:pt x="12233" y="5695"/>
                    <a:pt x="12233" y="5655"/>
                  </a:cubicBezTo>
                  <a:cubicBezTo>
                    <a:pt x="12288" y="5655"/>
                    <a:pt x="12288" y="5616"/>
                    <a:pt x="12233" y="5577"/>
                  </a:cubicBezTo>
                  <a:cubicBezTo>
                    <a:pt x="12233" y="5577"/>
                    <a:pt x="12233" y="5577"/>
                    <a:pt x="12178" y="5577"/>
                  </a:cubicBezTo>
                  <a:cubicBezTo>
                    <a:pt x="12178" y="5577"/>
                    <a:pt x="12122" y="5577"/>
                    <a:pt x="12122" y="5537"/>
                  </a:cubicBezTo>
                  <a:cubicBezTo>
                    <a:pt x="12067" y="5537"/>
                    <a:pt x="12122" y="5459"/>
                    <a:pt x="12067" y="5459"/>
                  </a:cubicBezTo>
                  <a:cubicBezTo>
                    <a:pt x="12012" y="5459"/>
                    <a:pt x="11902" y="5498"/>
                    <a:pt x="11847" y="5498"/>
                  </a:cubicBezTo>
                  <a:cubicBezTo>
                    <a:pt x="11792" y="5498"/>
                    <a:pt x="11737" y="5498"/>
                    <a:pt x="11682" y="5498"/>
                  </a:cubicBezTo>
                  <a:cubicBezTo>
                    <a:pt x="11737" y="5498"/>
                    <a:pt x="11792" y="5498"/>
                    <a:pt x="11737" y="5459"/>
                  </a:cubicBezTo>
                  <a:cubicBezTo>
                    <a:pt x="11737" y="5420"/>
                    <a:pt x="11571" y="5380"/>
                    <a:pt x="11571" y="5380"/>
                  </a:cubicBezTo>
                  <a:cubicBezTo>
                    <a:pt x="11461" y="5380"/>
                    <a:pt x="11406" y="5498"/>
                    <a:pt x="11406" y="5537"/>
                  </a:cubicBezTo>
                  <a:cubicBezTo>
                    <a:pt x="11351" y="5577"/>
                    <a:pt x="11296" y="5655"/>
                    <a:pt x="11241" y="5695"/>
                  </a:cubicBezTo>
                  <a:cubicBezTo>
                    <a:pt x="11186" y="5734"/>
                    <a:pt x="11186" y="5773"/>
                    <a:pt x="11131" y="5773"/>
                  </a:cubicBezTo>
                  <a:cubicBezTo>
                    <a:pt x="11076" y="5812"/>
                    <a:pt x="11076" y="5812"/>
                    <a:pt x="11020" y="5812"/>
                  </a:cubicBezTo>
                  <a:cubicBezTo>
                    <a:pt x="10910" y="5852"/>
                    <a:pt x="10800" y="5852"/>
                    <a:pt x="10745" y="5891"/>
                  </a:cubicBezTo>
                  <a:cubicBezTo>
                    <a:pt x="10635" y="5969"/>
                    <a:pt x="10524" y="6048"/>
                    <a:pt x="10414" y="6127"/>
                  </a:cubicBezTo>
                  <a:cubicBezTo>
                    <a:pt x="10359" y="6166"/>
                    <a:pt x="10304" y="6205"/>
                    <a:pt x="10249" y="6284"/>
                  </a:cubicBezTo>
                  <a:cubicBezTo>
                    <a:pt x="10249" y="6362"/>
                    <a:pt x="10249" y="6401"/>
                    <a:pt x="10304" y="6480"/>
                  </a:cubicBezTo>
                  <a:cubicBezTo>
                    <a:pt x="10359" y="6519"/>
                    <a:pt x="10414" y="6598"/>
                    <a:pt x="10469" y="6637"/>
                  </a:cubicBezTo>
                  <a:cubicBezTo>
                    <a:pt x="10469" y="6676"/>
                    <a:pt x="10524" y="6676"/>
                    <a:pt x="10524" y="6716"/>
                  </a:cubicBezTo>
                  <a:cubicBezTo>
                    <a:pt x="10580" y="6755"/>
                    <a:pt x="10580" y="6794"/>
                    <a:pt x="10580" y="6833"/>
                  </a:cubicBezTo>
                  <a:cubicBezTo>
                    <a:pt x="10635" y="6873"/>
                    <a:pt x="10635" y="6873"/>
                    <a:pt x="10635" y="6912"/>
                  </a:cubicBezTo>
                  <a:cubicBezTo>
                    <a:pt x="10635" y="6912"/>
                    <a:pt x="10690" y="6912"/>
                    <a:pt x="10690" y="6951"/>
                  </a:cubicBezTo>
                  <a:cubicBezTo>
                    <a:pt x="10635" y="6912"/>
                    <a:pt x="10635" y="6912"/>
                    <a:pt x="10635" y="6951"/>
                  </a:cubicBezTo>
                  <a:cubicBezTo>
                    <a:pt x="10635" y="6951"/>
                    <a:pt x="10635" y="6991"/>
                    <a:pt x="10635" y="6991"/>
                  </a:cubicBezTo>
                  <a:cubicBezTo>
                    <a:pt x="10635" y="7030"/>
                    <a:pt x="10690" y="7069"/>
                    <a:pt x="10690" y="7108"/>
                  </a:cubicBezTo>
                  <a:cubicBezTo>
                    <a:pt x="10690" y="7148"/>
                    <a:pt x="10635" y="7108"/>
                    <a:pt x="10635" y="7108"/>
                  </a:cubicBezTo>
                  <a:cubicBezTo>
                    <a:pt x="10580" y="7108"/>
                    <a:pt x="10524" y="7108"/>
                    <a:pt x="10524" y="7108"/>
                  </a:cubicBezTo>
                  <a:cubicBezTo>
                    <a:pt x="10469" y="7108"/>
                    <a:pt x="10469" y="7069"/>
                    <a:pt x="10414" y="7069"/>
                  </a:cubicBezTo>
                  <a:cubicBezTo>
                    <a:pt x="10414" y="7069"/>
                    <a:pt x="10359" y="6991"/>
                    <a:pt x="10359" y="7030"/>
                  </a:cubicBezTo>
                  <a:cubicBezTo>
                    <a:pt x="10304" y="7030"/>
                    <a:pt x="10304" y="7069"/>
                    <a:pt x="10304" y="7069"/>
                  </a:cubicBezTo>
                  <a:cubicBezTo>
                    <a:pt x="10304" y="7069"/>
                    <a:pt x="10359" y="7069"/>
                    <a:pt x="10359" y="7069"/>
                  </a:cubicBezTo>
                  <a:cubicBezTo>
                    <a:pt x="10359" y="7069"/>
                    <a:pt x="10359" y="7069"/>
                    <a:pt x="10359" y="7069"/>
                  </a:cubicBezTo>
                  <a:cubicBezTo>
                    <a:pt x="10359" y="7069"/>
                    <a:pt x="10304" y="7108"/>
                    <a:pt x="10304" y="7108"/>
                  </a:cubicBezTo>
                  <a:cubicBezTo>
                    <a:pt x="10304" y="7108"/>
                    <a:pt x="10194" y="7108"/>
                    <a:pt x="10139" y="7108"/>
                  </a:cubicBezTo>
                  <a:cubicBezTo>
                    <a:pt x="10139" y="7108"/>
                    <a:pt x="10084" y="7069"/>
                    <a:pt x="10084" y="7069"/>
                  </a:cubicBezTo>
                  <a:cubicBezTo>
                    <a:pt x="10029" y="7030"/>
                    <a:pt x="10084" y="7030"/>
                    <a:pt x="10029" y="7030"/>
                  </a:cubicBezTo>
                  <a:cubicBezTo>
                    <a:pt x="9918" y="6991"/>
                    <a:pt x="9753" y="6951"/>
                    <a:pt x="9643" y="6912"/>
                  </a:cubicBezTo>
                  <a:cubicBezTo>
                    <a:pt x="9643" y="6912"/>
                    <a:pt x="9588" y="6873"/>
                    <a:pt x="9588" y="6912"/>
                  </a:cubicBezTo>
                  <a:cubicBezTo>
                    <a:pt x="9588" y="6912"/>
                    <a:pt x="9643" y="6951"/>
                    <a:pt x="9643" y="6951"/>
                  </a:cubicBezTo>
                  <a:cubicBezTo>
                    <a:pt x="9588" y="6951"/>
                    <a:pt x="9588" y="6951"/>
                    <a:pt x="9588" y="6951"/>
                  </a:cubicBezTo>
                  <a:cubicBezTo>
                    <a:pt x="9588" y="6951"/>
                    <a:pt x="9478" y="6951"/>
                    <a:pt x="9478" y="6951"/>
                  </a:cubicBezTo>
                  <a:cubicBezTo>
                    <a:pt x="9478" y="6991"/>
                    <a:pt x="9478" y="6991"/>
                    <a:pt x="9478" y="7030"/>
                  </a:cubicBezTo>
                  <a:cubicBezTo>
                    <a:pt x="9478" y="7030"/>
                    <a:pt x="9422" y="7030"/>
                    <a:pt x="9422" y="7030"/>
                  </a:cubicBezTo>
                  <a:cubicBezTo>
                    <a:pt x="9422" y="7030"/>
                    <a:pt x="9422" y="7030"/>
                    <a:pt x="9422" y="6991"/>
                  </a:cubicBezTo>
                  <a:cubicBezTo>
                    <a:pt x="9478" y="6951"/>
                    <a:pt x="9367" y="6951"/>
                    <a:pt x="9422" y="6912"/>
                  </a:cubicBezTo>
                  <a:cubicBezTo>
                    <a:pt x="9478" y="6912"/>
                    <a:pt x="9478" y="6912"/>
                    <a:pt x="9533" y="6912"/>
                  </a:cubicBezTo>
                  <a:cubicBezTo>
                    <a:pt x="9533" y="6912"/>
                    <a:pt x="9533" y="6912"/>
                    <a:pt x="9533" y="6912"/>
                  </a:cubicBezTo>
                  <a:cubicBezTo>
                    <a:pt x="9533" y="6912"/>
                    <a:pt x="9588" y="6912"/>
                    <a:pt x="9588" y="6912"/>
                  </a:cubicBezTo>
                  <a:cubicBezTo>
                    <a:pt x="9588" y="6912"/>
                    <a:pt x="9588" y="6873"/>
                    <a:pt x="9588" y="6873"/>
                  </a:cubicBezTo>
                  <a:cubicBezTo>
                    <a:pt x="9533" y="6833"/>
                    <a:pt x="9478" y="6873"/>
                    <a:pt x="9478" y="6873"/>
                  </a:cubicBezTo>
                  <a:cubicBezTo>
                    <a:pt x="9422" y="6873"/>
                    <a:pt x="9422" y="6833"/>
                    <a:pt x="9367" y="6833"/>
                  </a:cubicBezTo>
                  <a:cubicBezTo>
                    <a:pt x="9367" y="6833"/>
                    <a:pt x="9257" y="6794"/>
                    <a:pt x="9257" y="6755"/>
                  </a:cubicBezTo>
                  <a:cubicBezTo>
                    <a:pt x="9202" y="6716"/>
                    <a:pt x="9257" y="6716"/>
                    <a:pt x="9202" y="6676"/>
                  </a:cubicBezTo>
                  <a:cubicBezTo>
                    <a:pt x="9147" y="6676"/>
                    <a:pt x="9037" y="6637"/>
                    <a:pt x="8982" y="6637"/>
                  </a:cubicBezTo>
                  <a:cubicBezTo>
                    <a:pt x="8927" y="6598"/>
                    <a:pt x="8927" y="6598"/>
                    <a:pt x="8871" y="6598"/>
                  </a:cubicBezTo>
                  <a:cubicBezTo>
                    <a:pt x="8761" y="6598"/>
                    <a:pt x="8816" y="6637"/>
                    <a:pt x="8816" y="6676"/>
                  </a:cubicBezTo>
                  <a:cubicBezTo>
                    <a:pt x="8816" y="6676"/>
                    <a:pt x="8816" y="6755"/>
                    <a:pt x="8761" y="6755"/>
                  </a:cubicBezTo>
                  <a:cubicBezTo>
                    <a:pt x="8761" y="6794"/>
                    <a:pt x="8706" y="6794"/>
                    <a:pt x="8706" y="6794"/>
                  </a:cubicBezTo>
                  <a:cubicBezTo>
                    <a:pt x="8706" y="6794"/>
                    <a:pt x="8706" y="6794"/>
                    <a:pt x="8706" y="6794"/>
                  </a:cubicBezTo>
                  <a:cubicBezTo>
                    <a:pt x="8651" y="6833"/>
                    <a:pt x="8651" y="6794"/>
                    <a:pt x="8651" y="6794"/>
                  </a:cubicBezTo>
                  <a:cubicBezTo>
                    <a:pt x="8541" y="6794"/>
                    <a:pt x="8596" y="6873"/>
                    <a:pt x="8651" y="6873"/>
                  </a:cubicBezTo>
                  <a:cubicBezTo>
                    <a:pt x="8651" y="6873"/>
                    <a:pt x="8651" y="6873"/>
                    <a:pt x="8651" y="6873"/>
                  </a:cubicBezTo>
                  <a:cubicBezTo>
                    <a:pt x="8651" y="6912"/>
                    <a:pt x="8651" y="6951"/>
                    <a:pt x="8651" y="6991"/>
                  </a:cubicBezTo>
                  <a:cubicBezTo>
                    <a:pt x="8651" y="6991"/>
                    <a:pt x="8706" y="6991"/>
                    <a:pt x="8706" y="6991"/>
                  </a:cubicBezTo>
                  <a:cubicBezTo>
                    <a:pt x="8761" y="6991"/>
                    <a:pt x="8761" y="6991"/>
                    <a:pt x="8761" y="7030"/>
                  </a:cubicBezTo>
                  <a:cubicBezTo>
                    <a:pt x="8761" y="7069"/>
                    <a:pt x="8816" y="7108"/>
                    <a:pt x="8871" y="7148"/>
                  </a:cubicBezTo>
                  <a:cubicBezTo>
                    <a:pt x="8871" y="7187"/>
                    <a:pt x="8927" y="7226"/>
                    <a:pt x="8927" y="7265"/>
                  </a:cubicBezTo>
                  <a:cubicBezTo>
                    <a:pt x="8982" y="7265"/>
                    <a:pt x="9037" y="7305"/>
                    <a:pt x="9092" y="7265"/>
                  </a:cubicBezTo>
                  <a:cubicBezTo>
                    <a:pt x="9092" y="7265"/>
                    <a:pt x="9092" y="7265"/>
                    <a:pt x="9147" y="7265"/>
                  </a:cubicBezTo>
                  <a:cubicBezTo>
                    <a:pt x="9147" y="7265"/>
                    <a:pt x="9202" y="7265"/>
                    <a:pt x="9202" y="7265"/>
                  </a:cubicBezTo>
                  <a:cubicBezTo>
                    <a:pt x="9202" y="7226"/>
                    <a:pt x="9202" y="7226"/>
                    <a:pt x="9257" y="7226"/>
                  </a:cubicBezTo>
                  <a:cubicBezTo>
                    <a:pt x="9257" y="7187"/>
                    <a:pt x="9257" y="7226"/>
                    <a:pt x="9312" y="7226"/>
                  </a:cubicBezTo>
                  <a:cubicBezTo>
                    <a:pt x="9312" y="7226"/>
                    <a:pt x="9257" y="7265"/>
                    <a:pt x="9312" y="7265"/>
                  </a:cubicBezTo>
                  <a:cubicBezTo>
                    <a:pt x="9312" y="7265"/>
                    <a:pt x="9312" y="7265"/>
                    <a:pt x="9367" y="7265"/>
                  </a:cubicBezTo>
                  <a:cubicBezTo>
                    <a:pt x="9312" y="7305"/>
                    <a:pt x="9422" y="7305"/>
                    <a:pt x="9367" y="7344"/>
                  </a:cubicBezTo>
                  <a:cubicBezTo>
                    <a:pt x="9367" y="7383"/>
                    <a:pt x="9312" y="7344"/>
                    <a:pt x="9367" y="7383"/>
                  </a:cubicBezTo>
                  <a:cubicBezTo>
                    <a:pt x="9367" y="7423"/>
                    <a:pt x="9422" y="7423"/>
                    <a:pt x="9422" y="7462"/>
                  </a:cubicBezTo>
                  <a:cubicBezTo>
                    <a:pt x="9422" y="7501"/>
                    <a:pt x="9422" y="7580"/>
                    <a:pt x="9367" y="7619"/>
                  </a:cubicBezTo>
                  <a:cubicBezTo>
                    <a:pt x="9367" y="7619"/>
                    <a:pt x="9367" y="7658"/>
                    <a:pt x="9312" y="7658"/>
                  </a:cubicBezTo>
                  <a:cubicBezTo>
                    <a:pt x="9312" y="7658"/>
                    <a:pt x="9257" y="7658"/>
                    <a:pt x="9202" y="7658"/>
                  </a:cubicBezTo>
                  <a:cubicBezTo>
                    <a:pt x="9202" y="7658"/>
                    <a:pt x="9202" y="7697"/>
                    <a:pt x="9202" y="7737"/>
                  </a:cubicBezTo>
                  <a:cubicBezTo>
                    <a:pt x="9202" y="7737"/>
                    <a:pt x="9147" y="7737"/>
                    <a:pt x="9092" y="7737"/>
                  </a:cubicBezTo>
                  <a:cubicBezTo>
                    <a:pt x="9037" y="7737"/>
                    <a:pt x="9037" y="7697"/>
                    <a:pt x="8982" y="7658"/>
                  </a:cubicBezTo>
                  <a:cubicBezTo>
                    <a:pt x="8927" y="7658"/>
                    <a:pt x="8927" y="7658"/>
                    <a:pt x="8871" y="7658"/>
                  </a:cubicBezTo>
                  <a:cubicBezTo>
                    <a:pt x="8871" y="7658"/>
                    <a:pt x="8871" y="7658"/>
                    <a:pt x="8871" y="7658"/>
                  </a:cubicBezTo>
                  <a:cubicBezTo>
                    <a:pt x="8871" y="7619"/>
                    <a:pt x="8871" y="7619"/>
                    <a:pt x="8816" y="7619"/>
                  </a:cubicBezTo>
                  <a:cubicBezTo>
                    <a:pt x="8816" y="7619"/>
                    <a:pt x="8816" y="7658"/>
                    <a:pt x="8816" y="7658"/>
                  </a:cubicBezTo>
                  <a:cubicBezTo>
                    <a:pt x="8816" y="7658"/>
                    <a:pt x="8761" y="7619"/>
                    <a:pt x="8761" y="7619"/>
                  </a:cubicBezTo>
                  <a:cubicBezTo>
                    <a:pt x="8761" y="7619"/>
                    <a:pt x="8761" y="7658"/>
                    <a:pt x="8706" y="7619"/>
                  </a:cubicBezTo>
                  <a:cubicBezTo>
                    <a:pt x="8706" y="7619"/>
                    <a:pt x="8651" y="7619"/>
                    <a:pt x="8651" y="7580"/>
                  </a:cubicBezTo>
                  <a:cubicBezTo>
                    <a:pt x="8596" y="7580"/>
                    <a:pt x="8541" y="7580"/>
                    <a:pt x="8541" y="7580"/>
                  </a:cubicBezTo>
                  <a:cubicBezTo>
                    <a:pt x="8486" y="7540"/>
                    <a:pt x="8541" y="7540"/>
                    <a:pt x="8541" y="7540"/>
                  </a:cubicBezTo>
                  <a:cubicBezTo>
                    <a:pt x="8541" y="7540"/>
                    <a:pt x="8486" y="7501"/>
                    <a:pt x="8486" y="7501"/>
                  </a:cubicBezTo>
                  <a:cubicBezTo>
                    <a:pt x="8486" y="7501"/>
                    <a:pt x="8486" y="7462"/>
                    <a:pt x="8486" y="7462"/>
                  </a:cubicBezTo>
                  <a:cubicBezTo>
                    <a:pt x="8486" y="7423"/>
                    <a:pt x="8431" y="7423"/>
                    <a:pt x="8376" y="7383"/>
                  </a:cubicBezTo>
                  <a:cubicBezTo>
                    <a:pt x="8376" y="7423"/>
                    <a:pt x="8376" y="7423"/>
                    <a:pt x="8376" y="7383"/>
                  </a:cubicBezTo>
                  <a:cubicBezTo>
                    <a:pt x="8320" y="7383"/>
                    <a:pt x="8320" y="7344"/>
                    <a:pt x="8320" y="7344"/>
                  </a:cubicBezTo>
                  <a:cubicBezTo>
                    <a:pt x="8320" y="7344"/>
                    <a:pt x="8320" y="7344"/>
                    <a:pt x="8320" y="7305"/>
                  </a:cubicBezTo>
                  <a:cubicBezTo>
                    <a:pt x="8265" y="7305"/>
                    <a:pt x="8210" y="7265"/>
                    <a:pt x="8210" y="7265"/>
                  </a:cubicBezTo>
                  <a:cubicBezTo>
                    <a:pt x="8100" y="7226"/>
                    <a:pt x="8210" y="7265"/>
                    <a:pt x="8155" y="7305"/>
                  </a:cubicBezTo>
                  <a:cubicBezTo>
                    <a:pt x="8155" y="7305"/>
                    <a:pt x="8100" y="7344"/>
                    <a:pt x="8045" y="7344"/>
                  </a:cubicBezTo>
                  <a:cubicBezTo>
                    <a:pt x="7990" y="7305"/>
                    <a:pt x="8045" y="7265"/>
                    <a:pt x="7990" y="7265"/>
                  </a:cubicBezTo>
                  <a:cubicBezTo>
                    <a:pt x="7990" y="7265"/>
                    <a:pt x="7935" y="7265"/>
                    <a:pt x="7935" y="7226"/>
                  </a:cubicBezTo>
                  <a:cubicBezTo>
                    <a:pt x="7935" y="7226"/>
                    <a:pt x="7880" y="7226"/>
                    <a:pt x="7880" y="7226"/>
                  </a:cubicBezTo>
                  <a:cubicBezTo>
                    <a:pt x="7824" y="7187"/>
                    <a:pt x="7880" y="7187"/>
                    <a:pt x="7824" y="7148"/>
                  </a:cubicBezTo>
                  <a:cubicBezTo>
                    <a:pt x="7824" y="7148"/>
                    <a:pt x="7769" y="7148"/>
                    <a:pt x="7769" y="7108"/>
                  </a:cubicBezTo>
                  <a:cubicBezTo>
                    <a:pt x="7769" y="7108"/>
                    <a:pt x="7769" y="7108"/>
                    <a:pt x="7714" y="7108"/>
                  </a:cubicBezTo>
                  <a:cubicBezTo>
                    <a:pt x="7769" y="7108"/>
                    <a:pt x="7824" y="7108"/>
                    <a:pt x="7824" y="7069"/>
                  </a:cubicBezTo>
                  <a:cubicBezTo>
                    <a:pt x="7880" y="7030"/>
                    <a:pt x="7769" y="6991"/>
                    <a:pt x="7769" y="6991"/>
                  </a:cubicBezTo>
                  <a:cubicBezTo>
                    <a:pt x="7769" y="6991"/>
                    <a:pt x="7935" y="6951"/>
                    <a:pt x="7824" y="6912"/>
                  </a:cubicBezTo>
                  <a:cubicBezTo>
                    <a:pt x="7824" y="6912"/>
                    <a:pt x="7769" y="6951"/>
                    <a:pt x="7714" y="6912"/>
                  </a:cubicBezTo>
                  <a:cubicBezTo>
                    <a:pt x="7769" y="6912"/>
                    <a:pt x="7824" y="6873"/>
                    <a:pt x="7824" y="6873"/>
                  </a:cubicBezTo>
                  <a:cubicBezTo>
                    <a:pt x="7769" y="6833"/>
                    <a:pt x="7769" y="6755"/>
                    <a:pt x="7714" y="6755"/>
                  </a:cubicBezTo>
                  <a:cubicBezTo>
                    <a:pt x="7714" y="6716"/>
                    <a:pt x="7769" y="6716"/>
                    <a:pt x="7769" y="6716"/>
                  </a:cubicBezTo>
                  <a:cubicBezTo>
                    <a:pt x="7769" y="6676"/>
                    <a:pt x="7769" y="6716"/>
                    <a:pt x="7714" y="6676"/>
                  </a:cubicBezTo>
                  <a:cubicBezTo>
                    <a:pt x="7714" y="6676"/>
                    <a:pt x="7769" y="6637"/>
                    <a:pt x="7769" y="6637"/>
                  </a:cubicBezTo>
                  <a:cubicBezTo>
                    <a:pt x="7714" y="6637"/>
                    <a:pt x="7714" y="6637"/>
                    <a:pt x="7714" y="6637"/>
                  </a:cubicBezTo>
                  <a:cubicBezTo>
                    <a:pt x="7714" y="6637"/>
                    <a:pt x="7659" y="6598"/>
                    <a:pt x="7659" y="6598"/>
                  </a:cubicBezTo>
                  <a:cubicBezTo>
                    <a:pt x="7659" y="6598"/>
                    <a:pt x="7659" y="6598"/>
                    <a:pt x="7659" y="6598"/>
                  </a:cubicBezTo>
                  <a:cubicBezTo>
                    <a:pt x="7659" y="6598"/>
                    <a:pt x="7714" y="6598"/>
                    <a:pt x="7714" y="6598"/>
                  </a:cubicBezTo>
                  <a:cubicBezTo>
                    <a:pt x="7714" y="6559"/>
                    <a:pt x="7714" y="6519"/>
                    <a:pt x="7659" y="6519"/>
                  </a:cubicBezTo>
                  <a:cubicBezTo>
                    <a:pt x="7714" y="6519"/>
                    <a:pt x="7604" y="6519"/>
                    <a:pt x="7604" y="6480"/>
                  </a:cubicBezTo>
                  <a:cubicBezTo>
                    <a:pt x="7604" y="6480"/>
                    <a:pt x="7604" y="6441"/>
                    <a:pt x="7604" y="6441"/>
                  </a:cubicBezTo>
                  <a:cubicBezTo>
                    <a:pt x="7549" y="6401"/>
                    <a:pt x="7549" y="6401"/>
                    <a:pt x="7494" y="6401"/>
                  </a:cubicBezTo>
                  <a:cubicBezTo>
                    <a:pt x="7494" y="6401"/>
                    <a:pt x="7549" y="6401"/>
                    <a:pt x="7549" y="6362"/>
                  </a:cubicBezTo>
                  <a:cubicBezTo>
                    <a:pt x="7549" y="6362"/>
                    <a:pt x="7604" y="6401"/>
                    <a:pt x="7604" y="6362"/>
                  </a:cubicBezTo>
                  <a:cubicBezTo>
                    <a:pt x="7604" y="6362"/>
                    <a:pt x="7604" y="6362"/>
                    <a:pt x="7604" y="6323"/>
                  </a:cubicBezTo>
                  <a:cubicBezTo>
                    <a:pt x="7659" y="6323"/>
                    <a:pt x="7659" y="6362"/>
                    <a:pt x="7714" y="6362"/>
                  </a:cubicBezTo>
                  <a:cubicBezTo>
                    <a:pt x="7714" y="6323"/>
                    <a:pt x="7714" y="6323"/>
                    <a:pt x="7659" y="6323"/>
                  </a:cubicBezTo>
                  <a:cubicBezTo>
                    <a:pt x="7714" y="6244"/>
                    <a:pt x="7769" y="6205"/>
                    <a:pt x="7714" y="6127"/>
                  </a:cubicBezTo>
                  <a:cubicBezTo>
                    <a:pt x="7714" y="6127"/>
                    <a:pt x="7714" y="6127"/>
                    <a:pt x="7714" y="6127"/>
                  </a:cubicBezTo>
                  <a:cubicBezTo>
                    <a:pt x="7714" y="6087"/>
                    <a:pt x="7714" y="6127"/>
                    <a:pt x="7714" y="6087"/>
                  </a:cubicBezTo>
                  <a:cubicBezTo>
                    <a:pt x="7714" y="6087"/>
                    <a:pt x="7714" y="6048"/>
                    <a:pt x="7714" y="6009"/>
                  </a:cubicBezTo>
                  <a:cubicBezTo>
                    <a:pt x="7714" y="6048"/>
                    <a:pt x="7824" y="6166"/>
                    <a:pt x="7824" y="6087"/>
                  </a:cubicBezTo>
                  <a:cubicBezTo>
                    <a:pt x="7824" y="6087"/>
                    <a:pt x="7824" y="6087"/>
                    <a:pt x="7769" y="6048"/>
                  </a:cubicBezTo>
                  <a:cubicBezTo>
                    <a:pt x="7769" y="6048"/>
                    <a:pt x="7824" y="6009"/>
                    <a:pt x="7824" y="6009"/>
                  </a:cubicBezTo>
                  <a:cubicBezTo>
                    <a:pt x="7769" y="6048"/>
                    <a:pt x="7824" y="5969"/>
                    <a:pt x="7769" y="5930"/>
                  </a:cubicBezTo>
                  <a:cubicBezTo>
                    <a:pt x="7769" y="5930"/>
                    <a:pt x="7659" y="5969"/>
                    <a:pt x="7714" y="5930"/>
                  </a:cubicBezTo>
                  <a:cubicBezTo>
                    <a:pt x="7659" y="5891"/>
                    <a:pt x="7714" y="5891"/>
                    <a:pt x="7714" y="5891"/>
                  </a:cubicBezTo>
                  <a:cubicBezTo>
                    <a:pt x="7714" y="5852"/>
                    <a:pt x="7714" y="5891"/>
                    <a:pt x="7714" y="5852"/>
                  </a:cubicBezTo>
                  <a:cubicBezTo>
                    <a:pt x="7714" y="5812"/>
                    <a:pt x="7659" y="5812"/>
                    <a:pt x="7659" y="5812"/>
                  </a:cubicBezTo>
                  <a:cubicBezTo>
                    <a:pt x="7659" y="5773"/>
                    <a:pt x="7659" y="5773"/>
                    <a:pt x="7604" y="5773"/>
                  </a:cubicBezTo>
                  <a:cubicBezTo>
                    <a:pt x="7604" y="5773"/>
                    <a:pt x="7604" y="5773"/>
                    <a:pt x="7604" y="5773"/>
                  </a:cubicBezTo>
                  <a:cubicBezTo>
                    <a:pt x="7604" y="5734"/>
                    <a:pt x="7549" y="5734"/>
                    <a:pt x="7549" y="5734"/>
                  </a:cubicBezTo>
                  <a:cubicBezTo>
                    <a:pt x="7494" y="5695"/>
                    <a:pt x="7439" y="5695"/>
                    <a:pt x="7439" y="5695"/>
                  </a:cubicBezTo>
                  <a:cubicBezTo>
                    <a:pt x="7439" y="5655"/>
                    <a:pt x="7439" y="5655"/>
                    <a:pt x="7439" y="5655"/>
                  </a:cubicBezTo>
                  <a:cubicBezTo>
                    <a:pt x="7384" y="5616"/>
                    <a:pt x="7329" y="5616"/>
                    <a:pt x="7329" y="5655"/>
                  </a:cubicBezTo>
                  <a:cubicBezTo>
                    <a:pt x="7273" y="5616"/>
                    <a:pt x="7273" y="5616"/>
                    <a:pt x="7273" y="5616"/>
                  </a:cubicBezTo>
                  <a:cubicBezTo>
                    <a:pt x="7218" y="5616"/>
                    <a:pt x="7218" y="5577"/>
                    <a:pt x="7163" y="5577"/>
                  </a:cubicBezTo>
                  <a:cubicBezTo>
                    <a:pt x="7218" y="5537"/>
                    <a:pt x="6998" y="5577"/>
                    <a:pt x="6998" y="5577"/>
                  </a:cubicBezTo>
                  <a:cubicBezTo>
                    <a:pt x="7053" y="5537"/>
                    <a:pt x="7108" y="5577"/>
                    <a:pt x="7163" y="5537"/>
                  </a:cubicBezTo>
                  <a:cubicBezTo>
                    <a:pt x="7218" y="5537"/>
                    <a:pt x="7163" y="5498"/>
                    <a:pt x="7108" y="5498"/>
                  </a:cubicBezTo>
                  <a:cubicBezTo>
                    <a:pt x="7163" y="5459"/>
                    <a:pt x="7163" y="5498"/>
                    <a:pt x="7218" y="5459"/>
                  </a:cubicBezTo>
                  <a:cubicBezTo>
                    <a:pt x="7218" y="5459"/>
                    <a:pt x="7163" y="5459"/>
                    <a:pt x="7163" y="5459"/>
                  </a:cubicBezTo>
                  <a:cubicBezTo>
                    <a:pt x="7163" y="5420"/>
                    <a:pt x="7163" y="5420"/>
                    <a:pt x="7163" y="5420"/>
                  </a:cubicBezTo>
                  <a:cubicBezTo>
                    <a:pt x="7108" y="5420"/>
                    <a:pt x="7108" y="5420"/>
                    <a:pt x="7108" y="5459"/>
                  </a:cubicBezTo>
                  <a:cubicBezTo>
                    <a:pt x="7108" y="5459"/>
                    <a:pt x="6998" y="5420"/>
                    <a:pt x="6998" y="5420"/>
                  </a:cubicBezTo>
                  <a:cubicBezTo>
                    <a:pt x="6998" y="5380"/>
                    <a:pt x="6998" y="5380"/>
                    <a:pt x="6943" y="5380"/>
                  </a:cubicBezTo>
                  <a:cubicBezTo>
                    <a:pt x="6888" y="5380"/>
                    <a:pt x="6833" y="5420"/>
                    <a:pt x="6833" y="5380"/>
                  </a:cubicBezTo>
                  <a:cubicBezTo>
                    <a:pt x="6833" y="5341"/>
                    <a:pt x="6888" y="5380"/>
                    <a:pt x="6943" y="5341"/>
                  </a:cubicBezTo>
                  <a:cubicBezTo>
                    <a:pt x="6943" y="5341"/>
                    <a:pt x="6943" y="5341"/>
                    <a:pt x="6943" y="5341"/>
                  </a:cubicBezTo>
                  <a:cubicBezTo>
                    <a:pt x="6998" y="5302"/>
                    <a:pt x="7053" y="5420"/>
                    <a:pt x="7108" y="5380"/>
                  </a:cubicBezTo>
                  <a:cubicBezTo>
                    <a:pt x="7053" y="5341"/>
                    <a:pt x="7053" y="5302"/>
                    <a:pt x="6943" y="5302"/>
                  </a:cubicBezTo>
                  <a:cubicBezTo>
                    <a:pt x="6943" y="5302"/>
                    <a:pt x="6943" y="5302"/>
                    <a:pt x="6943" y="5302"/>
                  </a:cubicBezTo>
                  <a:cubicBezTo>
                    <a:pt x="6943" y="5341"/>
                    <a:pt x="6888" y="5302"/>
                    <a:pt x="6888" y="5341"/>
                  </a:cubicBezTo>
                  <a:cubicBezTo>
                    <a:pt x="6833" y="5341"/>
                    <a:pt x="6778" y="5341"/>
                    <a:pt x="6778" y="5302"/>
                  </a:cubicBezTo>
                  <a:cubicBezTo>
                    <a:pt x="6833" y="5302"/>
                    <a:pt x="6888" y="5341"/>
                    <a:pt x="6888" y="5302"/>
                  </a:cubicBezTo>
                  <a:cubicBezTo>
                    <a:pt x="6888" y="5302"/>
                    <a:pt x="6888" y="5263"/>
                    <a:pt x="6943" y="5263"/>
                  </a:cubicBezTo>
                  <a:cubicBezTo>
                    <a:pt x="6943" y="5263"/>
                    <a:pt x="6998" y="5302"/>
                    <a:pt x="6998" y="5302"/>
                  </a:cubicBezTo>
                  <a:cubicBezTo>
                    <a:pt x="6998" y="5263"/>
                    <a:pt x="6943" y="5223"/>
                    <a:pt x="6888" y="5223"/>
                  </a:cubicBezTo>
                  <a:cubicBezTo>
                    <a:pt x="6833" y="5223"/>
                    <a:pt x="6778" y="5223"/>
                    <a:pt x="6722" y="5184"/>
                  </a:cubicBezTo>
                  <a:cubicBezTo>
                    <a:pt x="6778" y="5184"/>
                    <a:pt x="6833" y="5184"/>
                    <a:pt x="6778" y="5184"/>
                  </a:cubicBezTo>
                  <a:cubicBezTo>
                    <a:pt x="6778" y="5145"/>
                    <a:pt x="6722" y="5145"/>
                    <a:pt x="6722" y="5145"/>
                  </a:cubicBezTo>
                  <a:cubicBezTo>
                    <a:pt x="6667" y="5145"/>
                    <a:pt x="6667" y="5105"/>
                    <a:pt x="6667" y="5105"/>
                  </a:cubicBezTo>
                  <a:cubicBezTo>
                    <a:pt x="6612" y="5066"/>
                    <a:pt x="6612" y="5066"/>
                    <a:pt x="6557" y="5066"/>
                  </a:cubicBezTo>
                  <a:cubicBezTo>
                    <a:pt x="6612" y="5027"/>
                    <a:pt x="6612" y="5027"/>
                    <a:pt x="6557" y="4988"/>
                  </a:cubicBezTo>
                  <a:cubicBezTo>
                    <a:pt x="6557" y="4988"/>
                    <a:pt x="6612" y="4988"/>
                    <a:pt x="6612" y="4948"/>
                  </a:cubicBezTo>
                  <a:cubicBezTo>
                    <a:pt x="6612" y="4948"/>
                    <a:pt x="6557" y="4909"/>
                    <a:pt x="6557" y="4909"/>
                  </a:cubicBezTo>
                  <a:cubicBezTo>
                    <a:pt x="6502" y="4909"/>
                    <a:pt x="6502" y="4909"/>
                    <a:pt x="6502" y="4870"/>
                  </a:cubicBezTo>
                  <a:cubicBezTo>
                    <a:pt x="6502" y="4870"/>
                    <a:pt x="6502" y="4870"/>
                    <a:pt x="6502" y="4870"/>
                  </a:cubicBezTo>
                  <a:cubicBezTo>
                    <a:pt x="6502" y="4870"/>
                    <a:pt x="6447" y="4831"/>
                    <a:pt x="6447" y="4831"/>
                  </a:cubicBezTo>
                  <a:cubicBezTo>
                    <a:pt x="6392" y="4831"/>
                    <a:pt x="6392" y="4831"/>
                    <a:pt x="6392" y="4831"/>
                  </a:cubicBezTo>
                  <a:cubicBezTo>
                    <a:pt x="6337" y="4831"/>
                    <a:pt x="6337" y="4831"/>
                    <a:pt x="6282" y="4831"/>
                  </a:cubicBezTo>
                  <a:cubicBezTo>
                    <a:pt x="6282" y="4831"/>
                    <a:pt x="6282" y="4831"/>
                    <a:pt x="6282" y="4791"/>
                  </a:cubicBezTo>
                  <a:cubicBezTo>
                    <a:pt x="6282" y="4791"/>
                    <a:pt x="6282" y="4791"/>
                    <a:pt x="6282" y="4791"/>
                  </a:cubicBezTo>
                  <a:cubicBezTo>
                    <a:pt x="6282" y="4791"/>
                    <a:pt x="6337" y="4831"/>
                    <a:pt x="6392" y="4831"/>
                  </a:cubicBezTo>
                  <a:cubicBezTo>
                    <a:pt x="6392" y="4831"/>
                    <a:pt x="6447" y="4831"/>
                    <a:pt x="6447" y="4831"/>
                  </a:cubicBezTo>
                  <a:cubicBezTo>
                    <a:pt x="6502" y="4791"/>
                    <a:pt x="6502" y="4791"/>
                    <a:pt x="6557" y="4791"/>
                  </a:cubicBezTo>
                  <a:cubicBezTo>
                    <a:pt x="6557" y="4791"/>
                    <a:pt x="6557" y="4831"/>
                    <a:pt x="6612" y="4831"/>
                  </a:cubicBezTo>
                  <a:cubicBezTo>
                    <a:pt x="6612" y="4831"/>
                    <a:pt x="6667" y="4831"/>
                    <a:pt x="6667" y="4831"/>
                  </a:cubicBezTo>
                  <a:cubicBezTo>
                    <a:pt x="6722" y="4831"/>
                    <a:pt x="6722" y="4870"/>
                    <a:pt x="6722" y="4870"/>
                  </a:cubicBezTo>
                  <a:cubicBezTo>
                    <a:pt x="6778" y="4870"/>
                    <a:pt x="6778" y="4831"/>
                    <a:pt x="6833" y="4870"/>
                  </a:cubicBezTo>
                  <a:cubicBezTo>
                    <a:pt x="6833" y="4870"/>
                    <a:pt x="6778" y="4870"/>
                    <a:pt x="6778" y="4909"/>
                  </a:cubicBezTo>
                  <a:cubicBezTo>
                    <a:pt x="6722" y="4909"/>
                    <a:pt x="6722" y="4948"/>
                    <a:pt x="6778" y="4948"/>
                  </a:cubicBezTo>
                  <a:cubicBezTo>
                    <a:pt x="6778" y="4988"/>
                    <a:pt x="6833" y="4988"/>
                    <a:pt x="6833" y="5027"/>
                  </a:cubicBezTo>
                  <a:cubicBezTo>
                    <a:pt x="6888" y="5066"/>
                    <a:pt x="6943" y="5105"/>
                    <a:pt x="6998" y="5145"/>
                  </a:cubicBezTo>
                  <a:cubicBezTo>
                    <a:pt x="7053" y="5145"/>
                    <a:pt x="7108" y="5223"/>
                    <a:pt x="7108" y="5184"/>
                  </a:cubicBezTo>
                  <a:cubicBezTo>
                    <a:pt x="7108" y="5184"/>
                    <a:pt x="7108" y="5184"/>
                    <a:pt x="7108" y="5145"/>
                  </a:cubicBezTo>
                  <a:cubicBezTo>
                    <a:pt x="7108" y="5184"/>
                    <a:pt x="7108" y="5184"/>
                    <a:pt x="7108" y="5184"/>
                  </a:cubicBezTo>
                  <a:cubicBezTo>
                    <a:pt x="7108" y="5184"/>
                    <a:pt x="7108" y="5145"/>
                    <a:pt x="7108" y="5145"/>
                  </a:cubicBezTo>
                  <a:cubicBezTo>
                    <a:pt x="7108" y="5145"/>
                    <a:pt x="7163" y="5184"/>
                    <a:pt x="7163" y="5184"/>
                  </a:cubicBezTo>
                  <a:cubicBezTo>
                    <a:pt x="7163" y="5145"/>
                    <a:pt x="7108" y="5145"/>
                    <a:pt x="7108" y="5105"/>
                  </a:cubicBezTo>
                  <a:cubicBezTo>
                    <a:pt x="7108" y="5105"/>
                    <a:pt x="7163" y="5145"/>
                    <a:pt x="7163" y="5145"/>
                  </a:cubicBezTo>
                  <a:cubicBezTo>
                    <a:pt x="7163" y="5145"/>
                    <a:pt x="7163" y="5105"/>
                    <a:pt x="7163" y="5105"/>
                  </a:cubicBezTo>
                  <a:cubicBezTo>
                    <a:pt x="7163" y="5145"/>
                    <a:pt x="7218" y="5145"/>
                    <a:pt x="7218" y="5184"/>
                  </a:cubicBezTo>
                  <a:cubicBezTo>
                    <a:pt x="7273" y="5184"/>
                    <a:pt x="7273" y="5263"/>
                    <a:pt x="7273" y="5223"/>
                  </a:cubicBezTo>
                  <a:cubicBezTo>
                    <a:pt x="7329" y="5223"/>
                    <a:pt x="7329" y="5263"/>
                    <a:pt x="7384" y="5223"/>
                  </a:cubicBezTo>
                  <a:cubicBezTo>
                    <a:pt x="7384" y="5263"/>
                    <a:pt x="7439" y="5184"/>
                    <a:pt x="7439" y="5145"/>
                  </a:cubicBezTo>
                  <a:cubicBezTo>
                    <a:pt x="7439" y="5184"/>
                    <a:pt x="7439" y="5223"/>
                    <a:pt x="7384" y="5263"/>
                  </a:cubicBezTo>
                  <a:cubicBezTo>
                    <a:pt x="7439" y="5263"/>
                    <a:pt x="7439" y="5223"/>
                    <a:pt x="7439" y="5223"/>
                  </a:cubicBezTo>
                  <a:cubicBezTo>
                    <a:pt x="7439" y="5223"/>
                    <a:pt x="7494" y="5263"/>
                    <a:pt x="7494" y="5263"/>
                  </a:cubicBezTo>
                  <a:cubicBezTo>
                    <a:pt x="7549" y="5263"/>
                    <a:pt x="7549" y="5263"/>
                    <a:pt x="7604" y="5263"/>
                  </a:cubicBezTo>
                  <a:cubicBezTo>
                    <a:pt x="7604" y="5263"/>
                    <a:pt x="7604" y="5263"/>
                    <a:pt x="7604" y="5263"/>
                  </a:cubicBezTo>
                  <a:cubicBezTo>
                    <a:pt x="7659" y="5302"/>
                    <a:pt x="7549" y="5263"/>
                    <a:pt x="7549" y="5263"/>
                  </a:cubicBezTo>
                  <a:cubicBezTo>
                    <a:pt x="7494" y="5302"/>
                    <a:pt x="7549" y="5341"/>
                    <a:pt x="7604" y="5380"/>
                  </a:cubicBezTo>
                  <a:cubicBezTo>
                    <a:pt x="7659" y="5380"/>
                    <a:pt x="7714" y="5341"/>
                    <a:pt x="7714" y="5341"/>
                  </a:cubicBezTo>
                  <a:cubicBezTo>
                    <a:pt x="7769" y="5302"/>
                    <a:pt x="7769" y="5302"/>
                    <a:pt x="7824" y="5341"/>
                  </a:cubicBezTo>
                  <a:cubicBezTo>
                    <a:pt x="7880" y="5380"/>
                    <a:pt x="7935" y="5420"/>
                    <a:pt x="7990" y="5420"/>
                  </a:cubicBezTo>
                  <a:cubicBezTo>
                    <a:pt x="7990" y="5459"/>
                    <a:pt x="7990" y="5459"/>
                    <a:pt x="8045" y="5459"/>
                  </a:cubicBezTo>
                  <a:cubicBezTo>
                    <a:pt x="8045" y="5459"/>
                    <a:pt x="8045" y="5498"/>
                    <a:pt x="8045" y="5498"/>
                  </a:cubicBezTo>
                  <a:cubicBezTo>
                    <a:pt x="8100" y="5498"/>
                    <a:pt x="8210" y="5498"/>
                    <a:pt x="8265" y="5537"/>
                  </a:cubicBezTo>
                  <a:cubicBezTo>
                    <a:pt x="8320" y="5537"/>
                    <a:pt x="8431" y="5577"/>
                    <a:pt x="8486" y="5577"/>
                  </a:cubicBezTo>
                  <a:cubicBezTo>
                    <a:pt x="8596" y="5616"/>
                    <a:pt x="8651" y="5577"/>
                    <a:pt x="8761" y="5577"/>
                  </a:cubicBezTo>
                  <a:cubicBezTo>
                    <a:pt x="8871" y="5616"/>
                    <a:pt x="8982" y="5655"/>
                    <a:pt x="9092" y="5695"/>
                  </a:cubicBezTo>
                  <a:cubicBezTo>
                    <a:pt x="9147" y="5695"/>
                    <a:pt x="9147" y="5734"/>
                    <a:pt x="9147" y="5734"/>
                  </a:cubicBezTo>
                  <a:cubicBezTo>
                    <a:pt x="9202" y="5734"/>
                    <a:pt x="9312" y="5734"/>
                    <a:pt x="9367" y="5773"/>
                  </a:cubicBezTo>
                  <a:cubicBezTo>
                    <a:pt x="9478" y="5773"/>
                    <a:pt x="9588" y="5812"/>
                    <a:pt x="9698" y="5812"/>
                  </a:cubicBezTo>
                  <a:cubicBezTo>
                    <a:pt x="9753" y="5812"/>
                    <a:pt x="9808" y="5773"/>
                    <a:pt x="9863" y="5773"/>
                  </a:cubicBezTo>
                  <a:cubicBezTo>
                    <a:pt x="9918" y="5773"/>
                    <a:pt x="9918" y="5773"/>
                    <a:pt x="9973" y="5734"/>
                  </a:cubicBezTo>
                  <a:cubicBezTo>
                    <a:pt x="10084" y="5695"/>
                    <a:pt x="10249" y="5655"/>
                    <a:pt x="10359" y="5577"/>
                  </a:cubicBezTo>
                  <a:cubicBezTo>
                    <a:pt x="10469" y="5577"/>
                    <a:pt x="10580" y="5537"/>
                    <a:pt x="10635" y="5498"/>
                  </a:cubicBezTo>
                  <a:cubicBezTo>
                    <a:pt x="10690" y="5459"/>
                    <a:pt x="10690" y="5459"/>
                    <a:pt x="10690" y="5459"/>
                  </a:cubicBezTo>
                  <a:cubicBezTo>
                    <a:pt x="10690" y="5420"/>
                    <a:pt x="10690" y="5420"/>
                    <a:pt x="10690" y="5420"/>
                  </a:cubicBezTo>
                  <a:cubicBezTo>
                    <a:pt x="10745" y="5420"/>
                    <a:pt x="10745" y="5420"/>
                    <a:pt x="10745" y="5380"/>
                  </a:cubicBezTo>
                  <a:cubicBezTo>
                    <a:pt x="10800" y="5380"/>
                    <a:pt x="10800" y="5341"/>
                    <a:pt x="10800" y="5302"/>
                  </a:cubicBezTo>
                  <a:cubicBezTo>
                    <a:pt x="10855" y="5223"/>
                    <a:pt x="10965" y="5184"/>
                    <a:pt x="11020" y="5105"/>
                  </a:cubicBezTo>
                  <a:cubicBezTo>
                    <a:pt x="11020" y="5066"/>
                    <a:pt x="11076" y="5027"/>
                    <a:pt x="11076" y="4988"/>
                  </a:cubicBezTo>
                  <a:cubicBezTo>
                    <a:pt x="11076" y="4988"/>
                    <a:pt x="11076" y="4948"/>
                    <a:pt x="11076" y="4948"/>
                  </a:cubicBezTo>
                  <a:cubicBezTo>
                    <a:pt x="11076" y="4948"/>
                    <a:pt x="11076" y="4948"/>
                    <a:pt x="11076" y="4948"/>
                  </a:cubicBezTo>
                  <a:cubicBezTo>
                    <a:pt x="11076" y="4948"/>
                    <a:pt x="11076" y="4948"/>
                    <a:pt x="11076" y="4909"/>
                  </a:cubicBezTo>
                  <a:cubicBezTo>
                    <a:pt x="11076" y="4909"/>
                    <a:pt x="11076" y="4870"/>
                    <a:pt x="11076" y="4870"/>
                  </a:cubicBezTo>
                  <a:cubicBezTo>
                    <a:pt x="11076" y="4831"/>
                    <a:pt x="11131" y="4831"/>
                    <a:pt x="11131" y="4831"/>
                  </a:cubicBezTo>
                  <a:cubicBezTo>
                    <a:pt x="11131" y="4831"/>
                    <a:pt x="11076" y="4831"/>
                    <a:pt x="11076" y="4791"/>
                  </a:cubicBezTo>
                  <a:cubicBezTo>
                    <a:pt x="11076" y="4791"/>
                    <a:pt x="11076" y="4791"/>
                    <a:pt x="11076" y="4791"/>
                  </a:cubicBezTo>
                  <a:cubicBezTo>
                    <a:pt x="11076" y="4752"/>
                    <a:pt x="11131" y="4752"/>
                    <a:pt x="11076" y="4752"/>
                  </a:cubicBezTo>
                  <a:cubicBezTo>
                    <a:pt x="11076" y="4713"/>
                    <a:pt x="11076" y="4752"/>
                    <a:pt x="11020" y="4752"/>
                  </a:cubicBezTo>
                  <a:cubicBezTo>
                    <a:pt x="11020" y="4752"/>
                    <a:pt x="10965" y="4713"/>
                    <a:pt x="10965" y="4713"/>
                  </a:cubicBezTo>
                  <a:cubicBezTo>
                    <a:pt x="10965" y="4673"/>
                    <a:pt x="10965" y="4595"/>
                    <a:pt x="10965" y="4595"/>
                  </a:cubicBezTo>
                  <a:cubicBezTo>
                    <a:pt x="10965" y="4556"/>
                    <a:pt x="10965" y="4516"/>
                    <a:pt x="10965" y="4516"/>
                  </a:cubicBezTo>
                  <a:cubicBezTo>
                    <a:pt x="10910" y="4516"/>
                    <a:pt x="10910" y="4516"/>
                    <a:pt x="10910" y="4516"/>
                  </a:cubicBezTo>
                  <a:cubicBezTo>
                    <a:pt x="10910" y="4516"/>
                    <a:pt x="10910" y="4477"/>
                    <a:pt x="10910" y="4477"/>
                  </a:cubicBezTo>
                  <a:cubicBezTo>
                    <a:pt x="10910" y="4438"/>
                    <a:pt x="10910" y="4438"/>
                    <a:pt x="10910" y="4438"/>
                  </a:cubicBezTo>
                  <a:cubicBezTo>
                    <a:pt x="10910" y="4359"/>
                    <a:pt x="10965" y="4359"/>
                    <a:pt x="10910" y="4320"/>
                  </a:cubicBezTo>
                  <a:cubicBezTo>
                    <a:pt x="10910" y="4281"/>
                    <a:pt x="10910" y="4281"/>
                    <a:pt x="10855" y="4241"/>
                  </a:cubicBezTo>
                  <a:cubicBezTo>
                    <a:pt x="10855" y="4241"/>
                    <a:pt x="10855" y="4281"/>
                    <a:pt x="10800" y="4241"/>
                  </a:cubicBezTo>
                  <a:cubicBezTo>
                    <a:pt x="10745" y="4241"/>
                    <a:pt x="10745" y="4163"/>
                    <a:pt x="10745" y="4202"/>
                  </a:cubicBezTo>
                  <a:cubicBezTo>
                    <a:pt x="10690" y="4202"/>
                    <a:pt x="10690" y="4241"/>
                    <a:pt x="10635" y="4241"/>
                  </a:cubicBezTo>
                  <a:cubicBezTo>
                    <a:pt x="10635" y="4241"/>
                    <a:pt x="10580" y="4163"/>
                    <a:pt x="10580" y="4163"/>
                  </a:cubicBezTo>
                  <a:cubicBezTo>
                    <a:pt x="10635" y="4163"/>
                    <a:pt x="10580" y="4084"/>
                    <a:pt x="10580" y="4084"/>
                  </a:cubicBezTo>
                  <a:cubicBezTo>
                    <a:pt x="10524" y="4045"/>
                    <a:pt x="10469" y="4006"/>
                    <a:pt x="10414" y="4006"/>
                  </a:cubicBezTo>
                  <a:cubicBezTo>
                    <a:pt x="10414" y="3967"/>
                    <a:pt x="10414" y="3967"/>
                    <a:pt x="10414" y="3967"/>
                  </a:cubicBezTo>
                  <a:cubicBezTo>
                    <a:pt x="10359" y="3927"/>
                    <a:pt x="10359" y="3888"/>
                    <a:pt x="10359" y="3888"/>
                  </a:cubicBezTo>
                  <a:cubicBezTo>
                    <a:pt x="10304" y="3849"/>
                    <a:pt x="10249" y="3809"/>
                    <a:pt x="10304" y="3849"/>
                  </a:cubicBezTo>
                  <a:cubicBezTo>
                    <a:pt x="10304" y="3888"/>
                    <a:pt x="10359" y="3927"/>
                    <a:pt x="10304" y="3967"/>
                  </a:cubicBezTo>
                  <a:cubicBezTo>
                    <a:pt x="10304" y="3967"/>
                    <a:pt x="10194" y="3927"/>
                    <a:pt x="10139" y="3927"/>
                  </a:cubicBezTo>
                  <a:cubicBezTo>
                    <a:pt x="10084" y="3927"/>
                    <a:pt x="10084" y="3849"/>
                    <a:pt x="10029" y="3849"/>
                  </a:cubicBezTo>
                  <a:cubicBezTo>
                    <a:pt x="9973" y="3809"/>
                    <a:pt x="9863" y="3770"/>
                    <a:pt x="9863" y="3731"/>
                  </a:cubicBezTo>
                  <a:cubicBezTo>
                    <a:pt x="9863" y="3731"/>
                    <a:pt x="9863" y="3692"/>
                    <a:pt x="9863" y="3692"/>
                  </a:cubicBezTo>
                  <a:cubicBezTo>
                    <a:pt x="9808" y="3692"/>
                    <a:pt x="9808" y="3692"/>
                    <a:pt x="9753" y="3652"/>
                  </a:cubicBezTo>
                  <a:cubicBezTo>
                    <a:pt x="9753" y="3652"/>
                    <a:pt x="9753" y="3613"/>
                    <a:pt x="9698" y="3613"/>
                  </a:cubicBezTo>
                  <a:cubicBezTo>
                    <a:pt x="9698" y="3613"/>
                    <a:pt x="9698" y="3652"/>
                    <a:pt x="9698" y="3652"/>
                  </a:cubicBezTo>
                  <a:cubicBezTo>
                    <a:pt x="9698" y="3652"/>
                    <a:pt x="9643" y="3652"/>
                    <a:pt x="9643" y="3652"/>
                  </a:cubicBezTo>
                  <a:cubicBezTo>
                    <a:pt x="9643" y="3652"/>
                    <a:pt x="9753" y="3692"/>
                    <a:pt x="9753" y="3731"/>
                  </a:cubicBezTo>
                  <a:cubicBezTo>
                    <a:pt x="9753" y="3731"/>
                    <a:pt x="9643" y="3692"/>
                    <a:pt x="9588" y="3652"/>
                  </a:cubicBezTo>
                  <a:cubicBezTo>
                    <a:pt x="9588" y="3652"/>
                    <a:pt x="9588" y="3652"/>
                    <a:pt x="9588" y="3692"/>
                  </a:cubicBezTo>
                  <a:cubicBezTo>
                    <a:pt x="9588" y="3652"/>
                    <a:pt x="9588" y="3613"/>
                    <a:pt x="9588" y="3613"/>
                  </a:cubicBezTo>
                  <a:cubicBezTo>
                    <a:pt x="9588" y="3574"/>
                    <a:pt x="9533" y="3574"/>
                    <a:pt x="9533" y="3535"/>
                  </a:cubicBezTo>
                  <a:cubicBezTo>
                    <a:pt x="9478" y="3535"/>
                    <a:pt x="9478" y="3535"/>
                    <a:pt x="9478" y="3495"/>
                  </a:cubicBezTo>
                  <a:cubicBezTo>
                    <a:pt x="9478" y="3495"/>
                    <a:pt x="9422" y="3495"/>
                    <a:pt x="9422" y="3495"/>
                  </a:cubicBezTo>
                  <a:cubicBezTo>
                    <a:pt x="9422" y="3495"/>
                    <a:pt x="9422" y="3495"/>
                    <a:pt x="9422" y="3495"/>
                  </a:cubicBezTo>
                  <a:cubicBezTo>
                    <a:pt x="9367" y="3417"/>
                    <a:pt x="9312" y="3338"/>
                    <a:pt x="9202" y="3299"/>
                  </a:cubicBezTo>
                  <a:cubicBezTo>
                    <a:pt x="9202" y="3260"/>
                    <a:pt x="9147" y="3260"/>
                    <a:pt x="9092" y="3260"/>
                  </a:cubicBezTo>
                  <a:cubicBezTo>
                    <a:pt x="9037" y="3220"/>
                    <a:pt x="9037" y="3220"/>
                    <a:pt x="8982" y="3181"/>
                  </a:cubicBezTo>
                  <a:cubicBezTo>
                    <a:pt x="8982" y="3181"/>
                    <a:pt x="8982" y="3181"/>
                    <a:pt x="8982" y="3181"/>
                  </a:cubicBezTo>
                  <a:cubicBezTo>
                    <a:pt x="8927" y="3142"/>
                    <a:pt x="8927" y="3142"/>
                    <a:pt x="8927" y="3142"/>
                  </a:cubicBezTo>
                  <a:cubicBezTo>
                    <a:pt x="8871" y="3142"/>
                    <a:pt x="8871" y="3103"/>
                    <a:pt x="8816" y="3063"/>
                  </a:cubicBezTo>
                  <a:cubicBezTo>
                    <a:pt x="8816" y="3063"/>
                    <a:pt x="8816" y="3063"/>
                    <a:pt x="8761" y="3063"/>
                  </a:cubicBezTo>
                  <a:cubicBezTo>
                    <a:pt x="8761" y="3063"/>
                    <a:pt x="8761" y="3024"/>
                    <a:pt x="8761" y="3024"/>
                  </a:cubicBezTo>
                  <a:cubicBezTo>
                    <a:pt x="8706" y="2985"/>
                    <a:pt x="8596" y="2985"/>
                    <a:pt x="8541" y="2945"/>
                  </a:cubicBezTo>
                  <a:cubicBezTo>
                    <a:pt x="8486" y="2945"/>
                    <a:pt x="8541" y="2906"/>
                    <a:pt x="8486" y="2906"/>
                  </a:cubicBezTo>
                  <a:cubicBezTo>
                    <a:pt x="8486" y="2867"/>
                    <a:pt x="8431" y="2906"/>
                    <a:pt x="8376" y="2867"/>
                  </a:cubicBezTo>
                  <a:cubicBezTo>
                    <a:pt x="8376" y="2867"/>
                    <a:pt x="8376" y="2828"/>
                    <a:pt x="8320" y="2828"/>
                  </a:cubicBezTo>
                  <a:cubicBezTo>
                    <a:pt x="8265" y="2788"/>
                    <a:pt x="8210" y="2788"/>
                    <a:pt x="8210" y="2788"/>
                  </a:cubicBezTo>
                  <a:cubicBezTo>
                    <a:pt x="8155" y="2788"/>
                    <a:pt x="7990" y="2710"/>
                    <a:pt x="7935" y="2749"/>
                  </a:cubicBezTo>
                  <a:cubicBezTo>
                    <a:pt x="7935" y="2749"/>
                    <a:pt x="7990" y="2788"/>
                    <a:pt x="7990" y="2788"/>
                  </a:cubicBezTo>
                  <a:cubicBezTo>
                    <a:pt x="7990" y="2788"/>
                    <a:pt x="7935" y="2828"/>
                    <a:pt x="7935" y="2828"/>
                  </a:cubicBezTo>
                  <a:cubicBezTo>
                    <a:pt x="7935" y="2828"/>
                    <a:pt x="7935" y="2788"/>
                    <a:pt x="7935" y="2788"/>
                  </a:cubicBezTo>
                  <a:cubicBezTo>
                    <a:pt x="7880" y="2788"/>
                    <a:pt x="7880" y="2828"/>
                    <a:pt x="7824" y="2828"/>
                  </a:cubicBezTo>
                  <a:cubicBezTo>
                    <a:pt x="7824" y="2788"/>
                    <a:pt x="7824" y="2788"/>
                    <a:pt x="7880" y="2788"/>
                  </a:cubicBezTo>
                  <a:cubicBezTo>
                    <a:pt x="7824" y="2788"/>
                    <a:pt x="7714" y="2788"/>
                    <a:pt x="7659" y="2749"/>
                  </a:cubicBezTo>
                  <a:cubicBezTo>
                    <a:pt x="7659" y="2749"/>
                    <a:pt x="7659" y="2749"/>
                    <a:pt x="7659" y="2749"/>
                  </a:cubicBezTo>
                  <a:cubicBezTo>
                    <a:pt x="7604" y="2749"/>
                    <a:pt x="7604" y="2710"/>
                    <a:pt x="7549" y="2710"/>
                  </a:cubicBezTo>
                  <a:cubicBezTo>
                    <a:pt x="7549" y="2710"/>
                    <a:pt x="7549" y="2710"/>
                    <a:pt x="7549" y="2710"/>
                  </a:cubicBezTo>
                  <a:cubicBezTo>
                    <a:pt x="7549" y="2671"/>
                    <a:pt x="7494" y="2671"/>
                    <a:pt x="7439" y="2671"/>
                  </a:cubicBezTo>
                  <a:cubicBezTo>
                    <a:pt x="7384" y="2671"/>
                    <a:pt x="7329" y="2671"/>
                    <a:pt x="7273" y="2671"/>
                  </a:cubicBezTo>
                  <a:cubicBezTo>
                    <a:pt x="7329" y="2710"/>
                    <a:pt x="7218" y="2671"/>
                    <a:pt x="7218" y="2710"/>
                  </a:cubicBezTo>
                  <a:cubicBezTo>
                    <a:pt x="7218" y="2671"/>
                    <a:pt x="7218" y="2671"/>
                    <a:pt x="7163" y="2671"/>
                  </a:cubicBezTo>
                  <a:cubicBezTo>
                    <a:pt x="7163" y="2671"/>
                    <a:pt x="7108" y="2710"/>
                    <a:pt x="7108" y="2749"/>
                  </a:cubicBezTo>
                  <a:cubicBezTo>
                    <a:pt x="7163" y="2749"/>
                    <a:pt x="7163" y="2828"/>
                    <a:pt x="7108" y="2828"/>
                  </a:cubicBezTo>
                  <a:cubicBezTo>
                    <a:pt x="7108" y="2828"/>
                    <a:pt x="7108" y="2867"/>
                    <a:pt x="7053" y="2867"/>
                  </a:cubicBezTo>
                  <a:cubicBezTo>
                    <a:pt x="7053" y="2906"/>
                    <a:pt x="7053" y="2906"/>
                    <a:pt x="7053" y="2906"/>
                  </a:cubicBezTo>
                  <a:cubicBezTo>
                    <a:pt x="6998" y="2945"/>
                    <a:pt x="6943" y="2906"/>
                    <a:pt x="6888" y="2945"/>
                  </a:cubicBezTo>
                  <a:cubicBezTo>
                    <a:pt x="6833" y="2945"/>
                    <a:pt x="6888" y="3024"/>
                    <a:pt x="6833" y="3063"/>
                  </a:cubicBezTo>
                  <a:cubicBezTo>
                    <a:pt x="6833" y="3024"/>
                    <a:pt x="6833" y="2985"/>
                    <a:pt x="6888" y="2945"/>
                  </a:cubicBezTo>
                  <a:cubicBezTo>
                    <a:pt x="6888" y="2906"/>
                    <a:pt x="6943" y="2906"/>
                    <a:pt x="6998" y="2906"/>
                  </a:cubicBezTo>
                  <a:cubicBezTo>
                    <a:pt x="6998" y="2867"/>
                    <a:pt x="7108" y="2867"/>
                    <a:pt x="7108" y="2828"/>
                  </a:cubicBezTo>
                  <a:cubicBezTo>
                    <a:pt x="7163" y="2788"/>
                    <a:pt x="7108" y="2788"/>
                    <a:pt x="7053" y="2788"/>
                  </a:cubicBezTo>
                  <a:cubicBezTo>
                    <a:pt x="7053" y="2788"/>
                    <a:pt x="6998" y="2788"/>
                    <a:pt x="6998" y="2788"/>
                  </a:cubicBezTo>
                  <a:cubicBezTo>
                    <a:pt x="6998" y="2749"/>
                    <a:pt x="7108" y="2749"/>
                    <a:pt x="7053" y="2710"/>
                  </a:cubicBezTo>
                  <a:cubicBezTo>
                    <a:pt x="7053" y="2710"/>
                    <a:pt x="6998" y="2749"/>
                    <a:pt x="6943" y="2749"/>
                  </a:cubicBezTo>
                  <a:cubicBezTo>
                    <a:pt x="6943" y="2710"/>
                    <a:pt x="6998" y="2710"/>
                    <a:pt x="7053" y="2710"/>
                  </a:cubicBezTo>
                  <a:cubicBezTo>
                    <a:pt x="7053" y="2671"/>
                    <a:pt x="7053" y="2631"/>
                    <a:pt x="7108" y="2631"/>
                  </a:cubicBezTo>
                  <a:cubicBezTo>
                    <a:pt x="7108" y="2631"/>
                    <a:pt x="7053" y="2631"/>
                    <a:pt x="7053" y="2631"/>
                  </a:cubicBezTo>
                  <a:cubicBezTo>
                    <a:pt x="7053" y="2592"/>
                    <a:pt x="7163" y="2553"/>
                    <a:pt x="7053" y="2553"/>
                  </a:cubicBezTo>
                  <a:cubicBezTo>
                    <a:pt x="7053" y="2553"/>
                    <a:pt x="6998" y="2553"/>
                    <a:pt x="6998" y="2553"/>
                  </a:cubicBezTo>
                  <a:cubicBezTo>
                    <a:pt x="6998" y="2553"/>
                    <a:pt x="6998" y="2553"/>
                    <a:pt x="6998" y="2553"/>
                  </a:cubicBezTo>
                  <a:cubicBezTo>
                    <a:pt x="6998" y="2553"/>
                    <a:pt x="6998" y="2553"/>
                    <a:pt x="6943" y="2553"/>
                  </a:cubicBezTo>
                  <a:cubicBezTo>
                    <a:pt x="6888" y="2592"/>
                    <a:pt x="6833" y="2592"/>
                    <a:pt x="6833" y="2631"/>
                  </a:cubicBezTo>
                  <a:cubicBezTo>
                    <a:pt x="6778" y="2671"/>
                    <a:pt x="6778" y="2710"/>
                    <a:pt x="6722" y="2710"/>
                  </a:cubicBezTo>
                  <a:cubicBezTo>
                    <a:pt x="6778" y="2631"/>
                    <a:pt x="6833" y="2592"/>
                    <a:pt x="6888" y="2513"/>
                  </a:cubicBezTo>
                  <a:cubicBezTo>
                    <a:pt x="6778" y="2553"/>
                    <a:pt x="6778" y="2553"/>
                    <a:pt x="6722" y="2592"/>
                  </a:cubicBezTo>
                  <a:cubicBezTo>
                    <a:pt x="6722" y="2553"/>
                    <a:pt x="6778" y="2553"/>
                    <a:pt x="6778" y="2513"/>
                  </a:cubicBezTo>
                  <a:cubicBezTo>
                    <a:pt x="6778" y="2513"/>
                    <a:pt x="6778" y="2513"/>
                    <a:pt x="6722" y="2513"/>
                  </a:cubicBezTo>
                  <a:cubicBezTo>
                    <a:pt x="6722" y="2513"/>
                    <a:pt x="6722" y="2513"/>
                    <a:pt x="6667" y="2513"/>
                  </a:cubicBezTo>
                  <a:cubicBezTo>
                    <a:pt x="6667" y="2513"/>
                    <a:pt x="6667" y="2513"/>
                    <a:pt x="6667" y="2513"/>
                  </a:cubicBezTo>
                  <a:cubicBezTo>
                    <a:pt x="6667" y="2513"/>
                    <a:pt x="6612" y="2513"/>
                    <a:pt x="6612" y="2513"/>
                  </a:cubicBezTo>
                  <a:cubicBezTo>
                    <a:pt x="6612" y="2513"/>
                    <a:pt x="6612" y="2474"/>
                    <a:pt x="6612" y="2474"/>
                  </a:cubicBezTo>
                  <a:cubicBezTo>
                    <a:pt x="6612" y="2513"/>
                    <a:pt x="6612" y="2513"/>
                    <a:pt x="6557" y="2513"/>
                  </a:cubicBezTo>
                  <a:cubicBezTo>
                    <a:pt x="6557" y="2513"/>
                    <a:pt x="6557" y="2513"/>
                    <a:pt x="6557" y="2553"/>
                  </a:cubicBezTo>
                  <a:cubicBezTo>
                    <a:pt x="6502" y="2553"/>
                    <a:pt x="6447" y="2592"/>
                    <a:pt x="6447" y="2553"/>
                  </a:cubicBezTo>
                  <a:cubicBezTo>
                    <a:pt x="6502" y="2553"/>
                    <a:pt x="6502" y="2513"/>
                    <a:pt x="6557" y="2513"/>
                  </a:cubicBezTo>
                  <a:cubicBezTo>
                    <a:pt x="6557" y="2474"/>
                    <a:pt x="6557" y="2513"/>
                    <a:pt x="6612" y="2474"/>
                  </a:cubicBezTo>
                  <a:cubicBezTo>
                    <a:pt x="6612" y="2474"/>
                    <a:pt x="6557" y="2474"/>
                    <a:pt x="6557" y="2474"/>
                  </a:cubicBezTo>
                  <a:cubicBezTo>
                    <a:pt x="6557" y="2435"/>
                    <a:pt x="6557" y="2435"/>
                    <a:pt x="6557" y="2435"/>
                  </a:cubicBezTo>
                  <a:cubicBezTo>
                    <a:pt x="6557" y="2396"/>
                    <a:pt x="6502" y="2435"/>
                    <a:pt x="6502" y="2435"/>
                  </a:cubicBezTo>
                  <a:cubicBezTo>
                    <a:pt x="6392" y="2435"/>
                    <a:pt x="6392" y="2356"/>
                    <a:pt x="6337" y="2435"/>
                  </a:cubicBezTo>
                  <a:cubicBezTo>
                    <a:pt x="6337" y="2396"/>
                    <a:pt x="6392" y="2396"/>
                    <a:pt x="6392" y="2396"/>
                  </a:cubicBezTo>
                  <a:cubicBezTo>
                    <a:pt x="6337" y="2356"/>
                    <a:pt x="6337" y="2356"/>
                    <a:pt x="6337" y="2356"/>
                  </a:cubicBezTo>
                  <a:cubicBezTo>
                    <a:pt x="6392" y="2356"/>
                    <a:pt x="6392" y="2317"/>
                    <a:pt x="6392" y="2278"/>
                  </a:cubicBezTo>
                  <a:cubicBezTo>
                    <a:pt x="6392" y="2239"/>
                    <a:pt x="6392" y="2199"/>
                    <a:pt x="6392" y="2278"/>
                  </a:cubicBezTo>
                  <a:cubicBezTo>
                    <a:pt x="6447" y="2278"/>
                    <a:pt x="6392" y="2317"/>
                    <a:pt x="6447" y="2356"/>
                  </a:cubicBezTo>
                  <a:cubicBezTo>
                    <a:pt x="6447" y="2356"/>
                    <a:pt x="6502" y="2356"/>
                    <a:pt x="6557" y="2356"/>
                  </a:cubicBezTo>
                  <a:cubicBezTo>
                    <a:pt x="6612" y="2356"/>
                    <a:pt x="6667" y="2356"/>
                    <a:pt x="6667" y="2396"/>
                  </a:cubicBezTo>
                  <a:cubicBezTo>
                    <a:pt x="6722" y="2396"/>
                    <a:pt x="6778" y="2435"/>
                    <a:pt x="6833" y="2396"/>
                  </a:cubicBezTo>
                  <a:cubicBezTo>
                    <a:pt x="6888" y="2396"/>
                    <a:pt x="6943" y="2278"/>
                    <a:pt x="6888" y="2239"/>
                  </a:cubicBezTo>
                  <a:cubicBezTo>
                    <a:pt x="6888" y="2239"/>
                    <a:pt x="6888" y="2239"/>
                    <a:pt x="6888" y="2239"/>
                  </a:cubicBezTo>
                  <a:cubicBezTo>
                    <a:pt x="6833" y="2239"/>
                    <a:pt x="6833" y="2239"/>
                    <a:pt x="6833" y="2199"/>
                  </a:cubicBezTo>
                  <a:cubicBezTo>
                    <a:pt x="6778" y="2199"/>
                    <a:pt x="6722" y="2199"/>
                    <a:pt x="6722" y="2199"/>
                  </a:cubicBezTo>
                  <a:cubicBezTo>
                    <a:pt x="6667" y="2199"/>
                    <a:pt x="6612" y="2199"/>
                    <a:pt x="6612" y="2160"/>
                  </a:cubicBezTo>
                  <a:cubicBezTo>
                    <a:pt x="6612" y="2160"/>
                    <a:pt x="6612" y="2160"/>
                    <a:pt x="6612" y="2160"/>
                  </a:cubicBezTo>
                  <a:cubicBezTo>
                    <a:pt x="6557" y="2121"/>
                    <a:pt x="6557" y="2121"/>
                    <a:pt x="6502" y="2121"/>
                  </a:cubicBezTo>
                  <a:cubicBezTo>
                    <a:pt x="6502" y="2121"/>
                    <a:pt x="6502" y="2121"/>
                    <a:pt x="6447" y="2121"/>
                  </a:cubicBezTo>
                  <a:cubicBezTo>
                    <a:pt x="6447" y="2081"/>
                    <a:pt x="6447" y="2081"/>
                    <a:pt x="6447" y="2081"/>
                  </a:cubicBezTo>
                  <a:cubicBezTo>
                    <a:pt x="6392" y="2042"/>
                    <a:pt x="6337" y="2003"/>
                    <a:pt x="6337" y="2003"/>
                  </a:cubicBezTo>
                  <a:cubicBezTo>
                    <a:pt x="6282" y="2042"/>
                    <a:pt x="6337" y="2081"/>
                    <a:pt x="6337" y="2081"/>
                  </a:cubicBezTo>
                  <a:cubicBezTo>
                    <a:pt x="6337" y="2081"/>
                    <a:pt x="6337" y="2121"/>
                    <a:pt x="6337" y="2121"/>
                  </a:cubicBezTo>
                  <a:cubicBezTo>
                    <a:pt x="6337" y="2121"/>
                    <a:pt x="6392" y="2160"/>
                    <a:pt x="6392" y="2160"/>
                  </a:cubicBezTo>
                  <a:cubicBezTo>
                    <a:pt x="6392" y="2239"/>
                    <a:pt x="6337" y="2199"/>
                    <a:pt x="6337" y="2199"/>
                  </a:cubicBezTo>
                  <a:cubicBezTo>
                    <a:pt x="6282" y="2160"/>
                    <a:pt x="6282" y="2121"/>
                    <a:pt x="6227" y="2121"/>
                  </a:cubicBezTo>
                  <a:cubicBezTo>
                    <a:pt x="6171" y="2121"/>
                    <a:pt x="6171" y="2199"/>
                    <a:pt x="6171" y="2199"/>
                  </a:cubicBezTo>
                  <a:cubicBezTo>
                    <a:pt x="6171" y="2239"/>
                    <a:pt x="6171" y="2239"/>
                    <a:pt x="6171" y="2239"/>
                  </a:cubicBezTo>
                  <a:cubicBezTo>
                    <a:pt x="6171" y="2278"/>
                    <a:pt x="6227" y="2278"/>
                    <a:pt x="6227" y="2317"/>
                  </a:cubicBezTo>
                  <a:cubicBezTo>
                    <a:pt x="6227" y="2317"/>
                    <a:pt x="6171" y="2278"/>
                    <a:pt x="6116" y="2278"/>
                  </a:cubicBezTo>
                  <a:cubicBezTo>
                    <a:pt x="6116" y="2278"/>
                    <a:pt x="6116" y="2278"/>
                    <a:pt x="6116" y="2278"/>
                  </a:cubicBezTo>
                  <a:cubicBezTo>
                    <a:pt x="6116" y="2278"/>
                    <a:pt x="6061" y="2317"/>
                    <a:pt x="6061" y="2317"/>
                  </a:cubicBezTo>
                  <a:cubicBezTo>
                    <a:pt x="6061" y="2317"/>
                    <a:pt x="6006" y="2356"/>
                    <a:pt x="5951" y="2396"/>
                  </a:cubicBezTo>
                  <a:cubicBezTo>
                    <a:pt x="6006" y="2356"/>
                    <a:pt x="6061" y="2278"/>
                    <a:pt x="5951" y="2239"/>
                  </a:cubicBezTo>
                  <a:cubicBezTo>
                    <a:pt x="5951" y="2239"/>
                    <a:pt x="5951" y="2239"/>
                    <a:pt x="5951" y="2239"/>
                  </a:cubicBezTo>
                  <a:cubicBezTo>
                    <a:pt x="5896" y="2239"/>
                    <a:pt x="5896" y="2199"/>
                    <a:pt x="5896" y="2199"/>
                  </a:cubicBezTo>
                  <a:cubicBezTo>
                    <a:pt x="5896" y="2199"/>
                    <a:pt x="5841" y="2199"/>
                    <a:pt x="5841" y="2199"/>
                  </a:cubicBezTo>
                  <a:cubicBezTo>
                    <a:pt x="5786" y="2199"/>
                    <a:pt x="5786" y="2199"/>
                    <a:pt x="5731" y="2199"/>
                  </a:cubicBezTo>
                  <a:cubicBezTo>
                    <a:pt x="5731" y="2239"/>
                    <a:pt x="5731" y="2278"/>
                    <a:pt x="5731" y="2317"/>
                  </a:cubicBezTo>
                  <a:cubicBezTo>
                    <a:pt x="5786" y="2356"/>
                    <a:pt x="5786" y="2435"/>
                    <a:pt x="5786" y="2435"/>
                  </a:cubicBezTo>
                  <a:cubicBezTo>
                    <a:pt x="5731" y="2474"/>
                    <a:pt x="5620" y="2474"/>
                    <a:pt x="5620" y="2474"/>
                  </a:cubicBezTo>
                  <a:cubicBezTo>
                    <a:pt x="5510" y="2435"/>
                    <a:pt x="5510" y="2396"/>
                    <a:pt x="5455" y="2356"/>
                  </a:cubicBezTo>
                  <a:cubicBezTo>
                    <a:pt x="5455" y="2356"/>
                    <a:pt x="5400" y="2356"/>
                    <a:pt x="5400" y="2356"/>
                  </a:cubicBezTo>
                  <a:cubicBezTo>
                    <a:pt x="5345" y="2356"/>
                    <a:pt x="5400" y="2356"/>
                    <a:pt x="5400" y="2396"/>
                  </a:cubicBezTo>
                  <a:cubicBezTo>
                    <a:pt x="5400" y="2396"/>
                    <a:pt x="5400" y="2396"/>
                    <a:pt x="5400" y="2396"/>
                  </a:cubicBezTo>
                  <a:cubicBezTo>
                    <a:pt x="5455" y="2396"/>
                    <a:pt x="5455" y="2435"/>
                    <a:pt x="5455" y="2435"/>
                  </a:cubicBezTo>
                  <a:cubicBezTo>
                    <a:pt x="5400" y="2474"/>
                    <a:pt x="5400" y="2474"/>
                    <a:pt x="5400" y="2474"/>
                  </a:cubicBezTo>
                  <a:cubicBezTo>
                    <a:pt x="5400" y="2513"/>
                    <a:pt x="5400" y="2553"/>
                    <a:pt x="5345" y="2592"/>
                  </a:cubicBezTo>
                  <a:cubicBezTo>
                    <a:pt x="5290" y="2631"/>
                    <a:pt x="5290" y="2631"/>
                    <a:pt x="5290" y="2631"/>
                  </a:cubicBezTo>
                  <a:cubicBezTo>
                    <a:pt x="5235" y="2671"/>
                    <a:pt x="5235" y="2631"/>
                    <a:pt x="5180" y="2631"/>
                  </a:cubicBezTo>
                  <a:cubicBezTo>
                    <a:pt x="5180" y="2671"/>
                    <a:pt x="5124" y="2671"/>
                    <a:pt x="5124" y="2710"/>
                  </a:cubicBezTo>
                  <a:cubicBezTo>
                    <a:pt x="5069" y="2710"/>
                    <a:pt x="5069" y="2671"/>
                    <a:pt x="5014" y="2710"/>
                  </a:cubicBezTo>
                  <a:cubicBezTo>
                    <a:pt x="4959" y="2710"/>
                    <a:pt x="4959" y="2749"/>
                    <a:pt x="4959" y="2788"/>
                  </a:cubicBezTo>
                  <a:cubicBezTo>
                    <a:pt x="4904" y="2867"/>
                    <a:pt x="4904" y="2906"/>
                    <a:pt x="4849" y="2945"/>
                  </a:cubicBezTo>
                  <a:cubicBezTo>
                    <a:pt x="4849" y="2985"/>
                    <a:pt x="4794" y="2985"/>
                    <a:pt x="4794" y="2985"/>
                  </a:cubicBezTo>
                  <a:cubicBezTo>
                    <a:pt x="4684" y="3024"/>
                    <a:pt x="4629" y="3063"/>
                    <a:pt x="4573" y="3103"/>
                  </a:cubicBezTo>
                  <a:cubicBezTo>
                    <a:pt x="4518" y="3103"/>
                    <a:pt x="4463" y="3142"/>
                    <a:pt x="4518" y="3142"/>
                  </a:cubicBezTo>
                  <a:cubicBezTo>
                    <a:pt x="4573" y="3181"/>
                    <a:pt x="4684" y="3103"/>
                    <a:pt x="4684" y="3181"/>
                  </a:cubicBezTo>
                  <a:cubicBezTo>
                    <a:pt x="4739" y="3220"/>
                    <a:pt x="4629" y="3260"/>
                    <a:pt x="4629" y="3299"/>
                  </a:cubicBezTo>
                  <a:cubicBezTo>
                    <a:pt x="4573" y="3377"/>
                    <a:pt x="4518" y="3456"/>
                    <a:pt x="4518" y="3535"/>
                  </a:cubicBezTo>
                  <a:cubicBezTo>
                    <a:pt x="4573" y="3613"/>
                    <a:pt x="4573" y="3652"/>
                    <a:pt x="4629" y="3731"/>
                  </a:cubicBezTo>
                  <a:cubicBezTo>
                    <a:pt x="4629" y="3731"/>
                    <a:pt x="4629" y="3809"/>
                    <a:pt x="4629" y="3809"/>
                  </a:cubicBezTo>
                  <a:cubicBezTo>
                    <a:pt x="4684" y="3849"/>
                    <a:pt x="4794" y="3888"/>
                    <a:pt x="4849" y="3888"/>
                  </a:cubicBezTo>
                  <a:cubicBezTo>
                    <a:pt x="4904" y="3927"/>
                    <a:pt x="4959" y="3927"/>
                    <a:pt x="5014" y="3967"/>
                  </a:cubicBezTo>
                  <a:cubicBezTo>
                    <a:pt x="5014" y="3967"/>
                    <a:pt x="5014" y="4006"/>
                    <a:pt x="5069" y="4045"/>
                  </a:cubicBezTo>
                  <a:cubicBezTo>
                    <a:pt x="5124" y="4084"/>
                    <a:pt x="5180" y="4124"/>
                    <a:pt x="5180" y="4202"/>
                  </a:cubicBezTo>
                  <a:cubicBezTo>
                    <a:pt x="5235" y="4202"/>
                    <a:pt x="5290" y="4281"/>
                    <a:pt x="5345" y="4320"/>
                  </a:cubicBezTo>
                  <a:cubicBezTo>
                    <a:pt x="5345" y="4320"/>
                    <a:pt x="5290" y="4399"/>
                    <a:pt x="5290" y="4438"/>
                  </a:cubicBezTo>
                  <a:cubicBezTo>
                    <a:pt x="5235" y="4516"/>
                    <a:pt x="5180" y="4595"/>
                    <a:pt x="5124" y="4634"/>
                  </a:cubicBezTo>
                  <a:cubicBezTo>
                    <a:pt x="5014" y="4752"/>
                    <a:pt x="4959" y="4831"/>
                    <a:pt x="4849" y="4948"/>
                  </a:cubicBezTo>
                  <a:cubicBezTo>
                    <a:pt x="4849" y="4988"/>
                    <a:pt x="4849" y="5027"/>
                    <a:pt x="4849" y="5066"/>
                  </a:cubicBezTo>
                  <a:cubicBezTo>
                    <a:pt x="4959" y="5263"/>
                    <a:pt x="5069" y="5498"/>
                    <a:pt x="5180" y="5695"/>
                  </a:cubicBezTo>
                  <a:cubicBezTo>
                    <a:pt x="5235" y="5812"/>
                    <a:pt x="5290" y="5930"/>
                    <a:pt x="5345" y="6048"/>
                  </a:cubicBezTo>
                  <a:cubicBezTo>
                    <a:pt x="5345" y="6087"/>
                    <a:pt x="5345" y="6087"/>
                    <a:pt x="5345" y="6127"/>
                  </a:cubicBezTo>
                  <a:cubicBezTo>
                    <a:pt x="5345" y="6166"/>
                    <a:pt x="5400" y="6166"/>
                    <a:pt x="5345" y="6166"/>
                  </a:cubicBezTo>
                  <a:cubicBezTo>
                    <a:pt x="5345" y="6166"/>
                    <a:pt x="5345" y="6127"/>
                    <a:pt x="5290" y="6127"/>
                  </a:cubicBezTo>
                  <a:cubicBezTo>
                    <a:pt x="5290" y="6127"/>
                    <a:pt x="5290" y="6166"/>
                    <a:pt x="5290" y="6166"/>
                  </a:cubicBezTo>
                  <a:cubicBezTo>
                    <a:pt x="5235" y="6166"/>
                    <a:pt x="5180" y="6166"/>
                    <a:pt x="5180" y="6205"/>
                  </a:cubicBezTo>
                  <a:cubicBezTo>
                    <a:pt x="5235" y="6244"/>
                    <a:pt x="5235" y="6244"/>
                    <a:pt x="5180" y="6284"/>
                  </a:cubicBezTo>
                  <a:cubicBezTo>
                    <a:pt x="5180" y="6323"/>
                    <a:pt x="5180" y="6362"/>
                    <a:pt x="5180" y="6401"/>
                  </a:cubicBezTo>
                  <a:cubicBezTo>
                    <a:pt x="5180" y="6441"/>
                    <a:pt x="5180" y="6441"/>
                    <a:pt x="5124" y="6519"/>
                  </a:cubicBezTo>
                  <a:cubicBezTo>
                    <a:pt x="5069" y="6559"/>
                    <a:pt x="5124" y="6519"/>
                    <a:pt x="5180" y="6559"/>
                  </a:cubicBezTo>
                  <a:cubicBezTo>
                    <a:pt x="5290" y="6559"/>
                    <a:pt x="5235" y="6598"/>
                    <a:pt x="5235" y="6598"/>
                  </a:cubicBezTo>
                  <a:cubicBezTo>
                    <a:pt x="5235" y="6637"/>
                    <a:pt x="5235" y="6637"/>
                    <a:pt x="5180" y="6637"/>
                  </a:cubicBezTo>
                  <a:cubicBezTo>
                    <a:pt x="5124" y="6676"/>
                    <a:pt x="5124" y="6676"/>
                    <a:pt x="5124" y="6716"/>
                  </a:cubicBezTo>
                  <a:cubicBezTo>
                    <a:pt x="5124" y="6755"/>
                    <a:pt x="5124" y="6794"/>
                    <a:pt x="5124" y="6833"/>
                  </a:cubicBezTo>
                  <a:cubicBezTo>
                    <a:pt x="5180" y="6873"/>
                    <a:pt x="5180" y="6912"/>
                    <a:pt x="5235" y="6912"/>
                  </a:cubicBezTo>
                  <a:cubicBezTo>
                    <a:pt x="5290" y="6912"/>
                    <a:pt x="5290" y="6912"/>
                    <a:pt x="5345" y="6912"/>
                  </a:cubicBezTo>
                  <a:cubicBezTo>
                    <a:pt x="5400" y="6912"/>
                    <a:pt x="5345" y="6912"/>
                    <a:pt x="5400" y="6951"/>
                  </a:cubicBezTo>
                  <a:cubicBezTo>
                    <a:pt x="5400" y="6951"/>
                    <a:pt x="5400" y="6991"/>
                    <a:pt x="5400" y="6991"/>
                  </a:cubicBezTo>
                  <a:cubicBezTo>
                    <a:pt x="5400" y="6991"/>
                    <a:pt x="5400" y="7030"/>
                    <a:pt x="5400" y="7030"/>
                  </a:cubicBezTo>
                  <a:cubicBezTo>
                    <a:pt x="5400" y="7069"/>
                    <a:pt x="5290" y="7069"/>
                    <a:pt x="5290" y="7108"/>
                  </a:cubicBezTo>
                  <a:cubicBezTo>
                    <a:pt x="5290" y="7108"/>
                    <a:pt x="5290" y="7148"/>
                    <a:pt x="5290" y="7148"/>
                  </a:cubicBezTo>
                  <a:cubicBezTo>
                    <a:pt x="5345" y="7148"/>
                    <a:pt x="5345" y="7187"/>
                    <a:pt x="5345" y="7187"/>
                  </a:cubicBezTo>
                  <a:cubicBezTo>
                    <a:pt x="5345" y="7187"/>
                    <a:pt x="5345" y="7226"/>
                    <a:pt x="5345" y="7226"/>
                  </a:cubicBezTo>
                  <a:cubicBezTo>
                    <a:pt x="5345" y="7265"/>
                    <a:pt x="5455" y="7305"/>
                    <a:pt x="5455" y="7305"/>
                  </a:cubicBezTo>
                  <a:cubicBezTo>
                    <a:pt x="5510" y="7305"/>
                    <a:pt x="5510" y="7305"/>
                    <a:pt x="5510" y="7344"/>
                  </a:cubicBezTo>
                  <a:cubicBezTo>
                    <a:pt x="5510" y="7344"/>
                    <a:pt x="5510" y="7344"/>
                    <a:pt x="5565" y="7344"/>
                  </a:cubicBezTo>
                  <a:cubicBezTo>
                    <a:pt x="5565" y="7383"/>
                    <a:pt x="5565" y="7383"/>
                    <a:pt x="5565" y="7383"/>
                  </a:cubicBezTo>
                  <a:cubicBezTo>
                    <a:pt x="5620" y="7383"/>
                    <a:pt x="5565" y="7383"/>
                    <a:pt x="5565" y="7423"/>
                  </a:cubicBezTo>
                  <a:cubicBezTo>
                    <a:pt x="5565" y="7462"/>
                    <a:pt x="5620" y="7462"/>
                    <a:pt x="5620" y="7501"/>
                  </a:cubicBezTo>
                  <a:cubicBezTo>
                    <a:pt x="5620" y="7540"/>
                    <a:pt x="5565" y="7540"/>
                    <a:pt x="5565" y="7580"/>
                  </a:cubicBezTo>
                  <a:cubicBezTo>
                    <a:pt x="5510" y="7619"/>
                    <a:pt x="5455" y="7697"/>
                    <a:pt x="5455" y="7737"/>
                  </a:cubicBezTo>
                  <a:cubicBezTo>
                    <a:pt x="5400" y="7776"/>
                    <a:pt x="5345" y="7776"/>
                    <a:pt x="5290" y="7776"/>
                  </a:cubicBezTo>
                  <a:cubicBezTo>
                    <a:pt x="5400" y="7855"/>
                    <a:pt x="5510" y="7933"/>
                    <a:pt x="5620" y="8012"/>
                  </a:cubicBezTo>
                  <a:cubicBezTo>
                    <a:pt x="5731" y="8090"/>
                    <a:pt x="5786" y="8129"/>
                    <a:pt x="5841" y="8169"/>
                  </a:cubicBezTo>
                  <a:cubicBezTo>
                    <a:pt x="5896" y="8208"/>
                    <a:pt x="5951" y="8208"/>
                    <a:pt x="5951" y="8247"/>
                  </a:cubicBezTo>
                  <a:cubicBezTo>
                    <a:pt x="5951" y="8287"/>
                    <a:pt x="5951" y="8287"/>
                    <a:pt x="5951" y="8326"/>
                  </a:cubicBezTo>
                  <a:cubicBezTo>
                    <a:pt x="6006" y="8326"/>
                    <a:pt x="6061" y="8365"/>
                    <a:pt x="6061" y="8404"/>
                  </a:cubicBezTo>
                  <a:cubicBezTo>
                    <a:pt x="6116" y="8444"/>
                    <a:pt x="6116" y="8444"/>
                    <a:pt x="6116" y="8483"/>
                  </a:cubicBezTo>
                  <a:cubicBezTo>
                    <a:pt x="6061" y="8561"/>
                    <a:pt x="6006" y="8640"/>
                    <a:pt x="6006" y="8679"/>
                  </a:cubicBezTo>
                  <a:cubicBezTo>
                    <a:pt x="5951" y="8719"/>
                    <a:pt x="5951" y="8758"/>
                    <a:pt x="5951" y="8797"/>
                  </a:cubicBezTo>
                  <a:cubicBezTo>
                    <a:pt x="5786" y="8954"/>
                    <a:pt x="5620" y="9072"/>
                    <a:pt x="5455" y="9229"/>
                  </a:cubicBezTo>
                  <a:cubicBezTo>
                    <a:pt x="5180" y="9465"/>
                    <a:pt x="4959" y="9661"/>
                    <a:pt x="4684" y="9897"/>
                  </a:cubicBezTo>
                  <a:cubicBezTo>
                    <a:pt x="4684" y="9897"/>
                    <a:pt x="4629" y="9936"/>
                    <a:pt x="4629" y="9936"/>
                  </a:cubicBezTo>
                  <a:cubicBezTo>
                    <a:pt x="4573" y="9975"/>
                    <a:pt x="4518" y="9975"/>
                    <a:pt x="4518" y="10015"/>
                  </a:cubicBezTo>
                  <a:cubicBezTo>
                    <a:pt x="4408" y="10093"/>
                    <a:pt x="4353" y="10132"/>
                    <a:pt x="4243" y="10211"/>
                  </a:cubicBezTo>
                  <a:cubicBezTo>
                    <a:pt x="4243" y="10211"/>
                    <a:pt x="4188" y="10250"/>
                    <a:pt x="4188" y="10250"/>
                  </a:cubicBezTo>
                  <a:cubicBezTo>
                    <a:pt x="4188" y="10289"/>
                    <a:pt x="4243" y="10289"/>
                    <a:pt x="4243" y="10250"/>
                  </a:cubicBezTo>
                  <a:cubicBezTo>
                    <a:pt x="4243" y="10289"/>
                    <a:pt x="4353" y="10289"/>
                    <a:pt x="4353" y="10289"/>
                  </a:cubicBezTo>
                  <a:cubicBezTo>
                    <a:pt x="4353" y="10289"/>
                    <a:pt x="4353" y="10250"/>
                    <a:pt x="4353" y="10250"/>
                  </a:cubicBezTo>
                  <a:cubicBezTo>
                    <a:pt x="4408" y="10250"/>
                    <a:pt x="4408" y="10289"/>
                    <a:pt x="4408" y="10250"/>
                  </a:cubicBezTo>
                  <a:cubicBezTo>
                    <a:pt x="4408" y="10250"/>
                    <a:pt x="4463" y="10211"/>
                    <a:pt x="4463" y="10250"/>
                  </a:cubicBezTo>
                  <a:cubicBezTo>
                    <a:pt x="4463" y="10211"/>
                    <a:pt x="4463" y="10211"/>
                    <a:pt x="4463" y="10211"/>
                  </a:cubicBezTo>
                  <a:cubicBezTo>
                    <a:pt x="4463" y="10211"/>
                    <a:pt x="4463" y="10211"/>
                    <a:pt x="4518" y="10211"/>
                  </a:cubicBezTo>
                  <a:cubicBezTo>
                    <a:pt x="4518" y="10172"/>
                    <a:pt x="4463" y="10211"/>
                    <a:pt x="4518" y="10172"/>
                  </a:cubicBezTo>
                  <a:cubicBezTo>
                    <a:pt x="4573" y="10172"/>
                    <a:pt x="4629" y="10172"/>
                    <a:pt x="4629" y="10132"/>
                  </a:cubicBezTo>
                  <a:cubicBezTo>
                    <a:pt x="4684" y="10132"/>
                    <a:pt x="4684" y="10211"/>
                    <a:pt x="4629" y="10172"/>
                  </a:cubicBezTo>
                  <a:cubicBezTo>
                    <a:pt x="4629" y="10172"/>
                    <a:pt x="4629" y="10211"/>
                    <a:pt x="4629" y="10211"/>
                  </a:cubicBezTo>
                  <a:cubicBezTo>
                    <a:pt x="4573" y="10250"/>
                    <a:pt x="4684" y="10329"/>
                    <a:pt x="4629" y="10329"/>
                  </a:cubicBezTo>
                  <a:cubicBezTo>
                    <a:pt x="4629" y="10329"/>
                    <a:pt x="4573" y="10250"/>
                    <a:pt x="4518" y="10250"/>
                  </a:cubicBezTo>
                  <a:cubicBezTo>
                    <a:pt x="4518" y="10250"/>
                    <a:pt x="4573" y="10368"/>
                    <a:pt x="4629" y="10368"/>
                  </a:cubicBezTo>
                  <a:cubicBezTo>
                    <a:pt x="4629" y="10407"/>
                    <a:pt x="4739" y="10447"/>
                    <a:pt x="4684" y="10407"/>
                  </a:cubicBezTo>
                  <a:cubicBezTo>
                    <a:pt x="4739" y="10407"/>
                    <a:pt x="4739" y="10447"/>
                    <a:pt x="4739" y="10447"/>
                  </a:cubicBezTo>
                  <a:cubicBezTo>
                    <a:pt x="4739" y="10447"/>
                    <a:pt x="4794" y="10486"/>
                    <a:pt x="4794" y="10486"/>
                  </a:cubicBezTo>
                  <a:cubicBezTo>
                    <a:pt x="4849" y="10525"/>
                    <a:pt x="4849" y="10525"/>
                    <a:pt x="4904" y="10525"/>
                  </a:cubicBezTo>
                  <a:cubicBezTo>
                    <a:pt x="4959" y="10525"/>
                    <a:pt x="5014" y="10564"/>
                    <a:pt x="5014" y="10525"/>
                  </a:cubicBezTo>
                  <a:cubicBezTo>
                    <a:pt x="5069" y="10525"/>
                    <a:pt x="5069" y="10525"/>
                    <a:pt x="5069" y="10525"/>
                  </a:cubicBezTo>
                  <a:cubicBezTo>
                    <a:pt x="5124" y="10525"/>
                    <a:pt x="5235" y="10525"/>
                    <a:pt x="5235" y="10564"/>
                  </a:cubicBezTo>
                  <a:cubicBezTo>
                    <a:pt x="5290" y="10604"/>
                    <a:pt x="5235" y="10643"/>
                    <a:pt x="5290" y="10643"/>
                  </a:cubicBezTo>
                  <a:cubicBezTo>
                    <a:pt x="5345" y="10682"/>
                    <a:pt x="5400" y="10643"/>
                    <a:pt x="5400" y="10682"/>
                  </a:cubicBezTo>
                  <a:cubicBezTo>
                    <a:pt x="5455" y="10682"/>
                    <a:pt x="5455" y="10682"/>
                    <a:pt x="5400" y="10721"/>
                  </a:cubicBezTo>
                  <a:cubicBezTo>
                    <a:pt x="5400" y="10721"/>
                    <a:pt x="5455" y="10761"/>
                    <a:pt x="5400" y="10761"/>
                  </a:cubicBezTo>
                  <a:cubicBezTo>
                    <a:pt x="5345" y="10761"/>
                    <a:pt x="5235" y="10721"/>
                    <a:pt x="5180" y="10721"/>
                  </a:cubicBezTo>
                  <a:cubicBezTo>
                    <a:pt x="5069" y="10721"/>
                    <a:pt x="5014" y="10682"/>
                    <a:pt x="4904" y="10682"/>
                  </a:cubicBezTo>
                  <a:cubicBezTo>
                    <a:pt x="4849" y="10682"/>
                    <a:pt x="4849" y="10721"/>
                    <a:pt x="4794" y="10721"/>
                  </a:cubicBezTo>
                  <a:cubicBezTo>
                    <a:pt x="4904" y="10761"/>
                    <a:pt x="4684" y="10839"/>
                    <a:pt x="4684" y="10800"/>
                  </a:cubicBezTo>
                  <a:cubicBezTo>
                    <a:pt x="4629" y="10800"/>
                    <a:pt x="4629" y="10800"/>
                    <a:pt x="4573" y="10800"/>
                  </a:cubicBezTo>
                  <a:cubicBezTo>
                    <a:pt x="4573" y="10761"/>
                    <a:pt x="4573" y="10761"/>
                    <a:pt x="4573" y="10761"/>
                  </a:cubicBezTo>
                  <a:cubicBezTo>
                    <a:pt x="4463" y="10800"/>
                    <a:pt x="4518" y="10879"/>
                    <a:pt x="4518" y="10918"/>
                  </a:cubicBezTo>
                  <a:cubicBezTo>
                    <a:pt x="4463" y="10918"/>
                    <a:pt x="4408" y="10879"/>
                    <a:pt x="4408" y="10879"/>
                  </a:cubicBezTo>
                  <a:cubicBezTo>
                    <a:pt x="4408" y="10879"/>
                    <a:pt x="4408" y="10839"/>
                    <a:pt x="4353" y="10839"/>
                  </a:cubicBezTo>
                  <a:cubicBezTo>
                    <a:pt x="4298" y="10800"/>
                    <a:pt x="4298" y="10879"/>
                    <a:pt x="4298" y="10918"/>
                  </a:cubicBezTo>
                  <a:cubicBezTo>
                    <a:pt x="4298" y="10918"/>
                    <a:pt x="4353" y="10957"/>
                    <a:pt x="4353" y="10957"/>
                  </a:cubicBezTo>
                  <a:cubicBezTo>
                    <a:pt x="4353" y="10996"/>
                    <a:pt x="4298" y="11036"/>
                    <a:pt x="4298" y="11036"/>
                  </a:cubicBezTo>
                  <a:cubicBezTo>
                    <a:pt x="4298" y="11075"/>
                    <a:pt x="4408" y="11075"/>
                    <a:pt x="4408" y="11114"/>
                  </a:cubicBezTo>
                  <a:cubicBezTo>
                    <a:pt x="4353" y="11114"/>
                    <a:pt x="4298" y="11153"/>
                    <a:pt x="4298" y="11153"/>
                  </a:cubicBezTo>
                  <a:cubicBezTo>
                    <a:pt x="4298" y="11153"/>
                    <a:pt x="4353" y="11153"/>
                    <a:pt x="4353" y="11153"/>
                  </a:cubicBezTo>
                  <a:cubicBezTo>
                    <a:pt x="4353" y="11193"/>
                    <a:pt x="4298" y="11153"/>
                    <a:pt x="4298" y="11153"/>
                  </a:cubicBezTo>
                  <a:cubicBezTo>
                    <a:pt x="4243" y="11153"/>
                    <a:pt x="4243" y="11193"/>
                    <a:pt x="4243" y="11193"/>
                  </a:cubicBezTo>
                  <a:cubicBezTo>
                    <a:pt x="4188" y="11232"/>
                    <a:pt x="4188" y="11311"/>
                    <a:pt x="4188" y="11350"/>
                  </a:cubicBezTo>
                  <a:cubicBezTo>
                    <a:pt x="4133" y="11389"/>
                    <a:pt x="4133" y="11389"/>
                    <a:pt x="4078" y="11428"/>
                  </a:cubicBezTo>
                  <a:cubicBezTo>
                    <a:pt x="4022" y="11468"/>
                    <a:pt x="4022" y="11507"/>
                    <a:pt x="4022" y="11546"/>
                  </a:cubicBezTo>
                  <a:cubicBezTo>
                    <a:pt x="3967" y="11625"/>
                    <a:pt x="4078" y="11703"/>
                    <a:pt x="4078" y="11821"/>
                  </a:cubicBezTo>
                  <a:cubicBezTo>
                    <a:pt x="4078" y="11860"/>
                    <a:pt x="4022" y="11860"/>
                    <a:pt x="4078" y="11939"/>
                  </a:cubicBezTo>
                  <a:cubicBezTo>
                    <a:pt x="4078" y="11939"/>
                    <a:pt x="4078" y="11978"/>
                    <a:pt x="4133" y="12017"/>
                  </a:cubicBezTo>
                  <a:cubicBezTo>
                    <a:pt x="4133" y="12017"/>
                    <a:pt x="4133" y="12057"/>
                    <a:pt x="4133" y="12057"/>
                  </a:cubicBezTo>
                  <a:cubicBezTo>
                    <a:pt x="4133" y="12057"/>
                    <a:pt x="4133" y="12057"/>
                    <a:pt x="4133" y="12096"/>
                  </a:cubicBezTo>
                  <a:cubicBezTo>
                    <a:pt x="4133" y="12096"/>
                    <a:pt x="4133" y="12135"/>
                    <a:pt x="4133" y="12135"/>
                  </a:cubicBezTo>
                  <a:cubicBezTo>
                    <a:pt x="4133" y="12135"/>
                    <a:pt x="4188" y="12135"/>
                    <a:pt x="4188" y="12135"/>
                  </a:cubicBezTo>
                  <a:cubicBezTo>
                    <a:pt x="4243" y="12175"/>
                    <a:pt x="4078" y="12214"/>
                    <a:pt x="4078" y="12214"/>
                  </a:cubicBezTo>
                  <a:cubicBezTo>
                    <a:pt x="4078" y="12214"/>
                    <a:pt x="4078" y="12214"/>
                    <a:pt x="4078" y="12214"/>
                  </a:cubicBezTo>
                  <a:cubicBezTo>
                    <a:pt x="4022" y="12214"/>
                    <a:pt x="4078" y="12253"/>
                    <a:pt x="4022" y="12253"/>
                  </a:cubicBezTo>
                  <a:cubicBezTo>
                    <a:pt x="4022" y="12292"/>
                    <a:pt x="4022" y="12292"/>
                    <a:pt x="4022" y="12292"/>
                  </a:cubicBezTo>
                  <a:cubicBezTo>
                    <a:pt x="3967" y="12292"/>
                    <a:pt x="3967" y="12292"/>
                    <a:pt x="3967" y="12332"/>
                  </a:cubicBezTo>
                  <a:cubicBezTo>
                    <a:pt x="3967" y="12332"/>
                    <a:pt x="3967" y="12332"/>
                    <a:pt x="3967" y="12332"/>
                  </a:cubicBezTo>
                  <a:cubicBezTo>
                    <a:pt x="3967" y="12371"/>
                    <a:pt x="3967" y="12332"/>
                    <a:pt x="3967" y="12371"/>
                  </a:cubicBezTo>
                  <a:cubicBezTo>
                    <a:pt x="3967" y="12410"/>
                    <a:pt x="4022" y="12410"/>
                    <a:pt x="4078" y="12410"/>
                  </a:cubicBezTo>
                  <a:cubicBezTo>
                    <a:pt x="4078" y="12410"/>
                    <a:pt x="4022" y="12449"/>
                    <a:pt x="4078" y="12449"/>
                  </a:cubicBezTo>
                  <a:cubicBezTo>
                    <a:pt x="4078" y="12489"/>
                    <a:pt x="4133" y="12489"/>
                    <a:pt x="4133" y="12528"/>
                  </a:cubicBezTo>
                  <a:cubicBezTo>
                    <a:pt x="4188" y="12528"/>
                    <a:pt x="4188" y="12528"/>
                    <a:pt x="4188" y="12528"/>
                  </a:cubicBezTo>
                  <a:cubicBezTo>
                    <a:pt x="4243" y="12567"/>
                    <a:pt x="4243" y="12646"/>
                    <a:pt x="4188" y="12646"/>
                  </a:cubicBezTo>
                  <a:cubicBezTo>
                    <a:pt x="4188" y="12646"/>
                    <a:pt x="4133" y="12646"/>
                    <a:pt x="4133" y="12685"/>
                  </a:cubicBezTo>
                  <a:cubicBezTo>
                    <a:pt x="4133" y="12685"/>
                    <a:pt x="4188" y="12685"/>
                    <a:pt x="4188" y="12724"/>
                  </a:cubicBezTo>
                  <a:cubicBezTo>
                    <a:pt x="4188" y="12764"/>
                    <a:pt x="4133" y="12803"/>
                    <a:pt x="4133" y="12842"/>
                  </a:cubicBezTo>
                  <a:cubicBezTo>
                    <a:pt x="4133" y="12842"/>
                    <a:pt x="4188" y="12842"/>
                    <a:pt x="4243" y="12842"/>
                  </a:cubicBezTo>
                  <a:cubicBezTo>
                    <a:pt x="4298" y="12881"/>
                    <a:pt x="4243" y="12881"/>
                    <a:pt x="4243" y="12921"/>
                  </a:cubicBezTo>
                  <a:cubicBezTo>
                    <a:pt x="4243" y="12921"/>
                    <a:pt x="4298" y="12960"/>
                    <a:pt x="4298" y="12960"/>
                  </a:cubicBezTo>
                  <a:cubicBezTo>
                    <a:pt x="4298" y="12960"/>
                    <a:pt x="4298" y="12999"/>
                    <a:pt x="4298" y="12999"/>
                  </a:cubicBezTo>
                  <a:cubicBezTo>
                    <a:pt x="4298" y="13039"/>
                    <a:pt x="4353" y="13039"/>
                    <a:pt x="4353" y="13039"/>
                  </a:cubicBezTo>
                  <a:cubicBezTo>
                    <a:pt x="4353" y="13078"/>
                    <a:pt x="4353" y="13078"/>
                    <a:pt x="4353" y="13078"/>
                  </a:cubicBezTo>
                  <a:cubicBezTo>
                    <a:pt x="4353" y="13078"/>
                    <a:pt x="4353" y="13117"/>
                    <a:pt x="4408" y="13117"/>
                  </a:cubicBezTo>
                  <a:cubicBezTo>
                    <a:pt x="4408" y="13156"/>
                    <a:pt x="4408" y="13196"/>
                    <a:pt x="4408" y="13235"/>
                  </a:cubicBezTo>
                  <a:cubicBezTo>
                    <a:pt x="4408" y="13274"/>
                    <a:pt x="4353" y="13274"/>
                    <a:pt x="4408" y="13313"/>
                  </a:cubicBezTo>
                  <a:cubicBezTo>
                    <a:pt x="4408" y="13353"/>
                    <a:pt x="4463" y="13392"/>
                    <a:pt x="4463" y="13353"/>
                  </a:cubicBezTo>
                  <a:cubicBezTo>
                    <a:pt x="4463" y="13353"/>
                    <a:pt x="4518" y="13353"/>
                    <a:pt x="4518" y="13353"/>
                  </a:cubicBezTo>
                  <a:cubicBezTo>
                    <a:pt x="4518" y="13353"/>
                    <a:pt x="4573" y="13353"/>
                    <a:pt x="4573" y="13353"/>
                  </a:cubicBezTo>
                  <a:cubicBezTo>
                    <a:pt x="4629" y="13353"/>
                    <a:pt x="4629" y="13392"/>
                    <a:pt x="4629" y="13431"/>
                  </a:cubicBezTo>
                  <a:cubicBezTo>
                    <a:pt x="4684" y="13471"/>
                    <a:pt x="4739" y="13392"/>
                    <a:pt x="4849" y="13392"/>
                  </a:cubicBezTo>
                  <a:cubicBezTo>
                    <a:pt x="4849" y="13392"/>
                    <a:pt x="4959" y="13431"/>
                    <a:pt x="4959" y="13431"/>
                  </a:cubicBezTo>
                  <a:cubicBezTo>
                    <a:pt x="5014" y="13431"/>
                    <a:pt x="5014" y="13431"/>
                    <a:pt x="5014" y="13471"/>
                  </a:cubicBezTo>
                  <a:cubicBezTo>
                    <a:pt x="5014" y="13471"/>
                    <a:pt x="5014" y="13471"/>
                    <a:pt x="5014" y="13471"/>
                  </a:cubicBezTo>
                  <a:cubicBezTo>
                    <a:pt x="5014" y="13510"/>
                    <a:pt x="4959" y="13549"/>
                    <a:pt x="5014" y="13549"/>
                  </a:cubicBezTo>
                  <a:cubicBezTo>
                    <a:pt x="5014" y="13588"/>
                    <a:pt x="5014" y="13628"/>
                    <a:pt x="5069" y="13588"/>
                  </a:cubicBezTo>
                  <a:cubicBezTo>
                    <a:pt x="5124" y="13588"/>
                    <a:pt x="5124" y="13549"/>
                    <a:pt x="5180" y="13549"/>
                  </a:cubicBezTo>
                  <a:cubicBezTo>
                    <a:pt x="5180" y="13549"/>
                    <a:pt x="5180" y="13549"/>
                    <a:pt x="5235" y="13549"/>
                  </a:cubicBezTo>
                  <a:cubicBezTo>
                    <a:pt x="5235" y="13549"/>
                    <a:pt x="5235" y="13549"/>
                    <a:pt x="5235" y="13549"/>
                  </a:cubicBezTo>
                  <a:cubicBezTo>
                    <a:pt x="5235" y="13510"/>
                    <a:pt x="5235" y="13510"/>
                    <a:pt x="5290" y="13510"/>
                  </a:cubicBezTo>
                  <a:cubicBezTo>
                    <a:pt x="5290" y="13510"/>
                    <a:pt x="5345" y="13510"/>
                    <a:pt x="5400" y="13510"/>
                  </a:cubicBezTo>
                  <a:cubicBezTo>
                    <a:pt x="5400" y="13510"/>
                    <a:pt x="5400" y="13510"/>
                    <a:pt x="5400" y="13510"/>
                  </a:cubicBezTo>
                  <a:cubicBezTo>
                    <a:pt x="5455" y="13510"/>
                    <a:pt x="5510" y="13510"/>
                    <a:pt x="5510" y="13510"/>
                  </a:cubicBezTo>
                  <a:cubicBezTo>
                    <a:pt x="5510" y="13510"/>
                    <a:pt x="5565" y="13549"/>
                    <a:pt x="5565" y="13549"/>
                  </a:cubicBezTo>
                  <a:cubicBezTo>
                    <a:pt x="5565" y="13549"/>
                    <a:pt x="5565" y="13549"/>
                    <a:pt x="5565" y="13549"/>
                  </a:cubicBezTo>
                  <a:cubicBezTo>
                    <a:pt x="5565" y="13588"/>
                    <a:pt x="5620" y="13588"/>
                    <a:pt x="5620" y="13588"/>
                  </a:cubicBezTo>
                  <a:cubicBezTo>
                    <a:pt x="5620" y="13588"/>
                    <a:pt x="5620" y="13628"/>
                    <a:pt x="5620" y="13628"/>
                  </a:cubicBezTo>
                  <a:cubicBezTo>
                    <a:pt x="5620" y="13628"/>
                    <a:pt x="5676" y="13628"/>
                    <a:pt x="5676" y="13628"/>
                  </a:cubicBezTo>
                  <a:cubicBezTo>
                    <a:pt x="5676" y="13628"/>
                    <a:pt x="5676" y="13667"/>
                    <a:pt x="5676" y="13667"/>
                  </a:cubicBezTo>
                  <a:cubicBezTo>
                    <a:pt x="5731" y="13667"/>
                    <a:pt x="5786" y="13628"/>
                    <a:pt x="5786" y="13667"/>
                  </a:cubicBezTo>
                  <a:cubicBezTo>
                    <a:pt x="5786" y="13706"/>
                    <a:pt x="5786" y="13745"/>
                    <a:pt x="5786" y="13745"/>
                  </a:cubicBezTo>
                  <a:cubicBezTo>
                    <a:pt x="5786" y="13745"/>
                    <a:pt x="5786" y="13745"/>
                    <a:pt x="5786" y="13745"/>
                  </a:cubicBezTo>
                  <a:cubicBezTo>
                    <a:pt x="5786" y="13745"/>
                    <a:pt x="5786" y="13785"/>
                    <a:pt x="5786" y="13785"/>
                  </a:cubicBezTo>
                  <a:cubicBezTo>
                    <a:pt x="5786" y="13785"/>
                    <a:pt x="5786" y="13785"/>
                    <a:pt x="5731" y="13824"/>
                  </a:cubicBezTo>
                  <a:cubicBezTo>
                    <a:pt x="5731" y="13824"/>
                    <a:pt x="5731" y="13824"/>
                    <a:pt x="5731" y="13863"/>
                  </a:cubicBezTo>
                  <a:cubicBezTo>
                    <a:pt x="5731" y="13863"/>
                    <a:pt x="5731" y="13863"/>
                    <a:pt x="5731" y="13903"/>
                  </a:cubicBezTo>
                  <a:cubicBezTo>
                    <a:pt x="5786" y="13903"/>
                    <a:pt x="5786" y="13942"/>
                    <a:pt x="5786" y="13942"/>
                  </a:cubicBezTo>
                  <a:cubicBezTo>
                    <a:pt x="5786" y="13981"/>
                    <a:pt x="5841" y="13981"/>
                    <a:pt x="5841" y="14020"/>
                  </a:cubicBezTo>
                  <a:cubicBezTo>
                    <a:pt x="5841" y="14020"/>
                    <a:pt x="5841" y="14020"/>
                    <a:pt x="5841" y="14020"/>
                  </a:cubicBezTo>
                  <a:cubicBezTo>
                    <a:pt x="5786" y="14020"/>
                    <a:pt x="5786" y="14020"/>
                    <a:pt x="5786" y="14020"/>
                  </a:cubicBezTo>
                  <a:cubicBezTo>
                    <a:pt x="5786" y="14020"/>
                    <a:pt x="5786" y="14020"/>
                    <a:pt x="5786" y="14060"/>
                  </a:cubicBezTo>
                  <a:cubicBezTo>
                    <a:pt x="5786" y="14060"/>
                    <a:pt x="5786" y="14060"/>
                    <a:pt x="5786" y="14060"/>
                  </a:cubicBezTo>
                  <a:cubicBezTo>
                    <a:pt x="5786" y="14099"/>
                    <a:pt x="5731" y="14060"/>
                    <a:pt x="5731" y="14099"/>
                  </a:cubicBezTo>
                  <a:cubicBezTo>
                    <a:pt x="5731" y="14099"/>
                    <a:pt x="5731" y="14099"/>
                    <a:pt x="5731" y="14138"/>
                  </a:cubicBezTo>
                  <a:cubicBezTo>
                    <a:pt x="5731" y="14138"/>
                    <a:pt x="5676" y="14138"/>
                    <a:pt x="5731" y="14177"/>
                  </a:cubicBezTo>
                  <a:cubicBezTo>
                    <a:pt x="5731" y="14177"/>
                    <a:pt x="5786" y="14217"/>
                    <a:pt x="5841" y="14256"/>
                  </a:cubicBezTo>
                  <a:cubicBezTo>
                    <a:pt x="5841" y="14256"/>
                    <a:pt x="5841" y="14256"/>
                    <a:pt x="5841" y="14256"/>
                  </a:cubicBezTo>
                  <a:cubicBezTo>
                    <a:pt x="5841" y="14256"/>
                    <a:pt x="5896" y="14256"/>
                    <a:pt x="5896" y="14256"/>
                  </a:cubicBezTo>
                  <a:cubicBezTo>
                    <a:pt x="5896" y="14256"/>
                    <a:pt x="5896" y="14295"/>
                    <a:pt x="5896" y="14295"/>
                  </a:cubicBezTo>
                  <a:cubicBezTo>
                    <a:pt x="5896" y="14295"/>
                    <a:pt x="5841" y="14335"/>
                    <a:pt x="5841" y="14374"/>
                  </a:cubicBezTo>
                  <a:cubicBezTo>
                    <a:pt x="5841" y="14374"/>
                    <a:pt x="5896" y="14374"/>
                    <a:pt x="5896" y="14374"/>
                  </a:cubicBezTo>
                  <a:cubicBezTo>
                    <a:pt x="5951" y="14413"/>
                    <a:pt x="5951" y="14452"/>
                    <a:pt x="5951" y="14492"/>
                  </a:cubicBezTo>
                  <a:cubicBezTo>
                    <a:pt x="6006" y="14531"/>
                    <a:pt x="6006" y="14531"/>
                    <a:pt x="6061" y="14570"/>
                  </a:cubicBezTo>
                  <a:cubicBezTo>
                    <a:pt x="6116" y="14570"/>
                    <a:pt x="6171" y="14570"/>
                    <a:pt x="6171" y="14609"/>
                  </a:cubicBezTo>
                  <a:cubicBezTo>
                    <a:pt x="6227" y="14609"/>
                    <a:pt x="6227" y="14649"/>
                    <a:pt x="6227" y="14649"/>
                  </a:cubicBezTo>
                  <a:cubicBezTo>
                    <a:pt x="6227" y="14649"/>
                    <a:pt x="6282" y="14649"/>
                    <a:pt x="6282" y="14688"/>
                  </a:cubicBezTo>
                  <a:cubicBezTo>
                    <a:pt x="6282" y="14727"/>
                    <a:pt x="6227" y="14767"/>
                    <a:pt x="6227" y="14806"/>
                  </a:cubicBezTo>
                  <a:cubicBezTo>
                    <a:pt x="6282" y="14806"/>
                    <a:pt x="6282" y="14806"/>
                    <a:pt x="6337" y="14806"/>
                  </a:cubicBezTo>
                  <a:cubicBezTo>
                    <a:pt x="6392" y="14806"/>
                    <a:pt x="6447" y="14806"/>
                    <a:pt x="6502" y="14806"/>
                  </a:cubicBezTo>
                  <a:cubicBezTo>
                    <a:pt x="6502" y="14806"/>
                    <a:pt x="6502" y="14845"/>
                    <a:pt x="6502" y="14845"/>
                  </a:cubicBezTo>
                  <a:cubicBezTo>
                    <a:pt x="6557" y="14845"/>
                    <a:pt x="6557" y="14845"/>
                    <a:pt x="6557" y="14845"/>
                  </a:cubicBezTo>
                  <a:cubicBezTo>
                    <a:pt x="6612" y="14884"/>
                    <a:pt x="6557" y="14884"/>
                    <a:pt x="6557" y="14884"/>
                  </a:cubicBezTo>
                  <a:cubicBezTo>
                    <a:pt x="6557" y="14924"/>
                    <a:pt x="6612" y="14963"/>
                    <a:pt x="6612" y="14963"/>
                  </a:cubicBezTo>
                  <a:cubicBezTo>
                    <a:pt x="6612" y="14963"/>
                    <a:pt x="6667" y="15002"/>
                    <a:pt x="6667" y="14963"/>
                  </a:cubicBezTo>
                  <a:cubicBezTo>
                    <a:pt x="6612" y="14963"/>
                    <a:pt x="6667" y="15002"/>
                    <a:pt x="6667" y="15002"/>
                  </a:cubicBezTo>
                  <a:cubicBezTo>
                    <a:pt x="6722" y="15002"/>
                    <a:pt x="6667" y="15002"/>
                    <a:pt x="6722" y="15041"/>
                  </a:cubicBezTo>
                  <a:cubicBezTo>
                    <a:pt x="6722" y="15081"/>
                    <a:pt x="6667" y="15081"/>
                    <a:pt x="6612" y="15081"/>
                  </a:cubicBezTo>
                  <a:cubicBezTo>
                    <a:pt x="6612" y="15081"/>
                    <a:pt x="6612" y="15081"/>
                    <a:pt x="6612" y="15081"/>
                  </a:cubicBezTo>
                  <a:cubicBezTo>
                    <a:pt x="6612" y="15081"/>
                    <a:pt x="6557" y="15081"/>
                    <a:pt x="6557" y="15120"/>
                  </a:cubicBezTo>
                  <a:cubicBezTo>
                    <a:pt x="6557" y="15120"/>
                    <a:pt x="6557" y="15159"/>
                    <a:pt x="6502" y="15159"/>
                  </a:cubicBezTo>
                  <a:cubicBezTo>
                    <a:pt x="6502" y="15159"/>
                    <a:pt x="6502" y="15199"/>
                    <a:pt x="6502" y="15199"/>
                  </a:cubicBezTo>
                  <a:cubicBezTo>
                    <a:pt x="6447" y="15199"/>
                    <a:pt x="6447" y="15199"/>
                    <a:pt x="6447" y="15199"/>
                  </a:cubicBezTo>
                  <a:cubicBezTo>
                    <a:pt x="6447" y="15199"/>
                    <a:pt x="6447" y="15199"/>
                    <a:pt x="6392" y="15238"/>
                  </a:cubicBezTo>
                  <a:cubicBezTo>
                    <a:pt x="6392" y="15238"/>
                    <a:pt x="6337" y="15238"/>
                    <a:pt x="6337" y="15199"/>
                  </a:cubicBezTo>
                  <a:cubicBezTo>
                    <a:pt x="6282" y="15199"/>
                    <a:pt x="6282" y="15238"/>
                    <a:pt x="6282" y="15199"/>
                  </a:cubicBezTo>
                  <a:cubicBezTo>
                    <a:pt x="6227" y="15199"/>
                    <a:pt x="6227" y="15199"/>
                    <a:pt x="6227" y="15199"/>
                  </a:cubicBezTo>
                  <a:cubicBezTo>
                    <a:pt x="6227" y="15199"/>
                    <a:pt x="6227" y="15159"/>
                    <a:pt x="6227" y="15159"/>
                  </a:cubicBezTo>
                  <a:cubicBezTo>
                    <a:pt x="6171" y="15159"/>
                    <a:pt x="6061" y="15159"/>
                    <a:pt x="6006" y="15159"/>
                  </a:cubicBezTo>
                  <a:cubicBezTo>
                    <a:pt x="6006" y="15159"/>
                    <a:pt x="6006" y="15199"/>
                    <a:pt x="6006" y="15238"/>
                  </a:cubicBezTo>
                  <a:cubicBezTo>
                    <a:pt x="6006" y="15238"/>
                    <a:pt x="5951" y="15238"/>
                    <a:pt x="5951" y="15277"/>
                  </a:cubicBezTo>
                  <a:cubicBezTo>
                    <a:pt x="5951" y="15277"/>
                    <a:pt x="6006" y="15316"/>
                    <a:pt x="6006" y="15316"/>
                  </a:cubicBezTo>
                  <a:cubicBezTo>
                    <a:pt x="6061" y="15356"/>
                    <a:pt x="6061" y="15356"/>
                    <a:pt x="6061" y="15356"/>
                  </a:cubicBezTo>
                  <a:cubicBezTo>
                    <a:pt x="6116" y="15356"/>
                    <a:pt x="6116" y="15395"/>
                    <a:pt x="6116" y="15434"/>
                  </a:cubicBezTo>
                  <a:cubicBezTo>
                    <a:pt x="6116" y="15473"/>
                    <a:pt x="6061" y="15434"/>
                    <a:pt x="6061" y="15473"/>
                  </a:cubicBezTo>
                  <a:cubicBezTo>
                    <a:pt x="6061" y="15473"/>
                    <a:pt x="6227" y="15552"/>
                    <a:pt x="6116" y="15552"/>
                  </a:cubicBezTo>
                  <a:cubicBezTo>
                    <a:pt x="6116" y="15552"/>
                    <a:pt x="6116" y="15552"/>
                    <a:pt x="6116" y="15552"/>
                  </a:cubicBezTo>
                  <a:cubicBezTo>
                    <a:pt x="6116" y="15552"/>
                    <a:pt x="6116" y="15552"/>
                    <a:pt x="6116" y="15591"/>
                  </a:cubicBezTo>
                  <a:cubicBezTo>
                    <a:pt x="6116" y="15591"/>
                    <a:pt x="6116" y="15631"/>
                    <a:pt x="6116" y="15631"/>
                  </a:cubicBezTo>
                  <a:cubicBezTo>
                    <a:pt x="6116" y="15670"/>
                    <a:pt x="6116" y="15709"/>
                    <a:pt x="6171" y="15709"/>
                  </a:cubicBezTo>
                  <a:cubicBezTo>
                    <a:pt x="6171" y="15748"/>
                    <a:pt x="6171" y="15748"/>
                    <a:pt x="6227" y="15788"/>
                  </a:cubicBezTo>
                  <a:cubicBezTo>
                    <a:pt x="6227" y="15788"/>
                    <a:pt x="6227" y="15788"/>
                    <a:pt x="6227" y="15827"/>
                  </a:cubicBezTo>
                  <a:cubicBezTo>
                    <a:pt x="6227" y="15827"/>
                    <a:pt x="6282" y="15788"/>
                    <a:pt x="6282" y="15827"/>
                  </a:cubicBezTo>
                  <a:cubicBezTo>
                    <a:pt x="6282" y="15827"/>
                    <a:pt x="6282" y="15827"/>
                    <a:pt x="6282" y="15827"/>
                  </a:cubicBezTo>
                  <a:cubicBezTo>
                    <a:pt x="6282" y="15866"/>
                    <a:pt x="6282" y="15827"/>
                    <a:pt x="6337" y="15827"/>
                  </a:cubicBezTo>
                  <a:cubicBezTo>
                    <a:pt x="6392" y="15827"/>
                    <a:pt x="6447" y="15827"/>
                    <a:pt x="6502" y="15788"/>
                  </a:cubicBezTo>
                  <a:cubicBezTo>
                    <a:pt x="6502" y="15788"/>
                    <a:pt x="6502" y="15748"/>
                    <a:pt x="6502" y="15748"/>
                  </a:cubicBezTo>
                  <a:cubicBezTo>
                    <a:pt x="6502" y="15709"/>
                    <a:pt x="6502" y="15709"/>
                    <a:pt x="6502" y="15670"/>
                  </a:cubicBezTo>
                  <a:cubicBezTo>
                    <a:pt x="6557" y="15670"/>
                    <a:pt x="6667" y="15709"/>
                    <a:pt x="6667" y="15709"/>
                  </a:cubicBezTo>
                  <a:cubicBezTo>
                    <a:pt x="6722" y="15709"/>
                    <a:pt x="6778" y="15709"/>
                    <a:pt x="6833" y="15709"/>
                  </a:cubicBezTo>
                  <a:cubicBezTo>
                    <a:pt x="6888" y="15709"/>
                    <a:pt x="6888" y="15670"/>
                    <a:pt x="6943" y="15670"/>
                  </a:cubicBezTo>
                  <a:cubicBezTo>
                    <a:pt x="6998" y="15631"/>
                    <a:pt x="7053" y="15670"/>
                    <a:pt x="7108" y="15670"/>
                  </a:cubicBezTo>
                  <a:cubicBezTo>
                    <a:pt x="7108" y="15709"/>
                    <a:pt x="7108" y="15709"/>
                    <a:pt x="7163" y="15670"/>
                  </a:cubicBezTo>
                  <a:cubicBezTo>
                    <a:pt x="7218" y="15670"/>
                    <a:pt x="7218" y="15670"/>
                    <a:pt x="7273" y="15670"/>
                  </a:cubicBezTo>
                  <a:cubicBezTo>
                    <a:pt x="7329" y="15709"/>
                    <a:pt x="7384" y="15748"/>
                    <a:pt x="7384" y="15788"/>
                  </a:cubicBezTo>
                  <a:cubicBezTo>
                    <a:pt x="7384" y="15788"/>
                    <a:pt x="7384" y="15827"/>
                    <a:pt x="7384" y="15866"/>
                  </a:cubicBezTo>
                  <a:cubicBezTo>
                    <a:pt x="7384" y="15866"/>
                    <a:pt x="7384" y="15866"/>
                    <a:pt x="7384" y="15905"/>
                  </a:cubicBezTo>
                  <a:cubicBezTo>
                    <a:pt x="7439" y="15905"/>
                    <a:pt x="7439" y="15945"/>
                    <a:pt x="7494" y="15945"/>
                  </a:cubicBezTo>
                  <a:cubicBezTo>
                    <a:pt x="7494" y="15945"/>
                    <a:pt x="7494" y="15945"/>
                    <a:pt x="7494" y="15945"/>
                  </a:cubicBezTo>
                  <a:cubicBezTo>
                    <a:pt x="7494" y="15945"/>
                    <a:pt x="7549" y="15945"/>
                    <a:pt x="7549" y="15984"/>
                  </a:cubicBezTo>
                  <a:cubicBezTo>
                    <a:pt x="7604" y="16063"/>
                    <a:pt x="7494" y="16023"/>
                    <a:pt x="7439" y="16063"/>
                  </a:cubicBezTo>
                  <a:cubicBezTo>
                    <a:pt x="7384" y="16063"/>
                    <a:pt x="7384" y="16063"/>
                    <a:pt x="7439" y="16102"/>
                  </a:cubicBezTo>
                  <a:cubicBezTo>
                    <a:pt x="7439" y="16102"/>
                    <a:pt x="7439" y="16141"/>
                    <a:pt x="7439" y="16141"/>
                  </a:cubicBezTo>
                  <a:cubicBezTo>
                    <a:pt x="7494" y="16180"/>
                    <a:pt x="7439" y="16259"/>
                    <a:pt x="7494" y="16220"/>
                  </a:cubicBezTo>
                  <a:cubicBezTo>
                    <a:pt x="7494" y="16259"/>
                    <a:pt x="7494" y="16298"/>
                    <a:pt x="7439" y="16298"/>
                  </a:cubicBezTo>
                  <a:cubicBezTo>
                    <a:pt x="7439" y="16298"/>
                    <a:pt x="7494" y="16337"/>
                    <a:pt x="7494" y="16337"/>
                  </a:cubicBezTo>
                  <a:cubicBezTo>
                    <a:pt x="7494" y="16337"/>
                    <a:pt x="7494" y="16298"/>
                    <a:pt x="7549" y="16298"/>
                  </a:cubicBezTo>
                  <a:cubicBezTo>
                    <a:pt x="7549" y="16298"/>
                    <a:pt x="7604" y="16298"/>
                    <a:pt x="7604" y="16337"/>
                  </a:cubicBezTo>
                  <a:cubicBezTo>
                    <a:pt x="7604" y="16337"/>
                    <a:pt x="7659" y="16298"/>
                    <a:pt x="7659" y="16337"/>
                  </a:cubicBezTo>
                  <a:cubicBezTo>
                    <a:pt x="7659" y="16337"/>
                    <a:pt x="7659" y="16337"/>
                    <a:pt x="7714" y="16337"/>
                  </a:cubicBezTo>
                  <a:cubicBezTo>
                    <a:pt x="7714" y="16377"/>
                    <a:pt x="7824" y="16337"/>
                    <a:pt x="7880" y="16337"/>
                  </a:cubicBezTo>
                  <a:cubicBezTo>
                    <a:pt x="7935" y="16337"/>
                    <a:pt x="7880" y="16377"/>
                    <a:pt x="7935" y="16416"/>
                  </a:cubicBezTo>
                  <a:cubicBezTo>
                    <a:pt x="7935" y="16416"/>
                    <a:pt x="7935" y="16416"/>
                    <a:pt x="7990" y="16416"/>
                  </a:cubicBezTo>
                  <a:cubicBezTo>
                    <a:pt x="7990" y="16416"/>
                    <a:pt x="8045" y="16416"/>
                    <a:pt x="8045" y="16416"/>
                  </a:cubicBezTo>
                  <a:cubicBezTo>
                    <a:pt x="8045" y="16455"/>
                    <a:pt x="8045" y="16455"/>
                    <a:pt x="8045" y="16455"/>
                  </a:cubicBezTo>
                  <a:cubicBezTo>
                    <a:pt x="7990" y="16455"/>
                    <a:pt x="7990" y="16455"/>
                    <a:pt x="7990" y="16495"/>
                  </a:cubicBezTo>
                  <a:cubicBezTo>
                    <a:pt x="7990" y="16495"/>
                    <a:pt x="7990" y="16495"/>
                    <a:pt x="7990" y="16495"/>
                  </a:cubicBezTo>
                  <a:cubicBezTo>
                    <a:pt x="7990" y="16495"/>
                    <a:pt x="8045" y="16495"/>
                    <a:pt x="8045" y="16495"/>
                  </a:cubicBezTo>
                  <a:cubicBezTo>
                    <a:pt x="8045" y="16534"/>
                    <a:pt x="8045" y="16534"/>
                    <a:pt x="8045" y="16534"/>
                  </a:cubicBezTo>
                  <a:cubicBezTo>
                    <a:pt x="8045" y="16573"/>
                    <a:pt x="8045" y="16573"/>
                    <a:pt x="8045" y="16573"/>
                  </a:cubicBezTo>
                  <a:cubicBezTo>
                    <a:pt x="8045" y="16573"/>
                    <a:pt x="8100" y="16573"/>
                    <a:pt x="8100" y="16573"/>
                  </a:cubicBezTo>
                  <a:cubicBezTo>
                    <a:pt x="8100" y="16612"/>
                    <a:pt x="8100" y="16612"/>
                    <a:pt x="8100" y="16652"/>
                  </a:cubicBezTo>
                  <a:cubicBezTo>
                    <a:pt x="8045" y="16652"/>
                    <a:pt x="8045" y="16730"/>
                    <a:pt x="8100" y="16769"/>
                  </a:cubicBezTo>
                  <a:cubicBezTo>
                    <a:pt x="8100" y="16769"/>
                    <a:pt x="8155" y="16769"/>
                    <a:pt x="8155" y="16769"/>
                  </a:cubicBezTo>
                  <a:cubicBezTo>
                    <a:pt x="8155" y="16769"/>
                    <a:pt x="8155" y="16809"/>
                    <a:pt x="8155" y="16809"/>
                  </a:cubicBezTo>
                  <a:cubicBezTo>
                    <a:pt x="8155" y="16809"/>
                    <a:pt x="8210" y="16848"/>
                    <a:pt x="8210" y="16809"/>
                  </a:cubicBezTo>
                  <a:cubicBezTo>
                    <a:pt x="8265" y="16809"/>
                    <a:pt x="8265" y="16769"/>
                    <a:pt x="8265" y="16769"/>
                  </a:cubicBezTo>
                  <a:cubicBezTo>
                    <a:pt x="8320" y="16769"/>
                    <a:pt x="8376" y="16769"/>
                    <a:pt x="8431" y="16769"/>
                  </a:cubicBezTo>
                  <a:cubicBezTo>
                    <a:pt x="8486" y="16809"/>
                    <a:pt x="8486" y="16848"/>
                    <a:pt x="8541" y="16848"/>
                  </a:cubicBezTo>
                  <a:cubicBezTo>
                    <a:pt x="8541" y="16887"/>
                    <a:pt x="8541" y="16848"/>
                    <a:pt x="8596" y="16848"/>
                  </a:cubicBezTo>
                  <a:cubicBezTo>
                    <a:pt x="8651" y="16848"/>
                    <a:pt x="8596" y="16887"/>
                    <a:pt x="8651" y="16887"/>
                  </a:cubicBezTo>
                  <a:cubicBezTo>
                    <a:pt x="8651" y="16927"/>
                    <a:pt x="8706" y="16887"/>
                    <a:pt x="8706" y="16887"/>
                  </a:cubicBezTo>
                  <a:cubicBezTo>
                    <a:pt x="8761" y="16887"/>
                    <a:pt x="8761" y="16848"/>
                    <a:pt x="8816" y="16848"/>
                  </a:cubicBezTo>
                  <a:cubicBezTo>
                    <a:pt x="8871" y="16809"/>
                    <a:pt x="8927" y="16809"/>
                    <a:pt x="8982" y="16809"/>
                  </a:cubicBezTo>
                  <a:cubicBezTo>
                    <a:pt x="9037" y="16809"/>
                    <a:pt x="9037" y="16769"/>
                    <a:pt x="9092" y="16769"/>
                  </a:cubicBezTo>
                  <a:cubicBezTo>
                    <a:pt x="9092" y="16769"/>
                    <a:pt x="9092" y="16809"/>
                    <a:pt x="9147" y="16848"/>
                  </a:cubicBezTo>
                  <a:cubicBezTo>
                    <a:pt x="9147" y="16848"/>
                    <a:pt x="9202" y="16848"/>
                    <a:pt x="9202" y="16848"/>
                  </a:cubicBezTo>
                  <a:cubicBezTo>
                    <a:pt x="9202" y="16848"/>
                    <a:pt x="9202" y="16887"/>
                    <a:pt x="9202" y="16887"/>
                  </a:cubicBezTo>
                  <a:cubicBezTo>
                    <a:pt x="9202" y="16927"/>
                    <a:pt x="9202" y="16966"/>
                    <a:pt x="9257" y="16966"/>
                  </a:cubicBezTo>
                  <a:cubicBezTo>
                    <a:pt x="9312" y="17005"/>
                    <a:pt x="9367" y="17005"/>
                    <a:pt x="9367" y="17084"/>
                  </a:cubicBezTo>
                  <a:cubicBezTo>
                    <a:pt x="9422" y="17044"/>
                    <a:pt x="9478" y="17084"/>
                    <a:pt x="9478" y="17044"/>
                  </a:cubicBezTo>
                  <a:cubicBezTo>
                    <a:pt x="9478" y="17044"/>
                    <a:pt x="9422" y="16966"/>
                    <a:pt x="9533" y="17005"/>
                  </a:cubicBezTo>
                  <a:cubicBezTo>
                    <a:pt x="9588" y="17005"/>
                    <a:pt x="9588" y="17044"/>
                    <a:pt x="9588" y="17044"/>
                  </a:cubicBezTo>
                  <a:cubicBezTo>
                    <a:pt x="9643" y="17044"/>
                    <a:pt x="9698" y="17044"/>
                    <a:pt x="9753" y="17044"/>
                  </a:cubicBezTo>
                  <a:cubicBezTo>
                    <a:pt x="9753" y="17084"/>
                    <a:pt x="9753" y="17084"/>
                    <a:pt x="9808" y="17084"/>
                  </a:cubicBezTo>
                  <a:cubicBezTo>
                    <a:pt x="9808" y="17123"/>
                    <a:pt x="9863" y="17123"/>
                    <a:pt x="9918" y="17123"/>
                  </a:cubicBezTo>
                  <a:cubicBezTo>
                    <a:pt x="9918" y="17123"/>
                    <a:pt x="9973" y="17084"/>
                    <a:pt x="9973" y="17084"/>
                  </a:cubicBezTo>
                  <a:cubicBezTo>
                    <a:pt x="10029" y="17123"/>
                    <a:pt x="10029" y="17162"/>
                    <a:pt x="10029" y="17162"/>
                  </a:cubicBezTo>
                  <a:cubicBezTo>
                    <a:pt x="10084" y="17162"/>
                    <a:pt x="10084" y="17162"/>
                    <a:pt x="10139" y="17162"/>
                  </a:cubicBezTo>
                  <a:cubicBezTo>
                    <a:pt x="10194" y="17162"/>
                    <a:pt x="10194" y="17201"/>
                    <a:pt x="10194" y="17241"/>
                  </a:cubicBezTo>
                  <a:cubicBezTo>
                    <a:pt x="10249" y="17241"/>
                    <a:pt x="10249" y="17280"/>
                    <a:pt x="10304" y="17280"/>
                  </a:cubicBezTo>
                  <a:cubicBezTo>
                    <a:pt x="10359" y="17280"/>
                    <a:pt x="10359" y="17241"/>
                    <a:pt x="10414" y="17241"/>
                  </a:cubicBezTo>
                  <a:cubicBezTo>
                    <a:pt x="10414" y="17241"/>
                    <a:pt x="10469" y="17241"/>
                    <a:pt x="10469" y="17280"/>
                  </a:cubicBezTo>
                  <a:cubicBezTo>
                    <a:pt x="10469" y="17280"/>
                    <a:pt x="10414" y="17280"/>
                    <a:pt x="10414" y="17280"/>
                  </a:cubicBezTo>
                  <a:cubicBezTo>
                    <a:pt x="10414" y="17319"/>
                    <a:pt x="10414" y="17319"/>
                    <a:pt x="10469" y="17319"/>
                  </a:cubicBezTo>
                  <a:cubicBezTo>
                    <a:pt x="10469" y="17359"/>
                    <a:pt x="10469" y="17398"/>
                    <a:pt x="10469" y="17437"/>
                  </a:cubicBezTo>
                  <a:cubicBezTo>
                    <a:pt x="10469" y="17476"/>
                    <a:pt x="10414" y="17476"/>
                    <a:pt x="10414" y="17516"/>
                  </a:cubicBezTo>
                  <a:cubicBezTo>
                    <a:pt x="10359" y="17516"/>
                    <a:pt x="10359" y="17555"/>
                    <a:pt x="10359" y="17555"/>
                  </a:cubicBezTo>
                  <a:cubicBezTo>
                    <a:pt x="10359" y="17555"/>
                    <a:pt x="10249" y="17555"/>
                    <a:pt x="10249" y="17555"/>
                  </a:cubicBezTo>
                  <a:cubicBezTo>
                    <a:pt x="10249" y="17594"/>
                    <a:pt x="10249" y="17633"/>
                    <a:pt x="10304" y="17633"/>
                  </a:cubicBezTo>
                  <a:cubicBezTo>
                    <a:pt x="10304" y="17633"/>
                    <a:pt x="10359" y="17633"/>
                    <a:pt x="10359" y="17633"/>
                  </a:cubicBezTo>
                  <a:cubicBezTo>
                    <a:pt x="10359" y="17633"/>
                    <a:pt x="10359" y="17673"/>
                    <a:pt x="10359" y="17673"/>
                  </a:cubicBezTo>
                  <a:cubicBezTo>
                    <a:pt x="10414" y="17673"/>
                    <a:pt x="10414" y="17633"/>
                    <a:pt x="10414" y="17673"/>
                  </a:cubicBezTo>
                  <a:cubicBezTo>
                    <a:pt x="10414" y="17712"/>
                    <a:pt x="10359" y="17673"/>
                    <a:pt x="10359" y="17673"/>
                  </a:cubicBezTo>
                  <a:cubicBezTo>
                    <a:pt x="10249" y="17673"/>
                    <a:pt x="10249" y="17751"/>
                    <a:pt x="10194" y="17791"/>
                  </a:cubicBezTo>
                  <a:cubicBezTo>
                    <a:pt x="10249" y="17791"/>
                    <a:pt x="10304" y="17791"/>
                    <a:pt x="10304" y="17791"/>
                  </a:cubicBezTo>
                  <a:cubicBezTo>
                    <a:pt x="10359" y="17830"/>
                    <a:pt x="10304" y="17830"/>
                    <a:pt x="10304" y="17869"/>
                  </a:cubicBezTo>
                  <a:cubicBezTo>
                    <a:pt x="10359" y="17869"/>
                    <a:pt x="10359" y="17869"/>
                    <a:pt x="10359" y="17908"/>
                  </a:cubicBezTo>
                  <a:cubicBezTo>
                    <a:pt x="10359" y="17948"/>
                    <a:pt x="10359" y="17948"/>
                    <a:pt x="10304" y="17948"/>
                  </a:cubicBezTo>
                  <a:cubicBezTo>
                    <a:pt x="10359" y="17987"/>
                    <a:pt x="10414" y="17948"/>
                    <a:pt x="10414" y="17987"/>
                  </a:cubicBezTo>
                  <a:cubicBezTo>
                    <a:pt x="10359" y="18026"/>
                    <a:pt x="10304" y="18026"/>
                    <a:pt x="10304" y="18065"/>
                  </a:cubicBezTo>
                  <a:cubicBezTo>
                    <a:pt x="10304" y="18065"/>
                    <a:pt x="10304" y="18105"/>
                    <a:pt x="10304" y="18105"/>
                  </a:cubicBezTo>
                  <a:cubicBezTo>
                    <a:pt x="10304" y="18105"/>
                    <a:pt x="10304" y="18105"/>
                    <a:pt x="10304" y="18105"/>
                  </a:cubicBezTo>
                  <a:cubicBezTo>
                    <a:pt x="10304" y="18105"/>
                    <a:pt x="10304" y="18105"/>
                    <a:pt x="10304" y="18144"/>
                  </a:cubicBezTo>
                  <a:cubicBezTo>
                    <a:pt x="10304" y="18144"/>
                    <a:pt x="10304" y="18183"/>
                    <a:pt x="10304" y="18223"/>
                  </a:cubicBezTo>
                  <a:cubicBezTo>
                    <a:pt x="10249" y="18223"/>
                    <a:pt x="10194" y="18223"/>
                    <a:pt x="10139" y="18223"/>
                  </a:cubicBezTo>
                  <a:cubicBezTo>
                    <a:pt x="10084" y="18223"/>
                    <a:pt x="9973" y="18223"/>
                    <a:pt x="9918" y="18223"/>
                  </a:cubicBezTo>
                  <a:cubicBezTo>
                    <a:pt x="9863" y="18183"/>
                    <a:pt x="9808" y="18183"/>
                    <a:pt x="9808" y="18262"/>
                  </a:cubicBezTo>
                  <a:cubicBezTo>
                    <a:pt x="9753" y="18262"/>
                    <a:pt x="9753" y="18301"/>
                    <a:pt x="9753" y="18301"/>
                  </a:cubicBezTo>
                  <a:cubicBezTo>
                    <a:pt x="9753" y="18301"/>
                    <a:pt x="9753" y="18301"/>
                    <a:pt x="9753" y="18301"/>
                  </a:cubicBezTo>
                  <a:cubicBezTo>
                    <a:pt x="9698" y="18301"/>
                    <a:pt x="9698" y="18301"/>
                    <a:pt x="9698" y="18340"/>
                  </a:cubicBezTo>
                  <a:cubicBezTo>
                    <a:pt x="9588" y="18340"/>
                    <a:pt x="9533" y="18301"/>
                    <a:pt x="9533" y="18380"/>
                  </a:cubicBezTo>
                  <a:cubicBezTo>
                    <a:pt x="9533" y="18419"/>
                    <a:pt x="9533" y="18458"/>
                    <a:pt x="9478" y="18458"/>
                  </a:cubicBezTo>
                  <a:cubicBezTo>
                    <a:pt x="9478" y="18458"/>
                    <a:pt x="9478" y="18497"/>
                    <a:pt x="9478" y="18497"/>
                  </a:cubicBezTo>
                  <a:cubicBezTo>
                    <a:pt x="9478" y="18497"/>
                    <a:pt x="9533" y="18497"/>
                    <a:pt x="9533" y="18497"/>
                  </a:cubicBezTo>
                  <a:cubicBezTo>
                    <a:pt x="9533" y="18537"/>
                    <a:pt x="9533" y="18497"/>
                    <a:pt x="9533" y="18537"/>
                  </a:cubicBezTo>
                  <a:cubicBezTo>
                    <a:pt x="9478" y="18576"/>
                    <a:pt x="9478" y="18576"/>
                    <a:pt x="9478" y="18615"/>
                  </a:cubicBezTo>
                  <a:cubicBezTo>
                    <a:pt x="9533" y="18576"/>
                    <a:pt x="9588" y="18615"/>
                    <a:pt x="9588" y="18576"/>
                  </a:cubicBezTo>
                  <a:cubicBezTo>
                    <a:pt x="9643" y="18576"/>
                    <a:pt x="9643" y="18576"/>
                    <a:pt x="9643" y="18537"/>
                  </a:cubicBezTo>
                  <a:cubicBezTo>
                    <a:pt x="9698" y="18537"/>
                    <a:pt x="9753" y="18537"/>
                    <a:pt x="9808" y="18497"/>
                  </a:cubicBezTo>
                  <a:cubicBezTo>
                    <a:pt x="9808" y="18537"/>
                    <a:pt x="9698" y="18537"/>
                    <a:pt x="9643" y="18537"/>
                  </a:cubicBezTo>
                  <a:cubicBezTo>
                    <a:pt x="9643" y="18576"/>
                    <a:pt x="9643" y="18615"/>
                    <a:pt x="9698" y="18615"/>
                  </a:cubicBezTo>
                  <a:cubicBezTo>
                    <a:pt x="9698" y="18576"/>
                    <a:pt x="9698" y="18576"/>
                    <a:pt x="9698" y="18576"/>
                  </a:cubicBezTo>
                  <a:cubicBezTo>
                    <a:pt x="9698" y="18576"/>
                    <a:pt x="9808" y="18576"/>
                    <a:pt x="9863" y="18576"/>
                  </a:cubicBezTo>
                  <a:cubicBezTo>
                    <a:pt x="9863" y="18537"/>
                    <a:pt x="9863" y="18537"/>
                    <a:pt x="9863" y="18537"/>
                  </a:cubicBezTo>
                  <a:cubicBezTo>
                    <a:pt x="9863" y="18537"/>
                    <a:pt x="9973" y="18497"/>
                    <a:pt x="9973" y="18497"/>
                  </a:cubicBezTo>
                  <a:cubicBezTo>
                    <a:pt x="9973" y="18497"/>
                    <a:pt x="10029" y="18537"/>
                    <a:pt x="10029" y="18537"/>
                  </a:cubicBezTo>
                  <a:cubicBezTo>
                    <a:pt x="10029" y="18576"/>
                    <a:pt x="10029" y="18576"/>
                    <a:pt x="10029" y="18576"/>
                  </a:cubicBezTo>
                  <a:cubicBezTo>
                    <a:pt x="10029" y="18576"/>
                    <a:pt x="10029" y="18615"/>
                    <a:pt x="10029" y="18615"/>
                  </a:cubicBezTo>
                  <a:cubicBezTo>
                    <a:pt x="10029" y="18576"/>
                    <a:pt x="10084" y="18576"/>
                    <a:pt x="10084" y="18615"/>
                  </a:cubicBezTo>
                  <a:cubicBezTo>
                    <a:pt x="10029" y="18615"/>
                    <a:pt x="10084" y="18615"/>
                    <a:pt x="10029" y="18655"/>
                  </a:cubicBezTo>
                  <a:cubicBezTo>
                    <a:pt x="10029" y="18655"/>
                    <a:pt x="9973" y="18655"/>
                    <a:pt x="9973" y="18655"/>
                  </a:cubicBezTo>
                  <a:cubicBezTo>
                    <a:pt x="9918" y="18655"/>
                    <a:pt x="9918" y="18655"/>
                    <a:pt x="9863" y="18694"/>
                  </a:cubicBezTo>
                  <a:cubicBezTo>
                    <a:pt x="9863" y="18694"/>
                    <a:pt x="9863" y="18694"/>
                    <a:pt x="9808" y="18694"/>
                  </a:cubicBezTo>
                  <a:cubicBezTo>
                    <a:pt x="9808" y="18694"/>
                    <a:pt x="9808" y="18694"/>
                    <a:pt x="9808" y="18733"/>
                  </a:cubicBezTo>
                  <a:cubicBezTo>
                    <a:pt x="9753" y="18733"/>
                    <a:pt x="9698" y="18733"/>
                    <a:pt x="9698" y="18733"/>
                  </a:cubicBezTo>
                  <a:cubicBezTo>
                    <a:pt x="9643" y="18733"/>
                    <a:pt x="9643" y="18733"/>
                    <a:pt x="9588" y="18733"/>
                  </a:cubicBezTo>
                  <a:cubicBezTo>
                    <a:pt x="9588" y="18772"/>
                    <a:pt x="9588" y="18812"/>
                    <a:pt x="9588" y="18812"/>
                  </a:cubicBezTo>
                  <a:cubicBezTo>
                    <a:pt x="9588" y="18772"/>
                    <a:pt x="9698" y="18812"/>
                    <a:pt x="9698" y="18851"/>
                  </a:cubicBezTo>
                  <a:cubicBezTo>
                    <a:pt x="9643" y="18890"/>
                    <a:pt x="9533" y="18812"/>
                    <a:pt x="9533" y="18812"/>
                  </a:cubicBezTo>
                  <a:cubicBezTo>
                    <a:pt x="9478" y="18812"/>
                    <a:pt x="9478" y="18812"/>
                    <a:pt x="9478" y="18812"/>
                  </a:cubicBezTo>
                  <a:cubicBezTo>
                    <a:pt x="9422" y="18851"/>
                    <a:pt x="9422" y="18851"/>
                    <a:pt x="9367" y="18851"/>
                  </a:cubicBezTo>
                  <a:cubicBezTo>
                    <a:pt x="9312" y="18851"/>
                    <a:pt x="9312" y="18851"/>
                    <a:pt x="9257" y="18812"/>
                  </a:cubicBezTo>
                  <a:cubicBezTo>
                    <a:pt x="9257" y="18851"/>
                    <a:pt x="9312" y="19008"/>
                    <a:pt x="9422" y="19008"/>
                  </a:cubicBezTo>
                  <a:cubicBezTo>
                    <a:pt x="9367" y="18969"/>
                    <a:pt x="9367" y="18969"/>
                    <a:pt x="9422" y="18969"/>
                  </a:cubicBezTo>
                  <a:cubicBezTo>
                    <a:pt x="9422" y="18969"/>
                    <a:pt x="9422" y="19008"/>
                    <a:pt x="9478" y="19008"/>
                  </a:cubicBezTo>
                  <a:cubicBezTo>
                    <a:pt x="9533" y="19047"/>
                    <a:pt x="9533" y="19047"/>
                    <a:pt x="9588" y="19087"/>
                  </a:cubicBezTo>
                  <a:cubicBezTo>
                    <a:pt x="9588" y="19087"/>
                    <a:pt x="9753" y="19126"/>
                    <a:pt x="9643" y="19165"/>
                  </a:cubicBezTo>
                  <a:cubicBezTo>
                    <a:pt x="9643" y="19204"/>
                    <a:pt x="9588" y="19126"/>
                    <a:pt x="9533" y="19126"/>
                  </a:cubicBezTo>
                  <a:cubicBezTo>
                    <a:pt x="9478" y="19087"/>
                    <a:pt x="9478" y="19165"/>
                    <a:pt x="9422" y="19204"/>
                  </a:cubicBezTo>
                  <a:cubicBezTo>
                    <a:pt x="9422" y="19204"/>
                    <a:pt x="9422" y="19283"/>
                    <a:pt x="9422" y="19283"/>
                  </a:cubicBezTo>
                  <a:cubicBezTo>
                    <a:pt x="9367" y="19283"/>
                    <a:pt x="9422" y="19204"/>
                    <a:pt x="9422" y="19204"/>
                  </a:cubicBezTo>
                  <a:cubicBezTo>
                    <a:pt x="9422" y="19204"/>
                    <a:pt x="9422" y="19165"/>
                    <a:pt x="9422" y="19204"/>
                  </a:cubicBezTo>
                  <a:cubicBezTo>
                    <a:pt x="9422" y="19165"/>
                    <a:pt x="9422" y="19165"/>
                    <a:pt x="9422" y="19165"/>
                  </a:cubicBezTo>
                  <a:cubicBezTo>
                    <a:pt x="9422" y="19165"/>
                    <a:pt x="9422" y="19165"/>
                    <a:pt x="9422" y="19165"/>
                  </a:cubicBezTo>
                  <a:cubicBezTo>
                    <a:pt x="9312" y="19165"/>
                    <a:pt x="9367" y="19244"/>
                    <a:pt x="9312" y="19283"/>
                  </a:cubicBezTo>
                  <a:cubicBezTo>
                    <a:pt x="9312" y="19322"/>
                    <a:pt x="9202" y="19361"/>
                    <a:pt x="9257" y="19401"/>
                  </a:cubicBezTo>
                  <a:cubicBezTo>
                    <a:pt x="9257" y="19361"/>
                    <a:pt x="9257" y="19361"/>
                    <a:pt x="9202" y="19361"/>
                  </a:cubicBezTo>
                  <a:cubicBezTo>
                    <a:pt x="9202" y="19401"/>
                    <a:pt x="9202" y="19401"/>
                    <a:pt x="9202" y="19401"/>
                  </a:cubicBezTo>
                  <a:cubicBezTo>
                    <a:pt x="9202" y="19401"/>
                    <a:pt x="9202" y="19361"/>
                    <a:pt x="9202" y="19361"/>
                  </a:cubicBezTo>
                  <a:cubicBezTo>
                    <a:pt x="9202" y="19361"/>
                    <a:pt x="9202" y="19361"/>
                    <a:pt x="9202" y="19361"/>
                  </a:cubicBezTo>
                  <a:cubicBezTo>
                    <a:pt x="9202" y="19361"/>
                    <a:pt x="9147" y="19479"/>
                    <a:pt x="9202" y="19479"/>
                  </a:cubicBezTo>
                  <a:cubicBezTo>
                    <a:pt x="9202" y="19479"/>
                    <a:pt x="9202" y="19440"/>
                    <a:pt x="9202" y="19440"/>
                  </a:cubicBezTo>
                  <a:cubicBezTo>
                    <a:pt x="9202" y="19440"/>
                    <a:pt x="9202" y="19401"/>
                    <a:pt x="9202" y="19401"/>
                  </a:cubicBezTo>
                  <a:cubicBezTo>
                    <a:pt x="9202" y="19401"/>
                    <a:pt x="9202" y="19401"/>
                    <a:pt x="9202" y="19401"/>
                  </a:cubicBezTo>
                  <a:cubicBezTo>
                    <a:pt x="9202" y="19401"/>
                    <a:pt x="9202" y="19401"/>
                    <a:pt x="9257" y="19440"/>
                  </a:cubicBezTo>
                  <a:cubicBezTo>
                    <a:pt x="9257" y="19440"/>
                    <a:pt x="9202" y="19440"/>
                    <a:pt x="9257" y="19479"/>
                  </a:cubicBezTo>
                  <a:cubicBezTo>
                    <a:pt x="9257" y="19479"/>
                    <a:pt x="9257" y="19479"/>
                    <a:pt x="9257" y="19479"/>
                  </a:cubicBezTo>
                  <a:cubicBezTo>
                    <a:pt x="9257" y="19479"/>
                    <a:pt x="9257" y="19479"/>
                    <a:pt x="9257" y="19519"/>
                  </a:cubicBezTo>
                  <a:cubicBezTo>
                    <a:pt x="9257" y="19519"/>
                    <a:pt x="9257" y="19479"/>
                    <a:pt x="9257" y="19479"/>
                  </a:cubicBezTo>
                  <a:cubicBezTo>
                    <a:pt x="9257" y="19519"/>
                    <a:pt x="9257" y="19519"/>
                    <a:pt x="9257" y="19519"/>
                  </a:cubicBezTo>
                  <a:cubicBezTo>
                    <a:pt x="9257" y="19519"/>
                    <a:pt x="9257" y="19558"/>
                    <a:pt x="9257" y="19558"/>
                  </a:cubicBezTo>
                  <a:cubicBezTo>
                    <a:pt x="9257" y="19558"/>
                    <a:pt x="9202" y="19558"/>
                    <a:pt x="9202" y="19519"/>
                  </a:cubicBezTo>
                  <a:cubicBezTo>
                    <a:pt x="9202" y="19558"/>
                    <a:pt x="9202" y="19558"/>
                    <a:pt x="9147" y="19558"/>
                  </a:cubicBezTo>
                  <a:cubicBezTo>
                    <a:pt x="9202" y="19519"/>
                    <a:pt x="9147" y="19519"/>
                    <a:pt x="9147" y="19519"/>
                  </a:cubicBezTo>
                  <a:cubicBezTo>
                    <a:pt x="9147" y="19519"/>
                    <a:pt x="9147" y="19519"/>
                    <a:pt x="9147" y="19519"/>
                  </a:cubicBezTo>
                  <a:cubicBezTo>
                    <a:pt x="9147" y="19519"/>
                    <a:pt x="9092" y="19519"/>
                    <a:pt x="9092" y="19558"/>
                  </a:cubicBezTo>
                  <a:cubicBezTo>
                    <a:pt x="9037" y="19519"/>
                    <a:pt x="8982" y="19519"/>
                    <a:pt x="8982" y="19519"/>
                  </a:cubicBezTo>
                  <a:cubicBezTo>
                    <a:pt x="8982" y="19558"/>
                    <a:pt x="9037" y="19558"/>
                    <a:pt x="9037" y="19558"/>
                  </a:cubicBezTo>
                  <a:cubicBezTo>
                    <a:pt x="8982" y="19558"/>
                    <a:pt x="8982" y="19597"/>
                    <a:pt x="8927" y="19597"/>
                  </a:cubicBezTo>
                  <a:cubicBezTo>
                    <a:pt x="8927" y="19558"/>
                    <a:pt x="8927" y="19519"/>
                    <a:pt x="8927" y="19519"/>
                  </a:cubicBezTo>
                  <a:cubicBezTo>
                    <a:pt x="8871" y="19519"/>
                    <a:pt x="8706" y="19440"/>
                    <a:pt x="8706" y="19519"/>
                  </a:cubicBezTo>
                  <a:cubicBezTo>
                    <a:pt x="8761" y="19519"/>
                    <a:pt x="8761" y="19519"/>
                    <a:pt x="8816" y="19519"/>
                  </a:cubicBezTo>
                  <a:cubicBezTo>
                    <a:pt x="8816" y="19519"/>
                    <a:pt x="8761" y="19519"/>
                    <a:pt x="8761" y="19558"/>
                  </a:cubicBezTo>
                  <a:cubicBezTo>
                    <a:pt x="8761" y="19519"/>
                    <a:pt x="8761" y="19519"/>
                    <a:pt x="8761" y="19519"/>
                  </a:cubicBezTo>
                  <a:cubicBezTo>
                    <a:pt x="8706" y="19558"/>
                    <a:pt x="8871" y="19519"/>
                    <a:pt x="8871" y="19558"/>
                  </a:cubicBezTo>
                  <a:cubicBezTo>
                    <a:pt x="8871" y="19558"/>
                    <a:pt x="8761" y="19597"/>
                    <a:pt x="8761" y="19597"/>
                  </a:cubicBezTo>
                  <a:cubicBezTo>
                    <a:pt x="8706" y="19597"/>
                    <a:pt x="8596" y="19597"/>
                    <a:pt x="8706" y="19636"/>
                  </a:cubicBezTo>
                  <a:cubicBezTo>
                    <a:pt x="8761" y="19636"/>
                    <a:pt x="8761" y="19636"/>
                    <a:pt x="8816" y="19636"/>
                  </a:cubicBezTo>
                  <a:cubicBezTo>
                    <a:pt x="8816" y="19636"/>
                    <a:pt x="8816" y="19676"/>
                    <a:pt x="8871" y="19676"/>
                  </a:cubicBezTo>
                  <a:cubicBezTo>
                    <a:pt x="8871" y="19676"/>
                    <a:pt x="8982" y="19715"/>
                    <a:pt x="9037" y="19754"/>
                  </a:cubicBezTo>
                  <a:cubicBezTo>
                    <a:pt x="9037" y="19754"/>
                    <a:pt x="9037" y="19754"/>
                    <a:pt x="9037" y="19793"/>
                  </a:cubicBezTo>
                  <a:cubicBezTo>
                    <a:pt x="9037" y="19793"/>
                    <a:pt x="9037" y="19833"/>
                    <a:pt x="9092" y="19833"/>
                  </a:cubicBezTo>
                  <a:cubicBezTo>
                    <a:pt x="9147" y="19872"/>
                    <a:pt x="9147" y="19872"/>
                    <a:pt x="9202" y="19872"/>
                  </a:cubicBezTo>
                  <a:cubicBezTo>
                    <a:pt x="9257" y="19872"/>
                    <a:pt x="9312" y="19911"/>
                    <a:pt x="9257" y="19833"/>
                  </a:cubicBezTo>
                  <a:cubicBezTo>
                    <a:pt x="9312" y="19833"/>
                    <a:pt x="9312" y="19872"/>
                    <a:pt x="9367" y="19872"/>
                  </a:cubicBezTo>
                  <a:cubicBezTo>
                    <a:pt x="9367" y="19911"/>
                    <a:pt x="9367" y="19911"/>
                    <a:pt x="9367" y="19911"/>
                  </a:cubicBezTo>
                  <a:cubicBezTo>
                    <a:pt x="9367" y="19911"/>
                    <a:pt x="9422" y="19911"/>
                    <a:pt x="9422" y="19911"/>
                  </a:cubicBezTo>
                  <a:cubicBezTo>
                    <a:pt x="9422" y="19951"/>
                    <a:pt x="9422" y="19951"/>
                    <a:pt x="9478" y="19951"/>
                  </a:cubicBezTo>
                  <a:cubicBezTo>
                    <a:pt x="9478" y="19990"/>
                    <a:pt x="9478" y="19990"/>
                    <a:pt x="9533" y="20029"/>
                  </a:cubicBezTo>
                  <a:cubicBezTo>
                    <a:pt x="9588" y="20029"/>
                    <a:pt x="9698" y="20029"/>
                    <a:pt x="9753" y="20068"/>
                  </a:cubicBezTo>
                  <a:cubicBezTo>
                    <a:pt x="9808" y="20068"/>
                    <a:pt x="9808" y="20108"/>
                    <a:pt x="9863" y="20108"/>
                  </a:cubicBezTo>
                  <a:cubicBezTo>
                    <a:pt x="9863" y="20147"/>
                    <a:pt x="9863" y="20108"/>
                    <a:pt x="9863" y="20147"/>
                  </a:cubicBezTo>
                  <a:cubicBezTo>
                    <a:pt x="9918" y="20147"/>
                    <a:pt x="9918" y="20147"/>
                    <a:pt x="9918" y="20147"/>
                  </a:cubicBezTo>
                  <a:cubicBezTo>
                    <a:pt x="10029" y="20225"/>
                    <a:pt x="10139" y="20304"/>
                    <a:pt x="10249" y="20383"/>
                  </a:cubicBezTo>
                  <a:cubicBezTo>
                    <a:pt x="10249" y="20422"/>
                    <a:pt x="10304" y="20422"/>
                    <a:pt x="10304" y="20461"/>
                  </a:cubicBezTo>
                  <a:cubicBezTo>
                    <a:pt x="10359" y="20461"/>
                    <a:pt x="10359" y="20500"/>
                    <a:pt x="10359" y="20500"/>
                  </a:cubicBezTo>
                  <a:cubicBezTo>
                    <a:pt x="10414" y="20500"/>
                    <a:pt x="10414" y="20461"/>
                    <a:pt x="10414" y="20461"/>
                  </a:cubicBezTo>
                  <a:cubicBezTo>
                    <a:pt x="10469" y="20422"/>
                    <a:pt x="10469" y="20422"/>
                    <a:pt x="10524" y="20422"/>
                  </a:cubicBezTo>
                  <a:cubicBezTo>
                    <a:pt x="10580" y="20422"/>
                    <a:pt x="10635" y="20461"/>
                    <a:pt x="10635" y="20461"/>
                  </a:cubicBezTo>
                  <a:cubicBezTo>
                    <a:pt x="10690" y="20461"/>
                    <a:pt x="10690" y="20422"/>
                    <a:pt x="10745" y="20422"/>
                  </a:cubicBezTo>
                  <a:cubicBezTo>
                    <a:pt x="10800" y="20461"/>
                    <a:pt x="10855" y="20500"/>
                    <a:pt x="10965" y="20540"/>
                  </a:cubicBezTo>
                  <a:cubicBezTo>
                    <a:pt x="11020" y="20540"/>
                    <a:pt x="11020" y="20540"/>
                    <a:pt x="11076" y="20540"/>
                  </a:cubicBezTo>
                  <a:cubicBezTo>
                    <a:pt x="11076" y="20540"/>
                    <a:pt x="11076" y="20540"/>
                    <a:pt x="11076" y="20540"/>
                  </a:cubicBezTo>
                  <a:cubicBezTo>
                    <a:pt x="11131" y="20540"/>
                    <a:pt x="11131" y="20540"/>
                    <a:pt x="11131" y="20579"/>
                  </a:cubicBezTo>
                  <a:cubicBezTo>
                    <a:pt x="11186" y="20618"/>
                    <a:pt x="11296" y="20618"/>
                    <a:pt x="11351" y="20618"/>
                  </a:cubicBezTo>
                  <a:cubicBezTo>
                    <a:pt x="11406" y="20618"/>
                    <a:pt x="11461" y="20618"/>
                    <a:pt x="11461" y="20618"/>
                  </a:cubicBezTo>
                  <a:cubicBezTo>
                    <a:pt x="11516" y="20618"/>
                    <a:pt x="11571" y="20579"/>
                    <a:pt x="11627" y="20579"/>
                  </a:cubicBezTo>
                  <a:cubicBezTo>
                    <a:pt x="11627" y="20579"/>
                    <a:pt x="11627" y="20618"/>
                    <a:pt x="11682" y="20618"/>
                  </a:cubicBezTo>
                  <a:cubicBezTo>
                    <a:pt x="11737" y="20657"/>
                    <a:pt x="11737" y="20618"/>
                    <a:pt x="11792" y="20618"/>
                  </a:cubicBezTo>
                  <a:cubicBezTo>
                    <a:pt x="11847" y="20618"/>
                    <a:pt x="11847" y="20618"/>
                    <a:pt x="11902" y="20657"/>
                  </a:cubicBezTo>
                  <a:cubicBezTo>
                    <a:pt x="11957" y="20657"/>
                    <a:pt x="11902" y="20657"/>
                    <a:pt x="11957" y="20697"/>
                  </a:cubicBezTo>
                  <a:cubicBezTo>
                    <a:pt x="12012" y="20736"/>
                    <a:pt x="12122" y="20736"/>
                    <a:pt x="12178" y="20775"/>
                  </a:cubicBezTo>
                  <a:cubicBezTo>
                    <a:pt x="12233" y="20775"/>
                    <a:pt x="12233" y="20815"/>
                    <a:pt x="12288" y="20815"/>
                  </a:cubicBezTo>
                  <a:cubicBezTo>
                    <a:pt x="12288" y="20815"/>
                    <a:pt x="12343" y="20815"/>
                    <a:pt x="12343" y="20815"/>
                  </a:cubicBezTo>
                  <a:cubicBezTo>
                    <a:pt x="12343" y="20854"/>
                    <a:pt x="12343" y="20854"/>
                    <a:pt x="12343" y="20854"/>
                  </a:cubicBezTo>
                  <a:cubicBezTo>
                    <a:pt x="12288" y="20893"/>
                    <a:pt x="12288" y="20893"/>
                    <a:pt x="12343" y="20893"/>
                  </a:cubicBezTo>
                  <a:cubicBezTo>
                    <a:pt x="12343" y="20893"/>
                    <a:pt x="12398" y="20932"/>
                    <a:pt x="12398" y="20932"/>
                  </a:cubicBezTo>
                  <a:cubicBezTo>
                    <a:pt x="12453" y="20932"/>
                    <a:pt x="12453" y="20893"/>
                    <a:pt x="12453" y="20893"/>
                  </a:cubicBezTo>
                  <a:cubicBezTo>
                    <a:pt x="12453" y="20893"/>
                    <a:pt x="12508" y="20893"/>
                    <a:pt x="12563" y="20893"/>
                  </a:cubicBezTo>
                  <a:cubicBezTo>
                    <a:pt x="12563" y="20893"/>
                    <a:pt x="12563" y="20854"/>
                    <a:pt x="12563" y="20854"/>
                  </a:cubicBezTo>
                  <a:cubicBezTo>
                    <a:pt x="12618" y="20854"/>
                    <a:pt x="12618" y="20854"/>
                    <a:pt x="12673" y="20854"/>
                  </a:cubicBezTo>
                  <a:cubicBezTo>
                    <a:pt x="12784" y="20815"/>
                    <a:pt x="12784" y="20854"/>
                    <a:pt x="12839" y="20893"/>
                  </a:cubicBezTo>
                  <a:cubicBezTo>
                    <a:pt x="12839" y="20854"/>
                    <a:pt x="12839" y="20815"/>
                    <a:pt x="12894" y="20815"/>
                  </a:cubicBezTo>
                  <a:cubicBezTo>
                    <a:pt x="12949" y="20815"/>
                    <a:pt x="12949" y="20854"/>
                    <a:pt x="12949" y="20854"/>
                  </a:cubicBezTo>
                  <a:cubicBezTo>
                    <a:pt x="13004" y="20854"/>
                    <a:pt x="13004" y="20854"/>
                    <a:pt x="13004" y="20854"/>
                  </a:cubicBezTo>
                  <a:cubicBezTo>
                    <a:pt x="13059" y="20854"/>
                    <a:pt x="13059" y="20932"/>
                    <a:pt x="13114" y="20932"/>
                  </a:cubicBezTo>
                  <a:cubicBezTo>
                    <a:pt x="13169" y="20932"/>
                    <a:pt x="13169" y="20932"/>
                    <a:pt x="13224" y="20932"/>
                  </a:cubicBezTo>
                  <a:cubicBezTo>
                    <a:pt x="13224" y="20932"/>
                    <a:pt x="13335" y="20932"/>
                    <a:pt x="13335" y="20972"/>
                  </a:cubicBezTo>
                  <a:cubicBezTo>
                    <a:pt x="13335" y="21011"/>
                    <a:pt x="13280" y="21050"/>
                    <a:pt x="13280" y="21089"/>
                  </a:cubicBezTo>
                  <a:cubicBezTo>
                    <a:pt x="13280" y="21129"/>
                    <a:pt x="13335" y="21129"/>
                    <a:pt x="13335" y="21129"/>
                  </a:cubicBezTo>
                  <a:cubicBezTo>
                    <a:pt x="13390" y="21129"/>
                    <a:pt x="13390" y="21129"/>
                    <a:pt x="13390" y="21168"/>
                  </a:cubicBezTo>
                  <a:cubicBezTo>
                    <a:pt x="13445" y="21168"/>
                    <a:pt x="13445" y="21168"/>
                    <a:pt x="13445" y="21168"/>
                  </a:cubicBezTo>
                  <a:cubicBezTo>
                    <a:pt x="13445" y="21207"/>
                    <a:pt x="13445" y="21168"/>
                    <a:pt x="13445" y="21168"/>
                  </a:cubicBezTo>
                  <a:cubicBezTo>
                    <a:pt x="13500" y="21168"/>
                    <a:pt x="13500" y="21207"/>
                    <a:pt x="13500" y="21207"/>
                  </a:cubicBezTo>
                  <a:cubicBezTo>
                    <a:pt x="13500" y="21207"/>
                    <a:pt x="13555" y="21207"/>
                    <a:pt x="13555" y="21207"/>
                  </a:cubicBezTo>
                  <a:cubicBezTo>
                    <a:pt x="13610" y="21207"/>
                    <a:pt x="13610" y="21207"/>
                    <a:pt x="13610" y="21207"/>
                  </a:cubicBezTo>
                  <a:cubicBezTo>
                    <a:pt x="13665" y="21247"/>
                    <a:pt x="13720" y="21247"/>
                    <a:pt x="13720" y="21247"/>
                  </a:cubicBezTo>
                  <a:cubicBezTo>
                    <a:pt x="13776" y="21286"/>
                    <a:pt x="13720" y="21286"/>
                    <a:pt x="13776" y="21286"/>
                  </a:cubicBezTo>
                  <a:cubicBezTo>
                    <a:pt x="13776" y="21286"/>
                    <a:pt x="13831" y="21286"/>
                    <a:pt x="13831" y="21286"/>
                  </a:cubicBezTo>
                  <a:cubicBezTo>
                    <a:pt x="13886" y="21286"/>
                    <a:pt x="13831" y="21247"/>
                    <a:pt x="13831" y="21286"/>
                  </a:cubicBezTo>
                  <a:cubicBezTo>
                    <a:pt x="13886" y="21286"/>
                    <a:pt x="13886" y="21325"/>
                    <a:pt x="13886" y="21325"/>
                  </a:cubicBezTo>
                  <a:cubicBezTo>
                    <a:pt x="13886" y="21325"/>
                    <a:pt x="13941" y="21325"/>
                    <a:pt x="13941" y="21364"/>
                  </a:cubicBezTo>
                  <a:cubicBezTo>
                    <a:pt x="13941" y="21364"/>
                    <a:pt x="13941" y="21404"/>
                    <a:pt x="13996" y="21404"/>
                  </a:cubicBezTo>
                  <a:cubicBezTo>
                    <a:pt x="13996" y="21404"/>
                    <a:pt x="13996" y="21404"/>
                    <a:pt x="14051" y="21404"/>
                  </a:cubicBezTo>
                  <a:cubicBezTo>
                    <a:pt x="14051" y="21404"/>
                    <a:pt x="14051" y="21443"/>
                    <a:pt x="14106" y="21482"/>
                  </a:cubicBezTo>
                  <a:cubicBezTo>
                    <a:pt x="14106" y="21521"/>
                    <a:pt x="14106" y="21521"/>
                    <a:pt x="14161" y="21561"/>
                  </a:cubicBezTo>
                  <a:cubicBezTo>
                    <a:pt x="14161" y="21561"/>
                    <a:pt x="14161" y="21561"/>
                    <a:pt x="14216" y="21561"/>
                  </a:cubicBezTo>
                  <a:cubicBezTo>
                    <a:pt x="14216" y="21561"/>
                    <a:pt x="14216" y="21561"/>
                    <a:pt x="14271" y="21600"/>
                  </a:cubicBezTo>
                  <a:cubicBezTo>
                    <a:pt x="14271" y="21600"/>
                    <a:pt x="14271" y="21561"/>
                    <a:pt x="14271" y="21561"/>
                  </a:cubicBezTo>
                  <a:cubicBezTo>
                    <a:pt x="14327" y="21561"/>
                    <a:pt x="14327" y="21600"/>
                    <a:pt x="14327" y="21600"/>
                  </a:cubicBezTo>
                  <a:cubicBezTo>
                    <a:pt x="14382" y="21600"/>
                    <a:pt x="14382" y="21600"/>
                    <a:pt x="14437" y="21561"/>
                  </a:cubicBezTo>
                  <a:cubicBezTo>
                    <a:pt x="14437" y="21561"/>
                    <a:pt x="14437" y="21561"/>
                    <a:pt x="14437" y="21561"/>
                  </a:cubicBezTo>
                  <a:cubicBezTo>
                    <a:pt x="14437" y="21561"/>
                    <a:pt x="14437" y="21521"/>
                    <a:pt x="14437" y="21521"/>
                  </a:cubicBezTo>
                  <a:cubicBezTo>
                    <a:pt x="14437" y="21521"/>
                    <a:pt x="14492" y="21521"/>
                    <a:pt x="14492" y="21521"/>
                  </a:cubicBezTo>
                  <a:cubicBezTo>
                    <a:pt x="14492" y="21482"/>
                    <a:pt x="14492" y="21482"/>
                    <a:pt x="14547" y="21443"/>
                  </a:cubicBezTo>
                  <a:cubicBezTo>
                    <a:pt x="14602" y="21443"/>
                    <a:pt x="14657" y="21404"/>
                    <a:pt x="14657" y="21404"/>
                  </a:cubicBezTo>
                  <a:cubicBezTo>
                    <a:pt x="14712" y="21364"/>
                    <a:pt x="14767" y="21325"/>
                    <a:pt x="14767" y="21286"/>
                  </a:cubicBezTo>
                  <a:cubicBezTo>
                    <a:pt x="14767" y="21247"/>
                    <a:pt x="14767" y="21286"/>
                    <a:pt x="14712" y="21247"/>
                  </a:cubicBezTo>
                  <a:cubicBezTo>
                    <a:pt x="14657" y="21247"/>
                    <a:pt x="14657" y="21207"/>
                    <a:pt x="14657" y="21168"/>
                  </a:cubicBezTo>
                  <a:cubicBezTo>
                    <a:pt x="14602" y="21089"/>
                    <a:pt x="14492" y="21011"/>
                    <a:pt x="14437" y="20932"/>
                  </a:cubicBezTo>
                  <a:cubicBezTo>
                    <a:pt x="14437" y="20932"/>
                    <a:pt x="14437" y="20932"/>
                    <a:pt x="14382" y="20893"/>
                  </a:cubicBezTo>
                  <a:cubicBezTo>
                    <a:pt x="14327" y="20854"/>
                    <a:pt x="14327" y="20893"/>
                    <a:pt x="14327" y="20815"/>
                  </a:cubicBezTo>
                  <a:cubicBezTo>
                    <a:pt x="14327" y="20775"/>
                    <a:pt x="14327" y="20775"/>
                    <a:pt x="14271" y="20736"/>
                  </a:cubicBezTo>
                  <a:cubicBezTo>
                    <a:pt x="14271" y="20736"/>
                    <a:pt x="14216" y="20697"/>
                    <a:pt x="14216" y="20697"/>
                  </a:cubicBezTo>
                  <a:cubicBezTo>
                    <a:pt x="14216" y="20657"/>
                    <a:pt x="14216" y="20618"/>
                    <a:pt x="14216" y="20579"/>
                  </a:cubicBezTo>
                  <a:cubicBezTo>
                    <a:pt x="14216" y="20579"/>
                    <a:pt x="14271" y="20579"/>
                    <a:pt x="14271" y="20540"/>
                  </a:cubicBezTo>
                  <a:cubicBezTo>
                    <a:pt x="14271" y="20540"/>
                    <a:pt x="14216" y="20540"/>
                    <a:pt x="14216" y="20540"/>
                  </a:cubicBezTo>
                  <a:cubicBezTo>
                    <a:pt x="14216" y="20540"/>
                    <a:pt x="14216" y="20579"/>
                    <a:pt x="14216" y="20540"/>
                  </a:cubicBezTo>
                  <a:cubicBezTo>
                    <a:pt x="14216" y="20540"/>
                    <a:pt x="14216" y="20500"/>
                    <a:pt x="14216" y="20500"/>
                  </a:cubicBezTo>
                  <a:cubicBezTo>
                    <a:pt x="14216" y="20461"/>
                    <a:pt x="14271" y="20383"/>
                    <a:pt x="14271" y="20343"/>
                  </a:cubicBezTo>
                  <a:cubicBezTo>
                    <a:pt x="14271" y="20343"/>
                    <a:pt x="14327" y="20265"/>
                    <a:pt x="14327" y="20265"/>
                  </a:cubicBezTo>
                  <a:cubicBezTo>
                    <a:pt x="14271" y="20225"/>
                    <a:pt x="14271" y="20304"/>
                    <a:pt x="14216" y="20304"/>
                  </a:cubicBezTo>
                  <a:cubicBezTo>
                    <a:pt x="14216" y="20343"/>
                    <a:pt x="14216" y="20422"/>
                    <a:pt x="14216" y="20461"/>
                  </a:cubicBezTo>
                  <a:cubicBezTo>
                    <a:pt x="14161" y="20461"/>
                    <a:pt x="14161" y="20422"/>
                    <a:pt x="14161" y="20383"/>
                  </a:cubicBezTo>
                  <a:cubicBezTo>
                    <a:pt x="14161" y="20383"/>
                    <a:pt x="14161" y="20383"/>
                    <a:pt x="14161" y="20422"/>
                  </a:cubicBezTo>
                  <a:cubicBezTo>
                    <a:pt x="14161" y="20383"/>
                    <a:pt x="14216" y="20383"/>
                    <a:pt x="14216" y="20383"/>
                  </a:cubicBezTo>
                  <a:cubicBezTo>
                    <a:pt x="14216" y="20343"/>
                    <a:pt x="14216" y="20343"/>
                    <a:pt x="14216" y="20343"/>
                  </a:cubicBezTo>
                  <a:cubicBezTo>
                    <a:pt x="14216" y="20304"/>
                    <a:pt x="14216" y="20343"/>
                    <a:pt x="14216" y="20304"/>
                  </a:cubicBezTo>
                  <a:cubicBezTo>
                    <a:pt x="14216" y="20304"/>
                    <a:pt x="14216" y="20304"/>
                    <a:pt x="14216" y="20304"/>
                  </a:cubicBezTo>
                  <a:cubicBezTo>
                    <a:pt x="14216" y="20265"/>
                    <a:pt x="14106" y="20147"/>
                    <a:pt x="14106" y="20147"/>
                  </a:cubicBezTo>
                  <a:cubicBezTo>
                    <a:pt x="14106" y="20068"/>
                    <a:pt x="14106" y="20108"/>
                    <a:pt x="14051" y="20108"/>
                  </a:cubicBezTo>
                  <a:cubicBezTo>
                    <a:pt x="13996" y="20068"/>
                    <a:pt x="13996" y="20029"/>
                    <a:pt x="13941" y="20029"/>
                  </a:cubicBezTo>
                  <a:cubicBezTo>
                    <a:pt x="13886" y="19990"/>
                    <a:pt x="13831" y="20029"/>
                    <a:pt x="13831" y="19990"/>
                  </a:cubicBezTo>
                  <a:cubicBezTo>
                    <a:pt x="13776" y="19951"/>
                    <a:pt x="13831" y="19951"/>
                    <a:pt x="13831" y="19911"/>
                  </a:cubicBezTo>
                  <a:cubicBezTo>
                    <a:pt x="13831" y="19911"/>
                    <a:pt x="13831" y="19872"/>
                    <a:pt x="13886" y="19833"/>
                  </a:cubicBezTo>
                  <a:cubicBezTo>
                    <a:pt x="13886" y="19833"/>
                    <a:pt x="13886" y="19872"/>
                    <a:pt x="13886" y="19872"/>
                  </a:cubicBezTo>
                  <a:cubicBezTo>
                    <a:pt x="13886" y="19833"/>
                    <a:pt x="13886" y="19833"/>
                    <a:pt x="13941" y="19833"/>
                  </a:cubicBezTo>
                  <a:cubicBezTo>
                    <a:pt x="13941" y="19833"/>
                    <a:pt x="13941" y="19833"/>
                    <a:pt x="13941" y="19833"/>
                  </a:cubicBezTo>
                  <a:cubicBezTo>
                    <a:pt x="13941" y="19793"/>
                    <a:pt x="13941" y="19793"/>
                    <a:pt x="13996" y="19754"/>
                  </a:cubicBezTo>
                  <a:cubicBezTo>
                    <a:pt x="13996" y="19754"/>
                    <a:pt x="13941" y="19754"/>
                    <a:pt x="13996" y="19754"/>
                  </a:cubicBezTo>
                  <a:cubicBezTo>
                    <a:pt x="13996" y="19754"/>
                    <a:pt x="13996" y="19793"/>
                    <a:pt x="13996" y="19793"/>
                  </a:cubicBezTo>
                  <a:cubicBezTo>
                    <a:pt x="14051" y="19793"/>
                    <a:pt x="14051" y="19754"/>
                    <a:pt x="13996" y="19715"/>
                  </a:cubicBezTo>
                  <a:cubicBezTo>
                    <a:pt x="14051" y="19715"/>
                    <a:pt x="14051" y="19715"/>
                    <a:pt x="14051" y="19754"/>
                  </a:cubicBezTo>
                  <a:cubicBezTo>
                    <a:pt x="14051" y="19715"/>
                    <a:pt x="14051" y="19715"/>
                    <a:pt x="14051" y="19715"/>
                  </a:cubicBezTo>
                  <a:cubicBezTo>
                    <a:pt x="14106" y="19676"/>
                    <a:pt x="14106" y="19676"/>
                    <a:pt x="14106" y="19636"/>
                  </a:cubicBezTo>
                  <a:cubicBezTo>
                    <a:pt x="14106" y="19636"/>
                    <a:pt x="14106" y="19597"/>
                    <a:pt x="14106" y="19597"/>
                  </a:cubicBezTo>
                  <a:cubicBezTo>
                    <a:pt x="14106" y="19597"/>
                    <a:pt x="14161" y="19597"/>
                    <a:pt x="14161" y="19597"/>
                  </a:cubicBezTo>
                  <a:cubicBezTo>
                    <a:pt x="14161" y="19597"/>
                    <a:pt x="14161" y="19519"/>
                    <a:pt x="14216" y="19479"/>
                  </a:cubicBezTo>
                  <a:cubicBezTo>
                    <a:pt x="14216" y="19479"/>
                    <a:pt x="14161" y="19479"/>
                    <a:pt x="14161" y="19479"/>
                  </a:cubicBezTo>
                  <a:cubicBezTo>
                    <a:pt x="14161" y="19479"/>
                    <a:pt x="14216" y="19479"/>
                    <a:pt x="14216" y="19479"/>
                  </a:cubicBezTo>
                  <a:cubicBezTo>
                    <a:pt x="14216" y="19479"/>
                    <a:pt x="14216" y="19440"/>
                    <a:pt x="14271" y="19440"/>
                  </a:cubicBezTo>
                  <a:cubicBezTo>
                    <a:pt x="14216" y="19440"/>
                    <a:pt x="14216" y="19401"/>
                    <a:pt x="14216" y="19401"/>
                  </a:cubicBezTo>
                  <a:cubicBezTo>
                    <a:pt x="14216" y="19401"/>
                    <a:pt x="14216" y="19401"/>
                    <a:pt x="14271" y="19440"/>
                  </a:cubicBezTo>
                  <a:cubicBezTo>
                    <a:pt x="14327" y="19401"/>
                    <a:pt x="14216" y="19361"/>
                    <a:pt x="14161" y="19361"/>
                  </a:cubicBezTo>
                  <a:cubicBezTo>
                    <a:pt x="14161" y="19322"/>
                    <a:pt x="14161" y="19322"/>
                    <a:pt x="14216" y="19322"/>
                  </a:cubicBezTo>
                  <a:cubicBezTo>
                    <a:pt x="14216" y="19322"/>
                    <a:pt x="14216" y="19322"/>
                    <a:pt x="14216" y="19361"/>
                  </a:cubicBezTo>
                  <a:cubicBezTo>
                    <a:pt x="14216" y="19361"/>
                    <a:pt x="14216" y="19361"/>
                    <a:pt x="14271" y="19361"/>
                  </a:cubicBezTo>
                  <a:cubicBezTo>
                    <a:pt x="14271" y="19361"/>
                    <a:pt x="14271" y="19401"/>
                    <a:pt x="14327" y="19401"/>
                  </a:cubicBezTo>
                  <a:cubicBezTo>
                    <a:pt x="14327" y="19401"/>
                    <a:pt x="14327" y="19401"/>
                    <a:pt x="14327" y="19401"/>
                  </a:cubicBezTo>
                  <a:cubicBezTo>
                    <a:pt x="14327" y="19361"/>
                    <a:pt x="14271" y="19361"/>
                    <a:pt x="14271" y="19361"/>
                  </a:cubicBezTo>
                  <a:cubicBezTo>
                    <a:pt x="14271" y="19361"/>
                    <a:pt x="14271" y="19361"/>
                    <a:pt x="14271" y="19361"/>
                  </a:cubicBezTo>
                  <a:cubicBezTo>
                    <a:pt x="14271" y="19361"/>
                    <a:pt x="14271" y="19322"/>
                    <a:pt x="14271" y="19322"/>
                  </a:cubicBezTo>
                  <a:cubicBezTo>
                    <a:pt x="14271" y="19322"/>
                    <a:pt x="14271" y="19322"/>
                    <a:pt x="14271" y="19322"/>
                  </a:cubicBezTo>
                  <a:cubicBezTo>
                    <a:pt x="14216" y="19283"/>
                    <a:pt x="14327" y="19322"/>
                    <a:pt x="14327" y="19322"/>
                  </a:cubicBezTo>
                  <a:cubicBezTo>
                    <a:pt x="14327" y="19361"/>
                    <a:pt x="14382" y="19361"/>
                    <a:pt x="14382" y="19401"/>
                  </a:cubicBezTo>
                  <a:cubicBezTo>
                    <a:pt x="14382" y="19361"/>
                    <a:pt x="14382" y="19283"/>
                    <a:pt x="14437" y="19361"/>
                  </a:cubicBezTo>
                  <a:cubicBezTo>
                    <a:pt x="14437" y="19322"/>
                    <a:pt x="14492" y="19322"/>
                    <a:pt x="14492" y="19322"/>
                  </a:cubicBezTo>
                  <a:cubicBezTo>
                    <a:pt x="14492" y="19322"/>
                    <a:pt x="14547" y="19322"/>
                    <a:pt x="14547" y="19322"/>
                  </a:cubicBezTo>
                  <a:cubicBezTo>
                    <a:pt x="14547" y="19322"/>
                    <a:pt x="14602" y="19322"/>
                    <a:pt x="14602" y="19322"/>
                  </a:cubicBezTo>
                  <a:cubicBezTo>
                    <a:pt x="14602" y="19322"/>
                    <a:pt x="14602" y="19322"/>
                    <a:pt x="14602" y="19283"/>
                  </a:cubicBezTo>
                  <a:cubicBezTo>
                    <a:pt x="14657" y="19283"/>
                    <a:pt x="14602" y="19283"/>
                    <a:pt x="14657" y="19283"/>
                  </a:cubicBezTo>
                  <a:cubicBezTo>
                    <a:pt x="14657" y="19244"/>
                    <a:pt x="14657" y="19283"/>
                    <a:pt x="14712" y="19283"/>
                  </a:cubicBezTo>
                  <a:cubicBezTo>
                    <a:pt x="14657" y="19244"/>
                    <a:pt x="14657" y="19244"/>
                    <a:pt x="14657" y="19244"/>
                  </a:cubicBezTo>
                  <a:cubicBezTo>
                    <a:pt x="14712" y="19244"/>
                    <a:pt x="14712" y="19204"/>
                    <a:pt x="14767" y="19204"/>
                  </a:cubicBezTo>
                  <a:cubicBezTo>
                    <a:pt x="14822" y="19204"/>
                    <a:pt x="14822" y="19244"/>
                    <a:pt x="14822" y="19244"/>
                  </a:cubicBezTo>
                  <a:cubicBezTo>
                    <a:pt x="14822" y="19244"/>
                    <a:pt x="14822" y="19283"/>
                    <a:pt x="14822" y="19283"/>
                  </a:cubicBezTo>
                  <a:cubicBezTo>
                    <a:pt x="14822" y="19283"/>
                    <a:pt x="14878" y="19244"/>
                    <a:pt x="14878" y="19283"/>
                  </a:cubicBezTo>
                  <a:cubicBezTo>
                    <a:pt x="14878" y="19244"/>
                    <a:pt x="14878" y="19165"/>
                    <a:pt x="14822" y="19204"/>
                  </a:cubicBezTo>
                  <a:cubicBezTo>
                    <a:pt x="14822" y="19204"/>
                    <a:pt x="14822" y="19204"/>
                    <a:pt x="14822" y="19165"/>
                  </a:cubicBezTo>
                  <a:cubicBezTo>
                    <a:pt x="14878" y="19165"/>
                    <a:pt x="14822" y="19126"/>
                    <a:pt x="14822" y="19126"/>
                  </a:cubicBezTo>
                  <a:cubicBezTo>
                    <a:pt x="14822" y="19126"/>
                    <a:pt x="14822" y="19126"/>
                    <a:pt x="14822" y="19126"/>
                  </a:cubicBezTo>
                  <a:cubicBezTo>
                    <a:pt x="14878" y="19126"/>
                    <a:pt x="14878" y="19126"/>
                    <a:pt x="14878" y="19165"/>
                  </a:cubicBezTo>
                  <a:cubicBezTo>
                    <a:pt x="14933" y="19126"/>
                    <a:pt x="14878" y="19126"/>
                    <a:pt x="14878" y="19126"/>
                  </a:cubicBezTo>
                  <a:cubicBezTo>
                    <a:pt x="14878" y="19126"/>
                    <a:pt x="14933" y="19126"/>
                    <a:pt x="14933" y="19165"/>
                  </a:cubicBezTo>
                  <a:cubicBezTo>
                    <a:pt x="14933" y="19165"/>
                    <a:pt x="14933" y="19126"/>
                    <a:pt x="14933" y="19126"/>
                  </a:cubicBezTo>
                  <a:cubicBezTo>
                    <a:pt x="14933" y="19126"/>
                    <a:pt x="14933" y="19126"/>
                    <a:pt x="14933" y="19126"/>
                  </a:cubicBezTo>
                  <a:cubicBezTo>
                    <a:pt x="14933" y="19126"/>
                    <a:pt x="14933" y="19126"/>
                    <a:pt x="14933" y="19126"/>
                  </a:cubicBezTo>
                  <a:cubicBezTo>
                    <a:pt x="14933" y="19126"/>
                    <a:pt x="14933" y="19126"/>
                    <a:pt x="14933" y="19087"/>
                  </a:cubicBezTo>
                  <a:cubicBezTo>
                    <a:pt x="14933" y="19126"/>
                    <a:pt x="14933" y="19126"/>
                    <a:pt x="14933" y="19126"/>
                  </a:cubicBezTo>
                  <a:cubicBezTo>
                    <a:pt x="14988" y="19126"/>
                    <a:pt x="14933" y="19126"/>
                    <a:pt x="14988" y="19087"/>
                  </a:cubicBezTo>
                  <a:cubicBezTo>
                    <a:pt x="15043" y="19087"/>
                    <a:pt x="15043" y="19087"/>
                    <a:pt x="15043" y="19087"/>
                  </a:cubicBezTo>
                  <a:cubicBezTo>
                    <a:pt x="15043" y="19087"/>
                    <a:pt x="15043" y="19047"/>
                    <a:pt x="15043" y="19047"/>
                  </a:cubicBezTo>
                  <a:cubicBezTo>
                    <a:pt x="15043" y="19047"/>
                    <a:pt x="15043" y="19008"/>
                    <a:pt x="15098" y="19008"/>
                  </a:cubicBezTo>
                  <a:cubicBezTo>
                    <a:pt x="15043" y="19047"/>
                    <a:pt x="15153" y="19047"/>
                    <a:pt x="15153" y="19047"/>
                  </a:cubicBezTo>
                  <a:cubicBezTo>
                    <a:pt x="15153" y="19047"/>
                    <a:pt x="15043" y="19008"/>
                    <a:pt x="15043" y="18969"/>
                  </a:cubicBezTo>
                  <a:cubicBezTo>
                    <a:pt x="14988" y="18969"/>
                    <a:pt x="14988" y="18929"/>
                    <a:pt x="14933" y="18929"/>
                  </a:cubicBezTo>
                  <a:cubicBezTo>
                    <a:pt x="14933" y="18929"/>
                    <a:pt x="14933" y="18929"/>
                    <a:pt x="14878" y="18929"/>
                  </a:cubicBezTo>
                  <a:cubicBezTo>
                    <a:pt x="14878" y="18929"/>
                    <a:pt x="14878" y="18890"/>
                    <a:pt x="14822" y="18890"/>
                  </a:cubicBezTo>
                  <a:cubicBezTo>
                    <a:pt x="14822" y="18890"/>
                    <a:pt x="14767" y="18890"/>
                    <a:pt x="14767" y="18890"/>
                  </a:cubicBezTo>
                  <a:cubicBezTo>
                    <a:pt x="14767" y="18851"/>
                    <a:pt x="14767" y="18851"/>
                    <a:pt x="14712" y="18851"/>
                  </a:cubicBezTo>
                  <a:cubicBezTo>
                    <a:pt x="14712" y="18812"/>
                    <a:pt x="14767" y="18772"/>
                    <a:pt x="14822" y="18812"/>
                  </a:cubicBezTo>
                  <a:cubicBezTo>
                    <a:pt x="14878" y="18812"/>
                    <a:pt x="14822" y="18812"/>
                    <a:pt x="14878" y="18812"/>
                  </a:cubicBezTo>
                  <a:cubicBezTo>
                    <a:pt x="14933" y="18812"/>
                    <a:pt x="14988" y="18812"/>
                    <a:pt x="14988" y="18772"/>
                  </a:cubicBezTo>
                  <a:cubicBezTo>
                    <a:pt x="14988" y="18772"/>
                    <a:pt x="14933" y="18694"/>
                    <a:pt x="14933" y="18694"/>
                  </a:cubicBezTo>
                  <a:cubicBezTo>
                    <a:pt x="14878" y="18615"/>
                    <a:pt x="14822" y="18537"/>
                    <a:pt x="14767" y="18497"/>
                  </a:cubicBezTo>
                  <a:cubicBezTo>
                    <a:pt x="14767" y="18497"/>
                    <a:pt x="14767" y="18458"/>
                    <a:pt x="14767" y="18458"/>
                  </a:cubicBezTo>
                  <a:cubicBezTo>
                    <a:pt x="14712" y="18419"/>
                    <a:pt x="14712" y="18458"/>
                    <a:pt x="14712" y="18419"/>
                  </a:cubicBezTo>
                  <a:cubicBezTo>
                    <a:pt x="14657" y="18419"/>
                    <a:pt x="14602" y="18340"/>
                    <a:pt x="14547" y="18301"/>
                  </a:cubicBezTo>
                  <a:cubicBezTo>
                    <a:pt x="14547" y="18262"/>
                    <a:pt x="14492" y="18262"/>
                    <a:pt x="14437" y="18262"/>
                  </a:cubicBezTo>
                  <a:cubicBezTo>
                    <a:pt x="14382" y="18262"/>
                    <a:pt x="14327" y="18262"/>
                    <a:pt x="14327" y="18262"/>
                  </a:cubicBezTo>
                  <a:cubicBezTo>
                    <a:pt x="14271" y="18262"/>
                    <a:pt x="14271" y="18223"/>
                    <a:pt x="14216" y="18223"/>
                  </a:cubicBezTo>
                  <a:cubicBezTo>
                    <a:pt x="14161" y="18223"/>
                    <a:pt x="14216" y="18223"/>
                    <a:pt x="14161" y="18223"/>
                  </a:cubicBezTo>
                  <a:cubicBezTo>
                    <a:pt x="14161" y="18223"/>
                    <a:pt x="14161" y="18301"/>
                    <a:pt x="14161" y="18301"/>
                  </a:cubicBezTo>
                  <a:cubicBezTo>
                    <a:pt x="14161" y="18301"/>
                    <a:pt x="14051" y="18223"/>
                    <a:pt x="14051" y="18223"/>
                  </a:cubicBezTo>
                  <a:cubicBezTo>
                    <a:pt x="14051" y="18223"/>
                    <a:pt x="14051" y="18183"/>
                    <a:pt x="14051" y="18183"/>
                  </a:cubicBezTo>
                  <a:cubicBezTo>
                    <a:pt x="14051" y="18183"/>
                    <a:pt x="14051" y="18183"/>
                    <a:pt x="13996" y="18144"/>
                  </a:cubicBezTo>
                  <a:cubicBezTo>
                    <a:pt x="13996" y="18144"/>
                    <a:pt x="13996" y="18144"/>
                    <a:pt x="14051" y="18105"/>
                  </a:cubicBezTo>
                  <a:cubicBezTo>
                    <a:pt x="14051" y="18105"/>
                    <a:pt x="14051" y="18105"/>
                    <a:pt x="14051" y="18065"/>
                  </a:cubicBezTo>
                  <a:cubicBezTo>
                    <a:pt x="14051" y="18065"/>
                    <a:pt x="14051" y="18065"/>
                    <a:pt x="14051" y="18065"/>
                  </a:cubicBezTo>
                  <a:cubicBezTo>
                    <a:pt x="13996" y="18065"/>
                    <a:pt x="14051" y="18065"/>
                    <a:pt x="14051" y="18026"/>
                  </a:cubicBezTo>
                  <a:cubicBezTo>
                    <a:pt x="14051" y="18026"/>
                    <a:pt x="13996" y="18026"/>
                    <a:pt x="13996" y="18026"/>
                  </a:cubicBezTo>
                  <a:cubicBezTo>
                    <a:pt x="13996" y="18026"/>
                    <a:pt x="13996" y="17987"/>
                    <a:pt x="14051" y="17987"/>
                  </a:cubicBezTo>
                  <a:cubicBezTo>
                    <a:pt x="13996" y="17987"/>
                    <a:pt x="14051" y="17987"/>
                    <a:pt x="13996" y="17987"/>
                  </a:cubicBezTo>
                  <a:cubicBezTo>
                    <a:pt x="13996" y="17948"/>
                    <a:pt x="13941" y="17948"/>
                    <a:pt x="13886" y="17948"/>
                  </a:cubicBezTo>
                  <a:cubicBezTo>
                    <a:pt x="13886" y="17948"/>
                    <a:pt x="13831" y="17948"/>
                    <a:pt x="13776" y="17908"/>
                  </a:cubicBezTo>
                  <a:cubicBezTo>
                    <a:pt x="13720" y="17908"/>
                    <a:pt x="13720" y="17908"/>
                    <a:pt x="13720" y="17869"/>
                  </a:cubicBezTo>
                  <a:cubicBezTo>
                    <a:pt x="13776" y="17791"/>
                    <a:pt x="13776" y="17751"/>
                    <a:pt x="13831" y="17673"/>
                  </a:cubicBezTo>
                  <a:cubicBezTo>
                    <a:pt x="13831" y="17673"/>
                    <a:pt x="13831" y="17633"/>
                    <a:pt x="13831" y="17633"/>
                  </a:cubicBezTo>
                  <a:cubicBezTo>
                    <a:pt x="13886" y="17594"/>
                    <a:pt x="13886" y="17594"/>
                    <a:pt x="13941" y="17594"/>
                  </a:cubicBezTo>
                  <a:cubicBezTo>
                    <a:pt x="13941" y="17555"/>
                    <a:pt x="13996" y="17516"/>
                    <a:pt x="13996" y="17476"/>
                  </a:cubicBezTo>
                  <a:cubicBezTo>
                    <a:pt x="13941" y="17437"/>
                    <a:pt x="13886" y="17398"/>
                    <a:pt x="13886" y="17398"/>
                  </a:cubicBezTo>
                  <a:cubicBezTo>
                    <a:pt x="13831" y="17359"/>
                    <a:pt x="13886" y="17319"/>
                    <a:pt x="13886" y="17319"/>
                  </a:cubicBezTo>
                  <a:cubicBezTo>
                    <a:pt x="13886" y="17280"/>
                    <a:pt x="13886" y="17241"/>
                    <a:pt x="13886" y="17201"/>
                  </a:cubicBezTo>
                  <a:cubicBezTo>
                    <a:pt x="13941" y="17162"/>
                    <a:pt x="13886" y="17123"/>
                    <a:pt x="13941" y="17084"/>
                  </a:cubicBezTo>
                  <a:cubicBezTo>
                    <a:pt x="13996" y="17044"/>
                    <a:pt x="14106" y="17044"/>
                    <a:pt x="14106" y="17005"/>
                  </a:cubicBezTo>
                  <a:cubicBezTo>
                    <a:pt x="14161" y="16966"/>
                    <a:pt x="14106" y="16966"/>
                    <a:pt x="14106" y="16927"/>
                  </a:cubicBezTo>
                  <a:cubicBezTo>
                    <a:pt x="14106" y="16927"/>
                    <a:pt x="14106" y="16927"/>
                    <a:pt x="14161" y="16887"/>
                  </a:cubicBezTo>
                  <a:cubicBezTo>
                    <a:pt x="14161" y="16887"/>
                    <a:pt x="14106" y="16887"/>
                    <a:pt x="14106" y="16848"/>
                  </a:cubicBezTo>
                  <a:cubicBezTo>
                    <a:pt x="14106" y="16848"/>
                    <a:pt x="14161" y="16848"/>
                    <a:pt x="14161" y="16848"/>
                  </a:cubicBezTo>
                  <a:cubicBezTo>
                    <a:pt x="14161" y="16809"/>
                    <a:pt x="14216" y="16809"/>
                    <a:pt x="14216" y="16769"/>
                  </a:cubicBezTo>
                  <a:cubicBezTo>
                    <a:pt x="14327" y="16730"/>
                    <a:pt x="14437" y="16887"/>
                    <a:pt x="14437" y="16927"/>
                  </a:cubicBezTo>
                  <a:cubicBezTo>
                    <a:pt x="14492" y="16966"/>
                    <a:pt x="14547" y="17044"/>
                    <a:pt x="14602" y="17084"/>
                  </a:cubicBezTo>
                  <a:cubicBezTo>
                    <a:pt x="14602" y="17084"/>
                    <a:pt x="14602" y="17084"/>
                    <a:pt x="14657" y="17084"/>
                  </a:cubicBezTo>
                  <a:cubicBezTo>
                    <a:pt x="14657" y="17123"/>
                    <a:pt x="14657" y="17123"/>
                    <a:pt x="14712" y="17123"/>
                  </a:cubicBezTo>
                  <a:cubicBezTo>
                    <a:pt x="14712" y="17123"/>
                    <a:pt x="14712" y="17123"/>
                    <a:pt x="14712" y="17123"/>
                  </a:cubicBezTo>
                  <a:cubicBezTo>
                    <a:pt x="14767" y="17084"/>
                    <a:pt x="14878" y="17084"/>
                    <a:pt x="14878" y="17044"/>
                  </a:cubicBezTo>
                  <a:cubicBezTo>
                    <a:pt x="14933" y="17005"/>
                    <a:pt x="14933" y="17005"/>
                    <a:pt x="14933" y="16966"/>
                  </a:cubicBezTo>
                  <a:cubicBezTo>
                    <a:pt x="14933" y="16966"/>
                    <a:pt x="14878" y="16966"/>
                    <a:pt x="14878" y="16966"/>
                  </a:cubicBezTo>
                  <a:cubicBezTo>
                    <a:pt x="14878" y="16927"/>
                    <a:pt x="14878" y="16887"/>
                    <a:pt x="14878" y="16848"/>
                  </a:cubicBezTo>
                  <a:cubicBezTo>
                    <a:pt x="14878" y="16848"/>
                    <a:pt x="14822" y="16809"/>
                    <a:pt x="14822" y="16769"/>
                  </a:cubicBezTo>
                  <a:cubicBezTo>
                    <a:pt x="14822" y="16730"/>
                    <a:pt x="14822" y="16730"/>
                    <a:pt x="14822" y="16691"/>
                  </a:cubicBezTo>
                  <a:cubicBezTo>
                    <a:pt x="14822" y="16691"/>
                    <a:pt x="14767" y="16691"/>
                    <a:pt x="14767" y="16652"/>
                  </a:cubicBezTo>
                  <a:cubicBezTo>
                    <a:pt x="14767" y="16652"/>
                    <a:pt x="14878" y="16691"/>
                    <a:pt x="14878" y="16691"/>
                  </a:cubicBezTo>
                  <a:cubicBezTo>
                    <a:pt x="14988" y="16652"/>
                    <a:pt x="14988" y="16612"/>
                    <a:pt x="15043" y="16573"/>
                  </a:cubicBezTo>
                  <a:cubicBezTo>
                    <a:pt x="15098" y="16573"/>
                    <a:pt x="15208" y="16573"/>
                    <a:pt x="15208" y="16495"/>
                  </a:cubicBezTo>
                  <a:cubicBezTo>
                    <a:pt x="15208" y="16495"/>
                    <a:pt x="15153" y="16495"/>
                    <a:pt x="15153" y="16455"/>
                  </a:cubicBezTo>
                  <a:cubicBezTo>
                    <a:pt x="15153" y="16455"/>
                    <a:pt x="15208" y="16377"/>
                    <a:pt x="15208" y="16377"/>
                  </a:cubicBezTo>
                  <a:cubicBezTo>
                    <a:pt x="15263" y="16377"/>
                    <a:pt x="15373" y="16416"/>
                    <a:pt x="15429" y="16377"/>
                  </a:cubicBezTo>
                  <a:cubicBezTo>
                    <a:pt x="15484" y="16337"/>
                    <a:pt x="15484" y="16298"/>
                    <a:pt x="15594" y="16298"/>
                  </a:cubicBezTo>
                  <a:cubicBezTo>
                    <a:pt x="15704" y="16259"/>
                    <a:pt x="15649" y="16259"/>
                    <a:pt x="15704" y="16220"/>
                  </a:cubicBezTo>
                  <a:cubicBezTo>
                    <a:pt x="15704" y="16220"/>
                    <a:pt x="15704" y="16220"/>
                    <a:pt x="15704" y="16220"/>
                  </a:cubicBezTo>
                  <a:cubicBezTo>
                    <a:pt x="15759" y="16220"/>
                    <a:pt x="15759" y="16180"/>
                    <a:pt x="15759" y="16180"/>
                  </a:cubicBezTo>
                  <a:cubicBezTo>
                    <a:pt x="15759" y="16180"/>
                    <a:pt x="15759" y="16141"/>
                    <a:pt x="15759" y="16102"/>
                  </a:cubicBezTo>
                  <a:cubicBezTo>
                    <a:pt x="15759" y="16102"/>
                    <a:pt x="15814" y="16102"/>
                    <a:pt x="15814" y="16102"/>
                  </a:cubicBezTo>
                  <a:cubicBezTo>
                    <a:pt x="15814" y="16102"/>
                    <a:pt x="15814" y="16102"/>
                    <a:pt x="15869" y="16102"/>
                  </a:cubicBezTo>
                  <a:cubicBezTo>
                    <a:pt x="15814" y="16141"/>
                    <a:pt x="15869" y="16141"/>
                    <a:pt x="15869" y="16102"/>
                  </a:cubicBezTo>
                  <a:cubicBezTo>
                    <a:pt x="15924" y="16102"/>
                    <a:pt x="15869" y="16063"/>
                    <a:pt x="15869" y="16023"/>
                  </a:cubicBezTo>
                  <a:cubicBezTo>
                    <a:pt x="15924" y="15984"/>
                    <a:pt x="15924" y="16063"/>
                    <a:pt x="15980" y="16063"/>
                  </a:cubicBezTo>
                  <a:cubicBezTo>
                    <a:pt x="16035" y="16063"/>
                    <a:pt x="16090" y="16063"/>
                    <a:pt x="16090" y="16063"/>
                  </a:cubicBezTo>
                  <a:cubicBezTo>
                    <a:pt x="16145" y="16063"/>
                    <a:pt x="16145" y="16063"/>
                    <a:pt x="16145" y="16102"/>
                  </a:cubicBezTo>
                  <a:cubicBezTo>
                    <a:pt x="16200" y="16102"/>
                    <a:pt x="16200" y="16102"/>
                    <a:pt x="16200" y="16102"/>
                  </a:cubicBezTo>
                  <a:cubicBezTo>
                    <a:pt x="16200" y="16141"/>
                    <a:pt x="16145" y="16141"/>
                    <a:pt x="16145" y="16141"/>
                  </a:cubicBezTo>
                  <a:cubicBezTo>
                    <a:pt x="16145" y="16180"/>
                    <a:pt x="16145" y="16180"/>
                    <a:pt x="16200" y="16180"/>
                  </a:cubicBezTo>
                  <a:cubicBezTo>
                    <a:pt x="16200" y="16180"/>
                    <a:pt x="16255" y="16180"/>
                    <a:pt x="16255" y="16180"/>
                  </a:cubicBezTo>
                  <a:cubicBezTo>
                    <a:pt x="16255" y="16180"/>
                    <a:pt x="16255" y="16141"/>
                    <a:pt x="16310" y="16141"/>
                  </a:cubicBezTo>
                  <a:cubicBezTo>
                    <a:pt x="16310" y="16141"/>
                    <a:pt x="16310" y="16141"/>
                    <a:pt x="16310" y="16180"/>
                  </a:cubicBezTo>
                  <a:cubicBezTo>
                    <a:pt x="16365" y="16180"/>
                    <a:pt x="16310" y="16180"/>
                    <a:pt x="16365" y="16180"/>
                  </a:cubicBezTo>
                  <a:cubicBezTo>
                    <a:pt x="16365" y="16180"/>
                    <a:pt x="16420" y="16180"/>
                    <a:pt x="16420" y="16180"/>
                  </a:cubicBezTo>
                  <a:cubicBezTo>
                    <a:pt x="16420" y="16141"/>
                    <a:pt x="16365" y="16141"/>
                    <a:pt x="16420" y="16102"/>
                  </a:cubicBezTo>
                  <a:cubicBezTo>
                    <a:pt x="16420" y="16102"/>
                    <a:pt x="16420" y="16063"/>
                    <a:pt x="16476" y="16063"/>
                  </a:cubicBezTo>
                  <a:cubicBezTo>
                    <a:pt x="16476" y="16063"/>
                    <a:pt x="16531" y="16063"/>
                    <a:pt x="16586" y="16063"/>
                  </a:cubicBezTo>
                  <a:cubicBezTo>
                    <a:pt x="16586" y="16063"/>
                    <a:pt x="16586" y="16063"/>
                    <a:pt x="16586" y="16023"/>
                  </a:cubicBezTo>
                  <a:cubicBezTo>
                    <a:pt x="16586" y="16023"/>
                    <a:pt x="16641" y="16023"/>
                    <a:pt x="16641" y="16023"/>
                  </a:cubicBezTo>
                  <a:cubicBezTo>
                    <a:pt x="16641" y="16023"/>
                    <a:pt x="16696" y="16023"/>
                    <a:pt x="16641" y="16023"/>
                  </a:cubicBezTo>
                  <a:cubicBezTo>
                    <a:pt x="16696" y="16023"/>
                    <a:pt x="16641" y="15984"/>
                    <a:pt x="16696" y="16023"/>
                  </a:cubicBezTo>
                  <a:cubicBezTo>
                    <a:pt x="16696" y="16023"/>
                    <a:pt x="16751" y="16102"/>
                    <a:pt x="16751" y="16102"/>
                  </a:cubicBezTo>
                  <a:cubicBezTo>
                    <a:pt x="16751" y="16102"/>
                    <a:pt x="16751" y="16180"/>
                    <a:pt x="16806" y="16180"/>
                  </a:cubicBezTo>
                  <a:cubicBezTo>
                    <a:pt x="16806" y="16180"/>
                    <a:pt x="16861" y="16180"/>
                    <a:pt x="16861" y="16180"/>
                  </a:cubicBezTo>
                  <a:cubicBezTo>
                    <a:pt x="16916" y="16141"/>
                    <a:pt x="16916" y="16180"/>
                    <a:pt x="16971" y="16180"/>
                  </a:cubicBezTo>
                  <a:cubicBezTo>
                    <a:pt x="16971" y="16180"/>
                    <a:pt x="16971" y="16180"/>
                    <a:pt x="16971" y="16180"/>
                  </a:cubicBezTo>
                  <a:cubicBezTo>
                    <a:pt x="17027" y="16220"/>
                    <a:pt x="16971" y="16180"/>
                    <a:pt x="17027" y="16180"/>
                  </a:cubicBezTo>
                  <a:cubicBezTo>
                    <a:pt x="17027" y="16180"/>
                    <a:pt x="17082" y="16180"/>
                    <a:pt x="17082" y="16180"/>
                  </a:cubicBezTo>
                  <a:cubicBezTo>
                    <a:pt x="17082" y="16141"/>
                    <a:pt x="17137" y="16180"/>
                    <a:pt x="17137" y="16180"/>
                  </a:cubicBezTo>
                  <a:cubicBezTo>
                    <a:pt x="17137" y="16180"/>
                    <a:pt x="17192" y="16141"/>
                    <a:pt x="17192" y="16180"/>
                  </a:cubicBezTo>
                  <a:cubicBezTo>
                    <a:pt x="17247" y="16180"/>
                    <a:pt x="17247" y="16180"/>
                    <a:pt x="17302" y="16220"/>
                  </a:cubicBezTo>
                  <a:cubicBezTo>
                    <a:pt x="17302" y="16220"/>
                    <a:pt x="17357" y="16220"/>
                    <a:pt x="17302" y="16259"/>
                  </a:cubicBezTo>
                  <a:cubicBezTo>
                    <a:pt x="17357" y="16259"/>
                    <a:pt x="17357" y="16298"/>
                    <a:pt x="17357" y="16298"/>
                  </a:cubicBezTo>
                  <a:cubicBezTo>
                    <a:pt x="17357" y="16337"/>
                    <a:pt x="17357" y="16337"/>
                    <a:pt x="17412" y="16337"/>
                  </a:cubicBezTo>
                  <a:cubicBezTo>
                    <a:pt x="17467" y="16337"/>
                    <a:pt x="17467" y="16337"/>
                    <a:pt x="17522" y="16337"/>
                  </a:cubicBezTo>
                  <a:cubicBezTo>
                    <a:pt x="17522" y="16337"/>
                    <a:pt x="17522" y="16377"/>
                    <a:pt x="17522" y="16377"/>
                  </a:cubicBezTo>
                  <a:cubicBezTo>
                    <a:pt x="17578" y="16416"/>
                    <a:pt x="17578" y="16377"/>
                    <a:pt x="17578" y="16416"/>
                  </a:cubicBezTo>
                  <a:cubicBezTo>
                    <a:pt x="17633" y="16455"/>
                    <a:pt x="17633" y="16455"/>
                    <a:pt x="17633" y="16455"/>
                  </a:cubicBezTo>
                  <a:cubicBezTo>
                    <a:pt x="17633" y="16495"/>
                    <a:pt x="17688" y="16495"/>
                    <a:pt x="17688" y="16534"/>
                  </a:cubicBezTo>
                  <a:cubicBezTo>
                    <a:pt x="17743" y="16534"/>
                    <a:pt x="17798" y="16534"/>
                    <a:pt x="17798" y="16534"/>
                  </a:cubicBezTo>
                  <a:cubicBezTo>
                    <a:pt x="17798" y="16573"/>
                    <a:pt x="17743" y="16573"/>
                    <a:pt x="17743" y="16573"/>
                  </a:cubicBezTo>
                  <a:cubicBezTo>
                    <a:pt x="17743" y="16612"/>
                    <a:pt x="17743" y="16652"/>
                    <a:pt x="17743" y="16652"/>
                  </a:cubicBezTo>
                  <a:cubicBezTo>
                    <a:pt x="17743" y="16691"/>
                    <a:pt x="17798" y="16730"/>
                    <a:pt x="17853" y="16691"/>
                  </a:cubicBezTo>
                  <a:cubicBezTo>
                    <a:pt x="17908" y="16691"/>
                    <a:pt x="17853" y="16612"/>
                    <a:pt x="17853" y="16573"/>
                  </a:cubicBezTo>
                  <a:cubicBezTo>
                    <a:pt x="17853" y="16573"/>
                    <a:pt x="17853" y="16573"/>
                    <a:pt x="17853" y="16573"/>
                  </a:cubicBezTo>
                  <a:cubicBezTo>
                    <a:pt x="17853" y="16534"/>
                    <a:pt x="17853" y="16534"/>
                    <a:pt x="17853" y="16534"/>
                  </a:cubicBezTo>
                  <a:cubicBezTo>
                    <a:pt x="17853" y="16495"/>
                    <a:pt x="17853" y="16495"/>
                    <a:pt x="17798" y="16495"/>
                  </a:cubicBezTo>
                  <a:cubicBezTo>
                    <a:pt x="17853" y="16495"/>
                    <a:pt x="17798" y="16455"/>
                    <a:pt x="17853" y="16455"/>
                  </a:cubicBezTo>
                  <a:cubicBezTo>
                    <a:pt x="17908" y="16455"/>
                    <a:pt x="17963" y="16495"/>
                    <a:pt x="17963" y="16495"/>
                  </a:cubicBezTo>
                  <a:cubicBezTo>
                    <a:pt x="18018" y="16495"/>
                    <a:pt x="18018" y="16495"/>
                    <a:pt x="18073" y="16495"/>
                  </a:cubicBezTo>
                  <a:cubicBezTo>
                    <a:pt x="18073" y="16534"/>
                    <a:pt x="18073" y="16534"/>
                    <a:pt x="18073" y="16534"/>
                  </a:cubicBezTo>
                  <a:cubicBezTo>
                    <a:pt x="18129" y="16573"/>
                    <a:pt x="18129" y="16612"/>
                    <a:pt x="18184" y="16652"/>
                  </a:cubicBezTo>
                  <a:cubicBezTo>
                    <a:pt x="18239" y="16652"/>
                    <a:pt x="18239" y="16652"/>
                    <a:pt x="18294" y="16652"/>
                  </a:cubicBezTo>
                  <a:cubicBezTo>
                    <a:pt x="18349" y="16691"/>
                    <a:pt x="18349" y="16730"/>
                    <a:pt x="18404" y="16730"/>
                  </a:cubicBezTo>
                  <a:cubicBezTo>
                    <a:pt x="18459" y="16691"/>
                    <a:pt x="18514" y="16652"/>
                    <a:pt x="18569" y="16612"/>
                  </a:cubicBezTo>
                  <a:cubicBezTo>
                    <a:pt x="18624" y="16573"/>
                    <a:pt x="18624" y="16573"/>
                    <a:pt x="18624" y="16534"/>
                  </a:cubicBezTo>
                  <a:cubicBezTo>
                    <a:pt x="18624" y="16455"/>
                    <a:pt x="18624" y="16534"/>
                    <a:pt x="18735" y="16534"/>
                  </a:cubicBezTo>
                  <a:cubicBezTo>
                    <a:pt x="18735" y="16495"/>
                    <a:pt x="18735" y="16495"/>
                    <a:pt x="18735" y="16495"/>
                  </a:cubicBezTo>
                  <a:cubicBezTo>
                    <a:pt x="18735" y="16495"/>
                    <a:pt x="18735" y="16495"/>
                    <a:pt x="18735" y="16495"/>
                  </a:cubicBezTo>
                  <a:cubicBezTo>
                    <a:pt x="18735" y="16455"/>
                    <a:pt x="18735" y="16495"/>
                    <a:pt x="18790" y="16455"/>
                  </a:cubicBezTo>
                  <a:cubicBezTo>
                    <a:pt x="18790" y="16455"/>
                    <a:pt x="18735" y="16416"/>
                    <a:pt x="18790" y="16416"/>
                  </a:cubicBezTo>
                  <a:cubicBezTo>
                    <a:pt x="18845" y="16416"/>
                    <a:pt x="18900" y="16495"/>
                    <a:pt x="18900" y="16455"/>
                  </a:cubicBezTo>
                  <a:cubicBezTo>
                    <a:pt x="18955" y="16455"/>
                    <a:pt x="18845" y="16416"/>
                    <a:pt x="18955" y="16416"/>
                  </a:cubicBezTo>
                  <a:cubicBezTo>
                    <a:pt x="18955" y="16416"/>
                    <a:pt x="18955" y="16416"/>
                    <a:pt x="19010" y="16416"/>
                  </a:cubicBezTo>
                  <a:cubicBezTo>
                    <a:pt x="19010" y="16416"/>
                    <a:pt x="19065" y="16416"/>
                    <a:pt x="19120" y="16416"/>
                  </a:cubicBezTo>
                  <a:cubicBezTo>
                    <a:pt x="19176" y="16377"/>
                    <a:pt x="19120" y="16416"/>
                    <a:pt x="19176" y="16455"/>
                  </a:cubicBezTo>
                  <a:cubicBezTo>
                    <a:pt x="19176" y="16455"/>
                    <a:pt x="19176" y="16455"/>
                    <a:pt x="19231" y="16455"/>
                  </a:cubicBezTo>
                  <a:cubicBezTo>
                    <a:pt x="19231" y="16495"/>
                    <a:pt x="19231" y="16495"/>
                    <a:pt x="19231" y="16495"/>
                  </a:cubicBezTo>
                  <a:cubicBezTo>
                    <a:pt x="19286" y="16573"/>
                    <a:pt x="19286" y="16495"/>
                    <a:pt x="19341" y="16495"/>
                  </a:cubicBezTo>
                  <a:cubicBezTo>
                    <a:pt x="19396" y="16495"/>
                    <a:pt x="19396" y="16534"/>
                    <a:pt x="19451" y="16455"/>
                  </a:cubicBezTo>
                  <a:cubicBezTo>
                    <a:pt x="19451" y="16455"/>
                    <a:pt x="19396" y="16377"/>
                    <a:pt x="19451" y="16377"/>
                  </a:cubicBezTo>
                  <a:cubicBezTo>
                    <a:pt x="19451" y="16377"/>
                    <a:pt x="19506" y="16377"/>
                    <a:pt x="19506" y="16377"/>
                  </a:cubicBezTo>
                  <a:cubicBezTo>
                    <a:pt x="19561" y="16416"/>
                    <a:pt x="19561" y="16416"/>
                    <a:pt x="19561" y="16416"/>
                  </a:cubicBezTo>
                  <a:cubicBezTo>
                    <a:pt x="19616" y="16416"/>
                    <a:pt x="19616" y="16416"/>
                    <a:pt x="19616" y="16416"/>
                  </a:cubicBezTo>
                  <a:cubicBezTo>
                    <a:pt x="19616" y="16416"/>
                    <a:pt x="19616" y="16416"/>
                    <a:pt x="19671" y="16416"/>
                  </a:cubicBezTo>
                  <a:cubicBezTo>
                    <a:pt x="19671" y="16416"/>
                    <a:pt x="19671" y="16337"/>
                    <a:pt x="19727" y="16377"/>
                  </a:cubicBezTo>
                  <a:cubicBezTo>
                    <a:pt x="19782" y="16377"/>
                    <a:pt x="19782" y="16416"/>
                    <a:pt x="19782" y="16416"/>
                  </a:cubicBezTo>
                  <a:cubicBezTo>
                    <a:pt x="19782" y="16416"/>
                    <a:pt x="19837" y="16416"/>
                    <a:pt x="19837" y="16416"/>
                  </a:cubicBezTo>
                  <a:cubicBezTo>
                    <a:pt x="19837" y="16416"/>
                    <a:pt x="19892" y="16416"/>
                    <a:pt x="19892" y="16455"/>
                  </a:cubicBezTo>
                  <a:cubicBezTo>
                    <a:pt x="19892" y="16455"/>
                    <a:pt x="19837" y="16495"/>
                    <a:pt x="19837" y="16495"/>
                  </a:cubicBezTo>
                  <a:cubicBezTo>
                    <a:pt x="19837" y="16534"/>
                    <a:pt x="19892" y="16534"/>
                    <a:pt x="19892" y="16534"/>
                  </a:cubicBezTo>
                  <a:cubicBezTo>
                    <a:pt x="19892" y="16534"/>
                    <a:pt x="19892" y="16573"/>
                    <a:pt x="19892" y="16573"/>
                  </a:cubicBezTo>
                  <a:cubicBezTo>
                    <a:pt x="19892" y="16573"/>
                    <a:pt x="19947" y="16573"/>
                    <a:pt x="19947" y="16573"/>
                  </a:cubicBezTo>
                  <a:cubicBezTo>
                    <a:pt x="19947" y="16573"/>
                    <a:pt x="19947" y="16573"/>
                    <a:pt x="20002" y="16612"/>
                  </a:cubicBezTo>
                  <a:cubicBezTo>
                    <a:pt x="20002" y="16652"/>
                    <a:pt x="20057" y="16652"/>
                    <a:pt x="20112" y="16652"/>
                  </a:cubicBezTo>
                  <a:cubicBezTo>
                    <a:pt x="20167" y="16652"/>
                    <a:pt x="20167" y="16652"/>
                    <a:pt x="20167" y="16652"/>
                  </a:cubicBezTo>
                  <a:cubicBezTo>
                    <a:pt x="20222" y="16652"/>
                    <a:pt x="20222" y="16652"/>
                    <a:pt x="20222" y="16652"/>
                  </a:cubicBezTo>
                  <a:cubicBezTo>
                    <a:pt x="20222" y="16691"/>
                    <a:pt x="20278" y="16652"/>
                    <a:pt x="20278" y="16652"/>
                  </a:cubicBezTo>
                  <a:cubicBezTo>
                    <a:pt x="20333" y="16652"/>
                    <a:pt x="20388" y="16691"/>
                    <a:pt x="20388" y="16691"/>
                  </a:cubicBezTo>
                  <a:cubicBezTo>
                    <a:pt x="20388" y="16730"/>
                    <a:pt x="20278" y="16691"/>
                    <a:pt x="20333" y="16730"/>
                  </a:cubicBezTo>
                  <a:cubicBezTo>
                    <a:pt x="20333" y="16769"/>
                    <a:pt x="20333" y="16730"/>
                    <a:pt x="20388" y="16730"/>
                  </a:cubicBezTo>
                  <a:cubicBezTo>
                    <a:pt x="20388" y="16730"/>
                    <a:pt x="20443" y="16730"/>
                    <a:pt x="20443" y="16730"/>
                  </a:cubicBezTo>
                  <a:cubicBezTo>
                    <a:pt x="20498" y="16691"/>
                    <a:pt x="20553" y="16652"/>
                    <a:pt x="20553" y="16612"/>
                  </a:cubicBezTo>
                  <a:cubicBezTo>
                    <a:pt x="20553" y="16612"/>
                    <a:pt x="20553" y="16534"/>
                    <a:pt x="20608" y="16534"/>
                  </a:cubicBezTo>
                  <a:cubicBezTo>
                    <a:pt x="20663" y="16534"/>
                    <a:pt x="20663" y="16573"/>
                    <a:pt x="20718" y="16612"/>
                  </a:cubicBezTo>
                  <a:cubicBezTo>
                    <a:pt x="20773" y="16652"/>
                    <a:pt x="20939" y="16652"/>
                    <a:pt x="20994" y="16652"/>
                  </a:cubicBezTo>
                  <a:cubicBezTo>
                    <a:pt x="21104" y="16652"/>
                    <a:pt x="21159" y="16612"/>
                    <a:pt x="21214" y="16612"/>
                  </a:cubicBezTo>
                  <a:cubicBezTo>
                    <a:pt x="21269" y="16573"/>
                    <a:pt x="21324" y="16573"/>
                    <a:pt x="21324" y="16534"/>
                  </a:cubicBezTo>
                  <a:cubicBezTo>
                    <a:pt x="21380" y="16455"/>
                    <a:pt x="21324" y="16337"/>
                    <a:pt x="21435" y="16298"/>
                  </a:cubicBezTo>
                  <a:cubicBezTo>
                    <a:pt x="21380" y="16298"/>
                    <a:pt x="21380" y="16259"/>
                    <a:pt x="21324" y="16220"/>
                  </a:cubicBezTo>
                  <a:cubicBezTo>
                    <a:pt x="21324" y="16180"/>
                    <a:pt x="21324" y="16180"/>
                    <a:pt x="21269" y="16180"/>
                  </a:cubicBezTo>
                  <a:cubicBezTo>
                    <a:pt x="21159" y="16180"/>
                    <a:pt x="21049" y="16180"/>
                    <a:pt x="21049" y="16102"/>
                  </a:cubicBezTo>
                  <a:cubicBezTo>
                    <a:pt x="21049" y="16102"/>
                    <a:pt x="20994" y="16102"/>
                    <a:pt x="20939" y="16102"/>
                  </a:cubicBezTo>
                  <a:cubicBezTo>
                    <a:pt x="20939" y="16102"/>
                    <a:pt x="20884" y="16102"/>
                    <a:pt x="20884" y="16102"/>
                  </a:cubicBezTo>
                  <a:cubicBezTo>
                    <a:pt x="20829" y="16102"/>
                    <a:pt x="20829" y="16102"/>
                    <a:pt x="20829" y="16063"/>
                  </a:cubicBezTo>
                  <a:cubicBezTo>
                    <a:pt x="20829" y="16063"/>
                    <a:pt x="20773" y="16063"/>
                    <a:pt x="20773" y="16063"/>
                  </a:cubicBezTo>
                  <a:cubicBezTo>
                    <a:pt x="20773" y="16063"/>
                    <a:pt x="20829" y="16023"/>
                    <a:pt x="20829" y="16023"/>
                  </a:cubicBezTo>
                  <a:cubicBezTo>
                    <a:pt x="20829" y="15984"/>
                    <a:pt x="20829" y="15984"/>
                    <a:pt x="20773" y="15984"/>
                  </a:cubicBezTo>
                  <a:cubicBezTo>
                    <a:pt x="20773" y="15984"/>
                    <a:pt x="20718" y="15945"/>
                    <a:pt x="20663" y="15945"/>
                  </a:cubicBezTo>
                  <a:cubicBezTo>
                    <a:pt x="20608" y="15945"/>
                    <a:pt x="20663" y="15984"/>
                    <a:pt x="20608" y="15945"/>
                  </a:cubicBezTo>
                  <a:cubicBezTo>
                    <a:pt x="20608" y="15945"/>
                    <a:pt x="20553" y="15905"/>
                    <a:pt x="20608" y="15866"/>
                  </a:cubicBezTo>
                  <a:cubicBezTo>
                    <a:pt x="20608" y="15866"/>
                    <a:pt x="20663" y="15866"/>
                    <a:pt x="20718" y="15866"/>
                  </a:cubicBezTo>
                  <a:cubicBezTo>
                    <a:pt x="20718" y="15866"/>
                    <a:pt x="20773" y="15827"/>
                    <a:pt x="20829" y="15788"/>
                  </a:cubicBezTo>
                  <a:cubicBezTo>
                    <a:pt x="20829" y="15788"/>
                    <a:pt x="20884" y="15788"/>
                    <a:pt x="20884" y="15788"/>
                  </a:cubicBezTo>
                  <a:cubicBezTo>
                    <a:pt x="20939" y="15788"/>
                    <a:pt x="20939" y="15788"/>
                    <a:pt x="20994" y="15748"/>
                  </a:cubicBezTo>
                  <a:cubicBezTo>
                    <a:pt x="20994" y="15748"/>
                    <a:pt x="21104" y="15709"/>
                    <a:pt x="21104" y="15670"/>
                  </a:cubicBezTo>
                  <a:cubicBezTo>
                    <a:pt x="21104" y="15670"/>
                    <a:pt x="21104" y="15670"/>
                    <a:pt x="21104" y="15631"/>
                  </a:cubicBezTo>
                  <a:cubicBezTo>
                    <a:pt x="21049" y="15631"/>
                    <a:pt x="21104" y="15591"/>
                    <a:pt x="21049" y="15591"/>
                  </a:cubicBezTo>
                  <a:cubicBezTo>
                    <a:pt x="21049" y="15591"/>
                    <a:pt x="21049" y="15591"/>
                    <a:pt x="21049" y="15591"/>
                  </a:cubicBezTo>
                  <a:cubicBezTo>
                    <a:pt x="21049" y="15552"/>
                    <a:pt x="20994" y="15552"/>
                    <a:pt x="20994" y="15552"/>
                  </a:cubicBezTo>
                  <a:cubicBezTo>
                    <a:pt x="20994" y="15552"/>
                    <a:pt x="20994" y="15513"/>
                    <a:pt x="20994" y="15513"/>
                  </a:cubicBezTo>
                  <a:cubicBezTo>
                    <a:pt x="20994" y="15473"/>
                    <a:pt x="20939" y="15513"/>
                    <a:pt x="20939" y="15473"/>
                  </a:cubicBezTo>
                  <a:cubicBezTo>
                    <a:pt x="20939" y="15434"/>
                    <a:pt x="20939" y="15434"/>
                    <a:pt x="20994" y="15434"/>
                  </a:cubicBezTo>
                  <a:cubicBezTo>
                    <a:pt x="20994" y="15395"/>
                    <a:pt x="21049" y="15395"/>
                    <a:pt x="21104" y="15356"/>
                  </a:cubicBezTo>
                  <a:cubicBezTo>
                    <a:pt x="21104" y="15316"/>
                    <a:pt x="21159" y="15316"/>
                    <a:pt x="21104" y="15277"/>
                  </a:cubicBezTo>
                  <a:cubicBezTo>
                    <a:pt x="21104" y="15277"/>
                    <a:pt x="21104" y="15277"/>
                    <a:pt x="21159" y="15277"/>
                  </a:cubicBezTo>
                  <a:cubicBezTo>
                    <a:pt x="21159" y="15277"/>
                    <a:pt x="21159" y="15277"/>
                    <a:pt x="21159" y="15277"/>
                  </a:cubicBezTo>
                  <a:cubicBezTo>
                    <a:pt x="21214" y="15277"/>
                    <a:pt x="21214" y="15277"/>
                    <a:pt x="21269" y="15277"/>
                  </a:cubicBezTo>
                  <a:cubicBezTo>
                    <a:pt x="21269" y="15277"/>
                    <a:pt x="21269" y="15277"/>
                    <a:pt x="21324" y="15277"/>
                  </a:cubicBezTo>
                  <a:cubicBezTo>
                    <a:pt x="21324" y="15277"/>
                    <a:pt x="21324" y="15277"/>
                    <a:pt x="21380" y="15277"/>
                  </a:cubicBezTo>
                  <a:cubicBezTo>
                    <a:pt x="21380" y="15277"/>
                    <a:pt x="21380" y="15316"/>
                    <a:pt x="21380" y="15316"/>
                  </a:cubicBezTo>
                  <a:cubicBezTo>
                    <a:pt x="21435" y="15316"/>
                    <a:pt x="21380" y="15316"/>
                    <a:pt x="21435" y="15316"/>
                  </a:cubicBezTo>
                  <a:cubicBezTo>
                    <a:pt x="21490" y="15277"/>
                    <a:pt x="21490" y="15277"/>
                    <a:pt x="21545" y="15316"/>
                  </a:cubicBezTo>
                  <a:cubicBezTo>
                    <a:pt x="21545" y="15277"/>
                    <a:pt x="21545" y="15238"/>
                    <a:pt x="21545" y="15199"/>
                  </a:cubicBezTo>
                  <a:cubicBezTo>
                    <a:pt x="21545" y="15159"/>
                    <a:pt x="21545" y="15199"/>
                    <a:pt x="21490" y="15159"/>
                  </a:cubicBezTo>
                  <a:cubicBezTo>
                    <a:pt x="21490" y="15159"/>
                    <a:pt x="21435" y="15120"/>
                    <a:pt x="21435" y="15120"/>
                  </a:cubicBezTo>
                  <a:cubicBezTo>
                    <a:pt x="21380" y="15120"/>
                    <a:pt x="21380" y="15159"/>
                    <a:pt x="21324" y="15120"/>
                  </a:cubicBezTo>
                  <a:cubicBezTo>
                    <a:pt x="21324" y="15120"/>
                    <a:pt x="21269" y="15120"/>
                    <a:pt x="21269" y="15120"/>
                  </a:cubicBezTo>
                  <a:cubicBezTo>
                    <a:pt x="21269" y="15120"/>
                    <a:pt x="21214" y="15120"/>
                    <a:pt x="21214" y="15120"/>
                  </a:cubicBezTo>
                  <a:cubicBezTo>
                    <a:pt x="21214" y="15120"/>
                    <a:pt x="21159" y="15081"/>
                    <a:pt x="21159" y="15041"/>
                  </a:cubicBezTo>
                  <a:cubicBezTo>
                    <a:pt x="21159" y="15041"/>
                    <a:pt x="21214" y="15002"/>
                    <a:pt x="21214" y="15002"/>
                  </a:cubicBezTo>
                  <a:cubicBezTo>
                    <a:pt x="21214" y="14963"/>
                    <a:pt x="21214" y="14963"/>
                    <a:pt x="21269" y="14963"/>
                  </a:cubicBezTo>
                  <a:cubicBezTo>
                    <a:pt x="21324" y="15002"/>
                    <a:pt x="21269" y="15002"/>
                    <a:pt x="21324" y="15002"/>
                  </a:cubicBezTo>
                  <a:cubicBezTo>
                    <a:pt x="21380" y="14963"/>
                    <a:pt x="21435" y="14963"/>
                    <a:pt x="21380" y="14924"/>
                  </a:cubicBezTo>
                  <a:cubicBezTo>
                    <a:pt x="21324" y="14924"/>
                    <a:pt x="21269" y="14924"/>
                    <a:pt x="21269" y="14924"/>
                  </a:cubicBezTo>
                  <a:cubicBezTo>
                    <a:pt x="21269" y="14924"/>
                    <a:pt x="21269" y="14963"/>
                    <a:pt x="21269" y="14963"/>
                  </a:cubicBezTo>
                  <a:cubicBezTo>
                    <a:pt x="21214" y="14963"/>
                    <a:pt x="21214" y="14924"/>
                    <a:pt x="21159" y="14924"/>
                  </a:cubicBezTo>
                  <a:cubicBezTo>
                    <a:pt x="21159" y="14924"/>
                    <a:pt x="21159" y="14924"/>
                    <a:pt x="21104" y="14924"/>
                  </a:cubicBezTo>
                  <a:cubicBezTo>
                    <a:pt x="21049" y="14884"/>
                    <a:pt x="20994" y="14884"/>
                    <a:pt x="21049" y="14884"/>
                  </a:cubicBezTo>
                  <a:cubicBezTo>
                    <a:pt x="21104" y="14884"/>
                    <a:pt x="21104" y="14884"/>
                    <a:pt x="21104" y="14884"/>
                  </a:cubicBezTo>
                  <a:cubicBezTo>
                    <a:pt x="21104" y="14884"/>
                    <a:pt x="21104" y="14845"/>
                    <a:pt x="21104" y="14845"/>
                  </a:cubicBezTo>
                  <a:cubicBezTo>
                    <a:pt x="21159" y="14845"/>
                    <a:pt x="21159" y="14845"/>
                    <a:pt x="21159" y="14845"/>
                  </a:cubicBezTo>
                  <a:cubicBezTo>
                    <a:pt x="21159" y="14845"/>
                    <a:pt x="21159" y="14806"/>
                    <a:pt x="21159" y="14806"/>
                  </a:cubicBezTo>
                  <a:cubicBezTo>
                    <a:pt x="21214" y="14767"/>
                    <a:pt x="21214" y="14767"/>
                    <a:pt x="21159" y="14727"/>
                  </a:cubicBezTo>
                  <a:cubicBezTo>
                    <a:pt x="21104" y="14727"/>
                    <a:pt x="21049" y="14727"/>
                    <a:pt x="21104" y="14688"/>
                  </a:cubicBezTo>
                  <a:cubicBezTo>
                    <a:pt x="21104" y="14688"/>
                    <a:pt x="21159" y="14688"/>
                    <a:pt x="21159" y="14688"/>
                  </a:cubicBezTo>
                  <a:cubicBezTo>
                    <a:pt x="21159" y="14688"/>
                    <a:pt x="21214" y="14727"/>
                    <a:pt x="21214" y="14727"/>
                  </a:cubicBezTo>
                  <a:cubicBezTo>
                    <a:pt x="21214" y="14727"/>
                    <a:pt x="21214" y="14688"/>
                    <a:pt x="21214" y="14649"/>
                  </a:cubicBezTo>
                  <a:cubicBezTo>
                    <a:pt x="21214" y="14649"/>
                    <a:pt x="21214" y="14649"/>
                    <a:pt x="21214" y="14649"/>
                  </a:cubicBezTo>
                  <a:close/>
                  <a:moveTo>
                    <a:pt x="10414" y="6951"/>
                  </a:moveTo>
                  <a:cubicBezTo>
                    <a:pt x="10359" y="6951"/>
                    <a:pt x="10359" y="6951"/>
                    <a:pt x="10359" y="6951"/>
                  </a:cubicBezTo>
                  <a:cubicBezTo>
                    <a:pt x="10414" y="6951"/>
                    <a:pt x="10414" y="6951"/>
                    <a:pt x="10414" y="6951"/>
                  </a:cubicBezTo>
                  <a:close/>
                  <a:moveTo>
                    <a:pt x="10469" y="6951"/>
                  </a:moveTo>
                  <a:cubicBezTo>
                    <a:pt x="10524" y="6991"/>
                    <a:pt x="10635" y="7108"/>
                    <a:pt x="10635" y="6991"/>
                  </a:cubicBezTo>
                  <a:cubicBezTo>
                    <a:pt x="10580" y="6951"/>
                    <a:pt x="10580" y="6951"/>
                    <a:pt x="10580" y="6912"/>
                  </a:cubicBezTo>
                  <a:cubicBezTo>
                    <a:pt x="10524" y="6912"/>
                    <a:pt x="10469" y="6912"/>
                    <a:pt x="10414" y="6951"/>
                  </a:cubicBezTo>
                  <a:cubicBezTo>
                    <a:pt x="10469" y="6951"/>
                    <a:pt x="10469" y="6951"/>
                    <a:pt x="10469" y="6951"/>
                  </a:cubicBezTo>
                  <a:close/>
                  <a:moveTo>
                    <a:pt x="14437" y="19401"/>
                  </a:moveTo>
                  <a:cubicBezTo>
                    <a:pt x="14437" y="19440"/>
                    <a:pt x="14437" y="19440"/>
                    <a:pt x="14492" y="19479"/>
                  </a:cubicBezTo>
                  <a:cubicBezTo>
                    <a:pt x="14492" y="19440"/>
                    <a:pt x="14492" y="19401"/>
                    <a:pt x="14437" y="19361"/>
                  </a:cubicBezTo>
                  <a:cubicBezTo>
                    <a:pt x="14437" y="19361"/>
                    <a:pt x="14437" y="19401"/>
                    <a:pt x="14437" y="19401"/>
                  </a:cubicBezTo>
                  <a:close/>
                  <a:moveTo>
                    <a:pt x="4629" y="10250"/>
                  </a:moveTo>
                  <a:cubicBezTo>
                    <a:pt x="4629" y="10250"/>
                    <a:pt x="4629" y="10172"/>
                    <a:pt x="4573" y="10211"/>
                  </a:cubicBezTo>
                  <a:cubicBezTo>
                    <a:pt x="4573" y="10211"/>
                    <a:pt x="4573" y="10250"/>
                    <a:pt x="4629" y="10250"/>
                  </a:cubicBezTo>
                  <a:close/>
                </a:path>
              </a:pathLst>
            </a:custGeom>
            <a:gradFill flip="none" rotWithShape="1">
              <a:gsLst>
                <a:gs pos="64000">
                  <a:srgbClr val="1F95D2"/>
                </a:gs>
                <a:gs pos="100000">
                  <a:srgbClr val="2FA6D2">
                    <a:alpha val="67000"/>
                  </a:srgbClr>
                </a:gs>
              </a:gsLst>
              <a:lin ang="0" scaled="1"/>
              <a:tileRect/>
            </a:gra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03" name="Shape 2704">
              <a:extLst>
                <a:ext uri="{FF2B5EF4-FFF2-40B4-BE49-F238E27FC236}">
                  <a16:creationId xmlns:a16="http://schemas.microsoft.com/office/drawing/2014/main" id="{543F0DC3-99DC-4BB5-BF03-DDAFBA4CA004}"/>
                </a:ext>
              </a:extLst>
            </p:cNvPr>
            <p:cNvSpPr/>
            <p:nvPr/>
          </p:nvSpPr>
          <p:spPr>
            <a:xfrm>
              <a:off x="4937859" y="10435947"/>
              <a:ext cx="1244942" cy="867084"/>
            </a:xfrm>
            <a:custGeom>
              <a:avLst/>
              <a:gdLst/>
              <a:ahLst/>
              <a:cxnLst>
                <a:cxn ang="0">
                  <a:pos x="wd2" y="hd2"/>
                </a:cxn>
                <a:cxn ang="5400000">
                  <a:pos x="wd2" y="hd2"/>
                </a:cxn>
                <a:cxn ang="10800000">
                  <a:pos x="wd2" y="hd2"/>
                </a:cxn>
                <a:cxn ang="16200000">
                  <a:pos x="wd2" y="hd2"/>
                </a:cxn>
              </a:cxnLst>
              <a:rect l="0" t="0" r="r" b="b"/>
              <a:pathLst>
                <a:path w="21456" h="21600" extrusionOk="0">
                  <a:moveTo>
                    <a:pt x="21211" y="14872"/>
                  </a:moveTo>
                  <a:cubicBezTo>
                    <a:pt x="21211" y="14518"/>
                    <a:pt x="21211" y="14518"/>
                    <a:pt x="21211" y="14518"/>
                  </a:cubicBezTo>
                  <a:cubicBezTo>
                    <a:pt x="21456" y="14518"/>
                    <a:pt x="21211" y="13810"/>
                    <a:pt x="20965" y="13456"/>
                  </a:cubicBezTo>
                  <a:cubicBezTo>
                    <a:pt x="20720" y="13456"/>
                    <a:pt x="20474" y="13456"/>
                    <a:pt x="20229" y="13456"/>
                  </a:cubicBezTo>
                  <a:cubicBezTo>
                    <a:pt x="20229" y="13810"/>
                    <a:pt x="19983" y="13810"/>
                    <a:pt x="19983" y="13810"/>
                  </a:cubicBezTo>
                  <a:cubicBezTo>
                    <a:pt x="19983" y="13810"/>
                    <a:pt x="19738" y="13810"/>
                    <a:pt x="19738" y="13810"/>
                  </a:cubicBezTo>
                  <a:cubicBezTo>
                    <a:pt x="19738" y="14164"/>
                    <a:pt x="19738" y="14164"/>
                    <a:pt x="19738" y="14164"/>
                  </a:cubicBezTo>
                  <a:cubicBezTo>
                    <a:pt x="19492" y="14164"/>
                    <a:pt x="19492" y="13810"/>
                    <a:pt x="19247" y="13810"/>
                  </a:cubicBezTo>
                  <a:cubicBezTo>
                    <a:pt x="19247" y="14164"/>
                    <a:pt x="19247" y="14164"/>
                    <a:pt x="19247" y="14164"/>
                  </a:cubicBezTo>
                  <a:cubicBezTo>
                    <a:pt x="19001" y="14518"/>
                    <a:pt x="18511" y="14164"/>
                    <a:pt x="18265" y="13810"/>
                  </a:cubicBezTo>
                  <a:cubicBezTo>
                    <a:pt x="18265" y="13810"/>
                    <a:pt x="18265" y="13456"/>
                    <a:pt x="18265" y="13456"/>
                  </a:cubicBezTo>
                  <a:cubicBezTo>
                    <a:pt x="18020" y="13456"/>
                    <a:pt x="18020" y="13456"/>
                    <a:pt x="18020" y="13456"/>
                  </a:cubicBezTo>
                  <a:cubicBezTo>
                    <a:pt x="17774" y="13102"/>
                    <a:pt x="18020" y="12748"/>
                    <a:pt x="17774" y="12748"/>
                  </a:cubicBezTo>
                  <a:cubicBezTo>
                    <a:pt x="17774" y="12393"/>
                    <a:pt x="18020" y="12748"/>
                    <a:pt x="17774" y="12039"/>
                  </a:cubicBezTo>
                  <a:cubicBezTo>
                    <a:pt x="17774" y="11685"/>
                    <a:pt x="17774" y="11685"/>
                    <a:pt x="17774" y="11331"/>
                  </a:cubicBezTo>
                  <a:cubicBezTo>
                    <a:pt x="17774" y="10977"/>
                    <a:pt x="17774" y="10623"/>
                    <a:pt x="17774" y="10623"/>
                  </a:cubicBezTo>
                  <a:cubicBezTo>
                    <a:pt x="17774" y="10269"/>
                    <a:pt x="18020" y="9915"/>
                    <a:pt x="17774" y="9561"/>
                  </a:cubicBezTo>
                  <a:cubicBezTo>
                    <a:pt x="17774" y="9561"/>
                    <a:pt x="18020" y="9207"/>
                    <a:pt x="18020" y="8852"/>
                  </a:cubicBezTo>
                  <a:cubicBezTo>
                    <a:pt x="18020" y="8498"/>
                    <a:pt x="18020" y="8498"/>
                    <a:pt x="18020" y="8144"/>
                  </a:cubicBezTo>
                  <a:cubicBezTo>
                    <a:pt x="18020" y="8144"/>
                    <a:pt x="18020" y="8144"/>
                    <a:pt x="18020" y="7790"/>
                  </a:cubicBezTo>
                  <a:cubicBezTo>
                    <a:pt x="18020" y="7082"/>
                    <a:pt x="17774" y="6728"/>
                    <a:pt x="17774" y="6374"/>
                  </a:cubicBezTo>
                  <a:cubicBezTo>
                    <a:pt x="17529" y="6020"/>
                    <a:pt x="17529" y="6020"/>
                    <a:pt x="17283" y="5666"/>
                  </a:cubicBezTo>
                  <a:cubicBezTo>
                    <a:pt x="17283" y="5666"/>
                    <a:pt x="17283" y="5311"/>
                    <a:pt x="17038" y="5311"/>
                  </a:cubicBezTo>
                  <a:cubicBezTo>
                    <a:pt x="17038" y="4957"/>
                    <a:pt x="16792" y="4957"/>
                    <a:pt x="16792" y="4603"/>
                  </a:cubicBezTo>
                  <a:cubicBezTo>
                    <a:pt x="16792" y="4603"/>
                    <a:pt x="16547" y="4249"/>
                    <a:pt x="16547" y="4249"/>
                  </a:cubicBezTo>
                  <a:cubicBezTo>
                    <a:pt x="16547" y="4249"/>
                    <a:pt x="16547" y="3895"/>
                    <a:pt x="16547" y="3895"/>
                  </a:cubicBezTo>
                  <a:cubicBezTo>
                    <a:pt x="16547" y="3895"/>
                    <a:pt x="16547" y="3895"/>
                    <a:pt x="16301" y="3895"/>
                  </a:cubicBezTo>
                  <a:cubicBezTo>
                    <a:pt x="16301" y="3541"/>
                    <a:pt x="16301" y="3541"/>
                    <a:pt x="16301" y="3541"/>
                  </a:cubicBezTo>
                  <a:cubicBezTo>
                    <a:pt x="16056" y="3187"/>
                    <a:pt x="16056" y="2833"/>
                    <a:pt x="15811" y="2479"/>
                  </a:cubicBezTo>
                  <a:cubicBezTo>
                    <a:pt x="16056" y="2479"/>
                    <a:pt x="15811" y="2125"/>
                    <a:pt x="15811" y="2125"/>
                  </a:cubicBezTo>
                  <a:cubicBezTo>
                    <a:pt x="15811" y="2125"/>
                    <a:pt x="15811" y="2125"/>
                    <a:pt x="15811" y="2125"/>
                  </a:cubicBezTo>
                  <a:cubicBezTo>
                    <a:pt x="15811" y="2125"/>
                    <a:pt x="15565" y="1416"/>
                    <a:pt x="15565" y="1416"/>
                  </a:cubicBezTo>
                  <a:cubicBezTo>
                    <a:pt x="15811" y="1416"/>
                    <a:pt x="15565" y="1062"/>
                    <a:pt x="15565" y="1062"/>
                  </a:cubicBezTo>
                  <a:cubicBezTo>
                    <a:pt x="15565" y="1062"/>
                    <a:pt x="15320" y="708"/>
                    <a:pt x="15320" y="708"/>
                  </a:cubicBezTo>
                  <a:cubicBezTo>
                    <a:pt x="15320" y="708"/>
                    <a:pt x="15320" y="708"/>
                    <a:pt x="15320" y="708"/>
                  </a:cubicBezTo>
                  <a:cubicBezTo>
                    <a:pt x="15320" y="708"/>
                    <a:pt x="15074" y="354"/>
                    <a:pt x="15074" y="354"/>
                  </a:cubicBezTo>
                  <a:cubicBezTo>
                    <a:pt x="15320" y="354"/>
                    <a:pt x="15074" y="354"/>
                    <a:pt x="15074" y="354"/>
                  </a:cubicBezTo>
                  <a:cubicBezTo>
                    <a:pt x="15074" y="354"/>
                    <a:pt x="15074" y="354"/>
                    <a:pt x="15074" y="354"/>
                  </a:cubicBezTo>
                  <a:cubicBezTo>
                    <a:pt x="15074" y="0"/>
                    <a:pt x="14829" y="0"/>
                    <a:pt x="14583" y="0"/>
                  </a:cubicBezTo>
                  <a:cubicBezTo>
                    <a:pt x="14338" y="0"/>
                    <a:pt x="13847" y="354"/>
                    <a:pt x="13601" y="354"/>
                  </a:cubicBezTo>
                  <a:cubicBezTo>
                    <a:pt x="13601" y="354"/>
                    <a:pt x="13601" y="1062"/>
                    <a:pt x="13356" y="1062"/>
                  </a:cubicBezTo>
                  <a:cubicBezTo>
                    <a:pt x="13356" y="1416"/>
                    <a:pt x="13111" y="1416"/>
                    <a:pt x="12865" y="1416"/>
                  </a:cubicBezTo>
                  <a:cubicBezTo>
                    <a:pt x="12620" y="1416"/>
                    <a:pt x="12129" y="1416"/>
                    <a:pt x="11883" y="1770"/>
                  </a:cubicBezTo>
                  <a:cubicBezTo>
                    <a:pt x="11638" y="1770"/>
                    <a:pt x="11392" y="1770"/>
                    <a:pt x="11392" y="1770"/>
                  </a:cubicBezTo>
                  <a:cubicBezTo>
                    <a:pt x="10901" y="2125"/>
                    <a:pt x="10901" y="3187"/>
                    <a:pt x="10411" y="2479"/>
                  </a:cubicBezTo>
                  <a:cubicBezTo>
                    <a:pt x="10411" y="2479"/>
                    <a:pt x="10165" y="2125"/>
                    <a:pt x="10165" y="2125"/>
                  </a:cubicBezTo>
                  <a:cubicBezTo>
                    <a:pt x="10165" y="2125"/>
                    <a:pt x="9920" y="2125"/>
                    <a:pt x="9920" y="1770"/>
                  </a:cubicBezTo>
                  <a:cubicBezTo>
                    <a:pt x="9920" y="1770"/>
                    <a:pt x="9674" y="1416"/>
                    <a:pt x="9429" y="1416"/>
                  </a:cubicBezTo>
                  <a:cubicBezTo>
                    <a:pt x="9183" y="1416"/>
                    <a:pt x="8938" y="1770"/>
                    <a:pt x="8692" y="1770"/>
                  </a:cubicBezTo>
                  <a:cubicBezTo>
                    <a:pt x="8692" y="1416"/>
                    <a:pt x="8447" y="1416"/>
                    <a:pt x="8447" y="1416"/>
                  </a:cubicBezTo>
                  <a:cubicBezTo>
                    <a:pt x="8201" y="1416"/>
                    <a:pt x="8201" y="1416"/>
                    <a:pt x="8201" y="1416"/>
                  </a:cubicBezTo>
                  <a:cubicBezTo>
                    <a:pt x="8201" y="1416"/>
                    <a:pt x="7956" y="1416"/>
                    <a:pt x="7956" y="1416"/>
                  </a:cubicBezTo>
                  <a:cubicBezTo>
                    <a:pt x="7956" y="1062"/>
                    <a:pt x="7711" y="1062"/>
                    <a:pt x="7465" y="1416"/>
                  </a:cubicBezTo>
                  <a:cubicBezTo>
                    <a:pt x="7465" y="1416"/>
                    <a:pt x="7220" y="1416"/>
                    <a:pt x="7220" y="1416"/>
                  </a:cubicBezTo>
                  <a:cubicBezTo>
                    <a:pt x="6974" y="1416"/>
                    <a:pt x="6974" y="1062"/>
                    <a:pt x="6729" y="1062"/>
                  </a:cubicBezTo>
                  <a:cubicBezTo>
                    <a:pt x="6729" y="1062"/>
                    <a:pt x="6729" y="708"/>
                    <a:pt x="6483" y="708"/>
                  </a:cubicBezTo>
                  <a:cubicBezTo>
                    <a:pt x="6483" y="708"/>
                    <a:pt x="6483" y="1062"/>
                    <a:pt x="6483" y="1062"/>
                  </a:cubicBezTo>
                  <a:cubicBezTo>
                    <a:pt x="6238" y="1062"/>
                    <a:pt x="6238" y="1416"/>
                    <a:pt x="6238" y="1416"/>
                  </a:cubicBezTo>
                  <a:cubicBezTo>
                    <a:pt x="6238" y="1416"/>
                    <a:pt x="5992" y="1062"/>
                    <a:pt x="5992" y="1062"/>
                  </a:cubicBezTo>
                  <a:cubicBezTo>
                    <a:pt x="5992" y="1062"/>
                    <a:pt x="5992" y="1416"/>
                    <a:pt x="5992" y="1416"/>
                  </a:cubicBezTo>
                  <a:cubicBezTo>
                    <a:pt x="5992" y="1416"/>
                    <a:pt x="5747" y="1770"/>
                    <a:pt x="5747" y="1770"/>
                  </a:cubicBezTo>
                  <a:cubicBezTo>
                    <a:pt x="5747" y="1770"/>
                    <a:pt x="5747" y="1770"/>
                    <a:pt x="5747" y="1770"/>
                  </a:cubicBezTo>
                  <a:cubicBezTo>
                    <a:pt x="5747" y="1770"/>
                    <a:pt x="5747" y="2125"/>
                    <a:pt x="5747" y="2125"/>
                  </a:cubicBezTo>
                  <a:cubicBezTo>
                    <a:pt x="5501" y="2125"/>
                    <a:pt x="5501" y="2125"/>
                    <a:pt x="5501" y="2125"/>
                  </a:cubicBezTo>
                  <a:cubicBezTo>
                    <a:pt x="5256" y="2479"/>
                    <a:pt x="5256" y="2479"/>
                    <a:pt x="5011" y="2479"/>
                  </a:cubicBezTo>
                  <a:cubicBezTo>
                    <a:pt x="5011" y="2479"/>
                    <a:pt x="5011" y="2125"/>
                    <a:pt x="4765" y="2479"/>
                  </a:cubicBezTo>
                  <a:cubicBezTo>
                    <a:pt x="5011" y="2479"/>
                    <a:pt x="4765" y="2479"/>
                    <a:pt x="4765" y="2479"/>
                  </a:cubicBezTo>
                  <a:cubicBezTo>
                    <a:pt x="4765" y="2479"/>
                    <a:pt x="4520" y="2479"/>
                    <a:pt x="4520" y="2833"/>
                  </a:cubicBezTo>
                  <a:cubicBezTo>
                    <a:pt x="4520" y="2833"/>
                    <a:pt x="4520" y="3187"/>
                    <a:pt x="4274" y="3187"/>
                  </a:cubicBezTo>
                  <a:cubicBezTo>
                    <a:pt x="4274" y="3187"/>
                    <a:pt x="4274" y="3187"/>
                    <a:pt x="4029" y="3541"/>
                  </a:cubicBezTo>
                  <a:cubicBezTo>
                    <a:pt x="3783" y="3541"/>
                    <a:pt x="4029" y="3895"/>
                    <a:pt x="3783" y="4249"/>
                  </a:cubicBezTo>
                  <a:cubicBezTo>
                    <a:pt x="3783" y="4249"/>
                    <a:pt x="3783" y="4249"/>
                    <a:pt x="3783" y="4603"/>
                  </a:cubicBezTo>
                  <a:cubicBezTo>
                    <a:pt x="3538" y="4603"/>
                    <a:pt x="3538" y="4957"/>
                    <a:pt x="3538" y="4957"/>
                  </a:cubicBezTo>
                  <a:cubicBezTo>
                    <a:pt x="3538" y="5311"/>
                    <a:pt x="3538" y="5311"/>
                    <a:pt x="3538" y="5311"/>
                  </a:cubicBezTo>
                  <a:cubicBezTo>
                    <a:pt x="3292" y="5666"/>
                    <a:pt x="3292" y="5666"/>
                    <a:pt x="3292" y="5666"/>
                  </a:cubicBezTo>
                  <a:cubicBezTo>
                    <a:pt x="3047" y="6020"/>
                    <a:pt x="3292" y="6020"/>
                    <a:pt x="3047" y="6374"/>
                  </a:cubicBezTo>
                  <a:cubicBezTo>
                    <a:pt x="3047" y="6374"/>
                    <a:pt x="3047" y="6728"/>
                    <a:pt x="3047" y="6728"/>
                  </a:cubicBezTo>
                  <a:cubicBezTo>
                    <a:pt x="3047" y="6728"/>
                    <a:pt x="2801" y="6728"/>
                    <a:pt x="2801" y="6728"/>
                  </a:cubicBezTo>
                  <a:cubicBezTo>
                    <a:pt x="2801" y="7082"/>
                    <a:pt x="2801" y="7082"/>
                    <a:pt x="2801" y="7436"/>
                  </a:cubicBezTo>
                  <a:cubicBezTo>
                    <a:pt x="2801" y="7436"/>
                    <a:pt x="2801" y="7436"/>
                    <a:pt x="2801" y="7436"/>
                  </a:cubicBezTo>
                  <a:cubicBezTo>
                    <a:pt x="2801" y="7436"/>
                    <a:pt x="2556" y="7790"/>
                    <a:pt x="2556" y="7790"/>
                  </a:cubicBezTo>
                  <a:cubicBezTo>
                    <a:pt x="2556" y="7790"/>
                    <a:pt x="2311" y="7790"/>
                    <a:pt x="2311" y="7790"/>
                  </a:cubicBezTo>
                  <a:cubicBezTo>
                    <a:pt x="2311" y="8144"/>
                    <a:pt x="2311" y="8498"/>
                    <a:pt x="2311" y="8852"/>
                  </a:cubicBezTo>
                  <a:cubicBezTo>
                    <a:pt x="2311" y="8852"/>
                    <a:pt x="2311" y="8852"/>
                    <a:pt x="2311" y="8852"/>
                  </a:cubicBezTo>
                  <a:cubicBezTo>
                    <a:pt x="2311" y="8852"/>
                    <a:pt x="2065" y="8852"/>
                    <a:pt x="2065" y="8852"/>
                  </a:cubicBezTo>
                  <a:cubicBezTo>
                    <a:pt x="2065" y="9207"/>
                    <a:pt x="2065" y="9207"/>
                    <a:pt x="2065" y="9207"/>
                  </a:cubicBezTo>
                  <a:cubicBezTo>
                    <a:pt x="1820" y="9561"/>
                    <a:pt x="1820" y="9561"/>
                    <a:pt x="1574" y="9561"/>
                  </a:cubicBezTo>
                  <a:cubicBezTo>
                    <a:pt x="1574" y="9561"/>
                    <a:pt x="1329" y="9561"/>
                    <a:pt x="1329" y="9561"/>
                  </a:cubicBezTo>
                  <a:cubicBezTo>
                    <a:pt x="1083" y="9561"/>
                    <a:pt x="1083" y="9915"/>
                    <a:pt x="1083" y="9915"/>
                  </a:cubicBezTo>
                  <a:cubicBezTo>
                    <a:pt x="838" y="10269"/>
                    <a:pt x="838" y="10269"/>
                    <a:pt x="592" y="9915"/>
                  </a:cubicBezTo>
                  <a:cubicBezTo>
                    <a:pt x="592" y="9915"/>
                    <a:pt x="101" y="9915"/>
                    <a:pt x="101" y="10269"/>
                  </a:cubicBezTo>
                  <a:cubicBezTo>
                    <a:pt x="-144" y="10269"/>
                    <a:pt x="101" y="10623"/>
                    <a:pt x="347" y="10977"/>
                  </a:cubicBezTo>
                  <a:cubicBezTo>
                    <a:pt x="347" y="11331"/>
                    <a:pt x="592" y="11331"/>
                    <a:pt x="838" y="11685"/>
                  </a:cubicBezTo>
                  <a:cubicBezTo>
                    <a:pt x="838" y="11685"/>
                    <a:pt x="838" y="12039"/>
                    <a:pt x="1083" y="12039"/>
                  </a:cubicBezTo>
                  <a:cubicBezTo>
                    <a:pt x="1083" y="12039"/>
                    <a:pt x="1083" y="11685"/>
                    <a:pt x="1083" y="12039"/>
                  </a:cubicBezTo>
                  <a:cubicBezTo>
                    <a:pt x="1329" y="12039"/>
                    <a:pt x="1083" y="12393"/>
                    <a:pt x="1083" y="12393"/>
                  </a:cubicBezTo>
                  <a:cubicBezTo>
                    <a:pt x="1083" y="12748"/>
                    <a:pt x="1083" y="12748"/>
                    <a:pt x="1083" y="12748"/>
                  </a:cubicBezTo>
                  <a:cubicBezTo>
                    <a:pt x="1083" y="12748"/>
                    <a:pt x="1083" y="13102"/>
                    <a:pt x="1083" y="13102"/>
                  </a:cubicBezTo>
                  <a:cubicBezTo>
                    <a:pt x="1083" y="13456"/>
                    <a:pt x="1574" y="13810"/>
                    <a:pt x="1574" y="13810"/>
                  </a:cubicBezTo>
                  <a:cubicBezTo>
                    <a:pt x="1820" y="14164"/>
                    <a:pt x="1820" y="14164"/>
                    <a:pt x="1820" y="14164"/>
                  </a:cubicBezTo>
                  <a:cubicBezTo>
                    <a:pt x="1820" y="14164"/>
                    <a:pt x="1820" y="14164"/>
                    <a:pt x="2065" y="14164"/>
                  </a:cubicBezTo>
                  <a:cubicBezTo>
                    <a:pt x="2065" y="14164"/>
                    <a:pt x="2065" y="14164"/>
                    <a:pt x="2065" y="14164"/>
                  </a:cubicBezTo>
                  <a:cubicBezTo>
                    <a:pt x="2311" y="14164"/>
                    <a:pt x="2311" y="14518"/>
                    <a:pt x="2311" y="14518"/>
                  </a:cubicBezTo>
                  <a:cubicBezTo>
                    <a:pt x="2556" y="14518"/>
                    <a:pt x="2556" y="14518"/>
                    <a:pt x="2556" y="14518"/>
                  </a:cubicBezTo>
                  <a:cubicBezTo>
                    <a:pt x="2801" y="14872"/>
                    <a:pt x="2801" y="14872"/>
                    <a:pt x="2556" y="14872"/>
                  </a:cubicBezTo>
                  <a:cubicBezTo>
                    <a:pt x="2556" y="15226"/>
                    <a:pt x="2556" y="15226"/>
                    <a:pt x="2556" y="15226"/>
                  </a:cubicBezTo>
                  <a:cubicBezTo>
                    <a:pt x="2556" y="15580"/>
                    <a:pt x="2556" y="15226"/>
                    <a:pt x="2556" y="15580"/>
                  </a:cubicBezTo>
                  <a:cubicBezTo>
                    <a:pt x="2556" y="15580"/>
                    <a:pt x="2801" y="15580"/>
                    <a:pt x="2801" y="15934"/>
                  </a:cubicBezTo>
                  <a:cubicBezTo>
                    <a:pt x="3047" y="16289"/>
                    <a:pt x="2556" y="15934"/>
                    <a:pt x="2556" y="15934"/>
                  </a:cubicBezTo>
                  <a:cubicBezTo>
                    <a:pt x="2311" y="16289"/>
                    <a:pt x="2556" y="16289"/>
                    <a:pt x="2801" y="16289"/>
                  </a:cubicBezTo>
                  <a:cubicBezTo>
                    <a:pt x="3047" y="16643"/>
                    <a:pt x="3047" y="16997"/>
                    <a:pt x="3292" y="16997"/>
                  </a:cubicBezTo>
                  <a:cubicBezTo>
                    <a:pt x="3538" y="16997"/>
                    <a:pt x="3783" y="16643"/>
                    <a:pt x="4029" y="16997"/>
                  </a:cubicBezTo>
                  <a:cubicBezTo>
                    <a:pt x="4029" y="17351"/>
                    <a:pt x="4029" y="17705"/>
                    <a:pt x="4274" y="17705"/>
                  </a:cubicBezTo>
                  <a:cubicBezTo>
                    <a:pt x="4520" y="17705"/>
                    <a:pt x="4520" y="16643"/>
                    <a:pt x="5011" y="16643"/>
                  </a:cubicBezTo>
                  <a:cubicBezTo>
                    <a:pt x="5256" y="16643"/>
                    <a:pt x="5256" y="16997"/>
                    <a:pt x="5256" y="16997"/>
                  </a:cubicBezTo>
                  <a:cubicBezTo>
                    <a:pt x="5501" y="17351"/>
                    <a:pt x="5501" y="16997"/>
                    <a:pt x="5747" y="17351"/>
                  </a:cubicBezTo>
                  <a:cubicBezTo>
                    <a:pt x="5747" y="17705"/>
                    <a:pt x="5256" y="17351"/>
                    <a:pt x="5256" y="17351"/>
                  </a:cubicBezTo>
                  <a:cubicBezTo>
                    <a:pt x="5256" y="17351"/>
                    <a:pt x="5256" y="17705"/>
                    <a:pt x="5256" y="17705"/>
                  </a:cubicBezTo>
                  <a:cubicBezTo>
                    <a:pt x="5011" y="17705"/>
                    <a:pt x="5011" y="17705"/>
                    <a:pt x="5011" y="18059"/>
                  </a:cubicBezTo>
                  <a:cubicBezTo>
                    <a:pt x="5011" y="18059"/>
                    <a:pt x="5256" y="18413"/>
                    <a:pt x="5256" y="18413"/>
                  </a:cubicBezTo>
                  <a:cubicBezTo>
                    <a:pt x="5501" y="18767"/>
                    <a:pt x="5501" y="18767"/>
                    <a:pt x="5501" y="19121"/>
                  </a:cubicBezTo>
                  <a:cubicBezTo>
                    <a:pt x="5747" y="19121"/>
                    <a:pt x="6238" y="19475"/>
                    <a:pt x="6238" y="19830"/>
                  </a:cubicBezTo>
                  <a:cubicBezTo>
                    <a:pt x="6238" y="19830"/>
                    <a:pt x="5992" y="19830"/>
                    <a:pt x="5992" y="20184"/>
                  </a:cubicBezTo>
                  <a:cubicBezTo>
                    <a:pt x="5992" y="20184"/>
                    <a:pt x="5992" y="20184"/>
                    <a:pt x="5992" y="20538"/>
                  </a:cubicBezTo>
                  <a:cubicBezTo>
                    <a:pt x="5992" y="20892"/>
                    <a:pt x="5992" y="20892"/>
                    <a:pt x="6238" y="20892"/>
                  </a:cubicBezTo>
                  <a:cubicBezTo>
                    <a:pt x="6483" y="20538"/>
                    <a:pt x="6729" y="20538"/>
                    <a:pt x="7220" y="20538"/>
                  </a:cubicBezTo>
                  <a:cubicBezTo>
                    <a:pt x="7465" y="20538"/>
                    <a:pt x="7465" y="20892"/>
                    <a:pt x="7711" y="20892"/>
                  </a:cubicBezTo>
                  <a:cubicBezTo>
                    <a:pt x="7956" y="20892"/>
                    <a:pt x="7956" y="20892"/>
                    <a:pt x="8201" y="20892"/>
                  </a:cubicBezTo>
                  <a:cubicBezTo>
                    <a:pt x="8692" y="20892"/>
                    <a:pt x="8938" y="21246"/>
                    <a:pt x="9183" y="21246"/>
                  </a:cubicBezTo>
                  <a:cubicBezTo>
                    <a:pt x="9429" y="21246"/>
                    <a:pt x="9429" y="20892"/>
                    <a:pt x="9674" y="20892"/>
                  </a:cubicBezTo>
                  <a:cubicBezTo>
                    <a:pt x="9920" y="20892"/>
                    <a:pt x="10165" y="21246"/>
                    <a:pt x="10411" y="21246"/>
                  </a:cubicBezTo>
                  <a:cubicBezTo>
                    <a:pt x="10656" y="21246"/>
                    <a:pt x="11147" y="21246"/>
                    <a:pt x="11392" y="21246"/>
                  </a:cubicBezTo>
                  <a:cubicBezTo>
                    <a:pt x="11638" y="21600"/>
                    <a:pt x="11883" y="21600"/>
                    <a:pt x="11883" y="21600"/>
                  </a:cubicBezTo>
                  <a:cubicBezTo>
                    <a:pt x="12129" y="21600"/>
                    <a:pt x="12129" y="21246"/>
                    <a:pt x="12374" y="21246"/>
                  </a:cubicBezTo>
                  <a:cubicBezTo>
                    <a:pt x="12374" y="21246"/>
                    <a:pt x="12374" y="21246"/>
                    <a:pt x="12620" y="21246"/>
                  </a:cubicBezTo>
                  <a:cubicBezTo>
                    <a:pt x="12865" y="20892"/>
                    <a:pt x="12865" y="20538"/>
                    <a:pt x="13111" y="20184"/>
                  </a:cubicBezTo>
                  <a:cubicBezTo>
                    <a:pt x="13601" y="19830"/>
                    <a:pt x="14092" y="19830"/>
                    <a:pt x="14583" y="19475"/>
                  </a:cubicBezTo>
                  <a:cubicBezTo>
                    <a:pt x="15074" y="19475"/>
                    <a:pt x="15320" y="19121"/>
                    <a:pt x="15811" y="19475"/>
                  </a:cubicBezTo>
                  <a:cubicBezTo>
                    <a:pt x="15811" y="19475"/>
                    <a:pt x="16056" y="19830"/>
                    <a:pt x="16056" y="19830"/>
                  </a:cubicBezTo>
                  <a:cubicBezTo>
                    <a:pt x="16056" y="19830"/>
                    <a:pt x="16056" y="19830"/>
                    <a:pt x="16301" y="19830"/>
                  </a:cubicBezTo>
                  <a:cubicBezTo>
                    <a:pt x="16301" y="19830"/>
                    <a:pt x="16547" y="19830"/>
                    <a:pt x="16547" y="19830"/>
                  </a:cubicBezTo>
                  <a:cubicBezTo>
                    <a:pt x="16792" y="19830"/>
                    <a:pt x="16792" y="19830"/>
                    <a:pt x="16792" y="20184"/>
                  </a:cubicBezTo>
                  <a:cubicBezTo>
                    <a:pt x="17038" y="20184"/>
                    <a:pt x="16792" y="20184"/>
                    <a:pt x="17038" y="20184"/>
                  </a:cubicBezTo>
                  <a:cubicBezTo>
                    <a:pt x="17283" y="20184"/>
                    <a:pt x="17283" y="20184"/>
                    <a:pt x="17283" y="20184"/>
                  </a:cubicBezTo>
                  <a:cubicBezTo>
                    <a:pt x="17529" y="20184"/>
                    <a:pt x="17529" y="20538"/>
                    <a:pt x="17529" y="20538"/>
                  </a:cubicBezTo>
                  <a:cubicBezTo>
                    <a:pt x="17529" y="20892"/>
                    <a:pt x="17774" y="20892"/>
                    <a:pt x="17774" y="20892"/>
                  </a:cubicBezTo>
                  <a:cubicBezTo>
                    <a:pt x="18020" y="21246"/>
                    <a:pt x="18265" y="21246"/>
                    <a:pt x="18511" y="21246"/>
                  </a:cubicBezTo>
                  <a:cubicBezTo>
                    <a:pt x="19001" y="21246"/>
                    <a:pt x="18756" y="21246"/>
                    <a:pt x="19001" y="20892"/>
                  </a:cubicBezTo>
                  <a:cubicBezTo>
                    <a:pt x="19001" y="20538"/>
                    <a:pt x="19001" y="20184"/>
                    <a:pt x="19001" y="19830"/>
                  </a:cubicBezTo>
                  <a:cubicBezTo>
                    <a:pt x="19001" y="19830"/>
                    <a:pt x="18756" y="19121"/>
                    <a:pt x="19001" y="19121"/>
                  </a:cubicBezTo>
                  <a:cubicBezTo>
                    <a:pt x="19001" y="19121"/>
                    <a:pt x="19001" y="18767"/>
                    <a:pt x="19001" y="18767"/>
                  </a:cubicBezTo>
                  <a:cubicBezTo>
                    <a:pt x="19001" y="18413"/>
                    <a:pt x="19001" y="18413"/>
                    <a:pt x="19001" y="18413"/>
                  </a:cubicBezTo>
                  <a:cubicBezTo>
                    <a:pt x="19247" y="18059"/>
                    <a:pt x="19492" y="17705"/>
                    <a:pt x="19738" y="17351"/>
                  </a:cubicBezTo>
                  <a:cubicBezTo>
                    <a:pt x="19492" y="17351"/>
                    <a:pt x="19247" y="17705"/>
                    <a:pt x="19247" y="18059"/>
                  </a:cubicBezTo>
                  <a:cubicBezTo>
                    <a:pt x="19247" y="17705"/>
                    <a:pt x="19247" y="17351"/>
                    <a:pt x="19247" y="17351"/>
                  </a:cubicBezTo>
                  <a:cubicBezTo>
                    <a:pt x="19247" y="17351"/>
                    <a:pt x="19247" y="17351"/>
                    <a:pt x="19247" y="17351"/>
                  </a:cubicBezTo>
                  <a:cubicBezTo>
                    <a:pt x="19247" y="17351"/>
                    <a:pt x="19247" y="16997"/>
                    <a:pt x="19247" y="16997"/>
                  </a:cubicBezTo>
                  <a:cubicBezTo>
                    <a:pt x="19247" y="17351"/>
                    <a:pt x="19247" y="17351"/>
                    <a:pt x="19247" y="17351"/>
                  </a:cubicBezTo>
                  <a:cubicBezTo>
                    <a:pt x="19492" y="16997"/>
                    <a:pt x="19738" y="16997"/>
                    <a:pt x="19738" y="16997"/>
                  </a:cubicBezTo>
                  <a:cubicBezTo>
                    <a:pt x="19738" y="16997"/>
                    <a:pt x="19738" y="16997"/>
                    <a:pt x="19738" y="16997"/>
                  </a:cubicBezTo>
                  <a:cubicBezTo>
                    <a:pt x="19983" y="16997"/>
                    <a:pt x="19738" y="16643"/>
                    <a:pt x="19492" y="16643"/>
                  </a:cubicBezTo>
                  <a:cubicBezTo>
                    <a:pt x="19738" y="16997"/>
                    <a:pt x="19247" y="17351"/>
                    <a:pt x="19247" y="16997"/>
                  </a:cubicBezTo>
                  <a:cubicBezTo>
                    <a:pt x="19247" y="16997"/>
                    <a:pt x="19247" y="16997"/>
                    <a:pt x="19247" y="16997"/>
                  </a:cubicBezTo>
                  <a:cubicBezTo>
                    <a:pt x="19247" y="16643"/>
                    <a:pt x="19492" y="16643"/>
                    <a:pt x="19738" y="16643"/>
                  </a:cubicBezTo>
                  <a:cubicBezTo>
                    <a:pt x="19738" y="16289"/>
                    <a:pt x="19738" y="16289"/>
                    <a:pt x="19738" y="16289"/>
                  </a:cubicBezTo>
                  <a:cubicBezTo>
                    <a:pt x="19738" y="16289"/>
                    <a:pt x="19738" y="16289"/>
                    <a:pt x="19738" y="16289"/>
                  </a:cubicBezTo>
                  <a:cubicBezTo>
                    <a:pt x="19492" y="15934"/>
                    <a:pt x="19492" y="15934"/>
                    <a:pt x="19492" y="15934"/>
                  </a:cubicBezTo>
                  <a:cubicBezTo>
                    <a:pt x="19492" y="15580"/>
                    <a:pt x="19492" y="15580"/>
                    <a:pt x="19492" y="15580"/>
                  </a:cubicBezTo>
                  <a:cubicBezTo>
                    <a:pt x="19492" y="15580"/>
                    <a:pt x="19738" y="15226"/>
                    <a:pt x="19738" y="15580"/>
                  </a:cubicBezTo>
                  <a:cubicBezTo>
                    <a:pt x="19983" y="15226"/>
                    <a:pt x="19983" y="15580"/>
                    <a:pt x="19983" y="15580"/>
                  </a:cubicBezTo>
                  <a:cubicBezTo>
                    <a:pt x="19983" y="15580"/>
                    <a:pt x="19983" y="15934"/>
                    <a:pt x="19983" y="15934"/>
                  </a:cubicBezTo>
                  <a:cubicBezTo>
                    <a:pt x="19983" y="15934"/>
                    <a:pt x="19983" y="16289"/>
                    <a:pt x="19983" y="16289"/>
                  </a:cubicBezTo>
                  <a:cubicBezTo>
                    <a:pt x="19983" y="16289"/>
                    <a:pt x="19983" y="16289"/>
                    <a:pt x="19983" y="16289"/>
                  </a:cubicBezTo>
                  <a:cubicBezTo>
                    <a:pt x="19983" y="16289"/>
                    <a:pt x="19983" y="15934"/>
                    <a:pt x="19983" y="15934"/>
                  </a:cubicBezTo>
                  <a:cubicBezTo>
                    <a:pt x="20229" y="16289"/>
                    <a:pt x="19983" y="16643"/>
                    <a:pt x="19738" y="16643"/>
                  </a:cubicBezTo>
                  <a:cubicBezTo>
                    <a:pt x="19738" y="16643"/>
                    <a:pt x="19738" y="16643"/>
                    <a:pt x="19738" y="16997"/>
                  </a:cubicBezTo>
                  <a:cubicBezTo>
                    <a:pt x="19983" y="16643"/>
                    <a:pt x="20229" y="16289"/>
                    <a:pt x="20474" y="16289"/>
                  </a:cubicBezTo>
                  <a:cubicBezTo>
                    <a:pt x="20474" y="16289"/>
                    <a:pt x="20965" y="16289"/>
                    <a:pt x="20965" y="16289"/>
                  </a:cubicBezTo>
                  <a:cubicBezTo>
                    <a:pt x="21456" y="15934"/>
                    <a:pt x="21211" y="15226"/>
                    <a:pt x="21456" y="14872"/>
                  </a:cubicBezTo>
                  <a:cubicBezTo>
                    <a:pt x="21456" y="14872"/>
                    <a:pt x="21456" y="14872"/>
                    <a:pt x="21211" y="14872"/>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04" name="Shape 2705">
              <a:extLst>
                <a:ext uri="{FF2B5EF4-FFF2-40B4-BE49-F238E27FC236}">
                  <a16:creationId xmlns:a16="http://schemas.microsoft.com/office/drawing/2014/main" id="{C122AC2E-CC98-49F0-8DDF-38171D0BB415}"/>
                </a:ext>
              </a:extLst>
            </p:cNvPr>
            <p:cNvSpPr/>
            <p:nvPr/>
          </p:nvSpPr>
          <p:spPr>
            <a:xfrm>
              <a:off x="1020598" y="11572124"/>
              <a:ext cx="433114" cy="882034"/>
            </a:xfrm>
            <a:custGeom>
              <a:avLst/>
              <a:gdLst/>
              <a:ahLst/>
              <a:cxnLst>
                <a:cxn ang="0">
                  <a:pos x="wd2" y="hd2"/>
                </a:cxn>
                <a:cxn ang="5400000">
                  <a:pos x="wd2" y="hd2"/>
                </a:cxn>
                <a:cxn ang="10800000">
                  <a:pos x="wd2" y="hd2"/>
                </a:cxn>
                <a:cxn ang="16200000">
                  <a:pos x="wd2" y="hd2"/>
                </a:cxn>
              </a:cxnLst>
              <a:rect l="0" t="0" r="r" b="b"/>
              <a:pathLst>
                <a:path w="21213" h="21600" extrusionOk="0">
                  <a:moveTo>
                    <a:pt x="10761" y="21252"/>
                  </a:moveTo>
                  <a:cubicBezTo>
                    <a:pt x="10761" y="21600"/>
                    <a:pt x="10065" y="21600"/>
                    <a:pt x="10065" y="21600"/>
                  </a:cubicBezTo>
                  <a:cubicBezTo>
                    <a:pt x="10065" y="21600"/>
                    <a:pt x="10761" y="21600"/>
                    <a:pt x="10761" y="21252"/>
                  </a:cubicBezTo>
                  <a:close/>
                  <a:moveTo>
                    <a:pt x="3097" y="13935"/>
                  </a:moveTo>
                  <a:cubicBezTo>
                    <a:pt x="3097" y="13935"/>
                    <a:pt x="3097" y="13935"/>
                    <a:pt x="3097" y="13935"/>
                  </a:cubicBezTo>
                  <a:cubicBezTo>
                    <a:pt x="3097" y="13935"/>
                    <a:pt x="3097" y="13935"/>
                    <a:pt x="2400" y="13935"/>
                  </a:cubicBezTo>
                  <a:cubicBezTo>
                    <a:pt x="3097" y="13935"/>
                    <a:pt x="3097" y="13935"/>
                    <a:pt x="3097" y="13935"/>
                  </a:cubicBezTo>
                  <a:close/>
                  <a:moveTo>
                    <a:pt x="21213" y="2439"/>
                  </a:moveTo>
                  <a:cubicBezTo>
                    <a:pt x="21213" y="2090"/>
                    <a:pt x="20516" y="2090"/>
                    <a:pt x="20516" y="2090"/>
                  </a:cubicBezTo>
                  <a:cubicBezTo>
                    <a:pt x="20516" y="2090"/>
                    <a:pt x="19819" y="2090"/>
                    <a:pt x="19819" y="2090"/>
                  </a:cubicBezTo>
                  <a:cubicBezTo>
                    <a:pt x="19819" y="2090"/>
                    <a:pt x="19123" y="2090"/>
                    <a:pt x="19123" y="2090"/>
                  </a:cubicBezTo>
                  <a:cubicBezTo>
                    <a:pt x="18426" y="2090"/>
                    <a:pt x="19123" y="1394"/>
                    <a:pt x="19123" y="1045"/>
                  </a:cubicBezTo>
                  <a:cubicBezTo>
                    <a:pt x="18426" y="1045"/>
                    <a:pt x="19123" y="1045"/>
                    <a:pt x="19123" y="697"/>
                  </a:cubicBezTo>
                  <a:cubicBezTo>
                    <a:pt x="18426" y="697"/>
                    <a:pt x="18426" y="697"/>
                    <a:pt x="18426" y="697"/>
                  </a:cubicBezTo>
                  <a:cubicBezTo>
                    <a:pt x="18426" y="697"/>
                    <a:pt x="17729" y="1045"/>
                    <a:pt x="17729" y="1045"/>
                  </a:cubicBezTo>
                  <a:cubicBezTo>
                    <a:pt x="17729" y="697"/>
                    <a:pt x="17729" y="697"/>
                    <a:pt x="17032" y="697"/>
                  </a:cubicBezTo>
                  <a:cubicBezTo>
                    <a:pt x="17032" y="1045"/>
                    <a:pt x="16336" y="697"/>
                    <a:pt x="16336" y="697"/>
                  </a:cubicBezTo>
                  <a:cubicBezTo>
                    <a:pt x="16336" y="697"/>
                    <a:pt x="15639" y="697"/>
                    <a:pt x="15639" y="697"/>
                  </a:cubicBezTo>
                  <a:cubicBezTo>
                    <a:pt x="15639" y="697"/>
                    <a:pt x="14942" y="697"/>
                    <a:pt x="14942" y="697"/>
                  </a:cubicBezTo>
                  <a:cubicBezTo>
                    <a:pt x="14245" y="697"/>
                    <a:pt x="14942" y="1045"/>
                    <a:pt x="14942" y="1045"/>
                  </a:cubicBezTo>
                  <a:cubicBezTo>
                    <a:pt x="14245" y="1394"/>
                    <a:pt x="13548" y="1045"/>
                    <a:pt x="13548" y="1394"/>
                  </a:cubicBezTo>
                  <a:cubicBezTo>
                    <a:pt x="12852" y="1045"/>
                    <a:pt x="12852" y="1394"/>
                    <a:pt x="12852" y="1394"/>
                  </a:cubicBezTo>
                  <a:cubicBezTo>
                    <a:pt x="12852" y="1394"/>
                    <a:pt x="11458" y="1394"/>
                    <a:pt x="12155" y="1045"/>
                  </a:cubicBezTo>
                  <a:cubicBezTo>
                    <a:pt x="12155" y="1045"/>
                    <a:pt x="11458" y="1045"/>
                    <a:pt x="11458" y="1045"/>
                  </a:cubicBezTo>
                  <a:cubicBezTo>
                    <a:pt x="11458" y="1045"/>
                    <a:pt x="10761" y="1045"/>
                    <a:pt x="10761" y="1045"/>
                  </a:cubicBezTo>
                  <a:cubicBezTo>
                    <a:pt x="10761" y="1045"/>
                    <a:pt x="10065" y="1394"/>
                    <a:pt x="10065" y="1045"/>
                  </a:cubicBezTo>
                  <a:cubicBezTo>
                    <a:pt x="10065" y="1394"/>
                    <a:pt x="9368" y="1394"/>
                    <a:pt x="8671" y="1394"/>
                  </a:cubicBezTo>
                  <a:cubicBezTo>
                    <a:pt x="8671" y="1045"/>
                    <a:pt x="7974" y="1045"/>
                    <a:pt x="7974" y="1045"/>
                  </a:cubicBezTo>
                  <a:cubicBezTo>
                    <a:pt x="7974" y="697"/>
                    <a:pt x="9368" y="697"/>
                    <a:pt x="8671" y="348"/>
                  </a:cubicBezTo>
                  <a:cubicBezTo>
                    <a:pt x="8671" y="348"/>
                    <a:pt x="8671" y="348"/>
                    <a:pt x="8671" y="348"/>
                  </a:cubicBezTo>
                  <a:cubicBezTo>
                    <a:pt x="8671" y="348"/>
                    <a:pt x="8671" y="348"/>
                    <a:pt x="7974" y="348"/>
                  </a:cubicBezTo>
                  <a:cubicBezTo>
                    <a:pt x="7974" y="348"/>
                    <a:pt x="7974" y="0"/>
                    <a:pt x="7974" y="0"/>
                  </a:cubicBezTo>
                  <a:cubicBezTo>
                    <a:pt x="7278" y="348"/>
                    <a:pt x="5884" y="348"/>
                    <a:pt x="5187" y="697"/>
                  </a:cubicBezTo>
                  <a:cubicBezTo>
                    <a:pt x="4490" y="1045"/>
                    <a:pt x="3794" y="1045"/>
                    <a:pt x="3794" y="1394"/>
                  </a:cubicBezTo>
                  <a:cubicBezTo>
                    <a:pt x="3794" y="2090"/>
                    <a:pt x="4490" y="1742"/>
                    <a:pt x="5187" y="1742"/>
                  </a:cubicBezTo>
                  <a:cubicBezTo>
                    <a:pt x="5187" y="1742"/>
                    <a:pt x="4490" y="1742"/>
                    <a:pt x="4490" y="2090"/>
                  </a:cubicBezTo>
                  <a:cubicBezTo>
                    <a:pt x="4490" y="2090"/>
                    <a:pt x="4490" y="2090"/>
                    <a:pt x="4490" y="2090"/>
                  </a:cubicBezTo>
                  <a:cubicBezTo>
                    <a:pt x="4490" y="2439"/>
                    <a:pt x="4490" y="2787"/>
                    <a:pt x="4490" y="3135"/>
                  </a:cubicBezTo>
                  <a:cubicBezTo>
                    <a:pt x="4490" y="3484"/>
                    <a:pt x="4490" y="4181"/>
                    <a:pt x="5187" y="4181"/>
                  </a:cubicBezTo>
                  <a:cubicBezTo>
                    <a:pt x="5187" y="4529"/>
                    <a:pt x="5187" y="4877"/>
                    <a:pt x="5187" y="5226"/>
                  </a:cubicBezTo>
                  <a:cubicBezTo>
                    <a:pt x="5187" y="5574"/>
                    <a:pt x="5187" y="5923"/>
                    <a:pt x="4490" y="6271"/>
                  </a:cubicBezTo>
                  <a:cubicBezTo>
                    <a:pt x="5187" y="6271"/>
                    <a:pt x="5187" y="5923"/>
                    <a:pt x="5187" y="5574"/>
                  </a:cubicBezTo>
                  <a:cubicBezTo>
                    <a:pt x="5187" y="5574"/>
                    <a:pt x="5187" y="5574"/>
                    <a:pt x="5187" y="5574"/>
                  </a:cubicBezTo>
                  <a:cubicBezTo>
                    <a:pt x="5187" y="5574"/>
                    <a:pt x="5187" y="5574"/>
                    <a:pt x="5187" y="5574"/>
                  </a:cubicBezTo>
                  <a:cubicBezTo>
                    <a:pt x="5187" y="5574"/>
                    <a:pt x="5187" y="6271"/>
                    <a:pt x="5884" y="5923"/>
                  </a:cubicBezTo>
                  <a:cubicBezTo>
                    <a:pt x="5884" y="5923"/>
                    <a:pt x="5187" y="5923"/>
                    <a:pt x="5187" y="5923"/>
                  </a:cubicBezTo>
                  <a:cubicBezTo>
                    <a:pt x="5187" y="6271"/>
                    <a:pt x="5187" y="6271"/>
                    <a:pt x="5187" y="6271"/>
                  </a:cubicBezTo>
                  <a:cubicBezTo>
                    <a:pt x="5187" y="6271"/>
                    <a:pt x="5187" y="6271"/>
                    <a:pt x="5187" y="6271"/>
                  </a:cubicBezTo>
                  <a:cubicBezTo>
                    <a:pt x="5187" y="6271"/>
                    <a:pt x="5187" y="6271"/>
                    <a:pt x="4490" y="6619"/>
                  </a:cubicBezTo>
                  <a:cubicBezTo>
                    <a:pt x="4490" y="6619"/>
                    <a:pt x="4490" y="6271"/>
                    <a:pt x="4490" y="6271"/>
                  </a:cubicBezTo>
                  <a:cubicBezTo>
                    <a:pt x="4490" y="6968"/>
                    <a:pt x="4490" y="7316"/>
                    <a:pt x="3794" y="8013"/>
                  </a:cubicBezTo>
                  <a:cubicBezTo>
                    <a:pt x="3794" y="8013"/>
                    <a:pt x="3794" y="8361"/>
                    <a:pt x="3794" y="8361"/>
                  </a:cubicBezTo>
                  <a:cubicBezTo>
                    <a:pt x="3794" y="8361"/>
                    <a:pt x="4490" y="8361"/>
                    <a:pt x="4490" y="8710"/>
                  </a:cubicBezTo>
                  <a:cubicBezTo>
                    <a:pt x="4490" y="8710"/>
                    <a:pt x="4490" y="8710"/>
                    <a:pt x="3794" y="8361"/>
                  </a:cubicBezTo>
                  <a:cubicBezTo>
                    <a:pt x="3794" y="9406"/>
                    <a:pt x="3097" y="10452"/>
                    <a:pt x="2400" y="11148"/>
                  </a:cubicBezTo>
                  <a:cubicBezTo>
                    <a:pt x="2400" y="11148"/>
                    <a:pt x="2400" y="11148"/>
                    <a:pt x="1703" y="11148"/>
                  </a:cubicBezTo>
                  <a:cubicBezTo>
                    <a:pt x="1703" y="11148"/>
                    <a:pt x="1703" y="11497"/>
                    <a:pt x="1703" y="11497"/>
                  </a:cubicBezTo>
                  <a:cubicBezTo>
                    <a:pt x="1703" y="11497"/>
                    <a:pt x="1703" y="11497"/>
                    <a:pt x="1703" y="11497"/>
                  </a:cubicBezTo>
                  <a:cubicBezTo>
                    <a:pt x="1703" y="11497"/>
                    <a:pt x="1703" y="11497"/>
                    <a:pt x="1703" y="11497"/>
                  </a:cubicBezTo>
                  <a:cubicBezTo>
                    <a:pt x="1007" y="11497"/>
                    <a:pt x="1007" y="11845"/>
                    <a:pt x="310" y="11845"/>
                  </a:cubicBezTo>
                  <a:cubicBezTo>
                    <a:pt x="1703" y="12194"/>
                    <a:pt x="310" y="12890"/>
                    <a:pt x="310" y="13239"/>
                  </a:cubicBezTo>
                  <a:cubicBezTo>
                    <a:pt x="310" y="13587"/>
                    <a:pt x="310" y="13587"/>
                    <a:pt x="310" y="13935"/>
                  </a:cubicBezTo>
                  <a:cubicBezTo>
                    <a:pt x="310" y="13935"/>
                    <a:pt x="-387" y="14284"/>
                    <a:pt x="310" y="14284"/>
                  </a:cubicBezTo>
                  <a:cubicBezTo>
                    <a:pt x="310" y="14632"/>
                    <a:pt x="310" y="14284"/>
                    <a:pt x="310" y="14632"/>
                  </a:cubicBezTo>
                  <a:cubicBezTo>
                    <a:pt x="1007" y="14632"/>
                    <a:pt x="1007" y="14632"/>
                    <a:pt x="1007" y="14632"/>
                  </a:cubicBezTo>
                  <a:cubicBezTo>
                    <a:pt x="1703" y="14632"/>
                    <a:pt x="1703" y="14632"/>
                    <a:pt x="1703" y="14632"/>
                  </a:cubicBezTo>
                  <a:cubicBezTo>
                    <a:pt x="3097" y="14284"/>
                    <a:pt x="2400" y="14284"/>
                    <a:pt x="2400" y="13935"/>
                  </a:cubicBezTo>
                  <a:cubicBezTo>
                    <a:pt x="2400" y="13935"/>
                    <a:pt x="3097" y="13239"/>
                    <a:pt x="3794" y="13239"/>
                  </a:cubicBezTo>
                  <a:cubicBezTo>
                    <a:pt x="3794" y="12890"/>
                    <a:pt x="4490" y="12890"/>
                    <a:pt x="4490" y="12890"/>
                  </a:cubicBezTo>
                  <a:cubicBezTo>
                    <a:pt x="4490" y="13239"/>
                    <a:pt x="3794" y="13239"/>
                    <a:pt x="3794" y="13239"/>
                  </a:cubicBezTo>
                  <a:cubicBezTo>
                    <a:pt x="3097" y="13239"/>
                    <a:pt x="3097" y="13935"/>
                    <a:pt x="3097" y="13935"/>
                  </a:cubicBezTo>
                  <a:cubicBezTo>
                    <a:pt x="3097" y="14284"/>
                    <a:pt x="3794" y="13935"/>
                    <a:pt x="3097" y="14284"/>
                  </a:cubicBezTo>
                  <a:cubicBezTo>
                    <a:pt x="3097" y="14632"/>
                    <a:pt x="2400" y="14632"/>
                    <a:pt x="2400" y="14632"/>
                  </a:cubicBezTo>
                  <a:cubicBezTo>
                    <a:pt x="2400" y="14632"/>
                    <a:pt x="1703" y="14632"/>
                    <a:pt x="1703" y="14632"/>
                  </a:cubicBezTo>
                  <a:cubicBezTo>
                    <a:pt x="1703" y="14632"/>
                    <a:pt x="1703" y="14981"/>
                    <a:pt x="1703" y="15329"/>
                  </a:cubicBezTo>
                  <a:cubicBezTo>
                    <a:pt x="1703" y="15329"/>
                    <a:pt x="1703" y="15677"/>
                    <a:pt x="1703" y="15677"/>
                  </a:cubicBezTo>
                  <a:cubicBezTo>
                    <a:pt x="1703" y="15677"/>
                    <a:pt x="3097" y="15677"/>
                    <a:pt x="3097" y="15329"/>
                  </a:cubicBezTo>
                  <a:cubicBezTo>
                    <a:pt x="3097" y="14981"/>
                    <a:pt x="3794" y="15329"/>
                    <a:pt x="4490" y="15329"/>
                  </a:cubicBezTo>
                  <a:cubicBezTo>
                    <a:pt x="4490" y="15329"/>
                    <a:pt x="4490" y="15329"/>
                    <a:pt x="4490" y="15329"/>
                  </a:cubicBezTo>
                  <a:cubicBezTo>
                    <a:pt x="4490" y="15329"/>
                    <a:pt x="4490" y="14981"/>
                    <a:pt x="4490" y="14981"/>
                  </a:cubicBezTo>
                  <a:cubicBezTo>
                    <a:pt x="4490" y="14981"/>
                    <a:pt x="4490" y="14981"/>
                    <a:pt x="4490" y="14981"/>
                  </a:cubicBezTo>
                  <a:cubicBezTo>
                    <a:pt x="5187" y="15329"/>
                    <a:pt x="4490" y="15329"/>
                    <a:pt x="5884" y="15677"/>
                  </a:cubicBezTo>
                  <a:cubicBezTo>
                    <a:pt x="5187" y="15677"/>
                    <a:pt x="4490" y="15677"/>
                    <a:pt x="4490" y="15677"/>
                  </a:cubicBezTo>
                  <a:cubicBezTo>
                    <a:pt x="4490" y="15677"/>
                    <a:pt x="3794" y="15329"/>
                    <a:pt x="3794" y="15329"/>
                  </a:cubicBezTo>
                  <a:cubicBezTo>
                    <a:pt x="4490" y="15677"/>
                    <a:pt x="4490" y="16026"/>
                    <a:pt x="4490" y="16374"/>
                  </a:cubicBezTo>
                  <a:cubicBezTo>
                    <a:pt x="4490" y="16723"/>
                    <a:pt x="4490" y="17419"/>
                    <a:pt x="3794" y="17419"/>
                  </a:cubicBezTo>
                  <a:cubicBezTo>
                    <a:pt x="4490" y="17768"/>
                    <a:pt x="4490" y="17768"/>
                    <a:pt x="4490" y="18116"/>
                  </a:cubicBezTo>
                  <a:cubicBezTo>
                    <a:pt x="4490" y="18116"/>
                    <a:pt x="3794" y="18465"/>
                    <a:pt x="4490" y="18465"/>
                  </a:cubicBezTo>
                  <a:cubicBezTo>
                    <a:pt x="4490" y="18465"/>
                    <a:pt x="4490" y="18813"/>
                    <a:pt x="4490" y="19161"/>
                  </a:cubicBezTo>
                  <a:cubicBezTo>
                    <a:pt x="4490" y="19161"/>
                    <a:pt x="4490" y="19510"/>
                    <a:pt x="4490" y="19858"/>
                  </a:cubicBezTo>
                  <a:cubicBezTo>
                    <a:pt x="3794" y="20206"/>
                    <a:pt x="3794" y="20903"/>
                    <a:pt x="3097" y="21252"/>
                  </a:cubicBezTo>
                  <a:cubicBezTo>
                    <a:pt x="3794" y="21252"/>
                    <a:pt x="3794" y="21252"/>
                    <a:pt x="4490" y="21252"/>
                  </a:cubicBezTo>
                  <a:cubicBezTo>
                    <a:pt x="5187" y="20903"/>
                    <a:pt x="5884" y="20903"/>
                    <a:pt x="5884" y="20903"/>
                  </a:cubicBezTo>
                  <a:cubicBezTo>
                    <a:pt x="7278" y="20903"/>
                    <a:pt x="9368" y="20903"/>
                    <a:pt x="10065" y="21600"/>
                  </a:cubicBezTo>
                  <a:cubicBezTo>
                    <a:pt x="10065" y="21252"/>
                    <a:pt x="10065" y="21252"/>
                    <a:pt x="9368" y="21252"/>
                  </a:cubicBezTo>
                  <a:cubicBezTo>
                    <a:pt x="10065" y="21600"/>
                    <a:pt x="10761" y="21252"/>
                    <a:pt x="11458" y="21252"/>
                  </a:cubicBezTo>
                  <a:cubicBezTo>
                    <a:pt x="12155" y="20903"/>
                    <a:pt x="12852" y="20555"/>
                    <a:pt x="13548" y="20903"/>
                  </a:cubicBezTo>
                  <a:cubicBezTo>
                    <a:pt x="13548" y="20555"/>
                    <a:pt x="13548" y="20206"/>
                    <a:pt x="12852" y="19858"/>
                  </a:cubicBezTo>
                  <a:cubicBezTo>
                    <a:pt x="12852" y="19858"/>
                    <a:pt x="12852" y="19510"/>
                    <a:pt x="12852" y="19510"/>
                  </a:cubicBezTo>
                  <a:cubicBezTo>
                    <a:pt x="12852" y="19161"/>
                    <a:pt x="12852" y="19161"/>
                    <a:pt x="12852" y="19161"/>
                  </a:cubicBezTo>
                  <a:cubicBezTo>
                    <a:pt x="12852" y="19161"/>
                    <a:pt x="12852" y="18813"/>
                    <a:pt x="12852" y="18813"/>
                  </a:cubicBezTo>
                  <a:cubicBezTo>
                    <a:pt x="12852" y="18813"/>
                    <a:pt x="12852" y="18465"/>
                    <a:pt x="13548" y="18465"/>
                  </a:cubicBezTo>
                  <a:cubicBezTo>
                    <a:pt x="13548" y="18116"/>
                    <a:pt x="13548" y="18116"/>
                    <a:pt x="14245" y="18116"/>
                  </a:cubicBezTo>
                  <a:cubicBezTo>
                    <a:pt x="14245" y="17768"/>
                    <a:pt x="14245" y="17419"/>
                    <a:pt x="14245" y="17419"/>
                  </a:cubicBezTo>
                  <a:cubicBezTo>
                    <a:pt x="14245" y="17419"/>
                    <a:pt x="14942" y="17419"/>
                    <a:pt x="14942" y="17419"/>
                  </a:cubicBezTo>
                  <a:cubicBezTo>
                    <a:pt x="14942" y="17419"/>
                    <a:pt x="14942" y="17419"/>
                    <a:pt x="14942" y="17419"/>
                  </a:cubicBezTo>
                  <a:cubicBezTo>
                    <a:pt x="14942" y="17419"/>
                    <a:pt x="15639" y="17071"/>
                    <a:pt x="15639" y="17419"/>
                  </a:cubicBezTo>
                  <a:cubicBezTo>
                    <a:pt x="15639" y="17071"/>
                    <a:pt x="15639" y="17419"/>
                    <a:pt x="16336" y="17071"/>
                  </a:cubicBezTo>
                  <a:cubicBezTo>
                    <a:pt x="16336" y="16723"/>
                    <a:pt x="16336" y="16723"/>
                    <a:pt x="16336" y="16374"/>
                  </a:cubicBezTo>
                  <a:cubicBezTo>
                    <a:pt x="16336" y="16374"/>
                    <a:pt x="15639" y="16723"/>
                    <a:pt x="15639" y="16723"/>
                  </a:cubicBezTo>
                  <a:cubicBezTo>
                    <a:pt x="14942" y="16723"/>
                    <a:pt x="15639" y="16723"/>
                    <a:pt x="14942" y="16374"/>
                  </a:cubicBezTo>
                  <a:cubicBezTo>
                    <a:pt x="14942" y="16374"/>
                    <a:pt x="14245" y="15677"/>
                    <a:pt x="13548" y="15677"/>
                  </a:cubicBezTo>
                  <a:cubicBezTo>
                    <a:pt x="14245" y="15329"/>
                    <a:pt x="14245" y="14981"/>
                    <a:pt x="14245" y="14632"/>
                  </a:cubicBezTo>
                  <a:cubicBezTo>
                    <a:pt x="14245" y="14284"/>
                    <a:pt x="14245" y="14284"/>
                    <a:pt x="14942" y="13935"/>
                  </a:cubicBezTo>
                  <a:cubicBezTo>
                    <a:pt x="15639" y="13935"/>
                    <a:pt x="15639" y="13935"/>
                    <a:pt x="15639" y="13935"/>
                  </a:cubicBezTo>
                  <a:cubicBezTo>
                    <a:pt x="15639" y="13587"/>
                    <a:pt x="15639" y="13587"/>
                    <a:pt x="15639" y="13587"/>
                  </a:cubicBezTo>
                  <a:cubicBezTo>
                    <a:pt x="15639" y="13587"/>
                    <a:pt x="15639" y="13587"/>
                    <a:pt x="15639" y="13587"/>
                  </a:cubicBezTo>
                  <a:cubicBezTo>
                    <a:pt x="16336" y="13239"/>
                    <a:pt x="16336" y="12890"/>
                    <a:pt x="15639" y="12890"/>
                  </a:cubicBezTo>
                  <a:cubicBezTo>
                    <a:pt x="15639" y="12890"/>
                    <a:pt x="15639" y="12890"/>
                    <a:pt x="14942" y="12890"/>
                  </a:cubicBezTo>
                  <a:cubicBezTo>
                    <a:pt x="14942" y="12890"/>
                    <a:pt x="14942" y="12542"/>
                    <a:pt x="14942" y="12542"/>
                  </a:cubicBezTo>
                  <a:cubicBezTo>
                    <a:pt x="14942" y="12542"/>
                    <a:pt x="14245" y="12542"/>
                    <a:pt x="14245" y="12194"/>
                  </a:cubicBezTo>
                  <a:cubicBezTo>
                    <a:pt x="14245" y="12194"/>
                    <a:pt x="14245" y="12194"/>
                    <a:pt x="14245" y="12194"/>
                  </a:cubicBezTo>
                  <a:cubicBezTo>
                    <a:pt x="14245" y="12194"/>
                    <a:pt x="14245" y="11845"/>
                    <a:pt x="14245" y="11845"/>
                  </a:cubicBezTo>
                  <a:cubicBezTo>
                    <a:pt x="14245" y="11845"/>
                    <a:pt x="14245" y="11497"/>
                    <a:pt x="14245" y="11497"/>
                  </a:cubicBezTo>
                  <a:cubicBezTo>
                    <a:pt x="13548" y="11148"/>
                    <a:pt x="14245" y="11497"/>
                    <a:pt x="13548" y="11148"/>
                  </a:cubicBezTo>
                  <a:cubicBezTo>
                    <a:pt x="12852" y="11148"/>
                    <a:pt x="12852" y="10800"/>
                    <a:pt x="12155" y="10452"/>
                  </a:cubicBezTo>
                  <a:cubicBezTo>
                    <a:pt x="13548" y="10452"/>
                    <a:pt x="14245" y="10452"/>
                    <a:pt x="15639" y="10452"/>
                  </a:cubicBezTo>
                  <a:cubicBezTo>
                    <a:pt x="16336" y="10452"/>
                    <a:pt x="15639" y="10452"/>
                    <a:pt x="16336" y="10103"/>
                  </a:cubicBezTo>
                  <a:cubicBezTo>
                    <a:pt x="16336" y="10103"/>
                    <a:pt x="16336" y="10103"/>
                    <a:pt x="16336" y="9755"/>
                  </a:cubicBezTo>
                  <a:cubicBezTo>
                    <a:pt x="16336" y="9755"/>
                    <a:pt x="16336" y="9755"/>
                    <a:pt x="16336" y="9755"/>
                  </a:cubicBezTo>
                  <a:cubicBezTo>
                    <a:pt x="16336" y="9755"/>
                    <a:pt x="17032" y="9406"/>
                    <a:pt x="17032" y="9058"/>
                  </a:cubicBezTo>
                  <a:cubicBezTo>
                    <a:pt x="17032" y="9058"/>
                    <a:pt x="17032" y="9058"/>
                    <a:pt x="17032" y="9058"/>
                  </a:cubicBezTo>
                  <a:cubicBezTo>
                    <a:pt x="17032" y="9058"/>
                    <a:pt x="16336" y="8710"/>
                    <a:pt x="16336" y="8710"/>
                  </a:cubicBezTo>
                  <a:cubicBezTo>
                    <a:pt x="16336" y="8361"/>
                    <a:pt x="15639" y="8361"/>
                    <a:pt x="15639" y="8361"/>
                  </a:cubicBezTo>
                  <a:cubicBezTo>
                    <a:pt x="16336" y="8013"/>
                    <a:pt x="16336" y="8013"/>
                    <a:pt x="17032" y="8013"/>
                  </a:cubicBezTo>
                  <a:cubicBezTo>
                    <a:pt x="17032" y="8013"/>
                    <a:pt x="17032" y="7665"/>
                    <a:pt x="17032" y="7665"/>
                  </a:cubicBezTo>
                  <a:cubicBezTo>
                    <a:pt x="17032" y="7316"/>
                    <a:pt x="17032" y="7665"/>
                    <a:pt x="17032" y="7316"/>
                  </a:cubicBezTo>
                  <a:cubicBezTo>
                    <a:pt x="17032" y="7316"/>
                    <a:pt x="17032" y="7316"/>
                    <a:pt x="17032" y="7316"/>
                  </a:cubicBezTo>
                  <a:cubicBezTo>
                    <a:pt x="17032" y="6968"/>
                    <a:pt x="17032" y="6968"/>
                    <a:pt x="17032" y="6968"/>
                  </a:cubicBezTo>
                  <a:cubicBezTo>
                    <a:pt x="17032" y="6968"/>
                    <a:pt x="17032" y="6968"/>
                    <a:pt x="17032" y="6619"/>
                  </a:cubicBezTo>
                  <a:cubicBezTo>
                    <a:pt x="17032" y="6271"/>
                    <a:pt x="17729" y="5923"/>
                    <a:pt x="17032" y="5574"/>
                  </a:cubicBezTo>
                  <a:cubicBezTo>
                    <a:pt x="17032" y="5226"/>
                    <a:pt x="16336" y="4877"/>
                    <a:pt x="16336" y="4877"/>
                  </a:cubicBezTo>
                  <a:cubicBezTo>
                    <a:pt x="17032" y="4529"/>
                    <a:pt x="17032" y="4877"/>
                    <a:pt x="17032" y="4529"/>
                  </a:cubicBezTo>
                  <a:cubicBezTo>
                    <a:pt x="17729" y="4529"/>
                    <a:pt x="17729" y="4181"/>
                    <a:pt x="17729" y="4181"/>
                  </a:cubicBezTo>
                  <a:cubicBezTo>
                    <a:pt x="18426" y="3832"/>
                    <a:pt x="18426" y="3832"/>
                    <a:pt x="19123" y="3832"/>
                  </a:cubicBezTo>
                  <a:cubicBezTo>
                    <a:pt x="19123" y="3484"/>
                    <a:pt x="19819" y="3484"/>
                    <a:pt x="19819" y="3135"/>
                  </a:cubicBezTo>
                  <a:cubicBezTo>
                    <a:pt x="20516" y="3135"/>
                    <a:pt x="21213" y="2787"/>
                    <a:pt x="21213" y="2439"/>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05" name="Shape 2706">
              <a:extLst>
                <a:ext uri="{FF2B5EF4-FFF2-40B4-BE49-F238E27FC236}">
                  <a16:creationId xmlns:a16="http://schemas.microsoft.com/office/drawing/2014/main" id="{D497C7F2-0187-482F-955B-CC5C2595AE5F}"/>
                </a:ext>
              </a:extLst>
            </p:cNvPr>
            <p:cNvSpPr/>
            <p:nvPr/>
          </p:nvSpPr>
          <p:spPr>
            <a:xfrm>
              <a:off x="4132199" y="9040642"/>
              <a:ext cx="1310591" cy="1253285"/>
            </a:xfrm>
            <a:custGeom>
              <a:avLst/>
              <a:gdLst/>
              <a:ahLst/>
              <a:cxnLst>
                <a:cxn ang="0">
                  <a:pos x="wd2" y="hd2"/>
                </a:cxn>
                <a:cxn ang="5400000">
                  <a:pos x="wd2" y="hd2"/>
                </a:cxn>
                <a:cxn ang="10800000">
                  <a:pos x="wd2" y="hd2"/>
                </a:cxn>
                <a:cxn ang="16200000">
                  <a:pos x="wd2" y="hd2"/>
                </a:cxn>
              </a:cxnLst>
              <a:rect l="0" t="0" r="r" b="b"/>
              <a:pathLst>
                <a:path w="21600" h="21600" extrusionOk="0">
                  <a:moveTo>
                    <a:pt x="21365" y="14973"/>
                  </a:moveTo>
                  <a:cubicBezTo>
                    <a:pt x="21365" y="14973"/>
                    <a:pt x="21600" y="15218"/>
                    <a:pt x="21600" y="14973"/>
                  </a:cubicBezTo>
                  <a:cubicBezTo>
                    <a:pt x="21600" y="14973"/>
                    <a:pt x="21365" y="14727"/>
                    <a:pt x="21365" y="14727"/>
                  </a:cubicBezTo>
                  <a:cubicBezTo>
                    <a:pt x="21365" y="14482"/>
                    <a:pt x="20896" y="13991"/>
                    <a:pt x="21130" y="13991"/>
                  </a:cubicBezTo>
                  <a:cubicBezTo>
                    <a:pt x="20896" y="13745"/>
                    <a:pt x="20896" y="13745"/>
                    <a:pt x="20661" y="13500"/>
                  </a:cubicBezTo>
                  <a:cubicBezTo>
                    <a:pt x="20661" y="13255"/>
                    <a:pt x="20661" y="13500"/>
                    <a:pt x="20661" y="13255"/>
                  </a:cubicBezTo>
                  <a:cubicBezTo>
                    <a:pt x="20661" y="13255"/>
                    <a:pt x="20661" y="13255"/>
                    <a:pt x="20661" y="13255"/>
                  </a:cubicBezTo>
                  <a:cubicBezTo>
                    <a:pt x="20661" y="13009"/>
                    <a:pt x="20661" y="12518"/>
                    <a:pt x="20426" y="12518"/>
                  </a:cubicBezTo>
                  <a:cubicBezTo>
                    <a:pt x="20426" y="12518"/>
                    <a:pt x="20426" y="12518"/>
                    <a:pt x="20426" y="12518"/>
                  </a:cubicBezTo>
                  <a:cubicBezTo>
                    <a:pt x="20426" y="12273"/>
                    <a:pt x="20426" y="12027"/>
                    <a:pt x="20426" y="12027"/>
                  </a:cubicBezTo>
                  <a:cubicBezTo>
                    <a:pt x="20426" y="11782"/>
                    <a:pt x="20426" y="11782"/>
                    <a:pt x="20426" y="11782"/>
                  </a:cubicBezTo>
                  <a:cubicBezTo>
                    <a:pt x="20426" y="11782"/>
                    <a:pt x="20426" y="11536"/>
                    <a:pt x="20661" y="11536"/>
                  </a:cubicBezTo>
                  <a:cubicBezTo>
                    <a:pt x="20661" y="11536"/>
                    <a:pt x="20426" y="11291"/>
                    <a:pt x="20426" y="11291"/>
                  </a:cubicBezTo>
                  <a:cubicBezTo>
                    <a:pt x="20661" y="11045"/>
                    <a:pt x="20661" y="10800"/>
                    <a:pt x="20661" y="10555"/>
                  </a:cubicBezTo>
                  <a:cubicBezTo>
                    <a:pt x="20426" y="10309"/>
                    <a:pt x="20191" y="10309"/>
                    <a:pt x="20191" y="10064"/>
                  </a:cubicBezTo>
                  <a:cubicBezTo>
                    <a:pt x="20191" y="10309"/>
                    <a:pt x="20191" y="10064"/>
                    <a:pt x="20191" y="10064"/>
                  </a:cubicBezTo>
                  <a:cubicBezTo>
                    <a:pt x="20191" y="10064"/>
                    <a:pt x="20191" y="10064"/>
                    <a:pt x="19957" y="10064"/>
                  </a:cubicBezTo>
                  <a:cubicBezTo>
                    <a:pt x="20191" y="10064"/>
                    <a:pt x="19957" y="10064"/>
                    <a:pt x="19957" y="10064"/>
                  </a:cubicBezTo>
                  <a:cubicBezTo>
                    <a:pt x="19722" y="10064"/>
                    <a:pt x="19722" y="10064"/>
                    <a:pt x="19487" y="9818"/>
                  </a:cubicBezTo>
                  <a:cubicBezTo>
                    <a:pt x="19487" y="9573"/>
                    <a:pt x="19957" y="9082"/>
                    <a:pt x="19957" y="8836"/>
                  </a:cubicBezTo>
                  <a:cubicBezTo>
                    <a:pt x="20426" y="8591"/>
                    <a:pt x="20896" y="8591"/>
                    <a:pt x="21130" y="8345"/>
                  </a:cubicBezTo>
                  <a:cubicBezTo>
                    <a:pt x="21365" y="8100"/>
                    <a:pt x="21130" y="7609"/>
                    <a:pt x="21130" y="7364"/>
                  </a:cubicBezTo>
                  <a:cubicBezTo>
                    <a:pt x="21130" y="7364"/>
                    <a:pt x="21130" y="7118"/>
                    <a:pt x="21130" y="7118"/>
                  </a:cubicBezTo>
                  <a:cubicBezTo>
                    <a:pt x="21130" y="7118"/>
                    <a:pt x="21130" y="6873"/>
                    <a:pt x="21130" y="6873"/>
                  </a:cubicBezTo>
                  <a:cubicBezTo>
                    <a:pt x="21130" y="6873"/>
                    <a:pt x="21130" y="6627"/>
                    <a:pt x="21130" y="6627"/>
                  </a:cubicBezTo>
                  <a:cubicBezTo>
                    <a:pt x="21130" y="6136"/>
                    <a:pt x="20896" y="5645"/>
                    <a:pt x="20661" y="5400"/>
                  </a:cubicBezTo>
                  <a:cubicBezTo>
                    <a:pt x="20661" y="4664"/>
                    <a:pt x="20191" y="3927"/>
                    <a:pt x="20191" y="3191"/>
                  </a:cubicBezTo>
                  <a:cubicBezTo>
                    <a:pt x="20191" y="3191"/>
                    <a:pt x="20191" y="3191"/>
                    <a:pt x="20191" y="3191"/>
                  </a:cubicBezTo>
                  <a:cubicBezTo>
                    <a:pt x="20191" y="2945"/>
                    <a:pt x="20191" y="2945"/>
                    <a:pt x="20191" y="2700"/>
                  </a:cubicBezTo>
                  <a:cubicBezTo>
                    <a:pt x="20191" y="2700"/>
                    <a:pt x="19957" y="2455"/>
                    <a:pt x="19957" y="2455"/>
                  </a:cubicBezTo>
                  <a:cubicBezTo>
                    <a:pt x="19722" y="2209"/>
                    <a:pt x="19487" y="2209"/>
                    <a:pt x="19487" y="2209"/>
                  </a:cubicBezTo>
                  <a:cubicBezTo>
                    <a:pt x="19487" y="2209"/>
                    <a:pt x="19252" y="2209"/>
                    <a:pt x="19252" y="2209"/>
                  </a:cubicBezTo>
                  <a:cubicBezTo>
                    <a:pt x="19252" y="2209"/>
                    <a:pt x="19252" y="1964"/>
                    <a:pt x="19252" y="1964"/>
                  </a:cubicBezTo>
                  <a:cubicBezTo>
                    <a:pt x="19252" y="1964"/>
                    <a:pt x="19252" y="1964"/>
                    <a:pt x="19252" y="1964"/>
                  </a:cubicBezTo>
                  <a:cubicBezTo>
                    <a:pt x="19017" y="1718"/>
                    <a:pt x="19252" y="1964"/>
                    <a:pt x="19017" y="1718"/>
                  </a:cubicBezTo>
                  <a:cubicBezTo>
                    <a:pt x="18783" y="1718"/>
                    <a:pt x="18783" y="1718"/>
                    <a:pt x="18783" y="1964"/>
                  </a:cubicBezTo>
                  <a:cubicBezTo>
                    <a:pt x="18548" y="1964"/>
                    <a:pt x="18313" y="1964"/>
                    <a:pt x="18078" y="1964"/>
                  </a:cubicBezTo>
                  <a:cubicBezTo>
                    <a:pt x="16200" y="1964"/>
                    <a:pt x="14322" y="1718"/>
                    <a:pt x="12443" y="1718"/>
                  </a:cubicBezTo>
                  <a:cubicBezTo>
                    <a:pt x="12209" y="1718"/>
                    <a:pt x="11974" y="1473"/>
                    <a:pt x="11974" y="1473"/>
                  </a:cubicBezTo>
                  <a:cubicBezTo>
                    <a:pt x="11739" y="1473"/>
                    <a:pt x="11739" y="1718"/>
                    <a:pt x="11504" y="1718"/>
                  </a:cubicBezTo>
                  <a:cubicBezTo>
                    <a:pt x="11504" y="1718"/>
                    <a:pt x="11035" y="1964"/>
                    <a:pt x="10800" y="1964"/>
                  </a:cubicBezTo>
                  <a:cubicBezTo>
                    <a:pt x="10565" y="1964"/>
                    <a:pt x="10565" y="1964"/>
                    <a:pt x="10330" y="1964"/>
                  </a:cubicBezTo>
                  <a:cubicBezTo>
                    <a:pt x="10330" y="1964"/>
                    <a:pt x="10096" y="1964"/>
                    <a:pt x="10096" y="1964"/>
                  </a:cubicBezTo>
                  <a:cubicBezTo>
                    <a:pt x="9861" y="1718"/>
                    <a:pt x="9861" y="1718"/>
                    <a:pt x="9861" y="1718"/>
                  </a:cubicBezTo>
                  <a:cubicBezTo>
                    <a:pt x="9626" y="1473"/>
                    <a:pt x="9626" y="1718"/>
                    <a:pt x="9626" y="1227"/>
                  </a:cubicBezTo>
                  <a:cubicBezTo>
                    <a:pt x="9626" y="1227"/>
                    <a:pt x="9391" y="982"/>
                    <a:pt x="9391" y="736"/>
                  </a:cubicBezTo>
                  <a:cubicBezTo>
                    <a:pt x="9391" y="982"/>
                    <a:pt x="9391" y="736"/>
                    <a:pt x="9391" y="736"/>
                  </a:cubicBezTo>
                  <a:cubicBezTo>
                    <a:pt x="9391" y="491"/>
                    <a:pt x="9157" y="245"/>
                    <a:pt x="9391" y="245"/>
                  </a:cubicBezTo>
                  <a:cubicBezTo>
                    <a:pt x="9391" y="245"/>
                    <a:pt x="9626" y="491"/>
                    <a:pt x="9861" y="491"/>
                  </a:cubicBezTo>
                  <a:cubicBezTo>
                    <a:pt x="9861" y="736"/>
                    <a:pt x="10096" y="736"/>
                    <a:pt x="10096" y="982"/>
                  </a:cubicBezTo>
                  <a:cubicBezTo>
                    <a:pt x="10096" y="982"/>
                    <a:pt x="10096" y="982"/>
                    <a:pt x="10096" y="982"/>
                  </a:cubicBezTo>
                  <a:cubicBezTo>
                    <a:pt x="10096" y="736"/>
                    <a:pt x="9861" y="491"/>
                    <a:pt x="9861" y="491"/>
                  </a:cubicBezTo>
                  <a:cubicBezTo>
                    <a:pt x="9626" y="491"/>
                    <a:pt x="9157" y="0"/>
                    <a:pt x="9157" y="0"/>
                  </a:cubicBezTo>
                  <a:cubicBezTo>
                    <a:pt x="8922" y="0"/>
                    <a:pt x="8687" y="245"/>
                    <a:pt x="8452" y="245"/>
                  </a:cubicBezTo>
                  <a:cubicBezTo>
                    <a:pt x="8217" y="245"/>
                    <a:pt x="7983" y="245"/>
                    <a:pt x="7513" y="491"/>
                  </a:cubicBezTo>
                  <a:cubicBezTo>
                    <a:pt x="7278" y="491"/>
                    <a:pt x="6574" y="491"/>
                    <a:pt x="6104" y="736"/>
                  </a:cubicBezTo>
                  <a:cubicBezTo>
                    <a:pt x="6104" y="736"/>
                    <a:pt x="6104" y="982"/>
                    <a:pt x="6104" y="982"/>
                  </a:cubicBezTo>
                  <a:cubicBezTo>
                    <a:pt x="5870" y="982"/>
                    <a:pt x="5635" y="982"/>
                    <a:pt x="5635" y="982"/>
                  </a:cubicBezTo>
                  <a:cubicBezTo>
                    <a:pt x="5400" y="1227"/>
                    <a:pt x="5165" y="1227"/>
                    <a:pt x="4930" y="1473"/>
                  </a:cubicBezTo>
                  <a:cubicBezTo>
                    <a:pt x="4930" y="1473"/>
                    <a:pt x="4930" y="1473"/>
                    <a:pt x="5165" y="1473"/>
                  </a:cubicBezTo>
                  <a:cubicBezTo>
                    <a:pt x="4930" y="1473"/>
                    <a:pt x="4930" y="1473"/>
                    <a:pt x="4930" y="1473"/>
                  </a:cubicBezTo>
                  <a:cubicBezTo>
                    <a:pt x="4930" y="1473"/>
                    <a:pt x="4930" y="1473"/>
                    <a:pt x="4930" y="1473"/>
                  </a:cubicBezTo>
                  <a:cubicBezTo>
                    <a:pt x="4930" y="1473"/>
                    <a:pt x="4696" y="1718"/>
                    <a:pt x="4696" y="1964"/>
                  </a:cubicBezTo>
                  <a:cubicBezTo>
                    <a:pt x="4696" y="1718"/>
                    <a:pt x="4696" y="1964"/>
                    <a:pt x="4461" y="1964"/>
                  </a:cubicBezTo>
                  <a:cubicBezTo>
                    <a:pt x="4461" y="1964"/>
                    <a:pt x="4696" y="1964"/>
                    <a:pt x="4696" y="1964"/>
                  </a:cubicBezTo>
                  <a:cubicBezTo>
                    <a:pt x="4461" y="1964"/>
                    <a:pt x="4461" y="2209"/>
                    <a:pt x="4226" y="2209"/>
                  </a:cubicBezTo>
                  <a:cubicBezTo>
                    <a:pt x="4461" y="2209"/>
                    <a:pt x="4461" y="2209"/>
                    <a:pt x="4461" y="2209"/>
                  </a:cubicBezTo>
                  <a:cubicBezTo>
                    <a:pt x="4461" y="2209"/>
                    <a:pt x="4461" y="2209"/>
                    <a:pt x="4461" y="2209"/>
                  </a:cubicBezTo>
                  <a:cubicBezTo>
                    <a:pt x="4461" y="2209"/>
                    <a:pt x="4461" y="2209"/>
                    <a:pt x="4461" y="2209"/>
                  </a:cubicBezTo>
                  <a:cubicBezTo>
                    <a:pt x="4461" y="2209"/>
                    <a:pt x="4461" y="2209"/>
                    <a:pt x="4461" y="2209"/>
                  </a:cubicBezTo>
                  <a:cubicBezTo>
                    <a:pt x="4226" y="2209"/>
                    <a:pt x="4226" y="2455"/>
                    <a:pt x="4226" y="2209"/>
                  </a:cubicBezTo>
                  <a:cubicBezTo>
                    <a:pt x="4226" y="2209"/>
                    <a:pt x="4226" y="2209"/>
                    <a:pt x="4226" y="2209"/>
                  </a:cubicBezTo>
                  <a:cubicBezTo>
                    <a:pt x="3522" y="2455"/>
                    <a:pt x="2817" y="2700"/>
                    <a:pt x="2113" y="2945"/>
                  </a:cubicBezTo>
                  <a:cubicBezTo>
                    <a:pt x="1643" y="3191"/>
                    <a:pt x="1174" y="3191"/>
                    <a:pt x="704" y="3436"/>
                  </a:cubicBezTo>
                  <a:cubicBezTo>
                    <a:pt x="704" y="3436"/>
                    <a:pt x="235" y="3682"/>
                    <a:pt x="235" y="3436"/>
                  </a:cubicBezTo>
                  <a:cubicBezTo>
                    <a:pt x="235" y="3682"/>
                    <a:pt x="0" y="3682"/>
                    <a:pt x="0" y="3682"/>
                  </a:cubicBezTo>
                  <a:cubicBezTo>
                    <a:pt x="235" y="3682"/>
                    <a:pt x="235" y="3927"/>
                    <a:pt x="470" y="3927"/>
                  </a:cubicBezTo>
                  <a:cubicBezTo>
                    <a:pt x="470" y="3927"/>
                    <a:pt x="470" y="3927"/>
                    <a:pt x="470" y="3927"/>
                  </a:cubicBezTo>
                  <a:cubicBezTo>
                    <a:pt x="470" y="3927"/>
                    <a:pt x="704" y="3682"/>
                    <a:pt x="470" y="3682"/>
                  </a:cubicBezTo>
                  <a:cubicBezTo>
                    <a:pt x="470" y="3682"/>
                    <a:pt x="470" y="3682"/>
                    <a:pt x="704" y="3682"/>
                  </a:cubicBezTo>
                  <a:cubicBezTo>
                    <a:pt x="470" y="3927"/>
                    <a:pt x="704" y="3682"/>
                    <a:pt x="939" y="3927"/>
                  </a:cubicBezTo>
                  <a:cubicBezTo>
                    <a:pt x="939" y="3927"/>
                    <a:pt x="939" y="3927"/>
                    <a:pt x="939" y="3927"/>
                  </a:cubicBezTo>
                  <a:cubicBezTo>
                    <a:pt x="939" y="3927"/>
                    <a:pt x="939" y="3927"/>
                    <a:pt x="939" y="3927"/>
                  </a:cubicBezTo>
                  <a:cubicBezTo>
                    <a:pt x="939" y="3927"/>
                    <a:pt x="1174" y="4173"/>
                    <a:pt x="939" y="4173"/>
                  </a:cubicBezTo>
                  <a:cubicBezTo>
                    <a:pt x="939" y="4418"/>
                    <a:pt x="939" y="4418"/>
                    <a:pt x="939" y="4664"/>
                  </a:cubicBezTo>
                  <a:cubicBezTo>
                    <a:pt x="939" y="4664"/>
                    <a:pt x="939" y="4664"/>
                    <a:pt x="939" y="4664"/>
                  </a:cubicBezTo>
                  <a:cubicBezTo>
                    <a:pt x="939" y="4664"/>
                    <a:pt x="939" y="4909"/>
                    <a:pt x="939" y="4909"/>
                  </a:cubicBezTo>
                  <a:cubicBezTo>
                    <a:pt x="704" y="4664"/>
                    <a:pt x="470" y="4418"/>
                    <a:pt x="235" y="4173"/>
                  </a:cubicBezTo>
                  <a:cubicBezTo>
                    <a:pt x="235" y="4173"/>
                    <a:pt x="235" y="4173"/>
                    <a:pt x="235" y="4418"/>
                  </a:cubicBezTo>
                  <a:cubicBezTo>
                    <a:pt x="470" y="4418"/>
                    <a:pt x="235" y="4418"/>
                    <a:pt x="235" y="4418"/>
                  </a:cubicBezTo>
                  <a:cubicBezTo>
                    <a:pt x="235" y="4418"/>
                    <a:pt x="235" y="4418"/>
                    <a:pt x="235" y="4664"/>
                  </a:cubicBezTo>
                  <a:cubicBezTo>
                    <a:pt x="235" y="4909"/>
                    <a:pt x="470" y="5155"/>
                    <a:pt x="470" y="5645"/>
                  </a:cubicBezTo>
                  <a:cubicBezTo>
                    <a:pt x="470" y="5645"/>
                    <a:pt x="470" y="5891"/>
                    <a:pt x="470" y="5891"/>
                  </a:cubicBezTo>
                  <a:cubicBezTo>
                    <a:pt x="470" y="5891"/>
                    <a:pt x="704" y="6136"/>
                    <a:pt x="704" y="6136"/>
                  </a:cubicBezTo>
                  <a:cubicBezTo>
                    <a:pt x="704" y="6136"/>
                    <a:pt x="470" y="6136"/>
                    <a:pt x="470" y="6382"/>
                  </a:cubicBezTo>
                  <a:cubicBezTo>
                    <a:pt x="470" y="6382"/>
                    <a:pt x="470" y="6627"/>
                    <a:pt x="470" y="6627"/>
                  </a:cubicBezTo>
                  <a:cubicBezTo>
                    <a:pt x="470" y="7118"/>
                    <a:pt x="235" y="6873"/>
                    <a:pt x="0" y="7118"/>
                  </a:cubicBezTo>
                  <a:cubicBezTo>
                    <a:pt x="0" y="7364"/>
                    <a:pt x="0" y="7609"/>
                    <a:pt x="0" y="7609"/>
                  </a:cubicBezTo>
                  <a:cubicBezTo>
                    <a:pt x="0" y="7855"/>
                    <a:pt x="235" y="7855"/>
                    <a:pt x="235" y="7855"/>
                  </a:cubicBezTo>
                  <a:cubicBezTo>
                    <a:pt x="235" y="7855"/>
                    <a:pt x="470" y="7855"/>
                    <a:pt x="470" y="8100"/>
                  </a:cubicBezTo>
                  <a:cubicBezTo>
                    <a:pt x="704" y="8100"/>
                    <a:pt x="704" y="8345"/>
                    <a:pt x="939" y="8591"/>
                  </a:cubicBezTo>
                  <a:cubicBezTo>
                    <a:pt x="939" y="8591"/>
                    <a:pt x="1174" y="8836"/>
                    <a:pt x="939" y="8836"/>
                  </a:cubicBezTo>
                  <a:cubicBezTo>
                    <a:pt x="939" y="9082"/>
                    <a:pt x="939" y="9082"/>
                    <a:pt x="939" y="9082"/>
                  </a:cubicBezTo>
                  <a:cubicBezTo>
                    <a:pt x="939" y="9327"/>
                    <a:pt x="939" y="9327"/>
                    <a:pt x="939" y="9573"/>
                  </a:cubicBezTo>
                  <a:cubicBezTo>
                    <a:pt x="939" y="9573"/>
                    <a:pt x="939" y="9573"/>
                    <a:pt x="939" y="9818"/>
                  </a:cubicBezTo>
                  <a:cubicBezTo>
                    <a:pt x="939" y="9818"/>
                    <a:pt x="1174" y="9818"/>
                    <a:pt x="1174" y="9818"/>
                  </a:cubicBezTo>
                  <a:cubicBezTo>
                    <a:pt x="1409" y="10064"/>
                    <a:pt x="1174" y="10064"/>
                    <a:pt x="1174" y="10309"/>
                  </a:cubicBezTo>
                  <a:cubicBezTo>
                    <a:pt x="1174" y="10309"/>
                    <a:pt x="1409" y="10555"/>
                    <a:pt x="1409" y="10555"/>
                  </a:cubicBezTo>
                  <a:cubicBezTo>
                    <a:pt x="1409" y="10555"/>
                    <a:pt x="1174" y="10800"/>
                    <a:pt x="1174" y="10800"/>
                  </a:cubicBezTo>
                  <a:cubicBezTo>
                    <a:pt x="1174" y="11045"/>
                    <a:pt x="1174" y="11045"/>
                    <a:pt x="1174" y="11291"/>
                  </a:cubicBezTo>
                  <a:cubicBezTo>
                    <a:pt x="1174" y="11291"/>
                    <a:pt x="939" y="11291"/>
                    <a:pt x="939" y="11536"/>
                  </a:cubicBezTo>
                  <a:cubicBezTo>
                    <a:pt x="939" y="11536"/>
                    <a:pt x="1174" y="11782"/>
                    <a:pt x="1174" y="12027"/>
                  </a:cubicBezTo>
                  <a:cubicBezTo>
                    <a:pt x="1174" y="12027"/>
                    <a:pt x="1409" y="12027"/>
                    <a:pt x="1174" y="12273"/>
                  </a:cubicBezTo>
                  <a:cubicBezTo>
                    <a:pt x="1174" y="12273"/>
                    <a:pt x="1174" y="12518"/>
                    <a:pt x="1174" y="12518"/>
                  </a:cubicBezTo>
                  <a:cubicBezTo>
                    <a:pt x="1409" y="12764"/>
                    <a:pt x="1643" y="12764"/>
                    <a:pt x="1643" y="12764"/>
                  </a:cubicBezTo>
                  <a:cubicBezTo>
                    <a:pt x="1878" y="13009"/>
                    <a:pt x="1643" y="13009"/>
                    <a:pt x="1643" y="13255"/>
                  </a:cubicBezTo>
                  <a:cubicBezTo>
                    <a:pt x="1878" y="13255"/>
                    <a:pt x="1878" y="13255"/>
                    <a:pt x="1878" y="13500"/>
                  </a:cubicBezTo>
                  <a:cubicBezTo>
                    <a:pt x="1878" y="13991"/>
                    <a:pt x="1409" y="14482"/>
                    <a:pt x="1409" y="14973"/>
                  </a:cubicBezTo>
                  <a:cubicBezTo>
                    <a:pt x="1643" y="14973"/>
                    <a:pt x="1878" y="14973"/>
                    <a:pt x="1878" y="14727"/>
                  </a:cubicBezTo>
                  <a:cubicBezTo>
                    <a:pt x="1878" y="14482"/>
                    <a:pt x="1643" y="14482"/>
                    <a:pt x="1878" y="14482"/>
                  </a:cubicBezTo>
                  <a:cubicBezTo>
                    <a:pt x="1878" y="14482"/>
                    <a:pt x="2113" y="14482"/>
                    <a:pt x="2113" y="14482"/>
                  </a:cubicBezTo>
                  <a:cubicBezTo>
                    <a:pt x="2113" y="14482"/>
                    <a:pt x="2113" y="14482"/>
                    <a:pt x="2113" y="14482"/>
                  </a:cubicBezTo>
                  <a:cubicBezTo>
                    <a:pt x="2113" y="14482"/>
                    <a:pt x="2348" y="14482"/>
                    <a:pt x="2348" y="14482"/>
                  </a:cubicBezTo>
                  <a:cubicBezTo>
                    <a:pt x="2348" y="14727"/>
                    <a:pt x="2348" y="14727"/>
                    <a:pt x="2348" y="14727"/>
                  </a:cubicBezTo>
                  <a:cubicBezTo>
                    <a:pt x="2348" y="14973"/>
                    <a:pt x="2583" y="14973"/>
                    <a:pt x="2583" y="14973"/>
                  </a:cubicBezTo>
                  <a:cubicBezTo>
                    <a:pt x="2583" y="14973"/>
                    <a:pt x="2583" y="15218"/>
                    <a:pt x="2583" y="15218"/>
                  </a:cubicBezTo>
                  <a:cubicBezTo>
                    <a:pt x="2583" y="15218"/>
                    <a:pt x="2583" y="15218"/>
                    <a:pt x="2583" y="15218"/>
                  </a:cubicBezTo>
                  <a:cubicBezTo>
                    <a:pt x="2583" y="15218"/>
                    <a:pt x="2817" y="15218"/>
                    <a:pt x="2817" y="15218"/>
                  </a:cubicBezTo>
                  <a:cubicBezTo>
                    <a:pt x="3052" y="15218"/>
                    <a:pt x="3052" y="15218"/>
                    <a:pt x="3287" y="15218"/>
                  </a:cubicBezTo>
                  <a:cubicBezTo>
                    <a:pt x="3287" y="15464"/>
                    <a:pt x="3287" y="15464"/>
                    <a:pt x="3287" y="15464"/>
                  </a:cubicBezTo>
                  <a:cubicBezTo>
                    <a:pt x="3522" y="15464"/>
                    <a:pt x="3522" y="15464"/>
                    <a:pt x="3522" y="15464"/>
                  </a:cubicBezTo>
                  <a:cubicBezTo>
                    <a:pt x="3757" y="15464"/>
                    <a:pt x="3522" y="15709"/>
                    <a:pt x="3757" y="15709"/>
                  </a:cubicBezTo>
                  <a:cubicBezTo>
                    <a:pt x="3757" y="15709"/>
                    <a:pt x="3757" y="15464"/>
                    <a:pt x="3991" y="15464"/>
                  </a:cubicBezTo>
                  <a:cubicBezTo>
                    <a:pt x="3991" y="15709"/>
                    <a:pt x="3991" y="15709"/>
                    <a:pt x="3991" y="15955"/>
                  </a:cubicBezTo>
                  <a:cubicBezTo>
                    <a:pt x="3991" y="15955"/>
                    <a:pt x="3991" y="15709"/>
                    <a:pt x="4226" y="15709"/>
                  </a:cubicBezTo>
                  <a:cubicBezTo>
                    <a:pt x="4226" y="15709"/>
                    <a:pt x="4226" y="15709"/>
                    <a:pt x="4226" y="15709"/>
                  </a:cubicBezTo>
                  <a:cubicBezTo>
                    <a:pt x="4226" y="15709"/>
                    <a:pt x="4461" y="15709"/>
                    <a:pt x="4461" y="15709"/>
                  </a:cubicBezTo>
                  <a:cubicBezTo>
                    <a:pt x="4461" y="15709"/>
                    <a:pt x="4461" y="15709"/>
                    <a:pt x="4461" y="15709"/>
                  </a:cubicBezTo>
                  <a:cubicBezTo>
                    <a:pt x="4696" y="15709"/>
                    <a:pt x="4930" y="15955"/>
                    <a:pt x="4930" y="15955"/>
                  </a:cubicBezTo>
                  <a:cubicBezTo>
                    <a:pt x="4930" y="15955"/>
                    <a:pt x="4930" y="15955"/>
                    <a:pt x="4930" y="16200"/>
                  </a:cubicBezTo>
                  <a:cubicBezTo>
                    <a:pt x="4696" y="16445"/>
                    <a:pt x="4461" y="16200"/>
                    <a:pt x="4461" y="16445"/>
                  </a:cubicBezTo>
                  <a:cubicBezTo>
                    <a:pt x="4461" y="16445"/>
                    <a:pt x="4461" y="16691"/>
                    <a:pt x="4461" y="16691"/>
                  </a:cubicBezTo>
                  <a:cubicBezTo>
                    <a:pt x="4461" y="16691"/>
                    <a:pt x="4696" y="16691"/>
                    <a:pt x="4696" y="16691"/>
                  </a:cubicBezTo>
                  <a:cubicBezTo>
                    <a:pt x="4696" y="16691"/>
                    <a:pt x="4696" y="16691"/>
                    <a:pt x="4696" y="16691"/>
                  </a:cubicBezTo>
                  <a:cubicBezTo>
                    <a:pt x="4696" y="16691"/>
                    <a:pt x="4696" y="16936"/>
                    <a:pt x="4696" y="16936"/>
                  </a:cubicBezTo>
                  <a:cubicBezTo>
                    <a:pt x="4930" y="16936"/>
                    <a:pt x="4930" y="16936"/>
                    <a:pt x="4930" y="16936"/>
                  </a:cubicBezTo>
                  <a:cubicBezTo>
                    <a:pt x="5165" y="17182"/>
                    <a:pt x="5165" y="17427"/>
                    <a:pt x="5165" y="17427"/>
                  </a:cubicBezTo>
                  <a:cubicBezTo>
                    <a:pt x="5400" y="17918"/>
                    <a:pt x="5635" y="17427"/>
                    <a:pt x="5870" y="17427"/>
                  </a:cubicBezTo>
                  <a:cubicBezTo>
                    <a:pt x="5870" y="17182"/>
                    <a:pt x="6104" y="17182"/>
                    <a:pt x="6104" y="17182"/>
                  </a:cubicBezTo>
                  <a:cubicBezTo>
                    <a:pt x="6339" y="17182"/>
                    <a:pt x="5635" y="16445"/>
                    <a:pt x="6104" y="16445"/>
                  </a:cubicBezTo>
                  <a:cubicBezTo>
                    <a:pt x="6104" y="16445"/>
                    <a:pt x="6574" y="16691"/>
                    <a:pt x="6574" y="16691"/>
                  </a:cubicBezTo>
                  <a:cubicBezTo>
                    <a:pt x="6574" y="16691"/>
                    <a:pt x="6809" y="16936"/>
                    <a:pt x="6809" y="16936"/>
                  </a:cubicBezTo>
                  <a:cubicBezTo>
                    <a:pt x="6809" y="16936"/>
                    <a:pt x="6809" y="16936"/>
                    <a:pt x="6809" y="16936"/>
                  </a:cubicBezTo>
                  <a:cubicBezTo>
                    <a:pt x="6809" y="16936"/>
                    <a:pt x="6809" y="17182"/>
                    <a:pt x="7043" y="17182"/>
                  </a:cubicBezTo>
                  <a:cubicBezTo>
                    <a:pt x="7043" y="16936"/>
                    <a:pt x="7043" y="17182"/>
                    <a:pt x="7043" y="17182"/>
                  </a:cubicBezTo>
                  <a:cubicBezTo>
                    <a:pt x="7043" y="17182"/>
                    <a:pt x="7278" y="17182"/>
                    <a:pt x="7278" y="17182"/>
                  </a:cubicBezTo>
                  <a:cubicBezTo>
                    <a:pt x="7278" y="17182"/>
                    <a:pt x="7278" y="17182"/>
                    <a:pt x="7513" y="17182"/>
                  </a:cubicBezTo>
                  <a:cubicBezTo>
                    <a:pt x="7513" y="17182"/>
                    <a:pt x="7513" y="17182"/>
                    <a:pt x="7513" y="17182"/>
                  </a:cubicBezTo>
                  <a:cubicBezTo>
                    <a:pt x="7513" y="17182"/>
                    <a:pt x="7513" y="16936"/>
                    <a:pt x="7748" y="16936"/>
                  </a:cubicBezTo>
                  <a:cubicBezTo>
                    <a:pt x="7748" y="16936"/>
                    <a:pt x="7748" y="16936"/>
                    <a:pt x="7748" y="16936"/>
                  </a:cubicBezTo>
                  <a:cubicBezTo>
                    <a:pt x="7748" y="16936"/>
                    <a:pt x="7748" y="17182"/>
                    <a:pt x="7748" y="17182"/>
                  </a:cubicBezTo>
                  <a:cubicBezTo>
                    <a:pt x="7748" y="17427"/>
                    <a:pt x="7748" y="17182"/>
                    <a:pt x="7748" y="17427"/>
                  </a:cubicBezTo>
                  <a:cubicBezTo>
                    <a:pt x="7748" y="17427"/>
                    <a:pt x="7513" y="17427"/>
                    <a:pt x="7513" y="17427"/>
                  </a:cubicBezTo>
                  <a:cubicBezTo>
                    <a:pt x="7278" y="17673"/>
                    <a:pt x="7748" y="17673"/>
                    <a:pt x="7748" y="17673"/>
                  </a:cubicBezTo>
                  <a:cubicBezTo>
                    <a:pt x="7748" y="17673"/>
                    <a:pt x="7748" y="17918"/>
                    <a:pt x="7983" y="17918"/>
                  </a:cubicBezTo>
                  <a:cubicBezTo>
                    <a:pt x="7983" y="18164"/>
                    <a:pt x="8217" y="18164"/>
                    <a:pt x="8217" y="17918"/>
                  </a:cubicBezTo>
                  <a:cubicBezTo>
                    <a:pt x="8452" y="17918"/>
                    <a:pt x="8452" y="17918"/>
                    <a:pt x="8452" y="17918"/>
                  </a:cubicBezTo>
                  <a:cubicBezTo>
                    <a:pt x="8452" y="17918"/>
                    <a:pt x="8452" y="17918"/>
                    <a:pt x="8452" y="17918"/>
                  </a:cubicBezTo>
                  <a:cubicBezTo>
                    <a:pt x="8452" y="17918"/>
                    <a:pt x="8452" y="17918"/>
                    <a:pt x="8687" y="18164"/>
                  </a:cubicBezTo>
                  <a:cubicBezTo>
                    <a:pt x="8687" y="18164"/>
                    <a:pt x="8687" y="18164"/>
                    <a:pt x="8922" y="18164"/>
                  </a:cubicBezTo>
                  <a:cubicBezTo>
                    <a:pt x="8922" y="18164"/>
                    <a:pt x="8922" y="18409"/>
                    <a:pt x="9157" y="18164"/>
                  </a:cubicBezTo>
                  <a:cubicBezTo>
                    <a:pt x="9157" y="18164"/>
                    <a:pt x="9391" y="18409"/>
                    <a:pt x="9391" y="18409"/>
                  </a:cubicBezTo>
                  <a:cubicBezTo>
                    <a:pt x="9391" y="18409"/>
                    <a:pt x="9626" y="18409"/>
                    <a:pt x="9626" y="18409"/>
                  </a:cubicBezTo>
                  <a:cubicBezTo>
                    <a:pt x="9626" y="18409"/>
                    <a:pt x="9626" y="18409"/>
                    <a:pt x="9626" y="18655"/>
                  </a:cubicBezTo>
                  <a:cubicBezTo>
                    <a:pt x="9626" y="18655"/>
                    <a:pt x="9626" y="18900"/>
                    <a:pt x="9626" y="19145"/>
                  </a:cubicBezTo>
                  <a:cubicBezTo>
                    <a:pt x="9861" y="19145"/>
                    <a:pt x="10096" y="19145"/>
                    <a:pt x="10096" y="19391"/>
                  </a:cubicBezTo>
                  <a:cubicBezTo>
                    <a:pt x="10096" y="19391"/>
                    <a:pt x="10096" y="19636"/>
                    <a:pt x="10096" y="19636"/>
                  </a:cubicBezTo>
                  <a:cubicBezTo>
                    <a:pt x="10330" y="19882"/>
                    <a:pt x="10330" y="19636"/>
                    <a:pt x="10330" y="19882"/>
                  </a:cubicBezTo>
                  <a:cubicBezTo>
                    <a:pt x="10565" y="19882"/>
                    <a:pt x="10330" y="19882"/>
                    <a:pt x="10330" y="20127"/>
                  </a:cubicBezTo>
                  <a:cubicBezTo>
                    <a:pt x="10565" y="20127"/>
                    <a:pt x="10565" y="20127"/>
                    <a:pt x="10565" y="20127"/>
                  </a:cubicBezTo>
                  <a:cubicBezTo>
                    <a:pt x="10800" y="20127"/>
                    <a:pt x="10800" y="20127"/>
                    <a:pt x="11035" y="19882"/>
                  </a:cubicBezTo>
                  <a:cubicBezTo>
                    <a:pt x="11035" y="19882"/>
                    <a:pt x="11035" y="19882"/>
                    <a:pt x="11035" y="19636"/>
                  </a:cubicBezTo>
                  <a:cubicBezTo>
                    <a:pt x="11035" y="19636"/>
                    <a:pt x="11270" y="19636"/>
                    <a:pt x="11270" y="19636"/>
                  </a:cubicBezTo>
                  <a:cubicBezTo>
                    <a:pt x="11504" y="19636"/>
                    <a:pt x="11504" y="19391"/>
                    <a:pt x="11504" y="19636"/>
                  </a:cubicBezTo>
                  <a:cubicBezTo>
                    <a:pt x="11739" y="19636"/>
                    <a:pt x="11739" y="20127"/>
                    <a:pt x="11974" y="19882"/>
                  </a:cubicBezTo>
                  <a:cubicBezTo>
                    <a:pt x="11739" y="20127"/>
                    <a:pt x="11974" y="20127"/>
                    <a:pt x="11974" y="20127"/>
                  </a:cubicBezTo>
                  <a:cubicBezTo>
                    <a:pt x="12209" y="20127"/>
                    <a:pt x="12209" y="20127"/>
                    <a:pt x="12209" y="20127"/>
                  </a:cubicBezTo>
                  <a:cubicBezTo>
                    <a:pt x="12209" y="20127"/>
                    <a:pt x="12209" y="20373"/>
                    <a:pt x="12209" y="20373"/>
                  </a:cubicBezTo>
                  <a:cubicBezTo>
                    <a:pt x="12209" y="20373"/>
                    <a:pt x="12209" y="20618"/>
                    <a:pt x="12209" y="20618"/>
                  </a:cubicBezTo>
                  <a:cubicBezTo>
                    <a:pt x="12209" y="20618"/>
                    <a:pt x="12209" y="20618"/>
                    <a:pt x="12209" y="20864"/>
                  </a:cubicBezTo>
                  <a:cubicBezTo>
                    <a:pt x="12209" y="21109"/>
                    <a:pt x="12443" y="20618"/>
                    <a:pt x="12678" y="20618"/>
                  </a:cubicBezTo>
                  <a:cubicBezTo>
                    <a:pt x="12678" y="20864"/>
                    <a:pt x="12678" y="20864"/>
                    <a:pt x="12913" y="20864"/>
                  </a:cubicBezTo>
                  <a:cubicBezTo>
                    <a:pt x="12913" y="20864"/>
                    <a:pt x="12913" y="20618"/>
                    <a:pt x="12913" y="20373"/>
                  </a:cubicBezTo>
                  <a:cubicBezTo>
                    <a:pt x="12913" y="20373"/>
                    <a:pt x="13148" y="20373"/>
                    <a:pt x="13383" y="20373"/>
                  </a:cubicBezTo>
                  <a:cubicBezTo>
                    <a:pt x="13383" y="20373"/>
                    <a:pt x="13383" y="20127"/>
                    <a:pt x="13383" y="20127"/>
                  </a:cubicBezTo>
                  <a:cubicBezTo>
                    <a:pt x="13383" y="20127"/>
                    <a:pt x="13383" y="20127"/>
                    <a:pt x="13617" y="20127"/>
                  </a:cubicBezTo>
                  <a:cubicBezTo>
                    <a:pt x="13617" y="20127"/>
                    <a:pt x="13617" y="20127"/>
                    <a:pt x="13617" y="20127"/>
                  </a:cubicBezTo>
                  <a:cubicBezTo>
                    <a:pt x="13852" y="20127"/>
                    <a:pt x="13852" y="20127"/>
                    <a:pt x="13852" y="20127"/>
                  </a:cubicBezTo>
                  <a:cubicBezTo>
                    <a:pt x="13852" y="20127"/>
                    <a:pt x="14087" y="20127"/>
                    <a:pt x="14087" y="20127"/>
                  </a:cubicBezTo>
                  <a:cubicBezTo>
                    <a:pt x="14322" y="20127"/>
                    <a:pt x="14322" y="20373"/>
                    <a:pt x="14322" y="20373"/>
                  </a:cubicBezTo>
                  <a:cubicBezTo>
                    <a:pt x="14322" y="20373"/>
                    <a:pt x="14557" y="20373"/>
                    <a:pt x="14791" y="20373"/>
                  </a:cubicBezTo>
                  <a:cubicBezTo>
                    <a:pt x="14791" y="20373"/>
                    <a:pt x="14791" y="20373"/>
                    <a:pt x="15026" y="20373"/>
                  </a:cubicBezTo>
                  <a:cubicBezTo>
                    <a:pt x="15026" y="20127"/>
                    <a:pt x="15261" y="20127"/>
                    <a:pt x="15026" y="20127"/>
                  </a:cubicBezTo>
                  <a:cubicBezTo>
                    <a:pt x="15026" y="19882"/>
                    <a:pt x="15026" y="20127"/>
                    <a:pt x="15261" y="20127"/>
                  </a:cubicBezTo>
                  <a:cubicBezTo>
                    <a:pt x="15261" y="20127"/>
                    <a:pt x="15261" y="19882"/>
                    <a:pt x="15496" y="19882"/>
                  </a:cubicBezTo>
                  <a:cubicBezTo>
                    <a:pt x="15496" y="19882"/>
                    <a:pt x="15730" y="20127"/>
                    <a:pt x="15730" y="20127"/>
                  </a:cubicBezTo>
                  <a:cubicBezTo>
                    <a:pt x="15965" y="20127"/>
                    <a:pt x="15965" y="20127"/>
                    <a:pt x="16200" y="20127"/>
                  </a:cubicBezTo>
                  <a:cubicBezTo>
                    <a:pt x="16200" y="20127"/>
                    <a:pt x="16435" y="20127"/>
                    <a:pt x="16435" y="20373"/>
                  </a:cubicBezTo>
                  <a:cubicBezTo>
                    <a:pt x="16670" y="19882"/>
                    <a:pt x="16904" y="20618"/>
                    <a:pt x="17139" y="20618"/>
                  </a:cubicBezTo>
                  <a:cubicBezTo>
                    <a:pt x="17139" y="20864"/>
                    <a:pt x="17139" y="20864"/>
                    <a:pt x="17374" y="20864"/>
                  </a:cubicBezTo>
                  <a:cubicBezTo>
                    <a:pt x="17374" y="20864"/>
                    <a:pt x="17374" y="20864"/>
                    <a:pt x="17374" y="20864"/>
                  </a:cubicBezTo>
                  <a:cubicBezTo>
                    <a:pt x="17609" y="20864"/>
                    <a:pt x="17374" y="21109"/>
                    <a:pt x="17609" y="21109"/>
                  </a:cubicBezTo>
                  <a:cubicBezTo>
                    <a:pt x="17609" y="21109"/>
                    <a:pt x="17609" y="21109"/>
                    <a:pt x="17843" y="21109"/>
                  </a:cubicBezTo>
                  <a:cubicBezTo>
                    <a:pt x="17843" y="21109"/>
                    <a:pt x="17843" y="21109"/>
                    <a:pt x="17843" y="21109"/>
                  </a:cubicBezTo>
                  <a:cubicBezTo>
                    <a:pt x="18078" y="21109"/>
                    <a:pt x="18313" y="21109"/>
                    <a:pt x="18313" y="21109"/>
                  </a:cubicBezTo>
                  <a:cubicBezTo>
                    <a:pt x="18313" y="21355"/>
                    <a:pt x="18548" y="21355"/>
                    <a:pt x="18548" y="21355"/>
                  </a:cubicBezTo>
                  <a:cubicBezTo>
                    <a:pt x="18548" y="21355"/>
                    <a:pt x="18783" y="21355"/>
                    <a:pt x="18783" y="21355"/>
                  </a:cubicBezTo>
                  <a:cubicBezTo>
                    <a:pt x="18783" y="21355"/>
                    <a:pt x="18783" y="21600"/>
                    <a:pt x="18783" y="21600"/>
                  </a:cubicBezTo>
                  <a:cubicBezTo>
                    <a:pt x="19017" y="21355"/>
                    <a:pt x="18783" y="20864"/>
                    <a:pt x="18548" y="20864"/>
                  </a:cubicBezTo>
                  <a:cubicBezTo>
                    <a:pt x="18548" y="20618"/>
                    <a:pt x="18783" y="20373"/>
                    <a:pt x="18548" y="20127"/>
                  </a:cubicBezTo>
                  <a:cubicBezTo>
                    <a:pt x="18548" y="19882"/>
                    <a:pt x="18313" y="19636"/>
                    <a:pt x="18548" y="19391"/>
                  </a:cubicBezTo>
                  <a:cubicBezTo>
                    <a:pt x="18783" y="19145"/>
                    <a:pt x="19017" y="18655"/>
                    <a:pt x="19252" y="18409"/>
                  </a:cubicBezTo>
                  <a:cubicBezTo>
                    <a:pt x="19722" y="17918"/>
                    <a:pt x="19957" y="17427"/>
                    <a:pt x="20426" y="17182"/>
                  </a:cubicBezTo>
                  <a:cubicBezTo>
                    <a:pt x="20661" y="16936"/>
                    <a:pt x="20661" y="16691"/>
                    <a:pt x="20896" y="16691"/>
                  </a:cubicBezTo>
                  <a:cubicBezTo>
                    <a:pt x="21130" y="16691"/>
                    <a:pt x="21365" y="16691"/>
                    <a:pt x="21365" y="16445"/>
                  </a:cubicBezTo>
                  <a:cubicBezTo>
                    <a:pt x="21365" y="16445"/>
                    <a:pt x="21365" y="16445"/>
                    <a:pt x="21365" y="16200"/>
                  </a:cubicBezTo>
                  <a:cubicBezTo>
                    <a:pt x="21365" y="16200"/>
                    <a:pt x="21600" y="16200"/>
                    <a:pt x="21600" y="16200"/>
                  </a:cubicBezTo>
                  <a:cubicBezTo>
                    <a:pt x="21600" y="15955"/>
                    <a:pt x="21600" y="15709"/>
                    <a:pt x="21600" y="15464"/>
                  </a:cubicBezTo>
                  <a:cubicBezTo>
                    <a:pt x="21600" y="15464"/>
                    <a:pt x="21365" y="15218"/>
                    <a:pt x="21365" y="15218"/>
                  </a:cubicBezTo>
                  <a:cubicBezTo>
                    <a:pt x="21365" y="15218"/>
                    <a:pt x="21130" y="15218"/>
                    <a:pt x="21365" y="14973"/>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06" name="Shape 2707">
              <a:extLst>
                <a:ext uri="{FF2B5EF4-FFF2-40B4-BE49-F238E27FC236}">
                  <a16:creationId xmlns:a16="http://schemas.microsoft.com/office/drawing/2014/main" id="{3547EE9F-0BC8-4BB8-AA4D-C770E299F353}"/>
                </a:ext>
              </a:extLst>
            </p:cNvPr>
            <p:cNvSpPr/>
            <p:nvPr/>
          </p:nvSpPr>
          <p:spPr>
            <a:xfrm>
              <a:off x="2706994" y="9354586"/>
              <a:ext cx="513274" cy="583039"/>
            </a:xfrm>
            <a:custGeom>
              <a:avLst/>
              <a:gdLst/>
              <a:ahLst/>
              <a:cxnLst>
                <a:cxn ang="0">
                  <a:pos x="wd2" y="hd2"/>
                </a:cxn>
                <a:cxn ang="5400000">
                  <a:pos x="wd2" y="hd2"/>
                </a:cxn>
                <a:cxn ang="10800000">
                  <a:pos x="wd2" y="hd2"/>
                </a:cxn>
                <a:cxn ang="16200000">
                  <a:pos x="wd2" y="hd2"/>
                </a:cxn>
              </a:cxnLst>
              <a:rect l="0" t="0" r="r" b="b"/>
              <a:pathLst>
                <a:path w="21600" h="21600" extrusionOk="0">
                  <a:moveTo>
                    <a:pt x="4800" y="16332"/>
                  </a:moveTo>
                  <a:cubicBezTo>
                    <a:pt x="4200" y="16859"/>
                    <a:pt x="4200" y="16332"/>
                    <a:pt x="3600" y="16332"/>
                  </a:cubicBezTo>
                  <a:cubicBezTo>
                    <a:pt x="3600" y="16332"/>
                    <a:pt x="3600" y="16859"/>
                    <a:pt x="3600" y="16859"/>
                  </a:cubicBezTo>
                  <a:cubicBezTo>
                    <a:pt x="3000" y="16859"/>
                    <a:pt x="3000" y="16859"/>
                    <a:pt x="2400" y="16859"/>
                  </a:cubicBezTo>
                  <a:cubicBezTo>
                    <a:pt x="1800" y="16859"/>
                    <a:pt x="1800" y="16332"/>
                    <a:pt x="1200" y="16332"/>
                  </a:cubicBezTo>
                  <a:cubicBezTo>
                    <a:pt x="600" y="16332"/>
                    <a:pt x="0" y="16332"/>
                    <a:pt x="0" y="16332"/>
                  </a:cubicBezTo>
                  <a:cubicBezTo>
                    <a:pt x="0" y="16859"/>
                    <a:pt x="0" y="17385"/>
                    <a:pt x="0" y="17385"/>
                  </a:cubicBezTo>
                  <a:cubicBezTo>
                    <a:pt x="600" y="17385"/>
                    <a:pt x="600" y="17912"/>
                    <a:pt x="1200" y="17385"/>
                  </a:cubicBezTo>
                  <a:cubicBezTo>
                    <a:pt x="1200" y="17385"/>
                    <a:pt x="1200" y="17385"/>
                    <a:pt x="1200" y="17385"/>
                  </a:cubicBezTo>
                  <a:cubicBezTo>
                    <a:pt x="1800" y="17385"/>
                    <a:pt x="2400" y="17385"/>
                    <a:pt x="2400" y="17385"/>
                  </a:cubicBezTo>
                  <a:cubicBezTo>
                    <a:pt x="2400" y="17385"/>
                    <a:pt x="2400" y="17912"/>
                    <a:pt x="2400" y="17912"/>
                  </a:cubicBezTo>
                  <a:cubicBezTo>
                    <a:pt x="3000" y="17912"/>
                    <a:pt x="3600" y="17912"/>
                    <a:pt x="4200" y="17385"/>
                  </a:cubicBezTo>
                  <a:cubicBezTo>
                    <a:pt x="4200" y="17385"/>
                    <a:pt x="5400" y="16859"/>
                    <a:pt x="4800" y="16332"/>
                  </a:cubicBezTo>
                  <a:close/>
                  <a:moveTo>
                    <a:pt x="21600" y="2107"/>
                  </a:moveTo>
                  <a:cubicBezTo>
                    <a:pt x="21600" y="2107"/>
                    <a:pt x="21600" y="2107"/>
                    <a:pt x="21600" y="1580"/>
                  </a:cubicBezTo>
                  <a:cubicBezTo>
                    <a:pt x="21600" y="1580"/>
                    <a:pt x="21000" y="1580"/>
                    <a:pt x="21000" y="1580"/>
                  </a:cubicBezTo>
                  <a:cubicBezTo>
                    <a:pt x="21000" y="1580"/>
                    <a:pt x="20400" y="1580"/>
                    <a:pt x="21000" y="1054"/>
                  </a:cubicBezTo>
                  <a:cubicBezTo>
                    <a:pt x="20400" y="1580"/>
                    <a:pt x="19800" y="1054"/>
                    <a:pt x="19800" y="527"/>
                  </a:cubicBezTo>
                  <a:cubicBezTo>
                    <a:pt x="19800" y="0"/>
                    <a:pt x="19800" y="0"/>
                    <a:pt x="19200" y="0"/>
                  </a:cubicBezTo>
                  <a:cubicBezTo>
                    <a:pt x="18600" y="0"/>
                    <a:pt x="18600" y="0"/>
                    <a:pt x="18600" y="0"/>
                  </a:cubicBezTo>
                  <a:cubicBezTo>
                    <a:pt x="18000" y="0"/>
                    <a:pt x="17400" y="0"/>
                    <a:pt x="16800" y="527"/>
                  </a:cubicBezTo>
                  <a:cubicBezTo>
                    <a:pt x="16800" y="527"/>
                    <a:pt x="16800" y="527"/>
                    <a:pt x="16200" y="527"/>
                  </a:cubicBezTo>
                  <a:cubicBezTo>
                    <a:pt x="15600" y="527"/>
                    <a:pt x="15000" y="527"/>
                    <a:pt x="14400" y="527"/>
                  </a:cubicBezTo>
                  <a:cubicBezTo>
                    <a:pt x="13800" y="527"/>
                    <a:pt x="12600" y="1054"/>
                    <a:pt x="12000" y="1580"/>
                  </a:cubicBezTo>
                  <a:cubicBezTo>
                    <a:pt x="12000" y="1580"/>
                    <a:pt x="12000" y="2107"/>
                    <a:pt x="11400" y="2107"/>
                  </a:cubicBezTo>
                  <a:cubicBezTo>
                    <a:pt x="11400" y="2634"/>
                    <a:pt x="11400" y="2634"/>
                    <a:pt x="10800" y="3161"/>
                  </a:cubicBezTo>
                  <a:cubicBezTo>
                    <a:pt x="10200" y="3161"/>
                    <a:pt x="10200" y="3688"/>
                    <a:pt x="9600" y="4215"/>
                  </a:cubicBezTo>
                  <a:cubicBezTo>
                    <a:pt x="9000" y="4215"/>
                    <a:pt x="7800" y="4741"/>
                    <a:pt x="8400" y="3688"/>
                  </a:cubicBezTo>
                  <a:cubicBezTo>
                    <a:pt x="7800" y="3688"/>
                    <a:pt x="7200" y="4741"/>
                    <a:pt x="7200" y="5268"/>
                  </a:cubicBezTo>
                  <a:cubicBezTo>
                    <a:pt x="6600" y="6322"/>
                    <a:pt x="6000" y="7902"/>
                    <a:pt x="5400" y="8956"/>
                  </a:cubicBezTo>
                  <a:cubicBezTo>
                    <a:pt x="5400" y="9483"/>
                    <a:pt x="5400" y="10010"/>
                    <a:pt x="4800" y="10537"/>
                  </a:cubicBezTo>
                  <a:cubicBezTo>
                    <a:pt x="4800" y="11063"/>
                    <a:pt x="4800" y="11590"/>
                    <a:pt x="4800" y="11590"/>
                  </a:cubicBezTo>
                  <a:cubicBezTo>
                    <a:pt x="4200" y="11590"/>
                    <a:pt x="4200" y="11590"/>
                    <a:pt x="3600" y="11590"/>
                  </a:cubicBezTo>
                  <a:cubicBezTo>
                    <a:pt x="3600" y="12117"/>
                    <a:pt x="4200" y="12644"/>
                    <a:pt x="4200" y="12644"/>
                  </a:cubicBezTo>
                  <a:cubicBezTo>
                    <a:pt x="4200" y="13171"/>
                    <a:pt x="3600" y="12644"/>
                    <a:pt x="3600" y="12644"/>
                  </a:cubicBezTo>
                  <a:cubicBezTo>
                    <a:pt x="3000" y="12644"/>
                    <a:pt x="3000" y="13171"/>
                    <a:pt x="3000" y="13171"/>
                  </a:cubicBezTo>
                  <a:cubicBezTo>
                    <a:pt x="3600" y="13171"/>
                    <a:pt x="3600" y="13171"/>
                    <a:pt x="4200" y="13698"/>
                  </a:cubicBezTo>
                  <a:cubicBezTo>
                    <a:pt x="4200" y="13698"/>
                    <a:pt x="4200" y="13698"/>
                    <a:pt x="4200" y="13698"/>
                  </a:cubicBezTo>
                  <a:cubicBezTo>
                    <a:pt x="4200" y="14224"/>
                    <a:pt x="4800" y="14224"/>
                    <a:pt x="4800" y="14224"/>
                  </a:cubicBezTo>
                  <a:cubicBezTo>
                    <a:pt x="3600" y="14224"/>
                    <a:pt x="4800" y="14751"/>
                    <a:pt x="4800" y="14751"/>
                  </a:cubicBezTo>
                  <a:cubicBezTo>
                    <a:pt x="4800" y="14751"/>
                    <a:pt x="4200" y="14751"/>
                    <a:pt x="3600" y="14751"/>
                  </a:cubicBezTo>
                  <a:cubicBezTo>
                    <a:pt x="3600" y="14751"/>
                    <a:pt x="4200" y="15278"/>
                    <a:pt x="4200" y="15278"/>
                  </a:cubicBezTo>
                  <a:cubicBezTo>
                    <a:pt x="4200" y="15278"/>
                    <a:pt x="4800" y="15278"/>
                    <a:pt x="4800" y="15278"/>
                  </a:cubicBezTo>
                  <a:cubicBezTo>
                    <a:pt x="5400" y="15805"/>
                    <a:pt x="5400" y="15805"/>
                    <a:pt x="5400" y="15805"/>
                  </a:cubicBezTo>
                  <a:cubicBezTo>
                    <a:pt x="4800" y="16332"/>
                    <a:pt x="4200" y="15805"/>
                    <a:pt x="4200" y="15805"/>
                  </a:cubicBezTo>
                  <a:cubicBezTo>
                    <a:pt x="4200" y="15805"/>
                    <a:pt x="4200" y="15278"/>
                    <a:pt x="3600" y="15278"/>
                  </a:cubicBezTo>
                  <a:cubicBezTo>
                    <a:pt x="3600" y="15278"/>
                    <a:pt x="3600" y="15278"/>
                    <a:pt x="3000" y="15278"/>
                  </a:cubicBezTo>
                  <a:cubicBezTo>
                    <a:pt x="3600" y="14751"/>
                    <a:pt x="3000" y="14751"/>
                    <a:pt x="3000" y="14751"/>
                  </a:cubicBezTo>
                  <a:cubicBezTo>
                    <a:pt x="2400" y="14751"/>
                    <a:pt x="1800" y="14751"/>
                    <a:pt x="1200" y="14751"/>
                  </a:cubicBezTo>
                  <a:cubicBezTo>
                    <a:pt x="600" y="15278"/>
                    <a:pt x="600" y="15278"/>
                    <a:pt x="600" y="15278"/>
                  </a:cubicBezTo>
                  <a:cubicBezTo>
                    <a:pt x="1200" y="15805"/>
                    <a:pt x="1200" y="15805"/>
                    <a:pt x="1800" y="15805"/>
                  </a:cubicBezTo>
                  <a:cubicBezTo>
                    <a:pt x="2400" y="15805"/>
                    <a:pt x="2400" y="16332"/>
                    <a:pt x="3000" y="16332"/>
                  </a:cubicBezTo>
                  <a:cubicBezTo>
                    <a:pt x="3000" y="16332"/>
                    <a:pt x="3000" y="16332"/>
                    <a:pt x="3600" y="16332"/>
                  </a:cubicBezTo>
                  <a:cubicBezTo>
                    <a:pt x="3600" y="15805"/>
                    <a:pt x="3600" y="15805"/>
                    <a:pt x="4200" y="16332"/>
                  </a:cubicBezTo>
                  <a:cubicBezTo>
                    <a:pt x="4200" y="16332"/>
                    <a:pt x="4800" y="16332"/>
                    <a:pt x="4800" y="16332"/>
                  </a:cubicBezTo>
                  <a:cubicBezTo>
                    <a:pt x="5400" y="16332"/>
                    <a:pt x="5400" y="16859"/>
                    <a:pt x="6000" y="16859"/>
                  </a:cubicBezTo>
                  <a:cubicBezTo>
                    <a:pt x="6000" y="16859"/>
                    <a:pt x="6000" y="16332"/>
                    <a:pt x="6000" y="15805"/>
                  </a:cubicBezTo>
                  <a:cubicBezTo>
                    <a:pt x="6000" y="15805"/>
                    <a:pt x="6600" y="15805"/>
                    <a:pt x="6600" y="15805"/>
                  </a:cubicBezTo>
                  <a:cubicBezTo>
                    <a:pt x="6600" y="15805"/>
                    <a:pt x="6600" y="16332"/>
                    <a:pt x="7200" y="16332"/>
                  </a:cubicBezTo>
                  <a:cubicBezTo>
                    <a:pt x="7800" y="16332"/>
                    <a:pt x="7800" y="15805"/>
                    <a:pt x="7800" y="15805"/>
                  </a:cubicBezTo>
                  <a:cubicBezTo>
                    <a:pt x="8400" y="15805"/>
                    <a:pt x="8400" y="15805"/>
                    <a:pt x="8400" y="16332"/>
                  </a:cubicBezTo>
                  <a:cubicBezTo>
                    <a:pt x="7800" y="16332"/>
                    <a:pt x="8400" y="16332"/>
                    <a:pt x="7800" y="16332"/>
                  </a:cubicBezTo>
                  <a:cubicBezTo>
                    <a:pt x="8400" y="16332"/>
                    <a:pt x="8400" y="16332"/>
                    <a:pt x="9000" y="16332"/>
                  </a:cubicBezTo>
                  <a:cubicBezTo>
                    <a:pt x="9000" y="15805"/>
                    <a:pt x="9600" y="15278"/>
                    <a:pt x="9600" y="15805"/>
                  </a:cubicBezTo>
                  <a:cubicBezTo>
                    <a:pt x="9600" y="16332"/>
                    <a:pt x="9600" y="16859"/>
                    <a:pt x="10200" y="16859"/>
                  </a:cubicBezTo>
                  <a:cubicBezTo>
                    <a:pt x="10200" y="16859"/>
                    <a:pt x="10200" y="16859"/>
                    <a:pt x="10200" y="16859"/>
                  </a:cubicBezTo>
                  <a:cubicBezTo>
                    <a:pt x="10800" y="17385"/>
                    <a:pt x="10200" y="17385"/>
                    <a:pt x="10800" y="17385"/>
                  </a:cubicBezTo>
                  <a:cubicBezTo>
                    <a:pt x="10800" y="17912"/>
                    <a:pt x="11400" y="17385"/>
                    <a:pt x="12000" y="17385"/>
                  </a:cubicBezTo>
                  <a:cubicBezTo>
                    <a:pt x="12600" y="17385"/>
                    <a:pt x="12000" y="17385"/>
                    <a:pt x="12600" y="17912"/>
                  </a:cubicBezTo>
                  <a:cubicBezTo>
                    <a:pt x="12600" y="17912"/>
                    <a:pt x="12600" y="17912"/>
                    <a:pt x="13200" y="17912"/>
                  </a:cubicBezTo>
                  <a:cubicBezTo>
                    <a:pt x="13200" y="17912"/>
                    <a:pt x="13200" y="17912"/>
                    <a:pt x="13200" y="17912"/>
                  </a:cubicBezTo>
                  <a:cubicBezTo>
                    <a:pt x="13200" y="17912"/>
                    <a:pt x="13800" y="18439"/>
                    <a:pt x="13800" y="18439"/>
                  </a:cubicBezTo>
                  <a:cubicBezTo>
                    <a:pt x="13800" y="18439"/>
                    <a:pt x="13800" y="17912"/>
                    <a:pt x="13800" y="18439"/>
                  </a:cubicBezTo>
                  <a:cubicBezTo>
                    <a:pt x="13800" y="18439"/>
                    <a:pt x="13800" y="18439"/>
                    <a:pt x="13800" y="18439"/>
                  </a:cubicBezTo>
                  <a:cubicBezTo>
                    <a:pt x="13800" y="18439"/>
                    <a:pt x="13800" y="18439"/>
                    <a:pt x="13800" y="18439"/>
                  </a:cubicBezTo>
                  <a:cubicBezTo>
                    <a:pt x="13800" y="18966"/>
                    <a:pt x="13800" y="18966"/>
                    <a:pt x="13800" y="18966"/>
                  </a:cubicBezTo>
                  <a:cubicBezTo>
                    <a:pt x="13800" y="18966"/>
                    <a:pt x="13200" y="19493"/>
                    <a:pt x="13200" y="20020"/>
                  </a:cubicBezTo>
                  <a:cubicBezTo>
                    <a:pt x="13200" y="19493"/>
                    <a:pt x="13200" y="20020"/>
                    <a:pt x="13800" y="20020"/>
                  </a:cubicBezTo>
                  <a:cubicBezTo>
                    <a:pt x="13200" y="20020"/>
                    <a:pt x="12600" y="20546"/>
                    <a:pt x="12600" y="20546"/>
                  </a:cubicBezTo>
                  <a:cubicBezTo>
                    <a:pt x="12600" y="20546"/>
                    <a:pt x="12600" y="20546"/>
                    <a:pt x="13200" y="21073"/>
                  </a:cubicBezTo>
                  <a:cubicBezTo>
                    <a:pt x="12600" y="20546"/>
                    <a:pt x="13200" y="21600"/>
                    <a:pt x="13200" y="21073"/>
                  </a:cubicBezTo>
                  <a:cubicBezTo>
                    <a:pt x="13200" y="21600"/>
                    <a:pt x="13200" y="21073"/>
                    <a:pt x="13200" y="21073"/>
                  </a:cubicBezTo>
                  <a:cubicBezTo>
                    <a:pt x="13800" y="21073"/>
                    <a:pt x="13800" y="21073"/>
                    <a:pt x="13800" y="21600"/>
                  </a:cubicBezTo>
                  <a:cubicBezTo>
                    <a:pt x="14400" y="21600"/>
                    <a:pt x="15000" y="21600"/>
                    <a:pt x="14400" y="21073"/>
                  </a:cubicBezTo>
                  <a:cubicBezTo>
                    <a:pt x="15000" y="21073"/>
                    <a:pt x="15000" y="20546"/>
                    <a:pt x="15000" y="20546"/>
                  </a:cubicBezTo>
                  <a:cubicBezTo>
                    <a:pt x="15600" y="20020"/>
                    <a:pt x="14400" y="20020"/>
                    <a:pt x="15000" y="19493"/>
                  </a:cubicBezTo>
                  <a:cubicBezTo>
                    <a:pt x="14400" y="19493"/>
                    <a:pt x="14400" y="19493"/>
                    <a:pt x="14400" y="19493"/>
                  </a:cubicBezTo>
                  <a:cubicBezTo>
                    <a:pt x="14400" y="19493"/>
                    <a:pt x="13800" y="18966"/>
                    <a:pt x="13800" y="18966"/>
                  </a:cubicBezTo>
                  <a:cubicBezTo>
                    <a:pt x="14400" y="18966"/>
                    <a:pt x="14400" y="19493"/>
                    <a:pt x="14400" y="18966"/>
                  </a:cubicBezTo>
                  <a:cubicBezTo>
                    <a:pt x="15000" y="18966"/>
                    <a:pt x="15600" y="18439"/>
                    <a:pt x="15600" y="18439"/>
                  </a:cubicBezTo>
                  <a:cubicBezTo>
                    <a:pt x="15600" y="18439"/>
                    <a:pt x="15600" y="18439"/>
                    <a:pt x="15600" y="17912"/>
                  </a:cubicBezTo>
                  <a:cubicBezTo>
                    <a:pt x="15600" y="17912"/>
                    <a:pt x="15600" y="17912"/>
                    <a:pt x="15600" y="17912"/>
                  </a:cubicBezTo>
                  <a:cubicBezTo>
                    <a:pt x="15600" y="17912"/>
                    <a:pt x="15000" y="18439"/>
                    <a:pt x="15000" y="17912"/>
                  </a:cubicBezTo>
                  <a:cubicBezTo>
                    <a:pt x="15000" y="17385"/>
                    <a:pt x="15600" y="17385"/>
                    <a:pt x="16200" y="16859"/>
                  </a:cubicBezTo>
                  <a:cubicBezTo>
                    <a:pt x="16200" y="16332"/>
                    <a:pt x="16200" y="15805"/>
                    <a:pt x="16200" y="15805"/>
                  </a:cubicBezTo>
                  <a:cubicBezTo>
                    <a:pt x="15600" y="15278"/>
                    <a:pt x="15600" y="15278"/>
                    <a:pt x="15600" y="14751"/>
                  </a:cubicBezTo>
                  <a:cubicBezTo>
                    <a:pt x="15000" y="14751"/>
                    <a:pt x="15600" y="14751"/>
                    <a:pt x="15600" y="14224"/>
                  </a:cubicBezTo>
                  <a:cubicBezTo>
                    <a:pt x="15600" y="14224"/>
                    <a:pt x="15000" y="14224"/>
                    <a:pt x="15000" y="14224"/>
                  </a:cubicBezTo>
                  <a:cubicBezTo>
                    <a:pt x="15000" y="14224"/>
                    <a:pt x="15000" y="14224"/>
                    <a:pt x="15000" y="13698"/>
                  </a:cubicBezTo>
                  <a:cubicBezTo>
                    <a:pt x="15000" y="13698"/>
                    <a:pt x="15000" y="13698"/>
                    <a:pt x="15000" y="13698"/>
                  </a:cubicBezTo>
                  <a:cubicBezTo>
                    <a:pt x="15000" y="13698"/>
                    <a:pt x="14400" y="13698"/>
                    <a:pt x="14400" y="13698"/>
                  </a:cubicBezTo>
                  <a:cubicBezTo>
                    <a:pt x="14400" y="13698"/>
                    <a:pt x="14400" y="13171"/>
                    <a:pt x="14400" y="13171"/>
                  </a:cubicBezTo>
                  <a:cubicBezTo>
                    <a:pt x="14400" y="12644"/>
                    <a:pt x="15600" y="12644"/>
                    <a:pt x="15600" y="12644"/>
                  </a:cubicBezTo>
                  <a:cubicBezTo>
                    <a:pt x="15600" y="12644"/>
                    <a:pt x="15600" y="12644"/>
                    <a:pt x="15600" y="12644"/>
                  </a:cubicBezTo>
                  <a:cubicBezTo>
                    <a:pt x="15600" y="12644"/>
                    <a:pt x="16800" y="12644"/>
                    <a:pt x="16800" y="13171"/>
                  </a:cubicBezTo>
                  <a:cubicBezTo>
                    <a:pt x="16800" y="13171"/>
                    <a:pt x="16800" y="13171"/>
                    <a:pt x="16800" y="12644"/>
                  </a:cubicBezTo>
                  <a:cubicBezTo>
                    <a:pt x="17400" y="13171"/>
                    <a:pt x="19200" y="12644"/>
                    <a:pt x="19200" y="12117"/>
                  </a:cubicBezTo>
                  <a:cubicBezTo>
                    <a:pt x="19200" y="11590"/>
                    <a:pt x="19200" y="11590"/>
                    <a:pt x="18600" y="11590"/>
                  </a:cubicBezTo>
                  <a:cubicBezTo>
                    <a:pt x="18600" y="11063"/>
                    <a:pt x="18600" y="11590"/>
                    <a:pt x="18600" y="11063"/>
                  </a:cubicBezTo>
                  <a:cubicBezTo>
                    <a:pt x="19200" y="10537"/>
                    <a:pt x="19200" y="11063"/>
                    <a:pt x="19200" y="10537"/>
                  </a:cubicBezTo>
                  <a:cubicBezTo>
                    <a:pt x="19800" y="10537"/>
                    <a:pt x="20400" y="10010"/>
                    <a:pt x="20400" y="10010"/>
                  </a:cubicBezTo>
                  <a:cubicBezTo>
                    <a:pt x="20400" y="9483"/>
                    <a:pt x="20400" y="9483"/>
                    <a:pt x="20400" y="9483"/>
                  </a:cubicBezTo>
                  <a:cubicBezTo>
                    <a:pt x="20400" y="8429"/>
                    <a:pt x="20400" y="8429"/>
                    <a:pt x="20400" y="7902"/>
                  </a:cubicBezTo>
                  <a:cubicBezTo>
                    <a:pt x="19800" y="8429"/>
                    <a:pt x="19200" y="8429"/>
                    <a:pt x="19200" y="7902"/>
                  </a:cubicBezTo>
                  <a:cubicBezTo>
                    <a:pt x="18600" y="7902"/>
                    <a:pt x="18600" y="7902"/>
                    <a:pt x="18600" y="7376"/>
                  </a:cubicBezTo>
                  <a:cubicBezTo>
                    <a:pt x="18600" y="7376"/>
                    <a:pt x="18600" y="7376"/>
                    <a:pt x="19200" y="7376"/>
                  </a:cubicBezTo>
                  <a:cubicBezTo>
                    <a:pt x="18600" y="6849"/>
                    <a:pt x="18600" y="6849"/>
                    <a:pt x="19200" y="6849"/>
                  </a:cubicBezTo>
                  <a:cubicBezTo>
                    <a:pt x="19200" y="6322"/>
                    <a:pt x="20400" y="6322"/>
                    <a:pt x="20400" y="6849"/>
                  </a:cubicBezTo>
                  <a:cubicBezTo>
                    <a:pt x="21000" y="5795"/>
                    <a:pt x="21000" y="5268"/>
                    <a:pt x="21000" y="4215"/>
                  </a:cubicBezTo>
                  <a:cubicBezTo>
                    <a:pt x="21600" y="3688"/>
                    <a:pt x="21000" y="2634"/>
                    <a:pt x="21600" y="2107"/>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07" name="Shape 2708">
              <a:extLst>
                <a:ext uri="{FF2B5EF4-FFF2-40B4-BE49-F238E27FC236}">
                  <a16:creationId xmlns:a16="http://schemas.microsoft.com/office/drawing/2014/main" id="{39CD6C32-20E0-4E87-8622-8C8BA21A1B3A}"/>
                </a:ext>
              </a:extLst>
            </p:cNvPr>
            <p:cNvSpPr/>
            <p:nvPr/>
          </p:nvSpPr>
          <p:spPr>
            <a:xfrm>
              <a:off x="4695749" y="11317980"/>
              <a:ext cx="248717" cy="311454"/>
            </a:xfrm>
            <a:custGeom>
              <a:avLst/>
              <a:gdLst/>
              <a:ahLst/>
              <a:cxnLst>
                <a:cxn ang="0">
                  <a:pos x="wd2" y="hd2"/>
                </a:cxn>
                <a:cxn ang="5400000">
                  <a:pos x="wd2" y="hd2"/>
                </a:cxn>
                <a:cxn ang="10800000">
                  <a:pos x="wd2" y="hd2"/>
                </a:cxn>
                <a:cxn ang="16200000">
                  <a:pos x="wd2" y="hd2"/>
                </a:cxn>
              </a:cxnLst>
              <a:rect l="0" t="0" r="r" b="b"/>
              <a:pathLst>
                <a:path w="20933" h="21600" extrusionOk="0">
                  <a:moveTo>
                    <a:pt x="20933" y="8836"/>
                  </a:moveTo>
                  <a:cubicBezTo>
                    <a:pt x="20933" y="7855"/>
                    <a:pt x="19733" y="7855"/>
                    <a:pt x="19733" y="7855"/>
                  </a:cubicBezTo>
                  <a:cubicBezTo>
                    <a:pt x="18533" y="6873"/>
                    <a:pt x="18533" y="6873"/>
                    <a:pt x="17333" y="5891"/>
                  </a:cubicBezTo>
                  <a:cubicBezTo>
                    <a:pt x="16133" y="5891"/>
                    <a:pt x="17333" y="5891"/>
                    <a:pt x="16133" y="5891"/>
                  </a:cubicBezTo>
                  <a:cubicBezTo>
                    <a:pt x="14933" y="5891"/>
                    <a:pt x="14933" y="5891"/>
                    <a:pt x="13733" y="4909"/>
                  </a:cubicBezTo>
                  <a:cubicBezTo>
                    <a:pt x="13733" y="4909"/>
                    <a:pt x="13733" y="4909"/>
                    <a:pt x="12533" y="4909"/>
                  </a:cubicBezTo>
                  <a:cubicBezTo>
                    <a:pt x="12533" y="3927"/>
                    <a:pt x="11333" y="2945"/>
                    <a:pt x="11333" y="2945"/>
                  </a:cubicBezTo>
                  <a:cubicBezTo>
                    <a:pt x="10133" y="1964"/>
                    <a:pt x="7733" y="1964"/>
                    <a:pt x="8933" y="982"/>
                  </a:cubicBezTo>
                  <a:cubicBezTo>
                    <a:pt x="7733" y="0"/>
                    <a:pt x="7733" y="982"/>
                    <a:pt x="6533" y="982"/>
                  </a:cubicBezTo>
                  <a:cubicBezTo>
                    <a:pt x="6533" y="982"/>
                    <a:pt x="6533" y="0"/>
                    <a:pt x="6533" y="0"/>
                  </a:cubicBezTo>
                  <a:cubicBezTo>
                    <a:pt x="5333" y="0"/>
                    <a:pt x="5333" y="982"/>
                    <a:pt x="5333" y="1964"/>
                  </a:cubicBezTo>
                  <a:cubicBezTo>
                    <a:pt x="6533" y="1964"/>
                    <a:pt x="6533" y="2945"/>
                    <a:pt x="6533" y="2945"/>
                  </a:cubicBezTo>
                  <a:cubicBezTo>
                    <a:pt x="6533" y="2945"/>
                    <a:pt x="6533" y="3927"/>
                    <a:pt x="6533" y="3927"/>
                  </a:cubicBezTo>
                  <a:cubicBezTo>
                    <a:pt x="5333" y="2945"/>
                    <a:pt x="5333" y="1964"/>
                    <a:pt x="4133" y="2945"/>
                  </a:cubicBezTo>
                  <a:cubicBezTo>
                    <a:pt x="4133" y="2945"/>
                    <a:pt x="2933" y="3927"/>
                    <a:pt x="2933" y="3927"/>
                  </a:cubicBezTo>
                  <a:cubicBezTo>
                    <a:pt x="2933" y="3927"/>
                    <a:pt x="2933" y="3927"/>
                    <a:pt x="2933" y="3927"/>
                  </a:cubicBezTo>
                  <a:cubicBezTo>
                    <a:pt x="1733" y="4909"/>
                    <a:pt x="1733" y="5891"/>
                    <a:pt x="2933" y="6873"/>
                  </a:cubicBezTo>
                  <a:cubicBezTo>
                    <a:pt x="1733" y="6873"/>
                    <a:pt x="533" y="6873"/>
                    <a:pt x="533" y="6873"/>
                  </a:cubicBezTo>
                  <a:cubicBezTo>
                    <a:pt x="-667" y="7855"/>
                    <a:pt x="533" y="7855"/>
                    <a:pt x="533" y="8836"/>
                  </a:cubicBezTo>
                  <a:cubicBezTo>
                    <a:pt x="533" y="8836"/>
                    <a:pt x="533" y="8836"/>
                    <a:pt x="533" y="8836"/>
                  </a:cubicBezTo>
                  <a:cubicBezTo>
                    <a:pt x="533" y="9818"/>
                    <a:pt x="1733" y="10800"/>
                    <a:pt x="1733" y="11782"/>
                  </a:cubicBezTo>
                  <a:cubicBezTo>
                    <a:pt x="1733" y="11782"/>
                    <a:pt x="533" y="11782"/>
                    <a:pt x="533" y="12764"/>
                  </a:cubicBezTo>
                  <a:cubicBezTo>
                    <a:pt x="-667" y="11782"/>
                    <a:pt x="533" y="13745"/>
                    <a:pt x="1733" y="14727"/>
                  </a:cubicBezTo>
                  <a:cubicBezTo>
                    <a:pt x="533" y="14727"/>
                    <a:pt x="533" y="13745"/>
                    <a:pt x="533" y="13745"/>
                  </a:cubicBezTo>
                  <a:cubicBezTo>
                    <a:pt x="1733" y="13745"/>
                    <a:pt x="2933" y="13745"/>
                    <a:pt x="2933" y="13745"/>
                  </a:cubicBezTo>
                  <a:cubicBezTo>
                    <a:pt x="2933" y="13745"/>
                    <a:pt x="2933" y="13745"/>
                    <a:pt x="2933" y="14727"/>
                  </a:cubicBezTo>
                  <a:cubicBezTo>
                    <a:pt x="2933" y="14727"/>
                    <a:pt x="1733" y="13745"/>
                    <a:pt x="1733" y="14727"/>
                  </a:cubicBezTo>
                  <a:cubicBezTo>
                    <a:pt x="1733" y="14727"/>
                    <a:pt x="2933" y="14727"/>
                    <a:pt x="2933" y="14727"/>
                  </a:cubicBezTo>
                  <a:cubicBezTo>
                    <a:pt x="2933" y="14727"/>
                    <a:pt x="2933" y="14727"/>
                    <a:pt x="2933" y="14727"/>
                  </a:cubicBezTo>
                  <a:cubicBezTo>
                    <a:pt x="2933" y="14727"/>
                    <a:pt x="2933" y="15709"/>
                    <a:pt x="4133" y="15709"/>
                  </a:cubicBezTo>
                  <a:cubicBezTo>
                    <a:pt x="4133" y="15709"/>
                    <a:pt x="4133" y="15709"/>
                    <a:pt x="5333" y="15709"/>
                  </a:cubicBezTo>
                  <a:cubicBezTo>
                    <a:pt x="5333" y="15709"/>
                    <a:pt x="5333" y="16691"/>
                    <a:pt x="5333" y="16691"/>
                  </a:cubicBezTo>
                  <a:cubicBezTo>
                    <a:pt x="6533" y="16691"/>
                    <a:pt x="6533" y="17673"/>
                    <a:pt x="6533" y="17673"/>
                  </a:cubicBezTo>
                  <a:cubicBezTo>
                    <a:pt x="6533" y="17673"/>
                    <a:pt x="6533" y="17673"/>
                    <a:pt x="7733" y="18655"/>
                  </a:cubicBezTo>
                  <a:cubicBezTo>
                    <a:pt x="7733" y="18655"/>
                    <a:pt x="7733" y="19636"/>
                    <a:pt x="7733" y="19636"/>
                  </a:cubicBezTo>
                  <a:cubicBezTo>
                    <a:pt x="8933" y="20618"/>
                    <a:pt x="10133" y="20618"/>
                    <a:pt x="10133" y="21600"/>
                  </a:cubicBezTo>
                  <a:cubicBezTo>
                    <a:pt x="10133" y="20618"/>
                    <a:pt x="10133" y="18655"/>
                    <a:pt x="10133" y="17673"/>
                  </a:cubicBezTo>
                  <a:cubicBezTo>
                    <a:pt x="8933" y="16691"/>
                    <a:pt x="8933" y="17673"/>
                    <a:pt x="10133" y="15709"/>
                  </a:cubicBezTo>
                  <a:cubicBezTo>
                    <a:pt x="10133" y="15709"/>
                    <a:pt x="11333" y="14727"/>
                    <a:pt x="11333" y="14727"/>
                  </a:cubicBezTo>
                  <a:cubicBezTo>
                    <a:pt x="11333" y="13745"/>
                    <a:pt x="13733" y="11782"/>
                    <a:pt x="13733" y="11782"/>
                  </a:cubicBezTo>
                  <a:cubicBezTo>
                    <a:pt x="14933" y="11782"/>
                    <a:pt x="14933" y="11782"/>
                    <a:pt x="14933" y="12764"/>
                  </a:cubicBezTo>
                  <a:cubicBezTo>
                    <a:pt x="14933" y="13745"/>
                    <a:pt x="14933" y="13745"/>
                    <a:pt x="16133" y="13745"/>
                  </a:cubicBezTo>
                  <a:cubicBezTo>
                    <a:pt x="16133" y="12764"/>
                    <a:pt x="17333" y="12764"/>
                    <a:pt x="18533" y="12764"/>
                  </a:cubicBezTo>
                  <a:cubicBezTo>
                    <a:pt x="18533" y="12764"/>
                    <a:pt x="18533" y="11782"/>
                    <a:pt x="18533" y="10800"/>
                  </a:cubicBezTo>
                  <a:cubicBezTo>
                    <a:pt x="18533" y="10800"/>
                    <a:pt x="17333" y="9818"/>
                    <a:pt x="18533" y="9818"/>
                  </a:cubicBezTo>
                  <a:cubicBezTo>
                    <a:pt x="18533" y="9818"/>
                    <a:pt x="19733" y="10800"/>
                    <a:pt x="19733" y="9818"/>
                  </a:cubicBezTo>
                  <a:cubicBezTo>
                    <a:pt x="19733" y="9818"/>
                    <a:pt x="19733" y="9818"/>
                    <a:pt x="19733" y="9818"/>
                  </a:cubicBezTo>
                  <a:cubicBezTo>
                    <a:pt x="20933" y="8836"/>
                    <a:pt x="20933" y="9818"/>
                    <a:pt x="20933" y="8836"/>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08" name="Shape 2709">
              <a:extLst>
                <a:ext uri="{FF2B5EF4-FFF2-40B4-BE49-F238E27FC236}">
                  <a16:creationId xmlns:a16="http://schemas.microsoft.com/office/drawing/2014/main" id="{4F68A76D-6C20-4E0C-8079-269891F0DEA8}"/>
                </a:ext>
              </a:extLst>
            </p:cNvPr>
            <p:cNvSpPr/>
            <p:nvPr/>
          </p:nvSpPr>
          <p:spPr>
            <a:xfrm>
              <a:off x="3231480" y="11274792"/>
              <a:ext cx="19933" cy="19933"/>
            </a:xfrm>
            <a:custGeom>
              <a:avLst/>
              <a:gdLst/>
              <a:ahLst/>
              <a:cxnLst>
                <a:cxn ang="0">
                  <a:pos x="wd2" y="hd2"/>
                </a:cxn>
                <a:cxn ang="5400000">
                  <a:pos x="wd2" y="hd2"/>
                </a:cxn>
                <a:cxn ang="10800000">
                  <a:pos x="wd2" y="hd2"/>
                </a:cxn>
                <a:cxn ang="16200000">
                  <a:pos x="wd2" y="hd2"/>
                </a:cxn>
              </a:cxnLst>
              <a:rect l="0" t="0" r="r" b="b"/>
              <a:pathLst>
                <a:path w="21600" h="9600" extrusionOk="0">
                  <a:moveTo>
                    <a:pt x="21600" y="9600"/>
                  </a:moveTo>
                  <a:cubicBezTo>
                    <a:pt x="21600" y="9600"/>
                    <a:pt x="21600" y="9600"/>
                    <a:pt x="0" y="9600"/>
                  </a:cubicBezTo>
                  <a:cubicBezTo>
                    <a:pt x="0" y="9600"/>
                    <a:pt x="21600" y="-12000"/>
                    <a:pt x="21600" y="960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09" name="Shape 2710">
              <a:extLst>
                <a:ext uri="{FF2B5EF4-FFF2-40B4-BE49-F238E27FC236}">
                  <a16:creationId xmlns:a16="http://schemas.microsoft.com/office/drawing/2014/main" id="{13270F74-6BF1-4FD5-A8F9-F129C7032923}"/>
                </a:ext>
              </a:extLst>
            </p:cNvPr>
            <p:cNvSpPr/>
            <p:nvPr/>
          </p:nvSpPr>
          <p:spPr>
            <a:xfrm>
              <a:off x="5769191" y="10393591"/>
              <a:ext cx="470917" cy="583040"/>
            </a:xfrm>
            <a:custGeom>
              <a:avLst/>
              <a:gdLst/>
              <a:ahLst/>
              <a:cxnLst>
                <a:cxn ang="0">
                  <a:pos x="wd2" y="hd2"/>
                </a:cxn>
                <a:cxn ang="5400000">
                  <a:pos x="wd2" y="hd2"/>
                </a:cxn>
                <a:cxn ang="10800000">
                  <a:pos x="wd2" y="hd2"/>
                </a:cxn>
                <a:cxn ang="16200000">
                  <a:pos x="wd2" y="hd2"/>
                </a:cxn>
              </a:cxnLst>
              <a:rect l="0" t="0" r="r" b="b"/>
              <a:pathLst>
                <a:path w="21600" h="21600" extrusionOk="0">
                  <a:moveTo>
                    <a:pt x="5891" y="0"/>
                  </a:moveTo>
                  <a:cubicBezTo>
                    <a:pt x="6545" y="0"/>
                    <a:pt x="6545" y="0"/>
                    <a:pt x="7200" y="0"/>
                  </a:cubicBezTo>
                  <a:cubicBezTo>
                    <a:pt x="7855" y="527"/>
                    <a:pt x="7855" y="1054"/>
                    <a:pt x="8509" y="1054"/>
                  </a:cubicBezTo>
                  <a:cubicBezTo>
                    <a:pt x="8509" y="1054"/>
                    <a:pt x="9164" y="1054"/>
                    <a:pt x="9164" y="1054"/>
                  </a:cubicBezTo>
                  <a:cubicBezTo>
                    <a:pt x="9164" y="1054"/>
                    <a:pt x="9164" y="1580"/>
                    <a:pt x="9164" y="1580"/>
                  </a:cubicBezTo>
                  <a:cubicBezTo>
                    <a:pt x="9164" y="1580"/>
                    <a:pt x="9164" y="1580"/>
                    <a:pt x="9164" y="1580"/>
                  </a:cubicBezTo>
                  <a:cubicBezTo>
                    <a:pt x="9164" y="1580"/>
                    <a:pt x="9818" y="1580"/>
                    <a:pt x="9818" y="1580"/>
                  </a:cubicBezTo>
                  <a:cubicBezTo>
                    <a:pt x="9818" y="2107"/>
                    <a:pt x="10473" y="1580"/>
                    <a:pt x="10473" y="1580"/>
                  </a:cubicBezTo>
                  <a:cubicBezTo>
                    <a:pt x="11127" y="2107"/>
                    <a:pt x="9818" y="2107"/>
                    <a:pt x="10473" y="2634"/>
                  </a:cubicBezTo>
                  <a:cubicBezTo>
                    <a:pt x="11127" y="2634"/>
                    <a:pt x="10473" y="2107"/>
                    <a:pt x="11127" y="2634"/>
                  </a:cubicBezTo>
                  <a:cubicBezTo>
                    <a:pt x="11127" y="2634"/>
                    <a:pt x="11127" y="2634"/>
                    <a:pt x="11127" y="2634"/>
                  </a:cubicBezTo>
                  <a:cubicBezTo>
                    <a:pt x="11782" y="3161"/>
                    <a:pt x="11127" y="2634"/>
                    <a:pt x="11782" y="2107"/>
                  </a:cubicBezTo>
                  <a:cubicBezTo>
                    <a:pt x="11782" y="2107"/>
                    <a:pt x="13091" y="2634"/>
                    <a:pt x="13091" y="2634"/>
                  </a:cubicBezTo>
                  <a:cubicBezTo>
                    <a:pt x="13745" y="3161"/>
                    <a:pt x="13745" y="4215"/>
                    <a:pt x="14400" y="3688"/>
                  </a:cubicBezTo>
                  <a:cubicBezTo>
                    <a:pt x="15055" y="3688"/>
                    <a:pt x="15055" y="3688"/>
                    <a:pt x="15055" y="3688"/>
                  </a:cubicBezTo>
                  <a:cubicBezTo>
                    <a:pt x="15709" y="3688"/>
                    <a:pt x="15709" y="4215"/>
                    <a:pt x="15709" y="4215"/>
                  </a:cubicBezTo>
                  <a:cubicBezTo>
                    <a:pt x="15709" y="4215"/>
                    <a:pt x="15709" y="4215"/>
                    <a:pt x="15709" y="4741"/>
                  </a:cubicBezTo>
                  <a:cubicBezTo>
                    <a:pt x="15709" y="4741"/>
                    <a:pt x="15709" y="4741"/>
                    <a:pt x="15709" y="4741"/>
                  </a:cubicBezTo>
                  <a:cubicBezTo>
                    <a:pt x="15709" y="4741"/>
                    <a:pt x="15709" y="5268"/>
                    <a:pt x="15709" y="5268"/>
                  </a:cubicBezTo>
                  <a:cubicBezTo>
                    <a:pt x="15709" y="5268"/>
                    <a:pt x="15709" y="6322"/>
                    <a:pt x="15709" y="6322"/>
                  </a:cubicBezTo>
                  <a:cubicBezTo>
                    <a:pt x="15055" y="6849"/>
                    <a:pt x="15055" y="7376"/>
                    <a:pt x="15709" y="7376"/>
                  </a:cubicBezTo>
                  <a:cubicBezTo>
                    <a:pt x="15709" y="7376"/>
                    <a:pt x="15709" y="7376"/>
                    <a:pt x="16364" y="7376"/>
                  </a:cubicBezTo>
                  <a:cubicBezTo>
                    <a:pt x="16364" y="7376"/>
                    <a:pt x="16364" y="7902"/>
                    <a:pt x="16364" y="7902"/>
                  </a:cubicBezTo>
                  <a:cubicBezTo>
                    <a:pt x="17018" y="8429"/>
                    <a:pt x="17018" y="8429"/>
                    <a:pt x="17018" y="8429"/>
                  </a:cubicBezTo>
                  <a:cubicBezTo>
                    <a:pt x="17018" y="8429"/>
                    <a:pt x="17018" y="8429"/>
                    <a:pt x="17673" y="8429"/>
                  </a:cubicBezTo>
                  <a:cubicBezTo>
                    <a:pt x="17673" y="8429"/>
                    <a:pt x="17673" y="7902"/>
                    <a:pt x="17673" y="8429"/>
                  </a:cubicBezTo>
                  <a:cubicBezTo>
                    <a:pt x="18327" y="8429"/>
                    <a:pt x="17673" y="8956"/>
                    <a:pt x="17673" y="8956"/>
                  </a:cubicBezTo>
                  <a:cubicBezTo>
                    <a:pt x="17673" y="8956"/>
                    <a:pt x="17673" y="9483"/>
                    <a:pt x="17673" y="9483"/>
                  </a:cubicBezTo>
                  <a:cubicBezTo>
                    <a:pt x="17673" y="10010"/>
                    <a:pt x="17018" y="9483"/>
                    <a:pt x="17673" y="10010"/>
                  </a:cubicBezTo>
                  <a:cubicBezTo>
                    <a:pt x="17673" y="10010"/>
                    <a:pt x="18327" y="10010"/>
                    <a:pt x="18327" y="10537"/>
                  </a:cubicBezTo>
                  <a:cubicBezTo>
                    <a:pt x="18327" y="10537"/>
                    <a:pt x="17673" y="11063"/>
                    <a:pt x="18327" y="11063"/>
                  </a:cubicBezTo>
                  <a:cubicBezTo>
                    <a:pt x="18327" y="11063"/>
                    <a:pt x="18982" y="11590"/>
                    <a:pt x="19636" y="11590"/>
                  </a:cubicBezTo>
                  <a:cubicBezTo>
                    <a:pt x="19636" y="11590"/>
                    <a:pt x="20291" y="12117"/>
                    <a:pt x="20291" y="12117"/>
                  </a:cubicBezTo>
                  <a:cubicBezTo>
                    <a:pt x="20291" y="12117"/>
                    <a:pt x="20291" y="13171"/>
                    <a:pt x="20291" y="13698"/>
                  </a:cubicBezTo>
                  <a:cubicBezTo>
                    <a:pt x="20291" y="13698"/>
                    <a:pt x="19636" y="13698"/>
                    <a:pt x="20291" y="14224"/>
                  </a:cubicBezTo>
                  <a:cubicBezTo>
                    <a:pt x="20291" y="14224"/>
                    <a:pt x="20291" y="14224"/>
                    <a:pt x="20291" y="14224"/>
                  </a:cubicBezTo>
                  <a:cubicBezTo>
                    <a:pt x="20291" y="14224"/>
                    <a:pt x="20945" y="14224"/>
                    <a:pt x="20945" y="14224"/>
                  </a:cubicBezTo>
                  <a:cubicBezTo>
                    <a:pt x="20945" y="14751"/>
                    <a:pt x="20945" y="14751"/>
                    <a:pt x="21600" y="14751"/>
                  </a:cubicBezTo>
                  <a:cubicBezTo>
                    <a:pt x="20945" y="15278"/>
                    <a:pt x="20945" y="14751"/>
                    <a:pt x="20945" y="15278"/>
                  </a:cubicBezTo>
                  <a:cubicBezTo>
                    <a:pt x="20945" y="15278"/>
                    <a:pt x="19636" y="15278"/>
                    <a:pt x="19636" y="15278"/>
                  </a:cubicBezTo>
                  <a:cubicBezTo>
                    <a:pt x="19636" y="15278"/>
                    <a:pt x="18982" y="14751"/>
                    <a:pt x="18982" y="14224"/>
                  </a:cubicBezTo>
                  <a:cubicBezTo>
                    <a:pt x="18982" y="14751"/>
                    <a:pt x="18327" y="14751"/>
                    <a:pt x="18327" y="14751"/>
                  </a:cubicBezTo>
                  <a:cubicBezTo>
                    <a:pt x="18327" y="14751"/>
                    <a:pt x="18327" y="15278"/>
                    <a:pt x="18327" y="15278"/>
                  </a:cubicBezTo>
                  <a:cubicBezTo>
                    <a:pt x="18327" y="15278"/>
                    <a:pt x="17673" y="14751"/>
                    <a:pt x="17673" y="14751"/>
                  </a:cubicBezTo>
                  <a:cubicBezTo>
                    <a:pt x="17673" y="14751"/>
                    <a:pt x="17673" y="14751"/>
                    <a:pt x="17673" y="14751"/>
                  </a:cubicBezTo>
                  <a:cubicBezTo>
                    <a:pt x="17673" y="14751"/>
                    <a:pt x="17673" y="14224"/>
                    <a:pt x="17673" y="14224"/>
                  </a:cubicBezTo>
                  <a:cubicBezTo>
                    <a:pt x="17018" y="14224"/>
                    <a:pt x="17673" y="14224"/>
                    <a:pt x="17018" y="14751"/>
                  </a:cubicBezTo>
                  <a:cubicBezTo>
                    <a:pt x="17018" y="14751"/>
                    <a:pt x="17018" y="14751"/>
                    <a:pt x="17018" y="14751"/>
                  </a:cubicBezTo>
                  <a:cubicBezTo>
                    <a:pt x="16364" y="14751"/>
                    <a:pt x="16364" y="14224"/>
                    <a:pt x="16364" y="14224"/>
                  </a:cubicBezTo>
                  <a:cubicBezTo>
                    <a:pt x="16364" y="14224"/>
                    <a:pt x="15709" y="15278"/>
                    <a:pt x="15709" y="14751"/>
                  </a:cubicBezTo>
                  <a:cubicBezTo>
                    <a:pt x="15709" y="14751"/>
                    <a:pt x="15709" y="14224"/>
                    <a:pt x="15709" y="14224"/>
                  </a:cubicBezTo>
                  <a:cubicBezTo>
                    <a:pt x="15709" y="13698"/>
                    <a:pt x="15709" y="13698"/>
                    <a:pt x="15055" y="14224"/>
                  </a:cubicBezTo>
                  <a:cubicBezTo>
                    <a:pt x="14400" y="14224"/>
                    <a:pt x="13745" y="14751"/>
                    <a:pt x="14400" y="15805"/>
                  </a:cubicBezTo>
                  <a:cubicBezTo>
                    <a:pt x="14400" y="15805"/>
                    <a:pt x="14400" y="15805"/>
                    <a:pt x="14400" y="16332"/>
                  </a:cubicBezTo>
                  <a:cubicBezTo>
                    <a:pt x="14400" y="16332"/>
                    <a:pt x="14400" y="16859"/>
                    <a:pt x="14400" y="16859"/>
                  </a:cubicBezTo>
                  <a:cubicBezTo>
                    <a:pt x="14400" y="17385"/>
                    <a:pt x="14400" y="17385"/>
                    <a:pt x="13745" y="17912"/>
                  </a:cubicBezTo>
                  <a:cubicBezTo>
                    <a:pt x="13745" y="17912"/>
                    <a:pt x="13091" y="17912"/>
                    <a:pt x="13091" y="17912"/>
                  </a:cubicBezTo>
                  <a:cubicBezTo>
                    <a:pt x="13091" y="18439"/>
                    <a:pt x="13091" y="18439"/>
                    <a:pt x="13091" y="18439"/>
                  </a:cubicBezTo>
                  <a:cubicBezTo>
                    <a:pt x="13091" y="18966"/>
                    <a:pt x="13091" y="18966"/>
                    <a:pt x="13091" y="18966"/>
                  </a:cubicBezTo>
                  <a:cubicBezTo>
                    <a:pt x="12436" y="18966"/>
                    <a:pt x="12436" y="18966"/>
                    <a:pt x="12436" y="19493"/>
                  </a:cubicBezTo>
                  <a:cubicBezTo>
                    <a:pt x="11782" y="19493"/>
                    <a:pt x="11782" y="19493"/>
                    <a:pt x="11782" y="20020"/>
                  </a:cubicBezTo>
                  <a:cubicBezTo>
                    <a:pt x="11127" y="20020"/>
                    <a:pt x="11782" y="20020"/>
                    <a:pt x="11782" y="20546"/>
                  </a:cubicBezTo>
                  <a:cubicBezTo>
                    <a:pt x="11127" y="20546"/>
                    <a:pt x="11782" y="21073"/>
                    <a:pt x="11127" y="21073"/>
                  </a:cubicBezTo>
                  <a:cubicBezTo>
                    <a:pt x="11127" y="21073"/>
                    <a:pt x="9818" y="20546"/>
                    <a:pt x="9818" y="21600"/>
                  </a:cubicBezTo>
                  <a:cubicBezTo>
                    <a:pt x="9164" y="21073"/>
                    <a:pt x="9818" y="20546"/>
                    <a:pt x="9164" y="20546"/>
                  </a:cubicBezTo>
                  <a:cubicBezTo>
                    <a:pt x="9164" y="20020"/>
                    <a:pt x="9818" y="20546"/>
                    <a:pt x="9164" y="19493"/>
                  </a:cubicBezTo>
                  <a:cubicBezTo>
                    <a:pt x="9164" y="18966"/>
                    <a:pt x="9164" y="18966"/>
                    <a:pt x="9164" y="18439"/>
                  </a:cubicBezTo>
                  <a:cubicBezTo>
                    <a:pt x="9164" y="17912"/>
                    <a:pt x="9164" y="17385"/>
                    <a:pt x="9164" y="17385"/>
                  </a:cubicBezTo>
                  <a:cubicBezTo>
                    <a:pt x="9164" y="16859"/>
                    <a:pt x="9818" y="16332"/>
                    <a:pt x="9164" y="15805"/>
                  </a:cubicBezTo>
                  <a:cubicBezTo>
                    <a:pt x="9164" y="15805"/>
                    <a:pt x="9818" y="15278"/>
                    <a:pt x="9818" y="14751"/>
                  </a:cubicBezTo>
                  <a:cubicBezTo>
                    <a:pt x="9818" y="14224"/>
                    <a:pt x="9818" y="14224"/>
                    <a:pt x="9818" y="13698"/>
                  </a:cubicBezTo>
                  <a:cubicBezTo>
                    <a:pt x="9818" y="13698"/>
                    <a:pt x="9818" y="13698"/>
                    <a:pt x="9818" y="13171"/>
                  </a:cubicBezTo>
                  <a:cubicBezTo>
                    <a:pt x="9818" y="12117"/>
                    <a:pt x="9164" y="11590"/>
                    <a:pt x="9164" y="11063"/>
                  </a:cubicBezTo>
                  <a:cubicBezTo>
                    <a:pt x="8509" y="10537"/>
                    <a:pt x="8509" y="10537"/>
                    <a:pt x="7855" y="10010"/>
                  </a:cubicBezTo>
                  <a:cubicBezTo>
                    <a:pt x="7855" y="10010"/>
                    <a:pt x="7855" y="9483"/>
                    <a:pt x="7200" y="9483"/>
                  </a:cubicBezTo>
                  <a:cubicBezTo>
                    <a:pt x="7200" y="8956"/>
                    <a:pt x="6545" y="8956"/>
                    <a:pt x="6545" y="8429"/>
                  </a:cubicBezTo>
                  <a:cubicBezTo>
                    <a:pt x="6545" y="8429"/>
                    <a:pt x="5891" y="7902"/>
                    <a:pt x="5891" y="7902"/>
                  </a:cubicBezTo>
                  <a:cubicBezTo>
                    <a:pt x="5891" y="7902"/>
                    <a:pt x="5891" y="7376"/>
                    <a:pt x="5891" y="7376"/>
                  </a:cubicBezTo>
                  <a:cubicBezTo>
                    <a:pt x="5891" y="7376"/>
                    <a:pt x="5891" y="7376"/>
                    <a:pt x="5236" y="7376"/>
                  </a:cubicBezTo>
                  <a:cubicBezTo>
                    <a:pt x="5236" y="6849"/>
                    <a:pt x="5236" y="6849"/>
                    <a:pt x="5236" y="6849"/>
                  </a:cubicBezTo>
                  <a:cubicBezTo>
                    <a:pt x="4582" y="6322"/>
                    <a:pt x="4582" y="5795"/>
                    <a:pt x="3927" y="5268"/>
                  </a:cubicBezTo>
                  <a:cubicBezTo>
                    <a:pt x="4582" y="5268"/>
                    <a:pt x="3927" y="4741"/>
                    <a:pt x="3927" y="4741"/>
                  </a:cubicBezTo>
                  <a:cubicBezTo>
                    <a:pt x="3927" y="4741"/>
                    <a:pt x="3927" y="4741"/>
                    <a:pt x="3927" y="4741"/>
                  </a:cubicBezTo>
                  <a:cubicBezTo>
                    <a:pt x="3927" y="4741"/>
                    <a:pt x="3273" y="3688"/>
                    <a:pt x="3273" y="3688"/>
                  </a:cubicBezTo>
                  <a:cubicBezTo>
                    <a:pt x="3927" y="3688"/>
                    <a:pt x="3273" y="3161"/>
                    <a:pt x="3273" y="3161"/>
                  </a:cubicBezTo>
                  <a:cubicBezTo>
                    <a:pt x="3273" y="3161"/>
                    <a:pt x="2618" y="2634"/>
                    <a:pt x="2618" y="2634"/>
                  </a:cubicBezTo>
                  <a:cubicBezTo>
                    <a:pt x="2618" y="2634"/>
                    <a:pt x="2618" y="2634"/>
                    <a:pt x="2618" y="2634"/>
                  </a:cubicBezTo>
                  <a:cubicBezTo>
                    <a:pt x="2618" y="2634"/>
                    <a:pt x="1964" y="2107"/>
                    <a:pt x="1964" y="2107"/>
                  </a:cubicBezTo>
                  <a:cubicBezTo>
                    <a:pt x="2618" y="2107"/>
                    <a:pt x="1964" y="2107"/>
                    <a:pt x="1964" y="2107"/>
                  </a:cubicBezTo>
                  <a:cubicBezTo>
                    <a:pt x="1964" y="2107"/>
                    <a:pt x="1964" y="2107"/>
                    <a:pt x="1964" y="2107"/>
                  </a:cubicBezTo>
                  <a:cubicBezTo>
                    <a:pt x="1964" y="1580"/>
                    <a:pt x="1309" y="1580"/>
                    <a:pt x="655" y="1580"/>
                  </a:cubicBezTo>
                  <a:cubicBezTo>
                    <a:pt x="655" y="1580"/>
                    <a:pt x="655" y="1580"/>
                    <a:pt x="0" y="1580"/>
                  </a:cubicBezTo>
                  <a:cubicBezTo>
                    <a:pt x="0" y="1580"/>
                    <a:pt x="655" y="1054"/>
                    <a:pt x="655" y="1054"/>
                  </a:cubicBezTo>
                  <a:cubicBezTo>
                    <a:pt x="1309" y="1580"/>
                    <a:pt x="655" y="1054"/>
                    <a:pt x="1309" y="527"/>
                  </a:cubicBezTo>
                  <a:cubicBezTo>
                    <a:pt x="1964" y="527"/>
                    <a:pt x="1964" y="1054"/>
                    <a:pt x="1964" y="1054"/>
                  </a:cubicBezTo>
                  <a:cubicBezTo>
                    <a:pt x="2618" y="1054"/>
                    <a:pt x="2618" y="1054"/>
                    <a:pt x="2618" y="527"/>
                  </a:cubicBezTo>
                  <a:cubicBezTo>
                    <a:pt x="3273" y="527"/>
                    <a:pt x="3273" y="1054"/>
                    <a:pt x="3927" y="527"/>
                  </a:cubicBezTo>
                  <a:cubicBezTo>
                    <a:pt x="3927" y="527"/>
                    <a:pt x="4582" y="527"/>
                    <a:pt x="4582" y="527"/>
                  </a:cubicBezTo>
                  <a:cubicBezTo>
                    <a:pt x="4582" y="0"/>
                    <a:pt x="4582" y="527"/>
                    <a:pt x="4582" y="527"/>
                  </a:cubicBezTo>
                  <a:cubicBezTo>
                    <a:pt x="5236" y="527"/>
                    <a:pt x="5236" y="0"/>
                    <a:pt x="5236" y="0"/>
                  </a:cubicBezTo>
                  <a:cubicBezTo>
                    <a:pt x="5891" y="0"/>
                    <a:pt x="5891" y="0"/>
                    <a:pt x="5891" y="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10" name="Shape 2711">
              <a:extLst>
                <a:ext uri="{FF2B5EF4-FFF2-40B4-BE49-F238E27FC236}">
                  <a16:creationId xmlns:a16="http://schemas.microsoft.com/office/drawing/2014/main" id="{9F292E93-D32E-4DDB-85F5-2F3EB78BEDCF}"/>
                </a:ext>
              </a:extLst>
            </p:cNvPr>
            <p:cNvSpPr/>
            <p:nvPr/>
          </p:nvSpPr>
          <p:spPr>
            <a:xfrm>
              <a:off x="4956923" y="11533343"/>
              <a:ext cx="343844" cy="268015"/>
            </a:xfrm>
            <a:custGeom>
              <a:avLst/>
              <a:gdLst/>
              <a:ahLst/>
              <a:cxnLst>
                <a:cxn ang="0">
                  <a:pos x="wd2" y="hd2"/>
                </a:cxn>
                <a:cxn ang="5400000">
                  <a:pos x="wd2" y="hd2"/>
                </a:cxn>
                <a:cxn ang="10800000">
                  <a:pos x="wd2" y="hd2"/>
                </a:cxn>
                <a:cxn ang="16200000">
                  <a:pos x="wd2" y="hd2"/>
                </a:cxn>
              </a:cxnLst>
              <a:rect l="0" t="0" r="r" b="b"/>
              <a:pathLst>
                <a:path w="21600" h="21316" extrusionOk="0">
                  <a:moveTo>
                    <a:pt x="21600" y="8811"/>
                  </a:moveTo>
                  <a:cubicBezTo>
                    <a:pt x="20700" y="7674"/>
                    <a:pt x="20700" y="5400"/>
                    <a:pt x="19800" y="4263"/>
                  </a:cubicBezTo>
                  <a:cubicBezTo>
                    <a:pt x="18900" y="4263"/>
                    <a:pt x="18000" y="4263"/>
                    <a:pt x="18000" y="3127"/>
                  </a:cubicBezTo>
                  <a:cubicBezTo>
                    <a:pt x="17100" y="3127"/>
                    <a:pt x="16200" y="1990"/>
                    <a:pt x="16200" y="853"/>
                  </a:cubicBezTo>
                  <a:cubicBezTo>
                    <a:pt x="15300" y="-284"/>
                    <a:pt x="15300" y="-284"/>
                    <a:pt x="14400" y="853"/>
                  </a:cubicBezTo>
                  <a:cubicBezTo>
                    <a:pt x="13500" y="853"/>
                    <a:pt x="12600" y="-284"/>
                    <a:pt x="11700" y="853"/>
                  </a:cubicBezTo>
                  <a:cubicBezTo>
                    <a:pt x="11700" y="853"/>
                    <a:pt x="10800" y="1990"/>
                    <a:pt x="10800" y="1990"/>
                  </a:cubicBezTo>
                  <a:cubicBezTo>
                    <a:pt x="9900" y="1990"/>
                    <a:pt x="9900" y="1990"/>
                    <a:pt x="9000" y="1990"/>
                  </a:cubicBezTo>
                  <a:cubicBezTo>
                    <a:pt x="9000" y="1990"/>
                    <a:pt x="8100" y="1990"/>
                    <a:pt x="8100" y="1990"/>
                  </a:cubicBezTo>
                  <a:cubicBezTo>
                    <a:pt x="7200" y="853"/>
                    <a:pt x="7200" y="3127"/>
                    <a:pt x="7200" y="4263"/>
                  </a:cubicBezTo>
                  <a:cubicBezTo>
                    <a:pt x="6300" y="4263"/>
                    <a:pt x="6300" y="3127"/>
                    <a:pt x="6300" y="3127"/>
                  </a:cubicBezTo>
                  <a:cubicBezTo>
                    <a:pt x="5400" y="1990"/>
                    <a:pt x="5400" y="1990"/>
                    <a:pt x="5400" y="3127"/>
                  </a:cubicBezTo>
                  <a:cubicBezTo>
                    <a:pt x="3600" y="3127"/>
                    <a:pt x="2700" y="3127"/>
                    <a:pt x="2700" y="4263"/>
                  </a:cubicBezTo>
                  <a:cubicBezTo>
                    <a:pt x="2700" y="5400"/>
                    <a:pt x="2700" y="8811"/>
                    <a:pt x="1800" y="6537"/>
                  </a:cubicBezTo>
                  <a:cubicBezTo>
                    <a:pt x="1800" y="7674"/>
                    <a:pt x="1800" y="6537"/>
                    <a:pt x="900" y="6537"/>
                  </a:cubicBezTo>
                  <a:cubicBezTo>
                    <a:pt x="900" y="7674"/>
                    <a:pt x="900" y="6537"/>
                    <a:pt x="900" y="7674"/>
                  </a:cubicBezTo>
                  <a:cubicBezTo>
                    <a:pt x="900" y="8811"/>
                    <a:pt x="900" y="8811"/>
                    <a:pt x="900" y="9948"/>
                  </a:cubicBezTo>
                  <a:cubicBezTo>
                    <a:pt x="900" y="9948"/>
                    <a:pt x="900" y="11084"/>
                    <a:pt x="900" y="11084"/>
                  </a:cubicBezTo>
                  <a:cubicBezTo>
                    <a:pt x="900" y="11084"/>
                    <a:pt x="0" y="11084"/>
                    <a:pt x="0" y="11084"/>
                  </a:cubicBezTo>
                  <a:cubicBezTo>
                    <a:pt x="0" y="12221"/>
                    <a:pt x="0" y="12221"/>
                    <a:pt x="900" y="13358"/>
                  </a:cubicBezTo>
                  <a:cubicBezTo>
                    <a:pt x="900" y="13358"/>
                    <a:pt x="900" y="14495"/>
                    <a:pt x="900" y="14495"/>
                  </a:cubicBezTo>
                  <a:cubicBezTo>
                    <a:pt x="900" y="15632"/>
                    <a:pt x="900" y="16769"/>
                    <a:pt x="900" y="16769"/>
                  </a:cubicBezTo>
                  <a:cubicBezTo>
                    <a:pt x="1800" y="17905"/>
                    <a:pt x="1800" y="17905"/>
                    <a:pt x="1800" y="17905"/>
                  </a:cubicBezTo>
                  <a:cubicBezTo>
                    <a:pt x="2700" y="19042"/>
                    <a:pt x="1800" y="20179"/>
                    <a:pt x="2700" y="20179"/>
                  </a:cubicBezTo>
                  <a:cubicBezTo>
                    <a:pt x="2700" y="20179"/>
                    <a:pt x="3600" y="20179"/>
                    <a:pt x="3600" y="20179"/>
                  </a:cubicBezTo>
                  <a:cubicBezTo>
                    <a:pt x="4500" y="20179"/>
                    <a:pt x="4500" y="21316"/>
                    <a:pt x="4500" y="21316"/>
                  </a:cubicBezTo>
                  <a:cubicBezTo>
                    <a:pt x="5400" y="21316"/>
                    <a:pt x="7200" y="21316"/>
                    <a:pt x="7200" y="21316"/>
                  </a:cubicBezTo>
                  <a:cubicBezTo>
                    <a:pt x="8100" y="20179"/>
                    <a:pt x="8100" y="20179"/>
                    <a:pt x="9000" y="20179"/>
                  </a:cubicBezTo>
                  <a:cubicBezTo>
                    <a:pt x="9000" y="20179"/>
                    <a:pt x="9000" y="21316"/>
                    <a:pt x="9000" y="21316"/>
                  </a:cubicBezTo>
                  <a:cubicBezTo>
                    <a:pt x="9900" y="21316"/>
                    <a:pt x="9900" y="20179"/>
                    <a:pt x="9900" y="20179"/>
                  </a:cubicBezTo>
                  <a:cubicBezTo>
                    <a:pt x="10800" y="20179"/>
                    <a:pt x="10800" y="20179"/>
                    <a:pt x="11700" y="19042"/>
                  </a:cubicBezTo>
                  <a:cubicBezTo>
                    <a:pt x="11700" y="17905"/>
                    <a:pt x="12600" y="17905"/>
                    <a:pt x="12600" y="17905"/>
                  </a:cubicBezTo>
                  <a:cubicBezTo>
                    <a:pt x="13500" y="16769"/>
                    <a:pt x="13500" y="17905"/>
                    <a:pt x="14400" y="16769"/>
                  </a:cubicBezTo>
                  <a:cubicBezTo>
                    <a:pt x="14400" y="16769"/>
                    <a:pt x="14400" y="16769"/>
                    <a:pt x="15300" y="16769"/>
                  </a:cubicBezTo>
                  <a:cubicBezTo>
                    <a:pt x="15300" y="16769"/>
                    <a:pt x="15300" y="16769"/>
                    <a:pt x="15300" y="16769"/>
                  </a:cubicBezTo>
                  <a:cubicBezTo>
                    <a:pt x="16200" y="17905"/>
                    <a:pt x="16200" y="17905"/>
                    <a:pt x="17100" y="17905"/>
                  </a:cubicBezTo>
                  <a:cubicBezTo>
                    <a:pt x="17100" y="17905"/>
                    <a:pt x="18000" y="17905"/>
                    <a:pt x="18000" y="17905"/>
                  </a:cubicBezTo>
                  <a:cubicBezTo>
                    <a:pt x="18000" y="16769"/>
                    <a:pt x="18000" y="16769"/>
                    <a:pt x="18000" y="16769"/>
                  </a:cubicBezTo>
                  <a:cubicBezTo>
                    <a:pt x="18900" y="16769"/>
                    <a:pt x="18900" y="16769"/>
                    <a:pt x="18900" y="16769"/>
                  </a:cubicBezTo>
                  <a:cubicBezTo>
                    <a:pt x="19800" y="16769"/>
                    <a:pt x="18900" y="14495"/>
                    <a:pt x="19800" y="14495"/>
                  </a:cubicBezTo>
                  <a:cubicBezTo>
                    <a:pt x="20700" y="13358"/>
                    <a:pt x="20700" y="14495"/>
                    <a:pt x="20700" y="13358"/>
                  </a:cubicBezTo>
                  <a:cubicBezTo>
                    <a:pt x="20700" y="12221"/>
                    <a:pt x="20700" y="11084"/>
                    <a:pt x="20700" y="9948"/>
                  </a:cubicBezTo>
                  <a:cubicBezTo>
                    <a:pt x="20700" y="9948"/>
                    <a:pt x="21600" y="9948"/>
                    <a:pt x="21600" y="8811"/>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11" name="Shape 2712">
              <a:extLst>
                <a:ext uri="{FF2B5EF4-FFF2-40B4-BE49-F238E27FC236}">
                  <a16:creationId xmlns:a16="http://schemas.microsoft.com/office/drawing/2014/main" id="{708AC77F-32C2-4000-9B12-C9B19E6AB9D3}"/>
                </a:ext>
              </a:extLst>
            </p:cNvPr>
            <p:cNvSpPr/>
            <p:nvPr/>
          </p:nvSpPr>
          <p:spPr>
            <a:xfrm>
              <a:off x="3020938" y="10052238"/>
              <a:ext cx="99666" cy="142025"/>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18514" y="10800"/>
                    <a:pt x="15429" y="8640"/>
                    <a:pt x="12343" y="6480"/>
                  </a:cubicBezTo>
                  <a:cubicBezTo>
                    <a:pt x="12343" y="6480"/>
                    <a:pt x="12343" y="6480"/>
                    <a:pt x="12343" y="6480"/>
                  </a:cubicBezTo>
                  <a:cubicBezTo>
                    <a:pt x="12343" y="6480"/>
                    <a:pt x="12343" y="4320"/>
                    <a:pt x="12343" y="2160"/>
                  </a:cubicBezTo>
                  <a:cubicBezTo>
                    <a:pt x="12343" y="2160"/>
                    <a:pt x="12343" y="2160"/>
                    <a:pt x="12343" y="0"/>
                  </a:cubicBezTo>
                  <a:cubicBezTo>
                    <a:pt x="9257" y="0"/>
                    <a:pt x="9257" y="2160"/>
                    <a:pt x="9257" y="0"/>
                  </a:cubicBezTo>
                  <a:cubicBezTo>
                    <a:pt x="6171" y="0"/>
                    <a:pt x="3086" y="4320"/>
                    <a:pt x="3086" y="4320"/>
                  </a:cubicBezTo>
                  <a:cubicBezTo>
                    <a:pt x="3086" y="6480"/>
                    <a:pt x="0" y="8640"/>
                    <a:pt x="0" y="8640"/>
                  </a:cubicBezTo>
                  <a:cubicBezTo>
                    <a:pt x="0" y="8640"/>
                    <a:pt x="0" y="8640"/>
                    <a:pt x="0" y="8640"/>
                  </a:cubicBezTo>
                  <a:cubicBezTo>
                    <a:pt x="0" y="10800"/>
                    <a:pt x="0" y="10800"/>
                    <a:pt x="0" y="10800"/>
                  </a:cubicBezTo>
                  <a:cubicBezTo>
                    <a:pt x="3086" y="12960"/>
                    <a:pt x="3086" y="12960"/>
                    <a:pt x="3086" y="12960"/>
                  </a:cubicBezTo>
                  <a:cubicBezTo>
                    <a:pt x="3086" y="12960"/>
                    <a:pt x="3086" y="12960"/>
                    <a:pt x="3086" y="15120"/>
                  </a:cubicBezTo>
                  <a:cubicBezTo>
                    <a:pt x="3086" y="15120"/>
                    <a:pt x="3086" y="15120"/>
                    <a:pt x="3086" y="15120"/>
                  </a:cubicBezTo>
                  <a:cubicBezTo>
                    <a:pt x="3086" y="15120"/>
                    <a:pt x="6171" y="15120"/>
                    <a:pt x="6171" y="15120"/>
                  </a:cubicBezTo>
                  <a:cubicBezTo>
                    <a:pt x="6171" y="17280"/>
                    <a:pt x="3086" y="17280"/>
                    <a:pt x="3086" y="17280"/>
                  </a:cubicBezTo>
                  <a:cubicBezTo>
                    <a:pt x="3086" y="19440"/>
                    <a:pt x="3086" y="19440"/>
                    <a:pt x="3086" y="19440"/>
                  </a:cubicBezTo>
                  <a:cubicBezTo>
                    <a:pt x="3086" y="19440"/>
                    <a:pt x="6171" y="21600"/>
                    <a:pt x="9257" y="21600"/>
                  </a:cubicBezTo>
                  <a:cubicBezTo>
                    <a:pt x="9257" y="21600"/>
                    <a:pt x="12343" y="21600"/>
                    <a:pt x="12343" y="21600"/>
                  </a:cubicBezTo>
                  <a:cubicBezTo>
                    <a:pt x="15429" y="19440"/>
                    <a:pt x="15429" y="21600"/>
                    <a:pt x="18514" y="21600"/>
                  </a:cubicBezTo>
                  <a:cubicBezTo>
                    <a:pt x="18514" y="19440"/>
                    <a:pt x="18514" y="17280"/>
                    <a:pt x="21600" y="15120"/>
                  </a:cubicBezTo>
                  <a:cubicBezTo>
                    <a:pt x="21600" y="15120"/>
                    <a:pt x="21600" y="15120"/>
                    <a:pt x="21600" y="15120"/>
                  </a:cubicBezTo>
                  <a:cubicBezTo>
                    <a:pt x="21600" y="12960"/>
                    <a:pt x="21600" y="12960"/>
                    <a:pt x="21600" y="1080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12" name="Shape 2713">
              <a:extLst>
                <a:ext uri="{FF2B5EF4-FFF2-40B4-BE49-F238E27FC236}">
                  <a16:creationId xmlns:a16="http://schemas.microsoft.com/office/drawing/2014/main" id="{4FA43BFB-9E72-4563-90DB-23EE0D3AD4DB}"/>
                </a:ext>
              </a:extLst>
            </p:cNvPr>
            <p:cNvSpPr/>
            <p:nvPr/>
          </p:nvSpPr>
          <p:spPr>
            <a:xfrm>
              <a:off x="5029182" y="8671883"/>
              <a:ext cx="769911" cy="583040"/>
            </a:xfrm>
            <a:custGeom>
              <a:avLst/>
              <a:gdLst/>
              <a:ahLst/>
              <a:cxnLst>
                <a:cxn ang="0">
                  <a:pos x="wd2" y="hd2"/>
                </a:cxn>
                <a:cxn ang="5400000">
                  <a:pos x="wd2" y="hd2"/>
                </a:cxn>
                <a:cxn ang="10800000">
                  <a:pos x="wd2" y="hd2"/>
                </a:cxn>
                <a:cxn ang="16200000">
                  <a:pos x="wd2" y="hd2"/>
                </a:cxn>
              </a:cxnLst>
              <a:rect l="0" t="0" r="r" b="b"/>
              <a:pathLst>
                <a:path w="21600" h="21600" extrusionOk="0">
                  <a:moveTo>
                    <a:pt x="400" y="6322"/>
                  </a:moveTo>
                  <a:cubicBezTo>
                    <a:pt x="400" y="6322"/>
                    <a:pt x="400" y="6322"/>
                    <a:pt x="400" y="6322"/>
                  </a:cubicBezTo>
                  <a:cubicBezTo>
                    <a:pt x="400" y="7376"/>
                    <a:pt x="0" y="8956"/>
                    <a:pt x="0" y="10010"/>
                  </a:cubicBezTo>
                  <a:cubicBezTo>
                    <a:pt x="0" y="10010"/>
                    <a:pt x="0" y="10010"/>
                    <a:pt x="0" y="10010"/>
                  </a:cubicBezTo>
                  <a:cubicBezTo>
                    <a:pt x="0" y="10010"/>
                    <a:pt x="400" y="9483"/>
                    <a:pt x="400" y="9483"/>
                  </a:cubicBezTo>
                  <a:cubicBezTo>
                    <a:pt x="400" y="8956"/>
                    <a:pt x="400" y="8956"/>
                    <a:pt x="400" y="8429"/>
                  </a:cubicBezTo>
                  <a:cubicBezTo>
                    <a:pt x="400" y="7902"/>
                    <a:pt x="400" y="7376"/>
                    <a:pt x="400" y="6322"/>
                  </a:cubicBezTo>
                  <a:close/>
                  <a:moveTo>
                    <a:pt x="21600" y="10010"/>
                  </a:moveTo>
                  <a:cubicBezTo>
                    <a:pt x="21200" y="9483"/>
                    <a:pt x="20400" y="10010"/>
                    <a:pt x="20400" y="9483"/>
                  </a:cubicBezTo>
                  <a:cubicBezTo>
                    <a:pt x="20400" y="8956"/>
                    <a:pt x="20400" y="8956"/>
                    <a:pt x="20800" y="8429"/>
                  </a:cubicBezTo>
                  <a:cubicBezTo>
                    <a:pt x="20800" y="8429"/>
                    <a:pt x="20400" y="8429"/>
                    <a:pt x="20400" y="7902"/>
                  </a:cubicBezTo>
                  <a:cubicBezTo>
                    <a:pt x="20800" y="7902"/>
                    <a:pt x="20800" y="7902"/>
                    <a:pt x="20800" y="7376"/>
                  </a:cubicBezTo>
                  <a:cubicBezTo>
                    <a:pt x="21200" y="6322"/>
                    <a:pt x="20000" y="6322"/>
                    <a:pt x="19600" y="6322"/>
                  </a:cubicBezTo>
                  <a:cubicBezTo>
                    <a:pt x="19200" y="5795"/>
                    <a:pt x="18800" y="4741"/>
                    <a:pt x="18400" y="4215"/>
                  </a:cubicBezTo>
                  <a:cubicBezTo>
                    <a:pt x="18000" y="3688"/>
                    <a:pt x="17600" y="2634"/>
                    <a:pt x="17200" y="2634"/>
                  </a:cubicBezTo>
                  <a:cubicBezTo>
                    <a:pt x="16800" y="2107"/>
                    <a:pt x="16000" y="2634"/>
                    <a:pt x="15200" y="2107"/>
                  </a:cubicBezTo>
                  <a:cubicBezTo>
                    <a:pt x="15200" y="2107"/>
                    <a:pt x="15200" y="2107"/>
                    <a:pt x="15200" y="1580"/>
                  </a:cubicBezTo>
                  <a:cubicBezTo>
                    <a:pt x="14800" y="1580"/>
                    <a:pt x="14800" y="527"/>
                    <a:pt x="14400" y="0"/>
                  </a:cubicBezTo>
                  <a:cubicBezTo>
                    <a:pt x="14400" y="0"/>
                    <a:pt x="14400" y="0"/>
                    <a:pt x="14400" y="527"/>
                  </a:cubicBezTo>
                  <a:cubicBezTo>
                    <a:pt x="14400" y="527"/>
                    <a:pt x="14000" y="527"/>
                    <a:pt x="13600" y="527"/>
                  </a:cubicBezTo>
                  <a:cubicBezTo>
                    <a:pt x="13600" y="527"/>
                    <a:pt x="13200" y="1580"/>
                    <a:pt x="12800" y="1580"/>
                  </a:cubicBezTo>
                  <a:cubicBezTo>
                    <a:pt x="12800" y="1580"/>
                    <a:pt x="12400" y="1054"/>
                    <a:pt x="12000" y="1580"/>
                  </a:cubicBezTo>
                  <a:cubicBezTo>
                    <a:pt x="11600" y="1580"/>
                    <a:pt x="11600" y="1580"/>
                    <a:pt x="11200" y="1054"/>
                  </a:cubicBezTo>
                  <a:cubicBezTo>
                    <a:pt x="10800" y="1054"/>
                    <a:pt x="10800" y="1054"/>
                    <a:pt x="10400" y="1054"/>
                  </a:cubicBezTo>
                  <a:cubicBezTo>
                    <a:pt x="10400" y="527"/>
                    <a:pt x="10000" y="527"/>
                    <a:pt x="9600" y="527"/>
                  </a:cubicBezTo>
                  <a:cubicBezTo>
                    <a:pt x="9600" y="1054"/>
                    <a:pt x="9600" y="1054"/>
                    <a:pt x="9600" y="1054"/>
                  </a:cubicBezTo>
                  <a:cubicBezTo>
                    <a:pt x="9200" y="1054"/>
                    <a:pt x="9200" y="527"/>
                    <a:pt x="8800" y="527"/>
                  </a:cubicBezTo>
                  <a:cubicBezTo>
                    <a:pt x="8800" y="527"/>
                    <a:pt x="8400" y="527"/>
                    <a:pt x="8000" y="527"/>
                  </a:cubicBezTo>
                  <a:cubicBezTo>
                    <a:pt x="8000" y="1054"/>
                    <a:pt x="8000" y="1580"/>
                    <a:pt x="7600" y="1054"/>
                  </a:cubicBezTo>
                  <a:cubicBezTo>
                    <a:pt x="7600" y="1054"/>
                    <a:pt x="7600" y="527"/>
                    <a:pt x="7200" y="527"/>
                  </a:cubicBezTo>
                  <a:cubicBezTo>
                    <a:pt x="7200" y="0"/>
                    <a:pt x="6800" y="527"/>
                    <a:pt x="6400" y="527"/>
                  </a:cubicBezTo>
                  <a:cubicBezTo>
                    <a:pt x="6000" y="527"/>
                    <a:pt x="6000" y="527"/>
                    <a:pt x="6000" y="527"/>
                  </a:cubicBezTo>
                  <a:cubicBezTo>
                    <a:pt x="5600" y="527"/>
                    <a:pt x="5200" y="527"/>
                    <a:pt x="4800" y="527"/>
                  </a:cubicBezTo>
                  <a:cubicBezTo>
                    <a:pt x="4400" y="527"/>
                    <a:pt x="4400" y="0"/>
                    <a:pt x="4000" y="0"/>
                  </a:cubicBezTo>
                  <a:cubicBezTo>
                    <a:pt x="4000" y="0"/>
                    <a:pt x="3200" y="527"/>
                    <a:pt x="3200" y="1054"/>
                  </a:cubicBezTo>
                  <a:cubicBezTo>
                    <a:pt x="2800" y="1054"/>
                    <a:pt x="2800" y="1054"/>
                    <a:pt x="2400" y="1054"/>
                  </a:cubicBezTo>
                  <a:cubicBezTo>
                    <a:pt x="2000" y="1054"/>
                    <a:pt x="2000" y="1580"/>
                    <a:pt x="1600" y="1580"/>
                  </a:cubicBezTo>
                  <a:cubicBezTo>
                    <a:pt x="1600" y="2107"/>
                    <a:pt x="1200" y="2107"/>
                    <a:pt x="1200" y="2107"/>
                  </a:cubicBezTo>
                  <a:cubicBezTo>
                    <a:pt x="800" y="2634"/>
                    <a:pt x="800" y="3161"/>
                    <a:pt x="800" y="3161"/>
                  </a:cubicBezTo>
                  <a:cubicBezTo>
                    <a:pt x="400" y="3161"/>
                    <a:pt x="400" y="3161"/>
                    <a:pt x="400" y="3688"/>
                  </a:cubicBezTo>
                  <a:cubicBezTo>
                    <a:pt x="400" y="4215"/>
                    <a:pt x="400" y="4741"/>
                    <a:pt x="400" y="5268"/>
                  </a:cubicBezTo>
                  <a:cubicBezTo>
                    <a:pt x="400" y="6322"/>
                    <a:pt x="800" y="6849"/>
                    <a:pt x="800" y="7902"/>
                  </a:cubicBezTo>
                  <a:cubicBezTo>
                    <a:pt x="800" y="7902"/>
                    <a:pt x="1200" y="8429"/>
                    <a:pt x="1200" y="8956"/>
                  </a:cubicBezTo>
                  <a:cubicBezTo>
                    <a:pt x="1200" y="8956"/>
                    <a:pt x="800" y="9483"/>
                    <a:pt x="800" y="9483"/>
                  </a:cubicBezTo>
                  <a:cubicBezTo>
                    <a:pt x="800" y="9483"/>
                    <a:pt x="1200" y="9483"/>
                    <a:pt x="1200" y="9483"/>
                  </a:cubicBezTo>
                  <a:cubicBezTo>
                    <a:pt x="1200" y="9483"/>
                    <a:pt x="1200" y="9483"/>
                    <a:pt x="1200" y="10010"/>
                  </a:cubicBezTo>
                  <a:cubicBezTo>
                    <a:pt x="1200" y="10010"/>
                    <a:pt x="1200" y="10010"/>
                    <a:pt x="1200" y="10537"/>
                  </a:cubicBezTo>
                  <a:cubicBezTo>
                    <a:pt x="1600" y="9483"/>
                    <a:pt x="1600" y="10537"/>
                    <a:pt x="2000" y="10537"/>
                  </a:cubicBezTo>
                  <a:cubicBezTo>
                    <a:pt x="2000" y="11063"/>
                    <a:pt x="2400" y="10537"/>
                    <a:pt x="2400" y="11063"/>
                  </a:cubicBezTo>
                  <a:cubicBezTo>
                    <a:pt x="2800" y="11063"/>
                    <a:pt x="2800" y="11063"/>
                    <a:pt x="3200" y="11590"/>
                  </a:cubicBezTo>
                  <a:cubicBezTo>
                    <a:pt x="3200" y="11590"/>
                    <a:pt x="3600" y="11590"/>
                    <a:pt x="3600" y="11590"/>
                  </a:cubicBezTo>
                  <a:cubicBezTo>
                    <a:pt x="3600" y="11590"/>
                    <a:pt x="3600" y="11590"/>
                    <a:pt x="4000" y="11590"/>
                  </a:cubicBezTo>
                  <a:cubicBezTo>
                    <a:pt x="4000" y="12117"/>
                    <a:pt x="4000" y="12117"/>
                    <a:pt x="4000" y="12117"/>
                  </a:cubicBezTo>
                  <a:cubicBezTo>
                    <a:pt x="4400" y="12117"/>
                    <a:pt x="4400" y="12117"/>
                    <a:pt x="4400" y="12117"/>
                  </a:cubicBezTo>
                  <a:cubicBezTo>
                    <a:pt x="4800" y="11590"/>
                    <a:pt x="4800" y="12117"/>
                    <a:pt x="5200" y="12117"/>
                  </a:cubicBezTo>
                  <a:cubicBezTo>
                    <a:pt x="5200" y="12117"/>
                    <a:pt x="5600" y="11590"/>
                    <a:pt x="5600" y="11590"/>
                  </a:cubicBezTo>
                  <a:cubicBezTo>
                    <a:pt x="6000" y="12117"/>
                    <a:pt x="6000" y="12644"/>
                    <a:pt x="6400" y="12644"/>
                  </a:cubicBezTo>
                  <a:cubicBezTo>
                    <a:pt x="6400" y="12644"/>
                    <a:pt x="6400" y="13171"/>
                    <a:pt x="6400" y="13171"/>
                  </a:cubicBezTo>
                  <a:cubicBezTo>
                    <a:pt x="6400" y="13171"/>
                    <a:pt x="6800" y="13171"/>
                    <a:pt x="6800" y="13171"/>
                  </a:cubicBezTo>
                  <a:cubicBezTo>
                    <a:pt x="7200" y="13698"/>
                    <a:pt x="6800" y="14224"/>
                    <a:pt x="6800" y="14751"/>
                  </a:cubicBezTo>
                  <a:cubicBezTo>
                    <a:pt x="6000" y="15805"/>
                    <a:pt x="6400" y="16859"/>
                    <a:pt x="6800" y="17912"/>
                  </a:cubicBezTo>
                  <a:cubicBezTo>
                    <a:pt x="6800" y="17385"/>
                    <a:pt x="7200" y="17385"/>
                    <a:pt x="7600" y="17912"/>
                  </a:cubicBezTo>
                  <a:cubicBezTo>
                    <a:pt x="7600" y="17912"/>
                    <a:pt x="7600" y="17912"/>
                    <a:pt x="7600" y="17912"/>
                  </a:cubicBezTo>
                  <a:cubicBezTo>
                    <a:pt x="7600" y="17912"/>
                    <a:pt x="7600" y="17912"/>
                    <a:pt x="7600" y="17912"/>
                  </a:cubicBezTo>
                  <a:cubicBezTo>
                    <a:pt x="7600" y="17912"/>
                    <a:pt x="7600" y="18439"/>
                    <a:pt x="7600" y="18439"/>
                  </a:cubicBezTo>
                  <a:cubicBezTo>
                    <a:pt x="7600" y="18439"/>
                    <a:pt x="8000" y="18439"/>
                    <a:pt x="8000" y="18439"/>
                  </a:cubicBezTo>
                  <a:cubicBezTo>
                    <a:pt x="8400" y="18439"/>
                    <a:pt x="8400" y="18966"/>
                    <a:pt x="8800" y="18966"/>
                  </a:cubicBezTo>
                  <a:cubicBezTo>
                    <a:pt x="9200" y="19493"/>
                    <a:pt x="9200" y="20020"/>
                    <a:pt x="9200" y="20546"/>
                  </a:cubicBezTo>
                  <a:cubicBezTo>
                    <a:pt x="9200" y="21073"/>
                    <a:pt x="9200" y="21073"/>
                    <a:pt x="9200" y="21073"/>
                  </a:cubicBezTo>
                  <a:cubicBezTo>
                    <a:pt x="9600" y="21600"/>
                    <a:pt x="10000" y="21600"/>
                    <a:pt x="10400" y="21600"/>
                  </a:cubicBezTo>
                  <a:cubicBezTo>
                    <a:pt x="10400" y="21600"/>
                    <a:pt x="10800" y="21073"/>
                    <a:pt x="10800" y="21073"/>
                  </a:cubicBezTo>
                  <a:cubicBezTo>
                    <a:pt x="11200" y="21073"/>
                    <a:pt x="11200" y="21600"/>
                    <a:pt x="11200" y="21600"/>
                  </a:cubicBezTo>
                  <a:cubicBezTo>
                    <a:pt x="11600" y="21600"/>
                    <a:pt x="11600" y="21073"/>
                    <a:pt x="12000" y="21073"/>
                  </a:cubicBezTo>
                  <a:cubicBezTo>
                    <a:pt x="12000" y="21073"/>
                    <a:pt x="12000" y="21600"/>
                    <a:pt x="12400" y="21600"/>
                  </a:cubicBezTo>
                  <a:cubicBezTo>
                    <a:pt x="12800" y="21600"/>
                    <a:pt x="12800" y="21600"/>
                    <a:pt x="13200" y="21073"/>
                  </a:cubicBezTo>
                  <a:cubicBezTo>
                    <a:pt x="13600" y="21073"/>
                    <a:pt x="13600" y="21073"/>
                    <a:pt x="13600" y="21073"/>
                  </a:cubicBezTo>
                  <a:cubicBezTo>
                    <a:pt x="14000" y="21073"/>
                    <a:pt x="14000" y="21073"/>
                    <a:pt x="14400" y="21073"/>
                  </a:cubicBezTo>
                  <a:cubicBezTo>
                    <a:pt x="14400" y="20546"/>
                    <a:pt x="14000" y="20020"/>
                    <a:pt x="14400" y="19493"/>
                  </a:cubicBezTo>
                  <a:cubicBezTo>
                    <a:pt x="14800" y="19493"/>
                    <a:pt x="14800" y="20020"/>
                    <a:pt x="15200" y="19493"/>
                  </a:cubicBezTo>
                  <a:cubicBezTo>
                    <a:pt x="15600" y="19493"/>
                    <a:pt x="15600" y="18966"/>
                    <a:pt x="15600" y="18439"/>
                  </a:cubicBezTo>
                  <a:cubicBezTo>
                    <a:pt x="15600" y="18439"/>
                    <a:pt x="16000" y="18966"/>
                    <a:pt x="16000" y="18966"/>
                  </a:cubicBezTo>
                  <a:cubicBezTo>
                    <a:pt x="16400" y="18966"/>
                    <a:pt x="16400" y="18439"/>
                    <a:pt x="16400" y="18439"/>
                  </a:cubicBezTo>
                  <a:cubicBezTo>
                    <a:pt x="16400" y="18439"/>
                    <a:pt x="16400" y="18439"/>
                    <a:pt x="16800" y="18439"/>
                  </a:cubicBezTo>
                  <a:cubicBezTo>
                    <a:pt x="16800" y="18439"/>
                    <a:pt x="16800" y="18966"/>
                    <a:pt x="16800" y="18966"/>
                  </a:cubicBezTo>
                  <a:cubicBezTo>
                    <a:pt x="16800" y="18966"/>
                    <a:pt x="16800" y="18966"/>
                    <a:pt x="16800" y="18966"/>
                  </a:cubicBezTo>
                  <a:cubicBezTo>
                    <a:pt x="16800" y="18966"/>
                    <a:pt x="16800" y="19493"/>
                    <a:pt x="16800" y="19493"/>
                  </a:cubicBezTo>
                  <a:cubicBezTo>
                    <a:pt x="16800" y="20020"/>
                    <a:pt x="17600" y="19493"/>
                    <a:pt x="17600" y="19493"/>
                  </a:cubicBezTo>
                  <a:cubicBezTo>
                    <a:pt x="18000" y="19493"/>
                    <a:pt x="17600" y="18966"/>
                    <a:pt x="17600" y="18439"/>
                  </a:cubicBezTo>
                  <a:cubicBezTo>
                    <a:pt x="17600" y="18439"/>
                    <a:pt x="17600" y="17912"/>
                    <a:pt x="17600" y="17912"/>
                  </a:cubicBezTo>
                  <a:cubicBezTo>
                    <a:pt x="17200" y="17912"/>
                    <a:pt x="17200" y="18439"/>
                    <a:pt x="16800" y="18439"/>
                  </a:cubicBezTo>
                  <a:cubicBezTo>
                    <a:pt x="16800" y="17912"/>
                    <a:pt x="17200" y="17385"/>
                    <a:pt x="17200" y="17385"/>
                  </a:cubicBezTo>
                  <a:cubicBezTo>
                    <a:pt x="17200" y="16859"/>
                    <a:pt x="17200" y="16859"/>
                    <a:pt x="17200" y="16332"/>
                  </a:cubicBezTo>
                  <a:cubicBezTo>
                    <a:pt x="17600" y="16332"/>
                    <a:pt x="17600" y="16332"/>
                    <a:pt x="17600" y="15805"/>
                  </a:cubicBezTo>
                  <a:cubicBezTo>
                    <a:pt x="17600" y="15278"/>
                    <a:pt x="17600" y="14751"/>
                    <a:pt x="17600" y="14751"/>
                  </a:cubicBezTo>
                  <a:cubicBezTo>
                    <a:pt x="17600" y="14224"/>
                    <a:pt x="17600" y="14224"/>
                    <a:pt x="17600" y="14224"/>
                  </a:cubicBezTo>
                  <a:cubicBezTo>
                    <a:pt x="18000" y="13698"/>
                    <a:pt x="18000" y="13698"/>
                    <a:pt x="18000" y="13171"/>
                  </a:cubicBezTo>
                  <a:cubicBezTo>
                    <a:pt x="18400" y="12644"/>
                    <a:pt x="18400" y="13171"/>
                    <a:pt x="18800" y="12644"/>
                  </a:cubicBezTo>
                  <a:cubicBezTo>
                    <a:pt x="18800" y="12644"/>
                    <a:pt x="19200" y="12644"/>
                    <a:pt x="19200" y="12644"/>
                  </a:cubicBezTo>
                  <a:cubicBezTo>
                    <a:pt x="19600" y="12117"/>
                    <a:pt x="19200" y="11590"/>
                    <a:pt x="19600" y="11590"/>
                  </a:cubicBezTo>
                  <a:cubicBezTo>
                    <a:pt x="19600" y="11063"/>
                    <a:pt x="20000" y="11063"/>
                    <a:pt x="20000" y="11590"/>
                  </a:cubicBezTo>
                  <a:cubicBezTo>
                    <a:pt x="20400" y="11590"/>
                    <a:pt x="20400" y="11063"/>
                    <a:pt x="20400" y="11063"/>
                  </a:cubicBezTo>
                  <a:cubicBezTo>
                    <a:pt x="20400" y="11063"/>
                    <a:pt x="20800" y="11590"/>
                    <a:pt x="20800" y="11590"/>
                  </a:cubicBezTo>
                  <a:cubicBezTo>
                    <a:pt x="20800" y="11590"/>
                    <a:pt x="20800" y="11063"/>
                    <a:pt x="21200" y="10537"/>
                  </a:cubicBezTo>
                  <a:cubicBezTo>
                    <a:pt x="21200" y="10537"/>
                    <a:pt x="21600" y="10537"/>
                    <a:pt x="21600" y="1001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13" name="Shape 2714">
              <a:extLst>
                <a:ext uri="{FF2B5EF4-FFF2-40B4-BE49-F238E27FC236}">
                  <a16:creationId xmlns:a16="http://schemas.microsoft.com/office/drawing/2014/main" id="{8126EBCA-6CA3-46C5-AC1D-28DBBFAE0D60}"/>
                </a:ext>
              </a:extLst>
            </p:cNvPr>
            <p:cNvSpPr/>
            <p:nvPr/>
          </p:nvSpPr>
          <p:spPr>
            <a:xfrm>
              <a:off x="3516769" y="10635277"/>
              <a:ext cx="19934" cy="2740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0" y="21600"/>
                    <a:pt x="0" y="21600"/>
                  </a:cubicBezTo>
                  <a:cubicBezTo>
                    <a:pt x="0" y="21600"/>
                    <a:pt x="0" y="21600"/>
                    <a:pt x="0" y="21600"/>
                  </a:cubicBezTo>
                  <a:cubicBezTo>
                    <a:pt x="0" y="10800"/>
                    <a:pt x="0" y="0"/>
                    <a:pt x="0" y="0"/>
                  </a:cubicBezTo>
                  <a:cubicBezTo>
                    <a:pt x="21600" y="0"/>
                    <a:pt x="21600" y="10800"/>
                    <a:pt x="21600" y="10800"/>
                  </a:cubicBezTo>
                  <a:cubicBezTo>
                    <a:pt x="21600" y="10800"/>
                    <a:pt x="21600" y="21600"/>
                    <a:pt x="21600" y="2160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14" name="Shape 2715">
              <a:extLst>
                <a:ext uri="{FF2B5EF4-FFF2-40B4-BE49-F238E27FC236}">
                  <a16:creationId xmlns:a16="http://schemas.microsoft.com/office/drawing/2014/main" id="{352BA365-C99C-496C-9F97-8803E0AE2FAA}"/>
                </a:ext>
              </a:extLst>
            </p:cNvPr>
            <p:cNvSpPr/>
            <p:nvPr/>
          </p:nvSpPr>
          <p:spPr>
            <a:xfrm>
              <a:off x="5037094" y="8273225"/>
              <a:ext cx="946378" cy="583040"/>
            </a:xfrm>
            <a:custGeom>
              <a:avLst/>
              <a:gdLst/>
              <a:ahLst/>
              <a:cxnLst>
                <a:cxn ang="0">
                  <a:pos x="wd2" y="hd2"/>
                </a:cxn>
                <a:cxn ang="5400000">
                  <a:pos x="wd2" y="hd2"/>
                </a:cxn>
                <a:cxn ang="10800000">
                  <a:pos x="wd2" y="hd2"/>
                </a:cxn>
                <a:cxn ang="16200000">
                  <a:pos x="wd2" y="hd2"/>
                </a:cxn>
              </a:cxnLst>
              <a:rect l="0" t="0" r="r" b="b"/>
              <a:pathLst>
                <a:path w="21421" h="21600" extrusionOk="0">
                  <a:moveTo>
                    <a:pt x="21421" y="16332"/>
                  </a:moveTo>
                  <a:cubicBezTo>
                    <a:pt x="21421" y="15805"/>
                    <a:pt x="21421" y="15278"/>
                    <a:pt x="21421" y="14751"/>
                  </a:cubicBezTo>
                  <a:cubicBezTo>
                    <a:pt x="21099" y="14751"/>
                    <a:pt x="21099" y="14751"/>
                    <a:pt x="21099" y="14224"/>
                  </a:cubicBezTo>
                  <a:cubicBezTo>
                    <a:pt x="21099" y="14224"/>
                    <a:pt x="21099" y="14224"/>
                    <a:pt x="21099" y="13698"/>
                  </a:cubicBezTo>
                  <a:cubicBezTo>
                    <a:pt x="21099" y="13698"/>
                    <a:pt x="20776" y="13698"/>
                    <a:pt x="20776" y="13171"/>
                  </a:cubicBezTo>
                  <a:cubicBezTo>
                    <a:pt x="20776" y="13171"/>
                    <a:pt x="20776" y="12644"/>
                    <a:pt x="20776" y="12644"/>
                  </a:cubicBezTo>
                  <a:cubicBezTo>
                    <a:pt x="20776" y="12644"/>
                    <a:pt x="20454" y="12644"/>
                    <a:pt x="20454" y="12117"/>
                  </a:cubicBezTo>
                  <a:cubicBezTo>
                    <a:pt x="20454" y="12117"/>
                    <a:pt x="20454" y="12117"/>
                    <a:pt x="20454" y="11590"/>
                  </a:cubicBezTo>
                  <a:cubicBezTo>
                    <a:pt x="20454" y="10537"/>
                    <a:pt x="19809" y="11063"/>
                    <a:pt x="19809" y="11063"/>
                  </a:cubicBezTo>
                  <a:cubicBezTo>
                    <a:pt x="19809" y="10537"/>
                    <a:pt x="20131" y="10010"/>
                    <a:pt x="20131" y="9483"/>
                  </a:cubicBezTo>
                  <a:cubicBezTo>
                    <a:pt x="20131" y="8956"/>
                    <a:pt x="19809" y="8956"/>
                    <a:pt x="19809" y="8956"/>
                  </a:cubicBezTo>
                  <a:cubicBezTo>
                    <a:pt x="19809" y="8429"/>
                    <a:pt x="20131" y="8429"/>
                    <a:pt x="20131" y="8429"/>
                  </a:cubicBezTo>
                  <a:cubicBezTo>
                    <a:pt x="20454" y="7376"/>
                    <a:pt x="20131" y="6849"/>
                    <a:pt x="19809" y="6849"/>
                  </a:cubicBezTo>
                  <a:cubicBezTo>
                    <a:pt x="19809" y="6322"/>
                    <a:pt x="19487" y="6322"/>
                    <a:pt x="19487" y="5795"/>
                  </a:cubicBezTo>
                  <a:cubicBezTo>
                    <a:pt x="19164" y="5795"/>
                    <a:pt x="19487" y="5268"/>
                    <a:pt x="19487" y="5268"/>
                  </a:cubicBezTo>
                  <a:cubicBezTo>
                    <a:pt x="18842" y="5268"/>
                    <a:pt x="18520" y="5268"/>
                    <a:pt x="17875" y="4741"/>
                  </a:cubicBezTo>
                  <a:cubicBezTo>
                    <a:pt x="17875" y="4741"/>
                    <a:pt x="17552" y="4215"/>
                    <a:pt x="17552" y="4215"/>
                  </a:cubicBezTo>
                  <a:cubicBezTo>
                    <a:pt x="17230" y="4215"/>
                    <a:pt x="17230" y="4215"/>
                    <a:pt x="17230" y="4741"/>
                  </a:cubicBezTo>
                  <a:cubicBezTo>
                    <a:pt x="17230" y="4741"/>
                    <a:pt x="17230" y="4741"/>
                    <a:pt x="16908" y="4741"/>
                  </a:cubicBezTo>
                  <a:cubicBezTo>
                    <a:pt x="16908" y="4741"/>
                    <a:pt x="16585" y="5268"/>
                    <a:pt x="16585" y="5268"/>
                  </a:cubicBezTo>
                  <a:cubicBezTo>
                    <a:pt x="16263" y="5268"/>
                    <a:pt x="16263" y="4741"/>
                    <a:pt x="15940" y="4741"/>
                  </a:cubicBezTo>
                  <a:cubicBezTo>
                    <a:pt x="15618" y="4215"/>
                    <a:pt x="14973" y="3688"/>
                    <a:pt x="14973" y="2634"/>
                  </a:cubicBezTo>
                  <a:cubicBezTo>
                    <a:pt x="14973" y="2634"/>
                    <a:pt x="14973" y="2107"/>
                    <a:pt x="14973" y="2107"/>
                  </a:cubicBezTo>
                  <a:cubicBezTo>
                    <a:pt x="14651" y="2107"/>
                    <a:pt x="14328" y="2107"/>
                    <a:pt x="14006" y="2107"/>
                  </a:cubicBezTo>
                  <a:cubicBezTo>
                    <a:pt x="14006" y="1580"/>
                    <a:pt x="14006" y="1580"/>
                    <a:pt x="14006" y="1580"/>
                  </a:cubicBezTo>
                  <a:cubicBezTo>
                    <a:pt x="14006" y="1580"/>
                    <a:pt x="13684" y="1580"/>
                    <a:pt x="13684" y="1580"/>
                  </a:cubicBezTo>
                  <a:cubicBezTo>
                    <a:pt x="13684" y="1580"/>
                    <a:pt x="13684" y="1580"/>
                    <a:pt x="13361" y="1054"/>
                  </a:cubicBezTo>
                  <a:cubicBezTo>
                    <a:pt x="13361" y="1054"/>
                    <a:pt x="12717" y="0"/>
                    <a:pt x="12717" y="0"/>
                  </a:cubicBezTo>
                  <a:cubicBezTo>
                    <a:pt x="12394" y="0"/>
                    <a:pt x="12717" y="527"/>
                    <a:pt x="12717" y="1054"/>
                  </a:cubicBezTo>
                  <a:cubicBezTo>
                    <a:pt x="12394" y="1054"/>
                    <a:pt x="12394" y="527"/>
                    <a:pt x="12394" y="0"/>
                  </a:cubicBezTo>
                  <a:cubicBezTo>
                    <a:pt x="12072" y="0"/>
                    <a:pt x="11749" y="527"/>
                    <a:pt x="11749" y="527"/>
                  </a:cubicBezTo>
                  <a:cubicBezTo>
                    <a:pt x="11749" y="527"/>
                    <a:pt x="11427" y="1054"/>
                    <a:pt x="11427" y="1054"/>
                  </a:cubicBezTo>
                  <a:cubicBezTo>
                    <a:pt x="11105" y="1054"/>
                    <a:pt x="11105" y="1054"/>
                    <a:pt x="11105" y="1054"/>
                  </a:cubicBezTo>
                  <a:cubicBezTo>
                    <a:pt x="11105" y="1054"/>
                    <a:pt x="11105" y="1054"/>
                    <a:pt x="11105" y="1054"/>
                  </a:cubicBezTo>
                  <a:cubicBezTo>
                    <a:pt x="11105" y="1054"/>
                    <a:pt x="11105" y="1054"/>
                    <a:pt x="11105" y="1054"/>
                  </a:cubicBezTo>
                  <a:cubicBezTo>
                    <a:pt x="10782" y="1054"/>
                    <a:pt x="10460" y="1054"/>
                    <a:pt x="10460" y="1580"/>
                  </a:cubicBezTo>
                  <a:cubicBezTo>
                    <a:pt x="10137" y="1580"/>
                    <a:pt x="10137" y="2107"/>
                    <a:pt x="9815" y="2107"/>
                  </a:cubicBezTo>
                  <a:cubicBezTo>
                    <a:pt x="9493" y="2634"/>
                    <a:pt x="9815" y="3161"/>
                    <a:pt x="9815" y="3688"/>
                  </a:cubicBezTo>
                  <a:cubicBezTo>
                    <a:pt x="10137" y="4215"/>
                    <a:pt x="9815" y="4741"/>
                    <a:pt x="9815" y="5268"/>
                  </a:cubicBezTo>
                  <a:cubicBezTo>
                    <a:pt x="9815" y="5795"/>
                    <a:pt x="10137" y="6849"/>
                    <a:pt x="10137" y="7376"/>
                  </a:cubicBezTo>
                  <a:cubicBezTo>
                    <a:pt x="9815" y="7902"/>
                    <a:pt x="9815" y="8429"/>
                    <a:pt x="9493" y="8429"/>
                  </a:cubicBezTo>
                  <a:cubicBezTo>
                    <a:pt x="9493" y="8956"/>
                    <a:pt x="9170" y="8956"/>
                    <a:pt x="8848" y="9483"/>
                  </a:cubicBezTo>
                  <a:cubicBezTo>
                    <a:pt x="8525" y="10010"/>
                    <a:pt x="8203" y="10010"/>
                    <a:pt x="7881" y="10010"/>
                  </a:cubicBezTo>
                  <a:cubicBezTo>
                    <a:pt x="7558" y="10010"/>
                    <a:pt x="7558" y="10010"/>
                    <a:pt x="7558" y="9483"/>
                  </a:cubicBezTo>
                  <a:cubicBezTo>
                    <a:pt x="7236" y="9483"/>
                    <a:pt x="6914" y="9483"/>
                    <a:pt x="6914" y="9483"/>
                  </a:cubicBezTo>
                  <a:cubicBezTo>
                    <a:pt x="6591" y="8956"/>
                    <a:pt x="6591" y="8429"/>
                    <a:pt x="6591" y="7902"/>
                  </a:cubicBezTo>
                  <a:cubicBezTo>
                    <a:pt x="6591" y="7376"/>
                    <a:pt x="6269" y="6849"/>
                    <a:pt x="6269" y="6322"/>
                  </a:cubicBezTo>
                  <a:cubicBezTo>
                    <a:pt x="5946" y="5795"/>
                    <a:pt x="5624" y="5268"/>
                    <a:pt x="5302" y="5268"/>
                  </a:cubicBezTo>
                  <a:cubicBezTo>
                    <a:pt x="4979" y="4741"/>
                    <a:pt x="4657" y="4215"/>
                    <a:pt x="4657" y="3688"/>
                  </a:cubicBezTo>
                  <a:cubicBezTo>
                    <a:pt x="4657" y="3161"/>
                    <a:pt x="4979" y="3161"/>
                    <a:pt x="4657" y="3161"/>
                  </a:cubicBezTo>
                  <a:cubicBezTo>
                    <a:pt x="4334" y="3161"/>
                    <a:pt x="4334" y="3161"/>
                    <a:pt x="4012" y="3688"/>
                  </a:cubicBezTo>
                  <a:cubicBezTo>
                    <a:pt x="3690" y="3688"/>
                    <a:pt x="3690" y="3688"/>
                    <a:pt x="3367" y="4215"/>
                  </a:cubicBezTo>
                  <a:cubicBezTo>
                    <a:pt x="3045" y="4215"/>
                    <a:pt x="2722" y="4215"/>
                    <a:pt x="2400" y="4741"/>
                  </a:cubicBezTo>
                  <a:cubicBezTo>
                    <a:pt x="2078" y="4741"/>
                    <a:pt x="2078" y="5268"/>
                    <a:pt x="1755" y="5795"/>
                  </a:cubicBezTo>
                  <a:cubicBezTo>
                    <a:pt x="1755" y="6322"/>
                    <a:pt x="1433" y="6849"/>
                    <a:pt x="1111" y="6849"/>
                  </a:cubicBezTo>
                  <a:cubicBezTo>
                    <a:pt x="1111" y="7902"/>
                    <a:pt x="1433" y="8429"/>
                    <a:pt x="1111" y="9483"/>
                  </a:cubicBezTo>
                  <a:cubicBezTo>
                    <a:pt x="1111" y="10010"/>
                    <a:pt x="788" y="10537"/>
                    <a:pt x="466" y="10537"/>
                  </a:cubicBezTo>
                  <a:cubicBezTo>
                    <a:pt x="143" y="11063"/>
                    <a:pt x="143" y="11590"/>
                    <a:pt x="143" y="12117"/>
                  </a:cubicBezTo>
                  <a:cubicBezTo>
                    <a:pt x="143" y="12644"/>
                    <a:pt x="-179" y="13698"/>
                    <a:pt x="143" y="14224"/>
                  </a:cubicBezTo>
                  <a:cubicBezTo>
                    <a:pt x="-179" y="14224"/>
                    <a:pt x="143" y="15278"/>
                    <a:pt x="143" y="15805"/>
                  </a:cubicBezTo>
                  <a:cubicBezTo>
                    <a:pt x="143" y="16332"/>
                    <a:pt x="143" y="17385"/>
                    <a:pt x="143" y="17912"/>
                  </a:cubicBezTo>
                  <a:cubicBezTo>
                    <a:pt x="143" y="17912"/>
                    <a:pt x="466" y="17912"/>
                    <a:pt x="466" y="17912"/>
                  </a:cubicBezTo>
                  <a:cubicBezTo>
                    <a:pt x="466" y="17912"/>
                    <a:pt x="466" y="17385"/>
                    <a:pt x="788" y="16859"/>
                  </a:cubicBezTo>
                  <a:cubicBezTo>
                    <a:pt x="788" y="16859"/>
                    <a:pt x="1111" y="16332"/>
                    <a:pt x="1433" y="16332"/>
                  </a:cubicBezTo>
                  <a:cubicBezTo>
                    <a:pt x="1755" y="15805"/>
                    <a:pt x="1755" y="15805"/>
                    <a:pt x="2078" y="15805"/>
                  </a:cubicBezTo>
                  <a:cubicBezTo>
                    <a:pt x="2400" y="15278"/>
                    <a:pt x="3045" y="14751"/>
                    <a:pt x="3367" y="14751"/>
                  </a:cubicBezTo>
                  <a:cubicBezTo>
                    <a:pt x="3367" y="14751"/>
                    <a:pt x="3367" y="15278"/>
                    <a:pt x="3690" y="15278"/>
                  </a:cubicBezTo>
                  <a:cubicBezTo>
                    <a:pt x="3690" y="15278"/>
                    <a:pt x="4012" y="15278"/>
                    <a:pt x="4012" y="15278"/>
                  </a:cubicBezTo>
                  <a:cubicBezTo>
                    <a:pt x="4334" y="15278"/>
                    <a:pt x="4334" y="15278"/>
                    <a:pt x="4657" y="15278"/>
                  </a:cubicBezTo>
                  <a:cubicBezTo>
                    <a:pt x="4657" y="15278"/>
                    <a:pt x="4657" y="15278"/>
                    <a:pt x="4979" y="15278"/>
                  </a:cubicBezTo>
                  <a:cubicBezTo>
                    <a:pt x="5302" y="15278"/>
                    <a:pt x="5624" y="14751"/>
                    <a:pt x="5946" y="15278"/>
                  </a:cubicBezTo>
                  <a:cubicBezTo>
                    <a:pt x="5946" y="15278"/>
                    <a:pt x="5946" y="15805"/>
                    <a:pt x="5946" y="15805"/>
                  </a:cubicBezTo>
                  <a:cubicBezTo>
                    <a:pt x="6269" y="15805"/>
                    <a:pt x="6269" y="15805"/>
                    <a:pt x="6269" y="15805"/>
                  </a:cubicBezTo>
                  <a:cubicBezTo>
                    <a:pt x="6591" y="15278"/>
                    <a:pt x="6914" y="15805"/>
                    <a:pt x="7236" y="15805"/>
                  </a:cubicBezTo>
                  <a:cubicBezTo>
                    <a:pt x="7558" y="15805"/>
                    <a:pt x="8203" y="15278"/>
                    <a:pt x="8203" y="15805"/>
                  </a:cubicBezTo>
                  <a:cubicBezTo>
                    <a:pt x="8525" y="15805"/>
                    <a:pt x="8525" y="15805"/>
                    <a:pt x="8848" y="16332"/>
                  </a:cubicBezTo>
                  <a:cubicBezTo>
                    <a:pt x="9170" y="16332"/>
                    <a:pt x="9170" y="16332"/>
                    <a:pt x="9170" y="16332"/>
                  </a:cubicBezTo>
                  <a:cubicBezTo>
                    <a:pt x="9493" y="16332"/>
                    <a:pt x="9493" y="15805"/>
                    <a:pt x="9815" y="15805"/>
                  </a:cubicBezTo>
                  <a:cubicBezTo>
                    <a:pt x="10137" y="15805"/>
                    <a:pt x="10137" y="16332"/>
                    <a:pt x="10460" y="15805"/>
                  </a:cubicBezTo>
                  <a:cubicBezTo>
                    <a:pt x="10460" y="15805"/>
                    <a:pt x="10782" y="15805"/>
                    <a:pt x="10782" y="15278"/>
                  </a:cubicBezTo>
                  <a:cubicBezTo>
                    <a:pt x="10782" y="15278"/>
                    <a:pt x="11105" y="15278"/>
                    <a:pt x="11105" y="15278"/>
                  </a:cubicBezTo>
                  <a:cubicBezTo>
                    <a:pt x="11427" y="14751"/>
                    <a:pt x="11427" y="15278"/>
                    <a:pt x="11427" y="14751"/>
                  </a:cubicBezTo>
                  <a:cubicBezTo>
                    <a:pt x="11427" y="14751"/>
                    <a:pt x="11427" y="14751"/>
                    <a:pt x="11427" y="14751"/>
                  </a:cubicBezTo>
                  <a:cubicBezTo>
                    <a:pt x="11749" y="14751"/>
                    <a:pt x="11749" y="16332"/>
                    <a:pt x="12072" y="16332"/>
                  </a:cubicBezTo>
                  <a:cubicBezTo>
                    <a:pt x="12072" y="16859"/>
                    <a:pt x="12072" y="16859"/>
                    <a:pt x="12394" y="16859"/>
                  </a:cubicBezTo>
                  <a:cubicBezTo>
                    <a:pt x="12717" y="17385"/>
                    <a:pt x="13039" y="17385"/>
                    <a:pt x="13361" y="17385"/>
                  </a:cubicBezTo>
                  <a:cubicBezTo>
                    <a:pt x="13361" y="17385"/>
                    <a:pt x="13684" y="17385"/>
                    <a:pt x="13684" y="17385"/>
                  </a:cubicBezTo>
                  <a:cubicBezTo>
                    <a:pt x="14006" y="17385"/>
                    <a:pt x="13684" y="17385"/>
                    <a:pt x="14006" y="17912"/>
                  </a:cubicBezTo>
                  <a:cubicBezTo>
                    <a:pt x="14006" y="18439"/>
                    <a:pt x="14328" y="18439"/>
                    <a:pt x="14651" y="18966"/>
                  </a:cubicBezTo>
                  <a:cubicBezTo>
                    <a:pt x="14973" y="18966"/>
                    <a:pt x="15296" y="19493"/>
                    <a:pt x="15296" y="20020"/>
                  </a:cubicBezTo>
                  <a:cubicBezTo>
                    <a:pt x="15618" y="20546"/>
                    <a:pt x="15618" y="20546"/>
                    <a:pt x="15940" y="21073"/>
                  </a:cubicBezTo>
                  <a:cubicBezTo>
                    <a:pt x="15940" y="21073"/>
                    <a:pt x="16263" y="21073"/>
                    <a:pt x="16263" y="21600"/>
                  </a:cubicBezTo>
                  <a:cubicBezTo>
                    <a:pt x="16585" y="21600"/>
                    <a:pt x="16585" y="21600"/>
                    <a:pt x="16585" y="21600"/>
                  </a:cubicBezTo>
                  <a:cubicBezTo>
                    <a:pt x="16585" y="21600"/>
                    <a:pt x="16585" y="21073"/>
                    <a:pt x="16585" y="21073"/>
                  </a:cubicBezTo>
                  <a:cubicBezTo>
                    <a:pt x="16908" y="21073"/>
                    <a:pt x="16908" y="21600"/>
                    <a:pt x="17230" y="21073"/>
                  </a:cubicBezTo>
                  <a:cubicBezTo>
                    <a:pt x="17552" y="21073"/>
                    <a:pt x="17552" y="20020"/>
                    <a:pt x="17875" y="20020"/>
                  </a:cubicBezTo>
                  <a:cubicBezTo>
                    <a:pt x="17875" y="20020"/>
                    <a:pt x="18197" y="20020"/>
                    <a:pt x="18197" y="20020"/>
                  </a:cubicBezTo>
                  <a:cubicBezTo>
                    <a:pt x="18197" y="20020"/>
                    <a:pt x="18520" y="20546"/>
                    <a:pt x="18520" y="20546"/>
                  </a:cubicBezTo>
                  <a:cubicBezTo>
                    <a:pt x="18842" y="20546"/>
                    <a:pt x="18842" y="20020"/>
                    <a:pt x="18842" y="20020"/>
                  </a:cubicBezTo>
                  <a:cubicBezTo>
                    <a:pt x="18842" y="20020"/>
                    <a:pt x="19164" y="20546"/>
                    <a:pt x="19487" y="20546"/>
                  </a:cubicBezTo>
                  <a:cubicBezTo>
                    <a:pt x="19487" y="20546"/>
                    <a:pt x="19487" y="20546"/>
                    <a:pt x="19487" y="20020"/>
                  </a:cubicBezTo>
                  <a:cubicBezTo>
                    <a:pt x="19809" y="19493"/>
                    <a:pt x="19809" y="19493"/>
                    <a:pt x="19809" y="18966"/>
                  </a:cubicBezTo>
                  <a:cubicBezTo>
                    <a:pt x="19809" y="18966"/>
                    <a:pt x="20131" y="18966"/>
                    <a:pt x="20131" y="18439"/>
                  </a:cubicBezTo>
                  <a:cubicBezTo>
                    <a:pt x="20131" y="18439"/>
                    <a:pt x="20131" y="18439"/>
                    <a:pt x="20454" y="17912"/>
                  </a:cubicBezTo>
                  <a:cubicBezTo>
                    <a:pt x="20454" y="17912"/>
                    <a:pt x="21099" y="16859"/>
                    <a:pt x="21099" y="17385"/>
                  </a:cubicBezTo>
                  <a:cubicBezTo>
                    <a:pt x="21421" y="16859"/>
                    <a:pt x="21421" y="16332"/>
                    <a:pt x="21421" y="16332"/>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15" name="Shape 2716">
              <a:extLst>
                <a:ext uri="{FF2B5EF4-FFF2-40B4-BE49-F238E27FC236}">
                  <a16:creationId xmlns:a16="http://schemas.microsoft.com/office/drawing/2014/main" id="{DDA7D392-8D92-45A8-942A-C10715A40BA4}"/>
                </a:ext>
              </a:extLst>
            </p:cNvPr>
            <p:cNvSpPr/>
            <p:nvPr/>
          </p:nvSpPr>
          <p:spPr>
            <a:xfrm>
              <a:off x="4907598" y="11372795"/>
              <a:ext cx="225427" cy="253721"/>
            </a:xfrm>
            <a:custGeom>
              <a:avLst/>
              <a:gdLst/>
              <a:ahLst/>
              <a:cxnLst>
                <a:cxn ang="0">
                  <a:pos x="wd2" y="hd2"/>
                </a:cxn>
                <a:cxn ang="5400000">
                  <a:pos x="wd2" y="hd2"/>
                </a:cxn>
                <a:cxn ang="10800000">
                  <a:pos x="wd2" y="hd2"/>
                </a:cxn>
                <a:cxn ang="16200000">
                  <a:pos x="wd2" y="hd2"/>
                </a:cxn>
              </a:cxnLst>
              <a:rect l="0" t="0" r="r" b="b"/>
              <a:pathLst>
                <a:path w="19941" h="20179" extrusionOk="0">
                  <a:moveTo>
                    <a:pt x="9459" y="1137"/>
                  </a:moveTo>
                  <a:cubicBezTo>
                    <a:pt x="8188" y="1137"/>
                    <a:pt x="10729" y="2274"/>
                    <a:pt x="10729" y="2274"/>
                  </a:cubicBezTo>
                  <a:cubicBezTo>
                    <a:pt x="12000" y="2274"/>
                    <a:pt x="12000" y="2274"/>
                    <a:pt x="12000" y="2274"/>
                  </a:cubicBezTo>
                  <a:cubicBezTo>
                    <a:pt x="13270" y="3411"/>
                    <a:pt x="13270" y="3411"/>
                    <a:pt x="13270" y="3411"/>
                  </a:cubicBezTo>
                  <a:cubicBezTo>
                    <a:pt x="13270" y="3411"/>
                    <a:pt x="13270" y="3411"/>
                    <a:pt x="13270" y="3411"/>
                  </a:cubicBezTo>
                  <a:cubicBezTo>
                    <a:pt x="13270" y="3411"/>
                    <a:pt x="13270" y="4547"/>
                    <a:pt x="13270" y="4547"/>
                  </a:cubicBezTo>
                  <a:cubicBezTo>
                    <a:pt x="14541" y="4547"/>
                    <a:pt x="13270" y="4547"/>
                    <a:pt x="14541" y="5684"/>
                  </a:cubicBezTo>
                  <a:cubicBezTo>
                    <a:pt x="15812" y="5684"/>
                    <a:pt x="15812" y="5684"/>
                    <a:pt x="15812" y="6821"/>
                  </a:cubicBezTo>
                  <a:cubicBezTo>
                    <a:pt x="17082" y="7958"/>
                    <a:pt x="18353" y="7958"/>
                    <a:pt x="18353" y="7958"/>
                  </a:cubicBezTo>
                  <a:cubicBezTo>
                    <a:pt x="20894" y="9095"/>
                    <a:pt x="19623" y="7958"/>
                    <a:pt x="19623" y="9095"/>
                  </a:cubicBezTo>
                  <a:cubicBezTo>
                    <a:pt x="19623" y="10232"/>
                    <a:pt x="19623" y="10232"/>
                    <a:pt x="19623" y="10232"/>
                  </a:cubicBezTo>
                  <a:cubicBezTo>
                    <a:pt x="18353" y="11368"/>
                    <a:pt x="18353" y="11368"/>
                    <a:pt x="18353" y="12505"/>
                  </a:cubicBezTo>
                  <a:cubicBezTo>
                    <a:pt x="17082" y="13642"/>
                    <a:pt x="17082" y="12505"/>
                    <a:pt x="18353" y="14779"/>
                  </a:cubicBezTo>
                  <a:cubicBezTo>
                    <a:pt x="17082" y="14779"/>
                    <a:pt x="15812" y="13642"/>
                    <a:pt x="15812" y="14779"/>
                  </a:cubicBezTo>
                  <a:cubicBezTo>
                    <a:pt x="14541" y="13642"/>
                    <a:pt x="14541" y="15916"/>
                    <a:pt x="14541" y="17053"/>
                  </a:cubicBezTo>
                  <a:cubicBezTo>
                    <a:pt x="13270" y="17053"/>
                    <a:pt x="13270" y="15916"/>
                    <a:pt x="13270" y="15916"/>
                  </a:cubicBezTo>
                  <a:cubicBezTo>
                    <a:pt x="12000" y="14779"/>
                    <a:pt x="12000" y="14779"/>
                    <a:pt x="12000" y="15916"/>
                  </a:cubicBezTo>
                  <a:cubicBezTo>
                    <a:pt x="9459" y="15916"/>
                    <a:pt x="8188" y="15916"/>
                    <a:pt x="8188" y="17053"/>
                  </a:cubicBezTo>
                  <a:cubicBezTo>
                    <a:pt x="8188" y="18189"/>
                    <a:pt x="8188" y="21600"/>
                    <a:pt x="6918" y="19326"/>
                  </a:cubicBezTo>
                  <a:cubicBezTo>
                    <a:pt x="6918" y="20463"/>
                    <a:pt x="6918" y="20463"/>
                    <a:pt x="5647" y="19326"/>
                  </a:cubicBezTo>
                  <a:cubicBezTo>
                    <a:pt x="5647" y="19326"/>
                    <a:pt x="6918" y="19326"/>
                    <a:pt x="6918" y="18189"/>
                  </a:cubicBezTo>
                  <a:cubicBezTo>
                    <a:pt x="6918" y="17053"/>
                    <a:pt x="5647" y="14779"/>
                    <a:pt x="4376" y="14779"/>
                  </a:cubicBezTo>
                  <a:cubicBezTo>
                    <a:pt x="4376" y="13642"/>
                    <a:pt x="3106" y="13642"/>
                    <a:pt x="3106" y="13642"/>
                  </a:cubicBezTo>
                  <a:cubicBezTo>
                    <a:pt x="1835" y="12505"/>
                    <a:pt x="1835" y="13642"/>
                    <a:pt x="1835" y="12505"/>
                  </a:cubicBezTo>
                  <a:cubicBezTo>
                    <a:pt x="1835" y="12505"/>
                    <a:pt x="1835" y="11368"/>
                    <a:pt x="565" y="11368"/>
                  </a:cubicBezTo>
                  <a:cubicBezTo>
                    <a:pt x="565" y="10232"/>
                    <a:pt x="565" y="10232"/>
                    <a:pt x="565" y="10232"/>
                  </a:cubicBezTo>
                  <a:cubicBezTo>
                    <a:pt x="565" y="9095"/>
                    <a:pt x="565" y="9095"/>
                    <a:pt x="565" y="9095"/>
                  </a:cubicBezTo>
                  <a:cubicBezTo>
                    <a:pt x="565" y="9095"/>
                    <a:pt x="565" y="9095"/>
                    <a:pt x="565" y="7958"/>
                  </a:cubicBezTo>
                  <a:cubicBezTo>
                    <a:pt x="565" y="7958"/>
                    <a:pt x="-706" y="6821"/>
                    <a:pt x="565" y="6821"/>
                  </a:cubicBezTo>
                  <a:cubicBezTo>
                    <a:pt x="565" y="6821"/>
                    <a:pt x="565" y="6821"/>
                    <a:pt x="1835" y="6821"/>
                  </a:cubicBezTo>
                  <a:cubicBezTo>
                    <a:pt x="1835" y="6821"/>
                    <a:pt x="1835" y="6821"/>
                    <a:pt x="1835" y="6821"/>
                  </a:cubicBezTo>
                  <a:cubicBezTo>
                    <a:pt x="1835" y="6821"/>
                    <a:pt x="1835" y="6821"/>
                    <a:pt x="3106" y="6821"/>
                  </a:cubicBezTo>
                  <a:cubicBezTo>
                    <a:pt x="3106" y="5684"/>
                    <a:pt x="4376" y="5684"/>
                    <a:pt x="5647" y="5684"/>
                  </a:cubicBezTo>
                  <a:cubicBezTo>
                    <a:pt x="5647" y="4547"/>
                    <a:pt x="4376" y="4547"/>
                    <a:pt x="4376" y="4547"/>
                  </a:cubicBezTo>
                  <a:cubicBezTo>
                    <a:pt x="4376" y="4547"/>
                    <a:pt x="5647" y="3411"/>
                    <a:pt x="5647" y="3411"/>
                  </a:cubicBezTo>
                  <a:cubicBezTo>
                    <a:pt x="6918" y="3411"/>
                    <a:pt x="6918" y="3411"/>
                    <a:pt x="6918" y="2274"/>
                  </a:cubicBezTo>
                  <a:cubicBezTo>
                    <a:pt x="6918" y="2274"/>
                    <a:pt x="5647" y="1137"/>
                    <a:pt x="6918" y="1137"/>
                  </a:cubicBezTo>
                  <a:cubicBezTo>
                    <a:pt x="6918" y="1137"/>
                    <a:pt x="8188" y="0"/>
                    <a:pt x="8188" y="0"/>
                  </a:cubicBezTo>
                  <a:cubicBezTo>
                    <a:pt x="8188" y="0"/>
                    <a:pt x="9459" y="0"/>
                    <a:pt x="9459" y="1137"/>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16" name="Shape 2717">
              <a:extLst>
                <a:ext uri="{FF2B5EF4-FFF2-40B4-BE49-F238E27FC236}">
                  <a16:creationId xmlns:a16="http://schemas.microsoft.com/office/drawing/2014/main" id="{DD0064F6-8CF8-4340-A558-343E03865355}"/>
                </a:ext>
              </a:extLst>
            </p:cNvPr>
            <p:cNvSpPr/>
            <p:nvPr/>
          </p:nvSpPr>
          <p:spPr>
            <a:xfrm>
              <a:off x="3139108" y="10662686"/>
              <a:ext cx="1561180" cy="1833831"/>
            </a:xfrm>
            <a:custGeom>
              <a:avLst/>
              <a:gdLst/>
              <a:ahLst/>
              <a:cxnLst>
                <a:cxn ang="0">
                  <a:pos x="wd2" y="hd2"/>
                </a:cxn>
                <a:cxn ang="5400000">
                  <a:pos x="wd2" y="hd2"/>
                </a:cxn>
                <a:cxn ang="10800000">
                  <a:pos x="wd2" y="hd2"/>
                </a:cxn>
                <a:cxn ang="16200000">
                  <a:pos x="wd2" y="hd2"/>
                </a:cxn>
              </a:cxnLst>
              <a:rect l="0" t="0" r="r" b="b"/>
              <a:pathLst>
                <a:path w="21551" h="21600" extrusionOk="0">
                  <a:moveTo>
                    <a:pt x="3093" y="16744"/>
                  </a:moveTo>
                  <a:cubicBezTo>
                    <a:pt x="3093" y="16744"/>
                    <a:pt x="3093" y="16744"/>
                    <a:pt x="3093" y="16744"/>
                  </a:cubicBezTo>
                  <a:moveTo>
                    <a:pt x="5842" y="14065"/>
                  </a:moveTo>
                  <a:cubicBezTo>
                    <a:pt x="5646" y="13898"/>
                    <a:pt x="5646" y="13730"/>
                    <a:pt x="5646" y="13395"/>
                  </a:cubicBezTo>
                  <a:cubicBezTo>
                    <a:pt x="5646" y="13395"/>
                    <a:pt x="5646" y="13563"/>
                    <a:pt x="5646" y="13563"/>
                  </a:cubicBezTo>
                  <a:cubicBezTo>
                    <a:pt x="5646" y="13563"/>
                    <a:pt x="5646" y="13563"/>
                    <a:pt x="5646" y="13395"/>
                  </a:cubicBezTo>
                  <a:cubicBezTo>
                    <a:pt x="5646" y="13395"/>
                    <a:pt x="5646" y="13395"/>
                    <a:pt x="5646" y="13395"/>
                  </a:cubicBezTo>
                  <a:cubicBezTo>
                    <a:pt x="5646" y="13395"/>
                    <a:pt x="5646" y="13395"/>
                    <a:pt x="5646" y="13395"/>
                  </a:cubicBezTo>
                  <a:cubicBezTo>
                    <a:pt x="5646" y="13395"/>
                    <a:pt x="5449" y="13395"/>
                    <a:pt x="5449" y="13228"/>
                  </a:cubicBezTo>
                  <a:cubicBezTo>
                    <a:pt x="5449" y="13228"/>
                    <a:pt x="5449" y="13228"/>
                    <a:pt x="5449" y="13228"/>
                  </a:cubicBezTo>
                  <a:cubicBezTo>
                    <a:pt x="5449" y="13228"/>
                    <a:pt x="5253" y="13228"/>
                    <a:pt x="5253" y="13228"/>
                  </a:cubicBezTo>
                  <a:cubicBezTo>
                    <a:pt x="5449" y="13228"/>
                    <a:pt x="5449" y="13060"/>
                    <a:pt x="5449" y="13060"/>
                  </a:cubicBezTo>
                  <a:cubicBezTo>
                    <a:pt x="5646" y="13060"/>
                    <a:pt x="5646" y="13060"/>
                    <a:pt x="5646" y="13060"/>
                  </a:cubicBezTo>
                  <a:cubicBezTo>
                    <a:pt x="5449" y="13060"/>
                    <a:pt x="5449" y="13060"/>
                    <a:pt x="5449" y="13060"/>
                  </a:cubicBezTo>
                  <a:cubicBezTo>
                    <a:pt x="5449" y="12893"/>
                    <a:pt x="5253" y="13060"/>
                    <a:pt x="5253" y="13060"/>
                  </a:cubicBezTo>
                  <a:cubicBezTo>
                    <a:pt x="5253" y="13060"/>
                    <a:pt x="5253" y="13060"/>
                    <a:pt x="5253" y="13060"/>
                  </a:cubicBezTo>
                  <a:cubicBezTo>
                    <a:pt x="5253" y="13060"/>
                    <a:pt x="5253" y="12893"/>
                    <a:pt x="5253" y="12893"/>
                  </a:cubicBezTo>
                  <a:cubicBezTo>
                    <a:pt x="5253" y="12893"/>
                    <a:pt x="5253" y="12893"/>
                    <a:pt x="5253" y="12893"/>
                  </a:cubicBezTo>
                  <a:cubicBezTo>
                    <a:pt x="5449" y="12893"/>
                    <a:pt x="5449" y="12726"/>
                    <a:pt x="5253" y="12726"/>
                  </a:cubicBezTo>
                  <a:cubicBezTo>
                    <a:pt x="5253" y="12726"/>
                    <a:pt x="5253" y="12726"/>
                    <a:pt x="5253" y="12726"/>
                  </a:cubicBezTo>
                  <a:cubicBezTo>
                    <a:pt x="5253" y="12893"/>
                    <a:pt x="5253" y="12726"/>
                    <a:pt x="5253" y="12893"/>
                  </a:cubicBezTo>
                  <a:cubicBezTo>
                    <a:pt x="5253" y="12726"/>
                    <a:pt x="5056" y="12726"/>
                    <a:pt x="5056" y="12726"/>
                  </a:cubicBezTo>
                  <a:cubicBezTo>
                    <a:pt x="5056" y="12726"/>
                    <a:pt x="5056" y="12726"/>
                    <a:pt x="5056" y="12558"/>
                  </a:cubicBezTo>
                  <a:cubicBezTo>
                    <a:pt x="5056" y="12726"/>
                    <a:pt x="5056" y="12726"/>
                    <a:pt x="5056" y="12726"/>
                  </a:cubicBezTo>
                  <a:cubicBezTo>
                    <a:pt x="4860" y="12726"/>
                    <a:pt x="4860" y="12726"/>
                    <a:pt x="4860" y="12726"/>
                  </a:cubicBezTo>
                  <a:cubicBezTo>
                    <a:pt x="4860" y="12726"/>
                    <a:pt x="4860" y="12558"/>
                    <a:pt x="4860" y="12558"/>
                  </a:cubicBezTo>
                  <a:cubicBezTo>
                    <a:pt x="4860" y="12558"/>
                    <a:pt x="4860" y="12558"/>
                    <a:pt x="4860" y="12726"/>
                  </a:cubicBezTo>
                  <a:cubicBezTo>
                    <a:pt x="4860" y="12558"/>
                    <a:pt x="4860" y="12558"/>
                    <a:pt x="4860" y="12558"/>
                  </a:cubicBezTo>
                  <a:cubicBezTo>
                    <a:pt x="4664" y="12558"/>
                    <a:pt x="4664" y="12726"/>
                    <a:pt x="4664" y="12726"/>
                  </a:cubicBezTo>
                  <a:cubicBezTo>
                    <a:pt x="4664" y="12726"/>
                    <a:pt x="4467" y="12726"/>
                    <a:pt x="4467" y="12893"/>
                  </a:cubicBezTo>
                  <a:cubicBezTo>
                    <a:pt x="4271" y="12893"/>
                    <a:pt x="4271" y="13060"/>
                    <a:pt x="4075" y="13060"/>
                  </a:cubicBezTo>
                  <a:cubicBezTo>
                    <a:pt x="4075" y="13060"/>
                    <a:pt x="3878" y="13228"/>
                    <a:pt x="3878" y="13228"/>
                  </a:cubicBezTo>
                  <a:cubicBezTo>
                    <a:pt x="3878" y="13228"/>
                    <a:pt x="3682" y="13228"/>
                    <a:pt x="3682" y="13228"/>
                  </a:cubicBezTo>
                  <a:cubicBezTo>
                    <a:pt x="3682" y="13395"/>
                    <a:pt x="3486" y="13395"/>
                    <a:pt x="3486" y="13395"/>
                  </a:cubicBezTo>
                  <a:cubicBezTo>
                    <a:pt x="3289" y="13395"/>
                    <a:pt x="3093" y="13395"/>
                    <a:pt x="3093" y="13395"/>
                  </a:cubicBezTo>
                  <a:cubicBezTo>
                    <a:pt x="2896" y="13228"/>
                    <a:pt x="2896" y="13228"/>
                    <a:pt x="2896" y="13060"/>
                  </a:cubicBezTo>
                  <a:cubicBezTo>
                    <a:pt x="2896" y="13228"/>
                    <a:pt x="2896" y="13228"/>
                    <a:pt x="2896" y="13228"/>
                  </a:cubicBezTo>
                  <a:cubicBezTo>
                    <a:pt x="2896" y="13395"/>
                    <a:pt x="2700" y="13563"/>
                    <a:pt x="2896" y="13563"/>
                  </a:cubicBezTo>
                  <a:cubicBezTo>
                    <a:pt x="2896" y="13730"/>
                    <a:pt x="2896" y="13730"/>
                    <a:pt x="2896" y="13730"/>
                  </a:cubicBezTo>
                  <a:cubicBezTo>
                    <a:pt x="2896" y="13898"/>
                    <a:pt x="2700" y="13898"/>
                    <a:pt x="2896" y="13898"/>
                  </a:cubicBezTo>
                  <a:cubicBezTo>
                    <a:pt x="2896" y="13898"/>
                    <a:pt x="2896" y="13898"/>
                    <a:pt x="2896" y="13898"/>
                  </a:cubicBezTo>
                  <a:cubicBezTo>
                    <a:pt x="2896" y="13898"/>
                    <a:pt x="2896" y="13898"/>
                    <a:pt x="2896" y="13898"/>
                  </a:cubicBezTo>
                  <a:cubicBezTo>
                    <a:pt x="3093" y="13898"/>
                    <a:pt x="3093" y="13898"/>
                    <a:pt x="3093" y="14065"/>
                  </a:cubicBezTo>
                  <a:cubicBezTo>
                    <a:pt x="3289" y="14233"/>
                    <a:pt x="3289" y="14400"/>
                    <a:pt x="3289" y="14400"/>
                  </a:cubicBezTo>
                  <a:cubicBezTo>
                    <a:pt x="3289" y="14400"/>
                    <a:pt x="3289" y="14400"/>
                    <a:pt x="3486" y="14567"/>
                  </a:cubicBezTo>
                  <a:cubicBezTo>
                    <a:pt x="3486" y="14567"/>
                    <a:pt x="3486" y="14735"/>
                    <a:pt x="3486" y="14735"/>
                  </a:cubicBezTo>
                  <a:cubicBezTo>
                    <a:pt x="3486" y="14902"/>
                    <a:pt x="3486" y="14902"/>
                    <a:pt x="3289" y="15070"/>
                  </a:cubicBezTo>
                  <a:cubicBezTo>
                    <a:pt x="3289" y="15070"/>
                    <a:pt x="3289" y="15237"/>
                    <a:pt x="3289" y="15405"/>
                  </a:cubicBezTo>
                  <a:cubicBezTo>
                    <a:pt x="3289" y="15405"/>
                    <a:pt x="3289" y="15237"/>
                    <a:pt x="3289" y="15237"/>
                  </a:cubicBezTo>
                  <a:cubicBezTo>
                    <a:pt x="3289" y="15237"/>
                    <a:pt x="3289" y="15237"/>
                    <a:pt x="3289" y="15237"/>
                  </a:cubicBezTo>
                  <a:cubicBezTo>
                    <a:pt x="3486" y="15070"/>
                    <a:pt x="3486" y="15405"/>
                    <a:pt x="3486" y="15572"/>
                  </a:cubicBezTo>
                  <a:cubicBezTo>
                    <a:pt x="3486" y="15572"/>
                    <a:pt x="3486" y="15572"/>
                    <a:pt x="3486" y="15572"/>
                  </a:cubicBezTo>
                  <a:cubicBezTo>
                    <a:pt x="3486" y="15572"/>
                    <a:pt x="3486" y="15740"/>
                    <a:pt x="3486" y="15740"/>
                  </a:cubicBezTo>
                  <a:cubicBezTo>
                    <a:pt x="3486" y="15740"/>
                    <a:pt x="3486" y="15572"/>
                    <a:pt x="3289" y="15572"/>
                  </a:cubicBezTo>
                  <a:cubicBezTo>
                    <a:pt x="3289" y="15740"/>
                    <a:pt x="3486" y="15907"/>
                    <a:pt x="3289" y="15907"/>
                  </a:cubicBezTo>
                  <a:cubicBezTo>
                    <a:pt x="3289" y="16074"/>
                    <a:pt x="3289" y="16242"/>
                    <a:pt x="3289" y="16242"/>
                  </a:cubicBezTo>
                  <a:cubicBezTo>
                    <a:pt x="3289" y="16409"/>
                    <a:pt x="3289" y="16409"/>
                    <a:pt x="3289" y="16577"/>
                  </a:cubicBezTo>
                  <a:cubicBezTo>
                    <a:pt x="3289" y="16577"/>
                    <a:pt x="3289" y="16577"/>
                    <a:pt x="3289" y="16744"/>
                  </a:cubicBezTo>
                  <a:cubicBezTo>
                    <a:pt x="3289" y="16744"/>
                    <a:pt x="3289" y="16744"/>
                    <a:pt x="3289" y="16744"/>
                  </a:cubicBezTo>
                  <a:cubicBezTo>
                    <a:pt x="3289" y="16744"/>
                    <a:pt x="3289" y="16744"/>
                    <a:pt x="3289" y="16744"/>
                  </a:cubicBezTo>
                  <a:cubicBezTo>
                    <a:pt x="3289" y="16744"/>
                    <a:pt x="3289" y="16744"/>
                    <a:pt x="3289" y="16912"/>
                  </a:cubicBezTo>
                  <a:cubicBezTo>
                    <a:pt x="3486" y="16912"/>
                    <a:pt x="3289" y="16912"/>
                    <a:pt x="3486" y="16912"/>
                  </a:cubicBezTo>
                  <a:cubicBezTo>
                    <a:pt x="3486" y="16912"/>
                    <a:pt x="3486" y="16912"/>
                    <a:pt x="3486" y="16912"/>
                  </a:cubicBezTo>
                  <a:cubicBezTo>
                    <a:pt x="3486" y="16912"/>
                    <a:pt x="3486" y="16912"/>
                    <a:pt x="3486" y="16912"/>
                  </a:cubicBezTo>
                  <a:cubicBezTo>
                    <a:pt x="3682" y="16912"/>
                    <a:pt x="3486" y="17079"/>
                    <a:pt x="3682" y="17247"/>
                  </a:cubicBezTo>
                  <a:cubicBezTo>
                    <a:pt x="3682" y="17247"/>
                    <a:pt x="3682" y="17247"/>
                    <a:pt x="3682" y="17247"/>
                  </a:cubicBezTo>
                  <a:cubicBezTo>
                    <a:pt x="3682" y="17247"/>
                    <a:pt x="3682" y="17247"/>
                    <a:pt x="3682" y="17414"/>
                  </a:cubicBezTo>
                  <a:cubicBezTo>
                    <a:pt x="3682" y="17247"/>
                    <a:pt x="3878" y="17247"/>
                    <a:pt x="4075" y="17247"/>
                  </a:cubicBezTo>
                  <a:cubicBezTo>
                    <a:pt x="4075" y="17247"/>
                    <a:pt x="4075" y="17247"/>
                    <a:pt x="4075" y="17247"/>
                  </a:cubicBezTo>
                  <a:cubicBezTo>
                    <a:pt x="4075" y="17414"/>
                    <a:pt x="4271" y="17079"/>
                    <a:pt x="4467" y="17079"/>
                  </a:cubicBezTo>
                  <a:cubicBezTo>
                    <a:pt x="4467" y="17079"/>
                    <a:pt x="4467" y="16912"/>
                    <a:pt x="4467" y="16912"/>
                  </a:cubicBezTo>
                  <a:cubicBezTo>
                    <a:pt x="4467" y="16912"/>
                    <a:pt x="4467" y="16912"/>
                    <a:pt x="4467" y="16744"/>
                  </a:cubicBezTo>
                  <a:cubicBezTo>
                    <a:pt x="4467" y="16744"/>
                    <a:pt x="4467" y="16744"/>
                    <a:pt x="4467" y="16744"/>
                  </a:cubicBezTo>
                  <a:cubicBezTo>
                    <a:pt x="4467" y="16577"/>
                    <a:pt x="4467" y="16577"/>
                    <a:pt x="4467" y="16577"/>
                  </a:cubicBezTo>
                  <a:cubicBezTo>
                    <a:pt x="4467" y="16577"/>
                    <a:pt x="4467" y="16744"/>
                    <a:pt x="4664" y="16744"/>
                  </a:cubicBezTo>
                  <a:cubicBezTo>
                    <a:pt x="4664" y="16744"/>
                    <a:pt x="4664" y="16577"/>
                    <a:pt x="4860" y="16744"/>
                  </a:cubicBezTo>
                  <a:cubicBezTo>
                    <a:pt x="5056" y="16744"/>
                    <a:pt x="5056" y="16744"/>
                    <a:pt x="5253" y="16912"/>
                  </a:cubicBezTo>
                  <a:cubicBezTo>
                    <a:pt x="5253" y="16912"/>
                    <a:pt x="5253" y="16744"/>
                    <a:pt x="5253" y="16912"/>
                  </a:cubicBezTo>
                  <a:cubicBezTo>
                    <a:pt x="5449" y="16744"/>
                    <a:pt x="5449" y="16577"/>
                    <a:pt x="5449" y="16577"/>
                  </a:cubicBezTo>
                  <a:cubicBezTo>
                    <a:pt x="5449" y="16409"/>
                    <a:pt x="5449" y="16242"/>
                    <a:pt x="5449" y="16074"/>
                  </a:cubicBezTo>
                  <a:cubicBezTo>
                    <a:pt x="5449" y="16074"/>
                    <a:pt x="5449" y="15907"/>
                    <a:pt x="5646" y="15740"/>
                  </a:cubicBezTo>
                  <a:cubicBezTo>
                    <a:pt x="5646" y="15572"/>
                    <a:pt x="5646" y="15405"/>
                    <a:pt x="5646" y="15237"/>
                  </a:cubicBezTo>
                  <a:cubicBezTo>
                    <a:pt x="5646" y="15237"/>
                    <a:pt x="5646" y="15237"/>
                    <a:pt x="5646" y="15237"/>
                  </a:cubicBezTo>
                  <a:cubicBezTo>
                    <a:pt x="5646" y="15070"/>
                    <a:pt x="5646" y="15070"/>
                    <a:pt x="5646" y="14902"/>
                  </a:cubicBezTo>
                  <a:cubicBezTo>
                    <a:pt x="5646" y="14735"/>
                    <a:pt x="5449" y="14735"/>
                    <a:pt x="5449" y="14567"/>
                  </a:cubicBezTo>
                  <a:cubicBezTo>
                    <a:pt x="5449" y="14400"/>
                    <a:pt x="5842" y="14233"/>
                    <a:pt x="5842" y="14065"/>
                  </a:cubicBezTo>
                  <a:close/>
                  <a:moveTo>
                    <a:pt x="3486" y="16912"/>
                  </a:moveTo>
                  <a:cubicBezTo>
                    <a:pt x="3289" y="16912"/>
                    <a:pt x="3289" y="16912"/>
                    <a:pt x="3289" y="16912"/>
                  </a:cubicBezTo>
                  <a:cubicBezTo>
                    <a:pt x="3093" y="16912"/>
                    <a:pt x="3289" y="17247"/>
                    <a:pt x="3289" y="17247"/>
                  </a:cubicBezTo>
                  <a:cubicBezTo>
                    <a:pt x="3289" y="17247"/>
                    <a:pt x="3486" y="16912"/>
                    <a:pt x="3486" y="16912"/>
                  </a:cubicBezTo>
                  <a:close/>
                  <a:moveTo>
                    <a:pt x="3093" y="12893"/>
                  </a:moveTo>
                  <a:cubicBezTo>
                    <a:pt x="2896" y="12893"/>
                    <a:pt x="2896" y="13060"/>
                    <a:pt x="2896" y="13060"/>
                  </a:cubicBezTo>
                  <a:cubicBezTo>
                    <a:pt x="2896" y="13060"/>
                    <a:pt x="2896" y="13060"/>
                    <a:pt x="2896" y="13060"/>
                  </a:cubicBezTo>
                  <a:cubicBezTo>
                    <a:pt x="2896" y="12893"/>
                    <a:pt x="3289" y="12893"/>
                    <a:pt x="3093" y="12726"/>
                  </a:cubicBezTo>
                  <a:cubicBezTo>
                    <a:pt x="3093" y="12893"/>
                    <a:pt x="3093" y="12893"/>
                    <a:pt x="3093" y="12893"/>
                  </a:cubicBezTo>
                  <a:close/>
                  <a:moveTo>
                    <a:pt x="5253" y="12726"/>
                  </a:moveTo>
                  <a:cubicBezTo>
                    <a:pt x="5253" y="12726"/>
                    <a:pt x="5253" y="12726"/>
                    <a:pt x="5253" y="12726"/>
                  </a:cubicBezTo>
                  <a:cubicBezTo>
                    <a:pt x="5253" y="12726"/>
                    <a:pt x="5253" y="12558"/>
                    <a:pt x="5253" y="12558"/>
                  </a:cubicBezTo>
                  <a:cubicBezTo>
                    <a:pt x="5253" y="12558"/>
                    <a:pt x="5253" y="12726"/>
                    <a:pt x="5253" y="12726"/>
                  </a:cubicBezTo>
                  <a:close/>
                  <a:moveTo>
                    <a:pt x="5056" y="12558"/>
                  </a:moveTo>
                  <a:cubicBezTo>
                    <a:pt x="5056" y="12558"/>
                    <a:pt x="5056" y="12726"/>
                    <a:pt x="5056" y="12558"/>
                  </a:cubicBezTo>
                  <a:cubicBezTo>
                    <a:pt x="5056" y="12558"/>
                    <a:pt x="5056" y="12558"/>
                    <a:pt x="5056" y="12558"/>
                  </a:cubicBezTo>
                  <a:close/>
                  <a:moveTo>
                    <a:pt x="21551" y="14902"/>
                  </a:moveTo>
                  <a:cubicBezTo>
                    <a:pt x="21551" y="14735"/>
                    <a:pt x="21355" y="14233"/>
                    <a:pt x="21158" y="14233"/>
                  </a:cubicBezTo>
                  <a:cubicBezTo>
                    <a:pt x="20962" y="14065"/>
                    <a:pt x="20766" y="14065"/>
                    <a:pt x="20766" y="13898"/>
                  </a:cubicBezTo>
                  <a:cubicBezTo>
                    <a:pt x="20766" y="13898"/>
                    <a:pt x="20766" y="13730"/>
                    <a:pt x="20569" y="13730"/>
                  </a:cubicBezTo>
                  <a:cubicBezTo>
                    <a:pt x="20569" y="13730"/>
                    <a:pt x="20176" y="13563"/>
                    <a:pt x="19980" y="13395"/>
                  </a:cubicBezTo>
                  <a:cubicBezTo>
                    <a:pt x="19587" y="13228"/>
                    <a:pt x="19391" y="13060"/>
                    <a:pt x="18998" y="12893"/>
                  </a:cubicBezTo>
                  <a:cubicBezTo>
                    <a:pt x="18606" y="12726"/>
                    <a:pt x="18016" y="12558"/>
                    <a:pt x="17624" y="12391"/>
                  </a:cubicBezTo>
                  <a:cubicBezTo>
                    <a:pt x="17427" y="12223"/>
                    <a:pt x="17035" y="12223"/>
                    <a:pt x="16838" y="12056"/>
                  </a:cubicBezTo>
                  <a:cubicBezTo>
                    <a:pt x="16642" y="11721"/>
                    <a:pt x="17231" y="11721"/>
                    <a:pt x="17427" y="11386"/>
                  </a:cubicBezTo>
                  <a:cubicBezTo>
                    <a:pt x="17624" y="11051"/>
                    <a:pt x="16446" y="11219"/>
                    <a:pt x="16053" y="11219"/>
                  </a:cubicBezTo>
                  <a:cubicBezTo>
                    <a:pt x="15856" y="11219"/>
                    <a:pt x="15660" y="11219"/>
                    <a:pt x="15267" y="11051"/>
                  </a:cubicBezTo>
                  <a:cubicBezTo>
                    <a:pt x="15267" y="11051"/>
                    <a:pt x="15267" y="11051"/>
                    <a:pt x="15071" y="10884"/>
                  </a:cubicBezTo>
                  <a:cubicBezTo>
                    <a:pt x="15071" y="10884"/>
                    <a:pt x="14875" y="10884"/>
                    <a:pt x="14875" y="10884"/>
                  </a:cubicBezTo>
                  <a:cubicBezTo>
                    <a:pt x="14678" y="10884"/>
                    <a:pt x="14875" y="10716"/>
                    <a:pt x="14678" y="10716"/>
                  </a:cubicBezTo>
                  <a:cubicBezTo>
                    <a:pt x="14678" y="10549"/>
                    <a:pt x="14482" y="10549"/>
                    <a:pt x="14286" y="10381"/>
                  </a:cubicBezTo>
                  <a:cubicBezTo>
                    <a:pt x="14089" y="10214"/>
                    <a:pt x="13696" y="9879"/>
                    <a:pt x="13500" y="9712"/>
                  </a:cubicBezTo>
                  <a:cubicBezTo>
                    <a:pt x="13500" y="9544"/>
                    <a:pt x="13304" y="9377"/>
                    <a:pt x="13304" y="9209"/>
                  </a:cubicBezTo>
                  <a:cubicBezTo>
                    <a:pt x="13107" y="8874"/>
                    <a:pt x="13107" y="8540"/>
                    <a:pt x="12911" y="8205"/>
                  </a:cubicBezTo>
                  <a:cubicBezTo>
                    <a:pt x="12911" y="8037"/>
                    <a:pt x="12715" y="7870"/>
                    <a:pt x="12715" y="7702"/>
                  </a:cubicBezTo>
                  <a:cubicBezTo>
                    <a:pt x="12715" y="7535"/>
                    <a:pt x="12518" y="7535"/>
                    <a:pt x="12322" y="7535"/>
                  </a:cubicBezTo>
                  <a:cubicBezTo>
                    <a:pt x="12126" y="7367"/>
                    <a:pt x="11733" y="7200"/>
                    <a:pt x="11536" y="7033"/>
                  </a:cubicBezTo>
                  <a:cubicBezTo>
                    <a:pt x="11340" y="6865"/>
                    <a:pt x="11144" y="6865"/>
                    <a:pt x="11144" y="6865"/>
                  </a:cubicBezTo>
                  <a:cubicBezTo>
                    <a:pt x="10947" y="6698"/>
                    <a:pt x="10947" y="6698"/>
                    <a:pt x="10751" y="6530"/>
                  </a:cubicBezTo>
                  <a:cubicBezTo>
                    <a:pt x="10751" y="6530"/>
                    <a:pt x="10555" y="6363"/>
                    <a:pt x="10555" y="6195"/>
                  </a:cubicBezTo>
                  <a:cubicBezTo>
                    <a:pt x="10358" y="6195"/>
                    <a:pt x="10358" y="5860"/>
                    <a:pt x="10358" y="5860"/>
                  </a:cubicBezTo>
                  <a:cubicBezTo>
                    <a:pt x="10358" y="5693"/>
                    <a:pt x="10358" y="5526"/>
                    <a:pt x="10162" y="5358"/>
                  </a:cubicBezTo>
                  <a:cubicBezTo>
                    <a:pt x="10162" y="5191"/>
                    <a:pt x="10358" y="5023"/>
                    <a:pt x="10358" y="5023"/>
                  </a:cubicBezTo>
                  <a:cubicBezTo>
                    <a:pt x="10358" y="4856"/>
                    <a:pt x="10555" y="5191"/>
                    <a:pt x="10555" y="5023"/>
                  </a:cubicBezTo>
                  <a:cubicBezTo>
                    <a:pt x="10555" y="5023"/>
                    <a:pt x="10555" y="5023"/>
                    <a:pt x="10555" y="5023"/>
                  </a:cubicBezTo>
                  <a:cubicBezTo>
                    <a:pt x="10555" y="4856"/>
                    <a:pt x="10555" y="4856"/>
                    <a:pt x="10555" y="4856"/>
                  </a:cubicBezTo>
                  <a:cubicBezTo>
                    <a:pt x="10555" y="4856"/>
                    <a:pt x="10555" y="5023"/>
                    <a:pt x="10555" y="5023"/>
                  </a:cubicBezTo>
                  <a:cubicBezTo>
                    <a:pt x="10751" y="5023"/>
                    <a:pt x="10947" y="4688"/>
                    <a:pt x="10751" y="4688"/>
                  </a:cubicBezTo>
                  <a:cubicBezTo>
                    <a:pt x="10751" y="4688"/>
                    <a:pt x="10751" y="4688"/>
                    <a:pt x="10751" y="4688"/>
                  </a:cubicBezTo>
                  <a:cubicBezTo>
                    <a:pt x="10555" y="4688"/>
                    <a:pt x="10555" y="4521"/>
                    <a:pt x="10555" y="4521"/>
                  </a:cubicBezTo>
                  <a:cubicBezTo>
                    <a:pt x="10555" y="4521"/>
                    <a:pt x="10555" y="4521"/>
                    <a:pt x="10555" y="4688"/>
                  </a:cubicBezTo>
                  <a:cubicBezTo>
                    <a:pt x="10555" y="4521"/>
                    <a:pt x="10358" y="4521"/>
                    <a:pt x="10358" y="4521"/>
                  </a:cubicBezTo>
                  <a:cubicBezTo>
                    <a:pt x="10555" y="4521"/>
                    <a:pt x="10358" y="4521"/>
                    <a:pt x="10358" y="4353"/>
                  </a:cubicBezTo>
                  <a:cubicBezTo>
                    <a:pt x="10358" y="4353"/>
                    <a:pt x="10358" y="4521"/>
                    <a:pt x="10358" y="4521"/>
                  </a:cubicBezTo>
                  <a:cubicBezTo>
                    <a:pt x="10358" y="4353"/>
                    <a:pt x="10358" y="4353"/>
                    <a:pt x="10358" y="4353"/>
                  </a:cubicBezTo>
                  <a:cubicBezTo>
                    <a:pt x="10358" y="4353"/>
                    <a:pt x="10358" y="4353"/>
                    <a:pt x="10358" y="4353"/>
                  </a:cubicBezTo>
                  <a:cubicBezTo>
                    <a:pt x="10358" y="4353"/>
                    <a:pt x="10358" y="4186"/>
                    <a:pt x="10358" y="4186"/>
                  </a:cubicBezTo>
                  <a:cubicBezTo>
                    <a:pt x="10358" y="4186"/>
                    <a:pt x="10358" y="4186"/>
                    <a:pt x="10358" y="4186"/>
                  </a:cubicBezTo>
                  <a:cubicBezTo>
                    <a:pt x="10162" y="4186"/>
                    <a:pt x="10358" y="4019"/>
                    <a:pt x="10162" y="4019"/>
                  </a:cubicBezTo>
                  <a:cubicBezTo>
                    <a:pt x="10162" y="4186"/>
                    <a:pt x="9966" y="4019"/>
                    <a:pt x="10162" y="4019"/>
                  </a:cubicBezTo>
                  <a:cubicBezTo>
                    <a:pt x="10162" y="4019"/>
                    <a:pt x="10162" y="4019"/>
                    <a:pt x="10162" y="4019"/>
                  </a:cubicBezTo>
                  <a:cubicBezTo>
                    <a:pt x="10162" y="4019"/>
                    <a:pt x="10162" y="3851"/>
                    <a:pt x="10162" y="3851"/>
                  </a:cubicBezTo>
                  <a:cubicBezTo>
                    <a:pt x="10162" y="3851"/>
                    <a:pt x="10162" y="3851"/>
                    <a:pt x="10162" y="3851"/>
                  </a:cubicBezTo>
                  <a:cubicBezTo>
                    <a:pt x="10358" y="3684"/>
                    <a:pt x="10162" y="3684"/>
                    <a:pt x="10358" y="3516"/>
                  </a:cubicBezTo>
                  <a:cubicBezTo>
                    <a:pt x="10555" y="3516"/>
                    <a:pt x="10555" y="3516"/>
                    <a:pt x="10555" y="3516"/>
                  </a:cubicBezTo>
                  <a:cubicBezTo>
                    <a:pt x="10555" y="3516"/>
                    <a:pt x="10555" y="3516"/>
                    <a:pt x="10555" y="3516"/>
                  </a:cubicBezTo>
                  <a:cubicBezTo>
                    <a:pt x="10555" y="3516"/>
                    <a:pt x="10555" y="3516"/>
                    <a:pt x="10555" y="3516"/>
                  </a:cubicBezTo>
                  <a:cubicBezTo>
                    <a:pt x="10555" y="3516"/>
                    <a:pt x="10751" y="3349"/>
                    <a:pt x="10751" y="3349"/>
                  </a:cubicBezTo>
                  <a:cubicBezTo>
                    <a:pt x="10751" y="3516"/>
                    <a:pt x="10751" y="3516"/>
                    <a:pt x="10947" y="3349"/>
                  </a:cubicBezTo>
                  <a:cubicBezTo>
                    <a:pt x="10751" y="3516"/>
                    <a:pt x="10751" y="3516"/>
                    <a:pt x="10751" y="3516"/>
                  </a:cubicBezTo>
                  <a:cubicBezTo>
                    <a:pt x="10751" y="3516"/>
                    <a:pt x="10751" y="3516"/>
                    <a:pt x="10751" y="3516"/>
                  </a:cubicBezTo>
                  <a:cubicBezTo>
                    <a:pt x="10751" y="3516"/>
                    <a:pt x="10751" y="3516"/>
                    <a:pt x="10555" y="3516"/>
                  </a:cubicBezTo>
                  <a:cubicBezTo>
                    <a:pt x="10751" y="3516"/>
                    <a:pt x="10751" y="3516"/>
                    <a:pt x="10751" y="3516"/>
                  </a:cubicBezTo>
                  <a:cubicBezTo>
                    <a:pt x="10555" y="3516"/>
                    <a:pt x="10555" y="3516"/>
                    <a:pt x="10555" y="3516"/>
                  </a:cubicBezTo>
                  <a:cubicBezTo>
                    <a:pt x="10555" y="3516"/>
                    <a:pt x="10555" y="3516"/>
                    <a:pt x="10555" y="3516"/>
                  </a:cubicBezTo>
                  <a:cubicBezTo>
                    <a:pt x="10555" y="3516"/>
                    <a:pt x="10555" y="3684"/>
                    <a:pt x="10555" y="3684"/>
                  </a:cubicBezTo>
                  <a:cubicBezTo>
                    <a:pt x="10751" y="3516"/>
                    <a:pt x="11144" y="3516"/>
                    <a:pt x="11340" y="3349"/>
                  </a:cubicBezTo>
                  <a:cubicBezTo>
                    <a:pt x="11536" y="3349"/>
                    <a:pt x="11536" y="3181"/>
                    <a:pt x="11536" y="3181"/>
                  </a:cubicBezTo>
                  <a:cubicBezTo>
                    <a:pt x="11733" y="3181"/>
                    <a:pt x="11733" y="3181"/>
                    <a:pt x="11929" y="3014"/>
                  </a:cubicBezTo>
                  <a:cubicBezTo>
                    <a:pt x="11733" y="3181"/>
                    <a:pt x="11733" y="3014"/>
                    <a:pt x="11929" y="3014"/>
                  </a:cubicBezTo>
                  <a:cubicBezTo>
                    <a:pt x="11733" y="3014"/>
                    <a:pt x="11929" y="3014"/>
                    <a:pt x="11929" y="3014"/>
                  </a:cubicBezTo>
                  <a:cubicBezTo>
                    <a:pt x="11929" y="3014"/>
                    <a:pt x="11929" y="3014"/>
                    <a:pt x="11929" y="3014"/>
                  </a:cubicBezTo>
                  <a:cubicBezTo>
                    <a:pt x="11929" y="3014"/>
                    <a:pt x="12126" y="3014"/>
                    <a:pt x="12126" y="3014"/>
                  </a:cubicBezTo>
                  <a:cubicBezTo>
                    <a:pt x="12322" y="3014"/>
                    <a:pt x="12518" y="3014"/>
                    <a:pt x="12322" y="3181"/>
                  </a:cubicBezTo>
                  <a:cubicBezTo>
                    <a:pt x="12322" y="3181"/>
                    <a:pt x="12518" y="3014"/>
                    <a:pt x="12715" y="3014"/>
                  </a:cubicBezTo>
                  <a:cubicBezTo>
                    <a:pt x="12518" y="3014"/>
                    <a:pt x="12518" y="2847"/>
                    <a:pt x="12715" y="3014"/>
                  </a:cubicBezTo>
                  <a:cubicBezTo>
                    <a:pt x="12911" y="3014"/>
                    <a:pt x="13107" y="3181"/>
                    <a:pt x="12911" y="3181"/>
                  </a:cubicBezTo>
                  <a:cubicBezTo>
                    <a:pt x="12911" y="3181"/>
                    <a:pt x="13107" y="3181"/>
                    <a:pt x="13107" y="3349"/>
                  </a:cubicBezTo>
                  <a:cubicBezTo>
                    <a:pt x="13107" y="3181"/>
                    <a:pt x="12911" y="3349"/>
                    <a:pt x="12911" y="3349"/>
                  </a:cubicBezTo>
                  <a:cubicBezTo>
                    <a:pt x="12911" y="3349"/>
                    <a:pt x="13304" y="3349"/>
                    <a:pt x="13304" y="3181"/>
                  </a:cubicBezTo>
                  <a:cubicBezTo>
                    <a:pt x="13304" y="3181"/>
                    <a:pt x="13107" y="3014"/>
                    <a:pt x="13107" y="3014"/>
                  </a:cubicBezTo>
                  <a:cubicBezTo>
                    <a:pt x="12911" y="3014"/>
                    <a:pt x="12715" y="3014"/>
                    <a:pt x="12715" y="2847"/>
                  </a:cubicBezTo>
                  <a:cubicBezTo>
                    <a:pt x="12518" y="2679"/>
                    <a:pt x="12715" y="2679"/>
                    <a:pt x="12715" y="2512"/>
                  </a:cubicBezTo>
                  <a:cubicBezTo>
                    <a:pt x="12715" y="2344"/>
                    <a:pt x="12518" y="2512"/>
                    <a:pt x="12518" y="2512"/>
                  </a:cubicBezTo>
                  <a:cubicBezTo>
                    <a:pt x="12518" y="2344"/>
                    <a:pt x="12518" y="2344"/>
                    <a:pt x="12518" y="2177"/>
                  </a:cubicBezTo>
                  <a:cubicBezTo>
                    <a:pt x="12715" y="2177"/>
                    <a:pt x="12911" y="2177"/>
                    <a:pt x="12715" y="2009"/>
                  </a:cubicBezTo>
                  <a:cubicBezTo>
                    <a:pt x="12715" y="2009"/>
                    <a:pt x="12322" y="1842"/>
                    <a:pt x="12322" y="1842"/>
                  </a:cubicBezTo>
                  <a:cubicBezTo>
                    <a:pt x="12322" y="2009"/>
                    <a:pt x="12322" y="2009"/>
                    <a:pt x="12322" y="2009"/>
                  </a:cubicBezTo>
                  <a:cubicBezTo>
                    <a:pt x="12322" y="2009"/>
                    <a:pt x="12322" y="1842"/>
                    <a:pt x="12322" y="1842"/>
                  </a:cubicBezTo>
                  <a:cubicBezTo>
                    <a:pt x="12322" y="1674"/>
                    <a:pt x="12322" y="1674"/>
                    <a:pt x="12518" y="1674"/>
                  </a:cubicBezTo>
                  <a:cubicBezTo>
                    <a:pt x="12518" y="1507"/>
                    <a:pt x="12715" y="1507"/>
                    <a:pt x="12715" y="1507"/>
                  </a:cubicBezTo>
                  <a:cubicBezTo>
                    <a:pt x="12715" y="1340"/>
                    <a:pt x="12911" y="1507"/>
                    <a:pt x="12911" y="1340"/>
                  </a:cubicBezTo>
                  <a:cubicBezTo>
                    <a:pt x="12911" y="1172"/>
                    <a:pt x="12715" y="1172"/>
                    <a:pt x="12518" y="1172"/>
                  </a:cubicBezTo>
                  <a:cubicBezTo>
                    <a:pt x="12322" y="1172"/>
                    <a:pt x="12322" y="1172"/>
                    <a:pt x="12126" y="1172"/>
                  </a:cubicBezTo>
                  <a:cubicBezTo>
                    <a:pt x="12126" y="1172"/>
                    <a:pt x="12126" y="1172"/>
                    <a:pt x="11929" y="1172"/>
                  </a:cubicBezTo>
                  <a:cubicBezTo>
                    <a:pt x="11536" y="1005"/>
                    <a:pt x="11144" y="1005"/>
                    <a:pt x="10751" y="1005"/>
                  </a:cubicBezTo>
                  <a:cubicBezTo>
                    <a:pt x="10555" y="837"/>
                    <a:pt x="10555" y="837"/>
                    <a:pt x="10555" y="837"/>
                  </a:cubicBezTo>
                  <a:cubicBezTo>
                    <a:pt x="10358" y="837"/>
                    <a:pt x="10358" y="670"/>
                    <a:pt x="10358" y="670"/>
                  </a:cubicBezTo>
                  <a:cubicBezTo>
                    <a:pt x="10358" y="670"/>
                    <a:pt x="10358" y="670"/>
                    <a:pt x="10358" y="670"/>
                  </a:cubicBezTo>
                  <a:cubicBezTo>
                    <a:pt x="10162" y="670"/>
                    <a:pt x="10358" y="502"/>
                    <a:pt x="10358" y="502"/>
                  </a:cubicBezTo>
                  <a:cubicBezTo>
                    <a:pt x="10162" y="502"/>
                    <a:pt x="10162" y="335"/>
                    <a:pt x="9966" y="335"/>
                  </a:cubicBezTo>
                  <a:cubicBezTo>
                    <a:pt x="10162" y="335"/>
                    <a:pt x="9966" y="335"/>
                    <a:pt x="9966" y="167"/>
                  </a:cubicBezTo>
                  <a:cubicBezTo>
                    <a:pt x="9966" y="167"/>
                    <a:pt x="10162" y="167"/>
                    <a:pt x="10162" y="0"/>
                  </a:cubicBezTo>
                  <a:cubicBezTo>
                    <a:pt x="10162" y="0"/>
                    <a:pt x="9769" y="167"/>
                    <a:pt x="9573" y="167"/>
                  </a:cubicBezTo>
                  <a:cubicBezTo>
                    <a:pt x="9376" y="167"/>
                    <a:pt x="9376" y="167"/>
                    <a:pt x="8984" y="167"/>
                  </a:cubicBezTo>
                  <a:cubicBezTo>
                    <a:pt x="8984" y="167"/>
                    <a:pt x="8984" y="167"/>
                    <a:pt x="8984" y="167"/>
                  </a:cubicBezTo>
                  <a:cubicBezTo>
                    <a:pt x="8787" y="167"/>
                    <a:pt x="8787" y="167"/>
                    <a:pt x="8591" y="167"/>
                  </a:cubicBezTo>
                  <a:cubicBezTo>
                    <a:pt x="8395" y="335"/>
                    <a:pt x="8198" y="167"/>
                    <a:pt x="8198" y="335"/>
                  </a:cubicBezTo>
                  <a:cubicBezTo>
                    <a:pt x="8002" y="502"/>
                    <a:pt x="8002" y="670"/>
                    <a:pt x="7806" y="670"/>
                  </a:cubicBezTo>
                  <a:cubicBezTo>
                    <a:pt x="7806" y="670"/>
                    <a:pt x="7609" y="670"/>
                    <a:pt x="7609" y="670"/>
                  </a:cubicBezTo>
                  <a:cubicBezTo>
                    <a:pt x="7609" y="670"/>
                    <a:pt x="7413" y="670"/>
                    <a:pt x="7413" y="670"/>
                  </a:cubicBezTo>
                  <a:cubicBezTo>
                    <a:pt x="7413" y="670"/>
                    <a:pt x="7609" y="670"/>
                    <a:pt x="7609" y="670"/>
                  </a:cubicBezTo>
                  <a:cubicBezTo>
                    <a:pt x="7413" y="502"/>
                    <a:pt x="7216" y="670"/>
                    <a:pt x="7020" y="502"/>
                  </a:cubicBezTo>
                  <a:cubicBezTo>
                    <a:pt x="7020" y="670"/>
                    <a:pt x="6824" y="670"/>
                    <a:pt x="6824" y="837"/>
                  </a:cubicBezTo>
                  <a:cubicBezTo>
                    <a:pt x="6824" y="1005"/>
                    <a:pt x="6824" y="837"/>
                    <a:pt x="6824" y="1005"/>
                  </a:cubicBezTo>
                  <a:cubicBezTo>
                    <a:pt x="7020" y="1005"/>
                    <a:pt x="7020" y="1005"/>
                    <a:pt x="7020" y="1172"/>
                  </a:cubicBezTo>
                  <a:cubicBezTo>
                    <a:pt x="7020" y="1340"/>
                    <a:pt x="6627" y="1172"/>
                    <a:pt x="6627" y="1172"/>
                  </a:cubicBezTo>
                  <a:cubicBezTo>
                    <a:pt x="6431" y="1005"/>
                    <a:pt x="6627" y="1005"/>
                    <a:pt x="6431" y="1005"/>
                  </a:cubicBezTo>
                  <a:cubicBezTo>
                    <a:pt x="6431" y="1005"/>
                    <a:pt x="6431" y="1172"/>
                    <a:pt x="6235" y="1172"/>
                  </a:cubicBezTo>
                  <a:cubicBezTo>
                    <a:pt x="6235" y="1340"/>
                    <a:pt x="6235" y="1340"/>
                    <a:pt x="6235" y="1507"/>
                  </a:cubicBezTo>
                  <a:cubicBezTo>
                    <a:pt x="6431" y="1507"/>
                    <a:pt x="6431" y="1507"/>
                    <a:pt x="6431" y="1507"/>
                  </a:cubicBezTo>
                  <a:cubicBezTo>
                    <a:pt x="6431" y="1674"/>
                    <a:pt x="6431" y="1674"/>
                    <a:pt x="6431" y="1674"/>
                  </a:cubicBezTo>
                  <a:cubicBezTo>
                    <a:pt x="6431" y="1674"/>
                    <a:pt x="6431" y="1842"/>
                    <a:pt x="6431" y="1842"/>
                  </a:cubicBezTo>
                  <a:cubicBezTo>
                    <a:pt x="6431" y="1842"/>
                    <a:pt x="6431" y="2009"/>
                    <a:pt x="6235" y="2009"/>
                  </a:cubicBezTo>
                  <a:cubicBezTo>
                    <a:pt x="6235" y="2009"/>
                    <a:pt x="6235" y="1842"/>
                    <a:pt x="6235" y="1842"/>
                  </a:cubicBezTo>
                  <a:cubicBezTo>
                    <a:pt x="6235" y="1842"/>
                    <a:pt x="6038" y="1674"/>
                    <a:pt x="6038" y="1674"/>
                  </a:cubicBezTo>
                  <a:cubicBezTo>
                    <a:pt x="6038" y="1507"/>
                    <a:pt x="5842" y="1674"/>
                    <a:pt x="5842" y="1674"/>
                  </a:cubicBezTo>
                  <a:cubicBezTo>
                    <a:pt x="5646" y="1674"/>
                    <a:pt x="5646" y="1674"/>
                    <a:pt x="5646" y="1674"/>
                  </a:cubicBezTo>
                  <a:cubicBezTo>
                    <a:pt x="5646" y="1674"/>
                    <a:pt x="5646" y="1674"/>
                    <a:pt x="5646" y="1674"/>
                  </a:cubicBezTo>
                  <a:cubicBezTo>
                    <a:pt x="5646" y="1842"/>
                    <a:pt x="5449" y="1842"/>
                    <a:pt x="5449" y="1842"/>
                  </a:cubicBezTo>
                  <a:cubicBezTo>
                    <a:pt x="5253" y="1674"/>
                    <a:pt x="5253" y="1507"/>
                    <a:pt x="5056" y="1340"/>
                  </a:cubicBezTo>
                  <a:cubicBezTo>
                    <a:pt x="5056" y="1507"/>
                    <a:pt x="4860" y="1172"/>
                    <a:pt x="4860" y="1507"/>
                  </a:cubicBezTo>
                  <a:cubicBezTo>
                    <a:pt x="4860" y="1507"/>
                    <a:pt x="4860" y="1674"/>
                    <a:pt x="4860" y="1674"/>
                  </a:cubicBezTo>
                  <a:cubicBezTo>
                    <a:pt x="4860" y="1842"/>
                    <a:pt x="4664" y="2009"/>
                    <a:pt x="4664" y="2009"/>
                  </a:cubicBezTo>
                  <a:cubicBezTo>
                    <a:pt x="4467" y="2177"/>
                    <a:pt x="4467" y="2177"/>
                    <a:pt x="4467" y="2344"/>
                  </a:cubicBezTo>
                  <a:cubicBezTo>
                    <a:pt x="4467" y="2344"/>
                    <a:pt x="4467" y="2344"/>
                    <a:pt x="4271" y="2344"/>
                  </a:cubicBezTo>
                  <a:cubicBezTo>
                    <a:pt x="4467" y="2344"/>
                    <a:pt x="4271" y="2512"/>
                    <a:pt x="4271" y="2512"/>
                  </a:cubicBezTo>
                  <a:cubicBezTo>
                    <a:pt x="4271" y="2512"/>
                    <a:pt x="4467" y="2679"/>
                    <a:pt x="4467" y="2679"/>
                  </a:cubicBezTo>
                  <a:cubicBezTo>
                    <a:pt x="4467" y="2847"/>
                    <a:pt x="4271" y="2847"/>
                    <a:pt x="4271" y="2847"/>
                  </a:cubicBezTo>
                  <a:cubicBezTo>
                    <a:pt x="4271" y="2679"/>
                    <a:pt x="4075" y="2512"/>
                    <a:pt x="3878" y="2512"/>
                  </a:cubicBezTo>
                  <a:cubicBezTo>
                    <a:pt x="4075" y="2344"/>
                    <a:pt x="4075" y="2177"/>
                    <a:pt x="3878" y="2177"/>
                  </a:cubicBezTo>
                  <a:cubicBezTo>
                    <a:pt x="3682" y="2177"/>
                    <a:pt x="3878" y="2177"/>
                    <a:pt x="3682" y="2177"/>
                  </a:cubicBezTo>
                  <a:cubicBezTo>
                    <a:pt x="3486" y="2177"/>
                    <a:pt x="3486" y="2009"/>
                    <a:pt x="3486" y="2009"/>
                  </a:cubicBezTo>
                  <a:cubicBezTo>
                    <a:pt x="3289" y="1842"/>
                    <a:pt x="3289" y="2009"/>
                    <a:pt x="3289" y="1842"/>
                  </a:cubicBezTo>
                  <a:cubicBezTo>
                    <a:pt x="3289" y="1674"/>
                    <a:pt x="3486" y="1507"/>
                    <a:pt x="3289" y="1507"/>
                  </a:cubicBezTo>
                  <a:cubicBezTo>
                    <a:pt x="3289" y="1340"/>
                    <a:pt x="3093" y="1507"/>
                    <a:pt x="3093" y="1507"/>
                  </a:cubicBezTo>
                  <a:cubicBezTo>
                    <a:pt x="3093" y="1507"/>
                    <a:pt x="2896" y="1674"/>
                    <a:pt x="2896" y="1674"/>
                  </a:cubicBezTo>
                  <a:cubicBezTo>
                    <a:pt x="2896" y="1674"/>
                    <a:pt x="2700" y="1842"/>
                    <a:pt x="2700" y="1842"/>
                  </a:cubicBezTo>
                  <a:cubicBezTo>
                    <a:pt x="2700" y="1842"/>
                    <a:pt x="2896" y="2009"/>
                    <a:pt x="2700" y="2009"/>
                  </a:cubicBezTo>
                  <a:cubicBezTo>
                    <a:pt x="2700" y="2177"/>
                    <a:pt x="2700" y="2177"/>
                    <a:pt x="2504" y="2177"/>
                  </a:cubicBezTo>
                  <a:cubicBezTo>
                    <a:pt x="2504" y="2344"/>
                    <a:pt x="2504" y="2344"/>
                    <a:pt x="2504" y="2344"/>
                  </a:cubicBezTo>
                  <a:cubicBezTo>
                    <a:pt x="2504" y="2512"/>
                    <a:pt x="2307" y="2512"/>
                    <a:pt x="2307" y="2512"/>
                  </a:cubicBezTo>
                  <a:cubicBezTo>
                    <a:pt x="2307" y="2512"/>
                    <a:pt x="2307" y="2512"/>
                    <a:pt x="2307" y="2679"/>
                  </a:cubicBezTo>
                  <a:cubicBezTo>
                    <a:pt x="2111" y="2679"/>
                    <a:pt x="1915" y="2512"/>
                    <a:pt x="1915" y="2512"/>
                  </a:cubicBezTo>
                  <a:cubicBezTo>
                    <a:pt x="1915" y="2512"/>
                    <a:pt x="1915" y="2512"/>
                    <a:pt x="1718" y="2512"/>
                  </a:cubicBezTo>
                  <a:cubicBezTo>
                    <a:pt x="1718" y="2512"/>
                    <a:pt x="1522" y="2512"/>
                    <a:pt x="1522" y="2512"/>
                  </a:cubicBezTo>
                  <a:cubicBezTo>
                    <a:pt x="1326" y="2679"/>
                    <a:pt x="1326" y="2679"/>
                    <a:pt x="1129" y="2679"/>
                  </a:cubicBezTo>
                  <a:cubicBezTo>
                    <a:pt x="1129" y="2679"/>
                    <a:pt x="933" y="2679"/>
                    <a:pt x="933" y="2679"/>
                  </a:cubicBezTo>
                  <a:cubicBezTo>
                    <a:pt x="736" y="2679"/>
                    <a:pt x="736" y="2679"/>
                    <a:pt x="736" y="2679"/>
                  </a:cubicBezTo>
                  <a:cubicBezTo>
                    <a:pt x="736" y="2679"/>
                    <a:pt x="736" y="2679"/>
                    <a:pt x="736" y="2679"/>
                  </a:cubicBezTo>
                  <a:cubicBezTo>
                    <a:pt x="540" y="2679"/>
                    <a:pt x="540" y="2679"/>
                    <a:pt x="540" y="2847"/>
                  </a:cubicBezTo>
                  <a:cubicBezTo>
                    <a:pt x="344" y="2847"/>
                    <a:pt x="344" y="2847"/>
                    <a:pt x="344" y="3014"/>
                  </a:cubicBezTo>
                  <a:cubicBezTo>
                    <a:pt x="344" y="3181"/>
                    <a:pt x="540" y="3181"/>
                    <a:pt x="736" y="3181"/>
                  </a:cubicBezTo>
                  <a:cubicBezTo>
                    <a:pt x="736" y="3349"/>
                    <a:pt x="540" y="3349"/>
                    <a:pt x="736" y="3516"/>
                  </a:cubicBezTo>
                  <a:cubicBezTo>
                    <a:pt x="736" y="3516"/>
                    <a:pt x="933" y="3684"/>
                    <a:pt x="933" y="3684"/>
                  </a:cubicBezTo>
                  <a:cubicBezTo>
                    <a:pt x="933" y="3684"/>
                    <a:pt x="933" y="3684"/>
                    <a:pt x="933" y="3851"/>
                  </a:cubicBezTo>
                  <a:cubicBezTo>
                    <a:pt x="933" y="3851"/>
                    <a:pt x="933" y="3851"/>
                    <a:pt x="933" y="3851"/>
                  </a:cubicBezTo>
                  <a:cubicBezTo>
                    <a:pt x="933" y="4019"/>
                    <a:pt x="933" y="4019"/>
                    <a:pt x="933" y="4019"/>
                  </a:cubicBezTo>
                  <a:cubicBezTo>
                    <a:pt x="933" y="4186"/>
                    <a:pt x="736" y="4186"/>
                    <a:pt x="540" y="4186"/>
                  </a:cubicBezTo>
                  <a:cubicBezTo>
                    <a:pt x="540" y="4353"/>
                    <a:pt x="540" y="4353"/>
                    <a:pt x="344" y="4353"/>
                  </a:cubicBezTo>
                  <a:cubicBezTo>
                    <a:pt x="344" y="4353"/>
                    <a:pt x="344" y="4353"/>
                    <a:pt x="147" y="4353"/>
                  </a:cubicBezTo>
                  <a:cubicBezTo>
                    <a:pt x="-49" y="4353"/>
                    <a:pt x="-49" y="4353"/>
                    <a:pt x="147" y="4521"/>
                  </a:cubicBezTo>
                  <a:cubicBezTo>
                    <a:pt x="147" y="4521"/>
                    <a:pt x="147" y="4521"/>
                    <a:pt x="147" y="4521"/>
                  </a:cubicBezTo>
                  <a:cubicBezTo>
                    <a:pt x="344" y="4688"/>
                    <a:pt x="147" y="4688"/>
                    <a:pt x="344" y="4856"/>
                  </a:cubicBezTo>
                  <a:cubicBezTo>
                    <a:pt x="344" y="5023"/>
                    <a:pt x="540" y="4856"/>
                    <a:pt x="540" y="4856"/>
                  </a:cubicBezTo>
                  <a:cubicBezTo>
                    <a:pt x="736" y="5023"/>
                    <a:pt x="736" y="5191"/>
                    <a:pt x="736" y="5358"/>
                  </a:cubicBezTo>
                  <a:cubicBezTo>
                    <a:pt x="540" y="5191"/>
                    <a:pt x="736" y="5358"/>
                    <a:pt x="540" y="5526"/>
                  </a:cubicBezTo>
                  <a:cubicBezTo>
                    <a:pt x="540" y="5693"/>
                    <a:pt x="344" y="5693"/>
                    <a:pt x="540" y="5860"/>
                  </a:cubicBezTo>
                  <a:cubicBezTo>
                    <a:pt x="344" y="5860"/>
                    <a:pt x="540" y="6195"/>
                    <a:pt x="736" y="6195"/>
                  </a:cubicBezTo>
                  <a:cubicBezTo>
                    <a:pt x="736" y="6363"/>
                    <a:pt x="933" y="6363"/>
                    <a:pt x="933" y="6363"/>
                  </a:cubicBezTo>
                  <a:cubicBezTo>
                    <a:pt x="1129" y="6363"/>
                    <a:pt x="1326" y="6530"/>
                    <a:pt x="1326" y="6530"/>
                  </a:cubicBezTo>
                  <a:cubicBezTo>
                    <a:pt x="1522" y="6530"/>
                    <a:pt x="1718" y="6363"/>
                    <a:pt x="1915" y="6363"/>
                  </a:cubicBezTo>
                  <a:cubicBezTo>
                    <a:pt x="1915" y="6530"/>
                    <a:pt x="1915" y="6530"/>
                    <a:pt x="1915" y="6698"/>
                  </a:cubicBezTo>
                  <a:cubicBezTo>
                    <a:pt x="1915" y="6698"/>
                    <a:pt x="1915" y="6698"/>
                    <a:pt x="1915" y="6865"/>
                  </a:cubicBezTo>
                  <a:cubicBezTo>
                    <a:pt x="1718" y="6865"/>
                    <a:pt x="1522" y="7200"/>
                    <a:pt x="1718" y="7200"/>
                  </a:cubicBezTo>
                  <a:cubicBezTo>
                    <a:pt x="1718" y="7367"/>
                    <a:pt x="2111" y="7200"/>
                    <a:pt x="2307" y="7200"/>
                  </a:cubicBezTo>
                  <a:cubicBezTo>
                    <a:pt x="2307" y="7033"/>
                    <a:pt x="2504" y="7033"/>
                    <a:pt x="2700" y="7033"/>
                  </a:cubicBezTo>
                  <a:cubicBezTo>
                    <a:pt x="2896" y="6865"/>
                    <a:pt x="2896" y="6865"/>
                    <a:pt x="2896" y="6698"/>
                  </a:cubicBezTo>
                  <a:cubicBezTo>
                    <a:pt x="2896" y="6698"/>
                    <a:pt x="2896" y="6530"/>
                    <a:pt x="3093" y="6530"/>
                  </a:cubicBezTo>
                  <a:cubicBezTo>
                    <a:pt x="3093" y="6530"/>
                    <a:pt x="3093" y="6530"/>
                    <a:pt x="3289" y="6363"/>
                  </a:cubicBezTo>
                  <a:cubicBezTo>
                    <a:pt x="3289" y="6363"/>
                    <a:pt x="3289" y="6195"/>
                    <a:pt x="3289" y="6195"/>
                  </a:cubicBezTo>
                  <a:cubicBezTo>
                    <a:pt x="3486" y="6028"/>
                    <a:pt x="3682" y="6028"/>
                    <a:pt x="3682" y="5860"/>
                  </a:cubicBezTo>
                  <a:cubicBezTo>
                    <a:pt x="3878" y="5860"/>
                    <a:pt x="4075" y="5860"/>
                    <a:pt x="4271" y="5860"/>
                  </a:cubicBezTo>
                  <a:cubicBezTo>
                    <a:pt x="4271" y="5860"/>
                    <a:pt x="4467" y="6028"/>
                    <a:pt x="4664" y="6028"/>
                  </a:cubicBezTo>
                  <a:cubicBezTo>
                    <a:pt x="4664" y="6028"/>
                    <a:pt x="4664" y="6195"/>
                    <a:pt x="4664" y="6195"/>
                  </a:cubicBezTo>
                  <a:cubicBezTo>
                    <a:pt x="4664" y="6028"/>
                    <a:pt x="4860" y="6028"/>
                    <a:pt x="4860" y="6028"/>
                  </a:cubicBezTo>
                  <a:cubicBezTo>
                    <a:pt x="5056" y="6195"/>
                    <a:pt x="5253" y="6195"/>
                    <a:pt x="5253" y="6363"/>
                  </a:cubicBezTo>
                  <a:cubicBezTo>
                    <a:pt x="5449" y="6530"/>
                    <a:pt x="5842" y="6530"/>
                    <a:pt x="5842" y="6698"/>
                  </a:cubicBezTo>
                  <a:cubicBezTo>
                    <a:pt x="5842" y="6698"/>
                    <a:pt x="5842" y="6530"/>
                    <a:pt x="5842" y="6530"/>
                  </a:cubicBezTo>
                  <a:cubicBezTo>
                    <a:pt x="6038" y="6530"/>
                    <a:pt x="6038" y="6698"/>
                    <a:pt x="6235" y="6698"/>
                  </a:cubicBezTo>
                  <a:cubicBezTo>
                    <a:pt x="6235" y="6698"/>
                    <a:pt x="6431" y="6698"/>
                    <a:pt x="6431" y="6865"/>
                  </a:cubicBezTo>
                  <a:cubicBezTo>
                    <a:pt x="6627" y="7033"/>
                    <a:pt x="6627" y="7535"/>
                    <a:pt x="6824" y="7870"/>
                  </a:cubicBezTo>
                  <a:cubicBezTo>
                    <a:pt x="6824" y="8037"/>
                    <a:pt x="7020" y="8205"/>
                    <a:pt x="7216" y="8372"/>
                  </a:cubicBezTo>
                  <a:cubicBezTo>
                    <a:pt x="7216" y="8540"/>
                    <a:pt x="7216" y="8707"/>
                    <a:pt x="7020" y="8874"/>
                  </a:cubicBezTo>
                  <a:cubicBezTo>
                    <a:pt x="7020" y="8874"/>
                    <a:pt x="7020" y="9042"/>
                    <a:pt x="7020" y="9042"/>
                  </a:cubicBezTo>
                  <a:cubicBezTo>
                    <a:pt x="7216" y="9042"/>
                    <a:pt x="7216" y="9042"/>
                    <a:pt x="7216" y="9042"/>
                  </a:cubicBezTo>
                  <a:cubicBezTo>
                    <a:pt x="7413" y="9042"/>
                    <a:pt x="7806" y="9209"/>
                    <a:pt x="7413" y="9377"/>
                  </a:cubicBezTo>
                  <a:cubicBezTo>
                    <a:pt x="7609" y="9377"/>
                    <a:pt x="7806" y="9377"/>
                    <a:pt x="7806" y="9377"/>
                  </a:cubicBezTo>
                  <a:cubicBezTo>
                    <a:pt x="8002" y="9544"/>
                    <a:pt x="8002" y="9544"/>
                    <a:pt x="8002" y="9544"/>
                  </a:cubicBezTo>
                  <a:cubicBezTo>
                    <a:pt x="8002" y="9712"/>
                    <a:pt x="8002" y="9712"/>
                    <a:pt x="8198" y="9712"/>
                  </a:cubicBezTo>
                  <a:cubicBezTo>
                    <a:pt x="8198" y="9712"/>
                    <a:pt x="8198" y="9879"/>
                    <a:pt x="8198" y="9879"/>
                  </a:cubicBezTo>
                  <a:cubicBezTo>
                    <a:pt x="8395" y="9879"/>
                    <a:pt x="8395" y="10047"/>
                    <a:pt x="8395" y="10047"/>
                  </a:cubicBezTo>
                  <a:cubicBezTo>
                    <a:pt x="8198" y="10047"/>
                    <a:pt x="8198" y="10047"/>
                    <a:pt x="8198" y="10047"/>
                  </a:cubicBezTo>
                  <a:cubicBezTo>
                    <a:pt x="8198" y="10214"/>
                    <a:pt x="8198" y="10214"/>
                    <a:pt x="8395" y="10214"/>
                  </a:cubicBezTo>
                  <a:cubicBezTo>
                    <a:pt x="8395" y="10047"/>
                    <a:pt x="8591" y="10214"/>
                    <a:pt x="8591" y="10214"/>
                  </a:cubicBezTo>
                  <a:cubicBezTo>
                    <a:pt x="8787" y="10214"/>
                    <a:pt x="9180" y="10381"/>
                    <a:pt x="9180" y="10549"/>
                  </a:cubicBezTo>
                  <a:cubicBezTo>
                    <a:pt x="9376" y="10716"/>
                    <a:pt x="9376" y="10884"/>
                    <a:pt x="9573" y="10884"/>
                  </a:cubicBezTo>
                  <a:cubicBezTo>
                    <a:pt x="9573" y="10884"/>
                    <a:pt x="9573" y="10884"/>
                    <a:pt x="9573" y="10884"/>
                  </a:cubicBezTo>
                  <a:cubicBezTo>
                    <a:pt x="9769" y="10884"/>
                    <a:pt x="9769" y="11051"/>
                    <a:pt x="9769" y="11051"/>
                  </a:cubicBezTo>
                  <a:cubicBezTo>
                    <a:pt x="9966" y="11051"/>
                    <a:pt x="10162" y="11219"/>
                    <a:pt x="10162" y="11219"/>
                  </a:cubicBezTo>
                  <a:cubicBezTo>
                    <a:pt x="10162" y="11386"/>
                    <a:pt x="10162" y="11386"/>
                    <a:pt x="10162" y="11553"/>
                  </a:cubicBezTo>
                  <a:cubicBezTo>
                    <a:pt x="10162" y="11553"/>
                    <a:pt x="10358" y="11553"/>
                    <a:pt x="10358" y="11553"/>
                  </a:cubicBezTo>
                  <a:cubicBezTo>
                    <a:pt x="10555" y="11721"/>
                    <a:pt x="10751" y="11888"/>
                    <a:pt x="10947" y="12223"/>
                  </a:cubicBezTo>
                  <a:cubicBezTo>
                    <a:pt x="10947" y="12056"/>
                    <a:pt x="11340" y="12223"/>
                    <a:pt x="11340" y="12223"/>
                  </a:cubicBezTo>
                  <a:cubicBezTo>
                    <a:pt x="11536" y="12223"/>
                    <a:pt x="11536" y="12558"/>
                    <a:pt x="11733" y="12558"/>
                  </a:cubicBezTo>
                  <a:cubicBezTo>
                    <a:pt x="11733" y="12558"/>
                    <a:pt x="11929" y="12558"/>
                    <a:pt x="11929" y="12558"/>
                  </a:cubicBezTo>
                  <a:cubicBezTo>
                    <a:pt x="11929" y="12558"/>
                    <a:pt x="12126" y="12391"/>
                    <a:pt x="12126" y="12391"/>
                  </a:cubicBezTo>
                  <a:cubicBezTo>
                    <a:pt x="12322" y="12558"/>
                    <a:pt x="12518" y="12558"/>
                    <a:pt x="12715" y="12558"/>
                  </a:cubicBezTo>
                  <a:cubicBezTo>
                    <a:pt x="12715" y="12558"/>
                    <a:pt x="12911" y="12558"/>
                    <a:pt x="12911" y="12558"/>
                  </a:cubicBezTo>
                  <a:cubicBezTo>
                    <a:pt x="13107" y="12558"/>
                    <a:pt x="13107" y="12893"/>
                    <a:pt x="13304" y="12893"/>
                  </a:cubicBezTo>
                  <a:cubicBezTo>
                    <a:pt x="13304" y="13060"/>
                    <a:pt x="13500" y="13563"/>
                    <a:pt x="13500" y="13563"/>
                  </a:cubicBezTo>
                  <a:cubicBezTo>
                    <a:pt x="13500" y="13395"/>
                    <a:pt x="13696" y="13395"/>
                    <a:pt x="13696" y="13395"/>
                  </a:cubicBezTo>
                  <a:cubicBezTo>
                    <a:pt x="13893" y="13395"/>
                    <a:pt x="13893" y="13395"/>
                    <a:pt x="13893" y="13395"/>
                  </a:cubicBezTo>
                  <a:cubicBezTo>
                    <a:pt x="14089" y="13395"/>
                    <a:pt x="14089" y="13563"/>
                    <a:pt x="14286" y="13563"/>
                  </a:cubicBezTo>
                  <a:cubicBezTo>
                    <a:pt x="14482" y="13730"/>
                    <a:pt x="13893" y="13730"/>
                    <a:pt x="14089" y="13898"/>
                  </a:cubicBezTo>
                  <a:cubicBezTo>
                    <a:pt x="14089" y="13898"/>
                    <a:pt x="14089" y="13898"/>
                    <a:pt x="14286" y="13898"/>
                  </a:cubicBezTo>
                  <a:cubicBezTo>
                    <a:pt x="14286" y="13898"/>
                    <a:pt x="14286" y="13898"/>
                    <a:pt x="14482" y="13898"/>
                  </a:cubicBezTo>
                  <a:cubicBezTo>
                    <a:pt x="14482" y="13898"/>
                    <a:pt x="14678" y="13730"/>
                    <a:pt x="14678" y="13730"/>
                  </a:cubicBezTo>
                  <a:cubicBezTo>
                    <a:pt x="14875" y="13730"/>
                    <a:pt x="14875" y="13730"/>
                    <a:pt x="14875" y="13898"/>
                  </a:cubicBezTo>
                  <a:cubicBezTo>
                    <a:pt x="15071" y="13898"/>
                    <a:pt x="15267" y="14233"/>
                    <a:pt x="15267" y="14233"/>
                  </a:cubicBezTo>
                  <a:cubicBezTo>
                    <a:pt x="15267" y="14400"/>
                    <a:pt x="15267" y="14400"/>
                    <a:pt x="15071" y="14400"/>
                  </a:cubicBezTo>
                  <a:cubicBezTo>
                    <a:pt x="15071" y="14567"/>
                    <a:pt x="15071" y="14567"/>
                    <a:pt x="15071" y="14567"/>
                  </a:cubicBezTo>
                  <a:cubicBezTo>
                    <a:pt x="15267" y="14735"/>
                    <a:pt x="15267" y="14735"/>
                    <a:pt x="15464" y="14735"/>
                  </a:cubicBezTo>
                  <a:cubicBezTo>
                    <a:pt x="15464" y="14735"/>
                    <a:pt x="15660" y="14902"/>
                    <a:pt x="15660" y="15070"/>
                  </a:cubicBezTo>
                  <a:cubicBezTo>
                    <a:pt x="15660" y="15070"/>
                    <a:pt x="15660" y="15070"/>
                    <a:pt x="15660" y="15070"/>
                  </a:cubicBezTo>
                  <a:cubicBezTo>
                    <a:pt x="15856" y="15070"/>
                    <a:pt x="15856" y="15070"/>
                    <a:pt x="16053" y="15070"/>
                  </a:cubicBezTo>
                  <a:cubicBezTo>
                    <a:pt x="16053" y="15070"/>
                    <a:pt x="16053" y="14902"/>
                    <a:pt x="16249" y="14902"/>
                  </a:cubicBezTo>
                  <a:cubicBezTo>
                    <a:pt x="16249" y="14902"/>
                    <a:pt x="16249" y="14902"/>
                    <a:pt x="16446" y="14902"/>
                  </a:cubicBezTo>
                  <a:cubicBezTo>
                    <a:pt x="16446" y="15070"/>
                    <a:pt x="16446" y="15070"/>
                    <a:pt x="16642" y="15237"/>
                  </a:cubicBezTo>
                  <a:cubicBezTo>
                    <a:pt x="16642" y="15405"/>
                    <a:pt x="16642" y="15405"/>
                    <a:pt x="16642" y="15572"/>
                  </a:cubicBezTo>
                  <a:cubicBezTo>
                    <a:pt x="16642" y="15572"/>
                    <a:pt x="16838" y="15740"/>
                    <a:pt x="16838" y="15907"/>
                  </a:cubicBezTo>
                  <a:cubicBezTo>
                    <a:pt x="16838" y="16074"/>
                    <a:pt x="17035" y="16074"/>
                    <a:pt x="17035" y="16242"/>
                  </a:cubicBezTo>
                  <a:cubicBezTo>
                    <a:pt x="17231" y="16577"/>
                    <a:pt x="17231" y="16912"/>
                    <a:pt x="17427" y="17247"/>
                  </a:cubicBezTo>
                  <a:cubicBezTo>
                    <a:pt x="17427" y="17247"/>
                    <a:pt x="17427" y="17247"/>
                    <a:pt x="17427" y="17414"/>
                  </a:cubicBezTo>
                  <a:cubicBezTo>
                    <a:pt x="17427" y="17581"/>
                    <a:pt x="17427" y="17581"/>
                    <a:pt x="17231" y="17581"/>
                  </a:cubicBezTo>
                  <a:cubicBezTo>
                    <a:pt x="17035" y="17581"/>
                    <a:pt x="16838" y="17581"/>
                    <a:pt x="16838" y="17749"/>
                  </a:cubicBezTo>
                  <a:cubicBezTo>
                    <a:pt x="16838" y="17916"/>
                    <a:pt x="16838" y="17916"/>
                    <a:pt x="16838" y="18084"/>
                  </a:cubicBezTo>
                  <a:cubicBezTo>
                    <a:pt x="16838" y="18084"/>
                    <a:pt x="16838" y="18419"/>
                    <a:pt x="16642" y="18419"/>
                  </a:cubicBezTo>
                  <a:cubicBezTo>
                    <a:pt x="16642" y="18586"/>
                    <a:pt x="16446" y="18586"/>
                    <a:pt x="16446" y="18753"/>
                  </a:cubicBezTo>
                  <a:cubicBezTo>
                    <a:pt x="16446" y="18753"/>
                    <a:pt x="16446" y="18921"/>
                    <a:pt x="16446" y="18921"/>
                  </a:cubicBezTo>
                  <a:cubicBezTo>
                    <a:pt x="16446" y="19088"/>
                    <a:pt x="16446" y="19088"/>
                    <a:pt x="16446" y="19088"/>
                  </a:cubicBezTo>
                  <a:cubicBezTo>
                    <a:pt x="16446" y="19088"/>
                    <a:pt x="16642" y="19256"/>
                    <a:pt x="16642" y="19256"/>
                  </a:cubicBezTo>
                  <a:cubicBezTo>
                    <a:pt x="16642" y="19256"/>
                    <a:pt x="17035" y="19256"/>
                    <a:pt x="17231" y="19256"/>
                  </a:cubicBezTo>
                  <a:cubicBezTo>
                    <a:pt x="17231" y="19088"/>
                    <a:pt x="17231" y="18921"/>
                    <a:pt x="17427" y="18921"/>
                  </a:cubicBezTo>
                  <a:cubicBezTo>
                    <a:pt x="17427" y="18586"/>
                    <a:pt x="18016" y="18419"/>
                    <a:pt x="18016" y="18251"/>
                  </a:cubicBezTo>
                  <a:cubicBezTo>
                    <a:pt x="18213" y="17916"/>
                    <a:pt x="17820" y="17749"/>
                    <a:pt x="18213" y="17414"/>
                  </a:cubicBezTo>
                  <a:cubicBezTo>
                    <a:pt x="18213" y="17414"/>
                    <a:pt x="18606" y="17247"/>
                    <a:pt x="18802" y="17247"/>
                  </a:cubicBezTo>
                  <a:cubicBezTo>
                    <a:pt x="18802" y="17247"/>
                    <a:pt x="18802" y="17247"/>
                    <a:pt x="18802" y="17247"/>
                  </a:cubicBezTo>
                  <a:cubicBezTo>
                    <a:pt x="18998" y="17247"/>
                    <a:pt x="18998" y="17247"/>
                    <a:pt x="18998" y="17247"/>
                  </a:cubicBezTo>
                  <a:cubicBezTo>
                    <a:pt x="19195" y="17247"/>
                    <a:pt x="19195" y="17079"/>
                    <a:pt x="19195" y="17079"/>
                  </a:cubicBezTo>
                  <a:cubicBezTo>
                    <a:pt x="18998" y="17079"/>
                    <a:pt x="19195" y="16409"/>
                    <a:pt x="19195" y="16242"/>
                  </a:cubicBezTo>
                  <a:cubicBezTo>
                    <a:pt x="18998" y="16242"/>
                    <a:pt x="18802" y="16074"/>
                    <a:pt x="18606" y="16074"/>
                  </a:cubicBezTo>
                  <a:cubicBezTo>
                    <a:pt x="18606" y="15907"/>
                    <a:pt x="18606" y="15907"/>
                    <a:pt x="18606" y="15907"/>
                  </a:cubicBezTo>
                  <a:cubicBezTo>
                    <a:pt x="18409" y="15907"/>
                    <a:pt x="18409" y="15907"/>
                    <a:pt x="18213" y="15907"/>
                  </a:cubicBezTo>
                  <a:cubicBezTo>
                    <a:pt x="18016" y="15740"/>
                    <a:pt x="18016" y="15740"/>
                    <a:pt x="18016" y="15572"/>
                  </a:cubicBezTo>
                  <a:cubicBezTo>
                    <a:pt x="18016" y="15405"/>
                    <a:pt x="18213" y="15237"/>
                    <a:pt x="18213" y="15237"/>
                  </a:cubicBezTo>
                  <a:cubicBezTo>
                    <a:pt x="18213" y="15070"/>
                    <a:pt x="18213" y="15070"/>
                    <a:pt x="18213" y="14902"/>
                  </a:cubicBezTo>
                  <a:cubicBezTo>
                    <a:pt x="18213" y="14902"/>
                    <a:pt x="18213" y="14902"/>
                    <a:pt x="18213" y="14902"/>
                  </a:cubicBezTo>
                  <a:cubicBezTo>
                    <a:pt x="18409" y="14567"/>
                    <a:pt x="18606" y="14400"/>
                    <a:pt x="18606" y="14233"/>
                  </a:cubicBezTo>
                  <a:cubicBezTo>
                    <a:pt x="18802" y="14233"/>
                    <a:pt x="18802" y="14065"/>
                    <a:pt x="18998" y="14065"/>
                  </a:cubicBezTo>
                  <a:cubicBezTo>
                    <a:pt x="19195" y="14065"/>
                    <a:pt x="19195" y="14065"/>
                    <a:pt x="19195" y="14065"/>
                  </a:cubicBezTo>
                  <a:cubicBezTo>
                    <a:pt x="19195" y="14065"/>
                    <a:pt x="19391" y="14065"/>
                    <a:pt x="19391" y="14065"/>
                  </a:cubicBezTo>
                  <a:cubicBezTo>
                    <a:pt x="19391" y="14065"/>
                    <a:pt x="19391" y="14065"/>
                    <a:pt x="19391" y="14065"/>
                  </a:cubicBezTo>
                  <a:cubicBezTo>
                    <a:pt x="19391" y="14065"/>
                    <a:pt x="19391" y="14065"/>
                    <a:pt x="19195" y="14065"/>
                  </a:cubicBezTo>
                  <a:cubicBezTo>
                    <a:pt x="19391" y="14233"/>
                    <a:pt x="19391" y="14233"/>
                    <a:pt x="19195" y="14233"/>
                  </a:cubicBezTo>
                  <a:cubicBezTo>
                    <a:pt x="19391" y="14400"/>
                    <a:pt x="19587" y="14400"/>
                    <a:pt x="19784" y="14400"/>
                  </a:cubicBezTo>
                  <a:cubicBezTo>
                    <a:pt x="19980" y="14567"/>
                    <a:pt x="20569" y="14400"/>
                    <a:pt x="20569" y="14567"/>
                  </a:cubicBezTo>
                  <a:cubicBezTo>
                    <a:pt x="20569" y="14567"/>
                    <a:pt x="20569" y="14735"/>
                    <a:pt x="20569" y="14735"/>
                  </a:cubicBezTo>
                  <a:cubicBezTo>
                    <a:pt x="20569" y="14902"/>
                    <a:pt x="20766" y="14902"/>
                    <a:pt x="20569" y="14902"/>
                  </a:cubicBezTo>
                  <a:cubicBezTo>
                    <a:pt x="20766" y="15070"/>
                    <a:pt x="20766" y="15070"/>
                    <a:pt x="20766" y="15070"/>
                  </a:cubicBezTo>
                  <a:cubicBezTo>
                    <a:pt x="20766" y="15237"/>
                    <a:pt x="21158" y="15572"/>
                    <a:pt x="21355" y="15405"/>
                  </a:cubicBezTo>
                  <a:cubicBezTo>
                    <a:pt x="21355" y="15405"/>
                    <a:pt x="21355" y="15237"/>
                    <a:pt x="21355" y="15070"/>
                  </a:cubicBezTo>
                  <a:cubicBezTo>
                    <a:pt x="21551" y="15070"/>
                    <a:pt x="21551" y="14902"/>
                    <a:pt x="21551" y="14902"/>
                  </a:cubicBezTo>
                  <a:close/>
                  <a:moveTo>
                    <a:pt x="10358" y="3684"/>
                  </a:moveTo>
                  <a:cubicBezTo>
                    <a:pt x="10358" y="3684"/>
                    <a:pt x="10358" y="3684"/>
                    <a:pt x="10358" y="3684"/>
                  </a:cubicBezTo>
                  <a:moveTo>
                    <a:pt x="10555" y="3684"/>
                  </a:moveTo>
                  <a:cubicBezTo>
                    <a:pt x="10555" y="3684"/>
                    <a:pt x="10555" y="3684"/>
                    <a:pt x="10555" y="3684"/>
                  </a:cubicBezTo>
                  <a:cubicBezTo>
                    <a:pt x="10555" y="3684"/>
                    <a:pt x="10358" y="3851"/>
                    <a:pt x="10358" y="3851"/>
                  </a:cubicBezTo>
                  <a:cubicBezTo>
                    <a:pt x="10358" y="3851"/>
                    <a:pt x="10358" y="3684"/>
                    <a:pt x="10555" y="3684"/>
                  </a:cubicBezTo>
                  <a:close/>
                  <a:moveTo>
                    <a:pt x="16249" y="18586"/>
                  </a:moveTo>
                  <a:cubicBezTo>
                    <a:pt x="16249" y="18586"/>
                    <a:pt x="16446" y="18586"/>
                    <a:pt x="16446" y="18586"/>
                  </a:cubicBezTo>
                  <a:cubicBezTo>
                    <a:pt x="16249" y="18419"/>
                    <a:pt x="16249" y="18419"/>
                    <a:pt x="16249" y="18419"/>
                  </a:cubicBezTo>
                  <a:cubicBezTo>
                    <a:pt x="16053" y="18419"/>
                    <a:pt x="15856" y="18586"/>
                    <a:pt x="15856" y="18586"/>
                  </a:cubicBezTo>
                  <a:cubicBezTo>
                    <a:pt x="15660" y="18586"/>
                    <a:pt x="15660" y="18586"/>
                    <a:pt x="15660" y="18586"/>
                  </a:cubicBezTo>
                  <a:cubicBezTo>
                    <a:pt x="15660" y="18753"/>
                    <a:pt x="15464" y="18753"/>
                    <a:pt x="15267" y="18753"/>
                  </a:cubicBezTo>
                  <a:cubicBezTo>
                    <a:pt x="15267" y="18753"/>
                    <a:pt x="15267" y="18753"/>
                    <a:pt x="15071" y="18753"/>
                  </a:cubicBezTo>
                  <a:cubicBezTo>
                    <a:pt x="15071" y="18753"/>
                    <a:pt x="14875" y="18753"/>
                    <a:pt x="14678" y="18753"/>
                  </a:cubicBezTo>
                  <a:cubicBezTo>
                    <a:pt x="14678" y="18753"/>
                    <a:pt x="14678" y="18921"/>
                    <a:pt x="14482" y="18921"/>
                  </a:cubicBezTo>
                  <a:cubicBezTo>
                    <a:pt x="14482" y="18921"/>
                    <a:pt x="14286" y="18921"/>
                    <a:pt x="14286" y="18921"/>
                  </a:cubicBezTo>
                  <a:cubicBezTo>
                    <a:pt x="13893" y="19088"/>
                    <a:pt x="13893" y="19088"/>
                    <a:pt x="13500" y="18921"/>
                  </a:cubicBezTo>
                  <a:cubicBezTo>
                    <a:pt x="13500" y="18921"/>
                    <a:pt x="13500" y="18921"/>
                    <a:pt x="13304" y="19088"/>
                  </a:cubicBezTo>
                  <a:cubicBezTo>
                    <a:pt x="13304" y="19088"/>
                    <a:pt x="13107" y="19088"/>
                    <a:pt x="12911" y="19088"/>
                  </a:cubicBezTo>
                  <a:cubicBezTo>
                    <a:pt x="12911" y="19088"/>
                    <a:pt x="12911" y="19088"/>
                    <a:pt x="12715" y="19088"/>
                  </a:cubicBezTo>
                  <a:cubicBezTo>
                    <a:pt x="12715" y="18921"/>
                    <a:pt x="12715" y="18921"/>
                    <a:pt x="12518" y="18921"/>
                  </a:cubicBezTo>
                  <a:cubicBezTo>
                    <a:pt x="12518" y="18921"/>
                    <a:pt x="12518" y="18921"/>
                    <a:pt x="12518" y="18921"/>
                  </a:cubicBezTo>
                  <a:cubicBezTo>
                    <a:pt x="12518" y="18753"/>
                    <a:pt x="12322" y="18921"/>
                    <a:pt x="12322" y="18753"/>
                  </a:cubicBezTo>
                  <a:cubicBezTo>
                    <a:pt x="12322" y="18753"/>
                    <a:pt x="12322" y="18586"/>
                    <a:pt x="12126" y="18586"/>
                  </a:cubicBezTo>
                  <a:cubicBezTo>
                    <a:pt x="12126" y="18586"/>
                    <a:pt x="12126" y="18586"/>
                    <a:pt x="12126" y="18753"/>
                  </a:cubicBezTo>
                  <a:cubicBezTo>
                    <a:pt x="11929" y="18753"/>
                    <a:pt x="11929" y="18753"/>
                    <a:pt x="11929" y="18753"/>
                  </a:cubicBezTo>
                  <a:cubicBezTo>
                    <a:pt x="11929" y="18753"/>
                    <a:pt x="11929" y="18586"/>
                    <a:pt x="11733" y="18753"/>
                  </a:cubicBezTo>
                  <a:cubicBezTo>
                    <a:pt x="11733" y="18753"/>
                    <a:pt x="11733" y="18921"/>
                    <a:pt x="11536" y="18921"/>
                  </a:cubicBezTo>
                  <a:cubicBezTo>
                    <a:pt x="11340" y="19088"/>
                    <a:pt x="11340" y="18753"/>
                    <a:pt x="11144" y="18753"/>
                  </a:cubicBezTo>
                  <a:cubicBezTo>
                    <a:pt x="11144" y="18753"/>
                    <a:pt x="11144" y="18753"/>
                    <a:pt x="10947" y="18921"/>
                  </a:cubicBezTo>
                  <a:cubicBezTo>
                    <a:pt x="10947" y="18921"/>
                    <a:pt x="10751" y="18921"/>
                    <a:pt x="10751" y="19088"/>
                  </a:cubicBezTo>
                  <a:cubicBezTo>
                    <a:pt x="10751" y="19088"/>
                    <a:pt x="10751" y="19256"/>
                    <a:pt x="10751" y="19256"/>
                  </a:cubicBezTo>
                  <a:cubicBezTo>
                    <a:pt x="10555" y="19256"/>
                    <a:pt x="10555" y="19423"/>
                    <a:pt x="10555" y="19423"/>
                  </a:cubicBezTo>
                  <a:cubicBezTo>
                    <a:pt x="10555" y="19423"/>
                    <a:pt x="10555" y="19591"/>
                    <a:pt x="10751" y="19758"/>
                  </a:cubicBezTo>
                  <a:cubicBezTo>
                    <a:pt x="10751" y="19758"/>
                    <a:pt x="10751" y="19758"/>
                    <a:pt x="10751" y="19758"/>
                  </a:cubicBezTo>
                  <a:cubicBezTo>
                    <a:pt x="10947" y="19758"/>
                    <a:pt x="10947" y="19926"/>
                    <a:pt x="10947" y="19926"/>
                  </a:cubicBezTo>
                  <a:cubicBezTo>
                    <a:pt x="11144" y="19926"/>
                    <a:pt x="11340" y="19926"/>
                    <a:pt x="11536" y="19926"/>
                  </a:cubicBezTo>
                  <a:cubicBezTo>
                    <a:pt x="11536" y="19926"/>
                    <a:pt x="11536" y="19926"/>
                    <a:pt x="11536" y="19926"/>
                  </a:cubicBezTo>
                  <a:cubicBezTo>
                    <a:pt x="11733" y="19926"/>
                    <a:pt x="11536" y="20093"/>
                    <a:pt x="11733" y="20093"/>
                  </a:cubicBezTo>
                  <a:cubicBezTo>
                    <a:pt x="11733" y="20093"/>
                    <a:pt x="11733" y="20093"/>
                    <a:pt x="11733" y="20093"/>
                  </a:cubicBezTo>
                  <a:cubicBezTo>
                    <a:pt x="11929" y="20093"/>
                    <a:pt x="11929" y="20093"/>
                    <a:pt x="11929" y="20093"/>
                  </a:cubicBezTo>
                  <a:cubicBezTo>
                    <a:pt x="12126" y="20093"/>
                    <a:pt x="12126" y="20260"/>
                    <a:pt x="12322" y="20260"/>
                  </a:cubicBezTo>
                  <a:cubicBezTo>
                    <a:pt x="12518" y="20428"/>
                    <a:pt x="12715" y="20428"/>
                    <a:pt x="12911" y="20595"/>
                  </a:cubicBezTo>
                  <a:cubicBezTo>
                    <a:pt x="12911" y="20595"/>
                    <a:pt x="13107" y="20763"/>
                    <a:pt x="13304" y="20763"/>
                  </a:cubicBezTo>
                  <a:cubicBezTo>
                    <a:pt x="13304" y="20763"/>
                    <a:pt x="13500" y="20763"/>
                    <a:pt x="13500" y="20763"/>
                  </a:cubicBezTo>
                  <a:cubicBezTo>
                    <a:pt x="13696" y="20763"/>
                    <a:pt x="13893" y="20930"/>
                    <a:pt x="14089" y="21098"/>
                  </a:cubicBezTo>
                  <a:cubicBezTo>
                    <a:pt x="14089" y="21098"/>
                    <a:pt x="14286" y="21265"/>
                    <a:pt x="14286" y="21433"/>
                  </a:cubicBezTo>
                  <a:cubicBezTo>
                    <a:pt x="14286" y="21433"/>
                    <a:pt x="14482" y="21433"/>
                    <a:pt x="14482" y="21433"/>
                  </a:cubicBezTo>
                  <a:cubicBezTo>
                    <a:pt x="14678" y="21433"/>
                    <a:pt x="14678" y="21600"/>
                    <a:pt x="14875" y="21600"/>
                  </a:cubicBezTo>
                  <a:cubicBezTo>
                    <a:pt x="15071" y="21600"/>
                    <a:pt x="15071" y="21600"/>
                    <a:pt x="15267" y="21600"/>
                  </a:cubicBezTo>
                  <a:cubicBezTo>
                    <a:pt x="15267" y="21600"/>
                    <a:pt x="15267" y="21600"/>
                    <a:pt x="15267" y="21600"/>
                  </a:cubicBezTo>
                  <a:cubicBezTo>
                    <a:pt x="15267" y="21600"/>
                    <a:pt x="15267" y="21600"/>
                    <a:pt x="15464" y="21600"/>
                  </a:cubicBezTo>
                  <a:cubicBezTo>
                    <a:pt x="15660" y="21600"/>
                    <a:pt x="15464" y="21433"/>
                    <a:pt x="15464" y="21433"/>
                  </a:cubicBezTo>
                  <a:cubicBezTo>
                    <a:pt x="15464" y="21265"/>
                    <a:pt x="15660" y="21098"/>
                    <a:pt x="15660" y="21098"/>
                  </a:cubicBezTo>
                  <a:cubicBezTo>
                    <a:pt x="15660" y="21098"/>
                    <a:pt x="15660" y="20930"/>
                    <a:pt x="15856" y="20930"/>
                  </a:cubicBezTo>
                  <a:cubicBezTo>
                    <a:pt x="15856" y="20930"/>
                    <a:pt x="15660" y="20930"/>
                    <a:pt x="15856" y="20930"/>
                  </a:cubicBezTo>
                  <a:cubicBezTo>
                    <a:pt x="15856" y="20763"/>
                    <a:pt x="15660" y="20763"/>
                    <a:pt x="15660" y="20763"/>
                  </a:cubicBezTo>
                  <a:cubicBezTo>
                    <a:pt x="15464" y="20763"/>
                    <a:pt x="15660" y="20428"/>
                    <a:pt x="15660" y="20595"/>
                  </a:cubicBezTo>
                  <a:cubicBezTo>
                    <a:pt x="15660" y="20595"/>
                    <a:pt x="15660" y="20595"/>
                    <a:pt x="15660" y="20595"/>
                  </a:cubicBezTo>
                  <a:cubicBezTo>
                    <a:pt x="15660" y="20428"/>
                    <a:pt x="15464" y="20428"/>
                    <a:pt x="15464" y="20428"/>
                  </a:cubicBezTo>
                  <a:cubicBezTo>
                    <a:pt x="15464" y="20260"/>
                    <a:pt x="15464" y="20260"/>
                    <a:pt x="15464" y="20260"/>
                  </a:cubicBezTo>
                  <a:cubicBezTo>
                    <a:pt x="15464" y="19926"/>
                    <a:pt x="15660" y="19926"/>
                    <a:pt x="15660" y="19591"/>
                  </a:cubicBezTo>
                  <a:cubicBezTo>
                    <a:pt x="15660" y="19256"/>
                    <a:pt x="16053" y="18921"/>
                    <a:pt x="16249" y="18586"/>
                  </a:cubicBezTo>
                  <a:cubicBezTo>
                    <a:pt x="16249" y="18586"/>
                    <a:pt x="16249" y="18586"/>
                    <a:pt x="16249" y="18586"/>
                  </a:cubicBezTo>
                  <a:cubicBezTo>
                    <a:pt x="16249" y="18586"/>
                    <a:pt x="16249" y="18586"/>
                    <a:pt x="16249" y="18586"/>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17" name="Shape 2718">
              <a:extLst>
                <a:ext uri="{FF2B5EF4-FFF2-40B4-BE49-F238E27FC236}">
                  <a16:creationId xmlns:a16="http://schemas.microsoft.com/office/drawing/2014/main" id="{00729553-0278-4134-B43F-BBBE64826A76}"/>
                </a:ext>
              </a:extLst>
            </p:cNvPr>
            <p:cNvSpPr/>
            <p:nvPr/>
          </p:nvSpPr>
          <p:spPr>
            <a:xfrm>
              <a:off x="888016" y="8913571"/>
              <a:ext cx="593103" cy="867084"/>
            </a:xfrm>
            <a:custGeom>
              <a:avLst/>
              <a:gdLst/>
              <a:ahLst/>
              <a:cxnLst>
                <a:cxn ang="0">
                  <a:pos x="wd2" y="hd2"/>
                </a:cxn>
                <a:cxn ang="5400000">
                  <a:pos x="wd2" y="hd2"/>
                </a:cxn>
                <a:cxn ang="10800000">
                  <a:pos x="wd2" y="hd2"/>
                </a:cxn>
                <a:cxn ang="16200000">
                  <a:pos x="wd2" y="hd2"/>
                </a:cxn>
              </a:cxnLst>
              <a:rect l="0" t="0" r="r" b="b"/>
              <a:pathLst>
                <a:path w="21424" h="21600" extrusionOk="0">
                  <a:moveTo>
                    <a:pt x="3424" y="20892"/>
                  </a:moveTo>
                  <a:cubicBezTo>
                    <a:pt x="3424" y="20892"/>
                    <a:pt x="3424" y="20892"/>
                    <a:pt x="3424" y="20892"/>
                  </a:cubicBezTo>
                  <a:moveTo>
                    <a:pt x="853" y="19475"/>
                  </a:moveTo>
                  <a:cubicBezTo>
                    <a:pt x="853" y="19121"/>
                    <a:pt x="338" y="19121"/>
                    <a:pt x="338" y="19475"/>
                  </a:cubicBezTo>
                  <a:cubicBezTo>
                    <a:pt x="338" y="19475"/>
                    <a:pt x="853" y="19475"/>
                    <a:pt x="853" y="19475"/>
                  </a:cubicBezTo>
                  <a:close/>
                  <a:moveTo>
                    <a:pt x="21424" y="13810"/>
                  </a:moveTo>
                  <a:cubicBezTo>
                    <a:pt x="20910" y="13456"/>
                    <a:pt x="21424" y="13102"/>
                    <a:pt x="21424" y="12748"/>
                  </a:cubicBezTo>
                  <a:cubicBezTo>
                    <a:pt x="20910" y="12748"/>
                    <a:pt x="20910" y="12393"/>
                    <a:pt x="20910" y="12393"/>
                  </a:cubicBezTo>
                  <a:cubicBezTo>
                    <a:pt x="20910" y="12393"/>
                    <a:pt x="20910" y="12039"/>
                    <a:pt x="20910" y="12039"/>
                  </a:cubicBezTo>
                  <a:cubicBezTo>
                    <a:pt x="20910" y="11685"/>
                    <a:pt x="19881" y="11331"/>
                    <a:pt x="20910" y="11331"/>
                  </a:cubicBezTo>
                  <a:cubicBezTo>
                    <a:pt x="20910" y="11331"/>
                    <a:pt x="20910" y="11331"/>
                    <a:pt x="20910" y="11331"/>
                  </a:cubicBezTo>
                  <a:cubicBezTo>
                    <a:pt x="20910" y="11331"/>
                    <a:pt x="20910" y="11331"/>
                    <a:pt x="20910" y="11331"/>
                  </a:cubicBezTo>
                  <a:cubicBezTo>
                    <a:pt x="20910" y="10977"/>
                    <a:pt x="20910" y="10977"/>
                    <a:pt x="20395" y="10977"/>
                  </a:cubicBezTo>
                  <a:cubicBezTo>
                    <a:pt x="20910" y="10977"/>
                    <a:pt x="20395" y="10977"/>
                    <a:pt x="20910" y="10977"/>
                  </a:cubicBezTo>
                  <a:cubicBezTo>
                    <a:pt x="20910" y="10269"/>
                    <a:pt x="20910" y="10269"/>
                    <a:pt x="20395" y="9915"/>
                  </a:cubicBezTo>
                  <a:cubicBezTo>
                    <a:pt x="20395" y="9915"/>
                    <a:pt x="19881" y="9207"/>
                    <a:pt x="20395" y="9207"/>
                  </a:cubicBezTo>
                  <a:cubicBezTo>
                    <a:pt x="19881" y="8852"/>
                    <a:pt x="20395" y="8852"/>
                    <a:pt x="20395" y="8852"/>
                  </a:cubicBezTo>
                  <a:cubicBezTo>
                    <a:pt x="19881" y="8852"/>
                    <a:pt x="19881" y="8852"/>
                    <a:pt x="19881" y="8498"/>
                  </a:cubicBezTo>
                  <a:cubicBezTo>
                    <a:pt x="19367" y="8498"/>
                    <a:pt x="19881" y="8144"/>
                    <a:pt x="19881" y="7790"/>
                  </a:cubicBezTo>
                  <a:cubicBezTo>
                    <a:pt x="19881" y="7790"/>
                    <a:pt x="20395" y="8144"/>
                    <a:pt x="20395" y="8144"/>
                  </a:cubicBezTo>
                  <a:cubicBezTo>
                    <a:pt x="20910" y="7790"/>
                    <a:pt x="20395" y="7790"/>
                    <a:pt x="20395" y="7436"/>
                  </a:cubicBezTo>
                  <a:cubicBezTo>
                    <a:pt x="20395" y="7436"/>
                    <a:pt x="19881" y="7436"/>
                    <a:pt x="19881" y="7436"/>
                  </a:cubicBezTo>
                  <a:cubicBezTo>
                    <a:pt x="19881" y="7436"/>
                    <a:pt x="19881" y="7436"/>
                    <a:pt x="19367" y="7436"/>
                  </a:cubicBezTo>
                  <a:cubicBezTo>
                    <a:pt x="19367" y="7790"/>
                    <a:pt x="19367" y="7436"/>
                    <a:pt x="19367" y="7790"/>
                  </a:cubicBezTo>
                  <a:cubicBezTo>
                    <a:pt x="19367" y="7790"/>
                    <a:pt x="18338" y="7790"/>
                    <a:pt x="18338" y="7790"/>
                  </a:cubicBezTo>
                  <a:cubicBezTo>
                    <a:pt x="17824" y="7790"/>
                    <a:pt x="18338" y="7436"/>
                    <a:pt x="18338" y="7082"/>
                  </a:cubicBezTo>
                  <a:cubicBezTo>
                    <a:pt x="18338" y="7082"/>
                    <a:pt x="18338" y="7082"/>
                    <a:pt x="18338" y="7082"/>
                  </a:cubicBezTo>
                  <a:cubicBezTo>
                    <a:pt x="17824" y="6728"/>
                    <a:pt x="17824" y="7082"/>
                    <a:pt x="17824" y="7082"/>
                  </a:cubicBezTo>
                  <a:cubicBezTo>
                    <a:pt x="17310" y="6728"/>
                    <a:pt x="17310" y="6374"/>
                    <a:pt x="17310" y="6374"/>
                  </a:cubicBezTo>
                  <a:cubicBezTo>
                    <a:pt x="17824" y="6374"/>
                    <a:pt x="16795" y="5666"/>
                    <a:pt x="16281" y="5666"/>
                  </a:cubicBezTo>
                  <a:cubicBezTo>
                    <a:pt x="16281" y="5666"/>
                    <a:pt x="15767" y="6020"/>
                    <a:pt x="15767" y="6374"/>
                  </a:cubicBezTo>
                  <a:cubicBezTo>
                    <a:pt x="15767" y="6374"/>
                    <a:pt x="15767" y="6374"/>
                    <a:pt x="15767" y="6728"/>
                  </a:cubicBezTo>
                  <a:cubicBezTo>
                    <a:pt x="15767" y="6728"/>
                    <a:pt x="15767" y="6728"/>
                    <a:pt x="15253" y="6728"/>
                  </a:cubicBezTo>
                  <a:cubicBezTo>
                    <a:pt x="15253" y="7082"/>
                    <a:pt x="15253" y="7082"/>
                    <a:pt x="15253" y="7436"/>
                  </a:cubicBezTo>
                  <a:cubicBezTo>
                    <a:pt x="15253" y="7082"/>
                    <a:pt x="15253" y="7082"/>
                    <a:pt x="15253" y="7082"/>
                  </a:cubicBezTo>
                  <a:cubicBezTo>
                    <a:pt x="14738" y="7082"/>
                    <a:pt x="14738" y="7082"/>
                    <a:pt x="15253" y="7436"/>
                  </a:cubicBezTo>
                  <a:cubicBezTo>
                    <a:pt x="14738" y="7436"/>
                    <a:pt x="14738" y="7436"/>
                    <a:pt x="14738" y="7082"/>
                  </a:cubicBezTo>
                  <a:cubicBezTo>
                    <a:pt x="14738" y="7082"/>
                    <a:pt x="14738" y="7082"/>
                    <a:pt x="14738" y="7082"/>
                  </a:cubicBezTo>
                  <a:cubicBezTo>
                    <a:pt x="14224" y="7082"/>
                    <a:pt x="14224" y="7436"/>
                    <a:pt x="13710" y="7082"/>
                  </a:cubicBezTo>
                  <a:cubicBezTo>
                    <a:pt x="13710" y="7082"/>
                    <a:pt x="13195" y="6728"/>
                    <a:pt x="13195" y="6728"/>
                  </a:cubicBezTo>
                  <a:cubicBezTo>
                    <a:pt x="12681" y="6728"/>
                    <a:pt x="12681" y="6728"/>
                    <a:pt x="12681" y="6728"/>
                  </a:cubicBezTo>
                  <a:cubicBezTo>
                    <a:pt x="12167" y="6728"/>
                    <a:pt x="12681" y="6374"/>
                    <a:pt x="12167" y="6374"/>
                  </a:cubicBezTo>
                  <a:cubicBezTo>
                    <a:pt x="12167" y="6374"/>
                    <a:pt x="12167" y="6374"/>
                    <a:pt x="12167" y="6374"/>
                  </a:cubicBezTo>
                  <a:cubicBezTo>
                    <a:pt x="12167" y="6020"/>
                    <a:pt x="12167" y="6020"/>
                    <a:pt x="11653" y="6020"/>
                  </a:cubicBezTo>
                  <a:cubicBezTo>
                    <a:pt x="11653" y="5666"/>
                    <a:pt x="11138" y="5666"/>
                    <a:pt x="11138" y="5311"/>
                  </a:cubicBezTo>
                  <a:cubicBezTo>
                    <a:pt x="11653" y="5311"/>
                    <a:pt x="11653" y="4957"/>
                    <a:pt x="12167" y="4957"/>
                  </a:cubicBezTo>
                  <a:cubicBezTo>
                    <a:pt x="12167" y="4957"/>
                    <a:pt x="12167" y="4957"/>
                    <a:pt x="12681" y="4957"/>
                  </a:cubicBezTo>
                  <a:cubicBezTo>
                    <a:pt x="12681" y="4957"/>
                    <a:pt x="13195" y="4603"/>
                    <a:pt x="13195" y="4603"/>
                  </a:cubicBezTo>
                  <a:cubicBezTo>
                    <a:pt x="13195" y="4249"/>
                    <a:pt x="13195" y="4603"/>
                    <a:pt x="12681" y="4249"/>
                  </a:cubicBezTo>
                  <a:cubicBezTo>
                    <a:pt x="12681" y="4249"/>
                    <a:pt x="12167" y="4249"/>
                    <a:pt x="12167" y="3895"/>
                  </a:cubicBezTo>
                  <a:cubicBezTo>
                    <a:pt x="12681" y="3895"/>
                    <a:pt x="12681" y="3895"/>
                    <a:pt x="12681" y="3895"/>
                  </a:cubicBezTo>
                  <a:cubicBezTo>
                    <a:pt x="12681" y="3895"/>
                    <a:pt x="12681" y="3895"/>
                    <a:pt x="13195" y="3895"/>
                  </a:cubicBezTo>
                  <a:cubicBezTo>
                    <a:pt x="13195" y="3895"/>
                    <a:pt x="13195" y="3895"/>
                    <a:pt x="13195" y="3895"/>
                  </a:cubicBezTo>
                  <a:cubicBezTo>
                    <a:pt x="13710" y="3895"/>
                    <a:pt x="13710" y="3895"/>
                    <a:pt x="14224" y="3541"/>
                  </a:cubicBezTo>
                  <a:cubicBezTo>
                    <a:pt x="14224" y="3541"/>
                    <a:pt x="14224" y="3541"/>
                    <a:pt x="14224" y="3541"/>
                  </a:cubicBezTo>
                  <a:cubicBezTo>
                    <a:pt x="14224" y="3187"/>
                    <a:pt x="14224" y="3187"/>
                    <a:pt x="14224" y="3187"/>
                  </a:cubicBezTo>
                  <a:cubicBezTo>
                    <a:pt x="14738" y="3187"/>
                    <a:pt x="14224" y="2833"/>
                    <a:pt x="14738" y="2833"/>
                  </a:cubicBezTo>
                  <a:cubicBezTo>
                    <a:pt x="14738" y="2833"/>
                    <a:pt x="14738" y="2479"/>
                    <a:pt x="14738" y="2479"/>
                  </a:cubicBezTo>
                  <a:cubicBezTo>
                    <a:pt x="14738" y="2479"/>
                    <a:pt x="14738" y="2479"/>
                    <a:pt x="14738" y="2125"/>
                  </a:cubicBezTo>
                  <a:cubicBezTo>
                    <a:pt x="14738" y="2125"/>
                    <a:pt x="15253" y="2125"/>
                    <a:pt x="15767" y="1770"/>
                  </a:cubicBezTo>
                  <a:cubicBezTo>
                    <a:pt x="15767" y="1416"/>
                    <a:pt x="15767" y="1416"/>
                    <a:pt x="16281" y="1416"/>
                  </a:cubicBezTo>
                  <a:cubicBezTo>
                    <a:pt x="16281" y="1416"/>
                    <a:pt x="16795" y="1062"/>
                    <a:pt x="16795" y="1062"/>
                  </a:cubicBezTo>
                  <a:cubicBezTo>
                    <a:pt x="16795" y="708"/>
                    <a:pt x="16281" y="708"/>
                    <a:pt x="15767" y="708"/>
                  </a:cubicBezTo>
                  <a:cubicBezTo>
                    <a:pt x="15767" y="354"/>
                    <a:pt x="15253" y="0"/>
                    <a:pt x="14738" y="0"/>
                  </a:cubicBezTo>
                  <a:cubicBezTo>
                    <a:pt x="14738" y="354"/>
                    <a:pt x="15253" y="708"/>
                    <a:pt x="15253" y="708"/>
                  </a:cubicBezTo>
                  <a:cubicBezTo>
                    <a:pt x="15253" y="708"/>
                    <a:pt x="15253" y="708"/>
                    <a:pt x="14738" y="708"/>
                  </a:cubicBezTo>
                  <a:cubicBezTo>
                    <a:pt x="15253" y="708"/>
                    <a:pt x="15253" y="708"/>
                    <a:pt x="15253" y="708"/>
                  </a:cubicBezTo>
                  <a:cubicBezTo>
                    <a:pt x="14738" y="354"/>
                    <a:pt x="14738" y="708"/>
                    <a:pt x="14224" y="708"/>
                  </a:cubicBezTo>
                  <a:cubicBezTo>
                    <a:pt x="14224" y="708"/>
                    <a:pt x="14224" y="708"/>
                    <a:pt x="14224" y="708"/>
                  </a:cubicBezTo>
                  <a:cubicBezTo>
                    <a:pt x="14224" y="708"/>
                    <a:pt x="13710" y="1062"/>
                    <a:pt x="14224" y="1062"/>
                  </a:cubicBezTo>
                  <a:cubicBezTo>
                    <a:pt x="14224" y="1416"/>
                    <a:pt x="14224" y="1416"/>
                    <a:pt x="14224" y="1416"/>
                  </a:cubicBezTo>
                  <a:cubicBezTo>
                    <a:pt x="14224" y="1416"/>
                    <a:pt x="14224" y="1770"/>
                    <a:pt x="14224" y="1770"/>
                  </a:cubicBezTo>
                  <a:cubicBezTo>
                    <a:pt x="14224" y="2125"/>
                    <a:pt x="14224" y="2125"/>
                    <a:pt x="14224" y="2125"/>
                  </a:cubicBezTo>
                  <a:cubicBezTo>
                    <a:pt x="13710" y="2479"/>
                    <a:pt x="13710" y="2479"/>
                    <a:pt x="13195" y="2479"/>
                  </a:cubicBezTo>
                  <a:cubicBezTo>
                    <a:pt x="13195" y="2479"/>
                    <a:pt x="14224" y="1770"/>
                    <a:pt x="13710" y="2125"/>
                  </a:cubicBezTo>
                  <a:cubicBezTo>
                    <a:pt x="13710" y="1770"/>
                    <a:pt x="14224" y="1770"/>
                    <a:pt x="14224" y="1416"/>
                  </a:cubicBezTo>
                  <a:cubicBezTo>
                    <a:pt x="14224" y="1416"/>
                    <a:pt x="13710" y="1416"/>
                    <a:pt x="13710" y="1416"/>
                  </a:cubicBezTo>
                  <a:cubicBezTo>
                    <a:pt x="13710" y="1416"/>
                    <a:pt x="13710" y="1416"/>
                    <a:pt x="13710" y="1062"/>
                  </a:cubicBezTo>
                  <a:cubicBezTo>
                    <a:pt x="13710" y="1062"/>
                    <a:pt x="13710" y="1062"/>
                    <a:pt x="13710" y="1062"/>
                  </a:cubicBezTo>
                  <a:cubicBezTo>
                    <a:pt x="13710" y="708"/>
                    <a:pt x="13710" y="708"/>
                    <a:pt x="13195" y="708"/>
                  </a:cubicBezTo>
                  <a:cubicBezTo>
                    <a:pt x="13710" y="708"/>
                    <a:pt x="12681" y="1062"/>
                    <a:pt x="13195" y="708"/>
                  </a:cubicBezTo>
                  <a:cubicBezTo>
                    <a:pt x="12681" y="1062"/>
                    <a:pt x="13195" y="1062"/>
                    <a:pt x="13195" y="1416"/>
                  </a:cubicBezTo>
                  <a:cubicBezTo>
                    <a:pt x="13195" y="1416"/>
                    <a:pt x="13195" y="1062"/>
                    <a:pt x="13195" y="1062"/>
                  </a:cubicBezTo>
                  <a:cubicBezTo>
                    <a:pt x="13710" y="1416"/>
                    <a:pt x="13195" y="1416"/>
                    <a:pt x="13195" y="1770"/>
                  </a:cubicBezTo>
                  <a:cubicBezTo>
                    <a:pt x="13195" y="1416"/>
                    <a:pt x="13195" y="1416"/>
                    <a:pt x="12681" y="1416"/>
                  </a:cubicBezTo>
                  <a:cubicBezTo>
                    <a:pt x="12681" y="1062"/>
                    <a:pt x="12681" y="1062"/>
                    <a:pt x="12681" y="708"/>
                  </a:cubicBezTo>
                  <a:cubicBezTo>
                    <a:pt x="12681" y="1062"/>
                    <a:pt x="12681" y="1062"/>
                    <a:pt x="12681" y="1416"/>
                  </a:cubicBezTo>
                  <a:cubicBezTo>
                    <a:pt x="12681" y="1416"/>
                    <a:pt x="12681" y="1416"/>
                    <a:pt x="12167" y="1416"/>
                  </a:cubicBezTo>
                  <a:cubicBezTo>
                    <a:pt x="12167" y="1416"/>
                    <a:pt x="12681" y="1416"/>
                    <a:pt x="12681" y="1416"/>
                  </a:cubicBezTo>
                  <a:cubicBezTo>
                    <a:pt x="12681" y="1416"/>
                    <a:pt x="12167" y="1416"/>
                    <a:pt x="12167" y="1416"/>
                  </a:cubicBezTo>
                  <a:cubicBezTo>
                    <a:pt x="12167" y="1062"/>
                    <a:pt x="12167" y="1416"/>
                    <a:pt x="11653" y="1416"/>
                  </a:cubicBezTo>
                  <a:cubicBezTo>
                    <a:pt x="12167" y="1416"/>
                    <a:pt x="12167" y="1062"/>
                    <a:pt x="11653" y="1062"/>
                  </a:cubicBezTo>
                  <a:cubicBezTo>
                    <a:pt x="11653" y="1062"/>
                    <a:pt x="11653" y="1416"/>
                    <a:pt x="11653" y="1416"/>
                  </a:cubicBezTo>
                  <a:cubicBezTo>
                    <a:pt x="11653" y="1416"/>
                    <a:pt x="11138" y="1416"/>
                    <a:pt x="11138" y="1770"/>
                  </a:cubicBezTo>
                  <a:cubicBezTo>
                    <a:pt x="11138" y="1416"/>
                    <a:pt x="11138" y="1416"/>
                    <a:pt x="11138" y="1416"/>
                  </a:cubicBezTo>
                  <a:cubicBezTo>
                    <a:pt x="10624" y="1770"/>
                    <a:pt x="10624" y="1062"/>
                    <a:pt x="10624" y="1770"/>
                  </a:cubicBezTo>
                  <a:cubicBezTo>
                    <a:pt x="10110" y="1770"/>
                    <a:pt x="10624" y="2125"/>
                    <a:pt x="10110" y="2125"/>
                  </a:cubicBezTo>
                  <a:cubicBezTo>
                    <a:pt x="10110" y="2125"/>
                    <a:pt x="10110" y="2125"/>
                    <a:pt x="10110" y="2125"/>
                  </a:cubicBezTo>
                  <a:cubicBezTo>
                    <a:pt x="10110" y="2125"/>
                    <a:pt x="10110" y="2125"/>
                    <a:pt x="10110" y="2479"/>
                  </a:cubicBezTo>
                  <a:cubicBezTo>
                    <a:pt x="9595" y="2125"/>
                    <a:pt x="10110" y="2479"/>
                    <a:pt x="10110" y="2479"/>
                  </a:cubicBezTo>
                  <a:cubicBezTo>
                    <a:pt x="10110" y="2833"/>
                    <a:pt x="9595" y="2833"/>
                    <a:pt x="9595" y="2833"/>
                  </a:cubicBezTo>
                  <a:cubicBezTo>
                    <a:pt x="9595" y="2833"/>
                    <a:pt x="9595" y="2833"/>
                    <a:pt x="10110" y="2833"/>
                  </a:cubicBezTo>
                  <a:cubicBezTo>
                    <a:pt x="10110" y="2833"/>
                    <a:pt x="10110" y="2833"/>
                    <a:pt x="10110" y="2833"/>
                  </a:cubicBezTo>
                  <a:cubicBezTo>
                    <a:pt x="10110" y="2833"/>
                    <a:pt x="10110" y="2833"/>
                    <a:pt x="10110" y="3187"/>
                  </a:cubicBezTo>
                  <a:cubicBezTo>
                    <a:pt x="10110" y="2833"/>
                    <a:pt x="10110" y="3187"/>
                    <a:pt x="10110" y="3187"/>
                  </a:cubicBezTo>
                  <a:cubicBezTo>
                    <a:pt x="10110" y="3187"/>
                    <a:pt x="9595" y="3187"/>
                    <a:pt x="9595" y="3187"/>
                  </a:cubicBezTo>
                  <a:cubicBezTo>
                    <a:pt x="9595" y="3187"/>
                    <a:pt x="9081" y="3187"/>
                    <a:pt x="9081" y="3541"/>
                  </a:cubicBezTo>
                  <a:cubicBezTo>
                    <a:pt x="9595" y="3541"/>
                    <a:pt x="9595" y="3541"/>
                    <a:pt x="10110" y="3541"/>
                  </a:cubicBezTo>
                  <a:cubicBezTo>
                    <a:pt x="9595" y="3895"/>
                    <a:pt x="9595" y="3541"/>
                    <a:pt x="9081" y="3541"/>
                  </a:cubicBezTo>
                  <a:cubicBezTo>
                    <a:pt x="9595" y="3541"/>
                    <a:pt x="9595" y="3541"/>
                    <a:pt x="9595" y="3541"/>
                  </a:cubicBezTo>
                  <a:cubicBezTo>
                    <a:pt x="9081" y="3541"/>
                    <a:pt x="8567" y="3541"/>
                    <a:pt x="8053" y="3895"/>
                  </a:cubicBezTo>
                  <a:cubicBezTo>
                    <a:pt x="8053" y="3895"/>
                    <a:pt x="8053" y="4249"/>
                    <a:pt x="8053" y="4249"/>
                  </a:cubicBezTo>
                  <a:cubicBezTo>
                    <a:pt x="8053" y="4249"/>
                    <a:pt x="8567" y="4249"/>
                    <a:pt x="8567" y="4249"/>
                  </a:cubicBezTo>
                  <a:cubicBezTo>
                    <a:pt x="8567" y="4603"/>
                    <a:pt x="9081" y="4603"/>
                    <a:pt x="9081" y="4603"/>
                  </a:cubicBezTo>
                  <a:cubicBezTo>
                    <a:pt x="9081" y="4249"/>
                    <a:pt x="9595" y="4249"/>
                    <a:pt x="9595" y="4603"/>
                  </a:cubicBezTo>
                  <a:cubicBezTo>
                    <a:pt x="9595" y="4603"/>
                    <a:pt x="9595" y="4249"/>
                    <a:pt x="10110" y="4249"/>
                  </a:cubicBezTo>
                  <a:cubicBezTo>
                    <a:pt x="10110" y="4249"/>
                    <a:pt x="9595" y="4603"/>
                    <a:pt x="9595" y="4603"/>
                  </a:cubicBezTo>
                  <a:cubicBezTo>
                    <a:pt x="10110" y="4603"/>
                    <a:pt x="10110" y="4603"/>
                    <a:pt x="10110" y="4603"/>
                  </a:cubicBezTo>
                  <a:cubicBezTo>
                    <a:pt x="10110" y="4603"/>
                    <a:pt x="9595" y="4603"/>
                    <a:pt x="9595" y="4957"/>
                  </a:cubicBezTo>
                  <a:cubicBezTo>
                    <a:pt x="9595" y="4603"/>
                    <a:pt x="10624" y="4249"/>
                    <a:pt x="10624" y="4603"/>
                  </a:cubicBezTo>
                  <a:cubicBezTo>
                    <a:pt x="10624" y="4249"/>
                    <a:pt x="11138" y="4603"/>
                    <a:pt x="11138" y="4249"/>
                  </a:cubicBezTo>
                  <a:cubicBezTo>
                    <a:pt x="11138" y="4249"/>
                    <a:pt x="11138" y="4603"/>
                    <a:pt x="11138" y="4603"/>
                  </a:cubicBezTo>
                  <a:cubicBezTo>
                    <a:pt x="11138" y="4603"/>
                    <a:pt x="11138" y="4603"/>
                    <a:pt x="11138" y="4603"/>
                  </a:cubicBezTo>
                  <a:cubicBezTo>
                    <a:pt x="11138" y="4603"/>
                    <a:pt x="10624" y="4957"/>
                    <a:pt x="10624" y="4957"/>
                  </a:cubicBezTo>
                  <a:cubicBezTo>
                    <a:pt x="10624" y="4957"/>
                    <a:pt x="10624" y="4957"/>
                    <a:pt x="10624" y="4957"/>
                  </a:cubicBezTo>
                  <a:cubicBezTo>
                    <a:pt x="10624" y="5311"/>
                    <a:pt x="10110" y="5311"/>
                    <a:pt x="9595" y="5311"/>
                  </a:cubicBezTo>
                  <a:cubicBezTo>
                    <a:pt x="9595" y="5311"/>
                    <a:pt x="9595" y="5311"/>
                    <a:pt x="9595" y="5311"/>
                  </a:cubicBezTo>
                  <a:cubicBezTo>
                    <a:pt x="9595" y="5666"/>
                    <a:pt x="8567" y="5666"/>
                    <a:pt x="8567" y="6020"/>
                  </a:cubicBezTo>
                  <a:cubicBezTo>
                    <a:pt x="8567" y="6020"/>
                    <a:pt x="9081" y="6020"/>
                    <a:pt x="9595" y="6020"/>
                  </a:cubicBezTo>
                  <a:cubicBezTo>
                    <a:pt x="9595" y="6020"/>
                    <a:pt x="9081" y="6020"/>
                    <a:pt x="9081" y="6020"/>
                  </a:cubicBezTo>
                  <a:cubicBezTo>
                    <a:pt x="9081" y="6374"/>
                    <a:pt x="9595" y="6374"/>
                    <a:pt x="9595" y="6374"/>
                  </a:cubicBezTo>
                  <a:cubicBezTo>
                    <a:pt x="9595" y="6374"/>
                    <a:pt x="9081" y="6374"/>
                    <a:pt x="9081" y="6374"/>
                  </a:cubicBezTo>
                  <a:cubicBezTo>
                    <a:pt x="9081" y="6728"/>
                    <a:pt x="9081" y="6728"/>
                    <a:pt x="9595" y="6728"/>
                  </a:cubicBezTo>
                  <a:cubicBezTo>
                    <a:pt x="9081" y="7082"/>
                    <a:pt x="9081" y="6728"/>
                    <a:pt x="8567" y="6374"/>
                  </a:cubicBezTo>
                  <a:cubicBezTo>
                    <a:pt x="8567" y="6374"/>
                    <a:pt x="8053" y="6374"/>
                    <a:pt x="7538" y="6374"/>
                  </a:cubicBezTo>
                  <a:cubicBezTo>
                    <a:pt x="7538" y="6374"/>
                    <a:pt x="7024" y="6374"/>
                    <a:pt x="7024" y="6374"/>
                  </a:cubicBezTo>
                  <a:cubicBezTo>
                    <a:pt x="6510" y="6374"/>
                    <a:pt x="6510" y="7082"/>
                    <a:pt x="6510" y="7082"/>
                  </a:cubicBezTo>
                  <a:cubicBezTo>
                    <a:pt x="6510" y="7082"/>
                    <a:pt x="5995" y="6728"/>
                    <a:pt x="5995" y="6728"/>
                  </a:cubicBezTo>
                  <a:cubicBezTo>
                    <a:pt x="5995" y="6728"/>
                    <a:pt x="5995" y="6374"/>
                    <a:pt x="5995" y="6374"/>
                  </a:cubicBezTo>
                  <a:cubicBezTo>
                    <a:pt x="5995" y="6374"/>
                    <a:pt x="5995" y="6374"/>
                    <a:pt x="5481" y="6020"/>
                  </a:cubicBezTo>
                  <a:cubicBezTo>
                    <a:pt x="5481" y="6020"/>
                    <a:pt x="4967" y="6374"/>
                    <a:pt x="4967" y="6374"/>
                  </a:cubicBezTo>
                  <a:cubicBezTo>
                    <a:pt x="4967" y="6374"/>
                    <a:pt x="4967" y="6374"/>
                    <a:pt x="4453" y="6374"/>
                  </a:cubicBezTo>
                  <a:cubicBezTo>
                    <a:pt x="4453" y="6020"/>
                    <a:pt x="3938" y="6020"/>
                    <a:pt x="3424" y="6020"/>
                  </a:cubicBezTo>
                  <a:cubicBezTo>
                    <a:pt x="2910" y="6020"/>
                    <a:pt x="2910" y="6374"/>
                    <a:pt x="3424" y="6374"/>
                  </a:cubicBezTo>
                  <a:cubicBezTo>
                    <a:pt x="3424" y="6374"/>
                    <a:pt x="3424" y="6374"/>
                    <a:pt x="3424" y="6374"/>
                  </a:cubicBezTo>
                  <a:cubicBezTo>
                    <a:pt x="3424" y="6374"/>
                    <a:pt x="3424" y="6374"/>
                    <a:pt x="3424" y="6374"/>
                  </a:cubicBezTo>
                  <a:cubicBezTo>
                    <a:pt x="2910" y="6374"/>
                    <a:pt x="3424" y="6374"/>
                    <a:pt x="2910" y="6728"/>
                  </a:cubicBezTo>
                  <a:cubicBezTo>
                    <a:pt x="2910" y="6728"/>
                    <a:pt x="2910" y="6728"/>
                    <a:pt x="2395" y="6728"/>
                  </a:cubicBezTo>
                  <a:cubicBezTo>
                    <a:pt x="2395" y="6728"/>
                    <a:pt x="2395" y="6728"/>
                    <a:pt x="2395" y="6728"/>
                  </a:cubicBezTo>
                  <a:cubicBezTo>
                    <a:pt x="2910" y="6728"/>
                    <a:pt x="2910" y="6728"/>
                    <a:pt x="2910" y="6374"/>
                  </a:cubicBezTo>
                  <a:cubicBezTo>
                    <a:pt x="2910" y="6374"/>
                    <a:pt x="2395" y="6374"/>
                    <a:pt x="2395" y="6374"/>
                  </a:cubicBezTo>
                  <a:cubicBezTo>
                    <a:pt x="2395" y="6374"/>
                    <a:pt x="1881" y="6728"/>
                    <a:pt x="1881" y="6728"/>
                  </a:cubicBezTo>
                  <a:cubicBezTo>
                    <a:pt x="1881" y="6728"/>
                    <a:pt x="1881" y="6728"/>
                    <a:pt x="1881" y="6728"/>
                  </a:cubicBezTo>
                  <a:cubicBezTo>
                    <a:pt x="1881" y="7082"/>
                    <a:pt x="1881" y="7082"/>
                    <a:pt x="1881" y="7436"/>
                  </a:cubicBezTo>
                  <a:cubicBezTo>
                    <a:pt x="1881" y="7436"/>
                    <a:pt x="2395" y="7436"/>
                    <a:pt x="1881" y="7436"/>
                  </a:cubicBezTo>
                  <a:cubicBezTo>
                    <a:pt x="2395" y="7082"/>
                    <a:pt x="1881" y="7082"/>
                    <a:pt x="2395" y="7082"/>
                  </a:cubicBezTo>
                  <a:cubicBezTo>
                    <a:pt x="1881" y="7082"/>
                    <a:pt x="1881" y="7082"/>
                    <a:pt x="1881" y="7082"/>
                  </a:cubicBezTo>
                  <a:cubicBezTo>
                    <a:pt x="2395" y="7082"/>
                    <a:pt x="2395" y="6728"/>
                    <a:pt x="2395" y="6728"/>
                  </a:cubicBezTo>
                  <a:cubicBezTo>
                    <a:pt x="2395" y="6728"/>
                    <a:pt x="2910" y="7082"/>
                    <a:pt x="2395" y="7082"/>
                  </a:cubicBezTo>
                  <a:cubicBezTo>
                    <a:pt x="2395" y="7082"/>
                    <a:pt x="2395" y="7082"/>
                    <a:pt x="2910" y="7082"/>
                  </a:cubicBezTo>
                  <a:cubicBezTo>
                    <a:pt x="2395" y="7082"/>
                    <a:pt x="2395" y="7082"/>
                    <a:pt x="2395" y="7082"/>
                  </a:cubicBezTo>
                  <a:cubicBezTo>
                    <a:pt x="2395" y="7082"/>
                    <a:pt x="2910" y="7082"/>
                    <a:pt x="2910" y="7436"/>
                  </a:cubicBezTo>
                  <a:cubicBezTo>
                    <a:pt x="2395" y="7436"/>
                    <a:pt x="2395" y="7436"/>
                    <a:pt x="2395" y="7436"/>
                  </a:cubicBezTo>
                  <a:cubicBezTo>
                    <a:pt x="2395" y="7790"/>
                    <a:pt x="2910" y="7436"/>
                    <a:pt x="2910" y="7436"/>
                  </a:cubicBezTo>
                  <a:cubicBezTo>
                    <a:pt x="2910" y="7436"/>
                    <a:pt x="2910" y="7436"/>
                    <a:pt x="2910" y="7436"/>
                  </a:cubicBezTo>
                  <a:cubicBezTo>
                    <a:pt x="2395" y="7790"/>
                    <a:pt x="2910" y="8144"/>
                    <a:pt x="3424" y="8144"/>
                  </a:cubicBezTo>
                  <a:cubicBezTo>
                    <a:pt x="3424" y="8144"/>
                    <a:pt x="3424" y="8144"/>
                    <a:pt x="3424" y="8144"/>
                  </a:cubicBezTo>
                  <a:cubicBezTo>
                    <a:pt x="3424" y="8144"/>
                    <a:pt x="3424" y="8144"/>
                    <a:pt x="3424" y="8498"/>
                  </a:cubicBezTo>
                  <a:cubicBezTo>
                    <a:pt x="3424" y="8144"/>
                    <a:pt x="2910" y="8144"/>
                    <a:pt x="2910" y="8144"/>
                  </a:cubicBezTo>
                  <a:cubicBezTo>
                    <a:pt x="2910" y="8498"/>
                    <a:pt x="2395" y="8852"/>
                    <a:pt x="2910" y="8498"/>
                  </a:cubicBezTo>
                  <a:cubicBezTo>
                    <a:pt x="3424" y="8498"/>
                    <a:pt x="3424" y="8498"/>
                    <a:pt x="3938" y="8498"/>
                  </a:cubicBezTo>
                  <a:cubicBezTo>
                    <a:pt x="3938" y="8498"/>
                    <a:pt x="4453" y="8498"/>
                    <a:pt x="4453" y="8498"/>
                  </a:cubicBezTo>
                  <a:cubicBezTo>
                    <a:pt x="4453" y="8498"/>
                    <a:pt x="4453" y="8498"/>
                    <a:pt x="4453" y="8498"/>
                  </a:cubicBezTo>
                  <a:cubicBezTo>
                    <a:pt x="4453" y="8498"/>
                    <a:pt x="4453" y="8852"/>
                    <a:pt x="4453" y="8852"/>
                  </a:cubicBezTo>
                  <a:cubicBezTo>
                    <a:pt x="4453" y="8852"/>
                    <a:pt x="4453" y="8852"/>
                    <a:pt x="3938" y="8852"/>
                  </a:cubicBezTo>
                  <a:cubicBezTo>
                    <a:pt x="4453" y="8852"/>
                    <a:pt x="4453" y="9207"/>
                    <a:pt x="4453" y="9207"/>
                  </a:cubicBezTo>
                  <a:cubicBezTo>
                    <a:pt x="3938" y="9207"/>
                    <a:pt x="2910" y="9207"/>
                    <a:pt x="2910" y="9207"/>
                  </a:cubicBezTo>
                  <a:cubicBezTo>
                    <a:pt x="2395" y="9561"/>
                    <a:pt x="2910" y="9915"/>
                    <a:pt x="2910" y="9915"/>
                  </a:cubicBezTo>
                  <a:cubicBezTo>
                    <a:pt x="3424" y="10269"/>
                    <a:pt x="3424" y="9915"/>
                    <a:pt x="3938" y="10269"/>
                  </a:cubicBezTo>
                  <a:cubicBezTo>
                    <a:pt x="3424" y="10269"/>
                    <a:pt x="3424" y="9915"/>
                    <a:pt x="2910" y="9915"/>
                  </a:cubicBezTo>
                  <a:cubicBezTo>
                    <a:pt x="2910" y="9915"/>
                    <a:pt x="2395" y="10269"/>
                    <a:pt x="1881" y="10269"/>
                  </a:cubicBezTo>
                  <a:cubicBezTo>
                    <a:pt x="2395" y="10269"/>
                    <a:pt x="2395" y="10269"/>
                    <a:pt x="2395" y="10269"/>
                  </a:cubicBezTo>
                  <a:cubicBezTo>
                    <a:pt x="2395" y="10269"/>
                    <a:pt x="2395" y="10623"/>
                    <a:pt x="2395" y="10623"/>
                  </a:cubicBezTo>
                  <a:cubicBezTo>
                    <a:pt x="2395" y="10269"/>
                    <a:pt x="1881" y="10269"/>
                    <a:pt x="1881" y="10269"/>
                  </a:cubicBezTo>
                  <a:cubicBezTo>
                    <a:pt x="1881" y="10269"/>
                    <a:pt x="1881" y="10269"/>
                    <a:pt x="1881" y="10269"/>
                  </a:cubicBezTo>
                  <a:cubicBezTo>
                    <a:pt x="1881" y="10269"/>
                    <a:pt x="1367" y="10269"/>
                    <a:pt x="1367" y="10623"/>
                  </a:cubicBezTo>
                  <a:cubicBezTo>
                    <a:pt x="1881" y="10269"/>
                    <a:pt x="1881" y="10977"/>
                    <a:pt x="2395" y="10977"/>
                  </a:cubicBezTo>
                  <a:cubicBezTo>
                    <a:pt x="2395" y="10977"/>
                    <a:pt x="2395" y="10977"/>
                    <a:pt x="2395" y="10977"/>
                  </a:cubicBezTo>
                  <a:cubicBezTo>
                    <a:pt x="2395" y="10977"/>
                    <a:pt x="1881" y="10977"/>
                    <a:pt x="1881" y="10977"/>
                  </a:cubicBezTo>
                  <a:cubicBezTo>
                    <a:pt x="2395" y="10977"/>
                    <a:pt x="1367" y="10977"/>
                    <a:pt x="1367" y="11331"/>
                  </a:cubicBezTo>
                  <a:cubicBezTo>
                    <a:pt x="1881" y="11331"/>
                    <a:pt x="1881" y="11331"/>
                    <a:pt x="1881" y="11331"/>
                  </a:cubicBezTo>
                  <a:cubicBezTo>
                    <a:pt x="1881" y="11331"/>
                    <a:pt x="2395" y="11331"/>
                    <a:pt x="2395" y="11331"/>
                  </a:cubicBezTo>
                  <a:cubicBezTo>
                    <a:pt x="2910" y="11331"/>
                    <a:pt x="2910" y="10977"/>
                    <a:pt x="2910" y="10977"/>
                  </a:cubicBezTo>
                  <a:cubicBezTo>
                    <a:pt x="2910" y="11331"/>
                    <a:pt x="2910" y="11331"/>
                    <a:pt x="3424" y="11331"/>
                  </a:cubicBezTo>
                  <a:cubicBezTo>
                    <a:pt x="3424" y="11331"/>
                    <a:pt x="3424" y="11331"/>
                    <a:pt x="3424" y="11331"/>
                  </a:cubicBezTo>
                  <a:cubicBezTo>
                    <a:pt x="3424" y="11331"/>
                    <a:pt x="3424" y="11331"/>
                    <a:pt x="3424" y="11331"/>
                  </a:cubicBezTo>
                  <a:cubicBezTo>
                    <a:pt x="3424" y="11331"/>
                    <a:pt x="2910" y="11331"/>
                    <a:pt x="2910" y="11331"/>
                  </a:cubicBezTo>
                  <a:cubicBezTo>
                    <a:pt x="2395" y="11685"/>
                    <a:pt x="2910" y="11685"/>
                    <a:pt x="2910" y="11685"/>
                  </a:cubicBezTo>
                  <a:cubicBezTo>
                    <a:pt x="3424" y="11685"/>
                    <a:pt x="3424" y="12039"/>
                    <a:pt x="3424" y="11685"/>
                  </a:cubicBezTo>
                  <a:cubicBezTo>
                    <a:pt x="3938" y="11685"/>
                    <a:pt x="3938" y="11331"/>
                    <a:pt x="3938" y="11331"/>
                  </a:cubicBezTo>
                  <a:cubicBezTo>
                    <a:pt x="3938" y="11331"/>
                    <a:pt x="3938" y="11685"/>
                    <a:pt x="3938" y="11685"/>
                  </a:cubicBezTo>
                  <a:cubicBezTo>
                    <a:pt x="4453" y="11685"/>
                    <a:pt x="3938" y="11331"/>
                    <a:pt x="3938" y="11331"/>
                  </a:cubicBezTo>
                  <a:cubicBezTo>
                    <a:pt x="4453" y="11331"/>
                    <a:pt x="4453" y="11331"/>
                    <a:pt x="4453" y="11331"/>
                  </a:cubicBezTo>
                  <a:cubicBezTo>
                    <a:pt x="4453" y="11331"/>
                    <a:pt x="4453" y="11331"/>
                    <a:pt x="4453" y="11331"/>
                  </a:cubicBezTo>
                  <a:cubicBezTo>
                    <a:pt x="4453" y="11685"/>
                    <a:pt x="3938" y="11685"/>
                    <a:pt x="3938" y="12039"/>
                  </a:cubicBezTo>
                  <a:cubicBezTo>
                    <a:pt x="3938" y="12039"/>
                    <a:pt x="3938" y="12039"/>
                    <a:pt x="4453" y="12039"/>
                  </a:cubicBezTo>
                  <a:cubicBezTo>
                    <a:pt x="4453" y="12039"/>
                    <a:pt x="3938" y="11685"/>
                    <a:pt x="4453" y="12039"/>
                  </a:cubicBezTo>
                  <a:cubicBezTo>
                    <a:pt x="4453" y="12039"/>
                    <a:pt x="4453" y="12039"/>
                    <a:pt x="4967" y="12039"/>
                  </a:cubicBezTo>
                  <a:cubicBezTo>
                    <a:pt x="4967" y="12393"/>
                    <a:pt x="4967" y="12039"/>
                    <a:pt x="5481" y="12039"/>
                  </a:cubicBezTo>
                  <a:cubicBezTo>
                    <a:pt x="5995" y="12039"/>
                    <a:pt x="6510" y="12039"/>
                    <a:pt x="7538" y="12039"/>
                  </a:cubicBezTo>
                  <a:cubicBezTo>
                    <a:pt x="7538" y="12039"/>
                    <a:pt x="7024" y="12039"/>
                    <a:pt x="7024" y="12039"/>
                  </a:cubicBezTo>
                  <a:cubicBezTo>
                    <a:pt x="7024" y="12039"/>
                    <a:pt x="7024" y="12039"/>
                    <a:pt x="7024" y="12039"/>
                  </a:cubicBezTo>
                  <a:cubicBezTo>
                    <a:pt x="7024" y="12039"/>
                    <a:pt x="7024" y="12039"/>
                    <a:pt x="7024" y="12393"/>
                  </a:cubicBezTo>
                  <a:cubicBezTo>
                    <a:pt x="7024" y="12393"/>
                    <a:pt x="7538" y="12393"/>
                    <a:pt x="7538" y="12393"/>
                  </a:cubicBezTo>
                  <a:cubicBezTo>
                    <a:pt x="7538" y="12393"/>
                    <a:pt x="7024" y="12393"/>
                    <a:pt x="7538" y="12748"/>
                  </a:cubicBezTo>
                  <a:cubicBezTo>
                    <a:pt x="7024" y="12748"/>
                    <a:pt x="7024" y="12748"/>
                    <a:pt x="7024" y="12393"/>
                  </a:cubicBezTo>
                  <a:cubicBezTo>
                    <a:pt x="7024" y="12393"/>
                    <a:pt x="7024" y="12393"/>
                    <a:pt x="7024" y="12393"/>
                  </a:cubicBezTo>
                  <a:cubicBezTo>
                    <a:pt x="7024" y="12393"/>
                    <a:pt x="7024" y="12748"/>
                    <a:pt x="7024" y="12748"/>
                  </a:cubicBezTo>
                  <a:cubicBezTo>
                    <a:pt x="7024" y="12748"/>
                    <a:pt x="6510" y="12393"/>
                    <a:pt x="6510" y="12748"/>
                  </a:cubicBezTo>
                  <a:cubicBezTo>
                    <a:pt x="6510" y="12748"/>
                    <a:pt x="6510" y="12748"/>
                    <a:pt x="6510" y="12748"/>
                  </a:cubicBezTo>
                  <a:cubicBezTo>
                    <a:pt x="6510" y="12748"/>
                    <a:pt x="6510" y="12748"/>
                    <a:pt x="6510" y="12748"/>
                  </a:cubicBezTo>
                  <a:cubicBezTo>
                    <a:pt x="6510" y="12748"/>
                    <a:pt x="5995" y="12748"/>
                    <a:pt x="5995" y="12748"/>
                  </a:cubicBezTo>
                  <a:cubicBezTo>
                    <a:pt x="5481" y="12748"/>
                    <a:pt x="5995" y="12748"/>
                    <a:pt x="5481" y="12748"/>
                  </a:cubicBezTo>
                  <a:cubicBezTo>
                    <a:pt x="5481" y="13102"/>
                    <a:pt x="4967" y="13456"/>
                    <a:pt x="4967" y="13810"/>
                  </a:cubicBezTo>
                  <a:cubicBezTo>
                    <a:pt x="4967" y="13810"/>
                    <a:pt x="4967" y="13810"/>
                    <a:pt x="5481" y="13810"/>
                  </a:cubicBezTo>
                  <a:cubicBezTo>
                    <a:pt x="5481" y="14164"/>
                    <a:pt x="4967" y="14164"/>
                    <a:pt x="4967" y="14518"/>
                  </a:cubicBezTo>
                  <a:cubicBezTo>
                    <a:pt x="4967" y="14518"/>
                    <a:pt x="4967" y="14872"/>
                    <a:pt x="4453" y="14872"/>
                  </a:cubicBezTo>
                  <a:cubicBezTo>
                    <a:pt x="4453" y="14872"/>
                    <a:pt x="4453" y="14872"/>
                    <a:pt x="3938" y="14872"/>
                  </a:cubicBezTo>
                  <a:cubicBezTo>
                    <a:pt x="3938" y="14872"/>
                    <a:pt x="3938" y="15226"/>
                    <a:pt x="3938" y="15226"/>
                  </a:cubicBezTo>
                  <a:cubicBezTo>
                    <a:pt x="3424" y="15226"/>
                    <a:pt x="2910" y="15580"/>
                    <a:pt x="2395" y="15934"/>
                  </a:cubicBezTo>
                  <a:cubicBezTo>
                    <a:pt x="2910" y="15934"/>
                    <a:pt x="3424" y="15934"/>
                    <a:pt x="3424" y="15580"/>
                  </a:cubicBezTo>
                  <a:cubicBezTo>
                    <a:pt x="3938" y="15580"/>
                    <a:pt x="3938" y="15580"/>
                    <a:pt x="4453" y="15226"/>
                  </a:cubicBezTo>
                  <a:cubicBezTo>
                    <a:pt x="4453" y="15226"/>
                    <a:pt x="4453" y="15226"/>
                    <a:pt x="4453" y="15226"/>
                  </a:cubicBezTo>
                  <a:cubicBezTo>
                    <a:pt x="4453" y="15226"/>
                    <a:pt x="4453" y="15226"/>
                    <a:pt x="4967" y="15580"/>
                  </a:cubicBezTo>
                  <a:cubicBezTo>
                    <a:pt x="4967" y="15580"/>
                    <a:pt x="5481" y="15580"/>
                    <a:pt x="5995" y="15226"/>
                  </a:cubicBezTo>
                  <a:cubicBezTo>
                    <a:pt x="5481" y="15580"/>
                    <a:pt x="5481" y="15580"/>
                    <a:pt x="5481" y="15580"/>
                  </a:cubicBezTo>
                  <a:cubicBezTo>
                    <a:pt x="5481" y="15580"/>
                    <a:pt x="6510" y="15580"/>
                    <a:pt x="6510" y="15226"/>
                  </a:cubicBezTo>
                  <a:cubicBezTo>
                    <a:pt x="7024" y="15226"/>
                    <a:pt x="7024" y="14872"/>
                    <a:pt x="7538" y="14518"/>
                  </a:cubicBezTo>
                  <a:cubicBezTo>
                    <a:pt x="7024" y="15226"/>
                    <a:pt x="7538" y="15226"/>
                    <a:pt x="8053" y="15226"/>
                  </a:cubicBezTo>
                  <a:cubicBezTo>
                    <a:pt x="7024" y="15226"/>
                    <a:pt x="6510" y="15580"/>
                    <a:pt x="5995" y="15580"/>
                  </a:cubicBezTo>
                  <a:cubicBezTo>
                    <a:pt x="5481" y="15580"/>
                    <a:pt x="4967" y="15934"/>
                    <a:pt x="4967" y="15934"/>
                  </a:cubicBezTo>
                  <a:cubicBezTo>
                    <a:pt x="4967" y="15934"/>
                    <a:pt x="4453" y="15580"/>
                    <a:pt x="4453" y="15580"/>
                  </a:cubicBezTo>
                  <a:cubicBezTo>
                    <a:pt x="3938" y="15934"/>
                    <a:pt x="3938" y="15934"/>
                    <a:pt x="3938" y="16289"/>
                  </a:cubicBezTo>
                  <a:cubicBezTo>
                    <a:pt x="3938" y="16289"/>
                    <a:pt x="3938" y="16289"/>
                    <a:pt x="3938" y="16289"/>
                  </a:cubicBezTo>
                  <a:cubicBezTo>
                    <a:pt x="3938" y="16289"/>
                    <a:pt x="2910" y="16643"/>
                    <a:pt x="2395" y="16643"/>
                  </a:cubicBezTo>
                  <a:cubicBezTo>
                    <a:pt x="2395" y="16643"/>
                    <a:pt x="2910" y="16643"/>
                    <a:pt x="2910" y="16643"/>
                  </a:cubicBezTo>
                  <a:cubicBezTo>
                    <a:pt x="3424" y="16997"/>
                    <a:pt x="2910" y="16997"/>
                    <a:pt x="3424" y="16997"/>
                  </a:cubicBezTo>
                  <a:cubicBezTo>
                    <a:pt x="2910" y="16997"/>
                    <a:pt x="2910" y="17351"/>
                    <a:pt x="2910" y="17351"/>
                  </a:cubicBezTo>
                  <a:cubicBezTo>
                    <a:pt x="2910" y="17351"/>
                    <a:pt x="2910" y="17351"/>
                    <a:pt x="2910" y="17351"/>
                  </a:cubicBezTo>
                  <a:cubicBezTo>
                    <a:pt x="2910" y="17351"/>
                    <a:pt x="2910" y="17351"/>
                    <a:pt x="2910" y="17351"/>
                  </a:cubicBezTo>
                  <a:cubicBezTo>
                    <a:pt x="2910" y="17351"/>
                    <a:pt x="3424" y="17351"/>
                    <a:pt x="3424" y="17351"/>
                  </a:cubicBezTo>
                  <a:cubicBezTo>
                    <a:pt x="3424" y="17351"/>
                    <a:pt x="3424" y="17351"/>
                    <a:pt x="3424" y="17351"/>
                  </a:cubicBezTo>
                  <a:cubicBezTo>
                    <a:pt x="3424" y="17351"/>
                    <a:pt x="3424" y="17351"/>
                    <a:pt x="3424" y="17351"/>
                  </a:cubicBezTo>
                  <a:cubicBezTo>
                    <a:pt x="2910" y="17705"/>
                    <a:pt x="2910" y="17705"/>
                    <a:pt x="2395" y="17351"/>
                  </a:cubicBezTo>
                  <a:cubicBezTo>
                    <a:pt x="2395" y="17351"/>
                    <a:pt x="2395" y="16997"/>
                    <a:pt x="1881" y="16997"/>
                  </a:cubicBezTo>
                  <a:cubicBezTo>
                    <a:pt x="2395" y="17351"/>
                    <a:pt x="1881" y="17705"/>
                    <a:pt x="1367" y="17705"/>
                  </a:cubicBezTo>
                  <a:cubicBezTo>
                    <a:pt x="1881" y="16997"/>
                    <a:pt x="853" y="17351"/>
                    <a:pt x="853" y="17705"/>
                  </a:cubicBezTo>
                  <a:cubicBezTo>
                    <a:pt x="338" y="17705"/>
                    <a:pt x="338" y="18059"/>
                    <a:pt x="338" y="17705"/>
                  </a:cubicBezTo>
                  <a:cubicBezTo>
                    <a:pt x="-176" y="17705"/>
                    <a:pt x="-176" y="18413"/>
                    <a:pt x="853" y="18059"/>
                  </a:cubicBezTo>
                  <a:cubicBezTo>
                    <a:pt x="338" y="18059"/>
                    <a:pt x="853" y="18059"/>
                    <a:pt x="338" y="18059"/>
                  </a:cubicBezTo>
                  <a:cubicBezTo>
                    <a:pt x="853" y="18059"/>
                    <a:pt x="853" y="18059"/>
                    <a:pt x="853" y="18059"/>
                  </a:cubicBezTo>
                  <a:cubicBezTo>
                    <a:pt x="853" y="18059"/>
                    <a:pt x="853" y="18059"/>
                    <a:pt x="853" y="18059"/>
                  </a:cubicBezTo>
                  <a:cubicBezTo>
                    <a:pt x="1367" y="18059"/>
                    <a:pt x="1367" y="18059"/>
                    <a:pt x="1367" y="18059"/>
                  </a:cubicBezTo>
                  <a:cubicBezTo>
                    <a:pt x="1881" y="18059"/>
                    <a:pt x="2395" y="18059"/>
                    <a:pt x="2395" y="18059"/>
                  </a:cubicBezTo>
                  <a:cubicBezTo>
                    <a:pt x="2395" y="18059"/>
                    <a:pt x="2395" y="18059"/>
                    <a:pt x="2395" y="18059"/>
                  </a:cubicBezTo>
                  <a:cubicBezTo>
                    <a:pt x="2910" y="18059"/>
                    <a:pt x="3424" y="18059"/>
                    <a:pt x="3424" y="18059"/>
                  </a:cubicBezTo>
                  <a:cubicBezTo>
                    <a:pt x="3424" y="18059"/>
                    <a:pt x="3424" y="18059"/>
                    <a:pt x="3424" y="18059"/>
                  </a:cubicBezTo>
                  <a:cubicBezTo>
                    <a:pt x="3424" y="18059"/>
                    <a:pt x="3424" y="18059"/>
                    <a:pt x="3424" y="18059"/>
                  </a:cubicBezTo>
                  <a:cubicBezTo>
                    <a:pt x="3424" y="18059"/>
                    <a:pt x="2910" y="18059"/>
                    <a:pt x="2910" y="18059"/>
                  </a:cubicBezTo>
                  <a:cubicBezTo>
                    <a:pt x="2910" y="18059"/>
                    <a:pt x="2910" y="18413"/>
                    <a:pt x="2910" y="18413"/>
                  </a:cubicBezTo>
                  <a:cubicBezTo>
                    <a:pt x="2395" y="18413"/>
                    <a:pt x="2395" y="18413"/>
                    <a:pt x="2395" y="18413"/>
                  </a:cubicBezTo>
                  <a:cubicBezTo>
                    <a:pt x="2395" y="18413"/>
                    <a:pt x="1881" y="18767"/>
                    <a:pt x="1881" y="18767"/>
                  </a:cubicBezTo>
                  <a:cubicBezTo>
                    <a:pt x="1367" y="18767"/>
                    <a:pt x="1367" y="18767"/>
                    <a:pt x="853" y="19121"/>
                  </a:cubicBezTo>
                  <a:cubicBezTo>
                    <a:pt x="1367" y="19121"/>
                    <a:pt x="853" y="19475"/>
                    <a:pt x="338" y="19475"/>
                  </a:cubicBezTo>
                  <a:cubicBezTo>
                    <a:pt x="338" y="19475"/>
                    <a:pt x="338" y="19475"/>
                    <a:pt x="338" y="19475"/>
                  </a:cubicBezTo>
                  <a:cubicBezTo>
                    <a:pt x="338" y="19475"/>
                    <a:pt x="338" y="19475"/>
                    <a:pt x="338" y="19475"/>
                  </a:cubicBezTo>
                  <a:cubicBezTo>
                    <a:pt x="853" y="19475"/>
                    <a:pt x="853" y="19830"/>
                    <a:pt x="853" y="19830"/>
                  </a:cubicBezTo>
                  <a:cubicBezTo>
                    <a:pt x="853" y="19830"/>
                    <a:pt x="1367" y="19475"/>
                    <a:pt x="1367" y="19475"/>
                  </a:cubicBezTo>
                  <a:cubicBezTo>
                    <a:pt x="1367" y="19830"/>
                    <a:pt x="1367" y="19830"/>
                    <a:pt x="1367" y="19830"/>
                  </a:cubicBezTo>
                  <a:cubicBezTo>
                    <a:pt x="1367" y="20184"/>
                    <a:pt x="1881" y="20184"/>
                    <a:pt x="1881" y="20184"/>
                  </a:cubicBezTo>
                  <a:cubicBezTo>
                    <a:pt x="1881" y="19830"/>
                    <a:pt x="2395" y="19830"/>
                    <a:pt x="2910" y="19830"/>
                  </a:cubicBezTo>
                  <a:cubicBezTo>
                    <a:pt x="2910" y="19830"/>
                    <a:pt x="2910" y="19830"/>
                    <a:pt x="2910" y="19830"/>
                  </a:cubicBezTo>
                  <a:cubicBezTo>
                    <a:pt x="2910" y="19830"/>
                    <a:pt x="2910" y="19830"/>
                    <a:pt x="2910" y="19830"/>
                  </a:cubicBezTo>
                  <a:cubicBezTo>
                    <a:pt x="3424" y="19830"/>
                    <a:pt x="3938" y="19475"/>
                    <a:pt x="4453" y="19475"/>
                  </a:cubicBezTo>
                  <a:cubicBezTo>
                    <a:pt x="4453" y="19475"/>
                    <a:pt x="2910" y="19830"/>
                    <a:pt x="3424" y="20184"/>
                  </a:cubicBezTo>
                  <a:cubicBezTo>
                    <a:pt x="3424" y="19830"/>
                    <a:pt x="2910" y="20184"/>
                    <a:pt x="2910" y="19830"/>
                  </a:cubicBezTo>
                  <a:cubicBezTo>
                    <a:pt x="2910" y="20184"/>
                    <a:pt x="2910" y="20184"/>
                    <a:pt x="2910" y="20184"/>
                  </a:cubicBezTo>
                  <a:cubicBezTo>
                    <a:pt x="2910" y="20184"/>
                    <a:pt x="2910" y="20184"/>
                    <a:pt x="2910" y="20184"/>
                  </a:cubicBezTo>
                  <a:cubicBezTo>
                    <a:pt x="2910" y="20184"/>
                    <a:pt x="2395" y="20184"/>
                    <a:pt x="2395" y="20184"/>
                  </a:cubicBezTo>
                  <a:cubicBezTo>
                    <a:pt x="2395" y="20184"/>
                    <a:pt x="2395" y="20184"/>
                    <a:pt x="2395" y="20184"/>
                  </a:cubicBezTo>
                  <a:cubicBezTo>
                    <a:pt x="2395" y="20538"/>
                    <a:pt x="1881" y="20538"/>
                    <a:pt x="1881" y="20538"/>
                  </a:cubicBezTo>
                  <a:cubicBezTo>
                    <a:pt x="2395" y="20538"/>
                    <a:pt x="1367" y="20892"/>
                    <a:pt x="1367" y="20892"/>
                  </a:cubicBezTo>
                  <a:cubicBezTo>
                    <a:pt x="1881" y="20892"/>
                    <a:pt x="1881" y="20892"/>
                    <a:pt x="2395" y="20892"/>
                  </a:cubicBezTo>
                  <a:cubicBezTo>
                    <a:pt x="2395" y="20892"/>
                    <a:pt x="2395" y="20892"/>
                    <a:pt x="2910" y="20538"/>
                  </a:cubicBezTo>
                  <a:cubicBezTo>
                    <a:pt x="2910" y="20538"/>
                    <a:pt x="3424" y="20538"/>
                    <a:pt x="3938" y="20538"/>
                  </a:cubicBezTo>
                  <a:cubicBezTo>
                    <a:pt x="3938" y="20538"/>
                    <a:pt x="4453" y="20184"/>
                    <a:pt x="4453" y="20184"/>
                  </a:cubicBezTo>
                  <a:cubicBezTo>
                    <a:pt x="4453" y="20184"/>
                    <a:pt x="4453" y="20184"/>
                    <a:pt x="4453" y="20184"/>
                  </a:cubicBezTo>
                  <a:cubicBezTo>
                    <a:pt x="4453" y="20184"/>
                    <a:pt x="4967" y="20184"/>
                    <a:pt x="4967" y="20538"/>
                  </a:cubicBezTo>
                  <a:cubicBezTo>
                    <a:pt x="4453" y="20538"/>
                    <a:pt x="4453" y="20538"/>
                    <a:pt x="3938" y="20892"/>
                  </a:cubicBezTo>
                  <a:cubicBezTo>
                    <a:pt x="3424" y="20892"/>
                    <a:pt x="3424" y="21246"/>
                    <a:pt x="2910" y="21246"/>
                  </a:cubicBezTo>
                  <a:cubicBezTo>
                    <a:pt x="3424" y="21246"/>
                    <a:pt x="3938" y="20892"/>
                    <a:pt x="4453" y="20892"/>
                  </a:cubicBezTo>
                  <a:cubicBezTo>
                    <a:pt x="3938" y="21246"/>
                    <a:pt x="2910" y="21246"/>
                    <a:pt x="3424" y="21600"/>
                  </a:cubicBezTo>
                  <a:cubicBezTo>
                    <a:pt x="3424" y="21600"/>
                    <a:pt x="3424" y="21600"/>
                    <a:pt x="3424" y="21600"/>
                  </a:cubicBezTo>
                  <a:cubicBezTo>
                    <a:pt x="3424" y="21600"/>
                    <a:pt x="3424" y="21600"/>
                    <a:pt x="3424" y="21600"/>
                  </a:cubicBezTo>
                  <a:cubicBezTo>
                    <a:pt x="3424" y="21600"/>
                    <a:pt x="3424" y="21600"/>
                    <a:pt x="3938" y="21600"/>
                  </a:cubicBezTo>
                  <a:cubicBezTo>
                    <a:pt x="3938" y="21600"/>
                    <a:pt x="3938" y="21246"/>
                    <a:pt x="3938" y="21246"/>
                  </a:cubicBezTo>
                  <a:cubicBezTo>
                    <a:pt x="3938" y="21600"/>
                    <a:pt x="4453" y="21246"/>
                    <a:pt x="4967" y="21246"/>
                  </a:cubicBezTo>
                  <a:cubicBezTo>
                    <a:pt x="4967" y="20892"/>
                    <a:pt x="4967" y="21246"/>
                    <a:pt x="4967" y="21600"/>
                  </a:cubicBezTo>
                  <a:cubicBezTo>
                    <a:pt x="5481" y="21246"/>
                    <a:pt x="5481" y="21246"/>
                    <a:pt x="5481" y="21246"/>
                  </a:cubicBezTo>
                  <a:cubicBezTo>
                    <a:pt x="5481" y="21246"/>
                    <a:pt x="5481" y="21246"/>
                    <a:pt x="5481" y="21246"/>
                  </a:cubicBezTo>
                  <a:cubicBezTo>
                    <a:pt x="5481" y="21246"/>
                    <a:pt x="5481" y="21246"/>
                    <a:pt x="5481" y="21600"/>
                  </a:cubicBezTo>
                  <a:cubicBezTo>
                    <a:pt x="5481" y="21600"/>
                    <a:pt x="5481" y="21600"/>
                    <a:pt x="5481" y="21600"/>
                  </a:cubicBezTo>
                  <a:cubicBezTo>
                    <a:pt x="5481" y="21600"/>
                    <a:pt x="5481" y="21600"/>
                    <a:pt x="5481" y="21600"/>
                  </a:cubicBezTo>
                  <a:cubicBezTo>
                    <a:pt x="5481" y="21600"/>
                    <a:pt x="5481" y="21600"/>
                    <a:pt x="5995" y="21246"/>
                  </a:cubicBezTo>
                  <a:cubicBezTo>
                    <a:pt x="5995" y="21600"/>
                    <a:pt x="5995" y="21600"/>
                    <a:pt x="5995" y="21246"/>
                  </a:cubicBezTo>
                  <a:cubicBezTo>
                    <a:pt x="6510" y="21246"/>
                    <a:pt x="6510" y="21246"/>
                    <a:pt x="6510" y="21246"/>
                  </a:cubicBezTo>
                  <a:cubicBezTo>
                    <a:pt x="7024" y="21246"/>
                    <a:pt x="7024" y="20892"/>
                    <a:pt x="7538" y="21246"/>
                  </a:cubicBezTo>
                  <a:cubicBezTo>
                    <a:pt x="7538" y="21246"/>
                    <a:pt x="7538" y="20892"/>
                    <a:pt x="8053" y="20892"/>
                  </a:cubicBezTo>
                  <a:cubicBezTo>
                    <a:pt x="8053" y="20892"/>
                    <a:pt x="8053" y="20892"/>
                    <a:pt x="8567" y="20892"/>
                  </a:cubicBezTo>
                  <a:cubicBezTo>
                    <a:pt x="8567" y="20892"/>
                    <a:pt x="8567" y="20892"/>
                    <a:pt x="8567" y="20892"/>
                  </a:cubicBezTo>
                  <a:cubicBezTo>
                    <a:pt x="8567" y="20892"/>
                    <a:pt x="8567" y="20892"/>
                    <a:pt x="8567" y="20892"/>
                  </a:cubicBezTo>
                  <a:cubicBezTo>
                    <a:pt x="8567" y="20892"/>
                    <a:pt x="8567" y="20892"/>
                    <a:pt x="8567" y="20892"/>
                  </a:cubicBezTo>
                  <a:cubicBezTo>
                    <a:pt x="8567" y="20892"/>
                    <a:pt x="8567" y="20892"/>
                    <a:pt x="8053" y="20538"/>
                  </a:cubicBezTo>
                  <a:cubicBezTo>
                    <a:pt x="8567" y="20538"/>
                    <a:pt x="9081" y="20538"/>
                    <a:pt x="9081" y="20892"/>
                  </a:cubicBezTo>
                  <a:cubicBezTo>
                    <a:pt x="9081" y="20538"/>
                    <a:pt x="9595" y="20538"/>
                    <a:pt x="9595" y="20538"/>
                  </a:cubicBezTo>
                  <a:cubicBezTo>
                    <a:pt x="9081" y="20538"/>
                    <a:pt x="9081" y="20538"/>
                    <a:pt x="9081" y="20184"/>
                  </a:cubicBezTo>
                  <a:cubicBezTo>
                    <a:pt x="9595" y="20184"/>
                    <a:pt x="9595" y="20538"/>
                    <a:pt x="9595" y="20538"/>
                  </a:cubicBezTo>
                  <a:cubicBezTo>
                    <a:pt x="9595" y="20538"/>
                    <a:pt x="9595" y="20538"/>
                    <a:pt x="9595" y="20184"/>
                  </a:cubicBezTo>
                  <a:cubicBezTo>
                    <a:pt x="9595" y="20538"/>
                    <a:pt x="9595" y="20184"/>
                    <a:pt x="9595" y="20538"/>
                  </a:cubicBezTo>
                  <a:cubicBezTo>
                    <a:pt x="10110" y="20184"/>
                    <a:pt x="10110" y="20184"/>
                    <a:pt x="10624" y="19830"/>
                  </a:cubicBezTo>
                  <a:cubicBezTo>
                    <a:pt x="10624" y="19830"/>
                    <a:pt x="10624" y="19830"/>
                    <a:pt x="10110" y="19830"/>
                  </a:cubicBezTo>
                  <a:cubicBezTo>
                    <a:pt x="10624" y="19830"/>
                    <a:pt x="10624" y="19830"/>
                    <a:pt x="10624" y="19830"/>
                  </a:cubicBezTo>
                  <a:cubicBezTo>
                    <a:pt x="10624" y="19830"/>
                    <a:pt x="10624" y="19830"/>
                    <a:pt x="10624" y="19830"/>
                  </a:cubicBezTo>
                  <a:cubicBezTo>
                    <a:pt x="10624" y="19830"/>
                    <a:pt x="10110" y="19830"/>
                    <a:pt x="10110" y="19830"/>
                  </a:cubicBezTo>
                  <a:cubicBezTo>
                    <a:pt x="10624" y="19475"/>
                    <a:pt x="10110" y="19475"/>
                    <a:pt x="9595" y="19475"/>
                  </a:cubicBezTo>
                  <a:cubicBezTo>
                    <a:pt x="10110" y="19121"/>
                    <a:pt x="10624" y="19475"/>
                    <a:pt x="11138" y="19475"/>
                  </a:cubicBezTo>
                  <a:cubicBezTo>
                    <a:pt x="11138" y="19475"/>
                    <a:pt x="11138" y="19475"/>
                    <a:pt x="11138" y="19475"/>
                  </a:cubicBezTo>
                  <a:cubicBezTo>
                    <a:pt x="11138" y="19475"/>
                    <a:pt x="11138" y="19475"/>
                    <a:pt x="11138" y="19475"/>
                  </a:cubicBezTo>
                  <a:cubicBezTo>
                    <a:pt x="11138" y="19475"/>
                    <a:pt x="10624" y="19830"/>
                    <a:pt x="10624" y="19830"/>
                  </a:cubicBezTo>
                  <a:cubicBezTo>
                    <a:pt x="10624" y="19830"/>
                    <a:pt x="11653" y="19830"/>
                    <a:pt x="11653" y="19830"/>
                  </a:cubicBezTo>
                  <a:cubicBezTo>
                    <a:pt x="11653" y="19475"/>
                    <a:pt x="12167" y="19475"/>
                    <a:pt x="12167" y="19475"/>
                  </a:cubicBezTo>
                  <a:cubicBezTo>
                    <a:pt x="12167" y="19475"/>
                    <a:pt x="12167" y="19475"/>
                    <a:pt x="12167" y="19121"/>
                  </a:cubicBezTo>
                  <a:cubicBezTo>
                    <a:pt x="12681" y="19121"/>
                    <a:pt x="12681" y="19121"/>
                    <a:pt x="12681" y="18767"/>
                  </a:cubicBezTo>
                  <a:cubicBezTo>
                    <a:pt x="12681" y="19121"/>
                    <a:pt x="13195" y="19121"/>
                    <a:pt x="13195" y="19121"/>
                  </a:cubicBezTo>
                  <a:cubicBezTo>
                    <a:pt x="13195" y="19121"/>
                    <a:pt x="13195" y="19121"/>
                    <a:pt x="13195" y="18767"/>
                  </a:cubicBezTo>
                  <a:cubicBezTo>
                    <a:pt x="13195" y="18767"/>
                    <a:pt x="13710" y="19121"/>
                    <a:pt x="13710" y="18767"/>
                  </a:cubicBezTo>
                  <a:cubicBezTo>
                    <a:pt x="13710" y="18767"/>
                    <a:pt x="14224" y="18059"/>
                    <a:pt x="13710" y="18413"/>
                  </a:cubicBezTo>
                  <a:cubicBezTo>
                    <a:pt x="13710" y="18413"/>
                    <a:pt x="13710" y="18413"/>
                    <a:pt x="13710" y="18413"/>
                  </a:cubicBezTo>
                  <a:cubicBezTo>
                    <a:pt x="13710" y="18413"/>
                    <a:pt x="14224" y="18413"/>
                    <a:pt x="14224" y="18413"/>
                  </a:cubicBezTo>
                  <a:cubicBezTo>
                    <a:pt x="14224" y="18413"/>
                    <a:pt x="14224" y="18059"/>
                    <a:pt x="14224" y="18059"/>
                  </a:cubicBezTo>
                  <a:cubicBezTo>
                    <a:pt x="14738" y="18059"/>
                    <a:pt x="15253" y="18059"/>
                    <a:pt x="15767" y="18059"/>
                  </a:cubicBezTo>
                  <a:cubicBezTo>
                    <a:pt x="15767" y="18059"/>
                    <a:pt x="15767" y="18059"/>
                    <a:pt x="16281" y="18059"/>
                  </a:cubicBezTo>
                  <a:cubicBezTo>
                    <a:pt x="16281" y="18059"/>
                    <a:pt x="16281" y="18059"/>
                    <a:pt x="16281" y="18059"/>
                  </a:cubicBezTo>
                  <a:cubicBezTo>
                    <a:pt x="16281" y="18059"/>
                    <a:pt x="16281" y="18059"/>
                    <a:pt x="16281" y="18059"/>
                  </a:cubicBezTo>
                  <a:cubicBezTo>
                    <a:pt x="16281" y="18059"/>
                    <a:pt x="16281" y="18059"/>
                    <a:pt x="16281" y="18059"/>
                  </a:cubicBezTo>
                  <a:cubicBezTo>
                    <a:pt x="16281" y="18059"/>
                    <a:pt x="16795" y="18059"/>
                    <a:pt x="16795" y="17705"/>
                  </a:cubicBezTo>
                  <a:cubicBezTo>
                    <a:pt x="16795" y="17705"/>
                    <a:pt x="16795" y="17351"/>
                    <a:pt x="16795" y="17351"/>
                  </a:cubicBezTo>
                  <a:cubicBezTo>
                    <a:pt x="16795" y="17705"/>
                    <a:pt x="17310" y="17705"/>
                    <a:pt x="16795" y="18059"/>
                  </a:cubicBezTo>
                  <a:cubicBezTo>
                    <a:pt x="16795" y="18059"/>
                    <a:pt x="16795" y="18059"/>
                    <a:pt x="16795" y="18059"/>
                  </a:cubicBezTo>
                  <a:cubicBezTo>
                    <a:pt x="17310" y="18059"/>
                    <a:pt x="17310" y="18059"/>
                    <a:pt x="17310" y="17705"/>
                  </a:cubicBezTo>
                  <a:cubicBezTo>
                    <a:pt x="17310" y="17705"/>
                    <a:pt x="17310" y="17705"/>
                    <a:pt x="17310" y="17705"/>
                  </a:cubicBezTo>
                  <a:cubicBezTo>
                    <a:pt x="17310" y="17705"/>
                    <a:pt x="17310" y="17705"/>
                    <a:pt x="17310" y="17705"/>
                  </a:cubicBezTo>
                  <a:cubicBezTo>
                    <a:pt x="17310" y="17705"/>
                    <a:pt x="17310" y="17705"/>
                    <a:pt x="17310" y="17705"/>
                  </a:cubicBezTo>
                  <a:cubicBezTo>
                    <a:pt x="17310" y="17351"/>
                    <a:pt x="17310" y="17705"/>
                    <a:pt x="17824" y="17351"/>
                  </a:cubicBezTo>
                  <a:cubicBezTo>
                    <a:pt x="17824" y="17351"/>
                    <a:pt x="17824" y="17705"/>
                    <a:pt x="17310" y="17705"/>
                  </a:cubicBezTo>
                  <a:cubicBezTo>
                    <a:pt x="17824" y="17705"/>
                    <a:pt x="18338" y="17705"/>
                    <a:pt x="18338" y="17705"/>
                  </a:cubicBezTo>
                  <a:cubicBezTo>
                    <a:pt x="18853" y="17705"/>
                    <a:pt x="18853" y="17705"/>
                    <a:pt x="19367" y="17705"/>
                  </a:cubicBezTo>
                  <a:cubicBezTo>
                    <a:pt x="19367" y="17705"/>
                    <a:pt x="19367" y="17705"/>
                    <a:pt x="19367" y="17705"/>
                  </a:cubicBezTo>
                  <a:cubicBezTo>
                    <a:pt x="19367" y="17705"/>
                    <a:pt x="19367" y="17705"/>
                    <a:pt x="19367" y="17705"/>
                  </a:cubicBezTo>
                  <a:cubicBezTo>
                    <a:pt x="19367" y="18059"/>
                    <a:pt x="19881" y="17705"/>
                    <a:pt x="19881" y="17705"/>
                  </a:cubicBezTo>
                  <a:cubicBezTo>
                    <a:pt x="19881" y="17351"/>
                    <a:pt x="19367" y="17351"/>
                    <a:pt x="19367" y="16997"/>
                  </a:cubicBezTo>
                  <a:cubicBezTo>
                    <a:pt x="19367" y="16997"/>
                    <a:pt x="19367" y="17351"/>
                    <a:pt x="19367" y="17351"/>
                  </a:cubicBezTo>
                  <a:cubicBezTo>
                    <a:pt x="19367" y="16997"/>
                    <a:pt x="18853" y="16997"/>
                    <a:pt x="19367" y="16643"/>
                  </a:cubicBezTo>
                  <a:cubicBezTo>
                    <a:pt x="18853" y="16997"/>
                    <a:pt x="19367" y="16997"/>
                    <a:pt x="19367" y="16997"/>
                  </a:cubicBezTo>
                  <a:cubicBezTo>
                    <a:pt x="19881" y="16643"/>
                    <a:pt x="19881" y="16289"/>
                    <a:pt x="20395" y="15934"/>
                  </a:cubicBezTo>
                  <a:cubicBezTo>
                    <a:pt x="20395" y="15934"/>
                    <a:pt x="20395" y="15580"/>
                    <a:pt x="20395" y="15226"/>
                  </a:cubicBezTo>
                  <a:cubicBezTo>
                    <a:pt x="20910" y="14518"/>
                    <a:pt x="20910" y="14164"/>
                    <a:pt x="21424" y="1381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18" name="Shape 2719">
              <a:extLst>
                <a:ext uri="{FF2B5EF4-FFF2-40B4-BE49-F238E27FC236}">
                  <a16:creationId xmlns:a16="http://schemas.microsoft.com/office/drawing/2014/main" id="{178BB87B-3D82-44A6-9699-7E44D891BA10}"/>
                </a:ext>
              </a:extLst>
            </p:cNvPr>
            <p:cNvSpPr/>
            <p:nvPr/>
          </p:nvSpPr>
          <p:spPr>
            <a:xfrm>
              <a:off x="-960227" y="5871306"/>
              <a:ext cx="1451733" cy="966748"/>
            </a:xfrm>
            <a:custGeom>
              <a:avLst/>
              <a:gdLst/>
              <a:ahLst/>
              <a:cxnLst>
                <a:cxn ang="0">
                  <a:pos x="wd2" y="hd2"/>
                </a:cxn>
                <a:cxn ang="5400000">
                  <a:pos x="wd2" y="hd2"/>
                </a:cxn>
                <a:cxn ang="10800000">
                  <a:pos x="wd2" y="hd2"/>
                </a:cxn>
                <a:cxn ang="16200000">
                  <a:pos x="wd2" y="hd2"/>
                </a:cxn>
              </a:cxnLst>
              <a:rect l="0" t="0" r="r" b="b"/>
              <a:pathLst>
                <a:path w="21367" h="21600" extrusionOk="0">
                  <a:moveTo>
                    <a:pt x="13095" y="19694"/>
                  </a:moveTo>
                  <a:cubicBezTo>
                    <a:pt x="13095" y="19694"/>
                    <a:pt x="13095" y="19694"/>
                    <a:pt x="13095" y="19694"/>
                  </a:cubicBezTo>
                  <a:cubicBezTo>
                    <a:pt x="13095" y="19694"/>
                    <a:pt x="13095" y="19694"/>
                    <a:pt x="13095" y="20012"/>
                  </a:cubicBezTo>
                  <a:cubicBezTo>
                    <a:pt x="13095" y="19694"/>
                    <a:pt x="13095" y="19694"/>
                    <a:pt x="13095" y="19694"/>
                  </a:cubicBezTo>
                  <a:close/>
                  <a:moveTo>
                    <a:pt x="21273" y="10165"/>
                  </a:moveTo>
                  <a:cubicBezTo>
                    <a:pt x="21273" y="10165"/>
                    <a:pt x="21273" y="9847"/>
                    <a:pt x="21273" y="9847"/>
                  </a:cubicBezTo>
                  <a:cubicBezTo>
                    <a:pt x="21273" y="9847"/>
                    <a:pt x="21273" y="10165"/>
                    <a:pt x="21064" y="10165"/>
                  </a:cubicBezTo>
                  <a:cubicBezTo>
                    <a:pt x="21064" y="10165"/>
                    <a:pt x="21064" y="10165"/>
                    <a:pt x="21064" y="10165"/>
                  </a:cubicBezTo>
                  <a:cubicBezTo>
                    <a:pt x="21064" y="9847"/>
                    <a:pt x="21064" y="9847"/>
                    <a:pt x="20854" y="9847"/>
                  </a:cubicBezTo>
                  <a:cubicBezTo>
                    <a:pt x="20854" y="9847"/>
                    <a:pt x="21273" y="9847"/>
                    <a:pt x="21064" y="9529"/>
                  </a:cubicBezTo>
                  <a:cubicBezTo>
                    <a:pt x="20854" y="9212"/>
                    <a:pt x="20434" y="9847"/>
                    <a:pt x="20434" y="9529"/>
                  </a:cubicBezTo>
                  <a:cubicBezTo>
                    <a:pt x="20434" y="9529"/>
                    <a:pt x="21273" y="9529"/>
                    <a:pt x="21273" y="8894"/>
                  </a:cubicBezTo>
                  <a:cubicBezTo>
                    <a:pt x="21064" y="8576"/>
                    <a:pt x="20644" y="9212"/>
                    <a:pt x="20434" y="8894"/>
                  </a:cubicBezTo>
                  <a:cubicBezTo>
                    <a:pt x="20434" y="8894"/>
                    <a:pt x="20854" y="8894"/>
                    <a:pt x="20854" y="8894"/>
                  </a:cubicBezTo>
                  <a:cubicBezTo>
                    <a:pt x="21064" y="8576"/>
                    <a:pt x="20854" y="8576"/>
                    <a:pt x="20644" y="8259"/>
                  </a:cubicBezTo>
                  <a:cubicBezTo>
                    <a:pt x="20854" y="8259"/>
                    <a:pt x="21064" y="8576"/>
                    <a:pt x="21064" y="8259"/>
                  </a:cubicBezTo>
                  <a:cubicBezTo>
                    <a:pt x="21064" y="7941"/>
                    <a:pt x="21064" y="7941"/>
                    <a:pt x="21064" y="7624"/>
                  </a:cubicBezTo>
                  <a:cubicBezTo>
                    <a:pt x="21273" y="7306"/>
                    <a:pt x="21064" y="7306"/>
                    <a:pt x="21064" y="7306"/>
                  </a:cubicBezTo>
                  <a:cubicBezTo>
                    <a:pt x="20854" y="6988"/>
                    <a:pt x="21064" y="6988"/>
                    <a:pt x="20854" y="7306"/>
                  </a:cubicBezTo>
                  <a:cubicBezTo>
                    <a:pt x="20644" y="7306"/>
                    <a:pt x="20854" y="6988"/>
                    <a:pt x="20644" y="6988"/>
                  </a:cubicBezTo>
                  <a:cubicBezTo>
                    <a:pt x="20854" y="6671"/>
                    <a:pt x="20644" y="6671"/>
                    <a:pt x="20644" y="6671"/>
                  </a:cubicBezTo>
                  <a:cubicBezTo>
                    <a:pt x="20434" y="6671"/>
                    <a:pt x="20434" y="6671"/>
                    <a:pt x="20225" y="6671"/>
                  </a:cubicBezTo>
                  <a:cubicBezTo>
                    <a:pt x="20225" y="6671"/>
                    <a:pt x="20015" y="6353"/>
                    <a:pt x="20015" y="6353"/>
                  </a:cubicBezTo>
                  <a:cubicBezTo>
                    <a:pt x="20015" y="6353"/>
                    <a:pt x="20015" y="6353"/>
                    <a:pt x="20015" y="6353"/>
                  </a:cubicBezTo>
                  <a:cubicBezTo>
                    <a:pt x="19805" y="6353"/>
                    <a:pt x="19805" y="6353"/>
                    <a:pt x="19805" y="6671"/>
                  </a:cubicBezTo>
                  <a:cubicBezTo>
                    <a:pt x="19596" y="6988"/>
                    <a:pt x="19386" y="7306"/>
                    <a:pt x="19386" y="7306"/>
                  </a:cubicBezTo>
                  <a:cubicBezTo>
                    <a:pt x="19386" y="6988"/>
                    <a:pt x="19596" y="6353"/>
                    <a:pt x="19805" y="6353"/>
                  </a:cubicBezTo>
                  <a:cubicBezTo>
                    <a:pt x="19805" y="6035"/>
                    <a:pt x="19596" y="6035"/>
                    <a:pt x="19805" y="5718"/>
                  </a:cubicBezTo>
                  <a:cubicBezTo>
                    <a:pt x="19805" y="5400"/>
                    <a:pt x="19805" y="5400"/>
                    <a:pt x="19596" y="5400"/>
                  </a:cubicBezTo>
                  <a:cubicBezTo>
                    <a:pt x="19386" y="5400"/>
                    <a:pt x="19176" y="5718"/>
                    <a:pt x="18966" y="5718"/>
                  </a:cubicBezTo>
                  <a:cubicBezTo>
                    <a:pt x="18757" y="5718"/>
                    <a:pt x="18757" y="5718"/>
                    <a:pt x="18966" y="5400"/>
                  </a:cubicBezTo>
                  <a:cubicBezTo>
                    <a:pt x="18757" y="5400"/>
                    <a:pt x="18757" y="5718"/>
                    <a:pt x="18757" y="5718"/>
                  </a:cubicBezTo>
                  <a:cubicBezTo>
                    <a:pt x="18757" y="5400"/>
                    <a:pt x="18757" y="5400"/>
                    <a:pt x="18757" y="5082"/>
                  </a:cubicBezTo>
                  <a:cubicBezTo>
                    <a:pt x="18966" y="5082"/>
                    <a:pt x="19176" y="4765"/>
                    <a:pt x="19176" y="4765"/>
                  </a:cubicBezTo>
                  <a:cubicBezTo>
                    <a:pt x="19176" y="4447"/>
                    <a:pt x="19176" y="4129"/>
                    <a:pt x="19176" y="3812"/>
                  </a:cubicBezTo>
                  <a:cubicBezTo>
                    <a:pt x="19176" y="3494"/>
                    <a:pt x="19176" y="3176"/>
                    <a:pt x="18966" y="3494"/>
                  </a:cubicBezTo>
                  <a:cubicBezTo>
                    <a:pt x="18757" y="3494"/>
                    <a:pt x="18757" y="3494"/>
                    <a:pt x="18547" y="3494"/>
                  </a:cubicBezTo>
                  <a:cubicBezTo>
                    <a:pt x="18547" y="3494"/>
                    <a:pt x="18337" y="3494"/>
                    <a:pt x="18337" y="3494"/>
                  </a:cubicBezTo>
                  <a:cubicBezTo>
                    <a:pt x="18337" y="3494"/>
                    <a:pt x="18337" y="3176"/>
                    <a:pt x="18337" y="3176"/>
                  </a:cubicBezTo>
                  <a:cubicBezTo>
                    <a:pt x="18337" y="3176"/>
                    <a:pt x="18337" y="3176"/>
                    <a:pt x="18128" y="3176"/>
                  </a:cubicBezTo>
                  <a:cubicBezTo>
                    <a:pt x="18128" y="2859"/>
                    <a:pt x="18128" y="2859"/>
                    <a:pt x="18337" y="2859"/>
                  </a:cubicBezTo>
                  <a:cubicBezTo>
                    <a:pt x="18547" y="2541"/>
                    <a:pt x="18757" y="2224"/>
                    <a:pt x="18547" y="1906"/>
                  </a:cubicBezTo>
                  <a:cubicBezTo>
                    <a:pt x="18547" y="1588"/>
                    <a:pt x="19176" y="1588"/>
                    <a:pt x="19386" y="953"/>
                  </a:cubicBezTo>
                  <a:cubicBezTo>
                    <a:pt x="19176" y="953"/>
                    <a:pt x="19176" y="1271"/>
                    <a:pt x="18966" y="1271"/>
                  </a:cubicBezTo>
                  <a:cubicBezTo>
                    <a:pt x="18966" y="1271"/>
                    <a:pt x="18757" y="953"/>
                    <a:pt x="18757" y="953"/>
                  </a:cubicBezTo>
                  <a:cubicBezTo>
                    <a:pt x="18547" y="953"/>
                    <a:pt x="18547" y="1271"/>
                    <a:pt x="18547" y="1271"/>
                  </a:cubicBezTo>
                  <a:cubicBezTo>
                    <a:pt x="18337" y="1588"/>
                    <a:pt x="18337" y="1588"/>
                    <a:pt x="18337" y="1588"/>
                  </a:cubicBezTo>
                  <a:cubicBezTo>
                    <a:pt x="18128" y="1906"/>
                    <a:pt x="18337" y="1906"/>
                    <a:pt x="18128" y="1906"/>
                  </a:cubicBezTo>
                  <a:cubicBezTo>
                    <a:pt x="17918" y="1906"/>
                    <a:pt x="17918" y="1906"/>
                    <a:pt x="17918" y="1906"/>
                  </a:cubicBezTo>
                  <a:cubicBezTo>
                    <a:pt x="17708" y="2224"/>
                    <a:pt x="17708" y="2541"/>
                    <a:pt x="17708" y="2859"/>
                  </a:cubicBezTo>
                  <a:cubicBezTo>
                    <a:pt x="17708" y="2859"/>
                    <a:pt x="17708" y="2859"/>
                    <a:pt x="17708" y="2859"/>
                  </a:cubicBezTo>
                  <a:cubicBezTo>
                    <a:pt x="17708" y="2541"/>
                    <a:pt x="17499" y="2541"/>
                    <a:pt x="17499" y="2224"/>
                  </a:cubicBezTo>
                  <a:cubicBezTo>
                    <a:pt x="17499" y="2224"/>
                    <a:pt x="17289" y="2224"/>
                    <a:pt x="17079" y="2224"/>
                  </a:cubicBezTo>
                  <a:cubicBezTo>
                    <a:pt x="17079" y="2224"/>
                    <a:pt x="17289" y="1588"/>
                    <a:pt x="17079" y="1906"/>
                  </a:cubicBezTo>
                  <a:cubicBezTo>
                    <a:pt x="16869" y="1588"/>
                    <a:pt x="17079" y="1588"/>
                    <a:pt x="17079" y="1271"/>
                  </a:cubicBezTo>
                  <a:cubicBezTo>
                    <a:pt x="17079" y="953"/>
                    <a:pt x="17079" y="953"/>
                    <a:pt x="16869" y="953"/>
                  </a:cubicBezTo>
                  <a:cubicBezTo>
                    <a:pt x="16869" y="953"/>
                    <a:pt x="16869" y="953"/>
                    <a:pt x="16869" y="635"/>
                  </a:cubicBezTo>
                  <a:cubicBezTo>
                    <a:pt x="16869" y="635"/>
                    <a:pt x="16660" y="635"/>
                    <a:pt x="16660" y="635"/>
                  </a:cubicBezTo>
                  <a:cubicBezTo>
                    <a:pt x="16660" y="635"/>
                    <a:pt x="16660" y="318"/>
                    <a:pt x="16660" y="318"/>
                  </a:cubicBezTo>
                  <a:cubicBezTo>
                    <a:pt x="16660" y="318"/>
                    <a:pt x="16660" y="0"/>
                    <a:pt x="16450" y="0"/>
                  </a:cubicBezTo>
                  <a:cubicBezTo>
                    <a:pt x="16450" y="0"/>
                    <a:pt x="16450" y="0"/>
                    <a:pt x="16240" y="0"/>
                  </a:cubicBezTo>
                  <a:cubicBezTo>
                    <a:pt x="16240" y="0"/>
                    <a:pt x="16240" y="0"/>
                    <a:pt x="16031" y="318"/>
                  </a:cubicBezTo>
                  <a:cubicBezTo>
                    <a:pt x="16031" y="318"/>
                    <a:pt x="16031" y="0"/>
                    <a:pt x="16031" y="0"/>
                  </a:cubicBezTo>
                  <a:cubicBezTo>
                    <a:pt x="16031" y="318"/>
                    <a:pt x="16031" y="318"/>
                    <a:pt x="15821" y="318"/>
                  </a:cubicBezTo>
                  <a:cubicBezTo>
                    <a:pt x="15821" y="318"/>
                    <a:pt x="16031" y="318"/>
                    <a:pt x="16031" y="318"/>
                  </a:cubicBezTo>
                  <a:cubicBezTo>
                    <a:pt x="15821" y="0"/>
                    <a:pt x="15611" y="0"/>
                    <a:pt x="15821" y="318"/>
                  </a:cubicBezTo>
                  <a:cubicBezTo>
                    <a:pt x="15611" y="318"/>
                    <a:pt x="15611" y="318"/>
                    <a:pt x="15611" y="0"/>
                  </a:cubicBezTo>
                  <a:cubicBezTo>
                    <a:pt x="15611" y="0"/>
                    <a:pt x="15611" y="318"/>
                    <a:pt x="15611" y="318"/>
                  </a:cubicBezTo>
                  <a:cubicBezTo>
                    <a:pt x="15611" y="318"/>
                    <a:pt x="15611" y="318"/>
                    <a:pt x="15611" y="318"/>
                  </a:cubicBezTo>
                  <a:cubicBezTo>
                    <a:pt x="15401" y="318"/>
                    <a:pt x="15611" y="635"/>
                    <a:pt x="15611" y="953"/>
                  </a:cubicBezTo>
                  <a:cubicBezTo>
                    <a:pt x="15611" y="953"/>
                    <a:pt x="15611" y="953"/>
                    <a:pt x="15611" y="953"/>
                  </a:cubicBezTo>
                  <a:cubicBezTo>
                    <a:pt x="15611" y="1271"/>
                    <a:pt x="15611" y="1588"/>
                    <a:pt x="15821" y="1906"/>
                  </a:cubicBezTo>
                  <a:cubicBezTo>
                    <a:pt x="15821" y="2224"/>
                    <a:pt x="15611" y="2224"/>
                    <a:pt x="15611" y="2224"/>
                  </a:cubicBezTo>
                  <a:cubicBezTo>
                    <a:pt x="15611" y="2541"/>
                    <a:pt x="15611" y="2541"/>
                    <a:pt x="15821" y="2859"/>
                  </a:cubicBezTo>
                  <a:cubicBezTo>
                    <a:pt x="15401" y="2859"/>
                    <a:pt x="15611" y="2541"/>
                    <a:pt x="15401" y="2541"/>
                  </a:cubicBezTo>
                  <a:cubicBezTo>
                    <a:pt x="15401" y="2541"/>
                    <a:pt x="15401" y="2541"/>
                    <a:pt x="15611" y="2541"/>
                  </a:cubicBezTo>
                  <a:cubicBezTo>
                    <a:pt x="15401" y="2541"/>
                    <a:pt x="15401" y="2541"/>
                    <a:pt x="15192" y="2541"/>
                  </a:cubicBezTo>
                  <a:cubicBezTo>
                    <a:pt x="15401" y="2859"/>
                    <a:pt x="15401" y="3176"/>
                    <a:pt x="15401" y="3176"/>
                  </a:cubicBezTo>
                  <a:cubicBezTo>
                    <a:pt x="15192" y="3176"/>
                    <a:pt x="15192" y="2859"/>
                    <a:pt x="15192" y="2859"/>
                  </a:cubicBezTo>
                  <a:cubicBezTo>
                    <a:pt x="15192" y="2859"/>
                    <a:pt x="15192" y="2859"/>
                    <a:pt x="15192" y="3176"/>
                  </a:cubicBezTo>
                  <a:cubicBezTo>
                    <a:pt x="14982" y="3176"/>
                    <a:pt x="14982" y="2859"/>
                    <a:pt x="14982" y="2859"/>
                  </a:cubicBezTo>
                  <a:cubicBezTo>
                    <a:pt x="14982" y="2859"/>
                    <a:pt x="14982" y="2859"/>
                    <a:pt x="15192" y="2859"/>
                  </a:cubicBezTo>
                  <a:cubicBezTo>
                    <a:pt x="14982" y="2859"/>
                    <a:pt x="14772" y="2859"/>
                    <a:pt x="14772" y="2859"/>
                  </a:cubicBezTo>
                  <a:cubicBezTo>
                    <a:pt x="14772" y="2859"/>
                    <a:pt x="14772" y="2859"/>
                    <a:pt x="14772" y="3176"/>
                  </a:cubicBezTo>
                  <a:cubicBezTo>
                    <a:pt x="14772" y="3176"/>
                    <a:pt x="14772" y="2859"/>
                    <a:pt x="14772" y="2859"/>
                  </a:cubicBezTo>
                  <a:cubicBezTo>
                    <a:pt x="14563" y="2224"/>
                    <a:pt x="14563" y="2541"/>
                    <a:pt x="14353" y="2224"/>
                  </a:cubicBezTo>
                  <a:cubicBezTo>
                    <a:pt x="14353" y="2541"/>
                    <a:pt x="14143" y="2541"/>
                    <a:pt x="14143" y="2859"/>
                  </a:cubicBezTo>
                  <a:cubicBezTo>
                    <a:pt x="14143" y="2859"/>
                    <a:pt x="14143" y="2859"/>
                    <a:pt x="14143" y="2859"/>
                  </a:cubicBezTo>
                  <a:cubicBezTo>
                    <a:pt x="14143" y="2859"/>
                    <a:pt x="13933" y="3176"/>
                    <a:pt x="13933" y="3176"/>
                  </a:cubicBezTo>
                  <a:cubicBezTo>
                    <a:pt x="13933" y="3494"/>
                    <a:pt x="13933" y="3812"/>
                    <a:pt x="13724" y="4129"/>
                  </a:cubicBezTo>
                  <a:cubicBezTo>
                    <a:pt x="13724" y="3812"/>
                    <a:pt x="13514" y="3812"/>
                    <a:pt x="13514" y="3812"/>
                  </a:cubicBezTo>
                  <a:cubicBezTo>
                    <a:pt x="13514" y="4129"/>
                    <a:pt x="13514" y="4129"/>
                    <a:pt x="13724" y="3812"/>
                  </a:cubicBezTo>
                  <a:cubicBezTo>
                    <a:pt x="13514" y="4129"/>
                    <a:pt x="13514" y="4129"/>
                    <a:pt x="13514" y="4129"/>
                  </a:cubicBezTo>
                  <a:cubicBezTo>
                    <a:pt x="13514" y="4129"/>
                    <a:pt x="13514" y="4447"/>
                    <a:pt x="13514" y="4447"/>
                  </a:cubicBezTo>
                  <a:cubicBezTo>
                    <a:pt x="13514" y="4129"/>
                    <a:pt x="13304" y="4129"/>
                    <a:pt x="13304" y="3812"/>
                  </a:cubicBezTo>
                  <a:cubicBezTo>
                    <a:pt x="13304" y="3494"/>
                    <a:pt x="13095" y="3176"/>
                    <a:pt x="13095" y="3176"/>
                  </a:cubicBezTo>
                  <a:cubicBezTo>
                    <a:pt x="12885" y="2859"/>
                    <a:pt x="12885" y="3176"/>
                    <a:pt x="12885" y="2859"/>
                  </a:cubicBezTo>
                  <a:cubicBezTo>
                    <a:pt x="12885" y="2859"/>
                    <a:pt x="12885" y="2859"/>
                    <a:pt x="12675" y="2859"/>
                  </a:cubicBezTo>
                  <a:cubicBezTo>
                    <a:pt x="12675" y="2541"/>
                    <a:pt x="12675" y="2859"/>
                    <a:pt x="12466" y="2859"/>
                  </a:cubicBezTo>
                  <a:cubicBezTo>
                    <a:pt x="12466" y="2859"/>
                    <a:pt x="12466" y="2541"/>
                    <a:pt x="12466" y="2541"/>
                  </a:cubicBezTo>
                  <a:cubicBezTo>
                    <a:pt x="12466" y="2541"/>
                    <a:pt x="12256" y="2541"/>
                    <a:pt x="12046" y="2541"/>
                  </a:cubicBezTo>
                  <a:cubicBezTo>
                    <a:pt x="12046" y="2859"/>
                    <a:pt x="12046" y="3176"/>
                    <a:pt x="12046" y="3494"/>
                  </a:cubicBezTo>
                  <a:cubicBezTo>
                    <a:pt x="12046" y="3812"/>
                    <a:pt x="12046" y="3812"/>
                    <a:pt x="12256" y="4129"/>
                  </a:cubicBezTo>
                  <a:cubicBezTo>
                    <a:pt x="12256" y="4129"/>
                    <a:pt x="12256" y="4447"/>
                    <a:pt x="12256" y="4447"/>
                  </a:cubicBezTo>
                  <a:cubicBezTo>
                    <a:pt x="12256" y="4447"/>
                    <a:pt x="12256" y="4447"/>
                    <a:pt x="12466" y="4447"/>
                  </a:cubicBezTo>
                  <a:cubicBezTo>
                    <a:pt x="12466" y="4447"/>
                    <a:pt x="12466" y="4447"/>
                    <a:pt x="12466" y="4765"/>
                  </a:cubicBezTo>
                  <a:cubicBezTo>
                    <a:pt x="12466" y="4765"/>
                    <a:pt x="12466" y="5082"/>
                    <a:pt x="12466" y="5400"/>
                  </a:cubicBezTo>
                  <a:cubicBezTo>
                    <a:pt x="12466" y="5400"/>
                    <a:pt x="12466" y="5718"/>
                    <a:pt x="12466" y="5718"/>
                  </a:cubicBezTo>
                  <a:cubicBezTo>
                    <a:pt x="12466" y="6035"/>
                    <a:pt x="12675" y="6035"/>
                    <a:pt x="12466" y="6353"/>
                  </a:cubicBezTo>
                  <a:cubicBezTo>
                    <a:pt x="12466" y="6353"/>
                    <a:pt x="12466" y="6035"/>
                    <a:pt x="12466" y="6035"/>
                  </a:cubicBezTo>
                  <a:cubicBezTo>
                    <a:pt x="12466" y="5718"/>
                    <a:pt x="12256" y="5718"/>
                    <a:pt x="12256" y="5718"/>
                  </a:cubicBezTo>
                  <a:cubicBezTo>
                    <a:pt x="12256" y="5400"/>
                    <a:pt x="12256" y="5082"/>
                    <a:pt x="12256" y="4765"/>
                  </a:cubicBezTo>
                  <a:cubicBezTo>
                    <a:pt x="12256" y="4765"/>
                    <a:pt x="12256" y="4765"/>
                    <a:pt x="12256" y="4765"/>
                  </a:cubicBezTo>
                  <a:cubicBezTo>
                    <a:pt x="12046" y="4447"/>
                    <a:pt x="12046" y="4447"/>
                    <a:pt x="12046" y="4447"/>
                  </a:cubicBezTo>
                  <a:cubicBezTo>
                    <a:pt x="12046" y="4129"/>
                    <a:pt x="11836" y="4129"/>
                    <a:pt x="11627" y="4129"/>
                  </a:cubicBezTo>
                  <a:cubicBezTo>
                    <a:pt x="11627" y="3812"/>
                    <a:pt x="11836" y="3494"/>
                    <a:pt x="11417" y="3176"/>
                  </a:cubicBezTo>
                  <a:cubicBezTo>
                    <a:pt x="11417" y="3176"/>
                    <a:pt x="11417" y="3176"/>
                    <a:pt x="11417" y="3176"/>
                  </a:cubicBezTo>
                  <a:cubicBezTo>
                    <a:pt x="11417" y="3176"/>
                    <a:pt x="11417" y="2859"/>
                    <a:pt x="11417" y="2859"/>
                  </a:cubicBezTo>
                  <a:cubicBezTo>
                    <a:pt x="11207" y="2541"/>
                    <a:pt x="11207" y="2859"/>
                    <a:pt x="11207" y="2859"/>
                  </a:cubicBezTo>
                  <a:cubicBezTo>
                    <a:pt x="11207" y="2859"/>
                    <a:pt x="11207" y="2224"/>
                    <a:pt x="10998" y="2541"/>
                  </a:cubicBezTo>
                  <a:cubicBezTo>
                    <a:pt x="10998" y="2541"/>
                    <a:pt x="10998" y="2541"/>
                    <a:pt x="10788" y="2859"/>
                  </a:cubicBezTo>
                  <a:cubicBezTo>
                    <a:pt x="10998" y="2224"/>
                    <a:pt x="10578" y="2541"/>
                    <a:pt x="10578" y="2859"/>
                  </a:cubicBezTo>
                  <a:cubicBezTo>
                    <a:pt x="10578" y="2859"/>
                    <a:pt x="10578" y="3176"/>
                    <a:pt x="10578" y="3494"/>
                  </a:cubicBezTo>
                  <a:cubicBezTo>
                    <a:pt x="10578" y="3176"/>
                    <a:pt x="10578" y="3176"/>
                    <a:pt x="10578" y="3176"/>
                  </a:cubicBezTo>
                  <a:cubicBezTo>
                    <a:pt x="10368" y="3176"/>
                    <a:pt x="10368" y="3176"/>
                    <a:pt x="10368" y="3176"/>
                  </a:cubicBezTo>
                  <a:cubicBezTo>
                    <a:pt x="10368" y="3176"/>
                    <a:pt x="9949" y="3176"/>
                    <a:pt x="9949" y="3494"/>
                  </a:cubicBezTo>
                  <a:cubicBezTo>
                    <a:pt x="9739" y="3494"/>
                    <a:pt x="9949" y="3812"/>
                    <a:pt x="9949" y="3812"/>
                  </a:cubicBezTo>
                  <a:cubicBezTo>
                    <a:pt x="9949" y="3812"/>
                    <a:pt x="9739" y="3812"/>
                    <a:pt x="9739" y="4129"/>
                  </a:cubicBezTo>
                  <a:cubicBezTo>
                    <a:pt x="9739" y="4129"/>
                    <a:pt x="9739" y="4129"/>
                    <a:pt x="9949" y="4447"/>
                  </a:cubicBezTo>
                  <a:cubicBezTo>
                    <a:pt x="9949" y="4447"/>
                    <a:pt x="9949" y="4765"/>
                    <a:pt x="9949" y="5082"/>
                  </a:cubicBezTo>
                  <a:cubicBezTo>
                    <a:pt x="9949" y="5082"/>
                    <a:pt x="9949" y="5718"/>
                    <a:pt x="9739" y="5718"/>
                  </a:cubicBezTo>
                  <a:cubicBezTo>
                    <a:pt x="9949" y="5718"/>
                    <a:pt x="9739" y="5718"/>
                    <a:pt x="9949" y="5718"/>
                  </a:cubicBezTo>
                  <a:cubicBezTo>
                    <a:pt x="9739" y="5718"/>
                    <a:pt x="9530" y="5400"/>
                    <a:pt x="9739" y="5718"/>
                  </a:cubicBezTo>
                  <a:cubicBezTo>
                    <a:pt x="9530" y="5718"/>
                    <a:pt x="9530" y="5718"/>
                    <a:pt x="9530" y="5400"/>
                  </a:cubicBezTo>
                  <a:cubicBezTo>
                    <a:pt x="9320" y="5400"/>
                    <a:pt x="9530" y="5082"/>
                    <a:pt x="9320" y="4765"/>
                  </a:cubicBezTo>
                  <a:cubicBezTo>
                    <a:pt x="9320" y="4765"/>
                    <a:pt x="9320" y="4765"/>
                    <a:pt x="9110" y="4765"/>
                  </a:cubicBezTo>
                  <a:cubicBezTo>
                    <a:pt x="9110" y="4447"/>
                    <a:pt x="9110" y="4447"/>
                    <a:pt x="9110" y="4447"/>
                  </a:cubicBezTo>
                  <a:cubicBezTo>
                    <a:pt x="8900" y="4129"/>
                    <a:pt x="8900" y="3812"/>
                    <a:pt x="8900" y="3494"/>
                  </a:cubicBezTo>
                  <a:cubicBezTo>
                    <a:pt x="8691" y="3494"/>
                    <a:pt x="8691" y="3176"/>
                    <a:pt x="8691" y="2859"/>
                  </a:cubicBezTo>
                  <a:cubicBezTo>
                    <a:pt x="8481" y="3176"/>
                    <a:pt x="8481" y="2859"/>
                    <a:pt x="8481" y="2859"/>
                  </a:cubicBezTo>
                  <a:cubicBezTo>
                    <a:pt x="8481" y="2859"/>
                    <a:pt x="8271" y="3176"/>
                    <a:pt x="8271" y="3176"/>
                  </a:cubicBezTo>
                  <a:cubicBezTo>
                    <a:pt x="8271" y="3176"/>
                    <a:pt x="8062" y="3176"/>
                    <a:pt x="8062" y="3176"/>
                  </a:cubicBezTo>
                  <a:cubicBezTo>
                    <a:pt x="7852" y="3494"/>
                    <a:pt x="8062" y="3812"/>
                    <a:pt x="8062" y="4129"/>
                  </a:cubicBezTo>
                  <a:cubicBezTo>
                    <a:pt x="8062" y="4447"/>
                    <a:pt x="8062" y="4765"/>
                    <a:pt x="8271" y="5082"/>
                  </a:cubicBezTo>
                  <a:cubicBezTo>
                    <a:pt x="8271" y="5082"/>
                    <a:pt x="8062" y="5082"/>
                    <a:pt x="8062" y="5082"/>
                  </a:cubicBezTo>
                  <a:cubicBezTo>
                    <a:pt x="8062" y="5082"/>
                    <a:pt x="8271" y="5400"/>
                    <a:pt x="8271" y="5400"/>
                  </a:cubicBezTo>
                  <a:cubicBezTo>
                    <a:pt x="8271" y="5400"/>
                    <a:pt x="8271" y="6353"/>
                    <a:pt x="8271" y="6353"/>
                  </a:cubicBezTo>
                  <a:cubicBezTo>
                    <a:pt x="8062" y="6353"/>
                    <a:pt x="8062" y="6988"/>
                    <a:pt x="8062" y="7306"/>
                  </a:cubicBezTo>
                  <a:cubicBezTo>
                    <a:pt x="7852" y="6988"/>
                    <a:pt x="8062" y="6671"/>
                    <a:pt x="7852" y="6988"/>
                  </a:cubicBezTo>
                  <a:cubicBezTo>
                    <a:pt x="7852" y="6988"/>
                    <a:pt x="7852" y="6988"/>
                    <a:pt x="7852" y="6988"/>
                  </a:cubicBezTo>
                  <a:cubicBezTo>
                    <a:pt x="8062" y="6988"/>
                    <a:pt x="7852" y="7306"/>
                    <a:pt x="7852" y="7624"/>
                  </a:cubicBezTo>
                  <a:cubicBezTo>
                    <a:pt x="7642" y="7624"/>
                    <a:pt x="7642" y="6988"/>
                    <a:pt x="7642" y="6671"/>
                  </a:cubicBezTo>
                  <a:cubicBezTo>
                    <a:pt x="7642" y="6988"/>
                    <a:pt x="7642" y="6988"/>
                    <a:pt x="7642" y="6988"/>
                  </a:cubicBezTo>
                  <a:cubicBezTo>
                    <a:pt x="7433" y="6988"/>
                    <a:pt x="7642" y="6353"/>
                    <a:pt x="7642" y="6353"/>
                  </a:cubicBezTo>
                  <a:cubicBezTo>
                    <a:pt x="7433" y="6035"/>
                    <a:pt x="7223" y="6353"/>
                    <a:pt x="7223" y="6353"/>
                  </a:cubicBezTo>
                  <a:cubicBezTo>
                    <a:pt x="7013" y="6671"/>
                    <a:pt x="6803" y="6988"/>
                    <a:pt x="6803" y="7306"/>
                  </a:cubicBezTo>
                  <a:cubicBezTo>
                    <a:pt x="6803" y="7624"/>
                    <a:pt x="7013" y="8259"/>
                    <a:pt x="7013" y="8576"/>
                  </a:cubicBezTo>
                  <a:cubicBezTo>
                    <a:pt x="6803" y="8576"/>
                    <a:pt x="6803" y="7941"/>
                    <a:pt x="6594" y="7624"/>
                  </a:cubicBezTo>
                  <a:cubicBezTo>
                    <a:pt x="6594" y="7941"/>
                    <a:pt x="6803" y="8576"/>
                    <a:pt x="6594" y="8894"/>
                  </a:cubicBezTo>
                  <a:cubicBezTo>
                    <a:pt x="6594" y="9212"/>
                    <a:pt x="6594" y="9212"/>
                    <a:pt x="6594" y="9212"/>
                  </a:cubicBezTo>
                  <a:cubicBezTo>
                    <a:pt x="6594" y="9529"/>
                    <a:pt x="6803" y="9529"/>
                    <a:pt x="6594" y="9847"/>
                  </a:cubicBezTo>
                  <a:cubicBezTo>
                    <a:pt x="6594" y="9212"/>
                    <a:pt x="6594" y="8894"/>
                    <a:pt x="6594" y="8259"/>
                  </a:cubicBezTo>
                  <a:cubicBezTo>
                    <a:pt x="6384" y="7941"/>
                    <a:pt x="6384" y="7624"/>
                    <a:pt x="6384" y="7624"/>
                  </a:cubicBezTo>
                  <a:cubicBezTo>
                    <a:pt x="6174" y="7624"/>
                    <a:pt x="6174" y="7624"/>
                    <a:pt x="5965" y="7941"/>
                  </a:cubicBezTo>
                  <a:cubicBezTo>
                    <a:pt x="6174" y="7624"/>
                    <a:pt x="6384" y="7306"/>
                    <a:pt x="6174" y="6671"/>
                  </a:cubicBezTo>
                  <a:cubicBezTo>
                    <a:pt x="6174" y="6671"/>
                    <a:pt x="5965" y="6988"/>
                    <a:pt x="5965" y="6988"/>
                  </a:cubicBezTo>
                  <a:cubicBezTo>
                    <a:pt x="5965" y="6988"/>
                    <a:pt x="6174" y="6671"/>
                    <a:pt x="5965" y="6353"/>
                  </a:cubicBezTo>
                  <a:cubicBezTo>
                    <a:pt x="5965" y="6353"/>
                    <a:pt x="5755" y="6353"/>
                    <a:pt x="5755" y="6353"/>
                  </a:cubicBezTo>
                  <a:cubicBezTo>
                    <a:pt x="5335" y="6353"/>
                    <a:pt x="5755" y="5718"/>
                    <a:pt x="5335" y="5400"/>
                  </a:cubicBezTo>
                  <a:cubicBezTo>
                    <a:pt x="5545" y="5400"/>
                    <a:pt x="5545" y="6035"/>
                    <a:pt x="5755" y="6035"/>
                  </a:cubicBezTo>
                  <a:cubicBezTo>
                    <a:pt x="5965" y="6353"/>
                    <a:pt x="6174" y="6035"/>
                    <a:pt x="6174" y="5718"/>
                  </a:cubicBezTo>
                  <a:cubicBezTo>
                    <a:pt x="6174" y="5718"/>
                    <a:pt x="5965" y="5400"/>
                    <a:pt x="5965" y="5718"/>
                  </a:cubicBezTo>
                  <a:cubicBezTo>
                    <a:pt x="5965" y="5400"/>
                    <a:pt x="6174" y="5400"/>
                    <a:pt x="6174" y="5400"/>
                  </a:cubicBezTo>
                  <a:cubicBezTo>
                    <a:pt x="6174" y="5082"/>
                    <a:pt x="6384" y="4765"/>
                    <a:pt x="6174" y="4765"/>
                  </a:cubicBezTo>
                  <a:cubicBezTo>
                    <a:pt x="6384" y="4765"/>
                    <a:pt x="6384" y="4447"/>
                    <a:pt x="6174" y="4447"/>
                  </a:cubicBezTo>
                  <a:cubicBezTo>
                    <a:pt x="6174" y="4129"/>
                    <a:pt x="6174" y="4447"/>
                    <a:pt x="5965" y="4447"/>
                  </a:cubicBezTo>
                  <a:cubicBezTo>
                    <a:pt x="5965" y="4447"/>
                    <a:pt x="6174" y="4129"/>
                    <a:pt x="6174" y="4129"/>
                  </a:cubicBezTo>
                  <a:cubicBezTo>
                    <a:pt x="5965" y="4129"/>
                    <a:pt x="5755" y="4447"/>
                    <a:pt x="5755" y="4129"/>
                  </a:cubicBezTo>
                  <a:cubicBezTo>
                    <a:pt x="5965" y="4129"/>
                    <a:pt x="5965" y="4129"/>
                    <a:pt x="6174" y="3812"/>
                  </a:cubicBezTo>
                  <a:cubicBezTo>
                    <a:pt x="6174" y="3494"/>
                    <a:pt x="5965" y="3812"/>
                    <a:pt x="5965" y="3812"/>
                  </a:cubicBezTo>
                  <a:cubicBezTo>
                    <a:pt x="5755" y="3812"/>
                    <a:pt x="5755" y="3494"/>
                    <a:pt x="5965" y="3494"/>
                  </a:cubicBezTo>
                  <a:cubicBezTo>
                    <a:pt x="5755" y="3176"/>
                    <a:pt x="5755" y="3176"/>
                    <a:pt x="5545" y="3176"/>
                  </a:cubicBezTo>
                  <a:cubicBezTo>
                    <a:pt x="5545" y="3494"/>
                    <a:pt x="5755" y="3494"/>
                    <a:pt x="5545" y="3812"/>
                  </a:cubicBezTo>
                  <a:cubicBezTo>
                    <a:pt x="5545" y="3494"/>
                    <a:pt x="5545" y="3494"/>
                    <a:pt x="5545" y="3494"/>
                  </a:cubicBezTo>
                  <a:cubicBezTo>
                    <a:pt x="5545" y="3176"/>
                    <a:pt x="5545" y="3494"/>
                    <a:pt x="5545" y="3176"/>
                  </a:cubicBezTo>
                  <a:cubicBezTo>
                    <a:pt x="5335" y="3176"/>
                    <a:pt x="5545" y="2859"/>
                    <a:pt x="5335" y="2859"/>
                  </a:cubicBezTo>
                  <a:cubicBezTo>
                    <a:pt x="5335" y="2859"/>
                    <a:pt x="5335" y="2541"/>
                    <a:pt x="5335" y="2541"/>
                  </a:cubicBezTo>
                  <a:cubicBezTo>
                    <a:pt x="5335" y="2541"/>
                    <a:pt x="5335" y="2541"/>
                    <a:pt x="5126" y="2541"/>
                  </a:cubicBezTo>
                  <a:cubicBezTo>
                    <a:pt x="5126" y="2541"/>
                    <a:pt x="5126" y="2224"/>
                    <a:pt x="4916" y="2224"/>
                  </a:cubicBezTo>
                  <a:cubicBezTo>
                    <a:pt x="5126" y="2224"/>
                    <a:pt x="5126" y="1906"/>
                    <a:pt x="4916" y="1906"/>
                  </a:cubicBezTo>
                  <a:cubicBezTo>
                    <a:pt x="4916" y="1906"/>
                    <a:pt x="4706" y="1906"/>
                    <a:pt x="4706" y="1906"/>
                  </a:cubicBezTo>
                  <a:cubicBezTo>
                    <a:pt x="4706" y="1906"/>
                    <a:pt x="4706" y="1906"/>
                    <a:pt x="4706" y="1906"/>
                  </a:cubicBezTo>
                  <a:cubicBezTo>
                    <a:pt x="4706" y="1906"/>
                    <a:pt x="4706" y="1906"/>
                    <a:pt x="4706" y="1906"/>
                  </a:cubicBezTo>
                  <a:cubicBezTo>
                    <a:pt x="4706" y="1906"/>
                    <a:pt x="4497" y="1906"/>
                    <a:pt x="4497" y="1906"/>
                  </a:cubicBezTo>
                  <a:cubicBezTo>
                    <a:pt x="4497" y="1906"/>
                    <a:pt x="4497" y="1588"/>
                    <a:pt x="4497" y="1588"/>
                  </a:cubicBezTo>
                  <a:cubicBezTo>
                    <a:pt x="4497" y="1271"/>
                    <a:pt x="4497" y="1271"/>
                    <a:pt x="4287" y="953"/>
                  </a:cubicBezTo>
                  <a:cubicBezTo>
                    <a:pt x="4287" y="953"/>
                    <a:pt x="4077" y="635"/>
                    <a:pt x="4077" y="318"/>
                  </a:cubicBezTo>
                  <a:cubicBezTo>
                    <a:pt x="4077" y="635"/>
                    <a:pt x="4077" y="635"/>
                    <a:pt x="4077" y="635"/>
                  </a:cubicBezTo>
                  <a:cubicBezTo>
                    <a:pt x="4077" y="635"/>
                    <a:pt x="3867" y="635"/>
                    <a:pt x="3867" y="635"/>
                  </a:cubicBezTo>
                  <a:cubicBezTo>
                    <a:pt x="3658" y="635"/>
                    <a:pt x="3867" y="635"/>
                    <a:pt x="3658" y="635"/>
                  </a:cubicBezTo>
                  <a:cubicBezTo>
                    <a:pt x="3658" y="953"/>
                    <a:pt x="3658" y="953"/>
                    <a:pt x="3448" y="635"/>
                  </a:cubicBezTo>
                  <a:cubicBezTo>
                    <a:pt x="3238" y="635"/>
                    <a:pt x="3238" y="318"/>
                    <a:pt x="3029" y="318"/>
                  </a:cubicBezTo>
                  <a:cubicBezTo>
                    <a:pt x="3238" y="635"/>
                    <a:pt x="3238" y="635"/>
                    <a:pt x="3238" y="635"/>
                  </a:cubicBezTo>
                  <a:cubicBezTo>
                    <a:pt x="3238" y="635"/>
                    <a:pt x="3029" y="635"/>
                    <a:pt x="2819" y="635"/>
                  </a:cubicBezTo>
                  <a:cubicBezTo>
                    <a:pt x="3029" y="635"/>
                    <a:pt x="3029" y="635"/>
                    <a:pt x="3029" y="953"/>
                  </a:cubicBezTo>
                  <a:cubicBezTo>
                    <a:pt x="2819" y="635"/>
                    <a:pt x="2819" y="635"/>
                    <a:pt x="2819" y="635"/>
                  </a:cubicBezTo>
                  <a:cubicBezTo>
                    <a:pt x="2819" y="953"/>
                    <a:pt x="2819" y="953"/>
                    <a:pt x="3029" y="953"/>
                  </a:cubicBezTo>
                  <a:cubicBezTo>
                    <a:pt x="3029" y="1588"/>
                    <a:pt x="2819" y="1271"/>
                    <a:pt x="2609" y="1271"/>
                  </a:cubicBezTo>
                  <a:cubicBezTo>
                    <a:pt x="2609" y="1271"/>
                    <a:pt x="2609" y="1271"/>
                    <a:pt x="2819" y="1588"/>
                  </a:cubicBezTo>
                  <a:cubicBezTo>
                    <a:pt x="2819" y="1588"/>
                    <a:pt x="3029" y="1588"/>
                    <a:pt x="3029" y="1588"/>
                  </a:cubicBezTo>
                  <a:cubicBezTo>
                    <a:pt x="3238" y="1588"/>
                    <a:pt x="3238" y="1271"/>
                    <a:pt x="3448" y="1271"/>
                  </a:cubicBezTo>
                  <a:cubicBezTo>
                    <a:pt x="3448" y="1271"/>
                    <a:pt x="3238" y="1588"/>
                    <a:pt x="3448" y="1588"/>
                  </a:cubicBezTo>
                  <a:cubicBezTo>
                    <a:pt x="3448" y="1588"/>
                    <a:pt x="3658" y="1271"/>
                    <a:pt x="3658" y="1271"/>
                  </a:cubicBezTo>
                  <a:cubicBezTo>
                    <a:pt x="3658" y="1271"/>
                    <a:pt x="3448" y="1588"/>
                    <a:pt x="3658" y="1588"/>
                  </a:cubicBezTo>
                  <a:cubicBezTo>
                    <a:pt x="3658" y="1906"/>
                    <a:pt x="3867" y="1271"/>
                    <a:pt x="4077" y="1588"/>
                  </a:cubicBezTo>
                  <a:cubicBezTo>
                    <a:pt x="3867" y="1588"/>
                    <a:pt x="3867" y="1906"/>
                    <a:pt x="3867" y="1906"/>
                  </a:cubicBezTo>
                  <a:cubicBezTo>
                    <a:pt x="3867" y="1906"/>
                    <a:pt x="4077" y="1906"/>
                    <a:pt x="4287" y="1906"/>
                  </a:cubicBezTo>
                  <a:cubicBezTo>
                    <a:pt x="4077" y="1906"/>
                    <a:pt x="3867" y="2224"/>
                    <a:pt x="3867" y="2224"/>
                  </a:cubicBezTo>
                  <a:cubicBezTo>
                    <a:pt x="3867" y="2541"/>
                    <a:pt x="3658" y="1906"/>
                    <a:pt x="3448" y="1906"/>
                  </a:cubicBezTo>
                  <a:cubicBezTo>
                    <a:pt x="3448" y="1906"/>
                    <a:pt x="3029" y="1906"/>
                    <a:pt x="3029" y="2224"/>
                  </a:cubicBezTo>
                  <a:cubicBezTo>
                    <a:pt x="3029" y="2541"/>
                    <a:pt x="3448" y="2859"/>
                    <a:pt x="3658" y="2859"/>
                  </a:cubicBezTo>
                  <a:cubicBezTo>
                    <a:pt x="3658" y="3176"/>
                    <a:pt x="3867" y="3176"/>
                    <a:pt x="3867" y="3176"/>
                  </a:cubicBezTo>
                  <a:cubicBezTo>
                    <a:pt x="4077" y="3176"/>
                    <a:pt x="4077" y="3176"/>
                    <a:pt x="4287" y="3176"/>
                  </a:cubicBezTo>
                  <a:cubicBezTo>
                    <a:pt x="4077" y="3176"/>
                    <a:pt x="4077" y="3176"/>
                    <a:pt x="4077" y="3494"/>
                  </a:cubicBezTo>
                  <a:cubicBezTo>
                    <a:pt x="3867" y="3494"/>
                    <a:pt x="4077" y="3812"/>
                    <a:pt x="4077" y="4129"/>
                  </a:cubicBezTo>
                  <a:cubicBezTo>
                    <a:pt x="4077" y="4129"/>
                    <a:pt x="4287" y="4447"/>
                    <a:pt x="4287" y="4447"/>
                  </a:cubicBezTo>
                  <a:cubicBezTo>
                    <a:pt x="4287" y="4447"/>
                    <a:pt x="4077" y="5082"/>
                    <a:pt x="4077" y="5082"/>
                  </a:cubicBezTo>
                  <a:cubicBezTo>
                    <a:pt x="4077" y="4765"/>
                    <a:pt x="4077" y="4447"/>
                    <a:pt x="4077" y="4447"/>
                  </a:cubicBezTo>
                  <a:cubicBezTo>
                    <a:pt x="4077" y="4447"/>
                    <a:pt x="4077" y="4447"/>
                    <a:pt x="4077" y="4447"/>
                  </a:cubicBezTo>
                  <a:cubicBezTo>
                    <a:pt x="4077" y="4447"/>
                    <a:pt x="4077" y="4129"/>
                    <a:pt x="3867" y="4129"/>
                  </a:cubicBezTo>
                  <a:cubicBezTo>
                    <a:pt x="3867" y="4129"/>
                    <a:pt x="3658" y="4765"/>
                    <a:pt x="3658" y="5082"/>
                  </a:cubicBezTo>
                  <a:cubicBezTo>
                    <a:pt x="3658" y="4765"/>
                    <a:pt x="3658" y="4765"/>
                    <a:pt x="3867" y="4447"/>
                  </a:cubicBezTo>
                  <a:cubicBezTo>
                    <a:pt x="3867" y="4129"/>
                    <a:pt x="3867" y="3812"/>
                    <a:pt x="3658" y="3812"/>
                  </a:cubicBezTo>
                  <a:cubicBezTo>
                    <a:pt x="3658" y="3494"/>
                    <a:pt x="3658" y="3176"/>
                    <a:pt x="3448" y="3494"/>
                  </a:cubicBezTo>
                  <a:cubicBezTo>
                    <a:pt x="3448" y="3812"/>
                    <a:pt x="3448" y="4129"/>
                    <a:pt x="3238" y="4447"/>
                  </a:cubicBezTo>
                  <a:cubicBezTo>
                    <a:pt x="3238" y="4129"/>
                    <a:pt x="3238" y="4129"/>
                    <a:pt x="3238" y="3812"/>
                  </a:cubicBezTo>
                  <a:cubicBezTo>
                    <a:pt x="3238" y="4129"/>
                    <a:pt x="3238" y="4129"/>
                    <a:pt x="3029" y="4129"/>
                  </a:cubicBezTo>
                  <a:cubicBezTo>
                    <a:pt x="3238" y="4129"/>
                    <a:pt x="3238" y="3812"/>
                    <a:pt x="3238" y="3812"/>
                  </a:cubicBezTo>
                  <a:cubicBezTo>
                    <a:pt x="3238" y="3812"/>
                    <a:pt x="3238" y="3812"/>
                    <a:pt x="3238" y="3812"/>
                  </a:cubicBezTo>
                  <a:cubicBezTo>
                    <a:pt x="3238" y="3176"/>
                    <a:pt x="2819" y="4129"/>
                    <a:pt x="2819" y="4129"/>
                  </a:cubicBezTo>
                  <a:cubicBezTo>
                    <a:pt x="3029" y="3812"/>
                    <a:pt x="3029" y="3494"/>
                    <a:pt x="3029" y="3176"/>
                  </a:cubicBezTo>
                  <a:cubicBezTo>
                    <a:pt x="3029" y="2859"/>
                    <a:pt x="2819" y="3176"/>
                    <a:pt x="2819" y="3176"/>
                  </a:cubicBezTo>
                  <a:cubicBezTo>
                    <a:pt x="2819" y="2859"/>
                    <a:pt x="2400" y="2224"/>
                    <a:pt x="1980" y="2541"/>
                  </a:cubicBezTo>
                  <a:cubicBezTo>
                    <a:pt x="2190" y="2541"/>
                    <a:pt x="1980" y="2541"/>
                    <a:pt x="1980" y="2541"/>
                  </a:cubicBezTo>
                  <a:cubicBezTo>
                    <a:pt x="1980" y="2541"/>
                    <a:pt x="1770" y="2859"/>
                    <a:pt x="1770" y="2859"/>
                  </a:cubicBezTo>
                  <a:cubicBezTo>
                    <a:pt x="1770" y="2859"/>
                    <a:pt x="1980" y="2859"/>
                    <a:pt x="1980" y="2859"/>
                  </a:cubicBezTo>
                  <a:cubicBezTo>
                    <a:pt x="2190" y="2859"/>
                    <a:pt x="2190" y="3176"/>
                    <a:pt x="2190" y="3176"/>
                  </a:cubicBezTo>
                  <a:cubicBezTo>
                    <a:pt x="1980" y="2859"/>
                    <a:pt x="1770" y="2859"/>
                    <a:pt x="1770" y="3176"/>
                  </a:cubicBezTo>
                  <a:cubicBezTo>
                    <a:pt x="1770" y="3176"/>
                    <a:pt x="1980" y="3494"/>
                    <a:pt x="1980" y="3494"/>
                  </a:cubicBezTo>
                  <a:cubicBezTo>
                    <a:pt x="2190" y="3812"/>
                    <a:pt x="2190" y="3812"/>
                    <a:pt x="2190" y="3812"/>
                  </a:cubicBezTo>
                  <a:cubicBezTo>
                    <a:pt x="2190" y="3812"/>
                    <a:pt x="2190" y="3812"/>
                    <a:pt x="2190" y="3812"/>
                  </a:cubicBezTo>
                  <a:cubicBezTo>
                    <a:pt x="1980" y="3812"/>
                    <a:pt x="1770" y="3176"/>
                    <a:pt x="1561" y="3176"/>
                  </a:cubicBezTo>
                  <a:cubicBezTo>
                    <a:pt x="1141" y="3494"/>
                    <a:pt x="1561" y="4129"/>
                    <a:pt x="1561" y="4129"/>
                  </a:cubicBezTo>
                  <a:cubicBezTo>
                    <a:pt x="1561" y="4129"/>
                    <a:pt x="1770" y="4129"/>
                    <a:pt x="1770" y="4447"/>
                  </a:cubicBezTo>
                  <a:cubicBezTo>
                    <a:pt x="1980" y="4447"/>
                    <a:pt x="1980" y="4447"/>
                    <a:pt x="1980" y="4765"/>
                  </a:cubicBezTo>
                  <a:cubicBezTo>
                    <a:pt x="2190" y="4765"/>
                    <a:pt x="2400" y="5082"/>
                    <a:pt x="2609" y="5082"/>
                  </a:cubicBezTo>
                  <a:cubicBezTo>
                    <a:pt x="2400" y="5082"/>
                    <a:pt x="2400" y="4765"/>
                    <a:pt x="2190" y="4765"/>
                  </a:cubicBezTo>
                  <a:cubicBezTo>
                    <a:pt x="2190" y="4765"/>
                    <a:pt x="1980" y="4765"/>
                    <a:pt x="1980" y="4765"/>
                  </a:cubicBezTo>
                  <a:cubicBezTo>
                    <a:pt x="1980" y="4765"/>
                    <a:pt x="1980" y="4765"/>
                    <a:pt x="1770" y="4765"/>
                  </a:cubicBezTo>
                  <a:cubicBezTo>
                    <a:pt x="1561" y="4765"/>
                    <a:pt x="1351" y="4129"/>
                    <a:pt x="1351" y="4765"/>
                  </a:cubicBezTo>
                  <a:cubicBezTo>
                    <a:pt x="1351" y="5400"/>
                    <a:pt x="1561" y="5400"/>
                    <a:pt x="1770" y="5718"/>
                  </a:cubicBezTo>
                  <a:cubicBezTo>
                    <a:pt x="1980" y="5718"/>
                    <a:pt x="2190" y="5718"/>
                    <a:pt x="2400" y="5718"/>
                  </a:cubicBezTo>
                  <a:cubicBezTo>
                    <a:pt x="2400" y="5718"/>
                    <a:pt x="2400" y="5400"/>
                    <a:pt x="2609" y="5400"/>
                  </a:cubicBezTo>
                  <a:cubicBezTo>
                    <a:pt x="2609" y="5400"/>
                    <a:pt x="2400" y="5718"/>
                    <a:pt x="2609" y="5718"/>
                  </a:cubicBezTo>
                  <a:cubicBezTo>
                    <a:pt x="2400" y="5718"/>
                    <a:pt x="2190" y="5718"/>
                    <a:pt x="1980" y="5718"/>
                  </a:cubicBezTo>
                  <a:cubicBezTo>
                    <a:pt x="1770" y="6035"/>
                    <a:pt x="2400" y="6035"/>
                    <a:pt x="2400" y="6035"/>
                  </a:cubicBezTo>
                  <a:cubicBezTo>
                    <a:pt x="2400" y="6353"/>
                    <a:pt x="2190" y="6353"/>
                    <a:pt x="2190" y="6353"/>
                  </a:cubicBezTo>
                  <a:cubicBezTo>
                    <a:pt x="2190" y="6671"/>
                    <a:pt x="2190" y="6353"/>
                    <a:pt x="1980" y="6353"/>
                  </a:cubicBezTo>
                  <a:cubicBezTo>
                    <a:pt x="1980" y="6353"/>
                    <a:pt x="1980" y="6353"/>
                    <a:pt x="1980" y="6353"/>
                  </a:cubicBezTo>
                  <a:cubicBezTo>
                    <a:pt x="1770" y="6988"/>
                    <a:pt x="1980" y="6353"/>
                    <a:pt x="1770" y="6035"/>
                  </a:cubicBezTo>
                  <a:cubicBezTo>
                    <a:pt x="1561" y="5718"/>
                    <a:pt x="1351" y="5400"/>
                    <a:pt x="932" y="5400"/>
                  </a:cubicBezTo>
                  <a:cubicBezTo>
                    <a:pt x="722" y="5082"/>
                    <a:pt x="722" y="5400"/>
                    <a:pt x="932" y="5718"/>
                  </a:cubicBezTo>
                  <a:cubicBezTo>
                    <a:pt x="932" y="6353"/>
                    <a:pt x="1351" y="6353"/>
                    <a:pt x="1351" y="6671"/>
                  </a:cubicBezTo>
                  <a:cubicBezTo>
                    <a:pt x="1141" y="6671"/>
                    <a:pt x="1141" y="6353"/>
                    <a:pt x="932" y="6353"/>
                  </a:cubicBezTo>
                  <a:cubicBezTo>
                    <a:pt x="932" y="6671"/>
                    <a:pt x="1141" y="7306"/>
                    <a:pt x="1351" y="7306"/>
                  </a:cubicBezTo>
                  <a:cubicBezTo>
                    <a:pt x="1141" y="7624"/>
                    <a:pt x="512" y="6035"/>
                    <a:pt x="302" y="6671"/>
                  </a:cubicBezTo>
                  <a:cubicBezTo>
                    <a:pt x="302" y="6671"/>
                    <a:pt x="302" y="6988"/>
                    <a:pt x="302" y="6988"/>
                  </a:cubicBezTo>
                  <a:cubicBezTo>
                    <a:pt x="302" y="6988"/>
                    <a:pt x="93" y="6988"/>
                    <a:pt x="93" y="7306"/>
                  </a:cubicBezTo>
                  <a:cubicBezTo>
                    <a:pt x="93" y="7306"/>
                    <a:pt x="-117" y="7306"/>
                    <a:pt x="93" y="7624"/>
                  </a:cubicBezTo>
                  <a:cubicBezTo>
                    <a:pt x="302" y="7624"/>
                    <a:pt x="722" y="7306"/>
                    <a:pt x="932" y="7624"/>
                  </a:cubicBezTo>
                  <a:cubicBezTo>
                    <a:pt x="1141" y="7624"/>
                    <a:pt x="1141" y="7624"/>
                    <a:pt x="1141" y="7941"/>
                  </a:cubicBezTo>
                  <a:cubicBezTo>
                    <a:pt x="1141" y="7624"/>
                    <a:pt x="1141" y="7941"/>
                    <a:pt x="1141" y="7624"/>
                  </a:cubicBezTo>
                  <a:cubicBezTo>
                    <a:pt x="1141" y="7941"/>
                    <a:pt x="1141" y="7941"/>
                    <a:pt x="1141" y="7941"/>
                  </a:cubicBezTo>
                  <a:cubicBezTo>
                    <a:pt x="1141" y="8259"/>
                    <a:pt x="1351" y="7941"/>
                    <a:pt x="1351" y="7941"/>
                  </a:cubicBezTo>
                  <a:cubicBezTo>
                    <a:pt x="1561" y="7941"/>
                    <a:pt x="1770" y="7941"/>
                    <a:pt x="1770" y="7624"/>
                  </a:cubicBezTo>
                  <a:cubicBezTo>
                    <a:pt x="1770" y="7624"/>
                    <a:pt x="1980" y="7624"/>
                    <a:pt x="2190" y="7624"/>
                  </a:cubicBezTo>
                  <a:cubicBezTo>
                    <a:pt x="2190" y="7624"/>
                    <a:pt x="2190" y="7306"/>
                    <a:pt x="2190" y="7306"/>
                  </a:cubicBezTo>
                  <a:cubicBezTo>
                    <a:pt x="2190" y="7306"/>
                    <a:pt x="2190" y="7306"/>
                    <a:pt x="2190" y="7306"/>
                  </a:cubicBezTo>
                  <a:cubicBezTo>
                    <a:pt x="2400" y="7624"/>
                    <a:pt x="2609" y="7624"/>
                    <a:pt x="2609" y="7306"/>
                  </a:cubicBezTo>
                  <a:cubicBezTo>
                    <a:pt x="2609" y="7306"/>
                    <a:pt x="2609" y="6988"/>
                    <a:pt x="2609" y="6988"/>
                  </a:cubicBezTo>
                  <a:cubicBezTo>
                    <a:pt x="2609" y="6988"/>
                    <a:pt x="2819" y="7306"/>
                    <a:pt x="3029" y="6988"/>
                  </a:cubicBezTo>
                  <a:cubicBezTo>
                    <a:pt x="3029" y="6988"/>
                    <a:pt x="3029" y="6988"/>
                    <a:pt x="3029" y="6671"/>
                  </a:cubicBezTo>
                  <a:cubicBezTo>
                    <a:pt x="3238" y="6988"/>
                    <a:pt x="3238" y="6988"/>
                    <a:pt x="3238" y="6671"/>
                  </a:cubicBezTo>
                  <a:cubicBezTo>
                    <a:pt x="3448" y="6671"/>
                    <a:pt x="3238" y="6988"/>
                    <a:pt x="3238" y="6988"/>
                  </a:cubicBezTo>
                  <a:cubicBezTo>
                    <a:pt x="3238" y="7306"/>
                    <a:pt x="3238" y="7306"/>
                    <a:pt x="3448" y="7306"/>
                  </a:cubicBezTo>
                  <a:cubicBezTo>
                    <a:pt x="3448" y="7306"/>
                    <a:pt x="3448" y="7624"/>
                    <a:pt x="3448" y="7306"/>
                  </a:cubicBezTo>
                  <a:cubicBezTo>
                    <a:pt x="3658" y="6988"/>
                    <a:pt x="3238" y="6353"/>
                    <a:pt x="3658" y="6671"/>
                  </a:cubicBezTo>
                  <a:cubicBezTo>
                    <a:pt x="3658" y="6671"/>
                    <a:pt x="3448" y="6988"/>
                    <a:pt x="3658" y="6988"/>
                  </a:cubicBezTo>
                  <a:cubicBezTo>
                    <a:pt x="3658" y="7306"/>
                    <a:pt x="3658" y="7306"/>
                    <a:pt x="3658" y="6988"/>
                  </a:cubicBezTo>
                  <a:cubicBezTo>
                    <a:pt x="3867" y="7624"/>
                    <a:pt x="3867" y="6671"/>
                    <a:pt x="3867" y="6353"/>
                  </a:cubicBezTo>
                  <a:cubicBezTo>
                    <a:pt x="3867" y="6671"/>
                    <a:pt x="3867" y="7306"/>
                    <a:pt x="4077" y="7306"/>
                  </a:cubicBezTo>
                  <a:cubicBezTo>
                    <a:pt x="4077" y="7306"/>
                    <a:pt x="4077" y="7306"/>
                    <a:pt x="4077" y="6988"/>
                  </a:cubicBezTo>
                  <a:cubicBezTo>
                    <a:pt x="4287" y="7306"/>
                    <a:pt x="4287" y="6988"/>
                    <a:pt x="4287" y="6988"/>
                  </a:cubicBezTo>
                  <a:cubicBezTo>
                    <a:pt x="4287" y="6988"/>
                    <a:pt x="4287" y="7306"/>
                    <a:pt x="4287" y="7306"/>
                  </a:cubicBezTo>
                  <a:cubicBezTo>
                    <a:pt x="4497" y="7306"/>
                    <a:pt x="4497" y="6988"/>
                    <a:pt x="4706" y="6671"/>
                  </a:cubicBezTo>
                  <a:cubicBezTo>
                    <a:pt x="4706" y="6988"/>
                    <a:pt x="4706" y="6988"/>
                    <a:pt x="4706" y="6988"/>
                  </a:cubicBezTo>
                  <a:cubicBezTo>
                    <a:pt x="4497" y="7306"/>
                    <a:pt x="4497" y="7306"/>
                    <a:pt x="4287" y="7306"/>
                  </a:cubicBezTo>
                  <a:cubicBezTo>
                    <a:pt x="4077" y="7306"/>
                    <a:pt x="4077" y="7306"/>
                    <a:pt x="4287" y="7624"/>
                  </a:cubicBezTo>
                  <a:cubicBezTo>
                    <a:pt x="4497" y="8259"/>
                    <a:pt x="4706" y="7624"/>
                    <a:pt x="4706" y="7306"/>
                  </a:cubicBezTo>
                  <a:cubicBezTo>
                    <a:pt x="4706" y="7306"/>
                    <a:pt x="4916" y="7624"/>
                    <a:pt x="4916" y="7306"/>
                  </a:cubicBezTo>
                  <a:cubicBezTo>
                    <a:pt x="4916" y="7306"/>
                    <a:pt x="4916" y="7306"/>
                    <a:pt x="4916" y="7306"/>
                  </a:cubicBezTo>
                  <a:cubicBezTo>
                    <a:pt x="4916" y="7624"/>
                    <a:pt x="5126" y="7624"/>
                    <a:pt x="4916" y="7941"/>
                  </a:cubicBezTo>
                  <a:cubicBezTo>
                    <a:pt x="5126" y="7941"/>
                    <a:pt x="5335" y="7941"/>
                    <a:pt x="5545" y="7624"/>
                  </a:cubicBezTo>
                  <a:cubicBezTo>
                    <a:pt x="5335" y="7941"/>
                    <a:pt x="4916" y="7941"/>
                    <a:pt x="5126" y="8259"/>
                  </a:cubicBezTo>
                  <a:cubicBezTo>
                    <a:pt x="5126" y="8259"/>
                    <a:pt x="4916" y="8259"/>
                    <a:pt x="4916" y="8259"/>
                  </a:cubicBezTo>
                  <a:cubicBezTo>
                    <a:pt x="4916" y="8576"/>
                    <a:pt x="4497" y="8576"/>
                    <a:pt x="4287" y="8894"/>
                  </a:cubicBezTo>
                  <a:cubicBezTo>
                    <a:pt x="4287" y="8894"/>
                    <a:pt x="4287" y="8894"/>
                    <a:pt x="4287" y="9212"/>
                  </a:cubicBezTo>
                  <a:cubicBezTo>
                    <a:pt x="4287" y="9212"/>
                    <a:pt x="4077" y="9212"/>
                    <a:pt x="4077" y="9212"/>
                  </a:cubicBezTo>
                  <a:cubicBezTo>
                    <a:pt x="4077" y="9212"/>
                    <a:pt x="3867" y="9529"/>
                    <a:pt x="3867" y="9529"/>
                  </a:cubicBezTo>
                  <a:cubicBezTo>
                    <a:pt x="3867" y="9529"/>
                    <a:pt x="4077" y="9529"/>
                    <a:pt x="4077" y="9847"/>
                  </a:cubicBezTo>
                  <a:cubicBezTo>
                    <a:pt x="3867" y="9529"/>
                    <a:pt x="3867" y="9529"/>
                    <a:pt x="3867" y="9847"/>
                  </a:cubicBezTo>
                  <a:cubicBezTo>
                    <a:pt x="3867" y="9847"/>
                    <a:pt x="4077" y="9847"/>
                    <a:pt x="4077" y="9847"/>
                  </a:cubicBezTo>
                  <a:cubicBezTo>
                    <a:pt x="4077" y="9847"/>
                    <a:pt x="4287" y="9847"/>
                    <a:pt x="4287" y="9847"/>
                  </a:cubicBezTo>
                  <a:cubicBezTo>
                    <a:pt x="4497" y="10165"/>
                    <a:pt x="4916" y="10165"/>
                    <a:pt x="5126" y="9847"/>
                  </a:cubicBezTo>
                  <a:cubicBezTo>
                    <a:pt x="5126" y="9847"/>
                    <a:pt x="5335" y="9529"/>
                    <a:pt x="5335" y="9529"/>
                  </a:cubicBezTo>
                  <a:cubicBezTo>
                    <a:pt x="5545" y="9529"/>
                    <a:pt x="5335" y="10165"/>
                    <a:pt x="5126" y="10482"/>
                  </a:cubicBezTo>
                  <a:cubicBezTo>
                    <a:pt x="5545" y="10482"/>
                    <a:pt x="5126" y="10800"/>
                    <a:pt x="4916" y="10800"/>
                  </a:cubicBezTo>
                  <a:cubicBezTo>
                    <a:pt x="4916" y="10800"/>
                    <a:pt x="4706" y="10800"/>
                    <a:pt x="4497" y="10800"/>
                  </a:cubicBezTo>
                  <a:cubicBezTo>
                    <a:pt x="4287" y="10482"/>
                    <a:pt x="4077" y="10482"/>
                    <a:pt x="3867" y="10482"/>
                  </a:cubicBezTo>
                  <a:cubicBezTo>
                    <a:pt x="3867" y="10482"/>
                    <a:pt x="3658" y="10800"/>
                    <a:pt x="3658" y="10800"/>
                  </a:cubicBezTo>
                  <a:cubicBezTo>
                    <a:pt x="3658" y="10800"/>
                    <a:pt x="3867" y="11118"/>
                    <a:pt x="3867" y="11118"/>
                  </a:cubicBezTo>
                  <a:cubicBezTo>
                    <a:pt x="3658" y="11118"/>
                    <a:pt x="3658" y="10800"/>
                    <a:pt x="3658" y="10800"/>
                  </a:cubicBezTo>
                  <a:cubicBezTo>
                    <a:pt x="3448" y="10800"/>
                    <a:pt x="3448" y="10800"/>
                    <a:pt x="3448" y="10800"/>
                  </a:cubicBezTo>
                  <a:cubicBezTo>
                    <a:pt x="3658" y="10800"/>
                    <a:pt x="3658" y="10482"/>
                    <a:pt x="3448" y="10482"/>
                  </a:cubicBezTo>
                  <a:cubicBezTo>
                    <a:pt x="3448" y="10482"/>
                    <a:pt x="3448" y="10800"/>
                    <a:pt x="3238" y="10800"/>
                  </a:cubicBezTo>
                  <a:cubicBezTo>
                    <a:pt x="3238" y="10800"/>
                    <a:pt x="3238" y="10800"/>
                    <a:pt x="3238" y="10800"/>
                  </a:cubicBezTo>
                  <a:cubicBezTo>
                    <a:pt x="3238" y="10800"/>
                    <a:pt x="3448" y="10800"/>
                    <a:pt x="3448" y="10800"/>
                  </a:cubicBezTo>
                  <a:cubicBezTo>
                    <a:pt x="3238" y="10800"/>
                    <a:pt x="3238" y="10800"/>
                    <a:pt x="3029" y="11118"/>
                  </a:cubicBezTo>
                  <a:cubicBezTo>
                    <a:pt x="3029" y="10482"/>
                    <a:pt x="2819" y="11118"/>
                    <a:pt x="2819" y="11435"/>
                  </a:cubicBezTo>
                  <a:cubicBezTo>
                    <a:pt x="2609" y="11118"/>
                    <a:pt x="2609" y="11118"/>
                    <a:pt x="2819" y="10800"/>
                  </a:cubicBezTo>
                  <a:cubicBezTo>
                    <a:pt x="2609" y="10800"/>
                    <a:pt x="2609" y="10800"/>
                    <a:pt x="2609" y="11118"/>
                  </a:cubicBezTo>
                  <a:cubicBezTo>
                    <a:pt x="2609" y="11435"/>
                    <a:pt x="2609" y="11435"/>
                    <a:pt x="2400" y="11435"/>
                  </a:cubicBezTo>
                  <a:cubicBezTo>
                    <a:pt x="2400" y="11435"/>
                    <a:pt x="2400" y="11435"/>
                    <a:pt x="2400" y="11118"/>
                  </a:cubicBezTo>
                  <a:cubicBezTo>
                    <a:pt x="2400" y="11435"/>
                    <a:pt x="2400" y="11435"/>
                    <a:pt x="2400" y="11435"/>
                  </a:cubicBezTo>
                  <a:cubicBezTo>
                    <a:pt x="2400" y="11118"/>
                    <a:pt x="2400" y="11118"/>
                    <a:pt x="2190" y="11118"/>
                  </a:cubicBezTo>
                  <a:cubicBezTo>
                    <a:pt x="2190" y="11118"/>
                    <a:pt x="2190" y="11118"/>
                    <a:pt x="2190" y="11435"/>
                  </a:cubicBezTo>
                  <a:cubicBezTo>
                    <a:pt x="1980" y="11118"/>
                    <a:pt x="1770" y="11753"/>
                    <a:pt x="1561" y="11435"/>
                  </a:cubicBezTo>
                  <a:cubicBezTo>
                    <a:pt x="1351" y="11435"/>
                    <a:pt x="1351" y="11435"/>
                    <a:pt x="1141" y="11435"/>
                  </a:cubicBezTo>
                  <a:cubicBezTo>
                    <a:pt x="1141" y="11435"/>
                    <a:pt x="932" y="11753"/>
                    <a:pt x="932" y="11753"/>
                  </a:cubicBezTo>
                  <a:cubicBezTo>
                    <a:pt x="932" y="12071"/>
                    <a:pt x="1141" y="12706"/>
                    <a:pt x="1351" y="12706"/>
                  </a:cubicBezTo>
                  <a:cubicBezTo>
                    <a:pt x="1351" y="12706"/>
                    <a:pt x="1561" y="12706"/>
                    <a:pt x="1770" y="12706"/>
                  </a:cubicBezTo>
                  <a:cubicBezTo>
                    <a:pt x="1770" y="12706"/>
                    <a:pt x="1770" y="12071"/>
                    <a:pt x="1980" y="12071"/>
                  </a:cubicBezTo>
                  <a:cubicBezTo>
                    <a:pt x="1980" y="12071"/>
                    <a:pt x="1980" y="12388"/>
                    <a:pt x="1770" y="12388"/>
                  </a:cubicBezTo>
                  <a:cubicBezTo>
                    <a:pt x="2190" y="12388"/>
                    <a:pt x="1980" y="12388"/>
                    <a:pt x="2190" y="12071"/>
                  </a:cubicBezTo>
                  <a:cubicBezTo>
                    <a:pt x="2400" y="12071"/>
                    <a:pt x="2400" y="12071"/>
                    <a:pt x="2609" y="12071"/>
                  </a:cubicBezTo>
                  <a:cubicBezTo>
                    <a:pt x="2609" y="12071"/>
                    <a:pt x="2609" y="12388"/>
                    <a:pt x="2609" y="12388"/>
                  </a:cubicBezTo>
                  <a:cubicBezTo>
                    <a:pt x="2819" y="12388"/>
                    <a:pt x="2819" y="12388"/>
                    <a:pt x="2819" y="12388"/>
                  </a:cubicBezTo>
                  <a:cubicBezTo>
                    <a:pt x="3029" y="12388"/>
                    <a:pt x="3238" y="12388"/>
                    <a:pt x="3448" y="12388"/>
                  </a:cubicBezTo>
                  <a:cubicBezTo>
                    <a:pt x="3448" y="12388"/>
                    <a:pt x="3448" y="12388"/>
                    <a:pt x="3448" y="12388"/>
                  </a:cubicBezTo>
                  <a:cubicBezTo>
                    <a:pt x="3448" y="12388"/>
                    <a:pt x="3448" y="12388"/>
                    <a:pt x="3448" y="12388"/>
                  </a:cubicBezTo>
                  <a:cubicBezTo>
                    <a:pt x="3448" y="12388"/>
                    <a:pt x="3658" y="12388"/>
                    <a:pt x="3658" y="12388"/>
                  </a:cubicBezTo>
                  <a:cubicBezTo>
                    <a:pt x="3658" y="12388"/>
                    <a:pt x="3658" y="12388"/>
                    <a:pt x="3658" y="12388"/>
                  </a:cubicBezTo>
                  <a:cubicBezTo>
                    <a:pt x="3658" y="12706"/>
                    <a:pt x="3658" y="12388"/>
                    <a:pt x="3867" y="12388"/>
                  </a:cubicBezTo>
                  <a:cubicBezTo>
                    <a:pt x="3658" y="12388"/>
                    <a:pt x="3867" y="12071"/>
                    <a:pt x="4077" y="12388"/>
                  </a:cubicBezTo>
                  <a:cubicBezTo>
                    <a:pt x="4077" y="12388"/>
                    <a:pt x="4077" y="12071"/>
                    <a:pt x="4077" y="12388"/>
                  </a:cubicBezTo>
                  <a:cubicBezTo>
                    <a:pt x="4077" y="12388"/>
                    <a:pt x="4077" y="12071"/>
                    <a:pt x="4077" y="12071"/>
                  </a:cubicBezTo>
                  <a:cubicBezTo>
                    <a:pt x="4077" y="12388"/>
                    <a:pt x="4077" y="12388"/>
                    <a:pt x="4077" y="12388"/>
                  </a:cubicBezTo>
                  <a:cubicBezTo>
                    <a:pt x="4077" y="12388"/>
                    <a:pt x="4077" y="12388"/>
                    <a:pt x="4077" y="12388"/>
                  </a:cubicBezTo>
                  <a:cubicBezTo>
                    <a:pt x="4077" y="12388"/>
                    <a:pt x="4077" y="12388"/>
                    <a:pt x="4077" y="12388"/>
                  </a:cubicBezTo>
                  <a:cubicBezTo>
                    <a:pt x="4497" y="12388"/>
                    <a:pt x="4287" y="13024"/>
                    <a:pt x="4077" y="13024"/>
                  </a:cubicBezTo>
                  <a:cubicBezTo>
                    <a:pt x="4287" y="13341"/>
                    <a:pt x="4497" y="12706"/>
                    <a:pt x="4497" y="12706"/>
                  </a:cubicBezTo>
                  <a:cubicBezTo>
                    <a:pt x="4497" y="13024"/>
                    <a:pt x="4287" y="13024"/>
                    <a:pt x="4287" y="13024"/>
                  </a:cubicBezTo>
                  <a:cubicBezTo>
                    <a:pt x="4287" y="13024"/>
                    <a:pt x="4287" y="13341"/>
                    <a:pt x="4287" y="13341"/>
                  </a:cubicBezTo>
                  <a:cubicBezTo>
                    <a:pt x="4287" y="13341"/>
                    <a:pt x="4287" y="13341"/>
                    <a:pt x="4287" y="13341"/>
                  </a:cubicBezTo>
                  <a:cubicBezTo>
                    <a:pt x="4287" y="13341"/>
                    <a:pt x="4077" y="13341"/>
                    <a:pt x="4077" y="13341"/>
                  </a:cubicBezTo>
                  <a:cubicBezTo>
                    <a:pt x="4077" y="13341"/>
                    <a:pt x="4287" y="13659"/>
                    <a:pt x="4287" y="13659"/>
                  </a:cubicBezTo>
                  <a:cubicBezTo>
                    <a:pt x="4287" y="13976"/>
                    <a:pt x="4287" y="14294"/>
                    <a:pt x="4497" y="13976"/>
                  </a:cubicBezTo>
                  <a:cubicBezTo>
                    <a:pt x="4497" y="13976"/>
                    <a:pt x="4497" y="13976"/>
                    <a:pt x="4497" y="13976"/>
                  </a:cubicBezTo>
                  <a:cubicBezTo>
                    <a:pt x="4497" y="13976"/>
                    <a:pt x="4497" y="14294"/>
                    <a:pt x="4497" y="14612"/>
                  </a:cubicBezTo>
                  <a:cubicBezTo>
                    <a:pt x="4497" y="14294"/>
                    <a:pt x="4497" y="14294"/>
                    <a:pt x="4497" y="14294"/>
                  </a:cubicBezTo>
                  <a:cubicBezTo>
                    <a:pt x="4497" y="14612"/>
                    <a:pt x="4497" y="14612"/>
                    <a:pt x="4706" y="14612"/>
                  </a:cubicBezTo>
                  <a:cubicBezTo>
                    <a:pt x="4916" y="14294"/>
                    <a:pt x="4706" y="13976"/>
                    <a:pt x="4916" y="13976"/>
                  </a:cubicBezTo>
                  <a:cubicBezTo>
                    <a:pt x="4706" y="14612"/>
                    <a:pt x="5126" y="13976"/>
                    <a:pt x="5126" y="13976"/>
                  </a:cubicBezTo>
                  <a:cubicBezTo>
                    <a:pt x="5126" y="13659"/>
                    <a:pt x="5335" y="13659"/>
                    <a:pt x="5335" y="13659"/>
                  </a:cubicBezTo>
                  <a:cubicBezTo>
                    <a:pt x="5545" y="13341"/>
                    <a:pt x="5545" y="13341"/>
                    <a:pt x="5545" y="13341"/>
                  </a:cubicBezTo>
                  <a:cubicBezTo>
                    <a:pt x="5545" y="13341"/>
                    <a:pt x="5545" y="13341"/>
                    <a:pt x="5545" y="13341"/>
                  </a:cubicBezTo>
                  <a:cubicBezTo>
                    <a:pt x="5755" y="13341"/>
                    <a:pt x="5545" y="13341"/>
                    <a:pt x="5965" y="13341"/>
                  </a:cubicBezTo>
                  <a:cubicBezTo>
                    <a:pt x="5965" y="13341"/>
                    <a:pt x="5965" y="13341"/>
                    <a:pt x="5965" y="13341"/>
                  </a:cubicBezTo>
                  <a:cubicBezTo>
                    <a:pt x="5755" y="13341"/>
                    <a:pt x="5545" y="13341"/>
                    <a:pt x="5545" y="13659"/>
                  </a:cubicBezTo>
                  <a:cubicBezTo>
                    <a:pt x="5545" y="13659"/>
                    <a:pt x="5755" y="13659"/>
                    <a:pt x="5755" y="13659"/>
                  </a:cubicBezTo>
                  <a:cubicBezTo>
                    <a:pt x="5755" y="13659"/>
                    <a:pt x="5755" y="13659"/>
                    <a:pt x="5755" y="13659"/>
                  </a:cubicBezTo>
                  <a:cubicBezTo>
                    <a:pt x="5755" y="13659"/>
                    <a:pt x="5755" y="13976"/>
                    <a:pt x="5965" y="13976"/>
                  </a:cubicBezTo>
                  <a:cubicBezTo>
                    <a:pt x="5755" y="13976"/>
                    <a:pt x="5545" y="13659"/>
                    <a:pt x="5545" y="13659"/>
                  </a:cubicBezTo>
                  <a:cubicBezTo>
                    <a:pt x="5545" y="13659"/>
                    <a:pt x="5335" y="13659"/>
                    <a:pt x="5335" y="13976"/>
                  </a:cubicBezTo>
                  <a:cubicBezTo>
                    <a:pt x="5335" y="13976"/>
                    <a:pt x="5335" y="13976"/>
                    <a:pt x="5335" y="13976"/>
                  </a:cubicBezTo>
                  <a:cubicBezTo>
                    <a:pt x="5126" y="13976"/>
                    <a:pt x="4916" y="14294"/>
                    <a:pt x="4916" y="14612"/>
                  </a:cubicBezTo>
                  <a:cubicBezTo>
                    <a:pt x="4916" y="14612"/>
                    <a:pt x="4916" y="14929"/>
                    <a:pt x="4916" y="14929"/>
                  </a:cubicBezTo>
                  <a:cubicBezTo>
                    <a:pt x="4916" y="15247"/>
                    <a:pt x="5126" y="14929"/>
                    <a:pt x="5126" y="15247"/>
                  </a:cubicBezTo>
                  <a:cubicBezTo>
                    <a:pt x="5126" y="15247"/>
                    <a:pt x="4916" y="15247"/>
                    <a:pt x="4706" y="15565"/>
                  </a:cubicBezTo>
                  <a:cubicBezTo>
                    <a:pt x="4706" y="15882"/>
                    <a:pt x="4916" y="15882"/>
                    <a:pt x="5126" y="15565"/>
                  </a:cubicBezTo>
                  <a:cubicBezTo>
                    <a:pt x="5126" y="15565"/>
                    <a:pt x="5335" y="15247"/>
                    <a:pt x="5335" y="15247"/>
                  </a:cubicBezTo>
                  <a:cubicBezTo>
                    <a:pt x="5545" y="14929"/>
                    <a:pt x="5755" y="14929"/>
                    <a:pt x="5965" y="14929"/>
                  </a:cubicBezTo>
                  <a:cubicBezTo>
                    <a:pt x="5965" y="15247"/>
                    <a:pt x="5965" y="15247"/>
                    <a:pt x="5965" y="15247"/>
                  </a:cubicBezTo>
                  <a:cubicBezTo>
                    <a:pt x="5965" y="15565"/>
                    <a:pt x="5755" y="14929"/>
                    <a:pt x="5545" y="15247"/>
                  </a:cubicBezTo>
                  <a:cubicBezTo>
                    <a:pt x="5545" y="15247"/>
                    <a:pt x="5545" y="15247"/>
                    <a:pt x="5545" y="15247"/>
                  </a:cubicBezTo>
                  <a:cubicBezTo>
                    <a:pt x="5335" y="15247"/>
                    <a:pt x="5126" y="15882"/>
                    <a:pt x="5126" y="16200"/>
                  </a:cubicBezTo>
                  <a:cubicBezTo>
                    <a:pt x="5126" y="16200"/>
                    <a:pt x="5335" y="15882"/>
                    <a:pt x="5335" y="16200"/>
                  </a:cubicBezTo>
                  <a:cubicBezTo>
                    <a:pt x="5335" y="16200"/>
                    <a:pt x="5335" y="16200"/>
                    <a:pt x="5545" y="16200"/>
                  </a:cubicBezTo>
                  <a:cubicBezTo>
                    <a:pt x="5335" y="16518"/>
                    <a:pt x="5335" y="16518"/>
                    <a:pt x="5545" y="16518"/>
                  </a:cubicBezTo>
                  <a:cubicBezTo>
                    <a:pt x="5545" y="16518"/>
                    <a:pt x="5335" y="16518"/>
                    <a:pt x="5335" y="16518"/>
                  </a:cubicBezTo>
                  <a:cubicBezTo>
                    <a:pt x="5335" y="16518"/>
                    <a:pt x="5335" y="16518"/>
                    <a:pt x="5335" y="16518"/>
                  </a:cubicBezTo>
                  <a:cubicBezTo>
                    <a:pt x="5335" y="16518"/>
                    <a:pt x="5335" y="16835"/>
                    <a:pt x="5335" y="16835"/>
                  </a:cubicBezTo>
                  <a:cubicBezTo>
                    <a:pt x="5335" y="16835"/>
                    <a:pt x="5335" y="16835"/>
                    <a:pt x="5335" y="16835"/>
                  </a:cubicBezTo>
                  <a:cubicBezTo>
                    <a:pt x="5126" y="16835"/>
                    <a:pt x="4916" y="16518"/>
                    <a:pt x="4916" y="16835"/>
                  </a:cubicBezTo>
                  <a:cubicBezTo>
                    <a:pt x="4916" y="16835"/>
                    <a:pt x="4916" y="16835"/>
                    <a:pt x="5126" y="16835"/>
                  </a:cubicBezTo>
                  <a:cubicBezTo>
                    <a:pt x="5126" y="16835"/>
                    <a:pt x="5126" y="16835"/>
                    <a:pt x="5126" y="16835"/>
                  </a:cubicBezTo>
                  <a:cubicBezTo>
                    <a:pt x="5126" y="16835"/>
                    <a:pt x="5126" y="16835"/>
                    <a:pt x="5126" y="16835"/>
                  </a:cubicBezTo>
                  <a:cubicBezTo>
                    <a:pt x="5126" y="17153"/>
                    <a:pt x="4916" y="17153"/>
                    <a:pt x="4916" y="17153"/>
                  </a:cubicBezTo>
                  <a:cubicBezTo>
                    <a:pt x="4916" y="17153"/>
                    <a:pt x="4916" y="16835"/>
                    <a:pt x="4916" y="16835"/>
                  </a:cubicBezTo>
                  <a:cubicBezTo>
                    <a:pt x="4916" y="16835"/>
                    <a:pt x="4916" y="16835"/>
                    <a:pt x="4916" y="17153"/>
                  </a:cubicBezTo>
                  <a:cubicBezTo>
                    <a:pt x="4916" y="17153"/>
                    <a:pt x="5126" y="17153"/>
                    <a:pt x="4916" y="17153"/>
                  </a:cubicBezTo>
                  <a:cubicBezTo>
                    <a:pt x="4916" y="17471"/>
                    <a:pt x="4497" y="17471"/>
                    <a:pt x="4287" y="17471"/>
                  </a:cubicBezTo>
                  <a:cubicBezTo>
                    <a:pt x="4287" y="17788"/>
                    <a:pt x="4077" y="18106"/>
                    <a:pt x="3867" y="17788"/>
                  </a:cubicBezTo>
                  <a:cubicBezTo>
                    <a:pt x="3867" y="17788"/>
                    <a:pt x="3867" y="17788"/>
                    <a:pt x="3867" y="17788"/>
                  </a:cubicBezTo>
                  <a:cubicBezTo>
                    <a:pt x="3867" y="17471"/>
                    <a:pt x="3658" y="16835"/>
                    <a:pt x="3658" y="17153"/>
                  </a:cubicBezTo>
                  <a:cubicBezTo>
                    <a:pt x="3448" y="17471"/>
                    <a:pt x="3448" y="18106"/>
                    <a:pt x="3658" y="18106"/>
                  </a:cubicBezTo>
                  <a:cubicBezTo>
                    <a:pt x="3658" y="18106"/>
                    <a:pt x="3448" y="18106"/>
                    <a:pt x="3448" y="18424"/>
                  </a:cubicBezTo>
                  <a:cubicBezTo>
                    <a:pt x="3448" y="18424"/>
                    <a:pt x="3658" y="18741"/>
                    <a:pt x="3658" y="18741"/>
                  </a:cubicBezTo>
                  <a:cubicBezTo>
                    <a:pt x="3658" y="18741"/>
                    <a:pt x="3448" y="18741"/>
                    <a:pt x="3658" y="19059"/>
                  </a:cubicBezTo>
                  <a:cubicBezTo>
                    <a:pt x="3658" y="19059"/>
                    <a:pt x="3658" y="19059"/>
                    <a:pt x="3867" y="19059"/>
                  </a:cubicBezTo>
                  <a:cubicBezTo>
                    <a:pt x="3867" y="18741"/>
                    <a:pt x="3867" y="19059"/>
                    <a:pt x="3867" y="18741"/>
                  </a:cubicBezTo>
                  <a:cubicBezTo>
                    <a:pt x="4077" y="18741"/>
                    <a:pt x="4077" y="18741"/>
                    <a:pt x="4077" y="18741"/>
                  </a:cubicBezTo>
                  <a:cubicBezTo>
                    <a:pt x="4077" y="19059"/>
                    <a:pt x="4287" y="18741"/>
                    <a:pt x="4287" y="18741"/>
                  </a:cubicBezTo>
                  <a:cubicBezTo>
                    <a:pt x="4287" y="18741"/>
                    <a:pt x="4497" y="18741"/>
                    <a:pt x="4706" y="18741"/>
                  </a:cubicBezTo>
                  <a:cubicBezTo>
                    <a:pt x="4916" y="18741"/>
                    <a:pt x="5126" y="18424"/>
                    <a:pt x="5335" y="18741"/>
                  </a:cubicBezTo>
                  <a:cubicBezTo>
                    <a:pt x="5545" y="18741"/>
                    <a:pt x="5545" y="18741"/>
                    <a:pt x="5545" y="18741"/>
                  </a:cubicBezTo>
                  <a:cubicBezTo>
                    <a:pt x="5755" y="18741"/>
                    <a:pt x="5965" y="18741"/>
                    <a:pt x="6174" y="18741"/>
                  </a:cubicBezTo>
                  <a:cubicBezTo>
                    <a:pt x="6174" y="18741"/>
                    <a:pt x="6174" y="18424"/>
                    <a:pt x="6384" y="18424"/>
                  </a:cubicBezTo>
                  <a:cubicBezTo>
                    <a:pt x="6384" y="18424"/>
                    <a:pt x="6174" y="18424"/>
                    <a:pt x="6384" y="18106"/>
                  </a:cubicBezTo>
                  <a:cubicBezTo>
                    <a:pt x="6384" y="17788"/>
                    <a:pt x="6594" y="18106"/>
                    <a:pt x="6803" y="18106"/>
                  </a:cubicBezTo>
                  <a:cubicBezTo>
                    <a:pt x="6594" y="18106"/>
                    <a:pt x="6594" y="18106"/>
                    <a:pt x="6384" y="18106"/>
                  </a:cubicBezTo>
                  <a:cubicBezTo>
                    <a:pt x="6594" y="18741"/>
                    <a:pt x="7013" y="19059"/>
                    <a:pt x="7223" y="19059"/>
                  </a:cubicBezTo>
                  <a:cubicBezTo>
                    <a:pt x="7223" y="19059"/>
                    <a:pt x="7223" y="19059"/>
                    <a:pt x="7223" y="19059"/>
                  </a:cubicBezTo>
                  <a:cubicBezTo>
                    <a:pt x="7223" y="19059"/>
                    <a:pt x="7433" y="18741"/>
                    <a:pt x="7433" y="18741"/>
                  </a:cubicBezTo>
                  <a:cubicBezTo>
                    <a:pt x="7642" y="18741"/>
                    <a:pt x="7223" y="19376"/>
                    <a:pt x="7642" y="19059"/>
                  </a:cubicBezTo>
                  <a:cubicBezTo>
                    <a:pt x="7642" y="19059"/>
                    <a:pt x="7642" y="19059"/>
                    <a:pt x="7642" y="19059"/>
                  </a:cubicBezTo>
                  <a:cubicBezTo>
                    <a:pt x="7642" y="19059"/>
                    <a:pt x="7642" y="19376"/>
                    <a:pt x="7642" y="19376"/>
                  </a:cubicBezTo>
                  <a:cubicBezTo>
                    <a:pt x="7642" y="19376"/>
                    <a:pt x="7642" y="19376"/>
                    <a:pt x="7642" y="19376"/>
                  </a:cubicBezTo>
                  <a:cubicBezTo>
                    <a:pt x="7642" y="19376"/>
                    <a:pt x="7642" y="19376"/>
                    <a:pt x="7642" y="19376"/>
                  </a:cubicBezTo>
                  <a:cubicBezTo>
                    <a:pt x="7433" y="19376"/>
                    <a:pt x="7433" y="19059"/>
                    <a:pt x="7223" y="19376"/>
                  </a:cubicBezTo>
                  <a:cubicBezTo>
                    <a:pt x="7433" y="19376"/>
                    <a:pt x="7642" y="19376"/>
                    <a:pt x="7642" y="19694"/>
                  </a:cubicBezTo>
                  <a:cubicBezTo>
                    <a:pt x="7642" y="19376"/>
                    <a:pt x="7642" y="19376"/>
                    <a:pt x="7852" y="19376"/>
                  </a:cubicBezTo>
                  <a:cubicBezTo>
                    <a:pt x="7852" y="19059"/>
                    <a:pt x="8062" y="19059"/>
                    <a:pt x="8062" y="18741"/>
                  </a:cubicBezTo>
                  <a:cubicBezTo>
                    <a:pt x="8062" y="19059"/>
                    <a:pt x="7852" y="19059"/>
                    <a:pt x="7852" y="19059"/>
                  </a:cubicBezTo>
                  <a:cubicBezTo>
                    <a:pt x="8062" y="19376"/>
                    <a:pt x="8062" y="19376"/>
                    <a:pt x="8271" y="19376"/>
                  </a:cubicBezTo>
                  <a:cubicBezTo>
                    <a:pt x="8062" y="19376"/>
                    <a:pt x="7852" y="19059"/>
                    <a:pt x="7642" y="19376"/>
                  </a:cubicBezTo>
                  <a:cubicBezTo>
                    <a:pt x="7642" y="19694"/>
                    <a:pt x="7852" y="20012"/>
                    <a:pt x="7852" y="20012"/>
                  </a:cubicBezTo>
                  <a:cubicBezTo>
                    <a:pt x="7852" y="20012"/>
                    <a:pt x="7852" y="19694"/>
                    <a:pt x="7852" y="19694"/>
                  </a:cubicBezTo>
                  <a:cubicBezTo>
                    <a:pt x="7852" y="19694"/>
                    <a:pt x="8062" y="20012"/>
                    <a:pt x="8062" y="20329"/>
                  </a:cubicBezTo>
                  <a:cubicBezTo>
                    <a:pt x="8062" y="20329"/>
                    <a:pt x="8062" y="20329"/>
                    <a:pt x="8062" y="20012"/>
                  </a:cubicBezTo>
                  <a:cubicBezTo>
                    <a:pt x="8062" y="20329"/>
                    <a:pt x="8062" y="20329"/>
                    <a:pt x="8062" y="20012"/>
                  </a:cubicBezTo>
                  <a:cubicBezTo>
                    <a:pt x="8062" y="20329"/>
                    <a:pt x="8062" y="20329"/>
                    <a:pt x="8271" y="20329"/>
                  </a:cubicBezTo>
                  <a:cubicBezTo>
                    <a:pt x="8062" y="20329"/>
                    <a:pt x="8271" y="20329"/>
                    <a:pt x="8062" y="20329"/>
                  </a:cubicBezTo>
                  <a:cubicBezTo>
                    <a:pt x="8271" y="20647"/>
                    <a:pt x="8481" y="20647"/>
                    <a:pt x="8691" y="20647"/>
                  </a:cubicBezTo>
                  <a:cubicBezTo>
                    <a:pt x="8691" y="20647"/>
                    <a:pt x="8691" y="20647"/>
                    <a:pt x="8691" y="20647"/>
                  </a:cubicBezTo>
                  <a:cubicBezTo>
                    <a:pt x="8691" y="20647"/>
                    <a:pt x="8691" y="20647"/>
                    <a:pt x="8691" y="20647"/>
                  </a:cubicBezTo>
                  <a:cubicBezTo>
                    <a:pt x="8691" y="20965"/>
                    <a:pt x="9110" y="20965"/>
                    <a:pt x="9320" y="20965"/>
                  </a:cubicBezTo>
                  <a:cubicBezTo>
                    <a:pt x="9110" y="20965"/>
                    <a:pt x="9110" y="20965"/>
                    <a:pt x="9110" y="20647"/>
                  </a:cubicBezTo>
                  <a:cubicBezTo>
                    <a:pt x="9110" y="20647"/>
                    <a:pt x="9320" y="20647"/>
                    <a:pt x="9320" y="20965"/>
                  </a:cubicBezTo>
                  <a:cubicBezTo>
                    <a:pt x="9530" y="20965"/>
                    <a:pt x="10368" y="21600"/>
                    <a:pt x="10578" y="21600"/>
                  </a:cubicBezTo>
                  <a:cubicBezTo>
                    <a:pt x="10578" y="21600"/>
                    <a:pt x="10578" y="21600"/>
                    <a:pt x="10578" y="21600"/>
                  </a:cubicBezTo>
                  <a:cubicBezTo>
                    <a:pt x="10578" y="21600"/>
                    <a:pt x="10578" y="21600"/>
                    <a:pt x="10578" y="21600"/>
                  </a:cubicBezTo>
                  <a:cubicBezTo>
                    <a:pt x="10578" y="21600"/>
                    <a:pt x="10788" y="21600"/>
                    <a:pt x="10998" y="21600"/>
                  </a:cubicBezTo>
                  <a:cubicBezTo>
                    <a:pt x="10998" y="21600"/>
                    <a:pt x="11207" y="21600"/>
                    <a:pt x="11207" y="21600"/>
                  </a:cubicBezTo>
                  <a:cubicBezTo>
                    <a:pt x="11627" y="21600"/>
                    <a:pt x="12046" y="21282"/>
                    <a:pt x="12256" y="21282"/>
                  </a:cubicBezTo>
                  <a:cubicBezTo>
                    <a:pt x="12256" y="21282"/>
                    <a:pt x="12046" y="20965"/>
                    <a:pt x="12046" y="20647"/>
                  </a:cubicBezTo>
                  <a:cubicBezTo>
                    <a:pt x="12256" y="20965"/>
                    <a:pt x="12256" y="20965"/>
                    <a:pt x="12466" y="20965"/>
                  </a:cubicBezTo>
                  <a:cubicBezTo>
                    <a:pt x="12466" y="20965"/>
                    <a:pt x="12466" y="20965"/>
                    <a:pt x="12466" y="20965"/>
                  </a:cubicBezTo>
                  <a:cubicBezTo>
                    <a:pt x="12466" y="20965"/>
                    <a:pt x="12256" y="20965"/>
                    <a:pt x="12256" y="20965"/>
                  </a:cubicBezTo>
                  <a:cubicBezTo>
                    <a:pt x="12256" y="21282"/>
                    <a:pt x="12256" y="21282"/>
                    <a:pt x="12466" y="21282"/>
                  </a:cubicBezTo>
                  <a:cubicBezTo>
                    <a:pt x="12675" y="20965"/>
                    <a:pt x="12885" y="20647"/>
                    <a:pt x="12885" y="20329"/>
                  </a:cubicBezTo>
                  <a:cubicBezTo>
                    <a:pt x="12885" y="20329"/>
                    <a:pt x="12885" y="20329"/>
                    <a:pt x="12675" y="20329"/>
                  </a:cubicBezTo>
                  <a:cubicBezTo>
                    <a:pt x="12675" y="20329"/>
                    <a:pt x="12675" y="20329"/>
                    <a:pt x="12675" y="20329"/>
                  </a:cubicBezTo>
                  <a:cubicBezTo>
                    <a:pt x="12885" y="20329"/>
                    <a:pt x="12885" y="20329"/>
                    <a:pt x="12885" y="20012"/>
                  </a:cubicBezTo>
                  <a:cubicBezTo>
                    <a:pt x="12885" y="20329"/>
                    <a:pt x="13095" y="20012"/>
                    <a:pt x="13095" y="20012"/>
                  </a:cubicBezTo>
                  <a:cubicBezTo>
                    <a:pt x="12885" y="20012"/>
                    <a:pt x="12675" y="20012"/>
                    <a:pt x="12675" y="19694"/>
                  </a:cubicBezTo>
                  <a:cubicBezTo>
                    <a:pt x="12885" y="20012"/>
                    <a:pt x="12885" y="19376"/>
                    <a:pt x="13095" y="19376"/>
                  </a:cubicBezTo>
                  <a:cubicBezTo>
                    <a:pt x="13095" y="19376"/>
                    <a:pt x="13095" y="19376"/>
                    <a:pt x="13095" y="19376"/>
                  </a:cubicBezTo>
                  <a:cubicBezTo>
                    <a:pt x="13095" y="19376"/>
                    <a:pt x="13304" y="19376"/>
                    <a:pt x="13304" y="19059"/>
                  </a:cubicBezTo>
                  <a:cubicBezTo>
                    <a:pt x="13304" y="19376"/>
                    <a:pt x="13514" y="19376"/>
                    <a:pt x="13304" y="19376"/>
                  </a:cubicBezTo>
                  <a:cubicBezTo>
                    <a:pt x="13304" y="19376"/>
                    <a:pt x="13304" y="19376"/>
                    <a:pt x="13304" y="19694"/>
                  </a:cubicBezTo>
                  <a:cubicBezTo>
                    <a:pt x="13304" y="19694"/>
                    <a:pt x="13514" y="19376"/>
                    <a:pt x="13514" y="19376"/>
                  </a:cubicBezTo>
                  <a:cubicBezTo>
                    <a:pt x="13514" y="19376"/>
                    <a:pt x="13514" y="19376"/>
                    <a:pt x="13514" y="19059"/>
                  </a:cubicBezTo>
                  <a:cubicBezTo>
                    <a:pt x="13514" y="19376"/>
                    <a:pt x="13514" y="19376"/>
                    <a:pt x="13514" y="19376"/>
                  </a:cubicBezTo>
                  <a:cubicBezTo>
                    <a:pt x="13724" y="19376"/>
                    <a:pt x="13933" y="19059"/>
                    <a:pt x="14143" y="19059"/>
                  </a:cubicBezTo>
                  <a:cubicBezTo>
                    <a:pt x="14143" y="19059"/>
                    <a:pt x="14143" y="19059"/>
                    <a:pt x="14143" y="19059"/>
                  </a:cubicBezTo>
                  <a:cubicBezTo>
                    <a:pt x="14353" y="19059"/>
                    <a:pt x="14563" y="19376"/>
                    <a:pt x="14563" y="19059"/>
                  </a:cubicBezTo>
                  <a:cubicBezTo>
                    <a:pt x="14563" y="18741"/>
                    <a:pt x="14563" y="18741"/>
                    <a:pt x="14563" y="18741"/>
                  </a:cubicBezTo>
                  <a:cubicBezTo>
                    <a:pt x="14563" y="18741"/>
                    <a:pt x="14563" y="18741"/>
                    <a:pt x="14563" y="18741"/>
                  </a:cubicBezTo>
                  <a:cubicBezTo>
                    <a:pt x="14563" y="18424"/>
                    <a:pt x="14563" y="18424"/>
                    <a:pt x="14772" y="18424"/>
                  </a:cubicBezTo>
                  <a:cubicBezTo>
                    <a:pt x="14772" y="18424"/>
                    <a:pt x="14772" y="19059"/>
                    <a:pt x="14772" y="19059"/>
                  </a:cubicBezTo>
                  <a:cubicBezTo>
                    <a:pt x="14772" y="19059"/>
                    <a:pt x="14772" y="18741"/>
                    <a:pt x="14772" y="18741"/>
                  </a:cubicBezTo>
                  <a:cubicBezTo>
                    <a:pt x="14772" y="18741"/>
                    <a:pt x="14772" y="19059"/>
                    <a:pt x="14772" y="19059"/>
                  </a:cubicBezTo>
                  <a:cubicBezTo>
                    <a:pt x="14772" y="19059"/>
                    <a:pt x="14772" y="18741"/>
                    <a:pt x="14772" y="18741"/>
                  </a:cubicBezTo>
                  <a:cubicBezTo>
                    <a:pt x="14982" y="18741"/>
                    <a:pt x="14982" y="19059"/>
                    <a:pt x="14982" y="19059"/>
                  </a:cubicBezTo>
                  <a:cubicBezTo>
                    <a:pt x="14982" y="19059"/>
                    <a:pt x="14982" y="18741"/>
                    <a:pt x="15192" y="18741"/>
                  </a:cubicBezTo>
                  <a:cubicBezTo>
                    <a:pt x="14982" y="18741"/>
                    <a:pt x="14982" y="18741"/>
                    <a:pt x="14982" y="18741"/>
                  </a:cubicBezTo>
                  <a:cubicBezTo>
                    <a:pt x="15192" y="19059"/>
                    <a:pt x="15611" y="18424"/>
                    <a:pt x="15611" y="18106"/>
                  </a:cubicBezTo>
                  <a:cubicBezTo>
                    <a:pt x="15611" y="18424"/>
                    <a:pt x="15611" y="18424"/>
                    <a:pt x="15611" y="18424"/>
                  </a:cubicBezTo>
                  <a:cubicBezTo>
                    <a:pt x="15821" y="18424"/>
                    <a:pt x="15821" y="18106"/>
                    <a:pt x="16031" y="17788"/>
                  </a:cubicBezTo>
                  <a:cubicBezTo>
                    <a:pt x="15821" y="17788"/>
                    <a:pt x="15821" y="17788"/>
                    <a:pt x="15821" y="17788"/>
                  </a:cubicBezTo>
                  <a:cubicBezTo>
                    <a:pt x="15821" y="17788"/>
                    <a:pt x="16031" y="17471"/>
                    <a:pt x="16031" y="17471"/>
                  </a:cubicBezTo>
                  <a:cubicBezTo>
                    <a:pt x="16031" y="17471"/>
                    <a:pt x="16031" y="17471"/>
                    <a:pt x="16031" y="17471"/>
                  </a:cubicBezTo>
                  <a:cubicBezTo>
                    <a:pt x="16240" y="17471"/>
                    <a:pt x="16240" y="17471"/>
                    <a:pt x="16240" y="17153"/>
                  </a:cubicBezTo>
                  <a:cubicBezTo>
                    <a:pt x="16240" y="17153"/>
                    <a:pt x="16240" y="17471"/>
                    <a:pt x="16240" y="17471"/>
                  </a:cubicBezTo>
                  <a:cubicBezTo>
                    <a:pt x="16450" y="17153"/>
                    <a:pt x="16450" y="17153"/>
                    <a:pt x="16660" y="16835"/>
                  </a:cubicBezTo>
                  <a:cubicBezTo>
                    <a:pt x="16450" y="16835"/>
                    <a:pt x="16450" y="16835"/>
                    <a:pt x="16450" y="16835"/>
                  </a:cubicBezTo>
                  <a:cubicBezTo>
                    <a:pt x="16660" y="16518"/>
                    <a:pt x="16869" y="16835"/>
                    <a:pt x="17079" y="16518"/>
                  </a:cubicBezTo>
                  <a:cubicBezTo>
                    <a:pt x="17079" y="16518"/>
                    <a:pt x="17079" y="16518"/>
                    <a:pt x="16869" y="16518"/>
                  </a:cubicBezTo>
                  <a:cubicBezTo>
                    <a:pt x="17079" y="16518"/>
                    <a:pt x="17079" y="16200"/>
                    <a:pt x="17079" y="16200"/>
                  </a:cubicBezTo>
                  <a:cubicBezTo>
                    <a:pt x="17289" y="16518"/>
                    <a:pt x="17499" y="16200"/>
                    <a:pt x="17708" y="15882"/>
                  </a:cubicBezTo>
                  <a:cubicBezTo>
                    <a:pt x="17499" y="15882"/>
                    <a:pt x="17499" y="15882"/>
                    <a:pt x="17499" y="15882"/>
                  </a:cubicBezTo>
                  <a:cubicBezTo>
                    <a:pt x="17708" y="15882"/>
                    <a:pt x="17708" y="15882"/>
                    <a:pt x="17708" y="15882"/>
                  </a:cubicBezTo>
                  <a:cubicBezTo>
                    <a:pt x="17708" y="15882"/>
                    <a:pt x="17708" y="15565"/>
                    <a:pt x="17708" y="15565"/>
                  </a:cubicBezTo>
                  <a:cubicBezTo>
                    <a:pt x="17918" y="15565"/>
                    <a:pt x="17708" y="15247"/>
                    <a:pt x="17499" y="14929"/>
                  </a:cubicBezTo>
                  <a:cubicBezTo>
                    <a:pt x="17918" y="15247"/>
                    <a:pt x="17708" y="15565"/>
                    <a:pt x="17918" y="15882"/>
                  </a:cubicBezTo>
                  <a:cubicBezTo>
                    <a:pt x="17918" y="15882"/>
                    <a:pt x="17918" y="15565"/>
                    <a:pt x="17918" y="15565"/>
                  </a:cubicBezTo>
                  <a:cubicBezTo>
                    <a:pt x="18128" y="15565"/>
                    <a:pt x="17918" y="15882"/>
                    <a:pt x="18128" y="15882"/>
                  </a:cubicBezTo>
                  <a:cubicBezTo>
                    <a:pt x="18128" y="15882"/>
                    <a:pt x="18128" y="15882"/>
                    <a:pt x="18128" y="15882"/>
                  </a:cubicBezTo>
                  <a:cubicBezTo>
                    <a:pt x="18128" y="15882"/>
                    <a:pt x="18128" y="15882"/>
                    <a:pt x="18128" y="15882"/>
                  </a:cubicBezTo>
                  <a:cubicBezTo>
                    <a:pt x="18128" y="15882"/>
                    <a:pt x="18337" y="15882"/>
                    <a:pt x="18337" y="15882"/>
                  </a:cubicBezTo>
                  <a:cubicBezTo>
                    <a:pt x="18547" y="15882"/>
                    <a:pt x="18547" y="16200"/>
                    <a:pt x="18757" y="15882"/>
                  </a:cubicBezTo>
                  <a:cubicBezTo>
                    <a:pt x="18757" y="15882"/>
                    <a:pt x="18757" y="15565"/>
                    <a:pt x="18757" y="15565"/>
                  </a:cubicBezTo>
                  <a:cubicBezTo>
                    <a:pt x="18547" y="15882"/>
                    <a:pt x="18757" y="15565"/>
                    <a:pt x="18757" y="15247"/>
                  </a:cubicBezTo>
                  <a:cubicBezTo>
                    <a:pt x="18757" y="15565"/>
                    <a:pt x="18757" y="15565"/>
                    <a:pt x="18757" y="15565"/>
                  </a:cubicBezTo>
                  <a:cubicBezTo>
                    <a:pt x="18757" y="15247"/>
                    <a:pt x="18966" y="15247"/>
                    <a:pt x="18966" y="14929"/>
                  </a:cubicBezTo>
                  <a:cubicBezTo>
                    <a:pt x="19176" y="14929"/>
                    <a:pt x="19176" y="14612"/>
                    <a:pt x="19386" y="14929"/>
                  </a:cubicBezTo>
                  <a:cubicBezTo>
                    <a:pt x="19176" y="14929"/>
                    <a:pt x="18966" y="14929"/>
                    <a:pt x="18966" y="15247"/>
                  </a:cubicBezTo>
                  <a:cubicBezTo>
                    <a:pt x="18966" y="15247"/>
                    <a:pt x="19386" y="15247"/>
                    <a:pt x="19386" y="14929"/>
                  </a:cubicBezTo>
                  <a:cubicBezTo>
                    <a:pt x="19386" y="14929"/>
                    <a:pt x="19386" y="14612"/>
                    <a:pt x="19386" y="14612"/>
                  </a:cubicBezTo>
                  <a:cubicBezTo>
                    <a:pt x="19596" y="14294"/>
                    <a:pt x="19805" y="13976"/>
                    <a:pt x="19805" y="13659"/>
                  </a:cubicBezTo>
                  <a:cubicBezTo>
                    <a:pt x="19596" y="13659"/>
                    <a:pt x="19596" y="13976"/>
                    <a:pt x="19386" y="13976"/>
                  </a:cubicBezTo>
                  <a:cubicBezTo>
                    <a:pt x="19386" y="13976"/>
                    <a:pt x="19176" y="13976"/>
                    <a:pt x="19386" y="13659"/>
                  </a:cubicBezTo>
                  <a:cubicBezTo>
                    <a:pt x="19386" y="13659"/>
                    <a:pt x="19596" y="13659"/>
                    <a:pt x="19596" y="13659"/>
                  </a:cubicBezTo>
                  <a:cubicBezTo>
                    <a:pt x="19596" y="13341"/>
                    <a:pt x="19596" y="13341"/>
                    <a:pt x="19386" y="13341"/>
                  </a:cubicBezTo>
                  <a:cubicBezTo>
                    <a:pt x="19596" y="13024"/>
                    <a:pt x="19805" y="13341"/>
                    <a:pt x="19805" y="13341"/>
                  </a:cubicBezTo>
                  <a:cubicBezTo>
                    <a:pt x="20015" y="13024"/>
                    <a:pt x="19805" y="13341"/>
                    <a:pt x="19805" y="13024"/>
                  </a:cubicBezTo>
                  <a:cubicBezTo>
                    <a:pt x="19805" y="13024"/>
                    <a:pt x="19596" y="12706"/>
                    <a:pt x="19596" y="12706"/>
                  </a:cubicBezTo>
                  <a:cubicBezTo>
                    <a:pt x="19596" y="12706"/>
                    <a:pt x="19596" y="12706"/>
                    <a:pt x="19596" y="12706"/>
                  </a:cubicBezTo>
                  <a:cubicBezTo>
                    <a:pt x="19596" y="12706"/>
                    <a:pt x="19596" y="12388"/>
                    <a:pt x="19596" y="12388"/>
                  </a:cubicBezTo>
                  <a:cubicBezTo>
                    <a:pt x="19596" y="12388"/>
                    <a:pt x="19386" y="12388"/>
                    <a:pt x="19386" y="12388"/>
                  </a:cubicBezTo>
                  <a:cubicBezTo>
                    <a:pt x="19805" y="12388"/>
                    <a:pt x="19596" y="13024"/>
                    <a:pt x="19805" y="13024"/>
                  </a:cubicBezTo>
                  <a:cubicBezTo>
                    <a:pt x="20015" y="13024"/>
                    <a:pt x="20434" y="13024"/>
                    <a:pt x="20434" y="12706"/>
                  </a:cubicBezTo>
                  <a:cubicBezTo>
                    <a:pt x="20225" y="12388"/>
                    <a:pt x="20225" y="12388"/>
                    <a:pt x="20644" y="12388"/>
                  </a:cubicBezTo>
                  <a:cubicBezTo>
                    <a:pt x="20854" y="12388"/>
                    <a:pt x="20644" y="12071"/>
                    <a:pt x="20434" y="12071"/>
                  </a:cubicBezTo>
                  <a:cubicBezTo>
                    <a:pt x="20644" y="12071"/>
                    <a:pt x="20854" y="12388"/>
                    <a:pt x="20854" y="11753"/>
                  </a:cubicBezTo>
                  <a:cubicBezTo>
                    <a:pt x="20854" y="11435"/>
                    <a:pt x="20434" y="11753"/>
                    <a:pt x="20225" y="11435"/>
                  </a:cubicBezTo>
                  <a:cubicBezTo>
                    <a:pt x="20434" y="11435"/>
                    <a:pt x="20644" y="11435"/>
                    <a:pt x="20644" y="11435"/>
                  </a:cubicBezTo>
                  <a:cubicBezTo>
                    <a:pt x="20854" y="11435"/>
                    <a:pt x="21064" y="11753"/>
                    <a:pt x="20854" y="11435"/>
                  </a:cubicBezTo>
                  <a:cubicBezTo>
                    <a:pt x="20854" y="11118"/>
                    <a:pt x="20644" y="11118"/>
                    <a:pt x="20644" y="11118"/>
                  </a:cubicBezTo>
                  <a:cubicBezTo>
                    <a:pt x="20644" y="11118"/>
                    <a:pt x="20644" y="10800"/>
                    <a:pt x="20644" y="10800"/>
                  </a:cubicBezTo>
                  <a:cubicBezTo>
                    <a:pt x="20434" y="10800"/>
                    <a:pt x="20225" y="10800"/>
                    <a:pt x="20015" y="10800"/>
                  </a:cubicBezTo>
                  <a:cubicBezTo>
                    <a:pt x="20015" y="10800"/>
                    <a:pt x="20015" y="10800"/>
                    <a:pt x="20015" y="10800"/>
                  </a:cubicBezTo>
                  <a:cubicBezTo>
                    <a:pt x="20015" y="10800"/>
                    <a:pt x="20434" y="10800"/>
                    <a:pt x="20434" y="10482"/>
                  </a:cubicBezTo>
                  <a:cubicBezTo>
                    <a:pt x="20434" y="10482"/>
                    <a:pt x="20434" y="10482"/>
                    <a:pt x="20434" y="10482"/>
                  </a:cubicBezTo>
                  <a:cubicBezTo>
                    <a:pt x="20434" y="10482"/>
                    <a:pt x="20644" y="10800"/>
                    <a:pt x="20854" y="10800"/>
                  </a:cubicBezTo>
                  <a:cubicBezTo>
                    <a:pt x="20854" y="10800"/>
                    <a:pt x="20854" y="10800"/>
                    <a:pt x="20854" y="11118"/>
                  </a:cubicBezTo>
                  <a:cubicBezTo>
                    <a:pt x="20854" y="11118"/>
                    <a:pt x="21064" y="11118"/>
                    <a:pt x="21064" y="11118"/>
                  </a:cubicBezTo>
                  <a:cubicBezTo>
                    <a:pt x="21273" y="10800"/>
                    <a:pt x="21064" y="10800"/>
                    <a:pt x="21273" y="10800"/>
                  </a:cubicBezTo>
                  <a:cubicBezTo>
                    <a:pt x="21273" y="10482"/>
                    <a:pt x="21483" y="10482"/>
                    <a:pt x="21273" y="10165"/>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19" name="Shape 2720">
              <a:extLst>
                <a:ext uri="{FF2B5EF4-FFF2-40B4-BE49-F238E27FC236}">
                  <a16:creationId xmlns:a16="http://schemas.microsoft.com/office/drawing/2014/main" id="{821824FC-7D89-445C-B28B-107D777A189F}"/>
                </a:ext>
              </a:extLst>
            </p:cNvPr>
            <p:cNvSpPr/>
            <p:nvPr/>
          </p:nvSpPr>
          <p:spPr>
            <a:xfrm>
              <a:off x="4388834" y="10372038"/>
              <a:ext cx="889073" cy="547287"/>
            </a:xfrm>
            <a:custGeom>
              <a:avLst/>
              <a:gdLst/>
              <a:ahLst/>
              <a:cxnLst>
                <a:cxn ang="0">
                  <a:pos x="wd2" y="hd2"/>
                </a:cxn>
                <a:cxn ang="5400000">
                  <a:pos x="wd2" y="hd2"/>
                </a:cxn>
                <a:cxn ang="10800000">
                  <a:pos x="wd2" y="hd2"/>
                </a:cxn>
                <a:cxn ang="16200000">
                  <a:pos x="wd2" y="hd2"/>
                </a:cxn>
              </a:cxnLst>
              <a:rect l="0" t="0" r="r" b="b"/>
              <a:pathLst>
                <a:path w="21410" h="21276" extrusionOk="0">
                  <a:moveTo>
                    <a:pt x="21257" y="4661"/>
                  </a:moveTo>
                  <a:cubicBezTo>
                    <a:pt x="21257" y="4107"/>
                    <a:pt x="21600" y="3553"/>
                    <a:pt x="21257" y="3553"/>
                  </a:cubicBezTo>
                  <a:cubicBezTo>
                    <a:pt x="20914" y="3553"/>
                    <a:pt x="20914" y="3553"/>
                    <a:pt x="20571" y="3553"/>
                  </a:cubicBezTo>
                  <a:cubicBezTo>
                    <a:pt x="20571" y="3553"/>
                    <a:pt x="20571" y="3553"/>
                    <a:pt x="20571" y="3553"/>
                  </a:cubicBezTo>
                  <a:cubicBezTo>
                    <a:pt x="20571" y="2999"/>
                    <a:pt x="20229" y="2445"/>
                    <a:pt x="20229" y="2445"/>
                  </a:cubicBezTo>
                  <a:cubicBezTo>
                    <a:pt x="20229" y="2445"/>
                    <a:pt x="19886" y="2445"/>
                    <a:pt x="19886" y="2445"/>
                  </a:cubicBezTo>
                  <a:cubicBezTo>
                    <a:pt x="19543" y="2445"/>
                    <a:pt x="19886" y="1891"/>
                    <a:pt x="19543" y="1891"/>
                  </a:cubicBezTo>
                  <a:cubicBezTo>
                    <a:pt x="19543" y="1338"/>
                    <a:pt x="19200" y="1338"/>
                    <a:pt x="19200" y="1338"/>
                  </a:cubicBezTo>
                  <a:cubicBezTo>
                    <a:pt x="18857" y="1338"/>
                    <a:pt x="18514" y="1338"/>
                    <a:pt x="18171" y="1891"/>
                  </a:cubicBezTo>
                  <a:cubicBezTo>
                    <a:pt x="17829" y="1891"/>
                    <a:pt x="17829" y="1891"/>
                    <a:pt x="17829" y="1338"/>
                  </a:cubicBezTo>
                  <a:cubicBezTo>
                    <a:pt x="17486" y="1338"/>
                    <a:pt x="17486" y="784"/>
                    <a:pt x="17486" y="784"/>
                  </a:cubicBezTo>
                  <a:cubicBezTo>
                    <a:pt x="17486" y="784"/>
                    <a:pt x="17143" y="784"/>
                    <a:pt x="17143" y="784"/>
                  </a:cubicBezTo>
                  <a:cubicBezTo>
                    <a:pt x="17143" y="230"/>
                    <a:pt x="17143" y="-324"/>
                    <a:pt x="16800" y="230"/>
                  </a:cubicBezTo>
                  <a:cubicBezTo>
                    <a:pt x="16457" y="230"/>
                    <a:pt x="16114" y="784"/>
                    <a:pt x="15771" y="784"/>
                  </a:cubicBezTo>
                  <a:cubicBezTo>
                    <a:pt x="15429" y="784"/>
                    <a:pt x="15086" y="230"/>
                    <a:pt x="14743" y="230"/>
                  </a:cubicBezTo>
                  <a:cubicBezTo>
                    <a:pt x="14400" y="230"/>
                    <a:pt x="14057" y="230"/>
                    <a:pt x="14057" y="230"/>
                  </a:cubicBezTo>
                  <a:cubicBezTo>
                    <a:pt x="14057" y="230"/>
                    <a:pt x="13714" y="784"/>
                    <a:pt x="13714" y="784"/>
                  </a:cubicBezTo>
                  <a:cubicBezTo>
                    <a:pt x="13714" y="1338"/>
                    <a:pt x="13714" y="1338"/>
                    <a:pt x="13371" y="1891"/>
                  </a:cubicBezTo>
                  <a:cubicBezTo>
                    <a:pt x="13371" y="1891"/>
                    <a:pt x="13371" y="2445"/>
                    <a:pt x="13371" y="2445"/>
                  </a:cubicBezTo>
                  <a:cubicBezTo>
                    <a:pt x="13029" y="2445"/>
                    <a:pt x="13371" y="2445"/>
                    <a:pt x="13029" y="2445"/>
                  </a:cubicBezTo>
                  <a:cubicBezTo>
                    <a:pt x="13029" y="2445"/>
                    <a:pt x="13029" y="2445"/>
                    <a:pt x="12686" y="2999"/>
                  </a:cubicBezTo>
                  <a:cubicBezTo>
                    <a:pt x="12686" y="2999"/>
                    <a:pt x="12343" y="2999"/>
                    <a:pt x="12343" y="2999"/>
                  </a:cubicBezTo>
                  <a:cubicBezTo>
                    <a:pt x="12000" y="3553"/>
                    <a:pt x="12000" y="3553"/>
                    <a:pt x="12000" y="3553"/>
                  </a:cubicBezTo>
                  <a:cubicBezTo>
                    <a:pt x="12000" y="3553"/>
                    <a:pt x="11657" y="2999"/>
                    <a:pt x="11657" y="2999"/>
                  </a:cubicBezTo>
                  <a:cubicBezTo>
                    <a:pt x="11657" y="2999"/>
                    <a:pt x="11657" y="2999"/>
                    <a:pt x="11657" y="2999"/>
                  </a:cubicBezTo>
                  <a:cubicBezTo>
                    <a:pt x="11657" y="2999"/>
                    <a:pt x="11657" y="2999"/>
                    <a:pt x="11314" y="2999"/>
                  </a:cubicBezTo>
                  <a:cubicBezTo>
                    <a:pt x="11314" y="2999"/>
                    <a:pt x="11314" y="2445"/>
                    <a:pt x="11314" y="2445"/>
                  </a:cubicBezTo>
                  <a:cubicBezTo>
                    <a:pt x="10629" y="2445"/>
                    <a:pt x="10971" y="2999"/>
                    <a:pt x="10629" y="3553"/>
                  </a:cubicBezTo>
                  <a:cubicBezTo>
                    <a:pt x="10629" y="3553"/>
                    <a:pt x="10286" y="3553"/>
                    <a:pt x="10286" y="3553"/>
                  </a:cubicBezTo>
                  <a:cubicBezTo>
                    <a:pt x="10286" y="3553"/>
                    <a:pt x="9943" y="4107"/>
                    <a:pt x="9943" y="4107"/>
                  </a:cubicBezTo>
                  <a:cubicBezTo>
                    <a:pt x="9600" y="4107"/>
                    <a:pt x="8914" y="3553"/>
                    <a:pt x="8914" y="4107"/>
                  </a:cubicBezTo>
                  <a:cubicBezTo>
                    <a:pt x="8571" y="4107"/>
                    <a:pt x="8229" y="5214"/>
                    <a:pt x="8571" y="5768"/>
                  </a:cubicBezTo>
                  <a:cubicBezTo>
                    <a:pt x="8571" y="5768"/>
                    <a:pt x="8229" y="5768"/>
                    <a:pt x="8229" y="6322"/>
                  </a:cubicBezTo>
                  <a:cubicBezTo>
                    <a:pt x="8229" y="6322"/>
                    <a:pt x="7886" y="6322"/>
                    <a:pt x="7886" y="6322"/>
                  </a:cubicBezTo>
                  <a:cubicBezTo>
                    <a:pt x="7200" y="6322"/>
                    <a:pt x="6857" y="6322"/>
                    <a:pt x="6171" y="6322"/>
                  </a:cubicBezTo>
                  <a:cubicBezTo>
                    <a:pt x="6171" y="6322"/>
                    <a:pt x="5829" y="6322"/>
                    <a:pt x="5486" y="6322"/>
                  </a:cubicBezTo>
                  <a:cubicBezTo>
                    <a:pt x="5143" y="6322"/>
                    <a:pt x="4800" y="5768"/>
                    <a:pt x="4457" y="5214"/>
                  </a:cubicBezTo>
                  <a:cubicBezTo>
                    <a:pt x="4457" y="5214"/>
                    <a:pt x="4114" y="4661"/>
                    <a:pt x="3771" y="4107"/>
                  </a:cubicBezTo>
                  <a:cubicBezTo>
                    <a:pt x="3429" y="4107"/>
                    <a:pt x="3086" y="4107"/>
                    <a:pt x="3086" y="4661"/>
                  </a:cubicBezTo>
                  <a:cubicBezTo>
                    <a:pt x="3086" y="5214"/>
                    <a:pt x="3086" y="5214"/>
                    <a:pt x="3086" y="5214"/>
                  </a:cubicBezTo>
                  <a:cubicBezTo>
                    <a:pt x="3086" y="5214"/>
                    <a:pt x="2743" y="5214"/>
                    <a:pt x="2743" y="5768"/>
                  </a:cubicBezTo>
                  <a:cubicBezTo>
                    <a:pt x="3086" y="5214"/>
                    <a:pt x="3086" y="5768"/>
                    <a:pt x="3086" y="5768"/>
                  </a:cubicBezTo>
                  <a:cubicBezTo>
                    <a:pt x="3086" y="6322"/>
                    <a:pt x="3086" y="6322"/>
                    <a:pt x="3086" y="6322"/>
                  </a:cubicBezTo>
                  <a:cubicBezTo>
                    <a:pt x="3086" y="6876"/>
                    <a:pt x="2400" y="6876"/>
                    <a:pt x="2400" y="6322"/>
                  </a:cubicBezTo>
                  <a:cubicBezTo>
                    <a:pt x="2057" y="7430"/>
                    <a:pt x="1714" y="6322"/>
                    <a:pt x="1371" y="6322"/>
                  </a:cubicBezTo>
                  <a:cubicBezTo>
                    <a:pt x="1371" y="6322"/>
                    <a:pt x="1371" y="6322"/>
                    <a:pt x="1371" y="6322"/>
                  </a:cubicBezTo>
                  <a:cubicBezTo>
                    <a:pt x="1029" y="6876"/>
                    <a:pt x="1029" y="6876"/>
                    <a:pt x="1029" y="6876"/>
                  </a:cubicBezTo>
                  <a:cubicBezTo>
                    <a:pt x="1029" y="7430"/>
                    <a:pt x="1371" y="6876"/>
                    <a:pt x="1714" y="7430"/>
                  </a:cubicBezTo>
                  <a:cubicBezTo>
                    <a:pt x="1714" y="7430"/>
                    <a:pt x="1714" y="7984"/>
                    <a:pt x="1714" y="7984"/>
                  </a:cubicBezTo>
                  <a:cubicBezTo>
                    <a:pt x="1714" y="7984"/>
                    <a:pt x="1714" y="8538"/>
                    <a:pt x="1714" y="8538"/>
                  </a:cubicBezTo>
                  <a:cubicBezTo>
                    <a:pt x="1714" y="8538"/>
                    <a:pt x="1714" y="8538"/>
                    <a:pt x="1371" y="8538"/>
                  </a:cubicBezTo>
                  <a:cubicBezTo>
                    <a:pt x="1029" y="9091"/>
                    <a:pt x="1029" y="8538"/>
                    <a:pt x="1029" y="9091"/>
                  </a:cubicBezTo>
                  <a:cubicBezTo>
                    <a:pt x="1029" y="9091"/>
                    <a:pt x="1029" y="9091"/>
                    <a:pt x="1029" y="9645"/>
                  </a:cubicBezTo>
                  <a:cubicBezTo>
                    <a:pt x="1029" y="9645"/>
                    <a:pt x="1029" y="9645"/>
                    <a:pt x="1029" y="10199"/>
                  </a:cubicBezTo>
                  <a:cubicBezTo>
                    <a:pt x="1029" y="10199"/>
                    <a:pt x="1029" y="10199"/>
                    <a:pt x="1029" y="10753"/>
                  </a:cubicBezTo>
                  <a:cubicBezTo>
                    <a:pt x="1029" y="10753"/>
                    <a:pt x="1371" y="11307"/>
                    <a:pt x="1371" y="10753"/>
                  </a:cubicBezTo>
                  <a:cubicBezTo>
                    <a:pt x="1371" y="10753"/>
                    <a:pt x="1371" y="11307"/>
                    <a:pt x="1371" y="11307"/>
                  </a:cubicBezTo>
                  <a:cubicBezTo>
                    <a:pt x="1371" y="11307"/>
                    <a:pt x="1029" y="11307"/>
                    <a:pt x="1029" y="11307"/>
                  </a:cubicBezTo>
                  <a:cubicBezTo>
                    <a:pt x="1029" y="11307"/>
                    <a:pt x="1371" y="11307"/>
                    <a:pt x="1029" y="11861"/>
                  </a:cubicBezTo>
                  <a:cubicBezTo>
                    <a:pt x="1029" y="11861"/>
                    <a:pt x="1029" y="11861"/>
                    <a:pt x="1371" y="11861"/>
                  </a:cubicBezTo>
                  <a:cubicBezTo>
                    <a:pt x="1029" y="11861"/>
                    <a:pt x="686" y="11861"/>
                    <a:pt x="686" y="11861"/>
                  </a:cubicBezTo>
                  <a:cubicBezTo>
                    <a:pt x="686" y="11861"/>
                    <a:pt x="343" y="12414"/>
                    <a:pt x="343" y="12414"/>
                  </a:cubicBezTo>
                  <a:cubicBezTo>
                    <a:pt x="343" y="12414"/>
                    <a:pt x="0" y="12968"/>
                    <a:pt x="0" y="12968"/>
                  </a:cubicBezTo>
                  <a:cubicBezTo>
                    <a:pt x="0" y="12968"/>
                    <a:pt x="686" y="12968"/>
                    <a:pt x="686" y="12968"/>
                  </a:cubicBezTo>
                  <a:cubicBezTo>
                    <a:pt x="686" y="13522"/>
                    <a:pt x="686" y="13522"/>
                    <a:pt x="686" y="14076"/>
                  </a:cubicBezTo>
                  <a:cubicBezTo>
                    <a:pt x="686" y="14076"/>
                    <a:pt x="1029" y="14076"/>
                    <a:pt x="1029" y="14076"/>
                  </a:cubicBezTo>
                  <a:cubicBezTo>
                    <a:pt x="1029" y="14076"/>
                    <a:pt x="1029" y="14076"/>
                    <a:pt x="1029" y="14076"/>
                  </a:cubicBezTo>
                  <a:cubicBezTo>
                    <a:pt x="1029" y="14630"/>
                    <a:pt x="1029" y="14630"/>
                    <a:pt x="1029" y="14630"/>
                  </a:cubicBezTo>
                  <a:cubicBezTo>
                    <a:pt x="1029" y="14630"/>
                    <a:pt x="1029" y="14630"/>
                    <a:pt x="1029" y="15184"/>
                  </a:cubicBezTo>
                  <a:cubicBezTo>
                    <a:pt x="1371" y="15184"/>
                    <a:pt x="1371" y="15738"/>
                    <a:pt x="1371" y="15738"/>
                  </a:cubicBezTo>
                  <a:cubicBezTo>
                    <a:pt x="1371" y="15738"/>
                    <a:pt x="1714" y="15738"/>
                    <a:pt x="1714" y="15738"/>
                  </a:cubicBezTo>
                  <a:cubicBezTo>
                    <a:pt x="1714" y="15738"/>
                    <a:pt x="1714" y="15738"/>
                    <a:pt x="1714" y="16291"/>
                  </a:cubicBezTo>
                  <a:cubicBezTo>
                    <a:pt x="2057" y="16291"/>
                    <a:pt x="2057" y="16291"/>
                    <a:pt x="2057" y="16291"/>
                  </a:cubicBezTo>
                  <a:cubicBezTo>
                    <a:pt x="2057" y="16291"/>
                    <a:pt x="2057" y="16291"/>
                    <a:pt x="2057" y="16291"/>
                  </a:cubicBezTo>
                  <a:cubicBezTo>
                    <a:pt x="2400" y="16845"/>
                    <a:pt x="2400" y="16845"/>
                    <a:pt x="2400" y="16845"/>
                  </a:cubicBezTo>
                  <a:cubicBezTo>
                    <a:pt x="2743" y="17399"/>
                    <a:pt x="3086" y="17953"/>
                    <a:pt x="3429" y="18507"/>
                  </a:cubicBezTo>
                  <a:cubicBezTo>
                    <a:pt x="3429" y="18507"/>
                    <a:pt x="3429" y="18507"/>
                    <a:pt x="3771" y="19061"/>
                  </a:cubicBezTo>
                  <a:cubicBezTo>
                    <a:pt x="3771" y="19061"/>
                    <a:pt x="3771" y="19061"/>
                    <a:pt x="3771" y="19614"/>
                  </a:cubicBezTo>
                  <a:cubicBezTo>
                    <a:pt x="3771" y="19614"/>
                    <a:pt x="3771" y="19614"/>
                    <a:pt x="3771" y="19614"/>
                  </a:cubicBezTo>
                  <a:cubicBezTo>
                    <a:pt x="3771" y="19614"/>
                    <a:pt x="3771" y="19614"/>
                    <a:pt x="3771" y="19614"/>
                  </a:cubicBezTo>
                  <a:cubicBezTo>
                    <a:pt x="3771" y="19614"/>
                    <a:pt x="4114" y="19614"/>
                    <a:pt x="4114" y="19614"/>
                  </a:cubicBezTo>
                  <a:cubicBezTo>
                    <a:pt x="4457" y="19614"/>
                    <a:pt x="4800" y="19614"/>
                    <a:pt x="4800" y="20168"/>
                  </a:cubicBezTo>
                  <a:cubicBezTo>
                    <a:pt x="4800" y="20168"/>
                    <a:pt x="4800" y="20168"/>
                    <a:pt x="5143" y="20722"/>
                  </a:cubicBezTo>
                  <a:cubicBezTo>
                    <a:pt x="5143" y="20722"/>
                    <a:pt x="5143" y="20722"/>
                    <a:pt x="5143" y="20722"/>
                  </a:cubicBezTo>
                  <a:cubicBezTo>
                    <a:pt x="5486" y="20722"/>
                    <a:pt x="5486" y="20722"/>
                    <a:pt x="5486" y="21276"/>
                  </a:cubicBezTo>
                  <a:cubicBezTo>
                    <a:pt x="5829" y="20722"/>
                    <a:pt x="5829" y="20722"/>
                    <a:pt x="6171" y="20722"/>
                  </a:cubicBezTo>
                  <a:cubicBezTo>
                    <a:pt x="6171" y="20722"/>
                    <a:pt x="6514" y="20722"/>
                    <a:pt x="6514" y="20722"/>
                  </a:cubicBezTo>
                  <a:cubicBezTo>
                    <a:pt x="6857" y="20722"/>
                    <a:pt x="7200" y="21276"/>
                    <a:pt x="7200" y="21276"/>
                  </a:cubicBezTo>
                  <a:cubicBezTo>
                    <a:pt x="7543" y="21276"/>
                    <a:pt x="7886" y="20722"/>
                    <a:pt x="7886" y="20168"/>
                  </a:cubicBezTo>
                  <a:cubicBezTo>
                    <a:pt x="7886" y="20168"/>
                    <a:pt x="7886" y="20168"/>
                    <a:pt x="8229" y="20168"/>
                  </a:cubicBezTo>
                  <a:cubicBezTo>
                    <a:pt x="8229" y="20168"/>
                    <a:pt x="8571" y="20722"/>
                    <a:pt x="8571" y="20168"/>
                  </a:cubicBezTo>
                  <a:cubicBezTo>
                    <a:pt x="8571" y="20168"/>
                    <a:pt x="8914" y="19614"/>
                    <a:pt x="9257" y="20168"/>
                  </a:cubicBezTo>
                  <a:cubicBezTo>
                    <a:pt x="9257" y="19614"/>
                    <a:pt x="9257" y="19614"/>
                    <a:pt x="9257" y="19614"/>
                  </a:cubicBezTo>
                  <a:cubicBezTo>
                    <a:pt x="9257" y="19614"/>
                    <a:pt x="9257" y="19061"/>
                    <a:pt x="9600" y="19061"/>
                  </a:cubicBezTo>
                  <a:cubicBezTo>
                    <a:pt x="9600" y="19061"/>
                    <a:pt x="9600" y="19614"/>
                    <a:pt x="9600" y="19614"/>
                  </a:cubicBezTo>
                  <a:cubicBezTo>
                    <a:pt x="9943" y="19614"/>
                    <a:pt x="9943" y="19614"/>
                    <a:pt x="10286" y="19061"/>
                  </a:cubicBezTo>
                  <a:cubicBezTo>
                    <a:pt x="10286" y="19061"/>
                    <a:pt x="10286" y="19061"/>
                    <a:pt x="10629" y="19061"/>
                  </a:cubicBezTo>
                  <a:cubicBezTo>
                    <a:pt x="10629" y="18507"/>
                    <a:pt x="10629" y="18507"/>
                    <a:pt x="10629" y="18507"/>
                  </a:cubicBezTo>
                  <a:cubicBezTo>
                    <a:pt x="10629" y="18507"/>
                    <a:pt x="10629" y="18507"/>
                    <a:pt x="10629" y="18507"/>
                  </a:cubicBezTo>
                  <a:cubicBezTo>
                    <a:pt x="11314" y="17953"/>
                    <a:pt x="11314" y="18507"/>
                    <a:pt x="11657" y="18507"/>
                  </a:cubicBezTo>
                  <a:cubicBezTo>
                    <a:pt x="12000" y="18507"/>
                    <a:pt x="12343" y="17953"/>
                    <a:pt x="12343" y="17953"/>
                  </a:cubicBezTo>
                  <a:cubicBezTo>
                    <a:pt x="12686" y="17953"/>
                    <a:pt x="12686" y="18507"/>
                    <a:pt x="12686" y="18507"/>
                  </a:cubicBezTo>
                  <a:cubicBezTo>
                    <a:pt x="13029" y="18507"/>
                    <a:pt x="13029" y="18507"/>
                    <a:pt x="13029" y="18507"/>
                  </a:cubicBezTo>
                  <a:cubicBezTo>
                    <a:pt x="13029" y="18507"/>
                    <a:pt x="13371" y="18507"/>
                    <a:pt x="13371" y="18507"/>
                  </a:cubicBezTo>
                  <a:cubicBezTo>
                    <a:pt x="13371" y="18507"/>
                    <a:pt x="13714" y="18507"/>
                    <a:pt x="13714" y="18507"/>
                  </a:cubicBezTo>
                  <a:cubicBezTo>
                    <a:pt x="13714" y="18507"/>
                    <a:pt x="13714" y="17953"/>
                    <a:pt x="14057" y="17953"/>
                  </a:cubicBezTo>
                  <a:cubicBezTo>
                    <a:pt x="14057" y="17953"/>
                    <a:pt x="14057" y="18507"/>
                    <a:pt x="14057" y="18507"/>
                  </a:cubicBezTo>
                  <a:cubicBezTo>
                    <a:pt x="14400" y="18507"/>
                    <a:pt x="14400" y="18507"/>
                    <a:pt x="14743" y="17953"/>
                  </a:cubicBezTo>
                  <a:cubicBezTo>
                    <a:pt x="14743" y="17953"/>
                    <a:pt x="14743" y="17399"/>
                    <a:pt x="15086" y="17399"/>
                  </a:cubicBezTo>
                  <a:cubicBezTo>
                    <a:pt x="15086" y="17399"/>
                    <a:pt x="15429" y="17953"/>
                    <a:pt x="15771" y="17399"/>
                  </a:cubicBezTo>
                  <a:cubicBezTo>
                    <a:pt x="16114" y="17399"/>
                    <a:pt x="16114" y="16845"/>
                    <a:pt x="16114" y="16291"/>
                  </a:cubicBezTo>
                  <a:cubicBezTo>
                    <a:pt x="16114" y="16291"/>
                    <a:pt x="16457" y="16291"/>
                    <a:pt x="16457" y="16291"/>
                  </a:cubicBezTo>
                  <a:cubicBezTo>
                    <a:pt x="16457" y="16291"/>
                    <a:pt x="16457" y="16291"/>
                    <a:pt x="16457" y="15738"/>
                  </a:cubicBezTo>
                  <a:cubicBezTo>
                    <a:pt x="16457" y="15738"/>
                    <a:pt x="16457" y="15738"/>
                    <a:pt x="16457" y="15184"/>
                  </a:cubicBezTo>
                  <a:cubicBezTo>
                    <a:pt x="16457" y="15184"/>
                    <a:pt x="16457" y="15184"/>
                    <a:pt x="16457" y="14630"/>
                  </a:cubicBezTo>
                  <a:cubicBezTo>
                    <a:pt x="16457" y="14630"/>
                    <a:pt x="16800" y="14630"/>
                    <a:pt x="16800" y="14630"/>
                  </a:cubicBezTo>
                  <a:cubicBezTo>
                    <a:pt x="16800" y="14630"/>
                    <a:pt x="17143" y="14076"/>
                    <a:pt x="17143" y="14076"/>
                  </a:cubicBezTo>
                  <a:cubicBezTo>
                    <a:pt x="17143" y="14076"/>
                    <a:pt x="17143" y="14076"/>
                    <a:pt x="17143" y="13522"/>
                  </a:cubicBezTo>
                  <a:cubicBezTo>
                    <a:pt x="17143" y="12968"/>
                    <a:pt x="17143" y="13522"/>
                    <a:pt x="17486" y="12968"/>
                  </a:cubicBezTo>
                  <a:cubicBezTo>
                    <a:pt x="17486" y="12968"/>
                    <a:pt x="17486" y="12968"/>
                    <a:pt x="17486" y="12414"/>
                  </a:cubicBezTo>
                  <a:cubicBezTo>
                    <a:pt x="17486" y="12414"/>
                    <a:pt x="17486" y="12414"/>
                    <a:pt x="17486" y="12414"/>
                  </a:cubicBezTo>
                  <a:cubicBezTo>
                    <a:pt x="17486" y="11861"/>
                    <a:pt x="17486" y="11861"/>
                    <a:pt x="17486" y="11861"/>
                  </a:cubicBezTo>
                  <a:cubicBezTo>
                    <a:pt x="17829" y="11861"/>
                    <a:pt x="17486" y="11861"/>
                    <a:pt x="17829" y="11307"/>
                  </a:cubicBezTo>
                  <a:cubicBezTo>
                    <a:pt x="17829" y="11307"/>
                    <a:pt x="17829" y="11307"/>
                    <a:pt x="18171" y="10753"/>
                  </a:cubicBezTo>
                  <a:cubicBezTo>
                    <a:pt x="18171" y="10199"/>
                    <a:pt x="18171" y="10199"/>
                    <a:pt x="18171" y="9645"/>
                  </a:cubicBezTo>
                  <a:cubicBezTo>
                    <a:pt x="18514" y="9645"/>
                    <a:pt x="18514" y="9091"/>
                    <a:pt x="18514" y="9091"/>
                  </a:cubicBezTo>
                  <a:cubicBezTo>
                    <a:pt x="18857" y="8538"/>
                    <a:pt x="18514" y="8538"/>
                    <a:pt x="18857" y="7984"/>
                  </a:cubicBezTo>
                  <a:cubicBezTo>
                    <a:pt x="18857" y="7984"/>
                    <a:pt x="19200" y="7984"/>
                    <a:pt x="19200" y="7430"/>
                  </a:cubicBezTo>
                  <a:cubicBezTo>
                    <a:pt x="19543" y="7430"/>
                    <a:pt x="19200" y="6876"/>
                    <a:pt x="19543" y="6322"/>
                  </a:cubicBezTo>
                  <a:cubicBezTo>
                    <a:pt x="19543" y="6322"/>
                    <a:pt x="19886" y="6322"/>
                    <a:pt x="19886" y="6322"/>
                  </a:cubicBezTo>
                  <a:cubicBezTo>
                    <a:pt x="20229" y="6322"/>
                    <a:pt x="19886" y="6322"/>
                    <a:pt x="20229" y="5768"/>
                  </a:cubicBezTo>
                  <a:cubicBezTo>
                    <a:pt x="20229" y="5768"/>
                    <a:pt x="20229" y="6322"/>
                    <a:pt x="20571" y="6322"/>
                  </a:cubicBezTo>
                  <a:cubicBezTo>
                    <a:pt x="20571" y="6322"/>
                    <a:pt x="20914" y="5768"/>
                    <a:pt x="20914" y="5768"/>
                  </a:cubicBezTo>
                  <a:cubicBezTo>
                    <a:pt x="20914" y="5768"/>
                    <a:pt x="21600" y="4661"/>
                    <a:pt x="21257" y="4661"/>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20" name="Shape 2721">
              <a:extLst>
                <a:ext uri="{FF2B5EF4-FFF2-40B4-BE49-F238E27FC236}">
                  <a16:creationId xmlns:a16="http://schemas.microsoft.com/office/drawing/2014/main" id="{6A155699-220B-4832-916E-CC0A50458292}"/>
                </a:ext>
              </a:extLst>
            </p:cNvPr>
            <p:cNvSpPr/>
            <p:nvPr/>
          </p:nvSpPr>
          <p:spPr>
            <a:xfrm>
              <a:off x="4899618" y="11644383"/>
              <a:ext cx="1083855" cy="1136179"/>
            </a:xfrm>
            <a:custGeom>
              <a:avLst/>
              <a:gdLst/>
              <a:ahLst/>
              <a:cxnLst>
                <a:cxn ang="0">
                  <a:pos x="wd2" y="hd2"/>
                </a:cxn>
                <a:cxn ang="5400000">
                  <a:pos x="wd2" y="hd2"/>
                </a:cxn>
                <a:cxn ang="10800000">
                  <a:pos x="wd2" y="hd2"/>
                </a:cxn>
                <a:cxn ang="16200000">
                  <a:pos x="wd2" y="hd2"/>
                </a:cxn>
              </a:cxnLst>
              <a:rect l="0" t="0" r="r" b="b"/>
              <a:pathLst>
                <a:path w="21600" h="21600" extrusionOk="0">
                  <a:moveTo>
                    <a:pt x="16484" y="20520"/>
                  </a:moveTo>
                  <a:cubicBezTo>
                    <a:pt x="16484" y="20520"/>
                    <a:pt x="16484" y="20520"/>
                    <a:pt x="16484" y="20520"/>
                  </a:cubicBezTo>
                  <a:cubicBezTo>
                    <a:pt x="16484" y="20520"/>
                    <a:pt x="16484" y="20520"/>
                    <a:pt x="16484" y="20520"/>
                  </a:cubicBezTo>
                  <a:cubicBezTo>
                    <a:pt x="16484" y="20520"/>
                    <a:pt x="16484" y="20520"/>
                    <a:pt x="16484" y="20520"/>
                  </a:cubicBezTo>
                  <a:cubicBezTo>
                    <a:pt x="16484" y="20520"/>
                    <a:pt x="16200" y="20520"/>
                    <a:pt x="16200" y="20790"/>
                  </a:cubicBezTo>
                  <a:cubicBezTo>
                    <a:pt x="16200" y="20790"/>
                    <a:pt x="16200" y="20790"/>
                    <a:pt x="16200" y="20790"/>
                  </a:cubicBezTo>
                  <a:cubicBezTo>
                    <a:pt x="15916" y="20520"/>
                    <a:pt x="15916" y="20790"/>
                    <a:pt x="15632" y="20790"/>
                  </a:cubicBezTo>
                  <a:cubicBezTo>
                    <a:pt x="15632" y="20790"/>
                    <a:pt x="15632" y="20790"/>
                    <a:pt x="15347" y="20790"/>
                  </a:cubicBezTo>
                  <a:cubicBezTo>
                    <a:pt x="15347" y="20790"/>
                    <a:pt x="15347" y="21060"/>
                    <a:pt x="15347" y="21060"/>
                  </a:cubicBezTo>
                  <a:cubicBezTo>
                    <a:pt x="15063" y="21060"/>
                    <a:pt x="15063" y="20790"/>
                    <a:pt x="15063" y="20520"/>
                  </a:cubicBezTo>
                  <a:cubicBezTo>
                    <a:pt x="15063" y="20520"/>
                    <a:pt x="15063" y="20520"/>
                    <a:pt x="15063" y="20520"/>
                  </a:cubicBezTo>
                  <a:cubicBezTo>
                    <a:pt x="15063" y="20520"/>
                    <a:pt x="15063" y="20520"/>
                    <a:pt x="15063" y="20520"/>
                  </a:cubicBezTo>
                  <a:cubicBezTo>
                    <a:pt x="15063" y="20520"/>
                    <a:pt x="15063" y="20520"/>
                    <a:pt x="15063" y="20250"/>
                  </a:cubicBezTo>
                  <a:cubicBezTo>
                    <a:pt x="15063" y="20250"/>
                    <a:pt x="15063" y="20250"/>
                    <a:pt x="14779" y="20250"/>
                  </a:cubicBezTo>
                  <a:cubicBezTo>
                    <a:pt x="14779" y="20250"/>
                    <a:pt x="14495" y="20520"/>
                    <a:pt x="14495" y="20520"/>
                  </a:cubicBezTo>
                  <a:cubicBezTo>
                    <a:pt x="14211" y="20520"/>
                    <a:pt x="14211" y="20250"/>
                    <a:pt x="14211" y="20250"/>
                  </a:cubicBezTo>
                  <a:cubicBezTo>
                    <a:pt x="13926" y="20250"/>
                    <a:pt x="13642" y="20250"/>
                    <a:pt x="13358" y="20250"/>
                  </a:cubicBezTo>
                  <a:cubicBezTo>
                    <a:pt x="13358" y="20250"/>
                    <a:pt x="13358" y="20250"/>
                    <a:pt x="13358" y="20250"/>
                  </a:cubicBezTo>
                  <a:cubicBezTo>
                    <a:pt x="13074" y="19980"/>
                    <a:pt x="13074" y="19980"/>
                    <a:pt x="12789" y="19980"/>
                  </a:cubicBezTo>
                  <a:cubicBezTo>
                    <a:pt x="12789" y="19980"/>
                    <a:pt x="12505" y="19980"/>
                    <a:pt x="12221" y="19980"/>
                  </a:cubicBezTo>
                  <a:cubicBezTo>
                    <a:pt x="11937" y="20250"/>
                    <a:pt x="11937" y="20250"/>
                    <a:pt x="11653" y="20250"/>
                  </a:cubicBezTo>
                  <a:cubicBezTo>
                    <a:pt x="11084" y="20250"/>
                    <a:pt x="11368" y="20250"/>
                    <a:pt x="11084" y="19980"/>
                  </a:cubicBezTo>
                  <a:cubicBezTo>
                    <a:pt x="11084" y="19980"/>
                    <a:pt x="10800" y="19980"/>
                    <a:pt x="10800" y="19710"/>
                  </a:cubicBezTo>
                  <a:cubicBezTo>
                    <a:pt x="10800" y="19710"/>
                    <a:pt x="11084" y="19980"/>
                    <a:pt x="11084" y="19710"/>
                  </a:cubicBezTo>
                  <a:cubicBezTo>
                    <a:pt x="11084" y="19440"/>
                    <a:pt x="10800" y="19440"/>
                    <a:pt x="10800" y="19710"/>
                  </a:cubicBezTo>
                  <a:cubicBezTo>
                    <a:pt x="10516" y="19710"/>
                    <a:pt x="10516" y="19710"/>
                    <a:pt x="10232" y="19710"/>
                  </a:cubicBezTo>
                  <a:cubicBezTo>
                    <a:pt x="9947" y="19710"/>
                    <a:pt x="9947" y="19170"/>
                    <a:pt x="9947" y="19170"/>
                  </a:cubicBezTo>
                  <a:cubicBezTo>
                    <a:pt x="9663" y="19440"/>
                    <a:pt x="9947" y="19710"/>
                    <a:pt x="9663" y="19710"/>
                  </a:cubicBezTo>
                  <a:cubicBezTo>
                    <a:pt x="9663" y="19980"/>
                    <a:pt x="9379" y="19710"/>
                    <a:pt x="9379" y="19440"/>
                  </a:cubicBezTo>
                  <a:cubicBezTo>
                    <a:pt x="9379" y="19710"/>
                    <a:pt x="9379" y="19710"/>
                    <a:pt x="9379" y="19980"/>
                  </a:cubicBezTo>
                  <a:cubicBezTo>
                    <a:pt x="9379" y="19980"/>
                    <a:pt x="9379" y="20250"/>
                    <a:pt x="9379" y="20520"/>
                  </a:cubicBezTo>
                  <a:cubicBezTo>
                    <a:pt x="9095" y="20520"/>
                    <a:pt x="9663" y="20790"/>
                    <a:pt x="9663" y="20790"/>
                  </a:cubicBezTo>
                  <a:cubicBezTo>
                    <a:pt x="9947" y="20790"/>
                    <a:pt x="9947" y="20520"/>
                    <a:pt x="10232" y="20790"/>
                  </a:cubicBezTo>
                  <a:cubicBezTo>
                    <a:pt x="10516" y="20790"/>
                    <a:pt x="10516" y="20790"/>
                    <a:pt x="10800" y="20790"/>
                  </a:cubicBezTo>
                  <a:cubicBezTo>
                    <a:pt x="11084" y="20790"/>
                    <a:pt x="11368" y="20790"/>
                    <a:pt x="11653" y="20790"/>
                  </a:cubicBezTo>
                  <a:cubicBezTo>
                    <a:pt x="12221" y="21060"/>
                    <a:pt x="12789" y="21060"/>
                    <a:pt x="12505" y="21600"/>
                  </a:cubicBezTo>
                  <a:cubicBezTo>
                    <a:pt x="12789" y="21600"/>
                    <a:pt x="13074" y="21600"/>
                    <a:pt x="13358" y="21600"/>
                  </a:cubicBezTo>
                  <a:cubicBezTo>
                    <a:pt x="13926" y="21600"/>
                    <a:pt x="14211" y="21330"/>
                    <a:pt x="14779" y="21330"/>
                  </a:cubicBezTo>
                  <a:cubicBezTo>
                    <a:pt x="15063" y="21330"/>
                    <a:pt x="15632" y="21330"/>
                    <a:pt x="15916" y="21330"/>
                  </a:cubicBezTo>
                  <a:cubicBezTo>
                    <a:pt x="16200" y="21330"/>
                    <a:pt x="16200" y="21330"/>
                    <a:pt x="16484" y="21330"/>
                  </a:cubicBezTo>
                  <a:cubicBezTo>
                    <a:pt x="16484" y="21060"/>
                    <a:pt x="16484" y="20790"/>
                    <a:pt x="16484" y="20790"/>
                  </a:cubicBezTo>
                  <a:cubicBezTo>
                    <a:pt x="16484" y="20790"/>
                    <a:pt x="16484" y="20790"/>
                    <a:pt x="16484" y="20790"/>
                  </a:cubicBezTo>
                  <a:cubicBezTo>
                    <a:pt x="16484" y="20790"/>
                    <a:pt x="16484" y="20520"/>
                    <a:pt x="16484" y="20520"/>
                  </a:cubicBezTo>
                  <a:close/>
                  <a:moveTo>
                    <a:pt x="21600" y="17010"/>
                  </a:moveTo>
                  <a:cubicBezTo>
                    <a:pt x="21600" y="16740"/>
                    <a:pt x="21032" y="17280"/>
                    <a:pt x="20747" y="17280"/>
                  </a:cubicBezTo>
                  <a:cubicBezTo>
                    <a:pt x="20463" y="17550"/>
                    <a:pt x="20463" y="17820"/>
                    <a:pt x="20179" y="17820"/>
                  </a:cubicBezTo>
                  <a:cubicBezTo>
                    <a:pt x="20179" y="17820"/>
                    <a:pt x="20463" y="18090"/>
                    <a:pt x="20463" y="18090"/>
                  </a:cubicBezTo>
                  <a:cubicBezTo>
                    <a:pt x="20463" y="18360"/>
                    <a:pt x="20179" y="18360"/>
                    <a:pt x="20463" y="18630"/>
                  </a:cubicBezTo>
                  <a:cubicBezTo>
                    <a:pt x="20463" y="18900"/>
                    <a:pt x="21032" y="18090"/>
                    <a:pt x="21316" y="18090"/>
                  </a:cubicBezTo>
                  <a:cubicBezTo>
                    <a:pt x="21316" y="18090"/>
                    <a:pt x="21316" y="18090"/>
                    <a:pt x="21316" y="17820"/>
                  </a:cubicBezTo>
                  <a:cubicBezTo>
                    <a:pt x="21316" y="17820"/>
                    <a:pt x="21316" y="17820"/>
                    <a:pt x="21316" y="17550"/>
                  </a:cubicBezTo>
                  <a:cubicBezTo>
                    <a:pt x="21600" y="17550"/>
                    <a:pt x="21600" y="17280"/>
                    <a:pt x="21600" y="17010"/>
                  </a:cubicBezTo>
                  <a:close/>
                  <a:moveTo>
                    <a:pt x="4547" y="15930"/>
                  </a:moveTo>
                  <a:cubicBezTo>
                    <a:pt x="4547" y="15930"/>
                    <a:pt x="4547" y="15930"/>
                    <a:pt x="4547" y="15930"/>
                  </a:cubicBezTo>
                  <a:cubicBezTo>
                    <a:pt x="4547" y="15930"/>
                    <a:pt x="4547" y="15930"/>
                    <a:pt x="4547" y="15930"/>
                  </a:cubicBezTo>
                  <a:close/>
                  <a:moveTo>
                    <a:pt x="9095" y="13500"/>
                  </a:moveTo>
                  <a:cubicBezTo>
                    <a:pt x="9095" y="13500"/>
                    <a:pt x="9095" y="13500"/>
                    <a:pt x="9095" y="13500"/>
                  </a:cubicBezTo>
                  <a:cubicBezTo>
                    <a:pt x="9095" y="13770"/>
                    <a:pt x="9095" y="13770"/>
                    <a:pt x="9379" y="13500"/>
                  </a:cubicBezTo>
                  <a:cubicBezTo>
                    <a:pt x="9095" y="13500"/>
                    <a:pt x="9095" y="13500"/>
                    <a:pt x="9095" y="13500"/>
                  </a:cubicBezTo>
                  <a:close/>
                  <a:moveTo>
                    <a:pt x="16200" y="10260"/>
                  </a:moveTo>
                  <a:cubicBezTo>
                    <a:pt x="15916" y="10260"/>
                    <a:pt x="15916" y="10260"/>
                    <a:pt x="15632" y="10260"/>
                  </a:cubicBezTo>
                  <a:cubicBezTo>
                    <a:pt x="15632" y="10260"/>
                    <a:pt x="15347" y="10260"/>
                    <a:pt x="15347" y="10530"/>
                  </a:cubicBezTo>
                  <a:cubicBezTo>
                    <a:pt x="15347" y="10530"/>
                    <a:pt x="15632" y="10800"/>
                    <a:pt x="15632" y="10800"/>
                  </a:cubicBezTo>
                  <a:cubicBezTo>
                    <a:pt x="15916" y="11070"/>
                    <a:pt x="15632" y="11070"/>
                    <a:pt x="15632" y="11070"/>
                  </a:cubicBezTo>
                  <a:cubicBezTo>
                    <a:pt x="15632" y="11070"/>
                    <a:pt x="15347" y="11340"/>
                    <a:pt x="15632" y="11340"/>
                  </a:cubicBezTo>
                  <a:cubicBezTo>
                    <a:pt x="15632" y="11340"/>
                    <a:pt x="15632" y="11340"/>
                    <a:pt x="15632" y="11340"/>
                  </a:cubicBezTo>
                  <a:cubicBezTo>
                    <a:pt x="15632" y="11340"/>
                    <a:pt x="15632" y="11610"/>
                    <a:pt x="15916" y="11610"/>
                  </a:cubicBezTo>
                  <a:cubicBezTo>
                    <a:pt x="15916" y="11610"/>
                    <a:pt x="15916" y="11340"/>
                    <a:pt x="15916" y="11340"/>
                  </a:cubicBezTo>
                  <a:cubicBezTo>
                    <a:pt x="15916" y="11340"/>
                    <a:pt x="15916" y="11340"/>
                    <a:pt x="16200" y="11340"/>
                  </a:cubicBezTo>
                  <a:cubicBezTo>
                    <a:pt x="16200" y="11340"/>
                    <a:pt x="15916" y="11340"/>
                    <a:pt x="16200" y="11340"/>
                  </a:cubicBezTo>
                  <a:cubicBezTo>
                    <a:pt x="16200" y="11070"/>
                    <a:pt x="16200" y="11070"/>
                    <a:pt x="16200" y="11070"/>
                  </a:cubicBezTo>
                  <a:cubicBezTo>
                    <a:pt x="16200" y="11070"/>
                    <a:pt x="16200" y="10800"/>
                    <a:pt x="16200" y="10800"/>
                  </a:cubicBezTo>
                  <a:cubicBezTo>
                    <a:pt x="16200" y="10530"/>
                    <a:pt x="16200" y="10530"/>
                    <a:pt x="16200" y="10530"/>
                  </a:cubicBezTo>
                  <a:cubicBezTo>
                    <a:pt x="16200" y="10530"/>
                    <a:pt x="16200" y="10260"/>
                    <a:pt x="16200" y="10260"/>
                  </a:cubicBezTo>
                  <a:close/>
                  <a:moveTo>
                    <a:pt x="11084" y="11880"/>
                  </a:moveTo>
                  <a:cubicBezTo>
                    <a:pt x="11084" y="11880"/>
                    <a:pt x="11368" y="11880"/>
                    <a:pt x="11368" y="11880"/>
                  </a:cubicBezTo>
                  <a:cubicBezTo>
                    <a:pt x="11368" y="11880"/>
                    <a:pt x="11653" y="12420"/>
                    <a:pt x="11653" y="12150"/>
                  </a:cubicBezTo>
                  <a:cubicBezTo>
                    <a:pt x="11653" y="11880"/>
                    <a:pt x="11653" y="12150"/>
                    <a:pt x="11937" y="12150"/>
                  </a:cubicBezTo>
                  <a:cubicBezTo>
                    <a:pt x="12221" y="12150"/>
                    <a:pt x="11937" y="11880"/>
                    <a:pt x="11937" y="11610"/>
                  </a:cubicBezTo>
                  <a:cubicBezTo>
                    <a:pt x="11653" y="11610"/>
                    <a:pt x="11368" y="11610"/>
                    <a:pt x="11084" y="11340"/>
                  </a:cubicBezTo>
                  <a:cubicBezTo>
                    <a:pt x="11084" y="11070"/>
                    <a:pt x="10800" y="10530"/>
                    <a:pt x="11084" y="10530"/>
                  </a:cubicBezTo>
                  <a:cubicBezTo>
                    <a:pt x="11084" y="10260"/>
                    <a:pt x="10800" y="10260"/>
                    <a:pt x="10800" y="9990"/>
                  </a:cubicBezTo>
                  <a:cubicBezTo>
                    <a:pt x="10800" y="9990"/>
                    <a:pt x="10516" y="9990"/>
                    <a:pt x="10516" y="9990"/>
                  </a:cubicBezTo>
                  <a:cubicBezTo>
                    <a:pt x="10232" y="9990"/>
                    <a:pt x="9947" y="9990"/>
                    <a:pt x="9947" y="9720"/>
                  </a:cubicBezTo>
                  <a:cubicBezTo>
                    <a:pt x="9947" y="9720"/>
                    <a:pt x="9947" y="9720"/>
                    <a:pt x="9663" y="9720"/>
                  </a:cubicBezTo>
                  <a:cubicBezTo>
                    <a:pt x="9663" y="9720"/>
                    <a:pt x="9663" y="9720"/>
                    <a:pt x="9379" y="9720"/>
                  </a:cubicBezTo>
                  <a:cubicBezTo>
                    <a:pt x="9379" y="9450"/>
                    <a:pt x="9095" y="9450"/>
                    <a:pt x="9095" y="9180"/>
                  </a:cubicBezTo>
                  <a:cubicBezTo>
                    <a:pt x="9095" y="9180"/>
                    <a:pt x="8811" y="8910"/>
                    <a:pt x="8811" y="8910"/>
                  </a:cubicBezTo>
                  <a:cubicBezTo>
                    <a:pt x="8811" y="8910"/>
                    <a:pt x="8242" y="8910"/>
                    <a:pt x="8242" y="8910"/>
                  </a:cubicBezTo>
                  <a:cubicBezTo>
                    <a:pt x="8242" y="8910"/>
                    <a:pt x="7958" y="9180"/>
                    <a:pt x="7958" y="9180"/>
                  </a:cubicBezTo>
                  <a:cubicBezTo>
                    <a:pt x="7958" y="9180"/>
                    <a:pt x="7389" y="9180"/>
                    <a:pt x="7389" y="9450"/>
                  </a:cubicBezTo>
                  <a:cubicBezTo>
                    <a:pt x="7674" y="9450"/>
                    <a:pt x="7958" y="9450"/>
                    <a:pt x="7674" y="9180"/>
                  </a:cubicBezTo>
                  <a:cubicBezTo>
                    <a:pt x="7958" y="9180"/>
                    <a:pt x="7958" y="9450"/>
                    <a:pt x="7958" y="9450"/>
                  </a:cubicBezTo>
                  <a:cubicBezTo>
                    <a:pt x="7958" y="9450"/>
                    <a:pt x="8242" y="9450"/>
                    <a:pt x="8242" y="9450"/>
                  </a:cubicBezTo>
                  <a:cubicBezTo>
                    <a:pt x="8526" y="9450"/>
                    <a:pt x="8811" y="9720"/>
                    <a:pt x="9095" y="9990"/>
                  </a:cubicBezTo>
                  <a:cubicBezTo>
                    <a:pt x="9095" y="9990"/>
                    <a:pt x="9095" y="10260"/>
                    <a:pt x="9379" y="10260"/>
                  </a:cubicBezTo>
                  <a:cubicBezTo>
                    <a:pt x="9379" y="10260"/>
                    <a:pt x="9663" y="10530"/>
                    <a:pt x="9379" y="10800"/>
                  </a:cubicBezTo>
                  <a:cubicBezTo>
                    <a:pt x="9379" y="10530"/>
                    <a:pt x="9379" y="10800"/>
                    <a:pt x="9379" y="10530"/>
                  </a:cubicBezTo>
                  <a:cubicBezTo>
                    <a:pt x="9663" y="11070"/>
                    <a:pt x="10516" y="10800"/>
                    <a:pt x="10516" y="10800"/>
                  </a:cubicBezTo>
                  <a:cubicBezTo>
                    <a:pt x="10800" y="10800"/>
                    <a:pt x="10800" y="11070"/>
                    <a:pt x="10516" y="11070"/>
                  </a:cubicBezTo>
                  <a:cubicBezTo>
                    <a:pt x="10800" y="11070"/>
                    <a:pt x="10800" y="11070"/>
                    <a:pt x="10800" y="11070"/>
                  </a:cubicBezTo>
                  <a:cubicBezTo>
                    <a:pt x="10800" y="11070"/>
                    <a:pt x="10800" y="11070"/>
                    <a:pt x="10800" y="11340"/>
                  </a:cubicBezTo>
                  <a:cubicBezTo>
                    <a:pt x="10800" y="11340"/>
                    <a:pt x="10800" y="11340"/>
                    <a:pt x="10800" y="11340"/>
                  </a:cubicBezTo>
                  <a:cubicBezTo>
                    <a:pt x="10800" y="11340"/>
                    <a:pt x="10800" y="11340"/>
                    <a:pt x="10800" y="11340"/>
                  </a:cubicBezTo>
                  <a:cubicBezTo>
                    <a:pt x="10800" y="11340"/>
                    <a:pt x="10800" y="11340"/>
                    <a:pt x="10800" y="11340"/>
                  </a:cubicBezTo>
                  <a:cubicBezTo>
                    <a:pt x="10800" y="11340"/>
                    <a:pt x="10800" y="11340"/>
                    <a:pt x="10800" y="11340"/>
                  </a:cubicBezTo>
                  <a:cubicBezTo>
                    <a:pt x="11084" y="11340"/>
                    <a:pt x="11084" y="11610"/>
                    <a:pt x="11084" y="11610"/>
                  </a:cubicBezTo>
                  <a:cubicBezTo>
                    <a:pt x="11084" y="11610"/>
                    <a:pt x="11084" y="11610"/>
                    <a:pt x="11084" y="11880"/>
                  </a:cubicBezTo>
                  <a:close/>
                  <a:moveTo>
                    <a:pt x="17337" y="8910"/>
                  </a:moveTo>
                  <a:cubicBezTo>
                    <a:pt x="17053" y="8910"/>
                    <a:pt x="17053" y="8640"/>
                    <a:pt x="17053" y="8640"/>
                  </a:cubicBezTo>
                  <a:cubicBezTo>
                    <a:pt x="17053" y="8370"/>
                    <a:pt x="17053" y="8640"/>
                    <a:pt x="17053" y="8640"/>
                  </a:cubicBezTo>
                  <a:cubicBezTo>
                    <a:pt x="17053" y="8910"/>
                    <a:pt x="17337" y="8910"/>
                    <a:pt x="17337" y="8640"/>
                  </a:cubicBezTo>
                  <a:cubicBezTo>
                    <a:pt x="17337" y="8640"/>
                    <a:pt x="17337" y="8370"/>
                    <a:pt x="17053" y="8370"/>
                  </a:cubicBezTo>
                  <a:cubicBezTo>
                    <a:pt x="17053" y="8370"/>
                    <a:pt x="16484" y="8100"/>
                    <a:pt x="16768" y="7830"/>
                  </a:cubicBezTo>
                  <a:cubicBezTo>
                    <a:pt x="16768" y="7830"/>
                    <a:pt x="16768" y="7830"/>
                    <a:pt x="16768" y="7830"/>
                  </a:cubicBezTo>
                  <a:cubicBezTo>
                    <a:pt x="16484" y="7830"/>
                    <a:pt x="16484" y="7830"/>
                    <a:pt x="16200" y="7830"/>
                  </a:cubicBezTo>
                  <a:cubicBezTo>
                    <a:pt x="16200" y="7830"/>
                    <a:pt x="15916" y="8100"/>
                    <a:pt x="15916" y="7830"/>
                  </a:cubicBezTo>
                  <a:cubicBezTo>
                    <a:pt x="15632" y="8100"/>
                    <a:pt x="15632" y="7830"/>
                    <a:pt x="15347" y="8100"/>
                  </a:cubicBezTo>
                  <a:cubicBezTo>
                    <a:pt x="15347" y="8100"/>
                    <a:pt x="15347" y="8370"/>
                    <a:pt x="15347" y="8370"/>
                  </a:cubicBezTo>
                  <a:cubicBezTo>
                    <a:pt x="15347" y="8370"/>
                    <a:pt x="15916" y="8640"/>
                    <a:pt x="15916" y="8640"/>
                  </a:cubicBezTo>
                  <a:cubicBezTo>
                    <a:pt x="15916" y="8640"/>
                    <a:pt x="16484" y="8100"/>
                    <a:pt x="16484" y="8370"/>
                  </a:cubicBezTo>
                  <a:cubicBezTo>
                    <a:pt x="16484" y="8370"/>
                    <a:pt x="16200" y="8640"/>
                    <a:pt x="15916" y="8640"/>
                  </a:cubicBezTo>
                  <a:cubicBezTo>
                    <a:pt x="16200" y="8640"/>
                    <a:pt x="16200" y="8910"/>
                    <a:pt x="16200" y="8910"/>
                  </a:cubicBezTo>
                  <a:cubicBezTo>
                    <a:pt x="16200" y="8910"/>
                    <a:pt x="16484" y="8910"/>
                    <a:pt x="16484" y="8910"/>
                  </a:cubicBezTo>
                  <a:cubicBezTo>
                    <a:pt x="16768" y="8910"/>
                    <a:pt x="17053" y="9180"/>
                    <a:pt x="17337" y="8910"/>
                  </a:cubicBezTo>
                  <a:close/>
                  <a:moveTo>
                    <a:pt x="1989" y="9180"/>
                  </a:moveTo>
                  <a:cubicBezTo>
                    <a:pt x="1989" y="9180"/>
                    <a:pt x="1989" y="9180"/>
                    <a:pt x="2274" y="9450"/>
                  </a:cubicBezTo>
                  <a:cubicBezTo>
                    <a:pt x="1989" y="9450"/>
                    <a:pt x="1989" y="9450"/>
                    <a:pt x="1989" y="9720"/>
                  </a:cubicBezTo>
                  <a:cubicBezTo>
                    <a:pt x="1989" y="9720"/>
                    <a:pt x="2274" y="9720"/>
                    <a:pt x="2274" y="9720"/>
                  </a:cubicBezTo>
                  <a:cubicBezTo>
                    <a:pt x="2274" y="9450"/>
                    <a:pt x="2274" y="9720"/>
                    <a:pt x="2558" y="9990"/>
                  </a:cubicBezTo>
                  <a:cubicBezTo>
                    <a:pt x="2558" y="9990"/>
                    <a:pt x="2558" y="9990"/>
                    <a:pt x="2558" y="10260"/>
                  </a:cubicBezTo>
                  <a:cubicBezTo>
                    <a:pt x="2842" y="10260"/>
                    <a:pt x="2558" y="10260"/>
                    <a:pt x="2842" y="10530"/>
                  </a:cubicBezTo>
                  <a:cubicBezTo>
                    <a:pt x="2842" y="10530"/>
                    <a:pt x="2842" y="10530"/>
                    <a:pt x="2842" y="10530"/>
                  </a:cubicBezTo>
                  <a:cubicBezTo>
                    <a:pt x="2842" y="10530"/>
                    <a:pt x="2842" y="10530"/>
                    <a:pt x="2842" y="10530"/>
                  </a:cubicBezTo>
                  <a:cubicBezTo>
                    <a:pt x="2842" y="10530"/>
                    <a:pt x="2842" y="10530"/>
                    <a:pt x="2842" y="10530"/>
                  </a:cubicBezTo>
                  <a:cubicBezTo>
                    <a:pt x="2842" y="10530"/>
                    <a:pt x="2842" y="10530"/>
                    <a:pt x="2842" y="10800"/>
                  </a:cubicBezTo>
                  <a:cubicBezTo>
                    <a:pt x="2842" y="10800"/>
                    <a:pt x="2842" y="10800"/>
                    <a:pt x="2842" y="10800"/>
                  </a:cubicBezTo>
                  <a:cubicBezTo>
                    <a:pt x="2842" y="10800"/>
                    <a:pt x="2842" y="10800"/>
                    <a:pt x="2842" y="10800"/>
                  </a:cubicBezTo>
                  <a:cubicBezTo>
                    <a:pt x="2842" y="10800"/>
                    <a:pt x="3126" y="10800"/>
                    <a:pt x="2842" y="10800"/>
                  </a:cubicBezTo>
                  <a:cubicBezTo>
                    <a:pt x="2842" y="10800"/>
                    <a:pt x="2842" y="10800"/>
                    <a:pt x="2842" y="11070"/>
                  </a:cubicBezTo>
                  <a:cubicBezTo>
                    <a:pt x="2842" y="11070"/>
                    <a:pt x="2842" y="10800"/>
                    <a:pt x="2842" y="10800"/>
                  </a:cubicBezTo>
                  <a:cubicBezTo>
                    <a:pt x="2842" y="11070"/>
                    <a:pt x="2842" y="11070"/>
                    <a:pt x="2842" y="11070"/>
                  </a:cubicBezTo>
                  <a:cubicBezTo>
                    <a:pt x="2842" y="11070"/>
                    <a:pt x="3126" y="11070"/>
                    <a:pt x="3126" y="11070"/>
                  </a:cubicBezTo>
                  <a:cubicBezTo>
                    <a:pt x="3126" y="11070"/>
                    <a:pt x="3126" y="11070"/>
                    <a:pt x="3126" y="11070"/>
                  </a:cubicBezTo>
                  <a:cubicBezTo>
                    <a:pt x="3126" y="11070"/>
                    <a:pt x="3126" y="11070"/>
                    <a:pt x="3126" y="11070"/>
                  </a:cubicBezTo>
                  <a:cubicBezTo>
                    <a:pt x="3126" y="11070"/>
                    <a:pt x="3126" y="11070"/>
                    <a:pt x="3126" y="11070"/>
                  </a:cubicBezTo>
                  <a:cubicBezTo>
                    <a:pt x="3411" y="11070"/>
                    <a:pt x="3411" y="11070"/>
                    <a:pt x="3411" y="11070"/>
                  </a:cubicBezTo>
                  <a:cubicBezTo>
                    <a:pt x="3411" y="10800"/>
                    <a:pt x="3695" y="10800"/>
                    <a:pt x="3411" y="10800"/>
                  </a:cubicBezTo>
                  <a:cubicBezTo>
                    <a:pt x="3695" y="10800"/>
                    <a:pt x="3695" y="10800"/>
                    <a:pt x="3695" y="10800"/>
                  </a:cubicBezTo>
                  <a:cubicBezTo>
                    <a:pt x="3411" y="10800"/>
                    <a:pt x="3411" y="10530"/>
                    <a:pt x="3411" y="10530"/>
                  </a:cubicBezTo>
                  <a:cubicBezTo>
                    <a:pt x="3411" y="10530"/>
                    <a:pt x="3695" y="10800"/>
                    <a:pt x="3695" y="11070"/>
                  </a:cubicBezTo>
                  <a:cubicBezTo>
                    <a:pt x="3695" y="10800"/>
                    <a:pt x="3979" y="11070"/>
                    <a:pt x="3979" y="10800"/>
                  </a:cubicBezTo>
                  <a:cubicBezTo>
                    <a:pt x="3979" y="11070"/>
                    <a:pt x="3979" y="11070"/>
                    <a:pt x="3979" y="11070"/>
                  </a:cubicBezTo>
                  <a:cubicBezTo>
                    <a:pt x="3979" y="11070"/>
                    <a:pt x="3979" y="11070"/>
                    <a:pt x="3979" y="11070"/>
                  </a:cubicBezTo>
                  <a:cubicBezTo>
                    <a:pt x="3979" y="11070"/>
                    <a:pt x="3979" y="11070"/>
                    <a:pt x="3979" y="11070"/>
                  </a:cubicBezTo>
                  <a:cubicBezTo>
                    <a:pt x="3979" y="11070"/>
                    <a:pt x="3695" y="11070"/>
                    <a:pt x="3695" y="11070"/>
                  </a:cubicBezTo>
                  <a:cubicBezTo>
                    <a:pt x="3979" y="11070"/>
                    <a:pt x="3979" y="11070"/>
                    <a:pt x="4263" y="11070"/>
                  </a:cubicBezTo>
                  <a:cubicBezTo>
                    <a:pt x="4263" y="11070"/>
                    <a:pt x="4547" y="10800"/>
                    <a:pt x="4547" y="11070"/>
                  </a:cubicBezTo>
                  <a:cubicBezTo>
                    <a:pt x="4547" y="11070"/>
                    <a:pt x="4832" y="10800"/>
                    <a:pt x="4832" y="10800"/>
                  </a:cubicBezTo>
                  <a:cubicBezTo>
                    <a:pt x="4832" y="10800"/>
                    <a:pt x="5116" y="10800"/>
                    <a:pt x="5116" y="10800"/>
                  </a:cubicBezTo>
                  <a:cubicBezTo>
                    <a:pt x="5400" y="10800"/>
                    <a:pt x="5684" y="10800"/>
                    <a:pt x="5684" y="11070"/>
                  </a:cubicBezTo>
                  <a:cubicBezTo>
                    <a:pt x="5968" y="10800"/>
                    <a:pt x="6253" y="11070"/>
                    <a:pt x="6253" y="10800"/>
                  </a:cubicBezTo>
                  <a:cubicBezTo>
                    <a:pt x="6253" y="10800"/>
                    <a:pt x="6253" y="10800"/>
                    <a:pt x="6253" y="10800"/>
                  </a:cubicBezTo>
                  <a:cubicBezTo>
                    <a:pt x="6253" y="10800"/>
                    <a:pt x="6253" y="10800"/>
                    <a:pt x="6253" y="10800"/>
                  </a:cubicBezTo>
                  <a:cubicBezTo>
                    <a:pt x="6537" y="10800"/>
                    <a:pt x="6537" y="11070"/>
                    <a:pt x="6821" y="11070"/>
                  </a:cubicBezTo>
                  <a:cubicBezTo>
                    <a:pt x="6821" y="11340"/>
                    <a:pt x="6821" y="11070"/>
                    <a:pt x="7105" y="11070"/>
                  </a:cubicBezTo>
                  <a:cubicBezTo>
                    <a:pt x="6821" y="10800"/>
                    <a:pt x="7105" y="11070"/>
                    <a:pt x="6821" y="10800"/>
                  </a:cubicBezTo>
                  <a:cubicBezTo>
                    <a:pt x="7105" y="10800"/>
                    <a:pt x="7105" y="11070"/>
                    <a:pt x="7105" y="11070"/>
                  </a:cubicBezTo>
                  <a:cubicBezTo>
                    <a:pt x="7105" y="11070"/>
                    <a:pt x="7105" y="11070"/>
                    <a:pt x="7389" y="11340"/>
                  </a:cubicBezTo>
                  <a:cubicBezTo>
                    <a:pt x="7389" y="11340"/>
                    <a:pt x="7389" y="11340"/>
                    <a:pt x="7389" y="11340"/>
                  </a:cubicBezTo>
                  <a:cubicBezTo>
                    <a:pt x="7389" y="11340"/>
                    <a:pt x="7389" y="11340"/>
                    <a:pt x="7674" y="11340"/>
                  </a:cubicBezTo>
                  <a:cubicBezTo>
                    <a:pt x="7674" y="11340"/>
                    <a:pt x="7674" y="11340"/>
                    <a:pt x="7674" y="11340"/>
                  </a:cubicBezTo>
                  <a:cubicBezTo>
                    <a:pt x="7674" y="11340"/>
                    <a:pt x="7674" y="11340"/>
                    <a:pt x="7674" y="11610"/>
                  </a:cubicBezTo>
                  <a:cubicBezTo>
                    <a:pt x="7674" y="11610"/>
                    <a:pt x="7674" y="11610"/>
                    <a:pt x="7958" y="11610"/>
                  </a:cubicBezTo>
                  <a:cubicBezTo>
                    <a:pt x="7674" y="11340"/>
                    <a:pt x="7674" y="11340"/>
                    <a:pt x="7674" y="11340"/>
                  </a:cubicBezTo>
                  <a:cubicBezTo>
                    <a:pt x="7674" y="11340"/>
                    <a:pt x="7958" y="11340"/>
                    <a:pt x="7958" y="11610"/>
                  </a:cubicBezTo>
                  <a:cubicBezTo>
                    <a:pt x="7958" y="11610"/>
                    <a:pt x="7958" y="11610"/>
                    <a:pt x="7958" y="11610"/>
                  </a:cubicBezTo>
                  <a:cubicBezTo>
                    <a:pt x="8242" y="11610"/>
                    <a:pt x="8242" y="11340"/>
                    <a:pt x="8242" y="11610"/>
                  </a:cubicBezTo>
                  <a:cubicBezTo>
                    <a:pt x="8242" y="11610"/>
                    <a:pt x="8242" y="11610"/>
                    <a:pt x="8242" y="11610"/>
                  </a:cubicBezTo>
                  <a:cubicBezTo>
                    <a:pt x="8242" y="11610"/>
                    <a:pt x="8526" y="11610"/>
                    <a:pt x="8526" y="11610"/>
                  </a:cubicBezTo>
                  <a:cubicBezTo>
                    <a:pt x="8242" y="11610"/>
                    <a:pt x="8526" y="11610"/>
                    <a:pt x="8242" y="11880"/>
                  </a:cubicBezTo>
                  <a:cubicBezTo>
                    <a:pt x="8242" y="11880"/>
                    <a:pt x="7958" y="11880"/>
                    <a:pt x="7958" y="11880"/>
                  </a:cubicBezTo>
                  <a:cubicBezTo>
                    <a:pt x="7674" y="11880"/>
                    <a:pt x="7674" y="11880"/>
                    <a:pt x="7389" y="11880"/>
                  </a:cubicBezTo>
                  <a:cubicBezTo>
                    <a:pt x="7674" y="11880"/>
                    <a:pt x="7674" y="11880"/>
                    <a:pt x="7674" y="11880"/>
                  </a:cubicBezTo>
                  <a:cubicBezTo>
                    <a:pt x="7674" y="11880"/>
                    <a:pt x="7674" y="11880"/>
                    <a:pt x="7674" y="11880"/>
                  </a:cubicBezTo>
                  <a:cubicBezTo>
                    <a:pt x="7958" y="12150"/>
                    <a:pt x="7958" y="12420"/>
                    <a:pt x="7674" y="12150"/>
                  </a:cubicBezTo>
                  <a:cubicBezTo>
                    <a:pt x="7389" y="12150"/>
                    <a:pt x="7105" y="11880"/>
                    <a:pt x="7105" y="11880"/>
                  </a:cubicBezTo>
                  <a:cubicBezTo>
                    <a:pt x="6821" y="11880"/>
                    <a:pt x="6537" y="11610"/>
                    <a:pt x="6253" y="11610"/>
                  </a:cubicBezTo>
                  <a:cubicBezTo>
                    <a:pt x="5968" y="11610"/>
                    <a:pt x="5968" y="11610"/>
                    <a:pt x="5684" y="11340"/>
                  </a:cubicBezTo>
                  <a:cubicBezTo>
                    <a:pt x="5684" y="11340"/>
                    <a:pt x="5684" y="11340"/>
                    <a:pt x="5684" y="11340"/>
                  </a:cubicBezTo>
                  <a:cubicBezTo>
                    <a:pt x="5684" y="11340"/>
                    <a:pt x="5400" y="11070"/>
                    <a:pt x="5400" y="11070"/>
                  </a:cubicBezTo>
                  <a:cubicBezTo>
                    <a:pt x="5116" y="11070"/>
                    <a:pt x="5116" y="11070"/>
                    <a:pt x="4832" y="11070"/>
                  </a:cubicBezTo>
                  <a:cubicBezTo>
                    <a:pt x="4547" y="11070"/>
                    <a:pt x="4547" y="11610"/>
                    <a:pt x="4263" y="11610"/>
                  </a:cubicBezTo>
                  <a:cubicBezTo>
                    <a:pt x="3979" y="11610"/>
                    <a:pt x="3979" y="11610"/>
                    <a:pt x="3695" y="11340"/>
                  </a:cubicBezTo>
                  <a:cubicBezTo>
                    <a:pt x="3695" y="11340"/>
                    <a:pt x="3695" y="11610"/>
                    <a:pt x="3695" y="11610"/>
                  </a:cubicBezTo>
                  <a:cubicBezTo>
                    <a:pt x="3695" y="11340"/>
                    <a:pt x="3695" y="11340"/>
                    <a:pt x="3695" y="11340"/>
                  </a:cubicBezTo>
                  <a:cubicBezTo>
                    <a:pt x="3695" y="11610"/>
                    <a:pt x="3695" y="11880"/>
                    <a:pt x="3411" y="12150"/>
                  </a:cubicBezTo>
                  <a:cubicBezTo>
                    <a:pt x="3411" y="12150"/>
                    <a:pt x="3411" y="11880"/>
                    <a:pt x="3411" y="11880"/>
                  </a:cubicBezTo>
                  <a:cubicBezTo>
                    <a:pt x="3411" y="12150"/>
                    <a:pt x="3126" y="12420"/>
                    <a:pt x="3126" y="12150"/>
                  </a:cubicBezTo>
                  <a:cubicBezTo>
                    <a:pt x="2842" y="12690"/>
                    <a:pt x="2842" y="12690"/>
                    <a:pt x="3126" y="12690"/>
                  </a:cubicBezTo>
                  <a:cubicBezTo>
                    <a:pt x="3411" y="12960"/>
                    <a:pt x="3411" y="12960"/>
                    <a:pt x="3411" y="13230"/>
                  </a:cubicBezTo>
                  <a:cubicBezTo>
                    <a:pt x="3411" y="12960"/>
                    <a:pt x="3979" y="13230"/>
                    <a:pt x="3979" y="13500"/>
                  </a:cubicBezTo>
                  <a:cubicBezTo>
                    <a:pt x="4263" y="13500"/>
                    <a:pt x="4263" y="13770"/>
                    <a:pt x="4547" y="14040"/>
                  </a:cubicBezTo>
                  <a:cubicBezTo>
                    <a:pt x="4547" y="14310"/>
                    <a:pt x="4263" y="14310"/>
                    <a:pt x="4263" y="14580"/>
                  </a:cubicBezTo>
                  <a:cubicBezTo>
                    <a:pt x="3979" y="14850"/>
                    <a:pt x="4263" y="15120"/>
                    <a:pt x="4263" y="15390"/>
                  </a:cubicBezTo>
                  <a:cubicBezTo>
                    <a:pt x="4547" y="15390"/>
                    <a:pt x="4263" y="15390"/>
                    <a:pt x="4547" y="15390"/>
                  </a:cubicBezTo>
                  <a:cubicBezTo>
                    <a:pt x="4547" y="15390"/>
                    <a:pt x="4263" y="15390"/>
                    <a:pt x="4263" y="15390"/>
                  </a:cubicBezTo>
                  <a:cubicBezTo>
                    <a:pt x="4547" y="15390"/>
                    <a:pt x="4547" y="15390"/>
                    <a:pt x="4547" y="15660"/>
                  </a:cubicBezTo>
                  <a:cubicBezTo>
                    <a:pt x="4547" y="15660"/>
                    <a:pt x="4547" y="15660"/>
                    <a:pt x="4547" y="15930"/>
                  </a:cubicBezTo>
                  <a:cubicBezTo>
                    <a:pt x="4547" y="15930"/>
                    <a:pt x="4832" y="15930"/>
                    <a:pt x="4832" y="15930"/>
                  </a:cubicBezTo>
                  <a:cubicBezTo>
                    <a:pt x="4832" y="15930"/>
                    <a:pt x="4832" y="15930"/>
                    <a:pt x="4832" y="15930"/>
                  </a:cubicBezTo>
                  <a:cubicBezTo>
                    <a:pt x="5116" y="16200"/>
                    <a:pt x="5116" y="15930"/>
                    <a:pt x="5116" y="15930"/>
                  </a:cubicBezTo>
                  <a:cubicBezTo>
                    <a:pt x="5116" y="15660"/>
                    <a:pt x="5116" y="15390"/>
                    <a:pt x="5116" y="15390"/>
                  </a:cubicBezTo>
                  <a:cubicBezTo>
                    <a:pt x="5116" y="15120"/>
                    <a:pt x="5400" y="15120"/>
                    <a:pt x="5684" y="15120"/>
                  </a:cubicBezTo>
                  <a:cubicBezTo>
                    <a:pt x="5684" y="15120"/>
                    <a:pt x="5684" y="15390"/>
                    <a:pt x="5684" y="15390"/>
                  </a:cubicBezTo>
                  <a:cubicBezTo>
                    <a:pt x="5684" y="15660"/>
                    <a:pt x="5684" y="15390"/>
                    <a:pt x="5968" y="15660"/>
                  </a:cubicBezTo>
                  <a:cubicBezTo>
                    <a:pt x="5968" y="15660"/>
                    <a:pt x="5968" y="16200"/>
                    <a:pt x="6253" y="16200"/>
                  </a:cubicBezTo>
                  <a:cubicBezTo>
                    <a:pt x="6253" y="16200"/>
                    <a:pt x="6253" y="16200"/>
                    <a:pt x="6253" y="16470"/>
                  </a:cubicBezTo>
                  <a:cubicBezTo>
                    <a:pt x="6253" y="16470"/>
                    <a:pt x="6253" y="16470"/>
                    <a:pt x="6253" y="16470"/>
                  </a:cubicBezTo>
                  <a:cubicBezTo>
                    <a:pt x="6253" y="16740"/>
                    <a:pt x="6253" y="16740"/>
                    <a:pt x="6253" y="16740"/>
                  </a:cubicBezTo>
                  <a:cubicBezTo>
                    <a:pt x="6253" y="16740"/>
                    <a:pt x="6253" y="16740"/>
                    <a:pt x="6537" y="17010"/>
                  </a:cubicBezTo>
                  <a:cubicBezTo>
                    <a:pt x="6537" y="17010"/>
                    <a:pt x="6537" y="17010"/>
                    <a:pt x="6537" y="17010"/>
                  </a:cubicBezTo>
                  <a:cubicBezTo>
                    <a:pt x="6537" y="17010"/>
                    <a:pt x="6537" y="16470"/>
                    <a:pt x="6537" y="16470"/>
                  </a:cubicBezTo>
                  <a:cubicBezTo>
                    <a:pt x="6537" y="16470"/>
                    <a:pt x="6537" y="16470"/>
                    <a:pt x="6537" y="16470"/>
                  </a:cubicBezTo>
                  <a:cubicBezTo>
                    <a:pt x="6537" y="16470"/>
                    <a:pt x="6537" y="16200"/>
                    <a:pt x="6821" y="16200"/>
                  </a:cubicBezTo>
                  <a:cubicBezTo>
                    <a:pt x="6821" y="16200"/>
                    <a:pt x="6821" y="16200"/>
                    <a:pt x="6537" y="16200"/>
                  </a:cubicBezTo>
                  <a:cubicBezTo>
                    <a:pt x="6821" y="15930"/>
                    <a:pt x="6821" y="15660"/>
                    <a:pt x="7105" y="15930"/>
                  </a:cubicBezTo>
                  <a:cubicBezTo>
                    <a:pt x="7389" y="15930"/>
                    <a:pt x="7389" y="15930"/>
                    <a:pt x="7389" y="16200"/>
                  </a:cubicBezTo>
                  <a:cubicBezTo>
                    <a:pt x="7389" y="16200"/>
                    <a:pt x="7674" y="16200"/>
                    <a:pt x="7674" y="16470"/>
                  </a:cubicBezTo>
                  <a:cubicBezTo>
                    <a:pt x="7674" y="16470"/>
                    <a:pt x="7674" y="16740"/>
                    <a:pt x="7958" y="16740"/>
                  </a:cubicBezTo>
                  <a:cubicBezTo>
                    <a:pt x="7958" y="16740"/>
                    <a:pt x="7958" y="16740"/>
                    <a:pt x="7958" y="16740"/>
                  </a:cubicBezTo>
                  <a:cubicBezTo>
                    <a:pt x="8242" y="16740"/>
                    <a:pt x="7958" y="17010"/>
                    <a:pt x="8242" y="17010"/>
                  </a:cubicBezTo>
                  <a:cubicBezTo>
                    <a:pt x="8242" y="17010"/>
                    <a:pt x="8242" y="17010"/>
                    <a:pt x="8526" y="17010"/>
                  </a:cubicBezTo>
                  <a:cubicBezTo>
                    <a:pt x="8526" y="17010"/>
                    <a:pt x="8242" y="16740"/>
                    <a:pt x="8242" y="16740"/>
                  </a:cubicBezTo>
                  <a:cubicBezTo>
                    <a:pt x="8242" y="16740"/>
                    <a:pt x="8242" y="16740"/>
                    <a:pt x="8242" y="16740"/>
                  </a:cubicBezTo>
                  <a:cubicBezTo>
                    <a:pt x="8242" y="16470"/>
                    <a:pt x="7958" y="16200"/>
                    <a:pt x="7958" y="16200"/>
                  </a:cubicBezTo>
                  <a:cubicBezTo>
                    <a:pt x="7958" y="16200"/>
                    <a:pt x="7958" y="16200"/>
                    <a:pt x="7958" y="16200"/>
                  </a:cubicBezTo>
                  <a:cubicBezTo>
                    <a:pt x="7958" y="16200"/>
                    <a:pt x="7958" y="16200"/>
                    <a:pt x="7958" y="15930"/>
                  </a:cubicBezTo>
                  <a:cubicBezTo>
                    <a:pt x="8242" y="16200"/>
                    <a:pt x="8242" y="15930"/>
                    <a:pt x="8242" y="15930"/>
                  </a:cubicBezTo>
                  <a:cubicBezTo>
                    <a:pt x="8242" y="15930"/>
                    <a:pt x="8242" y="15930"/>
                    <a:pt x="8242" y="15930"/>
                  </a:cubicBezTo>
                  <a:cubicBezTo>
                    <a:pt x="8242" y="15660"/>
                    <a:pt x="7958" y="15390"/>
                    <a:pt x="7958" y="15390"/>
                  </a:cubicBezTo>
                  <a:cubicBezTo>
                    <a:pt x="7958" y="15390"/>
                    <a:pt x="7958" y="15390"/>
                    <a:pt x="7958" y="15390"/>
                  </a:cubicBezTo>
                  <a:cubicBezTo>
                    <a:pt x="7958" y="15390"/>
                    <a:pt x="7958" y="15390"/>
                    <a:pt x="7958" y="15390"/>
                  </a:cubicBezTo>
                  <a:cubicBezTo>
                    <a:pt x="7958" y="15120"/>
                    <a:pt x="7958" y="15120"/>
                    <a:pt x="7674" y="14850"/>
                  </a:cubicBezTo>
                  <a:cubicBezTo>
                    <a:pt x="7958" y="14850"/>
                    <a:pt x="7958" y="14850"/>
                    <a:pt x="7958" y="14850"/>
                  </a:cubicBezTo>
                  <a:cubicBezTo>
                    <a:pt x="7958" y="14850"/>
                    <a:pt x="7674" y="14850"/>
                    <a:pt x="7674" y="14850"/>
                  </a:cubicBezTo>
                  <a:cubicBezTo>
                    <a:pt x="7674" y="14850"/>
                    <a:pt x="7674" y="14850"/>
                    <a:pt x="7674" y="14580"/>
                  </a:cubicBezTo>
                  <a:cubicBezTo>
                    <a:pt x="7674" y="14580"/>
                    <a:pt x="7389" y="14310"/>
                    <a:pt x="7389" y="14310"/>
                  </a:cubicBezTo>
                  <a:cubicBezTo>
                    <a:pt x="7389" y="14310"/>
                    <a:pt x="7389" y="14040"/>
                    <a:pt x="7389" y="13770"/>
                  </a:cubicBezTo>
                  <a:cubicBezTo>
                    <a:pt x="7105" y="13770"/>
                    <a:pt x="7105" y="13230"/>
                    <a:pt x="7389" y="13500"/>
                  </a:cubicBezTo>
                  <a:cubicBezTo>
                    <a:pt x="7389" y="13500"/>
                    <a:pt x="7389" y="13500"/>
                    <a:pt x="7389" y="13500"/>
                  </a:cubicBezTo>
                  <a:cubicBezTo>
                    <a:pt x="7674" y="13500"/>
                    <a:pt x="7674" y="13500"/>
                    <a:pt x="7674" y="13500"/>
                  </a:cubicBezTo>
                  <a:cubicBezTo>
                    <a:pt x="7674" y="13500"/>
                    <a:pt x="7674" y="13500"/>
                    <a:pt x="7674" y="13500"/>
                  </a:cubicBezTo>
                  <a:cubicBezTo>
                    <a:pt x="7674" y="13500"/>
                    <a:pt x="7958" y="13770"/>
                    <a:pt x="7958" y="13770"/>
                  </a:cubicBezTo>
                  <a:cubicBezTo>
                    <a:pt x="7958" y="13770"/>
                    <a:pt x="7958" y="13770"/>
                    <a:pt x="7958" y="13770"/>
                  </a:cubicBezTo>
                  <a:cubicBezTo>
                    <a:pt x="7958" y="13770"/>
                    <a:pt x="7958" y="13770"/>
                    <a:pt x="7958" y="13770"/>
                  </a:cubicBezTo>
                  <a:cubicBezTo>
                    <a:pt x="8242" y="13770"/>
                    <a:pt x="8242" y="13770"/>
                    <a:pt x="8242" y="14040"/>
                  </a:cubicBezTo>
                  <a:cubicBezTo>
                    <a:pt x="8242" y="14040"/>
                    <a:pt x="8242" y="14040"/>
                    <a:pt x="8242" y="13770"/>
                  </a:cubicBezTo>
                  <a:cubicBezTo>
                    <a:pt x="8242" y="14040"/>
                    <a:pt x="8242" y="14040"/>
                    <a:pt x="7958" y="14040"/>
                  </a:cubicBezTo>
                  <a:cubicBezTo>
                    <a:pt x="7958" y="14040"/>
                    <a:pt x="8242" y="14040"/>
                    <a:pt x="8242" y="14310"/>
                  </a:cubicBezTo>
                  <a:cubicBezTo>
                    <a:pt x="8242" y="14310"/>
                    <a:pt x="8242" y="14310"/>
                    <a:pt x="8242" y="14310"/>
                  </a:cubicBezTo>
                  <a:cubicBezTo>
                    <a:pt x="8242" y="14310"/>
                    <a:pt x="8242" y="14310"/>
                    <a:pt x="8242" y="14310"/>
                  </a:cubicBezTo>
                  <a:cubicBezTo>
                    <a:pt x="8242" y="14310"/>
                    <a:pt x="8242" y="14310"/>
                    <a:pt x="8242" y="14310"/>
                  </a:cubicBezTo>
                  <a:cubicBezTo>
                    <a:pt x="8242" y="14310"/>
                    <a:pt x="8242" y="14310"/>
                    <a:pt x="8526" y="14310"/>
                  </a:cubicBezTo>
                  <a:cubicBezTo>
                    <a:pt x="8242" y="14040"/>
                    <a:pt x="8526" y="14040"/>
                    <a:pt x="8526" y="14040"/>
                  </a:cubicBezTo>
                  <a:cubicBezTo>
                    <a:pt x="8526" y="14040"/>
                    <a:pt x="8526" y="14040"/>
                    <a:pt x="8526" y="14040"/>
                  </a:cubicBezTo>
                  <a:cubicBezTo>
                    <a:pt x="8526" y="14040"/>
                    <a:pt x="8526" y="14040"/>
                    <a:pt x="8526" y="14040"/>
                  </a:cubicBezTo>
                  <a:cubicBezTo>
                    <a:pt x="8526" y="14040"/>
                    <a:pt x="8526" y="14040"/>
                    <a:pt x="8811" y="14040"/>
                  </a:cubicBezTo>
                  <a:cubicBezTo>
                    <a:pt x="8811" y="13770"/>
                    <a:pt x="9095" y="14040"/>
                    <a:pt x="9379" y="13770"/>
                  </a:cubicBezTo>
                  <a:cubicBezTo>
                    <a:pt x="9379" y="13770"/>
                    <a:pt x="9095" y="13770"/>
                    <a:pt x="8811" y="13500"/>
                  </a:cubicBezTo>
                  <a:cubicBezTo>
                    <a:pt x="8811" y="13500"/>
                    <a:pt x="9095" y="13500"/>
                    <a:pt x="9095" y="13500"/>
                  </a:cubicBezTo>
                  <a:cubicBezTo>
                    <a:pt x="8811" y="13500"/>
                    <a:pt x="9095" y="13230"/>
                    <a:pt x="8811" y="13230"/>
                  </a:cubicBezTo>
                  <a:cubicBezTo>
                    <a:pt x="8811" y="13230"/>
                    <a:pt x="8811" y="13230"/>
                    <a:pt x="8811" y="13230"/>
                  </a:cubicBezTo>
                  <a:cubicBezTo>
                    <a:pt x="8811" y="13230"/>
                    <a:pt x="8811" y="13500"/>
                    <a:pt x="8811" y="13500"/>
                  </a:cubicBezTo>
                  <a:cubicBezTo>
                    <a:pt x="8811" y="13770"/>
                    <a:pt x="8526" y="13500"/>
                    <a:pt x="8526" y="13500"/>
                  </a:cubicBezTo>
                  <a:cubicBezTo>
                    <a:pt x="8242" y="13230"/>
                    <a:pt x="8242" y="13230"/>
                    <a:pt x="8242" y="12960"/>
                  </a:cubicBezTo>
                  <a:cubicBezTo>
                    <a:pt x="7958" y="12960"/>
                    <a:pt x="8242" y="12960"/>
                    <a:pt x="8242" y="12690"/>
                  </a:cubicBezTo>
                  <a:cubicBezTo>
                    <a:pt x="8242" y="12420"/>
                    <a:pt x="7958" y="12690"/>
                    <a:pt x="7958" y="12690"/>
                  </a:cubicBezTo>
                  <a:cubicBezTo>
                    <a:pt x="7674" y="12420"/>
                    <a:pt x="8242" y="12420"/>
                    <a:pt x="8242" y="12420"/>
                  </a:cubicBezTo>
                  <a:cubicBezTo>
                    <a:pt x="8242" y="12420"/>
                    <a:pt x="8526" y="12150"/>
                    <a:pt x="8526" y="12150"/>
                  </a:cubicBezTo>
                  <a:cubicBezTo>
                    <a:pt x="8811" y="12150"/>
                    <a:pt x="8811" y="12150"/>
                    <a:pt x="9095" y="12150"/>
                  </a:cubicBezTo>
                  <a:cubicBezTo>
                    <a:pt x="9095" y="12150"/>
                    <a:pt x="9095" y="12150"/>
                    <a:pt x="8811" y="12150"/>
                  </a:cubicBezTo>
                  <a:cubicBezTo>
                    <a:pt x="9095" y="12150"/>
                    <a:pt x="9095" y="11880"/>
                    <a:pt x="9379" y="11880"/>
                  </a:cubicBezTo>
                  <a:cubicBezTo>
                    <a:pt x="9379" y="11880"/>
                    <a:pt x="9663" y="12150"/>
                    <a:pt x="9379" y="12150"/>
                  </a:cubicBezTo>
                  <a:cubicBezTo>
                    <a:pt x="9379" y="12150"/>
                    <a:pt x="9663" y="12150"/>
                    <a:pt x="9663" y="12150"/>
                  </a:cubicBezTo>
                  <a:cubicBezTo>
                    <a:pt x="9663" y="12150"/>
                    <a:pt x="9663" y="12420"/>
                    <a:pt x="9663" y="12420"/>
                  </a:cubicBezTo>
                  <a:cubicBezTo>
                    <a:pt x="9663" y="12150"/>
                    <a:pt x="9947" y="12690"/>
                    <a:pt x="9947" y="12690"/>
                  </a:cubicBezTo>
                  <a:cubicBezTo>
                    <a:pt x="9947" y="12690"/>
                    <a:pt x="9947" y="12690"/>
                    <a:pt x="9947" y="12690"/>
                  </a:cubicBezTo>
                  <a:cubicBezTo>
                    <a:pt x="10232" y="12690"/>
                    <a:pt x="10232" y="12690"/>
                    <a:pt x="10232" y="12690"/>
                  </a:cubicBezTo>
                  <a:cubicBezTo>
                    <a:pt x="10232" y="12960"/>
                    <a:pt x="10232" y="12960"/>
                    <a:pt x="10516" y="12960"/>
                  </a:cubicBezTo>
                  <a:cubicBezTo>
                    <a:pt x="10232" y="13230"/>
                    <a:pt x="10800" y="13230"/>
                    <a:pt x="10800" y="12960"/>
                  </a:cubicBezTo>
                  <a:cubicBezTo>
                    <a:pt x="10800" y="12960"/>
                    <a:pt x="10800" y="12960"/>
                    <a:pt x="10800" y="12960"/>
                  </a:cubicBezTo>
                  <a:cubicBezTo>
                    <a:pt x="10800" y="12960"/>
                    <a:pt x="10800" y="12960"/>
                    <a:pt x="10800" y="12960"/>
                  </a:cubicBezTo>
                  <a:cubicBezTo>
                    <a:pt x="10800" y="12690"/>
                    <a:pt x="10800" y="12420"/>
                    <a:pt x="10516" y="12420"/>
                  </a:cubicBezTo>
                  <a:cubicBezTo>
                    <a:pt x="10800" y="12420"/>
                    <a:pt x="10800" y="12420"/>
                    <a:pt x="10516" y="12420"/>
                  </a:cubicBezTo>
                  <a:cubicBezTo>
                    <a:pt x="10516" y="12150"/>
                    <a:pt x="10516" y="12150"/>
                    <a:pt x="10516" y="11880"/>
                  </a:cubicBezTo>
                  <a:cubicBezTo>
                    <a:pt x="10516" y="11880"/>
                    <a:pt x="10516" y="11610"/>
                    <a:pt x="10800" y="11610"/>
                  </a:cubicBezTo>
                  <a:cubicBezTo>
                    <a:pt x="10800" y="11340"/>
                    <a:pt x="10516" y="11070"/>
                    <a:pt x="10232" y="11070"/>
                  </a:cubicBezTo>
                  <a:cubicBezTo>
                    <a:pt x="9947" y="11070"/>
                    <a:pt x="9663" y="11070"/>
                    <a:pt x="9663" y="10800"/>
                  </a:cubicBezTo>
                  <a:cubicBezTo>
                    <a:pt x="9379" y="10800"/>
                    <a:pt x="9379" y="10800"/>
                    <a:pt x="9379" y="10530"/>
                  </a:cubicBezTo>
                  <a:cubicBezTo>
                    <a:pt x="9379" y="10530"/>
                    <a:pt x="9379" y="10530"/>
                    <a:pt x="9379" y="10530"/>
                  </a:cubicBezTo>
                  <a:cubicBezTo>
                    <a:pt x="9095" y="10530"/>
                    <a:pt x="8811" y="10530"/>
                    <a:pt x="8811" y="10530"/>
                  </a:cubicBezTo>
                  <a:cubicBezTo>
                    <a:pt x="8811" y="10530"/>
                    <a:pt x="8811" y="10530"/>
                    <a:pt x="8811" y="10530"/>
                  </a:cubicBezTo>
                  <a:cubicBezTo>
                    <a:pt x="8811" y="10260"/>
                    <a:pt x="8811" y="10260"/>
                    <a:pt x="8526" y="10260"/>
                  </a:cubicBezTo>
                  <a:cubicBezTo>
                    <a:pt x="8811" y="9990"/>
                    <a:pt x="8526" y="9990"/>
                    <a:pt x="8242" y="9990"/>
                  </a:cubicBezTo>
                  <a:cubicBezTo>
                    <a:pt x="8242" y="9990"/>
                    <a:pt x="8526" y="9990"/>
                    <a:pt x="8526" y="9990"/>
                  </a:cubicBezTo>
                  <a:cubicBezTo>
                    <a:pt x="8242" y="10260"/>
                    <a:pt x="8242" y="9990"/>
                    <a:pt x="7958" y="9990"/>
                  </a:cubicBezTo>
                  <a:cubicBezTo>
                    <a:pt x="7958" y="9720"/>
                    <a:pt x="7958" y="9720"/>
                    <a:pt x="7674" y="9720"/>
                  </a:cubicBezTo>
                  <a:cubicBezTo>
                    <a:pt x="7674" y="9720"/>
                    <a:pt x="7674" y="9450"/>
                    <a:pt x="7674" y="9720"/>
                  </a:cubicBezTo>
                  <a:cubicBezTo>
                    <a:pt x="7389" y="9720"/>
                    <a:pt x="7389" y="9720"/>
                    <a:pt x="7389" y="9720"/>
                  </a:cubicBezTo>
                  <a:cubicBezTo>
                    <a:pt x="7389" y="9720"/>
                    <a:pt x="7105" y="9450"/>
                    <a:pt x="7105" y="9450"/>
                  </a:cubicBezTo>
                  <a:cubicBezTo>
                    <a:pt x="7105" y="9450"/>
                    <a:pt x="7105" y="9450"/>
                    <a:pt x="7105" y="9450"/>
                  </a:cubicBezTo>
                  <a:cubicBezTo>
                    <a:pt x="7105" y="9450"/>
                    <a:pt x="6821" y="9450"/>
                    <a:pt x="6821" y="9450"/>
                  </a:cubicBezTo>
                  <a:cubicBezTo>
                    <a:pt x="6821" y="9450"/>
                    <a:pt x="6821" y="9450"/>
                    <a:pt x="6821" y="9450"/>
                  </a:cubicBezTo>
                  <a:cubicBezTo>
                    <a:pt x="6821" y="9450"/>
                    <a:pt x="6821" y="9450"/>
                    <a:pt x="6821" y="9450"/>
                  </a:cubicBezTo>
                  <a:cubicBezTo>
                    <a:pt x="6821" y="9450"/>
                    <a:pt x="6821" y="9450"/>
                    <a:pt x="6537" y="9450"/>
                  </a:cubicBezTo>
                  <a:cubicBezTo>
                    <a:pt x="6537" y="9450"/>
                    <a:pt x="6537" y="9450"/>
                    <a:pt x="6537" y="9180"/>
                  </a:cubicBezTo>
                  <a:cubicBezTo>
                    <a:pt x="6821" y="9180"/>
                    <a:pt x="6821" y="9180"/>
                    <a:pt x="6821" y="9180"/>
                  </a:cubicBezTo>
                  <a:cubicBezTo>
                    <a:pt x="7105" y="9180"/>
                    <a:pt x="7105" y="9450"/>
                    <a:pt x="7105" y="9450"/>
                  </a:cubicBezTo>
                  <a:cubicBezTo>
                    <a:pt x="7389" y="9450"/>
                    <a:pt x="7389" y="9180"/>
                    <a:pt x="7389" y="9180"/>
                  </a:cubicBezTo>
                  <a:cubicBezTo>
                    <a:pt x="7389" y="9180"/>
                    <a:pt x="7674" y="9180"/>
                    <a:pt x="7674" y="9180"/>
                  </a:cubicBezTo>
                  <a:cubicBezTo>
                    <a:pt x="7674" y="9180"/>
                    <a:pt x="7674" y="9180"/>
                    <a:pt x="7674" y="9180"/>
                  </a:cubicBezTo>
                  <a:cubicBezTo>
                    <a:pt x="7674" y="9180"/>
                    <a:pt x="7958" y="8910"/>
                    <a:pt x="7958" y="8910"/>
                  </a:cubicBezTo>
                  <a:cubicBezTo>
                    <a:pt x="7958" y="8910"/>
                    <a:pt x="7958" y="8910"/>
                    <a:pt x="7674" y="8910"/>
                  </a:cubicBezTo>
                  <a:cubicBezTo>
                    <a:pt x="7958" y="8640"/>
                    <a:pt x="7958" y="8640"/>
                    <a:pt x="7674" y="8370"/>
                  </a:cubicBezTo>
                  <a:cubicBezTo>
                    <a:pt x="7674" y="8640"/>
                    <a:pt x="7674" y="8640"/>
                    <a:pt x="7674" y="8640"/>
                  </a:cubicBezTo>
                  <a:cubicBezTo>
                    <a:pt x="7674" y="8370"/>
                    <a:pt x="7674" y="8370"/>
                    <a:pt x="7674" y="8370"/>
                  </a:cubicBezTo>
                  <a:cubicBezTo>
                    <a:pt x="7674" y="8370"/>
                    <a:pt x="7674" y="8370"/>
                    <a:pt x="7389" y="8370"/>
                  </a:cubicBezTo>
                  <a:cubicBezTo>
                    <a:pt x="7389" y="8100"/>
                    <a:pt x="7389" y="8100"/>
                    <a:pt x="7674" y="7830"/>
                  </a:cubicBezTo>
                  <a:cubicBezTo>
                    <a:pt x="7674" y="7830"/>
                    <a:pt x="7674" y="7830"/>
                    <a:pt x="7674" y="7830"/>
                  </a:cubicBezTo>
                  <a:cubicBezTo>
                    <a:pt x="7958" y="7830"/>
                    <a:pt x="7958" y="7830"/>
                    <a:pt x="7958" y="7830"/>
                  </a:cubicBezTo>
                  <a:cubicBezTo>
                    <a:pt x="8242" y="7830"/>
                    <a:pt x="8242" y="7830"/>
                    <a:pt x="8242" y="8100"/>
                  </a:cubicBezTo>
                  <a:cubicBezTo>
                    <a:pt x="8526" y="8100"/>
                    <a:pt x="8526" y="8370"/>
                    <a:pt x="8242" y="8370"/>
                  </a:cubicBezTo>
                  <a:cubicBezTo>
                    <a:pt x="8242" y="8640"/>
                    <a:pt x="8242" y="8640"/>
                    <a:pt x="8242" y="8640"/>
                  </a:cubicBezTo>
                  <a:cubicBezTo>
                    <a:pt x="8242" y="8640"/>
                    <a:pt x="8242" y="8370"/>
                    <a:pt x="8242" y="8370"/>
                  </a:cubicBezTo>
                  <a:cubicBezTo>
                    <a:pt x="8242" y="8370"/>
                    <a:pt x="7958" y="8640"/>
                    <a:pt x="7958" y="8640"/>
                  </a:cubicBezTo>
                  <a:cubicBezTo>
                    <a:pt x="8242" y="8640"/>
                    <a:pt x="8242" y="8640"/>
                    <a:pt x="8526" y="8640"/>
                  </a:cubicBezTo>
                  <a:cubicBezTo>
                    <a:pt x="8526" y="8640"/>
                    <a:pt x="8526" y="8640"/>
                    <a:pt x="8526" y="8370"/>
                  </a:cubicBezTo>
                  <a:cubicBezTo>
                    <a:pt x="8811" y="8370"/>
                    <a:pt x="8811" y="8370"/>
                    <a:pt x="8526" y="8100"/>
                  </a:cubicBezTo>
                  <a:cubicBezTo>
                    <a:pt x="8526" y="7830"/>
                    <a:pt x="8242" y="7560"/>
                    <a:pt x="8242" y="7290"/>
                  </a:cubicBezTo>
                  <a:cubicBezTo>
                    <a:pt x="7958" y="7290"/>
                    <a:pt x="7958" y="7290"/>
                    <a:pt x="7674" y="7020"/>
                  </a:cubicBezTo>
                  <a:cubicBezTo>
                    <a:pt x="7674" y="7020"/>
                    <a:pt x="7674" y="6750"/>
                    <a:pt x="7674" y="6480"/>
                  </a:cubicBezTo>
                  <a:cubicBezTo>
                    <a:pt x="7389" y="6480"/>
                    <a:pt x="7389" y="6210"/>
                    <a:pt x="7105" y="5940"/>
                  </a:cubicBezTo>
                  <a:cubicBezTo>
                    <a:pt x="7105" y="5940"/>
                    <a:pt x="7105" y="5940"/>
                    <a:pt x="7105" y="5940"/>
                  </a:cubicBezTo>
                  <a:cubicBezTo>
                    <a:pt x="7105" y="5670"/>
                    <a:pt x="6821" y="5670"/>
                    <a:pt x="6821" y="5670"/>
                  </a:cubicBezTo>
                  <a:cubicBezTo>
                    <a:pt x="6537" y="5400"/>
                    <a:pt x="6821" y="5130"/>
                    <a:pt x="6821" y="4860"/>
                  </a:cubicBezTo>
                  <a:cubicBezTo>
                    <a:pt x="6821" y="4860"/>
                    <a:pt x="7105" y="4590"/>
                    <a:pt x="7105" y="4590"/>
                  </a:cubicBezTo>
                  <a:cubicBezTo>
                    <a:pt x="7105" y="4320"/>
                    <a:pt x="6821" y="4590"/>
                    <a:pt x="6821" y="4320"/>
                  </a:cubicBezTo>
                  <a:cubicBezTo>
                    <a:pt x="6821" y="4320"/>
                    <a:pt x="6821" y="4050"/>
                    <a:pt x="7105" y="4050"/>
                  </a:cubicBezTo>
                  <a:cubicBezTo>
                    <a:pt x="7105" y="4050"/>
                    <a:pt x="7105" y="4050"/>
                    <a:pt x="7105" y="4050"/>
                  </a:cubicBezTo>
                  <a:cubicBezTo>
                    <a:pt x="6821" y="4050"/>
                    <a:pt x="7105" y="4050"/>
                    <a:pt x="7105" y="4050"/>
                  </a:cubicBezTo>
                  <a:cubicBezTo>
                    <a:pt x="7105" y="4050"/>
                    <a:pt x="7105" y="4050"/>
                    <a:pt x="7105" y="4050"/>
                  </a:cubicBezTo>
                  <a:cubicBezTo>
                    <a:pt x="7105" y="4050"/>
                    <a:pt x="7105" y="4050"/>
                    <a:pt x="7105" y="4050"/>
                  </a:cubicBezTo>
                  <a:cubicBezTo>
                    <a:pt x="7105" y="4050"/>
                    <a:pt x="7674" y="3510"/>
                    <a:pt x="7674" y="3510"/>
                  </a:cubicBezTo>
                  <a:cubicBezTo>
                    <a:pt x="7674" y="3510"/>
                    <a:pt x="7958" y="3780"/>
                    <a:pt x="7958" y="3780"/>
                  </a:cubicBezTo>
                  <a:cubicBezTo>
                    <a:pt x="7674" y="4050"/>
                    <a:pt x="7674" y="4050"/>
                    <a:pt x="7389" y="4050"/>
                  </a:cubicBezTo>
                  <a:cubicBezTo>
                    <a:pt x="7389" y="4050"/>
                    <a:pt x="7674" y="4320"/>
                    <a:pt x="7674" y="4320"/>
                  </a:cubicBezTo>
                  <a:cubicBezTo>
                    <a:pt x="7674" y="4320"/>
                    <a:pt x="7958" y="4590"/>
                    <a:pt x="8242" y="4590"/>
                  </a:cubicBezTo>
                  <a:cubicBezTo>
                    <a:pt x="8242" y="4860"/>
                    <a:pt x="8242" y="4860"/>
                    <a:pt x="8526" y="4860"/>
                  </a:cubicBezTo>
                  <a:cubicBezTo>
                    <a:pt x="8811" y="5130"/>
                    <a:pt x="8526" y="5130"/>
                    <a:pt x="8811" y="5400"/>
                  </a:cubicBezTo>
                  <a:cubicBezTo>
                    <a:pt x="8811" y="5400"/>
                    <a:pt x="9095" y="5670"/>
                    <a:pt x="8811" y="5940"/>
                  </a:cubicBezTo>
                  <a:cubicBezTo>
                    <a:pt x="9095" y="5670"/>
                    <a:pt x="9663" y="6210"/>
                    <a:pt x="9947" y="5940"/>
                  </a:cubicBezTo>
                  <a:cubicBezTo>
                    <a:pt x="9663" y="5940"/>
                    <a:pt x="9663" y="5670"/>
                    <a:pt x="9663" y="5670"/>
                  </a:cubicBezTo>
                  <a:cubicBezTo>
                    <a:pt x="9379" y="5670"/>
                    <a:pt x="9379" y="5670"/>
                    <a:pt x="9095" y="5400"/>
                  </a:cubicBezTo>
                  <a:cubicBezTo>
                    <a:pt x="9095" y="5400"/>
                    <a:pt x="8526" y="5130"/>
                    <a:pt x="8811" y="4860"/>
                  </a:cubicBezTo>
                  <a:cubicBezTo>
                    <a:pt x="9095" y="4860"/>
                    <a:pt x="9379" y="4860"/>
                    <a:pt x="9663" y="4860"/>
                  </a:cubicBezTo>
                  <a:cubicBezTo>
                    <a:pt x="9947" y="5130"/>
                    <a:pt x="9947" y="5400"/>
                    <a:pt x="9947" y="5670"/>
                  </a:cubicBezTo>
                  <a:cubicBezTo>
                    <a:pt x="10232" y="5670"/>
                    <a:pt x="10232" y="5670"/>
                    <a:pt x="10232" y="5670"/>
                  </a:cubicBezTo>
                  <a:cubicBezTo>
                    <a:pt x="10232" y="5940"/>
                    <a:pt x="10516" y="5940"/>
                    <a:pt x="10516" y="5940"/>
                  </a:cubicBezTo>
                  <a:cubicBezTo>
                    <a:pt x="10516" y="5940"/>
                    <a:pt x="10516" y="5940"/>
                    <a:pt x="10516" y="5940"/>
                  </a:cubicBezTo>
                  <a:cubicBezTo>
                    <a:pt x="10516" y="5940"/>
                    <a:pt x="10516" y="5670"/>
                    <a:pt x="10516" y="5670"/>
                  </a:cubicBezTo>
                  <a:cubicBezTo>
                    <a:pt x="10516" y="5670"/>
                    <a:pt x="10516" y="5670"/>
                    <a:pt x="10516" y="5670"/>
                  </a:cubicBezTo>
                  <a:cubicBezTo>
                    <a:pt x="10516" y="5670"/>
                    <a:pt x="10516" y="5400"/>
                    <a:pt x="10516" y="5400"/>
                  </a:cubicBezTo>
                  <a:cubicBezTo>
                    <a:pt x="10516" y="5130"/>
                    <a:pt x="10232" y="5130"/>
                    <a:pt x="9947" y="5130"/>
                  </a:cubicBezTo>
                  <a:cubicBezTo>
                    <a:pt x="9947" y="4860"/>
                    <a:pt x="9663" y="4860"/>
                    <a:pt x="9663" y="4590"/>
                  </a:cubicBezTo>
                  <a:cubicBezTo>
                    <a:pt x="9947" y="4320"/>
                    <a:pt x="10232" y="4590"/>
                    <a:pt x="10516" y="4590"/>
                  </a:cubicBezTo>
                  <a:cubicBezTo>
                    <a:pt x="10516" y="4590"/>
                    <a:pt x="10800" y="4590"/>
                    <a:pt x="10800" y="4860"/>
                  </a:cubicBezTo>
                  <a:cubicBezTo>
                    <a:pt x="11084" y="4860"/>
                    <a:pt x="11084" y="4860"/>
                    <a:pt x="11084" y="5130"/>
                  </a:cubicBezTo>
                  <a:cubicBezTo>
                    <a:pt x="11368" y="5130"/>
                    <a:pt x="11653" y="5400"/>
                    <a:pt x="11653" y="5130"/>
                  </a:cubicBezTo>
                  <a:cubicBezTo>
                    <a:pt x="11653" y="4860"/>
                    <a:pt x="11084" y="4590"/>
                    <a:pt x="11084" y="4590"/>
                  </a:cubicBezTo>
                  <a:cubicBezTo>
                    <a:pt x="10800" y="4590"/>
                    <a:pt x="10800" y="4590"/>
                    <a:pt x="10800" y="4590"/>
                  </a:cubicBezTo>
                  <a:cubicBezTo>
                    <a:pt x="10516" y="4320"/>
                    <a:pt x="10516" y="4320"/>
                    <a:pt x="10516" y="4320"/>
                  </a:cubicBezTo>
                  <a:cubicBezTo>
                    <a:pt x="10800" y="4590"/>
                    <a:pt x="9947" y="4320"/>
                    <a:pt x="9947" y="4050"/>
                  </a:cubicBezTo>
                  <a:cubicBezTo>
                    <a:pt x="10232" y="4050"/>
                    <a:pt x="10516" y="4050"/>
                    <a:pt x="10232" y="3780"/>
                  </a:cubicBezTo>
                  <a:cubicBezTo>
                    <a:pt x="10232" y="3780"/>
                    <a:pt x="9947" y="3780"/>
                    <a:pt x="9947" y="3780"/>
                  </a:cubicBezTo>
                  <a:cubicBezTo>
                    <a:pt x="9663" y="3510"/>
                    <a:pt x="9663" y="3240"/>
                    <a:pt x="10232" y="3240"/>
                  </a:cubicBezTo>
                  <a:cubicBezTo>
                    <a:pt x="10516" y="3240"/>
                    <a:pt x="10516" y="3510"/>
                    <a:pt x="10800" y="3240"/>
                  </a:cubicBezTo>
                  <a:cubicBezTo>
                    <a:pt x="11084" y="3240"/>
                    <a:pt x="11368" y="2970"/>
                    <a:pt x="11368" y="2970"/>
                  </a:cubicBezTo>
                  <a:cubicBezTo>
                    <a:pt x="11084" y="2970"/>
                    <a:pt x="11653" y="2700"/>
                    <a:pt x="11653" y="2700"/>
                  </a:cubicBezTo>
                  <a:cubicBezTo>
                    <a:pt x="11937" y="2700"/>
                    <a:pt x="11937" y="2700"/>
                    <a:pt x="12221" y="2700"/>
                  </a:cubicBezTo>
                  <a:cubicBezTo>
                    <a:pt x="12221" y="2700"/>
                    <a:pt x="12221" y="2970"/>
                    <a:pt x="12221" y="2970"/>
                  </a:cubicBezTo>
                  <a:cubicBezTo>
                    <a:pt x="12221" y="2970"/>
                    <a:pt x="12221" y="2700"/>
                    <a:pt x="12221" y="2970"/>
                  </a:cubicBezTo>
                  <a:cubicBezTo>
                    <a:pt x="12505" y="2970"/>
                    <a:pt x="12505" y="2970"/>
                    <a:pt x="12789" y="2700"/>
                  </a:cubicBezTo>
                  <a:cubicBezTo>
                    <a:pt x="12789" y="2700"/>
                    <a:pt x="13074" y="2700"/>
                    <a:pt x="13074" y="2430"/>
                  </a:cubicBezTo>
                  <a:cubicBezTo>
                    <a:pt x="13358" y="2430"/>
                    <a:pt x="13358" y="2430"/>
                    <a:pt x="13642" y="2430"/>
                  </a:cubicBezTo>
                  <a:cubicBezTo>
                    <a:pt x="13358" y="2430"/>
                    <a:pt x="13642" y="2700"/>
                    <a:pt x="13926" y="2700"/>
                  </a:cubicBezTo>
                  <a:cubicBezTo>
                    <a:pt x="13926" y="2700"/>
                    <a:pt x="13926" y="2700"/>
                    <a:pt x="14211" y="2700"/>
                  </a:cubicBezTo>
                  <a:cubicBezTo>
                    <a:pt x="14211" y="2700"/>
                    <a:pt x="14495" y="2700"/>
                    <a:pt x="14495" y="2970"/>
                  </a:cubicBezTo>
                  <a:cubicBezTo>
                    <a:pt x="15063" y="2970"/>
                    <a:pt x="15632" y="2700"/>
                    <a:pt x="15916" y="2970"/>
                  </a:cubicBezTo>
                  <a:cubicBezTo>
                    <a:pt x="15916" y="2970"/>
                    <a:pt x="15916" y="2970"/>
                    <a:pt x="15916" y="2970"/>
                  </a:cubicBezTo>
                  <a:cubicBezTo>
                    <a:pt x="15916" y="2970"/>
                    <a:pt x="15916" y="2970"/>
                    <a:pt x="15916" y="2970"/>
                  </a:cubicBezTo>
                  <a:cubicBezTo>
                    <a:pt x="15916" y="2970"/>
                    <a:pt x="15916" y="2970"/>
                    <a:pt x="15916" y="2970"/>
                  </a:cubicBezTo>
                  <a:cubicBezTo>
                    <a:pt x="15916" y="3240"/>
                    <a:pt x="15916" y="3240"/>
                    <a:pt x="15916" y="3240"/>
                  </a:cubicBezTo>
                  <a:cubicBezTo>
                    <a:pt x="16200" y="3240"/>
                    <a:pt x="16200" y="2970"/>
                    <a:pt x="16484" y="2700"/>
                  </a:cubicBezTo>
                  <a:cubicBezTo>
                    <a:pt x="16484" y="2700"/>
                    <a:pt x="16484" y="2700"/>
                    <a:pt x="16484" y="2700"/>
                  </a:cubicBezTo>
                  <a:cubicBezTo>
                    <a:pt x="16484" y="2700"/>
                    <a:pt x="16484" y="2700"/>
                    <a:pt x="16484" y="2700"/>
                  </a:cubicBezTo>
                  <a:cubicBezTo>
                    <a:pt x="16484" y="2700"/>
                    <a:pt x="16484" y="2700"/>
                    <a:pt x="16484" y="2700"/>
                  </a:cubicBezTo>
                  <a:cubicBezTo>
                    <a:pt x="16484" y="2700"/>
                    <a:pt x="16484" y="2700"/>
                    <a:pt x="16768" y="2430"/>
                  </a:cubicBezTo>
                  <a:cubicBezTo>
                    <a:pt x="16484" y="2430"/>
                    <a:pt x="16768" y="2430"/>
                    <a:pt x="16768" y="2430"/>
                  </a:cubicBezTo>
                  <a:cubicBezTo>
                    <a:pt x="16768" y="2160"/>
                    <a:pt x="16484" y="2160"/>
                    <a:pt x="16484" y="1890"/>
                  </a:cubicBezTo>
                  <a:cubicBezTo>
                    <a:pt x="16484" y="1890"/>
                    <a:pt x="16768" y="1620"/>
                    <a:pt x="16768" y="1620"/>
                  </a:cubicBezTo>
                  <a:cubicBezTo>
                    <a:pt x="16768" y="1620"/>
                    <a:pt x="17053" y="1620"/>
                    <a:pt x="17053" y="1350"/>
                  </a:cubicBezTo>
                  <a:cubicBezTo>
                    <a:pt x="17053" y="1350"/>
                    <a:pt x="17053" y="1350"/>
                    <a:pt x="17337" y="1350"/>
                  </a:cubicBezTo>
                  <a:cubicBezTo>
                    <a:pt x="17621" y="1620"/>
                    <a:pt x="17337" y="540"/>
                    <a:pt x="17337" y="540"/>
                  </a:cubicBezTo>
                  <a:cubicBezTo>
                    <a:pt x="17337" y="540"/>
                    <a:pt x="17337" y="540"/>
                    <a:pt x="17337" y="540"/>
                  </a:cubicBezTo>
                  <a:cubicBezTo>
                    <a:pt x="17053" y="540"/>
                    <a:pt x="17053" y="270"/>
                    <a:pt x="17053" y="270"/>
                  </a:cubicBezTo>
                  <a:cubicBezTo>
                    <a:pt x="16768" y="270"/>
                    <a:pt x="16484" y="0"/>
                    <a:pt x="16200" y="0"/>
                  </a:cubicBezTo>
                  <a:cubicBezTo>
                    <a:pt x="16200" y="0"/>
                    <a:pt x="15916" y="0"/>
                    <a:pt x="15916" y="0"/>
                  </a:cubicBezTo>
                  <a:cubicBezTo>
                    <a:pt x="15916" y="270"/>
                    <a:pt x="15916" y="270"/>
                    <a:pt x="16200" y="270"/>
                  </a:cubicBezTo>
                  <a:cubicBezTo>
                    <a:pt x="16200" y="810"/>
                    <a:pt x="16200" y="1350"/>
                    <a:pt x="15632" y="1350"/>
                  </a:cubicBezTo>
                  <a:cubicBezTo>
                    <a:pt x="15347" y="1350"/>
                    <a:pt x="15347" y="1350"/>
                    <a:pt x="15347" y="1350"/>
                  </a:cubicBezTo>
                  <a:cubicBezTo>
                    <a:pt x="15063" y="1350"/>
                    <a:pt x="15063" y="1350"/>
                    <a:pt x="15063" y="1350"/>
                  </a:cubicBezTo>
                  <a:cubicBezTo>
                    <a:pt x="14779" y="1350"/>
                    <a:pt x="14779" y="1350"/>
                    <a:pt x="14495" y="1350"/>
                  </a:cubicBezTo>
                  <a:cubicBezTo>
                    <a:pt x="14495" y="1620"/>
                    <a:pt x="14211" y="1620"/>
                    <a:pt x="13926" y="1620"/>
                  </a:cubicBezTo>
                  <a:cubicBezTo>
                    <a:pt x="13642" y="1620"/>
                    <a:pt x="13358" y="1350"/>
                    <a:pt x="13074" y="1350"/>
                  </a:cubicBezTo>
                  <a:cubicBezTo>
                    <a:pt x="13074" y="1080"/>
                    <a:pt x="12789" y="1080"/>
                    <a:pt x="12789" y="1080"/>
                  </a:cubicBezTo>
                  <a:cubicBezTo>
                    <a:pt x="12505" y="1080"/>
                    <a:pt x="12789" y="1350"/>
                    <a:pt x="12505" y="1080"/>
                  </a:cubicBezTo>
                  <a:cubicBezTo>
                    <a:pt x="12221" y="1080"/>
                    <a:pt x="12221" y="1080"/>
                    <a:pt x="11937" y="1080"/>
                  </a:cubicBezTo>
                  <a:cubicBezTo>
                    <a:pt x="11937" y="810"/>
                    <a:pt x="11937" y="540"/>
                    <a:pt x="11937" y="540"/>
                  </a:cubicBezTo>
                  <a:cubicBezTo>
                    <a:pt x="11653" y="540"/>
                    <a:pt x="11368" y="810"/>
                    <a:pt x="11368" y="810"/>
                  </a:cubicBezTo>
                  <a:cubicBezTo>
                    <a:pt x="11368" y="810"/>
                    <a:pt x="11084" y="540"/>
                    <a:pt x="11084" y="810"/>
                  </a:cubicBezTo>
                  <a:cubicBezTo>
                    <a:pt x="10800" y="810"/>
                    <a:pt x="10800" y="540"/>
                    <a:pt x="10800" y="810"/>
                  </a:cubicBezTo>
                  <a:cubicBezTo>
                    <a:pt x="10516" y="810"/>
                    <a:pt x="10800" y="810"/>
                    <a:pt x="10516" y="1080"/>
                  </a:cubicBezTo>
                  <a:cubicBezTo>
                    <a:pt x="10800" y="810"/>
                    <a:pt x="10516" y="1080"/>
                    <a:pt x="10516" y="1080"/>
                  </a:cubicBezTo>
                  <a:cubicBezTo>
                    <a:pt x="10516" y="1080"/>
                    <a:pt x="10232" y="810"/>
                    <a:pt x="10232" y="810"/>
                  </a:cubicBezTo>
                  <a:cubicBezTo>
                    <a:pt x="10232" y="810"/>
                    <a:pt x="9947" y="1080"/>
                    <a:pt x="9947" y="1080"/>
                  </a:cubicBezTo>
                  <a:cubicBezTo>
                    <a:pt x="9947" y="1080"/>
                    <a:pt x="9663" y="1080"/>
                    <a:pt x="9663" y="1080"/>
                  </a:cubicBezTo>
                  <a:cubicBezTo>
                    <a:pt x="9663" y="1080"/>
                    <a:pt x="9663" y="1080"/>
                    <a:pt x="9379" y="1080"/>
                  </a:cubicBezTo>
                  <a:cubicBezTo>
                    <a:pt x="9379" y="1080"/>
                    <a:pt x="9379" y="1080"/>
                    <a:pt x="9379" y="1080"/>
                  </a:cubicBezTo>
                  <a:cubicBezTo>
                    <a:pt x="9095" y="1080"/>
                    <a:pt x="9095" y="1080"/>
                    <a:pt x="8811" y="1080"/>
                  </a:cubicBezTo>
                  <a:cubicBezTo>
                    <a:pt x="8811" y="1080"/>
                    <a:pt x="8811" y="1080"/>
                    <a:pt x="8526" y="1080"/>
                  </a:cubicBezTo>
                  <a:cubicBezTo>
                    <a:pt x="8526" y="1080"/>
                    <a:pt x="8526" y="1350"/>
                    <a:pt x="8242" y="1350"/>
                  </a:cubicBezTo>
                  <a:cubicBezTo>
                    <a:pt x="8242" y="1620"/>
                    <a:pt x="7674" y="1080"/>
                    <a:pt x="7389" y="1350"/>
                  </a:cubicBezTo>
                  <a:cubicBezTo>
                    <a:pt x="7105" y="1350"/>
                    <a:pt x="7105" y="1620"/>
                    <a:pt x="7105" y="1620"/>
                  </a:cubicBezTo>
                  <a:cubicBezTo>
                    <a:pt x="7105" y="1620"/>
                    <a:pt x="7105" y="1890"/>
                    <a:pt x="7105" y="1890"/>
                  </a:cubicBezTo>
                  <a:cubicBezTo>
                    <a:pt x="7105" y="1890"/>
                    <a:pt x="7105" y="1890"/>
                    <a:pt x="7105" y="1890"/>
                  </a:cubicBezTo>
                  <a:cubicBezTo>
                    <a:pt x="7105" y="1890"/>
                    <a:pt x="6821" y="1890"/>
                    <a:pt x="6821" y="1890"/>
                  </a:cubicBezTo>
                  <a:cubicBezTo>
                    <a:pt x="6821" y="1890"/>
                    <a:pt x="6821" y="1890"/>
                    <a:pt x="6537" y="2160"/>
                  </a:cubicBezTo>
                  <a:cubicBezTo>
                    <a:pt x="6253" y="2160"/>
                    <a:pt x="6253" y="1890"/>
                    <a:pt x="5968" y="1890"/>
                  </a:cubicBezTo>
                  <a:cubicBezTo>
                    <a:pt x="5684" y="1890"/>
                    <a:pt x="5684" y="1890"/>
                    <a:pt x="5684" y="2160"/>
                  </a:cubicBezTo>
                  <a:cubicBezTo>
                    <a:pt x="5400" y="2160"/>
                    <a:pt x="5400" y="1890"/>
                    <a:pt x="5400" y="1890"/>
                  </a:cubicBezTo>
                  <a:cubicBezTo>
                    <a:pt x="5116" y="2160"/>
                    <a:pt x="4832" y="2430"/>
                    <a:pt x="4832" y="2430"/>
                  </a:cubicBezTo>
                  <a:cubicBezTo>
                    <a:pt x="4832" y="2430"/>
                    <a:pt x="4832" y="2700"/>
                    <a:pt x="4547" y="2700"/>
                  </a:cubicBezTo>
                  <a:cubicBezTo>
                    <a:pt x="4547" y="2700"/>
                    <a:pt x="4547" y="2700"/>
                    <a:pt x="4547" y="2700"/>
                  </a:cubicBezTo>
                  <a:cubicBezTo>
                    <a:pt x="4263" y="2700"/>
                    <a:pt x="4263" y="2700"/>
                    <a:pt x="4263" y="2700"/>
                  </a:cubicBezTo>
                  <a:cubicBezTo>
                    <a:pt x="4263" y="2700"/>
                    <a:pt x="4263" y="2970"/>
                    <a:pt x="3979" y="2970"/>
                  </a:cubicBezTo>
                  <a:cubicBezTo>
                    <a:pt x="3979" y="2970"/>
                    <a:pt x="3979" y="2700"/>
                    <a:pt x="3695" y="2700"/>
                  </a:cubicBezTo>
                  <a:cubicBezTo>
                    <a:pt x="3695" y="2700"/>
                    <a:pt x="3411" y="2970"/>
                    <a:pt x="3411" y="2970"/>
                  </a:cubicBezTo>
                  <a:cubicBezTo>
                    <a:pt x="3126" y="2970"/>
                    <a:pt x="2842" y="2970"/>
                    <a:pt x="2842" y="2970"/>
                  </a:cubicBezTo>
                  <a:cubicBezTo>
                    <a:pt x="2558" y="2970"/>
                    <a:pt x="2558" y="2970"/>
                    <a:pt x="2558" y="3240"/>
                  </a:cubicBezTo>
                  <a:cubicBezTo>
                    <a:pt x="2558" y="3240"/>
                    <a:pt x="2558" y="3240"/>
                    <a:pt x="2558" y="3510"/>
                  </a:cubicBezTo>
                  <a:cubicBezTo>
                    <a:pt x="2842" y="3510"/>
                    <a:pt x="2842" y="3780"/>
                    <a:pt x="2558" y="4050"/>
                  </a:cubicBezTo>
                  <a:cubicBezTo>
                    <a:pt x="2558" y="4320"/>
                    <a:pt x="2274" y="4050"/>
                    <a:pt x="2274" y="4320"/>
                  </a:cubicBezTo>
                  <a:cubicBezTo>
                    <a:pt x="1989" y="4320"/>
                    <a:pt x="1989" y="4590"/>
                    <a:pt x="1989" y="4860"/>
                  </a:cubicBezTo>
                  <a:cubicBezTo>
                    <a:pt x="1705" y="5130"/>
                    <a:pt x="1989" y="5400"/>
                    <a:pt x="1421" y="5400"/>
                  </a:cubicBezTo>
                  <a:cubicBezTo>
                    <a:pt x="1421" y="5400"/>
                    <a:pt x="1137" y="5400"/>
                    <a:pt x="1137" y="5400"/>
                  </a:cubicBezTo>
                  <a:cubicBezTo>
                    <a:pt x="853" y="5670"/>
                    <a:pt x="1137" y="5670"/>
                    <a:pt x="853" y="5670"/>
                  </a:cubicBezTo>
                  <a:cubicBezTo>
                    <a:pt x="853" y="5940"/>
                    <a:pt x="1137" y="6210"/>
                    <a:pt x="1137" y="6210"/>
                  </a:cubicBezTo>
                  <a:cubicBezTo>
                    <a:pt x="1137" y="6480"/>
                    <a:pt x="853" y="6210"/>
                    <a:pt x="853" y="6480"/>
                  </a:cubicBezTo>
                  <a:cubicBezTo>
                    <a:pt x="568" y="6480"/>
                    <a:pt x="853" y="6210"/>
                    <a:pt x="853" y="6480"/>
                  </a:cubicBezTo>
                  <a:cubicBezTo>
                    <a:pt x="853" y="6480"/>
                    <a:pt x="853" y="6480"/>
                    <a:pt x="853" y="6750"/>
                  </a:cubicBezTo>
                  <a:cubicBezTo>
                    <a:pt x="853" y="6750"/>
                    <a:pt x="568" y="6750"/>
                    <a:pt x="568" y="6750"/>
                  </a:cubicBezTo>
                  <a:cubicBezTo>
                    <a:pt x="568" y="6750"/>
                    <a:pt x="568" y="6750"/>
                    <a:pt x="568" y="6750"/>
                  </a:cubicBezTo>
                  <a:cubicBezTo>
                    <a:pt x="284" y="6750"/>
                    <a:pt x="284" y="6750"/>
                    <a:pt x="0" y="6750"/>
                  </a:cubicBezTo>
                  <a:cubicBezTo>
                    <a:pt x="284" y="6750"/>
                    <a:pt x="853" y="7020"/>
                    <a:pt x="284" y="7020"/>
                  </a:cubicBezTo>
                  <a:cubicBezTo>
                    <a:pt x="284" y="7020"/>
                    <a:pt x="284" y="7290"/>
                    <a:pt x="284" y="7290"/>
                  </a:cubicBezTo>
                  <a:cubicBezTo>
                    <a:pt x="568" y="7290"/>
                    <a:pt x="568" y="7290"/>
                    <a:pt x="568" y="7290"/>
                  </a:cubicBezTo>
                  <a:cubicBezTo>
                    <a:pt x="568" y="7290"/>
                    <a:pt x="568" y="7290"/>
                    <a:pt x="568" y="7290"/>
                  </a:cubicBezTo>
                  <a:cubicBezTo>
                    <a:pt x="568" y="7290"/>
                    <a:pt x="568" y="7290"/>
                    <a:pt x="568" y="7290"/>
                  </a:cubicBezTo>
                  <a:cubicBezTo>
                    <a:pt x="568" y="7290"/>
                    <a:pt x="853" y="7290"/>
                    <a:pt x="568" y="7290"/>
                  </a:cubicBezTo>
                  <a:cubicBezTo>
                    <a:pt x="568" y="7290"/>
                    <a:pt x="568" y="7560"/>
                    <a:pt x="853" y="7560"/>
                  </a:cubicBezTo>
                  <a:cubicBezTo>
                    <a:pt x="568" y="7560"/>
                    <a:pt x="568" y="7560"/>
                    <a:pt x="568" y="7560"/>
                  </a:cubicBezTo>
                  <a:cubicBezTo>
                    <a:pt x="568" y="7830"/>
                    <a:pt x="853" y="8100"/>
                    <a:pt x="1421" y="8100"/>
                  </a:cubicBezTo>
                  <a:cubicBezTo>
                    <a:pt x="1137" y="8370"/>
                    <a:pt x="1421" y="8370"/>
                    <a:pt x="1705" y="8640"/>
                  </a:cubicBezTo>
                  <a:cubicBezTo>
                    <a:pt x="1989" y="8640"/>
                    <a:pt x="1705" y="8910"/>
                    <a:pt x="1989" y="9180"/>
                  </a:cubicBezTo>
                  <a:cubicBezTo>
                    <a:pt x="1989" y="9180"/>
                    <a:pt x="1989" y="8910"/>
                    <a:pt x="1989" y="8910"/>
                  </a:cubicBezTo>
                  <a:cubicBezTo>
                    <a:pt x="1989" y="9180"/>
                    <a:pt x="1989" y="9180"/>
                    <a:pt x="1989" y="918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21" name="Shape 2722">
              <a:extLst>
                <a:ext uri="{FF2B5EF4-FFF2-40B4-BE49-F238E27FC236}">
                  <a16:creationId xmlns:a16="http://schemas.microsoft.com/office/drawing/2014/main" id="{3A4BD8C6-264C-436F-8E52-DFDCBEA5DAC6}"/>
                </a:ext>
              </a:extLst>
            </p:cNvPr>
            <p:cNvSpPr/>
            <p:nvPr/>
          </p:nvSpPr>
          <p:spPr>
            <a:xfrm>
              <a:off x="1197074" y="8131203"/>
              <a:ext cx="1302677" cy="1963395"/>
            </a:xfrm>
            <a:custGeom>
              <a:avLst/>
              <a:gdLst/>
              <a:ahLst/>
              <a:cxnLst>
                <a:cxn ang="0">
                  <a:pos x="wd2" y="hd2"/>
                </a:cxn>
                <a:cxn ang="5400000">
                  <a:pos x="wd2" y="hd2"/>
                </a:cxn>
                <a:cxn ang="10800000">
                  <a:pos x="wd2" y="hd2"/>
                </a:cxn>
                <a:cxn ang="16200000">
                  <a:pos x="wd2" y="hd2"/>
                </a:cxn>
              </a:cxnLst>
              <a:rect l="0" t="0" r="r" b="b"/>
              <a:pathLst>
                <a:path w="21470" h="21600" extrusionOk="0">
                  <a:moveTo>
                    <a:pt x="15496" y="19722"/>
                  </a:moveTo>
                  <a:cubicBezTo>
                    <a:pt x="15730" y="19565"/>
                    <a:pt x="15496" y="19722"/>
                    <a:pt x="15496" y="19722"/>
                  </a:cubicBezTo>
                  <a:cubicBezTo>
                    <a:pt x="15496" y="19722"/>
                    <a:pt x="15496" y="19722"/>
                    <a:pt x="15730" y="19722"/>
                  </a:cubicBezTo>
                  <a:cubicBezTo>
                    <a:pt x="15730" y="19722"/>
                    <a:pt x="15730" y="19722"/>
                    <a:pt x="15496" y="19722"/>
                  </a:cubicBezTo>
                  <a:close/>
                  <a:moveTo>
                    <a:pt x="19722" y="18313"/>
                  </a:moveTo>
                  <a:cubicBezTo>
                    <a:pt x="19487" y="18313"/>
                    <a:pt x="19017" y="18157"/>
                    <a:pt x="19252" y="18313"/>
                  </a:cubicBezTo>
                  <a:cubicBezTo>
                    <a:pt x="19487" y="18470"/>
                    <a:pt x="19957" y="18470"/>
                    <a:pt x="19722" y="18313"/>
                  </a:cubicBezTo>
                  <a:close/>
                  <a:moveTo>
                    <a:pt x="5400" y="11583"/>
                  </a:moveTo>
                  <a:cubicBezTo>
                    <a:pt x="5400" y="11583"/>
                    <a:pt x="5635" y="11426"/>
                    <a:pt x="5635" y="11426"/>
                  </a:cubicBezTo>
                  <a:cubicBezTo>
                    <a:pt x="5635" y="11426"/>
                    <a:pt x="5635" y="11270"/>
                    <a:pt x="5635" y="11270"/>
                  </a:cubicBezTo>
                  <a:cubicBezTo>
                    <a:pt x="5635" y="11113"/>
                    <a:pt x="5400" y="11270"/>
                    <a:pt x="5400" y="11270"/>
                  </a:cubicBezTo>
                  <a:cubicBezTo>
                    <a:pt x="5400" y="11113"/>
                    <a:pt x="5400" y="10957"/>
                    <a:pt x="5400" y="10800"/>
                  </a:cubicBezTo>
                  <a:cubicBezTo>
                    <a:pt x="5400" y="10800"/>
                    <a:pt x="5400" y="10800"/>
                    <a:pt x="5400" y="10800"/>
                  </a:cubicBezTo>
                  <a:cubicBezTo>
                    <a:pt x="5400" y="10800"/>
                    <a:pt x="5400" y="10800"/>
                    <a:pt x="5165" y="10800"/>
                  </a:cubicBezTo>
                  <a:cubicBezTo>
                    <a:pt x="5400" y="10800"/>
                    <a:pt x="5400" y="10800"/>
                    <a:pt x="5400" y="10643"/>
                  </a:cubicBezTo>
                  <a:cubicBezTo>
                    <a:pt x="5635" y="10643"/>
                    <a:pt x="5635" y="10957"/>
                    <a:pt x="5635" y="11113"/>
                  </a:cubicBezTo>
                  <a:cubicBezTo>
                    <a:pt x="5635" y="11113"/>
                    <a:pt x="5635" y="11270"/>
                    <a:pt x="5870" y="11270"/>
                  </a:cubicBezTo>
                  <a:cubicBezTo>
                    <a:pt x="5870" y="11270"/>
                    <a:pt x="5870" y="10957"/>
                    <a:pt x="5870" y="10957"/>
                  </a:cubicBezTo>
                  <a:cubicBezTo>
                    <a:pt x="5870" y="10800"/>
                    <a:pt x="5870" y="10800"/>
                    <a:pt x="5635" y="10643"/>
                  </a:cubicBezTo>
                  <a:cubicBezTo>
                    <a:pt x="5635" y="10487"/>
                    <a:pt x="5635" y="10330"/>
                    <a:pt x="5165" y="10487"/>
                  </a:cubicBezTo>
                  <a:cubicBezTo>
                    <a:pt x="5165" y="10487"/>
                    <a:pt x="4696" y="10800"/>
                    <a:pt x="4930" y="10487"/>
                  </a:cubicBezTo>
                  <a:cubicBezTo>
                    <a:pt x="4930" y="10330"/>
                    <a:pt x="5400" y="10330"/>
                    <a:pt x="5400" y="10174"/>
                  </a:cubicBezTo>
                  <a:cubicBezTo>
                    <a:pt x="5400" y="10017"/>
                    <a:pt x="4930" y="9861"/>
                    <a:pt x="5165" y="10174"/>
                  </a:cubicBezTo>
                  <a:cubicBezTo>
                    <a:pt x="5165" y="10174"/>
                    <a:pt x="5165" y="10174"/>
                    <a:pt x="5165" y="10017"/>
                  </a:cubicBezTo>
                  <a:cubicBezTo>
                    <a:pt x="4930" y="10017"/>
                    <a:pt x="4930" y="9861"/>
                    <a:pt x="4930" y="9704"/>
                  </a:cubicBezTo>
                  <a:cubicBezTo>
                    <a:pt x="4930" y="9704"/>
                    <a:pt x="4696" y="9704"/>
                    <a:pt x="4696" y="9704"/>
                  </a:cubicBezTo>
                  <a:cubicBezTo>
                    <a:pt x="4696" y="9704"/>
                    <a:pt x="4696" y="9548"/>
                    <a:pt x="4696" y="9548"/>
                  </a:cubicBezTo>
                  <a:cubicBezTo>
                    <a:pt x="4696" y="9391"/>
                    <a:pt x="4461" y="9548"/>
                    <a:pt x="4461" y="9391"/>
                  </a:cubicBezTo>
                  <a:cubicBezTo>
                    <a:pt x="4461" y="9391"/>
                    <a:pt x="4696" y="9235"/>
                    <a:pt x="4696" y="9235"/>
                  </a:cubicBezTo>
                  <a:cubicBezTo>
                    <a:pt x="4461" y="9078"/>
                    <a:pt x="4226" y="9078"/>
                    <a:pt x="4226" y="9078"/>
                  </a:cubicBezTo>
                  <a:cubicBezTo>
                    <a:pt x="3991" y="9078"/>
                    <a:pt x="3757" y="8922"/>
                    <a:pt x="3522" y="9078"/>
                  </a:cubicBezTo>
                  <a:cubicBezTo>
                    <a:pt x="3522" y="9078"/>
                    <a:pt x="3522" y="9078"/>
                    <a:pt x="3522" y="9078"/>
                  </a:cubicBezTo>
                  <a:cubicBezTo>
                    <a:pt x="3287" y="9078"/>
                    <a:pt x="3287" y="9078"/>
                    <a:pt x="3287" y="9078"/>
                  </a:cubicBezTo>
                  <a:cubicBezTo>
                    <a:pt x="3052" y="9078"/>
                    <a:pt x="3052" y="9235"/>
                    <a:pt x="2817" y="9235"/>
                  </a:cubicBezTo>
                  <a:cubicBezTo>
                    <a:pt x="2817" y="9235"/>
                    <a:pt x="2583" y="9078"/>
                    <a:pt x="2583" y="9078"/>
                  </a:cubicBezTo>
                  <a:cubicBezTo>
                    <a:pt x="2583" y="9235"/>
                    <a:pt x="2583" y="9391"/>
                    <a:pt x="2583" y="9391"/>
                  </a:cubicBezTo>
                  <a:cubicBezTo>
                    <a:pt x="2348" y="9548"/>
                    <a:pt x="2113" y="9391"/>
                    <a:pt x="1878" y="9548"/>
                  </a:cubicBezTo>
                  <a:cubicBezTo>
                    <a:pt x="1878" y="9548"/>
                    <a:pt x="1878" y="9548"/>
                    <a:pt x="1878" y="9391"/>
                  </a:cubicBezTo>
                  <a:cubicBezTo>
                    <a:pt x="1878" y="9548"/>
                    <a:pt x="1878" y="9548"/>
                    <a:pt x="1643" y="9548"/>
                  </a:cubicBezTo>
                  <a:cubicBezTo>
                    <a:pt x="1643" y="9548"/>
                    <a:pt x="1643" y="9704"/>
                    <a:pt x="1643" y="9704"/>
                  </a:cubicBezTo>
                  <a:cubicBezTo>
                    <a:pt x="1409" y="9861"/>
                    <a:pt x="1409" y="10017"/>
                    <a:pt x="1409" y="10017"/>
                  </a:cubicBezTo>
                  <a:cubicBezTo>
                    <a:pt x="1409" y="10174"/>
                    <a:pt x="1409" y="10330"/>
                    <a:pt x="1409" y="10330"/>
                  </a:cubicBezTo>
                  <a:cubicBezTo>
                    <a:pt x="1174" y="10330"/>
                    <a:pt x="1174" y="10330"/>
                    <a:pt x="1174" y="10330"/>
                  </a:cubicBezTo>
                  <a:cubicBezTo>
                    <a:pt x="939" y="10330"/>
                    <a:pt x="939" y="10330"/>
                    <a:pt x="704" y="10330"/>
                  </a:cubicBezTo>
                  <a:cubicBezTo>
                    <a:pt x="704" y="10330"/>
                    <a:pt x="704" y="10330"/>
                    <a:pt x="704" y="10330"/>
                  </a:cubicBezTo>
                  <a:cubicBezTo>
                    <a:pt x="704" y="10330"/>
                    <a:pt x="470" y="10330"/>
                    <a:pt x="470" y="10330"/>
                  </a:cubicBezTo>
                  <a:cubicBezTo>
                    <a:pt x="470" y="10487"/>
                    <a:pt x="470" y="10487"/>
                    <a:pt x="704" y="10487"/>
                  </a:cubicBezTo>
                  <a:cubicBezTo>
                    <a:pt x="704" y="10643"/>
                    <a:pt x="939" y="10487"/>
                    <a:pt x="939" y="10643"/>
                  </a:cubicBezTo>
                  <a:cubicBezTo>
                    <a:pt x="939" y="10800"/>
                    <a:pt x="704" y="10800"/>
                    <a:pt x="470" y="10800"/>
                  </a:cubicBezTo>
                  <a:cubicBezTo>
                    <a:pt x="470" y="10800"/>
                    <a:pt x="470" y="10800"/>
                    <a:pt x="235" y="10800"/>
                  </a:cubicBezTo>
                  <a:cubicBezTo>
                    <a:pt x="235" y="10800"/>
                    <a:pt x="235" y="10800"/>
                    <a:pt x="235" y="10957"/>
                  </a:cubicBezTo>
                  <a:cubicBezTo>
                    <a:pt x="235" y="10957"/>
                    <a:pt x="0" y="10957"/>
                    <a:pt x="0" y="10957"/>
                  </a:cubicBezTo>
                  <a:cubicBezTo>
                    <a:pt x="0" y="11113"/>
                    <a:pt x="0" y="11113"/>
                    <a:pt x="0" y="11113"/>
                  </a:cubicBezTo>
                  <a:cubicBezTo>
                    <a:pt x="235" y="11270"/>
                    <a:pt x="235" y="11270"/>
                    <a:pt x="235" y="11270"/>
                  </a:cubicBezTo>
                  <a:cubicBezTo>
                    <a:pt x="470" y="11270"/>
                    <a:pt x="470" y="11270"/>
                    <a:pt x="470" y="11426"/>
                  </a:cubicBezTo>
                  <a:cubicBezTo>
                    <a:pt x="470" y="11426"/>
                    <a:pt x="470" y="11426"/>
                    <a:pt x="470" y="11426"/>
                  </a:cubicBezTo>
                  <a:cubicBezTo>
                    <a:pt x="470" y="11426"/>
                    <a:pt x="470" y="11583"/>
                    <a:pt x="704" y="11583"/>
                  </a:cubicBezTo>
                  <a:cubicBezTo>
                    <a:pt x="704" y="11583"/>
                    <a:pt x="704" y="11583"/>
                    <a:pt x="939" y="11583"/>
                  </a:cubicBezTo>
                  <a:cubicBezTo>
                    <a:pt x="939" y="11583"/>
                    <a:pt x="939" y="11739"/>
                    <a:pt x="1174" y="11739"/>
                  </a:cubicBezTo>
                  <a:cubicBezTo>
                    <a:pt x="1409" y="11896"/>
                    <a:pt x="1409" y="11739"/>
                    <a:pt x="1643" y="11739"/>
                  </a:cubicBezTo>
                  <a:cubicBezTo>
                    <a:pt x="1643" y="11739"/>
                    <a:pt x="1643" y="11739"/>
                    <a:pt x="1643" y="11739"/>
                  </a:cubicBezTo>
                  <a:cubicBezTo>
                    <a:pt x="1643" y="11896"/>
                    <a:pt x="1643" y="11896"/>
                    <a:pt x="1878" y="11896"/>
                  </a:cubicBezTo>
                  <a:cubicBezTo>
                    <a:pt x="1643" y="11739"/>
                    <a:pt x="1643" y="11739"/>
                    <a:pt x="1878" y="11739"/>
                  </a:cubicBezTo>
                  <a:cubicBezTo>
                    <a:pt x="1878" y="11739"/>
                    <a:pt x="1878" y="11739"/>
                    <a:pt x="1878" y="11896"/>
                  </a:cubicBezTo>
                  <a:cubicBezTo>
                    <a:pt x="1878" y="11739"/>
                    <a:pt x="1878" y="11739"/>
                    <a:pt x="1878" y="11583"/>
                  </a:cubicBezTo>
                  <a:cubicBezTo>
                    <a:pt x="2113" y="11583"/>
                    <a:pt x="2113" y="11583"/>
                    <a:pt x="2113" y="11583"/>
                  </a:cubicBezTo>
                  <a:cubicBezTo>
                    <a:pt x="2113" y="11426"/>
                    <a:pt x="2113" y="11426"/>
                    <a:pt x="2113" y="11426"/>
                  </a:cubicBezTo>
                  <a:cubicBezTo>
                    <a:pt x="2113" y="11270"/>
                    <a:pt x="2348" y="11113"/>
                    <a:pt x="2348" y="11113"/>
                  </a:cubicBezTo>
                  <a:cubicBezTo>
                    <a:pt x="2583" y="11113"/>
                    <a:pt x="2817" y="11426"/>
                    <a:pt x="2817" y="11426"/>
                  </a:cubicBezTo>
                  <a:cubicBezTo>
                    <a:pt x="2817" y="11426"/>
                    <a:pt x="2817" y="11583"/>
                    <a:pt x="3052" y="11583"/>
                  </a:cubicBezTo>
                  <a:cubicBezTo>
                    <a:pt x="3052" y="11739"/>
                    <a:pt x="3287" y="11583"/>
                    <a:pt x="3287" y="11739"/>
                  </a:cubicBezTo>
                  <a:cubicBezTo>
                    <a:pt x="3287" y="11739"/>
                    <a:pt x="3287" y="11896"/>
                    <a:pt x="3287" y="11896"/>
                  </a:cubicBezTo>
                  <a:cubicBezTo>
                    <a:pt x="3287" y="12052"/>
                    <a:pt x="3287" y="12052"/>
                    <a:pt x="3287" y="12052"/>
                  </a:cubicBezTo>
                  <a:cubicBezTo>
                    <a:pt x="3522" y="12052"/>
                    <a:pt x="3757" y="12052"/>
                    <a:pt x="3757" y="12052"/>
                  </a:cubicBezTo>
                  <a:cubicBezTo>
                    <a:pt x="3991" y="11896"/>
                    <a:pt x="3757" y="11896"/>
                    <a:pt x="3991" y="11896"/>
                  </a:cubicBezTo>
                  <a:cubicBezTo>
                    <a:pt x="3991" y="11896"/>
                    <a:pt x="3991" y="11896"/>
                    <a:pt x="3991" y="11896"/>
                  </a:cubicBezTo>
                  <a:cubicBezTo>
                    <a:pt x="4226" y="11896"/>
                    <a:pt x="4226" y="11896"/>
                    <a:pt x="4461" y="12052"/>
                  </a:cubicBezTo>
                  <a:cubicBezTo>
                    <a:pt x="4461" y="12052"/>
                    <a:pt x="4461" y="12052"/>
                    <a:pt x="4461" y="12052"/>
                  </a:cubicBezTo>
                  <a:cubicBezTo>
                    <a:pt x="4696" y="12052"/>
                    <a:pt x="4930" y="11896"/>
                    <a:pt x="4930" y="11896"/>
                  </a:cubicBezTo>
                  <a:cubicBezTo>
                    <a:pt x="4930" y="11739"/>
                    <a:pt x="4930" y="11583"/>
                    <a:pt x="4930" y="11583"/>
                  </a:cubicBezTo>
                  <a:cubicBezTo>
                    <a:pt x="4930" y="11583"/>
                    <a:pt x="5400" y="11583"/>
                    <a:pt x="5400" y="11583"/>
                  </a:cubicBezTo>
                  <a:close/>
                  <a:moveTo>
                    <a:pt x="6104" y="7826"/>
                  </a:moveTo>
                  <a:cubicBezTo>
                    <a:pt x="5870" y="7983"/>
                    <a:pt x="6104" y="8139"/>
                    <a:pt x="6104" y="8139"/>
                  </a:cubicBezTo>
                  <a:cubicBezTo>
                    <a:pt x="6104" y="8139"/>
                    <a:pt x="6104" y="8296"/>
                    <a:pt x="6104" y="8296"/>
                  </a:cubicBezTo>
                  <a:cubicBezTo>
                    <a:pt x="6104" y="8296"/>
                    <a:pt x="6104" y="8452"/>
                    <a:pt x="6104" y="8452"/>
                  </a:cubicBezTo>
                  <a:cubicBezTo>
                    <a:pt x="6104" y="8452"/>
                    <a:pt x="6339" y="8609"/>
                    <a:pt x="6574" y="8609"/>
                  </a:cubicBezTo>
                  <a:cubicBezTo>
                    <a:pt x="6809" y="8452"/>
                    <a:pt x="6574" y="8452"/>
                    <a:pt x="6574" y="8296"/>
                  </a:cubicBezTo>
                  <a:cubicBezTo>
                    <a:pt x="6574" y="8296"/>
                    <a:pt x="6574" y="8296"/>
                    <a:pt x="6574" y="8296"/>
                  </a:cubicBezTo>
                  <a:cubicBezTo>
                    <a:pt x="6574" y="8296"/>
                    <a:pt x="6574" y="8139"/>
                    <a:pt x="6574" y="8139"/>
                  </a:cubicBezTo>
                  <a:cubicBezTo>
                    <a:pt x="6574" y="8139"/>
                    <a:pt x="6574" y="8139"/>
                    <a:pt x="6574" y="8139"/>
                  </a:cubicBezTo>
                  <a:cubicBezTo>
                    <a:pt x="6574" y="7983"/>
                    <a:pt x="6574" y="7826"/>
                    <a:pt x="6104" y="7826"/>
                  </a:cubicBezTo>
                  <a:cubicBezTo>
                    <a:pt x="6104" y="7826"/>
                    <a:pt x="6104" y="7826"/>
                    <a:pt x="6104" y="7826"/>
                  </a:cubicBezTo>
                  <a:cubicBezTo>
                    <a:pt x="6104" y="7826"/>
                    <a:pt x="6104" y="7826"/>
                    <a:pt x="6104" y="7826"/>
                  </a:cubicBezTo>
                  <a:close/>
                  <a:moveTo>
                    <a:pt x="4461" y="7983"/>
                  </a:moveTo>
                  <a:cubicBezTo>
                    <a:pt x="4461" y="7983"/>
                    <a:pt x="4461" y="7983"/>
                    <a:pt x="4461" y="7983"/>
                  </a:cubicBezTo>
                  <a:cubicBezTo>
                    <a:pt x="4461" y="7983"/>
                    <a:pt x="4461" y="7983"/>
                    <a:pt x="4461" y="7983"/>
                  </a:cubicBezTo>
                  <a:cubicBezTo>
                    <a:pt x="4696" y="7826"/>
                    <a:pt x="4461" y="7670"/>
                    <a:pt x="4461" y="7513"/>
                  </a:cubicBezTo>
                  <a:cubicBezTo>
                    <a:pt x="4461" y="7357"/>
                    <a:pt x="4461" y="7200"/>
                    <a:pt x="4226" y="7200"/>
                  </a:cubicBezTo>
                  <a:cubicBezTo>
                    <a:pt x="4226" y="7357"/>
                    <a:pt x="3991" y="7513"/>
                    <a:pt x="3991" y="7513"/>
                  </a:cubicBezTo>
                  <a:cubicBezTo>
                    <a:pt x="3991" y="7513"/>
                    <a:pt x="3991" y="7513"/>
                    <a:pt x="3991" y="7357"/>
                  </a:cubicBezTo>
                  <a:cubicBezTo>
                    <a:pt x="3757" y="7357"/>
                    <a:pt x="3757" y="7513"/>
                    <a:pt x="3522" y="7670"/>
                  </a:cubicBezTo>
                  <a:cubicBezTo>
                    <a:pt x="3757" y="7670"/>
                    <a:pt x="3522" y="7826"/>
                    <a:pt x="3522" y="7983"/>
                  </a:cubicBezTo>
                  <a:cubicBezTo>
                    <a:pt x="3757" y="7983"/>
                    <a:pt x="3757" y="7513"/>
                    <a:pt x="4226" y="7670"/>
                  </a:cubicBezTo>
                  <a:cubicBezTo>
                    <a:pt x="3991" y="7670"/>
                    <a:pt x="3991" y="7826"/>
                    <a:pt x="3991" y="7826"/>
                  </a:cubicBezTo>
                  <a:cubicBezTo>
                    <a:pt x="3991" y="7826"/>
                    <a:pt x="3991" y="7826"/>
                    <a:pt x="3991" y="7826"/>
                  </a:cubicBezTo>
                  <a:cubicBezTo>
                    <a:pt x="3991" y="7826"/>
                    <a:pt x="4226" y="7983"/>
                    <a:pt x="4226" y="7983"/>
                  </a:cubicBezTo>
                  <a:cubicBezTo>
                    <a:pt x="4226" y="7983"/>
                    <a:pt x="3991" y="7983"/>
                    <a:pt x="3991" y="8139"/>
                  </a:cubicBezTo>
                  <a:cubicBezTo>
                    <a:pt x="3991" y="8139"/>
                    <a:pt x="3991" y="8139"/>
                    <a:pt x="4226" y="8139"/>
                  </a:cubicBezTo>
                  <a:cubicBezTo>
                    <a:pt x="4226" y="8139"/>
                    <a:pt x="4226" y="7983"/>
                    <a:pt x="4461" y="7983"/>
                  </a:cubicBezTo>
                  <a:close/>
                  <a:moveTo>
                    <a:pt x="4696" y="7670"/>
                  </a:moveTo>
                  <a:cubicBezTo>
                    <a:pt x="4696" y="7513"/>
                    <a:pt x="4930" y="7357"/>
                    <a:pt x="4930" y="7357"/>
                  </a:cubicBezTo>
                  <a:cubicBezTo>
                    <a:pt x="5165" y="7200"/>
                    <a:pt x="5400" y="6887"/>
                    <a:pt x="5400" y="6730"/>
                  </a:cubicBezTo>
                  <a:cubicBezTo>
                    <a:pt x="5400" y="6574"/>
                    <a:pt x="4226" y="7357"/>
                    <a:pt x="4930" y="7200"/>
                  </a:cubicBezTo>
                  <a:cubicBezTo>
                    <a:pt x="4696" y="7200"/>
                    <a:pt x="4461" y="7200"/>
                    <a:pt x="4461" y="7357"/>
                  </a:cubicBezTo>
                  <a:cubicBezTo>
                    <a:pt x="4461" y="7513"/>
                    <a:pt x="4461" y="7670"/>
                    <a:pt x="4696" y="7670"/>
                  </a:cubicBezTo>
                  <a:close/>
                  <a:moveTo>
                    <a:pt x="5400" y="6574"/>
                  </a:moveTo>
                  <a:cubicBezTo>
                    <a:pt x="5400" y="6574"/>
                    <a:pt x="5165" y="6574"/>
                    <a:pt x="5165" y="6730"/>
                  </a:cubicBezTo>
                  <a:cubicBezTo>
                    <a:pt x="5400" y="6730"/>
                    <a:pt x="5400" y="6574"/>
                    <a:pt x="5400" y="6574"/>
                  </a:cubicBezTo>
                  <a:close/>
                  <a:moveTo>
                    <a:pt x="5400" y="6574"/>
                  </a:moveTo>
                  <a:cubicBezTo>
                    <a:pt x="5400" y="6574"/>
                    <a:pt x="5400" y="6574"/>
                    <a:pt x="5400" y="6574"/>
                  </a:cubicBezTo>
                  <a:cubicBezTo>
                    <a:pt x="5400" y="6574"/>
                    <a:pt x="5400" y="6417"/>
                    <a:pt x="5400" y="6417"/>
                  </a:cubicBezTo>
                  <a:cubicBezTo>
                    <a:pt x="5400" y="6417"/>
                    <a:pt x="5400" y="6417"/>
                    <a:pt x="5400" y="6574"/>
                  </a:cubicBezTo>
                  <a:close/>
                  <a:moveTo>
                    <a:pt x="5635" y="6261"/>
                  </a:moveTo>
                  <a:cubicBezTo>
                    <a:pt x="5635" y="6261"/>
                    <a:pt x="5400" y="6261"/>
                    <a:pt x="5400" y="6261"/>
                  </a:cubicBezTo>
                  <a:cubicBezTo>
                    <a:pt x="5400" y="6417"/>
                    <a:pt x="5635" y="6417"/>
                    <a:pt x="5635" y="6261"/>
                  </a:cubicBezTo>
                  <a:close/>
                  <a:moveTo>
                    <a:pt x="5635" y="6104"/>
                  </a:moveTo>
                  <a:cubicBezTo>
                    <a:pt x="5635" y="6104"/>
                    <a:pt x="5635" y="5948"/>
                    <a:pt x="5635" y="5948"/>
                  </a:cubicBezTo>
                  <a:cubicBezTo>
                    <a:pt x="5635" y="5948"/>
                    <a:pt x="5635" y="6104"/>
                    <a:pt x="5635" y="6104"/>
                  </a:cubicBezTo>
                  <a:cubicBezTo>
                    <a:pt x="5635" y="6104"/>
                    <a:pt x="5635" y="6104"/>
                    <a:pt x="5635" y="6104"/>
                  </a:cubicBezTo>
                  <a:close/>
                  <a:moveTo>
                    <a:pt x="4226" y="5948"/>
                  </a:moveTo>
                  <a:cubicBezTo>
                    <a:pt x="4226" y="5948"/>
                    <a:pt x="4226" y="5948"/>
                    <a:pt x="4226" y="5948"/>
                  </a:cubicBezTo>
                  <a:cubicBezTo>
                    <a:pt x="4226" y="5635"/>
                    <a:pt x="3991" y="5791"/>
                    <a:pt x="4226" y="5948"/>
                  </a:cubicBezTo>
                  <a:close/>
                  <a:moveTo>
                    <a:pt x="4461" y="5478"/>
                  </a:moveTo>
                  <a:cubicBezTo>
                    <a:pt x="4461" y="5322"/>
                    <a:pt x="4226" y="5478"/>
                    <a:pt x="4226" y="5478"/>
                  </a:cubicBezTo>
                  <a:cubicBezTo>
                    <a:pt x="4226" y="5478"/>
                    <a:pt x="4226" y="5478"/>
                    <a:pt x="4226" y="5478"/>
                  </a:cubicBezTo>
                  <a:cubicBezTo>
                    <a:pt x="4226" y="5478"/>
                    <a:pt x="3991" y="5478"/>
                    <a:pt x="3991" y="5478"/>
                  </a:cubicBezTo>
                  <a:cubicBezTo>
                    <a:pt x="3991" y="5635"/>
                    <a:pt x="3991" y="5635"/>
                    <a:pt x="3991" y="5635"/>
                  </a:cubicBezTo>
                  <a:cubicBezTo>
                    <a:pt x="3991" y="5791"/>
                    <a:pt x="4226" y="5635"/>
                    <a:pt x="4226" y="5791"/>
                  </a:cubicBezTo>
                  <a:cubicBezTo>
                    <a:pt x="4226" y="5791"/>
                    <a:pt x="4226" y="5791"/>
                    <a:pt x="4461" y="5791"/>
                  </a:cubicBezTo>
                  <a:cubicBezTo>
                    <a:pt x="4461" y="5948"/>
                    <a:pt x="4930" y="5791"/>
                    <a:pt x="4461" y="5948"/>
                  </a:cubicBezTo>
                  <a:cubicBezTo>
                    <a:pt x="4461" y="5948"/>
                    <a:pt x="4461" y="5948"/>
                    <a:pt x="4461" y="5948"/>
                  </a:cubicBezTo>
                  <a:cubicBezTo>
                    <a:pt x="4461" y="5948"/>
                    <a:pt x="4226" y="6104"/>
                    <a:pt x="4226" y="6104"/>
                  </a:cubicBezTo>
                  <a:cubicBezTo>
                    <a:pt x="4226" y="6261"/>
                    <a:pt x="4461" y="6104"/>
                    <a:pt x="4696" y="6104"/>
                  </a:cubicBezTo>
                  <a:cubicBezTo>
                    <a:pt x="4461" y="6104"/>
                    <a:pt x="4226" y="6261"/>
                    <a:pt x="4226" y="6261"/>
                  </a:cubicBezTo>
                  <a:cubicBezTo>
                    <a:pt x="4226" y="6261"/>
                    <a:pt x="4226" y="6261"/>
                    <a:pt x="4226" y="6261"/>
                  </a:cubicBezTo>
                  <a:cubicBezTo>
                    <a:pt x="4226" y="6261"/>
                    <a:pt x="4226" y="6261"/>
                    <a:pt x="4226" y="6261"/>
                  </a:cubicBezTo>
                  <a:cubicBezTo>
                    <a:pt x="3991" y="6104"/>
                    <a:pt x="3991" y="6104"/>
                    <a:pt x="3991" y="6261"/>
                  </a:cubicBezTo>
                  <a:cubicBezTo>
                    <a:pt x="3991" y="6261"/>
                    <a:pt x="3991" y="6417"/>
                    <a:pt x="3991" y="6417"/>
                  </a:cubicBezTo>
                  <a:cubicBezTo>
                    <a:pt x="4226" y="6417"/>
                    <a:pt x="3991" y="6417"/>
                    <a:pt x="4226" y="6417"/>
                  </a:cubicBezTo>
                  <a:cubicBezTo>
                    <a:pt x="4461" y="6261"/>
                    <a:pt x="4461" y="6417"/>
                    <a:pt x="4696" y="6261"/>
                  </a:cubicBezTo>
                  <a:cubicBezTo>
                    <a:pt x="4696" y="6261"/>
                    <a:pt x="5165" y="6104"/>
                    <a:pt x="4930" y="6261"/>
                  </a:cubicBezTo>
                  <a:cubicBezTo>
                    <a:pt x="5165" y="6261"/>
                    <a:pt x="5165" y="6261"/>
                    <a:pt x="5400" y="6104"/>
                  </a:cubicBezTo>
                  <a:cubicBezTo>
                    <a:pt x="5165" y="6104"/>
                    <a:pt x="5165" y="6104"/>
                    <a:pt x="5165" y="6104"/>
                  </a:cubicBezTo>
                  <a:cubicBezTo>
                    <a:pt x="5165" y="6104"/>
                    <a:pt x="5165" y="6104"/>
                    <a:pt x="5165" y="5948"/>
                  </a:cubicBezTo>
                  <a:cubicBezTo>
                    <a:pt x="5400" y="6104"/>
                    <a:pt x="5400" y="6104"/>
                    <a:pt x="5400" y="5948"/>
                  </a:cubicBezTo>
                  <a:cubicBezTo>
                    <a:pt x="5400" y="5948"/>
                    <a:pt x="5400" y="5948"/>
                    <a:pt x="5400" y="5948"/>
                  </a:cubicBezTo>
                  <a:cubicBezTo>
                    <a:pt x="5400" y="5948"/>
                    <a:pt x="5165" y="5791"/>
                    <a:pt x="5165" y="5791"/>
                  </a:cubicBezTo>
                  <a:cubicBezTo>
                    <a:pt x="4930" y="5791"/>
                    <a:pt x="4930" y="5791"/>
                    <a:pt x="4696" y="5791"/>
                  </a:cubicBezTo>
                  <a:cubicBezTo>
                    <a:pt x="4696" y="5635"/>
                    <a:pt x="4696" y="5478"/>
                    <a:pt x="4461" y="5478"/>
                  </a:cubicBezTo>
                  <a:cubicBezTo>
                    <a:pt x="4461" y="5478"/>
                    <a:pt x="4461" y="5478"/>
                    <a:pt x="4461" y="5478"/>
                  </a:cubicBezTo>
                  <a:close/>
                  <a:moveTo>
                    <a:pt x="1878" y="3913"/>
                  </a:moveTo>
                  <a:cubicBezTo>
                    <a:pt x="1878" y="3757"/>
                    <a:pt x="2113" y="3757"/>
                    <a:pt x="2113" y="3600"/>
                  </a:cubicBezTo>
                  <a:cubicBezTo>
                    <a:pt x="1878" y="3600"/>
                    <a:pt x="1643" y="3600"/>
                    <a:pt x="1643" y="3443"/>
                  </a:cubicBezTo>
                  <a:cubicBezTo>
                    <a:pt x="1878" y="3443"/>
                    <a:pt x="1878" y="3600"/>
                    <a:pt x="2113" y="3600"/>
                  </a:cubicBezTo>
                  <a:cubicBezTo>
                    <a:pt x="1878" y="3600"/>
                    <a:pt x="1878" y="3443"/>
                    <a:pt x="1878" y="3443"/>
                  </a:cubicBezTo>
                  <a:cubicBezTo>
                    <a:pt x="1878" y="3443"/>
                    <a:pt x="1878" y="3443"/>
                    <a:pt x="1878" y="3443"/>
                  </a:cubicBezTo>
                  <a:cubicBezTo>
                    <a:pt x="1878" y="3443"/>
                    <a:pt x="1878" y="3443"/>
                    <a:pt x="1643" y="3443"/>
                  </a:cubicBezTo>
                  <a:cubicBezTo>
                    <a:pt x="1409" y="3443"/>
                    <a:pt x="1643" y="3443"/>
                    <a:pt x="1643" y="3600"/>
                  </a:cubicBezTo>
                  <a:cubicBezTo>
                    <a:pt x="1643" y="3600"/>
                    <a:pt x="1643" y="3600"/>
                    <a:pt x="1643" y="3757"/>
                  </a:cubicBezTo>
                  <a:cubicBezTo>
                    <a:pt x="1643" y="3757"/>
                    <a:pt x="1409" y="3757"/>
                    <a:pt x="1409" y="3913"/>
                  </a:cubicBezTo>
                  <a:cubicBezTo>
                    <a:pt x="1409" y="3913"/>
                    <a:pt x="1643" y="3913"/>
                    <a:pt x="1643" y="3913"/>
                  </a:cubicBezTo>
                  <a:cubicBezTo>
                    <a:pt x="1643" y="3913"/>
                    <a:pt x="1643" y="4070"/>
                    <a:pt x="1643" y="4070"/>
                  </a:cubicBezTo>
                  <a:cubicBezTo>
                    <a:pt x="1643" y="4226"/>
                    <a:pt x="1878" y="4226"/>
                    <a:pt x="2113" y="4226"/>
                  </a:cubicBezTo>
                  <a:cubicBezTo>
                    <a:pt x="1878" y="4070"/>
                    <a:pt x="1878" y="4070"/>
                    <a:pt x="1643" y="4070"/>
                  </a:cubicBezTo>
                  <a:cubicBezTo>
                    <a:pt x="1878" y="4070"/>
                    <a:pt x="1878" y="4070"/>
                    <a:pt x="1878" y="4070"/>
                  </a:cubicBezTo>
                  <a:cubicBezTo>
                    <a:pt x="1878" y="3913"/>
                    <a:pt x="1878" y="3913"/>
                    <a:pt x="1643" y="3757"/>
                  </a:cubicBezTo>
                  <a:cubicBezTo>
                    <a:pt x="1878" y="3913"/>
                    <a:pt x="1878" y="3913"/>
                    <a:pt x="1878" y="3913"/>
                  </a:cubicBezTo>
                  <a:close/>
                  <a:moveTo>
                    <a:pt x="1409" y="2974"/>
                  </a:moveTo>
                  <a:cubicBezTo>
                    <a:pt x="1643" y="2974"/>
                    <a:pt x="1643" y="2974"/>
                    <a:pt x="1878" y="2974"/>
                  </a:cubicBezTo>
                  <a:cubicBezTo>
                    <a:pt x="1878" y="2974"/>
                    <a:pt x="1878" y="2974"/>
                    <a:pt x="1643" y="2974"/>
                  </a:cubicBezTo>
                  <a:cubicBezTo>
                    <a:pt x="1878" y="3287"/>
                    <a:pt x="2583" y="2974"/>
                    <a:pt x="1878" y="2974"/>
                  </a:cubicBezTo>
                  <a:cubicBezTo>
                    <a:pt x="1878" y="2974"/>
                    <a:pt x="1878" y="2974"/>
                    <a:pt x="1878" y="2974"/>
                  </a:cubicBezTo>
                  <a:cubicBezTo>
                    <a:pt x="2113" y="2974"/>
                    <a:pt x="2348" y="2974"/>
                    <a:pt x="2348" y="2817"/>
                  </a:cubicBezTo>
                  <a:cubicBezTo>
                    <a:pt x="2113" y="2974"/>
                    <a:pt x="2113" y="2817"/>
                    <a:pt x="2113" y="2817"/>
                  </a:cubicBezTo>
                  <a:cubicBezTo>
                    <a:pt x="2113" y="2817"/>
                    <a:pt x="2113" y="2817"/>
                    <a:pt x="2113" y="2817"/>
                  </a:cubicBezTo>
                  <a:cubicBezTo>
                    <a:pt x="2113" y="2817"/>
                    <a:pt x="2113" y="2817"/>
                    <a:pt x="2113" y="2817"/>
                  </a:cubicBezTo>
                  <a:cubicBezTo>
                    <a:pt x="2113" y="2817"/>
                    <a:pt x="2348" y="2974"/>
                    <a:pt x="2348" y="2817"/>
                  </a:cubicBezTo>
                  <a:cubicBezTo>
                    <a:pt x="2348" y="2661"/>
                    <a:pt x="2113" y="2661"/>
                    <a:pt x="2113" y="2661"/>
                  </a:cubicBezTo>
                  <a:cubicBezTo>
                    <a:pt x="2348" y="2661"/>
                    <a:pt x="1878" y="2661"/>
                    <a:pt x="1878" y="2661"/>
                  </a:cubicBezTo>
                  <a:cubicBezTo>
                    <a:pt x="1878" y="2661"/>
                    <a:pt x="1878" y="2661"/>
                    <a:pt x="1878" y="2817"/>
                  </a:cubicBezTo>
                  <a:cubicBezTo>
                    <a:pt x="1878" y="2817"/>
                    <a:pt x="1878" y="2661"/>
                    <a:pt x="1878" y="2661"/>
                  </a:cubicBezTo>
                  <a:cubicBezTo>
                    <a:pt x="1878" y="2661"/>
                    <a:pt x="1878" y="2661"/>
                    <a:pt x="1878" y="2661"/>
                  </a:cubicBezTo>
                  <a:cubicBezTo>
                    <a:pt x="1643" y="2661"/>
                    <a:pt x="1643" y="2661"/>
                    <a:pt x="1643" y="2817"/>
                  </a:cubicBezTo>
                  <a:cubicBezTo>
                    <a:pt x="1643" y="2817"/>
                    <a:pt x="1643" y="2817"/>
                    <a:pt x="1643" y="2817"/>
                  </a:cubicBezTo>
                  <a:cubicBezTo>
                    <a:pt x="1643" y="2661"/>
                    <a:pt x="1643" y="2661"/>
                    <a:pt x="1643" y="2661"/>
                  </a:cubicBezTo>
                  <a:cubicBezTo>
                    <a:pt x="1643" y="2661"/>
                    <a:pt x="1643" y="2661"/>
                    <a:pt x="1409" y="2661"/>
                  </a:cubicBezTo>
                  <a:cubicBezTo>
                    <a:pt x="1409" y="2817"/>
                    <a:pt x="1174" y="2974"/>
                    <a:pt x="1409" y="2974"/>
                  </a:cubicBezTo>
                  <a:close/>
                  <a:moveTo>
                    <a:pt x="4226" y="2817"/>
                  </a:moveTo>
                  <a:cubicBezTo>
                    <a:pt x="4226" y="2817"/>
                    <a:pt x="3991" y="2661"/>
                    <a:pt x="3991" y="2661"/>
                  </a:cubicBezTo>
                  <a:cubicBezTo>
                    <a:pt x="3991" y="2661"/>
                    <a:pt x="3522" y="2817"/>
                    <a:pt x="3991" y="2817"/>
                  </a:cubicBezTo>
                  <a:cubicBezTo>
                    <a:pt x="3757" y="2974"/>
                    <a:pt x="3991" y="3130"/>
                    <a:pt x="3991" y="3287"/>
                  </a:cubicBezTo>
                  <a:cubicBezTo>
                    <a:pt x="3991" y="3130"/>
                    <a:pt x="3757" y="3130"/>
                    <a:pt x="3757" y="3130"/>
                  </a:cubicBezTo>
                  <a:cubicBezTo>
                    <a:pt x="3757" y="3130"/>
                    <a:pt x="3757" y="3130"/>
                    <a:pt x="3757" y="3130"/>
                  </a:cubicBezTo>
                  <a:cubicBezTo>
                    <a:pt x="3757" y="3130"/>
                    <a:pt x="3757" y="3130"/>
                    <a:pt x="3757" y="3130"/>
                  </a:cubicBezTo>
                  <a:cubicBezTo>
                    <a:pt x="3522" y="3130"/>
                    <a:pt x="3522" y="2817"/>
                    <a:pt x="3287" y="2817"/>
                  </a:cubicBezTo>
                  <a:cubicBezTo>
                    <a:pt x="3287" y="2974"/>
                    <a:pt x="3287" y="2974"/>
                    <a:pt x="3287" y="2974"/>
                  </a:cubicBezTo>
                  <a:cubicBezTo>
                    <a:pt x="3287" y="2974"/>
                    <a:pt x="3522" y="3130"/>
                    <a:pt x="3522" y="3130"/>
                  </a:cubicBezTo>
                  <a:cubicBezTo>
                    <a:pt x="3287" y="3130"/>
                    <a:pt x="3287" y="3287"/>
                    <a:pt x="3287" y="3287"/>
                  </a:cubicBezTo>
                  <a:cubicBezTo>
                    <a:pt x="3287" y="3287"/>
                    <a:pt x="3287" y="3130"/>
                    <a:pt x="3052" y="3130"/>
                  </a:cubicBezTo>
                  <a:cubicBezTo>
                    <a:pt x="3052" y="3130"/>
                    <a:pt x="3052" y="3287"/>
                    <a:pt x="3052" y="3287"/>
                  </a:cubicBezTo>
                  <a:cubicBezTo>
                    <a:pt x="3052" y="3287"/>
                    <a:pt x="3052" y="3287"/>
                    <a:pt x="3052" y="3287"/>
                  </a:cubicBezTo>
                  <a:cubicBezTo>
                    <a:pt x="3052" y="3287"/>
                    <a:pt x="3287" y="3600"/>
                    <a:pt x="3287" y="3600"/>
                  </a:cubicBezTo>
                  <a:cubicBezTo>
                    <a:pt x="3522" y="3600"/>
                    <a:pt x="3522" y="3443"/>
                    <a:pt x="3522" y="3443"/>
                  </a:cubicBezTo>
                  <a:cubicBezTo>
                    <a:pt x="3522" y="3443"/>
                    <a:pt x="3522" y="3443"/>
                    <a:pt x="3522" y="3443"/>
                  </a:cubicBezTo>
                  <a:cubicBezTo>
                    <a:pt x="3522" y="3443"/>
                    <a:pt x="3522" y="3443"/>
                    <a:pt x="3522" y="3443"/>
                  </a:cubicBezTo>
                  <a:cubicBezTo>
                    <a:pt x="3522" y="3443"/>
                    <a:pt x="3522" y="3443"/>
                    <a:pt x="3522" y="3443"/>
                  </a:cubicBezTo>
                  <a:cubicBezTo>
                    <a:pt x="3757" y="3600"/>
                    <a:pt x="3757" y="3443"/>
                    <a:pt x="3757" y="3600"/>
                  </a:cubicBezTo>
                  <a:cubicBezTo>
                    <a:pt x="3757" y="3443"/>
                    <a:pt x="3991" y="3600"/>
                    <a:pt x="3991" y="3757"/>
                  </a:cubicBezTo>
                  <a:cubicBezTo>
                    <a:pt x="3991" y="3600"/>
                    <a:pt x="3757" y="3443"/>
                    <a:pt x="3522" y="3600"/>
                  </a:cubicBezTo>
                  <a:cubicBezTo>
                    <a:pt x="3522" y="3757"/>
                    <a:pt x="3757" y="3913"/>
                    <a:pt x="3991" y="3757"/>
                  </a:cubicBezTo>
                  <a:cubicBezTo>
                    <a:pt x="3757" y="3913"/>
                    <a:pt x="3757" y="3913"/>
                    <a:pt x="3991" y="3913"/>
                  </a:cubicBezTo>
                  <a:cubicBezTo>
                    <a:pt x="3991" y="3913"/>
                    <a:pt x="3991" y="3913"/>
                    <a:pt x="3991" y="3913"/>
                  </a:cubicBezTo>
                  <a:cubicBezTo>
                    <a:pt x="3991" y="3913"/>
                    <a:pt x="3991" y="4070"/>
                    <a:pt x="3991" y="4070"/>
                  </a:cubicBezTo>
                  <a:cubicBezTo>
                    <a:pt x="3991" y="4070"/>
                    <a:pt x="4226" y="4070"/>
                    <a:pt x="4226" y="3913"/>
                  </a:cubicBezTo>
                  <a:cubicBezTo>
                    <a:pt x="4226" y="3913"/>
                    <a:pt x="4226" y="3913"/>
                    <a:pt x="4226" y="3913"/>
                  </a:cubicBezTo>
                  <a:cubicBezTo>
                    <a:pt x="4461" y="3913"/>
                    <a:pt x="4461" y="4070"/>
                    <a:pt x="4461" y="4070"/>
                  </a:cubicBezTo>
                  <a:cubicBezTo>
                    <a:pt x="4461" y="4226"/>
                    <a:pt x="4696" y="3913"/>
                    <a:pt x="4461" y="3913"/>
                  </a:cubicBezTo>
                  <a:cubicBezTo>
                    <a:pt x="4696" y="3913"/>
                    <a:pt x="4696" y="4070"/>
                    <a:pt x="4930" y="3913"/>
                  </a:cubicBezTo>
                  <a:cubicBezTo>
                    <a:pt x="4930" y="4070"/>
                    <a:pt x="4696" y="4070"/>
                    <a:pt x="4696" y="4226"/>
                  </a:cubicBezTo>
                  <a:cubicBezTo>
                    <a:pt x="4696" y="4383"/>
                    <a:pt x="4461" y="4383"/>
                    <a:pt x="4696" y="4383"/>
                  </a:cubicBezTo>
                  <a:cubicBezTo>
                    <a:pt x="4930" y="4383"/>
                    <a:pt x="5165" y="4070"/>
                    <a:pt x="5165" y="4070"/>
                  </a:cubicBezTo>
                  <a:cubicBezTo>
                    <a:pt x="5165" y="4070"/>
                    <a:pt x="5400" y="3913"/>
                    <a:pt x="5400" y="3913"/>
                  </a:cubicBezTo>
                  <a:cubicBezTo>
                    <a:pt x="5400" y="3913"/>
                    <a:pt x="5400" y="3757"/>
                    <a:pt x="5400" y="3757"/>
                  </a:cubicBezTo>
                  <a:cubicBezTo>
                    <a:pt x="5400" y="3757"/>
                    <a:pt x="5165" y="3757"/>
                    <a:pt x="5165" y="3757"/>
                  </a:cubicBezTo>
                  <a:cubicBezTo>
                    <a:pt x="5165" y="3757"/>
                    <a:pt x="4930" y="3757"/>
                    <a:pt x="4930" y="3757"/>
                  </a:cubicBezTo>
                  <a:cubicBezTo>
                    <a:pt x="4930" y="3757"/>
                    <a:pt x="4696" y="3600"/>
                    <a:pt x="4461" y="3757"/>
                  </a:cubicBezTo>
                  <a:cubicBezTo>
                    <a:pt x="4696" y="3600"/>
                    <a:pt x="4461" y="3600"/>
                    <a:pt x="4226" y="3600"/>
                  </a:cubicBezTo>
                  <a:cubicBezTo>
                    <a:pt x="4461" y="3600"/>
                    <a:pt x="4461" y="3600"/>
                    <a:pt x="4461" y="3443"/>
                  </a:cubicBezTo>
                  <a:cubicBezTo>
                    <a:pt x="4226" y="3443"/>
                    <a:pt x="4461" y="3287"/>
                    <a:pt x="4226" y="3443"/>
                  </a:cubicBezTo>
                  <a:cubicBezTo>
                    <a:pt x="4461" y="3287"/>
                    <a:pt x="4226" y="2974"/>
                    <a:pt x="4226" y="2817"/>
                  </a:cubicBezTo>
                  <a:close/>
                  <a:moveTo>
                    <a:pt x="2348" y="1409"/>
                  </a:moveTo>
                  <a:cubicBezTo>
                    <a:pt x="2348" y="1565"/>
                    <a:pt x="2348" y="1722"/>
                    <a:pt x="2348" y="1565"/>
                  </a:cubicBezTo>
                  <a:cubicBezTo>
                    <a:pt x="2348" y="1565"/>
                    <a:pt x="2348" y="1565"/>
                    <a:pt x="2348" y="1565"/>
                  </a:cubicBezTo>
                  <a:cubicBezTo>
                    <a:pt x="2348" y="1565"/>
                    <a:pt x="2348" y="1565"/>
                    <a:pt x="2348" y="1565"/>
                  </a:cubicBezTo>
                  <a:cubicBezTo>
                    <a:pt x="2348" y="1565"/>
                    <a:pt x="2348" y="1722"/>
                    <a:pt x="2348" y="1722"/>
                  </a:cubicBezTo>
                  <a:cubicBezTo>
                    <a:pt x="2348" y="1722"/>
                    <a:pt x="2583" y="1722"/>
                    <a:pt x="2583" y="1722"/>
                  </a:cubicBezTo>
                  <a:cubicBezTo>
                    <a:pt x="2583" y="1722"/>
                    <a:pt x="2348" y="1722"/>
                    <a:pt x="2348" y="1722"/>
                  </a:cubicBezTo>
                  <a:cubicBezTo>
                    <a:pt x="2348" y="1722"/>
                    <a:pt x="2348" y="1722"/>
                    <a:pt x="2348" y="1878"/>
                  </a:cubicBezTo>
                  <a:cubicBezTo>
                    <a:pt x="2348" y="1878"/>
                    <a:pt x="2348" y="1878"/>
                    <a:pt x="2348" y="1878"/>
                  </a:cubicBezTo>
                  <a:cubicBezTo>
                    <a:pt x="2348" y="1878"/>
                    <a:pt x="2817" y="2035"/>
                    <a:pt x="2817" y="2035"/>
                  </a:cubicBezTo>
                  <a:cubicBezTo>
                    <a:pt x="2817" y="2035"/>
                    <a:pt x="2817" y="2035"/>
                    <a:pt x="2817" y="2035"/>
                  </a:cubicBezTo>
                  <a:cubicBezTo>
                    <a:pt x="2817" y="2035"/>
                    <a:pt x="2817" y="2035"/>
                    <a:pt x="2817" y="2035"/>
                  </a:cubicBezTo>
                  <a:cubicBezTo>
                    <a:pt x="2817" y="2035"/>
                    <a:pt x="2348" y="2035"/>
                    <a:pt x="2583" y="2191"/>
                  </a:cubicBezTo>
                  <a:cubicBezTo>
                    <a:pt x="2583" y="2191"/>
                    <a:pt x="2348" y="2191"/>
                    <a:pt x="2348" y="2348"/>
                  </a:cubicBezTo>
                  <a:cubicBezTo>
                    <a:pt x="2348" y="2191"/>
                    <a:pt x="2348" y="2191"/>
                    <a:pt x="2113" y="2191"/>
                  </a:cubicBezTo>
                  <a:cubicBezTo>
                    <a:pt x="2348" y="2348"/>
                    <a:pt x="2583" y="2504"/>
                    <a:pt x="2583" y="2504"/>
                  </a:cubicBezTo>
                  <a:cubicBezTo>
                    <a:pt x="2817" y="2504"/>
                    <a:pt x="2817" y="2348"/>
                    <a:pt x="2817" y="2191"/>
                  </a:cubicBezTo>
                  <a:cubicBezTo>
                    <a:pt x="2817" y="2348"/>
                    <a:pt x="2817" y="2348"/>
                    <a:pt x="3052" y="2348"/>
                  </a:cubicBezTo>
                  <a:cubicBezTo>
                    <a:pt x="3052" y="2348"/>
                    <a:pt x="3052" y="2348"/>
                    <a:pt x="3052" y="2191"/>
                  </a:cubicBezTo>
                  <a:cubicBezTo>
                    <a:pt x="3287" y="2348"/>
                    <a:pt x="2583" y="2035"/>
                    <a:pt x="3287" y="2191"/>
                  </a:cubicBezTo>
                  <a:cubicBezTo>
                    <a:pt x="3287" y="2035"/>
                    <a:pt x="3287" y="2035"/>
                    <a:pt x="3052" y="2035"/>
                  </a:cubicBezTo>
                  <a:cubicBezTo>
                    <a:pt x="3287" y="1878"/>
                    <a:pt x="3052" y="1878"/>
                    <a:pt x="3052" y="1878"/>
                  </a:cubicBezTo>
                  <a:cubicBezTo>
                    <a:pt x="3052" y="1722"/>
                    <a:pt x="3287" y="1565"/>
                    <a:pt x="3287" y="1565"/>
                  </a:cubicBezTo>
                  <a:cubicBezTo>
                    <a:pt x="3287" y="1722"/>
                    <a:pt x="3052" y="1722"/>
                    <a:pt x="3052" y="1722"/>
                  </a:cubicBezTo>
                  <a:cubicBezTo>
                    <a:pt x="3052" y="1878"/>
                    <a:pt x="3287" y="2035"/>
                    <a:pt x="3287" y="2035"/>
                  </a:cubicBezTo>
                  <a:cubicBezTo>
                    <a:pt x="3287" y="2035"/>
                    <a:pt x="3287" y="1878"/>
                    <a:pt x="3287" y="1878"/>
                  </a:cubicBezTo>
                  <a:cubicBezTo>
                    <a:pt x="3287" y="2035"/>
                    <a:pt x="3522" y="2035"/>
                    <a:pt x="3522" y="1878"/>
                  </a:cubicBezTo>
                  <a:cubicBezTo>
                    <a:pt x="3522" y="2035"/>
                    <a:pt x="3757" y="1878"/>
                    <a:pt x="3757" y="1878"/>
                  </a:cubicBezTo>
                  <a:cubicBezTo>
                    <a:pt x="3757" y="1878"/>
                    <a:pt x="3522" y="1878"/>
                    <a:pt x="3522" y="1722"/>
                  </a:cubicBezTo>
                  <a:cubicBezTo>
                    <a:pt x="3522" y="1722"/>
                    <a:pt x="3522" y="1722"/>
                    <a:pt x="3757" y="1722"/>
                  </a:cubicBezTo>
                  <a:cubicBezTo>
                    <a:pt x="3757" y="1722"/>
                    <a:pt x="3757" y="1722"/>
                    <a:pt x="3991" y="1722"/>
                  </a:cubicBezTo>
                  <a:cubicBezTo>
                    <a:pt x="3757" y="1722"/>
                    <a:pt x="3757" y="1722"/>
                    <a:pt x="3757" y="1722"/>
                  </a:cubicBezTo>
                  <a:cubicBezTo>
                    <a:pt x="3757" y="1722"/>
                    <a:pt x="3991" y="1565"/>
                    <a:pt x="3757" y="1565"/>
                  </a:cubicBezTo>
                  <a:cubicBezTo>
                    <a:pt x="3757" y="1409"/>
                    <a:pt x="3522" y="1565"/>
                    <a:pt x="3287" y="1565"/>
                  </a:cubicBezTo>
                  <a:cubicBezTo>
                    <a:pt x="3522" y="1565"/>
                    <a:pt x="3991" y="1409"/>
                    <a:pt x="3757" y="1252"/>
                  </a:cubicBezTo>
                  <a:cubicBezTo>
                    <a:pt x="4226" y="1409"/>
                    <a:pt x="4226" y="1252"/>
                    <a:pt x="4226" y="1096"/>
                  </a:cubicBezTo>
                  <a:cubicBezTo>
                    <a:pt x="4226" y="1096"/>
                    <a:pt x="3991" y="1252"/>
                    <a:pt x="3757" y="1096"/>
                  </a:cubicBezTo>
                  <a:cubicBezTo>
                    <a:pt x="3991" y="1096"/>
                    <a:pt x="3991" y="1096"/>
                    <a:pt x="3991" y="939"/>
                  </a:cubicBezTo>
                  <a:cubicBezTo>
                    <a:pt x="4226" y="939"/>
                    <a:pt x="4226" y="939"/>
                    <a:pt x="4226" y="783"/>
                  </a:cubicBezTo>
                  <a:cubicBezTo>
                    <a:pt x="3991" y="783"/>
                    <a:pt x="4226" y="626"/>
                    <a:pt x="4226" y="626"/>
                  </a:cubicBezTo>
                  <a:cubicBezTo>
                    <a:pt x="4226" y="313"/>
                    <a:pt x="4226" y="313"/>
                    <a:pt x="3991" y="470"/>
                  </a:cubicBezTo>
                  <a:cubicBezTo>
                    <a:pt x="3757" y="626"/>
                    <a:pt x="3522" y="783"/>
                    <a:pt x="3287" y="783"/>
                  </a:cubicBezTo>
                  <a:cubicBezTo>
                    <a:pt x="3052" y="939"/>
                    <a:pt x="3052" y="939"/>
                    <a:pt x="2817" y="939"/>
                  </a:cubicBezTo>
                  <a:cubicBezTo>
                    <a:pt x="2817" y="1096"/>
                    <a:pt x="2817" y="1096"/>
                    <a:pt x="3052" y="1096"/>
                  </a:cubicBezTo>
                  <a:cubicBezTo>
                    <a:pt x="2817" y="1096"/>
                    <a:pt x="3287" y="1252"/>
                    <a:pt x="3052" y="1409"/>
                  </a:cubicBezTo>
                  <a:cubicBezTo>
                    <a:pt x="3052" y="1252"/>
                    <a:pt x="2817" y="1252"/>
                    <a:pt x="2817" y="1252"/>
                  </a:cubicBezTo>
                  <a:cubicBezTo>
                    <a:pt x="2583" y="1252"/>
                    <a:pt x="2817" y="1409"/>
                    <a:pt x="2817" y="1565"/>
                  </a:cubicBezTo>
                  <a:cubicBezTo>
                    <a:pt x="2817" y="1409"/>
                    <a:pt x="2583" y="1252"/>
                    <a:pt x="2583" y="1252"/>
                  </a:cubicBezTo>
                  <a:cubicBezTo>
                    <a:pt x="2583" y="1252"/>
                    <a:pt x="2583" y="1252"/>
                    <a:pt x="2583" y="1252"/>
                  </a:cubicBezTo>
                  <a:cubicBezTo>
                    <a:pt x="2583" y="1252"/>
                    <a:pt x="2583" y="1096"/>
                    <a:pt x="2583" y="1096"/>
                  </a:cubicBezTo>
                  <a:cubicBezTo>
                    <a:pt x="2348" y="1096"/>
                    <a:pt x="2348" y="1252"/>
                    <a:pt x="2348" y="1252"/>
                  </a:cubicBezTo>
                  <a:cubicBezTo>
                    <a:pt x="2348" y="1252"/>
                    <a:pt x="2348" y="1252"/>
                    <a:pt x="2348" y="1252"/>
                  </a:cubicBezTo>
                  <a:cubicBezTo>
                    <a:pt x="2348" y="1409"/>
                    <a:pt x="2113" y="1409"/>
                    <a:pt x="2348" y="1409"/>
                  </a:cubicBezTo>
                  <a:close/>
                  <a:moveTo>
                    <a:pt x="21365" y="15652"/>
                  </a:moveTo>
                  <a:cubicBezTo>
                    <a:pt x="21365" y="15496"/>
                    <a:pt x="21365" y="15339"/>
                    <a:pt x="21365" y="15183"/>
                  </a:cubicBezTo>
                  <a:cubicBezTo>
                    <a:pt x="21365" y="15026"/>
                    <a:pt x="21130" y="15026"/>
                    <a:pt x="20896" y="14870"/>
                  </a:cubicBezTo>
                  <a:cubicBezTo>
                    <a:pt x="20661" y="14713"/>
                    <a:pt x="20191" y="14713"/>
                    <a:pt x="19722" y="14557"/>
                  </a:cubicBezTo>
                  <a:cubicBezTo>
                    <a:pt x="19722" y="14557"/>
                    <a:pt x="19957" y="14713"/>
                    <a:pt x="19957" y="14713"/>
                  </a:cubicBezTo>
                  <a:cubicBezTo>
                    <a:pt x="19722" y="14713"/>
                    <a:pt x="19252" y="14557"/>
                    <a:pt x="19252" y="14557"/>
                  </a:cubicBezTo>
                  <a:cubicBezTo>
                    <a:pt x="19017" y="14557"/>
                    <a:pt x="18783" y="14557"/>
                    <a:pt x="18783" y="14713"/>
                  </a:cubicBezTo>
                  <a:cubicBezTo>
                    <a:pt x="18548" y="14870"/>
                    <a:pt x="18548" y="15026"/>
                    <a:pt x="18548" y="15183"/>
                  </a:cubicBezTo>
                  <a:cubicBezTo>
                    <a:pt x="18313" y="15026"/>
                    <a:pt x="18313" y="15026"/>
                    <a:pt x="18313" y="15026"/>
                  </a:cubicBezTo>
                  <a:cubicBezTo>
                    <a:pt x="18078" y="15026"/>
                    <a:pt x="18078" y="14713"/>
                    <a:pt x="17609" y="14870"/>
                  </a:cubicBezTo>
                  <a:cubicBezTo>
                    <a:pt x="17843" y="14557"/>
                    <a:pt x="18313" y="14400"/>
                    <a:pt x="18548" y="14243"/>
                  </a:cubicBezTo>
                  <a:cubicBezTo>
                    <a:pt x="18548" y="13930"/>
                    <a:pt x="18313" y="13617"/>
                    <a:pt x="18078" y="13461"/>
                  </a:cubicBezTo>
                  <a:cubicBezTo>
                    <a:pt x="17843" y="13461"/>
                    <a:pt x="17843" y="13304"/>
                    <a:pt x="17609" y="13148"/>
                  </a:cubicBezTo>
                  <a:cubicBezTo>
                    <a:pt x="17374" y="13148"/>
                    <a:pt x="17374" y="12991"/>
                    <a:pt x="17139" y="12835"/>
                  </a:cubicBezTo>
                  <a:cubicBezTo>
                    <a:pt x="16904" y="12835"/>
                    <a:pt x="16904" y="12835"/>
                    <a:pt x="16670" y="12835"/>
                  </a:cubicBezTo>
                  <a:cubicBezTo>
                    <a:pt x="16670" y="12835"/>
                    <a:pt x="16670" y="12835"/>
                    <a:pt x="16435" y="12835"/>
                  </a:cubicBezTo>
                  <a:cubicBezTo>
                    <a:pt x="16435" y="12835"/>
                    <a:pt x="16435" y="12835"/>
                    <a:pt x="16435" y="12835"/>
                  </a:cubicBezTo>
                  <a:cubicBezTo>
                    <a:pt x="16200" y="12835"/>
                    <a:pt x="16200" y="12835"/>
                    <a:pt x="16200" y="12835"/>
                  </a:cubicBezTo>
                  <a:cubicBezTo>
                    <a:pt x="16200" y="12835"/>
                    <a:pt x="16200" y="12835"/>
                    <a:pt x="16200" y="12835"/>
                  </a:cubicBezTo>
                  <a:cubicBezTo>
                    <a:pt x="16435" y="12835"/>
                    <a:pt x="16435" y="12835"/>
                    <a:pt x="16435" y="12835"/>
                  </a:cubicBezTo>
                  <a:cubicBezTo>
                    <a:pt x="16670" y="12835"/>
                    <a:pt x="16904" y="12678"/>
                    <a:pt x="17139" y="12835"/>
                  </a:cubicBezTo>
                  <a:cubicBezTo>
                    <a:pt x="17374" y="12835"/>
                    <a:pt x="17374" y="12991"/>
                    <a:pt x="17609" y="12991"/>
                  </a:cubicBezTo>
                  <a:cubicBezTo>
                    <a:pt x="17843" y="12991"/>
                    <a:pt x="17843" y="12991"/>
                    <a:pt x="17843" y="12991"/>
                  </a:cubicBezTo>
                  <a:cubicBezTo>
                    <a:pt x="18078" y="13148"/>
                    <a:pt x="18078" y="13148"/>
                    <a:pt x="17843" y="13148"/>
                  </a:cubicBezTo>
                  <a:cubicBezTo>
                    <a:pt x="18078" y="13148"/>
                    <a:pt x="17609" y="12522"/>
                    <a:pt x="17609" y="12522"/>
                  </a:cubicBezTo>
                  <a:cubicBezTo>
                    <a:pt x="17374" y="12209"/>
                    <a:pt x="17139" y="12052"/>
                    <a:pt x="17609" y="11896"/>
                  </a:cubicBezTo>
                  <a:cubicBezTo>
                    <a:pt x="17374" y="11739"/>
                    <a:pt x="17139" y="11739"/>
                    <a:pt x="17139" y="11739"/>
                  </a:cubicBezTo>
                  <a:cubicBezTo>
                    <a:pt x="17139" y="11739"/>
                    <a:pt x="17139" y="11583"/>
                    <a:pt x="17139" y="11583"/>
                  </a:cubicBezTo>
                  <a:cubicBezTo>
                    <a:pt x="17139" y="11583"/>
                    <a:pt x="16904" y="11583"/>
                    <a:pt x="16904" y="11583"/>
                  </a:cubicBezTo>
                  <a:cubicBezTo>
                    <a:pt x="16904" y="11426"/>
                    <a:pt x="16904" y="11426"/>
                    <a:pt x="16670" y="11426"/>
                  </a:cubicBezTo>
                  <a:cubicBezTo>
                    <a:pt x="16670" y="11270"/>
                    <a:pt x="16670" y="11270"/>
                    <a:pt x="16670" y="11113"/>
                  </a:cubicBezTo>
                  <a:cubicBezTo>
                    <a:pt x="16435" y="10957"/>
                    <a:pt x="16435" y="10957"/>
                    <a:pt x="15965" y="10800"/>
                  </a:cubicBezTo>
                  <a:cubicBezTo>
                    <a:pt x="15730" y="10800"/>
                    <a:pt x="15261" y="10643"/>
                    <a:pt x="15261" y="10487"/>
                  </a:cubicBezTo>
                  <a:cubicBezTo>
                    <a:pt x="15261" y="10643"/>
                    <a:pt x="15261" y="10643"/>
                    <a:pt x="15261" y="10643"/>
                  </a:cubicBezTo>
                  <a:cubicBezTo>
                    <a:pt x="15261" y="10643"/>
                    <a:pt x="15026" y="10643"/>
                    <a:pt x="15026" y="10643"/>
                  </a:cubicBezTo>
                  <a:cubicBezTo>
                    <a:pt x="15026" y="10643"/>
                    <a:pt x="15026" y="10643"/>
                    <a:pt x="15026" y="10487"/>
                  </a:cubicBezTo>
                  <a:cubicBezTo>
                    <a:pt x="15026" y="10487"/>
                    <a:pt x="15026" y="10487"/>
                    <a:pt x="15026" y="10330"/>
                  </a:cubicBezTo>
                  <a:cubicBezTo>
                    <a:pt x="14791" y="10174"/>
                    <a:pt x="14791" y="10017"/>
                    <a:pt x="14791" y="9704"/>
                  </a:cubicBezTo>
                  <a:cubicBezTo>
                    <a:pt x="14557" y="9548"/>
                    <a:pt x="14557" y="9548"/>
                    <a:pt x="14557" y="9391"/>
                  </a:cubicBezTo>
                  <a:cubicBezTo>
                    <a:pt x="14322" y="9235"/>
                    <a:pt x="14322" y="9235"/>
                    <a:pt x="14322" y="9078"/>
                  </a:cubicBezTo>
                  <a:cubicBezTo>
                    <a:pt x="14322" y="8922"/>
                    <a:pt x="14322" y="8922"/>
                    <a:pt x="14322" y="8765"/>
                  </a:cubicBezTo>
                  <a:cubicBezTo>
                    <a:pt x="14322" y="8609"/>
                    <a:pt x="14322" y="8452"/>
                    <a:pt x="14087" y="8296"/>
                  </a:cubicBezTo>
                  <a:cubicBezTo>
                    <a:pt x="14087" y="8296"/>
                    <a:pt x="14087" y="7983"/>
                    <a:pt x="13852" y="8139"/>
                  </a:cubicBezTo>
                  <a:cubicBezTo>
                    <a:pt x="13852" y="8139"/>
                    <a:pt x="13852" y="8139"/>
                    <a:pt x="13852" y="8139"/>
                  </a:cubicBezTo>
                  <a:cubicBezTo>
                    <a:pt x="13852" y="7983"/>
                    <a:pt x="13852" y="7983"/>
                    <a:pt x="13852" y="7983"/>
                  </a:cubicBezTo>
                  <a:cubicBezTo>
                    <a:pt x="13617" y="7826"/>
                    <a:pt x="13383" y="7513"/>
                    <a:pt x="13148" y="7357"/>
                  </a:cubicBezTo>
                  <a:cubicBezTo>
                    <a:pt x="12913" y="7200"/>
                    <a:pt x="12678" y="7200"/>
                    <a:pt x="12443" y="7200"/>
                  </a:cubicBezTo>
                  <a:cubicBezTo>
                    <a:pt x="12443" y="7200"/>
                    <a:pt x="12209" y="7043"/>
                    <a:pt x="12209" y="7043"/>
                  </a:cubicBezTo>
                  <a:cubicBezTo>
                    <a:pt x="12209" y="7043"/>
                    <a:pt x="12209" y="7043"/>
                    <a:pt x="11974" y="7043"/>
                  </a:cubicBezTo>
                  <a:cubicBezTo>
                    <a:pt x="12209" y="6887"/>
                    <a:pt x="11270" y="6887"/>
                    <a:pt x="11504" y="7043"/>
                  </a:cubicBezTo>
                  <a:cubicBezTo>
                    <a:pt x="11270" y="7200"/>
                    <a:pt x="11270" y="7200"/>
                    <a:pt x="11035" y="7200"/>
                  </a:cubicBezTo>
                  <a:cubicBezTo>
                    <a:pt x="10800" y="7200"/>
                    <a:pt x="10565" y="7200"/>
                    <a:pt x="10330" y="7043"/>
                  </a:cubicBezTo>
                  <a:cubicBezTo>
                    <a:pt x="10096" y="7043"/>
                    <a:pt x="9861" y="7043"/>
                    <a:pt x="9626" y="7043"/>
                  </a:cubicBezTo>
                  <a:cubicBezTo>
                    <a:pt x="9626" y="7043"/>
                    <a:pt x="9391" y="6887"/>
                    <a:pt x="9391" y="6730"/>
                  </a:cubicBezTo>
                  <a:cubicBezTo>
                    <a:pt x="9391" y="6887"/>
                    <a:pt x="9626" y="6887"/>
                    <a:pt x="9626" y="6887"/>
                  </a:cubicBezTo>
                  <a:cubicBezTo>
                    <a:pt x="9861" y="6887"/>
                    <a:pt x="10330" y="7043"/>
                    <a:pt x="10330" y="7043"/>
                  </a:cubicBezTo>
                  <a:cubicBezTo>
                    <a:pt x="10565" y="7043"/>
                    <a:pt x="10800" y="6887"/>
                    <a:pt x="10800" y="6887"/>
                  </a:cubicBezTo>
                  <a:cubicBezTo>
                    <a:pt x="10800" y="6887"/>
                    <a:pt x="10800" y="6887"/>
                    <a:pt x="10800" y="6730"/>
                  </a:cubicBezTo>
                  <a:cubicBezTo>
                    <a:pt x="11035" y="6730"/>
                    <a:pt x="11035" y="6730"/>
                    <a:pt x="11035" y="6574"/>
                  </a:cubicBezTo>
                  <a:cubicBezTo>
                    <a:pt x="11270" y="6574"/>
                    <a:pt x="11270" y="6574"/>
                    <a:pt x="11270" y="6574"/>
                  </a:cubicBezTo>
                  <a:cubicBezTo>
                    <a:pt x="11504" y="6574"/>
                    <a:pt x="11504" y="6574"/>
                    <a:pt x="11504" y="6574"/>
                  </a:cubicBezTo>
                  <a:cubicBezTo>
                    <a:pt x="11739" y="6574"/>
                    <a:pt x="11974" y="6574"/>
                    <a:pt x="11974" y="6417"/>
                  </a:cubicBezTo>
                  <a:cubicBezTo>
                    <a:pt x="12209" y="6261"/>
                    <a:pt x="11974" y="6261"/>
                    <a:pt x="11739" y="6261"/>
                  </a:cubicBezTo>
                  <a:cubicBezTo>
                    <a:pt x="11739" y="6261"/>
                    <a:pt x="11504" y="6104"/>
                    <a:pt x="11504" y="6104"/>
                  </a:cubicBezTo>
                  <a:cubicBezTo>
                    <a:pt x="11504" y="6104"/>
                    <a:pt x="11504" y="5948"/>
                    <a:pt x="11504" y="5948"/>
                  </a:cubicBezTo>
                  <a:cubicBezTo>
                    <a:pt x="11504" y="5791"/>
                    <a:pt x="11270" y="5948"/>
                    <a:pt x="11270" y="5948"/>
                  </a:cubicBezTo>
                  <a:cubicBezTo>
                    <a:pt x="11035" y="5948"/>
                    <a:pt x="10565" y="6261"/>
                    <a:pt x="10565" y="6104"/>
                  </a:cubicBezTo>
                  <a:cubicBezTo>
                    <a:pt x="10565" y="6261"/>
                    <a:pt x="10800" y="5948"/>
                    <a:pt x="11035" y="5948"/>
                  </a:cubicBezTo>
                  <a:cubicBezTo>
                    <a:pt x="11270" y="5948"/>
                    <a:pt x="11739" y="5948"/>
                    <a:pt x="11739" y="5791"/>
                  </a:cubicBezTo>
                  <a:cubicBezTo>
                    <a:pt x="11739" y="5791"/>
                    <a:pt x="11974" y="5635"/>
                    <a:pt x="11974" y="5635"/>
                  </a:cubicBezTo>
                  <a:cubicBezTo>
                    <a:pt x="12209" y="5635"/>
                    <a:pt x="12209" y="5635"/>
                    <a:pt x="12209" y="5478"/>
                  </a:cubicBezTo>
                  <a:cubicBezTo>
                    <a:pt x="12443" y="5322"/>
                    <a:pt x="12443" y="5165"/>
                    <a:pt x="12678" y="5009"/>
                  </a:cubicBezTo>
                  <a:cubicBezTo>
                    <a:pt x="12678" y="5009"/>
                    <a:pt x="12913" y="4852"/>
                    <a:pt x="12913" y="4852"/>
                  </a:cubicBezTo>
                  <a:cubicBezTo>
                    <a:pt x="12913" y="4696"/>
                    <a:pt x="12913" y="4696"/>
                    <a:pt x="12913" y="4539"/>
                  </a:cubicBezTo>
                  <a:cubicBezTo>
                    <a:pt x="12913" y="4539"/>
                    <a:pt x="13148" y="4383"/>
                    <a:pt x="13148" y="4226"/>
                  </a:cubicBezTo>
                  <a:cubicBezTo>
                    <a:pt x="13148" y="4226"/>
                    <a:pt x="13148" y="4226"/>
                    <a:pt x="13148" y="4070"/>
                  </a:cubicBezTo>
                  <a:cubicBezTo>
                    <a:pt x="13148" y="3913"/>
                    <a:pt x="13383" y="3757"/>
                    <a:pt x="13383" y="3600"/>
                  </a:cubicBezTo>
                  <a:cubicBezTo>
                    <a:pt x="13383" y="3443"/>
                    <a:pt x="13617" y="3287"/>
                    <a:pt x="13852" y="3287"/>
                  </a:cubicBezTo>
                  <a:cubicBezTo>
                    <a:pt x="13852" y="3130"/>
                    <a:pt x="13852" y="3130"/>
                    <a:pt x="13852" y="3130"/>
                  </a:cubicBezTo>
                  <a:cubicBezTo>
                    <a:pt x="13617" y="2974"/>
                    <a:pt x="13852" y="2817"/>
                    <a:pt x="13617" y="2661"/>
                  </a:cubicBezTo>
                  <a:cubicBezTo>
                    <a:pt x="13383" y="2661"/>
                    <a:pt x="13383" y="2661"/>
                    <a:pt x="13383" y="2661"/>
                  </a:cubicBezTo>
                  <a:cubicBezTo>
                    <a:pt x="13383" y="2661"/>
                    <a:pt x="13383" y="2661"/>
                    <a:pt x="13383" y="2661"/>
                  </a:cubicBezTo>
                  <a:cubicBezTo>
                    <a:pt x="13148" y="2661"/>
                    <a:pt x="13148" y="2661"/>
                    <a:pt x="13148" y="2661"/>
                  </a:cubicBezTo>
                  <a:cubicBezTo>
                    <a:pt x="12913" y="2661"/>
                    <a:pt x="12913" y="2661"/>
                    <a:pt x="12913" y="2661"/>
                  </a:cubicBezTo>
                  <a:cubicBezTo>
                    <a:pt x="12913" y="2661"/>
                    <a:pt x="12678" y="2661"/>
                    <a:pt x="12678" y="2661"/>
                  </a:cubicBezTo>
                  <a:cubicBezTo>
                    <a:pt x="12678" y="2661"/>
                    <a:pt x="12678" y="2661"/>
                    <a:pt x="12443" y="2661"/>
                  </a:cubicBezTo>
                  <a:cubicBezTo>
                    <a:pt x="12443" y="2661"/>
                    <a:pt x="12209" y="2661"/>
                    <a:pt x="12209" y="2661"/>
                  </a:cubicBezTo>
                  <a:cubicBezTo>
                    <a:pt x="12209" y="2661"/>
                    <a:pt x="11739" y="2661"/>
                    <a:pt x="11739" y="2661"/>
                  </a:cubicBezTo>
                  <a:cubicBezTo>
                    <a:pt x="11739" y="2661"/>
                    <a:pt x="11504" y="2661"/>
                    <a:pt x="11270" y="2661"/>
                  </a:cubicBezTo>
                  <a:cubicBezTo>
                    <a:pt x="11270" y="2661"/>
                    <a:pt x="11270" y="2661"/>
                    <a:pt x="11035" y="2661"/>
                  </a:cubicBezTo>
                  <a:cubicBezTo>
                    <a:pt x="10800" y="2661"/>
                    <a:pt x="10565" y="2504"/>
                    <a:pt x="10330" y="2504"/>
                  </a:cubicBezTo>
                  <a:cubicBezTo>
                    <a:pt x="10096" y="2661"/>
                    <a:pt x="10096" y="2661"/>
                    <a:pt x="10096" y="2661"/>
                  </a:cubicBezTo>
                  <a:cubicBezTo>
                    <a:pt x="10096" y="2661"/>
                    <a:pt x="10096" y="2817"/>
                    <a:pt x="9861" y="2661"/>
                  </a:cubicBezTo>
                  <a:cubicBezTo>
                    <a:pt x="9861" y="2661"/>
                    <a:pt x="9861" y="2817"/>
                    <a:pt x="9861" y="2817"/>
                  </a:cubicBezTo>
                  <a:cubicBezTo>
                    <a:pt x="9861" y="2817"/>
                    <a:pt x="9861" y="2817"/>
                    <a:pt x="9861" y="2661"/>
                  </a:cubicBezTo>
                  <a:cubicBezTo>
                    <a:pt x="9626" y="2661"/>
                    <a:pt x="9391" y="2817"/>
                    <a:pt x="9391" y="2817"/>
                  </a:cubicBezTo>
                  <a:cubicBezTo>
                    <a:pt x="9157" y="2974"/>
                    <a:pt x="8922" y="2974"/>
                    <a:pt x="8922" y="2974"/>
                  </a:cubicBezTo>
                  <a:cubicBezTo>
                    <a:pt x="8922" y="2974"/>
                    <a:pt x="8922" y="2974"/>
                    <a:pt x="8922" y="2974"/>
                  </a:cubicBezTo>
                  <a:cubicBezTo>
                    <a:pt x="8687" y="2974"/>
                    <a:pt x="8687" y="3287"/>
                    <a:pt x="8452" y="3130"/>
                  </a:cubicBezTo>
                  <a:cubicBezTo>
                    <a:pt x="8452" y="3130"/>
                    <a:pt x="8687" y="2974"/>
                    <a:pt x="8452" y="2974"/>
                  </a:cubicBezTo>
                  <a:cubicBezTo>
                    <a:pt x="8452" y="2974"/>
                    <a:pt x="8452" y="2974"/>
                    <a:pt x="8452" y="2974"/>
                  </a:cubicBezTo>
                  <a:cubicBezTo>
                    <a:pt x="8452" y="2974"/>
                    <a:pt x="8452" y="2974"/>
                    <a:pt x="8687" y="2974"/>
                  </a:cubicBezTo>
                  <a:cubicBezTo>
                    <a:pt x="8687" y="2974"/>
                    <a:pt x="8687" y="2974"/>
                    <a:pt x="8687" y="2974"/>
                  </a:cubicBezTo>
                  <a:cubicBezTo>
                    <a:pt x="8687" y="2817"/>
                    <a:pt x="8922" y="2817"/>
                    <a:pt x="8922" y="2661"/>
                  </a:cubicBezTo>
                  <a:cubicBezTo>
                    <a:pt x="8922" y="2661"/>
                    <a:pt x="8922" y="2661"/>
                    <a:pt x="8687" y="2661"/>
                  </a:cubicBezTo>
                  <a:cubicBezTo>
                    <a:pt x="8687" y="2661"/>
                    <a:pt x="8687" y="2661"/>
                    <a:pt x="8687" y="2661"/>
                  </a:cubicBezTo>
                  <a:cubicBezTo>
                    <a:pt x="8452" y="2661"/>
                    <a:pt x="8217" y="2817"/>
                    <a:pt x="7983" y="2974"/>
                  </a:cubicBezTo>
                  <a:cubicBezTo>
                    <a:pt x="8217" y="2817"/>
                    <a:pt x="8217" y="2817"/>
                    <a:pt x="8217" y="2661"/>
                  </a:cubicBezTo>
                  <a:cubicBezTo>
                    <a:pt x="8452" y="2661"/>
                    <a:pt x="8452" y="2661"/>
                    <a:pt x="8452" y="2661"/>
                  </a:cubicBezTo>
                  <a:cubicBezTo>
                    <a:pt x="8452" y="2661"/>
                    <a:pt x="8452" y="2661"/>
                    <a:pt x="8687" y="2661"/>
                  </a:cubicBezTo>
                  <a:cubicBezTo>
                    <a:pt x="8687" y="2661"/>
                    <a:pt x="8922" y="2504"/>
                    <a:pt x="8922" y="2504"/>
                  </a:cubicBezTo>
                  <a:cubicBezTo>
                    <a:pt x="8922" y="2504"/>
                    <a:pt x="8922" y="2661"/>
                    <a:pt x="8922" y="2661"/>
                  </a:cubicBezTo>
                  <a:cubicBezTo>
                    <a:pt x="9157" y="2661"/>
                    <a:pt x="9391" y="2348"/>
                    <a:pt x="9391" y="2191"/>
                  </a:cubicBezTo>
                  <a:cubicBezTo>
                    <a:pt x="9626" y="2035"/>
                    <a:pt x="9157" y="2348"/>
                    <a:pt x="9157" y="2348"/>
                  </a:cubicBezTo>
                  <a:cubicBezTo>
                    <a:pt x="9157" y="2191"/>
                    <a:pt x="9157" y="2191"/>
                    <a:pt x="8922" y="2191"/>
                  </a:cubicBezTo>
                  <a:cubicBezTo>
                    <a:pt x="8922" y="2191"/>
                    <a:pt x="8922" y="2348"/>
                    <a:pt x="8922" y="2348"/>
                  </a:cubicBezTo>
                  <a:cubicBezTo>
                    <a:pt x="8922" y="2348"/>
                    <a:pt x="8687" y="2191"/>
                    <a:pt x="8687" y="2191"/>
                  </a:cubicBezTo>
                  <a:cubicBezTo>
                    <a:pt x="8687" y="2191"/>
                    <a:pt x="8687" y="2191"/>
                    <a:pt x="8687" y="2191"/>
                  </a:cubicBezTo>
                  <a:cubicBezTo>
                    <a:pt x="8687" y="2191"/>
                    <a:pt x="8452" y="2191"/>
                    <a:pt x="8687" y="2191"/>
                  </a:cubicBezTo>
                  <a:cubicBezTo>
                    <a:pt x="8687" y="2191"/>
                    <a:pt x="8452" y="2191"/>
                    <a:pt x="8452" y="2191"/>
                  </a:cubicBezTo>
                  <a:cubicBezTo>
                    <a:pt x="8217" y="2191"/>
                    <a:pt x="8217" y="2191"/>
                    <a:pt x="8217" y="2035"/>
                  </a:cubicBezTo>
                  <a:cubicBezTo>
                    <a:pt x="8217" y="2035"/>
                    <a:pt x="8217" y="2191"/>
                    <a:pt x="8452" y="2191"/>
                  </a:cubicBezTo>
                  <a:cubicBezTo>
                    <a:pt x="8452" y="2191"/>
                    <a:pt x="8687" y="2191"/>
                    <a:pt x="8687" y="2191"/>
                  </a:cubicBezTo>
                  <a:cubicBezTo>
                    <a:pt x="8687" y="2191"/>
                    <a:pt x="8687" y="2191"/>
                    <a:pt x="8922" y="2191"/>
                  </a:cubicBezTo>
                  <a:cubicBezTo>
                    <a:pt x="8922" y="2191"/>
                    <a:pt x="8922" y="2191"/>
                    <a:pt x="8922" y="2191"/>
                  </a:cubicBezTo>
                  <a:cubicBezTo>
                    <a:pt x="9157" y="2035"/>
                    <a:pt x="8922" y="2035"/>
                    <a:pt x="8922" y="1878"/>
                  </a:cubicBezTo>
                  <a:cubicBezTo>
                    <a:pt x="8922" y="1878"/>
                    <a:pt x="8922" y="1878"/>
                    <a:pt x="8922" y="2035"/>
                  </a:cubicBezTo>
                  <a:cubicBezTo>
                    <a:pt x="8922" y="1878"/>
                    <a:pt x="9157" y="1878"/>
                    <a:pt x="9391" y="1722"/>
                  </a:cubicBezTo>
                  <a:cubicBezTo>
                    <a:pt x="9391" y="1722"/>
                    <a:pt x="9391" y="1722"/>
                    <a:pt x="9391" y="1722"/>
                  </a:cubicBezTo>
                  <a:cubicBezTo>
                    <a:pt x="9626" y="1565"/>
                    <a:pt x="9861" y="1409"/>
                    <a:pt x="10096" y="1252"/>
                  </a:cubicBezTo>
                  <a:cubicBezTo>
                    <a:pt x="10330" y="1096"/>
                    <a:pt x="11270" y="626"/>
                    <a:pt x="11035" y="470"/>
                  </a:cubicBezTo>
                  <a:cubicBezTo>
                    <a:pt x="11035" y="470"/>
                    <a:pt x="11035" y="470"/>
                    <a:pt x="10800" y="470"/>
                  </a:cubicBezTo>
                  <a:cubicBezTo>
                    <a:pt x="10800" y="313"/>
                    <a:pt x="11035" y="157"/>
                    <a:pt x="11035" y="157"/>
                  </a:cubicBezTo>
                  <a:cubicBezTo>
                    <a:pt x="11035" y="0"/>
                    <a:pt x="11035" y="0"/>
                    <a:pt x="11035" y="0"/>
                  </a:cubicBezTo>
                  <a:cubicBezTo>
                    <a:pt x="10800" y="0"/>
                    <a:pt x="10800" y="0"/>
                    <a:pt x="10565" y="0"/>
                  </a:cubicBezTo>
                  <a:cubicBezTo>
                    <a:pt x="10565" y="0"/>
                    <a:pt x="10565" y="0"/>
                    <a:pt x="10330" y="0"/>
                  </a:cubicBezTo>
                  <a:cubicBezTo>
                    <a:pt x="10330" y="0"/>
                    <a:pt x="10330" y="0"/>
                    <a:pt x="10330" y="0"/>
                  </a:cubicBezTo>
                  <a:cubicBezTo>
                    <a:pt x="10096" y="0"/>
                    <a:pt x="10330" y="0"/>
                    <a:pt x="10330" y="0"/>
                  </a:cubicBezTo>
                  <a:cubicBezTo>
                    <a:pt x="10330" y="157"/>
                    <a:pt x="10096" y="157"/>
                    <a:pt x="10096" y="157"/>
                  </a:cubicBezTo>
                  <a:cubicBezTo>
                    <a:pt x="9861" y="0"/>
                    <a:pt x="8922" y="470"/>
                    <a:pt x="8922" y="157"/>
                  </a:cubicBezTo>
                  <a:cubicBezTo>
                    <a:pt x="8922" y="313"/>
                    <a:pt x="8452" y="313"/>
                    <a:pt x="8452" y="313"/>
                  </a:cubicBezTo>
                  <a:cubicBezTo>
                    <a:pt x="8217" y="157"/>
                    <a:pt x="8217" y="470"/>
                    <a:pt x="7983" y="626"/>
                  </a:cubicBezTo>
                  <a:cubicBezTo>
                    <a:pt x="7983" y="470"/>
                    <a:pt x="7983" y="470"/>
                    <a:pt x="7983" y="313"/>
                  </a:cubicBezTo>
                  <a:cubicBezTo>
                    <a:pt x="7983" y="313"/>
                    <a:pt x="7983" y="157"/>
                    <a:pt x="7748" y="157"/>
                  </a:cubicBezTo>
                  <a:cubicBezTo>
                    <a:pt x="7748" y="157"/>
                    <a:pt x="7748" y="313"/>
                    <a:pt x="7513" y="470"/>
                  </a:cubicBezTo>
                  <a:cubicBezTo>
                    <a:pt x="7513" y="470"/>
                    <a:pt x="7513" y="470"/>
                    <a:pt x="7278" y="626"/>
                  </a:cubicBezTo>
                  <a:cubicBezTo>
                    <a:pt x="7278" y="470"/>
                    <a:pt x="7513" y="313"/>
                    <a:pt x="7513" y="313"/>
                  </a:cubicBezTo>
                  <a:cubicBezTo>
                    <a:pt x="7513" y="157"/>
                    <a:pt x="7513" y="157"/>
                    <a:pt x="7278" y="157"/>
                  </a:cubicBezTo>
                  <a:cubicBezTo>
                    <a:pt x="7278" y="157"/>
                    <a:pt x="7278" y="313"/>
                    <a:pt x="7278" y="313"/>
                  </a:cubicBezTo>
                  <a:cubicBezTo>
                    <a:pt x="7278" y="157"/>
                    <a:pt x="7043" y="0"/>
                    <a:pt x="6809" y="157"/>
                  </a:cubicBezTo>
                  <a:cubicBezTo>
                    <a:pt x="6809" y="157"/>
                    <a:pt x="6809" y="157"/>
                    <a:pt x="6809" y="313"/>
                  </a:cubicBezTo>
                  <a:cubicBezTo>
                    <a:pt x="6809" y="313"/>
                    <a:pt x="6809" y="313"/>
                    <a:pt x="6574" y="313"/>
                  </a:cubicBezTo>
                  <a:cubicBezTo>
                    <a:pt x="6574" y="470"/>
                    <a:pt x="6574" y="470"/>
                    <a:pt x="6809" y="626"/>
                  </a:cubicBezTo>
                  <a:cubicBezTo>
                    <a:pt x="6809" y="470"/>
                    <a:pt x="6574" y="470"/>
                    <a:pt x="6574" y="626"/>
                  </a:cubicBezTo>
                  <a:cubicBezTo>
                    <a:pt x="6574" y="626"/>
                    <a:pt x="6574" y="626"/>
                    <a:pt x="6574" y="626"/>
                  </a:cubicBezTo>
                  <a:cubicBezTo>
                    <a:pt x="6574" y="626"/>
                    <a:pt x="6574" y="626"/>
                    <a:pt x="6809" y="626"/>
                  </a:cubicBezTo>
                  <a:cubicBezTo>
                    <a:pt x="6809" y="626"/>
                    <a:pt x="6809" y="626"/>
                    <a:pt x="6809" y="783"/>
                  </a:cubicBezTo>
                  <a:cubicBezTo>
                    <a:pt x="6574" y="783"/>
                    <a:pt x="6574" y="626"/>
                    <a:pt x="6574" y="626"/>
                  </a:cubicBezTo>
                  <a:cubicBezTo>
                    <a:pt x="6574" y="783"/>
                    <a:pt x="6574" y="783"/>
                    <a:pt x="6574" y="783"/>
                  </a:cubicBezTo>
                  <a:cubicBezTo>
                    <a:pt x="6574" y="783"/>
                    <a:pt x="6574" y="783"/>
                    <a:pt x="6339" y="783"/>
                  </a:cubicBezTo>
                  <a:cubicBezTo>
                    <a:pt x="6574" y="939"/>
                    <a:pt x="6574" y="1096"/>
                    <a:pt x="6574" y="1096"/>
                  </a:cubicBezTo>
                  <a:cubicBezTo>
                    <a:pt x="6809" y="1096"/>
                    <a:pt x="6809" y="1096"/>
                    <a:pt x="7043" y="1096"/>
                  </a:cubicBezTo>
                  <a:cubicBezTo>
                    <a:pt x="7043" y="1096"/>
                    <a:pt x="6809" y="1096"/>
                    <a:pt x="6809" y="1096"/>
                  </a:cubicBezTo>
                  <a:cubicBezTo>
                    <a:pt x="6809" y="1096"/>
                    <a:pt x="7043" y="1096"/>
                    <a:pt x="7043" y="1252"/>
                  </a:cubicBezTo>
                  <a:cubicBezTo>
                    <a:pt x="6809" y="1096"/>
                    <a:pt x="6574" y="939"/>
                    <a:pt x="6339" y="1096"/>
                  </a:cubicBezTo>
                  <a:cubicBezTo>
                    <a:pt x="6339" y="1096"/>
                    <a:pt x="6339" y="1096"/>
                    <a:pt x="6339" y="1096"/>
                  </a:cubicBezTo>
                  <a:cubicBezTo>
                    <a:pt x="6339" y="1096"/>
                    <a:pt x="6339" y="1096"/>
                    <a:pt x="6104" y="1096"/>
                  </a:cubicBezTo>
                  <a:cubicBezTo>
                    <a:pt x="6104" y="1096"/>
                    <a:pt x="6104" y="1096"/>
                    <a:pt x="6104" y="1096"/>
                  </a:cubicBezTo>
                  <a:cubicBezTo>
                    <a:pt x="5870" y="1096"/>
                    <a:pt x="6104" y="1252"/>
                    <a:pt x="6104" y="1252"/>
                  </a:cubicBezTo>
                  <a:cubicBezTo>
                    <a:pt x="6104" y="1252"/>
                    <a:pt x="6104" y="1409"/>
                    <a:pt x="6339" y="1409"/>
                  </a:cubicBezTo>
                  <a:cubicBezTo>
                    <a:pt x="6339" y="1409"/>
                    <a:pt x="6339" y="1409"/>
                    <a:pt x="6104" y="1409"/>
                  </a:cubicBezTo>
                  <a:cubicBezTo>
                    <a:pt x="6339" y="1409"/>
                    <a:pt x="6104" y="1409"/>
                    <a:pt x="6104" y="1409"/>
                  </a:cubicBezTo>
                  <a:cubicBezTo>
                    <a:pt x="6339" y="1565"/>
                    <a:pt x="6104" y="1565"/>
                    <a:pt x="6104" y="1565"/>
                  </a:cubicBezTo>
                  <a:cubicBezTo>
                    <a:pt x="6104" y="1565"/>
                    <a:pt x="5870" y="1565"/>
                    <a:pt x="5870" y="1565"/>
                  </a:cubicBezTo>
                  <a:cubicBezTo>
                    <a:pt x="5870" y="1565"/>
                    <a:pt x="5870" y="1722"/>
                    <a:pt x="5870" y="1722"/>
                  </a:cubicBezTo>
                  <a:cubicBezTo>
                    <a:pt x="6104" y="1722"/>
                    <a:pt x="6104" y="1722"/>
                    <a:pt x="6104" y="1722"/>
                  </a:cubicBezTo>
                  <a:cubicBezTo>
                    <a:pt x="6104" y="1722"/>
                    <a:pt x="6574" y="1878"/>
                    <a:pt x="6339" y="2035"/>
                  </a:cubicBezTo>
                  <a:cubicBezTo>
                    <a:pt x="6339" y="2035"/>
                    <a:pt x="6339" y="2035"/>
                    <a:pt x="6339" y="2035"/>
                  </a:cubicBezTo>
                  <a:cubicBezTo>
                    <a:pt x="6574" y="2035"/>
                    <a:pt x="6574" y="2191"/>
                    <a:pt x="6574" y="2191"/>
                  </a:cubicBezTo>
                  <a:cubicBezTo>
                    <a:pt x="6574" y="2035"/>
                    <a:pt x="6104" y="2035"/>
                    <a:pt x="6104" y="1878"/>
                  </a:cubicBezTo>
                  <a:cubicBezTo>
                    <a:pt x="6104" y="1878"/>
                    <a:pt x="6104" y="2035"/>
                    <a:pt x="5870" y="2035"/>
                  </a:cubicBezTo>
                  <a:cubicBezTo>
                    <a:pt x="5870" y="2035"/>
                    <a:pt x="6339" y="2191"/>
                    <a:pt x="6339" y="2191"/>
                  </a:cubicBezTo>
                  <a:cubicBezTo>
                    <a:pt x="6104" y="2191"/>
                    <a:pt x="5870" y="1878"/>
                    <a:pt x="5870" y="2191"/>
                  </a:cubicBezTo>
                  <a:cubicBezTo>
                    <a:pt x="5635" y="2191"/>
                    <a:pt x="5635" y="2191"/>
                    <a:pt x="5635" y="2035"/>
                  </a:cubicBezTo>
                  <a:cubicBezTo>
                    <a:pt x="5635" y="2035"/>
                    <a:pt x="5635" y="2035"/>
                    <a:pt x="5400" y="2035"/>
                  </a:cubicBezTo>
                  <a:cubicBezTo>
                    <a:pt x="5400" y="2191"/>
                    <a:pt x="5635" y="2191"/>
                    <a:pt x="5635" y="2348"/>
                  </a:cubicBezTo>
                  <a:cubicBezTo>
                    <a:pt x="5635" y="2348"/>
                    <a:pt x="5400" y="2348"/>
                    <a:pt x="5400" y="2348"/>
                  </a:cubicBezTo>
                  <a:cubicBezTo>
                    <a:pt x="5400" y="2348"/>
                    <a:pt x="5400" y="2348"/>
                    <a:pt x="5635" y="2348"/>
                  </a:cubicBezTo>
                  <a:cubicBezTo>
                    <a:pt x="5165" y="2348"/>
                    <a:pt x="5400" y="2191"/>
                    <a:pt x="5165" y="2191"/>
                  </a:cubicBezTo>
                  <a:cubicBezTo>
                    <a:pt x="5165" y="2191"/>
                    <a:pt x="5165" y="2191"/>
                    <a:pt x="5165" y="2191"/>
                  </a:cubicBezTo>
                  <a:cubicBezTo>
                    <a:pt x="5165" y="2348"/>
                    <a:pt x="5165" y="2504"/>
                    <a:pt x="5165" y="2504"/>
                  </a:cubicBezTo>
                  <a:cubicBezTo>
                    <a:pt x="5165" y="2504"/>
                    <a:pt x="5165" y="2504"/>
                    <a:pt x="5165" y="2504"/>
                  </a:cubicBezTo>
                  <a:cubicBezTo>
                    <a:pt x="5400" y="2661"/>
                    <a:pt x="5165" y="2504"/>
                    <a:pt x="5165" y="2661"/>
                  </a:cubicBezTo>
                  <a:cubicBezTo>
                    <a:pt x="4930" y="2661"/>
                    <a:pt x="5165" y="2974"/>
                    <a:pt x="5400" y="2974"/>
                  </a:cubicBezTo>
                  <a:cubicBezTo>
                    <a:pt x="5400" y="2974"/>
                    <a:pt x="5400" y="2974"/>
                    <a:pt x="5400" y="2974"/>
                  </a:cubicBezTo>
                  <a:cubicBezTo>
                    <a:pt x="5400" y="2974"/>
                    <a:pt x="5635" y="2974"/>
                    <a:pt x="5635" y="2974"/>
                  </a:cubicBezTo>
                  <a:cubicBezTo>
                    <a:pt x="5635" y="3130"/>
                    <a:pt x="5635" y="3130"/>
                    <a:pt x="5400" y="3130"/>
                  </a:cubicBezTo>
                  <a:cubicBezTo>
                    <a:pt x="5400" y="3130"/>
                    <a:pt x="5400" y="3130"/>
                    <a:pt x="5400" y="3130"/>
                  </a:cubicBezTo>
                  <a:cubicBezTo>
                    <a:pt x="5400" y="3130"/>
                    <a:pt x="4930" y="2817"/>
                    <a:pt x="4930" y="2974"/>
                  </a:cubicBezTo>
                  <a:cubicBezTo>
                    <a:pt x="4930" y="2974"/>
                    <a:pt x="4930" y="3287"/>
                    <a:pt x="5165" y="3287"/>
                  </a:cubicBezTo>
                  <a:cubicBezTo>
                    <a:pt x="5165" y="3287"/>
                    <a:pt x="4930" y="3443"/>
                    <a:pt x="5165" y="3443"/>
                  </a:cubicBezTo>
                  <a:cubicBezTo>
                    <a:pt x="5165" y="3600"/>
                    <a:pt x="5400" y="3443"/>
                    <a:pt x="5400" y="3443"/>
                  </a:cubicBezTo>
                  <a:cubicBezTo>
                    <a:pt x="5400" y="3443"/>
                    <a:pt x="5635" y="3443"/>
                    <a:pt x="5400" y="3443"/>
                  </a:cubicBezTo>
                  <a:cubicBezTo>
                    <a:pt x="5635" y="3600"/>
                    <a:pt x="5635" y="3443"/>
                    <a:pt x="5870" y="3287"/>
                  </a:cubicBezTo>
                  <a:cubicBezTo>
                    <a:pt x="5870" y="3443"/>
                    <a:pt x="5400" y="3600"/>
                    <a:pt x="5400" y="3600"/>
                  </a:cubicBezTo>
                  <a:cubicBezTo>
                    <a:pt x="5400" y="3600"/>
                    <a:pt x="5165" y="3600"/>
                    <a:pt x="5400" y="3757"/>
                  </a:cubicBezTo>
                  <a:cubicBezTo>
                    <a:pt x="5165" y="3757"/>
                    <a:pt x="5635" y="3757"/>
                    <a:pt x="5635" y="3757"/>
                  </a:cubicBezTo>
                  <a:cubicBezTo>
                    <a:pt x="5635" y="3757"/>
                    <a:pt x="5635" y="3757"/>
                    <a:pt x="5635" y="3757"/>
                  </a:cubicBezTo>
                  <a:cubicBezTo>
                    <a:pt x="5870" y="3600"/>
                    <a:pt x="5870" y="3600"/>
                    <a:pt x="5870" y="3600"/>
                  </a:cubicBezTo>
                  <a:cubicBezTo>
                    <a:pt x="5870" y="3600"/>
                    <a:pt x="5870" y="3600"/>
                    <a:pt x="5870" y="3600"/>
                  </a:cubicBezTo>
                  <a:cubicBezTo>
                    <a:pt x="5870" y="3757"/>
                    <a:pt x="5870" y="3757"/>
                    <a:pt x="5870" y="3757"/>
                  </a:cubicBezTo>
                  <a:cubicBezTo>
                    <a:pt x="5870" y="3757"/>
                    <a:pt x="5870" y="3913"/>
                    <a:pt x="5870" y="3913"/>
                  </a:cubicBezTo>
                  <a:cubicBezTo>
                    <a:pt x="5870" y="3913"/>
                    <a:pt x="5635" y="3757"/>
                    <a:pt x="5635" y="3757"/>
                  </a:cubicBezTo>
                  <a:cubicBezTo>
                    <a:pt x="5400" y="3757"/>
                    <a:pt x="5400" y="3913"/>
                    <a:pt x="5400" y="4070"/>
                  </a:cubicBezTo>
                  <a:cubicBezTo>
                    <a:pt x="5400" y="4070"/>
                    <a:pt x="5400" y="4226"/>
                    <a:pt x="5635" y="4226"/>
                  </a:cubicBezTo>
                  <a:cubicBezTo>
                    <a:pt x="5635" y="4226"/>
                    <a:pt x="5870" y="4070"/>
                    <a:pt x="5870" y="4226"/>
                  </a:cubicBezTo>
                  <a:cubicBezTo>
                    <a:pt x="5870" y="4226"/>
                    <a:pt x="5870" y="4226"/>
                    <a:pt x="5870" y="4226"/>
                  </a:cubicBezTo>
                  <a:cubicBezTo>
                    <a:pt x="5635" y="4226"/>
                    <a:pt x="5635" y="4226"/>
                    <a:pt x="5400" y="4070"/>
                  </a:cubicBezTo>
                  <a:cubicBezTo>
                    <a:pt x="5400" y="4070"/>
                    <a:pt x="5165" y="4226"/>
                    <a:pt x="5165" y="4383"/>
                  </a:cubicBezTo>
                  <a:cubicBezTo>
                    <a:pt x="5165" y="4383"/>
                    <a:pt x="5165" y="4383"/>
                    <a:pt x="5165" y="4383"/>
                  </a:cubicBezTo>
                  <a:cubicBezTo>
                    <a:pt x="5165" y="4383"/>
                    <a:pt x="5400" y="4383"/>
                    <a:pt x="5400" y="4383"/>
                  </a:cubicBezTo>
                  <a:cubicBezTo>
                    <a:pt x="5400" y="4383"/>
                    <a:pt x="5400" y="4383"/>
                    <a:pt x="5400" y="4383"/>
                  </a:cubicBezTo>
                  <a:cubicBezTo>
                    <a:pt x="5400" y="4539"/>
                    <a:pt x="5400" y="4539"/>
                    <a:pt x="5635" y="4539"/>
                  </a:cubicBezTo>
                  <a:cubicBezTo>
                    <a:pt x="5400" y="4696"/>
                    <a:pt x="5400" y="4383"/>
                    <a:pt x="5165" y="4383"/>
                  </a:cubicBezTo>
                  <a:cubicBezTo>
                    <a:pt x="4930" y="4383"/>
                    <a:pt x="4930" y="4696"/>
                    <a:pt x="4930" y="4696"/>
                  </a:cubicBezTo>
                  <a:cubicBezTo>
                    <a:pt x="4930" y="4696"/>
                    <a:pt x="4930" y="4696"/>
                    <a:pt x="4930" y="4696"/>
                  </a:cubicBezTo>
                  <a:cubicBezTo>
                    <a:pt x="4930" y="4852"/>
                    <a:pt x="5165" y="4696"/>
                    <a:pt x="5165" y="4696"/>
                  </a:cubicBezTo>
                  <a:cubicBezTo>
                    <a:pt x="5165" y="4852"/>
                    <a:pt x="5165" y="4852"/>
                    <a:pt x="5165" y="4852"/>
                  </a:cubicBezTo>
                  <a:cubicBezTo>
                    <a:pt x="5165" y="4852"/>
                    <a:pt x="5165" y="4852"/>
                    <a:pt x="5400" y="4852"/>
                  </a:cubicBezTo>
                  <a:cubicBezTo>
                    <a:pt x="5400" y="4852"/>
                    <a:pt x="4696" y="4852"/>
                    <a:pt x="5165" y="5009"/>
                  </a:cubicBezTo>
                  <a:cubicBezTo>
                    <a:pt x="5165" y="5009"/>
                    <a:pt x="4930" y="5009"/>
                    <a:pt x="4930" y="5009"/>
                  </a:cubicBezTo>
                  <a:cubicBezTo>
                    <a:pt x="4930" y="5009"/>
                    <a:pt x="4930" y="5009"/>
                    <a:pt x="4930" y="5009"/>
                  </a:cubicBezTo>
                  <a:cubicBezTo>
                    <a:pt x="4930" y="5165"/>
                    <a:pt x="4930" y="5009"/>
                    <a:pt x="4930" y="5165"/>
                  </a:cubicBezTo>
                  <a:cubicBezTo>
                    <a:pt x="4696" y="5009"/>
                    <a:pt x="4696" y="5009"/>
                    <a:pt x="4696" y="5165"/>
                  </a:cubicBezTo>
                  <a:cubicBezTo>
                    <a:pt x="4461" y="5165"/>
                    <a:pt x="4226" y="5165"/>
                    <a:pt x="4226" y="5165"/>
                  </a:cubicBezTo>
                  <a:cubicBezTo>
                    <a:pt x="3991" y="5165"/>
                    <a:pt x="4226" y="5322"/>
                    <a:pt x="4461" y="5322"/>
                  </a:cubicBezTo>
                  <a:cubicBezTo>
                    <a:pt x="4461" y="5322"/>
                    <a:pt x="4696" y="5322"/>
                    <a:pt x="4930" y="5322"/>
                  </a:cubicBezTo>
                  <a:cubicBezTo>
                    <a:pt x="4930" y="5322"/>
                    <a:pt x="5165" y="5322"/>
                    <a:pt x="5165" y="5322"/>
                  </a:cubicBezTo>
                  <a:cubicBezTo>
                    <a:pt x="5165" y="5165"/>
                    <a:pt x="5165" y="5322"/>
                    <a:pt x="5400" y="5322"/>
                  </a:cubicBezTo>
                  <a:cubicBezTo>
                    <a:pt x="5400" y="5322"/>
                    <a:pt x="5635" y="5322"/>
                    <a:pt x="5635" y="5322"/>
                  </a:cubicBezTo>
                  <a:cubicBezTo>
                    <a:pt x="5400" y="5322"/>
                    <a:pt x="5400" y="5322"/>
                    <a:pt x="5165" y="5322"/>
                  </a:cubicBezTo>
                  <a:cubicBezTo>
                    <a:pt x="5165" y="5322"/>
                    <a:pt x="4930" y="5322"/>
                    <a:pt x="4930" y="5478"/>
                  </a:cubicBezTo>
                  <a:cubicBezTo>
                    <a:pt x="4930" y="5478"/>
                    <a:pt x="4930" y="5478"/>
                    <a:pt x="4930" y="5478"/>
                  </a:cubicBezTo>
                  <a:cubicBezTo>
                    <a:pt x="4930" y="5322"/>
                    <a:pt x="4696" y="5322"/>
                    <a:pt x="4696" y="5478"/>
                  </a:cubicBezTo>
                  <a:cubicBezTo>
                    <a:pt x="4696" y="5635"/>
                    <a:pt x="5165" y="5791"/>
                    <a:pt x="5165" y="5635"/>
                  </a:cubicBezTo>
                  <a:cubicBezTo>
                    <a:pt x="5165" y="5791"/>
                    <a:pt x="5400" y="5791"/>
                    <a:pt x="5400" y="5791"/>
                  </a:cubicBezTo>
                  <a:cubicBezTo>
                    <a:pt x="5635" y="5635"/>
                    <a:pt x="5870" y="5478"/>
                    <a:pt x="5870" y="5322"/>
                  </a:cubicBezTo>
                  <a:cubicBezTo>
                    <a:pt x="6104" y="5322"/>
                    <a:pt x="6104" y="5322"/>
                    <a:pt x="6339" y="5165"/>
                  </a:cubicBezTo>
                  <a:cubicBezTo>
                    <a:pt x="6339" y="5165"/>
                    <a:pt x="6339" y="5009"/>
                    <a:pt x="6574" y="5009"/>
                  </a:cubicBezTo>
                  <a:cubicBezTo>
                    <a:pt x="6574" y="5009"/>
                    <a:pt x="6339" y="5165"/>
                    <a:pt x="6339" y="5165"/>
                  </a:cubicBezTo>
                  <a:cubicBezTo>
                    <a:pt x="6339" y="5322"/>
                    <a:pt x="6809" y="5322"/>
                    <a:pt x="6809" y="5165"/>
                  </a:cubicBezTo>
                  <a:cubicBezTo>
                    <a:pt x="6809" y="5322"/>
                    <a:pt x="6574" y="5322"/>
                    <a:pt x="6574" y="5322"/>
                  </a:cubicBezTo>
                  <a:cubicBezTo>
                    <a:pt x="6339" y="5322"/>
                    <a:pt x="6339" y="5322"/>
                    <a:pt x="6104" y="5322"/>
                  </a:cubicBezTo>
                  <a:cubicBezTo>
                    <a:pt x="6104" y="5322"/>
                    <a:pt x="6104" y="5635"/>
                    <a:pt x="5870" y="5635"/>
                  </a:cubicBezTo>
                  <a:cubicBezTo>
                    <a:pt x="6104" y="5791"/>
                    <a:pt x="6104" y="5635"/>
                    <a:pt x="6339" y="5635"/>
                  </a:cubicBezTo>
                  <a:cubicBezTo>
                    <a:pt x="6104" y="5635"/>
                    <a:pt x="6104" y="5791"/>
                    <a:pt x="5870" y="5635"/>
                  </a:cubicBezTo>
                  <a:cubicBezTo>
                    <a:pt x="5870" y="5791"/>
                    <a:pt x="5870" y="5791"/>
                    <a:pt x="5870" y="5948"/>
                  </a:cubicBezTo>
                  <a:cubicBezTo>
                    <a:pt x="5870" y="5791"/>
                    <a:pt x="5870" y="5791"/>
                    <a:pt x="5870" y="5791"/>
                  </a:cubicBezTo>
                  <a:cubicBezTo>
                    <a:pt x="5870" y="5948"/>
                    <a:pt x="6104" y="5948"/>
                    <a:pt x="6339" y="5948"/>
                  </a:cubicBezTo>
                  <a:cubicBezTo>
                    <a:pt x="6574" y="5948"/>
                    <a:pt x="6574" y="5635"/>
                    <a:pt x="6809" y="5635"/>
                  </a:cubicBezTo>
                  <a:cubicBezTo>
                    <a:pt x="6574" y="5635"/>
                    <a:pt x="6574" y="5791"/>
                    <a:pt x="6339" y="5948"/>
                  </a:cubicBezTo>
                  <a:cubicBezTo>
                    <a:pt x="6339" y="5948"/>
                    <a:pt x="6339" y="5948"/>
                    <a:pt x="6104" y="5948"/>
                  </a:cubicBezTo>
                  <a:cubicBezTo>
                    <a:pt x="5870" y="5948"/>
                    <a:pt x="5635" y="5948"/>
                    <a:pt x="5635" y="6104"/>
                  </a:cubicBezTo>
                  <a:cubicBezTo>
                    <a:pt x="5635" y="6104"/>
                    <a:pt x="5870" y="6104"/>
                    <a:pt x="5870" y="6104"/>
                  </a:cubicBezTo>
                  <a:cubicBezTo>
                    <a:pt x="5635" y="6261"/>
                    <a:pt x="5635" y="6104"/>
                    <a:pt x="5635" y="6261"/>
                  </a:cubicBezTo>
                  <a:cubicBezTo>
                    <a:pt x="5400" y="6574"/>
                    <a:pt x="5635" y="6417"/>
                    <a:pt x="5635" y="6417"/>
                  </a:cubicBezTo>
                  <a:cubicBezTo>
                    <a:pt x="5635" y="6417"/>
                    <a:pt x="5635" y="6417"/>
                    <a:pt x="5870" y="6417"/>
                  </a:cubicBezTo>
                  <a:cubicBezTo>
                    <a:pt x="5870" y="6417"/>
                    <a:pt x="5635" y="6417"/>
                    <a:pt x="5635" y="6417"/>
                  </a:cubicBezTo>
                  <a:cubicBezTo>
                    <a:pt x="5635" y="6574"/>
                    <a:pt x="5635" y="6574"/>
                    <a:pt x="5635" y="6730"/>
                  </a:cubicBezTo>
                  <a:cubicBezTo>
                    <a:pt x="5635" y="6730"/>
                    <a:pt x="5635" y="6574"/>
                    <a:pt x="5635" y="6574"/>
                  </a:cubicBezTo>
                  <a:cubicBezTo>
                    <a:pt x="5635" y="6730"/>
                    <a:pt x="5635" y="6730"/>
                    <a:pt x="5635" y="6887"/>
                  </a:cubicBezTo>
                  <a:cubicBezTo>
                    <a:pt x="5635" y="6730"/>
                    <a:pt x="5165" y="7200"/>
                    <a:pt x="5400" y="7200"/>
                  </a:cubicBezTo>
                  <a:cubicBezTo>
                    <a:pt x="5400" y="7200"/>
                    <a:pt x="5400" y="7043"/>
                    <a:pt x="5635" y="7043"/>
                  </a:cubicBezTo>
                  <a:cubicBezTo>
                    <a:pt x="5635" y="7043"/>
                    <a:pt x="5165" y="7200"/>
                    <a:pt x="5400" y="7357"/>
                  </a:cubicBezTo>
                  <a:cubicBezTo>
                    <a:pt x="5400" y="7357"/>
                    <a:pt x="5400" y="7357"/>
                    <a:pt x="5635" y="7200"/>
                  </a:cubicBezTo>
                  <a:cubicBezTo>
                    <a:pt x="5400" y="7357"/>
                    <a:pt x="5400" y="7513"/>
                    <a:pt x="5400" y="7513"/>
                  </a:cubicBezTo>
                  <a:cubicBezTo>
                    <a:pt x="5400" y="7670"/>
                    <a:pt x="5400" y="7670"/>
                    <a:pt x="5400" y="7670"/>
                  </a:cubicBezTo>
                  <a:cubicBezTo>
                    <a:pt x="5635" y="7670"/>
                    <a:pt x="5635" y="7513"/>
                    <a:pt x="5870" y="7513"/>
                  </a:cubicBezTo>
                  <a:cubicBezTo>
                    <a:pt x="5635" y="7670"/>
                    <a:pt x="5400" y="7826"/>
                    <a:pt x="5400" y="7983"/>
                  </a:cubicBezTo>
                  <a:cubicBezTo>
                    <a:pt x="5165" y="8139"/>
                    <a:pt x="5400" y="8296"/>
                    <a:pt x="5165" y="8452"/>
                  </a:cubicBezTo>
                  <a:cubicBezTo>
                    <a:pt x="5165" y="8609"/>
                    <a:pt x="5165" y="8609"/>
                    <a:pt x="5165" y="8765"/>
                  </a:cubicBezTo>
                  <a:cubicBezTo>
                    <a:pt x="5165" y="8765"/>
                    <a:pt x="5165" y="8922"/>
                    <a:pt x="5400" y="8922"/>
                  </a:cubicBezTo>
                  <a:cubicBezTo>
                    <a:pt x="5400" y="8922"/>
                    <a:pt x="5870" y="8609"/>
                    <a:pt x="5635" y="8609"/>
                  </a:cubicBezTo>
                  <a:cubicBezTo>
                    <a:pt x="5635" y="8609"/>
                    <a:pt x="5635" y="8452"/>
                    <a:pt x="5635" y="8452"/>
                  </a:cubicBezTo>
                  <a:cubicBezTo>
                    <a:pt x="5635" y="8296"/>
                    <a:pt x="5870" y="8296"/>
                    <a:pt x="5870" y="8296"/>
                  </a:cubicBezTo>
                  <a:cubicBezTo>
                    <a:pt x="5870" y="8296"/>
                    <a:pt x="5870" y="8139"/>
                    <a:pt x="5870" y="8139"/>
                  </a:cubicBezTo>
                  <a:cubicBezTo>
                    <a:pt x="5870" y="7983"/>
                    <a:pt x="5635" y="7983"/>
                    <a:pt x="5870" y="7826"/>
                  </a:cubicBezTo>
                  <a:cubicBezTo>
                    <a:pt x="6104" y="7670"/>
                    <a:pt x="6104" y="7670"/>
                    <a:pt x="6104" y="7670"/>
                  </a:cubicBezTo>
                  <a:cubicBezTo>
                    <a:pt x="6104" y="7513"/>
                    <a:pt x="5870" y="7357"/>
                    <a:pt x="5870" y="7357"/>
                  </a:cubicBezTo>
                  <a:cubicBezTo>
                    <a:pt x="5870" y="7357"/>
                    <a:pt x="5870" y="7200"/>
                    <a:pt x="5870" y="7043"/>
                  </a:cubicBezTo>
                  <a:cubicBezTo>
                    <a:pt x="5870" y="7200"/>
                    <a:pt x="6339" y="6887"/>
                    <a:pt x="6339" y="6730"/>
                  </a:cubicBezTo>
                  <a:cubicBezTo>
                    <a:pt x="6339" y="6730"/>
                    <a:pt x="6574" y="6730"/>
                    <a:pt x="6574" y="6574"/>
                  </a:cubicBezTo>
                  <a:cubicBezTo>
                    <a:pt x="6809" y="6574"/>
                    <a:pt x="6809" y="6574"/>
                    <a:pt x="6809" y="6417"/>
                  </a:cubicBezTo>
                  <a:cubicBezTo>
                    <a:pt x="6809" y="6417"/>
                    <a:pt x="7043" y="6417"/>
                    <a:pt x="7043" y="6417"/>
                  </a:cubicBezTo>
                  <a:cubicBezTo>
                    <a:pt x="7043" y="6417"/>
                    <a:pt x="6809" y="6417"/>
                    <a:pt x="6809" y="6574"/>
                  </a:cubicBezTo>
                  <a:cubicBezTo>
                    <a:pt x="6809" y="6574"/>
                    <a:pt x="6574" y="6574"/>
                    <a:pt x="6574" y="6730"/>
                  </a:cubicBezTo>
                  <a:cubicBezTo>
                    <a:pt x="6574" y="6730"/>
                    <a:pt x="6339" y="6730"/>
                    <a:pt x="6339" y="6730"/>
                  </a:cubicBezTo>
                  <a:cubicBezTo>
                    <a:pt x="6339" y="6887"/>
                    <a:pt x="6339" y="6887"/>
                    <a:pt x="6104" y="7043"/>
                  </a:cubicBezTo>
                  <a:cubicBezTo>
                    <a:pt x="6104" y="7200"/>
                    <a:pt x="6104" y="7513"/>
                    <a:pt x="6339" y="7513"/>
                  </a:cubicBezTo>
                  <a:cubicBezTo>
                    <a:pt x="6339" y="7357"/>
                    <a:pt x="6339" y="7357"/>
                    <a:pt x="6339" y="7200"/>
                  </a:cubicBezTo>
                  <a:cubicBezTo>
                    <a:pt x="6339" y="7200"/>
                    <a:pt x="6574" y="7357"/>
                    <a:pt x="6574" y="7357"/>
                  </a:cubicBezTo>
                  <a:cubicBezTo>
                    <a:pt x="6574" y="7200"/>
                    <a:pt x="6574" y="7200"/>
                    <a:pt x="6574" y="7043"/>
                  </a:cubicBezTo>
                  <a:cubicBezTo>
                    <a:pt x="6574" y="7200"/>
                    <a:pt x="6809" y="7513"/>
                    <a:pt x="6809" y="7357"/>
                  </a:cubicBezTo>
                  <a:cubicBezTo>
                    <a:pt x="7043" y="7357"/>
                    <a:pt x="7043" y="7200"/>
                    <a:pt x="7043" y="7043"/>
                  </a:cubicBezTo>
                  <a:cubicBezTo>
                    <a:pt x="7278" y="7200"/>
                    <a:pt x="7043" y="6730"/>
                    <a:pt x="7043" y="6574"/>
                  </a:cubicBezTo>
                  <a:cubicBezTo>
                    <a:pt x="7043" y="6574"/>
                    <a:pt x="7043" y="6730"/>
                    <a:pt x="7043" y="6730"/>
                  </a:cubicBezTo>
                  <a:cubicBezTo>
                    <a:pt x="7278" y="6887"/>
                    <a:pt x="7278" y="6574"/>
                    <a:pt x="7278" y="6574"/>
                  </a:cubicBezTo>
                  <a:cubicBezTo>
                    <a:pt x="7278" y="6730"/>
                    <a:pt x="7043" y="6887"/>
                    <a:pt x="7043" y="7043"/>
                  </a:cubicBezTo>
                  <a:cubicBezTo>
                    <a:pt x="7278" y="7043"/>
                    <a:pt x="7278" y="7200"/>
                    <a:pt x="7278" y="7043"/>
                  </a:cubicBezTo>
                  <a:cubicBezTo>
                    <a:pt x="7278" y="7043"/>
                    <a:pt x="7278" y="6887"/>
                    <a:pt x="7278" y="6887"/>
                  </a:cubicBezTo>
                  <a:cubicBezTo>
                    <a:pt x="7278" y="6887"/>
                    <a:pt x="7278" y="6887"/>
                    <a:pt x="7278" y="7043"/>
                  </a:cubicBezTo>
                  <a:cubicBezTo>
                    <a:pt x="7278" y="7043"/>
                    <a:pt x="7278" y="7043"/>
                    <a:pt x="7513" y="7043"/>
                  </a:cubicBezTo>
                  <a:cubicBezTo>
                    <a:pt x="7513" y="7200"/>
                    <a:pt x="7748" y="7200"/>
                    <a:pt x="7983" y="7200"/>
                  </a:cubicBezTo>
                  <a:cubicBezTo>
                    <a:pt x="7748" y="7357"/>
                    <a:pt x="7513" y="7200"/>
                    <a:pt x="7278" y="7200"/>
                  </a:cubicBezTo>
                  <a:cubicBezTo>
                    <a:pt x="6809" y="7357"/>
                    <a:pt x="7278" y="7670"/>
                    <a:pt x="7043" y="7826"/>
                  </a:cubicBezTo>
                  <a:cubicBezTo>
                    <a:pt x="7043" y="7983"/>
                    <a:pt x="7278" y="7983"/>
                    <a:pt x="7278" y="7983"/>
                  </a:cubicBezTo>
                  <a:cubicBezTo>
                    <a:pt x="7278" y="8139"/>
                    <a:pt x="7748" y="8139"/>
                    <a:pt x="7513" y="8296"/>
                  </a:cubicBezTo>
                  <a:cubicBezTo>
                    <a:pt x="7983" y="8296"/>
                    <a:pt x="7513" y="8609"/>
                    <a:pt x="7278" y="8609"/>
                  </a:cubicBezTo>
                  <a:cubicBezTo>
                    <a:pt x="7043" y="8765"/>
                    <a:pt x="7278" y="9078"/>
                    <a:pt x="7043" y="9235"/>
                  </a:cubicBezTo>
                  <a:cubicBezTo>
                    <a:pt x="6809" y="9391"/>
                    <a:pt x="6809" y="9548"/>
                    <a:pt x="6809" y="9704"/>
                  </a:cubicBezTo>
                  <a:cubicBezTo>
                    <a:pt x="6809" y="9704"/>
                    <a:pt x="6809" y="9861"/>
                    <a:pt x="6809" y="9861"/>
                  </a:cubicBezTo>
                  <a:cubicBezTo>
                    <a:pt x="6574" y="9861"/>
                    <a:pt x="6574" y="9704"/>
                    <a:pt x="6574" y="9548"/>
                  </a:cubicBezTo>
                  <a:cubicBezTo>
                    <a:pt x="6339" y="9704"/>
                    <a:pt x="6574" y="10017"/>
                    <a:pt x="6809" y="10174"/>
                  </a:cubicBezTo>
                  <a:cubicBezTo>
                    <a:pt x="6809" y="10174"/>
                    <a:pt x="6809" y="10330"/>
                    <a:pt x="7043" y="10330"/>
                  </a:cubicBezTo>
                  <a:cubicBezTo>
                    <a:pt x="7043" y="10487"/>
                    <a:pt x="6809" y="10487"/>
                    <a:pt x="7043" y="10487"/>
                  </a:cubicBezTo>
                  <a:cubicBezTo>
                    <a:pt x="7043" y="10487"/>
                    <a:pt x="7043" y="10330"/>
                    <a:pt x="7043" y="10330"/>
                  </a:cubicBezTo>
                  <a:cubicBezTo>
                    <a:pt x="7043" y="10174"/>
                    <a:pt x="6809" y="10174"/>
                    <a:pt x="7043" y="10017"/>
                  </a:cubicBezTo>
                  <a:cubicBezTo>
                    <a:pt x="7278" y="9861"/>
                    <a:pt x="7278" y="10017"/>
                    <a:pt x="7278" y="10017"/>
                  </a:cubicBezTo>
                  <a:cubicBezTo>
                    <a:pt x="7513" y="10174"/>
                    <a:pt x="7748" y="10174"/>
                    <a:pt x="7748" y="10330"/>
                  </a:cubicBezTo>
                  <a:cubicBezTo>
                    <a:pt x="7983" y="10330"/>
                    <a:pt x="8217" y="10487"/>
                    <a:pt x="8217" y="10330"/>
                  </a:cubicBezTo>
                  <a:cubicBezTo>
                    <a:pt x="8217" y="10174"/>
                    <a:pt x="8217" y="10174"/>
                    <a:pt x="8217" y="10174"/>
                  </a:cubicBezTo>
                  <a:cubicBezTo>
                    <a:pt x="8217" y="10017"/>
                    <a:pt x="8217" y="10017"/>
                    <a:pt x="8217" y="10017"/>
                  </a:cubicBezTo>
                  <a:cubicBezTo>
                    <a:pt x="7983" y="10017"/>
                    <a:pt x="7983" y="9861"/>
                    <a:pt x="8217" y="9861"/>
                  </a:cubicBezTo>
                  <a:cubicBezTo>
                    <a:pt x="8217" y="9861"/>
                    <a:pt x="8452" y="10174"/>
                    <a:pt x="8452" y="10017"/>
                  </a:cubicBezTo>
                  <a:cubicBezTo>
                    <a:pt x="8452" y="10017"/>
                    <a:pt x="8687" y="10174"/>
                    <a:pt x="8922" y="10174"/>
                  </a:cubicBezTo>
                  <a:cubicBezTo>
                    <a:pt x="8687" y="10174"/>
                    <a:pt x="8922" y="10174"/>
                    <a:pt x="8922" y="10017"/>
                  </a:cubicBezTo>
                  <a:cubicBezTo>
                    <a:pt x="8922" y="10174"/>
                    <a:pt x="8922" y="10174"/>
                    <a:pt x="8922" y="10174"/>
                  </a:cubicBezTo>
                  <a:cubicBezTo>
                    <a:pt x="8922" y="10330"/>
                    <a:pt x="9391" y="10174"/>
                    <a:pt x="9391" y="10017"/>
                  </a:cubicBezTo>
                  <a:cubicBezTo>
                    <a:pt x="9391" y="10017"/>
                    <a:pt x="9391" y="10017"/>
                    <a:pt x="9391" y="10017"/>
                  </a:cubicBezTo>
                  <a:cubicBezTo>
                    <a:pt x="9391" y="10017"/>
                    <a:pt x="9391" y="10017"/>
                    <a:pt x="9391" y="9861"/>
                  </a:cubicBezTo>
                  <a:cubicBezTo>
                    <a:pt x="9391" y="9861"/>
                    <a:pt x="9391" y="10017"/>
                    <a:pt x="9391" y="10017"/>
                  </a:cubicBezTo>
                  <a:cubicBezTo>
                    <a:pt x="9391" y="10017"/>
                    <a:pt x="9391" y="10017"/>
                    <a:pt x="9391" y="10017"/>
                  </a:cubicBezTo>
                  <a:cubicBezTo>
                    <a:pt x="9391" y="10017"/>
                    <a:pt x="9391" y="10017"/>
                    <a:pt x="9391" y="10017"/>
                  </a:cubicBezTo>
                  <a:cubicBezTo>
                    <a:pt x="9626" y="10017"/>
                    <a:pt x="9626" y="10017"/>
                    <a:pt x="9626" y="10017"/>
                  </a:cubicBezTo>
                  <a:cubicBezTo>
                    <a:pt x="9626" y="9861"/>
                    <a:pt x="9861" y="10017"/>
                    <a:pt x="9861" y="10017"/>
                  </a:cubicBezTo>
                  <a:cubicBezTo>
                    <a:pt x="9861" y="9861"/>
                    <a:pt x="9861" y="9704"/>
                    <a:pt x="9861" y="9704"/>
                  </a:cubicBezTo>
                  <a:cubicBezTo>
                    <a:pt x="10096" y="9704"/>
                    <a:pt x="10096" y="9704"/>
                    <a:pt x="10330" y="9704"/>
                  </a:cubicBezTo>
                  <a:cubicBezTo>
                    <a:pt x="10330" y="9704"/>
                    <a:pt x="11035" y="9704"/>
                    <a:pt x="11035" y="9704"/>
                  </a:cubicBezTo>
                  <a:cubicBezTo>
                    <a:pt x="11035" y="9704"/>
                    <a:pt x="11035" y="9704"/>
                    <a:pt x="11035" y="9704"/>
                  </a:cubicBezTo>
                  <a:cubicBezTo>
                    <a:pt x="11035" y="9704"/>
                    <a:pt x="11035" y="9704"/>
                    <a:pt x="11035" y="9704"/>
                  </a:cubicBezTo>
                  <a:cubicBezTo>
                    <a:pt x="11035" y="9861"/>
                    <a:pt x="11035" y="9861"/>
                    <a:pt x="10800" y="9704"/>
                  </a:cubicBezTo>
                  <a:cubicBezTo>
                    <a:pt x="10565" y="9704"/>
                    <a:pt x="10565" y="9704"/>
                    <a:pt x="10565" y="9861"/>
                  </a:cubicBezTo>
                  <a:cubicBezTo>
                    <a:pt x="10565" y="9861"/>
                    <a:pt x="10565" y="9861"/>
                    <a:pt x="10565" y="9861"/>
                  </a:cubicBezTo>
                  <a:cubicBezTo>
                    <a:pt x="10565" y="10017"/>
                    <a:pt x="10565" y="9861"/>
                    <a:pt x="10330" y="9861"/>
                  </a:cubicBezTo>
                  <a:cubicBezTo>
                    <a:pt x="10330" y="10017"/>
                    <a:pt x="10330" y="10174"/>
                    <a:pt x="10096" y="10330"/>
                  </a:cubicBezTo>
                  <a:cubicBezTo>
                    <a:pt x="10096" y="10330"/>
                    <a:pt x="10096" y="10330"/>
                    <a:pt x="10096" y="10487"/>
                  </a:cubicBezTo>
                  <a:cubicBezTo>
                    <a:pt x="9861" y="10643"/>
                    <a:pt x="9861" y="10800"/>
                    <a:pt x="9861" y="10800"/>
                  </a:cubicBezTo>
                  <a:cubicBezTo>
                    <a:pt x="9861" y="10957"/>
                    <a:pt x="10096" y="11113"/>
                    <a:pt x="10096" y="11113"/>
                  </a:cubicBezTo>
                  <a:cubicBezTo>
                    <a:pt x="10330" y="11270"/>
                    <a:pt x="10330" y="11270"/>
                    <a:pt x="10330" y="11426"/>
                  </a:cubicBezTo>
                  <a:cubicBezTo>
                    <a:pt x="10330" y="11426"/>
                    <a:pt x="10330" y="11583"/>
                    <a:pt x="10565" y="11583"/>
                  </a:cubicBezTo>
                  <a:cubicBezTo>
                    <a:pt x="10800" y="11583"/>
                    <a:pt x="10565" y="11583"/>
                    <a:pt x="10800" y="11426"/>
                  </a:cubicBezTo>
                  <a:cubicBezTo>
                    <a:pt x="10800" y="11583"/>
                    <a:pt x="10800" y="11739"/>
                    <a:pt x="10565" y="11739"/>
                  </a:cubicBezTo>
                  <a:cubicBezTo>
                    <a:pt x="10565" y="11739"/>
                    <a:pt x="10565" y="11739"/>
                    <a:pt x="10565" y="11896"/>
                  </a:cubicBezTo>
                  <a:cubicBezTo>
                    <a:pt x="10800" y="11896"/>
                    <a:pt x="10800" y="11896"/>
                    <a:pt x="10800" y="11896"/>
                  </a:cubicBezTo>
                  <a:cubicBezTo>
                    <a:pt x="10800" y="11896"/>
                    <a:pt x="11035" y="11739"/>
                    <a:pt x="11035" y="11739"/>
                  </a:cubicBezTo>
                  <a:cubicBezTo>
                    <a:pt x="11035" y="11583"/>
                    <a:pt x="11035" y="11583"/>
                    <a:pt x="11270" y="11583"/>
                  </a:cubicBezTo>
                  <a:cubicBezTo>
                    <a:pt x="11270" y="11739"/>
                    <a:pt x="11035" y="11739"/>
                    <a:pt x="11270" y="11739"/>
                  </a:cubicBezTo>
                  <a:cubicBezTo>
                    <a:pt x="11270" y="11739"/>
                    <a:pt x="11504" y="11583"/>
                    <a:pt x="11504" y="11583"/>
                  </a:cubicBezTo>
                  <a:cubicBezTo>
                    <a:pt x="11739" y="11583"/>
                    <a:pt x="11504" y="11583"/>
                    <a:pt x="11504" y="11583"/>
                  </a:cubicBezTo>
                  <a:cubicBezTo>
                    <a:pt x="11504" y="11896"/>
                    <a:pt x="11504" y="11739"/>
                    <a:pt x="11504" y="11896"/>
                  </a:cubicBezTo>
                  <a:cubicBezTo>
                    <a:pt x="11504" y="12052"/>
                    <a:pt x="11270" y="12052"/>
                    <a:pt x="11270" y="12052"/>
                  </a:cubicBezTo>
                  <a:cubicBezTo>
                    <a:pt x="11504" y="12209"/>
                    <a:pt x="11504" y="12052"/>
                    <a:pt x="11504" y="12052"/>
                  </a:cubicBezTo>
                  <a:cubicBezTo>
                    <a:pt x="11504" y="12209"/>
                    <a:pt x="11504" y="12209"/>
                    <a:pt x="11504" y="12209"/>
                  </a:cubicBezTo>
                  <a:cubicBezTo>
                    <a:pt x="11035" y="12209"/>
                    <a:pt x="10800" y="12835"/>
                    <a:pt x="11504" y="12835"/>
                  </a:cubicBezTo>
                  <a:cubicBezTo>
                    <a:pt x="11270" y="12835"/>
                    <a:pt x="11035" y="12991"/>
                    <a:pt x="11035" y="13148"/>
                  </a:cubicBezTo>
                  <a:cubicBezTo>
                    <a:pt x="11035" y="13304"/>
                    <a:pt x="11035" y="13461"/>
                    <a:pt x="11035" y="13461"/>
                  </a:cubicBezTo>
                  <a:cubicBezTo>
                    <a:pt x="11270" y="13617"/>
                    <a:pt x="11270" y="13774"/>
                    <a:pt x="11504" y="13774"/>
                  </a:cubicBezTo>
                  <a:cubicBezTo>
                    <a:pt x="11739" y="13774"/>
                    <a:pt x="11739" y="13617"/>
                    <a:pt x="11739" y="13774"/>
                  </a:cubicBezTo>
                  <a:cubicBezTo>
                    <a:pt x="11739" y="13774"/>
                    <a:pt x="11739" y="13774"/>
                    <a:pt x="11739" y="13774"/>
                  </a:cubicBezTo>
                  <a:cubicBezTo>
                    <a:pt x="11739" y="13774"/>
                    <a:pt x="11739" y="13774"/>
                    <a:pt x="11504" y="13774"/>
                  </a:cubicBezTo>
                  <a:cubicBezTo>
                    <a:pt x="11270" y="13930"/>
                    <a:pt x="11270" y="13774"/>
                    <a:pt x="11270" y="13617"/>
                  </a:cubicBezTo>
                  <a:cubicBezTo>
                    <a:pt x="11035" y="13461"/>
                    <a:pt x="11035" y="13461"/>
                    <a:pt x="11035" y="13461"/>
                  </a:cubicBezTo>
                  <a:cubicBezTo>
                    <a:pt x="11035" y="13461"/>
                    <a:pt x="10800" y="13617"/>
                    <a:pt x="10800" y="13617"/>
                  </a:cubicBezTo>
                  <a:cubicBezTo>
                    <a:pt x="10800" y="13774"/>
                    <a:pt x="11035" y="13774"/>
                    <a:pt x="11035" y="13930"/>
                  </a:cubicBezTo>
                  <a:cubicBezTo>
                    <a:pt x="10800" y="13930"/>
                    <a:pt x="10800" y="13774"/>
                    <a:pt x="10565" y="13774"/>
                  </a:cubicBezTo>
                  <a:cubicBezTo>
                    <a:pt x="10330" y="13617"/>
                    <a:pt x="10330" y="13774"/>
                    <a:pt x="10096" y="13774"/>
                  </a:cubicBezTo>
                  <a:cubicBezTo>
                    <a:pt x="9861" y="13930"/>
                    <a:pt x="9626" y="13774"/>
                    <a:pt x="9157" y="13774"/>
                  </a:cubicBezTo>
                  <a:cubicBezTo>
                    <a:pt x="9391" y="13774"/>
                    <a:pt x="9391" y="13774"/>
                    <a:pt x="9391" y="13930"/>
                  </a:cubicBezTo>
                  <a:cubicBezTo>
                    <a:pt x="9157" y="13930"/>
                    <a:pt x="8922" y="13930"/>
                    <a:pt x="8687" y="13930"/>
                  </a:cubicBezTo>
                  <a:cubicBezTo>
                    <a:pt x="8687" y="14087"/>
                    <a:pt x="8452" y="14243"/>
                    <a:pt x="8217" y="14243"/>
                  </a:cubicBezTo>
                  <a:cubicBezTo>
                    <a:pt x="8217" y="14243"/>
                    <a:pt x="8217" y="14243"/>
                    <a:pt x="8217" y="14243"/>
                  </a:cubicBezTo>
                  <a:cubicBezTo>
                    <a:pt x="8217" y="14400"/>
                    <a:pt x="8217" y="14400"/>
                    <a:pt x="8217" y="14557"/>
                  </a:cubicBezTo>
                  <a:cubicBezTo>
                    <a:pt x="8217" y="14557"/>
                    <a:pt x="7983" y="14557"/>
                    <a:pt x="7748" y="14713"/>
                  </a:cubicBezTo>
                  <a:cubicBezTo>
                    <a:pt x="7513" y="14713"/>
                    <a:pt x="7513" y="14870"/>
                    <a:pt x="7278" y="15026"/>
                  </a:cubicBezTo>
                  <a:cubicBezTo>
                    <a:pt x="7513" y="15026"/>
                    <a:pt x="7513" y="15026"/>
                    <a:pt x="7748" y="15026"/>
                  </a:cubicBezTo>
                  <a:cubicBezTo>
                    <a:pt x="7748" y="15026"/>
                    <a:pt x="7748" y="15026"/>
                    <a:pt x="7748" y="15026"/>
                  </a:cubicBezTo>
                  <a:cubicBezTo>
                    <a:pt x="7983" y="15026"/>
                    <a:pt x="7983" y="15026"/>
                    <a:pt x="7983" y="15026"/>
                  </a:cubicBezTo>
                  <a:cubicBezTo>
                    <a:pt x="7983" y="14870"/>
                    <a:pt x="7983" y="14870"/>
                    <a:pt x="8217" y="14870"/>
                  </a:cubicBezTo>
                  <a:cubicBezTo>
                    <a:pt x="8452" y="14713"/>
                    <a:pt x="8687" y="14713"/>
                    <a:pt x="8687" y="14713"/>
                  </a:cubicBezTo>
                  <a:cubicBezTo>
                    <a:pt x="8922" y="14713"/>
                    <a:pt x="8687" y="14713"/>
                    <a:pt x="8922" y="14713"/>
                  </a:cubicBezTo>
                  <a:cubicBezTo>
                    <a:pt x="8922" y="14713"/>
                    <a:pt x="8922" y="14713"/>
                    <a:pt x="8922" y="14713"/>
                  </a:cubicBezTo>
                  <a:cubicBezTo>
                    <a:pt x="8452" y="14870"/>
                    <a:pt x="8687" y="15339"/>
                    <a:pt x="8922" y="15183"/>
                  </a:cubicBezTo>
                  <a:cubicBezTo>
                    <a:pt x="8922" y="15183"/>
                    <a:pt x="8687" y="15339"/>
                    <a:pt x="8687" y="15496"/>
                  </a:cubicBezTo>
                  <a:cubicBezTo>
                    <a:pt x="8687" y="15652"/>
                    <a:pt x="8922" y="15652"/>
                    <a:pt x="9157" y="15652"/>
                  </a:cubicBezTo>
                  <a:cubicBezTo>
                    <a:pt x="9157" y="15652"/>
                    <a:pt x="8922" y="15652"/>
                    <a:pt x="8922" y="15652"/>
                  </a:cubicBezTo>
                  <a:cubicBezTo>
                    <a:pt x="8922" y="15652"/>
                    <a:pt x="8922" y="15809"/>
                    <a:pt x="8922" y="15809"/>
                  </a:cubicBezTo>
                  <a:cubicBezTo>
                    <a:pt x="8922" y="15965"/>
                    <a:pt x="8687" y="16122"/>
                    <a:pt x="8452" y="16278"/>
                  </a:cubicBezTo>
                  <a:cubicBezTo>
                    <a:pt x="8452" y="16435"/>
                    <a:pt x="8217" y="16435"/>
                    <a:pt x="7983" y="16591"/>
                  </a:cubicBezTo>
                  <a:cubicBezTo>
                    <a:pt x="7983" y="16591"/>
                    <a:pt x="7983" y="16591"/>
                    <a:pt x="7748" y="16591"/>
                  </a:cubicBezTo>
                  <a:cubicBezTo>
                    <a:pt x="7748" y="16591"/>
                    <a:pt x="7513" y="16591"/>
                    <a:pt x="7513" y="16748"/>
                  </a:cubicBezTo>
                  <a:cubicBezTo>
                    <a:pt x="7513" y="16591"/>
                    <a:pt x="7278" y="16748"/>
                    <a:pt x="7278" y="16748"/>
                  </a:cubicBezTo>
                  <a:cubicBezTo>
                    <a:pt x="7278" y="16904"/>
                    <a:pt x="7278" y="16904"/>
                    <a:pt x="7043" y="16904"/>
                  </a:cubicBezTo>
                  <a:cubicBezTo>
                    <a:pt x="7043" y="16904"/>
                    <a:pt x="6574" y="16748"/>
                    <a:pt x="6574" y="16904"/>
                  </a:cubicBezTo>
                  <a:cubicBezTo>
                    <a:pt x="6574" y="17061"/>
                    <a:pt x="6339" y="17061"/>
                    <a:pt x="6339" y="17061"/>
                  </a:cubicBezTo>
                  <a:cubicBezTo>
                    <a:pt x="6104" y="17217"/>
                    <a:pt x="6339" y="17217"/>
                    <a:pt x="6104" y="17217"/>
                  </a:cubicBezTo>
                  <a:cubicBezTo>
                    <a:pt x="6339" y="17217"/>
                    <a:pt x="6574" y="17217"/>
                    <a:pt x="6574" y="17217"/>
                  </a:cubicBezTo>
                  <a:cubicBezTo>
                    <a:pt x="6809" y="17374"/>
                    <a:pt x="6339" y="17530"/>
                    <a:pt x="6339" y="17530"/>
                  </a:cubicBezTo>
                  <a:cubicBezTo>
                    <a:pt x="6339" y="17530"/>
                    <a:pt x="6339" y="17530"/>
                    <a:pt x="6339" y="17687"/>
                  </a:cubicBezTo>
                  <a:cubicBezTo>
                    <a:pt x="6574" y="17687"/>
                    <a:pt x="6574" y="17687"/>
                    <a:pt x="6574" y="17530"/>
                  </a:cubicBezTo>
                  <a:cubicBezTo>
                    <a:pt x="6574" y="17530"/>
                    <a:pt x="7043" y="17687"/>
                    <a:pt x="7043" y="17530"/>
                  </a:cubicBezTo>
                  <a:cubicBezTo>
                    <a:pt x="7043" y="17530"/>
                    <a:pt x="7043" y="17530"/>
                    <a:pt x="7043" y="17374"/>
                  </a:cubicBezTo>
                  <a:cubicBezTo>
                    <a:pt x="7043" y="17374"/>
                    <a:pt x="7043" y="17374"/>
                    <a:pt x="7278" y="17374"/>
                  </a:cubicBezTo>
                  <a:cubicBezTo>
                    <a:pt x="7043" y="17374"/>
                    <a:pt x="7043" y="17530"/>
                    <a:pt x="7278" y="17530"/>
                  </a:cubicBezTo>
                  <a:cubicBezTo>
                    <a:pt x="7043" y="17530"/>
                    <a:pt x="6809" y="17687"/>
                    <a:pt x="6809" y="17687"/>
                  </a:cubicBezTo>
                  <a:cubicBezTo>
                    <a:pt x="6809" y="17687"/>
                    <a:pt x="6809" y="17687"/>
                    <a:pt x="6809" y="17687"/>
                  </a:cubicBezTo>
                  <a:cubicBezTo>
                    <a:pt x="6574" y="17687"/>
                    <a:pt x="6574" y="17687"/>
                    <a:pt x="6574" y="17687"/>
                  </a:cubicBezTo>
                  <a:cubicBezTo>
                    <a:pt x="6809" y="17687"/>
                    <a:pt x="6809" y="17843"/>
                    <a:pt x="7043" y="17843"/>
                  </a:cubicBezTo>
                  <a:cubicBezTo>
                    <a:pt x="7043" y="17843"/>
                    <a:pt x="7043" y="17843"/>
                    <a:pt x="7278" y="17687"/>
                  </a:cubicBezTo>
                  <a:cubicBezTo>
                    <a:pt x="7278" y="17687"/>
                    <a:pt x="7513" y="17687"/>
                    <a:pt x="7513" y="17687"/>
                  </a:cubicBezTo>
                  <a:cubicBezTo>
                    <a:pt x="7513" y="17687"/>
                    <a:pt x="7513" y="17530"/>
                    <a:pt x="7513" y="17530"/>
                  </a:cubicBezTo>
                  <a:cubicBezTo>
                    <a:pt x="7748" y="17530"/>
                    <a:pt x="7983" y="17530"/>
                    <a:pt x="7983" y="17530"/>
                  </a:cubicBezTo>
                  <a:cubicBezTo>
                    <a:pt x="7983" y="17374"/>
                    <a:pt x="8217" y="17530"/>
                    <a:pt x="8217" y="17374"/>
                  </a:cubicBezTo>
                  <a:cubicBezTo>
                    <a:pt x="8217" y="17530"/>
                    <a:pt x="8217" y="17530"/>
                    <a:pt x="8217" y="17530"/>
                  </a:cubicBezTo>
                  <a:cubicBezTo>
                    <a:pt x="8217" y="17530"/>
                    <a:pt x="8217" y="17530"/>
                    <a:pt x="8217" y="17530"/>
                  </a:cubicBezTo>
                  <a:cubicBezTo>
                    <a:pt x="8217" y="17687"/>
                    <a:pt x="8452" y="17687"/>
                    <a:pt x="8452" y="17687"/>
                  </a:cubicBezTo>
                  <a:cubicBezTo>
                    <a:pt x="8687" y="17687"/>
                    <a:pt x="8687" y="17687"/>
                    <a:pt x="8922" y="17687"/>
                  </a:cubicBezTo>
                  <a:cubicBezTo>
                    <a:pt x="8922" y="17843"/>
                    <a:pt x="8452" y="17843"/>
                    <a:pt x="8452" y="17843"/>
                  </a:cubicBezTo>
                  <a:cubicBezTo>
                    <a:pt x="8452" y="17687"/>
                    <a:pt x="8452" y="17687"/>
                    <a:pt x="8452" y="17687"/>
                  </a:cubicBezTo>
                  <a:cubicBezTo>
                    <a:pt x="8217" y="17843"/>
                    <a:pt x="8217" y="18000"/>
                    <a:pt x="8687" y="18000"/>
                  </a:cubicBezTo>
                  <a:cubicBezTo>
                    <a:pt x="8687" y="18000"/>
                    <a:pt x="8922" y="17843"/>
                    <a:pt x="8922" y="18000"/>
                  </a:cubicBezTo>
                  <a:cubicBezTo>
                    <a:pt x="8922" y="18000"/>
                    <a:pt x="8922" y="18000"/>
                    <a:pt x="9157" y="18000"/>
                  </a:cubicBezTo>
                  <a:cubicBezTo>
                    <a:pt x="8922" y="17843"/>
                    <a:pt x="9157" y="17843"/>
                    <a:pt x="9157" y="17843"/>
                  </a:cubicBezTo>
                  <a:cubicBezTo>
                    <a:pt x="9391" y="17843"/>
                    <a:pt x="9391" y="17843"/>
                    <a:pt x="9391" y="18000"/>
                  </a:cubicBezTo>
                  <a:cubicBezTo>
                    <a:pt x="9626" y="18157"/>
                    <a:pt x="9626" y="18157"/>
                    <a:pt x="9861" y="18313"/>
                  </a:cubicBezTo>
                  <a:cubicBezTo>
                    <a:pt x="10096" y="18313"/>
                    <a:pt x="10096" y="18313"/>
                    <a:pt x="10330" y="18313"/>
                  </a:cubicBezTo>
                  <a:cubicBezTo>
                    <a:pt x="10565" y="18313"/>
                    <a:pt x="10800" y="18313"/>
                    <a:pt x="10800" y="18313"/>
                  </a:cubicBezTo>
                  <a:cubicBezTo>
                    <a:pt x="10800" y="18313"/>
                    <a:pt x="10800" y="18157"/>
                    <a:pt x="10800" y="18157"/>
                  </a:cubicBezTo>
                  <a:cubicBezTo>
                    <a:pt x="11035" y="18157"/>
                    <a:pt x="11035" y="18000"/>
                    <a:pt x="11270" y="18000"/>
                  </a:cubicBezTo>
                  <a:cubicBezTo>
                    <a:pt x="11270" y="18000"/>
                    <a:pt x="11739" y="17843"/>
                    <a:pt x="11974" y="17843"/>
                  </a:cubicBezTo>
                  <a:cubicBezTo>
                    <a:pt x="11974" y="17687"/>
                    <a:pt x="12209" y="17687"/>
                    <a:pt x="12209" y="17530"/>
                  </a:cubicBezTo>
                  <a:cubicBezTo>
                    <a:pt x="12443" y="17530"/>
                    <a:pt x="12443" y="17530"/>
                    <a:pt x="12443" y="17374"/>
                  </a:cubicBezTo>
                  <a:cubicBezTo>
                    <a:pt x="12678" y="17530"/>
                    <a:pt x="12209" y="17530"/>
                    <a:pt x="12209" y="17687"/>
                  </a:cubicBezTo>
                  <a:cubicBezTo>
                    <a:pt x="11974" y="17687"/>
                    <a:pt x="11974" y="17843"/>
                    <a:pt x="11974" y="18000"/>
                  </a:cubicBezTo>
                  <a:cubicBezTo>
                    <a:pt x="11739" y="18157"/>
                    <a:pt x="11504" y="18157"/>
                    <a:pt x="11270" y="18313"/>
                  </a:cubicBezTo>
                  <a:cubicBezTo>
                    <a:pt x="11270" y="18313"/>
                    <a:pt x="11270" y="18313"/>
                    <a:pt x="11270" y="18313"/>
                  </a:cubicBezTo>
                  <a:cubicBezTo>
                    <a:pt x="11270" y="18470"/>
                    <a:pt x="11270" y="18470"/>
                    <a:pt x="11035" y="18470"/>
                  </a:cubicBezTo>
                  <a:cubicBezTo>
                    <a:pt x="11270" y="18626"/>
                    <a:pt x="11270" y="18783"/>
                    <a:pt x="11035" y="18783"/>
                  </a:cubicBezTo>
                  <a:cubicBezTo>
                    <a:pt x="11035" y="18783"/>
                    <a:pt x="11035" y="18783"/>
                    <a:pt x="11035" y="18783"/>
                  </a:cubicBezTo>
                  <a:cubicBezTo>
                    <a:pt x="11035" y="18783"/>
                    <a:pt x="11035" y="18783"/>
                    <a:pt x="11035" y="18783"/>
                  </a:cubicBezTo>
                  <a:cubicBezTo>
                    <a:pt x="10800" y="18939"/>
                    <a:pt x="10330" y="18783"/>
                    <a:pt x="10096" y="18783"/>
                  </a:cubicBezTo>
                  <a:cubicBezTo>
                    <a:pt x="9626" y="18783"/>
                    <a:pt x="8922" y="18783"/>
                    <a:pt x="8452" y="18783"/>
                  </a:cubicBezTo>
                  <a:cubicBezTo>
                    <a:pt x="8452" y="18783"/>
                    <a:pt x="8452" y="18939"/>
                    <a:pt x="8452" y="18939"/>
                  </a:cubicBezTo>
                  <a:cubicBezTo>
                    <a:pt x="8452" y="19096"/>
                    <a:pt x="8452" y="19096"/>
                    <a:pt x="8452" y="19096"/>
                  </a:cubicBezTo>
                  <a:cubicBezTo>
                    <a:pt x="8452" y="19252"/>
                    <a:pt x="8217" y="19252"/>
                    <a:pt x="8217" y="19252"/>
                  </a:cubicBezTo>
                  <a:cubicBezTo>
                    <a:pt x="7983" y="19252"/>
                    <a:pt x="7983" y="19096"/>
                    <a:pt x="7748" y="19252"/>
                  </a:cubicBezTo>
                  <a:cubicBezTo>
                    <a:pt x="7748" y="19252"/>
                    <a:pt x="7748" y="19565"/>
                    <a:pt x="7748" y="19565"/>
                  </a:cubicBezTo>
                  <a:cubicBezTo>
                    <a:pt x="7748" y="19722"/>
                    <a:pt x="7513" y="19878"/>
                    <a:pt x="7513" y="20035"/>
                  </a:cubicBezTo>
                  <a:cubicBezTo>
                    <a:pt x="7513" y="20035"/>
                    <a:pt x="7278" y="20035"/>
                    <a:pt x="7278" y="20035"/>
                  </a:cubicBezTo>
                  <a:cubicBezTo>
                    <a:pt x="7278" y="20191"/>
                    <a:pt x="7278" y="20191"/>
                    <a:pt x="7043" y="20191"/>
                  </a:cubicBezTo>
                  <a:cubicBezTo>
                    <a:pt x="7043" y="20348"/>
                    <a:pt x="7043" y="20348"/>
                    <a:pt x="7278" y="20348"/>
                  </a:cubicBezTo>
                  <a:cubicBezTo>
                    <a:pt x="7043" y="20348"/>
                    <a:pt x="7043" y="20348"/>
                    <a:pt x="7043" y="20348"/>
                  </a:cubicBezTo>
                  <a:cubicBezTo>
                    <a:pt x="7043" y="20348"/>
                    <a:pt x="7043" y="20191"/>
                    <a:pt x="7043" y="20191"/>
                  </a:cubicBezTo>
                  <a:cubicBezTo>
                    <a:pt x="6809" y="20348"/>
                    <a:pt x="6809" y="20348"/>
                    <a:pt x="6809" y="20504"/>
                  </a:cubicBezTo>
                  <a:cubicBezTo>
                    <a:pt x="6574" y="20504"/>
                    <a:pt x="6574" y="20504"/>
                    <a:pt x="6574" y="20661"/>
                  </a:cubicBezTo>
                  <a:cubicBezTo>
                    <a:pt x="6574" y="20661"/>
                    <a:pt x="6574" y="20661"/>
                    <a:pt x="6574" y="20661"/>
                  </a:cubicBezTo>
                  <a:cubicBezTo>
                    <a:pt x="6339" y="20817"/>
                    <a:pt x="6104" y="20974"/>
                    <a:pt x="5870" y="20974"/>
                  </a:cubicBezTo>
                  <a:cubicBezTo>
                    <a:pt x="5870" y="20974"/>
                    <a:pt x="5870" y="21130"/>
                    <a:pt x="5870" y="21130"/>
                  </a:cubicBezTo>
                  <a:cubicBezTo>
                    <a:pt x="5870" y="21130"/>
                    <a:pt x="5870" y="20974"/>
                    <a:pt x="5870" y="20974"/>
                  </a:cubicBezTo>
                  <a:cubicBezTo>
                    <a:pt x="5635" y="20974"/>
                    <a:pt x="5635" y="20974"/>
                    <a:pt x="5635" y="21130"/>
                  </a:cubicBezTo>
                  <a:cubicBezTo>
                    <a:pt x="5400" y="21130"/>
                    <a:pt x="5165" y="21130"/>
                    <a:pt x="5400" y="21287"/>
                  </a:cubicBezTo>
                  <a:cubicBezTo>
                    <a:pt x="5400" y="21287"/>
                    <a:pt x="5165" y="21443"/>
                    <a:pt x="5400" y="21443"/>
                  </a:cubicBezTo>
                  <a:cubicBezTo>
                    <a:pt x="5400" y="21443"/>
                    <a:pt x="5635" y="21443"/>
                    <a:pt x="5635" y="21287"/>
                  </a:cubicBezTo>
                  <a:cubicBezTo>
                    <a:pt x="5635" y="21287"/>
                    <a:pt x="5635" y="21287"/>
                    <a:pt x="5635" y="21287"/>
                  </a:cubicBezTo>
                  <a:cubicBezTo>
                    <a:pt x="5870" y="21130"/>
                    <a:pt x="6104" y="21287"/>
                    <a:pt x="6104" y="21287"/>
                  </a:cubicBezTo>
                  <a:cubicBezTo>
                    <a:pt x="6339" y="21443"/>
                    <a:pt x="6339" y="21600"/>
                    <a:pt x="6339" y="21600"/>
                  </a:cubicBezTo>
                  <a:cubicBezTo>
                    <a:pt x="6339" y="21600"/>
                    <a:pt x="7043" y="21287"/>
                    <a:pt x="6574" y="21287"/>
                  </a:cubicBezTo>
                  <a:cubicBezTo>
                    <a:pt x="6574" y="21287"/>
                    <a:pt x="6574" y="21287"/>
                    <a:pt x="6809" y="21130"/>
                  </a:cubicBezTo>
                  <a:cubicBezTo>
                    <a:pt x="6574" y="21130"/>
                    <a:pt x="6809" y="20974"/>
                    <a:pt x="6809" y="21130"/>
                  </a:cubicBezTo>
                  <a:cubicBezTo>
                    <a:pt x="7043" y="20974"/>
                    <a:pt x="7278" y="20974"/>
                    <a:pt x="7278" y="20974"/>
                  </a:cubicBezTo>
                  <a:cubicBezTo>
                    <a:pt x="7278" y="20974"/>
                    <a:pt x="7278" y="20817"/>
                    <a:pt x="7278" y="20817"/>
                  </a:cubicBezTo>
                  <a:cubicBezTo>
                    <a:pt x="7513" y="20661"/>
                    <a:pt x="7513" y="20661"/>
                    <a:pt x="7513" y="20817"/>
                  </a:cubicBezTo>
                  <a:cubicBezTo>
                    <a:pt x="7748" y="20817"/>
                    <a:pt x="7983" y="20817"/>
                    <a:pt x="7983" y="20661"/>
                  </a:cubicBezTo>
                  <a:cubicBezTo>
                    <a:pt x="8217" y="20661"/>
                    <a:pt x="8452" y="20661"/>
                    <a:pt x="8687" y="20817"/>
                  </a:cubicBezTo>
                  <a:cubicBezTo>
                    <a:pt x="8687" y="20817"/>
                    <a:pt x="8687" y="20661"/>
                    <a:pt x="8687" y="20661"/>
                  </a:cubicBezTo>
                  <a:cubicBezTo>
                    <a:pt x="8687" y="20661"/>
                    <a:pt x="8687" y="20661"/>
                    <a:pt x="8452" y="20661"/>
                  </a:cubicBezTo>
                  <a:cubicBezTo>
                    <a:pt x="8452" y="20661"/>
                    <a:pt x="8452" y="20661"/>
                    <a:pt x="8452" y="20661"/>
                  </a:cubicBezTo>
                  <a:cubicBezTo>
                    <a:pt x="8452" y="20661"/>
                    <a:pt x="8452" y="20661"/>
                    <a:pt x="8452" y="20661"/>
                  </a:cubicBezTo>
                  <a:cubicBezTo>
                    <a:pt x="8452" y="20661"/>
                    <a:pt x="8452" y="20661"/>
                    <a:pt x="8687" y="20661"/>
                  </a:cubicBezTo>
                  <a:cubicBezTo>
                    <a:pt x="8452" y="20661"/>
                    <a:pt x="8452" y="20661"/>
                    <a:pt x="8452" y="20661"/>
                  </a:cubicBezTo>
                  <a:cubicBezTo>
                    <a:pt x="8452" y="20661"/>
                    <a:pt x="8452" y="20504"/>
                    <a:pt x="8452" y="20504"/>
                  </a:cubicBezTo>
                  <a:cubicBezTo>
                    <a:pt x="8452" y="20504"/>
                    <a:pt x="8452" y="20504"/>
                    <a:pt x="8452" y="20504"/>
                  </a:cubicBezTo>
                  <a:cubicBezTo>
                    <a:pt x="8687" y="20504"/>
                    <a:pt x="8687" y="20504"/>
                    <a:pt x="8687" y="20504"/>
                  </a:cubicBezTo>
                  <a:cubicBezTo>
                    <a:pt x="8452" y="20504"/>
                    <a:pt x="8687" y="20661"/>
                    <a:pt x="8687" y="20661"/>
                  </a:cubicBezTo>
                  <a:cubicBezTo>
                    <a:pt x="8687" y="20661"/>
                    <a:pt x="8922" y="20817"/>
                    <a:pt x="8922" y="20817"/>
                  </a:cubicBezTo>
                  <a:cubicBezTo>
                    <a:pt x="8922" y="20817"/>
                    <a:pt x="8922" y="20817"/>
                    <a:pt x="9157" y="20817"/>
                  </a:cubicBezTo>
                  <a:cubicBezTo>
                    <a:pt x="9157" y="20817"/>
                    <a:pt x="9391" y="20974"/>
                    <a:pt x="9391" y="20974"/>
                  </a:cubicBezTo>
                  <a:cubicBezTo>
                    <a:pt x="9391" y="20974"/>
                    <a:pt x="9626" y="21130"/>
                    <a:pt x="9861" y="20974"/>
                  </a:cubicBezTo>
                  <a:cubicBezTo>
                    <a:pt x="9861" y="20974"/>
                    <a:pt x="9861" y="20817"/>
                    <a:pt x="9861" y="20817"/>
                  </a:cubicBezTo>
                  <a:cubicBezTo>
                    <a:pt x="9861" y="20817"/>
                    <a:pt x="9861" y="20817"/>
                    <a:pt x="9861" y="20661"/>
                  </a:cubicBezTo>
                  <a:cubicBezTo>
                    <a:pt x="10096" y="20817"/>
                    <a:pt x="10096" y="20661"/>
                    <a:pt x="10096" y="20504"/>
                  </a:cubicBezTo>
                  <a:cubicBezTo>
                    <a:pt x="9861" y="20661"/>
                    <a:pt x="9861" y="20504"/>
                    <a:pt x="10096" y="20504"/>
                  </a:cubicBezTo>
                  <a:cubicBezTo>
                    <a:pt x="10096" y="20348"/>
                    <a:pt x="10096" y="20348"/>
                    <a:pt x="10096" y="20191"/>
                  </a:cubicBezTo>
                  <a:cubicBezTo>
                    <a:pt x="10096" y="20035"/>
                    <a:pt x="10096" y="20035"/>
                    <a:pt x="10096" y="20035"/>
                  </a:cubicBezTo>
                  <a:cubicBezTo>
                    <a:pt x="10096" y="20035"/>
                    <a:pt x="10330" y="20035"/>
                    <a:pt x="10330" y="20035"/>
                  </a:cubicBezTo>
                  <a:cubicBezTo>
                    <a:pt x="10330" y="20191"/>
                    <a:pt x="10565" y="20035"/>
                    <a:pt x="10565" y="20035"/>
                  </a:cubicBezTo>
                  <a:cubicBezTo>
                    <a:pt x="10800" y="19878"/>
                    <a:pt x="11035" y="19878"/>
                    <a:pt x="11270" y="19878"/>
                  </a:cubicBezTo>
                  <a:cubicBezTo>
                    <a:pt x="11504" y="19878"/>
                    <a:pt x="11504" y="19878"/>
                    <a:pt x="11739" y="20035"/>
                  </a:cubicBezTo>
                  <a:cubicBezTo>
                    <a:pt x="11974" y="20035"/>
                    <a:pt x="12443" y="20191"/>
                    <a:pt x="12443" y="20348"/>
                  </a:cubicBezTo>
                  <a:cubicBezTo>
                    <a:pt x="12443" y="20191"/>
                    <a:pt x="12209" y="20035"/>
                    <a:pt x="12678" y="20035"/>
                  </a:cubicBezTo>
                  <a:cubicBezTo>
                    <a:pt x="12913" y="20035"/>
                    <a:pt x="13383" y="20191"/>
                    <a:pt x="13383" y="20035"/>
                  </a:cubicBezTo>
                  <a:cubicBezTo>
                    <a:pt x="13383" y="20035"/>
                    <a:pt x="13383" y="20035"/>
                    <a:pt x="13148" y="19878"/>
                  </a:cubicBezTo>
                  <a:cubicBezTo>
                    <a:pt x="13148" y="19878"/>
                    <a:pt x="13148" y="19878"/>
                    <a:pt x="13148" y="19878"/>
                  </a:cubicBezTo>
                  <a:cubicBezTo>
                    <a:pt x="13148" y="19878"/>
                    <a:pt x="13148" y="19878"/>
                    <a:pt x="13148" y="19878"/>
                  </a:cubicBezTo>
                  <a:cubicBezTo>
                    <a:pt x="13383" y="19878"/>
                    <a:pt x="13383" y="19878"/>
                    <a:pt x="13383" y="19878"/>
                  </a:cubicBezTo>
                  <a:cubicBezTo>
                    <a:pt x="13617" y="19878"/>
                    <a:pt x="13852" y="19878"/>
                    <a:pt x="14087" y="19878"/>
                  </a:cubicBezTo>
                  <a:cubicBezTo>
                    <a:pt x="14087" y="19878"/>
                    <a:pt x="14322" y="19878"/>
                    <a:pt x="14322" y="19878"/>
                  </a:cubicBezTo>
                  <a:cubicBezTo>
                    <a:pt x="14322" y="19878"/>
                    <a:pt x="14322" y="19878"/>
                    <a:pt x="14322" y="19878"/>
                  </a:cubicBezTo>
                  <a:cubicBezTo>
                    <a:pt x="14322" y="19722"/>
                    <a:pt x="14557" y="19722"/>
                    <a:pt x="14557" y="19722"/>
                  </a:cubicBezTo>
                  <a:cubicBezTo>
                    <a:pt x="14557" y="19722"/>
                    <a:pt x="14557" y="19722"/>
                    <a:pt x="14557" y="19722"/>
                  </a:cubicBezTo>
                  <a:cubicBezTo>
                    <a:pt x="14791" y="19722"/>
                    <a:pt x="14791" y="19722"/>
                    <a:pt x="14791" y="19565"/>
                  </a:cubicBezTo>
                  <a:cubicBezTo>
                    <a:pt x="14791" y="19565"/>
                    <a:pt x="14557" y="19409"/>
                    <a:pt x="14557" y="19409"/>
                  </a:cubicBezTo>
                  <a:cubicBezTo>
                    <a:pt x="14791" y="19565"/>
                    <a:pt x="14791" y="19565"/>
                    <a:pt x="15026" y="19722"/>
                  </a:cubicBezTo>
                  <a:cubicBezTo>
                    <a:pt x="15026" y="19722"/>
                    <a:pt x="15261" y="19722"/>
                    <a:pt x="15261" y="19722"/>
                  </a:cubicBezTo>
                  <a:cubicBezTo>
                    <a:pt x="15261" y="19722"/>
                    <a:pt x="15261" y="19565"/>
                    <a:pt x="15261" y="19565"/>
                  </a:cubicBezTo>
                  <a:cubicBezTo>
                    <a:pt x="15261" y="19565"/>
                    <a:pt x="15261" y="19565"/>
                    <a:pt x="15261" y="19565"/>
                  </a:cubicBezTo>
                  <a:cubicBezTo>
                    <a:pt x="15261" y="19565"/>
                    <a:pt x="15261" y="19722"/>
                    <a:pt x="15261" y="19722"/>
                  </a:cubicBezTo>
                  <a:cubicBezTo>
                    <a:pt x="15261" y="19722"/>
                    <a:pt x="15496" y="19722"/>
                    <a:pt x="15496" y="19722"/>
                  </a:cubicBezTo>
                  <a:cubicBezTo>
                    <a:pt x="15496" y="19565"/>
                    <a:pt x="15496" y="19565"/>
                    <a:pt x="15496" y="19565"/>
                  </a:cubicBezTo>
                  <a:cubicBezTo>
                    <a:pt x="15730" y="19565"/>
                    <a:pt x="15730" y="19565"/>
                    <a:pt x="15730" y="19722"/>
                  </a:cubicBezTo>
                  <a:cubicBezTo>
                    <a:pt x="15965" y="19565"/>
                    <a:pt x="15730" y="19722"/>
                    <a:pt x="15730" y="19722"/>
                  </a:cubicBezTo>
                  <a:cubicBezTo>
                    <a:pt x="15730" y="19722"/>
                    <a:pt x="15965" y="19878"/>
                    <a:pt x="15965" y="19878"/>
                  </a:cubicBezTo>
                  <a:cubicBezTo>
                    <a:pt x="15965" y="19878"/>
                    <a:pt x="15965" y="19722"/>
                    <a:pt x="15965" y="19722"/>
                  </a:cubicBezTo>
                  <a:cubicBezTo>
                    <a:pt x="15965" y="19722"/>
                    <a:pt x="16200" y="19722"/>
                    <a:pt x="16200" y="19722"/>
                  </a:cubicBezTo>
                  <a:cubicBezTo>
                    <a:pt x="16200" y="19722"/>
                    <a:pt x="16435" y="19722"/>
                    <a:pt x="16670" y="19722"/>
                  </a:cubicBezTo>
                  <a:cubicBezTo>
                    <a:pt x="16904" y="19722"/>
                    <a:pt x="17139" y="19565"/>
                    <a:pt x="17374" y="19722"/>
                  </a:cubicBezTo>
                  <a:cubicBezTo>
                    <a:pt x="17609" y="19722"/>
                    <a:pt x="17843" y="19722"/>
                    <a:pt x="17843" y="19722"/>
                  </a:cubicBezTo>
                  <a:cubicBezTo>
                    <a:pt x="18078" y="19878"/>
                    <a:pt x="18078" y="19878"/>
                    <a:pt x="18313" y="19722"/>
                  </a:cubicBezTo>
                  <a:cubicBezTo>
                    <a:pt x="18548" y="19722"/>
                    <a:pt x="18548" y="19565"/>
                    <a:pt x="18783" y="19565"/>
                  </a:cubicBezTo>
                  <a:cubicBezTo>
                    <a:pt x="19017" y="19565"/>
                    <a:pt x="19017" y="19565"/>
                    <a:pt x="19252" y="19409"/>
                  </a:cubicBezTo>
                  <a:cubicBezTo>
                    <a:pt x="19487" y="19409"/>
                    <a:pt x="19487" y="19409"/>
                    <a:pt x="19722" y="19409"/>
                  </a:cubicBezTo>
                  <a:cubicBezTo>
                    <a:pt x="19957" y="19409"/>
                    <a:pt x="19722" y="19409"/>
                    <a:pt x="19722" y="19252"/>
                  </a:cubicBezTo>
                  <a:cubicBezTo>
                    <a:pt x="19957" y="18939"/>
                    <a:pt x="20426" y="19096"/>
                    <a:pt x="20661" y="18939"/>
                  </a:cubicBezTo>
                  <a:cubicBezTo>
                    <a:pt x="20661" y="18939"/>
                    <a:pt x="20661" y="18783"/>
                    <a:pt x="20661" y="18626"/>
                  </a:cubicBezTo>
                  <a:cubicBezTo>
                    <a:pt x="20661" y="18626"/>
                    <a:pt x="20661" y="18626"/>
                    <a:pt x="20661" y="18470"/>
                  </a:cubicBezTo>
                  <a:cubicBezTo>
                    <a:pt x="20661" y="18470"/>
                    <a:pt x="20661" y="18470"/>
                    <a:pt x="20661" y="18470"/>
                  </a:cubicBezTo>
                  <a:cubicBezTo>
                    <a:pt x="20896" y="18313"/>
                    <a:pt x="20896" y="18313"/>
                    <a:pt x="20661" y="18313"/>
                  </a:cubicBezTo>
                  <a:cubicBezTo>
                    <a:pt x="20426" y="18313"/>
                    <a:pt x="20191" y="18313"/>
                    <a:pt x="19957" y="18313"/>
                  </a:cubicBezTo>
                  <a:cubicBezTo>
                    <a:pt x="19722" y="18313"/>
                    <a:pt x="19487" y="18470"/>
                    <a:pt x="19252" y="18470"/>
                  </a:cubicBezTo>
                  <a:cubicBezTo>
                    <a:pt x="19252" y="18313"/>
                    <a:pt x="19252" y="18157"/>
                    <a:pt x="19252" y="18313"/>
                  </a:cubicBezTo>
                  <a:cubicBezTo>
                    <a:pt x="19017" y="18313"/>
                    <a:pt x="19017" y="18313"/>
                    <a:pt x="18783" y="18313"/>
                  </a:cubicBezTo>
                  <a:cubicBezTo>
                    <a:pt x="18783" y="18313"/>
                    <a:pt x="19252" y="18157"/>
                    <a:pt x="19252" y="18157"/>
                  </a:cubicBezTo>
                  <a:cubicBezTo>
                    <a:pt x="19252" y="18157"/>
                    <a:pt x="19252" y="18157"/>
                    <a:pt x="19252" y="18157"/>
                  </a:cubicBezTo>
                  <a:cubicBezTo>
                    <a:pt x="19017" y="18000"/>
                    <a:pt x="18783" y="18157"/>
                    <a:pt x="18548" y="18157"/>
                  </a:cubicBezTo>
                  <a:cubicBezTo>
                    <a:pt x="18548" y="18157"/>
                    <a:pt x="18548" y="18157"/>
                    <a:pt x="18548" y="18157"/>
                  </a:cubicBezTo>
                  <a:cubicBezTo>
                    <a:pt x="18783" y="18000"/>
                    <a:pt x="18783" y="18000"/>
                    <a:pt x="18783" y="18000"/>
                  </a:cubicBezTo>
                  <a:cubicBezTo>
                    <a:pt x="19017" y="18000"/>
                    <a:pt x="19017" y="18000"/>
                    <a:pt x="19017" y="18000"/>
                  </a:cubicBezTo>
                  <a:cubicBezTo>
                    <a:pt x="19252" y="18000"/>
                    <a:pt x="19252" y="18000"/>
                    <a:pt x="19487" y="18000"/>
                  </a:cubicBezTo>
                  <a:cubicBezTo>
                    <a:pt x="19487" y="18000"/>
                    <a:pt x="19957" y="17843"/>
                    <a:pt x="19722" y="17843"/>
                  </a:cubicBezTo>
                  <a:cubicBezTo>
                    <a:pt x="19957" y="17530"/>
                    <a:pt x="19722" y="17374"/>
                    <a:pt x="19252" y="17687"/>
                  </a:cubicBezTo>
                  <a:cubicBezTo>
                    <a:pt x="19252" y="17530"/>
                    <a:pt x="19252" y="17530"/>
                    <a:pt x="19252" y="17530"/>
                  </a:cubicBezTo>
                  <a:cubicBezTo>
                    <a:pt x="19252" y="17530"/>
                    <a:pt x="19487" y="17530"/>
                    <a:pt x="19487" y="17530"/>
                  </a:cubicBezTo>
                  <a:cubicBezTo>
                    <a:pt x="19487" y="17530"/>
                    <a:pt x="19722" y="17374"/>
                    <a:pt x="19722" y="17374"/>
                  </a:cubicBezTo>
                  <a:cubicBezTo>
                    <a:pt x="19722" y="17374"/>
                    <a:pt x="19722" y="17374"/>
                    <a:pt x="19722" y="17217"/>
                  </a:cubicBezTo>
                  <a:cubicBezTo>
                    <a:pt x="19957" y="17374"/>
                    <a:pt x="19957" y="17530"/>
                    <a:pt x="20191" y="17374"/>
                  </a:cubicBezTo>
                  <a:cubicBezTo>
                    <a:pt x="20191" y="17374"/>
                    <a:pt x="20426" y="17374"/>
                    <a:pt x="20426" y="17217"/>
                  </a:cubicBezTo>
                  <a:cubicBezTo>
                    <a:pt x="20426" y="17217"/>
                    <a:pt x="20426" y="17217"/>
                    <a:pt x="20191" y="17217"/>
                  </a:cubicBezTo>
                  <a:cubicBezTo>
                    <a:pt x="20426" y="17217"/>
                    <a:pt x="20426" y="17061"/>
                    <a:pt x="20426" y="17061"/>
                  </a:cubicBezTo>
                  <a:cubicBezTo>
                    <a:pt x="20426" y="17061"/>
                    <a:pt x="20191" y="17061"/>
                    <a:pt x="19957" y="17061"/>
                  </a:cubicBezTo>
                  <a:cubicBezTo>
                    <a:pt x="19957" y="17061"/>
                    <a:pt x="20426" y="17061"/>
                    <a:pt x="20426" y="17061"/>
                  </a:cubicBezTo>
                  <a:cubicBezTo>
                    <a:pt x="20426" y="16904"/>
                    <a:pt x="20191" y="16904"/>
                    <a:pt x="20191" y="16904"/>
                  </a:cubicBezTo>
                  <a:cubicBezTo>
                    <a:pt x="20191" y="16904"/>
                    <a:pt x="20426" y="16904"/>
                    <a:pt x="20426" y="16904"/>
                  </a:cubicBezTo>
                  <a:cubicBezTo>
                    <a:pt x="20426" y="16904"/>
                    <a:pt x="20426" y="17061"/>
                    <a:pt x="20661" y="17061"/>
                  </a:cubicBezTo>
                  <a:cubicBezTo>
                    <a:pt x="20661" y="17061"/>
                    <a:pt x="20896" y="16904"/>
                    <a:pt x="20896" y="16748"/>
                  </a:cubicBezTo>
                  <a:cubicBezTo>
                    <a:pt x="21130" y="16748"/>
                    <a:pt x="21130" y="16591"/>
                    <a:pt x="21365" y="16435"/>
                  </a:cubicBezTo>
                  <a:cubicBezTo>
                    <a:pt x="21365" y="16278"/>
                    <a:pt x="21600" y="15809"/>
                    <a:pt x="21365" y="15652"/>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22" name="Shape 2723">
              <a:extLst>
                <a:ext uri="{FF2B5EF4-FFF2-40B4-BE49-F238E27FC236}">
                  <a16:creationId xmlns:a16="http://schemas.microsoft.com/office/drawing/2014/main" id="{E66344E1-B74B-49F5-9818-41E3A35B2CBA}"/>
                </a:ext>
              </a:extLst>
            </p:cNvPr>
            <p:cNvSpPr/>
            <p:nvPr/>
          </p:nvSpPr>
          <p:spPr>
            <a:xfrm>
              <a:off x="1568324" y="12578740"/>
              <a:ext cx="1994" cy="19933"/>
            </a:xfrm>
            <a:prstGeom prst="ellipse">
              <a:avLst/>
            </a:pr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23" name="Shape 2724">
              <a:extLst>
                <a:ext uri="{FF2B5EF4-FFF2-40B4-BE49-F238E27FC236}">
                  <a16:creationId xmlns:a16="http://schemas.microsoft.com/office/drawing/2014/main" id="{CE26D4F8-F400-4F5C-934A-45C41F36DD99}"/>
                </a:ext>
              </a:extLst>
            </p:cNvPr>
            <p:cNvSpPr/>
            <p:nvPr/>
          </p:nvSpPr>
          <p:spPr>
            <a:xfrm>
              <a:off x="3035889" y="8998286"/>
              <a:ext cx="1208436" cy="1625587"/>
            </a:xfrm>
            <a:custGeom>
              <a:avLst/>
              <a:gdLst/>
              <a:ahLst/>
              <a:cxnLst>
                <a:cxn ang="0">
                  <a:pos x="wd2" y="hd2"/>
                </a:cxn>
                <a:cxn ang="5400000">
                  <a:pos x="wd2" y="hd2"/>
                </a:cxn>
                <a:cxn ang="10800000">
                  <a:pos x="wd2" y="hd2"/>
                </a:cxn>
                <a:cxn ang="16200000">
                  <a:pos x="wd2" y="hd2"/>
                </a:cxn>
              </a:cxnLst>
              <a:rect l="0" t="0" r="r" b="b"/>
              <a:pathLst>
                <a:path w="21600" h="21449" extrusionOk="0">
                  <a:moveTo>
                    <a:pt x="13214" y="3193"/>
                  </a:moveTo>
                  <a:cubicBezTo>
                    <a:pt x="13214" y="3193"/>
                    <a:pt x="13214" y="3193"/>
                    <a:pt x="13214" y="3193"/>
                  </a:cubicBezTo>
                  <a:cubicBezTo>
                    <a:pt x="13214" y="3193"/>
                    <a:pt x="13214" y="3193"/>
                    <a:pt x="13214" y="3193"/>
                  </a:cubicBezTo>
                  <a:cubicBezTo>
                    <a:pt x="13722" y="3005"/>
                    <a:pt x="12706" y="3005"/>
                    <a:pt x="13214" y="3193"/>
                  </a:cubicBezTo>
                  <a:close/>
                  <a:moveTo>
                    <a:pt x="13468" y="3005"/>
                  </a:moveTo>
                  <a:cubicBezTo>
                    <a:pt x="13468" y="2817"/>
                    <a:pt x="13468" y="2817"/>
                    <a:pt x="13722" y="2817"/>
                  </a:cubicBezTo>
                  <a:cubicBezTo>
                    <a:pt x="13468" y="2817"/>
                    <a:pt x="13468" y="2817"/>
                    <a:pt x="13468" y="3005"/>
                  </a:cubicBezTo>
                  <a:close/>
                  <a:moveTo>
                    <a:pt x="18551" y="2630"/>
                  </a:moveTo>
                  <a:cubicBezTo>
                    <a:pt x="18805" y="2817"/>
                    <a:pt x="18805" y="2817"/>
                    <a:pt x="18805" y="3005"/>
                  </a:cubicBezTo>
                  <a:cubicBezTo>
                    <a:pt x="18805" y="3005"/>
                    <a:pt x="19059" y="2817"/>
                    <a:pt x="18805" y="3005"/>
                  </a:cubicBezTo>
                  <a:cubicBezTo>
                    <a:pt x="19059" y="3005"/>
                    <a:pt x="19059" y="2630"/>
                    <a:pt x="19313" y="3005"/>
                  </a:cubicBezTo>
                  <a:cubicBezTo>
                    <a:pt x="19313" y="3005"/>
                    <a:pt x="19313" y="3193"/>
                    <a:pt x="19313" y="3193"/>
                  </a:cubicBezTo>
                  <a:cubicBezTo>
                    <a:pt x="19313" y="3193"/>
                    <a:pt x="19313" y="3193"/>
                    <a:pt x="19313" y="3193"/>
                  </a:cubicBezTo>
                  <a:cubicBezTo>
                    <a:pt x="19313" y="3193"/>
                    <a:pt x="19313" y="3193"/>
                    <a:pt x="19313" y="3193"/>
                  </a:cubicBezTo>
                  <a:cubicBezTo>
                    <a:pt x="19313" y="3193"/>
                    <a:pt x="19059" y="3193"/>
                    <a:pt x="19059" y="3193"/>
                  </a:cubicBezTo>
                  <a:cubicBezTo>
                    <a:pt x="19059" y="3193"/>
                    <a:pt x="19059" y="3193"/>
                    <a:pt x="19059" y="3193"/>
                  </a:cubicBezTo>
                  <a:cubicBezTo>
                    <a:pt x="19059" y="3193"/>
                    <a:pt x="19059" y="3193"/>
                    <a:pt x="19059" y="3193"/>
                  </a:cubicBezTo>
                  <a:cubicBezTo>
                    <a:pt x="19059" y="3193"/>
                    <a:pt x="19059" y="3193"/>
                    <a:pt x="19059" y="3381"/>
                  </a:cubicBezTo>
                  <a:cubicBezTo>
                    <a:pt x="19059" y="3381"/>
                    <a:pt x="18805" y="3381"/>
                    <a:pt x="18805" y="3569"/>
                  </a:cubicBezTo>
                  <a:cubicBezTo>
                    <a:pt x="18805" y="3569"/>
                    <a:pt x="19059" y="3569"/>
                    <a:pt x="19313" y="3569"/>
                  </a:cubicBezTo>
                  <a:cubicBezTo>
                    <a:pt x="19313" y="3381"/>
                    <a:pt x="19567" y="3381"/>
                    <a:pt x="19821" y="3381"/>
                  </a:cubicBezTo>
                  <a:cubicBezTo>
                    <a:pt x="19567" y="3381"/>
                    <a:pt x="19567" y="3381"/>
                    <a:pt x="19567" y="3381"/>
                  </a:cubicBezTo>
                  <a:cubicBezTo>
                    <a:pt x="19821" y="3193"/>
                    <a:pt x="19313" y="3005"/>
                    <a:pt x="19059" y="2817"/>
                  </a:cubicBezTo>
                  <a:cubicBezTo>
                    <a:pt x="19059" y="2817"/>
                    <a:pt x="18805" y="2442"/>
                    <a:pt x="18551" y="2630"/>
                  </a:cubicBezTo>
                  <a:close/>
                  <a:moveTo>
                    <a:pt x="17026" y="1690"/>
                  </a:moveTo>
                  <a:cubicBezTo>
                    <a:pt x="17026" y="1503"/>
                    <a:pt x="17026" y="1315"/>
                    <a:pt x="17280" y="1315"/>
                  </a:cubicBezTo>
                  <a:cubicBezTo>
                    <a:pt x="17280" y="1315"/>
                    <a:pt x="17280" y="1315"/>
                    <a:pt x="17280" y="1315"/>
                  </a:cubicBezTo>
                  <a:cubicBezTo>
                    <a:pt x="17280" y="1315"/>
                    <a:pt x="17280" y="1315"/>
                    <a:pt x="17280" y="1315"/>
                  </a:cubicBezTo>
                  <a:cubicBezTo>
                    <a:pt x="17026" y="1127"/>
                    <a:pt x="17026" y="1690"/>
                    <a:pt x="17026" y="1690"/>
                  </a:cubicBezTo>
                  <a:cubicBezTo>
                    <a:pt x="17026" y="1690"/>
                    <a:pt x="17026" y="1690"/>
                    <a:pt x="17026" y="1690"/>
                  </a:cubicBezTo>
                  <a:close/>
                  <a:moveTo>
                    <a:pt x="17534" y="1503"/>
                  </a:moveTo>
                  <a:cubicBezTo>
                    <a:pt x="17534" y="1315"/>
                    <a:pt x="17280" y="1503"/>
                    <a:pt x="17280" y="1503"/>
                  </a:cubicBezTo>
                  <a:cubicBezTo>
                    <a:pt x="17280" y="1503"/>
                    <a:pt x="17280" y="1690"/>
                    <a:pt x="17534" y="1503"/>
                  </a:cubicBezTo>
                  <a:cubicBezTo>
                    <a:pt x="17280" y="1690"/>
                    <a:pt x="17534" y="1690"/>
                    <a:pt x="17534" y="1690"/>
                  </a:cubicBezTo>
                  <a:cubicBezTo>
                    <a:pt x="17534" y="1690"/>
                    <a:pt x="17280" y="1690"/>
                    <a:pt x="17280" y="1878"/>
                  </a:cubicBezTo>
                  <a:cubicBezTo>
                    <a:pt x="17534" y="1690"/>
                    <a:pt x="17534" y="1878"/>
                    <a:pt x="17534" y="1878"/>
                  </a:cubicBezTo>
                  <a:cubicBezTo>
                    <a:pt x="17280" y="2066"/>
                    <a:pt x="17280" y="1878"/>
                    <a:pt x="17280" y="1878"/>
                  </a:cubicBezTo>
                  <a:cubicBezTo>
                    <a:pt x="17026" y="2066"/>
                    <a:pt x="17280" y="2066"/>
                    <a:pt x="17280" y="2254"/>
                  </a:cubicBezTo>
                  <a:cubicBezTo>
                    <a:pt x="17280" y="2254"/>
                    <a:pt x="17280" y="2254"/>
                    <a:pt x="17280" y="2254"/>
                  </a:cubicBezTo>
                  <a:cubicBezTo>
                    <a:pt x="17280" y="2254"/>
                    <a:pt x="17280" y="2254"/>
                    <a:pt x="17280" y="2254"/>
                  </a:cubicBezTo>
                  <a:cubicBezTo>
                    <a:pt x="17280" y="2254"/>
                    <a:pt x="17534" y="2254"/>
                    <a:pt x="17534" y="2254"/>
                  </a:cubicBezTo>
                  <a:cubicBezTo>
                    <a:pt x="17534" y="2254"/>
                    <a:pt x="17534" y="2254"/>
                    <a:pt x="17788" y="2254"/>
                  </a:cubicBezTo>
                  <a:cubicBezTo>
                    <a:pt x="17534" y="2254"/>
                    <a:pt x="17534" y="2254"/>
                    <a:pt x="17534" y="2442"/>
                  </a:cubicBezTo>
                  <a:cubicBezTo>
                    <a:pt x="18042" y="2442"/>
                    <a:pt x="17788" y="2254"/>
                    <a:pt x="17788" y="2254"/>
                  </a:cubicBezTo>
                  <a:cubicBezTo>
                    <a:pt x="17788" y="2254"/>
                    <a:pt x="17788" y="2442"/>
                    <a:pt x="17788" y="2442"/>
                  </a:cubicBezTo>
                  <a:cubicBezTo>
                    <a:pt x="17788" y="2254"/>
                    <a:pt x="18042" y="2066"/>
                    <a:pt x="18042" y="2066"/>
                  </a:cubicBezTo>
                  <a:cubicBezTo>
                    <a:pt x="18296" y="2066"/>
                    <a:pt x="18296" y="2066"/>
                    <a:pt x="18551" y="2066"/>
                  </a:cubicBezTo>
                  <a:cubicBezTo>
                    <a:pt x="18551" y="2066"/>
                    <a:pt x="18296" y="2066"/>
                    <a:pt x="18296" y="2066"/>
                  </a:cubicBezTo>
                  <a:cubicBezTo>
                    <a:pt x="18296" y="2066"/>
                    <a:pt x="18551" y="2066"/>
                    <a:pt x="18551" y="2066"/>
                  </a:cubicBezTo>
                  <a:cubicBezTo>
                    <a:pt x="18551" y="2066"/>
                    <a:pt x="18551" y="2254"/>
                    <a:pt x="18296" y="2254"/>
                  </a:cubicBezTo>
                  <a:cubicBezTo>
                    <a:pt x="18551" y="2254"/>
                    <a:pt x="18551" y="2254"/>
                    <a:pt x="18551" y="2254"/>
                  </a:cubicBezTo>
                  <a:cubicBezTo>
                    <a:pt x="18551" y="2254"/>
                    <a:pt x="18551" y="2254"/>
                    <a:pt x="18551" y="2254"/>
                  </a:cubicBezTo>
                  <a:cubicBezTo>
                    <a:pt x="18551" y="2254"/>
                    <a:pt x="18551" y="2254"/>
                    <a:pt x="18551" y="2254"/>
                  </a:cubicBezTo>
                  <a:cubicBezTo>
                    <a:pt x="18551" y="2254"/>
                    <a:pt x="18551" y="2066"/>
                    <a:pt x="18551" y="2066"/>
                  </a:cubicBezTo>
                  <a:cubicBezTo>
                    <a:pt x="18551" y="2066"/>
                    <a:pt x="18551" y="1878"/>
                    <a:pt x="18296" y="1878"/>
                  </a:cubicBezTo>
                  <a:cubicBezTo>
                    <a:pt x="18296" y="1878"/>
                    <a:pt x="18296" y="1878"/>
                    <a:pt x="18296" y="1690"/>
                  </a:cubicBezTo>
                  <a:cubicBezTo>
                    <a:pt x="18296" y="1503"/>
                    <a:pt x="18551" y="1503"/>
                    <a:pt x="18551" y="1503"/>
                  </a:cubicBezTo>
                  <a:cubicBezTo>
                    <a:pt x="18551" y="1315"/>
                    <a:pt x="18296" y="1315"/>
                    <a:pt x="18042" y="1315"/>
                  </a:cubicBezTo>
                  <a:cubicBezTo>
                    <a:pt x="18042" y="1315"/>
                    <a:pt x="17788" y="1503"/>
                    <a:pt x="17788" y="1315"/>
                  </a:cubicBezTo>
                  <a:cubicBezTo>
                    <a:pt x="17788" y="1127"/>
                    <a:pt x="18042" y="1127"/>
                    <a:pt x="18042" y="1127"/>
                  </a:cubicBezTo>
                  <a:cubicBezTo>
                    <a:pt x="17788" y="939"/>
                    <a:pt x="17534" y="1127"/>
                    <a:pt x="17280" y="1127"/>
                  </a:cubicBezTo>
                  <a:cubicBezTo>
                    <a:pt x="17534" y="1127"/>
                    <a:pt x="17534" y="1127"/>
                    <a:pt x="17534" y="1127"/>
                  </a:cubicBezTo>
                  <a:cubicBezTo>
                    <a:pt x="17534" y="1315"/>
                    <a:pt x="17280" y="1503"/>
                    <a:pt x="17788" y="1315"/>
                  </a:cubicBezTo>
                  <a:cubicBezTo>
                    <a:pt x="17788" y="1315"/>
                    <a:pt x="18042" y="1503"/>
                    <a:pt x="18042" y="1315"/>
                  </a:cubicBezTo>
                  <a:cubicBezTo>
                    <a:pt x="18042" y="1503"/>
                    <a:pt x="18042" y="1503"/>
                    <a:pt x="18042" y="1690"/>
                  </a:cubicBezTo>
                  <a:cubicBezTo>
                    <a:pt x="17788" y="1690"/>
                    <a:pt x="17788" y="1503"/>
                    <a:pt x="17788" y="1503"/>
                  </a:cubicBezTo>
                  <a:cubicBezTo>
                    <a:pt x="17788" y="1503"/>
                    <a:pt x="17788" y="1503"/>
                    <a:pt x="17788" y="1503"/>
                  </a:cubicBezTo>
                  <a:cubicBezTo>
                    <a:pt x="17788" y="1503"/>
                    <a:pt x="17788" y="1503"/>
                    <a:pt x="17788" y="1503"/>
                  </a:cubicBezTo>
                  <a:cubicBezTo>
                    <a:pt x="17788" y="1503"/>
                    <a:pt x="17788" y="1315"/>
                    <a:pt x="17788" y="1315"/>
                  </a:cubicBezTo>
                  <a:cubicBezTo>
                    <a:pt x="17534" y="1503"/>
                    <a:pt x="17534" y="1503"/>
                    <a:pt x="17534" y="1503"/>
                  </a:cubicBezTo>
                  <a:close/>
                  <a:moveTo>
                    <a:pt x="21600" y="10894"/>
                  </a:moveTo>
                  <a:cubicBezTo>
                    <a:pt x="21600" y="10894"/>
                    <a:pt x="21600" y="10706"/>
                    <a:pt x="21346" y="10518"/>
                  </a:cubicBezTo>
                  <a:cubicBezTo>
                    <a:pt x="21346" y="10330"/>
                    <a:pt x="21346" y="10330"/>
                    <a:pt x="21092" y="10330"/>
                  </a:cubicBezTo>
                  <a:cubicBezTo>
                    <a:pt x="21092" y="10143"/>
                    <a:pt x="20838" y="10143"/>
                    <a:pt x="20838" y="10143"/>
                  </a:cubicBezTo>
                  <a:cubicBezTo>
                    <a:pt x="20838" y="9955"/>
                    <a:pt x="20838" y="9955"/>
                    <a:pt x="20838" y="9955"/>
                  </a:cubicBezTo>
                  <a:cubicBezTo>
                    <a:pt x="20838" y="9767"/>
                    <a:pt x="20838" y="9767"/>
                    <a:pt x="20838" y="9579"/>
                  </a:cubicBezTo>
                  <a:cubicBezTo>
                    <a:pt x="20838" y="9579"/>
                    <a:pt x="20584" y="9391"/>
                    <a:pt x="20584" y="9391"/>
                  </a:cubicBezTo>
                  <a:cubicBezTo>
                    <a:pt x="20584" y="9203"/>
                    <a:pt x="20838" y="9203"/>
                    <a:pt x="20838" y="9016"/>
                  </a:cubicBezTo>
                  <a:cubicBezTo>
                    <a:pt x="20838" y="9016"/>
                    <a:pt x="20838" y="9016"/>
                    <a:pt x="20838" y="8828"/>
                  </a:cubicBezTo>
                  <a:cubicBezTo>
                    <a:pt x="20838" y="8828"/>
                    <a:pt x="21092" y="8640"/>
                    <a:pt x="21092" y="8640"/>
                  </a:cubicBezTo>
                  <a:cubicBezTo>
                    <a:pt x="21092" y="8640"/>
                    <a:pt x="20838" y="8640"/>
                    <a:pt x="20838" y="8640"/>
                  </a:cubicBezTo>
                  <a:cubicBezTo>
                    <a:pt x="20838" y="8452"/>
                    <a:pt x="20838" y="8264"/>
                    <a:pt x="20838" y="8264"/>
                  </a:cubicBezTo>
                  <a:cubicBezTo>
                    <a:pt x="20838" y="8077"/>
                    <a:pt x="20584" y="8077"/>
                    <a:pt x="20584" y="8077"/>
                  </a:cubicBezTo>
                  <a:cubicBezTo>
                    <a:pt x="20584" y="7889"/>
                    <a:pt x="20584" y="7701"/>
                    <a:pt x="20584" y="7513"/>
                  </a:cubicBezTo>
                  <a:cubicBezTo>
                    <a:pt x="20584" y="7513"/>
                    <a:pt x="20838" y="7325"/>
                    <a:pt x="20838" y="7325"/>
                  </a:cubicBezTo>
                  <a:cubicBezTo>
                    <a:pt x="20584" y="7137"/>
                    <a:pt x="20584" y="7137"/>
                    <a:pt x="20329" y="6950"/>
                  </a:cubicBezTo>
                  <a:cubicBezTo>
                    <a:pt x="20075" y="6950"/>
                    <a:pt x="20075" y="6762"/>
                    <a:pt x="19821" y="6574"/>
                  </a:cubicBezTo>
                  <a:cubicBezTo>
                    <a:pt x="19821" y="6574"/>
                    <a:pt x="19567" y="6574"/>
                    <a:pt x="19567" y="6386"/>
                  </a:cubicBezTo>
                  <a:cubicBezTo>
                    <a:pt x="19567" y="6386"/>
                    <a:pt x="19567" y="6386"/>
                    <a:pt x="19567" y="6198"/>
                  </a:cubicBezTo>
                  <a:cubicBezTo>
                    <a:pt x="19567" y="6198"/>
                    <a:pt x="19567" y="6198"/>
                    <a:pt x="19567" y="6198"/>
                  </a:cubicBezTo>
                  <a:cubicBezTo>
                    <a:pt x="19567" y="6010"/>
                    <a:pt x="20075" y="6010"/>
                    <a:pt x="20075" y="5823"/>
                  </a:cubicBezTo>
                  <a:cubicBezTo>
                    <a:pt x="20075" y="5635"/>
                    <a:pt x="20075" y="5635"/>
                    <a:pt x="20075" y="5447"/>
                  </a:cubicBezTo>
                  <a:cubicBezTo>
                    <a:pt x="20075" y="5447"/>
                    <a:pt x="20329" y="5447"/>
                    <a:pt x="20329" y="5259"/>
                  </a:cubicBezTo>
                  <a:cubicBezTo>
                    <a:pt x="20329" y="5259"/>
                    <a:pt x="20075" y="4883"/>
                    <a:pt x="20075" y="4883"/>
                  </a:cubicBezTo>
                  <a:cubicBezTo>
                    <a:pt x="20075" y="4696"/>
                    <a:pt x="20075" y="4508"/>
                    <a:pt x="19821" y="4320"/>
                  </a:cubicBezTo>
                  <a:cubicBezTo>
                    <a:pt x="19821" y="4320"/>
                    <a:pt x="19821" y="3944"/>
                    <a:pt x="19821" y="3944"/>
                  </a:cubicBezTo>
                  <a:cubicBezTo>
                    <a:pt x="19821" y="3944"/>
                    <a:pt x="19821" y="3944"/>
                    <a:pt x="19821" y="3757"/>
                  </a:cubicBezTo>
                  <a:cubicBezTo>
                    <a:pt x="19821" y="3757"/>
                    <a:pt x="19821" y="3944"/>
                    <a:pt x="19567" y="3944"/>
                  </a:cubicBezTo>
                  <a:cubicBezTo>
                    <a:pt x="19313" y="3944"/>
                    <a:pt x="19059" y="3757"/>
                    <a:pt x="19059" y="3569"/>
                  </a:cubicBezTo>
                  <a:cubicBezTo>
                    <a:pt x="18805" y="3569"/>
                    <a:pt x="18805" y="3569"/>
                    <a:pt x="18805" y="3569"/>
                  </a:cubicBezTo>
                  <a:cubicBezTo>
                    <a:pt x="18805" y="3381"/>
                    <a:pt x="19059" y="3381"/>
                    <a:pt x="19059" y="3381"/>
                  </a:cubicBezTo>
                  <a:cubicBezTo>
                    <a:pt x="19059" y="3193"/>
                    <a:pt x="18805" y="3005"/>
                    <a:pt x="18551" y="3005"/>
                  </a:cubicBezTo>
                  <a:cubicBezTo>
                    <a:pt x="19059" y="2817"/>
                    <a:pt x="18551" y="2630"/>
                    <a:pt x="18551" y="2630"/>
                  </a:cubicBezTo>
                  <a:cubicBezTo>
                    <a:pt x="18296" y="2630"/>
                    <a:pt x="17788" y="2630"/>
                    <a:pt x="18042" y="2817"/>
                  </a:cubicBezTo>
                  <a:cubicBezTo>
                    <a:pt x="17788" y="2817"/>
                    <a:pt x="18042" y="2630"/>
                    <a:pt x="17788" y="2630"/>
                  </a:cubicBezTo>
                  <a:cubicBezTo>
                    <a:pt x="17788" y="2630"/>
                    <a:pt x="17788" y="2630"/>
                    <a:pt x="17788" y="2630"/>
                  </a:cubicBezTo>
                  <a:cubicBezTo>
                    <a:pt x="17788" y="2630"/>
                    <a:pt x="17788" y="2630"/>
                    <a:pt x="17534" y="2630"/>
                  </a:cubicBezTo>
                  <a:cubicBezTo>
                    <a:pt x="17534" y="2630"/>
                    <a:pt x="17788" y="2630"/>
                    <a:pt x="17788" y="2630"/>
                  </a:cubicBezTo>
                  <a:cubicBezTo>
                    <a:pt x="17534" y="2442"/>
                    <a:pt x="17534" y="2254"/>
                    <a:pt x="17280" y="2254"/>
                  </a:cubicBezTo>
                  <a:cubicBezTo>
                    <a:pt x="17280" y="2254"/>
                    <a:pt x="17280" y="2254"/>
                    <a:pt x="17280" y="2254"/>
                  </a:cubicBezTo>
                  <a:cubicBezTo>
                    <a:pt x="17026" y="2254"/>
                    <a:pt x="17026" y="2066"/>
                    <a:pt x="17026" y="2066"/>
                  </a:cubicBezTo>
                  <a:cubicBezTo>
                    <a:pt x="17026" y="2066"/>
                    <a:pt x="17026" y="2066"/>
                    <a:pt x="17026" y="2066"/>
                  </a:cubicBezTo>
                  <a:cubicBezTo>
                    <a:pt x="17026" y="1878"/>
                    <a:pt x="17026" y="1878"/>
                    <a:pt x="17026" y="1878"/>
                  </a:cubicBezTo>
                  <a:cubicBezTo>
                    <a:pt x="17026" y="1878"/>
                    <a:pt x="17026" y="1878"/>
                    <a:pt x="17026" y="1878"/>
                  </a:cubicBezTo>
                  <a:cubicBezTo>
                    <a:pt x="16772" y="1690"/>
                    <a:pt x="16518" y="2254"/>
                    <a:pt x="16264" y="1878"/>
                  </a:cubicBezTo>
                  <a:cubicBezTo>
                    <a:pt x="16264" y="2066"/>
                    <a:pt x="16264" y="2066"/>
                    <a:pt x="16264" y="1878"/>
                  </a:cubicBezTo>
                  <a:cubicBezTo>
                    <a:pt x="16264" y="1878"/>
                    <a:pt x="16264" y="1878"/>
                    <a:pt x="16009" y="2066"/>
                  </a:cubicBezTo>
                  <a:cubicBezTo>
                    <a:pt x="16264" y="1878"/>
                    <a:pt x="16264" y="1878"/>
                    <a:pt x="16264" y="1878"/>
                  </a:cubicBezTo>
                  <a:cubicBezTo>
                    <a:pt x="16009" y="1878"/>
                    <a:pt x="16009" y="2066"/>
                    <a:pt x="15755" y="2066"/>
                  </a:cubicBezTo>
                  <a:cubicBezTo>
                    <a:pt x="15755" y="2066"/>
                    <a:pt x="15755" y="2066"/>
                    <a:pt x="15755" y="2066"/>
                  </a:cubicBezTo>
                  <a:cubicBezTo>
                    <a:pt x="15755" y="2066"/>
                    <a:pt x="15247" y="2254"/>
                    <a:pt x="15501" y="2254"/>
                  </a:cubicBezTo>
                  <a:cubicBezTo>
                    <a:pt x="15247" y="2442"/>
                    <a:pt x="15501" y="2066"/>
                    <a:pt x="15501" y="2066"/>
                  </a:cubicBezTo>
                  <a:cubicBezTo>
                    <a:pt x="15501" y="2066"/>
                    <a:pt x="15501" y="2066"/>
                    <a:pt x="15501" y="2066"/>
                  </a:cubicBezTo>
                  <a:cubicBezTo>
                    <a:pt x="15501" y="1878"/>
                    <a:pt x="15755" y="1878"/>
                    <a:pt x="15755" y="2066"/>
                  </a:cubicBezTo>
                  <a:cubicBezTo>
                    <a:pt x="15755" y="1878"/>
                    <a:pt x="15755" y="1878"/>
                    <a:pt x="16009" y="1878"/>
                  </a:cubicBezTo>
                  <a:cubicBezTo>
                    <a:pt x="16009" y="1878"/>
                    <a:pt x="16009" y="1878"/>
                    <a:pt x="16009" y="1878"/>
                  </a:cubicBezTo>
                  <a:cubicBezTo>
                    <a:pt x="15755" y="1878"/>
                    <a:pt x="16009" y="1878"/>
                    <a:pt x="16009" y="1878"/>
                  </a:cubicBezTo>
                  <a:cubicBezTo>
                    <a:pt x="16009" y="1878"/>
                    <a:pt x="16009" y="1878"/>
                    <a:pt x="16264" y="1878"/>
                  </a:cubicBezTo>
                  <a:cubicBezTo>
                    <a:pt x="16264" y="1878"/>
                    <a:pt x="16772" y="1878"/>
                    <a:pt x="16518" y="1690"/>
                  </a:cubicBezTo>
                  <a:cubicBezTo>
                    <a:pt x="16518" y="1690"/>
                    <a:pt x="15755" y="1878"/>
                    <a:pt x="15755" y="1690"/>
                  </a:cubicBezTo>
                  <a:cubicBezTo>
                    <a:pt x="15501" y="1690"/>
                    <a:pt x="15501" y="2066"/>
                    <a:pt x="15247" y="2254"/>
                  </a:cubicBezTo>
                  <a:cubicBezTo>
                    <a:pt x="14993" y="2254"/>
                    <a:pt x="14993" y="2442"/>
                    <a:pt x="14739" y="2630"/>
                  </a:cubicBezTo>
                  <a:cubicBezTo>
                    <a:pt x="14739" y="2630"/>
                    <a:pt x="14739" y="2630"/>
                    <a:pt x="14739" y="2630"/>
                  </a:cubicBezTo>
                  <a:cubicBezTo>
                    <a:pt x="14739" y="2630"/>
                    <a:pt x="14739" y="2630"/>
                    <a:pt x="14739" y="2817"/>
                  </a:cubicBezTo>
                  <a:cubicBezTo>
                    <a:pt x="14739" y="2817"/>
                    <a:pt x="14739" y="2630"/>
                    <a:pt x="14739" y="2442"/>
                  </a:cubicBezTo>
                  <a:cubicBezTo>
                    <a:pt x="14485" y="2630"/>
                    <a:pt x="13976" y="2442"/>
                    <a:pt x="13722" y="2630"/>
                  </a:cubicBezTo>
                  <a:cubicBezTo>
                    <a:pt x="13722" y="2630"/>
                    <a:pt x="13722" y="3005"/>
                    <a:pt x="13468" y="3005"/>
                  </a:cubicBezTo>
                  <a:cubicBezTo>
                    <a:pt x="13468" y="3005"/>
                    <a:pt x="13214" y="3193"/>
                    <a:pt x="13214" y="3381"/>
                  </a:cubicBezTo>
                  <a:cubicBezTo>
                    <a:pt x="13214" y="3381"/>
                    <a:pt x="12960" y="3193"/>
                    <a:pt x="12960" y="3193"/>
                  </a:cubicBezTo>
                  <a:cubicBezTo>
                    <a:pt x="12960" y="3193"/>
                    <a:pt x="12960" y="3193"/>
                    <a:pt x="12706" y="3193"/>
                  </a:cubicBezTo>
                  <a:cubicBezTo>
                    <a:pt x="12706" y="3193"/>
                    <a:pt x="12706" y="3193"/>
                    <a:pt x="12706" y="3193"/>
                  </a:cubicBezTo>
                  <a:cubicBezTo>
                    <a:pt x="12706" y="3005"/>
                    <a:pt x="12452" y="3005"/>
                    <a:pt x="12198" y="3193"/>
                  </a:cubicBezTo>
                  <a:cubicBezTo>
                    <a:pt x="12198" y="3193"/>
                    <a:pt x="11944" y="3193"/>
                    <a:pt x="11944" y="3193"/>
                  </a:cubicBezTo>
                  <a:cubicBezTo>
                    <a:pt x="11944" y="3193"/>
                    <a:pt x="11944" y="3193"/>
                    <a:pt x="11944" y="3193"/>
                  </a:cubicBezTo>
                  <a:cubicBezTo>
                    <a:pt x="11689" y="3005"/>
                    <a:pt x="11689" y="3005"/>
                    <a:pt x="11689" y="3005"/>
                  </a:cubicBezTo>
                  <a:cubicBezTo>
                    <a:pt x="11689" y="2817"/>
                    <a:pt x="11689" y="2817"/>
                    <a:pt x="11944" y="2817"/>
                  </a:cubicBezTo>
                  <a:cubicBezTo>
                    <a:pt x="12452" y="2630"/>
                    <a:pt x="12452" y="2442"/>
                    <a:pt x="12452" y="2066"/>
                  </a:cubicBezTo>
                  <a:cubicBezTo>
                    <a:pt x="12452" y="2066"/>
                    <a:pt x="12452" y="2066"/>
                    <a:pt x="12452" y="1878"/>
                  </a:cubicBezTo>
                  <a:cubicBezTo>
                    <a:pt x="12452" y="1878"/>
                    <a:pt x="12198" y="2066"/>
                    <a:pt x="12198" y="2066"/>
                  </a:cubicBezTo>
                  <a:cubicBezTo>
                    <a:pt x="12198" y="2066"/>
                    <a:pt x="12198" y="2066"/>
                    <a:pt x="12198" y="1878"/>
                  </a:cubicBezTo>
                  <a:cubicBezTo>
                    <a:pt x="11944" y="1878"/>
                    <a:pt x="11944" y="2066"/>
                    <a:pt x="11689" y="2254"/>
                  </a:cubicBezTo>
                  <a:cubicBezTo>
                    <a:pt x="11435" y="2254"/>
                    <a:pt x="11181" y="2066"/>
                    <a:pt x="10927" y="1878"/>
                  </a:cubicBezTo>
                  <a:cubicBezTo>
                    <a:pt x="10673" y="1878"/>
                    <a:pt x="10673" y="1690"/>
                    <a:pt x="10419" y="1878"/>
                  </a:cubicBezTo>
                  <a:cubicBezTo>
                    <a:pt x="10419" y="1878"/>
                    <a:pt x="10419" y="1878"/>
                    <a:pt x="10419" y="1878"/>
                  </a:cubicBezTo>
                  <a:cubicBezTo>
                    <a:pt x="10165" y="2066"/>
                    <a:pt x="10165" y="2066"/>
                    <a:pt x="10165" y="2066"/>
                  </a:cubicBezTo>
                  <a:cubicBezTo>
                    <a:pt x="10165" y="2066"/>
                    <a:pt x="10165" y="2066"/>
                    <a:pt x="10165" y="2066"/>
                  </a:cubicBezTo>
                  <a:cubicBezTo>
                    <a:pt x="10419" y="1878"/>
                    <a:pt x="10165" y="1878"/>
                    <a:pt x="10419" y="1690"/>
                  </a:cubicBezTo>
                  <a:cubicBezTo>
                    <a:pt x="10165" y="1503"/>
                    <a:pt x="9656" y="1878"/>
                    <a:pt x="9402" y="1690"/>
                  </a:cubicBezTo>
                  <a:cubicBezTo>
                    <a:pt x="9911" y="1690"/>
                    <a:pt x="9911" y="1315"/>
                    <a:pt x="9911" y="1127"/>
                  </a:cubicBezTo>
                  <a:cubicBezTo>
                    <a:pt x="9911" y="1127"/>
                    <a:pt x="9656" y="1127"/>
                    <a:pt x="9656" y="1127"/>
                  </a:cubicBezTo>
                  <a:cubicBezTo>
                    <a:pt x="9656" y="939"/>
                    <a:pt x="9911" y="939"/>
                    <a:pt x="9911" y="939"/>
                  </a:cubicBezTo>
                  <a:cubicBezTo>
                    <a:pt x="9656" y="939"/>
                    <a:pt x="9911" y="751"/>
                    <a:pt x="9656" y="751"/>
                  </a:cubicBezTo>
                  <a:cubicBezTo>
                    <a:pt x="9656" y="939"/>
                    <a:pt x="9402" y="751"/>
                    <a:pt x="9148" y="751"/>
                  </a:cubicBezTo>
                  <a:cubicBezTo>
                    <a:pt x="9148" y="751"/>
                    <a:pt x="8894" y="751"/>
                    <a:pt x="8894" y="563"/>
                  </a:cubicBezTo>
                  <a:cubicBezTo>
                    <a:pt x="8640" y="563"/>
                    <a:pt x="8386" y="751"/>
                    <a:pt x="8386" y="751"/>
                  </a:cubicBezTo>
                  <a:cubicBezTo>
                    <a:pt x="8132" y="751"/>
                    <a:pt x="8132" y="751"/>
                    <a:pt x="8132" y="751"/>
                  </a:cubicBezTo>
                  <a:cubicBezTo>
                    <a:pt x="7878" y="751"/>
                    <a:pt x="7878" y="563"/>
                    <a:pt x="7878" y="563"/>
                  </a:cubicBezTo>
                  <a:cubicBezTo>
                    <a:pt x="7878" y="563"/>
                    <a:pt x="7624" y="563"/>
                    <a:pt x="7624" y="563"/>
                  </a:cubicBezTo>
                  <a:cubicBezTo>
                    <a:pt x="7369" y="376"/>
                    <a:pt x="6607" y="188"/>
                    <a:pt x="6607" y="563"/>
                  </a:cubicBezTo>
                  <a:cubicBezTo>
                    <a:pt x="6607" y="751"/>
                    <a:pt x="6861" y="939"/>
                    <a:pt x="6861" y="939"/>
                  </a:cubicBezTo>
                  <a:cubicBezTo>
                    <a:pt x="6861" y="1127"/>
                    <a:pt x="7369" y="1127"/>
                    <a:pt x="7115" y="1315"/>
                  </a:cubicBezTo>
                  <a:cubicBezTo>
                    <a:pt x="7115" y="1315"/>
                    <a:pt x="7115" y="1315"/>
                    <a:pt x="7115" y="1315"/>
                  </a:cubicBezTo>
                  <a:cubicBezTo>
                    <a:pt x="7115" y="1315"/>
                    <a:pt x="7369" y="1503"/>
                    <a:pt x="7369" y="1503"/>
                  </a:cubicBezTo>
                  <a:cubicBezTo>
                    <a:pt x="7624" y="1690"/>
                    <a:pt x="7624" y="1690"/>
                    <a:pt x="7369" y="1878"/>
                  </a:cubicBezTo>
                  <a:cubicBezTo>
                    <a:pt x="7115" y="1878"/>
                    <a:pt x="6607" y="1878"/>
                    <a:pt x="6607" y="2066"/>
                  </a:cubicBezTo>
                  <a:cubicBezTo>
                    <a:pt x="6607" y="2066"/>
                    <a:pt x="6607" y="2066"/>
                    <a:pt x="6861" y="2066"/>
                  </a:cubicBezTo>
                  <a:cubicBezTo>
                    <a:pt x="6607" y="2066"/>
                    <a:pt x="6353" y="2254"/>
                    <a:pt x="6607" y="2254"/>
                  </a:cubicBezTo>
                  <a:cubicBezTo>
                    <a:pt x="6861" y="2254"/>
                    <a:pt x="7115" y="2254"/>
                    <a:pt x="7115" y="2254"/>
                  </a:cubicBezTo>
                  <a:cubicBezTo>
                    <a:pt x="7115" y="2254"/>
                    <a:pt x="7115" y="2254"/>
                    <a:pt x="7115" y="2254"/>
                  </a:cubicBezTo>
                  <a:cubicBezTo>
                    <a:pt x="7369" y="2254"/>
                    <a:pt x="7369" y="2254"/>
                    <a:pt x="7369" y="2066"/>
                  </a:cubicBezTo>
                  <a:cubicBezTo>
                    <a:pt x="7369" y="2254"/>
                    <a:pt x="7115" y="2254"/>
                    <a:pt x="7115" y="2254"/>
                  </a:cubicBezTo>
                  <a:cubicBezTo>
                    <a:pt x="7115" y="2442"/>
                    <a:pt x="7115" y="2442"/>
                    <a:pt x="7115" y="2442"/>
                  </a:cubicBezTo>
                  <a:cubicBezTo>
                    <a:pt x="7115" y="2442"/>
                    <a:pt x="7115" y="2630"/>
                    <a:pt x="7115" y="2630"/>
                  </a:cubicBezTo>
                  <a:cubicBezTo>
                    <a:pt x="7115" y="2817"/>
                    <a:pt x="7115" y="2630"/>
                    <a:pt x="7369" y="2630"/>
                  </a:cubicBezTo>
                  <a:cubicBezTo>
                    <a:pt x="7369" y="2630"/>
                    <a:pt x="7369" y="2630"/>
                    <a:pt x="7369" y="2630"/>
                  </a:cubicBezTo>
                  <a:cubicBezTo>
                    <a:pt x="7624" y="2817"/>
                    <a:pt x="7624" y="2817"/>
                    <a:pt x="7624" y="2817"/>
                  </a:cubicBezTo>
                  <a:cubicBezTo>
                    <a:pt x="7624" y="3193"/>
                    <a:pt x="7369" y="2817"/>
                    <a:pt x="7115" y="3005"/>
                  </a:cubicBezTo>
                  <a:cubicBezTo>
                    <a:pt x="7115" y="3005"/>
                    <a:pt x="7369" y="3193"/>
                    <a:pt x="7369" y="3381"/>
                  </a:cubicBezTo>
                  <a:cubicBezTo>
                    <a:pt x="7369" y="3381"/>
                    <a:pt x="7369" y="3381"/>
                    <a:pt x="7624" y="3381"/>
                  </a:cubicBezTo>
                  <a:cubicBezTo>
                    <a:pt x="7878" y="3381"/>
                    <a:pt x="8132" y="3381"/>
                    <a:pt x="8386" y="3569"/>
                  </a:cubicBezTo>
                  <a:cubicBezTo>
                    <a:pt x="8386" y="3569"/>
                    <a:pt x="8386" y="3757"/>
                    <a:pt x="8640" y="3757"/>
                  </a:cubicBezTo>
                  <a:cubicBezTo>
                    <a:pt x="8640" y="3944"/>
                    <a:pt x="8640" y="3944"/>
                    <a:pt x="8640" y="3944"/>
                  </a:cubicBezTo>
                  <a:cubicBezTo>
                    <a:pt x="8640" y="3944"/>
                    <a:pt x="8640" y="3944"/>
                    <a:pt x="8640" y="4132"/>
                  </a:cubicBezTo>
                  <a:cubicBezTo>
                    <a:pt x="8894" y="4132"/>
                    <a:pt x="8894" y="4320"/>
                    <a:pt x="9148" y="4320"/>
                  </a:cubicBezTo>
                  <a:cubicBezTo>
                    <a:pt x="9148" y="4320"/>
                    <a:pt x="9402" y="4320"/>
                    <a:pt x="9402" y="4508"/>
                  </a:cubicBezTo>
                  <a:cubicBezTo>
                    <a:pt x="8894" y="4508"/>
                    <a:pt x="8640" y="3944"/>
                    <a:pt x="8386" y="3757"/>
                  </a:cubicBezTo>
                  <a:cubicBezTo>
                    <a:pt x="8132" y="3569"/>
                    <a:pt x="8132" y="3569"/>
                    <a:pt x="7878" y="3569"/>
                  </a:cubicBezTo>
                  <a:cubicBezTo>
                    <a:pt x="7624" y="3569"/>
                    <a:pt x="7369" y="3569"/>
                    <a:pt x="7115" y="3569"/>
                  </a:cubicBezTo>
                  <a:cubicBezTo>
                    <a:pt x="7115" y="3569"/>
                    <a:pt x="7115" y="3569"/>
                    <a:pt x="6861" y="3569"/>
                  </a:cubicBezTo>
                  <a:cubicBezTo>
                    <a:pt x="6861" y="3381"/>
                    <a:pt x="6607" y="3381"/>
                    <a:pt x="6607" y="3381"/>
                  </a:cubicBezTo>
                  <a:cubicBezTo>
                    <a:pt x="6353" y="3569"/>
                    <a:pt x="6353" y="3944"/>
                    <a:pt x="6353" y="3944"/>
                  </a:cubicBezTo>
                  <a:cubicBezTo>
                    <a:pt x="6353" y="4132"/>
                    <a:pt x="6607" y="4320"/>
                    <a:pt x="6353" y="4508"/>
                  </a:cubicBezTo>
                  <a:cubicBezTo>
                    <a:pt x="6353" y="4508"/>
                    <a:pt x="6353" y="4508"/>
                    <a:pt x="6353" y="4696"/>
                  </a:cubicBezTo>
                  <a:cubicBezTo>
                    <a:pt x="6353" y="4696"/>
                    <a:pt x="6353" y="4883"/>
                    <a:pt x="6353" y="4883"/>
                  </a:cubicBezTo>
                  <a:cubicBezTo>
                    <a:pt x="6353" y="4883"/>
                    <a:pt x="6353" y="4696"/>
                    <a:pt x="6353" y="4508"/>
                  </a:cubicBezTo>
                  <a:cubicBezTo>
                    <a:pt x="6353" y="4508"/>
                    <a:pt x="6353" y="4508"/>
                    <a:pt x="6353" y="4508"/>
                  </a:cubicBezTo>
                  <a:cubicBezTo>
                    <a:pt x="6353" y="4320"/>
                    <a:pt x="6099" y="4320"/>
                    <a:pt x="6099" y="4320"/>
                  </a:cubicBezTo>
                  <a:cubicBezTo>
                    <a:pt x="6099" y="4320"/>
                    <a:pt x="6099" y="4132"/>
                    <a:pt x="5845" y="4132"/>
                  </a:cubicBezTo>
                  <a:cubicBezTo>
                    <a:pt x="5591" y="4320"/>
                    <a:pt x="5591" y="4320"/>
                    <a:pt x="5591" y="4508"/>
                  </a:cubicBezTo>
                  <a:cubicBezTo>
                    <a:pt x="6099" y="4508"/>
                    <a:pt x="5845" y="4696"/>
                    <a:pt x="5845" y="4883"/>
                  </a:cubicBezTo>
                  <a:cubicBezTo>
                    <a:pt x="5591" y="4883"/>
                    <a:pt x="5591" y="4696"/>
                    <a:pt x="5336" y="4696"/>
                  </a:cubicBezTo>
                  <a:cubicBezTo>
                    <a:pt x="5082" y="4508"/>
                    <a:pt x="5591" y="4696"/>
                    <a:pt x="5591" y="4320"/>
                  </a:cubicBezTo>
                  <a:cubicBezTo>
                    <a:pt x="5591" y="4320"/>
                    <a:pt x="5336" y="4320"/>
                    <a:pt x="5336" y="4320"/>
                  </a:cubicBezTo>
                  <a:cubicBezTo>
                    <a:pt x="5336" y="4132"/>
                    <a:pt x="5336" y="4132"/>
                    <a:pt x="5082" y="3944"/>
                  </a:cubicBezTo>
                  <a:cubicBezTo>
                    <a:pt x="5082" y="3944"/>
                    <a:pt x="5336" y="3944"/>
                    <a:pt x="5082" y="3944"/>
                  </a:cubicBezTo>
                  <a:cubicBezTo>
                    <a:pt x="4828" y="3944"/>
                    <a:pt x="4574" y="3944"/>
                    <a:pt x="4574" y="3944"/>
                  </a:cubicBezTo>
                  <a:cubicBezTo>
                    <a:pt x="4320" y="3944"/>
                    <a:pt x="4066" y="3944"/>
                    <a:pt x="4066" y="3944"/>
                  </a:cubicBezTo>
                  <a:cubicBezTo>
                    <a:pt x="4066" y="3944"/>
                    <a:pt x="3812" y="3944"/>
                    <a:pt x="3812" y="3944"/>
                  </a:cubicBezTo>
                  <a:cubicBezTo>
                    <a:pt x="3558" y="3944"/>
                    <a:pt x="3049" y="4132"/>
                    <a:pt x="3049" y="4320"/>
                  </a:cubicBezTo>
                  <a:cubicBezTo>
                    <a:pt x="3049" y="4320"/>
                    <a:pt x="3049" y="4320"/>
                    <a:pt x="3049" y="4508"/>
                  </a:cubicBezTo>
                  <a:cubicBezTo>
                    <a:pt x="3049" y="4508"/>
                    <a:pt x="3049" y="4508"/>
                    <a:pt x="2795" y="4508"/>
                  </a:cubicBezTo>
                  <a:cubicBezTo>
                    <a:pt x="2795" y="4508"/>
                    <a:pt x="2795" y="4696"/>
                    <a:pt x="2795" y="4696"/>
                  </a:cubicBezTo>
                  <a:cubicBezTo>
                    <a:pt x="2795" y="4696"/>
                    <a:pt x="2795" y="4883"/>
                    <a:pt x="2795" y="5071"/>
                  </a:cubicBezTo>
                  <a:cubicBezTo>
                    <a:pt x="3049" y="5071"/>
                    <a:pt x="3558" y="4883"/>
                    <a:pt x="3558" y="5071"/>
                  </a:cubicBezTo>
                  <a:cubicBezTo>
                    <a:pt x="3049" y="4883"/>
                    <a:pt x="3304" y="6010"/>
                    <a:pt x="3049" y="6198"/>
                  </a:cubicBezTo>
                  <a:cubicBezTo>
                    <a:pt x="3049" y="6386"/>
                    <a:pt x="3049" y="6574"/>
                    <a:pt x="2795" y="6574"/>
                  </a:cubicBezTo>
                  <a:cubicBezTo>
                    <a:pt x="2795" y="6762"/>
                    <a:pt x="3049" y="6950"/>
                    <a:pt x="2795" y="7137"/>
                  </a:cubicBezTo>
                  <a:cubicBezTo>
                    <a:pt x="2795" y="7137"/>
                    <a:pt x="2287" y="6950"/>
                    <a:pt x="2287" y="6950"/>
                  </a:cubicBezTo>
                  <a:cubicBezTo>
                    <a:pt x="2033" y="7137"/>
                    <a:pt x="2033" y="7137"/>
                    <a:pt x="2287" y="7325"/>
                  </a:cubicBezTo>
                  <a:cubicBezTo>
                    <a:pt x="2033" y="7325"/>
                    <a:pt x="2033" y="7325"/>
                    <a:pt x="2033" y="7325"/>
                  </a:cubicBezTo>
                  <a:cubicBezTo>
                    <a:pt x="2033" y="7513"/>
                    <a:pt x="2033" y="7513"/>
                    <a:pt x="2287" y="7513"/>
                  </a:cubicBezTo>
                  <a:cubicBezTo>
                    <a:pt x="2287" y="7701"/>
                    <a:pt x="2541" y="7701"/>
                    <a:pt x="2795" y="7513"/>
                  </a:cubicBezTo>
                  <a:cubicBezTo>
                    <a:pt x="2795" y="7701"/>
                    <a:pt x="3049" y="8077"/>
                    <a:pt x="2795" y="8264"/>
                  </a:cubicBezTo>
                  <a:cubicBezTo>
                    <a:pt x="2795" y="8264"/>
                    <a:pt x="2541" y="8452"/>
                    <a:pt x="2287" y="8452"/>
                  </a:cubicBezTo>
                  <a:cubicBezTo>
                    <a:pt x="2287" y="8640"/>
                    <a:pt x="2033" y="8640"/>
                    <a:pt x="2033" y="8640"/>
                  </a:cubicBezTo>
                  <a:cubicBezTo>
                    <a:pt x="2033" y="8828"/>
                    <a:pt x="2541" y="8828"/>
                    <a:pt x="2287" y="9016"/>
                  </a:cubicBezTo>
                  <a:cubicBezTo>
                    <a:pt x="2287" y="9203"/>
                    <a:pt x="1525" y="9391"/>
                    <a:pt x="1271" y="9203"/>
                  </a:cubicBezTo>
                  <a:cubicBezTo>
                    <a:pt x="1271" y="9391"/>
                    <a:pt x="1271" y="9391"/>
                    <a:pt x="1271" y="9391"/>
                  </a:cubicBezTo>
                  <a:cubicBezTo>
                    <a:pt x="1271" y="9203"/>
                    <a:pt x="762" y="9203"/>
                    <a:pt x="762" y="9203"/>
                  </a:cubicBezTo>
                  <a:cubicBezTo>
                    <a:pt x="762" y="9203"/>
                    <a:pt x="762" y="9203"/>
                    <a:pt x="762" y="9203"/>
                  </a:cubicBezTo>
                  <a:cubicBezTo>
                    <a:pt x="762" y="9203"/>
                    <a:pt x="254" y="9203"/>
                    <a:pt x="254" y="9391"/>
                  </a:cubicBezTo>
                  <a:cubicBezTo>
                    <a:pt x="254" y="9391"/>
                    <a:pt x="254" y="9579"/>
                    <a:pt x="254" y="9579"/>
                  </a:cubicBezTo>
                  <a:cubicBezTo>
                    <a:pt x="254" y="9579"/>
                    <a:pt x="508" y="9579"/>
                    <a:pt x="508" y="9579"/>
                  </a:cubicBezTo>
                  <a:cubicBezTo>
                    <a:pt x="508" y="9579"/>
                    <a:pt x="508" y="9579"/>
                    <a:pt x="508" y="9579"/>
                  </a:cubicBezTo>
                  <a:cubicBezTo>
                    <a:pt x="508" y="9767"/>
                    <a:pt x="508" y="9767"/>
                    <a:pt x="508" y="9767"/>
                  </a:cubicBezTo>
                  <a:cubicBezTo>
                    <a:pt x="508" y="9767"/>
                    <a:pt x="762" y="9767"/>
                    <a:pt x="762" y="9767"/>
                  </a:cubicBezTo>
                  <a:cubicBezTo>
                    <a:pt x="762" y="9955"/>
                    <a:pt x="508" y="9955"/>
                    <a:pt x="762" y="9955"/>
                  </a:cubicBezTo>
                  <a:cubicBezTo>
                    <a:pt x="762" y="10143"/>
                    <a:pt x="762" y="10143"/>
                    <a:pt x="1016" y="10330"/>
                  </a:cubicBezTo>
                  <a:cubicBezTo>
                    <a:pt x="1016" y="10518"/>
                    <a:pt x="1016" y="10518"/>
                    <a:pt x="1016" y="10706"/>
                  </a:cubicBezTo>
                  <a:cubicBezTo>
                    <a:pt x="762" y="10894"/>
                    <a:pt x="508" y="10894"/>
                    <a:pt x="508" y="11082"/>
                  </a:cubicBezTo>
                  <a:cubicBezTo>
                    <a:pt x="508" y="11270"/>
                    <a:pt x="762" y="11082"/>
                    <a:pt x="762" y="11082"/>
                  </a:cubicBezTo>
                  <a:cubicBezTo>
                    <a:pt x="762" y="11082"/>
                    <a:pt x="762" y="11082"/>
                    <a:pt x="762" y="11082"/>
                  </a:cubicBezTo>
                  <a:cubicBezTo>
                    <a:pt x="762" y="11270"/>
                    <a:pt x="762" y="11270"/>
                    <a:pt x="762" y="11270"/>
                  </a:cubicBezTo>
                  <a:cubicBezTo>
                    <a:pt x="762" y="11270"/>
                    <a:pt x="508" y="11270"/>
                    <a:pt x="508" y="11457"/>
                  </a:cubicBezTo>
                  <a:cubicBezTo>
                    <a:pt x="508" y="11457"/>
                    <a:pt x="254" y="11457"/>
                    <a:pt x="254" y="11457"/>
                  </a:cubicBezTo>
                  <a:cubicBezTo>
                    <a:pt x="254" y="11645"/>
                    <a:pt x="254" y="11457"/>
                    <a:pt x="0" y="11457"/>
                  </a:cubicBezTo>
                  <a:cubicBezTo>
                    <a:pt x="0" y="11457"/>
                    <a:pt x="254" y="11645"/>
                    <a:pt x="254" y="11645"/>
                  </a:cubicBezTo>
                  <a:cubicBezTo>
                    <a:pt x="254" y="11645"/>
                    <a:pt x="254" y="11645"/>
                    <a:pt x="508" y="11645"/>
                  </a:cubicBezTo>
                  <a:cubicBezTo>
                    <a:pt x="508" y="11833"/>
                    <a:pt x="508" y="11833"/>
                    <a:pt x="508" y="11833"/>
                  </a:cubicBezTo>
                  <a:cubicBezTo>
                    <a:pt x="508" y="11833"/>
                    <a:pt x="508" y="12021"/>
                    <a:pt x="508" y="12021"/>
                  </a:cubicBezTo>
                  <a:cubicBezTo>
                    <a:pt x="508" y="12021"/>
                    <a:pt x="508" y="12209"/>
                    <a:pt x="254" y="12209"/>
                  </a:cubicBezTo>
                  <a:cubicBezTo>
                    <a:pt x="508" y="12209"/>
                    <a:pt x="508" y="12397"/>
                    <a:pt x="508" y="12397"/>
                  </a:cubicBezTo>
                  <a:cubicBezTo>
                    <a:pt x="508" y="12397"/>
                    <a:pt x="508" y="12397"/>
                    <a:pt x="508" y="12397"/>
                  </a:cubicBezTo>
                  <a:cubicBezTo>
                    <a:pt x="508" y="12397"/>
                    <a:pt x="508" y="12397"/>
                    <a:pt x="508" y="12397"/>
                  </a:cubicBezTo>
                  <a:cubicBezTo>
                    <a:pt x="762" y="12584"/>
                    <a:pt x="762" y="12772"/>
                    <a:pt x="1016" y="12772"/>
                  </a:cubicBezTo>
                  <a:cubicBezTo>
                    <a:pt x="1016" y="12772"/>
                    <a:pt x="762" y="12960"/>
                    <a:pt x="762" y="12960"/>
                  </a:cubicBezTo>
                  <a:cubicBezTo>
                    <a:pt x="762" y="13148"/>
                    <a:pt x="1016" y="12960"/>
                    <a:pt x="1271" y="12960"/>
                  </a:cubicBezTo>
                  <a:cubicBezTo>
                    <a:pt x="1271" y="13148"/>
                    <a:pt x="1271" y="13148"/>
                    <a:pt x="1271" y="13148"/>
                  </a:cubicBezTo>
                  <a:cubicBezTo>
                    <a:pt x="1271" y="13148"/>
                    <a:pt x="1271" y="13523"/>
                    <a:pt x="1271" y="13523"/>
                  </a:cubicBezTo>
                  <a:cubicBezTo>
                    <a:pt x="1271" y="13523"/>
                    <a:pt x="1271" y="13523"/>
                    <a:pt x="1016" y="13523"/>
                  </a:cubicBezTo>
                  <a:cubicBezTo>
                    <a:pt x="1016" y="13523"/>
                    <a:pt x="1016" y="13711"/>
                    <a:pt x="1016" y="13711"/>
                  </a:cubicBezTo>
                  <a:cubicBezTo>
                    <a:pt x="762" y="13711"/>
                    <a:pt x="762" y="13711"/>
                    <a:pt x="762" y="13899"/>
                  </a:cubicBezTo>
                  <a:cubicBezTo>
                    <a:pt x="762" y="13899"/>
                    <a:pt x="762" y="14087"/>
                    <a:pt x="762" y="14087"/>
                  </a:cubicBezTo>
                  <a:cubicBezTo>
                    <a:pt x="762" y="14275"/>
                    <a:pt x="762" y="14463"/>
                    <a:pt x="762" y="14463"/>
                  </a:cubicBezTo>
                  <a:cubicBezTo>
                    <a:pt x="762" y="14463"/>
                    <a:pt x="762" y="14463"/>
                    <a:pt x="762" y="14463"/>
                  </a:cubicBezTo>
                  <a:cubicBezTo>
                    <a:pt x="1016" y="14838"/>
                    <a:pt x="1271" y="14838"/>
                    <a:pt x="1525" y="14838"/>
                  </a:cubicBezTo>
                  <a:cubicBezTo>
                    <a:pt x="1525" y="15026"/>
                    <a:pt x="1525" y="15026"/>
                    <a:pt x="1525" y="15214"/>
                  </a:cubicBezTo>
                  <a:cubicBezTo>
                    <a:pt x="1525" y="15214"/>
                    <a:pt x="1525" y="15214"/>
                    <a:pt x="1525" y="15214"/>
                  </a:cubicBezTo>
                  <a:cubicBezTo>
                    <a:pt x="1271" y="15402"/>
                    <a:pt x="1271" y="15590"/>
                    <a:pt x="1271" y="15777"/>
                  </a:cubicBezTo>
                  <a:cubicBezTo>
                    <a:pt x="1525" y="15777"/>
                    <a:pt x="1779" y="15965"/>
                    <a:pt x="1779" y="16153"/>
                  </a:cubicBezTo>
                  <a:cubicBezTo>
                    <a:pt x="1779" y="16153"/>
                    <a:pt x="1779" y="16153"/>
                    <a:pt x="1779" y="16153"/>
                  </a:cubicBezTo>
                  <a:cubicBezTo>
                    <a:pt x="1779" y="16153"/>
                    <a:pt x="1779" y="16153"/>
                    <a:pt x="1779" y="16153"/>
                  </a:cubicBezTo>
                  <a:cubicBezTo>
                    <a:pt x="2033" y="16341"/>
                    <a:pt x="2033" y="16341"/>
                    <a:pt x="2033" y="16529"/>
                  </a:cubicBezTo>
                  <a:cubicBezTo>
                    <a:pt x="2033" y="16529"/>
                    <a:pt x="2033" y="16529"/>
                    <a:pt x="2033" y="16529"/>
                  </a:cubicBezTo>
                  <a:cubicBezTo>
                    <a:pt x="2033" y="16529"/>
                    <a:pt x="2287" y="16717"/>
                    <a:pt x="2287" y="16717"/>
                  </a:cubicBezTo>
                  <a:cubicBezTo>
                    <a:pt x="2541" y="16529"/>
                    <a:pt x="2287" y="16341"/>
                    <a:pt x="2541" y="16529"/>
                  </a:cubicBezTo>
                  <a:cubicBezTo>
                    <a:pt x="2795" y="16529"/>
                    <a:pt x="2795" y="16529"/>
                    <a:pt x="2795" y="16717"/>
                  </a:cubicBezTo>
                  <a:cubicBezTo>
                    <a:pt x="2795" y="16717"/>
                    <a:pt x="3049" y="16717"/>
                    <a:pt x="3049" y="16717"/>
                  </a:cubicBezTo>
                  <a:cubicBezTo>
                    <a:pt x="2795" y="16717"/>
                    <a:pt x="3049" y="16717"/>
                    <a:pt x="3049" y="16717"/>
                  </a:cubicBezTo>
                  <a:cubicBezTo>
                    <a:pt x="3304" y="16717"/>
                    <a:pt x="3304" y="16717"/>
                    <a:pt x="3558" y="16717"/>
                  </a:cubicBezTo>
                  <a:cubicBezTo>
                    <a:pt x="3558" y="16529"/>
                    <a:pt x="3812" y="16529"/>
                    <a:pt x="3812" y="16529"/>
                  </a:cubicBezTo>
                  <a:cubicBezTo>
                    <a:pt x="4066" y="16717"/>
                    <a:pt x="3812" y="16717"/>
                    <a:pt x="3812" y="16717"/>
                  </a:cubicBezTo>
                  <a:cubicBezTo>
                    <a:pt x="4066" y="16717"/>
                    <a:pt x="4066" y="16717"/>
                    <a:pt x="4066" y="16904"/>
                  </a:cubicBezTo>
                  <a:cubicBezTo>
                    <a:pt x="4320" y="16904"/>
                    <a:pt x="4320" y="16904"/>
                    <a:pt x="4574" y="16904"/>
                  </a:cubicBezTo>
                  <a:cubicBezTo>
                    <a:pt x="4828" y="16904"/>
                    <a:pt x="5591" y="17092"/>
                    <a:pt x="5591" y="17092"/>
                  </a:cubicBezTo>
                  <a:cubicBezTo>
                    <a:pt x="5591" y="17280"/>
                    <a:pt x="5336" y="17468"/>
                    <a:pt x="5336" y="17468"/>
                  </a:cubicBezTo>
                  <a:cubicBezTo>
                    <a:pt x="5336" y="17656"/>
                    <a:pt x="5336" y="17656"/>
                    <a:pt x="5082" y="17656"/>
                  </a:cubicBezTo>
                  <a:cubicBezTo>
                    <a:pt x="5082" y="17656"/>
                    <a:pt x="5082" y="17656"/>
                    <a:pt x="5082" y="17656"/>
                  </a:cubicBezTo>
                  <a:cubicBezTo>
                    <a:pt x="5082" y="17656"/>
                    <a:pt x="5082" y="17656"/>
                    <a:pt x="5082" y="17656"/>
                  </a:cubicBezTo>
                  <a:cubicBezTo>
                    <a:pt x="4828" y="17843"/>
                    <a:pt x="4828" y="17843"/>
                    <a:pt x="4574" y="18031"/>
                  </a:cubicBezTo>
                  <a:cubicBezTo>
                    <a:pt x="4574" y="18031"/>
                    <a:pt x="4574" y="18219"/>
                    <a:pt x="4574" y="18219"/>
                  </a:cubicBezTo>
                  <a:cubicBezTo>
                    <a:pt x="4574" y="18219"/>
                    <a:pt x="4574" y="18407"/>
                    <a:pt x="4574" y="18407"/>
                  </a:cubicBezTo>
                  <a:cubicBezTo>
                    <a:pt x="4574" y="18595"/>
                    <a:pt x="4574" y="18595"/>
                    <a:pt x="4574" y="18783"/>
                  </a:cubicBezTo>
                  <a:cubicBezTo>
                    <a:pt x="4574" y="18783"/>
                    <a:pt x="4320" y="18970"/>
                    <a:pt x="4320" y="18970"/>
                  </a:cubicBezTo>
                  <a:cubicBezTo>
                    <a:pt x="4320" y="18970"/>
                    <a:pt x="4320" y="19158"/>
                    <a:pt x="4320" y="19346"/>
                  </a:cubicBezTo>
                  <a:cubicBezTo>
                    <a:pt x="4066" y="19346"/>
                    <a:pt x="4066" y="19346"/>
                    <a:pt x="4066" y="19346"/>
                  </a:cubicBezTo>
                  <a:cubicBezTo>
                    <a:pt x="4066" y="19534"/>
                    <a:pt x="4320" y="19534"/>
                    <a:pt x="4320" y="19534"/>
                  </a:cubicBezTo>
                  <a:cubicBezTo>
                    <a:pt x="4320" y="19722"/>
                    <a:pt x="4066" y="19910"/>
                    <a:pt x="4066" y="20097"/>
                  </a:cubicBezTo>
                  <a:cubicBezTo>
                    <a:pt x="4066" y="20097"/>
                    <a:pt x="4066" y="20285"/>
                    <a:pt x="4066" y="20473"/>
                  </a:cubicBezTo>
                  <a:cubicBezTo>
                    <a:pt x="4066" y="20473"/>
                    <a:pt x="4066" y="20661"/>
                    <a:pt x="4066" y="20661"/>
                  </a:cubicBezTo>
                  <a:cubicBezTo>
                    <a:pt x="4320" y="20661"/>
                    <a:pt x="4320" y="20661"/>
                    <a:pt x="4320" y="20661"/>
                  </a:cubicBezTo>
                  <a:cubicBezTo>
                    <a:pt x="4320" y="20661"/>
                    <a:pt x="4320" y="20661"/>
                    <a:pt x="4320" y="20661"/>
                  </a:cubicBezTo>
                  <a:cubicBezTo>
                    <a:pt x="4320" y="20849"/>
                    <a:pt x="4574" y="20849"/>
                    <a:pt x="4574" y="20661"/>
                  </a:cubicBezTo>
                  <a:cubicBezTo>
                    <a:pt x="4828" y="20661"/>
                    <a:pt x="4574" y="20661"/>
                    <a:pt x="4828" y="20661"/>
                  </a:cubicBezTo>
                  <a:cubicBezTo>
                    <a:pt x="4828" y="20661"/>
                    <a:pt x="4828" y="20661"/>
                    <a:pt x="4828" y="20849"/>
                  </a:cubicBezTo>
                  <a:cubicBezTo>
                    <a:pt x="5082" y="20849"/>
                    <a:pt x="5082" y="20849"/>
                    <a:pt x="5336" y="20661"/>
                  </a:cubicBezTo>
                  <a:cubicBezTo>
                    <a:pt x="5336" y="20661"/>
                    <a:pt x="5336" y="20661"/>
                    <a:pt x="5591" y="20661"/>
                  </a:cubicBezTo>
                  <a:cubicBezTo>
                    <a:pt x="5845" y="20661"/>
                    <a:pt x="5845" y="20661"/>
                    <a:pt x="5845" y="20661"/>
                  </a:cubicBezTo>
                  <a:cubicBezTo>
                    <a:pt x="5845" y="20661"/>
                    <a:pt x="6099" y="20661"/>
                    <a:pt x="6099" y="20661"/>
                  </a:cubicBezTo>
                  <a:cubicBezTo>
                    <a:pt x="6099" y="20661"/>
                    <a:pt x="6099" y="20661"/>
                    <a:pt x="6353" y="20661"/>
                  </a:cubicBezTo>
                  <a:cubicBezTo>
                    <a:pt x="6353" y="20661"/>
                    <a:pt x="6353" y="20661"/>
                    <a:pt x="6607" y="20661"/>
                  </a:cubicBezTo>
                  <a:cubicBezTo>
                    <a:pt x="6607" y="20661"/>
                    <a:pt x="6353" y="20473"/>
                    <a:pt x="6607" y="20661"/>
                  </a:cubicBezTo>
                  <a:cubicBezTo>
                    <a:pt x="6607" y="20285"/>
                    <a:pt x="6099" y="20661"/>
                    <a:pt x="6099" y="20473"/>
                  </a:cubicBezTo>
                  <a:cubicBezTo>
                    <a:pt x="6099" y="20285"/>
                    <a:pt x="6353" y="20285"/>
                    <a:pt x="6353" y="20285"/>
                  </a:cubicBezTo>
                  <a:cubicBezTo>
                    <a:pt x="6353" y="20097"/>
                    <a:pt x="6607" y="20097"/>
                    <a:pt x="6607" y="20285"/>
                  </a:cubicBezTo>
                  <a:cubicBezTo>
                    <a:pt x="6607" y="20097"/>
                    <a:pt x="6607" y="20097"/>
                    <a:pt x="6861" y="20285"/>
                  </a:cubicBezTo>
                  <a:cubicBezTo>
                    <a:pt x="6861" y="20285"/>
                    <a:pt x="6861" y="20473"/>
                    <a:pt x="6861" y="20473"/>
                  </a:cubicBezTo>
                  <a:cubicBezTo>
                    <a:pt x="6861" y="20285"/>
                    <a:pt x="7115" y="20285"/>
                    <a:pt x="7115" y="20473"/>
                  </a:cubicBezTo>
                  <a:cubicBezTo>
                    <a:pt x="7115" y="20473"/>
                    <a:pt x="7115" y="20473"/>
                    <a:pt x="7369" y="20473"/>
                  </a:cubicBezTo>
                  <a:cubicBezTo>
                    <a:pt x="7369" y="20473"/>
                    <a:pt x="7624" y="20473"/>
                    <a:pt x="7624" y="20473"/>
                  </a:cubicBezTo>
                  <a:cubicBezTo>
                    <a:pt x="8132" y="20473"/>
                    <a:pt x="8386" y="20661"/>
                    <a:pt x="8640" y="20849"/>
                  </a:cubicBezTo>
                  <a:cubicBezTo>
                    <a:pt x="8894" y="20849"/>
                    <a:pt x="8894" y="20849"/>
                    <a:pt x="9148" y="20849"/>
                  </a:cubicBezTo>
                  <a:cubicBezTo>
                    <a:pt x="9148" y="20849"/>
                    <a:pt x="9148" y="20661"/>
                    <a:pt x="9402" y="20661"/>
                  </a:cubicBezTo>
                  <a:cubicBezTo>
                    <a:pt x="9402" y="20661"/>
                    <a:pt x="9402" y="20849"/>
                    <a:pt x="9402" y="20849"/>
                  </a:cubicBezTo>
                  <a:cubicBezTo>
                    <a:pt x="9402" y="20849"/>
                    <a:pt x="9656" y="20849"/>
                    <a:pt x="9656" y="20849"/>
                  </a:cubicBezTo>
                  <a:cubicBezTo>
                    <a:pt x="9656" y="21037"/>
                    <a:pt x="9911" y="20849"/>
                    <a:pt x="9911" y="21037"/>
                  </a:cubicBezTo>
                  <a:cubicBezTo>
                    <a:pt x="9911" y="21037"/>
                    <a:pt x="9911" y="21224"/>
                    <a:pt x="9911" y="21224"/>
                  </a:cubicBezTo>
                  <a:cubicBezTo>
                    <a:pt x="10165" y="21224"/>
                    <a:pt x="10165" y="21224"/>
                    <a:pt x="10419" y="21224"/>
                  </a:cubicBezTo>
                  <a:cubicBezTo>
                    <a:pt x="10419" y="21224"/>
                    <a:pt x="10165" y="21412"/>
                    <a:pt x="10165" y="21412"/>
                  </a:cubicBezTo>
                  <a:cubicBezTo>
                    <a:pt x="10673" y="21600"/>
                    <a:pt x="10927" y="21037"/>
                    <a:pt x="10927" y="20661"/>
                  </a:cubicBezTo>
                  <a:cubicBezTo>
                    <a:pt x="10927" y="20661"/>
                    <a:pt x="10927" y="20849"/>
                    <a:pt x="10927" y="20849"/>
                  </a:cubicBezTo>
                  <a:cubicBezTo>
                    <a:pt x="11181" y="20849"/>
                    <a:pt x="10927" y="20849"/>
                    <a:pt x="11181" y="20849"/>
                  </a:cubicBezTo>
                  <a:cubicBezTo>
                    <a:pt x="11435" y="20849"/>
                    <a:pt x="11435" y="20849"/>
                    <a:pt x="11689" y="20849"/>
                  </a:cubicBezTo>
                  <a:cubicBezTo>
                    <a:pt x="11689" y="20849"/>
                    <a:pt x="11944" y="20849"/>
                    <a:pt x="11944" y="20849"/>
                  </a:cubicBezTo>
                  <a:cubicBezTo>
                    <a:pt x="11689" y="20849"/>
                    <a:pt x="11944" y="21037"/>
                    <a:pt x="12198" y="21037"/>
                  </a:cubicBezTo>
                  <a:cubicBezTo>
                    <a:pt x="12198" y="21224"/>
                    <a:pt x="12198" y="21224"/>
                    <a:pt x="12452" y="21224"/>
                  </a:cubicBezTo>
                  <a:cubicBezTo>
                    <a:pt x="12452" y="21224"/>
                    <a:pt x="12706" y="21037"/>
                    <a:pt x="12706" y="21037"/>
                  </a:cubicBezTo>
                  <a:cubicBezTo>
                    <a:pt x="12706" y="21037"/>
                    <a:pt x="12706" y="21224"/>
                    <a:pt x="12706" y="21224"/>
                  </a:cubicBezTo>
                  <a:cubicBezTo>
                    <a:pt x="12706" y="21224"/>
                    <a:pt x="12960" y="21037"/>
                    <a:pt x="12960" y="21037"/>
                  </a:cubicBezTo>
                  <a:cubicBezTo>
                    <a:pt x="13214" y="21037"/>
                    <a:pt x="13214" y="21037"/>
                    <a:pt x="12960" y="21037"/>
                  </a:cubicBezTo>
                  <a:cubicBezTo>
                    <a:pt x="13214" y="20849"/>
                    <a:pt x="13214" y="20849"/>
                    <a:pt x="13214" y="20849"/>
                  </a:cubicBezTo>
                  <a:cubicBezTo>
                    <a:pt x="13468" y="20849"/>
                    <a:pt x="13468" y="20849"/>
                    <a:pt x="13468" y="20849"/>
                  </a:cubicBezTo>
                  <a:cubicBezTo>
                    <a:pt x="13722" y="20661"/>
                    <a:pt x="13722" y="20661"/>
                    <a:pt x="13722" y="20661"/>
                  </a:cubicBezTo>
                  <a:cubicBezTo>
                    <a:pt x="13976" y="20661"/>
                    <a:pt x="13976" y="20661"/>
                    <a:pt x="14231" y="20661"/>
                  </a:cubicBezTo>
                  <a:cubicBezTo>
                    <a:pt x="14231" y="20661"/>
                    <a:pt x="14739" y="20661"/>
                    <a:pt x="14993" y="20661"/>
                  </a:cubicBezTo>
                  <a:cubicBezTo>
                    <a:pt x="15247" y="20473"/>
                    <a:pt x="14739" y="20285"/>
                    <a:pt x="14993" y="20285"/>
                  </a:cubicBezTo>
                  <a:cubicBezTo>
                    <a:pt x="14993" y="20473"/>
                    <a:pt x="15501" y="20473"/>
                    <a:pt x="15501" y="20473"/>
                  </a:cubicBezTo>
                  <a:cubicBezTo>
                    <a:pt x="15501" y="20473"/>
                    <a:pt x="15501" y="20473"/>
                    <a:pt x="15755" y="20661"/>
                  </a:cubicBezTo>
                  <a:cubicBezTo>
                    <a:pt x="15755" y="20661"/>
                    <a:pt x="15755" y="20473"/>
                    <a:pt x="16009" y="20473"/>
                  </a:cubicBezTo>
                  <a:cubicBezTo>
                    <a:pt x="16009" y="20473"/>
                    <a:pt x="16264" y="20473"/>
                    <a:pt x="16264" y="20473"/>
                  </a:cubicBezTo>
                  <a:cubicBezTo>
                    <a:pt x="16264" y="20473"/>
                    <a:pt x="16264" y="20661"/>
                    <a:pt x="16518" y="20661"/>
                  </a:cubicBezTo>
                  <a:cubicBezTo>
                    <a:pt x="16264" y="20661"/>
                    <a:pt x="16518" y="20849"/>
                    <a:pt x="16772" y="21037"/>
                  </a:cubicBezTo>
                  <a:cubicBezTo>
                    <a:pt x="17026" y="21037"/>
                    <a:pt x="17026" y="20849"/>
                    <a:pt x="17026" y="20849"/>
                  </a:cubicBezTo>
                  <a:cubicBezTo>
                    <a:pt x="17026" y="20661"/>
                    <a:pt x="17026" y="20473"/>
                    <a:pt x="17026" y="20285"/>
                  </a:cubicBezTo>
                  <a:cubicBezTo>
                    <a:pt x="16772" y="20285"/>
                    <a:pt x="16772" y="20473"/>
                    <a:pt x="16518" y="20285"/>
                  </a:cubicBezTo>
                  <a:cubicBezTo>
                    <a:pt x="16518" y="20285"/>
                    <a:pt x="16772" y="20285"/>
                    <a:pt x="16772" y="20097"/>
                  </a:cubicBezTo>
                  <a:cubicBezTo>
                    <a:pt x="16772" y="20097"/>
                    <a:pt x="16772" y="20097"/>
                    <a:pt x="16772" y="19910"/>
                  </a:cubicBezTo>
                  <a:cubicBezTo>
                    <a:pt x="16772" y="19910"/>
                    <a:pt x="16518" y="19722"/>
                    <a:pt x="16518" y="19534"/>
                  </a:cubicBezTo>
                  <a:cubicBezTo>
                    <a:pt x="16264" y="19534"/>
                    <a:pt x="16264" y="19346"/>
                    <a:pt x="16264" y="19346"/>
                  </a:cubicBezTo>
                  <a:cubicBezTo>
                    <a:pt x="16518" y="19158"/>
                    <a:pt x="16772" y="18970"/>
                    <a:pt x="17026" y="18970"/>
                  </a:cubicBezTo>
                  <a:cubicBezTo>
                    <a:pt x="17280" y="18783"/>
                    <a:pt x="17534" y="18970"/>
                    <a:pt x="17788" y="18783"/>
                  </a:cubicBezTo>
                  <a:cubicBezTo>
                    <a:pt x="17788" y="18595"/>
                    <a:pt x="17788" y="18595"/>
                    <a:pt x="17788" y="18407"/>
                  </a:cubicBezTo>
                  <a:cubicBezTo>
                    <a:pt x="18042" y="18407"/>
                    <a:pt x="17788" y="18219"/>
                    <a:pt x="17788" y="18219"/>
                  </a:cubicBezTo>
                  <a:cubicBezTo>
                    <a:pt x="18042" y="18031"/>
                    <a:pt x="18296" y="18219"/>
                    <a:pt x="18551" y="18219"/>
                  </a:cubicBezTo>
                  <a:cubicBezTo>
                    <a:pt x="18551" y="18219"/>
                    <a:pt x="18551" y="18219"/>
                    <a:pt x="18805" y="18031"/>
                  </a:cubicBezTo>
                  <a:cubicBezTo>
                    <a:pt x="18805" y="18031"/>
                    <a:pt x="18805" y="17843"/>
                    <a:pt x="18805" y="17843"/>
                  </a:cubicBezTo>
                  <a:cubicBezTo>
                    <a:pt x="18551" y="17843"/>
                    <a:pt x="18805" y="17656"/>
                    <a:pt x="18805" y="17656"/>
                  </a:cubicBezTo>
                  <a:cubicBezTo>
                    <a:pt x="18805" y="17468"/>
                    <a:pt x="18551" y="17468"/>
                    <a:pt x="18551" y="17280"/>
                  </a:cubicBezTo>
                  <a:cubicBezTo>
                    <a:pt x="18551" y="17280"/>
                    <a:pt x="18296" y="17280"/>
                    <a:pt x="18296" y="17280"/>
                  </a:cubicBezTo>
                  <a:cubicBezTo>
                    <a:pt x="18296" y="17280"/>
                    <a:pt x="18296" y="17092"/>
                    <a:pt x="18296" y="17092"/>
                  </a:cubicBezTo>
                  <a:cubicBezTo>
                    <a:pt x="18296" y="17092"/>
                    <a:pt x="18042" y="17092"/>
                    <a:pt x="18042" y="17092"/>
                  </a:cubicBezTo>
                  <a:cubicBezTo>
                    <a:pt x="17788" y="17092"/>
                    <a:pt x="17788" y="17092"/>
                    <a:pt x="17788" y="16904"/>
                  </a:cubicBezTo>
                  <a:cubicBezTo>
                    <a:pt x="17788" y="16904"/>
                    <a:pt x="17788" y="16904"/>
                    <a:pt x="17534" y="16717"/>
                  </a:cubicBezTo>
                  <a:cubicBezTo>
                    <a:pt x="17280" y="16717"/>
                    <a:pt x="17280" y="16717"/>
                    <a:pt x="17280" y="16529"/>
                  </a:cubicBezTo>
                  <a:cubicBezTo>
                    <a:pt x="17026" y="16529"/>
                    <a:pt x="16518" y="15965"/>
                    <a:pt x="16518" y="16153"/>
                  </a:cubicBezTo>
                  <a:cubicBezTo>
                    <a:pt x="16264" y="16153"/>
                    <a:pt x="16264" y="15965"/>
                    <a:pt x="16009" y="15777"/>
                  </a:cubicBezTo>
                  <a:cubicBezTo>
                    <a:pt x="16009" y="15777"/>
                    <a:pt x="16009" y="15590"/>
                    <a:pt x="16009" y="15590"/>
                  </a:cubicBezTo>
                  <a:cubicBezTo>
                    <a:pt x="15755" y="15590"/>
                    <a:pt x="15755" y="15402"/>
                    <a:pt x="15755" y="15402"/>
                  </a:cubicBezTo>
                  <a:cubicBezTo>
                    <a:pt x="15755" y="15402"/>
                    <a:pt x="15755" y="15402"/>
                    <a:pt x="15755" y="15402"/>
                  </a:cubicBezTo>
                  <a:cubicBezTo>
                    <a:pt x="15755" y="15402"/>
                    <a:pt x="15755" y="15214"/>
                    <a:pt x="15755" y="15214"/>
                  </a:cubicBezTo>
                  <a:cubicBezTo>
                    <a:pt x="15755" y="15214"/>
                    <a:pt x="15501" y="15214"/>
                    <a:pt x="15501" y="15026"/>
                  </a:cubicBezTo>
                  <a:cubicBezTo>
                    <a:pt x="15501" y="15026"/>
                    <a:pt x="15501" y="15026"/>
                    <a:pt x="15501" y="14838"/>
                  </a:cubicBezTo>
                  <a:cubicBezTo>
                    <a:pt x="15501" y="14838"/>
                    <a:pt x="15755" y="14838"/>
                    <a:pt x="15755" y="14650"/>
                  </a:cubicBezTo>
                  <a:cubicBezTo>
                    <a:pt x="15755" y="14463"/>
                    <a:pt x="15755" y="14650"/>
                    <a:pt x="15501" y="14463"/>
                  </a:cubicBezTo>
                  <a:cubicBezTo>
                    <a:pt x="15501" y="14463"/>
                    <a:pt x="15501" y="14463"/>
                    <a:pt x="15501" y="14463"/>
                  </a:cubicBezTo>
                  <a:cubicBezTo>
                    <a:pt x="15501" y="14463"/>
                    <a:pt x="15247" y="14275"/>
                    <a:pt x="15247" y="14275"/>
                  </a:cubicBezTo>
                  <a:cubicBezTo>
                    <a:pt x="15247" y="14275"/>
                    <a:pt x="15247" y="14275"/>
                    <a:pt x="14993" y="14087"/>
                  </a:cubicBezTo>
                  <a:cubicBezTo>
                    <a:pt x="14993" y="14087"/>
                    <a:pt x="14993" y="13899"/>
                    <a:pt x="14993" y="13899"/>
                  </a:cubicBezTo>
                  <a:cubicBezTo>
                    <a:pt x="14993" y="13899"/>
                    <a:pt x="14739" y="13711"/>
                    <a:pt x="14739" y="13711"/>
                  </a:cubicBezTo>
                  <a:cubicBezTo>
                    <a:pt x="14739" y="13711"/>
                    <a:pt x="14739" y="13523"/>
                    <a:pt x="14739" y="13523"/>
                  </a:cubicBezTo>
                  <a:cubicBezTo>
                    <a:pt x="14993" y="13523"/>
                    <a:pt x="14993" y="13711"/>
                    <a:pt x="14993" y="13711"/>
                  </a:cubicBezTo>
                  <a:cubicBezTo>
                    <a:pt x="14993" y="13711"/>
                    <a:pt x="15247" y="13899"/>
                    <a:pt x="15247" y="13899"/>
                  </a:cubicBezTo>
                  <a:cubicBezTo>
                    <a:pt x="15247" y="13899"/>
                    <a:pt x="15247" y="13711"/>
                    <a:pt x="15247" y="13711"/>
                  </a:cubicBezTo>
                  <a:cubicBezTo>
                    <a:pt x="15501" y="13523"/>
                    <a:pt x="15755" y="13336"/>
                    <a:pt x="15755" y="13336"/>
                  </a:cubicBezTo>
                  <a:cubicBezTo>
                    <a:pt x="16009" y="13336"/>
                    <a:pt x="16009" y="13336"/>
                    <a:pt x="16264" y="13336"/>
                  </a:cubicBezTo>
                  <a:cubicBezTo>
                    <a:pt x="16264" y="13336"/>
                    <a:pt x="16264" y="13148"/>
                    <a:pt x="16264" y="13148"/>
                  </a:cubicBezTo>
                  <a:cubicBezTo>
                    <a:pt x="16518" y="13148"/>
                    <a:pt x="16518" y="13336"/>
                    <a:pt x="16772" y="13336"/>
                  </a:cubicBezTo>
                  <a:cubicBezTo>
                    <a:pt x="17026" y="13148"/>
                    <a:pt x="16772" y="13148"/>
                    <a:pt x="17026" y="12960"/>
                  </a:cubicBezTo>
                  <a:cubicBezTo>
                    <a:pt x="17026" y="12960"/>
                    <a:pt x="17280" y="12960"/>
                    <a:pt x="17280" y="12960"/>
                  </a:cubicBezTo>
                  <a:cubicBezTo>
                    <a:pt x="17280" y="12960"/>
                    <a:pt x="17280" y="12772"/>
                    <a:pt x="17280" y="12772"/>
                  </a:cubicBezTo>
                  <a:cubicBezTo>
                    <a:pt x="17534" y="12772"/>
                    <a:pt x="17534" y="12772"/>
                    <a:pt x="17534" y="12772"/>
                  </a:cubicBezTo>
                  <a:cubicBezTo>
                    <a:pt x="17534" y="12772"/>
                    <a:pt x="17534" y="12772"/>
                    <a:pt x="17534" y="12772"/>
                  </a:cubicBezTo>
                  <a:cubicBezTo>
                    <a:pt x="17534" y="12772"/>
                    <a:pt x="17788" y="12584"/>
                    <a:pt x="17788" y="12584"/>
                  </a:cubicBezTo>
                  <a:cubicBezTo>
                    <a:pt x="17788" y="12584"/>
                    <a:pt x="17788" y="12772"/>
                    <a:pt x="18042" y="12772"/>
                  </a:cubicBezTo>
                  <a:cubicBezTo>
                    <a:pt x="18042" y="12772"/>
                    <a:pt x="18042" y="12584"/>
                    <a:pt x="18042" y="12584"/>
                  </a:cubicBezTo>
                  <a:cubicBezTo>
                    <a:pt x="18042" y="12397"/>
                    <a:pt x="18042" y="12397"/>
                    <a:pt x="18296" y="12397"/>
                  </a:cubicBezTo>
                  <a:cubicBezTo>
                    <a:pt x="18296" y="12397"/>
                    <a:pt x="18296" y="12397"/>
                    <a:pt x="18551" y="12397"/>
                  </a:cubicBezTo>
                  <a:cubicBezTo>
                    <a:pt x="18551" y="12397"/>
                    <a:pt x="18805" y="12397"/>
                    <a:pt x="18805" y="12397"/>
                  </a:cubicBezTo>
                  <a:cubicBezTo>
                    <a:pt x="19059" y="12397"/>
                    <a:pt x="19059" y="12209"/>
                    <a:pt x="19059" y="12209"/>
                  </a:cubicBezTo>
                  <a:cubicBezTo>
                    <a:pt x="19313" y="12209"/>
                    <a:pt x="19567" y="12021"/>
                    <a:pt x="19567" y="12021"/>
                  </a:cubicBezTo>
                  <a:cubicBezTo>
                    <a:pt x="19821" y="12021"/>
                    <a:pt x="19821" y="12021"/>
                    <a:pt x="19821" y="12021"/>
                  </a:cubicBezTo>
                  <a:cubicBezTo>
                    <a:pt x="20075" y="12021"/>
                    <a:pt x="20075" y="12021"/>
                    <a:pt x="20075" y="11833"/>
                  </a:cubicBezTo>
                  <a:cubicBezTo>
                    <a:pt x="20075" y="11833"/>
                    <a:pt x="19821" y="11833"/>
                    <a:pt x="19821" y="11645"/>
                  </a:cubicBezTo>
                  <a:cubicBezTo>
                    <a:pt x="19567" y="11645"/>
                    <a:pt x="19821" y="11457"/>
                    <a:pt x="20075" y="11457"/>
                  </a:cubicBezTo>
                  <a:cubicBezTo>
                    <a:pt x="20075" y="11457"/>
                    <a:pt x="20329" y="11645"/>
                    <a:pt x="20329" y="11457"/>
                  </a:cubicBezTo>
                  <a:cubicBezTo>
                    <a:pt x="20329" y="11645"/>
                    <a:pt x="20584" y="11645"/>
                    <a:pt x="20584" y="11645"/>
                  </a:cubicBezTo>
                  <a:cubicBezTo>
                    <a:pt x="20584" y="11645"/>
                    <a:pt x="20584" y="11833"/>
                    <a:pt x="20584" y="11833"/>
                  </a:cubicBezTo>
                  <a:cubicBezTo>
                    <a:pt x="20584" y="11833"/>
                    <a:pt x="20584" y="12021"/>
                    <a:pt x="20584" y="11833"/>
                  </a:cubicBezTo>
                  <a:cubicBezTo>
                    <a:pt x="20584" y="11833"/>
                    <a:pt x="20584" y="11833"/>
                    <a:pt x="20584" y="11833"/>
                  </a:cubicBezTo>
                  <a:cubicBezTo>
                    <a:pt x="20838" y="11833"/>
                    <a:pt x="20584" y="12021"/>
                    <a:pt x="20584" y="12021"/>
                  </a:cubicBezTo>
                  <a:cubicBezTo>
                    <a:pt x="20584" y="12021"/>
                    <a:pt x="20838" y="12209"/>
                    <a:pt x="21092" y="12209"/>
                  </a:cubicBezTo>
                  <a:cubicBezTo>
                    <a:pt x="21092" y="12209"/>
                    <a:pt x="21092" y="11833"/>
                    <a:pt x="21346" y="11645"/>
                  </a:cubicBezTo>
                  <a:cubicBezTo>
                    <a:pt x="21346" y="11457"/>
                    <a:pt x="21600" y="11270"/>
                    <a:pt x="21600" y="10894"/>
                  </a:cubicBezTo>
                  <a:close/>
                  <a:moveTo>
                    <a:pt x="5845" y="939"/>
                  </a:moveTo>
                  <a:cubicBezTo>
                    <a:pt x="5845" y="751"/>
                    <a:pt x="5845" y="563"/>
                    <a:pt x="6099" y="563"/>
                  </a:cubicBezTo>
                  <a:cubicBezTo>
                    <a:pt x="6099" y="376"/>
                    <a:pt x="6607" y="563"/>
                    <a:pt x="6607" y="376"/>
                  </a:cubicBezTo>
                  <a:cubicBezTo>
                    <a:pt x="6353" y="376"/>
                    <a:pt x="6099" y="563"/>
                    <a:pt x="6099" y="376"/>
                  </a:cubicBezTo>
                  <a:cubicBezTo>
                    <a:pt x="5845" y="188"/>
                    <a:pt x="6353" y="0"/>
                    <a:pt x="6099" y="0"/>
                  </a:cubicBezTo>
                  <a:cubicBezTo>
                    <a:pt x="6099" y="0"/>
                    <a:pt x="6099" y="0"/>
                    <a:pt x="6099" y="0"/>
                  </a:cubicBezTo>
                  <a:cubicBezTo>
                    <a:pt x="6099" y="0"/>
                    <a:pt x="6099" y="0"/>
                    <a:pt x="6099" y="0"/>
                  </a:cubicBezTo>
                  <a:cubicBezTo>
                    <a:pt x="6099" y="188"/>
                    <a:pt x="5591" y="563"/>
                    <a:pt x="5845" y="939"/>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24" name="Shape 2725">
              <a:extLst>
                <a:ext uri="{FF2B5EF4-FFF2-40B4-BE49-F238E27FC236}">
                  <a16:creationId xmlns:a16="http://schemas.microsoft.com/office/drawing/2014/main" id="{D827639E-6392-4D2D-B260-166954F85131}"/>
                </a:ext>
              </a:extLst>
            </p:cNvPr>
            <p:cNvSpPr/>
            <p:nvPr/>
          </p:nvSpPr>
          <p:spPr>
            <a:xfrm>
              <a:off x="7535749" y="11317980"/>
              <a:ext cx="884526" cy="438526"/>
            </a:xfrm>
            <a:custGeom>
              <a:avLst/>
              <a:gdLst/>
              <a:ahLst/>
              <a:cxnLst>
                <a:cxn ang="0">
                  <a:pos x="wd2" y="hd2"/>
                </a:cxn>
                <a:cxn ang="5400000">
                  <a:pos x="wd2" y="hd2"/>
                </a:cxn>
                <a:cxn ang="10800000">
                  <a:pos x="wd2" y="hd2"/>
                </a:cxn>
                <a:cxn ang="16200000">
                  <a:pos x="wd2" y="hd2"/>
                </a:cxn>
              </a:cxnLst>
              <a:rect l="0" t="0" r="r" b="b"/>
              <a:pathLst>
                <a:path w="21600" h="21600" extrusionOk="0">
                  <a:moveTo>
                    <a:pt x="21600" y="20206"/>
                  </a:moveTo>
                  <a:cubicBezTo>
                    <a:pt x="21252" y="19510"/>
                    <a:pt x="20903" y="18813"/>
                    <a:pt x="20555" y="18116"/>
                  </a:cubicBezTo>
                  <a:cubicBezTo>
                    <a:pt x="20206" y="18116"/>
                    <a:pt x="20206" y="18116"/>
                    <a:pt x="20206" y="17419"/>
                  </a:cubicBezTo>
                  <a:cubicBezTo>
                    <a:pt x="20206" y="17419"/>
                    <a:pt x="20206" y="17419"/>
                    <a:pt x="20206" y="16723"/>
                  </a:cubicBezTo>
                  <a:cubicBezTo>
                    <a:pt x="20206" y="16723"/>
                    <a:pt x="19858" y="17419"/>
                    <a:pt x="19858" y="17419"/>
                  </a:cubicBezTo>
                  <a:cubicBezTo>
                    <a:pt x="19858" y="16723"/>
                    <a:pt x="19858" y="16026"/>
                    <a:pt x="19858" y="16026"/>
                  </a:cubicBezTo>
                  <a:cubicBezTo>
                    <a:pt x="19858" y="16026"/>
                    <a:pt x="20206" y="16026"/>
                    <a:pt x="20206" y="15329"/>
                  </a:cubicBezTo>
                  <a:cubicBezTo>
                    <a:pt x="20555" y="15329"/>
                    <a:pt x="20555" y="14632"/>
                    <a:pt x="20555" y="14632"/>
                  </a:cubicBezTo>
                  <a:cubicBezTo>
                    <a:pt x="20555" y="14632"/>
                    <a:pt x="20206" y="14632"/>
                    <a:pt x="20206" y="14632"/>
                  </a:cubicBezTo>
                  <a:cubicBezTo>
                    <a:pt x="20206" y="13935"/>
                    <a:pt x="20206" y="13935"/>
                    <a:pt x="19858" y="13935"/>
                  </a:cubicBezTo>
                  <a:cubicBezTo>
                    <a:pt x="19858" y="13935"/>
                    <a:pt x="19510" y="13935"/>
                    <a:pt x="19510" y="13935"/>
                  </a:cubicBezTo>
                  <a:cubicBezTo>
                    <a:pt x="19510" y="13935"/>
                    <a:pt x="19161" y="13935"/>
                    <a:pt x="19161" y="13239"/>
                  </a:cubicBezTo>
                  <a:cubicBezTo>
                    <a:pt x="19161" y="13239"/>
                    <a:pt x="19161" y="13239"/>
                    <a:pt x="18813" y="13239"/>
                  </a:cubicBezTo>
                  <a:cubicBezTo>
                    <a:pt x="18813" y="12542"/>
                    <a:pt x="18465" y="12542"/>
                    <a:pt x="18116" y="11845"/>
                  </a:cubicBezTo>
                  <a:cubicBezTo>
                    <a:pt x="17768" y="11148"/>
                    <a:pt x="18465" y="10452"/>
                    <a:pt x="18465" y="9755"/>
                  </a:cubicBezTo>
                  <a:cubicBezTo>
                    <a:pt x="18465" y="9058"/>
                    <a:pt x="17768" y="9058"/>
                    <a:pt x="17419" y="9058"/>
                  </a:cubicBezTo>
                  <a:cubicBezTo>
                    <a:pt x="17071" y="9058"/>
                    <a:pt x="17071" y="9058"/>
                    <a:pt x="16723" y="8361"/>
                  </a:cubicBezTo>
                  <a:cubicBezTo>
                    <a:pt x="16723" y="7665"/>
                    <a:pt x="16723" y="7665"/>
                    <a:pt x="16374" y="7665"/>
                  </a:cubicBezTo>
                  <a:cubicBezTo>
                    <a:pt x="16026" y="7665"/>
                    <a:pt x="16026" y="7665"/>
                    <a:pt x="16026" y="7665"/>
                  </a:cubicBezTo>
                  <a:cubicBezTo>
                    <a:pt x="16026" y="7665"/>
                    <a:pt x="15677" y="6968"/>
                    <a:pt x="15677" y="6968"/>
                  </a:cubicBezTo>
                  <a:cubicBezTo>
                    <a:pt x="15329" y="6968"/>
                    <a:pt x="15329" y="8361"/>
                    <a:pt x="15329" y="8361"/>
                  </a:cubicBezTo>
                  <a:cubicBezTo>
                    <a:pt x="15329" y="7665"/>
                    <a:pt x="15329" y="7665"/>
                    <a:pt x="14981" y="6968"/>
                  </a:cubicBezTo>
                  <a:cubicBezTo>
                    <a:pt x="14632" y="6968"/>
                    <a:pt x="13935" y="7665"/>
                    <a:pt x="13935" y="7665"/>
                  </a:cubicBezTo>
                  <a:cubicBezTo>
                    <a:pt x="13587" y="7665"/>
                    <a:pt x="13587" y="8361"/>
                    <a:pt x="13587" y="8361"/>
                  </a:cubicBezTo>
                  <a:cubicBezTo>
                    <a:pt x="13239" y="8361"/>
                    <a:pt x="13239" y="8361"/>
                    <a:pt x="13239" y="8361"/>
                  </a:cubicBezTo>
                  <a:cubicBezTo>
                    <a:pt x="12890" y="8361"/>
                    <a:pt x="12890" y="8361"/>
                    <a:pt x="12890" y="9058"/>
                  </a:cubicBezTo>
                  <a:cubicBezTo>
                    <a:pt x="12542" y="9058"/>
                    <a:pt x="12890" y="9058"/>
                    <a:pt x="12542" y="9058"/>
                  </a:cubicBezTo>
                  <a:cubicBezTo>
                    <a:pt x="12194" y="8361"/>
                    <a:pt x="11845" y="8361"/>
                    <a:pt x="11845" y="8361"/>
                  </a:cubicBezTo>
                  <a:cubicBezTo>
                    <a:pt x="12194" y="7665"/>
                    <a:pt x="12194" y="7665"/>
                    <a:pt x="12194" y="7665"/>
                  </a:cubicBezTo>
                  <a:cubicBezTo>
                    <a:pt x="12194" y="6968"/>
                    <a:pt x="11845" y="6968"/>
                    <a:pt x="11845" y="6968"/>
                  </a:cubicBezTo>
                  <a:cubicBezTo>
                    <a:pt x="11497" y="6271"/>
                    <a:pt x="11497" y="6271"/>
                    <a:pt x="11148" y="6271"/>
                  </a:cubicBezTo>
                  <a:cubicBezTo>
                    <a:pt x="10800" y="6271"/>
                    <a:pt x="10452" y="5574"/>
                    <a:pt x="10103" y="5574"/>
                  </a:cubicBezTo>
                  <a:cubicBezTo>
                    <a:pt x="10103" y="5574"/>
                    <a:pt x="9755" y="4877"/>
                    <a:pt x="9755" y="4877"/>
                  </a:cubicBezTo>
                  <a:cubicBezTo>
                    <a:pt x="9755" y="4181"/>
                    <a:pt x="9755" y="4181"/>
                    <a:pt x="9755" y="4181"/>
                  </a:cubicBezTo>
                  <a:cubicBezTo>
                    <a:pt x="9406" y="3484"/>
                    <a:pt x="9058" y="3484"/>
                    <a:pt x="8710" y="3484"/>
                  </a:cubicBezTo>
                  <a:cubicBezTo>
                    <a:pt x="8361" y="3484"/>
                    <a:pt x="8361" y="3484"/>
                    <a:pt x="8361" y="3484"/>
                  </a:cubicBezTo>
                  <a:cubicBezTo>
                    <a:pt x="8013" y="3484"/>
                    <a:pt x="8013" y="3484"/>
                    <a:pt x="7665" y="3484"/>
                  </a:cubicBezTo>
                  <a:cubicBezTo>
                    <a:pt x="7665" y="2787"/>
                    <a:pt x="6968" y="2787"/>
                    <a:pt x="6968" y="3484"/>
                  </a:cubicBezTo>
                  <a:cubicBezTo>
                    <a:pt x="6619" y="3484"/>
                    <a:pt x="6271" y="3484"/>
                    <a:pt x="5923" y="3484"/>
                  </a:cubicBezTo>
                  <a:cubicBezTo>
                    <a:pt x="5574" y="3484"/>
                    <a:pt x="5226" y="3484"/>
                    <a:pt x="4877" y="2787"/>
                  </a:cubicBezTo>
                  <a:cubicBezTo>
                    <a:pt x="4877" y="2787"/>
                    <a:pt x="4529" y="2090"/>
                    <a:pt x="4181" y="2090"/>
                  </a:cubicBezTo>
                  <a:cubicBezTo>
                    <a:pt x="4181" y="2090"/>
                    <a:pt x="4181" y="2090"/>
                    <a:pt x="3832" y="2090"/>
                  </a:cubicBezTo>
                  <a:cubicBezTo>
                    <a:pt x="3832" y="2090"/>
                    <a:pt x="3832" y="2090"/>
                    <a:pt x="3832" y="1394"/>
                  </a:cubicBezTo>
                  <a:cubicBezTo>
                    <a:pt x="3484" y="1394"/>
                    <a:pt x="3484" y="2090"/>
                    <a:pt x="3484" y="2090"/>
                  </a:cubicBezTo>
                  <a:cubicBezTo>
                    <a:pt x="3135" y="1394"/>
                    <a:pt x="2787" y="697"/>
                    <a:pt x="2439" y="697"/>
                  </a:cubicBezTo>
                  <a:cubicBezTo>
                    <a:pt x="2090" y="0"/>
                    <a:pt x="2090" y="697"/>
                    <a:pt x="1394" y="697"/>
                  </a:cubicBezTo>
                  <a:cubicBezTo>
                    <a:pt x="1045" y="697"/>
                    <a:pt x="1045" y="0"/>
                    <a:pt x="348" y="0"/>
                  </a:cubicBezTo>
                  <a:cubicBezTo>
                    <a:pt x="0" y="0"/>
                    <a:pt x="0" y="697"/>
                    <a:pt x="0" y="1394"/>
                  </a:cubicBezTo>
                  <a:cubicBezTo>
                    <a:pt x="0" y="1394"/>
                    <a:pt x="348" y="2090"/>
                    <a:pt x="697" y="2090"/>
                  </a:cubicBezTo>
                  <a:cubicBezTo>
                    <a:pt x="697" y="2787"/>
                    <a:pt x="1045" y="3484"/>
                    <a:pt x="1045" y="3484"/>
                  </a:cubicBezTo>
                  <a:cubicBezTo>
                    <a:pt x="1045" y="3484"/>
                    <a:pt x="1742" y="4181"/>
                    <a:pt x="1742" y="4181"/>
                  </a:cubicBezTo>
                  <a:cubicBezTo>
                    <a:pt x="2090" y="4877"/>
                    <a:pt x="2439" y="4181"/>
                    <a:pt x="2787" y="4877"/>
                  </a:cubicBezTo>
                  <a:cubicBezTo>
                    <a:pt x="2787" y="4877"/>
                    <a:pt x="2787" y="4877"/>
                    <a:pt x="2787" y="4877"/>
                  </a:cubicBezTo>
                  <a:cubicBezTo>
                    <a:pt x="3135" y="5574"/>
                    <a:pt x="3135" y="4877"/>
                    <a:pt x="3135" y="4877"/>
                  </a:cubicBezTo>
                  <a:cubicBezTo>
                    <a:pt x="3484" y="5574"/>
                    <a:pt x="3484" y="6271"/>
                    <a:pt x="3832" y="6968"/>
                  </a:cubicBezTo>
                  <a:cubicBezTo>
                    <a:pt x="3832" y="6968"/>
                    <a:pt x="4529" y="6968"/>
                    <a:pt x="4529" y="7665"/>
                  </a:cubicBezTo>
                  <a:cubicBezTo>
                    <a:pt x="4877" y="8361"/>
                    <a:pt x="4877" y="9058"/>
                    <a:pt x="4877" y="9755"/>
                  </a:cubicBezTo>
                  <a:cubicBezTo>
                    <a:pt x="5226" y="11148"/>
                    <a:pt x="5226" y="12542"/>
                    <a:pt x="5574" y="13935"/>
                  </a:cubicBezTo>
                  <a:cubicBezTo>
                    <a:pt x="5574" y="14632"/>
                    <a:pt x="5574" y="15329"/>
                    <a:pt x="5574" y="16026"/>
                  </a:cubicBezTo>
                  <a:cubicBezTo>
                    <a:pt x="5226" y="16723"/>
                    <a:pt x="5226" y="17419"/>
                    <a:pt x="4877" y="18116"/>
                  </a:cubicBezTo>
                  <a:cubicBezTo>
                    <a:pt x="4877" y="18116"/>
                    <a:pt x="5226" y="18116"/>
                    <a:pt x="5574" y="18116"/>
                  </a:cubicBezTo>
                  <a:cubicBezTo>
                    <a:pt x="5574" y="18116"/>
                    <a:pt x="5574" y="18813"/>
                    <a:pt x="5574" y="18813"/>
                  </a:cubicBezTo>
                  <a:cubicBezTo>
                    <a:pt x="5923" y="18813"/>
                    <a:pt x="5923" y="18116"/>
                    <a:pt x="6271" y="18116"/>
                  </a:cubicBezTo>
                  <a:cubicBezTo>
                    <a:pt x="6271" y="18116"/>
                    <a:pt x="6619" y="18116"/>
                    <a:pt x="6619" y="18116"/>
                  </a:cubicBezTo>
                  <a:cubicBezTo>
                    <a:pt x="6968" y="18116"/>
                    <a:pt x="6968" y="18116"/>
                    <a:pt x="7316" y="18116"/>
                  </a:cubicBezTo>
                  <a:cubicBezTo>
                    <a:pt x="7316" y="18116"/>
                    <a:pt x="7665" y="18813"/>
                    <a:pt x="8013" y="18813"/>
                  </a:cubicBezTo>
                  <a:cubicBezTo>
                    <a:pt x="8013" y="18813"/>
                    <a:pt x="8013" y="18116"/>
                    <a:pt x="8361" y="17419"/>
                  </a:cubicBezTo>
                  <a:cubicBezTo>
                    <a:pt x="8361" y="17419"/>
                    <a:pt x="9406" y="17419"/>
                    <a:pt x="8710" y="18116"/>
                  </a:cubicBezTo>
                  <a:cubicBezTo>
                    <a:pt x="9058" y="18116"/>
                    <a:pt x="9058" y="18116"/>
                    <a:pt x="9058" y="18116"/>
                  </a:cubicBezTo>
                  <a:cubicBezTo>
                    <a:pt x="9406" y="18813"/>
                    <a:pt x="9755" y="19510"/>
                    <a:pt x="10103" y="19510"/>
                  </a:cubicBezTo>
                  <a:cubicBezTo>
                    <a:pt x="10103" y="20206"/>
                    <a:pt x="10103" y="20206"/>
                    <a:pt x="10103" y="20206"/>
                  </a:cubicBezTo>
                  <a:cubicBezTo>
                    <a:pt x="10103" y="20206"/>
                    <a:pt x="10103" y="20206"/>
                    <a:pt x="10452" y="20903"/>
                  </a:cubicBezTo>
                  <a:cubicBezTo>
                    <a:pt x="10452" y="20903"/>
                    <a:pt x="10452" y="20903"/>
                    <a:pt x="10452" y="20903"/>
                  </a:cubicBezTo>
                  <a:cubicBezTo>
                    <a:pt x="10800" y="20903"/>
                    <a:pt x="11148" y="20903"/>
                    <a:pt x="11148" y="21600"/>
                  </a:cubicBezTo>
                  <a:cubicBezTo>
                    <a:pt x="11497" y="21600"/>
                    <a:pt x="11845" y="21600"/>
                    <a:pt x="12194" y="21600"/>
                  </a:cubicBezTo>
                  <a:cubicBezTo>
                    <a:pt x="12194" y="20903"/>
                    <a:pt x="12542" y="20903"/>
                    <a:pt x="12890" y="20903"/>
                  </a:cubicBezTo>
                  <a:cubicBezTo>
                    <a:pt x="13239" y="20903"/>
                    <a:pt x="13239" y="20903"/>
                    <a:pt x="13239" y="20903"/>
                  </a:cubicBezTo>
                  <a:cubicBezTo>
                    <a:pt x="13587" y="20903"/>
                    <a:pt x="13239" y="20206"/>
                    <a:pt x="13587" y="20206"/>
                  </a:cubicBezTo>
                  <a:cubicBezTo>
                    <a:pt x="13587" y="20206"/>
                    <a:pt x="13935" y="20903"/>
                    <a:pt x="13935" y="20903"/>
                  </a:cubicBezTo>
                  <a:cubicBezTo>
                    <a:pt x="13935" y="20903"/>
                    <a:pt x="14284" y="20903"/>
                    <a:pt x="14284" y="20903"/>
                  </a:cubicBezTo>
                  <a:cubicBezTo>
                    <a:pt x="14284" y="20903"/>
                    <a:pt x="14284" y="20903"/>
                    <a:pt x="14632" y="20903"/>
                  </a:cubicBezTo>
                  <a:cubicBezTo>
                    <a:pt x="14632" y="20206"/>
                    <a:pt x="14632" y="20903"/>
                    <a:pt x="14632" y="20903"/>
                  </a:cubicBezTo>
                  <a:cubicBezTo>
                    <a:pt x="14632" y="20903"/>
                    <a:pt x="14632" y="20903"/>
                    <a:pt x="14632" y="20903"/>
                  </a:cubicBezTo>
                  <a:cubicBezTo>
                    <a:pt x="14632" y="20903"/>
                    <a:pt x="14981" y="20206"/>
                    <a:pt x="14981" y="20206"/>
                  </a:cubicBezTo>
                  <a:cubicBezTo>
                    <a:pt x="14981" y="20206"/>
                    <a:pt x="15677" y="20903"/>
                    <a:pt x="15677" y="20206"/>
                  </a:cubicBezTo>
                  <a:cubicBezTo>
                    <a:pt x="15677" y="20206"/>
                    <a:pt x="14981" y="20206"/>
                    <a:pt x="15677" y="20206"/>
                  </a:cubicBezTo>
                  <a:cubicBezTo>
                    <a:pt x="16026" y="20206"/>
                    <a:pt x="16374" y="19510"/>
                    <a:pt x="16723" y="18813"/>
                  </a:cubicBezTo>
                  <a:cubicBezTo>
                    <a:pt x="16723" y="18813"/>
                    <a:pt x="16723" y="18813"/>
                    <a:pt x="17071" y="18116"/>
                  </a:cubicBezTo>
                  <a:cubicBezTo>
                    <a:pt x="17071" y="18116"/>
                    <a:pt x="17419" y="18813"/>
                    <a:pt x="17419" y="18813"/>
                  </a:cubicBezTo>
                  <a:cubicBezTo>
                    <a:pt x="17768" y="18813"/>
                    <a:pt x="18116" y="19510"/>
                    <a:pt x="18465" y="19510"/>
                  </a:cubicBezTo>
                  <a:cubicBezTo>
                    <a:pt x="17768" y="19510"/>
                    <a:pt x="19161" y="20903"/>
                    <a:pt x="19161" y="20903"/>
                  </a:cubicBezTo>
                  <a:cubicBezTo>
                    <a:pt x="19510" y="20903"/>
                    <a:pt x="19510" y="20903"/>
                    <a:pt x="19858" y="20903"/>
                  </a:cubicBezTo>
                  <a:cubicBezTo>
                    <a:pt x="20206" y="20903"/>
                    <a:pt x="20206" y="20903"/>
                    <a:pt x="20206" y="21600"/>
                  </a:cubicBezTo>
                  <a:cubicBezTo>
                    <a:pt x="20555" y="21600"/>
                    <a:pt x="20903" y="21600"/>
                    <a:pt x="20903" y="21600"/>
                  </a:cubicBezTo>
                  <a:cubicBezTo>
                    <a:pt x="20903" y="21600"/>
                    <a:pt x="21252" y="21600"/>
                    <a:pt x="21252" y="21600"/>
                  </a:cubicBezTo>
                  <a:cubicBezTo>
                    <a:pt x="21252" y="20903"/>
                    <a:pt x="21600" y="20206"/>
                    <a:pt x="21600" y="20206"/>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25" name="Shape 2726">
              <a:extLst>
                <a:ext uri="{FF2B5EF4-FFF2-40B4-BE49-F238E27FC236}">
                  <a16:creationId xmlns:a16="http://schemas.microsoft.com/office/drawing/2014/main" id="{EC3C40EB-B7EB-4104-BDA0-FD0125CB1F7B}"/>
                </a:ext>
              </a:extLst>
            </p:cNvPr>
            <p:cNvSpPr/>
            <p:nvPr/>
          </p:nvSpPr>
          <p:spPr>
            <a:xfrm>
              <a:off x="1638091" y="9865368"/>
              <a:ext cx="1896122" cy="1840880"/>
            </a:xfrm>
            <a:custGeom>
              <a:avLst/>
              <a:gdLst/>
              <a:ahLst/>
              <a:cxnLst>
                <a:cxn ang="0">
                  <a:pos x="wd2" y="hd2"/>
                </a:cxn>
                <a:cxn ang="5400000">
                  <a:pos x="wd2" y="hd2"/>
                </a:cxn>
                <a:cxn ang="10800000">
                  <a:pos x="wd2" y="hd2"/>
                </a:cxn>
                <a:cxn ang="16200000">
                  <a:pos x="wd2" y="hd2"/>
                </a:cxn>
              </a:cxnLst>
              <a:rect l="0" t="0" r="r" b="b"/>
              <a:pathLst>
                <a:path w="21600" h="21508" extrusionOk="0">
                  <a:moveTo>
                    <a:pt x="21438" y="18942"/>
                  </a:moveTo>
                  <a:cubicBezTo>
                    <a:pt x="21438" y="18942"/>
                    <a:pt x="21438" y="18942"/>
                    <a:pt x="21438" y="18942"/>
                  </a:cubicBezTo>
                  <a:cubicBezTo>
                    <a:pt x="21438" y="18942"/>
                    <a:pt x="21438" y="18942"/>
                    <a:pt x="21438" y="18942"/>
                  </a:cubicBezTo>
                  <a:close/>
                  <a:moveTo>
                    <a:pt x="21600" y="19606"/>
                  </a:moveTo>
                  <a:cubicBezTo>
                    <a:pt x="21600" y="19440"/>
                    <a:pt x="21600" y="19108"/>
                    <a:pt x="21438" y="18942"/>
                  </a:cubicBezTo>
                  <a:cubicBezTo>
                    <a:pt x="21438" y="18942"/>
                    <a:pt x="21438" y="19108"/>
                    <a:pt x="21438" y="19108"/>
                  </a:cubicBezTo>
                  <a:cubicBezTo>
                    <a:pt x="21113" y="18942"/>
                    <a:pt x="21600" y="18277"/>
                    <a:pt x="21275" y="18111"/>
                  </a:cubicBezTo>
                  <a:cubicBezTo>
                    <a:pt x="21275" y="18111"/>
                    <a:pt x="21275" y="18111"/>
                    <a:pt x="21275" y="18277"/>
                  </a:cubicBezTo>
                  <a:cubicBezTo>
                    <a:pt x="21275" y="18277"/>
                    <a:pt x="21275" y="18277"/>
                    <a:pt x="21275" y="18277"/>
                  </a:cubicBezTo>
                  <a:cubicBezTo>
                    <a:pt x="21275" y="18277"/>
                    <a:pt x="21275" y="18277"/>
                    <a:pt x="21113" y="18443"/>
                  </a:cubicBezTo>
                  <a:cubicBezTo>
                    <a:pt x="21113" y="18609"/>
                    <a:pt x="21275" y="18609"/>
                    <a:pt x="21113" y="18775"/>
                  </a:cubicBezTo>
                  <a:cubicBezTo>
                    <a:pt x="21113" y="18609"/>
                    <a:pt x="20950" y="18775"/>
                    <a:pt x="20788" y="18775"/>
                  </a:cubicBezTo>
                  <a:cubicBezTo>
                    <a:pt x="20788" y="18775"/>
                    <a:pt x="20788" y="18775"/>
                    <a:pt x="20626" y="18942"/>
                  </a:cubicBezTo>
                  <a:cubicBezTo>
                    <a:pt x="20626" y="18942"/>
                    <a:pt x="20463" y="18942"/>
                    <a:pt x="20463" y="18942"/>
                  </a:cubicBezTo>
                  <a:cubicBezTo>
                    <a:pt x="20463" y="19108"/>
                    <a:pt x="20301" y="19108"/>
                    <a:pt x="20301" y="19108"/>
                  </a:cubicBezTo>
                  <a:cubicBezTo>
                    <a:pt x="20301" y="19108"/>
                    <a:pt x="20301" y="19108"/>
                    <a:pt x="20301" y="19108"/>
                  </a:cubicBezTo>
                  <a:cubicBezTo>
                    <a:pt x="20301" y="19108"/>
                    <a:pt x="20138" y="19274"/>
                    <a:pt x="20138" y="19274"/>
                  </a:cubicBezTo>
                  <a:cubicBezTo>
                    <a:pt x="20138" y="19274"/>
                    <a:pt x="20138" y="19440"/>
                    <a:pt x="19976" y="19440"/>
                  </a:cubicBezTo>
                  <a:cubicBezTo>
                    <a:pt x="19976" y="19440"/>
                    <a:pt x="19976" y="19440"/>
                    <a:pt x="19976" y="19606"/>
                  </a:cubicBezTo>
                  <a:cubicBezTo>
                    <a:pt x="20138" y="19440"/>
                    <a:pt x="20138" y="19440"/>
                    <a:pt x="20138" y="19606"/>
                  </a:cubicBezTo>
                  <a:cubicBezTo>
                    <a:pt x="20138" y="19606"/>
                    <a:pt x="20138" y="19606"/>
                    <a:pt x="20138" y="19606"/>
                  </a:cubicBezTo>
                  <a:cubicBezTo>
                    <a:pt x="20138" y="19606"/>
                    <a:pt x="20138" y="19606"/>
                    <a:pt x="20138" y="19606"/>
                  </a:cubicBezTo>
                  <a:cubicBezTo>
                    <a:pt x="20301" y="19772"/>
                    <a:pt x="20138" y="19606"/>
                    <a:pt x="19976" y="19772"/>
                  </a:cubicBezTo>
                  <a:cubicBezTo>
                    <a:pt x="20138" y="19772"/>
                    <a:pt x="20138" y="19772"/>
                    <a:pt x="19976" y="19938"/>
                  </a:cubicBezTo>
                  <a:cubicBezTo>
                    <a:pt x="20138" y="19938"/>
                    <a:pt x="20138" y="19938"/>
                    <a:pt x="20138" y="19938"/>
                  </a:cubicBezTo>
                  <a:cubicBezTo>
                    <a:pt x="20138" y="19938"/>
                    <a:pt x="19976" y="19938"/>
                    <a:pt x="19976" y="19938"/>
                  </a:cubicBezTo>
                  <a:cubicBezTo>
                    <a:pt x="20138" y="19938"/>
                    <a:pt x="19976" y="19938"/>
                    <a:pt x="20138" y="19938"/>
                  </a:cubicBezTo>
                  <a:cubicBezTo>
                    <a:pt x="20138" y="19938"/>
                    <a:pt x="20301" y="20105"/>
                    <a:pt x="20301" y="20105"/>
                  </a:cubicBezTo>
                  <a:cubicBezTo>
                    <a:pt x="20301" y="20105"/>
                    <a:pt x="20138" y="20271"/>
                    <a:pt x="20138" y="20271"/>
                  </a:cubicBezTo>
                  <a:cubicBezTo>
                    <a:pt x="20138" y="20271"/>
                    <a:pt x="20138" y="20437"/>
                    <a:pt x="20138" y="20437"/>
                  </a:cubicBezTo>
                  <a:cubicBezTo>
                    <a:pt x="20138" y="20437"/>
                    <a:pt x="20301" y="20437"/>
                    <a:pt x="20301" y="20437"/>
                  </a:cubicBezTo>
                  <a:cubicBezTo>
                    <a:pt x="20301" y="20437"/>
                    <a:pt x="20463" y="20437"/>
                    <a:pt x="20301" y="20437"/>
                  </a:cubicBezTo>
                  <a:cubicBezTo>
                    <a:pt x="20301" y="20603"/>
                    <a:pt x="20463" y="20437"/>
                    <a:pt x="20301" y="20603"/>
                  </a:cubicBezTo>
                  <a:cubicBezTo>
                    <a:pt x="20463" y="20603"/>
                    <a:pt x="20301" y="20603"/>
                    <a:pt x="20301" y="20603"/>
                  </a:cubicBezTo>
                  <a:cubicBezTo>
                    <a:pt x="20301" y="20769"/>
                    <a:pt x="20301" y="20769"/>
                    <a:pt x="20138" y="20769"/>
                  </a:cubicBezTo>
                  <a:cubicBezTo>
                    <a:pt x="20138" y="20769"/>
                    <a:pt x="20301" y="20769"/>
                    <a:pt x="20301" y="20769"/>
                  </a:cubicBezTo>
                  <a:cubicBezTo>
                    <a:pt x="20301" y="20769"/>
                    <a:pt x="20301" y="20769"/>
                    <a:pt x="20301" y="20769"/>
                  </a:cubicBezTo>
                  <a:cubicBezTo>
                    <a:pt x="20301" y="20769"/>
                    <a:pt x="20301" y="20769"/>
                    <a:pt x="20301" y="20769"/>
                  </a:cubicBezTo>
                  <a:cubicBezTo>
                    <a:pt x="20301" y="20935"/>
                    <a:pt x="20463" y="20769"/>
                    <a:pt x="20626" y="20935"/>
                  </a:cubicBezTo>
                  <a:cubicBezTo>
                    <a:pt x="20463" y="20935"/>
                    <a:pt x="20301" y="20935"/>
                    <a:pt x="20301" y="21102"/>
                  </a:cubicBezTo>
                  <a:cubicBezTo>
                    <a:pt x="20301" y="21102"/>
                    <a:pt x="20463" y="21102"/>
                    <a:pt x="20463" y="21102"/>
                  </a:cubicBezTo>
                  <a:cubicBezTo>
                    <a:pt x="20463" y="21102"/>
                    <a:pt x="20463" y="21268"/>
                    <a:pt x="20463" y="21268"/>
                  </a:cubicBezTo>
                  <a:cubicBezTo>
                    <a:pt x="20626" y="21268"/>
                    <a:pt x="20626" y="21268"/>
                    <a:pt x="20788" y="21268"/>
                  </a:cubicBezTo>
                  <a:cubicBezTo>
                    <a:pt x="20788" y="21268"/>
                    <a:pt x="20788" y="21268"/>
                    <a:pt x="20788" y="21268"/>
                  </a:cubicBezTo>
                  <a:cubicBezTo>
                    <a:pt x="20788" y="21268"/>
                    <a:pt x="20788" y="21268"/>
                    <a:pt x="20788" y="21268"/>
                  </a:cubicBezTo>
                  <a:cubicBezTo>
                    <a:pt x="20788" y="21268"/>
                    <a:pt x="20788" y="21434"/>
                    <a:pt x="20950" y="21434"/>
                  </a:cubicBezTo>
                  <a:cubicBezTo>
                    <a:pt x="20788" y="21434"/>
                    <a:pt x="21113" y="21600"/>
                    <a:pt x="21113" y="21434"/>
                  </a:cubicBezTo>
                  <a:cubicBezTo>
                    <a:pt x="21113" y="21434"/>
                    <a:pt x="21113" y="21434"/>
                    <a:pt x="20950" y="21434"/>
                  </a:cubicBezTo>
                  <a:cubicBezTo>
                    <a:pt x="20950" y="21434"/>
                    <a:pt x="20950" y="21434"/>
                    <a:pt x="20950" y="21434"/>
                  </a:cubicBezTo>
                  <a:cubicBezTo>
                    <a:pt x="21113" y="21268"/>
                    <a:pt x="21113" y="21268"/>
                    <a:pt x="21113" y="21102"/>
                  </a:cubicBezTo>
                  <a:cubicBezTo>
                    <a:pt x="21113" y="21102"/>
                    <a:pt x="21275" y="20935"/>
                    <a:pt x="21113" y="21102"/>
                  </a:cubicBezTo>
                  <a:cubicBezTo>
                    <a:pt x="21113" y="20935"/>
                    <a:pt x="21113" y="20935"/>
                    <a:pt x="21275" y="20935"/>
                  </a:cubicBezTo>
                  <a:cubicBezTo>
                    <a:pt x="21275" y="20935"/>
                    <a:pt x="21275" y="20935"/>
                    <a:pt x="21275" y="20935"/>
                  </a:cubicBezTo>
                  <a:cubicBezTo>
                    <a:pt x="21438" y="20769"/>
                    <a:pt x="21275" y="20437"/>
                    <a:pt x="21275" y="20271"/>
                  </a:cubicBezTo>
                  <a:cubicBezTo>
                    <a:pt x="21275" y="20271"/>
                    <a:pt x="21438" y="20105"/>
                    <a:pt x="21600" y="19938"/>
                  </a:cubicBezTo>
                  <a:cubicBezTo>
                    <a:pt x="21600" y="19938"/>
                    <a:pt x="21600" y="19772"/>
                    <a:pt x="21600" y="19606"/>
                  </a:cubicBezTo>
                  <a:close/>
                  <a:moveTo>
                    <a:pt x="16565" y="18111"/>
                  </a:moveTo>
                  <a:cubicBezTo>
                    <a:pt x="16565" y="18111"/>
                    <a:pt x="16565" y="18111"/>
                    <a:pt x="16403" y="18111"/>
                  </a:cubicBezTo>
                  <a:cubicBezTo>
                    <a:pt x="16565" y="18111"/>
                    <a:pt x="16565" y="18111"/>
                    <a:pt x="16565" y="18111"/>
                  </a:cubicBezTo>
                  <a:close/>
                  <a:moveTo>
                    <a:pt x="5359" y="11797"/>
                  </a:moveTo>
                  <a:cubicBezTo>
                    <a:pt x="5197" y="11631"/>
                    <a:pt x="5197" y="11631"/>
                    <a:pt x="5035" y="11631"/>
                  </a:cubicBezTo>
                  <a:cubicBezTo>
                    <a:pt x="5197" y="11631"/>
                    <a:pt x="5197" y="11797"/>
                    <a:pt x="5197" y="11797"/>
                  </a:cubicBezTo>
                  <a:cubicBezTo>
                    <a:pt x="5197" y="11963"/>
                    <a:pt x="5359" y="12129"/>
                    <a:pt x="5359" y="12129"/>
                  </a:cubicBezTo>
                  <a:cubicBezTo>
                    <a:pt x="5359" y="11963"/>
                    <a:pt x="5359" y="11963"/>
                    <a:pt x="5359" y="11963"/>
                  </a:cubicBezTo>
                  <a:cubicBezTo>
                    <a:pt x="5359" y="11797"/>
                    <a:pt x="5359" y="11797"/>
                    <a:pt x="5359" y="11797"/>
                  </a:cubicBezTo>
                  <a:close/>
                  <a:moveTo>
                    <a:pt x="5035" y="11132"/>
                  </a:moveTo>
                  <a:cubicBezTo>
                    <a:pt x="5035" y="11132"/>
                    <a:pt x="4872" y="11132"/>
                    <a:pt x="4872" y="11132"/>
                  </a:cubicBezTo>
                  <a:cubicBezTo>
                    <a:pt x="4872" y="11298"/>
                    <a:pt x="5035" y="11298"/>
                    <a:pt x="5035" y="11298"/>
                  </a:cubicBezTo>
                  <a:cubicBezTo>
                    <a:pt x="5197" y="11298"/>
                    <a:pt x="5197" y="11465"/>
                    <a:pt x="5359" y="11298"/>
                  </a:cubicBezTo>
                  <a:cubicBezTo>
                    <a:pt x="5197" y="11298"/>
                    <a:pt x="5197" y="11298"/>
                    <a:pt x="5035" y="11298"/>
                  </a:cubicBezTo>
                  <a:cubicBezTo>
                    <a:pt x="5035" y="11132"/>
                    <a:pt x="5035" y="11132"/>
                    <a:pt x="5035" y="11132"/>
                  </a:cubicBezTo>
                  <a:cubicBezTo>
                    <a:pt x="5035" y="11298"/>
                    <a:pt x="5035" y="11298"/>
                    <a:pt x="4872" y="11132"/>
                  </a:cubicBezTo>
                  <a:cubicBezTo>
                    <a:pt x="4872" y="11132"/>
                    <a:pt x="5035" y="11132"/>
                    <a:pt x="5035" y="11132"/>
                  </a:cubicBezTo>
                  <a:close/>
                  <a:moveTo>
                    <a:pt x="3898" y="9637"/>
                  </a:moveTo>
                  <a:cubicBezTo>
                    <a:pt x="3898" y="9471"/>
                    <a:pt x="3898" y="9305"/>
                    <a:pt x="3735" y="9471"/>
                  </a:cubicBezTo>
                  <a:cubicBezTo>
                    <a:pt x="3735" y="9471"/>
                    <a:pt x="3735" y="9471"/>
                    <a:pt x="3898" y="9637"/>
                  </a:cubicBezTo>
                  <a:cubicBezTo>
                    <a:pt x="3898" y="9471"/>
                    <a:pt x="3898" y="9637"/>
                    <a:pt x="3898" y="9637"/>
                  </a:cubicBezTo>
                  <a:cubicBezTo>
                    <a:pt x="3898" y="9637"/>
                    <a:pt x="4060" y="9637"/>
                    <a:pt x="3898" y="9637"/>
                  </a:cubicBezTo>
                  <a:close/>
                  <a:moveTo>
                    <a:pt x="19326" y="4985"/>
                  </a:moveTo>
                  <a:cubicBezTo>
                    <a:pt x="19164" y="4818"/>
                    <a:pt x="19002" y="4818"/>
                    <a:pt x="18839" y="4818"/>
                  </a:cubicBezTo>
                  <a:cubicBezTo>
                    <a:pt x="18677" y="4818"/>
                    <a:pt x="18677" y="4818"/>
                    <a:pt x="18514" y="4818"/>
                  </a:cubicBezTo>
                  <a:cubicBezTo>
                    <a:pt x="18514" y="4652"/>
                    <a:pt x="18352" y="4652"/>
                    <a:pt x="18352" y="4486"/>
                  </a:cubicBezTo>
                  <a:cubicBezTo>
                    <a:pt x="18189" y="4486"/>
                    <a:pt x="18189" y="4652"/>
                    <a:pt x="18189" y="4652"/>
                  </a:cubicBezTo>
                  <a:cubicBezTo>
                    <a:pt x="18027" y="4652"/>
                    <a:pt x="17865" y="4652"/>
                    <a:pt x="17865" y="4652"/>
                  </a:cubicBezTo>
                  <a:cubicBezTo>
                    <a:pt x="17865" y="4652"/>
                    <a:pt x="17865" y="4652"/>
                    <a:pt x="17702" y="4652"/>
                  </a:cubicBezTo>
                  <a:cubicBezTo>
                    <a:pt x="17702" y="4652"/>
                    <a:pt x="17702" y="4486"/>
                    <a:pt x="17702" y="4486"/>
                  </a:cubicBezTo>
                  <a:cubicBezTo>
                    <a:pt x="17702" y="4486"/>
                    <a:pt x="17540" y="4486"/>
                    <a:pt x="17540" y="4486"/>
                  </a:cubicBezTo>
                  <a:cubicBezTo>
                    <a:pt x="17377" y="4486"/>
                    <a:pt x="17540" y="4486"/>
                    <a:pt x="17377" y="4486"/>
                  </a:cubicBezTo>
                  <a:cubicBezTo>
                    <a:pt x="17377" y="4652"/>
                    <a:pt x="17215" y="4652"/>
                    <a:pt x="17215" y="4486"/>
                  </a:cubicBezTo>
                  <a:cubicBezTo>
                    <a:pt x="17215" y="4486"/>
                    <a:pt x="17215" y="4486"/>
                    <a:pt x="17215" y="4486"/>
                  </a:cubicBezTo>
                  <a:cubicBezTo>
                    <a:pt x="17215" y="4320"/>
                    <a:pt x="17053" y="4320"/>
                    <a:pt x="17053" y="4154"/>
                  </a:cubicBezTo>
                  <a:cubicBezTo>
                    <a:pt x="17053" y="4154"/>
                    <a:pt x="17053" y="4154"/>
                    <a:pt x="17053" y="3988"/>
                  </a:cubicBezTo>
                  <a:cubicBezTo>
                    <a:pt x="16890" y="3822"/>
                    <a:pt x="16890" y="3822"/>
                    <a:pt x="16728" y="3822"/>
                  </a:cubicBezTo>
                  <a:cubicBezTo>
                    <a:pt x="16728" y="3822"/>
                    <a:pt x="16728" y="3822"/>
                    <a:pt x="16565" y="3822"/>
                  </a:cubicBezTo>
                  <a:cubicBezTo>
                    <a:pt x="16565" y="3822"/>
                    <a:pt x="16565" y="3655"/>
                    <a:pt x="16403" y="3822"/>
                  </a:cubicBezTo>
                  <a:cubicBezTo>
                    <a:pt x="16403" y="3822"/>
                    <a:pt x="16403" y="3822"/>
                    <a:pt x="16241" y="3822"/>
                  </a:cubicBezTo>
                  <a:cubicBezTo>
                    <a:pt x="16078" y="3822"/>
                    <a:pt x="16078" y="3655"/>
                    <a:pt x="15916" y="3655"/>
                  </a:cubicBezTo>
                  <a:cubicBezTo>
                    <a:pt x="15753" y="3655"/>
                    <a:pt x="15753" y="3655"/>
                    <a:pt x="15591" y="3655"/>
                  </a:cubicBezTo>
                  <a:cubicBezTo>
                    <a:pt x="15591" y="3655"/>
                    <a:pt x="15591" y="3655"/>
                    <a:pt x="15591" y="3655"/>
                  </a:cubicBezTo>
                  <a:cubicBezTo>
                    <a:pt x="15429" y="3655"/>
                    <a:pt x="15429" y="3822"/>
                    <a:pt x="15429" y="3822"/>
                  </a:cubicBezTo>
                  <a:cubicBezTo>
                    <a:pt x="15429" y="3655"/>
                    <a:pt x="15429" y="3655"/>
                    <a:pt x="15429" y="3655"/>
                  </a:cubicBezTo>
                  <a:cubicBezTo>
                    <a:pt x="15266" y="3489"/>
                    <a:pt x="15266" y="3489"/>
                    <a:pt x="15266" y="3489"/>
                  </a:cubicBezTo>
                  <a:cubicBezTo>
                    <a:pt x="15266" y="3489"/>
                    <a:pt x="15104" y="3489"/>
                    <a:pt x="15104" y="3489"/>
                  </a:cubicBezTo>
                  <a:cubicBezTo>
                    <a:pt x="15104" y="3489"/>
                    <a:pt x="15104" y="3323"/>
                    <a:pt x="15104" y="3323"/>
                  </a:cubicBezTo>
                  <a:cubicBezTo>
                    <a:pt x="15104" y="3323"/>
                    <a:pt x="15104" y="3323"/>
                    <a:pt x="14941" y="3323"/>
                  </a:cubicBezTo>
                  <a:cubicBezTo>
                    <a:pt x="14941" y="3323"/>
                    <a:pt x="14779" y="3157"/>
                    <a:pt x="14779" y="3157"/>
                  </a:cubicBezTo>
                  <a:cubicBezTo>
                    <a:pt x="14617" y="2991"/>
                    <a:pt x="14617" y="3157"/>
                    <a:pt x="14617" y="2991"/>
                  </a:cubicBezTo>
                  <a:cubicBezTo>
                    <a:pt x="14454" y="2991"/>
                    <a:pt x="14454" y="3157"/>
                    <a:pt x="14454" y="2991"/>
                  </a:cubicBezTo>
                  <a:cubicBezTo>
                    <a:pt x="14454" y="2991"/>
                    <a:pt x="14454" y="2825"/>
                    <a:pt x="14454" y="2825"/>
                  </a:cubicBezTo>
                  <a:cubicBezTo>
                    <a:pt x="14454" y="2658"/>
                    <a:pt x="14454" y="2825"/>
                    <a:pt x="14454" y="2658"/>
                  </a:cubicBezTo>
                  <a:cubicBezTo>
                    <a:pt x="14292" y="2658"/>
                    <a:pt x="14454" y="2326"/>
                    <a:pt x="14454" y="2326"/>
                  </a:cubicBezTo>
                  <a:cubicBezTo>
                    <a:pt x="14454" y="2326"/>
                    <a:pt x="14454" y="2160"/>
                    <a:pt x="14454" y="2160"/>
                  </a:cubicBezTo>
                  <a:cubicBezTo>
                    <a:pt x="14129" y="2326"/>
                    <a:pt x="14292" y="2492"/>
                    <a:pt x="14129" y="2658"/>
                  </a:cubicBezTo>
                  <a:cubicBezTo>
                    <a:pt x="13967" y="2658"/>
                    <a:pt x="13805" y="2658"/>
                    <a:pt x="13805" y="2658"/>
                  </a:cubicBezTo>
                  <a:cubicBezTo>
                    <a:pt x="13642" y="2658"/>
                    <a:pt x="13480" y="2658"/>
                    <a:pt x="13317" y="2658"/>
                  </a:cubicBezTo>
                  <a:cubicBezTo>
                    <a:pt x="13317" y="2492"/>
                    <a:pt x="13480" y="2492"/>
                    <a:pt x="13480" y="2492"/>
                  </a:cubicBezTo>
                  <a:cubicBezTo>
                    <a:pt x="13480" y="2326"/>
                    <a:pt x="13317" y="2326"/>
                    <a:pt x="13317" y="2326"/>
                  </a:cubicBezTo>
                  <a:cubicBezTo>
                    <a:pt x="13317" y="2160"/>
                    <a:pt x="13480" y="1994"/>
                    <a:pt x="13480" y="1994"/>
                  </a:cubicBezTo>
                  <a:cubicBezTo>
                    <a:pt x="13480" y="1828"/>
                    <a:pt x="13480" y="1828"/>
                    <a:pt x="13480" y="1994"/>
                  </a:cubicBezTo>
                  <a:cubicBezTo>
                    <a:pt x="13317" y="1994"/>
                    <a:pt x="13317" y="1828"/>
                    <a:pt x="13317" y="1828"/>
                  </a:cubicBezTo>
                  <a:cubicBezTo>
                    <a:pt x="13155" y="1662"/>
                    <a:pt x="13155" y="1828"/>
                    <a:pt x="12992" y="1828"/>
                  </a:cubicBezTo>
                  <a:cubicBezTo>
                    <a:pt x="12830" y="1828"/>
                    <a:pt x="12830" y="1662"/>
                    <a:pt x="12668" y="1828"/>
                  </a:cubicBezTo>
                  <a:cubicBezTo>
                    <a:pt x="12668" y="1828"/>
                    <a:pt x="12668" y="1662"/>
                    <a:pt x="12668" y="1495"/>
                  </a:cubicBezTo>
                  <a:cubicBezTo>
                    <a:pt x="12668" y="1329"/>
                    <a:pt x="12505" y="1495"/>
                    <a:pt x="12505" y="1329"/>
                  </a:cubicBezTo>
                  <a:cubicBezTo>
                    <a:pt x="12343" y="1329"/>
                    <a:pt x="12505" y="1329"/>
                    <a:pt x="12343" y="1329"/>
                  </a:cubicBezTo>
                  <a:cubicBezTo>
                    <a:pt x="12343" y="1329"/>
                    <a:pt x="12343" y="1495"/>
                    <a:pt x="12180" y="1329"/>
                  </a:cubicBezTo>
                  <a:cubicBezTo>
                    <a:pt x="12018" y="1329"/>
                    <a:pt x="12018" y="1163"/>
                    <a:pt x="12018" y="997"/>
                  </a:cubicBezTo>
                  <a:cubicBezTo>
                    <a:pt x="12018" y="831"/>
                    <a:pt x="12018" y="831"/>
                    <a:pt x="12018" y="831"/>
                  </a:cubicBezTo>
                  <a:cubicBezTo>
                    <a:pt x="11856" y="665"/>
                    <a:pt x="11856" y="665"/>
                    <a:pt x="11693" y="665"/>
                  </a:cubicBezTo>
                  <a:cubicBezTo>
                    <a:pt x="11693" y="831"/>
                    <a:pt x="11531" y="831"/>
                    <a:pt x="11531" y="831"/>
                  </a:cubicBezTo>
                  <a:cubicBezTo>
                    <a:pt x="11368" y="831"/>
                    <a:pt x="11368" y="665"/>
                    <a:pt x="11206" y="665"/>
                  </a:cubicBezTo>
                  <a:cubicBezTo>
                    <a:pt x="11206" y="498"/>
                    <a:pt x="11206" y="665"/>
                    <a:pt x="11044" y="498"/>
                  </a:cubicBezTo>
                  <a:cubicBezTo>
                    <a:pt x="11044" y="498"/>
                    <a:pt x="11044" y="332"/>
                    <a:pt x="11044" y="332"/>
                  </a:cubicBezTo>
                  <a:cubicBezTo>
                    <a:pt x="11044" y="166"/>
                    <a:pt x="11044" y="166"/>
                    <a:pt x="11044" y="0"/>
                  </a:cubicBezTo>
                  <a:cubicBezTo>
                    <a:pt x="10881" y="0"/>
                    <a:pt x="11044" y="0"/>
                    <a:pt x="10881" y="0"/>
                  </a:cubicBezTo>
                  <a:cubicBezTo>
                    <a:pt x="10719" y="0"/>
                    <a:pt x="10556" y="0"/>
                    <a:pt x="10232" y="166"/>
                  </a:cubicBezTo>
                  <a:cubicBezTo>
                    <a:pt x="10069" y="166"/>
                    <a:pt x="9907" y="166"/>
                    <a:pt x="9744" y="332"/>
                  </a:cubicBezTo>
                  <a:cubicBezTo>
                    <a:pt x="9744" y="332"/>
                    <a:pt x="9582" y="498"/>
                    <a:pt x="9582" y="498"/>
                  </a:cubicBezTo>
                  <a:cubicBezTo>
                    <a:pt x="9582" y="498"/>
                    <a:pt x="9582" y="498"/>
                    <a:pt x="9582" y="665"/>
                  </a:cubicBezTo>
                  <a:cubicBezTo>
                    <a:pt x="9582" y="665"/>
                    <a:pt x="9582" y="831"/>
                    <a:pt x="9582" y="997"/>
                  </a:cubicBezTo>
                  <a:cubicBezTo>
                    <a:pt x="9582" y="997"/>
                    <a:pt x="9582" y="1163"/>
                    <a:pt x="9582" y="1163"/>
                  </a:cubicBezTo>
                  <a:cubicBezTo>
                    <a:pt x="9582" y="1163"/>
                    <a:pt x="9582" y="1163"/>
                    <a:pt x="9582" y="1163"/>
                  </a:cubicBezTo>
                  <a:cubicBezTo>
                    <a:pt x="9582" y="1329"/>
                    <a:pt x="9582" y="1329"/>
                    <a:pt x="9582" y="1329"/>
                  </a:cubicBezTo>
                  <a:cubicBezTo>
                    <a:pt x="9582" y="1495"/>
                    <a:pt x="9420" y="1662"/>
                    <a:pt x="9582" y="1662"/>
                  </a:cubicBezTo>
                  <a:cubicBezTo>
                    <a:pt x="9582" y="1662"/>
                    <a:pt x="9582" y="1662"/>
                    <a:pt x="9582" y="1662"/>
                  </a:cubicBezTo>
                  <a:cubicBezTo>
                    <a:pt x="9582" y="1828"/>
                    <a:pt x="9420" y="1994"/>
                    <a:pt x="9744" y="1994"/>
                  </a:cubicBezTo>
                  <a:cubicBezTo>
                    <a:pt x="9744" y="1994"/>
                    <a:pt x="9744" y="1994"/>
                    <a:pt x="9582" y="1994"/>
                  </a:cubicBezTo>
                  <a:cubicBezTo>
                    <a:pt x="9582" y="1994"/>
                    <a:pt x="9744" y="2160"/>
                    <a:pt x="9744" y="2160"/>
                  </a:cubicBezTo>
                  <a:cubicBezTo>
                    <a:pt x="9582" y="2160"/>
                    <a:pt x="9582" y="1994"/>
                    <a:pt x="9582" y="1994"/>
                  </a:cubicBezTo>
                  <a:cubicBezTo>
                    <a:pt x="9420" y="1994"/>
                    <a:pt x="9420" y="2160"/>
                    <a:pt x="9420" y="2160"/>
                  </a:cubicBezTo>
                  <a:cubicBezTo>
                    <a:pt x="9257" y="2326"/>
                    <a:pt x="9257" y="2492"/>
                    <a:pt x="9095" y="2658"/>
                  </a:cubicBezTo>
                  <a:cubicBezTo>
                    <a:pt x="8770" y="2825"/>
                    <a:pt x="8283" y="2825"/>
                    <a:pt x="7958" y="2991"/>
                  </a:cubicBezTo>
                  <a:cubicBezTo>
                    <a:pt x="7795" y="2991"/>
                    <a:pt x="7795" y="3157"/>
                    <a:pt x="7633" y="3157"/>
                  </a:cubicBezTo>
                  <a:cubicBezTo>
                    <a:pt x="7471" y="3323"/>
                    <a:pt x="7471" y="3323"/>
                    <a:pt x="7308" y="3489"/>
                  </a:cubicBezTo>
                  <a:cubicBezTo>
                    <a:pt x="7308" y="3655"/>
                    <a:pt x="7308" y="3655"/>
                    <a:pt x="7471" y="3822"/>
                  </a:cubicBezTo>
                  <a:cubicBezTo>
                    <a:pt x="7633" y="3822"/>
                    <a:pt x="7795" y="3822"/>
                    <a:pt x="7958" y="3822"/>
                  </a:cubicBezTo>
                  <a:cubicBezTo>
                    <a:pt x="7795" y="3822"/>
                    <a:pt x="7633" y="3822"/>
                    <a:pt x="7633" y="3822"/>
                  </a:cubicBezTo>
                  <a:cubicBezTo>
                    <a:pt x="7471" y="3988"/>
                    <a:pt x="7471" y="3988"/>
                    <a:pt x="7308" y="3988"/>
                  </a:cubicBezTo>
                  <a:cubicBezTo>
                    <a:pt x="7146" y="4154"/>
                    <a:pt x="7146" y="4154"/>
                    <a:pt x="6983" y="4154"/>
                  </a:cubicBezTo>
                  <a:cubicBezTo>
                    <a:pt x="6821" y="4320"/>
                    <a:pt x="6821" y="4154"/>
                    <a:pt x="6659" y="4154"/>
                  </a:cubicBezTo>
                  <a:cubicBezTo>
                    <a:pt x="6496" y="4154"/>
                    <a:pt x="6171" y="4154"/>
                    <a:pt x="6009" y="3988"/>
                  </a:cubicBezTo>
                  <a:cubicBezTo>
                    <a:pt x="6009" y="3988"/>
                    <a:pt x="5522" y="3822"/>
                    <a:pt x="5522" y="4154"/>
                  </a:cubicBezTo>
                  <a:cubicBezTo>
                    <a:pt x="5522" y="4154"/>
                    <a:pt x="5522" y="4154"/>
                    <a:pt x="5359" y="4154"/>
                  </a:cubicBezTo>
                  <a:cubicBezTo>
                    <a:pt x="5522" y="3988"/>
                    <a:pt x="5197" y="3822"/>
                    <a:pt x="5197" y="3655"/>
                  </a:cubicBezTo>
                  <a:cubicBezTo>
                    <a:pt x="5197" y="3489"/>
                    <a:pt x="5359" y="3489"/>
                    <a:pt x="5359" y="3489"/>
                  </a:cubicBezTo>
                  <a:cubicBezTo>
                    <a:pt x="5359" y="3157"/>
                    <a:pt x="5197" y="3157"/>
                    <a:pt x="5035" y="3323"/>
                  </a:cubicBezTo>
                  <a:cubicBezTo>
                    <a:pt x="4872" y="3323"/>
                    <a:pt x="4872" y="3323"/>
                    <a:pt x="4872" y="3323"/>
                  </a:cubicBezTo>
                  <a:cubicBezTo>
                    <a:pt x="4710" y="3323"/>
                    <a:pt x="4872" y="3323"/>
                    <a:pt x="4710" y="3323"/>
                  </a:cubicBezTo>
                  <a:cubicBezTo>
                    <a:pt x="4710" y="3323"/>
                    <a:pt x="4547" y="3323"/>
                    <a:pt x="4547" y="3323"/>
                  </a:cubicBezTo>
                  <a:cubicBezTo>
                    <a:pt x="4547" y="3323"/>
                    <a:pt x="4547" y="3323"/>
                    <a:pt x="4385" y="3323"/>
                  </a:cubicBezTo>
                  <a:cubicBezTo>
                    <a:pt x="4385" y="3323"/>
                    <a:pt x="4385" y="3157"/>
                    <a:pt x="4385" y="3157"/>
                  </a:cubicBezTo>
                  <a:cubicBezTo>
                    <a:pt x="4223" y="3323"/>
                    <a:pt x="4385" y="3323"/>
                    <a:pt x="4385" y="3323"/>
                  </a:cubicBezTo>
                  <a:cubicBezTo>
                    <a:pt x="4385" y="3489"/>
                    <a:pt x="4385" y="3489"/>
                    <a:pt x="4385" y="3489"/>
                  </a:cubicBezTo>
                  <a:cubicBezTo>
                    <a:pt x="4385" y="3655"/>
                    <a:pt x="4385" y="3655"/>
                    <a:pt x="4385" y="3655"/>
                  </a:cubicBezTo>
                  <a:cubicBezTo>
                    <a:pt x="4385" y="3822"/>
                    <a:pt x="4385" y="3822"/>
                    <a:pt x="4385" y="3822"/>
                  </a:cubicBezTo>
                  <a:cubicBezTo>
                    <a:pt x="4547" y="3988"/>
                    <a:pt x="4385" y="3988"/>
                    <a:pt x="4547" y="3988"/>
                  </a:cubicBezTo>
                  <a:cubicBezTo>
                    <a:pt x="4547" y="3988"/>
                    <a:pt x="4547" y="4154"/>
                    <a:pt x="4547" y="4154"/>
                  </a:cubicBezTo>
                  <a:cubicBezTo>
                    <a:pt x="4547" y="4154"/>
                    <a:pt x="4710" y="4154"/>
                    <a:pt x="4710" y="4154"/>
                  </a:cubicBezTo>
                  <a:cubicBezTo>
                    <a:pt x="4710" y="4154"/>
                    <a:pt x="4710" y="4154"/>
                    <a:pt x="4710" y="4154"/>
                  </a:cubicBezTo>
                  <a:cubicBezTo>
                    <a:pt x="4710" y="4154"/>
                    <a:pt x="4710" y="4154"/>
                    <a:pt x="4710" y="4320"/>
                  </a:cubicBezTo>
                  <a:cubicBezTo>
                    <a:pt x="4710" y="4320"/>
                    <a:pt x="4710" y="4320"/>
                    <a:pt x="4710" y="4320"/>
                  </a:cubicBezTo>
                  <a:cubicBezTo>
                    <a:pt x="4710" y="4320"/>
                    <a:pt x="4872" y="4320"/>
                    <a:pt x="4872" y="4320"/>
                  </a:cubicBezTo>
                  <a:cubicBezTo>
                    <a:pt x="4710" y="4320"/>
                    <a:pt x="4872" y="4486"/>
                    <a:pt x="4872" y="4652"/>
                  </a:cubicBezTo>
                  <a:cubicBezTo>
                    <a:pt x="4872" y="4486"/>
                    <a:pt x="4872" y="4652"/>
                    <a:pt x="4872" y="4652"/>
                  </a:cubicBezTo>
                  <a:cubicBezTo>
                    <a:pt x="4710" y="4652"/>
                    <a:pt x="4710" y="4818"/>
                    <a:pt x="4872" y="4818"/>
                  </a:cubicBezTo>
                  <a:cubicBezTo>
                    <a:pt x="4872" y="4818"/>
                    <a:pt x="4872" y="4818"/>
                    <a:pt x="4872" y="4818"/>
                  </a:cubicBezTo>
                  <a:cubicBezTo>
                    <a:pt x="4872" y="4818"/>
                    <a:pt x="4872" y="4985"/>
                    <a:pt x="4872" y="5151"/>
                  </a:cubicBezTo>
                  <a:cubicBezTo>
                    <a:pt x="4872" y="5151"/>
                    <a:pt x="4872" y="5151"/>
                    <a:pt x="4872" y="5151"/>
                  </a:cubicBezTo>
                  <a:cubicBezTo>
                    <a:pt x="4872" y="5151"/>
                    <a:pt x="4872" y="5151"/>
                    <a:pt x="4710" y="5317"/>
                  </a:cubicBezTo>
                  <a:cubicBezTo>
                    <a:pt x="4872" y="5317"/>
                    <a:pt x="4872" y="5483"/>
                    <a:pt x="4872" y="5483"/>
                  </a:cubicBezTo>
                  <a:cubicBezTo>
                    <a:pt x="4872" y="5649"/>
                    <a:pt x="5035" y="5649"/>
                    <a:pt x="5035" y="5649"/>
                  </a:cubicBezTo>
                  <a:cubicBezTo>
                    <a:pt x="5035" y="5649"/>
                    <a:pt x="5197" y="5649"/>
                    <a:pt x="5197" y="5815"/>
                  </a:cubicBezTo>
                  <a:cubicBezTo>
                    <a:pt x="5035" y="5649"/>
                    <a:pt x="4872" y="5815"/>
                    <a:pt x="4710" y="5815"/>
                  </a:cubicBezTo>
                  <a:cubicBezTo>
                    <a:pt x="4547" y="5815"/>
                    <a:pt x="4385" y="5815"/>
                    <a:pt x="4385" y="5815"/>
                  </a:cubicBezTo>
                  <a:cubicBezTo>
                    <a:pt x="4385" y="5649"/>
                    <a:pt x="4385" y="5649"/>
                    <a:pt x="4385" y="5649"/>
                  </a:cubicBezTo>
                  <a:cubicBezTo>
                    <a:pt x="4223" y="5649"/>
                    <a:pt x="4060" y="5649"/>
                    <a:pt x="4223" y="5982"/>
                  </a:cubicBezTo>
                  <a:cubicBezTo>
                    <a:pt x="4223" y="5815"/>
                    <a:pt x="4223" y="5815"/>
                    <a:pt x="4223" y="5815"/>
                  </a:cubicBezTo>
                  <a:cubicBezTo>
                    <a:pt x="4223" y="5982"/>
                    <a:pt x="4223" y="5982"/>
                    <a:pt x="4223" y="5982"/>
                  </a:cubicBezTo>
                  <a:cubicBezTo>
                    <a:pt x="4223" y="5982"/>
                    <a:pt x="4223" y="5982"/>
                    <a:pt x="4223" y="5982"/>
                  </a:cubicBezTo>
                  <a:cubicBezTo>
                    <a:pt x="4223" y="5982"/>
                    <a:pt x="4223" y="5815"/>
                    <a:pt x="4223" y="5815"/>
                  </a:cubicBezTo>
                  <a:cubicBezTo>
                    <a:pt x="4060" y="5815"/>
                    <a:pt x="4060" y="5649"/>
                    <a:pt x="3898" y="5815"/>
                  </a:cubicBezTo>
                  <a:cubicBezTo>
                    <a:pt x="4060" y="5815"/>
                    <a:pt x="4060" y="5815"/>
                    <a:pt x="4060" y="5815"/>
                  </a:cubicBezTo>
                  <a:cubicBezTo>
                    <a:pt x="3898" y="5815"/>
                    <a:pt x="3898" y="5815"/>
                    <a:pt x="3898" y="5815"/>
                  </a:cubicBezTo>
                  <a:cubicBezTo>
                    <a:pt x="3898" y="5815"/>
                    <a:pt x="3898" y="5815"/>
                    <a:pt x="3898" y="5815"/>
                  </a:cubicBezTo>
                  <a:cubicBezTo>
                    <a:pt x="3898" y="5815"/>
                    <a:pt x="3898" y="5815"/>
                    <a:pt x="3898" y="5815"/>
                  </a:cubicBezTo>
                  <a:cubicBezTo>
                    <a:pt x="3898" y="5815"/>
                    <a:pt x="3898" y="5815"/>
                    <a:pt x="3735" y="5649"/>
                  </a:cubicBezTo>
                  <a:cubicBezTo>
                    <a:pt x="3735" y="5815"/>
                    <a:pt x="3735" y="5815"/>
                    <a:pt x="3735" y="5815"/>
                  </a:cubicBezTo>
                  <a:cubicBezTo>
                    <a:pt x="3735" y="5815"/>
                    <a:pt x="3735" y="5649"/>
                    <a:pt x="3735" y="5649"/>
                  </a:cubicBezTo>
                  <a:cubicBezTo>
                    <a:pt x="3735" y="5649"/>
                    <a:pt x="3735" y="5649"/>
                    <a:pt x="3735" y="5649"/>
                  </a:cubicBezTo>
                  <a:cubicBezTo>
                    <a:pt x="3573" y="5815"/>
                    <a:pt x="3573" y="5649"/>
                    <a:pt x="3411" y="5649"/>
                  </a:cubicBezTo>
                  <a:cubicBezTo>
                    <a:pt x="3411" y="5815"/>
                    <a:pt x="3411" y="5815"/>
                    <a:pt x="3573" y="5815"/>
                  </a:cubicBezTo>
                  <a:cubicBezTo>
                    <a:pt x="3411" y="5815"/>
                    <a:pt x="3086" y="5982"/>
                    <a:pt x="3248" y="5982"/>
                  </a:cubicBezTo>
                  <a:cubicBezTo>
                    <a:pt x="3086" y="5982"/>
                    <a:pt x="3086" y="5982"/>
                    <a:pt x="3086" y="5982"/>
                  </a:cubicBezTo>
                  <a:cubicBezTo>
                    <a:pt x="3086" y="5982"/>
                    <a:pt x="3086" y="5982"/>
                    <a:pt x="3086" y="5815"/>
                  </a:cubicBezTo>
                  <a:cubicBezTo>
                    <a:pt x="2923" y="5815"/>
                    <a:pt x="2923" y="5815"/>
                    <a:pt x="2923" y="5815"/>
                  </a:cubicBezTo>
                  <a:cubicBezTo>
                    <a:pt x="2923" y="5649"/>
                    <a:pt x="2923" y="5649"/>
                    <a:pt x="2761" y="5649"/>
                  </a:cubicBezTo>
                  <a:cubicBezTo>
                    <a:pt x="2761" y="5649"/>
                    <a:pt x="2761" y="5483"/>
                    <a:pt x="2761" y="5483"/>
                  </a:cubicBezTo>
                  <a:cubicBezTo>
                    <a:pt x="2761" y="5483"/>
                    <a:pt x="2598" y="5483"/>
                    <a:pt x="2598" y="5483"/>
                  </a:cubicBezTo>
                  <a:cubicBezTo>
                    <a:pt x="2598" y="5317"/>
                    <a:pt x="2761" y="5317"/>
                    <a:pt x="2598" y="5317"/>
                  </a:cubicBezTo>
                  <a:cubicBezTo>
                    <a:pt x="2598" y="5317"/>
                    <a:pt x="2598" y="5317"/>
                    <a:pt x="2436" y="5483"/>
                  </a:cubicBezTo>
                  <a:cubicBezTo>
                    <a:pt x="2436" y="5483"/>
                    <a:pt x="2598" y="5317"/>
                    <a:pt x="2598" y="5151"/>
                  </a:cubicBezTo>
                  <a:cubicBezTo>
                    <a:pt x="2436" y="5151"/>
                    <a:pt x="2436" y="5317"/>
                    <a:pt x="2436" y="5317"/>
                  </a:cubicBezTo>
                  <a:cubicBezTo>
                    <a:pt x="2436" y="5317"/>
                    <a:pt x="2436" y="5317"/>
                    <a:pt x="2274" y="5151"/>
                  </a:cubicBezTo>
                  <a:cubicBezTo>
                    <a:pt x="2274" y="5151"/>
                    <a:pt x="2111" y="5317"/>
                    <a:pt x="2111" y="5317"/>
                  </a:cubicBezTo>
                  <a:cubicBezTo>
                    <a:pt x="2111" y="5317"/>
                    <a:pt x="2111" y="5317"/>
                    <a:pt x="2111" y="5317"/>
                  </a:cubicBezTo>
                  <a:cubicBezTo>
                    <a:pt x="1949" y="5317"/>
                    <a:pt x="1949" y="5317"/>
                    <a:pt x="1949" y="5317"/>
                  </a:cubicBezTo>
                  <a:cubicBezTo>
                    <a:pt x="1786" y="5483"/>
                    <a:pt x="1786" y="5483"/>
                    <a:pt x="1949" y="5483"/>
                  </a:cubicBezTo>
                  <a:cubicBezTo>
                    <a:pt x="1786" y="5483"/>
                    <a:pt x="1786" y="5815"/>
                    <a:pt x="1786" y="5649"/>
                  </a:cubicBezTo>
                  <a:cubicBezTo>
                    <a:pt x="1624" y="5649"/>
                    <a:pt x="1462" y="5649"/>
                    <a:pt x="1462" y="5483"/>
                  </a:cubicBezTo>
                  <a:cubicBezTo>
                    <a:pt x="1462" y="5649"/>
                    <a:pt x="1462" y="5483"/>
                    <a:pt x="1462" y="5649"/>
                  </a:cubicBezTo>
                  <a:cubicBezTo>
                    <a:pt x="1462" y="5649"/>
                    <a:pt x="1462" y="5649"/>
                    <a:pt x="1462" y="5649"/>
                  </a:cubicBezTo>
                  <a:cubicBezTo>
                    <a:pt x="1462" y="5649"/>
                    <a:pt x="1462" y="5649"/>
                    <a:pt x="1462" y="5649"/>
                  </a:cubicBezTo>
                  <a:cubicBezTo>
                    <a:pt x="1462" y="5649"/>
                    <a:pt x="1462" y="5815"/>
                    <a:pt x="1462" y="5815"/>
                  </a:cubicBezTo>
                  <a:cubicBezTo>
                    <a:pt x="1299" y="5815"/>
                    <a:pt x="1299" y="5649"/>
                    <a:pt x="1299" y="5649"/>
                  </a:cubicBezTo>
                  <a:cubicBezTo>
                    <a:pt x="1299" y="5649"/>
                    <a:pt x="1299" y="5649"/>
                    <a:pt x="1299" y="5649"/>
                  </a:cubicBezTo>
                  <a:cubicBezTo>
                    <a:pt x="1299" y="5649"/>
                    <a:pt x="1299" y="5649"/>
                    <a:pt x="1299" y="5483"/>
                  </a:cubicBezTo>
                  <a:cubicBezTo>
                    <a:pt x="1137" y="5483"/>
                    <a:pt x="1137" y="5649"/>
                    <a:pt x="1137" y="5649"/>
                  </a:cubicBezTo>
                  <a:cubicBezTo>
                    <a:pt x="974" y="5649"/>
                    <a:pt x="974" y="5649"/>
                    <a:pt x="812" y="5649"/>
                  </a:cubicBezTo>
                  <a:cubicBezTo>
                    <a:pt x="974" y="5649"/>
                    <a:pt x="812" y="5649"/>
                    <a:pt x="974" y="5649"/>
                  </a:cubicBezTo>
                  <a:cubicBezTo>
                    <a:pt x="812" y="5649"/>
                    <a:pt x="812" y="5649"/>
                    <a:pt x="812" y="5815"/>
                  </a:cubicBezTo>
                  <a:cubicBezTo>
                    <a:pt x="812" y="5649"/>
                    <a:pt x="650" y="5649"/>
                    <a:pt x="487" y="5649"/>
                  </a:cubicBezTo>
                  <a:cubicBezTo>
                    <a:pt x="487" y="5649"/>
                    <a:pt x="487" y="5649"/>
                    <a:pt x="650" y="5815"/>
                  </a:cubicBezTo>
                  <a:cubicBezTo>
                    <a:pt x="487" y="5815"/>
                    <a:pt x="487" y="5815"/>
                    <a:pt x="325" y="5815"/>
                  </a:cubicBezTo>
                  <a:cubicBezTo>
                    <a:pt x="325" y="5815"/>
                    <a:pt x="325" y="5815"/>
                    <a:pt x="325" y="5815"/>
                  </a:cubicBezTo>
                  <a:cubicBezTo>
                    <a:pt x="325" y="5815"/>
                    <a:pt x="325" y="5815"/>
                    <a:pt x="325" y="5815"/>
                  </a:cubicBezTo>
                  <a:cubicBezTo>
                    <a:pt x="325" y="5815"/>
                    <a:pt x="325" y="5815"/>
                    <a:pt x="325" y="5982"/>
                  </a:cubicBezTo>
                  <a:cubicBezTo>
                    <a:pt x="325" y="5815"/>
                    <a:pt x="162" y="5815"/>
                    <a:pt x="162" y="5982"/>
                  </a:cubicBezTo>
                  <a:cubicBezTo>
                    <a:pt x="162" y="5982"/>
                    <a:pt x="162" y="5982"/>
                    <a:pt x="162" y="5982"/>
                  </a:cubicBezTo>
                  <a:cubicBezTo>
                    <a:pt x="0" y="5982"/>
                    <a:pt x="0" y="6314"/>
                    <a:pt x="0" y="6480"/>
                  </a:cubicBezTo>
                  <a:cubicBezTo>
                    <a:pt x="162" y="6480"/>
                    <a:pt x="162" y="6314"/>
                    <a:pt x="162" y="6314"/>
                  </a:cubicBezTo>
                  <a:cubicBezTo>
                    <a:pt x="162" y="6314"/>
                    <a:pt x="325" y="6480"/>
                    <a:pt x="325" y="6480"/>
                  </a:cubicBezTo>
                  <a:cubicBezTo>
                    <a:pt x="487" y="6314"/>
                    <a:pt x="650" y="6314"/>
                    <a:pt x="812" y="6314"/>
                  </a:cubicBezTo>
                  <a:cubicBezTo>
                    <a:pt x="650" y="6314"/>
                    <a:pt x="487" y="6314"/>
                    <a:pt x="487" y="6480"/>
                  </a:cubicBezTo>
                  <a:cubicBezTo>
                    <a:pt x="487" y="6480"/>
                    <a:pt x="487" y="6480"/>
                    <a:pt x="650" y="6480"/>
                  </a:cubicBezTo>
                  <a:cubicBezTo>
                    <a:pt x="650" y="6480"/>
                    <a:pt x="650" y="6480"/>
                    <a:pt x="650" y="6480"/>
                  </a:cubicBezTo>
                  <a:cubicBezTo>
                    <a:pt x="650" y="6480"/>
                    <a:pt x="650" y="6480"/>
                    <a:pt x="650" y="6314"/>
                  </a:cubicBezTo>
                  <a:cubicBezTo>
                    <a:pt x="650" y="6314"/>
                    <a:pt x="650" y="6480"/>
                    <a:pt x="650" y="6480"/>
                  </a:cubicBezTo>
                  <a:cubicBezTo>
                    <a:pt x="812" y="6480"/>
                    <a:pt x="812" y="6480"/>
                    <a:pt x="812" y="6314"/>
                  </a:cubicBezTo>
                  <a:cubicBezTo>
                    <a:pt x="812" y="6480"/>
                    <a:pt x="812" y="6480"/>
                    <a:pt x="650" y="6480"/>
                  </a:cubicBezTo>
                  <a:cubicBezTo>
                    <a:pt x="812" y="6480"/>
                    <a:pt x="812" y="6480"/>
                    <a:pt x="812" y="6480"/>
                  </a:cubicBezTo>
                  <a:cubicBezTo>
                    <a:pt x="812" y="6480"/>
                    <a:pt x="812" y="6480"/>
                    <a:pt x="974" y="6480"/>
                  </a:cubicBezTo>
                  <a:cubicBezTo>
                    <a:pt x="812" y="6480"/>
                    <a:pt x="812" y="6646"/>
                    <a:pt x="812" y="6480"/>
                  </a:cubicBezTo>
                  <a:cubicBezTo>
                    <a:pt x="812" y="6480"/>
                    <a:pt x="812" y="6480"/>
                    <a:pt x="812" y="6480"/>
                  </a:cubicBezTo>
                  <a:cubicBezTo>
                    <a:pt x="650" y="6480"/>
                    <a:pt x="487" y="6646"/>
                    <a:pt x="487" y="6480"/>
                  </a:cubicBezTo>
                  <a:cubicBezTo>
                    <a:pt x="325" y="6480"/>
                    <a:pt x="487" y="6480"/>
                    <a:pt x="325" y="6480"/>
                  </a:cubicBezTo>
                  <a:cubicBezTo>
                    <a:pt x="325" y="6480"/>
                    <a:pt x="325" y="6646"/>
                    <a:pt x="325" y="6480"/>
                  </a:cubicBezTo>
                  <a:cubicBezTo>
                    <a:pt x="325" y="6646"/>
                    <a:pt x="162" y="6480"/>
                    <a:pt x="325" y="6646"/>
                  </a:cubicBezTo>
                  <a:cubicBezTo>
                    <a:pt x="325" y="6646"/>
                    <a:pt x="325" y="6646"/>
                    <a:pt x="325" y="6646"/>
                  </a:cubicBezTo>
                  <a:cubicBezTo>
                    <a:pt x="325" y="6646"/>
                    <a:pt x="325" y="6646"/>
                    <a:pt x="325" y="6646"/>
                  </a:cubicBezTo>
                  <a:cubicBezTo>
                    <a:pt x="325" y="6646"/>
                    <a:pt x="325" y="6812"/>
                    <a:pt x="325" y="6812"/>
                  </a:cubicBezTo>
                  <a:cubicBezTo>
                    <a:pt x="487" y="6812"/>
                    <a:pt x="487" y="6646"/>
                    <a:pt x="650" y="6646"/>
                  </a:cubicBezTo>
                  <a:cubicBezTo>
                    <a:pt x="650" y="6812"/>
                    <a:pt x="812" y="6812"/>
                    <a:pt x="812" y="6978"/>
                  </a:cubicBezTo>
                  <a:cubicBezTo>
                    <a:pt x="812" y="7145"/>
                    <a:pt x="162" y="6978"/>
                    <a:pt x="162" y="7145"/>
                  </a:cubicBezTo>
                  <a:cubicBezTo>
                    <a:pt x="325" y="7145"/>
                    <a:pt x="487" y="7145"/>
                    <a:pt x="650" y="7477"/>
                  </a:cubicBezTo>
                  <a:cubicBezTo>
                    <a:pt x="650" y="7477"/>
                    <a:pt x="650" y="7643"/>
                    <a:pt x="650" y="7643"/>
                  </a:cubicBezTo>
                  <a:cubicBezTo>
                    <a:pt x="650" y="7643"/>
                    <a:pt x="974" y="7643"/>
                    <a:pt x="974" y="7643"/>
                  </a:cubicBezTo>
                  <a:cubicBezTo>
                    <a:pt x="974" y="7643"/>
                    <a:pt x="974" y="7643"/>
                    <a:pt x="974" y="7643"/>
                  </a:cubicBezTo>
                  <a:cubicBezTo>
                    <a:pt x="974" y="7477"/>
                    <a:pt x="974" y="7477"/>
                    <a:pt x="974" y="7477"/>
                  </a:cubicBezTo>
                  <a:cubicBezTo>
                    <a:pt x="974" y="7477"/>
                    <a:pt x="974" y="7477"/>
                    <a:pt x="974" y="7477"/>
                  </a:cubicBezTo>
                  <a:cubicBezTo>
                    <a:pt x="1137" y="7477"/>
                    <a:pt x="974" y="7477"/>
                    <a:pt x="974" y="7477"/>
                  </a:cubicBezTo>
                  <a:cubicBezTo>
                    <a:pt x="974" y="7477"/>
                    <a:pt x="1137" y="7477"/>
                    <a:pt x="1137" y="7477"/>
                  </a:cubicBezTo>
                  <a:cubicBezTo>
                    <a:pt x="1137" y="7477"/>
                    <a:pt x="1137" y="7477"/>
                    <a:pt x="1137" y="7477"/>
                  </a:cubicBezTo>
                  <a:cubicBezTo>
                    <a:pt x="1137" y="7477"/>
                    <a:pt x="1137" y="7477"/>
                    <a:pt x="1137" y="7477"/>
                  </a:cubicBezTo>
                  <a:cubicBezTo>
                    <a:pt x="1137" y="7477"/>
                    <a:pt x="1299" y="7477"/>
                    <a:pt x="1137" y="7477"/>
                  </a:cubicBezTo>
                  <a:cubicBezTo>
                    <a:pt x="1299" y="7477"/>
                    <a:pt x="1299" y="7477"/>
                    <a:pt x="1299" y="7477"/>
                  </a:cubicBezTo>
                  <a:cubicBezTo>
                    <a:pt x="1462" y="7643"/>
                    <a:pt x="1462" y="7643"/>
                    <a:pt x="1462" y="7643"/>
                  </a:cubicBezTo>
                  <a:cubicBezTo>
                    <a:pt x="1624" y="7643"/>
                    <a:pt x="1624" y="7643"/>
                    <a:pt x="1624" y="7643"/>
                  </a:cubicBezTo>
                  <a:cubicBezTo>
                    <a:pt x="1624" y="7643"/>
                    <a:pt x="1624" y="7643"/>
                    <a:pt x="1624" y="7643"/>
                  </a:cubicBezTo>
                  <a:cubicBezTo>
                    <a:pt x="1786" y="7643"/>
                    <a:pt x="1786" y="7809"/>
                    <a:pt x="1949" y="7809"/>
                  </a:cubicBezTo>
                  <a:cubicBezTo>
                    <a:pt x="1949" y="7809"/>
                    <a:pt x="1949" y="7975"/>
                    <a:pt x="2111" y="7809"/>
                  </a:cubicBezTo>
                  <a:cubicBezTo>
                    <a:pt x="2111" y="7809"/>
                    <a:pt x="2111" y="7809"/>
                    <a:pt x="2111" y="7809"/>
                  </a:cubicBezTo>
                  <a:cubicBezTo>
                    <a:pt x="2111" y="7809"/>
                    <a:pt x="2274" y="7809"/>
                    <a:pt x="2274" y="7643"/>
                  </a:cubicBezTo>
                  <a:cubicBezTo>
                    <a:pt x="2274" y="7809"/>
                    <a:pt x="2111" y="7809"/>
                    <a:pt x="2111" y="7809"/>
                  </a:cubicBezTo>
                  <a:cubicBezTo>
                    <a:pt x="2274" y="7809"/>
                    <a:pt x="2274" y="7975"/>
                    <a:pt x="2274" y="7975"/>
                  </a:cubicBezTo>
                  <a:cubicBezTo>
                    <a:pt x="2274" y="7975"/>
                    <a:pt x="2274" y="7975"/>
                    <a:pt x="2111" y="7975"/>
                  </a:cubicBezTo>
                  <a:cubicBezTo>
                    <a:pt x="2274" y="7975"/>
                    <a:pt x="2274" y="7975"/>
                    <a:pt x="2436" y="7975"/>
                  </a:cubicBezTo>
                  <a:cubicBezTo>
                    <a:pt x="2436" y="7975"/>
                    <a:pt x="2436" y="7975"/>
                    <a:pt x="2436" y="7975"/>
                  </a:cubicBezTo>
                  <a:cubicBezTo>
                    <a:pt x="2436" y="7975"/>
                    <a:pt x="2436" y="7975"/>
                    <a:pt x="2436" y="7975"/>
                  </a:cubicBezTo>
                  <a:cubicBezTo>
                    <a:pt x="2436" y="7975"/>
                    <a:pt x="2436" y="7975"/>
                    <a:pt x="2436" y="7975"/>
                  </a:cubicBezTo>
                  <a:cubicBezTo>
                    <a:pt x="2436" y="7809"/>
                    <a:pt x="2436" y="7809"/>
                    <a:pt x="2436" y="7809"/>
                  </a:cubicBezTo>
                  <a:cubicBezTo>
                    <a:pt x="2436" y="7809"/>
                    <a:pt x="2436" y="7809"/>
                    <a:pt x="2436" y="7809"/>
                  </a:cubicBezTo>
                  <a:cubicBezTo>
                    <a:pt x="2436" y="7809"/>
                    <a:pt x="2436" y="7809"/>
                    <a:pt x="2436" y="7809"/>
                  </a:cubicBezTo>
                  <a:cubicBezTo>
                    <a:pt x="2436" y="7809"/>
                    <a:pt x="2436" y="7809"/>
                    <a:pt x="2436" y="7809"/>
                  </a:cubicBezTo>
                  <a:cubicBezTo>
                    <a:pt x="2598" y="7975"/>
                    <a:pt x="2436" y="7809"/>
                    <a:pt x="2436" y="7975"/>
                  </a:cubicBezTo>
                  <a:cubicBezTo>
                    <a:pt x="2436" y="8142"/>
                    <a:pt x="2436" y="7975"/>
                    <a:pt x="2436" y="8142"/>
                  </a:cubicBezTo>
                  <a:cubicBezTo>
                    <a:pt x="2436" y="8142"/>
                    <a:pt x="2436" y="8474"/>
                    <a:pt x="2598" y="8474"/>
                  </a:cubicBezTo>
                  <a:cubicBezTo>
                    <a:pt x="2436" y="8308"/>
                    <a:pt x="2436" y="8142"/>
                    <a:pt x="2598" y="8142"/>
                  </a:cubicBezTo>
                  <a:cubicBezTo>
                    <a:pt x="2598" y="8142"/>
                    <a:pt x="2598" y="8142"/>
                    <a:pt x="2598" y="8142"/>
                  </a:cubicBezTo>
                  <a:cubicBezTo>
                    <a:pt x="2598" y="8142"/>
                    <a:pt x="2598" y="8142"/>
                    <a:pt x="2598" y="8142"/>
                  </a:cubicBezTo>
                  <a:cubicBezTo>
                    <a:pt x="2598" y="8142"/>
                    <a:pt x="2598" y="8142"/>
                    <a:pt x="2598" y="8142"/>
                  </a:cubicBezTo>
                  <a:cubicBezTo>
                    <a:pt x="2761" y="8142"/>
                    <a:pt x="2761" y="8142"/>
                    <a:pt x="2761" y="8142"/>
                  </a:cubicBezTo>
                  <a:cubicBezTo>
                    <a:pt x="2761" y="8142"/>
                    <a:pt x="2761" y="8142"/>
                    <a:pt x="2761" y="8142"/>
                  </a:cubicBezTo>
                  <a:cubicBezTo>
                    <a:pt x="2761" y="8142"/>
                    <a:pt x="2761" y="8142"/>
                    <a:pt x="2761" y="8308"/>
                  </a:cubicBezTo>
                  <a:cubicBezTo>
                    <a:pt x="2761" y="8142"/>
                    <a:pt x="2761" y="8142"/>
                    <a:pt x="2761" y="7975"/>
                  </a:cubicBezTo>
                  <a:cubicBezTo>
                    <a:pt x="2761" y="7975"/>
                    <a:pt x="2761" y="7975"/>
                    <a:pt x="2761" y="7975"/>
                  </a:cubicBezTo>
                  <a:cubicBezTo>
                    <a:pt x="2761" y="8142"/>
                    <a:pt x="2761" y="8142"/>
                    <a:pt x="2761" y="8142"/>
                  </a:cubicBezTo>
                  <a:cubicBezTo>
                    <a:pt x="2761" y="8142"/>
                    <a:pt x="2761" y="8142"/>
                    <a:pt x="2761" y="8142"/>
                  </a:cubicBezTo>
                  <a:cubicBezTo>
                    <a:pt x="2761" y="8142"/>
                    <a:pt x="2761" y="8142"/>
                    <a:pt x="2761" y="8142"/>
                  </a:cubicBezTo>
                  <a:cubicBezTo>
                    <a:pt x="2923" y="8142"/>
                    <a:pt x="2923" y="7975"/>
                    <a:pt x="3086" y="7975"/>
                  </a:cubicBezTo>
                  <a:cubicBezTo>
                    <a:pt x="3086" y="7975"/>
                    <a:pt x="3086" y="7975"/>
                    <a:pt x="3086" y="7975"/>
                  </a:cubicBezTo>
                  <a:cubicBezTo>
                    <a:pt x="3086" y="7975"/>
                    <a:pt x="3086" y="7975"/>
                    <a:pt x="3086" y="8142"/>
                  </a:cubicBezTo>
                  <a:cubicBezTo>
                    <a:pt x="3086" y="8142"/>
                    <a:pt x="3086" y="8142"/>
                    <a:pt x="3086" y="8142"/>
                  </a:cubicBezTo>
                  <a:cubicBezTo>
                    <a:pt x="3086" y="8142"/>
                    <a:pt x="3086" y="8142"/>
                    <a:pt x="3086" y="8142"/>
                  </a:cubicBezTo>
                  <a:cubicBezTo>
                    <a:pt x="3086" y="8142"/>
                    <a:pt x="3086" y="8142"/>
                    <a:pt x="3086" y="7975"/>
                  </a:cubicBezTo>
                  <a:cubicBezTo>
                    <a:pt x="3248" y="8142"/>
                    <a:pt x="3086" y="8308"/>
                    <a:pt x="2923" y="8142"/>
                  </a:cubicBezTo>
                  <a:cubicBezTo>
                    <a:pt x="2923" y="8308"/>
                    <a:pt x="2923" y="8308"/>
                    <a:pt x="2923" y="8308"/>
                  </a:cubicBezTo>
                  <a:cubicBezTo>
                    <a:pt x="2923" y="8308"/>
                    <a:pt x="2923" y="8142"/>
                    <a:pt x="2761" y="8308"/>
                  </a:cubicBezTo>
                  <a:cubicBezTo>
                    <a:pt x="2923" y="8308"/>
                    <a:pt x="2923" y="8308"/>
                    <a:pt x="2923" y="8308"/>
                  </a:cubicBezTo>
                  <a:cubicBezTo>
                    <a:pt x="3086" y="8308"/>
                    <a:pt x="3248" y="8308"/>
                    <a:pt x="3248" y="8308"/>
                  </a:cubicBezTo>
                  <a:cubicBezTo>
                    <a:pt x="3248" y="8308"/>
                    <a:pt x="3248" y="8308"/>
                    <a:pt x="3248" y="8308"/>
                  </a:cubicBezTo>
                  <a:cubicBezTo>
                    <a:pt x="3248" y="8308"/>
                    <a:pt x="3248" y="8308"/>
                    <a:pt x="3248" y="8308"/>
                  </a:cubicBezTo>
                  <a:cubicBezTo>
                    <a:pt x="3248" y="8308"/>
                    <a:pt x="3248" y="8308"/>
                    <a:pt x="3248" y="8308"/>
                  </a:cubicBezTo>
                  <a:cubicBezTo>
                    <a:pt x="3248" y="8308"/>
                    <a:pt x="3248" y="8308"/>
                    <a:pt x="3248" y="8308"/>
                  </a:cubicBezTo>
                  <a:cubicBezTo>
                    <a:pt x="3248" y="8308"/>
                    <a:pt x="3411" y="8308"/>
                    <a:pt x="3411" y="8308"/>
                  </a:cubicBezTo>
                  <a:cubicBezTo>
                    <a:pt x="3573" y="8308"/>
                    <a:pt x="3573" y="8308"/>
                    <a:pt x="3573" y="8308"/>
                  </a:cubicBezTo>
                  <a:cubicBezTo>
                    <a:pt x="3573" y="8308"/>
                    <a:pt x="3411" y="8308"/>
                    <a:pt x="3411" y="8474"/>
                  </a:cubicBezTo>
                  <a:cubicBezTo>
                    <a:pt x="3411" y="8474"/>
                    <a:pt x="3573" y="8474"/>
                    <a:pt x="3573" y="8474"/>
                  </a:cubicBezTo>
                  <a:cubicBezTo>
                    <a:pt x="3573" y="8474"/>
                    <a:pt x="3573" y="8474"/>
                    <a:pt x="3573" y="8474"/>
                  </a:cubicBezTo>
                  <a:cubicBezTo>
                    <a:pt x="3573" y="8640"/>
                    <a:pt x="3573" y="8640"/>
                    <a:pt x="3573" y="8640"/>
                  </a:cubicBezTo>
                  <a:cubicBezTo>
                    <a:pt x="3573" y="8640"/>
                    <a:pt x="3573" y="8640"/>
                    <a:pt x="3573" y="8640"/>
                  </a:cubicBezTo>
                  <a:cubicBezTo>
                    <a:pt x="3411" y="8474"/>
                    <a:pt x="3411" y="8640"/>
                    <a:pt x="3411" y="8640"/>
                  </a:cubicBezTo>
                  <a:cubicBezTo>
                    <a:pt x="3411" y="8640"/>
                    <a:pt x="3411" y="8640"/>
                    <a:pt x="3411" y="8806"/>
                  </a:cubicBezTo>
                  <a:cubicBezTo>
                    <a:pt x="3411" y="8806"/>
                    <a:pt x="3411" y="8640"/>
                    <a:pt x="3411" y="8640"/>
                  </a:cubicBezTo>
                  <a:cubicBezTo>
                    <a:pt x="3573" y="8806"/>
                    <a:pt x="3411" y="8806"/>
                    <a:pt x="3411" y="8806"/>
                  </a:cubicBezTo>
                  <a:cubicBezTo>
                    <a:pt x="3411" y="8972"/>
                    <a:pt x="3573" y="8806"/>
                    <a:pt x="3573" y="8806"/>
                  </a:cubicBezTo>
                  <a:cubicBezTo>
                    <a:pt x="3735" y="8806"/>
                    <a:pt x="3735" y="8972"/>
                    <a:pt x="3735" y="8972"/>
                  </a:cubicBezTo>
                  <a:cubicBezTo>
                    <a:pt x="3898" y="8972"/>
                    <a:pt x="3898" y="8806"/>
                    <a:pt x="3898" y="8806"/>
                  </a:cubicBezTo>
                  <a:cubicBezTo>
                    <a:pt x="4060" y="8806"/>
                    <a:pt x="4060" y="8806"/>
                    <a:pt x="4223" y="8806"/>
                  </a:cubicBezTo>
                  <a:cubicBezTo>
                    <a:pt x="4385" y="8806"/>
                    <a:pt x="4547" y="8972"/>
                    <a:pt x="4547" y="8972"/>
                  </a:cubicBezTo>
                  <a:cubicBezTo>
                    <a:pt x="4547" y="8972"/>
                    <a:pt x="4385" y="8972"/>
                    <a:pt x="4385" y="8806"/>
                  </a:cubicBezTo>
                  <a:cubicBezTo>
                    <a:pt x="4385" y="8806"/>
                    <a:pt x="4385" y="8806"/>
                    <a:pt x="4385" y="8806"/>
                  </a:cubicBezTo>
                  <a:cubicBezTo>
                    <a:pt x="4385" y="8806"/>
                    <a:pt x="4385" y="8806"/>
                    <a:pt x="4223" y="8806"/>
                  </a:cubicBezTo>
                  <a:cubicBezTo>
                    <a:pt x="4223" y="8806"/>
                    <a:pt x="4060" y="8806"/>
                    <a:pt x="3898" y="8806"/>
                  </a:cubicBezTo>
                  <a:cubicBezTo>
                    <a:pt x="3898" y="8972"/>
                    <a:pt x="4060" y="9138"/>
                    <a:pt x="3898" y="9138"/>
                  </a:cubicBezTo>
                  <a:cubicBezTo>
                    <a:pt x="4060" y="9305"/>
                    <a:pt x="4223" y="9305"/>
                    <a:pt x="4223" y="9471"/>
                  </a:cubicBezTo>
                  <a:cubicBezTo>
                    <a:pt x="4223" y="9637"/>
                    <a:pt x="3898" y="9637"/>
                    <a:pt x="4060" y="9803"/>
                  </a:cubicBezTo>
                  <a:cubicBezTo>
                    <a:pt x="4060" y="9969"/>
                    <a:pt x="4223" y="10135"/>
                    <a:pt x="4223" y="10135"/>
                  </a:cubicBezTo>
                  <a:cubicBezTo>
                    <a:pt x="4223" y="10135"/>
                    <a:pt x="4385" y="10135"/>
                    <a:pt x="4385" y="10302"/>
                  </a:cubicBezTo>
                  <a:cubicBezTo>
                    <a:pt x="4385" y="10302"/>
                    <a:pt x="4385" y="10302"/>
                    <a:pt x="4385" y="10468"/>
                  </a:cubicBezTo>
                  <a:cubicBezTo>
                    <a:pt x="4547" y="10468"/>
                    <a:pt x="4385" y="10634"/>
                    <a:pt x="4547" y="10634"/>
                  </a:cubicBezTo>
                  <a:cubicBezTo>
                    <a:pt x="4547" y="10634"/>
                    <a:pt x="4547" y="10634"/>
                    <a:pt x="4547" y="10468"/>
                  </a:cubicBezTo>
                  <a:cubicBezTo>
                    <a:pt x="4547" y="10634"/>
                    <a:pt x="4710" y="10634"/>
                    <a:pt x="4710" y="10800"/>
                  </a:cubicBezTo>
                  <a:cubicBezTo>
                    <a:pt x="4872" y="10800"/>
                    <a:pt x="4872" y="10800"/>
                    <a:pt x="5035" y="10800"/>
                  </a:cubicBezTo>
                  <a:cubicBezTo>
                    <a:pt x="5035" y="10800"/>
                    <a:pt x="5035" y="10966"/>
                    <a:pt x="5035" y="10966"/>
                  </a:cubicBezTo>
                  <a:cubicBezTo>
                    <a:pt x="5035" y="10966"/>
                    <a:pt x="5197" y="10966"/>
                    <a:pt x="5197" y="10966"/>
                  </a:cubicBezTo>
                  <a:cubicBezTo>
                    <a:pt x="5359" y="10966"/>
                    <a:pt x="5359" y="11132"/>
                    <a:pt x="5359" y="11132"/>
                  </a:cubicBezTo>
                  <a:cubicBezTo>
                    <a:pt x="5359" y="10966"/>
                    <a:pt x="5522" y="10966"/>
                    <a:pt x="5522" y="10966"/>
                  </a:cubicBezTo>
                  <a:cubicBezTo>
                    <a:pt x="5522" y="11132"/>
                    <a:pt x="5522" y="11132"/>
                    <a:pt x="5522" y="11132"/>
                  </a:cubicBezTo>
                  <a:cubicBezTo>
                    <a:pt x="5522" y="11298"/>
                    <a:pt x="5359" y="11298"/>
                    <a:pt x="5359" y="11298"/>
                  </a:cubicBezTo>
                  <a:cubicBezTo>
                    <a:pt x="5359" y="11465"/>
                    <a:pt x="5359" y="11298"/>
                    <a:pt x="5522" y="11298"/>
                  </a:cubicBezTo>
                  <a:cubicBezTo>
                    <a:pt x="5522" y="11465"/>
                    <a:pt x="5684" y="11797"/>
                    <a:pt x="5522" y="11631"/>
                  </a:cubicBezTo>
                  <a:cubicBezTo>
                    <a:pt x="5522" y="11797"/>
                    <a:pt x="5522" y="11797"/>
                    <a:pt x="5522" y="11797"/>
                  </a:cubicBezTo>
                  <a:cubicBezTo>
                    <a:pt x="5522" y="11797"/>
                    <a:pt x="5684" y="11797"/>
                    <a:pt x="5522" y="11963"/>
                  </a:cubicBezTo>
                  <a:cubicBezTo>
                    <a:pt x="5522" y="11963"/>
                    <a:pt x="5522" y="11963"/>
                    <a:pt x="5522" y="11963"/>
                  </a:cubicBezTo>
                  <a:cubicBezTo>
                    <a:pt x="5522" y="12129"/>
                    <a:pt x="5522" y="12129"/>
                    <a:pt x="5684" y="12295"/>
                  </a:cubicBezTo>
                  <a:cubicBezTo>
                    <a:pt x="5684" y="12295"/>
                    <a:pt x="5522" y="12129"/>
                    <a:pt x="5359" y="12129"/>
                  </a:cubicBezTo>
                  <a:cubicBezTo>
                    <a:pt x="5359" y="12129"/>
                    <a:pt x="5359" y="12295"/>
                    <a:pt x="5359" y="12295"/>
                  </a:cubicBezTo>
                  <a:cubicBezTo>
                    <a:pt x="5359" y="12295"/>
                    <a:pt x="5522" y="12462"/>
                    <a:pt x="5522" y="12462"/>
                  </a:cubicBezTo>
                  <a:cubicBezTo>
                    <a:pt x="5522" y="12462"/>
                    <a:pt x="5522" y="12462"/>
                    <a:pt x="5684" y="12462"/>
                  </a:cubicBezTo>
                  <a:cubicBezTo>
                    <a:pt x="5684" y="12628"/>
                    <a:pt x="5684" y="12628"/>
                    <a:pt x="5684" y="12628"/>
                  </a:cubicBezTo>
                  <a:cubicBezTo>
                    <a:pt x="5847" y="12794"/>
                    <a:pt x="6009" y="12794"/>
                    <a:pt x="6009" y="12794"/>
                  </a:cubicBezTo>
                  <a:cubicBezTo>
                    <a:pt x="6009" y="12960"/>
                    <a:pt x="6009" y="13126"/>
                    <a:pt x="6171" y="13292"/>
                  </a:cubicBezTo>
                  <a:cubicBezTo>
                    <a:pt x="6171" y="13292"/>
                    <a:pt x="6171" y="13625"/>
                    <a:pt x="6171" y="13625"/>
                  </a:cubicBezTo>
                  <a:cubicBezTo>
                    <a:pt x="6334" y="13791"/>
                    <a:pt x="6334" y="13791"/>
                    <a:pt x="6496" y="13957"/>
                  </a:cubicBezTo>
                  <a:cubicBezTo>
                    <a:pt x="6334" y="13791"/>
                    <a:pt x="6334" y="13791"/>
                    <a:pt x="6334" y="13791"/>
                  </a:cubicBezTo>
                  <a:cubicBezTo>
                    <a:pt x="6496" y="13957"/>
                    <a:pt x="6334" y="13957"/>
                    <a:pt x="6334" y="14123"/>
                  </a:cubicBezTo>
                  <a:cubicBezTo>
                    <a:pt x="6334" y="14123"/>
                    <a:pt x="6334" y="13957"/>
                    <a:pt x="6334" y="13957"/>
                  </a:cubicBezTo>
                  <a:cubicBezTo>
                    <a:pt x="6334" y="13791"/>
                    <a:pt x="6171" y="13791"/>
                    <a:pt x="6171" y="13791"/>
                  </a:cubicBezTo>
                  <a:cubicBezTo>
                    <a:pt x="6171" y="13625"/>
                    <a:pt x="6171" y="13458"/>
                    <a:pt x="6009" y="13292"/>
                  </a:cubicBezTo>
                  <a:cubicBezTo>
                    <a:pt x="6009" y="13126"/>
                    <a:pt x="5847" y="12960"/>
                    <a:pt x="5684" y="12794"/>
                  </a:cubicBezTo>
                  <a:cubicBezTo>
                    <a:pt x="5684" y="12794"/>
                    <a:pt x="5522" y="12628"/>
                    <a:pt x="5522" y="12628"/>
                  </a:cubicBezTo>
                  <a:cubicBezTo>
                    <a:pt x="5359" y="12628"/>
                    <a:pt x="5359" y="13458"/>
                    <a:pt x="5359" y="13625"/>
                  </a:cubicBezTo>
                  <a:cubicBezTo>
                    <a:pt x="5359" y="13957"/>
                    <a:pt x="5359" y="14289"/>
                    <a:pt x="5359" y="14622"/>
                  </a:cubicBezTo>
                  <a:cubicBezTo>
                    <a:pt x="5359" y="14455"/>
                    <a:pt x="5359" y="14289"/>
                    <a:pt x="5684" y="14455"/>
                  </a:cubicBezTo>
                  <a:cubicBezTo>
                    <a:pt x="5684" y="14455"/>
                    <a:pt x="5522" y="14455"/>
                    <a:pt x="5522" y="14455"/>
                  </a:cubicBezTo>
                  <a:cubicBezTo>
                    <a:pt x="5684" y="14622"/>
                    <a:pt x="5522" y="14622"/>
                    <a:pt x="5359" y="14622"/>
                  </a:cubicBezTo>
                  <a:cubicBezTo>
                    <a:pt x="5359" y="14622"/>
                    <a:pt x="5359" y="14788"/>
                    <a:pt x="5359" y="14788"/>
                  </a:cubicBezTo>
                  <a:cubicBezTo>
                    <a:pt x="5359" y="15286"/>
                    <a:pt x="5197" y="15618"/>
                    <a:pt x="5197" y="16117"/>
                  </a:cubicBezTo>
                  <a:cubicBezTo>
                    <a:pt x="5035" y="16283"/>
                    <a:pt x="5035" y="16615"/>
                    <a:pt x="5035" y="16948"/>
                  </a:cubicBezTo>
                  <a:cubicBezTo>
                    <a:pt x="4872" y="17114"/>
                    <a:pt x="4710" y="17446"/>
                    <a:pt x="4547" y="17280"/>
                  </a:cubicBezTo>
                  <a:cubicBezTo>
                    <a:pt x="4547" y="17446"/>
                    <a:pt x="4547" y="17446"/>
                    <a:pt x="4547" y="17612"/>
                  </a:cubicBezTo>
                  <a:cubicBezTo>
                    <a:pt x="4710" y="17446"/>
                    <a:pt x="4710" y="17612"/>
                    <a:pt x="4872" y="17612"/>
                  </a:cubicBezTo>
                  <a:cubicBezTo>
                    <a:pt x="4872" y="17612"/>
                    <a:pt x="4872" y="17612"/>
                    <a:pt x="4872" y="17612"/>
                  </a:cubicBezTo>
                  <a:cubicBezTo>
                    <a:pt x="4872" y="17612"/>
                    <a:pt x="4872" y="17612"/>
                    <a:pt x="4872" y="17612"/>
                  </a:cubicBezTo>
                  <a:cubicBezTo>
                    <a:pt x="5035" y="17612"/>
                    <a:pt x="5035" y="17612"/>
                    <a:pt x="5035" y="17612"/>
                  </a:cubicBezTo>
                  <a:cubicBezTo>
                    <a:pt x="5197" y="17778"/>
                    <a:pt x="4872" y="17945"/>
                    <a:pt x="5035" y="18111"/>
                  </a:cubicBezTo>
                  <a:cubicBezTo>
                    <a:pt x="5197" y="18111"/>
                    <a:pt x="5035" y="17945"/>
                    <a:pt x="5197" y="17945"/>
                  </a:cubicBezTo>
                  <a:cubicBezTo>
                    <a:pt x="5035" y="18111"/>
                    <a:pt x="5522" y="18111"/>
                    <a:pt x="5684" y="18111"/>
                  </a:cubicBezTo>
                  <a:cubicBezTo>
                    <a:pt x="5684" y="18277"/>
                    <a:pt x="5847" y="18277"/>
                    <a:pt x="6009" y="18277"/>
                  </a:cubicBezTo>
                  <a:cubicBezTo>
                    <a:pt x="6171" y="18277"/>
                    <a:pt x="6009" y="18277"/>
                    <a:pt x="6009" y="18443"/>
                  </a:cubicBezTo>
                  <a:cubicBezTo>
                    <a:pt x="6171" y="18443"/>
                    <a:pt x="6334" y="18609"/>
                    <a:pt x="6334" y="18609"/>
                  </a:cubicBezTo>
                  <a:cubicBezTo>
                    <a:pt x="6334" y="18609"/>
                    <a:pt x="6334" y="18609"/>
                    <a:pt x="6334" y="18609"/>
                  </a:cubicBezTo>
                  <a:cubicBezTo>
                    <a:pt x="6496" y="18609"/>
                    <a:pt x="6496" y="18609"/>
                    <a:pt x="6496" y="18609"/>
                  </a:cubicBezTo>
                  <a:cubicBezTo>
                    <a:pt x="6659" y="18609"/>
                    <a:pt x="6659" y="18609"/>
                    <a:pt x="6659" y="18443"/>
                  </a:cubicBezTo>
                  <a:cubicBezTo>
                    <a:pt x="6821" y="18609"/>
                    <a:pt x="6821" y="18609"/>
                    <a:pt x="6983" y="18609"/>
                  </a:cubicBezTo>
                  <a:cubicBezTo>
                    <a:pt x="6983" y="18775"/>
                    <a:pt x="7146" y="18775"/>
                    <a:pt x="7308" y="18775"/>
                  </a:cubicBezTo>
                  <a:cubicBezTo>
                    <a:pt x="7471" y="18775"/>
                    <a:pt x="7471" y="18775"/>
                    <a:pt x="7633" y="18775"/>
                  </a:cubicBezTo>
                  <a:cubicBezTo>
                    <a:pt x="7633" y="18775"/>
                    <a:pt x="7633" y="18775"/>
                    <a:pt x="7795" y="18775"/>
                  </a:cubicBezTo>
                  <a:cubicBezTo>
                    <a:pt x="7795" y="18775"/>
                    <a:pt x="7795" y="18775"/>
                    <a:pt x="7795" y="18775"/>
                  </a:cubicBezTo>
                  <a:cubicBezTo>
                    <a:pt x="7795" y="18775"/>
                    <a:pt x="7958" y="18775"/>
                    <a:pt x="7958" y="18775"/>
                  </a:cubicBezTo>
                  <a:cubicBezTo>
                    <a:pt x="7958" y="18775"/>
                    <a:pt x="8283" y="18775"/>
                    <a:pt x="8120" y="18609"/>
                  </a:cubicBezTo>
                  <a:cubicBezTo>
                    <a:pt x="8120" y="18609"/>
                    <a:pt x="8120" y="18443"/>
                    <a:pt x="8283" y="18443"/>
                  </a:cubicBezTo>
                  <a:cubicBezTo>
                    <a:pt x="8283" y="18443"/>
                    <a:pt x="8608" y="18609"/>
                    <a:pt x="8608" y="18609"/>
                  </a:cubicBezTo>
                  <a:cubicBezTo>
                    <a:pt x="8608" y="18609"/>
                    <a:pt x="8770" y="18609"/>
                    <a:pt x="8770" y="18609"/>
                  </a:cubicBezTo>
                  <a:cubicBezTo>
                    <a:pt x="8770" y="18609"/>
                    <a:pt x="8770" y="18775"/>
                    <a:pt x="8932" y="18775"/>
                  </a:cubicBezTo>
                  <a:cubicBezTo>
                    <a:pt x="8932" y="18775"/>
                    <a:pt x="9095" y="18775"/>
                    <a:pt x="9257" y="18775"/>
                  </a:cubicBezTo>
                  <a:cubicBezTo>
                    <a:pt x="9257" y="18775"/>
                    <a:pt x="9257" y="18942"/>
                    <a:pt x="9420" y="18942"/>
                  </a:cubicBezTo>
                  <a:cubicBezTo>
                    <a:pt x="9420" y="18942"/>
                    <a:pt x="9420" y="18942"/>
                    <a:pt x="9420" y="18942"/>
                  </a:cubicBezTo>
                  <a:cubicBezTo>
                    <a:pt x="9420" y="18942"/>
                    <a:pt x="9420" y="18942"/>
                    <a:pt x="9582" y="18942"/>
                  </a:cubicBezTo>
                  <a:cubicBezTo>
                    <a:pt x="9582" y="18942"/>
                    <a:pt x="9744" y="18942"/>
                    <a:pt x="9744" y="18942"/>
                  </a:cubicBezTo>
                  <a:cubicBezTo>
                    <a:pt x="9744" y="18942"/>
                    <a:pt x="9744" y="18942"/>
                    <a:pt x="9907" y="19108"/>
                  </a:cubicBezTo>
                  <a:cubicBezTo>
                    <a:pt x="9744" y="19108"/>
                    <a:pt x="9744" y="19108"/>
                    <a:pt x="9744" y="19108"/>
                  </a:cubicBezTo>
                  <a:cubicBezTo>
                    <a:pt x="9744" y="19274"/>
                    <a:pt x="9907" y="19274"/>
                    <a:pt x="10069" y="19274"/>
                  </a:cubicBezTo>
                  <a:cubicBezTo>
                    <a:pt x="10069" y="19274"/>
                    <a:pt x="10069" y="19274"/>
                    <a:pt x="10069" y="19274"/>
                  </a:cubicBezTo>
                  <a:cubicBezTo>
                    <a:pt x="10069" y="19440"/>
                    <a:pt x="10069" y="19440"/>
                    <a:pt x="10232" y="19440"/>
                  </a:cubicBezTo>
                  <a:cubicBezTo>
                    <a:pt x="10232" y="19606"/>
                    <a:pt x="10232" y="19440"/>
                    <a:pt x="10394" y="19440"/>
                  </a:cubicBezTo>
                  <a:cubicBezTo>
                    <a:pt x="10556" y="19274"/>
                    <a:pt x="10719" y="19274"/>
                    <a:pt x="10881" y="19440"/>
                  </a:cubicBezTo>
                  <a:cubicBezTo>
                    <a:pt x="10881" y="19440"/>
                    <a:pt x="10881" y="19606"/>
                    <a:pt x="11044" y="19606"/>
                  </a:cubicBezTo>
                  <a:cubicBezTo>
                    <a:pt x="11044" y="19606"/>
                    <a:pt x="11044" y="19440"/>
                    <a:pt x="11044" y="19440"/>
                  </a:cubicBezTo>
                  <a:cubicBezTo>
                    <a:pt x="11044" y="19440"/>
                    <a:pt x="11206" y="19440"/>
                    <a:pt x="11206" y="19606"/>
                  </a:cubicBezTo>
                  <a:cubicBezTo>
                    <a:pt x="11044" y="19440"/>
                    <a:pt x="11531" y="19274"/>
                    <a:pt x="11531" y="19274"/>
                  </a:cubicBezTo>
                  <a:cubicBezTo>
                    <a:pt x="11693" y="19274"/>
                    <a:pt x="11856" y="19274"/>
                    <a:pt x="12018" y="19274"/>
                  </a:cubicBezTo>
                  <a:cubicBezTo>
                    <a:pt x="12018" y="19274"/>
                    <a:pt x="11856" y="19274"/>
                    <a:pt x="11856" y="19108"/>
                  </a:cubicBezTo>
                  <a:cubicBezTo>
                    <a:pt x="11856" y="19108"/>
                    <a:pt x="11856" y="19108"/>
                    <a:pt x="11856" y="19108"/>
                  </a:cubicBezTo>
                  <a:cubicBezTo>
                    <a:pt x="11693" y="18942"/>
                    <a:pt x="11856" y="18609"/>
                    <a:pt x="11856" y="18443"/>
                  </a:cubicBezTo>
                  <a:cubicBezTo>
                    <a:pt x="11856" y="18277"/>
                    <a:pt x="11693" y="18277"/>
                    <a:pt x="11856" y="18111"/>
                  </a:cubicBezTo>
                  <a:cubicBezTo>
                    <a:pt x="11856" y="17945"/>
                    <a:pt x="12018" y="17778"/>
                    <a:pt x="12180" y="17778"/>
                  </a:cubicBezTo>
                  <a:cubicBezTo>
                    <a:pt x="12180" y="17612"/>
                    <a:pt x="12180" y="17612"/>
                    <a:pt x="12343" y="17612"/>
                  </a:cubicBezTo>
                  <a:cubicBezTo>
                    <a:pt x="12343" y="17612"/>
                    <a:pt x="12343" y="17612"/>
                    <a:pt x="12505" y="17612"/>
                  </a:cubicBezTo>
                  <a:cubicBezTo>
                    <a:pt x="12668" y="17446"/>
                    <a:pt x="12830" y="17280"/>
                    <a:pt x="12992" y="17114"/>
                  </a:cubicBezTo>
                  <a:cubicBezTo>
                    <a:pt x="12992" y="17114"/>
                    <a:pt x="13155" y="16948"/>
                    <a:pt x="13317" y="16948"/>
                  </a:cubicBezTo>
                  <a:cubicBezTo>
                    <a:pt x="13480" y="17114"/>
                    <a:pt x="13317" y="17114"/>
                    <a:pt x="13317" y="17114"/>
                  </a:cubicBezTo>
                  <a:cubicBezTo>
                    <a:pt x="13480" y="17114"/>
                    <a:pt x="13480" y="17114"/>
                    <a:pt x="13480" y="17114"/>
                  </a:cubicBezTo>
                  <a:cubicBezTo>
                    <a:pt x="13805" y="17280"/>
                    <a:pt x="13967" y="17114"/>
                    <a:pt x="14129" y="17280"/>
                  </a:cubicBezTo>
                  <a:cubicBezTo>
                    <a:pt x="14129" y="17280"/>
                    <a:pt x="13967" y="17280"/>
                    <a:pt x="14129" y="17446"/>
                  </a:cubicBezTo>
                  <a:cubicBezTo>
                    <a:pt x="14129" y="17446"/>
                    <a:pt x="14292" y="17446"/>
                    <a:pt x="14454" y="17446"/>
                  </a:cubicBezTo>
                  <a:cubicBezTo>
                    <a:pt x="14454" y="17280"/>
                    <a:pt x="14292" y="17280"/>
                    <a:pt x="14292" y="17280"/>
                  </a:cubicBezTo>
                  <a:cubicBezTo>
                    <a:pt x="14292" y="17114"/>
                    <a:pt x="14292" y="17114"/>
                    <a:pt x="14292" y="16948"/>
                  </a:cubicBezTo>
                  <a:cubicBezTo>
                    <a:pt x="14292" y="16948"/>
                    <a:pt x="14292" y="17114"/>
                    <a:pt x="14292" y="17280"/>
                  </a:cubicBezTo>
                  <a:cubicBezTo>
                    <a:pt x="14292" y="17280"/>
                    <a:pt x="14454" y="17280"/>
                    <a:pt x="14454" y="17446"/>
                  </a:cubicBezTo>
                  <a:cubicBezTo>
                    <a:pt x="14454" y="17446"/>
                    <a:pt x="14454" y="17446"/>
                    <a:pt x="14617" y="17446"/>
                  </a:cubicBezTo>
                  <a:cubicBezTo>
                    <a:pt x="14454" y="17446"/>
                    <a:pt x="14454" y="17280"/>
                    <a:pt x="14454" y="17280"/>
                  </a:cubicBezTo>
                  <a:cubicBezTo>
                    <a:pt x="14617" y="17114"/>
                    <a:pt x="14617" y="17280"/>
                    <a:pt x="14779" y="17280"/>
                  </a:cubicBezTo>
                  <a:cubicBezTo>
                    <a:pt x="14941" y="17280"/>
                    <a:pt x="14617" y="17114"/>
                    <a:pt x="14779" y="16948"/>
                  </a:cubicBezTo>
                  <a:cubicBezTo>
                    <a:pt x="14779" y="16948"/>
                    <a:pt x="14779" y="17114"/>
                    <a:pt x="14941" y="17114"/>
                  </a:cubicBezTo>
                  <a:cubicBezTo>
                    <a:pt x="14941" y="17114"/>
                    <a:pt x="14941" y="17114"/>
                    <a:pt x="15104" y="17114"/>
                  </a:cubicBezTo>
                  <a:cubicBezTo>
                    <a:pt x="15104" y="17280"/>
                    <a:pt x="14617" y="17280"/>
                    <a:pt x="14779" y="17446"/>
                  </a:cubicBezTo>
                  <a:cubicBezTo>
                    <a:pt x="14779" y="17446"/>
                    <a:pt x="14941" y="17446"/>
                    <a:pt x="15104" y="17446"/>
                  </a:cubicBezTo>
                  <a:cubicBezTo>
                    <a:pt x="15104" y="17446"/>
                    <a:pt x="15104" y="17446"/>
                    <a:pt x="15266" y="17446"/>
                  </a:cubicBezTo>
                  <a:cubicBezTo>
                    <a:pt x="15266" y="17446"/>
                    <a:pt x="15266" y="17612"/>
                    <a:pt x="15266" y="17612"/>
                  </a:cubicBezTo>
                  <a:cubicBezTo>
                    <a:pt x="15266" y="17612"/>
                    <a:pt x="15266" y="17612"/>
                    <a:pt x="15266" y="17778"/>
                  </a:cubicBezTo>
                  <a:cubicBezTo>
                    <a:pt x="15266" y="17778"/>
                    <a:pt x="15429" y="17778"/>
                    <a:pt x="15429" y="17778"/>
                  </a:cubicBezTo>
                  <a:cubicBezTo>
                    <a:pt x="15429" y="17778"/>
                    <a:pt x="15591" y="17778"/>
                    <a:pt x="15591" y="17778"/>
                  </a:cubicBezTo>
                  <a:cubicBezTo>
                    <a:pt x="15591" y="17778"/>
                    <a:pt x="15591" y="17778"/>
                    <a:pt x="15753" y="17778"/>
                  </a:cubicBezTo>
                  <a:cubicBezTo>
                    <a:pt x="15753" y="17778"/>
                    <a:pt x="15753" y="17778"/>
                    <a:pt x="15753" y="17778"/>
                  </a:cubicBezTo>
                  <a:cubicBezTo>
                    <a:pt x="15753" y="17945"/>
                    <a:pt x="15916" y="17945"/>
                    <a:pt x="15916" y="17945"/>
                  </a:cubicBezTo>
                  <a:cubicBezTo>
                    <a:pt x="15916" y="17945"/>
                    <a:pt x="15916" y="17945"/>
                    <a:pt x="15916" y="17945"/>
                  </a:cubicBezTo>
                  <a:cubicBezTo>
                    <a:pt x="15916" y="18111"/>
                    <a:pt x="16078" y="17945"/>
                    <a:pt x="16078" y="17945"/>
                  </a:cubicBezTo>
                  <a:cubicBezTo>
                    <a:pt x="16078" y="17945"/>
                    <a:pt x="16078" y="17945"/>
                    <a:pt x="16078" y="17945"/>
                  </a:cubicBezTo>
                  <a:cubicBezTo>
                    <a:pt x="16078" y="17945"/>
                    <a:pt x="16078" y="17945"/>
                    <a:pt x="16078" y="17945"/>
                  </a:cubicBezTo>
                  <a:cubicBezTo>
                    <a:pt x="16078" y="17945"/>
                    <a:pt x="16241" y="17945"/>
                    <a:pt x="16241" y="17945"/>
                  </a:cubicBezTo>
                  <a:cubicBezTo>
                    <a:pt x="16241" y="17945"/>
                    <a:pt x="16565" y="17945"/>
                    <a:pt x="16403" y="18111"/>
                  </a:cubicBezTo>
                  <a:cubicBezTo>
                    <a:pt x="16403" y="18111"/>
                    <a:pt x="16403" y="18111"/>
                    <a:pt x="16403" y="18111"/>
                  </a:cubicBezTo>
                  <a:cubicBezTo>
                    <a:pt x="16403" y="18111"/>
                    <a:pt x="16403" y="17945"/>
                    <a:pt x="16565" y="17945"/>
                  </a:cubicBezTo>
                  <a:cubicBezTo>
                    <a:pt x="16565" y="17945"/>
                    <a:pt x="16728" y="17945"/>
                    <a:pt x="16728" y="17945"/>
                  </a:cubicBezTo>
                  <a:cubicBezTo>
                    <a:pt x="16728" y="17778"/>
                    <a:pt x="17053" y="17778"/>
                    <a:pt x="17053" y="17778"/>
                  </a:cubicBezTo>
                  <a:cubicBezTo>
                    <a:pt x="17215" y="17778"/>
                    <a:pt x="17215" y="17778"/>
                    <a:pt x="17215" y="17612"/>
                  </a:cubicBezTo>
                  <a:cubicBezTo>
                    <a:pt x="17215" y="17612"/>
                    <a:pt x="17215" y="17612"/>
                    <a:pt x="17053" y="17612"/>
                  </a:cubicBezTo>
                  <a:cubicBezTo>
                    <a:pt x="17053" y="17612"/>
                    <a:pt x="17215" y="17446"/>
                    <a:pt x="17215" y="17446"/>
                  </a:cubicBezTo>
                  <a:cubicBezTo>
                    <a:pt x="17215" y="17446"/>
                    <a:pt x="17215" y="17446"/>
                    <a:pt x="17215" y="17446"/>
                  </a:cubicBezTo>
                  <a:cubicBezTo>
                    <a:pt x="17215" y="17446"/>
                    <a:pt x="17377" y="17280"/>
                    <a:pt x="17215" y="17280"/>
                  </a:cubicBezTo>
                  <a:cubicBezTo>
                    <a:pt x="17377" y="17280"/>
                    <a:pt x="17540" y="17280"/>
                    <a:pt x="17540" y="17280"/>
                  </a:cubicBezTo>
                  <a:cubicBezTo>
                    <a:pt x="17540" y="17280"/>
                    <a:pt x="17540" y="16782"/>
                    <a:pt x="17702" y="16948"/>
                  </a:cubicBezTo>
                  <a:cubicBezTo>
                    <a:pt x="17865" y="16948"/>
                    <a:pt x="17865" y="16948"/>
                    <a:pt x="17865" y="16948"/>
                  </a:cubicBezTo>
                  <a:cubicBezTo>
                    <a:pt x="17865" y="16948"/>
                    <a:pt x="17865" y="16615"/>
                    <a:pt x="18027" y="16782"/>
                  </a:cubicBezTo>
                  <a:cubicBezTo>
                    <a:pt x="18027" y="16615"/>
                    <a:pt x="18189" y="16782"/>
                    <a:pt x="18189" y="16615"/>
                  </a:cubicBezTo>
                  <a:cubicBezTo>
                    <a:pt x="18189" y="16615"/>
                    <a:pt x="18189" y="16449"/>
                    <a:pt x="18352" y="16615"/>
                  </a:cubicBezTo>
                  <a:cubicBezTo>
                    <a:pt x="18514" y="16449"/>
                    <a:pt x="18352" y="16449"/>
                    <a:pt x="18514" y="16283"/>
                  </a:cubicBezTo>
                  <a:cubicBezTo>
                    <a:pt x="18514" y="16117"/>
                    <a:pt x="18677" y="15951"/>
                    <a:pt x="18677" y="15951"/>
                  </a:cubicBezTo>
                  <a:cubicBezTo>
                    <a:pt x="18677" y="15785"/>
                    <a:pt x="18677" y="15785"/>
                    <a:pt x="18677" y="15618"/>
                  </a:cubicBezTo>
                  <a:cubicBezTo>
                    <a:pt x="18514" y="15618"/>
                    <a:pt x="18352" y="15785"/>
                    <a:pt x="18352" y="15785"/>
                  </a:cubicBezTo>
                  <a:cubicBezTo>
                    <a:pt x="18189" y="15785"/>
                    <a:pt x="18027" y="15618"/>
                    <a:pt x="17865" y="15618"/>
                  </a:cubicBezTo>
                  <a:cubicBezTo>
                    <a:pt x="17865" y="15618"/>
                    <a:pt x="17702" y="15618"/>
                    <a:pt x="17702" y="15452"/>
                  </a:cubicBezTo>
                  <a:cubicBezTo>
                    <a:pt x="17540" y="15452"/>
                    <a:pt x="17377" y="15120"/>
                    <a:pt x="17540" y="15120"/>
                  </a:cubicBezTo>
                  <a:cubicBezTo>
                    <a:pt x="17377" y="14954"/>
                    <a:pt x="17540" y="14954"/>
                    <a:pt x="17540" y="14788"/>
                  </a:cubicBezTo>
                  <a:cubicBezTo>
                    <a:pt x="17702" y="14622"/>
                    <a:pt x="17540" y="14455"/>
                    <a:pt x="17702" y="14622"/>
                  </a:cubicBezTo>
                  <a:cubicBezTo>
                    <a:pt x="17702" y="14455"/>
                    <a:pt x="17702" y="14289"/>
                    <a:pt x="17702" y="14289"/>
                  </a:cubicBezTo>
                  <a:cubicBezTo>
                    <a:pt x="17702" y="14123"/>
                    <a:pt x="17540" y="14289"/>
                    <a:pt x="17377" y="14123"/>
                  </a:cubicBezTo>
                  <a:cubicBezTo>
                    <a:pt x="17215" y="14123"/>
                    <a:pt x="17377" y="13957"/>
                    <a:pt x="17215" y="13957"/>
                  </a:cubicBezTo>
                  <a:cubicBezTo>
                    <a:pt x="17215" y="13791"/>
                    <a:pt x="17215" y="13791"/>
                    <a:pt x="17215" y="13791"/>
                  </a:cubicBezTo>
                  <a:cubicBezTo>
                    <a:pt x="17215" y="13791"/>
                    <a:pt x="17215" y="13791"/>
                    <a:pt x="17053" y="13625"/>
                  </a:cubicBezTo>
                  <a:cubicBezTo>
                    <a:pt x="17215" y="13625"/>
                    <a:pt x="17215" y="13625"/>
                    <a:pt x="17377" y="13625"/>
                  </a:cubicBezTo>
                  <a:cubicBezTo>
                    <a:pt x="17540" y="13625"/>
                    <a:pt x="17540" y="13625"/>
                    <a:pt x="17540" y="13458"/>
                  </a:cubicBezTo>
                  <a:cubicBezTo>
                    <a:pt x="17540" y="13458"/>
                    <a:pt x="17540" y="13458"/>
                    <a:pt x="17702" y="13458"/>
                  </a:cubicBezTo>
                  <a:cubicBezTo>
                    <a:pt x="17702" y="13458"/>
                    <a:pt x="17865" y="13458"/>
                    <a:pt x="17702" y="13458"/>
                  </a:cubicBezTo>
                  <a:cubicBezTo>
                    <a:pt x="17865" y="13292"/>
                    <a:pt x="17865" y="13292"/>
                    <a:pt x="17865" y="13126"/>
                  </a:cubicBezTo>
                  <a:cubicBezTo>
                    <a:pt x="17865" y="12960"/>
                    <a:pt x="18027" y="12960"/>
                    <a:pt x="17865" y="12960"/>
                  </a:cubicBezTo>
                  <a:cubicBezTo>
                    <a:pt x="17702" y="12794"/>
                    <a:pt x="17702" y="12794"/>
                    <a:pt x="17702" y="12628"/>
                  </a:cubicBezTo>
                  <a:cubicBezTo>
                    <a:pt x="17540" y="12462"/>
                    <a:pt x="17702" y="12462"/>
                    <a:pt x="17540" y="12462"/>
                  </a:cubicBezTo>
                  <a:cubicBezTo>
                    <a:pt x="17377" y="12295"/>
                    <a:pt x="17377" y="12295"/>
                    <a:pt x="17377" y="12129"/>
                  </a:cubicBezTo>
                  <a:cubicBezTo>
                    <a:pt x="17540" y="11963"/>
                    <a:pt x="17702" y="12129"/>
                    <a:pt x="17702" y="11963"/>
                  </a:cubicBezTo>
                  <a:cubicBezTo>
                    <a:pt x="17702" y="11797"/>
                    <a:pt x="17702" y="11631"/>
                    <a:pt x="17540" y="11631"/>
                  </a:cubicBezTo>
                  <a:cubicBezTo>
                    <a:pt x="17540" y="11465"/>
                    <a:pt x="17540" y="11631"/>
                    <a:pt x="17540" y="11465"/>
                  </a:cubicBezTo>
                  <a:cubicBezTo>
                    <a:pt x="17377" y="11465"/>
                    <a:pt x="17540" y="11465"/>
                    <a:pt x="17540" y="11465"/>
                  </a:cubicBezTo>
                  <a:cubicBezTo>
                    <a:pt x="17540" y="11465"/>
                    <a:pt x="17377" y="11465"/>
                    <a:pt x="17377" y="11465"/>
                  </a:cubicBezTo>
                  <a:cubicBezTo>
                    <a:pt x="17377" y="11298"/>
                    <a:pt x="17377" y="11298"/>
                    <a:pt x="17377" y="11132"/>
                  </a:cubicBezTo>
                  <a:cubicBezTo>
                    <a:pt x="17377" y="11132"/>
                    <a:pt x="17377" y="10966"/>
                    <a:pt x="17377" y="10966"/>
                  </a:cubicBezTo>
                  <a:cubicBezTo>
                    <a:pt x="17377" y="10966"/>
                    <a:pt x="17377" y="10966"/>
                    <a:pt x="17377" y="10800"/>
                  </a:cubicBezTo>
                  <a:cubicBezTo>
                    <a:pt x="17377" y="10800"/>
                    <a:pt x="17215" y="10800"/>
                    <a:pt x="17053" y="10800"/>
                  </a:cubicBezTo>
                  <a:cubicBezTo>
                    <a:pt x="16890" y="10634"/>
                    <a:pt x="16403" y="10800"/>
                    <a:pt x="16565" y="11132"/>
                  </a:cubicBezTo>
                  <a:cubicBezTo>
                    <a:pt x="16565" y="11132"/>
                    <a:pt x="16565" y="11132"/>
                    <a:pt x="16565" y="11132"/>
                  </a:cubicBezTo>
                  <a:cubicBezTo>
                    <a:pt x="16565" y="11298"/>
                    <a:pt x="16565" y="11298"/>
                    <a:pt x="16403" y="11298"/>
                  </a:cubicBezTo>
                  <a:cubicBezTo>
                    <a:pt x="16403" y="11298"/>
                    <a:pt x="16403" y="11298"/>
                    <a:pt x="16241" y="11465"/>
                  </a:cubicBezTo>
                  <a:cubicBezTo>
                    <a:pt x="16241" y="11465"/>
                    <a:pt x="16241" y="11465"/>
                    <a:pt x="16078" y="11465"/>
                  </a:cubicBezTo>
                  <a:cubicBezTo>
                    <a:pt x="16241" y="11298"/>
                    <a:pt x="16078" y="11298"/>
                    <a:pt x="16078" y="11298"/>
                  </a:cubicBezTo>
                  <a:cubicBezTo>
                    <a:pt x="16241" y="11132"/>
                    <a:pt x="16241" y="11132"/>
                    <a:pt x="16403" y="11132"/>
                  </a:cubicBezTo>
                  <a:cubicBezTo>
                    <a:pt x="16403" y="11132"/>
                    <a:pt x="16403" y="10800"/>
                    <a:pt x="16241" y="10800"/>
                  </a:cubicBezTo>
                  <a:cubicBezTo>
                    <a:pt x="16241" y="10800"/>
                    <a:pt x="16241" y="10634"/>
                    <a:pt x="16241" y="10634"/>
                  </a:cubicBezTo>
                  <a:cubicBezTo>
                    <a:pt x="16403" y="10634"/>
                    <a:pt x="16403" y="10634"/>
                    <a:pt x="16403" y="10468"/>
                  </a:cubicBezTo>
                  <a:cubicBezTo>
                    <a:pt x="16403" y="10468"/>
                    <a:pt x="16403" y="10468"/>
                    <a:pt x="16403" y="10468"/>
                  </a:cubicBezTo>
                  <a:cubicBezTo>
                    <a:pt x="16403" y="10302"/>
                    <a:pt x="16565" y="10302"/>
                    <a:pt x="16728" y="10135"/>
                  </a:cubicBezTo>
                  <a:cubicBezTo>
                    <a:pt x="16890" y="9969"/>
                    <a:pt x="16890" y="9969"/>
                    <a:pt x="16890" y="9803"/>
                  </a:cubicBezTo>
                  <a:cubicBezTo>
                    <a:pt x="16890" y="9803"/>
                    <a:pt x="16890" y="9637"/>
                    <a:pt x="16890" y="9637"/>
                  </a:cubicBezTo>
                  <a:cubicBezTo>
                    <a:pt x="16890" y="9637"/>
                    <a:pt x="17053" y="9637"/>
                    <a:pt x="17053" y="9471"/>
                  </a:cubicBezTo>
                  <a:cubicBezTo>
                    <a:pt x="17215" y="9471"/>
                    <a:pt x="17215" y="9305"/>
                    <a:pt x="17377" y="9305"/>
                  </a:cubicBezTo>
                  <a:cubicBezTo>
                    <a:pt x="17377" y="9138"/>
                    <a:pt x="17540" y="9138"/>
                    <a:pt x="17540" y="8972"/>
                  </a:cubicBezTo>
                  <a:cubicBezTo>
                    <a:pt x="17540" y="8972"/>
                    <a:pt x="17540" y="8806"/>
                    <a:pt x="17702" y="8806"/>
                  </a:cubicBezTo>
                  <a:cubicBezTo>
                    <a:pt x="17702" y="8806"/>
                    <a:pt x="17702" y="8806"/>
                    <a:pt x="17702" y="8806"/>
                  </a:cubicBezTo>
                  <a:cubicBezTo>
                    <a:pt x="17702" y="8640"/>
                    <a:pt x="17540" y="8640"/>
                    <a:pt x="17540" y="8640"/>
                  </a:cubicBezTo>
                  <a:cubicBezTo>
                    <a:pt x="17540" y="8640"/>
                    <a:pt x="17540" y="8640"/>
                    <a:pt x="17540" y="8474"/>
                  </a:cubicBezTo>
                  <a:cubicBezTo>
                    <a:pt x="17540" y="8474"/>
                    <a:pt x="17702" y="8474"/>
                    <a:pt x="17702" y="8474"/>
                  </a:cubicBezTo>
                  <a:cubicBezTo>
                    <a:pt x="17702" y="8474"/>
                    <a:pt x="17702" y="8474"/>
                    <a:pt x="17702" y="8474"/>
                  </a:cubicBezTo>
                  <a:cubicBezTo>
                    <a:pt x="17702" y="8308"/>
                    <a:pt x="17865" y="8308"/>
                    <a:pt x="18027" y="8308"/>
                  </a:cubicBezTo>
                  <a:cubicBezTo>
                    <a:pt x="17865" y="8640"/>
                    <a:pt x="18514" y="8640"/>
                    <a:pt x="18352" y="8308"/>
                  </a:cubicBezTo>
                  <a:cubicBezTo>
                    <a:pt x="18352" y="8474"/>
                    <a:pt x="18514" y="8308"/>
                    <a:pt x="18352" y="8308"/>
                  </a:cubicBezTo>
                  <a:cubicBezTo>
                    <a:pt x="18677" y="8142"/>
                    <a:pt x="18514" y="8142"/>
                    <a:pt x="18514" y="7975"/>
                  </a:cubicBezTo>
                  <a:cubicBezTo>
                    <a:pt x="18514" y="7809"/>
                    <a:pt x="18514" y="7643"/>
                    <a:pt x="18514" y="7477"/>
                  </a:cubicBezTo>
                  <a:cubicBezTo>
                    <a:pt x="18514" y="7477"/>
                    <a:pt x="18677" y="7311"/>
                    <a:pt x="18677" y="7311"/>
                  </a:cubicBezTo>
                  <a:cubicBezTo>
                    <a:pt x="18677" y="7145"/>
                    <a:pt x="18514" y="7145"/>
                    <a:pt x="18514" y="7145"/>
                  </a:cubicBezTo>
                  <a:cubicBezTo>
                    <a:pt x="18514" y="6978"/>
                    <a:pt x="18677" y="6646"/>
                    <a:pt x="18677" y="6480"/>
                  </a:cubicBezTo>
                  <a:cubicBezTo>
                    <a:pt x="18839" y="6480"/>
                    <a:pt x="18839" y="6480"/>
                    <a:pt x="18839" y="6314"/>
                  </a:cubicBezTo>
                  <a:cubicBezTo>
                    <a:pt x="18839" y="6314"/>
                    <a:pt x="18839" y="6148"/>
                    <a:pt x="18839" y="6148"/>
                  </a:cubicBezTo>
                  <a:cubicBezTo>
                    <a:pt x="18839" y="5982"/>
                    <a:pt x="18839" y="5982"/>
                    <a:pt x="18839" y="5982"/>
                  </a:cubicBezTo>
                  <a:cubicBezTo>
                    <a:pt x="18839" y="5982"/>
                    <a:pt x="18839" y="5982"/>
                    <a:pt x="18839" y="5815"/>
                  </a:cubicBezTo>
                  <a:cubicBezTo>
                    <a:pt x="19002" y="5815"/>
                    <a:pt x="19002" y="5649"/>
                    <a:pt x="19164" y="5649"/>
                  </a:cubicBezTo>
                  <a:cubicBezTo>
                    <a:pt x="19164" y="5649"/>
                    <a:pt x="19164" y="5483"/>
                    <a:pt x="19164" y="5483"/>
                  </a:cubicBezTo>
                  <a:cubicBezTo>
                    <a:pt x="19164" y="5483"/>
                    <a:pt x="19164" y="5483"/>
                    <a:pt x="19164" y="5483"/>
                  </a:cubicBezTo>
                  <a:cubicBezTo>
                    <a:pt x="19326" y="5483"/>
                    <a:pt x="19326" y="5317"/>
                    <a:pt x="19326" y="5317"/>
                  </a:cubicBezTo>
                  <a:cubicBezTo>
                    <a:pt x="19326" y="5317"/>
                    <a:pt x="19489" y="5151"/>
                    <a:pt x="19489" y="4985"/>
                  </a:cubicBezTo>
                  <a:cubicBezTo>
                    <a:pt x="19489" y="4985"/>
                    <a:pt x="19489" y="4985"/>
                    <a:pt x="19326" y="4985"/>
                  </a:cubicBezTo>
                  <a:close/>
                  <a:moveTo>
                    <a:pt x="10232" y="19274"/>
                  </a:moveTo>
                  <a:cubicBezTo>
                    <a:pt x="10069" y="19274"/>
                    <a:pt x="10069" y="19274"/>
                    <a:pt x="10069" y="19274"/>
                  </a:cubicBezTo>
                  <a:cubicBezTo>
                    <a:pt x="10232" y="19274"/>
                    <a:pt x="10232" y="19274"/>
                    <a:pt x="10232" y="19274"/>
                  </a:cubicBezTo>
                  <a:close/>
                </a:path>
              </a:pathLst>
            </a:custGeom>
            <a:solidFill>
              <a:schemeClr val="bg2">
                <a:lumMod val="85000"/>
              </a:schemeClr>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26" name="Shape 2727">
              <a:extLst>
                <a:ext uri="{FF2B5EF4-FFF2-40B4-BE49-F238E27FC236}">
                  <a16:creationId xmlns:a16="http://schemas.microsoft.com/office/drawing/2014/main" id="{F873A6C1-79DB-4415-AEC8-A0EA08D87E85}"/>
                </a:ext>
              </a:extLst>
            </p:cNvPr>
            <p:cNvSpPr/>
            <p:nvPr/>
          </p:nvSpPr>
          <p:spPr>
            <a:xfrm>
              <a:off x="4986824" y="4605564"/>
              <a:ext cx="1437665" cy="3226646"/>
            </a:xfrm>
            <a:custGeom>
              <a:avLst/>
              <a:gdLst/>
              <a:ahLst/>
              <a:cxnLst>
                <a:cxn ang="0">
                  <a:pos x="wd2" y="hd2"/>
                </a:cxn>
                <a:cxn ang="5400000">
                  <a:pos x="wd2" y="hd2"/>
                </a:cxn>
                <a:cxn ang="10800000">
                  <a:pos x="wd2" y="hd2"/>
                </a:cxn>
                <a:cxn ang="16200000">
                  <a:pos x="wd2" y="hd2"/>
                </a:cxn>
              </a:cxnLst>
              <a:rect l="0" t="0" r="r" b="b"/>
              <a:pathLst>
                <a:path w="21600" h="21600" extrusionOk="0">
                  <a:moveTo>
                    <a:pt x="3636" y="21315"/>
                  </a:moveTo>
                  <a:cubicBezTo>
                    <a:pt x="3636" y="21219"/>
                    <a:pt x="3636" y="21124"/>
                    <a:pt x="3422" y="21124"/>
                  </a:cubicBezTo>
                  <a:cubicBezTo>
                    <a:pt x="3422" y="21124"/>
                    <a:pt x="3422" y="21124"/>
                    <a:pt x="3422" y="21219"/>
                  </a:cubicBezTo>
                  <a:cubicBezTo>
                    <a:pt x="3422" y="21219"/>
                    <a:pt x="3422" y="21219"/>
                    <a:pt x="3422" y="21219"/>
                  </a:cubicBezTo>
                  <a:cubicBezTo>
                    <a:pt x="3422" y="21124"/>
                    <a:pt x="3422" y="21124"/>
                    <a:pt x="3422" y="21124"/>
                  </a:cubicBezTo>
                  <a:cubicBezTo>
                    <a:pt x="3422" y="21124"/>
                    <a:pt x="3422" y="21219"/>
                    <a:pt x="3422" y="21315"/>
                  </a:cubicBezTo>
                  <a:cubicBezTo>
                    <a:pt x="3422" y="21219"/>
                    <a:pt x="3422" y="21315"/>
                    <a:pt x="3636" y="21315"/>
                  </a:cubicBezTo>
                  <a:close/>
                  <a:moveTo>
                    <a:pt x="9838" y="20744"/>
                  </a:moveTo>
                  <a:cubicBezTo>
                    <a:pt x="9624" y="20839"/>
                    <a:pt x="9838" y="20839"/>
                    <a:pt x="9838" y="20839"/>
                  </a:cubicBezTo>
                  <a:cubicBezTo>
                    <a:pt x="9838" y="20934"/>
                    <a:pt x="9838" y="20934"/>
                    <a:pt x="9838" y="20934"/>
                  </a:cubicBezTo>
                  <a:cubicBezTo>
                    <a:pt x="9838" y="20839"/>
                    <a:pt x="10051" y="20839"/>
                    <a:pt x="10051" y="20839"/>
                  </a:cubicBezTo>
                  <a:cubicBezTo>
                    <a:pt x="10051" y="20839"/>
                    <a:pt x="9838" y="20744"/>
                    <a:pt x="9838" y="20744"/>
                  </a:cubicBezTo>
                  <a:close/>
                  <a:moveTo>
                    <a:pt x="4277" y="21124"/>
                  </a:moveTo>
                  <a:cubicBezTo>
                    <a:pt x="4277" y="21124"/>
                    <a:pt x="4277" y="21029"/>
                    <a:pt x="4277" y="21029"/>
                  </a:cubicBezTo>
                  <a:cubicBezTo>
                    <a:pt x="4277" y="20934"/>
                    <a:pt x="4277" y="20934"/>
                    <a:pt x="4491" y="20839"/>
                  </a:cubicBezTo>
                  <a:cubicBezTo>
                    <a:pt x="4491" y="20839"/>
                    <a:pt x="4705" y="20744"/>
                    <a:pt x="4491" y="20839"/>
                  </a:cubicBezTo>
                  <a:cubicBezTo>
                    <a:pt x="4277" y="20839"/>
                    <a:pt x="4277" y="20839"/>
                    <a:pt x="4277" y="20839"/>
                  </a:cubicBezTo>
                  <a:cubicBezTo>
                    <a:pt x="4063" y="20934"/>
                    <a:pt x="4063" y="20934"/>
                    <a:pt x="3850" y="20934"/>
                  </a:cubicBezTo>
                  <a:cubicBezTo>
                    <a:pt x="3850" y="20934"/>
                    <a:pt x="3422" y="21029"/>
                    <a:pt x="3636" y="20839"/>
                  </a:cubicBezTo>
                  <a:cubicBezTo>
                    <a:pt x="3422" y="20934"/>
                    <a:pt x="3636" y="20934"/>
                    <a:pt x="3422" y="21029"/>
                  </a:cubicBezTo>
                  <a:cubicBezTo>
                    <a:pt x="3636" y="21029"/>
                    <a:pt x="3850" y="21029"/>
                    <a:pt x="3850" y="21029"/>
                  </a:cubicBezTo>
                  <a:cubicBezTo>
                    <a:pt x="3850" y="21029"/>
                    <a:pt x="3850" y="21029"/>
                    <a:pt x="3850" y="21029"/>
                  </a:cubicBezTo>
                  <a:cubicBezTo>
                    <a:pt x="3850" y="21029"/>
                    <a:pt x="3636" y="21029"/>
                    <a:pt x="3422" y="21029"/>
                  </a:cubicBezTo>
                  <a:cubicBezTo>
                    <a:pt x="3636" y="21124"/>
                    <a:pt x="3636" y="21219"/>
                    <a:pt x="3636" y="21315"/>
                  </a:cubicBezTo>
                  <a:cubicBezTo>
                    <a:pt x="3636" y="21315"/>
                    <a:pt x="3850" y="21219"/>
                    <a:pt x="3850" y="21219"/>
                  </a:cubicBezTo>
                  <a:cubicBezTo>
                    <a:pt x="3850" y="21219"/>
                    <a:pt x="3850" y="21219"/>
                    <a:pt x="3850" y="21315"/>
                  </a:cubicBezTo>
                  <a:cubicBezTo>
                    <a:pt x="3850" y="21315"/>
                    <a:pt x="3850" y="21219"/>
                    <a:pt x="3850" y="21315"/>
                  </a:cubicBezTo>
                  <a:cubicBezTo>
                    <a:pt x="3850" y="21315"/>
                    <a:pt x="3850" y="21219"/>
                    <a:pt x="4063" y="21219"/>
                  </a:cubicBezTo>
                  <a:cubicBezTo>
                    <a:pt x="4063" y="21219"/>
                    <a:pt x="4063" y="21219"/>
                    <a:pt x="4063" y="21315"/>
                  </a:cubicBezTo>
                  <a:cubicBezTo>
                    <a:pt x="4063" y="21315"/>
                    <a:pt x="4063" y="21219"/>
                    <a:pt x="4063" y="21219"/>
                  </a:cubicBezTo>
                  <a:cubicBezTo>
                    <a:pt x="4277" y="21219"/>
                    <a:pt x="4063" y="21219"/>
                    <a:pt x="4063" y="21219"/>
                  </a:cubicBezTo>
                  <a:cubicBezTo>
                    <a:pt x="4063" y="21219"/>
                    <a:pt x="4277" y="21124"/>
                    <a:pt x="4277" y="21124"/>
                  </a:cubicBezTo>
                  <a:close/>
                  <a:moveTo>
                    <a:pt x="11762" y="20458"/>
                  </a:moveTo>
                  <a:cubicBezTo>
                    <a:pt x="11762" y="20553"/>
                    <a:pt x="11549" y="20553"/>
                    <a:pt x="11762" y="20648"/>
                  </a:cubicBezTo>
                  <a:cubicBezTo>
                    <a:pt x="11762" y="20553"/>
                    <a:pt x="11976" y="20553"/>
                    <a:pt x="11762" y="20458"/>
                  </a:cubicBezTo>
                  <a:close/>
                  <a:moveTo>
                    <a:pt x="2352" y="20553"/>
                  </a:moveTo>
                  <a:cubicBezTo>
                    <a:pt x="2139" y="20648"/>
                    <a:pt x="2566" y="20648"/>
                    <a:pt x="2566" y="20744"/>
                  </a:cubicBezTo>
                  <a:cubicBezTo>
                    <a:pt x="2566" y="20648"/>
                    <a:pt x="2780" y="20744"/>
                    <a:pt x="2566" y="20648"/>
                  </a:cubicBezTo>
                  <a:cubicBezTo>
                    <a:pt x="2780" y="20648"/>
                    <a:pt x="2780" y="20648"/>
                    <a:pt x="2566" y="20648"/>
                  </a:cubicBezTo>
                  <a:cubicBezTo>
                    <a:pt x="2566" y="20648"/>
                    <a:pt x="2566" y="20648"/>
                    <a:pt x="2566" y="20553"/>
                  </a:cubicBezTo>
                  <a:cubicBezTo>
                    <a:pt x="2566" y="20553"/>
                    <a:pt x="2566" y="20553"/>
                    <a:pt x="2566" y="20553"/>
                  </a:cubicBezTo>
                  <a:cubicBezTo>
                    <a:pt x="2566" y="20553"/>
                    <a:pt x="2352" y="20458"/>
                    <a:pt x="2352" y="20458"/>
                  </a:cubicBezTo>
                  <a:cubicBezTo>
                    <a:pt x="2139" y="20458"/>
                    <a:pt x="2352" y="20553"/>
                    <a:pt x="2352" y="20553"/>
                  </a:cubicBezTo>
                  <a:close/>
                  <a:moveTo>
                    <a:pt x="1711" y="18365"/>
                  </a:moveTo>
                  <a:cubicBezTo>
                    <a:pt x="1711" y="18365"/>
                    <a:pt x="1711" y="18270"/>
                    <a:pt x="1711" y="18365"/>
                  </a:cubicBezTo>
                  <a:cubicBezTo>
                    <a:pt x="1711" y="18365"/>
                    <a:pt x="1711" y="18365"/>
                    <a:pt x="1711" y="18365"/>
                  </a:cubicBezTo>
                  <a:close/>
                  <a:moveTo>
                    <a:pt x="21600" y="15891"/>
                  </a:moveTo>
                  <a:cubicBezTo>
                    <a:pt x="21386" y="15796"/>
                    <a:pt x="21172" y="15700"/>
                    <a:pt x="20958" y="15510"/>
                  </a:cubicBezTo>
                  <a:cubicBezTo>
                    <a:pt x="20958" y="15510"/>
                    <a:pt x="20958" y="15415"/>
                    <a:pt x="20745" y="15320"/>
                  </a:cubicBezTo>
                  <a:cubicBezTo>
                    <a:pt x="20745" y="15225"/>
                    <a:pt x="20317" y="15130"/>
                    <a:pt x="20103" y="15034"/>
                  </a:cubicBezTo>
                  <a:cubicBezTo>
                    <a:pt x="19889" y="14939"/>
                    <a:pt x="19461" y="14749"/>
                    <a:pt x="19248" y="14654"/>
                  </a:cubicBezTo>
                  <a:cubicBezTo>
                    <a:pt x="19034" y="14559"/>
                    <a:pt x="18606" y="14463"/>
                    <a:pt x="18606" y="14368"/>
                  </a:cubicBezTo>
                  <a:cubicBezTo>
                    <a:pt x="18392" y="14273"/>
                    <a:pt x="18606" y="14273"/>
                    <a:pt x="18820" y="14178"/>
                  </a:cubicBezTo>
                  <a:cubicBezTo>
                    <a:pt x="19034" y="14083"/>
                    <a:pt x="19248" y="13988"/>
                    <a:pt x="19461" y="13893"/>
                  </a:cubicBezTo>
                  <a:cubicBezTo>
                    <a:pt x="19461" y="13797"/>
                    <a:pt x="19675" y="13702"/>
                    <a:pt x="19675" y="13607"/>
                  </a:cubicBezTo>
                  <a:cubicBezTo>
                    <a:pt x="19675" y="13512"/>
                    <a:pt x="19675" y="13512"/>
                    <a:pt x="19675" y="13417"/>
                  </a:cubicBezTo>
                  <a:cubicBezTo>
                    <a:pt x="19675" y="13322"/>
                    <a:pt x="19461" y="13322"/>
                    <a:pt x="19461" y="13322"/>
                  </a:cubicBezTo>
                  <a:cubicBezTo>
                    <a:pt x="19248" y="13226"/>
                    <a:pt x="19248" y="13131"/>
                    <a:pt x="19034" y="13131"/>
                  </a:cubicBezTo>
                  <a:cubicBezTo>
                    <a:pt x="19034" y="13131"/>
                    <a:pt x="18820" y="13131"/>
                    <a:pt x="18606" y="13036"/>
                  </a:cubicBezTo>
                  <a:cubicBezTo>
                    <a:pt x="18606" y="13036"/>
                    <a:pt x="18606" y="13036"/>
                    <a:pt x="18606" y="12941"/>
                  </a:cubicBezTo>
                  <a:cubicBezTo>
                    <a:pt x="18606" y="12941"/>
                    <a:pt x="18606" y="12846"/>
                    <a:pt x="18606" y="12846"/>
                  </a:cubicBezTo>
                  <a:cubicBezTo>
                    <a:pt x="18606" y="12846"/>
                    <a:pt x="18606" y="12751"/>
                    <a:pt x="18392" y="12751"/>
                  </a:cubicBezTo>
                  <a:cubicBezTo>
                    <a:pt x="18392" y="12751"/>
                    <a:pt x="18392" y="12656"/>
                    <a:pt x="18392" y="12560"/>
                  </a:cubicBezTo>
                  <a:cubicBezTo>
                    <a:pt x="18606" y="12560"/>
                    <a:pt x="18820" y="12560"/>
                    <a:pt x="18820" y="12465"/>
                  </a:cubicBezTo>
                  <a:cubicBezTo>
                    <a:pt x="19034" y="12465"/>
                    <a:pt x="18820" y="12370"/>
                    <a:pt x="18606" y="12370"/>
                  </a:cubicBezTo>
                  <a:cubicBezTo>
                    <a:pt x="18606" y="12275"/>
                    <a:pt x="18820" y="12275"/>
                    <a:pt x="18606" y="12180"/>
                  </a:cubicBezTo>
                  <a:cubicBezTo>
                    <a:pt x="18392" y="12180"/>
                    <a:pt x="18178" y="12180"/>
                    <a:pt x="18178" y="12180"/>
                  </a:cubicBezTo>
                  <a:cubicBezTo>
                    <a:pt x="17750" y="12085"/>
                    <a:pt x="17537" y="11704"/>
                    <a:pt x="17964" y="11609"/>
                  </a:cubicBezTo>
                  <a:cubicBezTo>
                    <a:pt x="18178" y="11514"/>
                    <a:pt x="18178" y="11609"/>
                    <a:pt x="18178" y="11514"/>
                  </a:cubicBezTo>
                  <a:cubicBezTo>
                    <a:pt x="18178" y="11514"/>
                    <a:pt x="18178" y="11514"/>
                    <a:pt x="18178" y="11419"/>
                  </a:cubicBezTo>
                  <a:cubicBezTo>
                    <a:pt x="18178" y="11419"/>
                    <a:pt x="18178" y="11419"/>
                    <a:pt x="18178" y="11419"/>
                  </a:cubicBezTo>
                  <a:cubicBezTo>
                    <a:pt x="18178" y="11228"/>
                    <a:pt x="17750" y="11419"/>
                    <a:pt x="17750" y="11228"/>
                  </a:cubicBezTo>
                  <a:cubicBezTo>
                    <a:pt x="17750" y="11133"/>
                    <a:pt x="17964" y="11133"/>
                    <a:pt x="17964" y="11038"/>
                  </a:cubicBezTo>
                  <a:cubicBezTo>
                    <a:pt x="17964" y="10943"/>
                    <a:pt x="17964" y="10848"/>
                    <a:pt x="17964" y="10752"/>
                  </a:cubicBezTo>
                  <a:cubicBezTo>
                    <a:pt x="17964" y="10657"/>
                    <a:pt x="18178" y="10657"/>
                    <a:pt x="18178" y="10562"/>
                  </a:cubicBezTo>
                  <a:cubicBezTo>
                    <a:pt x="18178" y="10562"/>
                    <a:pt x="17964" y="10467"/>
                    <a:pt x="17964" y="10467"/>
                  </a:cubicBezTo>
                  <a:cubicBezTo>
                    <a:pt x="17964" y="10372"/>
                    <a:pt x="18392" y="10372"/>
                    <a:pt x="18392" y="10372"/>
                  </a:cubicBezTo>
                  <a:cubicBezTo>
                    <a:pt x="18606" y="10277"/>
                    <a:pt x="18606" y="10372"/>
                    <a:pt x="18820" y="10372"/>
                  </a:cubicBezTo>
                  <a:cubicBezTo>
                    <a:pt x="18820" y="10277"/>
                    <a:pt x="18606" y="10181"/>
                    <a:pt x="18606" y="10086"/>
                  </a:cubicBezTo>
                  <a:cubicBezTo>
                    <a:pt x="18178" y="9706"/>
                    <a:pt x="17964" y="9325"/>
                    <a:pt x="17537" y="8944"/>
                  </a:cubicBezTo>
                  <a:cubicBezTo>
                    <a:pt x="17323" y="8564"/>
                    <a:pt x="17109" y="8183"/>
                    <a:pt x="16681" y="7803"/>
                  </a:cubicBezTo>
                  <a:cubicBezTo>
                    <a:pt x="16681" y="7707"/>
                    <a:pt x="16681" y="7707"/>
                    <a:pt x="16681" y="7612"/>
                  </a:cubicBezTo>
                  <a:cubicBezTo>
                    <a:pt x="16681" y="7517"/>
                    <a:pt x="16681" y="7422"/>
                    <a:pt x="16895" y="7327"/>
                  </a:cubicBezTo>
                  <a:cubicBezTo>
                    <a:pt x="17323" y="6946"/>
                    <a:pt x="17964" y="6661"/>
                    <a:pt x="18392" y="6280"/>
                  </a:cubicBezTo>
                  <a:cubicBezTo>
                    <a:pt x="18392" y="6185"/>
                    <a:pt x="18606" y="5995"/>
                    <a:pt x="18606" y="5900"/>
                  </a:cubicBezTo>
                  <a:cubicBezTo>
                    <a:pt x="18392" y="5804"/>
                    <a:pt x="18178" y="5614"/>
                    <a:pt x="17964" y="5519"/>
                  </a:cubicBezTo>
                  <a:cubicBezTo>
                    <a:pt x="17750" y="5424"/>
                    <a:pt x="17537" y="5233"/>
                    <a:pt x="17323" y="5138"/>
                  </a:cubicBezTo>
                  <a:cubicBezTo>
                    <a:pt x="17323" y="5043"/>
                    <a:pt x="17323" y="5043"/>
                    <a:pt x="17109" y="4948"/>
                  </a:cubicBezTo>
                  <a:cubicBezTo>
                    <a:pt x="17109" y="4948"/>
                    <a:pt x="16895" y="4853"/>
                    <a:pt x="16681" y="4853"/>
                  </a:cubicBezTo>
                  <a:cubicBezTo>
                    <a:pt x="16467" y="4853"/>
                    <a:pt x="16040" y="4758"/>
                    <a:pt x="15826" y="4663"/>
                  </a:cubicBezTo>
                  <a:cubicBezTo>
                    <a:pt x="15612" y="4472"/>
                    <a:pt x="15612" y="4282"/>
                    <a:pt x="15612" y="4092"/>
                  </a:cubicBezTo>
                  <a:cubicBezTo>
                    <a:pt x="15398" y="3901"/>
                    <a:pt x="15398" y="3806"/>
                    <a:pt x="15612" y="3711"/>
                  </a:cubicBezTo>
                  <a:cubicBezTo>
                    <a:pt x="15826" y="3521"/>
                    <a:pt x="15826" y="3426"/>
                    <a:pt x="16040" y="3330"/>
                  </a:cubicBezTo>
                  <a:cubicBezTo>
                    <a:pt x="16040" y="3235"/>
                    <a:pt x="16040" y="3140"/>
                    <a:pt x="16040" y="3140"/>
                  </a:cubicBezTo>
                  <a:cubicBezTo>
                    <a:pt x="16040" y="3045"/>
                    <a:pt x="15826" y="3045"/>
                    <a:pt x="15612" y="3045"/>
                  </a:cubicBezTo>
                  <a:cubicBezTo>
                    <a:pt x="15612" y="3045"/>
                    <a:pt x="15398" y="3045"/>
                    <a:pt x="15398" y="3045"/>
                  </a:cubicBezTo>
                  <a:cubicBezTo>
                    <a:pt x="15398" y="3045"/>
                    <a:pt x="15398" y="2950"/>
                    <a:pt x="15398" y="2950"/>
                  </a:cubicBezTo>
                  <a:cubicBezTo>
                    <a:pt x="15612" y="2950"/>
                    <a:pt x="15826" y="2855"/>
                    <a:pt x="15826" y="2855"/>
                  </a:cubicBezTo>
                  <a:cubicBezTo>
                    <a:pt x="16040" y="2759"/>
                    <a:pt x="16253" y="2759"/>
                    <a:pt x="16467" y="2664"/>
                  </a:cubicBezTo>
                  <a:cubicBezTo>
                    <a:pt x="16253" y="2569"/>
                    <a:pt x="16253" y="2569"/>
                    <a:pt x="16253" y="2379"/>
                  </a:cubicBezTo>
                  <a:cubicBezTo>
                    <a:pt x="16253" y="2284"/>
                    <a:pt x="16253" y="2189"/>
                    <a:pt x="16253" y="2189"/>
                  </a:cubicBezTo>
                  <a:cubicBezTo>
                    <a:pt x="16467" y="1998"/>
                    <a:pt x="16681" y="1903"/>
                    <a:pt x="16895" y="1808"/>
                  </a:cubicBezTo>
                  <a:cubicBezTo>
                    <a:pt x="16895" y="1713"/>
                    <a:pt x="17109" y="1618"/>
                    <a:pt x="17109" y="1522"/>
                  </a:cubicBezTo>
                  <a:cubicBezTo>
                    <a:pt x="17109" y="1427"/>
                    <a:pt x="16895" y="1237"/>
                    <a:pt x="16895" y="1142"/>
                  </a:cubicBezTo>
                  <a:cubicBezTo>
                    <a:pt x="16895" y="1047"/>
                    <a:pt x="16895" y="1047"/>
                    <a:pt x="16681" y="1047"/>
                  </a:cubicBezTo>
                  <a:cubicBezTo>
                    <a:pt x="16253" y="952"/>
                    <a:pt x="16040" y="856"/>
                    <a:pt x="15612" y="761"/>
                  </a:cubicBezTo>
                  <a:cubicBezTo>
                    <a:pt x="15612" y="761"/>
                    <a:pt x="15398" y="761"/>
                    <a:pt x="15398" y="761"/>
                  </a:cubicBezTo>
                  <a:cubicBezTo>
                    <a:pt x="15398" y="666"/>
                    <a:pt x="15398" y="666"/>
                    <a:pt x="15398" y="666"/>
                  </a:cubicBezTo>
                  <a:cubicBezTo>
                    <a:pt x="15184" y="571"/>
                    <a:pt x="15184" y="571"/>
                    <a:pt x="14970" y="571"/>
                  </a:cubicBezTo>
                  <a:cubicBezTo>
                    <a:pt x="14970" y="476"/>
                    <a:pt x="14970" y="476"/>
                    <a:pt x="14970" y="476"/>
                  </a:cubicBezTo>
                  <a:cubicBezTo>
                    <a:pt x="14756" y="381"/>
                    <a:pt x="14543" y="190"/>
                    <a:pt x="14329" y="95"/>
                  </a:cubicBezTo>
                  <a:cubicBezTo>
                    <a:pt x="14329" y="95"/>
                    <a:pt x="14329" y="0"/>
                    <a:pt x="14329" y="0"/>
                  </a:cubicBezTo>
                  <a:cubicBezTo>
                    <a:pt x="14329" y="0"/>
                    <a:pt x="14115" y="95"/>
                    <a:pt x="14115" y="95"/>
                  </a:cubicBezTo>
                  <a:cubicBezTo>
                    <a:pt x="14115" y="95"/>
                    <a:pt x="13901" y="0"/>
                    <a:pt x="13901" y="95"/>
                  </a:cubicBezTo>
                  <a:cubicBezTo>
                    <a:pt x="13687" y="95"/>
                    <a:pt x="13687" y="95"/>
                    <a:pt x="13687" y="95"/>
                  </a:cubicBezTo>
                  <a:cubicBezTo>
                    <a:pt x="13687" y="95"/>
                    <a:pt x="13687" y="190"/>
                    <a:pt x="13687" y="190"/>
                  </a:cubicBezTo>
                  <a:cubicBezTo>
                    <a:pt x="13687" y="190"/>
                    <a:pt x="13473" y="190"/>
                    <a:pt x="13473" y="190"/>
                  </a:cubicBezTo>
                  <a:cubicBezTo>
                    <a:pt x="13473" y="190"/>
                    <a:pt x="13259" y="285"/>
                    <a:pt x="13259" y="285"/>
                  </a:cubicBezTo>
                  <a:cubicBezTo>
                    <a:pt x="13259" y="381"/>
                    <a:pt x="13259" y="381"/>
                    <a:pt x="13046" y="381"/>
                  </a:cubicBezTo>
                  <a:cubicBezTo>
                    <a:pt x="12832" y="476"/>
                    <a:pt x="12832" y="476"/>
                    <a:pt x="12618" y="381"/>
                  </a:cubicBezTo>
                  <a:cubicBezTo>
                    <a:pt x="12404" y="381"/>
                    <a:pt x="12190" y="381"/>
                    <a:pt x="11976" y="381"/>
                  </a:cubicBezTo>
                  <a:cubicBezTo>
                    <a:pt x="11762" y="381"/>
                    <a:pt x="11549" y="381"/>
                    <a:pt x="11549" y="571"/>
                  </a:cubicBezTo>
                  <a:cubicBezTo>
                    <a:pt x="11335" y="571"/>
                    <a:pt x="11549" y="571"/>
                    <a:pt x="11335" y="666"/>
                  </a:cubicBezTo>
                  <a:cubicBezTo>
                    <a:pt x="11335" y="666"/>
                    <a:pt x="11335" y="761"/>
                    <a:pt x="11121" y="856"/>
                  </a:cubicBezTo>
                  <a:cubicBezTo>
                    <a:pt x="11121" y="856"/>
                    <a:pt x="11121" y="952"/>
                    <a:pt x="10907" y="952"/>
                  </a:cubicBezTo>
                  <a:cubicBezTo>
                    <a:pt x="10907" y="952"/>
                    <a:pt x="10693" y="952"/>
                    <a:pt x="10693" y="1047"/>
                  </a:cubicBezTo>
                  <a:cubicBezTo>
                    <a:pt x="10479" y="1047"/>
                    <a:pt x="10479" y="1142"/>
                    <a:pt x="10693" y="1237"/>
                  </a:cubicBezTo>
                  <a:cubicBezTo>
                    <a:pt x="10693" y="1332"/>
                    <a:pt x="10479" y="1427"/>
                    <a:pt x="10479" y="1427"/>
                  </a:cubicBezTo>
                  <a:cubicBezTo>
                    <a:pt x="10265" y="1522"/>
                    <a:pt x="10265" y="1618"/>
                    <a:pt x="10265" y="1713"/>
                  </a:cubicBezTo>
                  <a:cubicBezTo>
                    <a:pt x="10265" y="1808"/>
                    <a:pt x="10265" y="1903"/>
                    <a:pt x="10265" y="1998"/>
                  </a:cubicBezTo>
                  <a:cubicBezTo>
                    <a:pt x="10265" y="2093"/>
                    <a:pt x="10265" y="2284"/>
                    <a:pt x="10051" y="2474"/>
                  </a:cubicBezTo>
                  <a:cubicBezTo>
                    <a:pt x="10051" y="2474"/>
                    <a:pt x="10051" y="2569"/>
                    <a:pt x="10051" y="2569"/>
                  </a:cubicBezTo>
                  <a:cubicBezTo>
                    <a:pt x="10051" y="2664"/>
                    <a:pt x="10265" y="2664"/>
                    <a:pt x="10265" y="2759"/>
                  </a:cubicBezTo>
                  <a:cubicBezTo>
                    <a:pt x="10265" y="2759"/>
                    <a:pt x="10051" y="2759"/>
                    <a:pt x="10051" y="2759"/>
                  </a:cubicBezTo>
                  <a:cubicBezTo>
                    <a:pt x="10051" y="2855"/>
                    <a:pt x="10051" y="2950"/>
                    <a:pt x="9838" y="3045"/>
                  </a:cubicBezTo>
                  <a:cubicBezTo>
                    <a:pt x="9838" y="3045"/>
                    <a:pt x="9624" y="2950"/>
                    <a:pt x="9410" y="3045"/>
                  </a:cubicBezTo>
                  <a:cubicBezTo>
                    <a:pt x="8982" y="3140"/>
                    <a:pt x="8982" y="3330"/>
                    <a:pt x="8982" y="3521"/>
                  </a:cubicBezTo>
                  <a:cubicBezTo>
                    <a:pt x="8768" y="3616"/>
                    <a:pt x="8554" y="3616"/>
                    <a:pt x="8554" y="3711"/>
                  </a:cubicBezTo>
                  <a:cubicBezTo>
                    <a:pt x="8554" y="3711"/>
                    <a:pt x="8554" y="3806"/>
                    <a:pt x="8341" y="3806"/>
                  </a:cubicBezTo>
                  <a:cubicBezTo>
                    <a:pt x="8341" y="3806"/>
                    <a:pt x="8127" y="3616"/>
                    <a:pt x="8127" y="3616"/>
                  </a:cubicBezTo>
                  <a:cubicBezTo>
                    <a:pt x="7913" y="3426"/>
                    <a:pt x="7271" y="3426"/>
                    <a:pt x="6844" y="3330"/>
                  </a:cubicBezTo>
                  <a:cubicBezTo>
                    <a:pt x="6844" y="3235"/>
                    <a:pt x="6416" y="3140"/>
                    <a:pt x="6202" y="3235"/>
                  </a:cubicBezTo>
                  <a:cubicBezTo>
                    <a:pt x="5988" y="3235"/>
                    <a:pt x="6202" y="3426"/>
                    <a:pt x="5988" y="3426"/>
                  </a:cubicBezTo>
                  <a:cubicBezTo>
                    <a:pt x="5774" y="3521"/>
                    <a:pt x="5560" y="3521"/>
                    <a:pt x="5347" y="3616"/>
                  </a:cubicBezTo>
                  <a:cubicBezTo>
                    <a:pt x="5347" y="3616"/>
                    <a:pt x="5133" y="3711"/>
                    <a:pt x="5133" y="3616"/>
                  </a:cubicBezTo>
                  <a:cubicBezTo>
                    <a:pt x="4919" y="3616"/>
                    <a:pt x="4919" y="3616"/>
                    <a:pt x="4919" y="3521"/>
                  </a:cubicBezTo>
                  <a:cubicBezTo>
                    <a:pt x="4705" y="3426"/>
                    <a:pt x="4491" y="3521"/>
                    <a:pt x="4277" y="3521"/>
                  </a:cubicBezTo>
                  <a:cubicBezTo>
                    <a:pt x="4277" y="3521"/>
                    <a:pt x="4063" y="3426"/>
                    <a:pt x="3850" y="3426"/>
                  </a:cubicBezTo>
                  <a:cubicBezTo>
                    <a:pt x="3850" y="3426"/>
                    <a:pt x="3636" y="3426"/>
                    <a:pt x="3636" y="3426"/>
                  </a:cubicBezTo>
                  <a:cubicBezTo>
                    <a:pt x="3422" y="3426"/>
                    <a:pt x="3422" y="3235"/>
                    <a:pt x="3422" y="3140"/>
                  </a:cubicBezTo>
                  <a:cubicBezTo>
                    <a:pt x="3422" y="3140"/>
                    <a:pt x="3208" y="3045"/>
                    <a:pt x="3208" y="3045"/>
                  </a:cubicBezTo>
                  <a:cubicBezTo>
                    <a:pt x="2780" y="2759"/>
                    <a:pt x="2566" y="2474"/>
                    <a:pt x="2139" y="2284"/>
                  </a:cubicBezTo>
                  <a:cubicBezTo>
                    <a:pt x="2139" y="2189"/>
                    <a:pt x="2139" y="2093"/>
                    <a:pt x="1925" y="2093"/>
                  </a:cubicBezTo>
                  <a:cubicBezTo>
                    <a:pt x="1925" y="1998"/>
                    <a:pt x="1497" y="1998"/>
                    <a:pt x="1283" y="1998"/>
                  </a:cubicBezTo>
                  <a:cubicBezTo>
                    <a:pt x="1069" y="2093"/>
                    <a:pt x="855" y="2189"/>
                    <a:pt x="855" y="2284"/>
                  </a:cubicBezTo>
                  <a:cubicBezTo>
                    <a:pt x="855" y="2379"/>
                    <a:pt x="1069" y="2474"/>
                    <a:pt x="1069" y="2569"/>
                  </a:cubicBezTo>
                  <a:cubicBezTo>
                    <a:pt x="855" y="2664"/>
                    <a:pt x="642" y="2569"/>
                    <a:pt x="428" y="2569"/>
                  </a:cubicBezTo>
                  <a:cubicBezTo>
                    <a:pt x="428" y="2569"/>
                    <a:pt x="214" y="2474"/>
                    <a:pt x="214" y="2474"/>
                  </a:cubicBezTo>
                  <a:cubicBezTo>
                    <a:pt x="214" y="2474"/>
                    <a:pt x="0" y="2569"/>
                    <a:pt x="0" y="2664"/>
                  </a:cubicBezTo>
                  <a:cubicBezTo>
                    <a:pt x="0" y="2664"/>
                    <a:pt x="214" y="2664"/>
                    <a:pt x="428" y="2759"/>
                  </a:cubicBezTo>
                  <a:cubicBezTo>
                    <a:pt x="642" y="2855"/>
                    <a:pt x="642" y="2759"/>
                    <a:pt x="642" y="2855"/>
                  </a:cubicBezTo>
                  <a:cubicBezTo>
                    <a:pt x="642" y="2950"/>
                    <a:pt x="428" y="2950"/>
                    <a:pt x="428" y="2950"/>
                  </a:cubicBezTo>
                  <a:cubicBezTo>
                    <a:pt x="642" y="3045"/>
                    <a:pt x="855" y="3045"/>
                    <a:pt x="855" y="3045"/>
                  </a:cubicBezTo>
                  <a:cubicBezTo>
                    <a:pt x="855" y="3045"/>
                    <a:pt x="1069" y="3140"/>
                    <a:pt x="1069" y="3140"/>
                  </a:cubicBezTo>
                  <a:cubicBezTo>
                    <a:pt x="1069" y="3235"/>
                    <a:pt x="1283" y="3330"/>
                    <a:pt x="1283" y="3330"/>
                  </a:cubicBezTo>
                  <a:cubicBezTo>
                    <a:pt x="1283" y="3330"/>
                    <a:pt x="1497" y="3330"/>
                    <a:pt x="1497" y="3330"/>
                  </a:cubicBezTo>
                  <a:cubicBezTo>
                    <a:pt x="1497" y="3330"/>
                    <a:pt x="1497" y="3426"/>
                    <a:pt x="1711" y="3521"/>
                  </a:cubicBezTo>
                  <a:cubicBezTo>
                    <a:pt x="1711" y="3521"/>
                    <a:pt x="1925" y="3521"/>
                    <a:pt x="1925" y="3616"/>
                  </a:cubicBezTo>
                  <a:cubicBezTo>
                    <a:pt x="1925" y="3616"/>
                    <a:pt x="2139" y="3616"/>
                    <a:pt x="2139" y="3711"/>
                  </a:cubicBezTo>
                  <a:cubicBezTo>
                    <a:pt x="2139" y="3711"/>
                    <a:pt x="2139" y="3711"/>
                    <a:pt x="2139" y="3711"/>
                  </a:cubicBezTo>
                  <a:cubicBezTo>
                    <a:pt x="2139" y="3711"/>
                    <a:pt x="2352" y="3711"/>
                    <a:pt x="2352" y="3806"/>
                  </a:cubicBezTo>
                  <a:cubicBezTo>
                    <a:pt x="2566" y="3806"/>
                    <a:pt x="2566" y="3806"/>
                    <a:pt x="2566" y="3901"/>
                  </a:cubicBezTo>
                  <a:cubicBezTo>
                    <a:pt x="2780" y="3901"/>
                    <a:pt x="2780" y="3996"/>
                    <a:pt x="2780" y="3996"/>
                  </a:cubicBezTo>
                  <a:cubicBezTo>
                    <a:pt x="2994" y="3996"/>
                    <a:pt x="3208" y="3996"/>
                    <a:pt x="3422" y="3996"/>
                  </a:cubicBezTo>
                  <a:cubicBezTo>
                    <a:pt x="3422" y="3996"/>
                    <a:pt x="3636" y="4092"/>
                    <a:pt x="3636" y="4092"/>
                  </a:cubicBezTo>
                  <a:cubicBezTo>
                    <a:pt x="3636" y="4092"/>
                    <a:pt x="3850" y="4092"/>
                    <a:pt x="4063" y="4092"/>
                  </a:cubicBezTo>
                  <a:cubicBezTo>
                    <a:pt x="4063" y="4187"/>
                    <a:pt x="4063" y="4187"/>
                    <a:pt x="4063" y="4187"/>
                  </a:cubicBezTo>
                  <a:cubicBezTo>
                    <a:pt x="4277" y="4187"/>
                    <a:pt x="4277" y="4187"/>
                    <a:pt x="4277" y="4187"/>
                  </a:cubicBezTo>
                  <a:cubicBezTo>
                    <a:pt x="4277" y="4187"/>
                    <a:pt x="4277" y="4282"/>
                    <a:pt x="4277" y="4282"/>
                  </a:cubicBezTo>
                  <a:cubicBezTo>
                    <a:pt x="4491" y="4377"/>
                    <a:pt x="4705" y="4377"/>
                    <a:pt x="4919" y="4472"/>
                  </a:cubicBezTo>
                  <a:cubicBezTo>
                    <a:pt x="4919" y="4567"/>
                    <a:pt x="4919" y="4567"/>
                    <a:pt x="4919" y="4663"/>
                  </a:cubicBezTo>
                  <a:cubicBezTo>
                    <a:pt x="4919" y="4663"/>
                    <a:pt x="4919" y="4758"/>
                    <a:pt x="4919" y="4758"/>
                  </a:cubicBezTo>
                  <a:cubicBezTo>
                    <a:pt x="5133" y="4948"/>
                    <a:pt x="5133" y="4758"/>
                    <a:pt x="5347" y="4758"/>
                  </a:cubicBezTo>
                  <a:cubicBezTo>
                    <a:pt x="5347" y="4853"/>
                    <a:pt x="5347" y="4948"/>
                    <a:pt x="5347" y="4948"/>
                  </a:cubicBezTo>
                  <a:cubicBezTo>
                    <a:pt x="5347" y="5043"/>
                    <a:pt x="5560" y="5043"/>
                    <a:pt x="5560" y="5043"/>
                  </a:cubicBezTo>
                  <a:cubicBezTo>
                    <a:pt x="5774" y="5138"/>
                    <a:pt x="5988" y="5233"/>
                    <a:pt x="5988" y="5329"/>
                  </a:cubicBezTo>
                  <a:cubicBezTo>
                    <a:pt x="5988" y="5329"/>
                    <a:pt x="5774" y="5329"/>
                    <a:pt x="5774" y="5424"/>
                  </a:cubicBezTo>
                  <a:cubicBezTo>
                    <a:pt x="5560" y="5424"/>
                    <a:pt x="5560" y="5424"/>
                    <a:pt x="5560" y="5424"/>
                  </a:cubicBezTo>
                  <a:cubicBezTo>
                    <a:pt x="5560" y="5614"/>
                    <a:pt x="5774" y="5804"/>
                    <a:pt x="5774" y="5900"/>
                  </a:cubicBezTo>
                  <a:cubicBezTo>
                    <a:pt x="5774" y="5995"/>
                    <a:pt x="5774" y="5995"/>
                    <a:pt x="5774" y="6090"/>
                  </a:cubicBezTo>
                  <a:cubicBezTo>
                    <a:pt x="5774" y="6090"/>
                    <a:pt x="5560" y="6090"/>
                    <a:pt x="5560" y="6185"/>
                  </a:cubicBezTo>
                  <a:cubicBezTo>
                    <a:pt x="5560" y="6185"/>
                    <a:pt x="5347" y="6375"/>
                    <a:pt x="5560" y="6375"/>
                  </a:cubicBezTo>
                  <a:cubicBezTo>
                    <a:pt x="5774" y="6470"/>
                    <a:pt x="5774" y="6375"/>
                    <a:pt x="5988" y="6375"/>
                  </a:cubicBezTo>
                  <a:cubicBezTo>
                    <a:pt x="5988" y="6470"/>
                    <a:pt x="6202" y="6470"/>
                    <a:pt x="6202" y="6470"/>
                  </a:cubicBezTo>
                  <a:cubicBezTo>
                    <a:pt x="6202" y="6470"/>
                    <a:pt x="6202" y="6566"/>
                    <a:pt x="6202" y="6661"/>
                  </a:cubicBezTo>
                  <a:cubicBezTo>
                    <a:pt x="6202" y="6661"/>
                    <a:pt x="6202" y="6661"/>
                    <a:pt x="6202" y="6661"/>
                  </a:cubicBezTo>
                  <a:cubicBezTo>
                    <a:pt x="6202" y="6661"/>
                    <a:pt x="6202" y="6756"/>
                    <a:pt x="6202" y="6756"/>
                  </a:cubicBezTo>
                  <a:cubicBezTo>
                    <a:pt x="5988" y="6756"/>
                    <a:pt x="5988" y="6756"/>
                    <a:pt x="5774" y="6851"/>
                  </a:cubicBezTo>
                  <a:cubicBezTo>
                    <a:pt x="5774" y="6851"/>
                    <a:pt x="5774" y="6946"/>
                    <a:pt x="5774" y="6946"/>
                  </a:cubicBezTo>
                  <a:cubicBezTo>
                    <a:pt x="5774" y="6946"/>
                    <a:pt x="5774" y="7041"/>
                    <a:pt x="5774" y="7041"/>
                  </a:cubicBezTo>
                  <a:cubicBezTo>
                    <a:pt x="5774" y="7137"/>
                    <a:pt x="5988" y="7137"/>
                    <a:pt x="5988" y="7232"/>
                  </a:cubicBezTo>
                  <a:cubicBezTo>
                    <a:pt x="5988" y="7327"/>
                    <a:pt x="6202" y="7422"/>
                    <a:pt x="6202" y="7422"/>
                  </a:cubicBezTo>
                  <a:cubicBezTo>
                    <a:pt x="6416" y="7517"/>
                    <a:pt x="6630" y="7707"/>
                    <a:pt x="6630" y="7803"/>
                  </a:cubicBezTo>
                  <a:cubicBezTo>
                    <a:pt x="6630" y="7898"/>
                    <a:pt x="6416" y="7898"/>
                    <a:pt x="6416" y="7993"/>
                  </a:cubicBezTo>
                  <a:cubicBezTo>
                    <a:pt x="6416" y="8088"/>
                    <a:pt x="6416" y="8183"/>
                    <a:pt x="6416" y="8374"/>
                  </a:cubicBezTo>
                  <a:cubicBezTo>
                    <a:pt x="6416" y="8469"/>
                    <a:pt x="6202" y="8469"/>
                    <a:pt x="6202" y="8564"/>
                  </a:cubicBezTo>
                  <a:cubicBezTo>
                    <a:pt x="5988" y="8659"/>
                    <a:pt x="5988" y="8659"/>
                    <a:pt x="5988" y="8754"/>
                  </a:cubicBezTo>
                  <a:cubicBezTo>
                    <a:pt x="5988" y="8849"/>
                    <a:pt x="5988" y="9040"/>
                    <a:pt x="5988" y="9135"/>
                  </a:cubicBezTo>
                  <a:cubicBezTo>
                    <a:pt x="6202" y="9230"/>
                    <a:pt x="6416" y="9230"/>
                    <a:pt x="6416" y="9325"/>
                  </a:cubicBezTo>
                  <a:cubicBezTo>
                    <a:pt x="6630" y="9420"/>
                    <a:pt x="6630" y="9611"/>
                    <a:pt x="6630" y="9706"/>
                  </a:cubicBezTo>
                  <a:cubicBezTo>
                    <a:pt x="6844" y="9801"/>
                    <a:pt x="6844" y="9991"/>
                    <a:pt x="7057" y="10086"/>
                  </a:cubicBezTo>
                  <a:cubicBezTo>
                    <a:pt x="7057" y="10086"/>
                    <a:pt x="7271" y="10086"/>
                    <a:pt x="7057" y="9991"/>
                  </a:cubicBezTo>
                  <a:cubicBezTo>
                    <a:pt x="7271" y="9991"/>
                    <a:pt x="7271" y="10086"/>
                    <a:pt x="7485" y="10086"/>
                  </a:cubicBezTo>
                  <a:cubicBezTo>
                    <a:pt x="7485" y="10086"/>
                    <a:pt x="7485" y="10086"/>
                    <a:pt x="7485" y="10086"/>
                  </a:cubicBezTo>
                  <a:cubicBezTo>
                    <a:pt x="7485" y="10086"/>
                    <a:pt x="7699" y="10086"/>
                    <a:pt x="7699" y="10086"/>
                  </a:cubicBezTo>
                  <a:cubicBezTo>
                    <a:pt x="7699" y="9991"/>
                    <a:pt x="7699" y="9896"/>
                    <a:pt x="7913" y="9896"/>
                  </a:cubicBezTo>
                  <a:cubicBezTo>
                    <a:pt x="7913" y="9896"/>
                    <a:pt x="7913" y="9896"/>
                    <a:pt x="8127" y="9801"/>
                  </a:cubicBezTo>
                  <a:cubicBezTo>
                    <a:pt x="8127" y="9896"/>
                    <a:pt x="7913" y="9896"/>
                    <a:pt x="7913" y="9896"/>
                  </a:cubicBezTo>
                  <a:cubicBezTo>
                    <a:pt x="7913" y="9991"/>
                    <a:pt x="7699" y="10181"/>
                    <a:pt x="7699" y="10181"/>
                  </a:cubicBezTo>
                  <a:cubicBezTo>
                    <a:pt x="7913" y="10277"/>
                    <a:pt x="7913" y="10277"/>
                    <a:pt x="7913" y="10277"/>
                  </a:cubicBezTo>
                  <a:cubicBezTo>
                    <a:pt x="7913" y="10277"/>
                    <a:pt x="7913" y="10372"/>
                    <a:pt x="7913" y="10372"/>
                  </a:cubicBezTo>
                  <a:cubicBezTo>
                    <a:pt x="8127" y="10467"/>
                    <a:pt x="8127" y="10372"/>
                    <a:pt x="8127" y="10372"/>
                  </a:cubicBezTo>
                  <a:cubicBezTo>
                    <a:pt x="8341" y="10372"/>
                    <a:pt x="8341" y="10372"/>
                    <a:pt x="8341" y="10372"/>
                  </a:cubicBezTo>
                  <a:cubicBezTo>
                    <a:pt x="8554" y="10372"/>
                    <a:pt x="8554" y="10467"/>
                    <a:pt x="8554" y="10467"/>
                  </a:cubicBezTo>
                  <a:cubicBezTo>
                    <a:pt x="8554" y="10467"/>
                    <a:pt x="8554" y="10467"/>
                    <a:pt x="8554" y="10467"/>
                  </a:cubicBezTo>
                  <a:cubicBezTo>
                    <a:pt x="8554" y="10467"/>
                    <a:pt x="8768" y="10467"/>
                    <a:pt x="8768" y="10467"/>
                  </a:cubicBezTo>
                  <a:cubicBezTo>
                    <a:pt x="8768" y="10467"/>
                    <a:pt x="8768" y="10562"/>
                    <a:pt x="8768" y="10562"/>
                  </a:cubicBezTo>
                  <a:cubicBezTo>
                    <a:pt x="8982" y="10562"/>
                    <a:pt x="8982" y="10562"/>
                    <a:pt x="8982" y="10562"/>
                  </a:cubicBezTo>
                  <a:cubicBezTo>
                    <a:pt x="9196" y="10657"/>
                    <a:pt x="9624" y="10943"/>
                    <a:pt x="9196" y="10943"/>
                  </a:cubicBezTo>
                  <a:cubicBezTo>
                    <a:pt x="9410" y="11038"/>
                    <a:pt x="9196" y="11133"/>
                    <a:pt x="9196" y="11228"/>
                  </a:cubicBezTo>
                  <a:cubicBezTo>
                    <a:pt x="9196" y="11228"/>
                    <a:pt x="9196" y="11228"/>
                    <a:pt x="9196" y="11228"/>
                  </a:cubicBezTo>
                  <a:cubicBezTo>
                    <a:pt x="9196" y="11228"/>
                    <a:pt x="9196" y="11323"/>
                    <a:pt x="9196" y="11323"/>
                  </a:cubicBezTo>
                  <a:cubicBezTo>
                    <a:pt x="9196" y="11323"/>
                    <a:pt x="8982" y="11419"/>
                    <a:pt x="8982" y="11419"/>
                  </a:cubicBezTo>
                  <a:cubicBezTo>
                    <a:pt x="8982" y="11514"/>
                    <a:pt x="9196" y="11514"/>
                    <a:pt x="9196" y="11514"/>
                  </a:cubicBezTo>
                  <a:cubicBezTo>
                    <a:pt x="9410" y="11609"/>
                    <a:pt x="9410" y="11704"/>
                    <a:pt x="9410" y="11799"/>
                  </a:cubicBezTo>
                  <a:cubicBezTo>
                    <a:pt x="9410" y="11989"/>
                    <a:pt x="9196" y="11704"/>
                    <a:pt x="8982" y="11799"/>
                  </a:cubicBezTo>
                  <a:cubicBezTo>
                    <a:pt x="8982" y="11799"/>
                    <a:pt x="9196" y="11989"/>
                    <a:pt x="9410" y="11894"/>
                  </a:cubicBezTo>
                  <a:cubicBezTo>
                    <a:pt x="9410" y="11989"/>
                    <a:pt x="9410" y="12180"/>
                    <a:pt x="8982" y="12085"/>
                  </a:cubicBezTo>
                  <a:cubicBezTo>
                    <a:pt x="9196" y="12085"/>
                    <a:pt x="9196" y="12085"/>
                    <a:pt x="9196" y="12085"/>
                  </a:cubicBezTo>
                  <a:cubicBezTo>
                    <a:pt x="8982" y="12085"/>
                    <a:pt x="8982" y="12085"/>
                    <a:pt x="8982" y="11989"/>
                  </a:cubicBezTo>
                  <a:cubicBezTo>
                    <a:pt x="8982" y="11989"/>
                    <a:pt x="8982" y="11989"/>
                    <a:pt x="8982" y="11989"/>
                  </a:cubicBezTo>
                  <a:cubicBezTo>
                    <a:pt x="8982" y="11989"/>
                    <a:pt x="8982" y="11989"/>
                    <a:pt x="8982" y="11989"/>
                  </a:cubicBezTo>
                  <a:cubicBezTo>
                    <a:pt x="8768" y="11894"/>
                    <a:pt x="8768" y="11894"/>
                    <a:pt x="8768" y="11894"/>
                  </a:cubicBezTo>
                  <a:cubicBezTo>
                    <a:pt x="8554" y="11894"/>
                    <a:pt x="8554" y="11989"/>
                    <a:pt x="8341" y="11989"/>
                  </a:cubicBezTo>
                  <a:cubicBezTo>
                    <a:pt x="8341" y="11989"/>
                    <a:pt x="8127" y="11989"/>
                    <a:pt x="8127" y="12085"/>
                  </a:cubicBezTo>
                  <a:cubicBezTo>
                    <a:pt x="8127" y="11989"/>
                    <a:pt x="7913" y="12085"/>
                    <a:pt x="7913" y="12085"/>
                  </a:cubicBezTo>
                  <a:cubicBezTo>
                    <a:pt x="7913" y="12085"/>
                    <a:pt x="7913" y="12085"/>
                    <a:pt x="7913" y="12085"/>
                  </a:cubicBezTo>
                  <a:cubicBezTo>
                    <a:pt x="7913" y="12180"/>
                    <a:pt x="8127" y="12180"/>
                    <a:pt x="7913" y="12180"/>
                  </a:cubicBezTo>
                  <a:cubicBezTo>
                    <a:pt x="7913" y="12180"/>
                    <a:pt x="7699" y="12180"/>
                    <a:pt x="7699" y="12180"/>
                  </a:cubicBezTo>
                  <a:cubicBezTo>
                    <a:pt x="7913" y="12180"/>
                    <a:pt x="7699" y="12275"/>
                    <a:pt x="7699" y="12370"/>
                  </a:cubicBezTo>
                  <a:cubicBezTo>
                    <a:pt x="7485" y="12465"/>
                    <a:pt x="7485" y="12560"/>
                    <a:pt x="7271" y="12656"/>
                  </a:cubicBezTo>
                  <a:cubicBezTo>
                    <a:pt x="7271" y="12751"/>
                    <a:pt x="7271" y="12751"/>
                    <a:pt x="7057" y="12846"/>
                  </a:cubicBezTo>
                  <a:cubicBezTo>
                    <a:pt x="7057" y="12846"/>
                    <a:pt x="7057" y="12941"/>
                    <a:pt x="6844" y="12941"/>
                  </a:cubicBezTo>
                  <a:cubicBezTo>
                    <a:pt x="6844" y="12941"/>
                    <a:pt x="6630" y="13036"/>
                    <a:pt x="6630" y="13036"/>
                  </a:cubicBezTo>
                  <a:cubicBezTo>
                    <a:pt x="6630" y="13131"/>
                    <a:pt x="6416" y="13226"/>
                    <a:pt x="6630" y="13322"/>
                  </a:cubicBezTo>
                  <a:cubicBezTo>
                    <a:pt x="6202" y="13131"/>
                    <a:pt x="6416" y="13417"/>
                    <a:pt x="6202" y="13322"/>
                  </a:cubicBezTo>
                  <a:cubicBezTo>
                    <a:pt x="5988" y="13417"/>
                    <a:pt x="5988" y="13417"/>
                    <a:pt x="5988" y="13417"/>
                  </a:cubicBezTo>
                  <a:cubicBezTo>
                    <a:pt x="5988" y="13417"/>
                    <a:pt x="5988" y="13512"/>
                    <a:pt x="5988" y="13512"/>
                  </a:cubicBezTo>
                  <a:cubicBezTo>
                    <a:pt x="5988" y="13607"/>
                    <a:pt x="5774" y="13607"/>
                    <a:pt x="5774" y="13607"/>
                  </a:cubicBezTo>
                  <a:cubicBezTo>
                    <a:pt x="5774" y="13607"/>
                    <a:pt x="5988" y="13702"/>
                    <a:pt x="5774" y="13702"/>
                  </a:cubicBezTo>
                  <a:cubicBezTo>
                    <a:pt x="5774" y="13702"/>
                    <a:pt x="5774" y="13702"/>
                    <a:pt x="5560" y="13702"/>
                  </a:cubicBezTo>
                  <a:cubicBezTo>
                    <a:pt x="5347" y="13702"/>
                    <a:pt x="5347" y="13702"/>
                    <a:pt x="5347" y="13797"/>
                  </a:cubicBezTo>
                  <a:cubicBezTo>
                    <a:pt x="5347" y="13797"/>
                    <a:pt x="5347" y="13893"/>
                    <a:pt x="5347" y="13893"/>
                  </a:cubicBezTo>
                  <a:cubicBezTo>
                    <a:pt x="5347" y="13893"/>
                    <a:pt x="5560" y="13893"/>
                    <a:pt x="5560" y="13893"/>
                  </a:cubicBezTo>
                  <a:cubicBezTo>
                    <a:pt x="5560" y="13988"/>
                    <a:pt x="5347" y="13988"/>
                    <a:pt x="5347" y="13988"/>
                  </a:cubicBezTo>
                  <a:cubicBezTo>
                    <a:pt x="5347" y="13988"/>
                    <a:pt x="5133" y="13988"/>
                    <a:pt x="4919" y="13988"/>
                  </a:cubicBezTo>
                  <a:cubicBezTo>
                    <a:pt x="4919" y="13988"/>
                    <a:pt x="4919" y="14083"/>
                    <a:pt x="4919" y="14083"/>
                  </a:cubicBezTo>
                  <a:cubicBezTo>
                    <a:pt x="4919" y="14083"/>
                    <a:pt x="4705" y="14083"/>
                    <a:pt x="4705" y="14083"/>
                  </a:cubicBezTo>
                  <a:cubicBezTo>
                    <a:pt x="4705" y="14178"/>
                    <a:pt x="4705" y="14178"/>
                    <a:pt x="4705" y="14273"/>
                  </a:cubicBezTo>
                  <a:cubicBezTo>
                    <a:pt x="4277" y="14083"/>
                    <a:pt x="4705" y="14368"/>
                    <a:pt x="4491" y="14273"/>
                  </a:cubicBezTo>
                  <a:cubicBezTo>
                    <a:pt x="4491" y="14273"/>
                    <a:pt x="4491" y="14273"/>
                    <a:pt x="4491" y="14368"/>
                  </a:cubicBezTo>
                  <a:cubicBezTo>
                    <a:pt x="4491" y="14368"/>
                    <a:pt x="4277" y="14368"/>
                    <a:pt x="4277" y="14368"/>
                  </a:cubicBezTo>
                  <a:cubicBezTo>
                    <a:pt x="4491" y="14368"/>
                    <a:pt x="4491" y="14368"/>
                    <a:pt x="4277" y="14463"/>
                  </a:cubicBezTo>
                  <a:cubicBezTo>
                    <a:pt x="4277" y="14463"/>
                    <a:pt x="4277" y="14559"/>
                    <a:pt x="4277" y="14559"/>
                  </a:cubicBezTo>
                  <a:cubicBezTo>
                    <a:pt x="4063" y="14559"/>
                    <a:pt x="4063" y="14273"/>
                    <a:pt x="3850" y="14463"/>
                  </a:cubicBezTo>
                  <a:cubicBezTo>
                    <a:pt x="3850" y="14368"/>
                    <a:pt x="3850" y="14368"/>
                    <a:pt x="3850" y="14368"/>
                  </a:cubicBezTo>
                  <a:cubicBezTo>
                    <a:pt x="3850" y="14463"/>
                    <a:pt x="3850" y="14463"/>
                    <a:pt x="3636" y="14463"/>
                  </a:cubicBezTo>
                  <a:cubicBezTo>
                    <a:pt x="3636" y="14463"/>
                    <a:pt x="3636" y="14559"/>
                    <a:pt x="3636" y="14559"/>
                  </a:cubicBezTo>
                  <a:cubicBezTo>
                    <a:pt x="3636" y="14559"/>
                    <a:pt x="3636" y="14559"/>
                    <a:pt x="3850" y="14654"/>
                  </a:cubicBezTo>
                  <a:cubicBezTo>
                    <a:pt x="3636" y="14559"/>
                    <a:pt x="3636" y="14844"/>
                    <a:pt x="3422" y="14844"/>
                  </a:cubicBezTo>
                  <a:cubicBezTo>
                    <a:pt x="3422" y="14844"/>
                    <a:pt x="3422" y="14844"/>
                    <a:pt x="3422" y="14749"/>
                  </a:cubicBezTo>
                  <a:cubicBezTo>
                    <a:pt x="3422" y="14749"/>
                    <a:pt x="3422" y="14654"/>
                    <a:pt x="3208" y="14749"/>
                  </a:cubicBezTo>
                  <a:cubicBezTo>
                    <a:pt x="3208" y="14749"/>
                    <a:pt x="3422" y="14939"/>
                    <a:pt x="3422" y="14939"/>
                  </a:cubicBezTo>
                  <a:cubicBezTo>
                    <a:pt x="3422" y="14939"/>
                    <a:pt x="3422" y="14939"/>
                    <a:pt x="3208" y="14939"/>
                  </a:cubicBezTo>
                  <a:cubicBezTo>
                    <a:pt x="3208" y="14844"/>
                    <a:pt x="3208" y="14844"/>
                    <a:pt x="3208" y="14844"/>
                  </a:cubicBezTo>
                  <a:cubicBezTo>
                    <a:pt x="2994" y="14844"/>
                    <a:pt x="2994" y="14939"/>
                    <a:pt x="3208" y="14939"/>
                  </a:cubicBezTo>
                  <a:cubicBezTo>
                    <a:pt x="3208" y="15034"/>
                    <a:pt x="3636" y="15130"/>
                    <a:pt x="3208" y="15225"/>
                  </a:cubicBezTo>
                  <a:cubicBezTo>
                    <a:pt x="3208" y="15225"/>
                    <a:pt x="3208" y="15225"/>
                    <a:pt x="3208" y="15130"/>
                  </a:cubicBezTo>
                  <a:cubicBezTo>
                    <a:pt x="3208" y="15225"/>
                    <a:pt x="3208" y="15225"/>
                    <a:pt x="2994" y="15320"/>
                  </a:cubicBezTo>
                  <a:cubicBezTo>
                    <a:pt x="2994" y="15320"/>
                    <a:pt x="2994" y="15320"/>
                    <a:pt x="2994" y="15320"/>
                  </a:cubicBezTo>
                  <a:cubicBezTo>
                    <a:pt x="2994" y="15320"/>
                    <a:pt x="2780" y="15320"/>
                    <a:pt x="2780" y="15320"/>
                  </a:cubicBezTo>
                  <a:cubicBezTo>
                    <a:pt x="2566" y="15320"/>
                    <a:pt x="2566" y="15415"/>
                    <a:pt x="2566" y="15510"/>
                  </a:cubicBezTo>
                  <a:cubicBezTo>
                    <a:pt x="2352" y="15415"/>
                    <a:pt x="2352" y="15415"/>
                    <a:pt x="2566" y="15225"/>
                  </a:cubicBezTo>
                  <a:cubicBezTo>
                    <a:pt x="2352" y="15225"/>
                    <a:pt x="1925" y="15320"/>
                    <a:pt x="2139" y="15320"/>
                  </a:cubicBezTo>
                  <a:cubicBezTo>
                    <a:pt x="2139" y="15415"/>
                    <a:pt x="2139" y="15320"/>
                    <a:pt x="1925" y="15320"/>
                  </a:cubicBezTo>
                  <a:cubicBezTo>
                    <a:pt x="1925" y="15320"/>
                    <a:pt x="1925" y="15320"/>
                    <a:pt x="1925" y="15415"/>
                  </a:cubicBezTo>
                  <a:cubicBezTo>
                    <a:pt x="1925" y="15320"/>
                    <a:pt x="1711" y="15225"/>
                    <a:pt x="1711" y="15320"/>
                  </a:cubicBezTo>
                  <a:cubicBezTo>
                    <a:pt x="1711" y="15415"/>
                    <a:pt x="1711" y="15415"/>
                    <a:pt x="1711" y="15415"/>
                  </a:cubicBezTo>
                  <a:cubicBezTo>
                    <a:pt x="1711" y="15415"/>
                    <a:pt x="1711" y="15510"/>
                    <a:pt x="1925" y="15510"/>
                  </a:cubicBezTo>
                  <a:cubicBezTo>
                    <a:pt x="1711" y="15605"/>
                    <a:pt x="1925" y="15700"/>
                    <a:pt x="2139" y="15700"/>
                  </a:cubicBezTo>
                  <a:cubicBezTo>
                    <a:pt x="1925" y="15700"/>
                    <a:pt x="1711" y="15605"/>
                    <a:pt x="1711" y="15605"/>
                  </a:cubicBezTo>
                  <a:cubicBezTo>
                    <a:pt x="1711" y="15605"/>
                    <a:pt x="1711" y="15605"/>
                    <a:pt x="1711" y="15700"/>
                  </a:cubicBezTo>
                  <a:cubicBezTo>
                    <a:pt x="1497" y="15700"/>
                    <a:pt x="1497" y="15700"/>
                    <a:pt x="1711" y="15796"/>
                  </a:cubicBezTo>
                  <a:cubicBezTo>
                    <a:pt x="1711" y="15891"/>
                    <a:pt x="1497" y="15891"/>
                    <a:pt x="1497" y="15986"/>
                  </a:cubicBezTo>
                  <a:cubicBezTo>
                    <a:pt x="1497" y="15986"/>
                    <a:pt x="1497" y="15986"/>
                    <a:pt x="1497" y="15986"/>
                  </a:cubicBezTo>
                  <a:cubicBezTo>
                    <a:pt x="1283" y="16081"/>
                    <a:pt x="1283" y="15986"/>
                    <a:pt x="1283" y="15986"/>
                  </a:cubicBezTo>
                  <a:cubicBezTo>
                    <a:pt x="1069" y="15986"/>
                    <a:pt x="1069" y="16081"/>
                    <a:pt x="1069" y="16176"/>
                  </a:cubicBezTo>
                  <a:cubicBezTo>
                    <a:pt x="855" y="16081"/>
                    <a:pt x="1069" y="16271"/>
                    <a:pt x="1069" y="16271"/>
                  </a:cubicBezTo>
                  <a:cubicBezTo>
                    <a:pt x="1069" y="16367"/>
                    <a:pt x="855" y="16367"/>
                    <a:pt x="855" y="16367"/>
                  </a:cubicBezTo>
                  <a:cubicBezTo>
                    <a:pt x="855" y="16367"/>
                    <a:pt x="855" y="16462"/>
                    <a:pt x="855" y="16557"/>
                  </a:cubicBezTo>
                  <a:cubicBezTo>
                    <a:pt x="855" y="16462"/>
                    <a:pt x="855" y="16462"/>
                    <a:pt x="855" y="16462"/>
                  </a:cubicBezTo>
                  <a:cubicBezTo>
                    <a:pt x="1069" y="16557"/>
                    <a:pt x="1069" y="16462"/>
                    <a:pt x="1069" y="16557"/>
                  </a:cubicBezTo>
                  <a:cubicBezTo>
                    <a:pt x="855" y="16557"/>
                    <a:pt x="1069" y="16652"/>
                    <a:pt x="1069" y="16652"/>
                  </a:cubicBezTo>
                  <a:cubicBezTo>
                    <a:pt x="1069" y="16747"/>
                    <a:pt x="855" y="16747"/>
                    <a:pt x="855" y="16842"/>
                  </a:cubicBezTo>
                  <a:cubicBezTo>
                    <a:pt x="1069" y="16747"/>
                    <a:pt x="1069" y="16747"/>
                    <a:pt x="1069" y="16747"/>
                  </a:cubicBezTo>
                  <a:cubicBezTo>
                    <a:pt x="1069" y="16842"/>
                    <a:pt x="1069" y="16842"/>
                    <a:pt x="1069" y="16937"/>
                  </a:cubicBezTo>
                  <a:cubicBezTo>
                    <a:pt x="1069" y="16842"/>
                    <a:pt x="1069" y="16937"/>
                    <a:pt x="1069" y="17033"/>
                  </a:cubicBezTo>
                  <a:cubicBezTo>
                    <a:pt x="1069" y="17033"/>
                    <a:pt x="1069" y="17033"/>
                    <a:pt x="1069" y="17033"/>
                  </a:cubicBezTo>
                  <a:cubicBezTo>
                    <a:pt x="1069" y="16937"/>
                    <a:pt x="1283" y="16937"/>
                    <a:pt x="1283" y="16842"/>
                  </a:cubicBezTo>
                  <a:cubicBezTo>
                    <a:pt x="1283" y="16937"/>
                    <a:pt x="1283" y="17033"/>
                    <a:pt x="1283" y="17033"/>
                  </a:cubicBezTo>
                  <a:cubicBezTo>
                    <a:pt x="1283" y="17033"/>
                    <a:pt x="1283" y="17128"/>
                    <a:pt x="1283" y="17223"/>
                  </a:cubicBezTo>
                  <a:cubicBezTo>
                    <a:pt x="1283" y="17223"/>
                    <a:pt x="1283" y="17128"/>
                    <a:pt x="1497" y="17128"/>
                  </a:cubicBezTo>
                  <a:cubicBezTo>
                    <a:pt x="1283" y="17223"/>
                    <a:pt x="1497" y="17223"/>
                    <a:pt x="1497" y="17318"/>
                  </a:cubicBezTo>
                  <a:cubicBezTo>
                    <a:pt x="1497" y="17318"/>
                    <a:pt x="1283" y="17318"/>
                    <a:pt x="1283" y="17318"/>
                  </a:cubicBezTo>
                  <a:cubicBezTo>
                    <a:pt x="1283" y="17413"/>
                    <a:pt x="1283" y="17413"/>
                    <a:pt x="1283" y="17413"/>
                  </a:cubicBezTo>
                  <a:cubicBezTo>
                    <a:pt x="1283" y="17413"/>
                    <a:pt x="1283" y="17413"/>
                    <a:pt x="1283" y="17413"/>
                  </a:cubicBezTo>
                  <a:cubicBezTo>
                    <a:pt x="1283" y="17508"/>
                    <a:pt x="1283" y="17508"/>
                    <a:pt x="1283" y="17604"/>
                  </a:cubicBezTo>
                  <a:cubicBezTo>
                    <a:pt x="1283" y="17604"/>
                    <a:pt x="1283" y="17604"/>
                    <a:pt x="1283" y="17699"/>
                  </a:cubicBezTo>
                  <a:cubicBezTo>
                    <a:pt x="1283" y="17699"/>
                    <a:pt x="1283" y="17699"/>
                    <a:pt x="1283" y="17699"/>
                  </a:cubicBezTo>
                  <a:cubicBezTo>
                    <a:pt x="1283" y="17699"/>
                    <a:pt x="1283" y="17699"/>
                    <a:pt x="1283" y="17794"/>
                  </a:cubicBezTo>
                  <a:cubicBezTo>
                    <a:pt x="1283" y="17794"/>
                    <a:pt x="1497" y="17794"/>
                    <a:pt x="1497" y="17794"/>
                  </a:cubicBezTo>
                  <a:cubicBezTo>
                    <a:pt x="1497" y="17794"/>
                    <a:pt x="1497" y="17794"/>
                    <a:pt x="1497" y="17794"/>
                  </a:cubicBezTo>
                  <a:cubicBezTo>
                    <a:pt x="1497" y="17889"/>
                    <a:pt x="1497" y="17889"/>
                    <a:pt x="1497" y="17984"/>
                  </a:cubicBezTo>
                  <a:cubicBezTo>
                    <a:pt x="1711" y="17984"/>
                    <a:pt x="1711" y="17984"/>
                    <a:pt x="1711" y="17984"/>
                  </a:cubicBezTo>
                  <a:cubicBezTo>
                    <a:pt x="1711" y="18079"/>
                    <a:pt x="1711" y="18079"/>
                    <a:pt x="1711" y="18079"/>
                  </a:cubicBezTo>
                  <a:cubicBezTo>
                    <a:pt x="1711" y="18174"/>
                    <a:pt x="1711" y="18174"/>
                    <a:pt x="1925" y="18174"/>
                  </a:cubicBezTo>
                  <a:cubicBezTo>
                    <a:pt x="1925" y="18174"/>
                    <a:pt x="1711" y="18174"/>
                    <a:pt x="1711" y="18174"/>
                  </a:cubicBezTo>
                  <a:cubicBezTo>
                    <a:pt x="1711" y="18174"/>
                    <a:pt x="1711" y="18270"/>
                    <a:pt x="1711" y="18270"/>
                  </a:cubicBezTo>
                  <a:cubicBezTo>
                    <a:pt x="1711" y="18270"/>
                    <a:pt x="1925" y="18365"/>
                    <a:pt x="1925" y="18365"/>
                  </a:cubicBezTo>
                  <a:cubicBezTo>
                    <a:pt x="1925" y="18460"/>
                    <a:pt x="2139" y="18460"/>
                    <a:pt x="2139" y="18555"/>
                  </a:cubicBezTo>
                  <a:cubicBezTo>
                    <a:pt x="1925" y="18555"/>
                    <a:pt x="1711" y="18460"/>
                    <a:pt x="1711" y="18460"/>
                  </a:cubicBezTo>
                  <a:cubicBezTo>
                    <a:pt x="1711" y="18460"/>
                    <a:pt x="1711" y="18555"/>
                    <a:pt x="1711" y="18555"/>
                  </a:cubicBezTo>
                  <a:cubicBezTo>
                    <a:pt x="1711" y="18555"/>
                    <a:pt x="1711" y="18555"/>
                    <a:pt x="1925" y="18555"/>
                  </a:cubicBezTo>
                  <a:cubicBezTo>
                    <a:pt x="1925" y="18650"/>
                    <a:pt x="1711" y="18650"/>
                    <a:pt x="1497" y="18650"/>
                  </a:cubicBezTo>
                  <a:cubicBezTo>
                    <a:pt x="1497" y="18650"/>
                    <a:pt x="1925" y="18650"/>
                    <a:pt x="1925" y="18745"/>
                  </a:cubicBezTo>
                  <a:cubicBezTo>
                    <a:pt x="1711" y="18745"/>
                    <a:pt x="1711" y="18745"/>
                    <a:pt x="1497" y="18745"/>
                  </a:cubicBezTo>
                  <a:cubicBezTo>
                    <a:pt x="1711" y="18745"/>
                    <a:pt x="1711" y="18936"/>
                    <a:pt x="1711" y="19031"/>
                  </a:cubicBezTo>
                  <a:cubicBezTo>
                    <a:pt x="1711" y="19031"/>
                    <a:pt x="1711" y="19031"/>
                    <a:pt x="1711" y="19031"/>
                  </a:cubicBezTo>
                  <a:cubicBezTo>
                    <a:pt x="1711" y="19031"/>
                    <a:pt x="1711" y="19031"/>
                    <a:pt x="1711" y="19031"/>
                  </a:cubicBezTo>
                  <a:cubicBezTo>
                    <a:pt x="1711" y="19031"/>
                    <a:pt x="1711" y="19031"/>
                    <a:pt x="1711" y="19031"/>
                  </a:cubicBezTo>
                  <a:cubicBezTo>
                    <a:pt x="1711" y="19126"/>
                    <a:pt x="1711" y="19126"/>
                    <a:pt x="1711" y="19126"/>
                  </a:cubicBezTo>
                  <a:cubicBezTo>
                    <a:pt x="1711" y="19126"/>
                    <a:pt x="1711" y="19126"/>
                    <a:pt x="1711" y="19126"/>
                  </a:cubicBezTo>
                  <a:cubicBezTo>
                    <a:pt x="1711" y="19126"/>
                    <a:pt x="1711" y="19221"/>
                    <a:pt x="1497" y="19221"/>
                  </a:cubicBezTo>
                  <a:cubicBezTo>
                    <a:pt x="1711" y="19221"/>
                    <a:pt x="1497" y="19221"/>
                    <a:pt x="1711" y="19221"/>
                  </a:cubicBezTo>
                  <a:cubicBezTo>
                    <a:pt x="1711" y="19221"/>
                    <a:pt x="1497" y="19221"/>
                    <a:pt x="1497" y="19221"/>
                  </a:cubicBezTo>
                  <a:cubicBezTo>
                    <a:pt x="1711" y="19316"/>
                    <a:pt x="1497" y="19316"/>
                    <a:pt x="1711" y="19411"/>
                  </a:cubicBezTo>
                  <a:cubicBezTo>
                    <a:pt x="1497" y="19411"/>
                    <a:pt x="1497" y="19411"/>
                    <a:pt x="1497" y="19411"/>
                  </a:cubicBezTo>
                  <a:cubicBezTo>
                    <a:pt x="1497" y="19411"/>
                    <a:pt x="1497" y="19411"/>
                    <a:pt x="1497" y="19411"/>
                  </a:cubicBezTo>
                  <a:cubicBezTo>
                    <a:pt x="1497" y="19411"/>
                    <a:pt x="1283" y="19411"/>
                    <a:pt x="1283" y="19411"/>
                  </a:cubicBezTo>
                  <a:cubicBezTo>
                    <a:pt x="1283" y="19507"/>
                    <a:pt x="1497" y="19602"/>
                    <a:pt x="1497" y="19697"/>
                  </a:cubicBezTo>
                  <a:cubicBezTo>
                    <a:pt x="1497" y="19602"/>
                    <a:pt x="1283" y="19697"/>
                    <a:pt x="1497" y="19697"/>
                  </a:cubicBezTo>
                  <a:cubicBezTo>
                    <a:pt x="1497" y="19792"/>
                    <a:pt x="1497" y="19697"/>
                    <a:pt x="1283" y="19697"/>
                  </a:cubicBezTo>
                  <a:cubicBezTo>
                    <a:pt x="1283" y="19792"/>
                    <a:pt x="1497" y="19887"/>
                    <a:pt x="1497" y="19887"/>
                  </a:cubicBezTo>
                  <a:cubicBezTo>
                    <a:pt x="1497" y="19887"/>
                    <a:pt x="1497" y="19982"/>
                    <a:pt x="1497" y="19982"/>
                  </a:cubicBezTo>
                  <a:cubicBezTo>
                    <a:pt x="1497" y="19982"/>
                    <a:pt x="1497" y="19982"/>
                    <a:pt x="1711" y="19982"/>
                  </a:cubicBezTo>
                  <a:cubicBezTo>
                    <a:pt x="1711" y="19982"/>
                    <a:pt x="1497" y="19982"/>
                    <a:pt x="1497" y="19982"/>
                  </a:cubicBezTo>
                  <a:cubicBezTo>
                    <a:pt x="1711" y="20078"/>
                    <a:pt x="1497" y="20078"/>
                    <a:pt x="1497" y="20078"/>
                  </a:cubicBezTo>
                  <a:cubicBezTo>
                    <a:pt x="1497" y="20078"/>
                    <a:pt x="1497" y="20173"/>
                    <a:pt x="1711" y="20173"/>
                  </a:cubicBezTo>
                  <a:cubicBezTo>
                    <a:pt x="1711" y="20173"/>
                    <a:pt x="1497" y="20173"/>
                    <a:pt x="1497" y="20173"/>
                  </a:cubicBezTo>
                  <a:cubicBezTo>
                    <a:pt x="1497" y="20268"/>
                    <a:pt x="1711" y="20268"/>
                    <a:pt x="1925" y="20268"/>
                  </a:cubicBezTo>
                  <a:cubicBezTo>
                    <a:pt x="1925" y="20268"/>
                    <a:pt x="1925" y="20268"/>
                    <a:pt x="1925" y="20268"/>
                  </a:cubicBezTo>
                  <a:cubicBezTo>
                    <a:pt x="1711" y="20268"/>
                    <a:pt x="1711" y="20268"/>
                    <a:pt x="1711" y="20268"/>
                  </a:cubicBezTo>
                  <a:cubicBezTo>
                    <a:pt x="1711" y="20268"/>
                    <a:pt x="1925" y="20363"/>
                    <a:pt x="1711" y="20363"/>
                  </a:cubicBezTo>
                  <a:cubicBezTo>
                    <a:pt x="2139" y="20458"/>
                    <a:pt x="1925" y="20363"/>
                    <a:pt x="1925" y="20268"/>
                  </a:cubicBezTo>
                  <a:cubicBezTo>
                    <a:pt x="2139" y="20268"/>
                    <a:pt x="2352" y="20173"/>
                    <a:pt x="2352" y="20173"/>
                  </a:cubicBezTo>
                  <a:cubicBezTo>
                    <a:pt x="2352" y="20173"/>
                    <a:pt x="2352" y="20173"/>
                    <a:pt x="2352" y="20268"/>
                  </a:cubicBezTo>
                  <a:cubicBezTo>
                    <a:pt x="2139" y="20268"/>
                    <a:pt x="2352" y="20363"/>
                    <a:pt x="2352" y="20458"/>
                  </a:cubicBezTo>
                  <a:cubicBezTo>
                    <a:pt x="2352" y="20458"/>
                    <a:pt x="2352" y="20458"/>
                    <a:pt x="2352" y="20458"/>
                  </a:cubicBezTo>
                  <a:cubicBezTo>
                    <a:pt x="2352" y="20268"/>
                    <a:pt x="2566" y="20363"/>
                    <a:pt x="2566" y="20363"/>
                  </a:cubicBezTo>
                  <a:cubicBezTo>
                    <a:pt x="2566" y="20363"/>
                    <a:pt x="2566" y="20363"/>
                    <a:pt x="2566" y="20363"/>
                  </a:cubicBezTo>
                  <a:cubicBezTo>
                    <a:pt x="2780" y="20458"/>
                    <a:pt x="2780" y="20553"/>
                    <a:pt x="2994" y="20458"/>
                  </a:cubicBezTo>
                  <a:cubicBezTo>
                    <a:pt x="2994" y="20458"/>
                    <a:pt x="3208" y="20553"/>
                    <a:pt x="3208" y="20553"/>
                  </a:cubicBezTo>
                  <a:cubicBezTo>
                    <a:pt x="3422" y="20648"/>
                    <a:pt x="3422" y="20553"/>
                    <a:pt x="3636" y="20553"/>
                  </a:cubicBezTo>
                  <a:cubicBezTo>
                    <a:pt x="3636" y="20553"/>
                    <a:pt x="3636" y="20648"/>
                    <a:pt x="3636" y="20648"/>
                  </a:cubicBezTo>
                  <a:cubicBezTo>
                    <a:pt x="3636" y="20648"/>
                    <a:pt x="3850" y="20648"/>
                    <a:pt x="3850" y="20553"/>
                  </a:cubicBezTo>
                  <a:cubicBezTo>
                    <a:pt x="4063" y="20648"/>
                    <a:pt x="3636" y="20744"/>
                    <a:pt x="3636" y="20839"/>
                  </a:cubicBezTo>
                  <a:cubicBezTo>
                    <a:pt x="3636" y="20839"/>
                    <a:pt x="3850" y="20744"/>
                    <a:pt x="4063" y="20744"/>
                  </a:cubicBezTo>
                  <a:cubicBezTo>
                    <a:pt x="3850" y="20839"/>
                    <a:pt x="3850" y="20839"/>
                    <a:pt x="3850" y="20839"/>
                  </a:cubicBezTo>
                  <a:cubicBezTo>
                    <a:pt x="3850" y="20839"/>
                    <a:pt x="3850" y="20934"/>
                    <a:pt x="3636" y="20934"/>
                  </a:cubicBezTo>
                  <a:cubicBezTo>
                    <a:pt x="4063" y="20839"/>
                    <a:pt x="4277" y="20744"/>
                    <a:pt x="4491" y="20744"/>
                  </a:cubicBezTo>
                  <a:cubicBezTo>
                    <a:pt x="4491" y="20744"/>
                    <a:pt x="4705" y="20744"/>
                    <a:pt x="4705" y="20744"/>
                  </a:cubicBezTo>
                  <a:cubicBezTo>
                    <a:pt x="4705" y="20744"/>
                    <a:pt x="4705" y="20648"/>
                    <a:pt x="4705" y="20648"/>
                  </a:cubicBezTo>
                  <a:cubicBezTo>
                    <a:pt x="4705" y="20648"/>
                    <a:pt x="4919" y="20648"/>
                    <a:pt x="4919" y="20648"/>
                  </a:cubicBezTo>
                  <a:cubicBezTo>
                    <a:pt x="4705" y="20744"/>
                    <a:pt x="4491" y="20839"/>
                    <a:pt x="4491" y="20934"/>
                  </a:cubicBezTo>
                  <a:cubicBezTo>
                    <a:pt x="4491" y="21029"/>
                    <a:pt x="4705" y="21029"/>
                    <a:pt x="4705" y="21124"/>
                  </a:cubicBezTo>
                  <a:cubicBezTo>
                    <a:pt x="4705" y="21124"/>
                    <a:pt x="4705" y="21029"/>
                    <a:pt x="4705" y="21029"/>
                  </a:cubicBezTo>
                  <a:cubicBezTo>
                    <a:pt x="4705" y="21124"/>
                    <a:pt x="4491" y="21124"/>
                    <a:pt x="4705" y="21219"/>
                  </a:cubicBezTo>
                  <a:cubicBezTo>
                    <a:pt x="4919" y="21219"/>
                    <a:pt x="5133" y="21219"/>
                    <a:pt x="5133" y="21219"/>
                  </a:cubicBezTo>
                  <a:cubicBezTo>
                    <a:pt x="5133" y="21219"/>
                    <a:pt x="5133" y="21219"/>
                    <a:pt x="5133" y="21219"/>
                  </a:cubicBezTo>
                  <a:cubicBezTo>
                    <a:pt x="5133" y="21315"/>
                    <a:pt x="4919" y="21315"/>
                    <a:pt x="4919" y="21315"/>
                  </a:cubicBezTo>
                  <a:cubicBezTo>
                    <a:pt x="4919" y="21315"/>
                    <a:pt x="4919" y="21410"/>
                    <a:pt x="4919" y="21410"/>
                  </a:cubicBezTo>
                  <a:cubicBezTo>
                    <a:pt x="4919" y="21410"/>
                    <a:pt x="4919" y="21410"/>
                    <a:pt x="4919" y="21410"/>
                  </a:cubicBezTo>
                  <a:cubicBezTo>
                    <a:pt x="5133" y="21315"/>
                    <a:pt x="5133" y="21410"/>
                    <a:pt x="5133" y="21410"/>
                  </a:cubicBezTo>
                  <a:cubicBezTo>
                    <a:pt x="5133" y="21410"/>
                    <a:pt x="5133" y="21315"/>
                    <a:pt x="5347" y="21219"/>
                  </a:cubicBezTo>
                  <a:cubicBezTo>
                    <a:pt x="5347" y="21315"/>
                    <a:pt x="5133" y="21410"/>
                    <a:pt x="5133" y="21410"/>
                  </a:cubicBezTo>
                  <a:cubicBezTo>
                    <a:pt x="5133" y="21410"/>
                    <a:pt x="5133" y="21410"/>
                    <a:pt x="4919" y="21410"/>
                  </a:cubicBezTo>
                  <a:cubicBezTo>
                    <a:pt x="4919" y="21410"/>
                    <a:pt x="4919" y="21505"/>
                    <a:pt x="4919" y="21505"/>
                  </a:cubicBezTo>
                  <a:cubicBezTo>
                    <a:pt x="4919" y="21505"/>
                    <a:pt x="4705" y="21505"/>
                    <a:pt x="4705" y="21505"/>
                  </a:cubicBezTo>
                  <a:cubicBezTo>
                    <a:pt x="4491" y="21505"/>
                    <a:pt x="4491" y="21600"/>
                    <a:pt x="4491" y="21600"/>
                  </a:cubicBezTo>
                  <a:cubicBezTo>
                    <a:pt x="4705" y="21600"/>
                    <a:pt x="4919" y="21600"/>
                    <a:pt x="5133" y="21600"/>
                  </a:cubicBezTo>
                  <a:cubicBezTo>
                    <a:pt x="4919" y="21505"/>
                    <a:pt x="5347" y="21410"/>
                    <a:pt x="5347" y="21315"/>
                  </a:cubicBezTo>
                  <a:cubicBezTo>
                    <a:pt x="5560" y="21315"/>
                    <a:pt x="5560" y="21124"/>
                    <a:pt x="5774" y="21124"/>
                  </a:cubicBezTo>
                  <a:cubicBezTo>
                    <a:pt x="5774" y="21219"/>
                    <a:pt x="5560" y="21219"/>
                    <a:pt x="5560" y="21315"/>
                  </a:cubicBezTo>
                  <a:cubicBezTo>
                    <a:pt x="5774" y="21315"/>
                    <a:pt x="5774" y="21315"/>
                    <a:pt x="6202" y="21315"/>
                  </a:cubicBezTo>
                  <a:cubicBezTo>
                    <a:pt x="6202" y="21315"/>
                    <a:pt x="6202" y="21315"/>
                    <a:pt x="6202" y="21315"/>
                  </a:cubicBezTo>
                  <a:cubicBezTo>
                    <a:pt x="6202" y="21315"/>
                    <a:pt x="6416" y="21315"/>
                    <a:pt x="6416" y="21315"/>
                  </a:cubicBezTo>
                  <a:cubicBezTo>
                    <a:pt x="6416" y="21315"/>
                    <a:pt x="6630" y="21315"/>
                    <a:pt x="6630" y="21219"/>
                  </a:cubicBezTo>
                  <a:cubicBezTo>
                    <a:pt x="6630" y="21219"/>
                    <a:pt x="6630" y="21219"/>
                    <a:pt x="6630" y="21219"/>
                  </a:cubicBezTo>
                  <a:cubicBezTo>
                    <a:pt x="6630" y="21219"/>
                    <a:pt x="6630" y="21315"/>
                    <a:pt x="6630" y="21219"/>
                  </a:cubicBezTo>
                  <a:cubicBezTo>
                    <a:pt x="6844" y="21219"/>
                    <a:pt x="6844" y="21219"/>
                    <a:pt x="7057" y="21219"/>
                  </a:cubicBezTo>
                  <a:cubicBezTo>
                    <a:pt x="6844" y="21124"/>
                    <a:pt x="7057" y="21219"/>
                    <a:pt x="7057" y="21219"/>
                  </a:cubicBezTo>
                  <a:cubicBezTo>
                    <a:pt x="7271" y="21219"/>
                    <a:pt x="7271" y="21124"/>
                    <a:pt x="7271" y="21124"/>
                  </a:cubicBezTo>
                  <a:cubicBezTo>
                    <a:pt x="7271" y="21219"/>
                    <a:pt x="7271" y="21219"/>
                    <a:pt x="7271" y="21315"/>
                  </a:cubicBezTo>
                  <a:cubicBezTo>
                    <a:pt x="7271" y="21219"/>
                    <a:pt x="7271" y="21219"/>
                    <a:pt x="7271" y="21219"/>
                  </a:cubicBezTo>
                  <a:cubicBezTo>
                    <a:pt x="7271" y="21219"/>
                    <a:pt x="7271" y="21219"/>
                    <a:pt x="7485" y="21315"/>
                  </a:cubicBezTo>
                  <a:cubicBezTo>
                    <a:pt x="7485" y="21219"/>
                    <a:pt x="7485" y="21219"/>
                    <a:pt x="7485" y="21219"/>
                  </a:cubicBezTo>
                  <a:cubicBezTo>
                    <a:pt x="7485" y="21219"/>
                    <a:pt x="7485" y="21219"/>
                    <a:pt x="7485" y="21315"/>
                  </a:cubicBezTo>
                  <a:cubicBezTo>
                    <a:pt x="7485" y="21315"/>
                    <a:pt x="7913" y="21219"/>
                    <a:pt x="7699" y="21124"/>
                  </a:cubicBezTo>
                  <a:cubicBezTo>
                    <a:pt x="7699" y="21124"/>
                    <a:pt x="7913" y="21124"/>
                    <a:pt x="7913" y="21124"/>
                  </a:cubicBezTo>
                  <a:cubicBezTo>
                    <a:pt x="7699" y="21124"/>
                    <a:pt x="7699" y="21124"/>
                    <a:pt x="7699" y="21124"/>
                  </a:cubicBezTo>
                  <a:cubicBezTo>
                    <a:pt x="7699" y="21124"/>
                    <a:pt x="7913" y="21029"/>
                    <a:pt x="7699" y="21029"/>
                  </a:cubicBezTo>
                  <a:cubicBezTo>
                    <a:pt x="7913" y="21029"/>
                    <a:pt x="7913" y="21029"/>
                    <a:pt x="7913" y="21124"/>
                  </a:cubicBezTo>
                  <a:cubicBezTo>
                    <a:pt x="7913" y="21029"/>
                    <a:pt x="8341" y="21029"/>
                    <a:pt x="8127" y="20934"/>
                  </a:cubicBezTo>
                  <a:cubicBezTo>
                    <a:pt x="8341" y="20934"/>
                    <a:pt x="8341" y="21029"/>
                    <a:pt x="8341" y="21029"/>
                  </a:cubicBezTo>
                  <a:cubicBezTo>
                    <a:pt x="8341" y="21029"/>
                    <a:pt x="8554" y="21029"/>
                    <a:pt x="8554" y="21029"/>
                  </a:cubicBezTo>
                  <a:cubicBezTo>
                    <a:pt x="8554" y="21029"/>
                    <a:pt x="8554" y="20839"/>
                    <a:pt x="8554" y="20934"/>
                  </a:cubicBezTo>
                  <a:cubicBezTo>
                    <a:pt x="8768" y="20934"/>
                    <a:pt x="8554" y="21124"/>
                    <a:pt x="8768" y="21029"/>
                  </a:cubicBezTo>
                  <a:cubicBezTo>
                    <a:pt x="8768" y="20934"/>
                    <a:pt x="8768" y="20934"/>
                    <a:pt x="8768" y="20934"/>
                  </a:cubicBezTo>
                  <a:cubicBezTo>
                    <a:pt x="8768" y="20934"/>
                    <a:pt x="8768" y="20934"/>
                    <a:pt x="8768" y="20934"/>
                  </a:cubicBezTo>
                  <a:cubicBezTo>
                    <a:pt x="8768" y="20934"/>
                    <a:pt x="8982" y="20934"/>
                    <a:pt x="8982" y="20934"/>
                  </a:cubicBezTo>
                  <a:cubicBezTo>
                    <a:pt x="8982" y="20934"/>
                    <a:pt x="8982" y="20934"/>
                    <a:pt x="8982" y="20934"/>
                  </a:cubicBezTo>
                  <a:cubicBezTo>
                    <a:pt x="8982" y="20934"/>
                    <a:pt x="8982" y="20934"/>
                    <a:pt x="8982" y="20934"/>
                  </a:cubicBezTo>
                  <a:cubicBezTo>
                    <a:pt x="8982" y="20934"/>
                    <a:pt x="8982" y="20839"/>
                    <a:pt x="8982" y="20839"/>
                  </a:cubicBezTo>
                  <a:cubicBezTo>
                    <a:pt x="8982" y="20839"/>
                    <a:pt x="8982" y="20839"/>
                    <a:pt x="8982" y="20839"/>
                  </a:cubicBezTo>
                  <a:cubicBezTo>
                    <a:pt x="8982" y="20839"/>
                    <a:pt x="9196" y="20839"/>
                    <a:pt x="9196" y="20839"/>
                  </a:cubicBezTo>
                  <a:cubicBezTo>
                    <a:pt x="9196" y="20839"/>
                    <a:pt x="9196" y="20839"/>
                    <a:pt x="9196" y="20839"/>
                  </a:cubicBezTo>
                  <a:cubicBezTo>
                    <a:pt x="9410" y="20839"/>
                    <a:pt x="9410" y="20839"/>
                    <a:pt x="9410" y="20839"/>
                  </a:cubicBezTo>
                  <a:cubicBezTo>
                    <a:pt x="9624" y="20839"/>
                    <a:pt x="9624" y="20839"/>
                    <a:pt x="9624" y="20744"/>
                  </a:cubicBezTo>
                  <a:cubicBezTo>
                    <a:pt x="9624" y="20648"/>
                    <a:pt x="9624" y="20744"/>
                    <a:pt x="9624" y="20648"/>
                  </a:cubicBezTo>
                  <a:cubicBezTo>
                    <a:pt x="9838" y="20648"/>
                    <a:pt x="10051" y="20648"/>
                    <a:pt x="10051" y="20648"/>
                  </a:cubicBezTo>
                  <a:cubicBezTo>
                    <a:pt x="10051" y="20648"/>
                    <a:pt x="9838" y="20648"/>
                    <a:pt x="9838" y="20648"/>
                  </a:cubicBezTo>
                  <a:cubicBezTo>
                    <a:pt x="9838" y="20648"/>
                    <a:pt x="9838" y="20648"/>
                    <a:pt x="9838" y="20744"/>
                  </a:cubicBezTo>
                  <a:cubicBezTo>
                    <a:pt x="9838" y="20744"/>
                    <a:pt x="10051" y="20839"/>
                    <a:pt x="10051" y="20839"/>
                  </a:cubicBezTo>
                  <a:cubicBezTo>
                    <a:pt x="10265" y="20839"/>
                    <a:pt x="10051" y="20839"/>
                    <a:pt x="10265" y="20839"/>
                  </a:cubicBezTo>
                  <a:cubicBezTo>
                    <a:pt x="10265" y="20744"/>
                    <a:pt x="10051" y="20744"/>
                    <a:pt x="10051" y="20744"/>
                  </a:cubicBezTo>
                  <a:cubicBezTo>
                    <a:pt x="10051" y="20744"/>
                    <a:pt x="10265" y="20744"/>
                    <a:pt x="10265" y="20839"/>
                  </a:cubicBezTo>
                  <a:cubicBezTo>
                    <a:pt x="10479" y="20839"/>
                    <a:pt x="10265" y="20839"/>
                    <a:pt x="10479" y="20839"/>
                  </a:cubicBezTo>
                  <a:cubicBezTo>
                    <a:pt x="10479" y="20744"/>
                    <a:pt x="10479" y="20744"/>
                    <a:pt x="10479" y="20648"/>
                  </a:cubicBezTo>
                  <a:cubicBezTo>
                    <a:pt x="10265" y="20648"/>
                    <a:pt x="10479" y="20648"/>
                    <a:pt x="10265" y="20553"/>
                  </a:cubicBezTo>
                  <a:cubicBezTo>
                    <a:pt x="10479" y="20648"/>
                    <a:pt x="10479" y="20648"/>
                    <a:pt x="10693" y="20648"/>
                  </a:cubicBezTo>
                  <a:cubicBezTo>
                    <a:pt x="10479" y="20648"/>
                    <a:pt x="10693" y="20744"/>
                    <a:pt x="10693" y="20744"/>
                  </a:cubicBezTo>
                  <a:cubicBezTo>
                    <a:pt x="10907" y="20744"/>
                    <a:pt x="10693" y="20648"/>
                    <a:pt x="10693" y="20553"/>
                  </a:cubicBezTo>
                  <a:cubicBezTo>
                    <a:pt x="10693" y="20553"/>
                    <a:pt x="10479" y="20458"/>
                    <a:pt x="10479" y="20458"/>
                  </a:cubicBezTo>
                  <a:cubicBezTo>
                    <a:pt x="10693" y="20458"/>
                    <a:pt x="10693" y="20553"/>
                    <a:pt x="10907" y="20553"/>
                  </a:cubicBezTo>
                  <a:cubicBezTo>
                    <a:pt x="10907" y="20553"/>
                    <a:pt x="10907" y="20553"/>
                    <a:pt x="11121" y="20553"/>
                  </a:cubicBezTo>
                  <a:cubicBezTo>
                    <a:pt x="11121" y="20553"/>
                    <a:pt x="11121" y="20553"/>
                    <a:pt x="11121" y="20458"/>
                  </a:cubicBezTo>
                  <a:cubicBezTo>
                    <a:pt x="11121" y="20458"/>
                    <a:pt x="11121" y="20553"/>
                    <a:pt x="11335" y="20648"/>
                  </a:cubicBezTo>
                  <a:cubicBezTo>
                    <a:pt x="11335" y="20553"/>
                    <a:pt x="11335" y="20553"/>
                    <a:pt x="11335" y="20553"/>
                  </a:cubicBezTo>
                  <a:cubicBezTo>
                    <a:pt x="11335" y="20553"/>
                    <a:pt x="11335" y="20553"/>
                    <a:pt x="11335" y="20553"/>
                  </a:cubicBezTo>
                  <a:cubicBezTo>
                    <a:pt x="11335" y="20553"/>
                    <a:pt x="11549" y="20553"/>
                    <a:pt x="11549" y="20458"/>
                  </a:cubicBezTo>
                  <a:cubicBezTo>
                    <a:pt x="11549" y="20458"/>
                    <a:pt x="11549" y="20458"/>
                    <a:pt x="11549" y="20458"/>
                  </a:cubicBezTo>
                  <a:cubicBezTo>
                    <a:pt x="11549" y="20363"/>
                    <a:pt x="11549" y="20363"/>
                    <a:pt x="11549" y="20268"/>
                  </a:cubicBezTo>
                  <a:cubicBezTo>
                    <a:pt x="11762" y="20173"/>
                    <a:pt x="11976" y="20078"/>
                    <a:pt x="11976" y="20268"/>
                  </a:cubicBezTo>
                  <a:cubicBezTo>
                    <a:pt x="11976" y="20173"/>
                    <a:pt x="11762" y="20173"/>
                    <a:pt x="11762" y="20268"/>
                  </a:cubicBezTo>
                  <a:cubicBezTo>
                    <a:pt x="11762" y="20268"/>
                    <a:pt x="11549" y="20363"/>
                    <a:pt x="11549" y="20363"/>
                  </a:cubicBezTo>
                  <a:cubicBezTo>
                    <a:pt x="11549" y="20458"/>
                    <a:pt x="11549" y="20458"/>
                    <a:pt x="11549" y="20458"/>
                  </a:cubicBezTo>
                  <a:cubicBezTo>
                    <a:pt x="11762" y="20553"/>
                    <a:pt x="11762" y="20458"/>
                    <a:pt x="11762" y="20458"/>
                  </a:cubicBezTo>
                  <a:cubicBezTo>
                    <a:pt x="11762" y="20458"/>
                    <a:pt x="11762" y="20458"/>
                    <a:pt x="11762" y="20458"/>
                  </a:cubicBezTo>
                  <a:cubicBezTo>
                    <a:pt x="11762" y="20458"/>
                    <a:pt x="11976" y="20553"/>
                    <a:pt x="11976" y="20553"/>
                  </a:cubicBezTo>
                  <a:cubicBezTo>
                    <a:pt x="11976" y="20553"/>
                    <a:pt x="11976" y="20553"/>
                    <a:pt x="11976" y="20553"/>
                  </a:cubicBezTo>
                  <a:cubicBezTo>
                    <a:pt x="12190" y="20458"/>
                    <a:pt x="11976" y="20458"/>
                    <a:pt x="12190" y="20458"/>
                  </a:cubicBezTo>
                  <a:cubicBezTo>
                    <a:pt x="12190" y="20458"/>
                    <a:pt x="12190" y="20458"/>
                    <a:pt x="12190" y="20458"/>
                  </a:cubicBezTo>
                  <a:cubicBezTo>
                    <a:pt x="12190" y="20458"/>
                    <a:pt x="12404" y="20458"/>
                    <a:pt x="12404" y="20458"/>
                  </a:cubicBezTo>
                  <a:cubicBezTo>
                    <a:pt x="12404" y="20458"/>
                    <a:pt x="12404" y="20458"/>
                    <a:pt x="12404" y="20458"/>
                  </a:cubicBezTo>
                  <a:cubicBezTo>
                    <a:pt x="12618" y="20458"/>
                    <a:pt x="12618" y="20268"/>
                    <a:pt x="12832" y="20363"/>
                  </a:cubicBezTo>
                  <a:cubicBezTo>
                    <a:pt x="12832" y="20363"/>
                    <a:pt x="12832" y="20363"/>
                    <a:pt x="12832" y="20268"/>
                  </a:cubicBezTo>
                  <a:cubicBezTo>
                    <a:pt x="12832" y="20363"/>
                    <a:pt x="12832" y="20363"/>
                    <a:pt x="12832" y="20363"/>
                  </a:cubicBezTo>
                  <a:cubicBezTo>
                    <a:pt x="13046" y="20363"/>
                    <a:pt x="12832" y="20268"/>
                    <a:pt x="13046" y="20268"/>
                  </a:cubicBezTo>
                  <a:cubicBezTo>
                    <a:pt x="12832" y="20268"/>
                    <a:pt x="13046" y="20363"/>
                    <a:pt x="13259" y="20363"/>
                  </a:cubicBezTo>
                  <a:cubicBezTo>
                    <a:pt x="13259" y="20363"/>
                    <a:pt x="13046" y="20363"/>
                    <a:pt x="13046" y="20363"/>
                  </a:cubicBezTo>
                  <a:cubicBezTo>
                    <a:pt x="13046" y="20363"/>
                    <a:pt x="13046" y="20363"/>
                    <a:pt x="13259" y="20363"/>
                  </a:cubicBezTo>
                  <a:cubicBezTo>
                    <a:pt x="13259" y="20363"/>
                    <a:pt x="13473" y="20458"/>
                    <a:pt x="13473" y="20458"/>
                  </a:cubicBezTo>
                  <a:cubicBezTo>
                    <a:pt x="13473" y="20458"/>
                    <a:pt x="13473" y="20458"/>
                    <a:pt x="13473" y="20363"/>
                  </a:cubicBezTo>
                  <a:cubicBezTo>
                    <a:pt x="13687" y="20363"/>
                    <a:pt x="13687" y="20458"/>
                    <a:pt x="13901" y="20458"/>
                  </a:cubicBezTo>
                  <a:cubicBezTo>
                    <a:pt x="13687" y="20363"/>
                    <a:pt x="13687" y="20363"/>
                    <a:pt x="13901" y="20363"/>
                  </a:cubicBezTo>
                  <a:cubicBezTo>
                    <a:pt x="13901" y="20363"/>
                    <a:pt x="13901" y="20363"/>
                    <a:pt x="13901" y="20363"/>
                  </a:cubicBezTo>
                  <a:cubicBezTo>
                    <a:pt x="13901" y="20458"/>
                    <a:pt x="13901" y="20458"/>
                    <a:pt x="14115" y="20363"/>
                  </a:cubicBezTo>
                  <a:cubicBezTo>
                    <a:pt x="14115" y="20363"/>
                    <a:pt x="14115" y="20363"/>
                    <a:pt x="14115" y="20363"/>
                  </a:cubicBezTo>
                  <a:cubicBezTo>
                    <a:pt x="14115" y="20363"/>
                    <a:pt x="14115" y="20173"/>
                    <a:pt x="14115" y="20268"/>
                  </a:cubicBezTo>
                  <a:cubicBezTo>
                    <a:pt x="14543" y="20173"/>
                    <a:pt x="14756" y="19982"/>
                    <a:pt x="14970" y="19887"/>
                  </a:cubicBezTo>
                  <a:cubicBezTo>
                    <a:pt x="15184" y="19792"/>
                    <a:pt x="15398" y="19697"/>
                    <a:pt x="15398" y="19602"/>
                  </a:cubicBezTo>
                  <a:cubicBezTo>
                    <a:pt x="15612" y="19602"/>
                    <a:pt x="15826" y="19602"/>
                    <a:pt x="15826" y="19507"/>
                  </a:cubicBezTo>
                  <a:cubicBezTo>
                    <a:pt x="16253" y="19316"/>
                    <a:pt x="16681" y="19031"/>
                    <a:pt x="17109" y="18745"/>
                  </a:cubicBezTo>
                  <a:cubicBezTo>
                    <a:pt x="18392" y="18174"/>
                    <a:pt x="19461" y="17508"/>
                    <a:pt x="20531" y="16937"/>
                  </a:cubicBezTo>
                  <a:cubicBezTo>
                    <a:pt x="20745" y="16747"/>
                    <a:pt x="20958" y="16747"/>
                    <a:pt x="20958" y="16557"/>
                  </a:cubicBezTo>
                  <a:cubicBezTo>
                    <a:pt x="21172" y="16462"/>
                    <a:pt x="21600" y="15986"/>
                    <a:pt x="21600" y="15891"/>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27" name="Shape 2728">
              <a:extLst>
                <a:ext uri="{FF2B5EF4-FFF2-40B4-BE49-F238E27FC236}">
                  <a16:creationId xmlns:a16="http://schemas.microsoft.com/office/drawing/2014/main" id="{AC774E14-CA33-49F5-A3B8-1865C9B148AE}"/>
                </a:ext>
              </a:extLst>
            </p:cNvPr>
            <p:cNvSpPr/>
            <p:nvPr/>
          </p:nvSpPr>
          <p:spPr>
            <a:xfrm>
              <a:off x="5143797" y="7872321"/>
              <a:ext cx="839677" cy="542928"/>
            </a:xfrm>
            <a:custGeom>
              <a:avLst/>
              <a:gdLst/>
              <a:ahLst/>
              <a:cxnLst>
                <a:cxn ang="0">
                  <a:pos x="wd2" y="hd2"/>
                </a:cxn>
                <a:cxn ang="5400000">
                  <a:pos x="wd2" y="hd2"/>
                </a:cxn>
                <a:cxn ang="10800000">
                  <a:pos x="wd2" y="hd2"/>
                </a:cxn>
                <a:cxn ang="16200000">
                  <a:pos x="wd2" y="hd2"/>
                </a:cxn>
              </a:cxnLst>
              <a:rect l="0" t="0" r="r" b="b"/>
              <a:pathLst>
                <a:path w="21600" h="21201" extrusionOk="0">
                  <a:moveTo>
                    <a:pt x="4759" y="11786"/>
                  </a:moveTo>
                  <a:cubicBezTo>
                    <a:pt x="4759" y="11786"/>
                    <a:pt x="4393" y="11232"/>
                    <a:pt x="4393" y="11232"/>
                  </a:cubicBezTo>
                  <a:cubicBezTo>
                    <a:pt x="4393" y="11232"/>
                    <a:pt x="4027" y="10678"/>
                    <a:pt x="4027" y="10678"/>
                  </a:cubicBezTo>
                  <a:cubicBezTo>
                    <a:pt x="3661" y="10678"/>
                    <a:pt x="3661" y="10124"/>
                    <a:pt x="3295" y="10678"/>
                  </a:cubicBezTo>
                  <a:cubicBezTo>
                    <a:pt x="3295" y="10678"/>
                    <a:pt x="3295" y="10678"/>
                    <a:pt x="2929" y="10678"/>
                  </a:cubicBezTo>
                  <a:cubicBezTo>
                    <a:pt x="2563" y="10678"/>
                    <a:pt x="2929" y="10678"/>
                    <a:pt x="2563" y="10678"/>
                  </a:cubicBezTo>
                  <a:cubicBezTo>
                    <a:pt x="2563" y="10124"/>
                    <a:pt x="2563" y="10124"/>
                    <a:pt x="2197" y="10678"/>
                  </a:cubicBezTo>
                  <a:cubicBezTo>
                    <a:pt x="2197" y="10678"/>
                    <a:pt x="1831" y="10678"/>
                    <a:pt x="1831" y="10678"/>
                  </a:cubicBezTo>
                  <a:cubicBezTo>
                    <a:pt x="1464" y="11232"/>
                    <a:pt x="1464" y="11232"/>
                    <a:pt x="1464" y="11786"/>
                  </a:cubicBezTo>
                  <a:cubicBezTo>
                    <a:pt x="1098" y="11786"/>
                    <a:pt x="1464" y="11232"/>
                    <a:pt x="1098" y="11232"/>
                  </a:cubicBezTo>
                  <a:cubicBezTo>
                    <a:pt x="732" y="11786"/>
                    <a:pt x="1098" y="11786"/>
                    <a:pt x="732" y="12339"/>
                  </a:cubicBezTo>
                  <a:cubicBezTo>
                    <a:pt x="732" y="11786"/>
                    <a:pt x="732" y="11786"/>
                    <a:pt x="366" y="11232"/>
                  </a:cubicBezTo>
                  <a:cubicBezTo>
                    <a:pt x="366" y="11232"/>
                    <a:pt x="366" y="11786"/>
                    <a:pt x="0" y="11232"/>
                  </a:cubicBezTo>
                  <a:cubicBezTo>
                    <a:pt x="366" y="11786"/>
                    <a:pt x="366" y="12339"/>
                    <a:pt x="732" y="12893"/>
                  </a:cubicBezTo>
                  <a:cubicBezTo>
                    <a:pt x="366" y="12893"/>
                    <a:pt x="366" y="13447"/>
                    <a:pt x="366" y="13447"/>
                  </a:cubicBezTo>
                  <a:cubicBezTo>
                    <a:pt x="366" y="12893"/>
                    <a:pt x="366" y="12893"/>
                    <a:pt x="0" y="12893"/>
                  </a:cubicBezTo>
                  <a:cubicBezTo>
                    <a:pt x="366" y="13447"/>
                    <a:pt x="366" y="13447"/>
                    <a:pt x="366" y="13447"/>
                  </a:cubicBezTo>
                  <a:cubicBezTo>
                    <a:pt x="0" y="13447"/>
                    <a:pt x="0" y="13447"/>
                    <a:pt x="0" y="13447"/>
                  </a:cubicBezTo>
                  <a:cubicBezTo>
                    <a:pt x="0" y="14001"/>
                    <a:pt x="366" y="14001"/>
                    <a:pt x="366" y="14001"/>
                  </a:cubicBezTo>
                  <a:cubicBezTo>
                    <a:pt x="732" y="14001"/>
                    <a:pt x="732" y="14555"/>
                    <a:pt x="732" y="14555"/>
                  </a:cubicBezTo>
                  <a:cubicBezTo>
                    <a:pt x="732" y="14555"/>
                    <a:pt x="1098" y="14555"/>
                    <a:pt x="1098" y="15109"/>
                  </a:cubicBezTo>
                  <a:cubicBezTo>
                    <a:pt x="1098" y="15109"/>
                    <a:pt x="1098" y="15109"/>
                    <a:pt x="1098" y="15109"/>
                  </a:cubicBezTo>
                  <a:cubicBezTo>
                    <a:pt x="1098" y="15663"/>
                    <a:pt x="1098" y="15663"/>
                    <a:pt x="1098" y="15663"/>
                  </a:cubicBezTo>
                  <a:cubicBezTo>
                    <a:pt x="732" y="15663"/>
                    <a:pt x="732" y="15663"/>
                    <a:pt x="732" y="16216"/>
                  </a:cubicBezTo>
                  <a:cubicBezTo>
                    <a:pt x="732" y="16216"/>
                    <a:pt x="732" y="16770"/>
                    <a:pt x="366" y="16770"/>
                  </a:cubicBezTo>
                  <a:cubicBezTo>
                    <a:pt x="366" y="16770"/>
                    <a:pt x="732" y="17324"/>
                    <a:pt x="732" y="17324"/>
                  </a:cubicBezTo>
                  <a:cubicBezTo>
                    <a:pt x="732" y="17324"/>
                    <a:pt x="1098" y="16770"/>
                    <a:pt x="1464" y="16216"/>
                  </a:cubicBezTo>
                  <a:cubicBezTo>
                    <a:pt x="1464" y="15663"/>
                    <a:pt x="1464" y="15109"/>
                    <a:pt x="1831" y="14555"/>
                  </a:cubicBezTo>
                  <a:cubicBezTo>
                    <a:pt x="1831" y="14555"/>
                    <a:pt x="2197" y="14001"/>
                    <a:pt x="2197" y="14555"/>
                  </a:cubicBezTo>
                  <a:cubicBezTo>
                    <a:pt x="2197" y="14001"/>
                    <a:pt x="2197" y="14001"/>
                    <a:pt x="2563" y="14001"/>
                  </a:cubicBezTo>
                  <a:cubicBezTo>
                    <a:pt x="2563" y="14001"/>
                    <a:pt x="2563" y="14001"/>
                    <a:pt x="2563" y="14001"/>
                  </a:cubicBezTo>
                  <a:cubicBezTo>
                    <a:pt x="2563" y="13447"/>
                    <a:pt x="2929" y="14555"/>
                    <a:pt x="3295" y="14001"/>
                  </a:cubicBezTo>
                  <a:cubicBezTo>
                    <a:pt x="2929" y="14001"/>
                    <a:pt x="2929" y="14001"/>
                    <a:pt x="3295" y="14001"/>
                  </a:cubicBezTo>
                  <a:cubicBezTo>
                    <a:pt x="3295" y="14001"/>
                    <a:pt x="3295" y="13447"/>
                    <a:pt x="3661" y="13447"/>
                  </a:cubicBezTo>
                  <a:cubicBezTo>
                    <a:pt x="3661" y="13447"/>
                    <a:pt x="3661" y="13447"/>
                    <a:pt x="4027" y="12893"/>
                  </a:cubicBezTo>
                  <a:cubicBezTo>
                    <a:pt x="4027" y="12893"/>
                    <a:pt x="3661" y="12893"/>
                    <a:pt x="4027" y="12893"/>
                  </a:cubicBezTo>
                  <a:cubicBezTo>
                    <a:pt x="4027" y="12893"/>
                    <a:pt x="4027" y="12893"/>
                    <a:pt x="4027" y="12893"/>
                  </a:cubicBezTo>
                  <a:cubicBezTo>
                    <a:pt x="4027" y="12893"/>
                    <a:pt x="4027" y="12893"/>
                    <a:pt x="4393" y="12893"/>
                  </a:cubicBezTo>
                  <a:cubicBezTo>
                    <a:pt x="4393" y="12339"/>
                    <a:pt x="4393" y="12339"/>
                    <a:pt x="4393" y="12339"/>
                  </a:cubicBezTo>
                  <a:cubicBezTo>
                    <a:pt x="4393" y="12339"/>
                    <a:pt x="4393" y="12339"/>
                    <a:pt x="4393" y="12339"/>
                  </a:cubicBezTo>
                  <a:cubicBezTo>
                    <a:pt x="4759" y="11232"/>
                    <a:pt x="4393" y="12339"/>
                    <a:pt x="4759" y="12339"/>
                  </a:cubicBezTo>
                  <a:cubicBezTo>
                    <a:pt x="4759" y="12339"/>
                    <a:pt x="4759" y="12339"/>
                    <a:pt x="4759" y="11786"/>
                  </a:cubicBezTo>
                  <a:cubicBezTo>
                    <a:pt x="4759" y="11786"/>
                    <a:pt x="5125" y="11786"/>
                    <a:pt x="5125" y="12339"/>
                  </a:cubicBezTo>
                  <a:cubicBezTo>
                    <a:pt x="5125" y="11786"/>
                    <a:pt x="5125" y="11786"/>
                    <a:pt x="4759" y="11786"/>
                  </a:cubicBezTo>
                  <a:close/>
                  <a:moveTo>
                    <a:pt x="1098" y="7909"/>
                  </a:moveTo>
                  <a:cubicBezTo>
                    <a:pt x="1831" y="7909"/>
                    <a:pt x="2197" y="7909"/>
                    <a:pt x="2197" y="9016"/>
                  </a:cubicBezTo>
                  <a:cubicBezTo>
                    <a:pt x="2197" y="9016"/>
                    <a:pt x="2197" y="9570"/>
                    <a:pt x="2197" y="9570"/>
                  </a:cubicBezTo>
                  <a:cubicBezTo>
                    <a:pt x="2563" y="10124"/>
                    <a:pt x="2563" y="9570"/>
                    <a:pt x="2929" y="9570"/>
                  </a:cubicBezTo>
                  <a:cubicBezTo>
                    <a:pt x="2929" y="9570"/>
                    <a:pt x="2929" y="9016"/>
                    <a:pt x="2929" y="8463"/>
                  </a:cubicBezTo>
                  <a:cubicBezTo>
                    <a:pt x="3295" y="7909"/>
                    <a:pt x="3295" y="8463"/>
                    <a:pt x="3295" y="8463"/>
                  </a:cubicBezTo>
                  <a:cubicBezTo>
                    <a:pt x="3295" y="8463"/>
                    <a:pt x="3295" y="9016"/>
                    <a:pt x="3295" y="9016"/>
                  </a:cubicBezTo>
                  <a:cubicBezTo>
                    <a:pt x="3661" y="9016"/>
                    <a:pt x="3661" y="8463"/>
                    <a:pt x="3661" y="8463"/>
                  </a:cubicBezTo>
                  <a:cubicBezTo>
                    <a:pt x="3661" y="7909"/>
                    <a:pt x="4027" y="8463"/>
                    <a:pt x="4027" y="7909"/>
                  </a:cubicBezTo>
                  <a:cubicBezTo>
                    <a:pt x="4027" y="7909"/>
                    <a:pt x="4027" y="7909"/>
                    <a:pt x="4027" y="7355"/>
                  </a:cubicBezTo>
                  <a:cubicBezTo>
                    <a:pt x="4027" y="7355"/>
                    <a:pt x="3661" y="6801"/>
                    <a:pt x="3661" y="6801"/>
                  </a:cubicBezTo>
                  <a:cubicBezTo>
                    <a:pt x="3661" y="6247"/>
                    <a:pt x="3295" y="6801"/>
                    <a:pt x="2929" y="6801"/>
                  </a:cubicBezTo>
                  <a:cubicBezTo>
                    <a:pt x="2929" y="6247"/>
                    <a:pt x="2929" y="6247"/>
                    <a:pt x="2929" y="5693"/>
                  </a:cubicBezTo>
                  <a:cubicBezTo>
                    <a:pt x="2563" y="5139"/>
                    <a:pt x="2563" y="6247"/>
                    <a:pt x="2563" y="6247"/>
                  </a:cubicBezTo>
                  <a:cubicBezTo>
                    <a:pt x="2197" y="6801"/>
                    <a:pt x="2197" y="6247"/>
                    <a:pt x="2197" y="6801"/>
                  </a:cubicBezTo>
                  <a:cubicBezTo>
                    <a:pt x="2197" y="6801"/>
                    <a:pt x="2197" y="6801"/>
                    <a:pt x="2197" y="6801"/>
                  </a:cubicBezTo>
                  <a:cubicBezTo>
                    <a:pt x="2197" y="6801"/>
                    <a:pt x="2197" y="6801"/>
                    <a:pt x="2197" y="6801"/>
                  </a:cubicBezTo>
                  <a:cubicBezTo>
                    <a:pt x="1831" y="6801"/>
                    <a:pt x="1098" y="6801"/>
                    <a:pt x="1098" y="7355"/>
                  </a:cubicBezTo>
                  <a:cubicBezTo>
                    <a:pt x="366" y="7355"/>
                    <a:pt x="1098" y="7355"/>
                    <a:pt x="1098" y="7909"/>
                  </a:cubicBezTo>
                  <a:close/>
                  <a:moveTo>
                    <a:pt x="21600" y="2924"/>
                  </a:moveTo>
                  <a:cubicBezTo>
                    <a:pt x="21600" y="2924"/>
                    <a:pt x="21600" y="2924"/>
                    <a:pt x="21234" y="2370"/>
                  </a:cubicBezTo>
                  <a:cubicBezTo>
                    <a:pt x="21234" y="2370"/>
                    <a:pt x="21234" y="2370"/>
                    <a:pt x="20868" y="1816"/>
                  </a:cubicBezTo>
                  <a:cubicBezTo>
                    <a:pt x="20502" y="2924"/>
                    <a:pt x="19769" y="2924"/>
                    <a:pt x="19037" y="2370"/>
                  </a:cubicBezTo>
                  <a:cubicBezTo>
                    <a:pt x="18671" y="2370"/>
                    <a:pt x="17939" y="2370"/>
                    <a:pt x="17573" y="2370"/>
                  </a:cubicBezTo>
                  <a:cubicBezTo>
                    <a:pt x="17207" y="2370"/>
                    <a:pt x="17207" y="1816"/>
                    <a:pt x="16841" y="1816"/>
                  </a:cubicBezTo>
                  <a:cubicBezTo>
                    <a:pt x="16841" y="1816"/>
                    <a:pt x="16475" y="1263"/>
                    <a:pt x="16475" y="1263"/>
                  </a:cubicBezTo>
                  <a:cubicBezTo>
                    <a:pt x="16108" y="1263"/>
                    <a:pt x="16108" y="1263"/>
                    <a:pt x="16108" y="1263"/>
                  </a:cubicBezTo>
                  <a:cubicBezTo>
                    <a:pt x="15742" y="1263"/>
                    <a:pt x="15376" y="709"/>
                    <a:pt x="15010" y="709"/>
                  </a:cubicBezTo>
                  <a:cubicBezTo>
                    <a:pt x="15010" y="709"/>
                    <a:pt x="14644" y="709"/>
                    <a:pt x="14644" y="709"/>
                  </a:cubicBezTo>
                  <a:cubicBezTo>
                    <a:pt x="14278" y="709"/>
                    <a:pt x="14278" y="709"/>
                    <a:pt x="14278" y="155"/>
                  </a:cubicBezTo>
                  <a:cubicBezTo>
                    <a:pt x="13912" y="155"/>
                    <a:pt x="14278" y="1263"/>
                    <a:pt x="13912" y="155"/>
                  </a:cubicBezTo>
                  <a:cubicBezTo>
                    <a:pt x="13912" y="709"/>
                    <a:pt x="13546" y="1263"/>
                    <a:pt x="13546" y="709"/>
                  </a:cubicBezTo>
                  <a:cubicBezTo>
                    <a:pt x="13546" y="709"/>
                    <a:pt x="13180" y="-399"/>
                    <a:pt x="13180" y="155"/>
                  </a:cubicBezTo>
                  <a:cubicBezTo>
                    <a:pt x="13180" y="155"/>
                    <a:pt x="13546" y="1263"/>
                    <a:pt x="13180" y="709"/>
                  </a:cubicBezTo>
                  <a:cubicBezTo>
                    <a:pt x="12814" y="709"/>
                    <a:pt x="12447" y="155"/>
                    <a:pt x="12447" y="155"/>
                  </a:cubicBezTo>
                  <a:cubicBezTo>
                    <a:pt x="12447" y="155"/>
                    <a:pt x="12447" y="709"/>
                    <a:pt x="12447" y="709"/>
                  </a:cubicBezTo>
                  <a:cubicBezTo>
                    <a:pt x="12447" y="709"/>
                    <a:pt x="12814" y="1263"/>
                    <a:pt x="12814" y="1263"/>
                  </a:cubicBezTo>
                  <a:cubicBezTo>
                    <a:pt x="12447" y="1263"/>
                    <a:pt x="12081" y="1263"/>
                    <a:pt x="12081" y="1816"/>
                  </a:cubicBezTo>
                  <a:cubicBezTo>
                    <a:pt x="12081" y="1816"/>
                    <a:pt x="11715" y="1263"/>
                    <a:pt x="11349" y="1263"/>
                  </a:cubicBezTo>
                  <a:cubicBezTo>
                    <a:pt x="11349" y="1263"/>
                    <a:pt x="11349" y="1263"/>
                    <a:pt x="11349" y="1263"/>
                  </a:cubicBezTo>
                  <a:cubicBezTo>
                    <a:pt x="10983" y="1263"/>
                    <a:pt x="11349" y="1816"/>
                    <a:pt x="11349" y="1816"/>
                  </a:cubicBezTo>
                  <a:cubicBezTo>
                    <a:pt x="10983" y="1816"/>
                    <a:pt x="10983" y="1263"/>
                    <a:pt x="10983" y="1263"/>
                  </a:cubicBezTo>
                  <a:cubicBezTo>
                    <a:pt x="10617" y="1263"/>
                    <a:pt x="10617" y="1816"/>
                    <a:pt x="10617" y="1263"/>
                  </a:cubicBezTo>
                  <a:cubicBezTo>
                    <a:pt x="10251" y="1263"/>
                    <a:pt x="10251" y="1263"/>
                    <a:pt x="10251" y="1263"/>
                  </a:cubicBezTo>
                  <a:cubicBezTo>
                    <a:pt x="9885" y="709"/>
                    <a:pt x="10251" y="1816"/>
                    <a:pt x="10251" y="1816"/>
                  </a:cubicBezTo>
                  <a:cubicBezTo>
                    <a:pt x="9885" y="2370"/>
                    <a:pt x="9885" y="1816"/>
                    <a:pt x="9885" y="1816"/>
                  </a:cubicBezTo>
                  <a:cubicBezTo>
                    <a:pt x="9519" y="1816"/>
                    <a:pt x="9519" y="1816"/>
                    <a:pt x="9519" y="1816"/>
                  </a:cubicBezTo>
                  <a:cubicBezTo>
                    <a:pt x="9519" y="1816"/>
                    <a:pt x="9885" y="2370"/>
                    <a:pt x="9519" y="2370"/>
                  </a:cubicBezTo>
                  <a:cubicBezTo>
                    <a:pt x="9519" y="2370"/>
                    <a:pt x="9519" y="1816"/>
                    <a:pt x="9153" y="1816"/>
                  </a:cubicBezTo>
                  <a:cubicBezTo>
                    <a:pt x="9153" y="1816"/>
                    <a:pt x="9153" y="2370"/>
                    <a:pt x="9153" y="2370"/>
                  </a:cubicBezTo>
                  <a:cubicBezTo>
                    <a:pt x="8786" y="1816"/>
                    <a:pt x="8786" y="1263"/>
                    <a:pt x="8420" y="1816"/>
                  </a:cubicBezTo>
                  <a:cubicBezTo>
                    <a:pt x="8420" y="2370"/>
                    <a:pt x="8420" y="2370"/>
                    <a:pt x="8420" y="2370"/>
                  </a:cubicBezTo>
                  <a:cubicBezTo>
                    <a:pt x="8054" y="2370"/>
                    <a:pt x="8054" y="2370"/>
                    <a:pt x="8054" y="2370"/>
                  </a:cubicBezTo>
                  <a:cubicBezTo>
                    <a:pt x="8054" y="2924"/>
                    <a:pt x="8420" y="2924"/>
                    <a:pt x="8054" y="2924"/>
                  </a:cubicBezTo>
                  <a:cubicBezTo>
                    <a:pt x="8054" y="2924"/>
                    <a:pt x="7688" y="2370"/>
                    <a:pt x="7688" y="2370"/>
                  </a:cubicBezTo>
                  <a:cubicBezTo>
                    <a:pt x="7322" y="2924"/>
                    <a:pt x="8054" y="3478"/>
                    <a:pt x="7688" y="4032"/>
                  </a:cubicBezTo>
                  <a:cubicBezTo>
                    <a:pt x="7688" y="3478"/>
                    <a:pt x="6590" y="3478"/>
                    <a:pt x="6590" y="3478"/>
                  </a:cubicBezTo>
                  <a:cubicBezTo>
                    <a:pt x="6590" y="4032"/>
                    <a:pt x="6590" y="4032"/>
                    <a:pt x="6590" y="4032"/>
                  </a:cubicBezTo>
                  <a:cubicBezTo>
                    <a:pt x="6590" y="4032"/>
                    <a:pt x="6224" y="4032"/>
                    <a:pt x="6224" y="4032"/>
                  </a:cubicBezTo>
                  <a:cubicBezTo>
                    <a:pt x="6224" y="4032"/>
                    <a:pt x="6224" y="4032"/>
                    <a:pt x="6224" y="4032"/>
                  </a:cubicBezTo>
                  <a:cubicBezTo>
                    <a:pt x="6224" y="4032"/>
                    <a:pt x="5858" y="4032"/>
                    <a:pt x="5858" y="4032"/>
                  </a:cubicBezTo>
                  <a:cubicBezTo>
                    <a:pt x="5492" y="4586"/>
                    <a:pt x="5858" y="5139"/>
                    <a:pt x="5858" y="5693"/>
                  </a:cubicBezTo>
                  <a:cubicBezTo>
                    <a:pt x="5492" y="5139"/>
                    <a:pt x="5492" y="5693"/>
                    <a:pt x="5492" y="6247"/>
                  </a:cubicBezTo>
                  <a:cubicBezTo>
                    <a:pt x="5492" y="6247"/>
                    <a:pt x="5492" y="6247"/>
                    <a:pt x="5492" y="6247"/>
                  </a:cubicBezTo>
                  <a:cubicBezTo>
                    <a:pt x="5492" y="6247"/>
                    <a:pt x="5858" y="6247"/>
                    <a:pt x="5858" y="6801"/>
                  </a:cubicBezTo>
                  <a:cubicBezTo>
                    <a:pt x="5858" y="6801"/>
                    <a:pt x="5858" y="6247"/>
                    <a:pt x="6224" y="6247"/>
                  </a:cubicBezTo>
                  <a:cubicBezTo>
                    <a:pt x="5858" y="6247"/>
                    <a:pt x="5858" y="6247"/>
                    <a:pt x="5858" y="5693"/>
                  </a:cubicBezTo>
                  <a:cubicBezTo>
                    <a:pt x="6224" y="6247"/>
                    <a:pt x="6224" y="6801"/>
                    <a:pt x="5858" y="6801"/>
                  </a:cubicBezTo>
                  <a:cubicBezTo>
                    <a:pt x="5858" y="6801"/>
                    <a:pt x="5858" y="6801"/>
                    <a:pt x="5492" y="6801"/>
                  </a:cubicBezTo>
                  <a:cubicBezTo>
                    <a:pt x="5492" y="7355"/>
                    <a:pt x="5492" y="7355"/>
                    <a:pt x="5492" y="7909"/>
                  </a:cubicBezTo>
                  <a:cubicBezTo>
                    <a:pt x="5858" y="8463"/>
                    <a:pt x="5858" y="8463"/>
                    <a:pt x="5492" y="9016"/>
                  </a:cubicBezTo>
                  <a:cubicBezTo>
                    <a:pt x="5492" y="8463"/>
                    <a:pt x="6224" y="8463"/>
                    <a:pt x="6590" y="8463"/>
                  </a:cubicBezTo>
                  <a:cubicBezTo>
                    <a:pt x="6590" y="8463"/>
                    <a:pt x="6956" y="8463"/>
                    <a:pt x="6956" y="9016"/>
                  </a:cubicBezTo>
                  <a:cubicBezTo>
                    <a:pt x="6590" y="8463"/>
                    <a:pt x="6590" y="9016"/>
                    <a:pt x="6590" y="9016"/>
                  </a:cubicBezTo>
                  <a:cubicBezTo>
                    <a:pt x="6590" y="9016"/>
                    <a:pt x="6590" y="9016"/>
                    <a:pt x="6224" y="9016"/>
                  </a:cubicBezTo>
                  <a:cubicBezTo>
                    <a:pt x="6224" y="9016"/>
                    <a:pt x="5858" y="9016"/>
                    <a:pt x="5858" y="9016"/>
                  </a:cubicBezTo>
                  <a:cubicBezTo>
                    <a:pt x="5858" y="9016"/>
                    <a:pt x="5858" y="9016"/>
                    <a:pt x="5858" y="9016"/>
                  </a:cubicBezTo>
                  <a:cubicBezTo>
                    <a:pt x="5858" y="9570"/>
                    <a:pt x="5492" y="9570"/>
                    <a:pt x="5492" y="9570"/>
                  </a:cubicBezTo>
                  <a:cubicBezTo>
                    <a:pt x="5492" y="9570"/>
                    <a:pt x="5492" y="10678"/>
                    <a:pt x="5858" y="10678"/>
                  </a:cubicBezTo>
                  <a:cubicBezTo>
                    <a:pt x="5858" y="10678"/>
                    <a:pt x="5858" y="10678"/>
                    <a:pt x="5858" y="10678"/>
                  </a:cubicBezTo>
                  <a:cubicBezTo>
                    <a:pt x="5858" y="10678"/>
                    <a:pt x="5858" y="10678"/>
                    <a:pt x="5858" y="11232"/>
                  </a:cubicBezTo>
                  <a:cubicBezTo>
                    <a:pt x="5858" y="11232"/>
                    <a:pt x="6224" y="11232"/>
                    <a:pt x="6224" y="11232"/>
                  </a:cubicBezTo>
                  <a:cubicBezTo>
                    <a:pt x="6224" y="11232"/>
                    <a:pt x="6224" y="11786"/>
                    <a:pt x="6224" y="11786"/>
                  </a:cubicBezTo>
                  <a:cubicBezTo>
                    <a:pt x="6224" y="12339"/>
                    <a:pt x="6224" y="12893"/>
                    <a:pt x="6590" y="12893"/>
                  </a:cubicBezTo>
                  <a:cubicBezTo>
                    <a:pt x="6590" y="12893"/>
                    <a:pt x="6590" y="12893"/>
                    <a:pt x="6590" y="12893"/>
                  </a:cubicBezTo>
                  <a:cubicBezTo>
                    <a:pt x="6956" y="12893"/>
                    <a:pt x="6956" y="12893"/>
                    <a:pt x="7322" y="13447"/>
                  </a:cubicBezTo>
                  <a:cubicBezTo>
                    <a:pt x="7322" y="13447"/>
                    <a:pt x="7322" y="14001"/>
                    <a:pt x="7688" y="14001"/>
                  </a:cubicBezTo>
                  <a:cubicBezTo>
                    <a:pt x="7688" y="14001"/>
                    <a:pt x="7688" y="13447"/>
                    <a:pt x="7688" y="13447"/>
                  </a:cubicBezTo>
                  <a:cubicBezTo>
                    <a:pt x="7688" y="13447"/>
                    <a:pt x="8054" y="13447"/>
                    <a:pt x="8054" y="13447"/>
                  </a:cubicBezTo>
                  <a:cubicBezTo>
                    <a:pt x="8054" y="13447"/>
                    <a:pt x="8054" y="12893"/>
                    <a:pt x="8420" y="12893"/>
                  </a:cubicBezTo>
                  <a:cubicBezTo>
                    <a:pt x="8786" y="12339"/>
                    <a:pt x="9153" y="12893"/>
                    <a:pt x="9153" y="13447"/>
                  </a:cubicBezTo>
                  <a:cubicBezTo>
                    <a:pt x="9153" y="13447"/>
                    <a:pt x="9153" y="13447"/>
                    <a:pt x="8786" y="14001"/>
                  </a:cubicBezTo>
                  <a:cubicBezTo>
                    <a:pt x="8786" y="14001"/>
                    <a:pt x="8786" y="14001"/>
                    <a:pt x="8786" y="14001"/>
                  </a:cubicBezTo>
                  <a:cubicBezTo>
                    <a:pt x="8786" y="14555"/>
                    <a:pt x="8786" y="15109"/>
                    <a:pt x="8786" y="15663"/>
                  </a:cubicBezTo>
                  <a:cubicBezTo>
                    <a:pt x="8786" y="16216"/>
                    <a:pt x="8054" y="17324"/>
                    <a:pt x="8420" y="17324"/>
                  </a:cubicBezTo>
                  <a:cubicBezTo>
                    <a:pt x="8420" y="17878"/>
                    <a:pt x="8420" y="17324"/>
                    <a:pt x="8786" y="17324"/>
                  </a:cubicBezTo>
                  <a:cubicBezTo>
                    <a:pt x="8786" y="17324"/>
                    <a:pt x="8786" y="16770"/>
                    <a:pt x="9153" y="16770"/>
                  </a:cubicBezTo>
                  <a:cubicBezTo>
                    <a:pt x="9519" y="16770"/>
                    <a:pt x="9519" y="16770"/>
                    <a:pt x="9519" y="16770"/>
                  </a:cubicBezTo>
                  <a:cubicBezTo>
                    <a:pt x="9519" y="16770"/>
                    <a:pt x="9519" y="16216"/>
                    <a:pt x="9885" y="16216"/>
                  </a:cubicBezTo>
                  <a:cubicBezTo>
                    <a:pt x="9885" y="16216"/>
                    <a:pt x="9885" y="16770"/>
                    <a:pt x="9885" y="16770"/>
                  </a:cubicBezTo>
                  <a:cubicBezTo>
                    <a:pt x="9885" y="16770"/>
                    <a:pt x="10251" y="16216"/>
                    <a:pt x="10251" y="16216"/>
                  </a:cubicBezTo>
                  <a:cubicBezTo>
                    <a:pt x="10617" y="16216"/>
                    <a:pt x="10617" y="15663"/>
                    <a:pt x="10983" y="15663"/>
                  </a:cubicBezTo>
                  <a:cubicBezTo>
                    <a:pt x="11349" y="15663"/>
                    <a:pt x="10983" y="16216"/>
                    <a:pt x="11349" y="16216"/>
                  </a:cubicBezTo>
                  <a:cubicBezTo>
                    <a:pt x="11715" y="16770"/>
                    <a:pt x="11349" y="15663"/>
                    <a:pt x="11715" y="15663"/>
                  </a:cubicBezTo>
                  <a:cubicBezTo>
                    <a:pt x="11715" y="15663"/>
                    <a:pt x="11715" y="16216"/>
                    <a:pt x="11715" y="16216"/>
                  </a:cubicBezTo>
                  <a:cubicBezTo>
                    <a:pt x="12081" y="16216"/>
                    <a:pt x="12081" y="16770"/>
                    <a:pt x="12447" y="16770"/>
                  </a:cubicBezTo>
                  <a:cubicBezTo>
                    <a:pt x="12447" y="16770"/>
                    <a:pt x="12447" y="17324"/>
                    <a:pt x="12814" y="17324"/>
                  </a:cubicBezTo>
                  <a:cubicBezTo>
                    <a:pt x="12814" y="17324"/>
                    <a:pt x="12814" y="17324"/>
                    <a:pt x="13180" y="17324"/>
                  </a:cubicBezTo>
                  <a:cubicBezTo>
                    <a:pt x="13180" y="17324"/>
                    <a:pt x="13180" y="17324"/>
                    <a:pt x="13180" y="17324"/>
                  </a:cubicBezTo>
                  <a:cubicBezTo>
                    <a:pt x="13546" y="17878"/>
                    <a:pt x="13180" y="17878"/>
                    <a:pt x="13546" y="17878"/>
                  </a:cubicBezTo>
                  <a:cubicBezTo>
                    <a:pt x="13912" y="17878"/>
                    <a:pt x="13912" y="17878"/>
                    <a:pt x="13912" y="18432"/>
                  </a:cubicBezTo>
                  <a:cubicBezTo>
                    <a:pt x="14278" y="18432"/>
                    <a:pt x="14278" y="18432"/>
                    <a:pt x="14278" y="18986"/>
                  </a:cubicBezTo>
                  <a:cubicBezTo>
                    <a:pt x="14278" y="18986"/>
                    <a:pt x="14644" y="19539"/>
                    <a:pt x="15010" y="20093"/>
                  </a:cubicBezTo>
                  <a:cubicBezTo>
                    <a:pt x="15010" y="20093"/>
                    <a:pt x="15010" y="20647"/>
                    <a:pt x="15376" y="20647"/>
                  </a:cubicBezTo>
                  <a:cubicBezTo>
                    <a:pt x="15376" y="20647"/>
                    <a:pt x="15742" y="21201"/>
                    <a:pt x="15742" y="21201"/>
                  </a:cubicBezTo>
                  <a:cubicBezTo>
                    <a:pt x="16108" y="21201"/>
                    <a:pt x="16108" y="20647"/>
                    <a:pt x="16108" y="20647"/>
                  </a:cubicBezTo>
                  <a:cubicBezTo>
                    <a:pt x="16475" y="20647"/>
                    <a:pt x="16475" y="20647"/>
                    <a:pt x="16475" y="20647"/>
                  </a:cubicBezTo>
                  <a:cubicBezTo>
                    <a:pt x="16841" y="20647"/>
                    <a:pt x="16841" y="20647"/>
                    <a:pt x="16841" y="20647"/>
                  </a:cubicBezTo>
                  <a:cubicBezTo>
                    <a:pt x="16841" y="20093"/>
                    <a:pt x="17207" y="20093"/>
                    <a:pt x="17207" y="20647"/>
                  </a:cubicBezTo>
                  <a:cubicBezTo>
                    <a:pt x="17573" y="20647"/>
                    <a:pt x="17573" y="20647"/>
                    <a:pt x="17939" y="21201"/>
                  </a:cubicBezTo>
                  <a:cubicBezTo>
                    <a:pt x="17939" y="21201"/>
                    <a:pt x="18305" y="21201"/>
                    <a:pt x="18305" y="21201"/>
                  </a:cubicBezTo>
                  <a:cubicBezTo>
                    <a:pt x="18671" y="21201"/>
                    <a:pt x="18305" y="21201"/>
                    <a:pt x="18671" y="20647"/>
                  </a:cubicBezTo>
                  <a:cubicBezTo>
                    <a:pt x="18305" y="21201"/>
                    <a:pt x="18671" y="20647"/>
                    <a:pt x="18671" y="20647"/>
                  </a:cubicBezTo>
                  <a:cubicBezTo>
                    <a:pt x="18671" y="20647"/>
                    <a:pt x="18671" y="20093"/>
                    <a:pt x="18671" y="20093"/>
                  </a:cubicBezTo>
                  <a:cubicBezTo>
                    <a:pt x="18671" y="20093"/>
                    <a:pt x="18671" y="19539"/>
                    <a:pt x="18671" y="19539"/>
                  </a:cubicBezTo>
                  <a:cubicBezTo>
                    <a:pt x="18671" y="19539"/>
                    <a:pt x="19037" y="19539"/>
                    <a:pt x="19037" y="19539"/>
                  </a:cubicBezTo>
                  <a:cubicBezTo>
                    <a:pt x="19037" y="18986"/>
                    <a:pt x="19037" y="18986"/>
                    <a:pt x="19403" y="18432"/>
                  </a:cubicBezTo>
                  <a:cubicBezTo>
                    <a:pt x="19403" y="18432"/>
                    <a:pt x="19037" y="18432"/>
                    <a:pt x="19037" y="18432"/>
                  </a:cubicBezTo>
                  <a:cubicBezTo>
                    <a:pt x="19403" y="18432"/>
                    <a:pt x="20136" y="18432"/>
                    <a:pt x="20136" y="17878"/>
                  </a:cubicBezTo>
                  <a:cubicBezTo>
                    <a:pt x="20136" y="17324"/>
                    <a:pt x="19769" y="17878"/>
                    <a:pt x="19769" y="17324"/>
                  </a:cubicBezTo>
                  <a:cubicBezTo>
                    <a:pt x="19769" y="17324"/>
                    <a:pt x="19769" y="16770"/>
                    <a:pt x="19769" y="16770"/>
                  </a:cubicBezTo>
                  <a:cubicBezTo>
                    <a:pt x="19769" y="16770"/>
                    <a:pt x="19403" y="16770"/>
                    <a:pt x="19403" y="16770"/>
                  </a:cubicBezTo>
                  <a:cubicBezTo>
                    <a:pt x="19403" y="16216"/>
                    <a:pt x="19403" y="16216"/>
                    <a:pt x="19403" y="16216"/>
                  </a:cubicBezTo>
                  <a:cubicBezTo>
                    <a:pt x="19403" y="15663"/>
                    <a:pt x="19403" y="15663"/>
                    <a:pt x="19403" y="15109"/>
                  </a:cubicBezTo>
                  <a:cubicBezTo>
                    <a:pt x="19037" y="14555"/>
                    <a:pt x="19037" y="14001"/>
                    <a:pt x="19037" y="13447"/>
                  </a:cubicBezTo>
                  <a:cubicBezTo>
                    <a:pt x="19037" y="13447"/>
                    <a:pt x="19403" y="12893"/>
                    <a:pt x="19403" y="12893"/>
                  </a:cubicBezTo>
                  <a:cubicBezTo>
                    <a:pt x="19403" y="12339"/>
                    <a:pt x="19403" y="12339"/>
                    <a:pt x="19037" y="11786"/>
                  </a:cubicBezTo>
                  <a:cubicBezTo>
                    <a:pt x="19037" y="11232"/>
                    <a:pt x="19037" y="10124"/>
                    <a:pt x="19037" y="9570"/>
                  </a:cubicBezTo>
                  <a:cubicBezTo>
                    <a:pt x="19037" y="9016"/>
                    <a:pt x="19037" y="8463"/>
                    <a:pt x="19037" y="7909"/>
                  </a:cubicBezTo>
                  <a:cubicBezTo>
                    <a:pt x="19403" y="7355"/>
                    <a:pt x="19769" y="7355"/>
                    <a:pt x="20136" y="6801"/>
                  </a:cubicBezTo>
                  <a:cubicBezTo>
                    <a:pt x="20136" y="6247"/>
                    <a:pt x="20502" y="5139"/>
                    <a:pt x="20502" y="4586"/>
                  </a:cubicBezTo>
                  <a:cubicBezTo>
                    <a:pt x="20502" y="4032"/>
                    <a:pt x="20502" y="4032"/>
                    <a:pt x="20868" y="4032"/>
                  </a:cubicBezTo>
                  <a:cubicBezTo>
                    <a:pt x="20868" y="3478"/>
                    <a:pt x="21234" y="4032"/>
                    <a:pt x="21234" y="3478"/>
                  </a:cubicBezTo>
                  <a:cubicBezTo>
                    <a:pt x="21234" y="3478"/>
                    <a:pt x="21234" y="3478"/>
                    <a:pt x="20868" y="3478"/>
                  </a:cubicBezTo>
                  <a:cubicBezTo>
                    <a:pt x="21234" y="3478"/>
                    <a:pt x="21600" y="3478"/>
                    <a:pt x="21600" y="3478"/>
                  </a:cubicBezTo>
                  <a:cubicBezTo>
                    <a:pt x="21600" y="3478"/>
                    <a:pt x="21600" y="2924"/>
                    <a:pt x="21600" y="2924"/>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28" name="Shape 2729">
              <a:extLst>
                <a:ext uri="{FF2B5EF4-FFF2-40B4-BE49-F238E27FC236}">
                  <a16:creationId xmlns:a16="http://schemas.microsoft.com/office/drawing/2014/main" id="{B0AFE600-EB66-4CDD-954D-4A79BBDD7B7A}"/>
                </a:ext>
              </a:extLst>
            </p:cNvPr>
            <p:cNvSpPr/>
            <p:nvPr/>
          </p:nvSpPr>
          <p:spPr>
            <a:xfrm>
              <a:off x="3334883" y="8355706"/>
              <a:ext cx="597989" cy="742247"/>
            </a:xfrm>
            <a:custGeom>
              <a:avLst/>
              <a:gdLst/>
              <a:ahLst/>
              <a:cxnLst>
                <a:cxn ang="0">
                  <a:pos x="wd2" y="hd2"/>
                </a:cxn>
                <a:cxn ang="5400000">
                  <a:pos x="wd2" y="hd2"/>
                </a:cxn>
                <a:cxn ang="10800000">
                  <a:pos x="wd2" y="hd2"/>
                </a:cxn>
                <a:cxn ang="16200000">
                  <a:pos x="wd2" y="hd2"/>
                </a:cxn>
              </a:cxnLst>
              <a:rect l="0" t="0" r="r" b="b"/>
              <a:pathLst>
                <a:path w="21600" h="21307" extrusionOk="0">
                  <a:moveTo>
                    <a:pt x="18000" y="20084"/>
                  </a:moveTo>
                  <a:cubicBezTo>
                    <a:pt x="17486" y="20084"/>
                    <a:pt x="17486" y="20084"/>
                    <a:pt x="17486" y="19677"/>
                  </a:cubicBezTo>
                  <a:cubicBezTo>
                    <a:pt x="17486" y="19677"/>
                    <a:pt x="16971" y="19269"/>
                    <a:pt x="16971" y="19269"/>
                  </a:cubicBezTo>
                  <a:cubicBezTo>
                    <a:pt x="16971" y="19269"/>
                    <a:pt x="16971" y="19677"/>
                    <a:pt x="16971" y="19677"/>
                  </a:cubicBezTo>
                  <a:cubicBezTo>
                    <a:pt x="16971" y="19677"/>
                    <a:pt x="16971" y="19677"/>
                    <a:pt x="16971" y="19677"/>
                  </a:cubicBezTo>
                  <a:cubicBezTo>
                    <a:pt x="16457" y="19677"/>
                    <a:pt x="16457" y="19677"/>
                    <a:pt x="16457" y="20084"/>
                  </a:cubicBezTo>
                  <a:cubicBezTo>
                    <a:pt x="16457" y="19677"/>
                    <a:pt x="15943" y="19677"/>
                    <a:pt x="15429" y="19269"/>
                  </a:cubicBezTo>
                  <a:cubicBezTo>
                    <a:pt x="14914" y="19269"/>
                    <a:pt x="14914" y="18862"/>
                    <a:pt x="14400" y="18862"/>
                  </a:cubicBezTo>
                  <a:cubicBezTo>
                    <a:pt x="14400" y="19269"/>
                    <a:pt x="13886" y="19269"/>
                    <a:pt x="13886" y="19677"/>
                  </a:cubicBezTo>
                  <a:cubicBezTo>
                    <a:pt x="13886" y="19677"/>
                    <a:pt x="14400" y="19677"/>
                    <a:pt x="14400" y="19677"/>
                  </a:cubicBezTo>
                  <a:cubicBezTo>
                    <a:pt x="14400" y="20084"/>
                    <a:pt x="13886" y="19677"/>
                    <a:pt x="13886" y="20084"/>
                  </a:cubicBezTo>
                  <a:cubicBezTo>
                    <a:pt x="13886" y="20084"/>
                    <a:pt x="15429" y="20899"/>
                    <a:pt x="15943" y="20899"/>
                  </a:cubicBezTo>
                  <a:cubicBezTo>
                    <a:pt x="16457" y="21307"/>
                    <a:pt x="16457" y="20899"/>
                    <a:pt x="16971" y="20899"/>
                  </a:cubicBezTo>
                  <a:cubicBezTo>
                    <a:pt x="17486" y="20899"/>
                    <a:pt x="17486" y="20899"/>
                    <a:pt x="17486" y="20899"/>
                  </a:cubicBezTo>
                  <a:cubicBezTo>
                    <a:pt x="18000" y="20899"/>
                    <a:pt x="18000" y="20492"/>
                    <a:pt x="17486" y="20492"/>
                  </a:cubicBezTo>
                  <a:cubicBezTo>
                    <a:pt x="18000" y="20492"/>
                    <a:pt x="18000" y="20492"/>
                    <a:pt x="18000" y="20084"/>
                  </a:cubicBezTo>
                  <a:close/>
                  <a:moveTo>
                    <a:pt x="21086" y="18454"/>
                  </a:moveTo>
                  <a:cubicBezTo>
                    <a:pt x="20571" y="18454"/>
                    <a:pt x="20571" y="18454"/>
                    <a:pt x="20057" y="18454"/>
                  </a:cubicBezTo>
                  <a:cubicBezTo>
                    <a:pt x="20057" y="18454"/>
                    <a:pt x="20057" y="18047"/>
                    <a:pt x="20057" y="18454"/>
                  </a:cubicBezTo>
                  <a:cubicBezTo>
                    <a:pt x="19543" y="18454"/>
                    <a:pt x="20057" y="18454"/>
                    <a:pt x="20057" y="18862"/>
                  </a:cubicBezTo>
                  <a:cubicBezTo>
                    <a:pt x="20057" y="18862"/>
                    <a:pt x="19543" y="18862"/>
                    <a:pt x="19543" y="18862"/>
                  </a:cubicBezTo>
                  <a:cubicBezTo>
                    <a:pt x="19543" y="18862"/>
                    <a:pt x="19029" y="18862"/>
                    <a:pt x="19543" y="19269"/>
                  </a:cubicBezTo>
                  <a:cubicBezTo>
                    <a:pt x="19029" y="19269"/>
                    <a:pt x="19029" y="19269"/>
                    <a:pt x="19029" y="19269"/>
                  </a:cubicBezTo>
                  <a:cubicBezTo>
                    <a:pt x="19543" y="19677"/>
                    <a:pt x="19543" y="19269"/>
                    <a:pt x="20057" y="19269"/>
                  </a:cubicBezTo>
                  <a:cubicBezTo>
                    <a:pt x="20057" y="18862"/>
                    <a:pt x="20057" y="18862"/>
                    <a:pt x="20571" y="18862"/>
                  </a:cubicBezTo>
                  <a:cubicBezTo>
                    <a:pt x="21086" y="18862"/>
                    <a:pt x="21600" y="18862"/>
                    <a:pt x="21086" y="18454"/>
                  </a:cubicBezTo>
                  <a:close/>
                  <a:moveTo>
                    <a:pt x="11829" y="18454"/>
                  </a:moveTo>
                  <a:cubicBezTo>
                    <a:pt x="12857" y="18454"/>
                    <a:pt x="12857" y="18047"/>
                    <a:pt x="12857" y="17232"/>
                  </a:cubicBezTo>
                  <a:cubicBezTo>
                    <a:pt x="12857" y="17232"/>
                    <a:pt x="12857" y="16416"/>
                    <a:pt x="12857" y="16824"/>
                  </a:cubicBezTo>
                  <a:cubicBezTo>
                    <a:pt x="12857" y="16416"/>
                    <a:pt x="12857" y="16009"/>
                    <a:pt x="12343" y="15601"/>
                  </a:cubicBezTo>
                  <a:cubicBezTo>
                    <a:pt x="12343" y="15601"/>
                    <a:pt x="11829" y="16009"/>
                    <a:pt x="11829" y="15601"/>
                  </a:cubicBezTo>
                  <a:cubicBezTo>
                    <a:pt x="12343" y="15601"/>
                    <a:pt x="12343" y="15601"/>
                    <a:pt x="12857" y="15194"/>
                  </a:cubicBezTo>
                  <a:cubicBezTo>
                    <a:pt x="12857" y="15194"/>
                    <a:pt x="12343" y="14786"/>
                    <a:pt x="11829" y="14786"/>
                  </a:cubicBezTo>
                  <a:cubicBezTo>
                    <a:pt x="11829" y="14786"/>
                    <a:pt x="11829" y="14786"/>
                    <a:pt x="11829" y="14786"/>
                  </a:cubicBezTo>
                  <a:cubicBezTo>
                    <a:pt x="11829" y="14786"/>
                    <a:pt x="11829" y="14786"/>
                    <a:pt x="11829" y="14786"/>
                  </a:cubicBezTo>
                  <a:cubicBezTo>
                    <a:pt x="11829" y="15194"/>
                    <a:pt x="11829" y="15194"/>
                    <a:pt x="11829" y="15194"/>
                  </a:cubicBezTo>
                  <a:cubicBezTo>
                    <a:pt x="11829" y="15194"/>
                    <a:pt x="11829" y="15194"/>
                    <a:pt x="11829" y="15194"/>
                  </a:cubicBezTo>
                  <a:cubicBezTo>
                    <a:pt x="11829" y="15194"/>
                    <a:pt x="11829" y="15194"/>
                    <a:pt x="11829" y="15601"/>
                  </a:cubicBezTo>
                  <a:cubicBezTo>
                    <a:pt x="11829" y="15601"/>
                    <a:pt x="11314" y="15601"/>
                    <a:pt x="11314" y="15601"/>
                  </a:cubicBezTo>
                  <a:cubicBezTo>
                    <a:pt x="11314" y="15601"/>
                    <a:pt x="11314" y="15194"/>
                    <a:pt x="11314" y="15194"/>
                  </a:cubicBezTo>
                  <a:cubicBezTo>
                    <a:pt x="11314" y="15194"/>
                    <a:pt x="11314" y="15194"/>
                    <a:pt x="11314" y="15194"/>
                  </a:cubicBezTo>
                  <a:cubicBezTo>
                    <a:pt x="11314" y="15194"/>
                    <a:pt x="10286" y="14379"/>
                    <a:pt x="10286" y="14786"/>
                  </a:cubicBezTo>
                  <a:cubicBezTo>
                    <a:pt x="10286" y="14379"/>
                    <a:pt x="8743" y="15194"/>
                    <a:pt x="8743" y="15194"/>
                  </a:cubicBezTo>
                  <a:cubicBezTo>
                    <a:pt x="8229" y="15194"/>
                    <a:pt x="8229" y="15194"/>
                    <a:pt x="8229" y="15194"/>
                  </a:cubicBezTo>
                  <a:cubicBezTo>
                    <a:pt x="7714" y="15194"/>
                    <a:pt x="7714" y="15194"/>
                    <a:pt x="7714" y="15601"/>
                  </a:cubicBezTo>
                  <a:cubicBezTo>
                    <a:pt x="7714" y="15601"/>
                    <a:pt x="8229" y="15601"/>
                    <a:pt x="8229" y="16009"/>
                  </a:cubicBezTo>
                  <a:cubicBezTo>
                    <a:pt x="8229" y="16009"/>
                    <a:pt x="8229" y="16009"/>
                    <a:pt x="8229" y="16009"/>
                  </a:cubicBezTo>
                  <a:cubicBezTo>
                    <a:pt x="8229" y="16009"/>
                    <a:pt x="8229" y="16009"/>
                    <a:pt x="8229" y="16009"/>
                  </a:cubicBezTo>
                  <a:cubicBezTo>
                    <a:pt x="8229" y="16009"/>
                    <a:pt x="8229" y="16009"/>
                    <a:pt x="8229" y="16009"/>
                  </a:cubicBezTo>
                  <a:cubicBezTo>
                    <a:pt x="8229" y="16416"/>
                    <a:pt x="8229" y="16416"/>
                    <a:pt x="8743" y="16416"/>
                  </a:cubicBezTo>
                  <a:cubicBezTo>
                    <a:pt x="8743" y="16824"/>
                    <a:pt x="8743" y="16824"/>
                    <a:pt x="8743" y="16824"/>
                  </a:cubicBezTo>
                  <a:cubicBezTo>
                    <a:pt x="8743" y="17232"/>
                    <a:pt x="8743" y="17232"/>
                    <a:pt x="8743" y="17232"/>
                  </a:cubicBezTo>
                  <a:cubicBezTo>
                    <a:pt x="9257" y="17232"/>
                    <a:pt x="8743" y="17639"/>
                    <a:pt x="9257" y="17639"/>
                  </a:cubicBezTo>
                  <a:cubicBezTo>
                    <a:pt x="9257" y="18047"/>
                    <a:pt x="9257" y="17639"/>
                    <a:pt x="9257" y="17232"/>
                  </a:cubicBezTo>
                  <a:cubicBezTo>
                    <a:pt x="9257" y="17639"/>
                    <a:pt x="9257" y="17232"/>
                    <a:pt x="9771" y="17639"/>
                  </a:cubicBezTo>
                  <a:cubicBezTo>
                    <a:pt x="9771" y="17639"/>
                    <a:pt x="9771" y="18047"/>
                    <a:pt x="9257" y="18047"/>
                  </a:cubicBezTo>
                  <a:cubicBezTo>
                    <a:pt x="9771" y="18047"/>
                    <a:pt x="9771" y="18047"/>
                    <a:pt x="10286" y="18454"/>
                  </a:cubicBezTo>
                  <a:cubicBezTo>
                    <a:pt x="10286" y="18047"/>
                    <a:pt x="10800" y="18454"/>
                    <a:pt x="10800" y="18454"/>
                  </a:cubicBezTo>
                  <a:cubicBezTo>
                    <a:pt x="11314" y="18454"/>
                    <a:pt x="11314" y="18454"/>
                    <a:pt x="11829" y="18454"/>
                  </a:cubicBezTo>
                  <a:cubicBezTo>
                    <a:pt x="11829" y="18454"/>
                    <a:pt x="11829" y="18454"/>
                    <a:pt x="11829" y="18454"/>
                  </a:cubicBezTo>
                  <a:close/>
                  <a:moveTo>
                    <a:pt x="19029" y="19269"/>
                  </a:moveTo>
                  <a:cubicBezTo>
                    <a:pt x="19029" y="19269"/>
                    <a:pt x="18514" y="19269"/>
                    <a:pt x="18514" y="19269"/>
                  </a:cubicBezTo>
                  <a:cubicBezTo>
                    <a:pt x="18514" y="19269"/>
                    <a:pt x="18514" y="18862"/>
                    <a:pt x="18514" y="18862"/>
                  </a:cubicBezTo>
                  <a:cubicBezTo>
                    <a:pt x="18514" y="18862"/>
                    <a:pt x="18514" y="19269"/>
                    <a:pt x="18000" y="19269"/>
                  </a:cubicBezTo>
                  <a:cubicBezTo>
                    <a:pt x="18514" y="19269"/>
                    <a:pt x="18000" y="19269"/>
                    <a:pt x="18000" y="19269"/>
                  </a:cubicBezTo>
                  <a:cubicBezTo>
                    <a:pt x="18000" y="18862"/>
                    <a:pt x="18000" y="18862"/>
                    <a:pt x="18000" y="18454"/>
                  </a:cubicBezTo>
                  <a:cubicBezTo>
                    <a:pt x="18514" y="18862"/>
                    <a:pt x="18514" y="18862"/>
                    <a:pt x="19029" y="18862"/>
                  </a:cubicBezTo>
                  <a:cubicBezTo>
                    <a:pt x="19543" y="18454"/>
                    <a:pt x="19543" y="18454"/>
                    <a:pt x="19029" y="18047"/>
                  </a:cubicBezTo>
                  <a:cubicBezTo>
                    <a:pt x="19543" y="18047"/>
                    <a:pt x="19543" y="18047"/>
                    <a:pt x="19029" y="17639"/>
                  </a:cubicBezTo>
                  <a:cubicBezTo>
                    <a:pt x="19029" y="17639"/>
                    <a:pt x="18514" y="18047"/>
                    <a:pt x="18514" y="17639"/>
                  </a:cubicBezTo>
                  <a:cubicBezTo>
                    <a:pt x="18514" y="17639"/>
                    <a:pt x="18514" y="17639"/>
                    <a:pt x="19029" y="17639"/>
                  </a:cubicBezTo>
                  <a:cubicBezTo>
                    <a:pt x="19029" y="17639"/>
                    <a:pt x="19029" y="17639"/>
                    <a:pt x="19029" y="17639"/>
                  </a:cubicBezTo>
                  <a:cubicBezTo>
                    <a:pt x="19029" y="17639"/>
                    <a:pt x="19029" y="17232"/>
                    <a:pt x="19543" y="17232"/>
                  </a:cubicBezTo>
                  <a:cubicBezTo>
                    <a:pt x="20057" y="17232"/>
                    <a:pt x="20571" y="17232"/>
                    <a:pt x="20571" y="16824"/>
                  </a:cubicBezTo>
                  <a:cubicBezTo>
                    <a:pt x="21086" y="16824"/>
                    <a:pt x="20571" y="16416"/>
                    <a:pt x="20571" y="16009"/>
                  </a:cubicBezTo>
                  <a:cubicBezTo>
                    <a:pt x="20057" y="16009"/>
                    <a:pt x="20057" y="16009"/>
                    <a:pt x="19543" y="15601"/>
                  </a:cubicBezTo>
                  <a:cubicBezTo>
                    <a:pt x="19543" y="15601"/>
                    <a:pt x="19543" y="15194"/>
                    <a:pt x="20057" y="14786"/>
                  </a:cubicBezTo>
                  <a:cubicBezTo>
                    <a:pt x="20571" y="14379"/>
                    <a:pt x="21086" y="14786"/>
                    <a:pt x="21086" y="14379"/>
                  </a:cubicBezTo>
                  <a:cubicBezTo>
                    <a:pt x="21600" y="13971"/>
                    <a:pt x="21600" y="13971"/>
                    <a:pt x="21600" y="13564"/>
                  </a:cubicBezTo>
                  <a:cubicBezTo>
                    <a:pt x="21600" y="13156"/>
                    <a:pt x="21086" y="12749"/>
                    <a:pt x="21086" y="12749"/>
                  </a:cubicBezTo>
                  <a:cubicBezTo>
                    <a:pt x="21086" y="12341"/>
                    <a:pt x="21600" y="11933"/>
                    <a:pt x="21600" y="11933"/>
                  </a:cubicBezTo>
                  <a:cubicBezTo>
                    <a:pt x="21600" y="11526"/>
                    <a:pt x="21086" y="11526"/>
                    <a:pt x="21086" y="11526"/>
                  </a:cubicBezTo>
                  <a:cubicBezTo>
                    <a:pt x="20057" y="11118"/>
                    <a:pt x="19543" y="11118"/>
                    <a:pt x="19029" y="11526"/>
                  </a:cubicBezTo>
                  <a:cubicBezTo>
                    <a:pt x="18514" y="11933"/>
                    <a:pt x="18000" y="11933"/>
                    <a:pt x="18000" y="12341"/>
                  </a:cubicBezTo>
                  <a:cubicBezTo>
                    <a:pt x="18000" y="12749"/>
                    <a:pt x="18514" y="12341"/>
                    <a:pt x="18514" y="12341"/>
                  </a:cubicBezTo>
                  <a:cubicBezTo>
                    <a:pt x="19029" y="12341"/>
                    <a:pt x="19029" y="13156"/>
                    <a:pt x="19029" y="13564"/>
                  </a:cubicBezTo>
                  <a:cubicBezTo>
                    <a:pt x="19029" y="13971"/>
                    <a:pt x="19029" y="13971"/>
                    <a:pt x="19029" y="14379"/>
                  </a:cubicBezTo>
                  <a:cubicBezTo>
                    <a:pt x="18514" y="14379"/>
                    <a:pt x="18514" y="14379"/>
                    <a:pt x="18514" y="14379"/>
                  </a:cubicBezTo>
                  <a:cubicBezTo>
                    <a:pt x="18514" y="14379"/>
                    <a:pt x="18514" y="14379"/>
                    <a:pt x="19029" y="14379"/>
                  </a:cubicBezTo>
                  <a:cubicBezTo>
                    <a:pt x="18514" y="13971"/>
                    <a:pt x="18514" y="14379"/>
                    <a:pt x="18000" y="14379"/>
                  </a:cubicBezTo>
                  <a:cubicBezTo>
                    <a:pt x="18514" y="14379"/>
                    <a:pt x="18514" y="13971"/>
                    <a:pt x="18514" y="13971"/>
                  </a:cubicBezTo>
                  <a:cubicBezTo>
                    <a:pt x="18514" y="13971"/>
                    <a:pt x="18514" y="13971"/>
                    <a:pt x="19029" y="13971"/>
                  </a:cubicBezTo>
                  <a:cubicBezTo>
                    <a:pt x="19029" y="13971"/>
                    <a:pt x="19029" y="13564"/>
                    <a:pt x="19029" y="13564"/>
                  </a:cubicBezTo>
                  <a:cubicBezTo>
                    <a:pt x="19029" y="13564"/>
                    <a:pt x="18514" y="12341"/>
                    <a:pt x="18514" y="12341"/>
                  </a:cubicBezTo>
                  <a:cubicBezTo>
                    <a:pt x="18000" y="12341"/>
                    <a:pt x="18514" y="12749"/>
                    <a:pt x="18514" y="12749"/>
                  </a:cubicBezTo>
                  <a:cubicBezTo>
                    <a:pt x="18514" y="13156"/>
                    <a:pt x="18000" y="13156"/>
                    <a:pt x="18000" y="13156"/>
                  </a:cubicBezTo>
                  <a:cubicBezTo>
                    <a:pt x="18000" y="13564"/>
                    <a:pt x="18000" y="13564"/>
                    <a:pt x="18000" y="13971"/>
                  </a:cubicBezTo>
                  <a:cubicBezTo>
                    <a:pt x="18000" y="13971"/>
                    <a:pt x="17486" y="13971"/>
                    <a:pt x="17486" y="14379"/>
                  </a:cubicBezTo>
                  <a:cubicBezTo>
                    <a:pt x="17486" y="13971"/>
                    <a:pt x="17486" y="13971"/>
                    <a:pt x="17486" y="13971"/>
                  </a:cubicBezTo>
                  <a:cubicBezTo>
                    <a:pt x="17486" y="13971"/>
                    <a:pt x="16971" y="13971"/>
                    <a:pt x="16971" y="13971"/>
                  </a:cubicBezTo>
                  <a:cubicBezTo>
                    <a:pt x="16971" y="13971"/>
                    <a:pt x="17486" y="13971"/>
                    <a:pt x="17486" y="13564"/>
                  </a:cubicBezTo>
                  <a:cubicBezTo>
                    <a:pt x="17486" y="13156"/>
                    <a:pt x="16971" y="13564"/>
                    <a:pt x="16971" y="13564"/>
                  </a:cubicBezTo>
                  <a:cubicBezTo>
                    <a:pt x="16971" y="13156"/>
                    <a:pt x="17486" y="13564"/>
                    <a:pt x="17486" y="13156"/>
                  </a:cubicBezTo>
                  <a:cubicBezTo>
                    <a:pt x="17486" y="13156"/>
                    <a:pt x="16457" y="12749"/>
                    <a:pt x="17486" y="12749"/>
                  </a:cubicBezTo>
                  <a:cubicBezTo>
                    <a:pt x="17486" y="12749"/>
                    <a:pt x="17486" y="12749"/>
                    <a:pt x="17486" y="12749"/>
                  </a:cubicBezTo>
                  <a:cubicBezTo>
                    <a:pt x="17486" y="12341"/>
                    <a:pt x="17486" y="12341"/>
                    <a:pt x="16971" y="12341"/>
                  </a:cubicBezTo>
                  <a:cubicBezTo>
                    <a:pt x="16457" y="12341"/>
                    <a:pt x="15943" y="12341"/>
                    <a:pt x="14914" y="11933"/>
                  </a:cubicBezTo>
                  <a:cubicBezTo>
                    <a:pt x="15429" y="12341"/>
                    <a:pt x="15943" y="12341"/>
                    <a:pt x="16457" y="12749"/>
                  </a:cubicBezTo>
                  <a:cubicBezTo>
                    <a:pt x="16457" y="13156"/>
                    <a:pt x="15943" y="13564"/>
                    <a:pt x="15429" y="13156"/>
                  </a:cubicBezTo>
                  <a:cubicBezTo>
                    <a:pt x="15943" y="13564"/>
                    <a:pt x="14914" y="13971"/>
                    <a:pt x="14914" y="13971"/>
                  </a:cubicBezTo>
                  <a:cubicBezTo>
                    <a:pt x="14914" y="13971"/>
                    <a:pt x="14914" y="13971"/>
                    <a:pt x="14914" y="13971"/>
                  </a:cubicBezTo>
                  <a:cubicBezTo>
                    <a:pt x="14914" y="13971"/>
                    <a:pt x="14400" y="13971"/>
                    <a:pt x="14400" y="13971"/>
                  </a:cubicBezTo>
                  <a:cubicBezTo>
                    <a:pt x="14400" y="13971"/>
                    <a:pt x="14400" y="13564"/>
                    <a:pt x="14400" y="13564"/>
                  </a:cubicBezTo>
                  <a:cubicBezTo>
                    <a:pt x="13886" y="13971"/>
                    <a:pt x="13886" y="13971"/>
                    <a:pt x="13371" y="13971"/>
                  </a:cubicBezTo>
                  <a:cubicBezTo>
                    <a:pt x="13371" y="13971"/>
                    <a:pt x="13886" y="13971"/>
                    <a:pt x="14400" y="14379"/>
                  </a:cubicBezTo>
                  <a:cubicBezTo>
                    <a:pt x="13886" y="14379"/>
                    <a:pt x="13886" y="14379"/>
                    <a:pt x="13371" y="14379"/>
                  </a:cubicBezTo>
                  <a:cubicBezTo>
                    <a:pt x="13886" y="14379"/>
                    <a:pt x="14400" y="14379"/>
                    <a:pt x="14400" y="14786"/>
                  </a:cubicBezTo>
                  <a:cubicBezTo>
                    <a:pt x="14914" y="15194"/>
                    <a:pt x="14400" y="15194"/>
                    <a:pt x="14400" y="15194"/>
                  </a:cubicBezTo>
                  <a:cubicBezTo>
                    <a:pt x="14914" y="15194"/>
                    <a:pt x="15429" y="16416"/>
                    <a:pt x="14400" y="16416"/>
                  </a:cubicBezTo>
                  <a:cubicBezTo>
                    <a:pt x="14400" y="16416"/>
                    <a:pt x="14914" y="16416"/>
                    <a:pt x="14400" y="16416"/>
                  </a:cubicBezTo>
                  <a:cubicBezTo>
                    <a:pt x="14914" y="16824"/>
                    <a:pt x="14914" y="17232"/>
                    <a:pt x="15429" y="16824"/>
                  </a:cubicBezTo>
                  <a:cubicBezTo>
                    <a:pt x="14914" y="17232"/>
                    <a:pt x="15429" y="17232"/>
                    <a:pt x="14914" y="17232"/>
                  </a:cubicBezTo>
                  <a:cubicBezTo>
                    <a:pt x="14914" y="17232"/>
                    <a:pt x="14914" y="17639"/>
                    <a:pt x="15429" y="17232"/>
                  </a:cubicBezTo>
                  <a:cubicBezTo>
                    <a:pt x="15429" y="17232"/>
                    <a:pt x="15429" y="17232"/>
                    <a:pt x="15429" y="17232"/>
                  </a:cubicBezTo>
                  <a:cubicBezTo>
                    <a:pt x="15429" y="17232"/>
                    <a:pt x="15943" y="17232"/>
                    <a:pt x="16457" y="17232"/>
                  </a:cubicBezTo>
                  <a:cubicBezTo>
                    <a:pt x="16457" y="17232"/>
                    <a:pt x="16971" y="17639"/>
                    <a:pt x="16971" y="17639"/>
                  </a:cubicBezTo>
                  <a:cubicBezTo>
                    <a:pt x="16971" y="17639"/>
                    <a:pt x="16971" y="17232"/>
                    <a:pt x="17486" y="17232"/>
                  </a:cubicBezTo>
                  <a:cubicBezTo>
                    <a:pt x="17486" y="17232"/>
                    <a:pt x="17486" y="17639"/>
                    <a:pt x="17486" y="17639"/>
                  </a:cubicBezTo>
                  <a:cubicBezTo>
                    <a:pt x="16971" y="17232"/>
                    <a:pt x="17486" y="17639"/>
                    <a:pt x="17486" y="17639"/>
                  </a:cubicBezTo>
                  <a:cubicBezTo>
                    <a:pt x="17486" y="17639"/>
                    <a:pt x="18000" y="18047"/>
                    <a:pt x="17486" y="18047"/>
                  </a:cubicBezTo>
                  <a:cubicBezTo>
                    <a:pt x="17486" y="18047"/>
                    <a:pt x="17486" y="18047"/>
                    <a:pt x="18000" y="18454"/>
                  </a:cubicBezTo>
                  <a:cubicBezTo>
                    <a:pt x="17486" y="18454"/>
                    <a:pt x="16971" y="18047"/>
                    <a:pt x="16971" y="18047"/>
                  </a:cubicBezTo>
                  <a:cubicBezTo>
                    <a:pt x="16971" y="18454"/>
                    <a:pt x="18000" y="18047"/>
                    <a:pt x="18000" y="18454"/>
                  </a:cubicBezTo>
                  <a:cubicBezTo>
                    <a:pt x="18000" y="18862"/>
                    <a:pt x="18000" y="18862"/>
                    <a:pt x="18000" y="18862"/>
                  </a:cubicBezTo>
                  <a:cubicBezTo>
                    <a:pt x="17486" y="18862"/>
                    <a:pt x="17486" y="18862"/>
                    <a:pt x="17486" y="18862"/>
                  </a:cubicBezTo>
                  <a:cubicBezTo>
                    <a:pt x="17486" y="18862"/>
                    <a:pt x="17486" y="18862"/>
                    <a:pt x="17486" y="18862"/>
                  </a:cubicBezTo>
                  <a:cubicBezTo>
                    <a:pt x="16971" y="19269"/>
                    <a:pt x="17486" y="19677"/>
                    <a:pt x="17486" y="19677"/>
                  </a:cubicBezTo>
                  <a:cubicBezTo>
                    <a:pt x="18000" y="20084"/>
                    <a:pt x="18000" y="20492"/>
                    <a:pt x="18000" y="20492"/>
                  </a:cubicBezTo>
                  <a:cubicBezTo>
                    <a:pt x="18000" y="20899"/>
                    <a:pt x="18000" y="21307"/>
                    <a:pt x="18514" y="21307"/>
                  </a:cubicBezTo>
                  <a:cubicBezTo>
                    <a:pt x="18514" y="20899"/>
                    <a:pt x="18514" y="20899"/>
                    <a:pt x="18514" y="20492"/>
                  </a:cubicBezTo>
                  <a:cubicBezTo>
                    <a:pt x="19029" y="20084"/>
                    <a:pt x="19543" y="19677"/>
                    <a:pt x="19029" y="19269"/>
                  </a:cubicBezTo>
                  <a:close/>
                  <a:moveTo>
                    <a:pt x="7714" y="18862"/>
                  </a:moveTo>
                  <a:cubicBezTo>
                    <a:pt x="7714" y="18862"/>
                    <a:pt x="7200" y="18454"/>
                    <a:pt x="7200" y="18454"/>
                  </a:cubicBezTo>
                  <a:cubicBezTo>
                    <a:pt x="7200" y="18454"/>
                    <a:pt x="6686" y="18454"/>
                    <a:pt x="6686" y="18454"/>
                  </a:cubicBezTo>
                  <a:cubicBezTo>
                    <a:pt x="6171" y="18454"/>
                    <a:pt x="6686" y="18454"/>
                    <a:pt x="6686" y="18454"/>
                  </a:cubicBezTo>
                  <a:cubicBezTo>
                    <a:pt x="7200" y="18047"/>
                    <a:pt x="6686" y="18047"/>
                    <a:pt x="6686" y="18047"/>
                  </a:cubicBezTo>
                  <a:cubicBezTo>
                    <a:pt x="6686" y="18047"/>
                    <a:pt x="6686" y="17639"/>
                    <a:pt x="6686" y="17639"/>
                  </a:cubicBezTo>
                  <a:cubicBezTo>
                    <a:pt x="6686" y="17639"/>
                    <a:pt x="7200" y="17639"/>
                    <a:pt x="7200" y="17232"/>
                  </a:cubicBezTo>
                  <a:cubicBezTo>
                    <a:pt x="7714" y="17232"/>
                    <a:pt x="7714" y="17639"/>
                    <a:pt x="7714" y="17232"/>
                  </a:cubicBezTo>
                  <a:cubicBezTo>
                    <a:pt x="7714" y="16824"/>
                    <a:pt x="7714" y="16824"/>
                    <a:pt x="7200" y="16824"/>
                  </a:cubicBezTo>
                  <a:cubicBezTo>
                    <a:pt x="7200" y="16824"/>
                    <a:pt x="7200" y="16416"/>
                    <a:pt x="7200" y="16416"/>
                  </a:cubicBezTo>
                  <a:cubicBezTo>
                    <a:pt x="7200" y="16416"/>
                    <a:pt x="7200" y="16009"/>
                    <a:pt x="7200" y="16009"/>
                  </a:cubicBezTo>
                  <a:cubicBezTo>
                    <a:pt x="7200" y="15601"/>
                    <a:pt x="7714" y="15601"/>
                    <a:pt x="7200" y="15601"/>
                  </a:cubicBezTo>
                  <a:cubicBezTo>
                    <a:pt x="7200" y="15194"/>
                    <a:pt x="6686" y="15601"/>
                    <a:pt x="6686" y="15601"/>
                  </a:cubicBezTo>
                  <a:cubicBezTo>
                    <a:pt x="6686" y="15601"/>
                    <a:pt x="7200" y="15194"/>
                    <a:pt x="7200" y="15194"/>
                  </a:cubicBezTo>
                  <a:cubicBezTo>
                    <a:pt x="7714" y="15601"/>
                    <a:pt x="8229" y="14786"/>
                    <a:pt x="8229" y="14379"/>
                  </a:cubicBezTo>
                  <a:cubicBezTo>
                    <a:pt x="8229" y="14379"/>
                    <a:pt x="8229" y="14786"/>
                    <a:pt x="7714" y="14379"/>
                  </a:cubicBezTo>
                  <a:cubicBezTo>
                    <a:pt x="7714" y="14379"/>
                    <a:pt x="7714" y="14379"/>
                    <a:pt x="7714" y="13971"/>
                  </a:cubicBezTo>
                  <a:cubicBezTo>
                    <a:pt x="7200" y="13971"/>
                    <a:pt x="7200" y="14379"/>
                    <a:pt x="7200" y="13971"/>
                  </a:cubicBezTo>
                  <a:cubicBezTo>
                    <a:pt x="7200" y="13971"/>
                    <a:pt x="7714" y="13971"/>
                    <a:pt x="7714" y="13971"/>
                  </a:cubicBezTo>
                  <a:cubicBezTo>
                    <a:pt x="8229" y="13971"/>
                    <a:pt x="8229" y="14379"/>
                    <a:pt x="8743" y="13971"/>
                  </a:cubicBezTo>
                  <a:cubicBezTo>
                    <a:pt x="8743" y="13971"/>
                    <a:pt x="9257" y="13971"/>
                    <a:pt x="9257" y="13971"/>
                  </a:cubicBezTo>
                  <a:cubicBezTo>
                    <a:pt x="9257" y="13971"/>
                    <a:pt x="9257" y="13564"/>
                    <a:pt x="9257" y="13564"/>
                  </a:cubicBezTo>
                  <a:cubicBezTo>
                    <a:pt x="8743" y="13564"/>
                    <a:pt x="9257" y="13564"/>
                    <a:pt x="9257" y="13156"/>
                  </a:cubicBezTo>
                  <a:cubicBezTo>
                    <a:pt x="9257" y="13156"/>
                    <a:pt x="8743" y="13156"/>
                    <a:pt x="8229" y="13156"/>
                  </a:cubicBezTo>
                  <a:cubicBezTo>
                    <a:pt x="8743" y="13156"/>
                    <a:pt x="9257" y="12749"/>
                    <a:pt x="9771" y="12749"/>
                  </a:cubicBezTo>
                  <a:cubicBezTo>
                    <a:pt x="9771" y="12749"/>
                    <a:pt x="9771" y="13156"/>
                    <a:pt x="9771" y="13156"/>
                  </a:cubicBezTo>
                  <a:cubicBezTo>
                    <a:pt x="9771" y="13156"/>
                    <a:pt x="10286" y="12749"/>
                    <a:pt x="10286" y="12749"/>
                  </a:cubicBezTo>
                  <a:cubicBezTo>
                    <a:pt x="10286" y="12341"/>
                    <a:pt x="10286" y="12341"/>
                    <a:pt x="10286" y="11933"/>
                  </a:cubicBezTo>
                  <a:cubicBezTo>
                    <a:pt x="10286" y="11933"/>
                    <a:pt x="10286" y="11933"/>
                    <a:pt x="10286" y="11933"/>
                  </a:cubicBezTo>
                  <a:cubicBezTo>
                    <a:pt x="10286" y="11526"/>
                    <a:pt x="10286" y="11118"/>
                    <a:pt x="10286" y="11118"/>
                  </a:cubicBezTo>
                  <a:cubicBezTo>
                    <a:pt x="10286" y="10711"/>
                    <a:pt x="10800" y="10303"/>
                    <a:pt x="10800" y="9896"/>
                  </a:cubicBezTo>
                  <a:cubicBezTo>
                    <a:pt x="11314" y="9896"/>
                    <a:pt x="11314" y="10303"/>
                    <a:pt x="11314" y="10303"/>
                  </a:cubicBezTo>
                  <a:cubicBezTo>
                    <a:pt x="11314" y="10303"/>
                    <a:pt x="11314" y="10711"/>
                    <a:pt x="11314" y="10711"/>
                  </a:cubicBezTo>
                  <a:cubicBezTo>
                    <a:pt x="11314" y="10711"/>
                    <a:pt x="11314" y="10711"/>
                    <a:pt x="11314" y="10711"/>
                  </a:cubicBezTo>
                  <a:cubicBezTo>
                    <a:pt x="10800" y="10711"/>
                    <a:pt x="10800" y="10711"/>
                    <a:pt x="10800" y="10711"/>
                  </a:cubicBezTo>
                  <a:cubicBezTo>
                    <a:pt x="11314" y="11118"/>
                    <a:pt x="11314" y="10711"/>
                    <a:pt x="11314" y="11118"/>
                  </a:cubicBezTo>
                  <a:cubicBezTo>
                    <a:pt x="11314" y="11118"/>
                    <a:pt x="11314" y="11526"/>
                    <a:pt x="11829" y="11526"/>
                  </a:cubicBezTo>
                  <a:cubicBezTo>
                    <a:pt x="11829" y="11118"/>
                    <a:pt x="11829" y="10711"/>
                    <a:pt x="11829" y="10711"/>
                  </a:cubicBezTo>
                  <a:cubicBezTo>
                    <a:pt x="12343" y="10303"/>
                    <a:pt x="12343" y="10711"/>
                    <a:pt x="12343" y="10711"/>
                  </a:cubicBezTo>
                  <a:cubicBezTo>
                    <a:pt x="12343" y="10711"/>
                    <a:pt x="12343" y="11118"/>
                    <a:pt x="12343" y="11118"/>
                  </a:cubicBezTo>
                  <a:cubicBezTo>
                    <a:pt x="12857" y="11118"/>
                    <a:pt x="12857" y="10711"/>
                    <a:pt x="12857" y="10711"/>
                  </a:cubicBezTo>
                  <a:cubicBezTo>
                    <a:pt x="12857" y="10303"/>
                    <a:pt x="13371" y="10303"/>
                    <a:pt x="13371" y="9896"/>
                  </a:cubicBezTo>
                  <a:cubicBezTo>
                    <a:pt x="13886" y="9488"/>
                    <a:pt x="13886" y="8673"/>
                    <a:pt x="12857" y="8265"/>
                  </a:cubicBezTo>
                  <a:cubicBezTo>
                    <a:pt x="12343" y="8265"/>
                    <a:pt x="11314" y="8673"/>
                    <a:pt x="10800" y="8265"/>
                  </a:cubicBezTo>
                  <a:cubicBezTo>
                    <a:pt x="10800" y="8265"/>
                    <a:pt x="10800" y="7858"/>
                    <a:pt x="10800" y="7858"/>
                  </a:cubicBezTo>
                  <a:cubicBezTo>
                    <a:pt x="10800" y="7858"/>
                    <a:pt x="10286" y="8265"/>
                    <a:pt x="10286" y="8265"/>
                  </a:cubicBezTo>
                  <a:cubicBezTo>
                    <a:pt x="10286" y="8673"/>
                    <a:pt x="10286" y="9081"/>
                    <a:pt x="9771" y="9081"/>
                  </a:cubicBezTo>
                  <a:cubicBezTo>
                    <a:pt x="10286" y="8673"/>
                    <a:pt x="10286" y="8265"/>
                    <a:pt x="10286" y="8265"/>
                  </a:cubicBezTo>
                  <a:cubicBezTo>
                    <a:pt x="10800" y="7858"/>
                    <a:pt x="10800" y="7858"/>
                    <a:pt x="10800" y="7450"/>
                  </a:cubicBezTo>
                  <a:cubicBezTo>
                    <a:pt x="10286" y="7450"/>
                    <a:pt x="10286" y="7450"/>
                    <a:pt x="9771" y="7450"/>
                  </a:cubicBezTo>
                  <a:cubicBezTo>
                    <a:pt x="9771" y="7043"/>
                    <a:pt x="9771" y="7450"/>
                    <a:pt x="9771" y="7450"/>
                  </a:cubicBezTo>
                  <a:cubicBezTo>
                    <a:pt x="9771" y="7450"/>
                    <a:pt x="9257" y="7450"/>
                    <a:pt x="9257" y="7450"/>
                  </a:cubicBezTo>
                  <a:cubicBezTo>
                    <a:pt x="9257" y="7450"/>
                    <a:pt x="8743" y="7858"/>
                    <a:pt x="8229" y="7858"/>
                  </a:cubicBezTo>
                  <a:cubicBezTo>
                    <a:pt x="8229" y="7450"/>
                    <a:pt x="8743" y="7858"/>
                    <a:pt x="8743" y="7450"/>
                  </a:cubicBezTo>
                  <a:cubicBezTo>
                    <a:pt x="9257" y="7450"/>
                    <a:pt x="9257" y="7450"/>
                    <a:pt x="9771" y="7450"/>
                  </a:cubicBezTo>
                  <a:cubicBezTo>
                    <a:pt x="9771" y="7043"/>
                    <a:pt x="10286" y="7450"/>
                    <a:pt x="10286" y="7043"/>
                  </a:cubicBezTo>
                  <a:cubicBezTo>
                    <a:pt x="10800" y="7043"/>
                    <a:pt x="10800" y="7450"/>
                    <a:pt x="10800" y="7043"/>
                  </a:cubicBezTo>
                  <a:cubicBezTo>
                    <a:pt x="10800" y="7043"/>
                    <a:pt x="10286" y="6635"/>
                    <a:pt x="10286" y="6635"/>
                  </a:cubicBezTo>
                  <a:cubicBezTo>
                    <a:pt x="10286" y="6228"/>
                    <a:pt x="10286" y="5820"/>
                    <a:pt x="10800" y="5413"/>
                  </a:cubicBezTo>
                  <a:cubicBezTo>
                    <a:pt x="10286" y="5413"/>
                    <a:pt x="9771" y="5413"/>
                    <a:pt x="9771" y="5005"/>
                  </a:cubicBezTo>
                  <a:cubicBezTo>
                    <a:pt x="9257" y="4598"/>
                    <a:pt x="9257" y="4598"/>
                    <a:pt x="8743" y="5005"/>
                  </a:cubicBezTo>
                  <a:cubicBezTo>
                    <a:pt x="9257" y="4598"/>
                    <a:pt x="8743" y="4598"/>
                    <a:pt x="9257" y="4598"/>
                  </a:cubicBezTo>
                  <a:cubicBezTo>
                    <a:pt x="9771" y="5005"/>
                    <a:pt x="9771" y="5413"/>
                    <a:pt x="10286" y="5413"/>
                  </a:cubicBezTo>
                  <a:cubicBezTo>
                    <a:pt x="10800" y="5413"/>
                    <a:pt x="10800" y="5005"/>
                    <a:pt x="10800" y="4598"/>
                  </a:cubicBezTo>
                  <a:cubicBezTo>
                    <a:pt x="11314" y="4190"/>
                    <a:pt x="11314" y="4190"/>
                    <a:pt x="11314" y="3782"/>
                  </a:cubicBezTo>
                  <a:cubicBezTo>
                    <a:pt x="11314" y="3782"/>
                    <a:pt x="11314" y="3782"/>
                    <a:pt x="11829" y="3782"/>
                  </a:cubicBezTo>
                  <a:cubicBezTo>
                    <a:pt x="11829" y="3375"/>
                    <a:pt x="11314" y="2967"/>
                    <a:pt x="11314" y="2560"/>
                  </a:cubicBezTo>
                  <a:cubicBezTo>
                    <a:pt x="11829" y="2152"/>
                    <a:pt x="11829" y="2152"/>
                    <a:pt x="11314" y="1745"/>
                  </a:cubicBezTo>
                  <a:cubicBezTo>
                    <a:pt x="11314" y="1337"/>
                    <a:pt x="11314" y="1337"/>
                    <a:pt x="11314" y="930"/>
                  </a:cubicBezTo>
                  <a:cubicBezTo>
                    <a:pt x="11829" y="522"/>
                    <a:pt x="11829" y="115"/>
                    <a:pt x="12343" y="115"/>
                  </a:cubicBezTo>
                  <a:cubicBezTo>
                    <a:pt x="11829" y="-293"/>
                    <a:pt x="11314" y="522"/>
                    <a:pt x="10800" y="522"/>
                  </a:cubicBezTo>
                  <a:cubicBezTo>
                    <a:pt x="10286" y="930"/>
                    <a:pt x="10286" y="930"/>
                    <a:pt x="9257" y="930"/>
                  </a:cubicBezTo>
                  <a:cubicBezTo>
                    <a:pt x="8229" y="1337"/>
                    <a:pt x="7714" y="2560"/>
                    <a:pt x="7200" y="2967"/>
                  </a:cubicBezTo>
                  <a:cubicBezTo>
                    <a:pt x="7200" y="3375"/>
                    <a:pt x="6686" y="3782"/>
                    <a:pt x="6171" y="4190"/>
                  </a:cubicBezTo>
                  <a:cubicBezTo>
                    <a:pt x="6171" y="4190"/>
                    <a:pt x="5143" y="4190"/>
                    <a:pt x="4629" y="4190"/>
                  </a:cubicBezTo>
                  <a:cubicBezTo>
                    <a:pt x="4114" y="4190"/>
                    <a:pt x="4114" y="4190"/>
                    <a:pt x="3600" y="4598"/>
                  </a:cubicBezTo>
                  <a:cubicBezTo>
                    <a:pt x="3086" y="4598"/>
                    <a:pt x="2571" y="4190"/>
                    <a:pt x="2571" y="4598"/>
                  </a:cubicBezTo>
                  <a:cubicBezTo>
                    <a:pt x="2057" y="4598"/>
                    <a:pt x="2057" y="5005"/>
                    <a:pt x="2057" y="5413"/>
                  </a:cubicBezTo>
                  <a:cubicBezTo>
                    <a:pt x="1543" y="5413"/>
                    <a:pt x="1543" y="5820"/>
                    <a:pt x="1029" y="6228"/>
                  </a:cubicBezTo>
                  <a:cubicBezTo>
                    <a:pt x="1029" y="6635"/>
                    <a:pt x="1029" y="7043"/>
                    <a:pt x="514" y="7450"/>
                  </a:cubicBezTo>
                  <a:cubicBezTo>
                    <a:pt x="1029" y="7450"/>
                    <a:pt x="1029" y="7450"/>
                    <a:pt x="1029" y="7450"/>
                  </a:cubicBezTo>
                  <a:cubicBezTo>
                    <a:pt x="1029" y="7043"/>
                    <a:pt x="1029" y="7043"/>
                    <a:pt x="514" y="6635"/>
                  </a:cubicBezTo>
                  <a:cubicBezTo>
                    <a:pt x="1029" y="6635"/>
                    <a:pt x="1029" y="7450"/>
                    <a:pt x="1543" y="7450"/>
                  </a:cubicBezTo>
                  <a:cubicBezTo>
                    <a:pt x="1543" y="7450"/>
                    <a:pt x="1543" y="7450"/>
                    <a:pt x="2057" y="7858"/>
                  </a:cubicBezTo>
                  <a:cubicBezTo>
                    <a:pt x="2057" y="7858"/>
                    <a:pt x="2057" y="7858"/>
                    <a:pt x="2057" y="7858"/>
                  </a:cubicBezTo>
                  <a:cubicBezTo>
                    <a:pt x="2057" y="7858"/>
                    <a:pt x="2571" y="7858"/>
                    <a:pt x="2571" y="7450"/>
                  </a:cubicBezTo>
                  <a:cubicBezTo>
                    <a:pt x="2057" y="7450"/>
                    <a:pt x="2571" y="7450"/>
                    <a:pt x="2057" y="7450"/>
                  </a:cubicBezTo>
                  <a:cubicBezTo>
                    <a:pt x="2057" y="7450"/>
                    <a:pt x="1543" y="7450"/>
                    <a:pt x="1543" y="7450"/>
                  </a:cubicBezTo>
                  <a:cubicBezTo>
                    <a:pt x="1543" y="7043"/>
                    <a:pt x="2057" y="7450"/>
                    <a:pt x="2057" y="7450"/>
                  </a:cubicBezTo>
                  <a:cubicBezTo>
                    <a:pt x="2057" y="7450"/>
                    <a:pt x="2057" y="7043"/>
                    <a:pt x="2057" y="7043"/>
                  </a:cubicBezTo>
                  <a:cubicBezTo>
                    <a:pt x="2057" y="7043"/>
                    <a:pt x="2057" y="6635"/>
                    <a:pt x="2057" y="6635"/>
                  </a:cubicBezTo>
                  <a:cubicBezTo>
                    <a:pt x="2571" y="6228"/>
                    <a:pt x="2571" y="6228"/>
                    <a:pt x="2571" y="5820"/>
                  </a:cubicBezTo>
                  <a:cubicBezTo>
                    <a:pt x="3086" y="5413"/>
                    <a:pt x="3086" y="5820"/>
                    <a:pt x="3600" y="5413"/>
                  </a:cubicBezTo>
                  <a:cubicBezTo>
                    <a:pt x="3600" y="5413"/>
                    <a:pt x="3600" y="5005"/>
                    <a:pt x="4114" y="5413"/>
                  </a:cubicBezTo>
                  <a:cubicBezTo>
                    <a:pt x="4114" y="5413"/>
                    <a:pt x="4629" y="5005"/>
                    <a:pt x="4629" y="5005"/>
                  </a:cubicBezTo>
                  <a:cubicBezTo>
                    <a:pt x="4629" y="5005"/>
                    <a:pt x="5143" y="5005"/>
                    <a:pt x="5143" y="5005"/>
                  </a:cubicBezTo>
                  <a:cubicBezTo>
                    <a:pt x="5143" y="5005"/>
                    <a:pt x="5143" y="5005"/>
                    <a:pt x="5657" y="5005"/>
                  </a:cubicBezTo>
                  <a:cubicBezTo>
                    <a:pt x="6171" y="5005"/>
                    <a:pt x="6686" y="5005"/>
                    <a:pt x="7200" y="5005"/>
                  </a:cubicBezTo>
                  <a:cubicBezTo>
                    <a:pt x="7200" y="5005"/>
                    <a:pt x="7200" y="4598"/>
                    <a:pt x="7714" y="4598"/>
                  </a:cubicBezTo>
                  <a:cubicBezTo>
                    <a:pt x="7714" y="4598"/>
                    <a:pt x="7714" y="5005"/>
                    <a:pt x="7714" y="4598"/>
                  </a:cubicBezTo>
                  <a:cubicBezTo>
                    <a:pt x="8229" y="4598"/>
                    <a:pt x="8229" y="4598"/>
                    <a:pt x="8229" y="4598"/>
                  </a:cubicBezTo>
                  <a:cubicBezTo>
                    <a:pt x="8229" y="4598"/>
                    <a:pt x="8743" y="4598"/>
                    <a:pt x="8743" y="5005"/>
                  </a:cubicBezTo>
                  <a:cubicBezTo>
                    <a:pt x="8229" y="5005"/>
                    <a:pt x="8229" y="5005"/>
                    <a:pt x="7714" y="5005"/>
                  </a:cubicBezTo>
                  <a:cubicBezTo>
                    <a:pt x="7714" y="5005"/>
                    <a:pt x="7714" y="5413"/>
                    <a:pt x="7200" y="5413"/>
                  </a:cubicBezTo>
                  <a:cubicBezTo>
                    <a:pt x="7200" y="5413"/>
                    <a:pt x="7200" y="5005"/>
                    <a:pt x="6686" y="5005"/>
                  </a:cubicBezTo>
                  <a:cubicBezTo>
                    <a:pt x="6171" y="5005"/>
                    <a:pt x="5657" y="5413"/>
                    <a:pt x="5657" y="5413"/>
                  </a:cubicBezTo>
                  <a:cubicBezTo>
                    <a:pt x="5657" y="5413"/>
                    <a:pt x="5143" y="5820"/>
                    <a:pt x="5143" y="5820"/>
                  </a:cubicBezTo>
                  <a:cubicBezTo>
                    <a:pt x="5143" y="5820"/>
                    <a:pt x="5143" y="6228"/>
                    <a:pt x="5143" y="6228"/>
                  </a:cubicBezTo>
                  <a:cubicBezTo>
                    <a:pt x="5143" y="6228"/>
                    <a:pt x="5143" y="6228"/>
                    <a:pt x="5143" y="6228"/>
                  </a:cubicBezTo>
                  <a:cubicBezTo>
                    <a:pt x="5143" y="6635"/>
                    <a:pt x="5143" y="6635"/>
                    <a:pt x="5143" y="6635"/>
                  </a:cubicBezTo>
                  <a:cubicBezTo>
                    <a:pt x="5143" y="6635"/>
                    <a:pt x="5143" y="6635"/>
                    <a:pt x="5143" y="7043"/>
                  </a:cubicBezTo>
                  <a:cubicBezTo>
                    <a:pt x="5657" y="7043"/>
                    <a:pt x="5657" y="7043"/>
                    <a:pt x="5143" y="7043"/>
                  </a:cubicBezTo>
                  <a:cubicBezTo>
                    <a:pt x="5143" y="7450"/>
                    <a:pt x="5143" y="7450"/>
                    <a:pt x="5143" y="7450"/>
                  </a:cubicBezTo>
                  <a:cubicBezTo>
                    <a:pt x="5143" y="7450"/>
                    <a:pt x="5657" y="7450"/>
                    <a:pt x="5657" y="7450"/>
                  </a:cubicBezTo>
                  <a:cubicBezTo>
                    <a:pt x="6171" y="7450"/>
                    <a:pt x="5657" y="7858"/>
                    <a:pt x="5657" y="8265"/>
                  </a:cubicBezTo>
                  <a:cubicBezTo>
                    <a:pt x="5657" y="8265"/>
                    <a:pt x="6171" y="8265"/>
                    <a:pt x="6171" y="8265"/>
                  </a:cubicBezTo>
                  <a:cubicBezTo>
                    <a:pt x="6171" y="8265"/>
                    <a:pt x="6171" y="8265"/>
                    <a:pt x="5657" y="8673"/>
                  </a:cubicBezTo>
                  <a:cubicBezTo>
                    <a:pt x="5143" y="8265"/>
                    <a:pt x="6171" y="7450"/>
                    <a:pt x="5143" y="7858"/>
                  </a:cubicBezTo>
                  <a:cubicBezTo>
                    <a:pt x="5143" y="7858"/>
                    <a:pt x="5143" y="7450"/>
                    <a:pt x="5143" y="7450"/>
                  </a:cubicBezTo>
                  <a:cubicBezTo>
                    <a:pt x="5143" y="7450"/>
                    <a:pt x="5143" y="7858"/>
                    <a:pt x="5143" y="7858"/>
                  </a:cubicBezTo>
                  <a:cubicBezTo>
                    <a:pt x="5143" y="7858"/>
                    <a:pt x="5143" y="7858"/>
                    <a:pt x="5143" y="7858"/>
                  </a:cubicBezTo>
                  <a:cubicBezTo>
                    <a:pt x="4629" y="7858"/>
                    <a:pt x="5143" y="8265"/>
                    <a:pt x="4629" y="8265"/>
                  </a:cubicBezTo>
                  <a:cubicBezTo>
                    <a:pt x="4629" y="7858"/>
                    <a:pt x="4629" y="7450"/>
                    <a:pt x="5143" y="7450"/>
                  </a:cubicBezTo>
                  <a:cubicBezTo>
                    <a:pt x="5143" y="6635"/>
                    <a:pt x="4629" y="6635"/>
                    <a:pt x="4114" y="6635"/>
                  </a:cubicBezTo>
                  <a:cubicBezTo>
                    <a:pt x="4114" y="6635"/>
                    <a:pt x="3086" y="7450"/>
                    <a:pt x="4114" y="7043"/>
                  </a:cubicBezTo>
                  <a:cubicBezTo>
                    <a:pt x="3600" y="7450"/>
                    <a:pt x="3086" y="7450"/>
                    <a:pt x="3086" y="7858"/>
                  </a:cubicBezTo>
                  <a:cubicBezTo>
                    <a:pt x="3086" y="7858"/>
                    <a:pt x="3086" y="7858"/>
                    <a:pt x="3086" y="7858"/>
                  </a:cubicBezTo>
                  <a:cubicBezTo>
                    <a:pt x="3086" y="7858"/>
                    <a:pt x="3086" y="7858"/>
                    <a:pt x="3086" y="8265"/>
                  </a:cubicBezTo>
                  <a:cubicBezTo>
                    <a:pt x="3086" y="8265"/>
                    <a:pt x="3086" y="8673"/>
                    <a:pt x="3086" y="8673"/>
                  </a:cubicBezTo>
                  <a:cubicBezTo>
                    <a:pt x="2571" y="9081"/>
                    <a:pt x="2571" y="8265"/>
                    <a:pt x="2057" y="8265"/>
                  </a:cubicBezTo>
                  <a:cubicBezTo>
                    <a:pt x="2057" y="8673"/>
                    <a:pt x="2057" y="8265"/>
                    <a:pt x="1543" y="8265"/>
                  </a:cubicBezTo>
                  <a:cubicBezTo>
                    <a:pt x="1543" y="8265"/>
                    <a:pt x="1029" y="7858"/>
                    <a:pt x="1029" y="8265"/>
                  </a:cubicBezTo>
                  <a:cubicBezTo>
                    <a:pt x="1029" y="8265"/>
                    <a:pt x="1029" y="8265"/>
                    <a:pt x="1029" y="7858"/>
                  </a:cubicBezTo>
                  <a:cubicBezTo>
                    <a:pt x="514" y="7858"/>
                    <a:pt x="1029" y="7450"/>
                    <a:pt x="514" y="7043"/>
                  </a:cubicBezTo>
                  <a:cubicBezTo>
                    <a:pt x="514" y="8673"/>
                    <a:pt x="0" y="10303"/>
                    <a:pt x="0" y="11933"/>
                  </a:cubicBezTo>
                  <a:cubicBezTo>
                    <a:pt x="0" y="12749"/>
                    <a:pt x="514" y="13564"/>
                    <a:pt x="514" y="14379"/>
                  </a:cubicBezTo>
                  <a:cubicBezTo>
                    <a:pt x="514" y="14379"/>
                    <a:pt x="0" y="14786"/>
                    <a:pt x="0" y="15194"/>
                  </a:cubicBezTo>
                  <a:cubicBezTo>
                    <a:pt x="0" y="15194"/>
                    <a:pt x="514" y="15194"/>
                    <a:pt x="514" y="15194"/>
                  </a:cubicBezTo>
                  <a:cubicBezTo>
                    <a:pt x="1029" y="15601"/>
                    <a:pt x="1029" y="15601"/>
                    <a:pt x="1029" y="15601"/>
                  </a:cubicBezTo>
                  <a:cubicBezTo>
                    <a:pt x="1029" y="15601"/>
                    <a:pt x="514" y="14786"/>
                    <a:pt x="1029" y="14786"/>
                  </a:cubicBezTo>
                  <a:cubicBezTo>
                    <a:pt x="1029" y="15194"/>
                    <a:pt x="1543" y="15601"/>
                    <a:pt x="1543" y="15601"/>
                  </a:cubicBezTo>
                  <a:cubicBezTo>
                    <a:pt x="2571" y="16009"/>
                    <a:pt x="2571" y="15601"/>
                    <a:pt x="2571" y="16416"/>
                  </a:cubicBezTo>
                  <a:cubicBezTo>
                    <a:pt x="2571" y="16416"/>
                    <a:pt x="3086" y="17639"/>
                    <a:pt x="3086" y="17639"/>
                  </a:cubicBezTo>
                  <a:cubicBezTo>
                    <a:pt x="2571" y="18047"/>
                    <a:pt x="2057" y="17639"/>
                    <a:pt x="2571" y="17639"/>
                  </a:cubicBezTo>
                  <a:cubicBezTo>
                    <a:pt x="2057" y="17232"/>
                    <a:pt x="1543" y="18047"/>
                    <a:pt x="2057" y="18047"/>
                  </a:cubicBezTo>
                  <a:cubicBezTo>
                    <a:pt x="2057" y="18454"/>
                    <a:pt x="2057" y="18047"/>
                    <a:pt x="2057" y="17639"/>
                  </a:cubicBezTo>
                  <a:cubicBezTo>
                    <a:pt x="2571" y="17639"/>
                    <a:pt x="2571" y="17639"/>
                    <a:pt x="3086" y="17639"/>
                  </a:cubicBezTo>
                  <a:cubicBezTo>
                    <a:pt x="2571" y="18047"/>
                    <a:pt x="2571" y="18454"/>
                    <a:pt x="2571" y="18862"/>
                  </a:cubicBezTo>
                  <a:cubicBezTo>
                    <a:pt x="2571" y="18862"/>
                    <a:pt x="2571" y="19269"/>
                    <a:pt x="2571" y="19269"/>
                  </a:cubicBezTo>
                  <a:cubicBezTo>
                    <a:pt x="3086" y="19677"/>
                    <a:pt x="3600" y="19269"/>
                    <a:pt x="4114" y="19269"/>
                  </a:cubicBezTo>
                  <a:cubicBezTo>
                    <a:pt x="4114" y="19677"/>
                    <a:pt x="5143" y="19677"/>
                    <a:pt x="5143" y="19677"/>
                  </a:cubicBezTo>
                  <a:cubicBezTo>
                    <a:pt x="5657" y="19677"/>
                    <a:pt x="5143" y="20084"/>
                    <a:pt x="5657" y="20084"/>
                  </a:cubicBezTo>
                  <a:cubicBezTo>
                    <a:pt x="5657" y="20084"/>
                    <a:pt x="5657" y="20084"/>
                    <a:pt x="6171" y="20084"/>
                  </a:cubicBezTo>
                  <a:cubicBezTo>
                    <a:pt x="6171" y="20084"/>
                    <a:pt x="6171" y="20084"/>
                    <a:pt x="6171" y="20084"/>
                  </a:cubicBezTo>
                  <a:cubicBezTo>
                    <a:pt x="6686" y="19677"/>
                    <a:pt x="6686" y="19677"/>
                    <a:pt x="7200" y="19269"/>
                  </a:cubicBezTo>
                  <a:cubicBezTo>
                    <a:pt x="7200" y="19269"/>
                    <a:pt x="7200" y="19269"/>
                    <a:pt x="7200" y="19269"/>
                  </a:cubicBezTo>
                  <a:cubicBezTo>
                    <a:pt x="7714" y="19269"/>
                    <a:pt x="7200" y="19269"/>
                    <a:pt x="7200" y="19269"/>
                  </a:cubicBezTo>
                  <a:cubicBezTo>
                    <a:pt x="7200" y="19677"/>
                    <a:pt x="7200" y="19677"/>
                    <a:pt x="7714" y="19677"/>
                  </a:cubicBezTo>
                  <a:cubicBezTo>
                    <a:pt x="7714" y="19677"/>
                    <a:pt x="7714" y="20084"/>
                    <a:pt x="7714" y="19677"/>
                  </a:cubicBezTo>
                  <a:cubicBezTo>
                    <a:pt x="7714" y="19677"/>
                    <a:pt x="7714" y="19677"/>
                    <a:pt x="7714" y="19269"/>
                  </a:cubicBezTo>
                  <a:cubicBezTo>
                    <a:pt x="7714" y="19269"/>
                    <a:pt x="7714" y="19269"/>
                    <a:pt x="7714" y="19269"/>
                  </a:cubicBezTo>
                  <a:cubicBezTo>
                    <a:pt x="8229" y="19677"/>
                    <a:pt x="7714" y="18862"/>
                    <a:pt x="7714" y="18862"/>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29" name="Shape 2730">
              <a:extLst>
                <a:ext uri="{FF2B5EF4-FFF2-40B4-BE49-F238E27FC236}">
                  <a16:creationId xmlns:a16="http://schemas.microsoft.com/office/drawing/2014/main" id="{1F36B7FE-1026-4728-89DB-C143C022E619}"/>
                </a:ext>
              </a:extLst>
            </p:cNvPr>
            <p:cNvSpPr/>
            <p:nvPr/>
          </p:nvSpPr>
          <p:spPr>
            <a:xfrm>
              <a:off x="3860613" y="9865370"/>
              <a:ext cx="886626" cy="513274"/>
            </a:xfrm>
            <a:custGeom>
              <a:avLst/>
              <a:gdLst/>
              <a:ahLst/>
              <a:cxnLst>
                <a:cxn ang="0">
                  <a:pos x="wd2" y="hd2"/>
                </a:cxn>
                <a:cxn ang="5400000">
                  <a:pos x="wd2" y="hd2"/>
                </a:cxn>
                <a:cxn ang="10800000">
                  <a:pos x="wd2" y="hd2"/>
                </a:cxn>
                <a:cxn ang="16200000">
                  <a:pos x="wd2" y="hd2"/>
                </a:cxn>
              </a:cxnLst>
              <a:rect l="0" t="0" r="r" b="b"/>
              <a:pathLst>
                <a:path w="21351" h="21600" extrusionOk="0">
                  <a:moveTo>
                    <a:pt x="21257" y="13200"/>
                  </a:moveTo>
                  <a:cubicBezTo>
                    <a:pt x="21257" y="12000"/>
                    <a:pt x="21257" y="12000"/>
                    <a:pt x="20914" y="12000"/>
                  </a:cubicBezTo>
                  <a:cubicBezTo>
                    <a:pt x="20571" y="11400"/>
                    <a:pt x="20229" y="10800"/>
                    <a:pt x="20571" y="10800"/>
                  </a:cubicBezTo>
                  <a:cubicBezTo>
                    <a:pt x="20571" y="10200"/>
                    <a:pt x="20571" y="10200"/>
                    <a:pt x="20571" y="10200"/>
                  </a:cubicBezTo>
                  <a:cubicBezTo>
                    <a:pt x="20571" y="10200"/>
                    <a:pt x="20571" y="10200"/>
                    <a:pt x="20229" y="10200"/>
                  </a:cubicBezTo>
                  <a:cubicBezTo>
                    <a:pt x="20229" y="10200"/>
                    <a:pt x="19886" y="9600"/>
                    <a:pt x="19886" y="9600"/>
                  </a:cubicBezTo>
                  <a:cubicBezTo>
                    <a:pt x="19543" y="10200"/>
                    <a:pt x="19543" y="9600"/>
                    <a:pt x="19543" y="9600"/>
                  </a:cubicBezTo>
                  <a:cubicBezTo>
                    <a:pt x="19200" y="9600"/>
                    <a:pt x="19200" y="9600"/>
                    <a:pt x="18857" y="9600"/>
                  </a:cubicBezTo>
                  <a:cubicBezTo>
                    <a:pt x="18857" y="9000"/>
                    <a:pt x="19200" y="9000"/>
                    <a:pt x="18857" y="9000"/>
                  </a:cubicBezTo>
                  <a:cubicBezTo>
                    <a:pt x="18857" y="9000"/>
                    <a:pt x="18857" y="9000"/>
                    <a:pt x="18857" y="9000"/>
                  </a:cubicBezTo>
                  <a:cubicBezTo>
                    <a:pt x="18857" y="9000"/>
                    <a:pt x="18857" y="9000"/>
                    <a:pt x="18514" y="9000"/>
                  </a:cubicBezTo>
                  <a:cubicBezTo>
                    <a:pt x="18514" y="9600"/>
                    <a:pt x="18171" y="9600"/>
                    <a:pt x="18171" y="9000"/>
                  </a:cubicBezTo>
                  <a:cubicBezTo>
                    <a:pt x="17829" y="9000"/>
                    <a:pt x="17829" y="8400"/>
                    <a:pt x="17829" y="8400"/>
                  </a:cubicBezTo>
                  <a:cubicBezTo>
                    <a:pt x="17829" y="8400"/>
                    <a:pt x="17143" y="8400"/>
                    <a:pt x="17486" y="7800"/>
                  </a:cubicBezTo>
                  <a:cubicBezTo>
                    <a:pt x="17486" y="7800"/>
                    <a:pt x="17829" y="7800"/>
                    <a:pt x="17829" y="7800"/>
                  </a:cubicBezTo>
                  <a:cubicBezTo>
                    <a:pt x="17829" y="7200"/>
                    <a:pt x="17829" y="7200"/>
                    <a:pt x="17829" y="7200"/>
                  </a:cubicBezTo>
                  <a:cubicBezTo>
                    <a:pt x="17829" y="7200"/>
                    <a:pt x="17829" y="6600"/>
                    <a:pt x="17829" y="6600"/>
                  </a:cubicBezTo>
                  <a:cubicBezTo>
                    <a:pt x="17829" y="6600"/>
                    <a:pt x="17829" y="6600"/>
                    <a:pt x="17829" y="6600"/>
                  </a:cubicBezTo>
                  <a:cubicBezTo>
                    <a:pt x="17486" y="6600"/>
                    <a:pt x="17486" y="7200"/>
                    <a:pt x="17486" y="7200"/>
                  </a:cubicBezTo>
                  <a:cubicBezTo>
                    <a:pt x="17143" y="7200"/>
                    <a:pt x="17143" y="7200"/>
                    <a:pt x="17143" y="7200"/>
                  </a:cubicBezTo>
                  <a:cubicBezTo>
                    <a:pt x="17143" y="7200"/>
                    <a:pt x="16800" y="7200"/>
                    <a:pt x="16800" y="7200"/>
                  </a:cubicBezTo>
                  <a:cubicBezTo>
                    <a:pt x="16800" y="7200"/>
                    <a:pt x="16800" y="6600"/>
                    <a:pt x="16800" y="7200"/>
                  </a:cubicBezTo>
                  <a:cubicBezTo>
                    <a:pt x="16800" y="7200"/>
                    <a:pt x="16457" y="6600"/>
                    <a:pt x="16457" y="6600"/>
                  </a:cubicBezTo>
                  <a:cubicBezTo>
                    <a:pt x="16457" y="6600"/>
                    <a:pt x="16457" y="6600"/>
                    <a:pt x="16457" y="6600"/>
                  </a:cubicBezTo>
                  <a:cubicBezTo>
                    <a:pt x="16457" y="6600"/>
                    <a:pt x="16114" y="6000"/>
                    <a:pt x="16114" y="6000"/>
                  </a:cubicBezTo>
                  <a:cubicBezTo>
                    <a:pt x="16114" y="6000"/>
                    <a:pt x="15429" y="5400"/>
                    <a:pt x="15429" y="5400"/>
                  </a:cubicBezTo>
                  <a:cubicBezTo>
                    <a:pt x="14743" y="5400"/>
                    <a:pt x="15771" y="7200"/>
                    <a:pt x="15429" y="7200"/>
                  </a:cubicBezTo>
                  <a:cubicBezTo>
                    <a:pt x="15429" y="7200"/>
                    <a:pt x="15429" y="7200"/>
                    <a:pt x="15086" y="7800"/>
                  </a:cubicBezTo>
                  <a:cubicBezTo>
                    <a:pt x="14743" y="7800"/>
                    <a:pt x="14743" y="9000"/>
                    <a:pt x="14057" y="7800"/>
                  </a:cubicBezTo>
                  <a:cubicBezTo>
                    <a:pt x="14057" y="7800"/>
                    <a:pt x="14057" y="7200"/>
                    <a:pt x="13714" y="6600"/>
                  </a:cubicBezTo>
                  <a:cubicBezTo>
                    <a:pt x="13714" y="6600"/>
                    <a:pt x="13714" y="6600"/>
                    <a:pt x="13371" y="6600"/>
                  </a:cubicBezTo>
                  <a:cubicBezTo>
                    <a:pt x="13371" y="6600"/>
                    <a:pt x="13371" y="6000"/>
                    <a:pt x="13371" y="6000"/>
                  </a:cubicBezTo>
                  <a:cubicBezTo>
                    <a:pt x="13371" y="6000"/>
                    <a:pt x="13371" y="6000"/>
                    <a:pt x="13029" y="6000"/>
                  </a:cubicBezTo>
                  <a:cubicBezTo>
                    <a:pt x="13029" y="6000"/>
                    <a:pt x="13029" y="5400"/>
                    <a:pt x="13029" y="5400"/>
                  </a:cubicBezTo>
                  <a:cubicBezTo>
                    <a:pt x="13029" y="4800"/>
                    <a:pt x="13371" y="5400"/>
                    <a:pt x="13371" y="4800"/>
                  </a:cubicBezTo>
                  <a:cubicBezTo>
                    <a:pt x="13714" y="4800"/>
                    <a:pt x="13714" y="4200"/>
                    <a:pt x="13714" y="4200"/>
                  </a:cubicBezTo>
                  <a:cubicBezTo>
                    <a:pt x="13714" y="4200"/>
                    <a:pt x="13371" y="3600"/>
                    <a:pt x="13371" y="3600"/>
                  </a:cubicBezTo>
                  <a:cubicBezTo>
                    <a:pt x="13029" y="3600"/>
                    <a:pt x="13029" y="3600"/>
                    <a:pt x="13029" y="3600"/>
                  </a:cubicBezTo>
                  <a:cubicBezTo>
                    <a:pt x="13029" y="3600"/>
                    <a:pt x="12686" y="3600"/>
                    <a:pt x="12686" y="3600"/>
                  </a:cubicBezTo>
                  <a:cubicBezTo>
                    <a:pt x="12686" y="3600"/>
                    <a:pt x="12343" y="4200"/>
                    <a:pt x="12343" y="4200"/>
                  </a:cubicBezTo>
                  <a:cubicBezTo>
                    <a:pt x="12343" y="3600"/>
                    <a:pt x="12343" y="3600"/>
                    <a:pt x="12343" y="3000"/>
                  </a:cubicBezTo>
                  <a:cubicBezTo>
                    <a:pt x="12000" y="3000"/>
                    <a:pt x="12000" y="3600"/>
                    <a:pt x="12000" y="3600"/>
                  </a:cubicBezTo>
                  <a:cubicBezTo>
                    <a:pt x="11657" y="3600"/>
                    <a:pt x="12000" y="3000"/>
                    <a:pt x="11657" y="3000"/>
                  </a:cubicBezTo>
                  <a:cubicBezTo>
                    <a:pt x="11657" y="3000"/>
                    <a:pt x="11657" y="3000"/>
                    <a:pt x="11314" y="3000"/>
                  </a:cubicBezTo>
                  <a:cubicBezTo>
                    <a:pt x="11314" y="3000"/>
                    <a:pt x="11314" y="3000"/>
                    <a:pt x="11314" y="2400"/>
                  </a:cubicBezTo>
                  <a:cubicBezTo>
                    <a:pt x="10971" y="2400"/>
                    <a:pt x="10971" y="2400"/>
                    <a:pt x="10629" y="2400"/>
                  </a:cubicBezTo>
                  <a:cubicBezTo>
                    <a:pt x="10629" y="2400"/>
                    <a:pt x="10286" y="2400"/>
                    <a:pt x="10286" y="2400"/>
                  </a:cubicBezTo>
                  <a:cubicBezTo>
                    <a:pt x="10286" y="2400"/>
                    <a:pt x="10286" y="2400"/>
                    <a:pt x="10286" y="2400"/>
                  </a:cubicBezTo>
                  <a:cubicBezTo>
                    <a:pt x="10286" y="2400"/>
                    <a:pt x="10286" y="1800"/>
                    <a:pt x="10286" y="1800"/>
                  </a:cubicBezTo>
                  <a:cubicBezTo>
                    <a:pt x="10286" y="1800"/>
                    <a:pt x="9943" y="1800"/>
                    <a:pt x="9943" y="1200"/>
                  </a:cubicBezTo>
                  <a:cubicBezTo>
                    <a:pt x="9943" y="1200"/>
                    <a:pt x="9943" y="1200"/>
                    <a:pt x="9943" y="600"/>
                  </a:cubicBezTo>
                  <a:cubicBezTo>
                    <a:pt x="9943" y="600"/>
                    <a:pt x="9943" y="600"/>
                    <a:pt x="9600" y="600"/>
                  </a:cubicBezTo>
                  <a:cubicBezTo>
                    <a:pt x="9600" y="600"/>
                    <a:pt x="9600" y="600"/>
                    <a:pt x="9600" y="600"/>
                  </a:cubicBezTo>
                  <a:cubicBezTo>
                    <a:pt x="9600" y="600"/>
                    <a:pt x="9600" y="600"/>
                    <a:pt x="9600" y="600"/>
                  </a:cubicBezTo>
                  <a:cubicBezTo>
                    <a:pt x="9600" y="600"/>
                    <a:pt x="9257" y="600"/>
                    <a:pt x="9257" y="600"/>
                  </a:cubicBezTo>
                  <a:cubicBezTo>
                    <a:pt x="8914" y="600"/>
                    <a:pt x="9257" y="1200"/>
                    <a:pt x="9257" y="1800"/>
                  </a:cubicBezTo>
                  <a:cubicBezTo>
                    <a:pt x="8914" y="1800"/>
                    <a:pt x="9257" y="1800"/>
                    <a:pt x="8914" y="1800"/>
                  </a:cubicBezTo>
                  <a:cubicBezTo>
                    <a:pt x="8914" y="1800"/>
                    <a:pt x="8914" y="1800"/>
                    <a:pt x="8571" y="1800"/>
                  </a:cubicBezTo>
                  <a:cubicBezTo>
                    <a:pt x="8571" y="1800"/>
                    <a:pt x="8571" y="2400"/>
                    <a:pt x="8229" y="2400"/>
                  </a:cubicBezTo>
                  <a:cubicBezTo>
                    <a:pt x="7886" y="1800"/>
                    <a:pt x="8229" y="1800"/>
                    <a:pt x="7886" y="1200"/>
                  </a:cubicBezTo>
                  <a:cubicBezTo>
                    <a:pt x="8229" y="1200"/>
                    <a:pt x="7886" y="1200"/>
                    <a:pt x="7886" y="1200"/>
                  </a:cubicBezTo>
                  <a:cubicBezTo>
                    <a:pt x="7886" y="1200"/>
                    <a:pt x="7886" y="1200"/>
                    <a:pt x="7886" y="1200"/>
                  </a:cubicBezTo>
                  <a:cubicBezTo>
                    <a:pt x="7886" y="1200"/>
                    <a:pt x="7886" y="1200"/>
                    <a:pt x="7886" y="600"/>
                  </a:cubicBezTo>
                  <a:cubicBezTo>
                    <a:pt x="7886" y="600"/>
                    <a:pt x="7543" y="600"/>
                    <a:pt x="7543" y="0"/>
                  </a:cubicBezTo>
                  <a:cubicBezTo>
                    <a:pt x="7543" y="600"/>
                    <a:pt x="7200" y="0"/>
                    <a:pt x="7200" y="0"/>
                  </a:cubicBezTo>
                  <a:cubicBezTo>
                    <a:pt x="6857" y="0"/>
                    <a:pt x="6514" y="600"/>
                    <a:pt x="6857" y="600"/>
                  </a:cubicBezTo>
                  <a:cubicBezTo>
                    <a:pt x="6857" y="1200"/>
                    <a:pt x="7200" y="1200"/>
                    <a:pt x="7200" y="1200"/>
                  </a:cubicBezTo>
                  <a:cubicBezTo>
                    <a:pt x="7200" y="1800"/>
                    <a:pt x="6857" y="1800"/>
                    <a:pt x="6857" y="1800"/>
                  </a:cubicBezTo>
                  <a:cubicBezTo>
                    <a:pt x="6514" y="1800"/>
                    <a:pt x="6171" y="2400"/>
                    <a:pt x="6171" y="2400"/>
                  </a:cubicBezTo>
                  <a:cubicBezTo>
                    <a:pt x="5829" y="2400"/>
                    <a:pt x="5829" y="2400"/>
                    <a:pt x="5829" y="2400"/>
                  </a:cubicBezTo>
                  <a:cubicBezTo>
                    <a:pt x="5486" y="3000"/>
                    <a:pt x="5486" y="3000"/>
                    <a:pt x="5486" y="3000"/>
                  </a:cubicBezTo>
                  <a:cubicBezTo>
                    <a:pt x="5143" y="3000"/>
                    <a:pt x="4800" y="3000"/>
                    <a:pt x="4457" y="3000"/>
                  </a:cubicBezTo>
                  <a:cubicBezTo>
                    <a:pt x="4457" y="3000"/>
                    <a:pt x="4457" y="3600"/>
                    <a:pt x="4457" y="3600"/>
                  </a:cubicBezTo>
                  <a:cubicBezTo>
                    <a:pt x="4457" y="4200"/>
                    <a:pt x="4457" y="3600"/>
                    <a:pt x="4114" y="4200"/>
                  </a:cubicBezTo>
                  <a:cubicBezTo>
                    <a:pt x="4114" y="4200"/>
                    <a:pt x="4114" y="3600"/>
                    <a:pt x="4114" y="3600"/>
                  </a:cubicBezTo>
                  <a:cubicBezTo>
                    <a:pt x="3771" y="4200"/>
                    <a:pt x="3771" y="4200"/>
                    <a:pt x="3771" y="4200"/>
                  </a:cubicBezTo>
                  <a:cubicBezTo>
                    <a:pt x="3771" y="4200"/>
                    <a:pt x="3771" y="4200"/>
                    <a:pt x="3771" y="4200"/>
                  </a:cubicBezTo>
                  <a:cubicBezTo>
                    <a:pt x="3429" y="4200"/>
                    <a:pt x="3429" y="4800"/>
                    <a:pt x="3429" y="4800"/>
                  </a:cubicBezTo>
                  <a:cubicBezTo>
                    <a:pt x="3429" y="4800"/>
                    <a:pt x="3086" y="4800"/>
                    <a:pt x="3086" y="4800"/>
                  </a:cubicBezTo>
                  <a:cubicBezTo>
                    <a:pt x="2743" y="5400"/>
                    <a:pt x="3086" y="5400"/>
                    <a:pt x="2743" y="5400"/>
                  </a:cubicBezTo>
                  <a:cubicBezTo>
                    <a:pt x="2743" y="6000"/>
                    <a:pt x="2400" y="5400"/>
                    <a:pt x="2400" y="5400"/>
                  </a:cubicBezTo>
                  <a:cubicBezTo>
                    <a:pt x="2057" y="5400"/>
                    <a:pt x="2057" y="6000"/>
                    <a:pt x="2057" y="6000"/>
                  </a:cubicBezTo>
                  <a:cubicBezTo>
                    <a:pt x="1714" y="6000"/>
                    <a:pt x="1371" y="6000"/>
                    <a:pt x="1371" y="6000"/>
                  </a:cubicBezTo>
                  <a:cubicBezTo>
                    <a:pt x="1029" y="6000"/>
                    <a:pt x="1029" y="6600"/>
                    <a:pt x="1029" y="6600"/>
                  </a:cubicBezTo>
                  <a:cubicBezTo>
                    <a:pt x="1029" y="6600"/>
                    <a:pt x="686" y="7200"/>
                    <a:pt x="686" y="7200"/>
                  </a:cubicBezTo>
                  <a:cubicBezTo>
                    <a:pt x="686" y="7800"/>
                    <a:pt x="686" y="8400"/>
                    <a:pt x="343" y="7200"/>
                  </a:cubicBezTo>
                  <a:cubicBezTo>
                    <a:pt x="343" y="7200"/>
                    <a:pt x="343" y="7200"/>
                    <a:pt x="343" y="7200"/>
                  </a:cubicBezTo>
                  <a:cubicBezTo>
                    <a:pt x="343" y="6600"/>
                    <a:pt x="343" y="6600"/>
                    <a:pt x="0" y="6600"/>
                  </a:cubicBezTo>
                  <a:cubicBezTo>
                    <a:pt x="343" y="6600"/>
                    <a:pt x="0" y="7200"/>
                    <a:pt x="0" y="7200"/>
                  </a:cubicBezTo>
                  <a:cubicBezTo>
                    <a:pt x="0" y="7200"/>
                    <a:pt x="343" y="7200"/>
                    <a:pt x="343" y="7800"/>
                  </a:cubicBezTo>
                  <a:cubicBezTo>
                    <a:pt x="343" y="7800"/>
                    <a:pt x="343" y="8400"/>
                    <a:pt x="343" y="8400"/>
                  </a:cubicBezTo>
                  <a:cubicBezTo>
                    <a:pt x="686" y="9000"/>
                    <a:pt x="686" y="9000"/>
                    <a:pt x="686" y="9000"/>
                  </a:cubicBezTo>
                  <a:cubicBezTo>
                    <a:pt x="686" y="9000"/>
                    <a:pt x="1029" y="9000"/>
                    <a:pt x="1029" y="9600"/>
                  </a:cubicBezTo>
                  <a:cubicBezTo>
                    <a:pt x="1029" y="9600"/>
                    <a:pt x="1029" y="9600"/>
                    <a:pt x="1029" y="9600"/>
                  </a:cubicBezTo>
                  <a:cubicBezTo>
                    <a:pt x="1371" y="9600"/>
                    <a:pt x="1029" y="9600"/>
                    <a:pt x="1029" y="9600"/>
                  </a:cubicBezTo>
                  <a:cubicBezTo>
                    <a:pt x="1371" y="10200"/>
                    <a:pt x="1371" y="9600"/>
                    <a:pt x="1371" y="10200"/>
                  </a:cubicBezTo>
                  <a:cubicBezTo>
                    <a:pt x="1371" y="10800"/>
                    <a:pt x="1371" y="10800"/>
                    <a:pt x="1029" y="10800"/>
                  </a:cubicBezTo>
                  <a:cubicBezTo>
                    <a:pt x="1029" y="10800"/>
                    <a:pt x="1029" y="11400"/>
                    <a:pt x="1029" y="11400"/>
                  </a:cubicBezTo>
                  <a:cubicBezTo>
                    <a:pt x="1029" y="11400"/>
                    <a:pt x="1029" y="12000"/>
                    <a:pt x="1029" y="12000"/>
                  </a:cubicBezTo>
                  <a:cubicBezTo>
                    <a:pt x="1371" y="12000"/>
                    <a:pt x="1371" y="12600"/>
                    <a:pt x="1371" y="12600"/>
                  </a:cubicBezTo>
                  <a:cubicBezTo>
                    <a:pt x="1371" y="13200"/>
                    <a:pt x="1371" y="13200"/>
                    <a:pt x="1714" y="13200"/>
                  </a:cubicBezTo>
                  <a:cubicBezTo>
                    <a:pt x="1714" y="13200"/>
                    <a:pt x="1714" y="13200"/>
                    <a:pt x="1714" y="13200"/>
                  </a:cubicBezTo>
                  <a:cubicBezTo>
                    <a:pt x="1714" y="13800"/>
                    <a:pt x="1714" y="13800"/>
                    <a:pt x="1714" y="13800"/>
                  </a:cubicBezTo>
                  <a:cubicBezTo>
                    <a:pt x="2057" y="14400"/>
                    <a:pt x="2057" y="15000"/>
                    <a:pt x="2400" y="15000"/>
                  </a:cubicBezTo>
                  <a:cubicBezTo>
                    <a:pt x="2400" y="14400"/>
                    <a:pt x="3086" y="16200"/>
                    <a:pt x="3086" y="16200"/>
                  </a:cubicBezTo>
                  <a:cubicBezTo>
                    <a:pt x="3429" y="16800"/>
                    <a:pt x="3429" y="16800"/>
                    <a:pt x="3771" y="16800"/>
                  </a:cubicBezTo>
                  <a:cubicBezTo>
                    <a:pt x="4114" y="17400"/>
                    <a:pt x="4114" y="17400"/>
                    <a:pt x="4114" y="17400"/>
                  </a:cubicBezTo>
                  <a:cubicBezTo>
                    <a:pt x="4114" y="18000"/>
                    <a:pt x="4114" y="18000"/>
                    <a:pt x="4457" y="18000"/>
                  </a:cubicBezTo>
                  <a:cubicBezTo>
                    <a:pt x="4457" y="17400"/>
                    <a:pt x="5486" y="19800"/>
                    <a:pt x="5486" y="19800"/>
                  </a:cubicBezTo>
                  <a:cubicBezTo>
                    <a:pt x="5829" y="20400"/>
                    <a:pt x="6171" y="20400"/>
                    <a:pt x="6171" y="20400"/>
                  </a:cubicBezTo>
                  <a:cubicBezTo>
                    <a:pt x="6171" y="21000"/>
                    <a:pt x="6171" y="21000"/>
                    <a:pt x="6514" y="21000"/>
                  </a:cubicBezTo>
                  <a:cubicBezTo>
                    <a:pt x="6514" y="21000"/>
                    <a:pt x="6857" y="21600"/>
                    <a:pt x="7200" y="21600"/>
                  </a:cubicBezTo>
                  <a:cubicBezTo>
                    <a:pt x="7200" y="21600"/>
                    <a:pt x="7200" y="21000"/>
                    <a:pt x="7543" y="21000"/>
                  </a:cubicBezTo>
                  <a:cubicBezTo>
                    <a:pt x="7543" y="21000"/>
                    <a:pt x="7543" y="21000"/>
                    <a:pt x="7543" y="21000"/>
                  </a:cubicBezTo>
                  <a:cubicBezTo>
                    <a:pt x="7886" y="21000"/>
                    <a:pt x="7886" y="21000"/>
                    <a:pt x="7886" y="21000"/>
                  </a:cubicBezTo>
                  <a:cubicBezTo>
                    <a:pt x="8229" y="21000"/>
                    <a:pt x="8229" y="21600"/>
                    <a:pt x="8229" y="21000"/>
                  </a:cubicBezTo>
                  <a:cubicBezTo>
                    <a:pt x="8229" y="20400"/>
                    <a:pt x="8229" y="20400"/>
                    <a:pt x="8571" y="19800"/>
                  </a:cubicBezTo>
                  <a:cubicBezTo>
                    <a:pt x="8571" y="19800"/>
                    <a:pt x="8571" y="19800"/>
                    <a:pt x="8571" y="19800"/>
                  </a:cubicBezTo>
                  <a:cubicBezTo>
                    <a:pt x="8914" y="19800"/>
                    <a:pt x="8914" y="19800"/>
                    <a:pt x="8914" y="19800"/>
                  </a:cubicBezTo>
                  <a:cubicBezTo>
                    <a:pt x="9257" y="19200"/>
                    <a:pt x="8914" y="18600"/>
                    <a:pt x="9257" y="18600"/>
                  </a:cubicBezTo>
                  <a:cubicBezTo>
                    <a:pt x="9257" y="18000"/>
                    <a:pt x="9257" y="18000"/>
                    <a:pt x="9257" y="18000"/>
                  </a:cubicBezTo>
                  <a:cubicBezTo>
                    <a:pt x="9600" y="17400"/>
                    <a:pt x="9600" y="18000"/>
                    <a:pt x="9600" y="18000"/>
                  </a:cubicBezTo>
                  <a:cubicBezTo>
                    <a:pt x="9943" y="18000"/>
                    <a:pt x="9943" y="18000"/>
                    <a:pt x="9943" y="18000"/>
                  </a:cubicBezTo>
                  <a:cubicBezTo>
                    <a:pt x="10286" y="18000"/>
                    <a:pt x="10971" y="18600"/>
                    <a:pt x="11314" y="18600"/>
                  </a:cubicBezTo>
                  <a:cubicBezTo>
                    <a:pt x="11657" y="19200"/>
                    <a:pt x="11657" y="18600"/>
                    <a:pt x="11657" y="18600"/>
                  </a:cubicBezTo>
                  <a:cubicBezTo>
                    <a:pt x="12000" y="18600"/>
                    <a:pt x="12000" y="19200"/>
                    <a:pt x="12000" y="19200"/>
                  </a:cubicBezTo>
                  <a:cubicBezTo>
                    <a:pt x="12000" y="19200"/>
                    <a:pt x="12000" y="19200"/>
                    <a:pt x="12000" y="19200"/>
                  </a:cubicBezTo>
                  <a:cubicBezTo>
                    <a:pt x="12343" y="19200"/>
                    <a:pt x="12343" y="19800"/>
                    <a:pt x="12686" y="19800"/>
                  </a:cubicBezTo>
                  <a:cubicBezTo>
                    <a:pt x="13029" y="19800"/>
                    <a:pt x="13371" y="19800"/>
                    <a:pt x="13714" y="19800"/>
                  </a:cubicBezTo>
                  <a:cubicBezTo>
                    <a:pt x="13714" y="19800"/>
                    <a:pt x="13714" y="19200"/>
                    <a:pt x="14057" y="19200"/>
                  </a:cubicBezTo>
                  <a:cubicBezTo>
                    <a:pt x="14057" y="19200"/>
                    <a:pt x="14400" y="19200"/>
                    <a:pt x="14400" y="19800"/>
                  </a:cubicBezTo>
                  <a:cubicBezTo>
                    <a:pt x="14400" y="19800"/>
                    <a:pt x="14400" y="19800"/>
                    <a:pt x="14400" y="19800"/>
                  </a:cubicBezTo>
                  <a:cubicBezTo>
                    <a:pt x="14743" y="19800"/>
                    <a:pt x="14743" y="19800"/>
                    <a:pt x="15086" y="20400"/>
                  </a:cubicBezTo>
                  <a:cubicBezTo>
                    <a:pt x="15086" y="20400"/>
                    <a:pt x="15086" y="20400"/>
                    <a:pt x="15086" y="20400"/>
                  </a:cubicBezTo>
                  <a:cubicBezTo>
                    <a:pt x="15429" y="20400"/>
                    <a:pt x="15086" y="21000"/>
                    <a:pt x="15429" y="21000"/>
                  </a:cubicBezTo>
                  <a:cubicBezTo>
                    <a:pt x="15429" y="20400"/>
                    <a:pt x="15771" y="18600"/>
                    <a:pt x="16457" y="19200"/>
                  </a:cubicBezTo>
                  <a:cubicBezTo>
                    <a:pt x="16457" y="19200"/>
                    <a:pt x="16457" y="19200"/>
                    <a:pt x="16800" y="19200"/>
                  </a:cubicBezTo>
                  <a:cubicBezTo>
                    <a:pt x="16800" y="19200"/>
                    <a:pt x="16800" y="19200"/>
                    <a:pt x="17143" y="19200"/>
                  </a:cubicBezTo>
                  <a:cubicBezTo>
                    <a:pt x="17143" y="19200"/>
                    <a:pt x="17143" y="19200"/>
                    <a:pt x="17143" y="19200"/>
                  </a:cubicBezTo>
                  <a:cubicBezTo>
                    <a:pt x="17143" y="19200"/>
                    <a:pt x="17143" y="19200"/>
                    <a:pt x="17486" y="19200"/>
                  </a:cubicBezTo>
                  <a:cubicBezTo>
                    <a:pt x="17486" y="19200"/>
                    <a:pt x="17829" y="19200"/>
                    <a:pt x="17829" y="18600"/>
                  </a:cubicBezTo>
                  <a:cubicBezTo>
                    <a:pt x="17829" y="18600"/>
                    <a:pt x="18171" y="18600"/>
                    <a:pt x="18171" y="18600"/>
                  </a:cubicBezTo>
                  <a:cubicBezTo>
                    <a:pt x="18171" y="18000"/>
                    <a:pt x="18171" y="18600"/>
                    <a:pt x="18514" y="18000"/>
                  </a:cubicBezTo>
                  <a:cubicBezTo>
                    <a:pt x="18514" y="18000"/>
                    <a:pt x="18514" y="18000"/>
                    <a:pt x="18514" y="17400"/>
                  </a:cubicBezTo>
                  <a:cubicBezTo>
                    <a:pt x="18857" y="17400"/>
                    <a:pt x="18857" y="17400"/>
                    <a:pt x="18857" y="17400"/>
                  </a:cubicBezTo>
                  <a:cubicBezTo>
                    <a:pt x="19200" y="16800"/>
                    <a:pt x="19200" y="16200"/>
                    <a:pt x="19200" y="15600"/>
                  </a:cubicBezTo>
                  <a:cubicBezTo>
                    <a:pt x="19543" y="15000"/>
                    <a:pt x="20229" y="15000"/>
                    <a:pt x="19886" y="14400"/>
                  </a:cubicBezTo>
                  <a:cubicBezTo>
                    <a:pt x="20229" y="14400"/>
                    <a:pt x="20229" y="14400"/>
                    <a:pt x="20229" y="13800"/>
                  </a:cubicBezTo>
                  <a:cubicBezTo>
                    <a:pt x="20571" y="13800"/>
                    <a:pt x="20229" y="13800"/>
                    <a:pt x="20571" y="13800"/>
                  </a:cubicBezTo>
                  <a:cubicBezTo>
                    <a:pt x="20914" y="13800"/>
                    <a:pt x="21600" y="13800"/>
                    <a:pt x="21257" y="13200"/>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30" name="Shape 2731">
              <a:extLst>
                <a:ext uri="{FF2B5EF4-FFF2-40B4-BE49-F238E27FC236}">
                  <a16:creationId xmlns:a16="http://schemas.microsoft.com/office/drawing/2014/main" id="{5C138426-66C1-4FD4-9821-EE1D08ED1D00}"/>
                </a:ext>
              </a:extLst>
            </p:cNvPr>
            <p:cNvSpPr/>
            <p:nvPr/>
          </p:nvSpPr>
          <p:spPr>
            <a:xfrm>
              <a:off x="6519560" y="12653489"/>
              <a:ext cx="303588" cy="184381"/>
            </a:xfrm>
            <a:custGeom>
              <a:avLst/>
              <a:gdLst/>
              <a:ahLst/>
              <a:cxnLst>
                <a:cxn ang="0">
                  <a:pos x="wd2" y="hd2"/>
                </a:cxn>
                <a:cxn ang="5400000">
                  <a:pos x="wd2" y="hd2"/>
                </a:cxn>
                <a:cxn ang="10800000">
                  <a:pos x="wd2" y="hd2"/>
                </a:cxn>
                <a:cxn ang="16200000">
                  <a:pos x="wd2" y="hd2"/>
                </a:cxn>
              </a:cxnLst>
              <a:rect l="0" t="0" r="r" b="b"/>
              <a:pathLst>
                <a:path w="21055" h="21600" extrusionOk="0">
                  <a:moveTo>
                    <a:pt x="21055" y="0"/>
                  </a:moveTo>
                  <a:cubicBezTo>
                    <a:pt x="19091" y="1662"/>
                    <a:pt x="18110" y="3323"/>
                    <a:pt x="17128" y="3323"/>
                  </a:cubicBezTo>
                  <a:cubicBezTo>
                    <a:pt x="16146" y="4985"/>
                    <a:pt x="14182" y="4985"/>
                    <a:pt x="13200" y="6646"/>
                  </a:cubicBezTo>
                  <a:cubicBezTo>
                    <a:pt x="13200" y="6646"/>
                    <a:pt x="13200" y="6646"/>
                    <a:pt x="12219" y="6646"/>
                  </a:cubicBezTo>
                  <a:cubicBezTo>
                    <a:pt x="11237" y="6646"/>
                    <a:pt x="10255" y="6646"/>
                    <a:pt x="10255" y="6646"/>
                  </a:cubicBezTo>
                  <a:cubicBezTo>
                    <a:pt x="8291" y="6646"/>
                    <a:pt x="7310" y="6646"/>
                    <a:pt x="5346" y="6646"/>
                  </a:cubicBezTo>
                  <a:cubicBezTo>
                    <a:pt x="5346" y="6646"/>
                    <a:pt x="6328" y="9969"/>
                    <a:pt x="5346" y="9969"/>
                  </a:cubicBezTo>
                  <a:cubicBezTo>
                    <a:pt x="4364" y="11631"/>
                    <a:pt x="3382" y="9969"/>
                    <a:pt x="3382" y="9969"/>
                  </a:cubicBezTo>
                  <a:cubicBezTo>
                    <a:pt x="2400" y="9969"/>
                    <a:pt x="2400" y="11631"/>
                    <a:pt x="1419" y="11631"/>
                  </a:cubicBezTo>
                  <a:cubicBezTo>
                    <a:pt x="437" y="13292"/>
                    <a:pt x="437" y="11631"/>
                    <a:pt x="437" y="11631"/>
                  </a:cubicBezTo>
                  <a:cubicBezTo>
                    <a:pt x="-545" y="11631"/>
                    <a:pt x="437" y="14954"/>
                    <a:pt x="437" y="14954"/>
                  </a:cubicBezTo>
                  <a:cubicBezTo>
                    <a:pt x="437" y="16615"/>
                    <a:pt x="1419" y="18277"/>
                    <a:pt x="1419" y="18277"/>
                  </a:cubicBezTo>
                  <a:cubicBezTo>
                    <a:pt x="2400" y="19938"/>
                    <a:pt x="3382" y="19938"/>
                    <a:pt x="4364" y="19938"/>
                  </a:cubicBezTo>
                  <a:cubicBezTo>
                    <a:pt x="5346" y="19938"/>
                    <a:pt x="6328" y="19938"/>
                    <a:pt x="6328" y="21600"/>
                  </a:cubicBezTo>
                  <a:cubicBezTo>
                    <a:pt x="6328" y="21600"/>
                    <a:pt x="6328" y="21600"/>
                    <a:pt x="6328" y="21600"/>
                  </a:cubicBezTo>
                  <a:cubicBezTo>
                    <a:pt x="5346" y="18277"/>
                    <a:pt x="10255" y="19938"/>
                    <a:pt x="10255" y="18277"/>
                  </a:cubicBezTo>
                  <a:cubicBezTo>
                    <a:pt x="10255" y="18277"/>
                    <a:pt x="12219" y="16615"/>
                    <a:pt x="12219" y="16615"/>
                  </a:cubicBezTo>
                  <a:cubicBezTo>
                    <a:pt x="12219" y="16615"/>
                    <a:pt x="12219" y="14954"/>
                    <a:pt x="13200" y="13292"/>
                  </a:cubicBezTo>
                  <a:cubicBezTo>
                    <a:pt x="13200" y="13292"/>
                    <a:pt x="14182" y="14954"/>
                    <a:pt x="14182" y="14954"/>
                  </a:cubicBezTo>
                  <a:cubicBezTo>
                    <a:pt x="15164" y="14954"/>
                    <a:pt x="15164" y="13292"/>
                    <a:pt x="16146" y="13292"/>
                  </a:cubicBezTo>
                  <a:cubicBezTo>
                    <a:pt x="16146" y="13292"/>
                    <a:pt x="16146" y="14954"/>
                    <a:pt x="16146" y="14954"/>
                  </a:cubicBezTo>
                  <a:cubicBezTo>
                    <a:pt x="16146" y="13292"/>
                    <a:pt x="15164" y="11631"/>
                    <a:pt x="15164" y="9969"/>
                  </a:cubicBezTo>
                  <a:cubicBezTo>
                    <a:pt x="14182" y="9969"/>
                    <a:pt x="14182" y="8308"/>
                    <a:pt x="15164" y="8308"/>
                  </a:cubicBezTo>
                  <a:cubicBezTo>
                    <a:pt x="15164" y="6646"/>
                    <a:pt x="15164" y="8308"/>
                    <a:pt x="16146" y="8308"/>
                  </a:cubicBezTo>
                  <a:cubicBezTo>
                    <a:pt x="17128" y="6646"/>
                    <a:pt x="18110" y="4985"/>
                    <a:pt x="19091" y="3323"/>
                  </a:cubicBezTo>
                  <a:cubicBezTo>
                    <a:pt x="20073" y="3323"/>
                    <a:pt x="21055" y="1662"/>
                    <a:pt x="21055" y="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31" name="Shape 2732">
              <a:extLst>
                <a:ext uri="{FF2B5EF4-FFF2-40B4-BE49-F238E27FC236}">
                  <a16:creationId xmlns:a16="http://schemas.microsoft.com/office/drawing/2014/main" id="{A996D826-A7A2-49A8-BD5F-88EA9C5DBF50}"/>
                </a:ext>
              </a:extLst>
            </p:cNvPr>
            <p:cNvSpPr/>
            <p:nvPr/>
          </p:nvSpPr>
          <p:spPr>
            <a:xfrm>
              <a:off x="4044993" y="10765905"/>
              <a:ext cx="784861" cy="763867"/>
            </a:xfrm>
            <a:custGeom>
              <a:avLst/>
              <a:gdLst/>
              <a:ahLst/>
              <a:cxnLst>
                <a:cxn ang="0">
                  <a:pos x="wd2" y="hd2"/>
                </a:cxn>
                <a:cxn ang="5400000">
                  <a:pos x="wd2" y="hd2"/>
                </a:cxn>
                <a:cxn ang="10800000">
                  <a:pos x="wd2" y="hd2"/>
                </a:cxn>
                <a:cxn ang="16200000">
                  <a:pos x="wd2" y="hd2"/>
                </a:cxn>
              </a:cxnLst>
              <a:rect l="0" t="0" r="r" b="b"/>
              <a:pathLst>
                <a:path w="21600" h="21500" extrusionOk="0">
                  <a:moveTo>
                    <a:pt x="13353" y="18700"/>
                  </a:moveTo>
                  <a:cubicBezTo>
                    <a:pt x="12960" y="18300"/>
                    <a:pt x="12567" y="18700"/>
                    <a:pt x="12175" y="18700"/>
                  </a:cubicBezTo>
                  <a:cubicBezTo>
                    <a:pt x="12175" y="18700"/>
                    <a:pt x="11782" y="18300"/>
                    <a:pt x="11389" y="18300"/>
                  </a:cubicBezTo>
                  <a:cubicBezTo>
                    <a:pt x="11389" y="18300"/>
                    <a:pt x="11389" y="18700"/>
                    <a:pt x="11782" y="18700"/>
                  </a:cubicBezTo>
                  <a:cubicBezTo>
                    <a:pt x="11782" y="18700"/>
                    <a:pt x="11389" y="18700"/>
                    <a:pt x="11389" y="18700"/>
                  </a:cubicBezTo>
                  <a:cubicBezTo>
                    <a:pt x="11782" y="19100"/>
                    <a:pt x="12960" y="18700"/>
                    <a:pt x="13353" y="18700"/>
                  </a:cubicBezTo>
                  <a:cubicBezTo>
                    <a:pt x="13353" y="18700"/>
                    <a:pt x="13353" y="18700"/>
                    <a:pt x="13353" y="18700"/>
                  </a:cubicBezTo>
                  <a:close/>
                  <a:moveTo>
                    <a:pt x="18065" y="21100"/>
                  </a:moveTo>
                  <a:cubicBezTo>
                    <a:pt x="18065" y="21100"/>
                    <a:pt x="18065" y="20700"/>
                    <a:pt x="18065" y="20700"/>
                  </a:cubicBezTo>
                  <a:cubicBezTo>
                    <a:pt x="18065" y="20700"/>
                    <a:pt x="17673" y="20300"/>
                    <a:pt x="17673" y="20300"/>
                  </a:cubicBezTo>
                  <a:cubicBezTo>
                    <a:pt x="17280" y="20300"/>
                    <a:pt x="16887" y="19900"/>
                    <a:pt x="16495" y="19900"/>
                  </a:cubicBezTo>
                  <a:cubicBezTo>
                    <a:pt x="16102" y="19500"/>
                    <a:pt x="16102" y="19500"/>
                    <a:pt x="15709" y="19500"/>
                  </a:cubicBezTo>
                  <a:cubicBezTo>
                    <a:pt x="15709" y="19100"/>
                    <a:pt x="15709" y="19100"/>
                    <a:pt x="15709" y="19100"/>
                  </a:cubicBezTo>
                  <a:cubicBezTo>
                    <a:pt x="15709" y="18700"/>
                    <a:pt x="15316" y="18700"/>
                    <a:pt x="14924" y="19100"/>
                  </a:cubicBezTo>
                  <a:cubicBezTo>
                    <a:pt x="15316" y="19100"/>
                    <a:pt x="15316" y="19100"/>
                    <a:pt x="15316" y="19100"/>
                  </a:cubicBezTo>
                  <a:cubicBezTo>
                    <a:pt x="15316" y="19100"/>
                    <a:pt x="15316" y="19100"/>
                    <a:pt x="15316" y="19100"/>
                  </a:cubicBezTo>
                  <a:cubicBezTo>
                    <a:pt x="14924" y="19100"/>
                    <a:pt x="14531" y="19100"/>
                    <a:pt x="14531" y="18700"/>
                  </a:cubicBezTo>
                  <a:cubicBezTo>
                    <a:pt x="14138" y="18700"/>
                    <a:pt x="13745" y="18300"/>
                    <a:pt x="13353" y="18300"/>
                  </a:cubicBezTo>
                  <a:cubicBezTo>
                    <a:pt x="13353" y="18300"/>
                    <a:pt x="12960" y="18300"/>
                    <a:pt x="12567" y="18300"/>
                  </a:cubicBezTo>
                  <a:cubicBezTo>
                    <a:pt x="12960" y="18700"/>
                    <a:pt x="13353" y="18300"/>
                    <a:pt x="14138" y="18700"/>
                  </a:cubicBezTo>
                  <a:cubicBezTo>
                    <a:pt x="14138" y="18700"/>
                    <a:pt x="14138" y="19100"/>
                    <a:pt x="14531" y="19100"/>
                  </a:cubicBezTo>
                  <a:cubicBezTo>
                    <a:pt x="14924" y="19100"/>
                    <a:pt x="15316" y="19100"/>
                    <a:pt x="15316" y="19500"/>
                  </a:cubicBezTo>
                  <a:cubicBezTo>
                    <a:pt x="15316" y="19500"/>
                    <a:pt x="15316" y="19500"/>
                    <a:pt x="15316" y="19100"/>
                  </a:cubicBezTo>
                  <a:cubicBezTo>
                    <a:pt x="15316" y="19500"/>
                    <a:pt x="15709" y="19500"/>
                    <a:pt x="16102" y="19500"/>
                  </a:cubicBezTo>
                  <a:cubicBezTo>
                    <a:pt x="15709" y="19500"/>
                    <a:pt x="16495" y="19900"/>
                    <a:pt x="16495" y="19900"/>
                  </a:cubicBezTo>
                  <a:cubicBezTo>
                    <a:pt x="16495" y="19900"/>
                    <a:pt x="16495" y="19900"/>
                    <a:pt x="16495" y="19900"/>
                  </a:cubicBezTo>
                  <a:cubicBezTo>
                    <a:pt x="16495" y="19900"/>
                    <a:pt x="16495" y="19900"/>
                    <a:pt x="16495" y="19900"/>
                  </a:cubicBezTo>
                  <a:cubicBezTo>
                    <a:pt x="16495" y="20300"/>
                    <a:pt x="16887" y="20300"/>
                    <a:pt x="16887" y="20300"/>
                  </a:cubicBezTo>
                  <a:cubicBezTo>
                    <a:pt x="17280" y="20300"/>
                    <a:pt x="17280" y="20300"/>
                    <a:pt x="17280" y="20700"/>
                  </a:cubicBezTo>
                  <a:cubicBezTo>
                    <a:pt x="17280" y="21100"/>
                    <a:pt x="18065" y="21100"/>
                    <a:pt x="18065" y="21500"/>
                  </a:cubicBezTo>
                  <a:cubicBezTo>
                    <a:pt x="18065" y="21100"/>
                    <a:pt x="18065" y="21100"/>
                    <a:pt x="18065" y="21100"/>
                  </a:cubicBezTo>
                  <a:close/>
                  <a:moveTo>
                    <a:pt x="4713" y="9900"/>
                  </a:moveTo>
                  <a:cubicBezTo>
                    <a:pt x="4713" y="10300"/>
                    <a:pt x="5105" y="10300"/>
                    <a:pt x="5105" y="10700"/>
                  </a:cubicBezTo>
                  <a:cubicBezTo>
                    <a:pt x="5105" y="10700"/>
                    <a:pt x="5498" y="11500"/>
                    <a:pt x="5891" y="11500"/>
                  </a:cubicBezTo>
                  <a:cubicBezTo>
                    <a:pt x="5891" y="11500"/>
                    <a:pt x="5891" y="11500"/>
                    <a:pt x="5891" y="11500"/>
                  </a:cubicBezTo>
                  <a:cubicBezTo>
                    <a:pt x="5891" y="11500"/>
                    <a:pt x="5891" y="11900"/>
                    <a:pt x="5891" y="11900"/>
                  </a:cubicBezTo>
                  <a:cubicBezTo>
                    <a:pt x="5891" y="11900"/>
                    <a:pt x="5891" y="11500"/>
                    <a:pt x="5891" y="11500"/>
                  </a:cubicBezTo>
                  <a:cubicBezTo>
                    <a:pt x="5891" y="11500"/>
                    <a:pt x="6284" y="11500"/>
                    <a:pt x="6284" y="11900"/>
                  </a:cubicBezTo>
                  <a:cubicBezTo>
                    <a:pt x="6284" y="11900"/>
                    <a:pt x="6284" y="11500"/>
                    <a:pt x="6284" y="11500"/>
                  </a:cubicBezTo>
                  <a:cubicBezTo>
                    <a:pt x="6284" y="11500"/>
                    <a:pt x="6284" y="11500"/>
                    <a:pt x="6284" y="11500"/>
                  </a:cubicBezTo>
                  <a:cubicBezTo>
                    <a:pt x="6284" y="11500"/>
                    <a:pt x="6284" y="11500"/>
                    <a:pt x="5891" y="11500"/>
                  </a:cubicBezTo>
                  <a:cubicBezTo>
                    <a:pt x="6284" y="11500"/>
                    <a:pt x="6284" y="11500"/>
                    <a:pt x="6284" y="11500"/>
                  </a:cubicBezTo>
                  <a:cubicBezTo>
                    <a:pt x="6284" y="11500"/>
                    <a:pt x="5891" y="11100"/>
                    <a:pt x="5498" y="10700"/>
                  </a:cubicBezTo>
                  <a:cubicBezTo>
                    <a:pt x="5498" y="11100"/>
                    <a:pt x="5891" y="11100"/>
                    <a:pt x="5891" y="11100"/>
                  </a:cubicBezTo>
                  <a:cubicBezTo>
                    <a:pt x="5498" y="11100"/>
                    <a:pt x="5498" y="10700"/>
                    <a:pt x="5105" y="10300"/>
                  </a:cubicBezTo>
                  <a:cubicBezTo>
                    <a:pt x="5498" y="10700"/>
                    <a:pt x="5498" y="10700"/>
                    <a:pt x="5891" y="10700"/>
                  </a:cubicBezTo>
                  <a:cubicBezTo>
                    <a:pt x="5498" y="10700"/>
                    <a:pt x="5105" y="10300"/>
                    <a:pt x="5105" y="10300"/>
                  </a:cubicBezTo>
                  <a:cubicBezTo>
                    <a:pt x="5105" y="10300"/>
                    <a:pt x="5105" y="10300"/>
                    <a:pt x="5105" y="10300"/>
                  </a:cubicBezTo>
                  <a:cubicBezTo>
                    <a:pt x="4713" y="10300"/>
                    <a:pt x="4713" y="9900"/>
                    <a:pt x="4320" y="9500"/>
                  </a:cubicBezTo>
                  <a:cubicBezTo>
                    <a:pt x="4713" y="9900"/>
                    <a:pt x="4713" y="9900"/>
                    <a:pt x="4713" y="9900"/>
                  </a:cubicBezTo>
                  <a:close/>
                  <a:moveTo>
                    <a:pt x="21600" y="7100"/>
                  </a:moveTo>
                  <a:cubicBezTo>
                    <a:pt x="21207" y="6700"/>
                    <a:pt x="20815" y="6700"/>
                    <a:pt x="20422" y="6700"/>
                  </a:cubicBezTo>
                  <a:cubicBezTo>
                    <a:pt x="20422" y="6700"/>
                    <a:pt x="20422" y="6300"/>
                    <a:pt x="20422" y="6300"/>
                  </a:cubicBezTo>
                  <a:cubicBezTo>
                    <a:pt x="20029" y="6300"/>
                    <a:pt x="20029" y="6300"/>
                    <a:pt x="20029" y="5900"/>
                  </a:cubicBezTo>
                  <a:cubicBezTo>
                    <a:pt x="20029" y="5900"/>
                    <a:pt x="20029" y="5900"/>
                    <a:pt x="20029" y="5900"/>
                  </a:cubicBezTo>
                  <a:cubicBezTo>
                    <a:pt x="20029" y="5900"/>
                    <a:pt x="20029" y="5900"/>
                    <a:pt x="20029" y="5500"/>
                  </a:cubicBezTo>
                  <a:cubicBezTo>
                    <a:pt x="20029" y="5500"/>
                    <a:pt x="20029" y="5500"/>
                    <a:pt x="20422" y="5500"/>
                  </a:cubicBezTo>
                  <a:cubicBezTo>
                    <a:pt x="20422" y="5500"/>
                    <a:pt x="20422" y="5500"/>
                    <a:pt x="20029" y="5100"/>
                  </a:cubicBezTo>
                  <a:cubicBezTo>
                    <a:pt x="20029" y="5100"/>
                    <a:pt x="20029" y="5500"/>
                    <a:pt x="19636" y="5500"/>
                  </a:cubicBezTo>
                  <a:cubicBezTo>
                    <a:pt x="19636" y="5100"/>
                    <a:pt x="19636" y="5100"/>
                    <a:pt x="19636" y="4700"/>
                  </a:cubicBezTo>
                  <a:cubicBezTo>
                    <a:pt x="19636" y="4300"/>
                    <a:pt x="19636" y="4700"/>
                    <a:pt x="19636" y="4300"/>
                  </a:cubicBezTo>
                  <a:cubicBezTo>
                    <a:pt x="19636" y="4300"/>
                    <a:pt x="19244" y="3900"/>
                    <a:pt x="19244" y="3900"/>
                  </a:cubicBezTo>
                  <a:cubicBezTo>
                    <a:pt x="19244" y="3500"/>
                    <a:pt x="19636" y="3500"/>
                    <a:pt x="19636" y="3500"/>
                  </a:cubicBezTo>
                  <a:cubicBezTo>
                    <a:pt x="19636" y="3500"/>
                    <a:pt x="19636" y="3500"/>
                    <a:pt x="19636" y="3100"/>
                  </a:cubicBezTo>
                  <a:cubicBezTo>
                    <a:pt x="19636" y="3500"/>
                    <a:pt x="19244" y="3500"/>
                    <a:pt x="19244" y="3500"/>
                  </a:cubicBezTo>
                  <a:cubicBezTo>
                    <a:pt x="19244" y="3900"/>
                    <a:pt x="18851" y="3500"/>
                    <a:pt x="18851" y="3500"/>
                  </a:cubicBezTo>
                  <a:cubicBezTo>
                    <a:pt x="18458" y="3500"/>
                    <a:pt x="18458" y="3500"/>
                    <a:pt x="18458" y="3500"/>
                  </a:cubicBezTo>
                  <a:cubicBezTo>
                    <a:pt x="18458" y="3900"/>
                    <a:pt x="18065" y="4300"/>
                    <a:pt x="17673" y="4300"/>
                  </a:cubicBezTo>
                  <a:cubicBezTo>
                    <a:pt x="17673" y="4300"/>
                    <a:pt x="17280" y="3900"/>
                    <a:pt x="16887" y="3900"/>
                  </a:cubicBezTo>
                  <a:cubicBezTo>
                    <a:pt x="16887" y="3900"/>
                    <a:pt x="16495" y="3900"/>
                    <a:pt x="16495" y="3900"/>
                  </a:cubicBezTo>
                  <a:cubicBezTo>
                    <a:pt x="16102" y="3900"/>
                    <a:pt x="16102" y="3900"/>
                    <a:pt x="15709" y="4300"/>
                  </a:cubicBezTo>
                  <a:cubicBezTo>
                    <a:pt x="15709" y="3900"/>
                    <a:pt x="15709" y="3900"/>
                    <a:pt x="15316" y="3900"/>
                  </a:cubicBezTo>
                  <a:cubicBezTo>
                    <a:pt x="15316" y="3900"/>
                    <a:pt x="15316" y="3900"/>
                    <a:pt x="15316" y="3900"/>
                  </a:cubicBezTo>
                  <a:cubicBezTo>
                    <a:pt x="14924" y="3500"/>
                    <a:pt x="14924" y="3500"/>
                    <a:pt x="14924" y="3500"/>
                  </a:cubicBezTo>
                  <a:cubicBezTo>
                    <a:pt x="14924" y="3100"/>
                    <a:pt x="14531" y="3100"/>
                    <a:pt x="14138" y="3100"/>
                  </a:cubicBezTo>
                  <a:cubicBezTo>
                    <a:pt x="14138" y="3100"/>
                    <a:pt x="13745" y="3100"/>
                    <a:pt x="13745" y="3100"/>
                  </a:cubicBezTo>
                  <a:cubicBezTo>
                    <a:pt x="13745" y="3100"/>
                    <a:pt x="13745" y="3100"/>
                    <a:pt x="13745" y="3100"/>
                  </a:cubicBezTo>
                  <a:cubicBezTo>
                    <a:pt x="13745" y="3100"/>
                    <a:pt x="13745" y="3100"/>
                    <a:pt x="13745" y="3100"/>
                  </a:cubicBezTo>
                  <a:cubicBezTo>
                    <a:pt x="13745" y="2700"/>
                    <a:pt x="13745" y="2300"/>
                    <a:pt x="13353" y="2300"/>
                  </a:cubicBezTo>
                  <a:cubicBezTo>
                    <a:pt x="13353" y="2300"/>
                    <a:pt x="12960" y="2300"/>
                    <a:pt x="12960" y="1900"/>
                  </a:cubicBezTo>
                  <a:cubicBezTo>
                    <a:pt x="12567" y="1900"/>
                    <a:pt x="12567" y="1500"/>
                    <a:pt x="12567" y="1500"/>
                  </a:cubicBezTo>
                  <a:cubicBezTo>
                    <a:pt x="12175" y="1100"/>
                    <a:pt x="12175" y="1100"/>
                    <a:pt x="12175" y="700"/>
                  </a:cubicBezTo>
                  <a:cubicBezTo>
                    <a:pt x="11782" y="700"/>
                    <a:pt x="11782" y="700"/>
                    <a:pt x="11782" y="700"/>
                  </a:cubicBezTo>
                  <a:cubicBezTo>
                    <a:pt x="11782" y="700"/>
                    <a:pt x="11389" y="300"/>
                    <a:pt x="11389" y="300"/>
                  </a:cubicBezTo>
                  <a:cubicBezTo>
                    <a:pt x="11389" y="300"/>
                    <a:pt x="10996" y="300"/>
                    <a:pt x="11389" y="300"/>
                  </a:cubicBezTo>
                  <a:cubicBezTo>
                    <a:pt x="10996" y="300"/>
                    <a:pt x="10996" y="300"/>
                    <a:pt x="10604" y="300"/>
                  </a:cubicBezTo>
                  <a:cubicBezTo>
                    <a:pt x="10604" y="-100"/>
                    <a:pt x="10211" y="-100"/>
                    <a:pt x="10211" y="300"/>
                  </a:cubicBezTo>
                  <a:cubicBezTo>
                    <a:pt x="9818" y="300"/>
                    <a:pt x="9818" y="300"/>
                    <a:pt x="9818" y="700"/>
                  </a:cubicBezTo>
                  <a:cubicBezTo>
                    <a:pt x="9818" y="700"/>
                    <a:pt x="10211" y="700"/>
                    <a:pt x="10211" y="1100"/>
                  </a:cubicBezTo>
                  <a:cubicBezTo>
                    <a:pt x="9818" y="1100"/>
                    <a:pt x="9818" y="700"/>
                    <a:pt x="9818" y="700"/>
                  </a:cubicBezTo>
                  <a:cubicBezTo>
                    <a:pt x="9425" y="700"/>
                    <a:pt x="9425" y="1100"/>
                    <a:pt x="9425" y="700"/>
                  </a:cubicBezTo>
                  <a:cubicBezTo>
                    <a:pt x="9425" y="1100"/>
                    <a:pt x="9033" y="1500"/>
                    <a:pt x="8640" y="1500"/>
                  </a:cubicBezTo>
                  <a:cubicBezTo>
                    <a:pt x="8640" y="1500"/>
                    <a:pt x="8247" y="1500"/>
                    <a:pt x="8247" y="1500"/>
                  </a:cubicBezTo>
                  <a:cubicBezTo>
                    <a:pt x="8247" y="1900"/>
                    <a:pt x="7855" y="1900"/>
                    <a:pt x="7855" y="1900"/>
                  </a:cubicBezTo>
                  <a:cubicBezTo>
                    <a:pt x="7855" y="1900"/>
                    <a:pt x="7462" y="2300"/>
                    <a:pt x="7462" y="2300"/>
                  </a:cubicBezTo>
                  <a:cubicBezTo>
                    <a:pt x="7855" y="2700"/>
                    <a:pt x="7855" y="2700"/>
                    <a:pt x="7855" y="2700"/>
                  </a:cubicBezTo>
                  <a:cubicBezTo>
                    <a:pt x="7855" y="2700"/>
                    <a:pt x="7855" y="3100"/>
                    <a:pt x="7855" y="3500"/>
                  </a:cubicBezTo>
                  <a:cubicBezTo>
                    <a:pt x="7855" y="3900"/>
                    <a:pt x="7855" y="3900"/>
                    <a:pt x="7462" y="3900"/>
                  </a:cubicBezTo>
                  <a:cubicBezTo>
                    <a:pt x="7069" y="3900"/>
                    <a:pt x="7069" y="3900"/>
                    <a:pt x="7069" y="3900"/>
                  </a:cubicBezTo>
                  <a:cubicBezTo>
                    <a:pt x="6676" y="4300"/>
                    <a:pt x="6284" y="4300"/>
                    <a:pt x="6284" y="4300"/>
                  </a:cubicBezTo>
                  <a:cubicBezTo>
                    <a:pt x="6284" y="4700"/>
                    <a:pt x="6676" y="4300"/>
                    <a:pt x="6676" y="4700"/>
                  </a:cubicBezTo>
                  <a:cubicBezTo>
                    <a:pt x="6284" y="4700"/>
                    <a:pt x="6284" y="5500"/>
                    <a:pt x="6676" y="5500"/>
                  </a:cubicBezTo>
                  <a:cubicBezTo>
                    <a:pt x="6284" y="6300"/>
                    <a:pt x="5891" y="5900"/>
                    <a:pt x="5498" y="5500"/>
                  </a:cubicBezTo>
                  <a:cubicBezTo>
                    <a:pt x="5498" y="5500"/>
                    <a:pt x="5105" y="5500"/>
                    <a:pt x="5105" y="5500"/>
                  </a:cubicBezTo>
                  <a:cubicBezTo>
                    <a:pt x="5105" y="5500"/>
                    <a:pt x="5105" y="5500"/>
                    <a:pt x="5105" y="5900"/>
                  </a:cubicBezTo>
                  <a:cubicBezTo>
                    <a:pt x="4713" y="5900"/>
                    <a:pt x="4320" y="5500"/>
                    <a:pt x="4320" y="5100"/>
                  </a:cubicBezTo>
                  <a:cubicBezTo>
                    <a:pt x="3927" y="5100"/>
                    <a:pt x="3927" y="4300"/>
                    <a:pt x="3535" y="5100"/>
                  </a:cubicBezTo>
                  <a:cubicBezTo>
                    <a:pt x="3535" y="5100"/>
                    <a:pt x="3535" y="5500"/>
                    <a:pt x="3535" y="5500"/>
                  </a:cubicBezTo>
                  <a:cubicBezTo>
                    <a:pt x="3142" y="5900"/>
                    <a:pt x="3142" y="5500"/>
                    <a:pt x="2749" y="5500"/>
                  </a:cubicBezTo>
                  <a:cubicBezTo>
                    <a:pt x="2356" y="5500"/>
                    <a:pt x="2356" y="5900"/>
                    <a:pt x="2356" y="5500"/>
                  </a:cubicBezTo>
                  <a:cubicBezTo>
                    <a:pt x="1964" y="5500"/>
                    <a:pt x="1964" y="5500"/>
                    <a:pt x="1571" y="5500"/>
                  </a:cubicBezTo>
                  <a:cubicBezTo>
                    <a:pt x="1571" y="5500"/>
                    <a:pt x="1964" y="5500"/>
                    <a:pt x="1571" y="5900"/>
                  </a:cubicBezTo>
                  <a:cubicBezTo>
                    <a:pt x="1571" y="5900"/>
                    <a:pt x="1178" y="5900"/>
                    <a:pt x="1178" y="5900"/>
                  </a:cubicBezTo>
                  <a:cubicBezTo>
                    <a:pt x="1178" y="5900"/>
                    <a:pt x="1178" y="5900"/>
                    <a:pt x="785" y="5900"/>
                  </a:cubicBezTo>
                  <a:cubicBezTo>
                    <a:pt x="785" y="5900"/>
                    <a:pt x="785" y="5900"/>
                    <a:pt x="393" y="5900"/>
                  </a:cubicBezTo>
                  <a:cubicBezTo>
                    <a:pt x="393" y="5900"/>
                    <a:pt x="393" y="5500"/>
                    <a:pt x="0" y="5500"/>
                  </a:cubicBezTo>
                  <a:cubicBezTo>
                    <a:pt x="0" y="5900"/>
                    <a:pt x="0" y="6300"/>
                    <a:pt x="393" y="6300"/>
                  </a:cubicBezTo>
                  <a:cubicBezTo>
                    <a:pt x="393" y="6700"/>
                    <a:pt x="393" y="6700"/>
                    <a:pt x="393" y="6700"/>
                  </a:cubicBezTo>
                  <a:cubicBezTo>
                    <a:pt x="393" y="6700"/>
                    <a:pt x="393" y="6700"/>
                    <a:pt x="393" y="6700"/>
                  </a:cubicBezTo>
                  <a:cubicBezTo>
                    <a:pt x="393" y="6700"/>
                    <a:pt x="393" y="7100"/>
                    <a:pt x="393" y="7100"/>
                  </a:cubicBezTo>
                  <a:cubicBezTo>
                    <a:pt x="393" y="7100"/>
                    <a:pt x="393" y="7100"/>
                    <a:pt x="393" y="7500"/>
                  </a:cubicBezTo>
                  <a:cubicBezTo>
                    <a:pt x="393" y="7500"/>
                    <a:pt x="785" y="7500"/>
                    <a:pt x="785" y="7500"/>
                  </a:cubicBezTo>
                  <a:cubicBezTo>
                    <a:pt x="785" y="7500"/>
                    <a:pt x="393" y="7500"/>
                    <a:pt x="393" y="7500"/>
                  </a:cubicBezTo>
                  <a:cubicBezTo>
                    <a:pt x="393" y="7500"/>
                    <a:pt x="393" y="7500"/>
                    <a:pt x="393" y="7900"/>
                  </a:cubicBezTo>
                  <a:cubicBezTo>
                    <a:pt x="785" y="7900"/>
                    <a:pt x="1178" y="8700"/>
                    <a:pt x="1178" y="8700"/>
                  </a:cubicBezTo>
                  <a:cubicBezTo>
                    <a:pt x="1178" y="8700"/>
                    <a:pt x="1178" y="8700"/>
                    <a:pt x="1178" y="8700"/>
                  </a:cubicBezTo>
                  <a:cubicBezTo>
                    <a:pt x="1178" y="9100"/>
                    <a:pt x="1571" y="9100"/>
                    <a:pt x="1571" y="9500"/>
                  </a:cubicBezTo>
                  <a:cubicBezTo>
                    <a:pt x="1571" y="9500"/>
                    <a:pt x="1571" y="9500"/>
                    <a:pt x="1571" y="9500"/>
                  </a:cubicBezTo>
                  <a:cubicBezTo>
                    <a:pt x="1571" y="9100"/>
                    <a:pt x="1571" y="9100"/>
                    <a:pt x="1571" y="9100"/>
                  </a:cubicBezTo>
                  <a:cubicBezTo>
                    <a:pt x="1571" y="9100"/>
                    <a:pt x="1571" y="9100"/>
                    <a:pt x="1571" y="9100"/>
                  </a:cubicBezTo>
                  <a:cubicBezTo>
                    <a:pt x="1571" y="9100"/>
                    <a:pt x="1571" y="9100"/>
                    <a:pt x="1964" y="9100"/>
                  </a:cubicBezTo>
                  <a:cubicBezTo>
                    <a:pt x="1571" y="9100"/>
                    <a:pt x="1964" y="8700"/>
                    <a:pt x="1571" y="8700"/>
                  </a:cubicBezTo>
                  <a:cubicBezTo>
                    <a:pt x="1964" y="8700"/>
                    <a:pt x="1964" y="8700"/>
                    <a:pt x="1964" y="8300"/>
                  </a:cubicBezTo>
                  <a:cubicBezTo>
                    <a:pt x="2356" y="8300"/>
                    <a:pt x="1964" y="8300"/>
                    <a:pt x="1964" y="7900"/>
                  </a:cubicBezTo>
                  <a:cubicBezTo>
                    <a:pt x="1964" y="7900"/>
                    <a:pt x="2356" y="8300"/>
                    <a:pt x="1964" y="8300"/>
                  </a:cubicBezTo>
                  <a:cubicBezTo>
                    <a:pt x="2356" y="8300"/>
                    <a:pt x="2749" y="8300"/>
                    <a:pt x="2356" y="7900"/>
                  </a:cubicBezTo>
                  <a:cubicBezTo>
                    <a:pt x="2356" y="7900"/>
                    <a:pt x="2356" y="7900"/>
                    <a:pt x="2356" y="7900"/>
                  </a:cubicBezTo>
                  <a:cubicBezTo>
                    <a:pt x="2356" y="7900"/>
                    <a:pt x="2356" y="7900"/>
                    <a:pt x="2356" y="7900"/>
                  </a:cubicBezTo>
                  <a:cubicBezTo>
                    <a:pt x="2356" y="7500"/>
                    <a:pt x="2749" y="7500"/>
                    <a:pt x="2356" y="7500"/>
                  </a:cubicBezTo>
                  <a:cubicBezTo>
                    <a:pt x="2356" y="7500"/>
                    <a:pt x="2356" y="7500"/>
                    <a:pt x="2749" y="7500"/>
                  </a:cubicBezTo>
                  <a:cubicBezTo>
                    <a:pt x="2749" y="7500"/>
                    <a:pt x="2749" y="6300"/>
                    <a:pt x="3142" y="6300"/>
                  </a:cubicBezTo>
                  <a:cubicBezTo>
                    <a:pt x="3142" y="6300"/>
                    <a:pt x="3927" y="6700"/>
                    <a:pt x="3927" y="6700"/>
                  </a:cubicBezTo>
                  <a:cubicBezTo>
                    <a:pt x="3927" y="6700"/>
                    <a:pt x="3927" y="6700"/>
                    <a:pt x="3927" y="7100"/>
                  </a:cubicBezTo>
                  <a:cubicBezTo>
                    <a:pt x="4320" y="7100"/>
                    <a:pt x="4713" y="7500"/>
                    <a:pt x="4713" y="7500"/>
                  </a:cubicBezTo>
                  <a:cubicBezTo>
                    <a:pt x="5498" y="8300"/>
                    <a:pt x="5105" y="8700"/>
                    <a:pt x="5105" y="9500"/>
                  </a:cubicBezTo>
                  <a:cubicBezTo>
                    <a:pt x="5105" y="9900"/>
                    <a:pt x="5498" y="10300"/>
                    <a:pt x="5891" y="10700"/>
                  </a:cubicBezTo>
                  <a:cubicBezTo>
                    <a:pt x="6284" y="11100"/>
                    <a:pt x="6676" y="11500"/>
                    <a:pt x="7069" y="11900"/>
                  </a:cubicBezTo>
                  <a:cubicBezTo>
                    <a:pt x="7069" y="11900"/>
                    <a:pt x="7462" y="11900"/>
                    <a:pt x="7462" y="11900"/>
                  </a:cubicBezTo>
                  <a:cubicBezTo>
                    <a:pt x="7069" y="11900"/>
                    <a:pt x="6676" y="11900"/>
                    <a:pt x="6284" y="11500"/>
                  </a:cubicBezTo>
                  <a:cubicBezTo>
                    <a:pt x="6284" y="11500"/>
                    <a:pt x="6676" y="11900"/>
                    <a:pt x="6676" y="11900"/>
                  </a:cubicBezTo>
                  <a:cubicBezTo>
                    <a:pt x="6676" y="11900"/>
                    <a:pt x="6676" y="11900"/>
                    <a:pt x="6676" y="11900"/>
                  </a:cubicBezTo>
                  <a:cubicBezTo>
                    <a:pt x="6284" y="11900"/>
                    <a:pt x="6284" y="11900"/>
                    <a:pt x="6284" y="11900"/>
                  </a:cubicBezTo>
                  <a:cubicBezTo>
                    <a:pt x="6284" y="11900"/>
                    <a:pt x="6284" y="11900"/>
                    <a:pt x="6284" y="11900"/>
                  </a:cubicBezTo>
                  <a:cubicBezTo>
                    <a:pt x="6284" y="11900"/>
                    <a:pt x="6284" y="11900"/>
                    <a:pt x="6284" y="11900"/>
                  </a:cubicBezTo>
                  <a:cubicBezTo>
                    <a:pt x="6284" y="12300"/>
                    <a:pt x="5891" y="11900"/>
                    <a:pt x="5891" y="11900"/>
                  </a:cubicBezTo>
                  <a:cubicBezTo>
                    <a:pt x="5891" y="11900"/>
                    <a:pt x="6284" y="12700"/>
                    <a:pt x="6284" y="12700"/>
                  </a:cubicBezTo>
                  <a:cubicBezTo>
                    <a:pt x="6676" y="13100"/>
                    <a:pt x="7462" y="13900"/>
                    <a:pt x="7855" y="14300"/>
                  </a:cubicBezTo>
                  <a:cubicBezTo>
                    <a:pt x="7855" y="14300"/>
                    <a:pt x="7855" y="14300"/>
                    <a:pt x="7855" y="14300"/>
                  </a:cubicBezTo>
                  <a:cubicBezTo>
                    <a:pt x="8247" y="14300"/>
                    <a:pt x="8640" y="14700"/>
                    <a:pt x="9033" y="15100"/>
                  </a:cubicBezTo>
                  <a:cubicBezTo>
                    <a:pt x="9033" y="15100"/>
                    <a:pt x="9033" y="15100"/>
                    <a:pt x="9033" y="14700"/>
                  </a:cubicBezTo>
                  <a:cubicBezTo>
                    <a:pt x="9033" y="15100"/>
                    <a:pt x="9033" y="15100"/>
                    <a:pt x="9033" y="15100"/>
                  </a:cubicBezTo>
                  <a:cubicBezTo>
                    <a:pt x="9033" y="15100"/>
                    <a:pt x="9033" y="15100"/>
                    <a:pt x="9033" y="15100"/>
                  </a:cubicBezTo>
                  <a:cubicBezTo>
                    <a:pt x="9033" y="15100"/>
                    <a:pt x="8640" y="15100"/>
                    <a:pt x="8640" y="15100"/>
                  </a:cubicBezTo>
                  <a:cubicBezTo>
                    <a:pt x="8640" y="15100"/>
                    <a:pt x="9033" y="15100"/>
                    <a:pt x="9033" y="15100"/>
                  </a:cubicBezTo>
                  <a:cubicBezTo>
                    <a:pt x="8640" y="15100"/>
                    <a:pt x="8640" y="15500"/>
                    <a:pt x="9033" y="15500"/>
                  </a:cubicBezTo>
                  <a:cubicBezTo>
                    <a:pt x="8640" y="15500"/>
                    <a:pt x="8640" y="15500"/>
                    <a:pt x="8640" y="15500"/>
                  </a:cubicBezTo>
                  <a:cubicBezTo>
                    <a:pt x="8640" y="15500"/>
                    <a:pt x="9033" y="15500"/>
                    <a:pt x="9033" y="15500"/>
                  </a:cubicBezTo>
                  <a:cubicBezTo>
                    <a:pt x="9033" y="15500"/>
                    <a:pt x="9033" y="15500"/>
                    <a:pt x="8640" y="15500"/>
                  </a:cubicBezTo>
                  <a:cubicBezTo>
                    <a:pt x="9033" y="15500"/>
                    <a:pt x="9033" y="15500"/>
                    <a:pt x="9033" y="15500"/>
                  </a:cubicBezTo>
                  <a:cubicBezTo>
                    <a:pt x="9033" y="15500"/>
                    <a:pt x="9033" y="15500"/>
                    <a:pt x="9033" y="15500"/>
                  </a:cubicBezTo>
                  <a:cubicBezTo>
                    <a:pt x="9033" y="15900"/>
                    <a:pt x="9033" y="15900"/>
                    <a:pt x="9033" y="15900"/>
                  </a:cubicBezTo>
                  <a:cubicBezTo>
                    <a:pt x="9033" y="15900"/>
                    <a:pt x="9425" y="15900"/>
                    <a:pt x="9425" y="15900"/>
                  </a:cubicBezTo>
                  <a:cubicBezTo>
                    <a:pt x="9425" y="15900"/>
                    <a:pt x="9425" y="15900"/>
                    <a:pt x="9818" y="15900"/>
                  </a:cubicBezTo>
                  <a:cubicBezTo>
                    <a:pt x="9425" y="15900"/>
                    <a:pt x="9818" y="15900"/>
                    <a:pt x="9425" y="15900"/>
                  </a:cubicBezTo>
                  <a:cubicBezTo>
                    <a:pt x="9818" y="15500"/>
                    <a:pt x="10604" y="15500"/>
                    <a:pt x="10996" y="15500"/>
                  </a:cubicBezTo>
                  <a:cubicBezTo>
                    <a:pt x="10604" y="15900"/>
                    <a:pt x="10604" y="15900"/>
                    <a:pt x="10604" y="15900"/>
                  </a:cubicBezTo>
                  <a:cubicBezTo>
                    <a:pt x="10604" y="15900"/>
                    <a:pt x="10996" y="15900"/>
                    <a:pt x="10996" y="15900"/>
                  </a:cubicBezTo>
                  <a:cubicBezTo>
                    <a:pt x="10996" y="15900"/>
                    <a:pt x="11389" y="15900"/>
                    <a:pt x="11389" y="15900"/>
                  </a:cubicBezTo>
                  <a:cubicBezTo>
                    <a:pt x="11782" y="16300"/>
                    <a:pt x="12175" y="16300"/>
                    <a:pt x="12567" y="16700"/>
                  </a:cubicBezTo>
                  <a:cubicBezTo>
                    <a:pt x="12960" y="17100"/>
                    <a:pt x="14138" y="18300"/>
                    <a:pt x="14138" y="17900"/>
                  </a:cubicBezTo>
                  <a:cubicBezTo>
                    <a:pt x="14138" y="18300"/>
                    <a:pt x="14138" y="18300"/>
                    <a:pt x="14531" y="18300"/>
                  </a:cubicBezTo>
                  <a:cubicBezTo>
                    <a:pt x="14531" y="18300"/>
                    <a:pt x="14138" y="18300"/>
                    <a:pt x="14138" y="18300"/>
                  </a:cubicBezTo>
                  <a:cubicBezTo>
                    <a:pt x="14531" y="18300"/>
                    <a:pt x="14531" y="18300"/>
                    <a:pt x="14531" y="18300"/>
                  </a:cubicBezTo>
                  <a:cubicBezTo>
                    <a:pt x="14138" y="18300"/>
                    <a:pt x="15316" y="19100"/>
                    <a:pt x="14924" y="18300"/>
                  </a:cubicBezTo>
                  <a:cubicBezTo>
                    <a:pt x="14924" y="17900"/>
                    <a:pt x="14531" y="17500"/>
                    <a:pt x="14138" y="17500"/>
                  </a:cubicBezTo>
                  <a:cubicBezTo>
                    <a:pt x="13745" y="17100"/>
                    <a:pt x="13745" y="16700"/>
                    <a:pt x="13745" y="16300"/>
                  </a:cubicBezTo>
                  <a:cubicBezTo>
                    <a:pt x="13745" y="15900"/>
                    <a:pt x="13745" y="16300"/>
                    <a:pt x="13353" y="15900"/>
                  </a:cubicBezTo>
                  <a:cubicBezTo>
                    <a:pt x="12960" y="15500"/>
                    <a:pt x="12567" y="15100"/>
                    <a:pt x="12175" y="14700"/>
                  </a:cubicBezTo>
                  <a:cubicBezTo>
                    <a:pt x="11389" y="14300"/>
                    <a:pt x="11389" y="13500"/>
                    <a:pt x="10604" y="13100"/>
                  </a:cubicBezTo>
                  <a:cubicBezTo>
                    <a:pt x="10211" y="13100"/>
                    <a:pt x="10211" y="12700"/>
                    <a:pt x="9818" y="12300"/>
                  </a:cubicBezTo>
                  <a:cubicBezTo>
                    <a:pt x="9818" y="11900"/>
                    <a:pt x="9818" y="11500"/>
                    <a:pt x="9425" y="11500"/>
                  </a:cubicBezTo>
                  <a:cubicBezTo>
                    <a:pt x="9818" y="11100"/>
                    <a:pt x="9818" y="11100"/>
                    <a:pt x="9425" y="11100"/>
                  </a:cubicBezTo>
                  <a:cubicBezTo>
                    <a:pt x="9425" y="10700"/>
                    <a:pt x="9425" y="10700"/>
                    <a:pt x="9425" y="10700"/>
                  </a:cubicBezTo>
                  <a:cubicBezTo>
                    <a:pt x="9425" y="10700"/>
                    <a:pt x="9425" y="10700"/>
                    <a:pt x="9425" y="10700"/>
                  </a:cubicBezTo>
                  <a:cubicBezTo>
                    <a:pt x="9425" y="10700"/>
                    <a:pt x="9033" y="10700"/>
                    <a:pt x="9033" y="10700"/>
                  </a:cubicBezTo>
                  <a:cubicBezTo>
                    <a:pt x="9033" y="10300"/>
                    <a:pt x="9033" y="10300"/>
                    <a:pt x="9033" y="10300"/>
                  </a:cubicBezTo>
                  <a:cubicBezTo>
                    <a:pt x="9033" y="10300"/>
                    <a:pt x="9033" y="10300"/>
                    <a:pt x="9033" y="9900"/>
                  </a:cubicBezTo>
                  <a:cubicBezTo>
                    <a:pt x="9033" y="9900"/>
                    <a:pt x="8640" y="9900"/>
                    <a:pt x="8640" y="9900"/>
                  </a:cubicBezTo>
                  <a:cubicBezTo>
                    <a:pt x="8640" y="9900"/>
                    <a:pt x="8640" y="9500"/>
                    <a:pt x="8640" y="9500"/>
                  </a:cubicBezTo>
                  <a:cubicBezTo>
                    <a:pt x="8640" y="9500"/>
                    <a:pt x="8640" y="9900"/>
                    <a:pt x="8640" y="9900"/>
                  </a:cubicBezTo>
                  <a:cubicBezTo>
                    <a:pt x="8247" y="9500"/>
                    <a:pt x="7855" y="9500"/>
                    <a:pt x="8247" y="9100"/>
                  </a:cubicBezTo>
                  <a:cubicBezTo>
                    <a:pt x="8247" y="9100"/>
                    <a:pt x="8247" y="9100"/>
                    <a:pt x="8247" y="9100"/>
                  </a:cubicBezTo>
                  <a:cubicBezTo>
                    <a:pt x="8247" y="8700"/>
                    <a:pt x="8247" y="8700"/>
                    <a:pt x="8247" y="8700"/>
                  </a:cubicBezTo>
                  <a:cubicBezTo>
                    <a:pt x="8247" y="8700"/>
                    <a:pt x="8247" y="8300"/>
                    <a:pt x="8247" y="8300"/>
                  </a:cubicBezTo>
                  <a:cubicBezTo>
                    <a:pt x="8247" y="8300"/>
                    <a:pt x="8247" y="7900"/>
                    <a:pt x="8247" y="7500"/>
                  </a:cubicBezTo>
                  <a:cubicBezTo>
                    <a:pt x="8247" y="7500"/>
                    <a:pt x="8247" y="7100"/>
                    <a:pt x="8247" y="7100"/>
                  </a:cubicBezTo>
                  <a:cubicBezTo>
                    <a:pt x="8640" y="7100"/>
                    <a:pt x="9033" y="7100"/>
                    <a:pt x="9033" y="7100"/>
                  </a:cubicBezTo>
                  <a:cubicBezTo>
                    <a:pt x="9033" y="7100"/>
                    <a:pt x="9033" y="7100"/>
                    <a:pt x="9425" y="7100"/>
                  </a:cubicBezTo>
                  <a:cubicBezTo>
                    <a:pt x="9425" y="7500"/>
                    <a:pt x="9425" y="7900"/>
                    <a:pt x="9818" y="7900"/>
                  </a:cubicBezTo>
                  <a:cubicBezTo>
                    <a:pt x="10211" y="8300"/>
                    <a:pt x="10211" y="7900"/>
                    <a:pt x="10604" y="7500"/>
                  </a:cubicBezTo>
                  <a:cubicBezTo>
                    <a:pt x="10604" y="7500"/>
                    <a:pt x="10604" y="7100"/>
                    <a:pt x="10996" y="7100"/>
                  </a:cubicBezTo>
                  <a:cubicBezTo>
                    <a:pt x="10996" y="7100"/>
                    <a:pt x="11389" y="7100"/>
                    <a:pt x="11782" y="7100"/>
                  </a:cubicBezTo>
                  <a:cubicBezTo>
                    <a:pt x="12175" y="7100"/>
                    <a:pt x="12175" y="7100"/>
                    <a:pt x="12567" y="6700"/>
                  </a:cubicBezTo>
                  <a:cubicBezTo>
                    <a:pt x="12567" y="6700"/>
                    <a:pt x="12567" y="6700"/>
                    <a:pt x="12567" y="7100"/>
                  </a:cubicBezTo>
                  <a:cubicBezTo>
                    <a:pt x="12567" y="6700"/>
                    <a:pt x="12567" y="6700"/>
                    <a:pt x="12567" y="6700"/>
                  </a:cubicBezTo>
                  <a:cubicBezTo>
                    <a:pt x="12567" y="6700"/>
                    <a:pt x="12567" y="7100"/>
                    <a:pt x="12567" y="7100"/>
                  </a:cubicBezTo>
                  <a:cubicBezTo>
                    <a:pt x="12567" y="7100"/>
                    <a:pt x="12567" y="7100"/>
                    <a:pt x="12567" y="6700"/>
                  </a:cubicBezTo>
                  <a:cubicBezTo>
                    <a:pt x="12567" y="7100"/>
                    <a:pt x="12567" y="7100"/>
                    <a:pt x="12567" y="7100"/>
                  </a:cubicBezTo>
                  <a:cubicBezTo>
                    <a:pt x="12960" y="7100"/>
                    <a:pt x="12960" y="7100"/>
                    <a:pt x="12960" y="7100"/>
                  </a:cubicBezTo>
                  <a:cubicBezTo>
                    <a:pt x="12960" y="7100"/>
                    <a:pt x="13745" y="7500"/>
                    <a:pt x="13745" y="7100"/>
                  </a:cubicBezTo>
                  <a:cubicBezTo>
                    <a:pt x="13745" y="7100"/>
                    <a:pt x="14138" y="7500"/>
                    <a:pt x="14138" y="7500"/>
                  </a:cubicBezTo>
                  <a:cubicBezTo>
                    <a:pt x="14138" y="7500"/>
                    <a:pt x="14531" y="7500"/>
                    <a:pt x="14531" y="7500"/>
                  </a:cubicBezTo>
                  <a:cubicBezTo>
                    <a:pt x="14531" y="7500"/>
                    <a:pt x="14531" y="7500"/>
                    <a:pt x="14531" y="7500"/>
                  </a:cubicBezTo>
                  <a:cubicBezTo>
                    <a:pt x="14531" y="7500"/>
                    <a:pt x="14531" y="7500"/>
                    <a:pt x="14531" y="7500"/>
                  </a:cubicBezTo>
                  <a:cubicBezTo>
                    <a:pt x="14924" y="7500"/>
                    <a:pt x="14924" y="7500"/>
                    <a:pt x="14924" y="7100"/>
                  </a:cubicBezTo>
                  <a:cubicBezTo>
                    <a:pt x="15316" y="7100"/>
                    <a:pt x="15316" y="7500"/>
                    <a:pt x="15709" y="7900"/>
                  </a:cubicBezTo>
                  <a:cubicBezTo>
                    <a:pt x="16102" y="7900"/>
                    <a:pt x="16102" y="7500"/>
                    <a:pt x="16495" y="7500"/>
                  </a:cubicBezTo>
                  <a:cubicBezTo>
                    <a:pt x="16495" y="7500"/>
                    <a:pt x="16887" y="7900"/>
                    <a:pt x="16887" y="7500"/>
                  </a:cubicBezTo>
                  <a:cubicBezTo>
                    <a:pt x="17280" y="7500"/>
                    <a:pt x="16887" y="7500"/>
                    <a:pt x="17280" y="7500"/>
                  </a:cubicBezTo>
                  <a:cubicBezTo>
                    <a:pt x="17280" y="7500"/>
                    <a:pt x="17673" y="7500"/>
                    <a:pt x="17673" y="7500"/>
                  </a:cubicBezTo>
                  <a:cubicBezTo>
                    <a:pt x="18065" y="7500"/>
                    <a:pt x="18065" y="7900"/>
                    <a:pt x="18458" y="7900"/>
                  </a:cubicBezTo>
                  <a:cubicBezTo>
                    <a:pt x="18065" y="7500"/>
                    <a:pt x="18458" y="7500"/>
                    <a:pt x="18458" y="7500"/>
                  </a:cubicBezTo>
                  <a:cubicBezTo>
                    <a:pt x="18851" y="7500"/>
                    <a:pt x="18458" y="7900"/>
                    <a:pt x="18851" y="7900"/>
                  </a:cubicBezTo>
                  <a:cubicBezTo>
                    <a:pt x="18851" y="7900"/>
                    <a:pt x="18851" y="7500"/>
                    <a:pt x="18851" y="7900"/>
                  </a:cubicBezTo>
                  <a:cubicBezTo>
                    <a:pt x="18851" y="7900"/>
                    <a:pt x="18851" y="7900"/>
                    <a:pt x="18851" y="7900"/>
                  </a:cubicBezTo>
                  <a:cubicBezTo>
                    <a:pt x="19244" y="8300"/>
                    <a:pt x="19244" y="7900"/>
                    <a:pt x="19244" y="8300"/>
                  </a:cubicBezTo>
                  <a:cubicBezTo>
                    <a:pt x="19244" y="8300"/>
                    <a:pt x="19244" y="8300"/>
                    <a:pt x="19244" y="8300"/>
                  </a:cubicBezTo>
                  <a:cubicBezTo>
                    <a:pt x="19244" y="9100"/>
                    <a:pt x="19636" y="8700"/>
                    <a:pt x="20029" y="8700"/>
                  </a:cubicBezTo>
                  <a:cubicBezTo>
                    <a:pt x="19636" y="8300"/>
                    <a:pt x="20029" y="8700"/>
                    <a:pt x="20029" y="8700"/>
                  </a:cubicBezTo>
                  <a:cubicBezTo>
                    <a:pt x="20422" y="8700"/>
                    <a:pt x="20422" y="8300"/>
                    <a:pt x="20422" y="8300"/>
                  </a:cubicBezTo>
                  <a:cubicBezTo>
                    <a:pt x="20422" y="8300"/>
                    <a:pt x="20422" y="8300"/>
                    <a:pt x="20422" y="8300"/>
                  </a:cubicBezTo>
                  <a:cubicBezTo>
                    <a:pt x="20422" y="7900"/>
                    <a:pt x="20029" y="7900"/>
                    <a:pt x="20029" y="7500"/>
                  </a:cubicBezTo>
                  <a:cubicBezTo>
                    <a:pt x="20422" y="7500"/>
                    <a:pt x="20029" y="7500"/>
                    <a:pt x="20029" y="7500"/>
                  </a:cubicBezTo>
                  <a:cubicBezTo>
                    <a:pt x="20029" y="7500"/>
                    <a:pt x="20422" y="7500"/>
                    <a:pt x="20422" y="7500"/>
                  </a:cubicBezTo>
                  <a:cubicBezTo>
                    <a:pt x="20422" y="7100"/>
                    <a:pt x="20815" y="7500"/>
                    <a:pt x="20422" y="7100"/>
                  </a:cubicBezTo>
                  <a:cubicBezTo>
                    <a:pt x="20422" y="7100"/>
                    <a:pt x="20422" y="7100"/>
                    <a:pt x="20815" y="7100"/>
                  </a:cubicBezTo>
                  <a:cubicBezTo>
                    <a:pt x="20815" y="7500"/>
                    <a:pt x="20815" y="7100"/>
                    <a:pt x="20815" y="7100"/>
                  </a:cubicBezTo>
                  <a:cubicBezTo>
                    <a:pt x="21207" y="7100"/>
                    <a:pt x="21600" y="7500"/>
                    <a:pt x="21600" y="7100"/>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32" name="Shape 2733">
              <a:extLst>
                <a:ext uri="{FF2B5EF4-FFF2-40B4-BE49-F238E27FC236}">
                  <a16:creationId xmlns:a16="http://schemas.microsoft.com/office/drawing/2014/main" id="{E3DBECEE-CF1E-41FC-BAA9-D242EF36D41D}"/>
                </a:ext>
              </a:extLst>
            </p:cNvPr>
            <p:cNvSpPr/>
            <p:nvPr/>
          </p:nvSpPr>
          <p:spPr>
            <a:xfrm>
              <a:off x="5213562" y="11196323"/>
              <a:ext cx="827218" cy="532778"/>
            </a:xfrm>
            <a:custGeom>
              <a:avLst/>
              <a:gdLst/>
              <a:ahLst/>
              <a:cxnLst>
                <a:cxn ang="0">
                  <a:pos x="wd2" y="hd2"/>
                </a:cxn>
                <a:cxn ang="5400000">
                  <a:pos x="wd2" y="hd2"/>
                </a:cxn>
                <a:cxn ang="10800000">
                  <a:pos x="wd2" y="hd2"/>
                </a:cxn>
                <a:cxn ang="16200000">
                  <a:pos x="wd2" y="hd2"/>
                </a:cxn>
              </a:cxnLst>
              <a:rect l="0" t="0" r="r" b="b"/>
              <a:pathLst>
                <a:path w="21600" h="21284" extrusionOk="0">
                  <a:moveTo>
                    <a:pt x="21600" y="4800"/>
                  </a:moveTo>
                  <a:cubicBezTo>
                    <a:pt x="21228" y="4800"/>
                    <a:pt x="21600" y="3663"/>
                    <a:pt x="21228" y="3663"/>
                  </a:cubicBezTo>
                  <a:cubicBezTo>
                    <a:pt x="21228" y="3095"/>
                    <a:pt x="20483" y="3663"/>
                    <a:pt x="20110" y="3663"/>
                  </a:cubicBezTo>
                  <a:cubicBezTo>
                    <a:pt x="20110" y="3095"/>
                    <a:pt x="19366" y="3095"/>
                    <a:pt x="19366" y="2526"/>
                  </a:cubicBezTo>
                  <a:cubicBezTo>
                    <a:pt x="18993" y="1958"/>
                    <a:pt x="19366" y="1389"/>
                    <a:pt x="18621" y="1958"/>
                  </a:cubicBezTo>
                  <a:cubicBezTo>
                    <a:pt x="18248" y="1958"/>
                    <a:pt x="18621" y="1958"/>
                    <a:pt x="18248" y="1389"/>
                  </a:cubicBezTo>
                  <a:cubicBezTo>
                    <a:pt x="17876" y="1389"/>
                    <a:pt x="17503" y="1389"/>
                    <a:pt x="17503" y="1389"/>
                  </a:cubicBezTo>
                  <a:cubicBezTo>
                    <a:pt x="17131" y="1389"/>
                    <a:pt x="17503" y="1389"/>
                    <a:pt x="17131" y="1389"/>
                  </a:cubicBezTo>
                  <a:cubicBezTo>
                    <a:pt x="16759" y="1389"/>
                    <a:pt x="16759" y="821"/>
                    <a:pt x="16759" y="821"/>
                  </a:cubicBezTo>
                  <a:cubicBezTo>
                    <a:pt x="16759" y="821"/>
                    <a:pt x="16014" y="252"/>
                    <a:pt x="16014" y="252"/>
                  </a:cubicBezTo>
                  <a:cubicBezTo>
                    <a:pt x="15641" y="252"/>
                    <a:pt x="15269" y="821"/>
                    <a:pt x="14897" y="821"/>
                  </a:cubicBezTo>
                  <a:cubicBezTo>
                    <a:pt x="14524" y="821"/>
                    <a:pt x="13779" y="1389"/>
                    <a:pt x="13407" y="1389"/>
                  </a:cubicBezTo>
                  <a:cubicBezTo>
                    <a:pt x="13407" y="1389"/>
                    <a:pt x="13034" y="1389"/>
                    <a:pt x="13034" y="1958"/>
                  </a:cubicBezTo>
                  <a:cubicBezTo>
                    <a:pt x="12662" y="1958"/>
                    <a:pt x="12290" y="2526"/>
                    <a:pt x="11917" y="3095"/>
                  </a:cubicBezTo>
                  <a:cubicBezTo>
                    <a:pt x="11545" y="3663"/>
                    <a:pt x="10800" y="4231"/>
                    <a:pt x="10428" y="4231"/>
                  </a:cubicBezTo>
                  <a:cubicBezTo>
                    <a:pt x="10055" y="4231"/>
                    <a:pt x="9683" y="3663"/>
                    <a:pt x="9683" y="3663"/>
                  </a:cubicBezTo>
                  <a:cubicBezTo>
                    <a:pt x="8938" y="3663"/>
                    <a:pt x="8566" y="3663"/>
                    <a:pt x="8193" y="3663"/>
                  </a:cubicBezTo>
                  <a:cubicBezTo>
                    <a:pt x="7821" y="3095"/>
                    <a:pt x="7448" y="3095"/>
                    <a:pt x="7076" y="3095"/>
                  </a:cubicBezTo>
                  <a:cubicBezTo>
                    <a:pt x="7076" y="3095"/>
                    <a:pt x="7076" y="3663"/>
                    <a:pt x="6703" y="3663"/>
                  </a:cubicBezTo>
                  <a:cubicBezTo>
                    <a:pt x="6703" y="3663"/>
                    <a:pt x="6703" y="3095"/>
                    <a:pt x="6331" y="3095"/>
                  </a:cubicBezTo>
                  <a:cubicBezTo>
                    <a:pt x="5959" y="3095"/>
                    <a:pt x="5586" y="3095"/>
                    <a:pt x="4841" y="3095"/>
                  </a:cubicBezTo>
                  <a:cubicBezTo>
                    <a:pt x="4841" y="3095"/>
                    <a:pt x="4469" y="3095"/>
                    <a:pt x="4469" y="3095"/>
                  </a:cubicBezTo>
                  <a:cubicBezTo>
                    <a:pt x="4097" y="3095"/>
                    <a:pt x="3724" y="2526"/>
                    <a:pt x="3352" y="2526"/>
                  </a:cubicBezTo>
                  <a:cubicBezTo>
                    <a:pt x="2979" y="2526"/>
                    <a:pt x="2607" y="2526"/>
                    <a:pt x="2234" y="3095"/>
                  </a:cubicBezTo>
                  <a:cubicBezTo>
                    <a:pt x="1862" y="3095"/>
                    <a:pt x="1862" y="3095"/>
                    <a:pt x="1490" y="2526"/>
                  </a:cubicBezTo>
                  <a:cubicBezTo>
                    <a:pt x="1490" y="1389"/>
                    <a:pt x="1862" y="1958"/>
                    <a:pt x="2234" y="1389"/>
                  </a:cubicBezTo>
                  <a:cubicBezTo>
                    <a:pt x="2607" y="821"/>
                    <a:pt x="1862" y="821"/>
                    <a:pt x="1862" y="252"/>
                  </a:cubicBezTo>
                  <a:cubicBezTo>
                    <a:pt x="1490" y="252"/>
                    <a:pt x="1117" y="-316"/>
                    <a:pt x="745" y="252"/>
                  </a:cubicBezTo>
                  <a:cubicBezTo>
                    <a:pt x="745" y="821"/>
                    <a:pt x="745" y="821"/>
                    <a:pt x="745" y="1389"/>
                  </a:cubicBezTo>
                  <a:cubicBezTo>
                    <a:pt x="745" y="1389"/>
                    <a:pt x="372" y="1389"/>
                    <a:pt x="0" y="1389"/>
                  </a:cubicBezTo>
                  <a:cubicBezTo>
                    <a:pt x="0" y="1958"/>
                    <a:pt x="0" y="2526"/>
                    <a:pt x="0" y="3095"/>
                  </a:cubicBezTo>
                  <a:cubicBezTo>
                    <a:pt x="0" y="3663"/>
                    <a:pt x="0" y="3663"/>
                    <a:pt x="372" y="4231"/>
                  </a:cubicBezTo>
                  <a:cubicBezTo>
                    <a:pt x="372" y="4231"/>
                    <a:pt x="372" y="4800"/>
                    <a:pt x="372" y="5368"/>
                  </a:cubicBezTo>
                  <a:cubicBezTo>
                    <a:pt x="372" y="5368"/>
                    <a:pt x="745" y="5937"/>
                    <a:pt x="1117" y="5937"/>
                  </a:cubicBezTo>
                  <a:cubicBezTo>
                    <a:pt x="1117" y="6505"/>
                    <a:pt x="1490" y="6505"/>
                    <a:pt x="1490" y="7073"/>
                  </a:cubicBezTo>
                  <a:cubicBezTo>
                    <a:pt x="1862" y="7642"/>
                    <a:pt x="2234" y="7073"/>
                    <a:pt x="1862" y="8210"/>
                  </a:cubicBezTo>
                  <a:cubicBezTo>
                    <a:pt x="1862" y="8779"/>
                    <a:pt x="1490" y="8779"/>
                    <a:pt x="1490" y="8779"/>
                  </a:cubicBezTo>
                  <a:cubicBezTo>
                    <a:pt x="1490" y="9347"/>
                    <a:pt x="1490" y="9347"/>
                    <a:pt x="1117" y="9916"/>
                  </a:cubicBezTo>
                  <a:cubicBezTo>
                    <a:pt x="1117" y="9916"/>
                    <a:pt x="1117" y="9916"/>
                    <a:pt x="745" y="9916"/>
                  </a:cubicBezTo>
                  <a:cubicBezTo>
                    <a:pt x="745" y="9916"/>
                    <a:pt x="372" y="9916"/>
                    <a:pt x="372" y="10484"/>
                  </a:cubicBezTo>
                  <a:cubicBezTo>
                    <a:pt x="0" y="10484"/>
                    <a:pt x="372" y="10484"/>
                    <a:pt x="372" y="11052"/>
                  </a:cubicBezTo>
                  <a:cubicBezTo>
                    <a:pt x="372" y="11052"/>
                    <a:pt x="372" y="11052"/>
                    <a:pt x="372" y="11621"/>
                  </a:cubicBezTo>
                  <a:cubicBezTo>
                    <a:pt x="0" y="11621"/>
                    <a:pt x="372" y="11621"/>
                    <a:pt x="372" y="12189"/>
                  </a:cubicBezTo>
                  <a:cubicBezTo>
                    <a:pt x="372" y="12758"/>
                    <a:pt x="745" y="12189"/>
                    <a:pt x="372" y="12758"/>
                  </a:cubicBezTo>
                  <a:cubicBezTo>
                    <a:pt x="372" y="13326"/>
                    <a:pt x="372" y="13895"/>
                    <a:pt x="0" y="13895"/>
                  </a:cubicBezTo>
                  <a:cubicBezTo>
                    <a:pt x="372" y="14463"/>
                    <a:pt x="745" y="15600"/>
                    <a:pt x="1117" y="15600"/>
                  </a:cubicBezTo>
                  <a:cubicBezTo>
                    <a:pt x="1490" y="15600"/>
                    <a:pt x="1490" y="15600"/>
                    <a:pt x="1490" y="15600"/>
                  </a:cubicBezTo>
                  <a:cubicBezTo>
                    <a:pt x="1862" y="16168"/>
                    <a:pt x="1862" y="16737"/>
                    <a:pt x="1862" y="16737"/>
                  </a:cubicBezTo>
                  <a:cubicBezTo>
                    <a:pt x="1862" y="17305"/>
                    <a:pt x="1862" y="17305"/>
                    <a:pt x="2234" y="17873"/>
                  </a:cubicBezTo>
                  <a:cubicBezTo>
                    <a:pt x="2234" y="17873"/>
                    <a:pt x="2234" y="17873"/>
                    <a:pt x="1862" y="18442"/>
                  </a:cubicBezTo>
                  <a:cubicBezTo>
                    <a:pt x="1862" y="19010"/>
                    <a:pt x="2234" y="20147"/>
                    <a:pt x="1862" y="20716"/>
                  </a:cubicBezTo>
                  <a:cubicBezTo>
                    <a:pt x="2234" y="20716"/>
                    <a:pt x="2607" y="20716"/>
                    <a:pt x="2607" y="20716"/>
                  </a:cubicBezTo>
                  <a:cubicBezTo>
                    <a:pt x="2979" y="20716"/>
                    <a:pt x="2979" y="20716"/>
                    <a:pt x="2979" y="20147"/>
                  </a:cubicBezTo>
                  <a:cubicBezTo>
                    <a:pt x="2979" y="20147"/>
                    <a:pt x="2979" y="20147"/>
                    <a:pt x="3352" y="20147"/>
                  </a:cubicBezTo>
                  <a:cubicBezTo>
                    <a:pt x="3352" y="20147"/>
                    <a:pt x="3724" y="20147"/>
                    <a:pt x="3724" y="20147"/>
                  </a:cubicBezTo>
                  <a:cubicBezTo>
                    <a:pt x="4097" y="20147"/>
                    <a:pt x="4097" y="20147"/>
                    <a:pt x="4469" y="20147"/>
                  </a:cubicBezTo>
                  <a:cubicBezTo>
                    <a:pt x="4469" y="20147"/>
                    <a:pt x="4841" y="20147"/>
                    <a:pt x="4841" y="20147"/>
                  </a:cubicBezTo>
                  <a:cubicBezTo>
                    <a:pt x="4841" y="20147"/>
                    <a:pt x="4841" y="20147"/>
                    <a:pt x="5214" y="20147"/>
                  </a:cubicBezTo>
                  <a:cubicBezTo>
                    <a:pt x="5214" y="20147"/>
                    <a:pt x="5214" y="19579"/>
                    <a:pt x="5214" y="19579"/>
                  </a:cubicBezTo>
                  <a:cubicBezTo>
                    <a:pt x="5214" y="19579"/>
                    <a:pt x="5214" y="20147"/>
                    <a:pt x="5214" y="20147"/>
                  </a:cubicBezTo>
                  <a:cubicBezTo>
                    <a:pt x="5586" y="20147"/>
                    <a:pt x="5586" y="20147"/>
                    <a:pt x="5586" y="20147"/>
                  </a:cubicBezTo>
                  <a:cubicBezTo>
                    <a:pt x="5586" y="19579"/>
                    <a:pt x="5586" y="19579"/>
                    <a:pt x="5959" y="19579"/>
                  </a:cubicBezTo>
                  <a:cubicBezTo>
                    <a:pt x="5959" y="19579"/>
                    <a:pt x="5586" y="19579"/>
                    <a:pt x="5959" y="19010"/>
                  </a:cubicBezTo>
                  <a:cubicBezTo>
                    <a:pt x="5959" y="19010"/>
                    <a:pt x="5959" y="19579"/>
                    <a:pt x="6331" y="19579"/>
                  </a:cubicBezTo>
                  <a:cubicBezTo>
                    <a:pt x="6331" y="19010"/>
                    <a:pt x="6331" y="19010"/>
                    <a:pt x="6703" y="19010"/>
                  </a:cubicBezTo>
                  <a:cubicBezTo>
                    <a:pt x="6703" y="19010"/>
                    <a:pt x="6703" y="19579"/>
                    <a:pt x="6703" y="19579"/>
                  </a:cubicBezTo>
                  <a:cubicBezTo>
                    <a:pt x="6703" y="19579"/>
                    <a:pt x="7076" y="19579"/>
                    <a:pt x="7076" y="19579"/>
                  </a:cubicBezTo>
                  <a:cubicBezTo>
                    <a:pt x="7448" y="19010"/>
                    <a:pt x="7448" y="19010"/>
                    <a:pt x="7448" y="19579"/>
                  </a:cubicBezTo>
                  <a:cubicBezTo>
                    <a:pt x="7448" y="19579"/>
                    <a:pt x="7448" y="20147"/>
                    <a:pt x="7821" y="20147"/>
                  </a:cubicBezTo>
                  <a:cubicBezTo>
                    <a:pt x="7821" y="20147"/>
                    <a:pt x="7821" y="20147"/>
                    <a:pt x="7821" y="20147"/>
                  </a:cubicBezTo>
                  <a:cubicBezTo>
                    <a:pt x="7821" y="20147"/>
                    <a:pt x="8193" y="20147"/>
                    <a:pt x="8193" y="20147"/>
                  </a:cubicBezTo>
                  <a:cubicBezTo>
                    <a:pt x="8566" y="20716"/>
                    <a:pt x="8193" y="20147"/>
                    <a:pt x="8566" y="20147"/>
                  </a:cubicBezTo>
                  <a:cubicBezTo>
                    <a:pt x="8566" y="20147"/>
                    <a:pt x="9310" y="20716"/>
                    <a:pt x="9683" y="20716"/>
                  </a:cubicBezTo>
                  <a:cubicBezTo>
                    <a:pt x="9683" y="21284"/>
                    <a:pt x="9683" y="21284"/>
                    <a:pt x="10055" y="21284"/>
                  </a:cubicBezTo>
                  <a:cubicBezTo>
                    <a:pt x="10055" y="21284"/>
                    <a:pt x="10428" y="21284"/>
                    <a:pt x="10800" y="21284"/>
                  </a:cubicBezTo>
                  <a:cubicBezTo>
                    <a:pt x="10800" y="21284"/>
                    <a:pt x="10800" y="20716"/>
                    <a:pt x="10800" y="20716"/>
                  </a:cubicBezTo>
                  <a:cubicBezTo>
                    <a:pt x="11172" y="20716"/>
                    <a:pt x="11172" y="20716"/>
                    <a:pt x="11172" y="20716"/>
                  </a:cubicBezTo>
                  <a:cubicBezTo>
                    <a:pt x="11545" y="20716"/>
                    <a:pt x="11545" y="20716"/>
                    <a:pt x="11917" y="20716"/>
                  </a:cubicBezTo>
                  <a:cubicBezTo>
                    <a:pt x="11917" y="20716"/>
                    <a:pt x="11917" y="20716"/>
                    <a:pt x="12290" y="20716"/>
                  </a:cubicBezTo>
                  <a:cubicBezTo>
                    <a:pt x="12290" y="20716"/>
                    <a:pt x="12662" y="20716"/>
                    <a:pt x="12662" y="20716"/>
                  </a:cubicBezTo>
                  <a:cubicBezTo>
                    <a:pt x="13034" y="20716"/>
                    <a:pt x="13034" y="20147"/>
                    <a:pt x="13034" y="20147"/>
                  </a:cubicBezTo>
                  <a:cubicBezTo>
                    <a:pt x="13034" y="20147"/>
                    <a:pt x="13034" y="19579"/>
                    <a:pt x="13034" y="19579"/>
                  </a:cubicBezTo>
                  <a:cubicBezTo>
                    <a:pt x="13034" y="19579"/>
                    <a:pt x="13034" y="19579"/>
                    <a:pt x="13034" y="19579"/>
                  </a:cubicBezTo>
                  <a:cubicBezTo>
                    <a:pt x="13034" y="19010"/>
                    <a:pt x="13034" y="19010"/>
                    <a:pt x="13034" y="19010"/>
                  </a:cubicBezTo>
                  <a:cubicBezTo>
                    <a:pt x="12662" y="18442"/>
                    <a:pt x="12662" y="18442"/>
                    <a:pt x="12662" y="17873"/>
                  </a:cubicBezTo>
                  <a:cubicBezTo>
                    <a:pt x="12662" y="17873"/>
                    <a:pt x="13034" y="17873"/>
                    <a:pt x="13034" y="17873"/>
                  </a:cubicBezTo>
                  <a:cubicBezTo>
                    <a:pt x="13407" y="17873"/>
                    <a:pt x="13407" y="17873"/>
                    <a:pt x="13779" y="17873"/>
                  </a:cubicBezTo>
                  <a:cubicBezTo>
                    <a:pt x="13407" y="17873"/>
                    <a:pt x="13779" y="17305"/>
                    <a:pt x="13779" y="17305"/>
                  </a:cubicBezTo>
                  <a:cubicBezTo>
                    <a:pt x="14152" y="17305"/>
                    <a:pt x="14152" y="17305"/>
                    <a:pt x="14152" y="17305"/>
                  </a:cubicBezTo>
                  <a:cubicBezTo>
                    <a:pt x="14524" y="17305"/>
                    <a:pt x="14524" y="16737"/>
                    <a:pt x="14524" y="16737"/>
                  </a:cubicBezTo>
                  <a:cubicBezTo>
                    <a:pt x="14524" y="16168"/>
                    <a:pt x="15269" y="16168"/>
                    <a:pt x="15641" y="16168"/>
                  </a:cubicBezTo>
                  <a:cubicBezTo>
                    <a:pt x="15641" y="16168"/>
                    <a:pt x="16014" y="15600"/>
                    <a:pt x="16014" y="15600"/>
                  </a:cubicBezTo>
                  <a:cubicBezTo>
                    <a:pt x="16386" y="15600"/>
                    <a:pt x="16386" y="15600"/>
                    <a:pt x="16386" y="15600"/>
                  </a:cubicBezTo>
                  <a:cubicBezTo>
                    <a:pt x="16759" y="15600"/>
                    <a:pt x="16759" y="15600"/>
                    <a:pt x="16759" y="15600"/>
                  </a:cubicBezTo>
                  <a:cubicBezTo>
                    <a:pt x="16759" y="15600"/>
                    <a:pt x="17131" y="15600"/>
                    <a:pt x="17131" y="15600"/>
                  </a:cubicBezTo>
                  <a:cubicBezTo>
                    <a:pt x="17503" y="16168"/>
                    <a:pt x="17503" y="16737"/>
                    <a:pt x="17876" y="16737"/>
                  </a:cubicBezTo>
                  <a:cubicBezTo>
                    <a:pt x="17503" y="16168"/>
                    <a:pt x="18621" y="16168"/>
                    <a:pt x="18621" y="16168"/>
                  </a:cubicBezTo>
                  <a:cubicBezTo>
                    <a:pt x="18621" y="15600"/>
                    <a:pt x="19366" y="16168"/>
                    <a:pt x="19366" y="16168"/>
                  </a:cubicBezTo>
                  <a:cubicBezTo>
                    <a:pt x="19366" y="15600"/>
                    <a:pt x="19366" y="15600"/>
                    <a:pt x="18993" y="15031"/>
                  </a:cubicBezTo>
                  <a:cubicBezTo>
                    <a:pt x="18993" y="15031"/>
                    <a:pt x="18621" y="14463"/>
                    <a:pt x="18621" y="14463"/>
                  </a:cubicBezTo>
                  <a:cubicBezTo>
                    <a:pt x="18621" y="13895"/>
                    <a:pt x="18621" y="13895"/>
                    <a:pt x="18621" y="13895"/>
                  </a:cubicBezTo>
                  <a:cubicBezTo>
                    <a:pt x="18248" y="13895"/>
                    <a:pt x="18248" y="13326"/>
                    <a:pt x="18248" y="13326"/>
                  </a:cubicBezTo>
                  <a:cubicBezTo>
                    <a:pt x="18248" y="13326"/>
                    <a:pt x="18248" y="13326"/>
                    <a:pt x="18248" y="13326"/>
                  </a:cubicBezTo>
                  <a:cubicBezTo>
                    <a:pt x="18248" y="13326"/>
                    <a:pt x="18248" y="13326"/>
                    <a:pt x="18248" y="13326"/>
                  </a:cubicBezTo>
                  <a:cubicBezTo>
                    <a:pt x="18248" y="13326"/>
                    <a:pt x="18248" y="13326"/>
                    <a:pt x="18248" y="12758"/>
                  </a:cubicBezTo>
                  <a:cubicBezTo>
                    <a:pt x="18248" y="13326"/>
                    <a:pt x="18248" y="12758"/>
                    <a:pt x="18248" y="12758"/>
                  </a:cubicBezTo>
                  <a:cubicBezTo>
                    <a:pt x="17876" y="12758"/>
                    <a:pt x="17503" y="12758"/>
                    <a:pt x="17503" y="12758"/>
                  </a:cubicBezTo>
                  <a:cubicBezTo>
                    <a:pt x="17503" y="12758"/>
                    <a:pt x="17503" y="12758"/>
                    <a:pt x="17503" y="12758"/>
                  </a:cubicBezTo>
                  <a:cubicBezTo>
                    <a:pt x="17503" y="12758"/>
                    <a:pt x="17503" y="12758"/>
                    <a:pt x="17503" y="12758"/>
                  </a:cubicBezTo>
                  <a:cubicBezTo>
                    <a:pt x="17503" y="12758"/>
                    <a:pt x="17503" y="12758"/>
                    <a:pt x="17503" y="12758"/>
                  </a:cubicBezTo>
                  <a:cubicBezTo>
                    <a:pt x="17503" y="12189"/>
                    <a:pt x="17876" y="11621"/>
                    <a:pt x="18248" y="12189"/>
                  </a:cubicBezTo>
                  <a:cubicBezTo>
                    <a:pt x="18248" y="11621"/>
                    <a:pt x="18248" y="11621"/>
                    <a:pt x="18621" y="11621"/>
                  </a:cubicBezTo>
                  <a:cubicBezTo>
                    <a:pt x="18248" y="11052"/>
                    <a:pt x="18993" y="11052"/>
                    <a:pt x="18993" y="11052"/>
                  </a:cubicBezTo>
                  <a:cubicBezTo>
                    <a:pt x="18993" y="10484"/>
                    <a:pt x="18993" y="9916"/>
                    <a:pt x="18993" y="8779"/>
                  </a:cubicBezTo>
                  <a:cubicBezTo>
                    <a:pt x="18993" y="8779"/>
                    <a:pt x="19366" y="7642"/>
                    <a:pt x="18993" y="7642"/>
                  </a:cubicBezTo>
                  <a:cubicBezTo>
                    <a:pt x="19366" y="7642"/>
                    <a:pt x="19366" y="7073"/>
                    <a:pt x="19366" y="7073"/>
                  </a:cubicBezTo>
                  <a:cubicBezTo>
                    <a:pt x="19738" y="7073"/>
                    <a:pt x="19738" y="6505"/>
                    <a:pt x="19738" y="5937"/>
                  </a:cubicBezTo>
                  <a:cubicBezTo>
                    <a:pt x="20110" y="5368"/>
                    <a:pt x="20855" y="5937"/>
                    <a:pt x="20855" y="6505"/>
                  </a:cubicBezTo>
                  <a:cubicBezTo>
                    <a:pt x="20855" y="5937"/>
                    <a:pt x="21228" y="5937"/>
                    <a:pt x="21228" y="5937"/>
                  </a:cubicBezTo>
                  <a:cubicBezTo>
                    <a:pt x="21228" y="5368"/>
                    <a:pt x="21228" y="5368"/>
                    <a:pt x="21600" y="480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33" name="Shape 2734">
              <a:extLst>
                <a:ext uri="{FF2B5EF4-FFF2-40B4-BE49-F238E27FC236}">
                  <a16:creationId xmlns:a16="http://schemas.microsoft.com/office/drawing/2014/main" id="{09B57BA4-532B-4B25-B139-45F06E85EA5D}"/>
                </a:ext>
              </a:extLst>
            </p:cNvPr>
            <p:cNvSpPr/>
            <p:nvPr/>
          </p:nvSpPr>
          <p:spPr>
            <a:xfrm>
              <a:off x="4339424" y="11004037"/>
              <a:ext cx="506530" cy="498325"/>
            </a:xfrm>
            <a:custGeom>
              <a:avLst/>
              <a:gdLst/>
              <a:ahLst/>
              <a:cxnLst>
                <a:cxn ang="0">
                  <a:pos x="wd2" y="hd2"/>
                </a:cxn>
                <a:cxn ang="5400000">
                  <a:pos x="wd2" y="hd2"/>
                </a:cxn>
                <a:cxn ang="10800000">
                  <a:pos x="wd2" y="hd2"/>
                </a:cxn>
                <a:cxn ang="16200000">
                  <a:pos x="wd2" y="hd2"/>
                </a:cxn>
              </a:cxnLst>
              <a:rect l="0" t="0" r="r" b="b"/>
              <a:pathLst>
                <a:path w="20811" h="21600" extrusionOk="0">
                  <a:moveTo>
                    <a:pt x="20692" y="9874"/>
                  </a:moveTo>
                  <a:cubicBezTo>
                    <a:pt x="20692" y="9874"/>
                    <a:pt x="20692" y="9874"/>
                    <a:pt x="20692" y="9874"/>
                  </a:cubicBezTo>
                  <a:cubicBezTo>
                    <a:pt x="20692" y="9874"/>
                    <a:pt x="20692" y="9257"/>
                    <a:pt x="20108" y="9257"/>
                  </a:cubicBezTo>
                  <a:cubicBezTo>
                    <a:pt x="20108" y="9257"/>
                    <a:pt x="20108" y="9257"/>
                    <a:pt x="20108" y="9257"/>
                  </a:cubicBezTo>
                  <a:cubicBezTo>
                    <a:pt x="19525" y="8640"/>
                    <a:pt x="19525" y="8640"/>
                    <a:pt x="19525" y="8640"/>
                  </a:cubicBezTo>
                  <a:cubicBezTo>
                    <a:pt x="19525" y="8023"/>
                    <a:pt x="19525" y="8023"/>
                    <a:pt x="18941" y="8023"/>
                  </a:cubicBezTo>
                  <a:cubicBezTo>
                    <a:pt x="18941" y="8023"/>
                    <a:pt x="18357" y="8023"/>
                    <a:pt x="18357" y="7406"/>
                  </a:cubicBezTo>
                  <a:cubicBezTo>
                    <a:pt x="18357" y="7406"/>
                    <a:pt x="18357" y="7406"/>
                    <a:pt x="18357" y="6789"/>
                  </a:cubicBezTo>
                  <a:cubicBezTo>
                    <a:pt x="18357" y="6789"/>
                    <a:pt x="18357" y="6171"/>
                    <a:pt x="18357" y="6171"/>
                  </a:cubicBezTo>
                  <a:cubicBezTo>
                    <a:pt x="18357" y="6171"/>
                    <a:pt x="18357" y="6171"/>
                    <a:pt x="18357" y="6171"/>
                  </a:cubicBezTo>
                  <a:cubicBezTo>
                    <a:pt x="18941" y="5554"/>
                    <a:pt x="18941" y="5554"/>
                    <a:pt x="18941" y="4937"/>
                  </a:cubicBezTo>
                  <a:cubicBezTo>
                    <a:pt x="18941" y="4937"/>
                    <a:pt x="19525" y="3703"/>
                    <a:pt x="19525" y="3086"/>
                  </a:cubicBezTo>
                  <a:cubicBezTo>
                    <a:pt x="19525" y="3086"/>
                    <a:pt x="19525" y="3086"/>
                    <a:pt x="18941" y="3086"/>
                  </a:cubicBezTo>
                  <a:cubicBezTo>
                    <a:pt x="18357" y="3086"/>
                    <a:pt x="18357" y="3086"/>
                    <a:pt x="17773" y="3086"/>
                  </a:cubicBezTo>
                  <a:cubicBezTo>
                    <a:pt x="17190" y="3086"/>
                    <a:pt x="17190" y="3086"/>
                    <a:pt x="16606" y="3086"/>
                  </a:cubicBezTo>
                  <a:cubicBezTo>
                    <a:pt x="16606" y="3086"/>
                    <a:pt x="16606" y="3086"/>
                    <a:pt x="16606" y="2469"/>
                  </a:cubicBezTo>
                  <a:cubicBezTo>
                    <a:pt x="16606" y="2469"/>
                    <a:pt x="16606" y="2469"/>
                    <a:pt x="16606" y="2469"/>
                  </a:cubicBezTo>
                  <a:cubicBezTo>
                    <a:pt x="16606" y="1851"/>
                    <a:pt x="16606" y="2469"/>
                    <a:pt x="16606" y="1851"/>
                  </a:cubicBezTo>
                  <a:cubicBezTo>
                    <a:pt x="16022" y="1851"/>
                    <a:pt x="16022" y="1851"/>
                    <a:pt x="16022" y="1851"/>
                  </a:cubicBezTo>
                  <a:cubicBezTo>
                    <a:pt x="16022" y="1851"/>
                    <a:pt x="15438" y="1234"/>
                    <a:pt x="15438" y="1234"/>
                  </a:cubicBezTo>
                  <a:cubicBezTo>
                    <a:pt x="15438" y="1234"/>
                    <a:pt x="14854" y="1234"/>
                    <a:pt x="15438" y="1851"/>
                  </a:cubicBezTo>
                  <a:cubicBezTo>
                    <a:pt x="14854" y="1851"/>
                    <a:pt x="14271" y="617"/>
                    <a:pt x="13687" y="1234"/>
                  </a:cubicBezTo>
                  <a:cubicBezTo>
                    <a:pt x="13103" y="1234"/>
                    <a:pt x="13687" y="1234"/>
                    <a:pt x="13103" y="1234"/>
                  </a:cubicBezTo>
                  <a:cubicBezTo>
                    <a:pt x="12519" y="1234"/>
                    <a:pt x="12519" y="1234"/>
                    <a:pt x="12519" y="1234"/>
                  </a:cubicBezTo>
                  <a:cubicBezTo>
                    <a:pt x="11935" y="1234"/>
                    <a:pt x="11935" y="1851"/>
                    <a:pt x="11352" y="1234"/>
                  </a:cubicBezTo>
                  <a:cubicBezTo>
                    <a:pt x="10768" y="1234"/>
                    <a:pt x="10768" y="617"/>
                    <a:pt x="10184" y="617"/>
                  </a:cubicBezTo>
                  <a:cubicBezTo>
                    <a:pt x="10184" y="1234"/>
                    <a:pt x="10184" y="1234"/>
                    <a:pt x="9600" y="1234"/>
                  </a:cubicBezTo>
                  <a:cubicBezTo>
                    <a:pt x="9600" y="1234"/>
                    <a:pt x="9600" y="1234"/>
                    <a:pt x="9600" y="1234"/>
                  </a:cubicBezTo>
                  <a:cubicBezTo>
                    <a:pt x="9600" y="1234"/>
                    <a:pt x="9600" y="1234"/>
                    <a:pt x="9600" y="1234"/>
                  </a:cubicBezTo>
                  <a:cubicBezTo>
                    <a:pt x="9600" y="1234"/>
                    <a:pt x="9017" y="1234"/>
                    <a:pt x="9017" y="1234"/>
                  </a:cubicBezTo>
                  <a:cubicBezTo>
                    <a:pt x="9017" y="1234"/>
                    <a:pt x="8433" y="617"/>
                    <a:pt x="8433" y="617"/>
                  </a:cubicBezTo>
                  <a:cubicBezTo>
                    <a:pt x="8433" y="1234"/>
                    <a:pt x="7265" y="617"/>
                    <a:pt x="7265" y="617"/>
                  </a:cubicBezTo>
                  <a:cubicBezTo>
                    <a:pt x="7265" y="617"/>
                    <a:pt x="7265" y="617"/>
                    <a:pt x="6681" y="617"/>
                  </a:cubicBezTo>
                  <a:cubicBezTo>
                    <a:pt x="6681" y="617"/>
                    <a:pt x="6681" y="617"/>
                    <a:pt x="6681" y="0"/>
                  </a:cubicBezTo>
                  <a:cubicBezTo>
                    <a:pt x="6681" y="617"/>
                    <a:pt x="6681" y="617"/>
                    <a:pt x="6681" y="617"/>
                  </a:cubicBezTo>
                  <a:cubicBezTo>
                    <a:pt x="6681" y="617"/>
                    <a:pt x="6681" y="0"/>
                    <a:pt x="6681" y="0"/>
                  </a:cubicBezTo>
                  <a:cubicBezTo>
                    <a:pt x="6681" y="0"/>
                    <a:pt x="6681" y="0"/>
                    <a:pt x="6681" y="617"/>
                  </a:cubicBezTo>
                  <a:cubicBezTo>
                    <a:pt x="6681" y="0"/>
                    <a:pt x="6681" y="0"/>
                    <a:pt x="6681" y="0"/>
                  </a:cubicBezTo>
                  <a:cubicBezTo>
                    <a:pt x="6098" y="617"/>
                    <a:pt x="6098" y="617"/>
                    <a:pt x="5514" y="617"/>
                  </a:cubicBezTo>
                  <a:cubicBezTo>
                    <a:pt x="5514" y="617"/>
                    <a:pt x="4930" y="617"/>
                    <a:pt x="4346" y="617"/>
                  </a:cubicBezTo>
                  <a:cubicBezTo>
                    <a:pt x="4346" y="617"/>
                    <a:pt x="3762" y="1234"/>
                    <a:pt x="3762" y="1234"/>
                  </a:cubicBezTo>
                  <a:cubicBezTo>
                    <a:pt x="3762" y="1234"/>
                    <a:pt x="3762" y="1234"/>
                    <a:pt x="3762" y="1851"/>
                  </a:cubicBezTo>
                  <a:cubicBezTo>
                    <a:pt x="3179" y="2469"/>
                    <a:pt x="3179" y="2469"/>
                    <a:pt x="2595" y="1851"/>
                  </a:cubicBezTo>
                  <a:cubicBezTo>
                    <a:pt x="2595" y="1851"/>
                    <a:pt x="2011" y="1234"/>
                    <a:pt x="1427" y="617"/>
                  </a:cubicBezTo>
                  <a:cubicBezTo>
                    <a:pt x="1427" y="617"/>
                    <a:pt x="2011" y="617"/>
                    <a:pt x="1427" y="617"/>
                  </a:cubicBezTo>
                  <a:cubicBezTo>
                    <a:pt x="1427" y="617"/>
                    <a:pt x="844" y="617"/>
                    <a:pt x="260" y="617"/>
                  </a:cubicBezTo>
                  <a:cubicBezTo>
                    <a:pt x="260" y="1234"/>
                    <a:pt x="260" y="1851"/>
                    <a:pt x="260" y="1851"/>
                  </a:cubicBezTo>
                  <a:cubicBezTo>
                    <a:pt x="260" y="2469"/>
                    <a:pt x="260" y="2469"/>
                    <a:pt x="260" y="3086"/>
                  </a:cubicBezTo>
                  <a:cubicBezTo>
                    <a:pt x="260" y="3086"/>
                    <a:pt x="260" y="3703"/>
                    <a:pt x="260" y="3703"/>
                  </a:cubicBezTo>
                  <a:cubicBezTo>
                    <a:pt x="260" y="3703"/>
                    <a:pt x="260" y="3703"/>
                    <a:pt x="260" y="3703"/>
                  </a:cubicBezTo>
                  <a:cubicBezTo>
                    <a:pt x="-324" y="4320"/>
                    <a:pt x="260" y="4320"/>
                    <a:pt x="260" y="4320"/>
                  </a:cubicBezTo>
                  <a:cubicBezTo>
                    <a:pt x="260" y="4320"/>
                    <a:pt x="260" y="4937"/>
                    <a:pt x="260" y="4937"/>
                  </a:cubicBezTo>
                  <a:cubicBezTo>
                    <a:pt x="844" y="4937"/>
                    <a:pt x="844" y="4320"/>
                    <a:pt x="844" y="4320"/>
                  </a:cubicBezTo>
                  <a:cubicBezTo>
                    <a:pt x="844" y="4320"/>
                    <a:pt x="1427" y="4937"/>
                    <a:pt x="1427" y="4937"/>
                  </a:cubicBezTo>
                  <a:cubicBezTo>
                    <a:pt x="1427" y="4937"/>
                    <a:pt x="1427" y="5554"/>
                    <a:pt x="1427" y="5554"/>
                  </a:cubicBezTo>
                  <a:cubicBezTo>
                    <a:pt x="2011" y="5554"/>
                    <a:pt x="1427" y="5554"/>
                    <a:pt x="1427" y="6171"/>
                  </a:cubicBezTo>
                  <a:cubicBezTo>
                    <a:pt x="2011" y="6171"/>
                    <a:pt x="2011" y="6171"/>
                    <a:pt x="2011" y="6171"/>
                  </a:cubicBezTo>
                  <a:cubicBezTo>
                    <a:pt x="2595" y="6789"/>
                    <a:pt x="2595" y="6789"/>
                    <a:pt x="2011" y="7406"/>
                  </a:cubicBezTo>
                  <a:cubicBezTo>
                    <a:pt x="2595" y="7406"/>
                    <a:pt x="2595" y="8023"/>
                    <a:pt x="2595" y="8640"/>
                  </a:cubicBezTo>
                  <a:cubicBezTo>
                    <a:pt x="3179" y="9257"/>
                    <a:pt x="3179" y="9874"/>
                    <a:pt x="3762" y="9874"/>
                  </a:cubicBezTo>
                  <a:cubicBezTo>
                    <a:pt x="4346" y="10491"/>
                    <a:pt x="4930" y="11109"/>
                    <a:pt x="4930" y="11726"/>
                  </a:cubicBezTo>
                  <a:cubicBezTo>
                    <a:pt x="5514" y="12343"/>
                    <a:pt x="6098" y="12343"/>
                    <a:pt x="6681" y="12960"/>
                  </a:cubicBezTo>
                  <a:cubicBezTo>
                    <a:pt x="6681" y="13577"/>
                    <a:pt x="7265" y="13577"/>
                    <a:pt x="7265" y="14194"/>
                  </a:cubicBezTo>
                  <a:cubicBezTo>
                    <a:pt x="7849" y="14194"/>
                    <a:pt x="7849" y="14194"/>
                    <a:pt x="8433" y="14194"/>
                  </a:cubicBezTo>
                  <a:cubicBezTo>
                    <a:pt x="8433" y="14811"/>
                    <a:pt x="8433" y="14811"/>
                    <a:pt x="8433" y="14811"/>
                  </a:cubicBezTo>
                  <a:cubicBezTo>
                    <a:pt x="8433" y="15429"/>
                    <a:pt x="8433" y="15429"/>
                    <a:pt x="8433" y="16046"/>
                  </a:cubicBezTo>
                  <a:cubicBezTo>
                    <a:pt x="9017" y="16046"/>
                    <a:pt x="11352" y="18514"/>
                    <a:pt x="10184" y="18514"/>
                  </a:cubicBezTo>
                  <a:cubicBezTo>
                    <a:pt x="10184" y="18514"/>
                    <a:pt x="10184" y="18514"/>
                    <a:pt x="10184" y="18514"/>
                  </a:cubicBezTo>
                  <a:cubicBezTo>
                    <a:pt x="10184" y="18514"/>
                    <a:pt x="10184" y="18514"/>
                    <a:pt x="10184" y="18514"/>
                  </a:cubicBezTo>
                  <a:cubicBezTo>
                    <a:pt x="10184" y="18514"/>
                    <a:pt x="10184" y="19131"/>
                    <a:pt x="10184" y="19131"/>
                  </a:cubicBezTo>
                  <a:cubicBezTo>
                    <a:pt x="10768" y="19131"/>
                    <a:pt x="10768" y="18514"/>
                    <a:pt x="10768" y="18514"/>
                  </a:cubicBezTo>
                  <a:cubicBezTo>
                    <a:pt x="10768" y="18514"/>
                    <a:pt x="11352" y="18514"/>
                    <a:pt x="11352" y="18514"/>
                  </a:cubicBezTo>
                  <a:cubicBezTo>
                    <a:pt x="11352" y="19131"/>
                    <a:pt x="11352" y="19131"/>
                    <a:pt x="11935" y="19749"/>
                  </a:cubicBezTo>
                  <a:cubicBezTo>
                    <a:pt x="12519" y="20366"/>
                    <a:pt x="14271" y="21600"/>
                    <a:pt x="14854" y="21600"/>
                  </a:cubicBezTo>
                  <a:cubicBezTo>
                    <a:pt x="14854" y="20983"/>
                    <a:pt x="15438" y="20983"/>
                    <a:pt x="15438" y="20366"/>
                  </a:cubicBezTo>
                  <a:cubicBezTo>
                    <a:pt x="15438" y="20366"/>
                    <a:pt x="14854" y="19749"/>
                    <a:pt x="14854" y="19131"/>
                  </a:cubicBezTo>
                  <a:cubicBezTo>
                    <a:pt x="14854" y="19131"/>
                    <a:pt x="14854" y="19131"/>
                    <a:pt x="14854" y="19131"/>
                  </a:cubicBezTo>
                  <a:cubicBezTo>
                    <a:pt x="14854" y="18514"/>
                    <a:pt x="14854" y="18514"/>
                    <a:pt x="14854" y="18514"/>
                  </a:cubicBezTo>
                  <a:cubicBezTo>
                    <a:pt x="14854" y="17897"/>
                    <a:pt x="15438" y="17897"/>
                    <a:pt x="16022" y="17897"/>
                  </a:cubicBezTo>
                  <a:cubicBezTo>
                    <a:pt x="15438" y="17280"/>
                    <a:pt x="15438" y="16663"/>
                    <a:pt x="16022" y="16046"/>
                  </a:cubicBezTo>
                  <a:cubicBezTo>
                    <a:pt x="16022" y="16046"/>
                    <a:pt x="16022" y="16046"/>
                    <a:pt x="16022" y="16046"/>
                  </a:cubicBezTo>
                  <a:cubicBezTo>
                    <a:pt x="16022" y="16046"/>
                    <a:pt x="16606" y="15429"/>
                    <a:pt x="16606" y="15429"/>
                  </a:cubicBezTo>
                  <a:cubicBezTo>
                    <a:pt x="16606" y="15429"/>
                    <a:pt x="16606" y="15429"/>
                    <a:pt x="16606" y="15429"/>
                  </a:cubicBezTo>
                  <a:cubicBezTo>
                    <a:pt x="17190" y="14811"/>
                    <a:pt x="17190" y="15429"/>
                    <a:pt x="17773" y="16046"/>
                  </a:cubicBezTo>
                  <a:cubicBezTo>
                    <a:pt x="17773" y="16046"/>
                    <a:pt x="17773" y="15429"/>
                    <a:pt x="17773" y="15429"/>
                  </a:cubicBezTo>
                  <a:cubicBezTo>
                    <a:pt x="17773" y="15429"/>
                    <a:pt x="17773" y="14811"/>
                    <a:pt x="17190" y="14811"/>
                  </a:cubicBezTo>
                  <a:cubicBezTo>
                    <a:pt x="17190" y="14194"/>
                    <a:pt x="17190" y="14194"/>
                    <a:pt x="17190" y="14194"/>
                  </a:cubicBezTo>
                  <a:cubicBezTo>
                    <a:pt x="17773" y="13577"/>
                    <a:pt x="17773" y="14194"/>
                    <a:pt x="18357" y="14194"/>
                  </a:cubicBezTo>
                  <a:cubicBezTo>
                    <a:pt x="18357" y="14194"/>
                    <a:pt x="18941" y="13577"/>
                    <a:pt x="18941" y="14194"/>
                  </a:cubicBezTo>
                  <a:cubicBezTo>
                    <a:pt x="18941" y="13577"/>
                    <a:pt x="18941" y="13577"/>
                    <a:pt x="18941" y="13577"/>
                  </a:cubicBezTo>
                  <a:cubicBezTo>
                    <a:pt x="19525" y="12960"/>
                    <a:pt x="19525" y="13577"/>
                    <a:pt x="20108" y="13577"/>
                  </a:cubicBezTo>
                  <a:cubicBezTo>
                    <a:pt x="20108" y="13577"/>
                    <a:pt x="20108" y="13577"/>
                    <a:pt x="20108" y="13577"/>
                  </a:cubicBezTo>
                  <a:cubicBezTo>
                    <a:pt x="20108" y="13577"/>
                    <a:pt x="20108" y="12960"/>
                    <a:pt x="20108" y="12960"/>
                  </a:cubicBezTo>
                  <a:cubicBezTo>
                    <a:pt x="20108" y="11726"/>
                    <a:pt x="19525" y="11726"/>
                    <a:pt x="18941" y="10491"/>
                  </a:cubicBezTo>
                  <a:cubicBezTo>
                    <a:pt x="18941" y="10491"/>
                    <a:pt x="18941" y="10491"/>
                    <a:pt x="18941" y="10491"/>
                  </a:cubicBezTo>
                  <a:cubicBezTo>
                    <a:pt x="18941" y="9874"/>
                    <a:pt x="18941" y="10491"/>
                    <a:pt x="19525" y="10491"/>
                  </a:cubicBezTo>
                  <a:cubicBezTo>
                    <a:pt x="19525" y="10491"/>
                    <a:pt x="21276" y="10491"/>
                    <a:pt x="20692" y="9874"/>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34" name="Shape 2735">
              <a:extLst>
                <a:ext uri="{FF2B5EF4-FFF2-40B4-BE49-F238E27FC236}">
                  <a16:creationId xmlns:a16="http://schemas.microsoft.com/office/drawing/2014/main" id="{443A3CFF-0E7A-44FA-BDBD-4F75EF7F7319}"/>
                </a:ext>
              </a:extLst>
            </p:cNvPr>
            <p:cNvSpPr/>
            <p:nvPr/>
          </p:nvSpPr>
          <p:spPr>
            <a:xfrm>
              <a:off x="2600302" y="9776516"/>
              <a:ext cx="505353" cy="417749"/>
            </a:xfrm>
            <a:custGeom>
              <a:avLst/>
              <a:gdLst/>
              <a:ahLst/>
              <a:cxnLst>
                <a:cxn ang="0">
                  <a:pos x="wd2" y="hd2"/>
                </a:cxn>
                <a:cxn ang="5400000">
                  <a:pos x="wd2" y="hd2"/>
                </a:cxn>
                <a:cxn ang="10800000">
                  <a:pos x="wd2" y="hd2"/>
                </a:cxn>
                <a:cxn ang="16200000">
                  <a:pos x="wd2" y="hd2"/>
                </a:cxn>
              </a:cxnLst>
              <a:rect l="0" t="0" r="r" b="b"/>
              <a:pathLst>
                <a:path w="21267" h="21178" extrusionOk="0">
                  <a:moveTo>
                    <a:pt x="21267" y="12538"/>
                  </a:moveTo>
                  <a:cubicBezTo>
                    <a:pt x="21267" y="11818"/>
                    <a:pt x="21267" y="11098"/>
                    <a:pt x="21267" y="10378"/>
                  </a:cubicBezTo>
                  <a:cubicBezTo>
                    <a:pt x="20667" y="10378"/>
                    <a:pt x="20067" y="11098"/>
                    <a:pt x="20067" y="10378"/>
                  </a:cubicBezTo>
                  <a:cubicBezTo>
                    <a:pt x="20067" y="10378"/>
                    <a:pt x="20667" y="9658"/>
                    <a:pt x="20667" y="9658"/>
                  </a:cubicBezTo>
                  <a:cubicBezTo>
                    <a:pt x="20067" y="9658"/>
                    <a:pt x="20067" y="8938"/>
                    <a:pt x="19467" y="8218"/>
                  </a:cubicBezTo>
                  <a:cubicBezTo>
                    <a:pt x="19467" y="8218"/>
                    <a:pt x="19467" y="8218"/>
                    <a:pt x="19467" y="8218"/>
                  </a:cubicBezTo>
                  <a:cubicBezTo>
                    <a:pt x="19467" y="8218"/>
                    <a:pt x="19467" y="8218"/>
                    <a:pt x="19467" y="8218"/>
                  </a:cubicBezTo>
                  <a:cubicBezTo>
                    <a:pt x="18867" y="8218"/>
                    <a:pt x="18867" y="8218"/>
                    <a:pt x="18867" y="8218"/>
                  </a:cubicBezTo>
                  <a:cubicBezTo>
                    <a:pt x="18267" y="8218"/>
                    <a:pt x="18267" y="7498"/>
                    <a:pt x="17667" y="7498"/>
                  </a:cubicBezTo>
                  <a:cubicBezTo>
                    <a:pt x="17667" y="7498"/>
                    <a:pt x="17667" y="8218"/>
                    <a:pt x="17667" y="7498"/>
                  </a:cubicBezTo>
                  <a:cubicBezTo>
                    <a:pt x="17667" y="7498"/>
                    <a:pt x="17667" y="7498"/>
                    <a:pt x="17667" y="7498"/>
                  </a:cubicBezTo>
                  <a:cubicBezTo>
                    <a:pt x="17067" y="6778"/>
                    <a:pt x="17067" y="7498"/>
                    <a:pt x="17667" y="6778"/>
                  </a:cubicBezTo>
                  <a:cubicBezTo>
                    <a:pt x="17667" y="6058"/>
                    <a:pt x="17667" y="6058"/>
                    <a:pt x="18267" y="6058"/>
                  </a:cubicBezTo>
                  <a:cubicBezTo>
                    <a:pt x="17667" y="6058"/>
                    <a:pt x="17667" y="5338"/>
                    <a:pt x="17667" y="6058"/>
                  </a:cubicBezTo>
                  <a:cubicBezTo>
                    <a:pt x="17667" y="5338"/>
                    <a:pt x="18267" y="4618"/>
                    <a:pt x="18267" y="4618"/>
                  </a:cubicBezTo>
                  <a:cubicBezTo>
                    <a:pt x="18267" y="4618"/>
                    <a:pt x="18267" y="4618"/>
                    <a:pt x="18267" y="3898"/>
                  </a:cubicBezTo>
                  <a:cubicBezTo>
                    <a:pt x="18267" y="3898"/>
                    <a:pt x="18267" y="3898"/>
                    <a:pt x="18267" y="3898"/>
                  </a:cubicBezTo>
                  <a:cubicBezTo>
                    <a:pt x="18267" y="3898"/>
                    <a:pt x="18267" y="3898"/>
                    <a:pt x="18267" y="3898"/>
                  </a:cubicBezTo>
                  <a:cubicBezTo>
                    <a:pt x="18267" y="3898"/>
                    <a:pt x="18267" y="3898"/>
                    <a:pt x="18267" y="3898"/>
                  </a:cubicBezTo>
                  <a:cubicBezTo>
                    <a:pt x="17667" y="3178"/>
                    <a:pt x="17667" y="3178"/>
                    <a:pt x="17667" y="3178"/>
                  </a:cubicBezTo>
                  <a:cubicBezTo>
                    <a:pt x="17067" y="3178"/>
                    <a:pt x="17067" y="3178"/>
                    <a:pt x="17067" y="3178"/>
                  </a:cubicBezTo>
                  <a:cubicBezTo>
                    <a:pt x="16467" y="2458"/>
                    <a:pt x="17067" y="2458"/>
                    <a:pt x="16467" y="2458"/>
                  </a:cubicBezTo>
                  <a:cubicBezTo>
                    <a:pt x="15867" y="2458"/>
                    <a:pt x="15267" y="3178"/>
                    <a:pt x="15267" y="2458"/>
                  </a:cubicBezTo>
                  <a:cubicBezTo>
                    <a:pt x="14667" y="2458"/>
                    <a:pt x="15267" y="2458"/>
                    <a:pt x="14667" y="1738"/>
                  </a:cubicBezTo>
                  <a:cubicBezTo>
                    <a:pt x="14667" y="1738"/>
                    <a:pt x="14667" y="1738"/>
                    <a:pt x="14667" y="1738"/>
                  </a:cubicBezTo>
                  <a:cubicBezTo>
                    <a:pt x="14067" y="1738"/>
                    <a:pt x="14067" y="1018"/>
                    <a:pt x="14067" y="298"/>
                  </a:cubicBezTo>
                  <a:cubicBezTo>
                    <a:pt x="14067" y="-422"/>
                    <a:pt x="14067" y="298"/>
                    <a:pt x="13467" y="1018"/>
                  </a:cubicBezTo>
                  <a:cubicBezTo>
                    <a:pt x="12867" y="1018"/>
                    <a:pt x="12867" y="1018"/>
                    <a:pt x="12267" y="1018"/>
                  </a:cubicBezTo>
                  <a:cubicBezTo>
                    <a:pt x="12867" y="1018"/>
                    <a:pt x="12267" y="1018"/>
                    <a:pt x="12867" y="1018"/>
                  </a:cubicBezTo>
                  <a:cubicBezTo>
                    <a:pt x="12867" y="298"/>
                    <a:pt x="12867" y="298"/>
                    <a:pt x="12267" y="298"/>
                  </a:cubicBezTo>
                  <a:cubicBezTo>
                    <a:pt x="12267" y="298"/>
                    <a:pt x="12267" y="1018"/>
                    <a:pt x="11667" y="1018"/>
                  </a:cubicBezTo>
                  <a:cubicBezTo>
                    <a:pt x="11067" y="1018"/>
                    <a:pt x="11067" y="298"/>
                    <a:pt x="11067" y="298"/>
                  </a:cubicBezTo>
                  <a:cubicBezTo>
                    <a:pt x="11067" y="298"/>
                    <a:pt x="10467" y="298"/>
                    <a:pt x="10467" y="298"/>
                  </a:cubicBezTo>
                  <a:cubicBezTo>
                    <a:pt x="10467" y="1018"/>
                    <a:pt x="10467" y="1018"/>
                    <a:pt x="10467" y="1738"/>
                  </a:cubicBezTo>
                  <a:cubicBezTo>
                    <a:pt x="10467" y="1738"/>
                    <a:pt x="9867" y="1738"/>
                    <a:pt x="9867" y="1018"/>
                  </a:cubicBezTo>
                  <a:cubicBezTo>
                    <a:pt x="9867" y="1738"/>
                    <a:pt x="9867" y="1738"/>
                    <a:pt x="9867" y="2458"/>
                  </a:cubicBezTo>
                  <a:cubicBezTo>
                    <a:pt x="9867" y="2458"/>
                    <a:pt x="9867" y="2458"/>
                    <a:pt x="9867" y="2458"/>
                  </a:cubicBezTo>
                  <a:cubicBezTo>
                    <a:pt x="9867" y="2458"/>
                    <a:pt x="9867" y="1738"/>
                    <a:pt x="9267" y="1738"/>
                  </a:cubicBezTo>
                  <a:cubicBezTo>
                    <a:pt x="9267" y="2458"/>
                    <a:pt x="8667" y="2458"/>
                    <a:pt x="8067" y="3178"/>
                  </a:cubicBezTo>
                  <a:cubicBezTo>
                    <a:pt x="8067" y="3178"/>
                    <a:pt x="7467" y="3178"/>
                    <a:pt x="6867" y="3178"/>
                  </a:cubicBezTo>
                  <a:cubicBezTo>
                    <a:pt x="6867" y="3178"/>
                    <a:pt x="6867" y="2458"/>
                    <a:pt x="6867" y="2458"/>
                  </a:cubicBezTo>
                  <a:cubicBezTo>
                    <a:pt x="6867" y="2458"/>
                    <a:pt x="6267" y="2458"/>
                    <a:pt x="5667" y="2458"/>
                  </a:cubicBezTo>
                  <a:cubicBezTo>
                    <a:pt x="5667" y="2458"/>
                    <a:pt x="5667" y="2458"/>
                    <a:pt x="5667" y="2458"/>
                  </a:cubicBezTo>
                  <a:cubicBezTo>
                    <a:pt x="5067" y="2458"/>
                    <a:pt x="5067" y="3178"/>
                    <a:pt x="5067" y="2458"/>
                  </a:cubicBezTo>
                  <a:cubicBezTo>
                    <a:pt x="4467" y="2458"/>
                    <a:pt x="4467" y="1738"/>
                    <a:pt x="4467" y="1018"/>
                  </a:cubicBezTo>
                  <a:cubicBezTo>
                    <a:pt x="3267" y="2458"/>
                    <a:pt x="2067" y="3178"/>
                    <a:pt x="267" y="3898"/>
                  </a:cubicBezTo>
                  <a:cubicBezTo>
                    <a:pt x="-333" y="4618"/>
                    <a:pt x="267" y="4618"/>
                    <a:pt x="267" y="5338"/>
                  </a:cubicBezTo>
                  <a:cubicBezTo>
                    <a:pt x="267" y="5338"/>
                    <a:pt x="267" y="5338"/>
                    <a:pt x="267" y="6058"/>
                  </a:cubicBezTo>
                  <a:cubicBezTo>
                    <a:pt x="267" y="6058"/>
                    <a:pt x="267" y="6058"/>
                    <a:pt x="267" y="6058"/>
                  </a:cubicBezTo>
                  <a:cubicBezTo>
                    <a:pt x="267" y="6058"/>
                    <a:pt x="267" y="6778"/>
                    <a:pt x="267" y="6778"/>
                  </a:cubicBezTo>
                  <a:cubicBezTo>
                    <a:pt x="867" y="7498"/>
                    <a:pt x="867" y="6778"/>
                    <a:pt x="867" y="7498"/>
                  </a:cubicBezTo>
                  <a:cubicBezTo>
                    <a:pt x="867" y="7498"/>
                    <a:pt x="1467" y="8218"/>
                    <a:pt x="1467" y="8218"/>
                  </a:cubicBezTo>
                  <a:cubicBezTo>
                    <a:pt x="2067" y="8938"/>
                    <a:pt x="2067" y="7498"/>
                    <a:pt x="3267" y="7498"/>
                  </a:cubicBezTo>
                  <a:cubicBezTo>
                    <a:pt x="4467" y="7498"/>
                    <a:pt x="3267" y="10378"/>
                    <a:pt x="4467" y="10378"/>
                  </a:cubicBezTo>
                  <a:cubicBezTo>
                    <a:pt x="5067" y="10378"/>
                    <a:pt x="5067" y="10378"/>
                    <a:pt x="5667" y="10378"/>
                  </a:cubicBezTo>
                  <a:cubicBezTo>
                    <a:pt x="5067" y="10378"/>
                    <a:pt x="5667" y="10378"/>
                    <a:pt x="5667" y="10378"/>
                  </a:cubicBezTo>
                  <a:cubicBezTo>
                    <a:pt x="5667" y="11098"/>
                    <a:pt x="6267" y="10378"/>
                    <a:pt x="6267" y="11098"/>
                  </a:cubicBezTo>
                  <a:cubicBezTo>
                    <a:pt x="6267" y="11818"/>
                    <a:pt x="6267" y="12538"/>
                    <a:pt x="6267" y="12538"/>
                  </a:cubicBezTo>
                  <a:cubicBezTo>
                    <a:pt x="6867" y="11818"/>
                    <a:pt x="6867" y="12538"/>
                    <a:pt x="7467" y="12538"/>
                  </a:cubicBezTo>
                  <a:cubicBezTo>
                    <a:pt x="8067" y="12538"/>
                    <a:pt x="8067" y="11818"/>
                    <a:pt x="8667" y="12538"/>
                  </a:cubicBezTo>
                  <a:cubicBezTo>
                    <a:pt x="8667" y="12538"/>
                    <a:pt x="8667" y="12538"/>
                    <a:pt x="9267" y="13258"/>
                  </a:cubicBezTo>
                  <a:cubicBezTo>
                    <a:pt x="9267" y="12538"/>
                    <a:pt x="9267" y="12538"/>
                    <a:pt x="9267" y="13258"/>
                  </a:cubicBezTo>
                  <a:cubicBezTo>
                    <a:pt x="9267" y="13258"/>
                    <a:pt x="8667" y="13978"/>
                    <a:pt x="8667" y="14698"/>
                  </a:cubicBezTo>
                  <a:cubicBezTo>
                    <a:pt x="8667" y="14698"/>
                    <a:pt x="9267" y="14698"/>
                    <a:pt x="9267" y="15418"/>
                  </a:cubicBezTo>
                  <a:cubicBezTo>
                    <a:pt x="9267" y="15418"/>
                    <a:pt x="8667" y="15418"/>
                    <a:pt x="8667" y="16138"/>
                  </a:cubicBezTo>
                  <a:cubicBezTo>
                    <a:pt x="9267" y="16138"/>
                    <a:pt x="9867" y="16138"/>
                    <a:pt x="10467" y="16138"/>
                  </a:cubicBezTo>
                  <a:cubicBezTo>
                    <a:pt x="10467" y="16138"/>
                    <a:pt x="11067" y="16138"/>
                    <a:pt x="11667" y="16138"/>
                  </a:cubicBezTo>
                  <a:cubicBezTo>
                    <a:pt x="12267" y="15418"/>
                    <a:pt x="11667" y="15418"/>
                    <a:pt x="11667" y="14698"/>
                  </a:cubicBezTo>
                  <a:cubicBezTo>
                    <a:pt x="12267" y="14698"/>
                    <a:pt x="12267" y="13978"/>
                    <a:pt x="12867" y="13978"/>
                  </a:cubicBezTo>
                  <a:cubicBezTo>
                    <a:pt x="12867" y="13978"/>
                    <a:pt x="12867" y="13978"/>
                    <a:pt x="12867" y="14698"/>
                  </a:cubicBezTo>
                  <a:cubicBezTo>
                    <a:pt x="12867" y="14698"/>
                    <a:pt x="12267" y="16138"/>
                    <a:pt x="12867" y="16138"/>
                  </a:cubicBezTo>
                  <a:cubicBezTo>
                    <a:pt x="12867" y="16138"/>
                    <a:pt x="12867" y="16138"/>
                    <a:pt x="12867" y="16858"/>
                  </a:cubicBezTo>
                  <a:cubicBezTo>
                    <a:pt x="12867" y="16858"/>
                    <a:pt x="12867" y="16858"/>
                    <a:pt x="12867" y="16858"/>
                  </a:cubicBezTo>
                  <a:cubicBezTo>
                    <a:pt x="12867" y="16858"/>
                    <a:pt x="12867" y="17578"/>
                    <a:pt x="12867" y="17578"/>
                  </a:cubicBezTo>
                  <a:cubicBezTo>
                    <a:pt x="12867" y="18298"/>
                    <a:pt x="13467" y="17578"/>
                    <a:pt x="13467" y="17578"/>
                  </a:cubicBezTo>
                  <a:cubicBezTo>
                    <a:pt x="14067" y="17578"/>
                    <a:pt x="14067" y="18298"/>
                    <a:pt x="14667" y="19018"/>
                  </a:cubicBezTo>
                  <a:cubicBezTo>
                    <a:pt x="14667" y="19018"/>
                    <a:pt x="15267" y="19018"/>
                    <a:pt x="15267" y="19018"/>
                  </a:cubicBezTo>
                  <a:cubicBezTo>
                    <a:pt x="15267" y="19018"/>
                    <a:pt x="15267" y="19018"/>
                    <a:pt x="15267" y="19738"/>
                  </a:cubicBezTo>
                  <a:cubicBezTo>
                    <a:pt x="15267" y="19738"/>
                    <a:pt x="15267" y="19738"/>
                    <a:pt x="15267" y="19738"/>
                  </a:cubicBezTo>
                  <a:cubicBezTo>
                    <a:pt x="15267" y="19738"/>
                    <a:pt x="15867" y="19738"/>
                    <a:pt x="15867" y="19738"/>
                  </a:cubicBezTo>
                  <a:cubicBezTo>
                    <a:pt x="15867" y="19738"/>
                    <a:pt x="15867" y="19738"/>
                    <a:pt x="16467" y="20458"/>
                  </a:cubicBezTo>
                  <a:cubicBezTo>
                    <a:pt x="16467" y="20458"/>
                    <a:pt x="16467" y="20458"/>
                    <a:pt x="16467" y="21178"/>
                  </a:cubicBezTo>
                  <a:cubicBezTo>
                    <a:pt x="16467" y="21178"/>
                    <a:pt x="16467" y="20458"/>
                    <a:pt x="16467" y="20458"/>
                  </a:cubicBezTo>
                  <a:cubicBezTo>
                    <a:pt x="16467" y="20458"/>
                    <a:pt x="17067" y="20458"/>
                    <a:pt x="17067" y="20458"/>
                  </a:cubicBezTo>
                  <a:cubicBezTo>
                    <a:pt x="17067" y="20458"/>
                    <a:pt x="17067" y="20458"/>
                    <a:pt x="17067" y="20458"/>
                  </a:cubicBezTo>
                  <a:cubicBezTo>
                    <a:pt x="17067" y="20458"/>
                    <a:pt x="17667" y="20458"/>
                    <a:pt x="17667" y="20458"/>
                  </a:cubicBezTo>
                  <a:cubicBezTo>
                    <a:pt x="17667" y="20458"/>
                    <a:pt x="18267" y="20458"/>
                    <a:pt x="18267" y="20458"/>
                  </a:cubicBezTo>
                  <a:cubicBezTo>
                    <a:pt x="18267" y="20458"/>
                    <a:pt x="18867" y="19738"/>
                    <a:pt x="18867" y="19018"/>
                  </a:cubicBezTo>
                  <a:cubicBezTo>
                    <a:pt x="18867" y="19738"/>
                    <a:pt x="18267" y="19018"/>
                    <a:pt x="18267" y="19018"/>
                  </a:cubicBezTo>
                  <a:cubicBezTo>
                    <a:pt x="18267" y="19018"/>
                    <a:pt x="18267" y="19018"/>
                    <a:pt x="18267" y="18298"/>
                  </a:cubicBezTo>
                  <a:cubicBezTo>
                    <a:pt x="18267" y="18298"/>
                    <a:pt x="17667" y="17578"/>
                    <a:pt x="17667" y="16858"/>
                  </a:cubicBezTo>
                  <a:cubicBezTo>
                    <a:pt x="17667" y="16858"/>
                    <a:pt x="17667" y="16858"/>
                    <a:pt x="17667" y="16858"/>
                  </a:cubicBezTo>
                  <a:cubicBezTo>
                    <a:pt x="17667" y="16858"/>
                    <a:pt x="18267" y="16138"/>
                    <a:pt x="18267" y="15418"/>
                  </a:cubicBezTo>
                  <a:cubicBezTo>
                    <a:pt x="18267" y="15418"/>
                    <a:pt x="18867" y="13978"/>
                    <a:pt x="19467" y="13978"/>
                  </a:cubicBezTo>
                  <a:cubicBezTo>
                    <a:pt x="19467" y="13978"/>
                    <a:pt x="19467" y="13978"/>
                    <a:pt x="19467" y="13978"/>
                  </a:cubicBezTo>
                  <a:cubicBezTo>
                    <a:pt x="19467" y="13978"/>
                    <a:pt x="20067" y="13978"/>
                    <a:pt x="20067" y="14698"/>
                  </a:cubicBezTo>
                  <a:cubicBezTo>
                    <a:pt x="20067" y="13978"/>
                    <a:pt x="20067" y="13978"/>
                    <a:pt x="20067" y="13978"/>
                  </a:cubicBezTo>
                  <a:cubicBezTo>
                    <a:pt x="20067" y="13978"/>
                    <a:pt x="20067" y="13978"/>
                    <a:pt x="20067" y="13978"/>
                  </a:cubicBezTo>
                  <a:cubicBezTo>
                    <a:pt x="20067" y="13258"/>
                    <a:pt x="20067" y="13978"/>
                    <a:pt x="20067" y="13258"/>
                  </a:cubicBezTo>
                  <a:cubicBezTo>
                    <a:pt x="20667" y="13258"/>
                    <a:pt x="20667" y="13258"/>
                    <a:pt x="20667" y="12538"/>
                  </a:cubicBezTo>
                  <a:cubicBezTo>
                    <a:pt x="20667" y="12538"/>
                    <a:pt x="20667" y="12538"/>
                    <a:pt x="21267" y="12538"/>
                  </a:cubicBezTo>
                  <a:cubicBezTo>
                    <a:pt x="21267" y="12538"/>
                    <a:pt x="21267" y="12538"/>
                    <a:pt x="21267" y="12538"/>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35" name="Shape 2736">
              <a:extLst>
                <a:ext uri="{FF2B5EF4-FFF2-40B4-BE49-F238E27FC236}">
                  <a16:creationId xmlns:a16="http://schemas.microsoft.com/office/drawing/2014/main" id="{66B2E0A5-9E1E-4EFD-8D84-7658B2ECC377}"/>
                </a:ext>
              </a:extLst>
            </p:cNvPr>
            <p:cNvSpPr/>
            <p:nvPr/>
          </p:nvSpPr>
          <p:spPr>
            <a:xfrm>
              <a:off x="5313227" y="8744143"/>
              <a:ext cx="1268235" cy="1078872"/>
            </a:xfrm>
            <a:custGeom>
              <a:avLst/>
              <a:gdLst/>
              <a:ahLst/>
              <a:cxnLst>
                <a:cxn ang="0">
                  <a:pos x="wd2" y="hd2"/>
                </a:cxn>
                <a:cxn ang="5400000">
                  <a:pos x="wd2" y="hd2"/>
                </a:cxn>
                <a:cxn ang="10800000">
                  <a:pos x="wd2" y="hd2"/>
                </a:cxn>
                <a:cxn ang="16200000">
                  <a:pos x="wd2" y="hd2"/>
                </a:cxn>
              </a:cxnLst>
              <a:rect l="0" t="0" r="r" b="b"/>
              <a:pathLst>
                <a:path w="21600" h="21600" extrusionOk="0">
                  <a:moveTo>
                    <a:pt x="21600" y="12221"/>
                  </a:moveTo>
                  <a:cubicBezTo>
                    <a:pt x="21357" y="12221"/>
                    <a:pt x="21357" y="12221"/>
                    <a:pt x="21357" y="12221"/>
                  </a:cubicBezTo>
                  <a:cubicBezTo>
                    <a:pt x="21357" y="12221"/>
                    <a:pt x="21357" y="11937"/>
                    <a:pt x="21357" y="12221"/>
                  </a:cubicBezTo>
                  <a:cubicBezTo>
                    <a:pt x="21357" y="11937"/>
                    <a:pt x="21115" y="11937"/>
                    <a:pt x="21115" y="11937"/>
                  </a:cubicBezTo>
                  <a:cubicBezTo>
                    <a:pt x="21115" y="11937"/>
                    <a:pt x="20872" y="11653"/>
                    <a:pt x="20872" y="11653"/>
                  </a:cubicBezTo>
                  <a:cubicBezTo>
                    <a:pt x="20629" y="11368"/>
                    <a:pt x="20872" y="11368"/>
                    <a:pt x="20872" y="11368"/>
                  </a:cubicBezTo>
                  <a:cubicBezTo>
                    <a:pt x="21115" y="11084"/>
                    <a:pt x="20872" y="11084"/>
                    <a:pt x="20629" y="11084"/>
                  </a:cubicBezTo>
                  <a:cubicBezTo>
                    <a:pt x="20629" y="11084"/>
                    <a:pt x="20629" y="10800"/>
                    <a:pt x="20629" y="10800"/>
                  </a:cubicBezTo>
                  <a:cubicBezTo>
                    <a:pt x="20387" y="10800"/>
                    <a:pt x="20387" y="10800"/>
                    <a:pt x="20387" y="10800"/>
                  </a:cubicBezTo>
                  <a:cubicBezTo>
                    <a:pt x="20144" y="10800"/>
                    <a:pt x="20144" y="10516"/>
                    <a:pt x="19901" y="10800"/>
                  </a:cubicBezTo>
                  <a:cubicBezTo>
                    <a:pt x="19658" y="10800"/>
                    <a:pt x="19658" y="10800"/>
                    <a:pt x="19416" y="10800"/>
                  </a:cubicBezTo>
                  <a:cubicBezTo>
                    <a:pt x="19416" y="10516"/>
                    <a:pt x="19416" y="10232"/>
                    <a:pt x="19416" y="9947"/>
                  </a:cubicBezTo>
                  <a:cubicBezTo>
                    <a:pt x="19416" y="9947"/>
                    <a:pt x="19658" y="9663"/>
                    <a:pt x="19416" y="9663"/>
                  </a:cubicBezTo>
                  <a:cubicBezTo>
                    <a:pt x="19416" y="9379"/>
                    <a:pt x="19416" y="9663"/>
                    <a:pt x="19416" y="9663"/>
                  </a:cubicBezTo>
                  <a:cubicBezTo>
                    <a:pt x="19173" y="9379"/>
                    <a:pt x="19173" y="9379"/>
                    <a:pt x="19173" y="9095"/>
                  </a:cubicBezTo>
                  <a:cubicBezTo>
                    <a:pt x="18930" y="9095"/>
                    <a:pt x="18445" y="9095"/>
                    <a:pt x="18445" y="8811"/>
                  </a:cubicBezTo>
                  <a:cubicBezTo>
                    <a:pt x="18202" y="8526"/>
                    <a:pt x="18202" y="7958"/>
                    <a:pt x="17960" y="7674"/>
                  </a:cubicBezTo>
                  <a:cubicBezTo>
                    <a:pt x="17960" y="7674"/>
                    <a:pt x="17717" y="7674"/>
                    <a:pt x="17717" y="7674"/>
                  </a:cubicBezTo>
                  <a:cubicBezTo>
                    <a:pt x="17717" y="7389"/>
                    <a:pt x="17960" y="7389"/>
                    <a:pt x="17960" y="7105"/>
                  </a:cubicBezTo>
                  <a:cubicBezTo>
                    <a:pt x="17960" y="7105"/>
                    <a:pt x="17960" y="7105"/>
                    <a:pt x="17960" y="6821"/>
                  </a:cubicBezTo>
                  <a:cubicBezTo>
                    <a:pt x="17960" y="6821"/>
                    <a:pt x="17717" y="6821"/>
                    <a:pt x="17717" y="6821"/>
                  </a:cubicBezTo>
                  <a:cubicBezTo>
                    <a:pt x="17717" y="6821"/>
                    <a:pt x="17474" y="6537"/>
                    <a:pt x="17474" y="6537"/>
                  </a:cubicBezTo>
                  <a:cubicBezTo>
                    <a:pt x="17231" y="6253"/>
                    <a:pt x="17231" y="6253"/>
                    <a:pt x="17231" y="5968"/>
                  </a:cubicBezTo>
                  <a:cubicBezTo>
                    <a:pt x="17231" y="5968"/>
                    <a:pt x="17231" y="5684"/>
                    <a:pt x="17231" y="5684"/>
                  </a:cubicBezTo>
                  <a:cubicBezTo>
                    <a:pt x="17231" y="5684"/>
                    <a:pt x="17474" y="5684"/>
                    <a:pt x="17474" y="5400"/>
                  </a:cubicBezTo>
                  <a:cubicBezTo>
                    <a:pt x="17474" y="5400"/>
                    <a:pt x="17474" y="5400"/>
                    <a:pt x="17474" y="5400"/>
                  </a:cubicBezTo>
                  <a:cubicBezTo>
                    <a:pt x="17474" y="5400"/>
                    <a:pt x="17474" y="5116"/>
                    <a:pt x="17474" y="5116"/>
                  </a:cubicBezTo>
                  <a:cubicBezTo>
                    <a:pt x="17474" y="5116"/>
                    <a:pt x="17717" y="5116"/>
                    <a:pt x="17717" y="5116"/>
                  </a:cubicBezTo>
                  <a:cubicBezTo>
                    <a:pt x="17717" y="5116"/>
                    <a:pt x="17717" y="4832"/>
                    <a:pt x="17474" y="4832"/>
                  </a:cubicBezTo>
                  <a:cubicBezTo>
                    <a:pt x="17474" y="4832"/>
                    <a:pt x="17717" y="4547"/>
                    <a:pt x="17474" y="4547"/>
                  </a:cubicBezTo>
                  <a:cubicBezTo>
                    <a:pt x="17474" y="4547"/>
                    <a:pt x="17474" y="4263"/>
                    <a:pt x="17231" y="3979"/>
                  </a:cubicBezTo>
                  <a:cubicBezTo>
                    <a:pt x="17231" y="3979"/>
                    <a:pt x="17231" y="3979"/>
                    <a:pt x="17231" y="3979"/>
                  </a:cubicBezTo>
                  <a:cubicBezTo>
                    <a:pt x="17231" y="3695"/>
                    <a:pt x="17231" y="3695"/>
                    <a:pt x="17474" y="3695"/>
                  </a:cubicBezTo>
                  <a:cubicBezTo>
                    <a:pt x="17474" y="3411"/>
                    <a:pt x="17474" y="3411"/>
                    <a:pt x="17474" y="3126"/>
                  </a:cubicBezTo>
                  <a:cubicBezTo>
                    <a:pt x="17474" y="3126"/>
                    <a:pt x="17474" y="2842"/>
                    <a:pt x="17474" y="2558"/>
                  </a:cubicBezTo>
                  <a:cubicBezTo>
                    <a:pt x="17474" y="2274"/>
                    <a:pt x="17231" y="2558"/>
                    <a:pt x="17231" y="2558"/>
                  </a:cubicBezTo>
                  <a:cubicBezTo>
                    <a:pt x="16989" y="2558"/>
                    <a:pt x="16989" y="2558"/>
                    <a:pt x="16989" y="2274"/>
                  </a:cubicBezTo>
                  <a:cubicBezTo>
                    <a:pt x="16989" y="2274"/>
                    <a:pt x="16746" y="2274"/>
                    <a:pt x="16746" y="2274"/>
                  </a:cubicBezTo>
                  <a:cubicBezTo>
                    <a:pt x="16746" y="2274"/>
                    <a:pt x="16746" y="1989"/>
                    <a:pt x="16746" y="1989"/>
                  </a:cubicBezTo>
                  <a:cubicBezTo>
                    <a:pt x="16746" y="1989"/>
                    <a:pt x="16503" y="1989"/>
                    <a:pt x="16503" y="1705"/>
                  </a:cubicBezTo>
                  <a:cubicBezTo>
                    <a:pt x="16503" y="1705"/>
                    <a:pt x="16503" y="1705"/>
                    <a:pt x="16503" y="1705"/>
                  </a:cubicBezTo>
                  <a:cubicBezTo>
                    <a:pt x="16261" y="1421"/>
                    <a:pt x="16018" y="1421"/>
                    <a:pt x="15775" y="1421"/>
                  </a:cubicBezTo>
                  <a:cubicBezTo>
                    <a:pt x="15775" y="1421"/>
                    <a:pt x="15775" y="1421"/>
                    <a:pt x="15775" y="1421"/>
                  </a:cubicBezTo>
                  <a:cubicBezTo>
                    <a:pt x="15533" y="1421"/>
                    <a:pt x="15533" y="1421"/>
                    <a:pt x="15533" y="1421"/>
                  </a:cubicBezTo>
                  <a:cubicBezTo>
                    <a:pt x="15047" y="1421"/>
                    <a:pt x="15290" y="1421"/>
                    <a:pt x="15047" y="1705"/>
                  </a:cubicBezTo>
                  <a:cubicBezTo>
                    <a:pt x="14804" y="1705"/>
                    <a:pt x="14804" y="1705"/>
                    <a:pt x="14562" y="1705"/>
                  </a:cubicBezTo>
                  <a:cubicBezTo>
                    <a:pt x="14562" y="1989"/>
                    <a:pt x="14319" y="2274"/>
                    <a:pt x="14319" y="2274"/>
                  </a:cubicBezTo>
                  <a:cubicBezTo>
                    <a:pt x="14076" y="1989"/>
                    <a:pt x="13834" y="1705"/>
                    <a:pt x="13834" y="1705"/>
                  </a:cubicBezTo>
                  <a:cubicBezTo>
                    <a:pt x="13834" y="1705"/>
                    <a:pt x="14076" y="1421"/>
                    <a:pt x="14076" y="1137"/>
                  </a:cubicBezTo>
                  <a:cubicBezTo>
                    <a:pt x="14076" y="1137"/>
                    <a:pt x="14076" y="1137"/>
                    <a:pt x="14076" y="1137"/>
                  </a:cubicBezTo>
                  <a:cubicBezTo>
                    <a:pt x="14076" y="853"/>
                    <a:pt x="14076" y="853"/>
                    <a:pt x="13834" y="853"/>
                  </a:cubicBezTo>
                  <a:cubicBezTo>
                    <a:pt x="13591" y="853"/>
                    <a:pt x="13348" y="568"/>
                    <a:pt x="13348" y="568"/>
                  </a:cubicBezTo>
                  <a:cubicBezTo>
                    <a:pt x="13106" y="568"/>
                    <a:pt x="12863" y="853"/>
                    <a:pt x="12863" y="853"/>
                  </a:cubicBezTo>
                  <a:cubicBezTo>
                    <a:pt x="12620" y="853"/>
                    <a:pt x="12863" y="1137"/>
                    <a:pt x="12620" y="853"/>
                  </a:cubicBezTo>
                  <a:cubicBezTo>
                    <a:pt x="12620" y="853"/>
                    <a:pt x="12620" y="853"/>
                    <a:pt x="12378" y="853"/>
                  </a:cubicBezTo>
                  <a:cubicBezTo>
                    <a:pt x="12378" y="284"/>
                    <a:pt x="12378" y="284"/>
                    <a:pt x="12135" y="284"/>
                  </a:cubicBezTo>
                  <a:cubicBezTo>
                    <a:pt x="11892" y="284"/>
                    <a:pt x="11892" y="284"/>
                    <a:pt x="11649" y="284"/>
                  </a:cubicBezTo>
                  <a:cubicBezTo>
                    <a:pt x="11649" y="284"/>
                    <a:pt x="11649" y="568"/>
                    <a:pt x="11649" y="568"/>
                  </a:cubicBezTo>
                  <a:cubicBezTo>
                    <a:pt x="11407" y="568"/>
                    <a:pt x="11407" y="0"/>
                    <a:pt x="11164" y="0"/>
                  </a:cubicBezTo>
                  <a:cubicBezTo>
                    <a:pt x="10921" y="0"/>
                    <a:pt x="10679" y="284"/>
                    <a:pt x="10679" y="284"/>
                  </a:cubicBezTo>
                  <a:cubicBezTo>
                    <a:pt x="10436" y="568"/>
                    <a:pt x="10436" y="568"/>
                    <a:pt x="10436" y="853"/>
                  </a:cubicBezTo>
                  <a:cubicBezTo>
                    <a:pt x="10193" y="853"/>
                    <a:pt x="10193" y="853"/>
                    <a:pt x="10193" y="1137"/>
                  </a:cubicBezTo>
                  <a:cubicBezTo>
                    <a:pt x="9951" y="1137"/>
                    <a:pt x="10193" y="1421"/>
                    <a:pt x="9951" y="1705"/>
                  </a:cubicBezTo>
                  <a:cubicBezTo>
                    <a:pt x="9951" y="1705"/>
                    <a:pt x="9465" y="1705"/>
                    <a:pt x="9465" y="1421"/>
                  </a:cubicBezTo>
                  <a:cubicBezTo>
                    <a:pt x="9222" y="1705"/>
                    <a:pt x="9222" y="1421"/>
                    <a:pt x="8980" y="1421"/>
                  </a:cubicBezTo>
                  <a:cubicBezTo>
                    <a:pt x="8737" y="1421"/>
                    <a:pt x="8494" y="1705"/>
                    <a:pt x="8494" y="1989"/>
                  </a:cubicBezTo>
                  <a:cubicBezTo>
                    <a:pt x="8252" y="1989"/>
                    <a:pt x="8252" y="1989"/>
                    <a:pt x="8252" y="1989"/>
                  </a:cubicBezTo>
                  <a:cubicBezTo>
                    <a:pt x="8009" y="2274"/>
                    <a:pt x="8009" y="1989"/>
                    <a:pt x="7766" y="1989"/>
                  </a:cubicBezTo>
                  <a:cubicBezTo>
                    <a:pt x="7766" y="2274"/>
                    <a:pt x="7766" y="2558"/>
                    <a:pt x="7766" y="2842"/>
                  </a:cubicBezTo>
                  <a:cubicBezTo>
                    <a:pt x="7766" y="3126"/>
                    <a:pt x="7524" y="3126"/>
                    <a:pt x="7524" y="3411"/>
                  </a:cubicBezTo>
                  <a:cubicBezTo>
                    <a:pt x="7524" y="3695"/>
                    <a:pt x="7281" y="3695"/>
                    <a:pt x="7766" y="3979"/>
                  </a:cubicBezTo>
                  <a:cubicBezTo>
                    <a:pt x="7766" y="3979"/>
                    <a:pt x="8252" y="3695"/>
                    <a:pt x="8252" y="3979"/>
                  </a:cubicBezTo>
                  <a:cubicBezTo>
                    <a:pt x="8252" y="4263"/>
                    <a:pt x="8009" y="4263"/>
                    <a:pt x="8009" y="4263"/>
                  </a:cubicBezTo>
                  <a:cubicBezTo>
                    <a:pt x="7766" y="4263"/>
                    <a:pt x="8009" y="4547"/>
                    <a:pt x="7766" y="4547"/>
                  </a:cubicBezTo>
                  <a:cubicBezTo>
                    <a:pt x="7766" y="4832"/>
                    <a:pt x="7524" y="4547"/>
                    <a:pt x="7524" y="4547"/>
                  </a:cubicBezTo>
                  <a:cubicBezTo>
                    <a:pt x="7281" y="4547"/>
                    <a:pt x="7038" y="4547"/>
                    <a:pt x="7038" y="4832"/>
                  </a:cubicBezTo>
                  <a:cubicBezTo>
                    <a:pt x="6796" y="4832"/>
                    <a:pt x="7038" y="5116"/>
                    <a:pt x="6796" y="5116"/>
                  </a:cubicBezTo>
                  <a:cubicBezTo>
                    <a:pt x="6796" y="5400"/>
                    <a:pt x="6796" y="5400"/>
                    <a:pt x="6553" y="5400"/>
                  </a:cubicBezTo>
                  <a:cubicBezTo>
                    <a:pt x="6553" y="5400"/>
                    <a:pt x="6310" y="5400"/>
                    <a:pt x="6310" y="5400"/>
                  </a:cubicBezTo>
                  <a:cubicBezTo>
                    <a:pt x="6067" y="5684"/>
                    <a:pt x="6067" y="5684"/>
                    <a:pt x="6067" y="5684"/>
                  </a:cubicBezTo>
                  <a:cubicBezTo>
                    <a:pt x="6067" y="5968"/>
                    <a:pt x="6067" y="5968"/>
                    <a:pt x="5825" y="5968"/>
                  </a:cubicBezTo>
                  <a:cubicBezTo>
                    <a:pt x="5825" y="5968"/>
                    <a:pt x="5825" y="6253"/>
                    <a:pt x="5825" y="6253"/>
                  </a:cubicBezTo>
                  <a:cubicBezTo>
                    <a:pt x="5825" y="6253"/>
                    <a:pt x="5825" y="6253"/>
                    <a:pt x="5825" y="6253"/>
                  </a:cubicBezTo>
                  <a:cubicBezTo>
                    <a:pt x="5825" y="6537"/>
                    <a:pt x="5825" y="6821"/>
                    <a:pt x="5825" y="7105"/>
                  </a:cubicBezTo>
                  <a:cubicBezTo>
                    <a:pt x="5825" y="7389"/>
                    <a:pt x="5825" y="7389"/>
                    <a:pt x="5582" y="7389"/>
                  </a:cubicBezTo>
                  <a:cubicBezTo>
                    <a:pt x="5582" y="7674"/>
                    <a:pt x="5582" y="7674"/>
                    <a:pt x="5582" y="7958"/>
                  </a:cubicBezTo>
                  <a:cubicBezTo>
                    <a:pt x="5582" y="7958"/>
                    <a:pt x="5339" y="8242"/>
                    <a:pt x="5582" y="8526"/>
                  </a:cubicBezTo>
                  <a:cubicBezTo>
                    <a:pt x="5582" y="8526"/>
                    <a:pt x="5582" y="8242"/>
                    <a:pt x="5825" y="8242"/>
                  </a:cubicBezTo>
                  <a:cubicBezTo>
                    <a:pt x="5825" y="8242"/>
                    <a:pt x="5825" y="8526"/>
                    <a:pt x="5825" y="8526"/>
                  </a:cubicBezTo>
                  <a:cubicBezTo>
                    <a:pt x="5825" y="8811"/>
                    <a:pt x="6067" y="8811"/>
                    <a:pt x="5825" y="8811"/>
                  </a:cubicBezTo>
                  <a:cubicBezTo>
                    <a:pt x="5825" y="9095"/>
                    <a:pt x="5825" y="9095"/>
                    <a:pt x="5825" y="9095"/>
                  </a:cubicBezTo>
                  <a:cubicBezTo>
                    <a:pt x="5582" y="9095"/>
                    <a:pt x="5339" y="9379"/>
                    <a:pt x="5339" y="9095"/>
                  </a:cubicBezTo>
                  <a:cubicBezTo>
                    <a:pt x="5339" y="9095"/>
                    <a:pt x="5339" y="8811"/>
                    <a:pt x="5339" y="8811"/>
                  </a:cubicBezTo>
                  <a:cubicBezTo>
                    <a:pt x="5339" y="8811"/>
                    <a:pt x="5339" y="8811"/>
                    <a:pt x="5339" y="8811"/>
                  </a:cubicBezTo>
                  <a:cubicBezTo>
                    <a:pt x="5097" y="8242"/>
                    <a:pt x="5339" y="8526"/>
                    <a:pt x="4854" y="8811"/>
                  </a:cubicBezTo>
                  <a:cubicBezTo>
                    <a:pt x="4854" y="8811"/>
                    <a:pt x="4611" y="8526"/>
                    <a:pt x="4611" y="8811"/>
                  </a:cubicBezTo>
                  <a:cubicBezTo>
                    <a:pt x="4611" y="8811"/>
                    <a:pt x="4611" y="9095"/>
                    <a:pt x="4369" y="9095"/>
                  </a:cubicBezTo>
                  <a:cubicBezTo>
                    <a:pt x="4126" y="9379"/>
                    <a:pt x="3883" y="9095"/>
                    <a:pt x="3883" y="9379"/>
                  </a:cubicBezTo>
                  <a:cubicBezTo>
                    <a:pt x="3640" y="9379"/>
                    <a:pt x="3640" y="9379"/>
                    <a:pt x="3640" y="9663"/>
                  </a:cubicBezTo>
                  <a:cubicBezTo>
                    <a:pt x="3883" y="9947"/>
                    <a:pt x="3883" y="9947"/>
                    <a:pt x="3640" y="9947"/>
                  </a:cubicBezTo>
                  <a:cubicBezTo>
                    <a:pt x="3398" y="9947"/>
                    <a:pt x="3398" y="9947"/>
                    <a:pt x="3398" y="9947"/>
                  </a:cubicBezTo>
                  <a:cubicBezTo>
                    <a:pt x="3398" y="9947"/>
                    <a:pt x="3155" y="10232"/>
                    <a:pt x="2912" y="10232"/>
                  </a:cubicBezTo>
                  <a:cubicBezTo>
                    <a:pt x="2912" y="10232"/>
                    <a:pt x="2670" y="10232"/>
                    <a:pt x="2670" y="10232"/>
                  </a:cubicBezTo>
                  <a:cubicBezTo>
                    <a:pt x="2427" y="10232"/>
                    <a:pt x="2427" y="9947"/>
                    <a:pt x="2427" y="9947"/>
                  </a:cubicBezTo>
                  <a:cubicBezTo>
                    <a:pt x="2184" y="9947"/>
                    <a:pt x="1942" y="9947"/>
                    <a:pt x="1942" y="10232"/>
                  </a:cubicBezTo>
                  <a:cubicBezTo>
                    <a:pt x="1942" y="10232"/>
                    <a:pt x="1942" y="9947"/>
                    <a:pt x="1699" y="9947"/>
                  </a:cubicBezTo>
                  <a:cubicBezTo>
                    <a:pt x="1699" y="9947"/>
                    <a:pt x="1699" y="10232"/>
                    <a:pt x="1456" y="10232"/>
                  </a:cubicBezTo>
                  <a:cubicBezTo>
                    <a:pt x="1213" y="10232"/>
                    <a:pt x="971" y="10232"/>
                    <a:pt x="728" y="9947"/>
                  </a:cubicBezTo>
                  <a:cubicBezTo>
                    <a:pt x="971" y="10800"/>
                    <a:pt x="971" y="11368"/>
                    <a:pt x="1213" y="11937"/>
                  </a:cubicBezTo>
                  <a:cubicBezTo>
                    <a:pt x="1456" y="12221"/>
                    <a:pt x="1456" y="12789"/>
                    <a:pt x="1699" y="13358"/>
                  </a:cubicBezTo>
                  <a:cubicBezTo>
                    <a:pt x="1699" y="13358"/>
                    <a:pt x="1699" y="13358"/>
                    <a:pt x="1699" y="13358"/>
                  </a:cubicBezTo>
                  <a:cubicBezTo>
                    <a:pt x="1699" y="13642"/>
                    <a:pt x="1699" y="13642"/>
                    <a:pt x="1699" y="13926"/>
                  </a:cubicBezTo>
                  <a:cubicBezTo>
                    <a:pt x="1699" y="13926"/>
                    <a:pt x="1699" y="14211"/>
                    <a:pt x="1699" y="14211"/>
                  </a:cubicBezTo>
                  <a:cubicBezTo>
                    <a:pt x="1699" y="14495"/>
                    <a:pt x="1699" y="14779"/>
                    <a:pt x="1699" y="15063"/>
                  </a:cubicBezTo>
                  <a:cubicBezTo>
                    <a:pt x="1699" y="15347"/>
                    <a:pt x="1699" y="15347"/>
                    <a:pt x="1456" y="15632"/>
                  </a:cubicBezTo>
                  <a:cubicBezTo>
                    <a:pt x="1213" y="15916"/>
                    <a:pt x="971" y="15916"/>
                    <a:pt x="728" y="16200"/>
                  </a:cubicBezTo>
                  <a:cubicBezTo>
                    <a:pt x="485" y="16484"/>
                    <a:pt x="243" y="17053"/>
                    <a:pt x="0" y="17337"/>
                  </a:cubicBezTo>
                  <a:cubicBezTo>
                    <a:pt x="243" y="17337"/>
                    <a:pt x="0" y="17337"/>
                    <a:pt x="243" y="17621"/>
                  </a:cubicBezTo>
                  <a:cubicBezTo>
                    <a:pt x="485" y="17621"/>
                    <a:pt x="728" y="17621"/>
                    <a:pt x="485" y="17621"/>
                  </a:cubicBezTo>
                  <a:cubicBezTo>
                    <a:pt x="728" y="17621"/>
                    <a:pt x="728" y="17621"/>
                    <a:pt x="728" y="17621"/>
                  </a:cubicBezTo>
                  <a:cubicBezTo>
                    <a:pt x="728" y="17621"/>
                    <a:pt x="728" y="17905"/>
                    <a:pt x="728" y="17621"/>
                  </a:cubicBezTo>
                  <a:cubicBezTo>
                    <a:pt x="728" y="17905"/>
                    <a:pt x="971" y="17905"/>
                    <a:pt x="1213" y="18189"/>
                  </a:cubicBezTo>
                  <a:cubicBezTo>
                    <a:pt x="1213" y="18474"/>
                    <a:pt x="1213" y="18758"/>
                    <a:pt x="971" y="19042"/>
                  </a:cubicBezTo>
                  <a:cubicBezTo>
                    <a:pt x="971" y="19042"/>
                    <a:pt x="971" y="19042"/>
                    <a:pt x="971" y="19042"/>
                  </a:cubicBezTo>
                  <a:cubicBezTo>
                    <a:pt x="971" y="19326"/>
                    <a:pt x="1213" y="19326"/>
                    <a:pt x="1213" y="19326"/>
                  </a:cubicBezTo>
                  <a:cubicBezTo>
                    <a:pt x="971" y="19611"/>
                    <a:pt x="971" y="19611"/>
                    <a:pt x="971" y="19611"/>
                  </a:cubicBezTo>
                  <a:cubicBezTo>
                    <a:pt x="971" y="19895"/>
                    <a:pt x="971" y="20179"/>
                    <a:pt x="971" y="20463"/>
                  </a:cubicBezTo>
                  <a:cubicBezTo>
                    <a:pt x="971" y="20463"/>
                    <a:pt x="971" y="20463"/>
                    <a:pt x="971" y="20463"/>
                  </a:cubicBezTo>
                  <a:cubicBezTo>
                    <a:pt x="971" y="20463"/>
                    <a:pt x="971" y="20463"/>
                    <a:pt x="971" y="20463"/>
                  </a:cubicBezTo>
                  <a:cubicBezTo>
                    <a:pt x="1213" y="20463"/>
                    <a:pt x="971" y="20179"/>
                    <a:pt x="971" y="20179"/>
                  </a:cubicBezTo>
                  <a:cubicBezTo>
                    <a:pt x="1213" y="19895"/>
                    <a:pt x="1213" y="19895"/>
                    <a:pt x="1456" y="19895"/>
                  </a:cubicBezTo>
                  <a:cubicBezTo>
                    <a:pt x="1456" y="19895"/>
                    <a:pt x="1699" y="20179"/>
                    <a:pt x="1699" y="20179"/>
                  </a:cubicBezTo>
                  <a:cubicBezTo>
                    <a:pt x="1699" y="20179"/>
                    <a:pt x="1699" y="20179"/>
                    <a:pt x="1699" y="20179"/>
                  </a:cubicBezTo>
                  <a:cubicBezTo>
                    <a:pt x="1942" y="20179"/>
                    <a:pt x="2184" y="20179"/>
                    <a:pt x="2184" y="19895"/>
                  </a:cubicBezTo>
                  <a:cubicBezTo>
                    <a:pt x="2184" y="19895"/>
                    <a:pt x="2427" y="19611"/>
                    <a:pt x="2670" y="19611"/>
                  </a:cubicBezTo>
                  <a:cubicBezTo>
                    <a:pt x="2670" y="19326"/>
                    <a:pt x="2670" y="19326"/>
                    <a:pt x="2670" y="19042"/>
                  </a:cubicBezTo>
                  <a:cubicBezTo>
                    <a:pt x="2912" y="19042"/>
                    <a:pt x="3155" y="19042"/>
                    <a:pt x="3398" y="19042"/>
                  </a:cubicBezTo>
                  <a:cubicBezTo>
                    <a:pt x="4369" y="19042"/>
                    <a:pt x="5339" y="19042"/>
                    <a:pt x="6067" y="19042"/>
                  </a:cubicBezTo>
                  <a:cubicBezTo>
                    <a:pt x="6310" y="19042"/>
                    <a:pt x="6310" y="19042"/>
                    <a:pt x="6553" y="19042"/>
                  </a:cubicBezTo>
                  <a:cubicBezTo>
                    <a:pt x="6553" y="19042"/>
                    <a:pt x="6553" y="19042"/>
                    <a:pt x="6796" y="19042"/>
                  </a:cubicBezTo>
                  <a:cubicBezTo>
                    <a:pt x="6796" y="19042"/>
                    <a:pt x="7038" y="19042"/>
                    <a:pt x="7281" y="19042"/>
                  </a:cubicBezTo>
                  <a:cubicBezTo>
                    <a:pt x="7281" y="19042"/>
                    <a:pt x="7281" y="19042"/>
                    <a:pt x="7281" y="19042"/>
                  </a:cubicBezTo>
                  <a:cubicBezTo>
                    <a:pt x="7281" y="19326"/>
                    <a:pt x="7281" y="19326"/>
                    <a:pt x="7524" y="19326"/>
                  </a:cubicBezTo>
                  <a:cubicBezTo>
                    <a:pt x="7524" y="19326"/>
                    <a:pt x="8009" y="19326"/>
                    <a:pt x="8009" y="19611"/>
                  </a:cubicBezTo>
                  <a:cubicBezTo>
                    <a:pt x="8252" y="19611"/>
                    <a:pt x="8494" y="19611"/>
                    <a:pt x="8494" y="19611"/>
                  </a:cubicBezTo>
                  <a:cubicBezTo>
                    <a:pt x="8737" y="19611"/>
                    <a:pt x="8980" y="19326"/>
                    <a:pt x="8980" y="19611"/>
                  </a:cubicBezTo>
                  <a:cubicBezTo>
                    <a:pt x="9222" y="19611"/>
                    <a:pt x="8980" y="20179"/>
                    <a:pt x="9222" y="19895"/>
                  </a:cubicBezTo>
                  <a:cubicBezTo>
                    <a:pt x="9222" y="20179"/>
                    <a:pt x="9222" y="20179"/>
                    <a:pt x="9465" y="20179"/>
                  </a:cubicBezTo>
                  <a:cubicBezTo>
                    <a:pt x="9465" y="20463"/>
                    <a:pt x="9465" y="20179"/>
                    <a:pt x="9708" y="20179"/>
                  </a:cubicBezTo>
                  <a:cubicBezTo>
                    <a:pt x="9951" y="20179"/>
                    <a:pt x="10193" y="20179"/>
                    <a:pt x="10193" y="20463"/>
                  </a:cubicBezTo>
                  <a:cubicBezTo>
                    <a:pt x="10193" y="20463"/>
                    <a:pt x="10193" y="20463"/>
                    <a:pt x="10193" y="20747"/>
                  </a:cubicBezTo>
                  <a:cubicBezTo>
                    <a:pt x="10193" y="20747"/>
                    <a:pt x="10436" y="20747"/>
                    <a:pt x="10436" y="20463"/>
                  </a:cubicBezTo>
                  <a:cubicBezTo>
                    <a:pt x="10436" y="20463"/>
                    <a:pt x="10436" y="20179"/>
                    <a:pt x="10436" y="20179"/>
                  </a:cubicBezTo>
                  <a:cubicBezTo>
                    <a:pt x="10679" y="20179"/>
                    <a:pt x="10679" y="20179"/>
                    <a:pt x="10679" y="20179"/>
                  </a:cubicBezTo>
                  <a:cubicBezTo>
                    <a:pt x="11164" y="20463"/>
                    <a:pt x="11164" y="20179"/>
                    <a:pt x="11164" y="20179"/>
                  </a:cubicBezTo>
                  <a:cubicBezTo>
                    <a:pt x="11407" y="19895"/>
                    <a:pt x="11407" y="19895"/>
                    <a:pt x="11407" y="20179"/>
                  </a:cubicBezTo>
                  <a:cubicBezTo>
                    <a:pt x="11649" y="20179"/>
                    <a:pt x="11649" y="20463"/>
                    <a:pt x="11649" y="20463"/>
                  </a:cubicBezTo>
                  <a:cubicBezTo>
                    <a:pt x="11892" y="20463"/>
                    <a:pt x="12135" y="20179"/>
                    <a:pt x="12378" y="20463"/>
                  </a:cubicBezTo>
                  <a:cubicBezTo>
                    <a:pt x="12378" y="20463"/>
                    <a:pt x="12378" y="20747"/>
                    <a:pt x="12378" y="20747"/>
                  </a:cubicBezTo>
                  <a:cubicBezTo>
                    <a:pt x="12378" y="21032"/>
                    <a:pt x="12620" y="20747"/>
                    <a:pt x="12620" y="21032"/>
                  </a:cubicBezTo>
                  <a:cubicBezTo>
                    <a:pt x="12620" y="20747"/>
                    <a:pt x="12620" y="20463"/>
                    <a:pt x="12863" y="20463"/>
                  </a:cubicBezTo>
                  <a:cubicBezTo>
                    <a:pt x="12863" y="20463"/>
                    <a:pt x="13106" y="20463"/>
                    <a:pt x="13106" y="20463"/>
                  </a:cubicBezTo>
                  <a:cubicBezTo>
                    <a:pt x="13106" y="20179"/>
                    <a:pt x="13106" y="20179"/>
                    <a:pt x="13348" y="20179"/>
                  </a:cubicBezTo>
                  <a:cubicBezTo>
                    <a:pt x="13834" y="19895"/>
                    <a:pt x="13591" y="21032"/>
                    <a:pt x="13834" y="21032"/>
                  </a:cubicBezTo>
                  <a:cubicBezTo>
                    <a:pt x="13834" y="21032"/>
                    <a:pt x="14319" y="21032"/>
                    <a:pt x="14076" y="21032"/>
                  </a:cubicBezTo>
                  <a:cubicBezTo>
                    <a:pt x="14319" y="21032"/>
                    <a:pt x="14319" y="21032"/>
                    <a:pt x="14319" y="20747"/>
                  </a:cubicBezTo>
                  <a:cubicBezTo>
                    <a:pt x="14319" y="20747"/>
                    <a:pt x="14562" y="20747"/>
                    <a:pt x="14562" y="20747"/>
                  </a:cubicBezTo>
                  <a:cubicBezTo>
                    <a:pt x="14804" y="20747"/>
                    <a:pt x="14804" y="20747"/>
                    <a:pt x="14804" y="20747"/>
                  </a:cubicBezTo>
                  <a:cubicBezTo>
                    <a:pt x="15047" y="21032"/>
                    <a:pt x="15047" y="20747"/>
                    <a:pt x="15047" y="20747"/>
                  </a:cubicBezTo>
                  <a:cubicBezTo>
                    <a:pt x="15047" y="20747"/>
                    <a:pt x="15290" y="20747"/>
                    <a:pt x="15290" y="20747"/>
                  </a:cubicBezTo>
                  <a:cubicBezTo>
                    <a:pt x="15533" y="20747"/>
                    <a:pt x="15775" y="20747"/>
                    <a:pt x="15775" y="20747"/>
                  </a:cubicBezTo>
                  <a:cubicBezTo>
                    <a:pt x="16018" y="20747"/>
                    <a:pt x="16018" y="21032"/>
                    <a:pt x="16261" y="21032"/>
                  </a:cubicBezTo>
                  <a:cubicBezTo>
                    <a:pt x="16261" y="21316"/>
                    <a:pt x="16018" y="21316"/>
                    <a:pt x="16261" y="21316"/>
                  </a:cubicBezTo>
                  <a:cubicBezTo>
                    <a:pt x="16261" y="21600"/>
                    <a:pt x="16503" y="21600"/>
                    <a:pt x="16503" y="21600"/>
                  </a:cubicBezTo>
                  <a:cubicBezTo>
                    <a:pt x="16746" y="21600"/>
                    <a:pt x="16746" y="21316"/>
                    <a:pt x="16746" y="21316"/>
                  </a:cubicBezTo>
                  <a:cubicBezTo>
                    <a:pt x="16746" y="21032"/>
                    <a:pt x="16503" y="20747"/>
                    <a:pt x="16746" y="20747"/>
                  </a:cubicBezTo>
                  <a:cubicBezTo>
                    <a:pt x="16746" y="20747"/>
                    <a:pt x="16746" y="20463"/>
                    <a:pt x="16746" y="20463"/>
                  </a:cubicBezTo>
                  <a:cubicBezTo>
                    <a:pt x="16503" y="20463"/>
                    <a:pt x="16503" y="20179"/>
                    <a:pt x="16746" y="19895"/>
                  </a:cubicBezTo>
                  <a:cubicBezTo>
                    <a:pt x="16746" y="19895"/>
                    <a:pt x="16746" y="19895"/>
                    <a:pt x="16746" y="19895"/>
                  </a:cubicBezTo>
                  <a:cubicBezTo>
                    <a:pt x="16746" y="19895"/>
                    <a:pt x="16746" y="19895"/>
                    <a:pt x="16746" y="19611"/>
                  </a:cubicBezTo>
                  <a:cubicBezTo>
                    <a:pt x="16746" y="19611"/>
                    <a:pt x="16989" y="19611"/>
                    <a:pt x="16746" y="19611"/>
                  </a:cubicBezTo>
                  <a:cubicBezTo>
                    <a:pt x="16989" y="19326"/>
                    <a:pt x="16989" y="19326"/>
                    <a:pt x="16989" y="19042"/>
                  </a:cubicBezTo>
                  <a:cubicBezTo>
                    <a:pt x="16989" y="19042"/>
                    <a:pt x="17231" y="19042"/>
                    <a:pt x="17231" y="18758"/>
                  </a:cubicBezTo>
                  <a:cubicBezTo>
                    <a:pt x="17231" y="18758"/>
                    <a:pt x="17231" y="18474"/>
                    <a:pt x="17474" y="18474"/>
                  </a:cubicBezTo>
                  <a:cubicBezTo>
                    <a:pt x="17474" y="18474"/>
                    <a:pt x="17717" y="18474"/>
                    <a:pt x="17474" y="18474"/>
                  </a:cubicBezTo>
                  <a:cubicBezTo>
                    <a:pt x="17474" y="17905"/>
                    <a:pt x="18202" y="18474"/>
                    <a:pt x="18202" y="18189"/>
                  </a:cubicBezTo>
                  <a:cubicBezTo>
                    <a:pt x="18202" y="18189"/>
                    <a:pt x="18445" y="18189"/>
                    <a:pt x="18445" y="17905"/>
                  </a:cubicBezTo>
                  <a:cubicBezTo>
                    <a:pt x="18445" y="17905"/>
                    <a:pt x="18445" y="17905"/>
                    <a:pt x="18688" y="17905"/>
                  </a:cubicBezTo>
                  <a:cubicBezTo>
                    <a:pt x="18930" y="17905"/>
                    <a:pt x="19173" y="18189"/>
                    <a:pt x="19416" y="18189"/>
                  </a:cubicBezTo>
                  <a:cubicBezTo>
                    <a:pt x="19416" y="17905"/>
                    <a:pt x="19173" y="17621"/>
                    <a:pt x="19173" y="17337"/>
                  </a:cubicBezTo>
                  <a:cubicBezTo>
                    <a:pt x="18930" y="17337"/>
                    <a:pt x="18930" y="17053"/>
                    <a:pt x="18930" y="16768"/>
                  </a:cubicBezTo>
                  <a:cubicBezTo>
                    <a:pt x="18930" y="16768"/>
                    <a:pt x="18930" y="16200"/>
                    <a:pt x="18930" y="16200"/>
                  </a:cubicBezTo>
                  <a:cubicBezTo>
                    <a:pt x="18930" y="16200"/>
                    <a:pt x="18930" y="16200"/>
                    <a:pt x="18930" y="16200"/>
                  </a:cubicBezTo>
                  <a:cubicBezTo>
                    <a:pt x="19173" y="16200"/>
                    <a:pt x="18930" y="15916"/>
                    <a:pt x="18930" y="15632"/>
                  </a:cubicBezTo>
                  <a:cubicBezTo>
                    <a:pt x="18688" y="15632"/>
                    <a:pt x="18688" y="15632"/>
                    <a:pt x="18688" y="15632"/>
                  </a:cubicBezTo>
                  <a:cubicBezTo>
                    <a:pt x="18930" y="15347"/>
                    <a:pt x="18930" y="15347"/>
                    <a:pt x="18930" y="15063"/>
                  </a:cubicBezTo>
                  <a:cubicBezTo>
                    <a:pt x="18930" y="14779"/>
                    <a:pt x="18688" y="14779"/>
                    <a:pt x="18445" y="14779"/>
                  </a:cubicBezTo>
                  <a:cubicBezTo>
                    <a:pt x="18445" y="14495"/>
                    <a:pt x="18445" y="14495"/>
                    <a:pt x="18445" y="14495"/>
                  </a:cubicBezTo>
                  <a:cubicBezTo>
                    <a:pt x="18445" y="14211"/>
                    <a:pt x="18202" y="14211"/>
                    <a:pt x="18202" y="14211"/>
                  </a:cubicBezTo>
                  <a:cubicBezTo>
                    <a:pt x="18202" y="13926"/>
                    <a:pt x="18445" y="13926"/>
                    <a:pt x="18445" y="13926"/>
                  </a:cubicBezTo>
                  <a:cubicBezTo>
                    <a:pt x="18445" y="13642"/>
                    <a:pt x="18445" y="13642"/>
                    <a:pt x="18445" y="13358"/>
                  </a:cubicBezTo>
                  <a:cubicBezTo>
                    <a:pt x="18688" y="13358"/>
                    <a:pt x="18930" y="13358"/>
                    <a:pt x="18930" y="13358"/>
                  </a:cubicBezTo>
                  <a:cubicBezTo>
                    <a:pt x="19416" y="13358"/>
                    <a:pt x="19416" y="13642"/>
                    <a:pt x="19416" y="13642"/>
                  </a:cubicBezTo>
                  <a:cubicBezTo>
                    <a:pt x="19658" y="13926"/>
                    <a:pt x="19901" y="13642"/>
                    <a:pt x="19901" y="13642"/>
                  </a:cubicBezTo>
                  <a:cubicBezTo>
                    <a:pt x="20144" y="13926"/>
                    <a:pt x="20387" y="13926"/>
                    <a:pt x="20387" y="13642"/>
                  </a:cubicBezTo>
                  <a:cubicBezTo>
                    <a:pt x="20629" y="13358"/>
                    <a:pt x="20872" y="13358"/>
                    <a:pt x="20872" y="13074"/>
                  </a:cubicBezTo>
                  <a:cubicBezTo>
                    <a:pt x="20872" y="12789"/>
                    <a:pt x="21115" y="12789"/>
                    <a:pt x="21115" y="12789"/>
                  </a:cubicBezTo>
                  <a:cubicBezTo>
                    <a:pt x="21115" y="12789"/>
                    <a:pt x="21115" y="12789"/>
                    <a:pt x="21115" y="12789"/>
                  </a:cubicBezTo>
                  <a:cubicBezTo>
                    <a:pt x="21357" y="12789"/>
                    <a:pt x="21357" y="12789"/>
                    <a:pt x="21600" y="12789"/>
                  </a:cubicBezTo>
                  <a:cubicBezTo>
                    <a:pt x="21600" y="12789"/>
                    <a:pt x="21600" y="12221"/>
                    <a:pt x="21600" y="12221"/>
                  </a:cubicBezTo>
                  <a:close/>
                </a:path>
              </a:pathLst>
            </a:custGeom>
            <a:solidFill>
              <a:schemeClr val="bg2">
                <a:lumMod val="85000"/>
              </a:schemeClr>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36" name="Shape 2737">
              <a:extLst>
                <a:ext uri="{FF2B5EF4-FFF2-40B4-BE49-F238E27FC236}">
                  <a16:creationId xmlns:a16="http://schemas.microsoft.com/office/drawing/2014/main" id="{D6B60230-7128-465E-BC67-3A675CD8BBA1}"/>
                </a:ext>
              </a:extLst>
            </p:cNvPr>
            <p:cNvSpPr/>
            <p:nvPr/>
          </p:nvSpPr>
          <p:spPr>
            <a:xfrm>
              <a:off x="8163637" y="11614485"/>
              <a:ext cx="740011" cy="597989"/>
            </a:xfrm>
            <a:custGeom>
              <a:avLst/>
              <a:gdLst/>
              <a:ahLst/>
              <a:cxnLst>
                <a:cxn ang="0">
                  <a:pos x="wd2" y="hd2"/>
                </a:cxn>
                <a:cxn ang="5400000">
                  <a:pos x="wd2" y="hd2"/>
                </a:cxn>
                <a:cxn ang="10800000">
                  <a:pos x="wd2" y="hd2"/>
                </a:cxn>
                <a:cxn ang="16200000">
                  <a:pos x="wd2" y="hd2"/>
                </a:cxn>
              </a:cxnLst>
              <a:rect l="0" t="0" r="r" b="b"/>
              <a:pathLst>
                <a:path w="21600" h="21600" extrusionOk="0">
                  <a:moveTo>
                    <a:pt x="4985" y="17486"/>
                  </a:moveTo>
                  <a:cubicBezTo>
                    <a:pt x="4569" y="17486"/>
                    <a:pt x="4569" y="16971"/>
                    <a:pt x="4569" y="16971"/>
                  </a:cubicBezTo>
                  <a:cubicBezTo>
                    <a:pt x="4569" y="16971"/>
                    <a:pt x="4569" y="16457"/>
                    <a:pt x="4569" y="16457"/>
                  </a:cubicBezTo>
                  <a:cubicBezTo>
                    <a:pt x="4569" y="15943"/>
                    <a:pt x="3738" y="15943"/>
                    <a:pt x="3738" y="15943"/>
                  </a:cubicBezTo>
                  <a:cubicBezTo>
                    <a:pt x="3738" y="15429"/>
                    <a:pt x="4154" y="14914"/>
                    <a:pt x="3738" y="14914"/>
                  </a:cubicBezTo>
                  <a:cubicBezTo>
                    <a:pt x="3738" y="14400"/>
                    <a:pt x="3323" y="14914"/>
                    <a:pt x="2908" y="14914"/>
                  </a:cubicBezTo>
                  <a:cubicBezTo>
                    <a:pt x="2908" y="14914"/>
                    <a:pt x="2492" y="14914"/>
                    <a:pt x="2492" y="14914"/>
                  </a:cubicBezTo>
                  <a:cubicBezTo>
                    <a:pt x="2492" y="14914"/>
                    <a:pt x="2077" y="14914"/>
                    <a:pt x="2077" y="14914"/>
                  </a:cubicBezTo>
                  <a:cubicBezTo>
                    <a:pt x="2077" y="14400"/>
                    <a:pt x="2077" y="14400"/>
                    <a:pt x="1662" y="14400"/>
                  </a:cubicBezTo>
                  <a:cubicBezTo>
                    <a:pt x="1662" y="14400"/>
                    <a:pt x="1662" y="14914"/>
                    <a:pt x="1246" y="14400"/>
                  </a:cubicBezTo>
                  <a:cubicBezTo>
                    <a:pt x="1246" y="14400"/>
                    <a:pt x="1662" y="13886"/>
                    <a:pt x="1246" y="13886"/>
                  </a:cubicBezTo>
                  <a:cubicBezTo>
                    <a:pt x="1246" y="13886"/>
                    <a:pt x="1246" y="13371"/>
                    <a:pt x="1246" y="13371"/>
                  </a:cubicBezTo>
                  <a:cubicBezTo>
                    <a:pt x="831" y="13371"/>
                    <a:pt x="415" y="13371"/>
                    <a:pt x="0" y="13886"/>
                  </a:cubicBezTo>
                  <a:cubicBezTo>
                    <a:pt x="0" y="13886"/>
                    <a:pt x="0" y="14400"/>
                    <a:pt x="415" y="14400"/>
                  </a:cubicBezTo>
                  <a:cubicBezTo>
                    <a:pt x="415" y="14400"/>
                    <a:pt x="415" y="14914"/>
                    <a:pt x="831" y="15429"/>
                  </a:cubicBezTo>
                  <a:cubicBezTo>
                    <a:pt x="831" y="15429"/>
                    <a:pt x="831" y="15429"/>
                    <a:pt x="831" y="15429"/>
                  </a:cubicBezTo>
                  <a:cubicBezTo>
                    <a:pt x="1246" y="15943"/>
                    <a:pt x="1246" y="16971"/>
                    <a:pt x="2077" y="16971"/>
                  </a:cubicBezTo>
                  <a:cubicBezTo>
                    <a:pt x="2077" y="16971"/>
                    <a:pt x="2077" y="16971"/>
                    <a:pt x="2492" y="17486"/>
                  </a:cubicBezTo>
                  <a:cubicBezTo>
                    <a:pt x="2492" y="17486"/>
                    <a:pt x="2492" y="18000"/>
                    <a:pt x="2492" y="18000"/>
                  </a:cubicBezTo>
                  <a:cubicBezTo>
                    <a:pt x="2908" y="18514"/>
                    <a:pt x="3738" y="18514"/>
                    <a:pt x="4154" y="18514"/>
                  </a:cubicBezTo>
                  <a:cubicBezTo>
                    <a:pt x="4569" y="18514"/>
                    <a:pt x="4985" y="19029"/>
                    <a:pt x="5400" y="19029"/>
                  </a:cubicBezTo>
                  <a:cubicBezTo>
                    <a:pt x="4985" y="18514"/>
                    <a:pt x="4985" y="18000"/>
                    <a:pt x="4985" y="17486"/>
                  </a:cubicBezTo>
                  <a:close/>
                  <a:moveTo>
                    <a:pt x="21600" y="9257"/>
                  </a:moveTo>
                  <a:cubicBezTo>
                    <a:pt x="21600" y="9257"/>
                    <a:pt x="21600" y="8743"/>
                    <a:pt x="21185" y="8743"/>
                  </a:cubicBezTo>
                  <a:cubicBezTo>
                    <a:pt x="21185" y="9257"/>
                    <a:pt x="21600" y="9257"/>
                    <a:pt x="21600" y="9257"/>
                  </a:cubicBezTo>
                  <a:cubicBezTo>
                    <a:pt x="21600" y="9257"/>
                    <a:pt x="21600" y="9257"/>
                    <a:pt x="21600" y="9257"/>
                  </a:cubicBezTo>
                  <a:close/>
                  <a:moveTo>
                    <a:pt x="21600" y="10286"/>
                  </a:moveTo>
                  <a:cubicBezTo>
                    <a:pt x="21185" y="9771"/>
                    <a:pt x="21185" y="9771"/>
                    <a:pt x="21185" y="9257"/>
                  </a:cubicBezTo>
                  <a:cubicBezTo>
                    <a:pt x="20769" y="8743"/>
                    <a:pt x="20769" y="8743"/>
                    <a:pt x="20769" y="8743"/>
                  </a:cubicBezTo>
                  <a:cubicBezTo>
                    <a:pt x="20769" y="8743"/>
                    <a:pt x="20354" y="8229"/>
                    <a:pt x="20354" y="8229"/>
                  </a:cubicBezTo>
                  <a:cubicBezTo>
                    <a:pt x="19938" y="8229"/>
                    <a:pt x="19523" y="8229"/>
                    <a:pt x="19108" y="8229"/>
                  </a:cubicBezTo>
                  <a:cubicBezTo>
                    <a:pt x="19108" y="8229"/>
                    <a:pt x="18277" y="8229"/>
                    <a:pt x="18277" y="7714"/>
                  </a:cubicBezTo>
                  <a:cubicBezTo>
                    <a:pt x="18277" y="7714"/>
                    <a:pt x="18277" y="7200"/>
                    <a:pt x="18277" y="7200"/>
                  </a:cubicBezTo>
                  <a:cubicBezTo>
                    <a:pt x="18277" y="6686"/>
                    <a:pt x="17862" y="6686"/>
                    <a:pt x="17862" y="6686"/>
                  </a:cubicBezTo>
                  <a:cubicBezTo>
                    <a:pt x="17446" y="6171"/>
                    <a:pt x="17031" y="5657"/>
                    <a:pt x="17031" y="5143"/>
                  </a:cubicBezTo>
                  <a:cubicBezTo>
                    <a:pt x="16615" y="4629"/>
                    <a:pt x="16615" y="3600"/>
                    <a:pt x="16200" y="3086"/>
                  </a:cubicBezTo>
                  <a:cubicBezTo>
                    <a:pt x="15785" y="2057"/>
                    <a:pt x="15369" y="1029"/>
                    <a:pt x="14538" y="514"/>
                  </a:cubicBezTo>
                  <a:cubicBezTo>
                    <a:pt x="14538" y="1029"/>
                    <a:pt x="14123" y="1543"/>
                    <a:pt x="13708" y="2057"/>
                  </a:cubicBezTo>
                  <a:cubicBezTo>
                    <a:pt x="13292" y="2571"/>
                    <a:pt x="12877" y="2571"/>
                    <a:pt x="12462" y="2571"/>
                  </a:cubicBezTo>
                  <a:cubicBezTo>
                    <a:pt x="12462" y="3086"/>
                    <a:pt x="12462" y="3086"/>
                    <a:pt x="12046" y="3600"/>
                  </a:cubicBezTo>
                  <a:cubicBezTo>
                    <a:pt x="12046" y="3600"/>
                    <a:pt x="12046" y="3600"/>
                    <a:pt x="12046" y="4114"/>
                  </a:cubicBezTo>
                  <a:cubicBezTo>
                    <a:pt x="12046" y="4114"/>
                    <a:pt x="12046" y="4114"/>
                    <a:pt x="11631" y="4114"/>
                  </a:cubicBezTo>
                  <a:cubicBezTo>
                    <a:pt x="11631" y="4629"/>
                    <a:pt x="11215" y="4114"/>
                    <a:pt x="10800" y="4114"/>
                  </a:cubicBezTo>
                  <a:cubicBezTo>
                    <a:pt x="10800" y="4114"/>
                    <a:pt x="10800" y="4629"/>
                    <a:pt x="10800" y="4629"/>
                  </a:cubicBezTo>
                  <a:cubicBezTo>
                    <a:pt x="10800" y="4114"/>
                    <a:pt x="10800" y="4114"/>
                    <a:pt x="10385" y="4114"/>
                  </a:cubicBezTo>
                  <a:cubicBezTo>
                    <a:pt x="10385" y="4114"/>
                    <a:pt x="9969" y="4114"/>
                    <a:pt x="9969" y="4114"/>
                  </a:cubicBezTo>
                  <a:cubicBezTo>
                    <a:pt x="9554" y="3600"/>
                    <a:pt x="9554" y="3600"/>
                    <a:pt x="9554" y="3086"/>
                  </a:cubicBezTo>
                  <a:cubicBezTo>
                    <a:pt x="9554" y="3086"/>
                    <a:pt x="9138" y="2571"/>
                    <a:pt x="9138" y="2571"/>
                  </a:cubicBezTo>
                  <a:cubicBezTo>
                    <a:pt x="9138" y="2057"/>
                    <a:pt x="9138" y="2057"/>
                    <a:pt x="9138" y="2057"/>
                  </a:cubicBezTo>
                  <a:cubicBezTo>
                    <a:pt x="8723" y="2057"/>
                    <a:pt x="8723" y="2057"/>
                    <a:pt x="8723" y="2057"/>
                  </a:cubicBezTo>
                  <a:cubicBezTo>
                    <a:pt x="8723" y="2057"/>
                    <a:pt x="8308" y="2057"/>
                    <a:pt x="8308" y="1543"/>
                  </a:cubicBezTo>
                  <a:cubicBezTo>
                    <a:pt x="8308" y="1543"/>
                    <a:pt x="8308" y="1543"/>
                    <a:pt x="7892" y="1029"/>
                  </a:cubicBezTo>
                  <a:cubicBezTo>
                    <a:pt x="7892" y="1029"/>
                    <a:pt x="7477" y="514"/>
                    <a:pt x="7477" y="514"/>
                  </a:cubicBezTo>
                  <a:cubicBezTo>
                    <a:pt x="7477" y="514"/>
                    <a:pt x="7062" y="514"/>
                    <a:pt x="7062" y="514"/>
                  </a:cubicBezTo>
                  <a:cubicBezTo>
                    <a:pt x="6646" y="514"/>
                    <a:pt x="7062" y="0"/>
                    <a:pt x="6646" y="0"/>
                  </a:cubicBezTo>
                  <a:cubicBezTo>
                    <a:pt x="6231" y="0"/>
                    <a:pt x="6231" y="514"/>
                    <a:pt x="5815" y="1029"/>
                  </a:cubicBezTo>
                  <a:cubicBezTo>
                    <a:pt x="5815" y="1029"/>
                    <a:pt x="5400" y="1029"/>
                    <a:pt x="5400" y="1029"/>
                  </a:cubicBezTo>
                  <a:cubicBezTo>
                    <a:pt x="5400" y="1029"/>
                    <a:pt x="5400" y="1543"/>
                    <a:pt x="5400" y="2057"/>
                  </a:cubicBezTo>
                  <a:cubicBezTo>
                    <a:pt x="5400" y="2057"/>
                    <a:pt x="5815" y="2057"/>
                    <a:pt x="5815" y="2057"/>
                  </a:cubicBezTo>
                  <a:cubicBezTo>
                    <a:pt x="5815" y="2057"/>
                    <a:pt x="5815" y="2571"/>
                    <a:pt x="5815" y="2571"/>
                  </a:cubicBezTo>
                  <a:cubicBezTo>
                    <a:pt x="6231" y="3086"/>
                    <a:pt x="6646" y="3086"/>
                    <a:pt x="7062" y="3086"/>
                  </a:cubicBezTo>
                  <a:cubicBezTo>
                    <a:pt x="7062" y="3600"/>
                    <a:pt x="7062" y="3600"/>
                    <a:pt x="7477" y="4114"/>
                  </a:cubicBezTo>
                  <a:cubicBezTo>
                    <a:pt x="7477" y="4114"/>
                    <a:pt x="7062" y="4114"/>
                    <a:pt x="7062" y="4629"/>
                  </a:cubicBezTo>
                  <a:cubicBezTo>
                    <a:pt x="7062" y="4629"/>
                    <a:pt x="7062" y="4629"/>
                    <a:pt x="7062" y="5143"/>
                  </a:cubicBezTo>
                  <a:cubicBezTo>
                    <a:pt x="6646" y="5657"/>
                    <a:pt x="6231" y="5143"/>
                    <a:pt x="5815" y="5143"/>
                  </a:cubicBezTo>
                  <a:cubicBezTo>
                    <a:pt x="5815" y="4629"/>
                    <a:pt x="5815" y="4629"/>
                    <a:pt x="5400" y="4629"/>
                  </a:cubicBezTo>
                  <a:cubicBezTo>
                    <a:pt x="4985" y="4629"/>
                    <a:pt x="4985" y="4629"/>
                    <a:pt x="4569" y="4629"/>
                  </a:cubicBezTo>
                  <a:cubicBezTo>
                    <a:pt x="4569" y="4629"/>
                    <a:pt x="2908" y="3600"/>
                    <a:pt x="3738" y="3600"/>
                  </a:cubicBezTo>
                  <a:cubicBezTo>
                    <a:pt x="3323" y="3086"/>
                    <a:pt x="2908" y="3086"/>
                    <a:pt x="2492" y="3086"/>
                  </a:cubicBezTo>
                  <a:cubicBezTo>
                    <a:pt x="2077" y="3086"/>
                    <a:pt x="2077" y="2571"/>
                    <a:pt x="1662" y="3086"/>
                  </a:cubicBezTo>
                  <a:cubicBezTo>
                    <a:pt x="1662" y="3086"/>
                    <a:pt x="1246" y="3600"/>
                    <a:pt x="831" y="3600"/>
                  </a:cubicBezTo>
                  <a:cubicBezTo>
                    <a:pt x="831" y="3600"/>
                    <a:pt x="831" y="4114"/>
                    <a:pt x="831" y="4114"/>
                  </a:cubicBezTo>
                  <a:cubicBezTo>
                    <a:pt x="1246" y="4629"/>
                    <a:pt x="1662" y="4629"/>
                    <a:pt x="1662" y="4629"/>
                  </a:cubicBezTo>
                  <a:cubicBezTo>
                    <a:pt x="1662" y="5143"/>
                    <a:pt x="1246" y="4629"/>
                    <a:pt x="1246" y="5143"/>
                  </a:cubicBezTo>
                  <a:cubicBezTo>
                    <a:pt x="831" y="5143"/>
                    <a:pt x="1246" y="5657"/>
                    <a:pt x="1246" y="5143"/>
                  </a:cubicBezTo>
                  <a:cubicBezTo>
                    <a:pt x="1662" y="5657"/>
                    <a:pt x="1662" y="5657"/>
                    <a:pt x="2077" y="5657"/>
                  </a:cubicBezTo>
                  <a:cubicBezTo>
                    <a:pt x="2077" y="5657"/>
                    <a:pt x="2492" y="5657"/>
                    <a:pt x="2492" y="5657"/>
                  </a:cubicBezTo>
                  <a:cubicBezTo>
                    <a:pt x="2492" y="5657"/>
                    <a:pt x="2492" y="5657"/>
                    <a:pt x="2492" y="6171"/>
                  </a:cubicBezTo>
                  <a:cubicBezTo>
                    <a:pt x="2492" y="6171"/>
                    <a:pt x="2908" y="6171"/>
                    <a:pt x="2908" y="6686"/>
                  </a:cubicBezTo>
                  <a:cubicBezTo>
                    <a:pt x="3323" y="6686"/>
                    <a:pt x="2908" y="7200"/>
                    <a:pt x="2908" y="7200"/>
                  </a:cubicBezTo>
                  <a:cubicBezTo>
                    <a:pt x="2077" y="7714"/>
                    <a:pt x="2492" y="8229"/>
                    <a:pt x="2908" y="8743"/>
                  </a:cubicBezTo>
                  <a:cubicBezTo>
                    <a:pt x="2908" y="9257"/>
                    <a:pt x="3738" y="9771"/>
                    <a:pt x="4154" y="10286"/>
                  </a:cubicBezTo>
                  <a:cubicBezTo>
                    <a:pt x="4569" y="10286"/>
                    <a:pt x="4569" y="10286"/>
                    <a:pt x="4569" y="10286"/>
                  </a:cubicBezTo>
                  <a:cubicBezTo>
                    <a:pt x="4569" y="10800"/>
                    <a:pt x="4569" y="10286"/>
                    <a:pt x="4569" y="10800"/>
                  </a:cubicBezTo>
                  <a:cubicBezTo>
                    <a:pt x="4569" y="10800"/>
                    <a:pt x="4154" y="11829"/>
                    <a:pt x="4154" y="11829"/>
                  </a:cubicBezTo>
                  <a:cubicBezTo>
                    <a:pt x="4154" y="11829"/>
                    <a:pt x="3738" y="11829"/>
                    <a:pt x="3323" y="11829"/>
                  </a:cubicBezTo>
                  <a:cubicBezTo>
                    <a:pt x="2908" y="11829"/>
                    <a:pt x="3323" y="11829"/>
                    <a:pt x="3323" y="12343"/>
                  </a:cubicBezTo>
                  <a:cubicBezTo>
                    <a:pt x="3738" y="12343"/>
                    <a:pt x="3738" y="12857"/>
                    <a:pt x="4154" y="12857"/>
                  </a:cubicBezTo>
                  <a:cubicBezTo>
                    <a:pt x="4569" y="13371"/>
                    <a:pt x="4569" y="13371"/>
                    <a:pt x="4985" y="13886"/>
                  </a:cubicBezTo>
                  <a:cubicBezTo>
                    <a:pt x="4985" y="13886"/>
                    <a:pt x="5400" y="14400"/>
                    <a:pt x="5400" y="14400"/>
                  </a:cubicBezTo>
                  <a:cubicBezTo>
                    <a:pt x="5400" y="14400"/>
                    <a:pt x="5815" y="14400"/>
                    <a:pt x="6231" y="14400"/>
                  </a:cubicBezTo>
                  <a:cubicBezTo>
                    <a:pt x="6231" y="14400"/>
                    <a:pt x="6231" y="14400"/>
                    <a:pt x="6231" y="14400"/>
                  </a:cubicBezTo>
                  <a:cubicBezTo>
                    <a:pt x="6231" y="14400"/>
                    <a:pt x="6646" y="14400"/>
                    <a:pt x="6646" y="14400"/>
                  </a:cubicBezTo>
                  <a:cubicBezTo>
                    <a:pt x="6646" y="14400"/>
                    <a:pt x="6646" y="14400"/>
                    <a:pt x="6646" y="14914"/>
                  </a:cubicBezTo>
                  <a:cubicBezTo>
                    <a:pt x="6646" y="14914"/>
                    <a:pt x="6646" y="15429"/>
                    <a:pt x="6646" y="15429"/>
                  </a:cubicBezTo>
                  <a:cubicBezTo>
                    <a:pt x="6231" y="15429"/>
                    <a:pt x="5815" y="15429"/>
                    <a:pt x="6231" y="15943"/>
                  </a:cubicBezTo>
                  <a:cubicBezTo>
                    <a:pt x="6231" y="15943"/>
                    <a:pt x="6646" y="15943"/>
                    <a:pt x="6646" y="16457"/>
                  </a:cubicBezTo>
                  <a:cubicBezTo>
                    <a:pt x="6646" y="16457"/>
                    <a:pt x="7062" y="16457"/>
                    <a:pt x="7062" y="16457"/>
                  </a:cubicBezTo>
                  <a:cubicBezTo>
                    <a:pt x="7062" y="16971"/>
                    <a:pt x="6646" y="16971"/>
                    <a:pt x="6646" y="16971"/>
                  </a:cubicBezTo>
                  <a:cubicBezTo>
                    <a:pt x="6646" y="16971"/>
                    <a:pt x="6231" y="16457"/>
                    <a:pt x="6231" y="16971"/>
                  </a:cubicBezTo>
                  <a:cubicBezTo>
                    <a:pt x="6231" y="16971"/>
                    <a:pt x="6646" y="16971"/>
                    <a:pt x="6646" y="17486"/>
                  </a:cubicBezTo>
                  <a:cubicBezTo>
                    <a:pt x="6646" y="17486"/>
                    <a:pt x="6646" y="18000"/>
                    <a:pt x="6646" y="18000"/>
                  </a:cubicBezTo>
                  <a:cubicBezTo>
                    <a:pt x="6646" y="18514"/>
                    <a:pt x="6646" y="19029"/>
                    <a:pt x="7062" y="18514"/>
                  </a:cubicBezTo>
                  <a:cubicBezTo>
                    <a:pt x="7477" y="18000"/>
                    <a:pt x="7477" y="17486"/>
                    <a:pt x="7892" y="16971"/>
                  </a:cubicBezTo>
                  <a:cubicBezTo>
                    <a:pt x="8308" y="16971"/>
                    <a:pt x="8308" y="16971"/>
                    <a:pt x="8723" y="16971"/>
                  </a:cubicBezTo>
                  <a:cubicBezTo>
                    <a:pt x="9138" y="16457"/>
                    <a:pt x="9138" y="15943"/>
                    <a:pt x="9554" y="15943"/>
                  </a:cubicBezTo>
                  <a:cubicBezTo>
                    <a:pt x="9969" y="15429"/>
                    <a:pt x="10385" y="14914"/>
                    <a:pt x="10800" y="14400"/>
                  </a:cubicBezTo>
                  <a:cubicBezTo>
                    <a:pt x="11215" y="14400"/>
                    <a:pt x="11631" y="13886"/>
                    <a:pt x="11631" y="13886"/>
                  </a:cubicBezTo>
                  <a:cubicBezTo>
                    <a:pt x="12046" y="13886"/>
                    <a:pt x="12462" y="13886"/>
                    <a:pt x="12462" y="13886"/>
                  </a:cubicBezTo>
                  <a:cubicBezTo>
                    <a:pt x="12877" y="14400"/>
                    <a:pt x="13292" y="15429"/>
                    <a:pt x="13708" y="15943"/>
                  </a:cubicBezTo>
                  <a:cubicBezTo>
                    <a:pt x="13292" y="15943"/>
                    <a:pt x="12877" y="15943"/>
                    <a:pt x="12877" y="16457"/>
                  </a:cubicBezTo>
                  <a:cubicBezTo>
                    <a:pt x="12877" y="16971"/>
                    <a:pt x="13292" y="16971"/>
                    <a:pt x="13708" y="17486"/>
                  </a:cubicBezTo>
                  <a:cubicBezTo>
                    <a:pt x="13708" y="18514"/>
                    <a:pt x="12462" y="18000"/>
                    <a:pt x="12462" y="19029"/>
                  </a:cubicBezTo>
                  <a:cubicBezTo>
                    <a:pt x="12462" y="19543"/>
                    <a:pt x="12877" y="19543"/>
                    <a:pt x="13292" y="20057"/>
                  </a:cubicBezTo>
                  <a:cubicBezTo>
                    <a:pt x="13292" y="20057"/>
                    <a:pt x="13292" y="20057"/>
                    <a:pt x="13708" y="20571"/>
                  </a:cubicBezTo>
                  <a:cubicBezTo>
                    <a:pt x="13708" y="20571"/>
                    <a:pt x="13708" y="20057"/>
                    <a:pt x="14123" y="20571"/>
                  </a:cubicBezTo>
                  <a:cubicBezTo>
                    <a:pt x="14123" y="20571"/>
                    <a:pt x="14538" y="21600"/>
                    <a:pt x="14538" y="21600"/>
                  </a:cubicBezTo>
                  <a:cubicBezTo>
                    <a:pt x="14954" y="21600"/>
                    <a:pt x="14954" y="21600"/>
                    <a:pt x="14954" y="21600"/>
                  </a:cubicBezTo>
                  <a:cubicBezTo>
                    <a:pt x="15369" y="21600"/>
                    <a:pt x="15369" y="21600"/>
                    <a:pt x="15785" y="21600"/>
                  </a:cubicBezTo>
                  <a:cubicBezTo>
                    <a:pt x="15785" y="20571"/>
                    <a:pt x="15785" y="19543"/>
                    <a:pt x="15369" y="19029"/>
                  </a:cubicBezTo>
                  <a:cubicBezTo>
                    <a:pt x="16200" y="19029"/>
                    <a:pt x="15785" y="17486"/>
                    <a:pt x="16200" y="16971"/>
                  </a:cubicBezTo>
                  <a:cubicBezTo>
                    <a:pt x="16200" y="16971"/>
                    <a:pt x="16200" y="16971"/>
                    <a:pt x="16615" y="16971"/>
                  </a:cubicBezTo>
                  <a:cubicBezTo>
                    <a:pt x="16615" y="16971"/>
                    <a:pt x="16615" y="17486"/>
                    <a:pt x="16615" y="17486"/>
                  </a:cubicBezTo>
                  <a:cubicBezTo>
                    <a:pt x="16615" y="17486"/>
                    <a:pt x="16615" y="17486"/>
                    <a:pt x="16615" y="17486"/>
                  </a:cubicBezTo>
                  <a:cubicBezTo>
                    <a:pt x="16615" y="17486"/>
                    <a:pt x="16615" y="17486"/>
                    <a:pt x="16615" y="18000"/>
                  </a:cubicBezTo>
                  <a:cubicBezTo>
                    <a:pt x="16615" y="18000"/>
                    <a:pt x="16200" y="18000"/>
                    <a:pt x="16615" y="18000"/>
                  </a:cubicBezTo>
                  <a:cubicBezTo>
                    <a:pt x="16615" y="18514"/>
                    <a:pt x="17031" y="18000"/>
                    <a:pt x="17031" y="17486"/>
                  </a:cubicBezTo>
                  <a:cubicBezTo>
                    <a:pt x="17031" y="17486"/>
                    <a:pt x="17031" y="16457"/>
                    <a:pt x="17031" y="15943"/>
                  </a:cubicBezTo>
                  <a:cubicBezTo>
                    <a:pt x="17446" y="15943"/>
                    <a:pt x="17446" y="15943"/>
                    <a:pt x="17862" y="16457"/>
                  </a:cubicBezTo>
                  <a:cubicBezTo>
                    <a:pt x="17862" y="15943"/>
                    <a:pt x="17862" y="15943"/>
                    <a:pt x="17446" y="15943"/>
                  </a:cubicBezTo>
                  <a:cubicBezTo>
                    <a:pt x="17862" y="15943"/>
                    <a:pt x="17862" y="15943"/>
                    <a:pt x="17862" y="15943"/>
                  </a:cubicBezTo>
                  <a:cubicBezTo>
                    <a:pt x="17862" y="15429"/>
                    <a:pt x="17446" y="15429"/>
                    <a:pt x="17446" y="14914"/>
                  </a:cubicBezTo>
                  <a:cubicBezTo>
                    <a:pt x="17031" y="14400"/>
                    <a:pt x="17862" y="13886"/>
                    <a:pt x="17862" y="13886"/>
                  </a:cubicBezTo>
                  <a:cubicBezTo>
                    <a:pt x="17862" y="13371"/>
                    <a:pt x="17862" y="13371"/>
                    <a:pt x="17862" y="13371"/>
                  </a:cubicBezTo>
                  <a:cubicBezTo>
                    <a:pt x="17862" y="13371"/>
                    <a:pt x="17862" y="12857"/>
                    <a:pt x="17862" y="12857"/>
                  </a:cubicBezTo>
                  <a:cubicBezTo>
                    <a:pt x="17862" y="12857"/>
                    <a:pt x="17862" y="12343"/>
                    <a:pt x="17862" y="12343"/>
                  </a:cubicBezTo>
                  <a:cubicBezTo>
                    <a:pt x="17862" y="12343"/>
                    <a:pt x="17862" y="11829"/>
                    <a:pt x="17862" y="11829"/>
                  </a:cubicBezTo>
                  <a:cubicBezTo>
                    <a:pt x="17862" y="11829"/>
                    <a:pt x="17862" y="11829"/>
                    <a:pt x="17862" y="11314"/>
                  </a:cubicBezTo>
                  <a:cubicBezTo>
                    <a:pt x="17862" y="11314"/>
                    <a:pt x="17862" y="11314"/>
                    <a:pt x="17862" y="11314"/>
                  </a:cubicBezTo>
                  <a:cubicBezTo>
                    <a:pt x="17862" y="11314"/>
                    <a:pt x="18277" y="11314"/>
                    <a:pt x="18277" y="11314"/>
                  </a:cubicBezTo>
                  <a:cubicBezTo>
                    <a:pt x="18277" y="11314"/>
                    <a:pt x="18277" y="10800"/>
                    <a:pt x="18277" y="10800"/>
                  </a:cubicBezTo>
                  <a:cubicBezTo>
                    <a:pt x="18692" y="10286"/>
                    <a:pt x="19108" y="10286"/>
                    <a:pt x="19523" y="9771"/>
                  </a:cubicBezTo>
                  <a:cubicBezTo>
                    <a:pt x="19523" y="9771"/>
                    <a:pt x="19523" y="9771"/>
                    <a:pt x="19523" y="9771"/>
                  </a:cubicBezTo>
                  <a:cubicBezTo>
                    <a:pt x="19523" y="9771"/>
                    <a:pt x="19938" y="9771"/>
                    <a:pt x="19938" y="9771"/>
                  </a:cubicBezTo>
                  <a:cubicBezTo>
                    <a:pt x="19938" y="9771"/>
                    <a:pt x="19938" y="9771"/>
                    <a:pt x="19938" y="9771"/>
                  </a:cubicBezTo>
                  <a:cubicBezTo>
                    <a:pt x="19938" y="9771"/>
                    <a:pt x="20354" y="9771"/>
                    <a:pt x="20354" y="9771"/>
                  </a:cubicBezTo>
                  <a:cubicBezTo>
                    <a:pt x="20769" y="9771"/>
                    <a:pt x="21185" y="9771"/>
                    <a:pt x="21600" y="10286"/>
                  </a:cubicBezTo>
                  <a:cubicBezTo>
                    <a:pt x="21600" y="10286"/>
                    <a:pt x="21600" y="10286"/>
                    <a:pt x="21600" y="10286"/>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37" name="Shape 2738">
              <a:extLst>
                <a:ext uri="{FF2B5EF4-FFF2-40B4-BE49-F238E27FC236}">
                  <a16:creationId xmlns:a16="http://schemas.microsoft.com/office/drawing/2014/main" id="{13368BA6-79C9-42C2-A856-E19D7434E6F7}"/>
                </a:ext>
              </a:extLst>
            </p:cNvPr>
            <p:cNvSpPr/>
            <p:nvPr/>
          </p:nvSpPr>
          <p:spPr>
            <a:xfrm>
              <a:off x="3519264" y="10286862"/>
              <a:ext cx="1011598" cy="502901"/>
            </a:xfrm>
            <a:custGeom>
              <a:avLst/>
              <a:gdLst/>
              <a:ahLst/>
              <a:cxnLst>
                <a:cxn ang="0">
                  <a:pos x="wd2" y="hd2"/>
                </a:cxn>
                <a:cxn ang="5400000">
                  <a:pos x="wd2" y="hd2"/>
                </a:cxn>
                <a:cxn ang="10800000">
                  <a:pos x="wd2" y="hd2"/>
                </a:cxn>
                <a:cxn ang="16200000">
                  <a:pos x="wd2" y="hd2"/>
                </a:cxn>
              </a:cxnLst>
              <a:rect l="0" t="0" r="r" b="b"/>
              <a:pathLst>
                <a:path w="21600" h="21267" extrusionOk="0">
                  <a:moveTo>
                    <a:pt x="21600" y="8067"/>
                  </a:moveTo>
                  <a:cubicBezTo>
                    <a:pt x="21296" y="8067"/>
                    <a:pt x="21296" y="8067"/>
                    <a:pt x="21296" y="7467"/>
                  </a:cubicBezTo>
                  <a:cubicBezTo>
                    <a:pt x="21296" y="7467"/>
                    <a:pt x="21296" y="7467"/>
                    <a:pt x="20992" y="7467"/>
                  </a:cubicBezTo>
                  <a:cubicBezTo>
                    <a:pt x="20992" y="6867"/>
                    <a:pt x="20992" y="6867"/>
                    <a:pt x="20992" y="6267"/>
                  </a:cubicBezTo>
                  <a:cubicBezTo>
                    <a:pt x="20992" y="5667"/>
                    <a:pt x="20687" y="5667"/>
                    <a:pt x="20687" y="5667"/>
                  </a:cubicBezTo>
                  <a:cubicBezTo>
                    <a:pt x="20687" y="5067"/>
                    <a:pt x="20687" y="5067"/>
                    <a:pt x="20687" y="5067"/>
                  </a:cubicBezTo>
                  <a:cubicBezTo>
                    <a:pt x="20687" y="5067"/>
                    <a:pt x="20687" y="4467"/>
                    <a:pt x="20687" y="4467"/>
                  </a:cubicBezTo>
                  <a:cubicBezTo>
                    <a:pt x="20992" y="3867"/>
                    <a:pt x="20992" y="3867"/>
                    <a:pt x="20992" y="3267"/>
                  </a:cubicBezTo>
                  <a:cubicBezTo>
                    <a:pt x="20992" y="3267"/>
                    <a:pt x="20992" y="2667"/>
                    <a:pt x="20687" y="2667"/>
                  </a:cubicBezTo>
                  <a:cubicBezTo>
                    <a:pt x="20687" y="2067"/>
                    <a:pt x="20383" y="2667"/>
                    <a:pt x="20079" y="2067"/>
                  </a:cubicBezTo>
                  <a:cubicBezTo>
                    <a:pt x="20079" y="2067"/>
                    <a:pt x="20079" y="2067"/>
                    <a:pt x="20079" y="2067"/>
                  </a:cubicBezTo>
                  <a:cubicBezTo>
                    <a:pt x="19775" y="1467"/>
                    <a:pt x="19775" y="1467"/>
                    <a:pt x="19470" y="1467"/>
                  </a:cubicBezTo>
                  <a:cubicBezTo>
                    <a:pt x="19470" y="2067"/>
                    <a:pt x="19470" y="2067"/>
                    <a:pt x="19166" y="2067"/>
                  </a:cubicBezTo>
                  <a:cubicBezTo>
                    <a:pt x="18862" y="2667"/>
                    <a:pt x="18558" y="2067"/>
                    <a:pt x="18254" y="2067"/>
                  </a:cubicBezTo>
                  <a:cubicBezTo>
                    <a:pt x="18254" y="2067"/>
                    <a:pt x="17949" y="1467"/>
                    <a:pt x="17949" y="1467"/>
                  </a:cubicBezTo>
                  <a:cubicBezTo>
                    <a:pt x="17949" y="1467"/>
                    <a:pt x="17949" y="1467"/>
                    <a:pt x="17949" y="1467"/>
                  </a:cubicBezTo>
                  <a:cubicBezTo>
                    <a:pt x="17949" y="1467"/>
                    <a:pt x="17645" y="867"/>
                    <a:pt x="17645" y="867"/>
                  </a:cubicBezTo>
                  <a:cubicBezTo>
                    <a:pt x="17645" y="867"/>
                    <a:pt x="17645" y="1467"/>
                    <a:pt x="17341" y="867"/>
                  </a:cubicBezTo>
                  <a:cubicBezTo>
                    <a:pt x="17037" y="867"/>
                    <a:pt x="16428" y="267"/>
                    <a:pt x="16124" y="267"/>
                  </a:cubicBezTo>
                  <a:cubicBezTo>
                    <a:pt x="16124" y="267"/>
                    <a:pt x="16124" y="267"/>
                    <a:pt x="15820" y="267"/>
                  </a:cubicBezTo>
                  <a:cubicBezTo>
                    <a:pt x="15820" y="267"/>
                    <a:pt x="15820" y="-333"/>
                    <a:pt x="15515" y="267"/>
                  </a:cubicBezTo>
                  <a:cubicBezTo>
                    <a:pt x="15211" y="267"/>
                    <a:pt x="15515" y="-333"/>
                    <a:pt x="15515" y="267"/>
                  </a:cubicBezTo>
                  <a:cubicBezTo>
                    <a:pt x="15211" y="867"/>
                    <a:pt x="15515" y="2067"/>
                    <a:pt x="15211" y="2067"/>
                  </a:cubicBezTo>
                  <a:cubicBezTo>
                    <a:pt x="15211" y="2067"/>
                    <a:pt x="14907" y="2067"/>
                    <a:pt x="14907" y="2067"/>
                  </a:cubicBezTo>
                  <a:cubicBezTo>
                    <a:pt x="14907" y="2067"/>
                    <a:pt x="14907" y="2067"/>
                    <a:pt x="14907" y="2067"/>
                  </a:cubicBezTo>
                  <a:cubicBezTo>
                    <a:pt x="14907" y="2067"/>
                    <a:pt x="14603" y="2667"/>
                    <a:pt x="14603" y="2667"/>
                  </a:cubicBezTo>
                  <a:cubicBezTo>
                    <a:pt x="14603" y="3267"/>
                    <a:pt x="14603" y="3267"/>
                    <a:pt x="14603" y="3867"/>
                  </a:cubicBezTo>
                  <a:cubicBezTo>
                    <a:pt x="14603" y="3267"/>
                    <a:pt x="14299" y="3267"/>
                    <a:pt x="14299" y="3267"/>
                  </a:cubicBezTo>
                  <a:cubicBezTo>
                    <a:pt x="14299" y="3267"/>
                    <a:pt x="14299" y="3267"/>
                    <a:pt x="14299" y="3267"/>
                  </a:cubicBezTo>
                  <a:cubicBezTo>
                    <a:pt x="14299" y="3267"/>
                    <a:pt x="14299" y="3267"/>
                    <a:pt x="13994" y="3267"/>
                  </a:cubicBezTo>
                  <a:cubicBezTo>
                    <a:pt x="13994" y="3267"/>
                    <a:pt x="13994" y="3267"/>
                    <a:pt x="13994" y="3267"/>
                  </a:cubicBezTo>
                  <a:cubicBezTo>
                    <a:pt x="13690" y="3267"/>
                    <a:pt x="13690" y="3867"/>
                    <a:pt x="13690" y="3867"/>
                  </a:cubicBezTo>
                  <a:cubicBezTo>
                    <a:pt x="13386" y="3867"/>
                    <a:pt x="13082" y="3267"/>
                    <a:pt x="13082" y="3267"/>
                  </a:cubicBezTo>
                  <a:cubicBezTo>
                    <a:pt x="12777" y="3267"/>
                    <a:pt x="12777" y="3267"/>
                    <a:pt x="12777" y="3267"/>
                  </a:cubicBezTo>
                  <a:cubicBezTo>
                    <a:pt x="12777" y="3267"/>
                    <a:pt x="12777" y="2667"/>
                    <a:pt x="12777" y="2667"/>
                  </a:cubicBezTo>
                  <a:cubicBezTo>
                    <a:pt x="12777" y="2667"/>
                    <a:pt x="12473" y="2067"/>
                    <a:pt x="12169" y="2067"/>
                  </a:cubicBezTo>
                  <a:cubicBezTo>
                    <a:pt x="12169" y="2067"/>
                    <a:pt x="12169" y="2667"/>
                    <a:pt x="12169" y="2667"/>
                  </a:cubicBezTo>
                  <a:cubicBezTo>
                    <a:pt x="12169" y="2667"/>
                    <a:pt x="12169" y="3267"/>
                    <a:pt x="12169" y="3267"/>
                  </a:cubicBezTo>
                  <a:cubicBezTo>
                    <a:pt x="11865" y="3867"/>
                    <a:pt x="11865" y="3867"/>
                    <a:pt x="11865" y="3867"/>
                  </a:cubicBezTo>
                  <a:cubicBezTo>
                    <a:pt x="11561" y="3867"/>
                    <a:pt x="11256" y="3267"/>
                    <a:pt x="11256" y="3867"/>
                  </a:cubicBezTo>
                  <a:cubicBezTo>
                    <a:pt x="10952" y="3867"/>
                    <a:pt x="11256" y="5067"/>
                    <a:pt x="10952" y="5067"/>
                  </a:cubicBezTo>
                  <a:cubicBezTo>
                    <a:pt x="10648" y="6267"/>
                    <a:pt x="9735" y="6267"/>
                    <a:pt x="9127" y="7467"/>
                  </a:cubicBezTo>
                  <a:cubicBezTo>
                    <a:pt x="9127" y="7467"/>
                    <a:pt x="9127" y="7467"/>
                    <a:pt x="9431" y="8067"/>
                  </a:cubicBezTo>
                  <a:cubicBezTo>
                    <a:pt x="9431" y="8667"/>
                    <a:pt x="9735" y="9267"/>
                    <a:pt x="9735" y="9867"/>
                  </a:cubicBezTo>
                  <a:cubicBezTo>
                    <a:pt x="9735" y="10467"/>
                    <a:pt x="9431" y="10467"/>
                    <a:pt x="9735" y="11067"/>
                  </a:cubicBezTo>
                  <a:cubicBezTo>
                    <a:pt x="9735" y="11067"/>
                    <a:pt x="9735" y="10467"/>
                    <a:pt x="10039" y="11067"/>
                  </a:cubicBezTo>
                  <a:cubicBezTo>
                    <a:pt x="10039" y="11067"/>
                    <a:pt x="10039" y="11667"/>
                    <a:pt x="10039" y="11667"/>
                  </a:cubicBezTo>
                  <a:cubicBezTo>
                    <a:pt x="10039" y="12267"/>
                    <a:pt x="10039" y="12867"/>
                    <a:pt x="9735" y="12867"/>
                  </a:cubicBezTo>
                  <a:cubicBezTo>
                    <a:pt x="9431" y="12867"/>
                    <a:pt x="9127" y="11667"/>
                    <a:pt x="9431" y="11667"/>
                  </a:cubicBezTo>
                  <a:cubicBezTo>
                    <a:pt x="9127" y="11667"/>
                    <a:pt x="9127" y="11067"/>
                    <a:pt x="9127" y="11067"/>
                  </a:cubicBezTo>
                  <a:cubicBezTo>
                    <a:pt x="8823" y="11067"/>
                    <a:pt x="8823" y="11067"/>
                    <a:pt x="8823" y="11067"/>
                  </a:cubicBezTo>
                  <a:cubicBezTo>
                    <a:pt x="8518" y="11067"/>
                    <a:pt x="8518" y="11667"/>
                    <a:pt x="8518" y="11667"/>
                  </a:cubicBezTo>
                  <a:cubicBezTo>
                    <a:pt x="8214" y="11667"/>
                    <a:pt x="8214" y="11067"/>
                    <a:pt x="8214" y="11067"/>
                  </a:cubicBezTo>
                  <a:cubicBezTo>
                    <a:pt x="8214" y="11067"/>
                    <a:pt x="7606" y="11067"/>
                    <a:pt x="7606" y="10467"/>
                  </a:cubicBezTo>
                  <a:cubicBezTo>
                    <a:pt x="7301" y="10467"/>
                    <a:pt x="7910" y="11067"/>
                    <a:pt x="7606" y="11667"/>
                  </a:cubicBezTo>
                  <a:cubicBezTo>
                    <a:pt x="7301" y="11667"/>
                    <a:pt x="6693" y="11667"/>
                    <a:pt x="6693" y="11667"/>
                  </a:cubicBezTo>
                  <a:cubicBezTo>
                    <a:pt x="6389" y="11667"/>
                    <a:pt x="6389" y="11667"/>
                    <a:pt x="6085" y="11667"/>
                  </a:cubicBezTo>
                  <a:cubicBezTo>
                    <a:pt x="5780" y="11667"/>
                    <a:pt x="6085" y="11667"/>
                    <a:pt x="5780" y="12267"/>
                  </a:cubicBezTo>
                  <a:cubicBezTo>
                    <a:pt x="5780" y="12267"/>
                    <a:pt x="5780" y="12267"/>
                    <a:pt x="5476" y="12267"/>
                  </a:cubicBezTo>
                  <a:cubicBezTo>
                    <a:pt x="5476" y="12267"/>
                    <a:pt x="5476" y="12267"/>
                    <a:pt x="5172" y="12867"/>
                  </a:cubicBezTo>
                  <a:cubicBezTo>
                    <a:pt x="5476" y="12867"/>
                    <a:pt x="5476" y="12867"/>
                    <a:pt x="5172" y="12867"/>
                  </a:cubicBezTo>
                  <a:cubicBezTo>
                    <a:pt x="5172" y="12867"/>
                    <a:pt x="4868" y="13467"/>
                    <a:pt x="4868" y="13467"/>
                  </a:cubicBezTo>
                  <a:cubicBezTo>
                    <a:pt x="4868" y="13467"/>
                    <a:pt x="4868" y="12867"/>
                    <a:pt x="4868" y="12867"/>
                  </a:cubicBezTo>
                  <a:cubicBezTo>
                    <a:pt x="4868" y="12867"/>
                    <a:pt x="4563" y="13467"/>
                    <a:pt x="4563" y="13467"/>
                  </a:cubicBezTo>
                  <a:cubicBezTo>
                    <a:pt x="4259" y="13467"/>
                    <a:pt x="4259" y="13467"/>
                    <a:pt x="4259" y="13467"/>
                  </a:cubicBezTo>
                  <a:cubicBezTo>
                    <a:pt x="3955" y="12867"/>
                    <a:pt x="3651" y="12267"/>
                    <a:pt x="3955" y="12267"/>
                  </a:cubicBezTo>
                  <a:cubicBezTo>
                    <a:pt x="3955" y="12267"/>
                    <a:pt x="3651" y="12267"/>
                    <a:pt x="3651" y="12267"/>
                  </a:cubicBezTo>
                  <a:cubicBezTo>
                    <a:pt x="3346" y="12267"/>
                    <a:pt x="3346" y="11667"/>
                    <a:pt x="3042" y="12267"/>
                  </a:cubicBezTo>
                  <a:cubicBezTo>
                    <a:pt x="2738" y="12267"/>
                    <a:pt x="3042" y="12267"/>
                    <a:pt x="2738" y="12267"/>
                  </a:cubicBezTo>
                  <a:cubicBezTo>
                    <a:pt x="2738" y="12267"/>
                    <a:pt x="2738" y="11667"/>
                    <a:pt x="2738" y="11667"/>
                  </a:cubicBezTo>
                  <a:cubicBezTo>
                    <a:pt x="2738" y="12867"/>
                    <a:pt x="2434" y="14667"/>
                    <a:pt x="1825" y="14067"/>
                  </a:cubicBezTo>
                  <a:cubicBezTo>
                    <a:pt x="1825" y="14067"/>
                    <a:pt x="2130" y="13467"/>
                    <a:pt x="1825" y="13467"/>
                  </a:cubicBezTo>
                  <a:cubicBezTo>
                    <a:pt x="1825" y="13467"/>
                    <a:pt x="1825" y="13467"/>
                    <a:pt x="1521" y="13467"/>
                  </a:cubicBezTo>
                  <a:cubicBezTo>
                    <a:pt x="1521" y="13467"/>
                    <a:pt x="1521" y="12867"/>
                    <a:pt x="1521" y="12867"/>
                  </a:cubicBezTo>
                  <a:cubicBezTo>
                    <a:pt x="1521" y="12267"/>
                    <a:pt x="1217" y="12867"/>
                    <a:pt x="1217" y="12267"/>
                  </a:cubicBezTo>
                  <a:cubicBezTo>
                    <a:pt x="1217" y="12267"/>
                    <a:pt x="913" y="12267"/>
                    <a:pt x="913" y="12267"/>
                  </a:cubicBezTo>
                  <a:cubicBezTo>
                    <a:pt x="913" y="12267"/>
                    <a:pt x="913" y="11667"/>
                    <a:pt x="913" y="11667"/>
                  </a:cubicBezTo>
                  <a:cubicBezTo>
                    <a:pt x="608" y="11667"/>
                    <a:pt x="608" y="12267"/>
                    <a:pt x="608" y="12267"/>
                  </a:cubicBezTo>
                  <a:cubicBezTo>
                    <a:pt x="608" y="12267"/>
                    <a:pt x="304" y="12267"/>
                    <a:pt x="304" y="12267"/>
                  </a:cubicBezTo>
                  <a:cubicBezTo>
                    <a:pt x="304" y="12867"/>
                    <a:pt x="304" y="12867"/>
                    <a:pt x="304" y="12867"/>
                  </a:cubicBezTo>
                  <a:cubicBezTo>
                    <a:pt x="304" y="13467"/>
                    <a:pt x="0" y="14067"/>
                    <a:pt x="0" y="14667"/>
                  </a:cubicBezTo>
                  <a:cubicBezTo>
                    <a:pt x="0" y="14667"/>
                    <a:pt x="304" y="15267"/>
                    <a:pt x="304" y="15267"/>
                  </a:cubicBezTo>
                  <a:cubicBezTo>
                    <a:pt x="304" y="15267"/>
                    <a:pt x="608" y="15867"/>
                    <a:pt x="304" y="15867"/>
                  </a:cubicBezTo>
                  <a:cubicBezTo>
                    <a:pt x="304" y="15867"/>
                    <a:pt x="913" y="16467"/>
                    <a:pt x="913" y="16467"/>
                  </a:cubicBezTo>
                  <a:cubicBezTo>
                    <a:pt x="1217" y="16467"/>
                    <a:pt x="913" y="16467"/>
                    <a:pt x="913" y="17067"/>
                  </a:cubicBezTo>
                  <a:cubicBezTo>
                    <a:pt x="1217" y="17067"/>
                    <a:pt x="913" y="17067"/>
                    <a:pt x="1217" y="17067"/>
                  </a:cubicBezTo>
                  <a:cubicBezTo>
                    <a:pt x="1217" y="17067"/>
                    <a:pt x="1217" y="17067"/>
                    <a:pt x="1521" y="17667"/>
                  </a:cubicBezTo>
                  <a:cubicBezTo>
                    <a:pt x="1521" y="17667"/>
                    <a:pt x="1825" y="17667"/>
                    <a:pt x="1825" y="17667"/>
                  </a:cubicBezTo>
                  <a:cubicBezTo>
                    <a:pt x="2130" y="17667"/>
                    <a:pt x="2130" y="17667"/>
                    <a:pt x="2130" y="17067"/>
                  </a:cubicBezTo>
                  <a:cubicBezTo>
                    <a:pt x="2130" y="17067"/>
                    <a:pt x="2130" y="17067"/>
                    <a:pt x="2130" y="17067"/>
                  </a:cubicBezTo>
                  <a:cubicBezTo>
                    <a:pt x="2434" y="17067"/>
                    <a:pt x="2434" y="16467"/>
                    <a:pt x="2434" y="16467"/>
                  </a:cubicBezTo>
                  <a:cubicBezTo>
                    <a:pt x="2738" y="16467"/>
                    <a:pt x="2738" y="17067"/>
                    <a:pt x="2738" y="17067"/>
                  </a:cubicBezTo>
                  <a:cubicBezTo>
                    <a:pt x="2738" y="17667"/>
                    <a:pt x="2738" y="17667"/>
                    <a:pt x="2738" y="17667"/>
                  </a:cubicBezTo>
                  <a:cubicBezTo>
                    <a:pt x="2738" y="17667"/>
                    <a:pt x="3042" y="17667"/>
                    <a:pt x="3042" y="17667"/>
                  </a:cubicBezTo>
                  <a:cubicBezTo>
                    <a:pt x="3346" y="17667"/>
                    <a:pt x="3346" y="17667"/>
                    <a:pt x="3651" y="18267"/>
                  </a:cubicBezTo>
                  <a:cubicBezTo>
                    <a:pt x="3651" y="18267"/>
                    <a:pt x="3346" y="18267"/>
                    <a:pt x="3651" y="18267"/>
                  </a:cubicBezTo>
                  <a:cubicBezTo>
                    <a:pt x="3955" y="18267"/>
                    <a:pt x="4259" y="18267"/>
                    <a:pt x="4259" y="18267"/>
                  </a:cubicBezTo>
                  <a:cubicBezTo>
                    <a:pt x="4563" y="17667"/>
                    <a:pt x="4563" y="17067"/>
                    <a:pt x="4563" y="17067"/>
                  </a:cubicBezTo>
                  <a:cubicBezTo>
                    <a:pt x="4868" y="16467"/>
                    <a:pt x="4868" y="16467"/>
                    <a:pt x="5172" y="16467"/>
                  </a:cubicBezTo>
                  <a:cubicBezTo>
                    <a:pt x="5172" y="16467"/>
                    <a:pt x="5172" y="17067"/>
                    <a:pt x="5476" y="17067"/>
                  </a:cubicBezTo>
                  <a:cubicBezTo>
                    <a:pt x="5476" y="16467"/>
                    <a:pt x="5476" y="16467"/>
                    <a:pt x="5476" y="16467"/>
                  </a:cubicBezTo>
                  <a:cubicBezTo>
                    <a:pt x="5476" y="16467"/>
                    <a:pt x="5476" y="16467"/>
                    <a:pt x="5780" y="16467"/>
                  </a:cubicBezTo>
                  <a:cubicBezTo>
                    <a:pt x="5780" y="16467"/>
                    <a:pt x="6085" y="16467"/>
                    <a:pt x="6085" y="16467"/>
                  </a:cubicBezTo>
                  <a:cubicBezTo>
                    <a:pt x="6389" y="16467"/>
                    <a:pt x="6389" y="16467"/>
                    <a:pt x="6693" y="16467"/>
                  </a:cubicBezTo>
                  <a:cubicBezTo>
                    <a:pt x="6693" y="16467"/>
                    <a:pt x="7301" y="15867"/>
                    <a:pt x="7606" y="15867"/>
                  </a:cubicBezTo>
                  <a:cubicBezTo>
                    <a:pt x="7606" y="15867"/>
                    <a:pt x="7606" y="15867"/>
                    <a:pt x="7606" y="16467"/>
                  </a:cubicBezTo>
                  <a:cubicBezTo>
                    <a:pt x="7301" y="16467"/>
                    <a:pt x="7301" y="16467"/>
                    <a:pt x="7301" y="16467"/>
                  </a:cubicBezTo>
                  <a:cubicBezTo>
                    <a:pt x="7301" y="17067"/>
                    <a:pt x="7606" y="17067"/>
                    <a:pt x="7301" y="17067"/>
                  </a:cubicBezTo>
                  <a:cubicBezTo>
                    <a:pt x="7606" y="17067"/>
                    <a:pt x="7606" y="17667"/>
                    <a:pt x="7910" y="17667"/>
                  </a:cubicBezTo>
                  <a:cubicBezTo>
                    <a:pt x="7910" y="17667"/>
                    <a:pt x="7910" y="18267"/>
                    <a:pt x="7910" y="18267"/>
                  </a:cubicBezTo>
                  <a:cubicBezTo>
                    <a:pt x="7910" y="18267"/>
                    <a:pt x="7910" y="18267"/>
                    <a:pt x="7910" y="18267"/>
                  </a:cubicBezTo>
                  <a:cubicBezTo>
                    <a:pt x="7910" y="18267"/>
                    <a:pt x="7910" y="18867"/>
                    <a:pt x="8214" y="18867"/>
                  </a:cubicBezTo>
                  <a:cubicBezTo>
                    <a:pt x="8214" y="18867"/>
                    <a:pt x="8214" y="18867"/>
                    <a:pt x="8518" y="19467"/>
                  </a:cubicBezTo>
                  <a:cubicBezTo>
                    <a:pt x="8823" y="19467"/>
                    <a:pt x="9127" y="19467"/>
                    <a:pt x="9431" y="19467"/>
                  </a:cubicBezTo>
                  <a:cubicBezTo>
                    <a:pt x="9431" y="20067"/>
                    <a:pt x="9735" y="20067"/>
                    <a:pt x="10039" y="20067"/>
                  </a:cubicBezTo>
                  <a:cubicBezTo>
                    <a:pt x="10039" y="20067"/>
                    <a:pt x="10344" y="20067"/>
                    <a:pt x="10344" y="20067"/>
                  </a:cubicBezTo>
                  <a:cubicBezTo>
                    <a:pt x="10648" y="20067"/>
                    <a:pt x="10952" y="20067"/>
                    <a:pt x="11256" y="20067"/>
                  </a:cubicBezTo>
                  <a:cubicBezTo>
                    <a:pt x="11865" y="20667"/>
                    <a:pt x="12169" y="20667"/>
                    <a:pt x="12777" y="20667"/>
                  </a:cubicBezTo>
                  <a:cubicBezTo>
                    <a:pt x="12777" y="20667"/>
                    <a:pt x="12777" y="20667"/>
                    <a:pt x="13082" y="21267"/>
                  </a:cubicBezTo>
                  <a:cubicBezTo>
                    <a:pt x="13082" y="21267"/>
                    <a:pt x="13386" y="21267"/>
                    <a:pt x="13690" y="21267"/>
                  </a:cubicBezTo>
                  <a:cubicBezTo>
                    <a:pt x="13690" y="21267"/>
                    <a:pt x="13994" y="21267"/>
                    <a:pt x="13994" y="21267"/>
                  </a:cubicBezTo>
                  <a:cubicBezTo>
                    <a:pt x="14299" y="21267"/>
                    <a:pt x="13994" y="21267"/>
                    <a:pt x="14299" y="21267"/>
                  </a:cubicBezTo>
                  <a:cubicBezTo>
                    <a:pt x="14299" y="21267"/>
                    <a:pt x="14603" y="21267"/>
                    <a:pt x="14603" y="21267"/>
                  </a:cubicBezTo>
                  <a:cubicBezTo>
                    <a:pt x="14603" y="20667"/>
                    <a:pt x="14603" y="20667"/>
                    <a:pt x="14603" y="20667"/>
                  </a:cubicBezTo>
                  <a:cubicBezTo>
                    <a:pt x="14603" y="20667"/>
                    <a:pt x="14907" y="20667"/>
                    <a:pt x="14907" y="20667"/>
                  </a:cubicBezTo>
                  <a:cubicBezTo>
                    <a:pt x="14907" y="20667"/>
                    <a:pt x="15211" y="18867"/>
                    <a:pt x="15515" y="20067"/>
                  </a:cubicBezTo>
                  <a:cubicBezTo>
                    <a:pt x="15515" y="19467"/>
                    <a:pt x="15820" y="19467"/>
                    <a:pt x="16124" y="19467"/>
                  </a:cubicBezTo>
                  <a:cubicBezTo>
                    <a:pt x="16124" y="19467"/>
                    <a:pt x="16428" y="19467"/>
                    <a:pt x="16428" y="19467"/>
                  </a:cubicBezTo>
                  <a:cubicBezTo>
                    <a:pt x="16428" y="19467"/>
                    <a:pt x="16732" y="19467"/>
                    <a:pt x="16732" y="19467"/>
                  </a:cubicBezTo>
                  <a:cubicBezTo>
                    <a:pt x="17037" y="19467"/>
                    <a:pt x="16732" y="19467"/>
                    <a:pt x="17037" y="19467"/>
                  </a:cubicBezTo>
                  <a:cubicBezTo>
                    <a:pt x="17037" y="18867"/>
                    <a:pt x="17341" y="19467"/>
                    <a:pt x="17341" y="18867"/>
                  </a:cubicBezTo>
                  <a:cubicBezTo>
                    <a:pt x="17645" y="18867"/>
                    <a:pt x="17949" y="18267"/>
                    <a:pt x="18254" y="19467"/>
                  </a:cubicBezTo>
                  <a:cubicBezTo>
                    <a:pt x="18254" y="18867"/>
                    <a:pt x="18254" y="18267"/>
                    <a:pt x="18254" y="18267"/>
                  </a:cubicBezTo>
                  <a:cubicBezTo>
                    <a:pt x="18254" y="17667"/>
                    <a:pt x="18558" y="17667"/>
                    <a:pt x="18862" y="17067"/>
                  </a:cubicBezTo>
                  <a:cubicBezTo>
                    <a:pt x="18862" y="17067"/>
                    <a:pt x="18862" y="16467"/>
                    <a:pt x="19166" y="16467"/>
                  </a:cubicBezTo>
                  <a:cubicBezTo>
                    <a:pt x="19470" y="16467"/>
                    <a:pt x="19470" y="16467"/>
                    <a:pt x="19775" y="16467"/>
                  </a:cubicBezTo>
                  <a:cubicBezTo>
                    <a:pt x="19470" y="16467"/>
                    <a:pt x="19470" y="16467"/>
                    <a:pt x="19470" y="16467"/>
                  </a:cubicBezTo>
                  <a:cubicBezTo>
                    <a:pt x="19775" y="16467"/>
                    <a:pt x="19470" y="15867"/>
                    <a:pt x="19470" y="15867"/>
                  </a:cubicBezTo>
                  <a:cubicBezTo>
                    <a:pt x="19470" y="15867"/>
                    <a:pt x="19775" y="15867"/>
                    <a:pt x="19775" y="15867"/>
                  </a:cubicBezTo>
                  <a:cubicBezTo>
                    <a:pt x="19775" y="15867"/>
                    <a:pt x="19775" y="15267"/>
                    <a:pt x="19775" y="15267"/>
                  </a:cubicBezTo>
                  <a:cubicBezTo>
                    <a:pt x="19775" y="15867"/>
                    <a:pt x="19470" y="15267"/>
                    <a:pt x="19470" y="15267"/>
                  </a:cubicBezTo>
                  <a:cubicBezTo>
                    <a:pt x="19470" y="15267"/>
                    <a:pt x="19470" y="14667"/>
                    <a:pt x="19470" y="14667"/>
                  </a:cubicBezTo>
                  <a:cubicBezTo>
                    <a:pt x="19470" y="14667"/>
                    <a:pt x="19470" y="14667"/>
                    <a:pt x="19470" y="14667"/>
                  </a:cubicBezTo>
                  <a:cubicBezTo>
                    <a:pt x="19470" y="14067"/>
                    <a:pt x="19470" y="14067"/>
                    <a:pt x="19470" y="13467"/>
                  </a:cubicBezTo>
                  <a:cubicBezTo>
                    <a:pt x="19470" y="12867"/>
                    <a:pt x="19470" y="13467"/>
                    <a:pt x="19775" y="13467"/>
                  </a:cubicBezTo>
                  <a:cubicBezTo>
                    <a:pt x="20079" y="12867"/>
                    <a:pt x="20079" y="12867"/>
                    <a:pt x="20079" y="12867"/>
                  </a:cubicBezTo>
                  <a:cubicBezTo>
                    <a:pt x="20079" y="12867"/>
                    <a:pt x="20079" y="12267"/>
                    <a:pt x="20079" y="12267"/>
                  </a:cubicBezTo>
                  <a:cubicBezTo>
                    <a:pt x="20079" y="12267"/>
                    <a:pt x="20079" y="11667"/>
                    <a:pt x="20079" y="11667"/>
                  </a:cubicBezTo>
                  <a:cubicBezTo>
                    <a:pt x="19775" y="11067"/>
                    <a:pt x="19470" y="11667"/>
                    <a:pt x="19470" y="11067"/>
                  </a:cubicBezTo>
                  <a:cubicBezTo>
                    <a:pt x="19470" y="11067"/>
                    <a:pt x="19470" y="11067"/>
                    <a:pt x="19775" y="10467"/>
                  </a:cubicBezTo>
                  <a:cubicBezTo>
                    <a:pt x="19775" y="10467"/>
                    <a:pt x="19775" y="10467"/>
                    <a:pt x="19775" y="10467"/>
                  </a:cubicBezTo>
                  <a:cubicBezTo>
                    <a:pt x="20079" y="10467"/>
                    <a:pt x="20383" y="11667"/>
                    <a:pt x="20687" y="10467"/>
                  </a:cubicBezTo>
                  <a:cubicBezTo>
                    <a:pt x="20687" y="11067"/>
                    <a:pt x="21296" y="11067"/>
                    <a:pt x="21296" y="10467"/>
                  </a:cubicBezTo>
                  <a:cubicBezTo>
                    <a:pt x="21296" y="10467"/>
                    <a:pt x="21296" y="10467"/>
                    <a:pt x="21296" y="9867"/>
                  </a:cubicBezTo>
                  <a:cubicBezTo>
                    <a:pt x="21296" y="9867"/>
                    <a:pt x="21296" y="9267"/>
                    <a:pt x="20992" y="9867"/>
                  </a:cubicBezTo>
                  <a:cubicBezTo>
                    <a:pt x="21296" y="9267"/>
                    <a:pt x="21296" y="9267"/>
                    <a:pt x="21296" y="9267"/>
                  </a:cubicBezTo>
                  <a:cubicBezTo>
                    <a:pt x="21296" y="9267"/>
                    <a:pt x="21296" y="8667"/>
                    <a:pt x="21600" y="8067"/>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38" name="Shape 2739">
              <a:extLst>
                <a:ext uri="{FF2B5EF4-FFF2-40B4-BE49-F238E27FC236}">
                  <a16:creationId xmlns:a16="http://schemas.microsoft.com/office/drawing/2014/main" id="{722B7F04-EC7A-4800-AC49-9DFCB51D7FA2}"/>
                </a:ext>
              </a:extLst>
            </p:cNvPr>
            <p:cNvSpPr/>
            <p:nvPr/>
          </p:nvSpPr>
          <p:spPr>
            <a:xfrm>
              <a:off x="7991716" y="11714156"/>
              <a:ext cx="413610" cy="428559"/>
            </a:xfrm>
            <a:custGeom>
              <a:avLst/>
              <a:gdLst/>
              <a:ahLst/>
              <a:cxnLst>
                <a:cxn ang="0">
                  <a:pos x="wd2" y="hd2"/>
                </a:cxn>
                <a:cxn ang="5400000">
                  <a:pos x="wd2" y="hd2"/>
                </a:cxn>
                <a:cxn ang="10800000">
                  <a:pos x="wd2" y="hd2"/>
                </a:cxn>
                <a:cxn ang="16200000">
                  <a:pos x="wd2" y="hd2"/>
                </a:cxn>
              </a:cxnLst>
              <a:rect l="0" t="0" r="r" b="b"/>
              <a:pathLst>
                <a:path w="21600" h="21600" extrusionOk="0">
                  <a:moveTo>
                    <a:pt x="21600" y="18000"/>
                  </a:moveTo>
                  <a:cubicBezTo>
                    <a:pt x="20855" y="18000"/>
                    <a:pt x="20855" y="17280"/>
                    <a:pt x="20855" y="17280"/>
                  </a:cubicBezTo>
                  <a:cubicBezTo>
                    <a:pt x="20110" y="16560"/>
                    <a:pt x="19366" y="16560"/>
                    <a:pt x="20110" y="16560"/>
                  </a:cubicBezTo>
                  <a:cubicBezTo>
                    <a:pt x="20855" y="15840"/>
                    <a:pt x="20855" y="16560"/>
                    <a:pt x="20855" y="15840"/>
                  </a:cubicBezTo>
                  <a:cubicBezTo>
                    <a:pt x="20855" y="15120"/>
                    <a:pt x="20855" y="15840"/>
                    <a:pt x="20855" y="15120"/>
                  </a:cubicBezTo>
                  <a:cubicBezTo>
                    <a:pt x="20855" y="15120"/>
                    <a:pt x="19366" y="15120"/>
                    <a:pt x="20110" y="15120"/>
                  </a:cubicBezTo>
                  <a:cubicBezTo>
                    <a:pt x="19366" y="15120"/>
                    <a:pt x="19366" y="15120"/>
                    <a:pt x="19366" y="15120"/>
                  </a:cubicBezTo>
                  <a:cubicBezTo>
                    <a:pt x="19366" y="15120"/>
                    <a:pt x="18621" y="15120"/>
                    <a:pt x="18621" y="15120"/>
                  </a:cubicBezTo>
                  <a:cubicBezTo>
                    <a:pt x="18621" y="15120"/>
                    <a:pt x="18621" y="14400"/>
                    <a:pt x="17876" y="14400"/>
                  </a:cubicBezTo>
                  <a:cubicBezTo>
                    <a:pt x="17876" y="14400"/>
                    <a:pt x="17876" y="14400"/>
                    <a:pt x="17876" y="14400"/>
                  </a:cubicBezTo>
                  <a:cubicBezTo>
                    <a:pt x="17131" y="13680"/>
                    <a:pt x="17131" y="13680"/>
                    <a:pt x="17131" y="13680"/>
                  </a:cubicBezTo>
                  <a:cubicBezTo>
                    <a:pt x="16386" y="12960"/>
                    <a:pt x="16386" y="12960"/>
                    <a:pt x="16386" y="12960"/>
                  </a:cubicBezTo>
                  <a:cubicBezTo>
                    <a:pt x="15641" y="12960"/>
                    <a:pt x="15641" y="12240"/>
                    <a:pt x="15641" y="12240"/>
                  </a:cubicBezTo>
                  <a:cubicBezTo>
                    <a:pt x="15641" y="12240"/>
                    <a:pt x="14152" y="12240"/>
                    <a:pt x="14152" y="11520"/>
                  </a:cubicBezTo>
                  <a:cubicBezTo>
                    <a:pt x="14897" y="10800"/>
                    <a:pt x="16386" y="11520"/>
                    <a:pt x="16386" y="11520"/>
                  </a:cubicBezTo>
                  <a:cubicBezTo>
                    <a:pt x="17131" y="11520"/>
                    <a:pt x="17876" y="10080"/>
                    <a:pt x="17131" y="9360"/>
                  </a:cubicBezTo>
                  <a:cubicBezTo>
                    <a:pt x="17131" y="9360"/>
                    <a:pt x="16386" y="9360"/>
                    <a:pt x="15641" y="9360"/>
                  </a:cubicBezTo>
                  <a:cubicBezTo>
                    <a:pt x="15641" y="8640"/>
                    <a:pt x="14152" y="7920"/>
                    <a:pt x="14152" y="7920"/>
                  </a:cubicBezTo>
                  <a:cubicBezTo>
                    <a:pt x="14152" y="7200"/>
                    <a:pt x="13407" y="7200"/>
                    <a:pt x="13407" y="6480"/>
                  </a:cubicBezTo>
                  <a:cubicBezTo>
                    <a:pt x="13407" y="6480"/>
                    <a:pt x="12662" y="5760"/>
                    <a:pt x="13407" y="5760"/>
                  </a:cubicBezTo>
                  <a:cubicBezTo>
                    <a:pt x="13407" y="5040"/>
                    <a:pt x="14897" y="5040"/>
                    <a:pt x="14897" y="4320"/>
                  </a:cubicBezTo>
                  <a:cubicBezTo>
                    <a:pt x="14897" y="4320"/>
                    <a:pt x="14152" y="3600"/>
                    <a:pt x="13407" y="3600"/>
                  </a:cubicBezTo>
                  <a:cubicBezTo>
                    <a:pt x="13407" y="3600"/>
                    <a:pt x="13407" y="2880"/>
                    <a:pt x="13407" y="2880"/>
                  </a:cubicBezTo>
                  <a:cubicBezTo>
                    <a:pt x="13407" y="2880"/>
                    <a:pt x="13407" y="2880"/>
                    <a:pt x="13407" y="2880"/>
                  </a:cubicBezTo>
                  <a:cubicBezTo>
                    <a:pt x="12662" y="2880"/>
                    <a:pt x="12662" y="2880"/>
                    <a:pt x="11917" y="2880"/>
                  </a:cubicBezTo>
                  <a:cubicBezTo>
                    <a:pt x="11917" y="2880"/>
                    <a:pt x="11917" y="2160"/>
                    <a:pt x="11172" y="2160"/>
                  </a:cubicBezTo>
                  <a:cubicBezTo>
                    <a:pt x="11172" y="2880"/>
                    <a:pt x="11172" y="2160"/>
                    <a:pt x="11172" y="2160"/>
                  </a:cubicBezTo>
                  <a:cubicBezTo>
                    <a:pt x="11172" y="1440"/>
                    <a:pt x="11917" y="2160"/>
                    <a:pt x="11917" y="1440"/>
                  </a:cubicBezTo>
                  <a:cubicBezTo>
                    <a:pt x="11917" y="1440"/>
                    <a:pt x="11172" y="1440"/>
                    <a:pt x="11172" y="1440"/>
                  </a:cubicBezTo>
                  <a:cubicBezTo>
                    <a:pt x="10428" y="720"/>
                    <a:pt x="10428" y="720"/>
                    <a:pt x="10428" y="0"/>
                  </a:cubicBezTo>
                  <a:cubicBezTo>
                    <a:pt x="10428" y="720"/>
                    <a:pt x="9683" y="0"/>
                    <a:pt x="8938" y="720"/>
                  </a:cubicBezTo>
                  <a:cubicBezTo>
                    <a:pt x="8938" y="720"/>
                    <a:pt x="10428" y="1440"/>
                    <a:pt x="8938" y="720"/>
                  </a:cubicBezTo>
                  <a:cubicBezTo>
                    <a:pt x="7448" y="720"/>
                    <a:pt x="8193" y="1440"/>
                    <a:pt x="7448" y="1440"/>
                  </a:cubicBezTo>
                  <a:cubicBezTo>
                    <a:pt x="7448" y="1440"/>
                    <a:pt x="6703" y="1440"/>
                    <a:pt x="6703" y="1440"/>
                  </a:cubicBezTo>
                  <a:cubicBezTo>
                    <a:pt x="6703" y="1440"/>
                    <a:pt x="5959" y="720"/>
                    <a:pt x="5959" y="720"/>
                  </a:cubicBezTo>
                  <a:cubicBezTo>
                    <a:pt x="5959" y="720"/>
                    <a:pt x="5959" y="1440"/>
                    <a:pt x="5214" y="1440"/>
                  </a:cubicBezTo>
                  <a:cubicBezTo>
                    <a:pt x="5214" y="1440"/>
                    <a:pt x="5214" y="720"/>
                    <a:pt x="4469" y="720"/>
                  </a:cubicBezTo>
                  <a:cubicBezTo>
                    <a:pt x="4469" y="720"/>
                    <a:pt x="4469" y="1440"/>
                    <a:pt x="4469" y="1440"/>
                  </a:cubicBezTo>
                  <a:cubicBezTo>
                    <a:pt x="4469" y="1440"/>
                    <a:pt x="3724" y="1440"/>
                    <a:pt x="3724" y="1440"/>
                  </a:cubicBezTo>
                  <a:cubicBezTo>
                    <a:pt x="2979" y="1440"/>
                    <a:pt x="2234" y="2160"/>
                    <a:pt x="1490" y="2160"/>
                  </a:cubicBezTo>
                  <a:cubicBezTo>
                    <a:pt x="745" y="2160"/>
                    <a:pt x="745" y="2160"/>
                    <a:pt x="0" y="2160"/>
                  </a:cubicBezTo>
                  <a:cubicBezTo>
                    <a:pt x="0" y="2880"/>
                    <a:pt x="0" y="2880"/>
                    <a:pt x="745" y="2880"/>
                  </a:cubicBezTo>
                  <a:cubicBezTo>
                    <a:pt x="745" y="3600"/>
                    <a:pt x="745" y="3600"/>
                    <a:pt x="1490" y="4320"/>
                  </a:cubicBezTo>
                  <a:cubicBezTo>
                    <a:pt x="1490" y="4320"/>
                    <a:pt x="1490" y="5040"/>
                    <a:pt x="1490" y="5760"/>
                  </a:cubicBezTo>
                  <a:cubicBezTo>
                    <a:pt x="1490" y="6480"/>
                    <a:pt x="1490" y="6480"/>
                    <a:pt x="1490" y="7200"/>
                  </a:cubicBezTo>
                  <a:cubicBezTo>
                    <a:pt x="1490" y="7200"/>
                    <a:pt x="745" y="7200"/>
                    <a:pt x="745" y="7200"/>
                  </a:cubicBezTo>
                  <a:cubicBezTo>
                    <a:pt x="745" y="7200"/>
                    <a:pt x="745" y="7200"/>
                    <a:pt x="745" y="7200"/>
                  </a:cubicBezTo>
                  <a:cubicBezTo>
                    <a:pt x="745" y="7920"/>
                    <a:pt x="745" y="7200"/>
                    <a:pt x="745" y="7920"/>
                  </a:cubicBezTo>
                  <a:cubicBezTo>
                    <a:pt x="745" y="7920"/>
                    <a:pt x="745" y="7920"/>
                    <a:pt x="745" y="7920"/>
                  </a:cubicBezTo>
                  <a:cubicBezTo>
                    <a:pt x="745" y="7920"/>
                    <a:pt x="745" y="8640"/>
                    <a:pt x="745" y="8640"/>
                  </a:cubicBezTo>
                  <a:cubicBezTo>
                    <a:pt x="745" y="8640"/>
                    <a:pt x="745" y="8640"/>
                    <a:pt x="1490" y="9360"/>
                  </a:cubicBezTo>
                  <a:cubicBezTo>
                    <a:pt x="1490" y="9360"/>
                    <a:pt x="1490" y="10080"/>
                    <a:pt x="1490" y="10080"/>
                  </a:cubicBezTo>
                  <a:cubicBezTo>
                    <a:pt x="1490" y="10080"/>
                    <a:pt x="1490" y="10080"/>
                    <a:pt x="1490" y="10800"/>
                  </a:cubicBezTo>
                  <a:cubicBezTo>
                    <a:pt x="1490" y="10800"/>
                    <a:pt x="1490" y="10800"/>
                    <a:pt x="1490" y="10800"/>
                  </a:cubicBezTo>
                  <a:cubicBezTo>
                    <a:pt x="2234" y="10800"/>
                    <a:pt x="2979" y="11520"/>
                    <a:pt x="3724" y="11520"/>
                  </a:cubicBezTo>
                  <a:cubicBezTo>
                    <a:pt x="4469" y="11520"/>
                    <a:pt x="4469" y="11520"/>
                    <a:pt x="5214" y="11520"/>
                  </a:cubicBezTo>
                  <a:cubicBezTo>
                    <a:pt x="5959" y="11520"/>
                    <a:pt x="7448" y="12240"/>
                    <a:pt x="7448" y="12960"/>
                  </a:cubicBezTo>
                  <a:cubicBezTo>
                    <a:pt x="8193" y="12960"/>
                    <a:pt x="8193" y="13680"/>
                    <a:pt x="8938" y="14400"/>
                  </a:cubicBezTo>
                  <a:cubicBezTo>
                    <a:pt x="9683" y="14400"/>
                    <a:pt x="10428" y="13680"/>
                    <a:pt x="11172" y="13680"/>
                  </a:cubicBezTo>
                  <a:cubicBezTo>
                    <a:pt x="11917" y="14400"/>
                    <a:pt x="11172" y="15120"/>
                    <a:pt x="11917" y="15120"/>
                  </a:cubicBezTo>
                  <a:cubicBezTo>
                    <a:pt x="11917" y="15120"/>
                    <a:pt x="11917" y="15120"/>
                    <a:pt x="12662" y="15120"/>
                  </a:cubicBezTo>
                  <a:cubicBezTo>
                    <a:pt x="12662" y="15120"/>
                    <a:pt x="12662" y="15840"/>
                    <a:pt x="12662" y="15840"/>
                  </a:cubicBezTo>
                  <a:cubicBezTo>
                    <a:pt x="12662" y="15840"/>
                    <a:pt x="13407" y="15840"/>
                    <a:pt x="13407" y="15840"/>
                  </a:cubicBezTo>
                  <a:cubicBezTo>
                    <a:pt x="13407" y="15840"/>
                    <a:pt x="13407" y="15840"/>
                    <a:pt x="14152" y="15840"/>
                  </a:cubicBezTo>
                  <a:cubicBezTo>
                    <a:pt x="14152" y="15840"/>
                    <a:pt x="14897" y="15120"/>
                    <a:pt x="15641" y="15120"/>
                  </a:cubicBezTo>
                  <a:cubicBezTo>
                    <a:pt x="16386" y="15840"/>
                    <a:pt x="15641" y="16560"/>
                    <a:pt x="15641" y="16560"/>
                  </a:cubicBezTo>
                  <a:cubicBezTo>
                    <a:pt x="15641" y="17280"/>
                    <a:pt x="15641" y="16560"/>
                    <a:pt x="16386" y="17280"/>
                  </a:cubicBezTo>
                  <a:cubicBezTo>
                    <a:pt x="16386" y="17280"/>
                    <a:pt x="17131" y="17280"/>
                    <a:pt x="17131" y="18000"/>
                  </a:cubicBezTo>
                  <a:cubicBezTo>
                    <a:pt x="17131" y="18000"/>
                    <a:pt x="17131" y="18720"/>
                    <a:pt x="17131" y="19440"/>
                  </a:cubicBezTo>
                  <a:cubicBezTo>
                    <a:pt x="17131" y="19440"/>
                    <a:pt x="17876" y="20160"/>
                    <a:pt x="17876" y="20880"/>
                  </a:cubicBezTo>
                  <a:cubicBezTo>
                    <a:pt x="18621" y="21600"/>
                    <a:pt x="17876" y="21600"/>
                    <a:pt x="18621" y="21600"/>
                  </a:cubicBezTo>
                  <a:cubicBezTo>
                    <a:pt x="19366" y="21600"/>
                    <a:pt x="19366" y="20880"/>
                    <a:pt x="19366" y="20880"/>
                  </a:cubicBezTo>
                  <a:cubicBezTo>
                    <a:pt x="20110" y="20880"/>
                    <a:pt x="20110" y="20880"/>
                    <a:pt x="20855" y="20880"/>
                  </a:cubicBezTo>
                  <a:cubicBezTo>
                    <a:pt x="20855" y="20880"/>
                    <a:pt x="20855" y="20160"/>
                    <a:pt x="20855" y="20160"/>
                  </a:cubicBezTo>
                  <a:cubicBezTo>
                    <a:pt x="20855" y="19440"/>
                    <a:pt x="20855" y="19440"/>
                    <a:pt x="20855" y="19440"/>
                  </a:cubicBezTo>
                  <a:cubicBezTo>
                    <a:pt x="20855" y="19440"/>
                    <a:pt x="20110" y="18720"/>
                    <a:pt x="20110" y="18720"/>
                  </a:cubicBezTo>
                  <a:cubicBezTo>
                    <a:pt x="20110" y="18000"/>
                    <a:pt x="20855" y="18720"/>
                    <a:pt x="20855" y="18720"/>
                  </a:cubicBezTo>
                  <a:cubicBezTo>
                    <a:pt x="20855" y="18720"/>
                    <a:pt x="21600" y="18720"/>
                    <a:pt x="21600" y="1800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39" name="Shape 2740">
              <a:extLst>
                <a:ext uri="{FF2B5EF4-FFF2-40B4-BE49-F238E27FC236}">
                  <a16:creationId xmlns:a16="http://schemas.microsoft.com/office/drawing/2014/main" id="{AD36EF79-3500-4B3A-A24D-60C8305344C6}"/>
                </a:ext>
              </a:extLst>
            </p:cNvPr>
            <p:cNvSpPr/>
            <p:nvPr/>
          </p:nvSpPr>
          <p:spPr>
            <a:xfrm>
              <a:off x="2450358" y="11480436"/>
              <a:ext cx="57309" cy="41390"/>
            </a:xfrm>
            <a:custGeom>
              <a:avLst/>
              <a:gdLst/>
              <a:ahLst/>
              <a:cxnLst>
                <a:cxn ang="0">
                  <a:pos x="wd2" y="hd2"/>
                </a:cxn>
                <a:cxn ang="5400000">
                  <a:pos x="wd2" y="hd2"/>
                </a:cxn>
                <a:cxn ang="10800000">
                  <a:pos x="wd2" y="hd2"/>
                </a:cxn>
                <a:cxn ang="16200000">
                  <a:pos x="wd2" y="hd2"/>
                </a:cxn>
              </a:cxnLst>
              <a:rect l="0" t="0" r="r" b="b"/>
              <a:pathLst>
                <a:path w="21600" h="15600" extrusionOk="0">
                  <a:moveTo>
                    <a:pt x="21600" y="7800"/>
                  </a:moveTo>
                  <a:cubicBezTo>
                    <a:pt x="16200" y="7800"/>
                    <a:pt x="16200" y="2400"/>
                    <a:pt x="16200" y="2400"/>
                  </a:cubicBezTo>
                  <a:cubicBezTo>
                    <a:pt x="16200" y="2400"/>
                    <a:pt x="5400" y="-3000"/>
                    <a:pt x="5400" y="2400"/>
                  </a:cubicBezTo>
                  <a:cubicBezTo>
                    <a:pt x="5400" y="2400"/>
                    <a:pt x="0" y="7800"/>
                    <a:pt x="0" y="7800"/>
                  </a:cubicBezTo>
                  <a:cubicBezTo>
                    <a:pt x="5400" y="7800"/>
                    <a:pt x="5400" y="7800"/>
                    <a:pt x="0" y="13200"/>
                  </a:cubicBezTo>
                  <a:cubicBezTo>
                    <a:pt x="5400" y="18600"/>
                    <a:pt x="10800" y="13200"/>
                    <a:pt x="16200" y="13200"/>
                  </a:cubicBezTo>
                  <a:cubicBezTo>
                    <a:pt x="16200" y="13200"/>
                    <a:pt x="16200" y="13200"/>
                    <a:pt x="16200" y="13200"/>
                  </a:cubicBezTo>
                  <a:cubicBezTo>
                    <a:pt x="16200" y="7800"/>
                    <a:pt x="16200" y="7800"/>
                    <a:pt x="21600" y="780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40" name="Shape 2741">
              <a:extLst>
                <a:ext uri="{FF2B5EF4-FFF2-40B4-BE49-F238E27FC236}">
                  <a16:creationId xmlns:a16="http://schemas.microsoft.com/office/drawing/2014/main" id="{EDF261C7-6486-4574-97DE-A02F75B2067E}"/>
                </a:ext>
              </a:extLst>
            </p:cNvPr>
            <p:cNvSpPr/>
            <p:nvPr/>
          </p:nvSpPr>
          <p:spPr>
            <a:xfrm>
              <a:off x="4807931" y="11484403"/>
              <a:ext cx="236200" cy="513806"/>
            </a:xfrm>
            <a:custGeom>
              <a:avLst/>
              <a:gdLst/>
              <a:ahLst/>
              <a:cxnLst>
                <a:cxn ang="0">
                  <a:pos x="wd2" y="hd2"/>
                </a:cxn>
                <a:cxn ang="5400000">
                  <a:pos x="wd2" y="hd2"/>
                </a:cxn>
                <a:cxn ang="10800000">
                  <a:pos x="wd2" y="hd2"/>
                </a:cxn>
                <a:cxn ang="16200000">
                  <a:pos x="wd2" y="hd2"/>
                </a:cxn>
              </a:cxnLst>
              <a:rect l="0" t="0" r="r" b="b"/>
              <a:pathLst>
                <a:path w="20894" h="21110" extrusionOk="0">
                  <a:moveTo>
                    <a:pt x="20894" y="14105"/>
                  </a:moveTo>
                  <a:cubicBezTo>
                    <a:pt x="19623" y="14105"/>
                    <a:pt x="19623" y="13521"/>
                    <a:pt x="19623" y="13521"/>
                  </a:cubicBezTo>
                  <a:cubicBezTo>
                    <a:pt x="19623" y="13521"/>
                    <a:pt x="19623" y="12937"/>
                    <a:pt x="19623" y="12937"/>
                  </a:cubicBezTo>
                  <a:cubicBezTo>
                    <a:pt x="18353" y="11769"/>
                    <a:pt x="18353" y="12937"/>
                    <a:pt x="17082" y="12353"/>
                  </a:cubicBezTo>
                  <a:cubicBezTo>
                    <a:pt x="17082" y="12353"/>
                    <a:pt x="15812" y="11769"/>
                    <a:pt x="15812" y="11769"/>
                  </a:cubicBezTo>
                  <a:cubicBezTo>
                    <a:pt x="15812" y="11769"/>
                    <a:pt x="15812" y="11186"/>
                    <a:pt x="15812" y="11186"/>
                  </a:cubicBezTo>
                  <a:cubicBezTo>
                    <a:pt x="15812" y="11186"/>
                    <a:pt x="15812" y="11186"/>
                    <a:pt x="15812" y="11186"/>
                  </a:cubicBezTo>
                  <a:cubicBezTo>
                    <a:pt x="14541" y="10602"/>
                    <a:pt x="14541" y="10018"/>
                    <a:pt x="14541" y="9434"/>
                  </a:cubicBezTo>
                  <a:cubicBezTo>
                    <a:pt x="15812" y="9434"/>
                    <a:pt x="13270" y="8267"/>
                    <a:pt x="13270" y="8267"/>
                  </a:cubicBezTo>
                  <a:cubicBezTo>
                    <a:pt x="13270" y="7683"/>
                    <a:pt x="14541" y="8267"/>
                    <a:pt x="14541" y="7683"/>
                  </a:cubicBezTo>
                  <a:cubicBezTo>
                    <a:pt x="14541" y="7099"/>
                    <a:pt x="14541" y="6515"/>
                    <a:pt x="14541" y="6515"/>
                  </a:cubicBezTo>
                  <a:cubicBezTo>
                    <a:pt x="14541" y="6515"/>
                    <a:pt x="14541" y="5932"/>
                    <a:pt x="14541" y="5932"/>
                  </a:cubicBezTo>
                  <a:cubicBezTo>
                    <a:pt x="14541" y="5932"/>
                    <a:pt x="14541" y="5348"/>
                    <a:pt x="14541" y="5348"/>
                  </a:cubicBezTo>
                  <a:cubicBezTo>
                    <a:pt x="15812" y="5348"/>
                    <a:pt x="15812" y="4764"/>
                    <a:pt x="14541" y="4764"/>
                  </a:cubicBezTo>
                  <a:cubicBezTo>
                    <a:pt x="14541" y="4180"/>
                    <a:pt x="14541" y="3596"/>
                    <a:pt x="13270" y="3013"/>
                  </a:cubicBezTo>
                  <a:cubicBezTo>
                    <a:pt x="13270" y="2429"/>
                    <a:pt x="12000" y="2429"/>
                    <a:pt x="12000" y="2429"/>
                  </a:cubicBezTo>
                  <a:cubicBezTo>
                    <a:pt x="10729" y="1845"/>
                    <a:pt x="10729" y="1845"/>
                    <a:pt x="10729" y="1845"/>
                  </a:cubicBezTo>
                  <a:cubicBezTo>
                    <a:pt x="10729" y="1261"/>
                    <a:pt x="10729" y="1261"/>
                    <a:pt x="9459" y="1261"/>
                  </a:cubicBezTo>
                  <a:cubicBezTo>
                    <a:pt x="8188" y="94"/>
                    <a:pt x="8188" y="678"/>
                    <a:pt x="6918" y="1261"/>
                  </a:cubicBezTo>
                  <a:cubicBezTo>
                    <a:pt x="4376" y="1261"/>
                    <a:pt x="6918" y="94"/>
                    <a:pt x="5647" y="94"/>
                  </a:cubicBezTo>
                  <a:cubicBezTo>
                    <a:pt x="4376" y="-490"/>
                    <a:pt x="1835" y="1845"/>
                    <a:pt x="1835" y="1845"/>
                  </a:cubicBezTo>
                  <a:cubicBezTo>
                    <a:pt x="565" y="2429"/>
                    <a:pt x="565" y="3013"/>
                    <a:pt x="565" y="3013"/>
                  </a:cubicBezTo>
                  <a:cubicBezTo>
                    <a:pt x="-706" y="3596"/>
                    <a:pt x="565" y="3596"/>
                    <a:pt x="565" y="3596"/>
                  </a:cubicBezTo>
                  <a:cubicBezTo>
                    <a:pt x="565" y="4180"/>
                    <a:pt x="565" y="4764"/>
                    <a:pt x="565" y="4764"/>
                  </a:cubicBezTo>
                  <a:cubicBezTo>
                    <a:pt x="565" y="4764"/>
                    <a:pt x="565" y="5348"/>
                    <a:pt x="565" y="5932"/>
                  </a:cubicBezTo>
                  <a:cubicBezTo>
                    <a:pt x="1835" y="5348"/>
                    <a:pt x="4376" y="5932"/>
                    <a:pt x="3106" y="6515"/>
                  </a:cubicBezTo>
                  <a:cubicBezTo>
                    <a:pt x="3106" y="6515"/>
                    <a:pt x="3106" y="7099"/>
                    <a:pt x="3106" y="7099"/>
                  </a:cubicBezTo>
                  <a:cubicBezTo>
                    <a:pt x="3106" y="7099"/>
                    <a:pt x="3106" y="7099"/>
                    <a:pt x="4376" y="7683"/>
                  </a:cubicBezTo>
                  <a:cubicBezTo>
                    <a:pt x="3106" y="7683"/>
                    <a:pt x="3106" y="7683"/>
                    <a:pt x="3106" y="7099"/>
                  </a:cubicBezTo>
                  <a:cubicBezTo>
                    <a:pt x="3106" y="7683"/>
                    <a:pt x="1835" y="7683"/>
                    <a:pt x="1835" y="7683"/>
                  </a:cubicBezTo>
                  <a:cubicBezTo>
                    <a:pt x="1835" y="8267"/>
                    <a:pt x="3106" y="7683"/>
                    <a:pt x="1835" y="8267"/>
                  </a:cubicBezTo>
                  <a:cubicBezTo>
                    <a:pt x="1835" y="8851"/>
                    <a:pt x="1835" y="8851"/>
                    <a:pt x="565" y="8851"/>
                  </a:cubicBezTo>
                  <a:cubicBezTo>
                    <a:pt x="1835" y="8851"/>
                    <a:pt x="1835" y="9434"/>
                    <a:pt x="1835" y="9434"/>
                  </a:cubicBezTo>
                  <a:cubicBezTo>
                    <a:pt x="1835" y="9434"/>
                    <a:pt x="1835" y="9434"/>
                    <a:pt x="1835" y="9434"/>
                  </a:cubicBezTo>
                  <a:cubicBezTo>
                    <a:pt x="3106" y="10018"/>
                    <a:pt x="1835" y="10602"/>
                    <a:pt x="1835" y="10602"/>
                  </a:cubicBezTo>
                  <a:cubicBezTo>
                    <a:pt x="1835" y="11186"/>
                    <a:pt x="1835" y="11186"/>
                    <a:pt x="1835" y="11769"/>
                  </a:cubicBezTo>
                  <a:cubicBezTo>
                    <a:pt x="1835" y="11769"/>
                    <a:pt x="1835" y="11769"/>
                    <a:pt x="1835" y="11769"/>
                  </a:cubicBezTo>
                  <a:cubicBezTo>
                    <a:pt x="1835" y="12353"/>
                    <a:pt x="1835" y="12353"/>
                    <a:pt x="565" y="12353"/>
                  </a:cubicBezTo>
                  <a:cubicBezTo>
                    <a:pt x="565" y="12353"/>
                    <a:pt x="1835" y="12937"/>
                    <a:pt x="1835" y="12937"/>
                  </a:cubicBezTo>
                  <a:cubicBezTo>
                    <a:pt x="565" y="12937"/>
                    <a:pt x="565" y="13521"/>
                    <a:pt x="565" y="14105"/>
                  </a:cubicBezTo>
                  <a:cubicBezTo>
                    <a:pt x="565" y="14105"/>
                    <a:pt x="565" y="14105"/>
                    <a:pt x="565" y="14105"/>
                  </a:cubicBezTo>
                  <a:cubicBezTo>
                    <a:pt x="565" y="14688"/>
                    <a:pt x="565" y="14688"/>
                    <a:pt x="565" y="15272"/>
                  </a:cubicBezTo>
                  <a:cubicBezTo>
                    <a:pt x="1835" y="15272"/>
                    <a:pt x="1835" y="15856"/>
                    <a:pt x="1835" y="15856"/>
                  </a:cubicBezTo>
                  <a:cubicBezTo>
                    <a:pt x="1835" y="17024"/>
                    <a:pt x="1835" y="16440"/>
                    <a:pt x="565" y="15856"/>
                  </a:cubicBezTo>
                  <a:cubicBezTo>
                    <a:pt x="565" y="15856"/>
                    <a:pt x="565" y="15856"/>
                    <a:pt x="565" y="15856"/>
                  </a:cubicBezTo>
                  <a:cubicBezTo>
                    <a:pt x="565" y="15856"/>
                    <a:pt x="565" y="17024"/>
                    <a:pt x="1835" y="17024"/>
                  </a:cubicBezTo>
                  <a:cubicBezTo>
                    <a:pt x="1835" y="17607"/>
                    <a:pt x="5647" y="17607"/>
                    <a:pt x="5647" y="18191"/>
                  </a:cubicBezTo>
                  <a:cubicBezTo>
                    <a:pt x="5647" y="18191"/>
                    <a:pt x="5647" y="18191"/>
                    <a:pt x="5647" y="18191"/>
                  </a:cubicBezTo>
                  <a:cubicBezTo>
                    <a:pt x="5647" y="18191"/>
                    <a:pt x="5647" y="18191"/>
                    <a:pt x="5647" y="18191"/>
                  </a:cubicBezTo>
                  <a:cubicBezTo>
                    <a:pt x="6918" y="18191"/>
                    <a:pt x="6918" y="18775"/>
                    <a:pt x="8188" y="19359"/>
                  </a:cubicBezTo>
                  <a:cubicBezTo>
                    <a:pt x="8188" y="19359"/>
                    <a:pt x="6918" y="19359"/>
                    <a:pt x="6918" y="19359"/>
                  </a:cubicBezTo>
                  <a:cubicBezTo>
                    <a:pt x="6918" y="19359"/>
                    <a:pt x="8188" y="19359"/>
                    <a:pt x="8188" y="19942"/>
                  </a:cubicBezTo>
                  <a:cubicBezTo>
                    <a:pt x="8188" y="19942"/>
                    <a:pt x="8188" y="19942"/>
                    <a:pt x="8188" y="20526"/>
                  </a:cubicBezTo>
                  <a:cubicBezTo>
                    <a:pt x="8188" y="20526"/>
                    <a:pt x="8188" y="20526"/>
                    <a:pt x="8188" y="21110"/>
                  </a:cubicBezTo>
                  <a:cubicBezTo>
                    <a:pt x="8188" y="20526"/>
                    <a:pt x="9459" y="21110"/>
                    <a:pt x="10729" y="21110"/>
                  </a:cubicBezTo>
                  <a:cubicBezTo>
                    <a:pt x="10729" y="21110"/>
                    <a:pt x="10729" y="21110"/>
                    <a:pt x="10729" y="21110"/>
                  </a:cubicBezTo>
                  <a:cubicBezTo>
                    <a:pt x="10729" y="21110"/>
                    <a:pt x="12000" y="21110"/>
                    <a:pt x="12000" y="21110"/>
                  </a:cubicBezTo>
                  <a:cubicBezTo>
                    <a:pt x="12000" y="20526"/>
                    <a:pt x="12000" y="20526"/>
                    <a:pt x="12000" y="20526"/>
                  </a:cubicBezTo>
                  <a:cubicBezTo>
                    <a:pt x="12000" y="19942"/>
                    <a:pt x="10729" y="20526"/>
                    <a:pt x="12000" y="20526"/>
                  </a:cubicBezTo>
                  <a:cubicBezTo>
                    <a:pt x="12000" y="19942"/>
                    <a:pt x="13270" y="20526"/>
                    <a:pt x="13270" y="19942"/>
                  </a:cubicBezTo>
                  <a:cubicBezTo>
                    <a:pt x="13270" y="19942"/>
                    <a:pt x="12000" y="19359"/>
                    <a:pt x="12000" y="18775"/>
                  </a:cubicBezTo>
                  <a:cubicBezTo>
                    <a:pt x="13270" y="18775"/>
                    <a:pt x="13270" y="18775"/>
                    <a:pt x="13270" y="18191"/>
                  </a:cubicBezTo>
                  <a:cubicBezTo>
                    <a:pt x="14541" y="18191"/>
                    <a:pt x="14541" y="18775"/>
                    <a:pt x="15812" y="18191"/>
                  </a:cubicBezTo>
                  <a:cubicBezTo>
                    <a:pt x="15812" y="18191"/>
                    <a:pt x="15812" y="17607"/>
                    <a:pt x="15812" y="17607"/>
                  </a:cubicBezTo>
                  <a:cubicBezTo>
                    <a:pt x="17082" y="17024"/>
                    <a:pt x="17082" y="17024"/>
                    <a:pt x="17082" y="16440"/>
                  </a:cubicBezTo>
                  <a:cubicBezTo>
                    <a:pt x="17082" y="16440"/>
                    <a:pt x="17082" y="15856"/>
                    <a:pt x="17082" y="15856"/>
                  </a:cubicBezTo>
                  <a:cubicBezTo>
                    <a:pt x="18353" y="15272"/>
                    <a:pt x="18353" y="15856"/>
                    <a:pt x="19623" y="15856"/>
                  </a:cubicBezTo>
                  <a:cubicBezTo>
                    <a:pt x="19623" y="15272"/>
                    <a:pt x="20894" y="14688"/>
                    <a:pt x="20894" y="14105"/>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grpSp>
      <p:sp>
        <p:nvSpPr>
          <p:cNvPr id="80" name="Text Placeholder 11"/>
          <p:cNvSpPr>
            <a:spLocks noGrp="1"/>
          </p:cNvSpPr>
          <p:nvPr>
            <p:ph type="body" sz="quarter" idx="45" hasCustomPrompt="1"/>
          </p:nvPr>
        </p:nvSpPr>
        <p:spPr>
          <a:xfrm>
            <a:off x="17423824" y="8761022"/>
            <a:ext cx="5566995" cy="2575912"/>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32" name="Text Placeholder 86"/>
          <p:cNvSpPr>
            <a:spLocks noGrp="1"/>
          </p:cNvSpPr>
          <p:nvPr>
            <p:ph type="body" sz="quarter" idx="59" hasCustomPrompt="1"/>
          </p:nvPr>
        </p:nvSpPr>
        <p:spPr>
          <a:xfrm>
            <a:off x="17382142" y="7667059"/>
            <a:ext cx="5608677" cy="775911"/>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24" name="Shape 402"/>
          <p:cNvSpPr txBox="1">
            <a:spLocks/>
          </p:cNvSpPr>
          <p:nvPr userDrawn="1"/>
        </p:nvSpPr>
        <p:spPr>
          <a:xfrm>
            <a:off x="22615503" y="12475418"/>
            <a:ext cx="935411" cy="446951"/>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1pPr>
            <a:lvl2pPr marL="0" marR="0" indent="1143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2pPr>
            <a:lvl3pPr marL="0" marR="0" indent="2286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3pPr>
            <a:lvl4pPr marL="0" marR="0" indent="3429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4pPr>
            <a:lvl5pPr marL="0" marR="0" indent="4572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5pPr>
            <a:lvl6pPr marL="0" marR="0" indent="5715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6pPr>
            <a:lvl7pPr marL="0" marR="0" indent="6858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7pPr>
            <a:lvl8pPr marL="0" marR="0" indent="8001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8pPr>
            <a:lvl9pPr marL="0" marR="0" indent="9144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9pPr>
          </a:lstStyle>
          <a:p>
            <a:pPr algn="r">
              <a:defRPr/>
            </a:pPr>
            <a:fld id="{98E1E0C6-D56B-49C4-BEEA-5FD46A4DE522}" type="slidenum">
              <a:rPr lang="is-IS" sz="2700" b="1" kern="0" smtClean="0">
                <a:solidFill>
                  <a:schemeClr val="accent4"/>
                </a:solidFill>
                <a:latin typeface="Segoe UI Symbol" charset="0"/>
                <a:ea typeface="Segoe UI Symbol" charset="0"/>
                <a:cs typeface="Segoe UI Symbol" charset="0"/>
              </a:rPr>
              <a:pPr algn="r">
                <a:defRPr/>
              </a:pPr>
              <a:t>‹#›</a:t>
            </a:fld>
            <a:endParaRPr lang="is-IS" sz="2700" b="1" kern="0">
              <a:solidFill>
                <a:schemeClr val="accent4"/>
              </a:solidFill>
              <a:latin typeface="Segoe UI Symbol" charset="0"/>
              <a:ea typeface="Segoe UI Symbol" charset="0"/>
              <a:cs typeface="Segoe UI Symbol" charset="0"/>
            </a:endParaRPr>
          </a:p>
        </p:txBody>
      </p:sp>
      <p:sp>
        <p:nvSpPr>
          <p:cNvPr id="26" name="Text Placeholder 86"/>
          <p:cNvSpPr>
            <a:spLocks noGrp="1"/>
          </p:cNvSpPr>
          <p:nvPr>
            <p:ph type="body" sz="quarter" idx="32" hasCustomPrompt="1"/>
          </p:nvPr>
        </p:nvSpPr>
        <p:spPr>
          <a:xfrm>
            <a:off x="2072495" y="2674892"/>
            <a:ext cx="7164796" cy="1219588"/>
          </a:xfrm>
          <a:prstGeom prst="rect">
            <a:avLst/>
          </a:prstGeom>
        </p:spPr>
        <p:txBody>
          <a:bodyPr/>
          <a:lstStyle>
            <a:lvl1pPr marL="0" indent="0" algn="l">
              <a:lnSpc>
                <a:spcPct val="100000"/>
              </a:lnSpc>
              <a:spcBef>
                <a:spcPts val="0"/>
              </a:spcBef>
              <a:buNone/>
              <a:defRPr sz="6600" b="1" spc="0" baseline="0">
                <a:solidFill>
                  <a:schemeClr val="bg1"/>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27" name="Text Placeholder 86"/>
          <p:cNvSpPr>
            <a:spLocks noGrp="1"/>
          </p:cNvSpPr>
          <p:nvPr>
            <p:ph type="body" sz="quarter" idx="24" hasCustomPrompt="1"/>
          </p:nvPr>
        </p:nvSpPr>
        <p:spPr>
          <a:xfrm>
            <a:off x="2108499" y="2106265"/>
            <a:ext cx="2736304" cy="462023"/>
          </a:xfrm>
          <a:prstGeom prst="rect">
            <a:avLst/>
          </a:prstGeom>
        </p:spPr>
        <p:txBody>
          <a:bodyPr/>
          <a:lstStyle>
            <a:lvl1pPr marL="0" indent="0" algn="l">
              <a:lnSpc>
                <a:spcPct val="100000"/>
              </a:lnSpc>
              <a:spcBef>
                <a:spcPts val="0"/>
              </a:spcBef>
              <a:buNone/>
              <a:defRPr sz="2500" b="1" spc="700" baseline="0">
                <a:solidFill>
                  <a:schemeClr val="bg1"/>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21" name="Straight Connector 20">
            <a:extLst>
              <a:ext uri="{FF2B5EF4-FFF2-40B4-BE49-F238E27FC236}">
                <a16:creationId xmlns:a16="http://schemas.microsoft.com/office/drawing/2014/main" id="{6056684C-7435-43C3-BC8B-053C7094F00A}"/>
              </a:ext>
            </a:extLst>
          </p:cNvPr>
          <p:cNvCxnSpPr/>
          <p:nvPr userDrawn="1"/>
        </p:nvCxnSpPr>
        <p:spPr>
          <a:xfrm>
            <a:off x="4986251" y="2376714"/>
            <a:ext cx="12241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86676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1_Text left_4_facts2">
    <p:spTree>
      <p:nvGrpSpPr>
        <p:cNvPr id="1" name=""/>
        <p:cNvGrpSpPr/>
        <p:nvPr/>
      </p:nvGrpSpPr>
      <p:grpSpPr>
        <a:xfrm>
          <a:off x="0" y="0"/>
          <a:ext cx="0" cy="0"/>
          <a:chOff x="0" y="0"/>
          <a:chExt cx="0" cy="0"/>
        </a:xfrm>
      </p:grpSpPr>
      <p:sp>
        <p:nvSpPr>
          <p:cNvPr id="49" name="Rounded Rectangle 48">
            <a:extLst>
              <a:ext uri="{FF2B5EF4-FFF2-40B4-BE49-F238E27FC236}">
                <a16:creationId xmlns:a16="http://schemas.microsoft.com/office/drawing/2014/main" id="{0DB73DB8-5494-554B-A780-D943BED148EC}"/>
              </a:ext>
            </a:extLst>
          </p:cNvPr>
          <p:cNvSpPr/>
          <p:nvPr userDrawn="1"/>
        </p:nvSpPr>
        <p:spPr>
          <a:xfrm>
            <a:off x="0" y="0"/>
            <a:ext cx="14997931" cy="13717587"/>
          </a:xfrm>
          <a:prstGeom prst="roundRect">
            <a:avLst>
              <a:gd name="adj" fmla="val 0"/>
            </a:avLst>
          </a:prstGeom>
          <a:gradFill>
            <a:gsLst>
              <a:gs pos="77000">
                <a:srgbClr val="3DB4D2"/>
              </a:gs>
              <a:gs pos="0">
                <a:srgbClr val="1F95D2"/>
              </a:gs>
              <a:gs pos="100000">
                <a:srgbClr val="52CAD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Freeform 11"/>
          <p:cNvSpPr>
            <a:spLocks/>
          </p:cNvSpPr>
          <p:nvPr userDrawn="1"/>
        </p:nvSpPr>
        <p:spPr bwMode="auto">
          <a:xfrm>
            <a:off x="0" y="3894480"/>
            <a:ext cx="12093514" cy="9823107"/>
          </a:xfrm>
          <a:custGeom>
            <a:avLst/>
            <a:gdLst>
              <a:gd name="T0" fmla="*/ 1378 w 1438"/>
              <a:gd name="T1" fmla="*/ 709 h 1168"/>
              <a:gd name="T2" fmla="*/ 729 w 1438"/>
              <a:gd name="T3" fmla="*/ 60 h 1168"/>
              <a:gd name="T4" fmla="*/ 608 w 1438"/>
              <a:gd name="T5" fmla="*/ 60 h 1168"/>
              <a:gd name="T6" fmla="*/ 0 w 1438"/>
              <a:gd name="T7" fmla="*/ 669 h 1168"/>
              <a:gd name="T8" fmla="*/ 0 w 1438"/>
              <a:gd name="T9" fmla="*/ 1168 h 1168"/>
              <a:gd name="T10" fmla="*/ 1040 w 1438"/>
              <a:gd name="T11" fmla="*/ 1168 h 1168"/>
              <a:gd name="T12" fmla="*/ 1378 w 1438"/>
              <a:gd name="T13" fmla="*/ 830 h 1168"/>
              <a:gd name="T14" fmla="*/ 1378 w 1438"/>
              <a:gd name="T15" fmla="*/ 709 h 1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8" h="1168">
                <a:moveTo>
                  <a:pt x="1378" y="709"/>
                </a:moveTo>
                <a:cubicBezTo>
                  <a:pt x="729" y="60"/>
                  <a:pt x="729" y="60"/>
                  <a:pt x="729" y="60"/>
                </a:cubicBezTo>
                <a:cubicBezTo>
                  <a:pt x="729" y="60"/>
                  <a:pt x="669" y="0"/>
                  <a:pt x="608" y="60"/>
                </a:cubicBezTo>
                <a:cubicBezTo>
                  <a:pt x="0" y="669"/>
                  <a:pt x="0" y="669"/>
                  <a:pt x="0" y="669"/>
                </a:cubicBezTo>
                <a:cubicBezTo>
                  <a:pt x="0" y="1168"/>
                  <a:pt x="0" y="1168"/>
                  <a:pt x="0" y="1168"/>
                </a:cubicBezTo>
                <a:cubicBezTo>
                  <a:pt x="1040" y="1168"/>
                  <a:pt x="1040" y="1168"/>
                  <a:pt x="1040" y="1168"/>
                </a:cubicBezTo>
                <a:cubicBezTo>
                  <a:pt x="1378" y="830"/>
                  <a:pt x="1378" y="830"/>
                  <a:pt x="1378" y="830"/>
                </a:cubicBezTo>
                <a:cubicBezTo>
                  <a:pt x="1378" y="830"/>
                  <a:pt x="1438" y="770"/>
                  <a:pt x="1378" y="709"/>
                </a:cubicBezTo>
                <a:close/>
              </a:path>
            </a:pathLst>
          </a:custGeom>
          <a:solidFill>
            <a:srgbClr val="FFFFFF">
              <a:alpha val="1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a:p>
        </p:txBody>
      </p:sp>
      <p:sp>
        <p:nvSpPr>
          <p:cNvPr id="25" name="Text Placeholder 11"/>
          <p:cNvSpPr>
            <a:spLocks noGrp="1"/>
          </p:cNvSpPr>
          <p:nvPr>
            <p:ph type="body" sz="quarter" idx="22" hasCustomPrompt="1"/>
          </p:nvPr>
        </p:nvSpPr>
        <p:spPr>
          <a:xfrm>
            <a:off x="2072495" y="4668543"/>
            <a:ext cx="6422660" cy="5328592"/>
          </a:xfrm>
          <a:prstGeom prst="rect">
            <a:avLst/>
          </a:prstGeom>
        </p:spPr>
        <p:txBody>
          <a:bodyPr/>
          <a:lstStyle>
            <a:lvl1pPr marL="0" marR="0" indent="0" algn="l" defTabSz="1828251" rtl="0" eaLnBrk="1" fontAlgn="auto" latinLnBrk="0" hangingPunct="1">
              <a:lnSpc>
                <a:spcPct val="150000"/>
              </a:lnSpc>
              <a:spcBef>
                <a:spcPts val="2000"/>
              </a:spcBef>
              <a:spcAft>
                <a:spcPts val="0"/>
              </a:spcAft>
              <a:buClrTx/>
              <a:buSzTx/>
              <a:buFont typeface="Arial" charset="0"/>
              <a:buNone/>
              <a:tabLst/>
              <a:defRPr sz="24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r>
              <a:rPr lang="en-US"/>
              <a:t> </a:t>
            </a:r>
            <a:r>
              <a:rPr lang="en-US" err="1"/>
              <a:t>quatio</a:t>
            </a:r>
            <a:r>
              <a:rPr lang="en-US"/>
              <a:t> </a:t>
            </a:r>
            <a:r>
              <a:rPr lang="en-US" err="1"/>
              <a:t>mos</a:t>
            </a:r>
            <a:r>
              <a:rPr lang="en-US"/>
              <a:t> </a:t>
            </a:r>
            <a:r>
              <a:rPr lang="en-US" err="1"/>
              <a:t>vit</a:t>
            </a:r>
            <a:r>
              <a:rPr lang="en-US"/>
              <a:t> </a:t>
            </a:r>
            <a:r>
              <a:rPr lang="en-US" err="1"/>
              <a:t>atur</a:t>
            </a:r>
            <a:r>
              <a:rPr lang="en-US"/>
              <a:t> </a:t>
            </a:r>
            <a:r>
              <a:rPr lang="en-US" err="1"/>
              <a:t>seque</a:t>
            </a:r>
            <a:r>
              <a:rPr lang="en-US"/>
              <a:t> et </a:t>
            </a:r>
            <a:r>
              <a:rPr lang="en-US" err="1"/>
              <a:t>accusci</a:t>
            </a:r>
            <a:r>
              <a:rPr lang="en-US"/>
              <a:t> </a:t>
            </a:r>
            <a:r>
              <a:rPr lang="en-US" err="1"/>
              <a:t>issitiusam</a:t>
            </a:r>
            <a:endParaRPr lang="sl-SI"/>
          </a:p>
          <a:p>
            <a:pPr marL="0" marR="0" lvl="0" indent="0" algn="l" defTabSz="1828251" rtl="0" eaLnBrk="1" fontAlgn="auto" latinLnBrk="0" hangingPunct="1">
              <a:lnSpc>
                <a:spcPct val="150000"/>
              </a:lnSpc>
              <a:spcBef>
                <a:spcPts val="2000"/>
              </a:spcBef>
              <a:spcAft>
                <a:spcPts val="0"/>
              </a:spcAft>
              <a:buClrTx/>
              <a:buSzTx/>
              <a:buFont typeface="Arial" charset="0"/>
              <a:buNone/>
              <a:tabLst/>
              <a:defRPr/>
            </a:pPr>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r>
              <a:rPr lang="en-US"/>
              <a:t> </a:t>
            </a:r>
            <a:r>
              <a:rPr lang="en-US" err="1"/>
              <a:t>quatio</a:t>
            </a:r>
            <a:r>
              <a:rPr lang="en-US"/>
              <a:t> </a:t>
            </a:r>
            <a:r>
              <a:rPr lang="en-US" err="1"/>
              <a:t>mos</a:t>
            </a:r>
            <a:r>
              <a:rPr lang="en-US"/>
              <a:t> </a:t>
            </a:r>
            <a:r>
              <a:rPr lang="en-US" err="1"/>
              <a:t>vit</a:t>
            </a:r>
            <a:r>
              <a:rPr lang="en-US"/>
              <a:t> </a:t>
            </a:r>
            <a:r>
              <a:rPr lang="en-US" err="1"/>
              <a:t>atur</a:t>
            </a:r>
            <a:r>
              <a:rPr lang="en-US"/>
              <a:t> </a:t>
            </a:r>
            <a:r>
              <a:rPr lang="en-US" err="1"/>
              <a:t>seque</a:t>
            </a:r>
            <a:r>
              <a:rPr lang="en-US"/>
              <a:t> et </a:t>
            </a:r>
            <a:r>
              <a:rPr lang="en-US" err="1"/>
              <a:t>accusci</a:t>
            </a:r>
            <a:r>
              <a:rPr lang="en-US"/>
              <a:t> </a:t>
            </a:r>
            <a:r>
              <a:rPr lang="en-US" err="1"/>
              <a:t>issitiusam</a:t>
            </a:r>
            <a:endParaRPr lang="en-US"/>
          </a:p>
          <a:p>
            <a:pPr lvl="0"/>
            <a:endParaRPr lang="en-US"/>
          </a:p>
        </p:txBody>
      </p:sp>
      <p:sp>
        <p:nvSpPr>
          <p:cNvPr id="43" name="Rounded Rectangle 42">
            <a:extLst>
              <a:ext uri="{FF2B5EF4-FFF2-40B4-BE49-F238E27FC236}">
                <a16:creationId xmlns:a16="http://schemas.microsoft.com/office/drawing/2014/main" id="{795FC578-073A-B445-A645-B6F6418DC302}"/>
              </a:ext>
            </a:extLst>
          </p:cNvPr>
          <p:cNvSpPr/>
          <p:nvPr userDrawn="1"/>
        </p:nvSpPr>
        <p:spPr>
          <a:xfrm>
            <a:off x="10317411" y="1681656"/>
            <a:ext cx="6422660" cy="4973100"/>
          </a:xfrm>
          <a:prstGeom prst="roundRect">
            <a:avLst>
              <a:gd name="adj" fmla="val 0"/>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Placeholder 11"/>
          <p:cNvSpPr>
            <a:spLocks noGrp="1"/>
          </p:cNvSpPr>
          <p:nvPr>
            <p:ph type="body" sz="quarter" idx="37" hasCustomPrompt="1"/>
          </p:nvPr>
        </p:nvSpPr>
        <p:spPr>
          <a:xfrm>
            <a:off x="10728286" y="3419208"/>
            <a:ext cx="5530095" cy="2863522"/>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57" name="Rounded Rectangle 56">
            <a:extLst>
              <a:ext uri="{FF2B5EF4-FFF2-40B4-BE49-F238E27FC236}">
                <a16:creationId xmlns:a16="http://schemas.microsoft.com/office/drawing/2014/main" id="{795FC578-073A-B445-A645-B6F6418DC302}"/>
              </a:ext>
            </a:extLst>
          </p:cNvPr>
          <p:cNvSpPr/>
          <p:nvPr userDrawn="1"/>
        </p:nvSpPr>
        <p:spPr>
          <a:xfrm>
            <a:off x="17102086" y="1681656"/>
            <a:ext cx="6422660" cy="4926722"/>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Placeholder 11"/>
          <p:cNvSpPr>
            <a:spLocks noGrp="1"/>
          </p:cNvSpPr>
          <p:nvPr>
            <p:ph type="body" sz="quarter" idx="39" hasCustomPrompt="1"/>
          </p:nvPr>
        </p:nvSpPr>
        <p:spPr>
          <a:xfrm>
            <a:off x="17512962" y="3419208"/>
            <a:ext cx="5477858" cy="2817144"/>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73" name="Rounded Rectangle 72">
            <a:extLst>
              <a:ext uri="{FF2B5EF4-FFF2-40B4-BE49-F238E27FC236}">
                <a16:creationId xmlns:a16="http://schemas.microsoft.com/office/drawing/2014/main" id="{795FC578-073A-B445-A645-B6F6418DC302}"/>
              </a:ext>
            </a:extLst>
          </p:cNvPr>
          <p:cNvSpPr/>
          <p:nvPr userDrawn="1"/>
        </p:nvSpPr>
        <p:spPr>
          <a:xfrm>
            <a:off x="10317412" y="7502318"/>
            <a:ext cx="6422660" cy="4973100"/>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 Placeholder 11"/>
          <p:cNvSpPr>
            <a:spLocks noGrp="1"/>
          </p:cNvSpPr>
          <p:nvPr>
            <p:ph type="body" sz="quarter" idx="43" hasCustomPrompt="1"/>
          </p:nvPr>
        </p:nvSpPr>
        <p:spPr>
          <a:xfrm>
            <a:off x="10743399" y="8761022"/>
            <a:ext cx="5545209" cy="2622290"/>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77" name="Rounded Rectangle 76">
            <a:extLst>
              <a:ext uri="{FF2B5EF4-FFF2-40B4-BE49-F238E27FC236}">
                <a16:creationId xmlns:a16="http://schemas.microsoft.com/office/drawing/2014/main" id="{795FC578-073A-B445-A645-B6F6418DC302}"/>
              </a:ext>
            </a:extLst>
          </p:cNvPr>
          <p:cNvSpPr/>
          <p:nvPr userDrawn="1"/>
        </p:nvSpPr>
        <p:spPr>
          <a:xfrm>
            <a:off x="17117199" y="7502318"/>
            <a:ext cx="6407547" cy="4973100"/>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 Placeholder 11"/>
          <p:cNvSpPr>
            <a:spLocks noGrp="1"/>
          </p:cNvSpPr>
          <p:nvPr>
            <p:ph type="body" sz="quarter" idx="45" hasCustomPrompt="1"/>
          </p:nvPr>
        </p:nvSpPr>
        <p:spPr>
          <a:xfrm>
            <a:off x="17423824" y="8761022"/>
            <a:ext cx="5566995" cy="2575912"/>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29" name="Text Placeholder 86"/>
          <p:cNvSpPr>
            <a:spLocks noGrp="1"/>
          </p:cNvSpPr>
          <p:nvPr>
            <p:ph type="body" sz="quarter" idx="56" hasCustomPrompt="1"/>
          </p:nvPr>
        </p:nvSpPr>
        <p:spPr>
          <a:xfrm>
            <a:off x="10728285" y="2242845"/>
            <a:ext cx="5514049" cy="788413"/>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0" name="Text Placeholder 86"/>
          <p:cNvSpPr>
            <a:spLocks noGrp="1"/>
          </p:cNvSpPr>
          <p:nvPr>
            <p:ph type="body" sz="quarter" idx="57" hasCustomPrompt="1"/>
          </p:nvPr>
        </p:nvSpPr>
        <p:spPr>
          <a:xfrm>
            <a:off x="17512960" y="2242845"/>
            <a:ext cx="5477859" cy="788413"/>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1" name="Text Placeholder 86"/>
          <p:cNvSpPr>
            <a:spLocks noGrp="1"/>
          </p:cNvSpPr>
          <p:nvPr>
            <p:ph type="body" sz="quarter" idx="58" hasCustomPrompt="1"/>
          </p:nvPr>
        </p:nvSpPr>
        <p:spPr>
          <a:xfrm>
            <a:off x="10743400" y="7595673"/>
            <a:ext cx="5514982" cy="847297"/>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2" name="Text Placeholder 86"/>
          <p:cNvSpPr>
            <a:spLocks noGrp="1"/>
          </p:cNvSpPr>
          <p:nvPr>
            <p:ph type="body" sz="quarter" idx="59" hasCustomPrompt="1"/>
          </p:nvPr>
        </p:nvSpPr>
        <p:spPr>
          <a:xfrm>
            <a:off x="17382142" y="7667059"/>
            <a:ext cx="5608677" cy="775911"/>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24" name="Shape 402"/>
          <p:cNvSpPr txBox="1">
            <a:spLocks/>
          </p:cNvSpPr>
          <p:nvPr userDrawn="1"/>
        </p:nvSpPr>
        <p:spPr>
          <a:xfrm>
            <a:off x="22615503" y="12475418"/>
            <a:ext cx="935411" cy="446951"/>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1pPr>
            <a:lvl2pPr marL="0" marR="0" indent="1143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2pPr>
            <a:lvl3pPr marL="0" marR="0" indent="2286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3pPr>
            <a:lvl4pPr marL="0" marR="0" indent="3429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4pPr>
            <a:lvl5pPr marL="0" marR="0" indent="4572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5pPr>
            <a:lvl6pPr marL="0" marR="0" indent="5715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6pPr>
            <a:lvl7pPr marL="0" marR="0" indent="6858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7pPr>
            <a:lvl8pPr marL="0" marR="0" indent="8001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8pPr>
            <a:lvl9pPr marL="0" marR="0" indent="9144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9pPr>
          </a:lstStyle>
          <a:p>
            <a:pPr algn="r">
              <a:defRPr/>
            </a:pPr>
            <a:fld id="{98E1E0C6-D56B-49C4-BEEA-5FD46A4DE522}" type="slidenum">
              <a:rPr lang="is-IS" sz="2700" b="1" kern="0" smtClean="0">
                <a:solidFill>
                  <a:schemeClr val="accent4"/>
                </a:solidFill>
                <a:latin typeface="Segoe UI Symbol" charset="0"/>
                <a:ea typeface="Segoe UI Symbol" charset="0"/>
                <a:cs typeface="Segoe UI Symbol" charset="0"/>
              </a:rPr>
              <a:pPr algn="r">
                <a:defRPr/>
              </a:pPr>
              <a:t>‹#›</a:t>
            </a:fld>
            <a:endParaRPr lang="is-IS" sz="2700" b="1" kern="0" dirty="0">
              <a:solidFill>
                <a:schemeClr val="accent4"/>
              </a:solidFill>
              <a:latin typeface="Segoe UI Symbol" charset="0"/>
              <a:ea typeface="Segoe UI Symbol" charset="0"/>
              <a:cs typeface="Segoe UI Symbol" charset="0"/>
            </a:endParaRPr>
          </a:p>
        </p:txBody>
      </p:sp>
      <p:sp>
        <p:nvSpPr>
          <p:cNvPr id="26" name="Text Placeholder 86"/>
          <p:cNvSpPr>
            <a:spLocks noGrp="1"/>
          </p:cNvSpPr>
          <p:nvPr>
            <p:ph type="body" sz="quarter" idx="32" hasCustomPrompt="1"/>
          </p:nvPr>
        </p:nvSpPr>
        <p:spPr>
          <a:xfrm>
            <a:off x="2072495" y="2674892"/>
            <a:ext cx="7164796" cy="1219588"/>
          </a:xfrm>
          <a:prstGeom prst="rect">
            <a:avLst/>
          </a:prstGeom>
        </p:spPr>
        <p:txBody>
          <a:bodyPr/>
          <a:lstStyle>
            <a:lvl1pPr marL="0" indent="0" algn="l">
              <a:lnSpc>
                <a:spcPct val="100000"/>
              </a:lnSpc>
              <a:spcBef>
                <a:spcPts val="0"/>
              </a:spcBef>
              <a:buNone/>
              <a:defRPr sz="6600" b="1" spc="0" baseline="0">
                <a:solidFill>
                  <a:schemeClr val="bg1"/>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27" name="Text Placeholder 86"/>
          <p:cNvSpPr>
            <a:spLocks noGrp="1"/>
          </p:cNvSpPr>
          <p:nvPr>
            <p:ph type="body" sz="quarter" idx="24" hasCustomPrompt="1"/>
          </p:nvPr>
        </p:nvSpPr>
        <p:spPr>
          <a:xfrm>
            <a:off x="2108499" y="2106265"/>
            <a:ext cx="2736304" cy="462023"/>
          </a:xfrm>
          <a:prstGeom prst="rect">
            <a:avLst/>
          </a:prstGeom>
        </p:spPr>
        <p:txBody>
          <a:bodyPr/>
          <a:lstStyle>
            <a:lvl1pPr marL="0" indent="0" algn="l">
              <a:lnSpc>
                <a:spcPct val="100000"/>
              </a:lnSpc>
              <a:spcBef>
                <a:spcPts val="0"/>
              </a:spcBef>
              <a:buNone/>
              <a:defRPr sz="2500" b="1" spc="700" baseline="0">
                <a:solidFill>
                  <a:schemeClr val="bg1"/>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sp>
        <p:nvSpPr>
          <p:cNvPr id="36" name="Text Placeholder 11"/>
          <p:cNvSpPr>
            <a:spLocks noGrp="1"/>
          </p:cNvSpPr>
          <p:nvPr>
            <p:ph type="body" sz="quarter" idx="31" hasCustomPrompt="1"/>
          </p:nvPr>
        </p:nvSpPr>
        <p:spPr>
          <a:xfrm>
            <a:off x="2179638" y="11323290"/>
            <a:ext cx="4926774" cy="1944216"/>
          </a:xfrm>
          <a:prstGeom prst="rect">
            <a:avLst/>
          </a:prstGeom>
        </p:spPr>
        <p:txBody>
          <a:bodyPr/>
          <a:lstStyle>
            <a:lvl1pPr marL="0" indent="0" algn="ctr">
              <a:lnSpc>
                <a:spcPct val="150000"/>
              </a:lnSpc>
              <a:buNone/>
              <a:defRPr sz="2000">
                <a:solidFill>
                  <a:srgbClr val="FF0000"/>
                </a:solidFill>
                <a:latin typeface="+mn-lt"/>
              </a:defRPr>
            </a:lvl1pPr>
            <a:lvl2pPr>
              <a:defRPr sz="1467"/>
            </a:lvl2pPr>
            <a:lvl3pPr>
              <a:defRPr sz="1400"/>
            </a:lvl3pPr>
            <a:lvl4pPr>
              <a:defRPr sz="1333"/>
            </a:lvl4pPr>
            <a:lvl5pPr>
              <a:defRPr sz="1333"/>
            </a:lvl5pPr>
          </a:lstStyle>
          <a:p>
            <a:pPr lvl="0"/>
            <a:r>
              <a:rPr lang="en-US"/>
              <a:t>TO EDIT ICONS &gt; OPEN View &gt; Master Slide View</a:t>
            </a:r>
            <a:r>
              <a:rPr lang="sl-SI"/>
              <a:t> </a:t>
            </a:r>
            <a:r>
              <a:rPr lang="en-US"/>
              <a:t>&gt;</a:t>
            </a:r>
            <a:r>
              <a:rPr lang="sl-SI"/>
              <a:t> </a:t>
            </a:r>
            <a:r>
              <a:rPr lang="en-US"/>
              <a:t>Select from the icon list master slide</a:t>
            </a:r>
          </a:p>
        </p:txBody>
      </p:sp>
    </p:spTree>
    <p:extLst>
      <p:ext uri="{BB962C8B-B14F-4D97-AF65-F5344CB8AC3E}">
        <p14:creationId xmlns:p14="http://schemas.microsoft.com/office/powerpoint/2010/main" val="2396663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6_facts">
    <p:spTree>
      <p:nvGrpSpPr>
        <p:cNvPr id="1" name=""/>
        <p:cNvGrpSpPr/>
        <p:nvPr/>
      </p:nvGrpSpPr>
      <p:grpSpPr>
        <a:xfrm>
          <a:off x="0" y="0"/>
          <a:ext cx="0" cy="0"/>
          <a:chOff x="0" y="0"/>
          <a:chExt cx="0" cy="0"/>
        </a:xfrm>
      </p:grpSpPr>
      <p:sp>
        <p:nvSpPr>
          <p:cNvPr id="49" name="Rounded Rectangle 48">
            <a:extLst>
              <a:ext uri="{FF2B5EF4-FFF2-40B4-BE49-F238E27FC236}">
                <a16:creationId xmlns:a16="http://schemas.microsoft.com/office/drawing/2014/main" id="{0DB73DB8-5494-554B-A780-D943BED148EC}"/>
              </a:ext>
            </a:extLst>
          </p:cNvPr>
          <p:cNvSpPr/>
          <p:nvPr userDrawn="1"/>
        </p:nvSpPr>
        <p:spPr>
          <a:xfrm>
            <a:off x="0" y="6237025"/>
            <a:ext cx="24379238" cy="7666575"/>
          </a:xfrm>
          <a:prstGeom prst="roundRect">
            <a:avLst>
              <a:gd name="adj" fmla="val 0"/>
            </a:avLst>
          </a:prstGeom>
          <a:gradFill>
            <a:gsLst>
              <a:gs pos="77000">
                <a:srgbClr val="3DB4D2"/>
              </a:gs>
              <a:gs pos="0">
                <a:srgbClr val="1F95D2"/>
              </a:gs>
              <a:gs pos="100000">
                <a:srgbClr val="52CAD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Freeform 11"/>
          <p:cNvSpPr>
            <a:spLocks/>
          </p:cNvSpPr>
          <p:nvPr userDrawn="1"/>
        </p:nvSpPr>
        <p:spPr bwMode="auto">
          <a:xfrm>
            <a:off x="0" y="3894480"/>
            <a:ext cx="12093514" cy="9823107"/>
          </a:xfrm>
          <a:custGeom>
            <a:avLst/>
            <a:gdLst>
              <a:gd name="T0" fmla="*/ 1378 w 1438"/>
              <a:gd name="T1" fmla="*/ 709 h 1168"/>
              <a:gd name="T2" fmla="*/ 729 w 1438"/>
              <a:gd name="T3" fmla="*/ 60 h 1168"/>
              <a:gd name="T4" fmla="*/ 608 w 1438"/>
              <a:gd name="T5" fmla="*/ 60 h 1168"/>
              <a:gd name="T6" fmla="*/ 0 w 1438"/>
              <a:gd name="T7" fmla="*/ 669 h 1168"/>
              <a:gd name="T8" fmla="*/ 0 w 1438"/>
              <a:gd name="T9" fmla="*/ 1168 h 1168"/>
              <a:gd name="T10" fmla="*/ 1040 w 1438"/>
              <a:gd name="T11" fmla="*/ 1168 h 1168"/>
              <a:gd name="T12" fmla="*/ 1378 w 1438"/>
              <a:gd name="T13" fmla="*/ 830 h 1168"/>
              <a:gd name="T14" fmla="*/ 1378 w 1438"/>
              <a:gd name="T15" fmla="*/ 709 h 1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8" h="1168">
                <a:moveTo>
                  <a:pt x="1378" y="709"/>
                </a:moveTo>
                <a:cubicBezTo>
                  <a:pt x="729" y="60"/>
                  <a:pt x="729" y="60"/>
                  <a:pt x="729" y="60"/>
                </a:cubicBezTo>
                <a:cubicBezTo>
                  <a:pt x="729" y="60"/>
                  <a:pt x="669" y="0"/>
                  <a:pt x="608" y="60"/>
                </a:cubicBezTo>
                <a:cubicBezTo>
                  <a:pt x="0" y="669"/>
                  <a:pt x="0" y="669"/>
                  <a:pt x="0" y="669"/>
                </a:cubicBezTo>
                <a:cubicBezTo>
                  <a:pt x="0" y="1168"/>
                  <a:pt x="0" y="1168"/>
                  <a:pt x="0" y="1168"/>
                </a:cubicBezTo>
                <a:cubicBezTo>
                  <a:pt x="1040" y="1168"/>
                  <a:pt x="1040" y="1168"/>
                  <a:pt x="1040" y="1168"/>
                </a:cubicBezTo>
                <a:cubicBezTo>
                  <a:pt x="1378" y="830"/>
                  <a:pt x="1378" y="830"/>
                  <a:pt x="1378" y="830"/>
                </a:cubicBezTo>
                <a:cubicBezTo>
                  <a:pt x="1378" y="830"/>
                  <a:pt x="1438" y="770"/>
                  <a:pt x="1378" y="709"/>
                </a:cubicBezTo>
                <a:close/>
              </a:path>
            </a:pathLst>
          </a:custGeom>
          <a:solidFill>
            <a:srgbClr val="FFFFFF">
              <a:alpha val="1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a:p>
        </p:txBody>
      </p:sp>
      <p:sp>
        <p:nvSpPr>
          <p:cNvPr id="62" name="Rounded Rectangle 61">
            <a:extLst>
              <a:ext uri="{FF2B5EF4-FFF2-40B4-BE49-F238E27FC236}">
                <a16:creationId xmlns:a16="http://schemas.microsoft.com/office/drawing/2014/main" id="{795FC578-073A-B445-A645-B6F6418DC302}"/>
              </a:ext>
            </a:extLst>
          </p:cNvPr>
          <p:cNvSpPr/>
          <p:nvPr userDrawn="1"/>
        </p:nvSpPr>
        <p:spPr>
          <a:xfrm>
            <a:off x="2592103" y="3462224"/>
            <a:ext cx="5880163" cy="3972426"/>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Placeholder 11"/>
          <p:cNvSpPr>
            <a:spLocks noGrp="1"/>
          </p:cNvSpPr>
          <p:nvPr>
            <p:ph type="body" sz="quarter" idx="37" hasCustomPrompt="1"/>
          </p:nvPr>
        </p:nvSpPr>
        <p:spPr>
          <a:xfrm>
            <a:off x="3003840" y="4836526"/>
            <a:ext cx="5168081" cy="2400881"/>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79" name="Rounded Rectangle 78">
            <a:extLst>
              <a:ext uri="{FF2B5EF4-FFF2-40B4-BE49-F238E27FC236}">
                <a16:creationId xmlns:a16="http://schemas.microsoft.com/office/drawing/2014/main" id="{795FC578-073A-B445-A645-B6F6418DC302}"/>
              </a:ext>
            </a:extLst>
          </p:cNvPr>
          <p:cNvSpPr/>
          <p:nvPr userDrawn="1"/>
        </p:nvSpPr>
        <p:spPr>
          <a:xfrm>
            <a:off x="9313207" y="3533143"/>
            <a:ext cx="5880163" cy="3972426"/>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Placeholder 11"/>
          <p:cNvSpPr>
            <a:spLocks noGrp="1"/>
          </p:cNvSpPr>
          <p:nvPr>
            <p:ph type="body" sz="quarter" idx="39" hasCustomPrompt="1"/>
          </p:nvPr>
        </p:nvSpPr>
        <p:spPr>
          <a:xfrm>
            <a:off x="9792182" y="4718783"/>
            <a:ext cx="5154063" cy="2403910"/>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83" name="Rounded Rectangle 82">
            <a:extLst>
              <a:ext uri="{FF2B5EF4-FFF2-40B4-BE49-F238E27FC236}">
                <a16:creationId xmlns:a16="http://schemas.microsoft.com/office/drawing/2014/main" id="{795FC578-073A-B445-A645-B6F6418DC302}"/>
              </a:ext>
            </a:extLst>
          </p:cNvPr>
          <p:cNvSpPr/>
          <p:nvPr userDrawn="1"/>
        </p:nvSpPr>
        <p:spPr>
          <a:xfrm>
            <a:off x="16168477" y="3522293"/>
            <a:ext cx="5880163" cy="3972426"/>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Placeholder 11"/>
          <p:cNvSpPr>
            <a:spLocks noGrp="1"/>
          </p:cNvSpPr>
          <p:nvPr>
            <p:ph type="body" sz="quarter" idx="41" hasCustomPrompt="1"/>
          </p:nvPr>
        </p:nvSpPr>
        <p:spPr>
          <a:xfrm>
            <a:off x="16579352" y="4718783"/>
            <a:ext cx="5168081" cy="2403910"/>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99" name="Rounded Rectangle 98">
            <a:extLst>
              <a:ext uri="{FF2B5EF4-FFF2-40B4-BE49-F238E27FC236}">
                <a16:creationId xmlns:a16="http://schemas.microsoft.com/office/drawing/2014/main" id="{795FC578-073A-B445-A645-B6F6418DC302}"/>
              </a:ext>
            </a:extLst>
          </p:cNvPr>
          <p:cNvSpPr/>
          <p:nvPr userDrawn="1"/>
        </p:nvSpPr>
        <p:spPr>
          <a:xfrm>
            <a:off x="2592103" y="7993376"/>
            <a:ext cx="5880163" cy="3972426"/>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 Placeholder 11"/>
          <p:cNvSpPr>
            <a:spLocks noGrp="1"/>
          </p:cNvSpPr>
          <p:nvPr>
            <p:ph type="body" sz="quarter" idx="43" hasCustomPrompt="1"/>
          </p:nvPr>
        </p:nvSpPr>
        <p:spPr>
          <a:xfrm>
            <a:off x="3022620" y="9052206"/>
            <a:ext cx="5168081" cy="2403910"/>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103" name="Rounded Rectangle 102">
            <a:extLst>
              <a:ext uri="{FF2B5EF4-FFF2-40B4-BE49-F238E27FC236}">
                <a16:creationId xmlns:a16="http://schemas.microsoft.com/office/drawing/2014/main" id="{795FC578-073A-B445-A645-B6F6418DC302}"/>
              </a:ext>
            </a:extLst>
          </p:cNvPr>
          <p:cNvSpPr/>
          <p:nvPr userDrawn="1"/>
        </p:nvSpPr>
        <p:spPr>
          <a:xfrm>
            <a:off x="9313207" y="7937925"/>
            <a:ext cx="5880163" cy="3972426"/>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 Placeholder 11"/>
          <p:cNvSpPr>
            <a:spLocks noGrp="1"/>
          </p:cNvSpPr>
          <p:nvPr>
            <p:ph type="body" sz="quarter" idx="45" hasCustomPrompt="1"/>
          </p:nvPr>
        </p:nvSpPr>
        <p:spPr>
          <a:xfrm>
            <a:off x="9807296" y="9052206"/>
            <a:ext cx="5138950" cy="2403910"/>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107" name="Rounded Rectangle 106">
            <a:extLst>
              <a:ext uri="{FF2B5EF4-FFF2-40B4-BE49-F238E27FC236}">
                <a16:creationId xmlns:a16="http://schemas.microsoft.com/office/drawing/2014/main" id="{795FC578-073A-B445-A645-B6F6418DC302}"/>
              </a:ext>
            </a:extLst>
          </p:cNvPr>
          <p:cNvSpPr/>
          <p:nvPr userDrawn="1"/>
        </p:nvSpPr>
        <p:spPr>
          <a:xfrm>
            <a:off x="16149600" y="7937925"/>
            <a:ext cx="5880163" cy="3972426"/>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Placeholder 11"/>
          <p:cNvSpPr>
            <a:spLocks noGrp="1"/>
          </p:cNvSpPr>
          <p:nvPr>
            <p:ph type="body" sz="quarter" idx="47" hasCustomPrompt="1"/>
          </p:nvPr>
        </p:nvSpPr>
        <p:spPr>
          <a:xfrm>
            <a:off x="16594465" y="9052206"/>
            <a:ext cx="5168081" cy="2403910"/>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40" name="Text Placeholder 86"/>
          <p:cNvSpPr>
            <a:spLocks noGrp="1"/>
          </p:cNvSpPr>
          <p:nvPr>
            <p:ph type="body" sz="quarter" idx="56" hasCustomPrompt="1"/>
          </p:nvPr>
        </p:nvSpPr>
        <p:spPr>
          <a:xfrm>
            <a:off x="3007507" y="3942221"/>
            <a:ext cx="5168081" cy="728687"/>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41" name="Text Placeholder 86"/>
          <p:cNvSpPr>
            <a:spLocks noGrp="1"/>
          </p:cNvSpPr>
          <p:nvPr>
            <p:ph type="body" sz="quarter" idx="57" hasCustomPrompt="1"/>
          </p:nvPr>
        </p:nvSpPr>
        <p:spPr>
          <a:xfrm>
            <a:off x="9768211" y="3932521"/>
            <a:ext cx="5168081" cy="728687"/>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42" name="Text Placeholder 86"/>
          <p:cNvSpPr>
            <a:spLocks noGrp="1"/>
          </p:cNvSpPr>
          <p:nvPr>
            <p:ph type="body" sz="quarter" idx="58" hasCustomPrompt="1"/>
          </p:nvPr>
        </p:nvSpPr>
        <p:spPr>
          <a:xfrm>
            <a:off x="16579352" y="3990096"/>
            <a:ext cx="5168081" cy="728687"/>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45" name="Text Placeholder 86"/>
          <p:cNvSpPr>
            <a:spLocks noGrp="1"/>
          </p:cNvSpPr>
          <p:nvPr>
            <p:ph type="body" sz="quarter" idx="59" hasCustomPrompt="1"/>
          </p:nvPr>
        </p:nvSpPr>
        <p:spPr>
          <a:xfrm>
            <a:off x="3022620" y="8298792"/>
            <a:ext cx="5168081" cy="728687"/>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46" name="Text Placeholder 86"/>
          <p:cNvSpPr>
            <a:spLocks noGrp="1"/>
          </p:cNvSpPr>
          <p:nvPr>
            <p:ph type="body" sz="quarter" idx="60" hasCustomPrompt="1"/>
          </p:nvPr>
        </p:nvSpPr>
        <p:spPr>
          <a:xfrm>
            <a:off x="9793277" y="8298792"/>
            <a:ext cx="5168081" cy="728687"/>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47" name="Text Placeholder 86"/>
          <p:cNvSpPr>
            <a:spLocks noGrp="1"/>
          </p:cNvSpPr>
          <p:nvPr>
            <p:ph type="body" sz="quarter" idx="61" hasCustomPrompt="1"/>
          </p:nvPr>
        </p:nvSpPr>
        <p:spPr>
          <a:xfrm>
            <a:off x="16594465" y="8298792"/>
            <a:ext cx="5168081" cy="728687"/>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2" name="Shape 402"/>
          <p:cNvSpPr txBox="1">
            <a:spLocks/>
          </p:cNvSpPr>
          <p:nvPr userDrawn="1"/>
        </p:nvSpPr>
        <p:spPr>
          <a:xfrm>
            <a:off x="22615503" y="12475418"/>
            <a:ext cx="935411" cy="446951"/>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1pPr>
            <a:lvl2pPr marL="0" marR="0" indent="1143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2pPr>
            <a:lvl3pPr marL="0" marR="0" indent="2286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3pPr>
            <a:lvl4pPr marL="0" marR="0" indent="3429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4pPr>
            <a:lvl5pPr marL="0" marR="0" indent="4572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5pPr>
            <a:lvl6pPr marL="0" marR="0" indent="5715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6pPr>
            <a:lvl7pPr marL="0" marR="0" indent="6858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7pPr>
            <a:lvl8pPr marL="0" marR="0" indent="8001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8pPr>
            <a:lvl9pPr marL="0" marR="0" indent="9144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9pPr>
          </a:lstStyle>
          <a:p>
            <a:pPr algn="r">
              <a:defRPr/>
            </a:pPr>
            <a:fld id="{98E1E0C6-D56B-49C4-BEEA-5FD46A4DE522}" type="slidenum">
              <a:rPr lang="is-IS" sz="2700" b="1" kern="0" smtClean="0">
                <a:solidFill>
                  <a:schemeClr val="bg1"/>
                </a:solidFill>
                <a:latin typeface="+mn-lt"/>
                <a:ea typeface="Segoe UI Symbol" charset="0"/>
                <a:cs typeface="Segoe UI Symbol" charset="0"/>
              </a:rPr>
              <a:pPr algn="r">
                <a:defRPr/>
              </a:pPr>
              <a:t>‹#›</a:t>
            </a:fld>
            <a:endParaRPr lang="is-IS" sz="2700" b="1" kern="0">
              <a:solidFill>
                <a:schemeClr val="bg1"/>
              </a:solidFill>
              <a:latin typeface="+mn-lt"/>
              <a:ea typeface="Segoe UI Symbol" charset="0"/>
              <a:cs typeface="Segoe UI Symbol" charset="0"/>
            </a:endParaRPr>
          </a:p>
        </p:txBody>
      </p:sp>
      <p:pic>
        <p:nvPicPr>
          <p:cNvPr id="48" name="Picture 47">
            <a:extLst>
              <a:ext uri="{FF2B5EF4-FFF2-40B4-BE49-F238E27FC236}">
                <a16:creationId xmlns:a16="http://schemas.microsoft.com/office/drawing/2014/main" id="{FF2BF9B3-550C-374B-83FC-9E2D5E6AE6F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11781" y="-342006"/>
            <a:ext cx="3488055" cy="2754338"/>
          </a:xfrm>
          <a:prstGeom prst="rect">
            <a:avLst/>
          </a:prstGeom>
        </p:spPr>
      </p:pic>
      <p:sp>
        <p:nvSpPr>
          <p:cNvPr id="36" name="Text Placeholder 86"/>
          <p:cNvSpPr>
            <a:spLocks noGrp="1"/>
          </p:cNvSpPr>
          <p:nvPr>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600" b="1" spc="0" baseline="0">
                <a:solidFill>
                  <a:srgbClr val="000000"/>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37" name="Text Placeholder 86"/>
          <p:cNvSpPr>
            <a:spLocks noGrp="1"/>
          </p:cNvSpPr>
          <p:nvPr>
            <p:ph type="body" sz="quarter" idx="24" hasCustomPrompt="1"/>
          </p:nvPr>
        </p:nvSpPr>
        <p:spPr>
          <a:xfrm>
            <a:off x="10171028" y="1386185"/>
            <a:ext cx="2738671" cy="382605"/>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38" name="Straight Connector 37"/>
          <p:cNvCxnSpPr/>
          <p:nvPr userDrawn="1"/>
        </p:nvCxnSpPr>
        <p:spPr>
          <a:xfrm>
            <a:off x="12765683" y="160221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
        <p:nvSpPr>
          <p:cNvPr id="39" name="Text Placeholder 11"/>
          <p:cNvSpPr>
            <a:spLocks noGrp="1"/>
          </p:cNvSpPr>
          <p:nvPr>
            <p:ph type="body" sz="quarter" idx="31" hasCustomPrompt="1"/>
          </p:nvPr>
        </p:nvSpPr>
        <p:spPr>
          <a:xfrm>
            <a:off x="17235418" y="630102"/>
            <a:ext cx="4926774" cy="1944216"/>
          </a:xfrm>
          <a:prstGeom prst="rect">
            <a:avLst/>
          </a:prstGeom>
        </p:spPr>
        <p:txBody>
          <a:bodyPr/>
          <a:lstStyle>
            <a:lvl1pPr marL="0" indent="0" algn="ctr">
              <a:lnSpc>
                <a:spcPct val="150000"/>
              </a:lnSpc>
              <a:buNone/>
              <a:defRPr sz="2000">
                <a:solidFill>
                  <a:srgbClr val="FF0000"/>
                </a:solidFill>
                <a:latin typeface="+mn-lt"/>
              </a:defRPr>
            </a:lvl1pPr>
            <a:lvl2pPr>
              <a:defRPr sz="1467"/>
            </a:lvl2pPr>
            <a:lvl3pPr>
              <a:defRPr sz="1400"/>
            </a:lvl3pPr>
            <a:lvl4pPr>
              <a:defRPr sz="1333"/>
            </a:lvl4pPr>
            <a:lvl5pPr>
              <a:defRPr sz="1333"/>
            </a:lvl5pPr>
          </a:lstStyle>
          <a:p>
            <a:pPr lvl="0"/>
            <a:r>
              <a:rPr lang="en-US"/>
              <a:t>TO EDIT ICONS &gt; OPEN View &gt; Master Slide View</a:t>
            </a:r>
            <a:r>
              <a:rPr lang="sl-SI"/>
              <a:t> </a:t>
            </a:r>
            <a:r>
              <a:rPr lang="en-US"/>
              <a:t>&gt;</a:t>
            </a:r>
            <a:r>
              <a:rPr lang="sl-SI"/>
              <a:t> </a:t>
            </a:r>
            <a:r>
              <a:rPr lang="en-US"/>
              <a:t>Select from the icon list master slide</a:t>
            </a:r>
          </a:p>
        </p:txBody>
      </p:sp>
    </p:spTree>
    <p:extLst>
      <p:ext uri="{BB962C8B-B14F-4D97-AF65-F5344CB8AC3E}">
        <p14:creationId xmlns:p14="http://schemas.microsoft.com/office/powerpoint/2010/main" val="29686552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7_facts">
    <p:spTree>
      <p:nvGrpSpPr>
        <p:cNvPr id="1" name=""/>
        <p:cNvGrpSpPr/>
        <p:nvPr/>
      </p:nvGrpSpPr>
      <p:grpSpPr>
        <a:xfrm>
          <a:off x="0" y="0"/>
          <a:ext cx="0" cy="0"/>
          <a:chOff x="0" y="0"/>
          <a:chExt cx="0" cy="0"/>
        </a:xfrm>
      </p:grpSpPr>
      <p:sp>
        <p:nvSpPr>
          <p:cNvPr id="49" name="Rounded Rectangle 48">
            <a:extLst>
              <a:ext uri="{FF2B5EF4-FFF2-40B4-BE49-F238E27FC236}">
                <a16:creationId xmlns:a16="http://schemas.microsoft.com/office/drawing/2014/main" id="{0DB73DB8-5494-554B-A780-D943BED148EC}"/>
              </a:ext>
            </a:extLst>
          </p:cNvPr>
          <p:cNvSpPr/>
          <p:nvPr userDrawn="1"/>
        </p:nvSpPr>
        <p:spPr>
          <a:xfrm>
            <a:off x="0" y="6237025"/>
            <a:ext cx="24379238" cy="7666575"/>
          </a:xfrm>
          <a:prstGeom prst="roundRect">
            <a:avLst>
              <a:gd name="adj" fmla="val 0"/>
            </a:avLst>
          </a:prstGeom>
          <a:gradFill>
            <a:gsLst>
              <a:gs pos="77000">
                <a:srgbClr val="3DB4D2"/>
              </a:gs>
              <a:gs pos="0">
                <a:srgbClr val="1F95D2"/>
              </a:gs>
              <a:gs pos="100000">
                <a:srgbClr val="52CAD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Freeform 11"/>
          <p:cNvSpPr>
            <a:spLocks/>
          </p:cNvSpPr>
          <p:nvPr userDrawn="1"/>
        </p:nvSpPr>
        <p:spPr bwMode="auto">
          <a:xfrm>
            <a:off x="0" y="3894480"/>
            <a:ext cx="12093514" cy="9823107"/>
          </a:xfrm>
          <a:custGeom>
            <a:avLst/>
            <a:gdLst>
              <a:gd name="T0" fmla="*/ 1378 w 1438"/>
              <a:gd name="T1" fmla="*/ 709 h 1168"/>
              <a:gd name="T2" fmla="*/ 729 w 1438"/>
              <a:gd name="T3" fmla="*/ 60 h 1168"/>
              <a:gd name="T4" fmla="*/ 608 w 1438"/>
              <a:gd name="T5" fmla="*/ 60 h 1168"/>
              <a:gd name="T6" fmla="*/ 0 w 1438"/>
              <a:gd name="T7" fmla="*/ 669 h 1168"/>
              <a:gd name="T8" fmla="*/ 0 w 1438"/>
              <a:gd name="T9" fmla="*/ 1168 h 1168"/>
              <a:gd name="T10" fmla="*/ 1040 w 1438"/>
              <a:gd name="T11" fmla="*/ 1168 h 1168"/>
              <a:gd name="T12" fmla="*/ 1378 w 1438"/>
              <a:gd name="T13" fmla="*/ 830 h 1168"/>
              <a:gd name="T14" fmla="*/ 1378 w 1438"/>
              <a:gd name="T15" fmla="*/ 709 h 1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8" h="1168">
                <a:moveTo>
                  <a:pt x="1378" y="709"/>
                </a:moveTo>
                <a:cubicBezTo>
                  <a:pt x="729" y="60"/>
                  <a:pt x="729" y="60"/>
                  <a:pt x="729" y="60"/>
                </a:cubicBezTo>
                <a:cubicBezTo>
                  <a:pt x="729" y="60"/>
                  <a:pt x="669" y="0"/>
                  <a:pt x="608" y="60"/>
                </a:cubicBezTo>
                <a:cubicBezTo>
                  <a:pt x="0" y="669"/>
                  <a:pt x="0" y="669"/>
                  <a:pt x="0" y="669"/>
                </a:cubicBezTo>
                <a:cubicBezTo>
                  <a:pt x="0" y="1168"/>
                  <a:pt x="0" y="1168"/>
                  <a:pt x="0" y="1168"/>
                </a:cubicBezTo>
                <a:cubicBezTo>
                  <a:pt x="1040" y="1168"/>
                  <a:pt x="1040" y="1168"/>
                  <a:pt x="1040" y="1168"/>
                </a:cubicBezTo>
                <a:cubicBezTo>
                  <a:pt x="1378" y="830"/>
                  <a:pt x="1378" y="830"/>
                  <a:pt x="1378" y="830"/>
                </a:cubicBezTo>
                <a:cubicBezTo>
                  <a:pt x="1378" y="830"/>
                  <a:pt x="1438" y="770"/>
                  <a:pt x="1378" y="709"/>
                </a:cubicBezTo>
                <a:close/>
              </a:path>
            </a:pathLst>
          </a:custGeom>
          <a:solidFill>
            <a:srgbClr val="FFFFFF">
              <a:alpha val="1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a:p>
        </p:txBody>
      </p:sp>
      <p:sp>
        <p:nvSpPr>
          <p:cNvPr id="62" name="Rounded Rectangle 61">
            <a:extLst>
              <a:ext uri="{FF2B5EF4-FFF2-40B4-BE49-F238E27FC236}">
                <a16:creationId xmlns:a16="http://schemas.microsoft.com/office/drawing/2014/main" id="{795FC578-073A-B445-A645-B6F6418DC302}"/>
              </a:ext>
            </a:extLst>
          </p:cNvPr>
          <p:cNvSpPr/>
          <p:nvPr userDrawn="1"/>
        </p:nvSpPr>
        <p:spPr>
          <a:xfrm>
            <a:off x="2592103" y="3462224"/>
            <a:ext cx="5880163" cy="3972426"/>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Placeholder 11"/>
          <p:cNvSpPr>
            <a:spLocks noGrp="1"/>
          </p:cNvSpPr>
          <p:nvPr>
            <p:ph type="body" sz="quarter" idx="37" hasCustomPrompt="1"/>
          </p:nvPr>
        </p:nvSpPr>
        <p:spPr>
          <a:xfrm>
            <a:off x="3003840" y="4836526"/>
            <a:ext cx="5168081" cy="2400881"/>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79" name="Rounded Rectangle 78">
            <a:extLst>
              <a:ext uri="{FF2B5EF4-FFF2-40B4-BE49-F238E27FC236}">
                <a16:creationId xmlns:a16="http://schemas.microsoft.com/office/drawing/2014/main" id="{795FC578-073A-B445-A645-B6F6418DC302}"/>
              </a:ext>
            </a:extLst>
          </p:cNvPr>
          <p:cNvSpPr/>
          <p:nvPr userDrawn="1"/>
        </p:nvSpPr>
        <p:spPr>
          <a:xfrm>
            <a:off x="9313207" y="3533143"/>
            <a:ext cx="5880163" cy="3972426"/>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Placeholder 11"/>
          <p:cNvSpPr>
            <a:spLocks noGrp="1"/>
          </p:cNvSpPr>
          <p:nvPr>
            <p:ph type="body" sz="quarter" idx="39" hasCustomPrompt="1"/>
          </p:nvPr>
        </p:nvSpPr>
        <p:spPr>
          <a:xfrm>
            <a:off x="9792182" y="4718783"/>
            <a:ext cx="5154063" cy="2403910"/>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83" name="Rounded Rectangle 82">
            <a:extLst>
              <a:ext uri="{FF2B5EF4-FFF2-40B4-BE49-F238E27FC236}">
                <a16:creationId xmlns:a16="http://schemas.microsoft.com/office/drawing/2014/main" id="{795FC578-073A-B445-A645-B6F6418DC302}"/>
              </a:ext>
            </a:extLst>
          </p:cNvPr>
          <p:cNvSpPr/>
          <p:nvPr userDrawn="1"/>
        </p:nvSpPr>
        <p:spPr>
          <a:xfrm>
            <a:off x="16168477" y="3522293"/>
            <a:ext cx="5880163" cy="3972426"/>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Placeholder 11"/>
          <p:cNvSpPr>
            <a:spLocks noGrp="1"/>
          </p:cNvSpPr>
          <p:nvPr>
            <p:ph type="body" sz="quarter" idx="41" hasCustomPrompt="1"/>
          </p:nvPr>
        </p:nvSpPr>
        <p:spPr>
          <a:xfrm>
            <a:off x="16579352" y="4718783"/>
            <a:ext cx="5168081" cy="2403910"/>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99" name="Rounded Rectangle 98">
            <a:extLst>
              <a:ext uri="{FF2B5EF4-FFF2-40B4-BE49-F238E27FC236}">
                <a16:creationId xmlns:a16="http://schemas.microsoft.com/office/drawing/2014/main" id="{795FC578-073A-B445-A645-B6F6418DC302}"/>
              </a:ext>
            </a:extLst>
          </p:cNvPr>
          <p:cNvSpPr/>
          <p:nvPr userDrawn="1"/>
        </p:nvSpPr>
        <p:spPr>
          <a:xfrm>
            <a:off x="2592103" y="7993376"/>
            <a:ext cx="5880163" cy="3972426"/>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 Placeholder 11"/>
          <p:cNvSpPr>
            <a:spLocks noGrp="1"/>
          </p:cNvSpPr>
          <p:nvPr>
            <p:ph type="body" sz="quarter" idx="43" hasCustomPrompt="1"/>
          </p:nvPr>
        </p:nvSpPr>
        <p:spPr>
          <a:xfrm>
            <a:off x="3022620" y="9052206"/>
            <a:ext cx="5168081" cy="2403910"/>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103" name="Rounded Rectangle 102">
            <a:extLst>
              <a:ext uri="{FF2B5EF4-FFF2-40B4-BE49-F238E27FC236}">
                <a16:creationId xmlns:a16="http://schemas.microsoft.com/office/drawing/2014/main" id="{795FC578-073A-B445-A645-B6F6418DC302}"/>
              </a:ext>
            </a:extLst>
          </p:cNvPr>
          <p:cNvSpPr/>
          <p:nvPr userDrawn="1"/>
        </p:nvSpPr>
        <p:spPr>
          <a:xfrm>
            <a:off x="9313207" y="7937925"/>
            <a:ext cx="5880163" cy="3972426"/>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 Placeholder 11"/>
          <p:cNvSpPr>
            <a:spLocks noGrp="1"/>
          </p:cNvSpPr>
          <p:nvPr>
            <p:ph type="body" sz="quarter" idx="45" hasCustomPrompt="1"/>
          </p:nvPr>
        </p:nvSpPr>
        <p:spPr>
          <a:xfrm>
            <a:off x="9807296" y="9052206"/>
            <a:ext cx="5138950" cy="2403910"/>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107" name="Rounded Rectangle 106">
            <a:extLst>
              <a:ext uri="{FF2B5EF4-FFF2-40B4-BE49-F238E27FC236}">
                <a16:creationId xmlns:a16="http://schemas.microsoft.com/office/drawing/2014/main" id="{795FC578-073A-B445-A645-B6F6418DC302}"/>
              </a:ext>
            </a:extLst>
          </p:cNvPr>
          <p:cNvSpPr/>
          <p:nvPr userDrawn="1"/>
        </p:nvSpPr>
        <p:spPr>
          <a:xfrm>
            <a:off x="16149600" y="7937925"/>
            <a:ext cx="5880163" cy="3972426"/>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Placeholder 11"/>
          <p:cNvSpPr>
            <a:spLocks noGrp="1"/>
          </p:cNvSpPr>
          <p:nvPr>
            <p:ph type="body" sz="quarter" idx="47" hasCustomPrompt="1"/>
          </p:nvPr>
        </p:nvSpPr>
        <p:spPr>
          <a:xfrm>
            <a:off x="16594465" y="9052206"/>
            <a:ext cx="5168081" cy="2403910"/>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40" name="Text Placeholder 86"/>
          <p:cNvSpPr>
            <a:spLocks noGrp="1"/>
          </p:cNvSpPr>
          <p:nvPr>
            <p:ph type="body" sz="quarter" idx="56" hasCustomPrompt="1"/>
          </p:nvPr>
        </p:nvSpPr>
        <p:spPr>
          <a:xfrm>
            <a:off x="3007507" y="3942221"/>
            <a:ext cx="5168081" cy="728687"/>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41" name="Text Placeholder 86"/>
          <p:cNvSpPr>
            <a:spLocks noGrp="1"/>
          </p:cNvSpPr>
          <p:nvPr>
            <p:ph type="body" sz="quarter" idx="57" hasCustomPrompt="1"/>
          </p:nvPr>
        </p:nvSpPr>
        <p:spPr>
          <a:xfrm>
            <a:off x="9768211" y="3932521"/>
            <a:ext cx="5168081" cy="728687"/>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42" name="Text Placeholder 86"/>
          <p:cNvSpPr>
            <a:spLocks noGrp="1"/>
          </p:cNvSpPr>
          <p:nvPr>
            <p:ph type="body" sz="quarter" idx="58" hasCustomPrompt="1"/>
          </p:nvPr>
        </p:nvSpPr>
        <p:spPr>
          <a:xfrm>
            <a:off x="16579352" y="3990096"/>
            <a:ext cx="5168081" cy="728687"/>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45" name="Text Placeholder 86"/>
          <p:cNvSpPr>
            <a:spLocks noGrp="1"/>
          </p:cNvSpPr>
          <p:nvPr>
            <p:ph type="body" sz="quarter" idx="59" hasCustomPrompt="1"/>
          </p:nvPr>
        </p:nvSpPr>
        <p:spPr>
          <a:xfrm>
            <a:off x="3022620" y="8298792"/>
            <a:ext cx="5168081" cy="728687"/>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46" name="Text Placeholder 86"/>
          <p:cNvSpPr>
            <a:spLocks noGrp="1"/>
          </p:cNvSpPr>
          <p:nvPr>
            <p:ph type="body" sz="quarter" idx="60" hasCustomPrompt="1"/>
          </p:nvPr>
        </p:nvSpPr>
        <p:spPr>
          <a:xfrm>
            <a:off x="9793277" y="8298792"/>
            <a:ext cx="5168081" cy="728687"/>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47" name="Text Placeholder 86"/>
          <p:cNvSpPr>
            <a:spLocks noGrp="1"/>
          </p:cNvSpPr>
          <p:nvPr>
            <p:ph type="body" sz="quarter" idx="61" hasCustomPrompt="1"/>
          </p:nvPr>
        </p:nvSpPr>
        <p:spPr>
          <a:xfrm>
            <a:off x="16594465" y="8298792"/>
            <a:ext cx="5168081" cy="728687"/>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2" name="Shape 402"/>
          <p:cNvSpPr txBox="1">
            <a:spLocks/>
          </p:cNvSpPr>
          <p:nvPr userDrawn="1"/>
        </p:nvSpPr>
        <p:spPr>
          <a:xfrm>
            <a:off x="22615503" y="12475418"/>
            <a:ext cx="935411" cy="446951"/>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1pPr>
            <a:lvl2pPr marL="0" marR="0" indent="1143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2pPr>
            <a:lvl3pPr marL="0" marR="0" indent="2286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3pPr>
            <a:lvl4pPr marL="0" marR="0" indent="3429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4pPr>
            <a:lvl5pPr marL="0" marR="0" indent="4572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5pPr>
            <a:lvl6pPr marL="0" marR="0" indent="5715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6pPr>
            <a:lvl7pPr marL="0" marR="0" indent="6858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7pPr>
            <a:lvl8pPr marL="0" marR="0" indent="8001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8pPr>
            <a:lvl9pPr marL="0" marR="0" indent="9144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9pPr>
          </a:lstStyle>
          <a:p>
            <a:pPr algn="r">
              <a:defRPr/>
            </a:pPr>
            <a:fld id="{98E1E0C6-D56B-49C4-BEEA-5FD46A4DE522}" type="slidenum">
              <a:rPr lang="is-IS" sz="2700" b="1" kern="0" smtClean="0">
                <a:solidFill>
                  <a:schemeClr val="bg1"/>
                </a:solidFill>
                <a:latin typeface="+mn-lt"/>
                <a:ea typeface="Segoe UI Symbol" charset="0"/>
                <a:cs typeface="Segoe UI Symbol" charset="0"/>
              </a:rPr>
              <a:pPr algn="r">
                <a:defRPr/>
              </a:pPr>
              <a:t>‹#›</a:t>
            </a:fld>
            <a:endParaRPr lang="is-IS" sz="2700" b="1" kern="0">
              <a:solidFill>
                <a:schemeClr val="bg1"/>
              </a:solidFill>
              <a:latin typeface="+mn-lt"/>
              <a:ea typeface="Segoe UI Symbol" charset="0"/>
              <a:cs typeface="Segoe UI Symbol" charset="0"/>
            </a:endParaRPr>
          </a:p>
        </p:txBody>
      </p:sp>
      <p:pic>
        <p:nvPicPr>
          <p:cNvPr id="48" name="Picture 47">
            <a:extLst>
              <a:ext uri="{FF2B5EF4-FFF2-40B4-BE49-F238E27FC236}">
                <a16:creationId xmlns:a16="http://schemas.microsoft.com/office/drawing/2014/main" id="{FF2BF9B3-550C-374B-83FC-9E2D5E6AE6F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11781" y="-342006"/>
            <a:ext cx="3488055" cy="2754338"/>
          </a:xfrm>
          <a:prstGeom prst="rect">
            <a:avLst/>
          </a:prstGeom>
        </p:spPr>
      </p:pic>
      <p:sp>
        <p:nvSpPr>
          <p:cNvPr id="36" name="Text Placeholder 86"/>
          <p:cNvSpPr>
            <a:spLocks noGrp="1"/>
          </p:cNvSpPr>
          <p:nvPr>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600" b="1" spc="0" baseline="0">
                <a:solidFill>
                  <a:srgbClr val="000000"/>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37" name="Text Placeholder 86"/>
          <p:cNvSpPr>
            <a:spLocks noGrp="1"/>
          </p:cNvSpPr>
          <p:nvPr>
            <p:ph type="body" sz="quarter" idx="24" hasCustomPrompt="1"/>
          </p:nvPr>
        </p:nvSpPr>
        <p:spPr>
          <a:xfrm>
            <a:off x="10171028" y="1386186"/>
            <a:ext cx="2738671" cy="339712"/>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38" name="Straight Connector 37"/>
          <p:cNvCxnSpPr/>
          <p:nvPr userDrawn="1"/>
        </p:nvCxnSpPr>
        <p:spPr>
          <a:xfrm>
            <a:off x="12765683" y="160221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
        <p:nvSpPr>
          <p:cNvPr id="39" name="Text Placeholder 11"/>
          <p:cNvSpPr>
            <a:spLocks noGrp="1"/>
          </p:cNvSpPr>
          <p:nvPr>
            <p:ph type="body" sz="quarter" idx="31" hasCustomPrompt="1"/>
          </p:nvPr>
        </p:nvSpPr>
        <p:spPr>
          <a:xfrm>
            <a:off x="17235418" y="630102"/>
            <a:ext cx="4926774" cy="1944216"/>
          </a:xfrm>
          <a:prstGeom prst="rect">
            <a:avLst/>
          </a:prstGeom>
        </p:spPr>
        <p:txBody>
          <a:bodyPr/>
          <a:lstStyle>
            <a:lvl1pPr marL="0" indent="0" algn="ctr">
              <a:lnSpc>
                <a:spcPct val="150000"/>
              </a:lnSpc>
              <a:buNone/>
              <a:defRPr sz="2000">
                <a:solidFill>
                  <a:srgbClr val="FF0000"/>
                </a:solidFill>
                <a:latin typeface="+mn-lt"/>
              </a:defRPr>
            </a:lvl1pPr>
            <a:lvl2pPr>
              <a:defRPr sz="1467"/>
            </a:lvl2pPr>
            <a:lvl3pPr>
              <a:defRPr sz="1400"/>
            </a:lvl3pPr>
            <a:lvl4pPr>
              <a:defRPr sz="1333"/>
            </a:lvl4pPr>
            <a:lvl5pPr>
              <a:defRPr sz="1333"/>
            </a:lvl5pPr>
          </a:lstStyle>
          <a:p>
            <a:pPr lvl="0"/>
            <a:r>
              <a:rPr lang="en-US"/>
              <a:t>TO EDIT ICONS &gt; OPEN View &gt; Master Slide View</a:t>
            </a:r>
            <a:r>
              <a:rPr lang="sl-SI"/>
              <a:t> </a:t>
            </a:r>
            <a:r>
              <a:rPr lang="en-US"/>
              <a:t>&gt;</a:t>
            </a:r>
            <a:r>
              <a:rPr lang="sl-SI"/>
              <a:t> </a:t>
            </a:r>
            <a:r>
              <a:rPr lang="en-US"/>
              <a:t>Select from the icon list master slide</a:t>
            </a:r>
          </a:p>
        </p:txBody>
      </p:sp>
      <p:sp>
        <p:nvSpPr>
          <p:cNvPr id="34" name="Shape 3911">
            <a:extLst>
              <a:ext uri="{FF2B5EF4-FFF2-40B4-BE49-F238E27FC236}">
                <a16:creationId xmlns:a16="http://schemas.microsoft.com/office/drawing/2014/main" id="{C7418610-66E7-446F-9A8D-51BEEF9BA6E4}"/>
              </a:ext>
            </a:extLst>
          </p:cNvPr>
          <p:cNvSpPr/>
          <p:nvPr userDrawn="1"/>
        </p:nvSpPr>
        <p:spPr>
          <a:xfrm>
            <a:off x="3306025" y="4073764"/>
            <a:ext cx="563005" cy="644886"/>
          </a:xfrm>
          <a:custGeom>
            <a:avLst/>
            <a:gdLst/>
            <a:ahLst/>
            <a:cxnLst>
              <a:cxn ang="0">
                <a:pos x="wd2" y="hd2"/>
              </a:cxn>
              <a:cxn ang="5400000">
                <a:pos x="wd2" y="hd2"/>
              </a:cxn>
              <a:cxn ang="10800000">
                <a:pos x="wd2" y="hd2"/>
              </a:cxn>
              <a:cxn ang="16200000">
                <a:pos x="wd2" y="hd2"/>
              </a:cxn>
            </a:cxnLst>
            <a:rect l="0" t="0" r="r" b="b"/>
            <a:pathLst>
              <a:path w="21600" h="21600" extrusionOk="0">
                <a:moveTo>
                  <a:pt x="19624" y="0"/>
                </a:moveTo>
                <a:cubicBezTo>
                  <a:pt x="19871" y="0"/>
                  <a:pt x="20153" y="35"/>
                  <a:pt x="20365" y="139"/>
                </a:cubicBezTo>
                <a:cubicBezTo>
                  <a:pt x="20612" y="243"/>
                  <a:pt x="20824" y="382"/>
                  <a:pt x="21000" y="590"/>
                </a:cubicBezTo>
                <a:cubicBezTo>
                  <a:pt x="21176" y="729"/>
                  <a:pt x="21318" y="938"/>
                  <a:pt x="21424" y="1181"/>
                </a:cubicBezTo>
                <a:cubicBezTo>
                  <a:pt x="21529" y="1424"/>
                  <a:pt x="21600" y="1667"/>
                  <a:pt x="21600" y="1945"/>
                </a:cubicBezTo>
                <a:cubicBezTo>
                  <a:pt x="21600" y="2223"/>
                  <a:pt x="21529" y="2466"/>
                  <a:pt x="21424" y="2674"/>
                </a:cubicBezTo>
                <a:cubicBezTo>
                  <a:pt x="21318" y="2917"/>
                  <a:pt x="21176" y="3125"/>
                  <a:pt x="21000" y="3299"/>
                </a:cubicBezTo>
                <a:cubicBezTo>
                  <a:pt x="20824" y="3473"/>
                  <a:pt x="20612" y="3612"/>
                  <a:pt x="20365" y="3716"/>
                </a:cubicBezTo>
                <a:cubicBezTo>
                  <a:pt x="20153" y="3785"/>
                  <a:pt x="19871" y="3820"/>
                  <a:pt x="19624" y="3820"/>
                </a:cubicBezTo>
                <a:cubicBezTo>
                  <a:pt x="19553" y="3820"/>
                  <a:pt x="19482" y="3820"/>
                  <a:pt x="19412" y="3820"/>
                </a:cubicBezTo>
                <a:cubicBezTo>
                  <a:pt x="19376" y="3820"/>
                  <a:pt x="19306" y="3820"/>
                  <a:pt x="19235" y="3820"/>
                </a:cubicBezTo>
                <a:cubicBezTo>
                  <a:pt x="15565" y="13405"/>
                  <a:pt x="15565" y="13405"/>
                  <a:pt x="15565" y="13405"/>
                </a:cubicBezTo>
                <a:cubicBezTo>
                  <a:pt x="15706" y="13509"/>
                  <a:pt x="15812" y="13613"/>
                  <a:pt x="15953" y="13717"/>
                </a:cubicBezTo>
                <a:cubicBezTo>
                  <a:pt x="16059" y="13821"/>
                  <a:pt x="16165" y="13960"/>
                  <a:pt x="16200" y="14099"/>
                </a:cubicBezTo>
                <a:cubicBezTo>
                  <a:pt x="16306" y="14238"/>
                  <a:pt x="16376" y="14412"/>
                  <a:pt x="16412" y="14550"/>
                </a:cubicBezTo>
                <a:cubicBezTo>
                  <a:pt x="16447" y="14689"/>
                  <a:pt x="16482" y="14863"/>
                  <a:pt x="16482" y="15037"/>
                </a:cubicBezTo>
                <a:cubicBezTo>
                  <a:pt x="16482" y="15314"/>
                  <a:pt x="16447" y="15558"/>
                  <a:pt x="16341" y="15801"/>
                </a:cubicBezTo>
                <a:cubicBezTo>
                  <a:pt x="16235" y="16009"/>
                  <a:pt x="16059" y="16217"/>
                  <a:pt x="15882" y="16391"/>
                </a:cubicBezTo>
                <a:cubicBezTo>
                  <a:pt x="15706" y="16599"/>
                  <a:pt x="15494" y="16738"/>
                  <a:pt x="15282" y="16808"/>
                </a:cubicBezTo>
                <a:cubicBezTo>
                  <a:pt x="15035" y="16912"/>
                  <a:pt x="14788" y="16947"/>
                  <a:pt x="14506" y="16947"/>
                </a:cubicBezTo>
                <a:cubicBezTo>
                  <a:pt x="14224" y="16947"/>
                  <a:pt x="13976" y="16912"/>
                  <a:pt x="13765" y="16808"/>
                </a:cubicBezTo>
                <a:cubicBezTo>
                  <a:pt x="13518" y="16738"/>
                  <a:pt x="13306" y="16599"/>
                  <a:pt x="13129" y="16391"/>
                </a:cubicBezTo>
                <a:cubicBezTo>
                  <a:pt x="12953" y="16217"/>
                  <a:pt x="12812" y="16009"/>
                  <a:pt x="12706" y="15801"/>
                </a:cubicBezTo>
                <a:cubicBezTo>
                  <a:pt x="12600" y="15558"/>
                  <a:pt x="12529" y="15314"/>
                  <a:pt x="12529" y="15037"/>
                </a:cubicBezTo>
                <a:cubicBezTo>
                  <a:pt x="12529" y="14863"/>
                  <a:pt x="12565" y="14724"/>
                  <a:pt x="12600" y="14585"/>
                </a:cubicBezTo>
                <a:cubicBezTo>
                  <a:pt x="12635" y="14446"/>
                  <a:pt x="12706" y="14307"/>
                  <a:pt x="12776" y="14134"/>
                </a:cubicBezTo>
                <a:cubicBezTo>
                  <a:pt x="9071" y="11113"/>
                  <a:pt x="9071" y="11113"/>
                  <a:pt x="9071" y="11113"/>
                </a:cubicBezTo>
                <a:cubicBezTo>
                  <a:pt x="8894" y="11251"/>
                  <a:pt x="8718" y="11390"/>
                  <a:pt x="8506" y="11460"/>
                </a:cubicBezTo>
                <a:cubicBezTo>
                  <a:pt x="8329" y="11529"/>
                  <a:pt x="8082" y="11564"/>
                  <a:pt x="7835" y="11564"/>
                </a:cubicBezTo>
                <a:cubicBezTo>
                  <a:pt x="7729" y="11564"/>
                  <a:pt x="7624" y="11564"/>
                  <a:pt x="7518" y="11529"/>
                </a:cubicBezTo>
                <a:cubicBezTo>
                  <a:pt x="7447" y="11529"/>
                  <a:pt x="7341" y="11495"/>
                  <a:pt x="7235" y="11495"/>
                </a:cubicBezTo>
                <a:cubicBezTo>
                  <a:pt x="3282" y="18266"/>
                  <a:pt x="3282" y="18266"/>
                  <a:pt x="3282" y="18266"/>
                </a:cubicBezTo>
                <a:cubicBezTo>
                  <a:pt x="3388" y="18336"/>
                  <a:pt x="3459" y="18440"/>
                  <a:pt x="3565" y="18544"/>
                </a:cubicBezTo>
                <a:cubicBezTo>
                  <a:pt x="3635" y="18648"/>
                  <a:pt x="3706" y="18787"/>
                  <a:pt x="3741" y="18891"/>
                </a:cubicBezTo>
                <a:cubicBezTo>
                  <a:pt x="3812" y="19030"/>
                  <a:pt x="3847" y="19134"/>
                  <a:pt x="3882" y="19239"/>
                </a:cubicBezTo>
                <a:cubicBezTo>
                  <a:pt x="3918" y="19377"/>
                  <a:pt x="3953" y="19516"/>
                  <a:pt x="3953" y="19655"/>
                </a:cubicBezTo>
                <a:cubicBezTo>
                  <a:pt x="3953" y="19933"/>
                  <a:pt x="3882" y="20176"/>
                  <a:pt x="3776" y="20419"/>
                </a:cubicBezTo>
                <a:cubicBezTo>
                  <a:pt x="3671" y="20662"/>
                  <a:pt x="3529" y="20871"/>
                  <a:pt x="3353" y="21010"/>
                </a:cubicBezTo>
                <a:cubicBezTo>
                  <a:pt x="3176" y="21183"/>
                  <a:pt x="2965" y="21357"/>
                  <a:pt x="2718" y="21461"/>
                </a:cubicBezTo>
                <a:cubicBezTo>
                  <a:pt x="2506" y="21565"/>
                  <a:pt x="2224" y="21600"/>
                  <a:pt x="1976" y="21600"/>
                </a:cubicBezTo>
                <a:cubicBezTo>
                  <a:pt x="1694" y="21600"/>
                  <a:pt x="1447" y="21565"/>
                  <a:pt x="1200" y="21461"/>
                </a:cubicBezTo>
                <a:cubicBezTo>
                  <a:pt x="988" y="21357"/>
                  <a:pt x="776" y="21183"/>
                  <a:pt x="600" y="21010"/>
                </a:cubicBezTo>
                <a:cubicBezTo>
                  <a:pt x="388" y="20871"/>
                  <a:pt x="247" y="20662"/>
                  <a:pt x="141" y="20419"/>
                </a:cubicBezTo>
                <a:cubicBezTo>
                  <a:pt x="35" y="20176"/>
                  <a:pt x="0" y="19933"/>
                  <a:pt x="0" y="19655"/>
                </a:cubicBezTo>
                <a:cubicBezTo>
                  <a:pt x="0" y="19377"/>
                  <a:pt x="35" y="19134"/>
                  <a:pt x="141" y="18926"/>
                </a:cubicBezTo>
                <a:cubicBezTo>
                  <a:pt x="247" y="18683"/>
                  <a:pt x="388" y="18475"/>
                  <a:pt x="600" y="18301"/>
                </a:cubicBezTo>
                <a:cubicBezTo>
                  <a:pt x="776" y="18127"/>
                  <a:pt x="988" y="17988"/>
                  <a:pt x="1200" y="17884"/>
                </a:cubicBezTo>
                <a:cubicBezTo>
                  <a:pt x="1447" y="17815"/>
                  <a:pt x="1694" y="17745"/>
                  <a:pt x="1976" y="17745"/>
                </a:cubicBezTo>
                <a:cubicBezTo>
                  <a:pt x="2082" y="17745"/>
                  <a:pt x="2188" y="17780"/>
                  <a:pt x="2294" y="17780"/>
                </a:cubicBezTo>
                <a:cubicBezTo>
                  <a:pt x="2400" y="17815"/>
                  <a:pt x="2506" y="17815"/>
                  <a:pt x="2612" y="17850"/>
                </a:cubicBezTo>
                <a:cubicBezTo>
                  <a:pt x="6565" y="11078"/>
                  <a:pt x="6565" y="11078"/>
                  <a:pt x="6565" y="11078"/>
                </a:cubicBezTo>
                <a:cubicBezTo>
                  <a:pt x="6424" y="10974"/>
                  <a:pt x="6353" y="10869"/>
                  <a:pt x="6247" y="10765"/>
                </a:cubicBezTo>
                <a:cubicBezTo>
                  <a:pt x="6176" y="10661"/>
                  <a:pt x="6106" y="10557"/>
                  <a:pt x="6071" y="10453"/>
                </a:cubicBezTo>
                <a:cubicBezTo>
                  <a:pt x="6000" y="10314"/>
                  <a:pt x="5965" y="10175"/>
                  <a:pt x="5929" y="10036"/>
                </a:cubicBezTo>
                <a:cubicBezTo>
                  <a:pt x="5894" y="9932"/>
                  <a:pt x="5859" y="9758"/>
                  <a:pt x="5859" y="9619"/>
                </a:cubicBezTo>
                <a:cubicBezTo>
                  <a:pt x="5859" y="9376"/>
                  <a:pt x="5929" y="9133"/>
                  <a:pt x="6035" y="8890"/>
                </a:cubicBezTo>
                <a:cubicBezTo>
                  <a:pt x="6141" y="8647"/>
                  <a:pt x="6282" y="8439"/>
                  <a:pt x="6459" y="8265"/>
                </a:cubicBezTo>
                <a:cubicBezTo>
                  <a:pt x="6635" y="8091"/>
                  <a:pt x="6847" y="7952"/>
                  <a:pt x="7094" y="7848"/>
                </a:cubicBezTo>
                <a:cubicBezTo>
                  <a:pt x="7306" y="7779"/>
                  <a:pt x="7588" y="7709"/>
                  <a:pt x="7835" y="7709"/>
                </a:cubicBezTo>
                <a:cubicBezTo>
                  <a:pt x="8118" y="7709"/>
                  <a:pt x="8365" y="7779"/>
                  <a:pt x="8612" y="7848"/>
                </a:cubicBezTo>
                <a:cubicBezTo>
                  <a:pt x="8824" y="7952"/>
                  <a:pt x="9035" y="8091"/>
                  <a:pt x="9212" y="8265"/>
                </a:cubicBezTo>
                <a:cubicBezTo>
                  <a:pt x="9424" y="8439"/>
                  <a:pt x="9565" y="8647"/>
                  <a:pt x="9671" y="8890"/>
                </a:cubicBezTo>
                <a:cubicBezTo>
                  <a:pt x="9776" y="9133"/>
                  <a:pt x="9812" y="9376"/>
                  <a:pt x="9812" y="9619"/>
                </a:cubicBezTo>
                <a:cubicBezTo>
                  <a:pt x="9812" y="9793"/>
                  <a:pt x="9812" y="9967"/>
                  <a:pt x="9741" y="10105"/>
                </a:cubicBezTo>
                <a:cubicBezTo>
                  <a:pt x="9706" y="10279"/>
                  <a:pt x="9635" y="10418"/>
                  <a:pt x="9565" y="10522"/>
                </a:cubicBezTo>
                <a:cubicBezTo>
                  <a:pt x="13271" y="13543"/>
                  <a:pt x="13271" y="13543"/>
                  <a:pt x="13271" y="13543"/>
                </a:cubicBezTo>
                <a:cubicBezTo>
                  <a:pt x="13447" y="13405"/>
                  <a:pt x="13659" y="13300"/>
                  <a:pt x="13835" y="13231"/>
                </a:cubicBezTo>
                <a:cubicBezTo>
                  <a:pt x="14047" y="13127"/>
                  <a:pt x="14259" y="13092"/>
                  <a:pt x="14506" y="13092"/>
                </a:cubicBezTo>
                <a:cubicBezTo>
                  <a:pt x="14576" y="13092"/>
                  <a:pt x="14612" y="13127"/>
                  <a:pt x="14682" y="13127"/>
                </a:cubicBezTo>
                <a:cubicBezTo>
                  <a:pt x="14718" y="13127"/>
                  <a:pt x="14788" y="13161"/>
                  <a:pt x="14824" y="13161"/>
                </a:cubicBezTo>
                <a:cubicBezTo>
                  <a:pt x="18494" y="3507"/>
                  <a:pt x="18494" y="3507"/>
                  <a:pt x="18494" y="3507"/>
                </a:cubicBezTo>
                <a:cubicBezTo>
                  <a:pt x="18388" y="3438"/>
                  <a:pt x="18282" y="3334"/>
                  <a:pt x="18176" y="3230"/>
                </a:cubicBezTo>
                <a:cubicBezTo>
                  <a:pt x="18071" y="3125"/>
                  <a:pt x="17965" y="2986"/>
                  <a:pt x="17894" y="2848"/>
                </a:cubicBezTo>
                <a:cubicBezTo>
                  <a:pt x="17824" y="2709"/>
                  <a:pt x="17753" y="2570"/>
                  <a:pt x="17718" y="2396"/>
                </a:cubicBezTo>
                <a:cubicBezTo>
                  <a:pt x="17647" y="2257"/>
                  <a:pt x="17647" y="2084"/>
                  <a:pt x="17647" y="1945"/>
                </a:cubicBezTo>
                <a:cubicBezTo>
                  <a:pt x="17647" y="1667"/>
                  <a:pt x="17682" y="1424"/>
                  <a:pt x="17788" y="1181"/>
                </a:cubicBezTo>
                <a:cubicBezTo>
                  <a:pt x="17894" y="938"/>
                  <a:pt x="18035" y="729"/>
                  <a:pt x="18247" y="590"/>
                </a:cubicBezTo>
                <a:cubicBezTo>
                  <a:pt x="18424" y="382"/>
                  <a:pt x="18635" y="243"/>
                  <a:pt x="18847" y="139"/>
                </a:cubicBezTo>
                <a:cubicBezTo>
                  <a:pt x="19094" y="35"/>
                  <a:pt x="19341" y="0"/>
                  <a:pt x="19624" y="0"/>
                </a:cubicBezTo>
                <a:close/>
                <a:moveTo>
                  <a:pt x="1976" y="20836"/>
                </a:moveTo>
                <a:cubicBezTo>
                  <a:pt x="2118" y="20836"/>
                  <a:pt x="2259" y="20801"/>
                  <a:pt x="2435" y="20732"/>
                </a:cubicBezTo>
                <a:cubicBezTo>
                  <a:pt x="2576" y="20697"/>
                  <a:pt x="2718" y="20593"/>
                  <a:pt x="2788" y="20489"/>
                </a:cubicBezTo>
                <a:cubicBezTo>
                  <a:pt x="2929" y="20385"/>
                  <a:pt x="3000" y="20280"/>
                  <a:pt x="3071" y="20107"/>
                </a:cubicBezTo>
                <a:cubicBezTo>
                  <a:pt x="3141" y="19968"/>
                  <a:pt x="3176" y="19829"/>
                  <a:pt x="3176" y="19655"/>
                </a:cubicBezTo>
                <a:cubicBezTo>
                  <a:pt x="3176" y="19516"/>
                  <a:pt x="3141" y="19377"/>
                  <a:pt x="3071" y="19239"/>
                </a:cubicBezTo>
                <a:cubicBezTo>
                  <a:pt x="3000" y="19100"/>
                  <a:pt x="2929" y="18961"/>
                  <a:pt x="2788" y="18857"/>
                </a:cubicBezTo>
                <a:cubicBezTo>
                  <a:pt x="2718" y="18752"/>
                  <a:pt x="2576" y="18683"/>
                  <a:pt x="2435" y="18614"/>
                </a:cubicBezTo>
                <a:cubicBezTo>
                  <a:pt x="2259" y="18579"/>
                  <a:pt x="2118" y="18544"/>
                  <a:pt x="1976" y="18544"/>
                </a:cubicBezTo>
                <a:cubicBezTo>
                  <a:pt x="1800" y="18544"/>
                  <a:pt x="1659" y="18579"/>
                  <a:pt x="1518" y="18614"/>
                </a:cubicBezTo>
                <a:cubicBezTo>
                  <a:pt x="1341" y="18683"/>
                  <a:pt x="1235" y="18752"/>
                  <a:pt x="1129" y="18857"/>
                </a:cubicBezTo>
                <a:cubicBezTo>
                  <a:pt x="1059" y="18961"/>
                  <a:pt x="953" y="19100"/>
                  <a:pt x="882" y="19239"/>
                </a:cubicBezTo>
                <a:cubicBezTo>
                  <a:pt x="812" y="19377"/>
                  <a:pt x="776" y="19516"/>
                  <a:pt x="776" y="19655"/>
                </a:cubicBezTo>
                <a:cubicBezTo>
                  <a:pt x="776" y="19829"/>
                  <a:pt x="812" y="19968"/>
                  <a:pt x="882" y="20107"/>
                </a:cubicBezTo>
                <a:cubicBezTo>
                  <a:pt x="953" y="20280"/>
                  <a:pt x="1059" y="20385"/>
                  <a:pt x="1129" y="20489"/>
                </a:cubicBezTo>
                <a:cubicBezTo>
                  <a:pt x="1235" y="20593"/>
                  <a:pt x="1341" y="20697"/>
                  <a:pt x="1518" y="20732"/>
                </a:cubicBezTo>
                <a:cubicBezTo>
                  <a:pt x="1659" y="20801"/>
                  <a:pt x="1800" y="20836"/>
                  <a:pt x="1976" y="20836"/>
                </a:cubicBezTo>
                <a:close/>
                <a:moveTo>
                  <a:pt x="7835" y="10800"/>
                </a:moveTo>
                <a:cubicBezTo>
                  <a:pt x="8012" y="10800"/>
                  <a:pt x="8153" y="10765"/>
                  <a:pt x="8294" y="10696"/>
                </a:cubicBezTo>
                <a:cubicBezTo>
                  <a:pt x="8471" y="10661"/>
                  <a:pt x="8576" y="10557"/>
                  <a:pt x="8682" y="10453"/>
                </a:cubicBezTo>
                <a:cubicBezTo>
                  <a:pt x="8753" y="10349"/>
                  <a:pt x="8859" y="10244"/>
                  <a:pt x="8929" y="10105"/>
                </a:cubicBezTo>
                <a:cubicBezTo>
                  <a:pt x="9000" y="9967"/>
                  <a:pt x="9035" y="9793"/>
                  <a:pt x="9035" y="9619"/>
                </a:cubicBezTo>
                <a:cubicBezTo>
                  <a:pt x="9035" y="9480"/>
                  <a:pt x="9000" y="9341"/>
                  <a:pt x="8929" y="9203"/>
                </a:cubicBezTo>
                <a:cubicBezTo>
                  <a:pt x="8859" y="9064"/>
                  <a:pt x="8753" y="8925"/>
                  <a:pt x="8682" y="8821"/>
                </a:cubicBezTo>
                <a:cubicBezTo>
                  <a:pt x="8576" y="8716"/>
                  <a:pt x="8471" y="8647"/>
                  <a:pt x="8294" y="8577"/>
                </a:cubicBezTo>
                <a:cubicBezTo>
                  <a:pt x="8153" y="8508"/>
                  <a:pt x="8012" y="8508"/>
                  <a:pt x="7835" y="8508"/>
                </a:cubicBezTo>
                <a:cubicBezTo>
                  <a:pt x="7694" y="8508"/>
                  <a:pt x="7553" y="8508"/>
                  <a:pt x="7376" y="8577"/>
                </a:cubicBezTo>
                <a:cubicBezTo>
                  <a:pt x="7235" y="8647"/>
                  <a:pt x="7129" y="8716"/>
                  <a:pt x="7024" y="8821"/>
                </a:cubicBezTo>
                <a:cubicBezTo>
                  <a:pt x="6882" y="8925"/>
                  <a:pt x="6812" y="9064"/>
                  <a:pt x="6741" y="9203"/>
                </a:cubicBezTo>
                <a:cubicBezTo>
                  <a:pt x="6671" y="9341"/>
                  <a:pt x="6635" y="9480"/>
                  <a:pt x="6635" y="9619"/>
                </a:cubicBezTo>
                <a:cubicBezTo>
                  <a:pt x="6635" y="9793"/>
                  <a:pt x="6671" y="9967"/>
                  <a:pt x="6741" y="10105"/>
                </a:cubicBezTo>
                <a:cubicBezTo>
                  <a:pt x="6812" y="10244"/>
                  <a:pt x="6882" y="10349"/>
                  <a:pt x="7024" y="10453"/>
                </a:cubicBezTo>
                <a:cubicBezTo>
                  <a:pt x="7129" y="10557"/>
                  <a:pt x="7235" y="10661"/>
                  <a:pt x="7376" y="10696"/>
                </a:cubicBezTo>
                <a:cubicBezTo>
                  <a:pt x="7553" y="10765"/>
                  <a:pt x="7694" y="10800"/>
                  <a:pt x="7835" y="10800"/>
                </a:cubicBezTo>
                <a:close/>
                <a:moveTo>
                  <a:pt x="14506" y="16183"/>
                </a:moveTo>
                <a:cubicBezTo>
                  <a:pt x="14647" y="16183"/>
                  <a:pt x="14824" y="16148"/>
                  <a:pt x="14965" y="16078"/>
                </a:cubicBezTo>
                <a:cubicBezTo>
                  <a:pt x="15106" y="16044"/>
                  <a:pt x="15247" y="15940"/>
                  <a:pt x="15353" y="15870"/>
                </a:cubicBezTo>
                <a:cubicBezTo>
                  <a:pt x="15459" y="15731"/>
                  <a:pt x="15565" y="15627"/>
                  <a:pt x="15600" y="15488"/>
                </a:cubicBezTo>
                <a:cubicBezTo>
                  <a:pt x="15671" y="15349"/>
                  <a:pt x="15706" y="15210"/>
                  <a:pt x="15706" y="15037"/>
                </a:cubicBezTo>
                <a:cubicBezTo>
                  <a:pt x="15706" y="14898"/>
                  <a:pt x="15671" y="14759"/>
                  <a:pt x="15600" y="14585"/>
                </a:cubicBezTo>
                <a:cubicBezTo>
                  <a:pt x="15565" y="14446"/>
                  <a:pt x="15459" y="14342"/>
                  <a:pt x="15353" y="14238"/>
                </a:cubicBezTo>
                <a:cubicBezTo>
                  <a:pt x="15247" y="14099"/>
                  <a:pt x="15106" y="14030"/>
                  <a:pt x="14965" y="13960"/>
                </a:cubicBezTo>
                <a:cubicBezTo>
                  <a:pt x="14824" y="13891"/>
                  <a:pt x="14647" y="13891"/>
                  <a:pt x="14506" y="13891"/>
                </a:cubicBezTo>
                <a:cubicBezTo>
                  <a:pt x="14365" y="13891"/>
                  <a:pt x="14188" y="13891"/>
                  <a:pt x="14047" y="13960"/>
                </a:cubicBezTo>
                <a:cubicBezTo>
                  <a:pt x="13906" y="14030"/>
                  <a:pt x="13765" y="14099"/>
                  <a:pt x="13694" y="14238"/>
                </a:cubicBezTo>
                <a:cubicBezTo>
                  <a:pt x="13553" y="14342"/>
                  <a:pt x="13482" y="14446"/>
                  <a:pt x="13412" y="14585"/>
                </a:cubicBezTo>
                <a:cubicBezTo>
                  <a:pt x="13341" y="14759"/>
                  <a:pt x="13306" y="14898"/>
                  <a:pt x="13306" y="15037"/>
                </a:cubicBezTo>
                <a:cubicBezTo>
                  <a:pt x="13306" y="15210"/>
                  <a:pt x="13341" y="15349"/>
                  <a:pt x="13412" y="15488"/>
                </a:cubicBezTo>
                <a:cubicBezTo>
                  <a:pt x="13482" y="15627"/>
                  <a:pt x="13553" y="15731"/>
                  <a:pt x="13694" y="15870"/>
                </a:cubicBezTo>
                <a:cubicBezTo>
                  <a:pt x="13765" y="15940"/>
                  <a:pt x="13906" y="16044"/>
                  <a:pt x="14047" y="16078"/>
                </a:cubicBezTo>
                <a:cubicBezTo>
                  <a:pt x="14188" y="16148"/>
                  <a:pt x="14365" y="16183"/>
                  <a:pt x="14506" y="16183"/>
                </a:cubicBezTo>
                <a:close/>
                <a:moveTo>
                  <a:pt x="19624" y="3056"/>
                </a:moveTo>
                <a:cubicBezTo>
                  <a:pt x="19765" y="3056"/>
                  <a:pt x="19906" y="3021"/>
                  <a:pt x="20082" y="2986"/>
                </a:cubicBezTo>
                <a:cubicBezTo>
                  <a:pt x="20224" y="2917"/>
                  <a:pt x="20365" y="2848"/>
                  <a:pt x="20435" y="2743"/>
                </a:cubicBezTo>
                <a:cubicBezTo>
                  <a:pt x="20541" y="2639"/>
                  <a:pt x="20612" y="2500"/>
                  <a:pt x="20682" y="2361"/>
                </a:cubicBezTo>
                <a:cubicBezTo>
                  <a:pt x="20753" y="2223"/>
                  <a:pt x="20824" y="2084"/>
                  <a:pt x="20824" y="1945"/>
                </a:cubicBezTo>
                <a:cubicBezTo>
                  <a:pt x="20824" y="1771"/>
                  <a:pt x="20753" y="1632"/>
                  <a:pt x="20682" y="1493"/>
                </a:cubicBezTo>
                <a:cubicBezTo>
                  <a:pt x="20612" y="1320"/>
                  <a:pt x="20541" y="1215"/>
                  <a:pt x="20435" y="1111"/>
                </a:cubicBezTo>
                <a:cubicBezTo>
                  <a:pt x="20365" y="1007"/>
                  <a:pt x="20224" y="903"/>
                  <a:pt x="20082" y="868"/>
                </a:cubicBezTo>
                <a:cubicBezTo>
                  <a:pt x="19906" y="799"/>
                  <a:pt x="19765" y="764"/>
                  <a:pt x="19624" y="764"/>
                </a:cubicBezTo>
                <a:cubicBezTo>
                  <a:pt x="19447" y="764"/>
                  <a:pt x="19306" y="799"/>
                  <a:pt x="19165" y="868"/>
                </a:cubicBezTo>
                <a:cubicBezTo>
                  <a:pt x="18988" y="903"/>
                  <a:pt x="18882" y="1007"/>
                  <a:pt x="18776" y="1111"/>
                </a:cubicBezTo>
                <a:cubicBezTo>
                  <a:pt x="18671" y="1215"/>
                  <a:pt x="18565" y="1320"/>
                  <a:pt x="18494" y="1493"/>
                </a:cubicBezTo>
                <a:cubicBezTo>
                  <a:pt x="18459" y="1632"/>
                  <a:pt x="18424" y="1771"/>
                  <a:pt x="18424" y="1945"/>
                </a:cubicBezTo>
                <a:cubicBezTo>
                  <a:pt x="18424" y="2084"/>
                  <a:pt x="18459" y="2223"/>
                  <a:pt x="18494" y="2361"/>
                </a:cubicBezTo>
                <a:cubicBezTo>
                  <a:pt x="18565" y="2500"/>
                  <a:pt x="18671" y="2639"/>
                  <a:pt x="18776" y="2743"/>
                </a:cubicBezTo>
                <a:cubicBezTo>
                  <a:pt x="18882" y="2848"/>
                  <a:pt x="18988" y="2917"/>
                  <a:pt x="19165" y="2986"/>
                </a:cubicBezTo>
                <a:cubicBezTo>
                  <a:pt x="19306" y="3021"/>
                  <a:pt x="19447" y="3056"/>
                  <a:pt x="19624" y="3056"/>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5" name="Shape 3905">
            <a:extLst>
              <a:ext uri="{FF2B5EF4-FFF2-40B4-BE49-F238E27FC236}">
                <a16:creationId xmlns:a16="http://schemas.microsoft.com/office/drawing/2014/main" id="{6B6A07F9-B2B5-4203-90B8-D3E6E8EEF68D}"/>
              </a:ext>
            </a:extLst>
          </p:cNvPr>
          <p:cNvSpPr/>
          <p:nvPr userDrawn="1"/>
        </p:nvSpPr>
        <p:spPr>
          <a:xfrm>
            <a:off x="10215366" y="4073763"/>
            <a:ext cx="397167" cy="578254"/>
          </a:xfrm>
          <a:custGeom>
            <a:avLst/>
            <a:gdLst/>
            <a:ahLst/>
            <a:cxnLst>
              <a:cxn ang="0">
                <a:pos x="wd2" y="hd2"/>
              </a:cxn>
              <a:cxn ang="5400000">
                <a:pos x="wd2" y="hd2"/>
              </a:cxn>
              <a:cxn ang="10800000">
                <a:pos x="wd2" y="hd2"/>
              </a:cxn>
              <a:cxn ang="16200000">
                <a:pos x="wd2" y="hd2"/>
              </a:cxn>
            </a:cxnLst>
            <a:rect l="0" t="0" r="r" b="b"/>
            <a:pathLst>
              <a:path w="21600" h="21600" extrusionOk="0">
                <a:moveTo>
                  <a:pt x="10824" y="0"/>
                </a:moveTo>
                <a:cubicBezTo>
                  <a:pt x="12280" y="0"/>
                  <a:pt x="13688" y="162"/>
                  <a:pt x="14999" y="551"/>
                </a:cubicBezTo>
                <a:cubicBezTo>
                  <a:pt x="16309" y="941"/>
                  <a:pt x="17426" y="1459"/>
                  <a:pt x="18445" y="2108"/>
                </a:cubicBezTo>
                <a:cubicBezTo>
                  <a:pt x="19416" y="2757"/>
                  <a:pt x="20192" y="3503"/>
                  <a:pt x="20775" y="4378"/>
                </a:cubicBezTo>
                <a:cubicBezTo>
                  <a:pt x="21309" y="5254"/>
                  <a:pt x="21600" y="6195"/>
                  <a:pt x="21600" y="7200"/>
                </a:cubicBezTo>
                <a:cubicBezTo>
                  <a:pt x="21600" y="7524"/>
                  <a:pt x="21600" y="7849"/>
                  <a:pt x="21503" y="8173"/>
                </a:cubicBezTo>
                <a:cubicBezTo>
                  <a:pt x="21454" y="8465"/>
                  <a:pt x="21357" y="8789"/>
                  <a:pt x="21260" y="9114"/>
                </a:cubicBezTo>
                <a:cubicBezTo>
                  <a:pt x="21115" y="9373"/>
                  <a:pt x="20969" y="9665"/>
                  <a:pt x="20775" y="9957"/>
                </a:cubicBezTo>
                <a:cubicBezTo>
                  <a:pt x="20581" y="10281"/>
                  <a:pt x="20387" y="10541"/>
                  <a:pt x="20144" y="10800"/>
                </a:cubicBezTo>
                <a:cubicBezTo>
                  <a:pt x="10824" y="21600"/>
                  <a:pt x="10824" y="21600"/>
                  <a:pt x="10824" y="21600"/>
                </a:cubicBezTo>
                <a:cubicBezTo>
                  <a:pt x="1456" y="10800"/>
                  <a:pt x="1456" y="10800"/>
                  <a:pt x="1456" y="10800"/>
                </a:cubicBezTo>
                <a:cubicBezTo>
                  <a:pt x="1262" y="10541"/>
                  <a:pt x="1019" y="10281"/>
                  <a:pt x="874" y="9957"/>
                </a:cubicBezTo>
                <a:cubicBezTo>
                  <a:pt x="680" y="9665"/>
                  <a:pt x="485" y="9373"/>
                  <a:pt x="388" y="9114"/>
                </a:cubicBezTo>
                <a:cubicBezTo>
                  <a:pt x="243" y="8789"/>
                  <a:pt x="146" y="8465"/>
                  <a:pt x="97" y="8173"/>
                </a:cubicBezTo>
                <a:cubicBezTo>
                  <a:pt x="49" y="7849"/>
                  <a:pt x="0" y="7524"/>
                  <a:pt x="0" y="7200"/>
                </a:cubicBezTo>
                <a:cubicBezTo>
                  <a:pt x="0" y="6195"/>
                  <a:pt x="291" y="5254"/>
                  <a:pt x="874" y="4378"/>
                </a:cubicBezTo>
                <a:cubicBezTo>
                  <a:pt x="1408" y="3503"/>
                  <a:pt x="2184" y="2757"/>
                  <a:pt x="3155" y="2108"/>
                </a:cubicBezTo>
                <a:cubicBezTo>
                  <a:pt x="4174" y="1459"/>
                  <a:pt x="5339" y="941"/>
                  <a:pt x="6650" y="551"/>
                </a:cubicBezTo>
                <a:cubicBezTo>
                  <a:pt x="7960" y="162"/>
                  <a:pt x="9320" y="0"/>
                  <a:pt x="10824" y="0"/>
                </a:cubicBezTo>
                <a:close/>
                <a:moveTo>
                  <a:pt x="10824" y="714"/>
                </a:moveTo>
                <a:cubicBezTo>
                  <a:pt x="9465" y="714"/>
                  <a:pt x="8203" y="876"/>
                  <a:pt x="7038" y="1200"/>
                </a:cubicBezTo>
                <a:cubicBezTo>
                  <a:pt x="5825" y="1557"/>
                  <a:pt x="4805" y="2011"/>
                  <a:pt x="3932" y="2595"/>
                </a:cubicBezTo>
                <a:cubicBezTo>
                  <a:pt x="3058" y="3211"/>
                  <a:pt x="2378" y="3892"/>
                  <a:pt x="1844" y="4670"/>
                </a:cubicBezTo>
                <a:cubicBezTo>
                  <a:pt x="1359" y="5449"/>
                  <a:pt x="1068" y="6292"/>
                  <a:pt x="1068" y="7200"/>
                </a:cubicBezTo>
                <a:cubicBezTo>
                  <a:pt x="1068" y="7492"/>
                  <a:pt x="1116" y="7784"/>
                  <a:pt x="1165" y="8043"/>
                </a:cubicBezTo>
                <a:cubicBezTo>
                  <a:pt x="1213" y="8335"/>
                  <a:pt x="1311" y="8595"/>
                  <a:pt x="1456" y="8854"/>
                </a:cubicBezTo>
                <a:cubicBezTo>
                  <a:pt x="1553" y="9146"/>
                  <a:pt x="1650" y="9405"/>
                  <a:pt x="1844" y="9665"/>
                </a:cubicBezTo>
                <a:cubicBezTo>
                  <a:pt x="1990" y="9957"/>
                  <a:pt x="2184" y="10184"/>
                  <a:pt x="2378" y="10411"/>
                </a:cubicBezTo>
                <a:cubicBezTo>
                  <a:pt x="10824" y="20173"/>
                  <a:pt x="10824" y="20173"/>
                  <a:pt x="10824" y="20173"/>
                </a:cubicBezTo>
                <a:cubicBezTo>
                  <a:pt x="19222" y="10411"/>
                  <a:pt x="19222" y="10411"/>
                  <a:pt x="19222" y="10411"/>
                </a:cubicBezTo>
                <a:cubicBezTo>
                  <a:pt x="19416" y="10184"/>
                  <a:pt x="19610" y="9957"/>
                  <a:pt x="19804" y="9665"/>
                </a:cubicBezTo>
                <a:cubicBezTo>
                  <a:pt x="19950" y="9405"/>
                  <a:pt x="20095" y="9146"/>
                  <a:pt x="20144" y="8854"/>
                </a:cubicBezTo>
                <a:cubicBezTo>
                  <a:pt x="20289" y="8595"/>
                  <a:pt x="20387" y="8335"/>
                  <a:pt x="20435" y="8043"/>
                </a:cubicBezTo>
                <a:cubicBezTo>
                  <a:pt x="20532" y="7784"/>
                  <a:pt x="20532" y="7492"/>
                  <a:pt x="20532" y="7200"/>
                </a:cubicBezTo>
                <a:cubicBezTo>
                  <a:pt x="20532" y="6292"/>
                  <a:pt x="20289" y="5449"/>
                  <a:pt x="19756" y="4670"/>
                </a:cubicBezTo>
                <a:cubicBezTo>
                  <a:pt x="19222" y="3892"/>
                  <a:pt x="18542" y="3211"/>
                  <a:pt x="17717" y="2595"/>
                </a:cubicBezTo>
                <a:cubicBezTo>
                  <a:pt x="16795" y="2011"/>
                  <a:pt x="15775" y="1557"/>
                  <a:pt x="14610" y="1200"/>
                </a:cubicBezTo>
                <a:cubicBezTo>
                  <a:pt x="13397" y="876"/>
                  <a:pt x="12135" y="714"/>
                  <a:pt x="10824" y="714"/>
                </a:cubicBezTo>
                <a:close/>
                <a:moveTo>
                  <a:pt x="10824" y="9697"/>
                </a:moveTo>
                <a:cubicBezTo>
                  <a:pt x="10290" y="9697"/>
                  <a:pt x="9805" y="9632"/>
                  <a:pt x="9368" y="9503"/>
                </a:cubicBezTo>
                <a:cubicBezTo>
                  <a:pt x="8883" y="9373"/>
                  <a:pt x="8494" y="9211"/>
                  <a:pt x="8155" y="8984"/>
                </a:cubicBezTo>
                <a:cubicBezTo>
                  <a:pt x="7815" y="8757"/>
                  <a:pt x="7524" y="8497"/>
                  <a:pt x="7329" y="8173"/>
                </a:cubicBezTo>
                <a:cubicBezTo>
                  <a:pt x="7135" y="7881"/>
                  <a:pt x="7038" y="7557"/>
                  <a:pt x="7038" y="7200"/>
                </a:cubicBezTo>
                <a:cubicBezTo>
                  <a:pt x="7038" y="6843"/>
                  <a:pt x="7135" y="6519"/>
                  <a:pt x="7329" y="6227"/>
                </a:cubicBezTo>
                <a:cubicBezTo>
                  <a:pt x="7524" y="5903"/>
                  <a:pt x="7815" y="5643"/>
                  <a:pt x="8155" y="5449"/>
                </a:cubicBezTo>
                <a:cubicBezTo>
                  <a:pt x="8494" y="5189"/>
                  <a:pt x="8883" y="4995"/>
                  <a:pt x="9368" y="4865"/>
                </a:cubicBezTo>
                <a:cubicBezTo>
                  <a:pt x="9805" y="4735"/>
                  <a:pt x="10290" y="4670"/>
                  <a:pt x="10824" y="4670"/>
                </a:cubicBezTo>
                <a:cubicBezTo>
                  <a:pt x="11310" y="4670"/>
                  <a:pt x="11795" y="4735"/>
                  <a:pt x="12280" y="4865"/>
                </a:cubicBezTo>
                <a:cubicBezTo>
                  <a:pt x="12717" y="4995"/>
                  <a:pt x="13106" y="5189"/>
                  <a:pt x="13445" y="5449"/>
                </a:cubicBezTo>
                <a:cubicBezTo>
                  <a:pt x="13785" y="5643"/>
                  <a:pt x="14076" y="5903"/>
                  <a:pt x="14271" y="6227"/>
                </a:cubicBezTo>
                <a:cubicBezTo>
                  <a:pt x="14513" y="6519"/>
                  <a:pt x="14610" y="6843"/>
                  <a:pt x="14610" y="7200"/>
                </a:cubicBezTo>
                <a:cubicBezTo>
                  <a:pt x="14610" y="7557"/>
                  <a:pt x="14513" y="7881"/>
                  <a:pt x="14271" y="8173"/>
                </a:cubicBezTo>
                <a:cubicBezTo>
                  <a:pt x="14076" y="8497"/>
                  <a:pt x="13785" y="8757"/>
                  <a:pt x="13445" y="8984"/>
                </a:cubicBezTo>
                <a:cubicBezTo>
                  <a:pt x="13106" y="9211"/>
                  <a:pt x="12717" y="9373"/>
                  <a:pt x="12280" y="9503"/>
                </a:cubicBezTo>
                <a:cubicBezTo>
                  <a:pt x="11795" y="9632"/>
                  <a:pt x="11310" y="9697"/>
                  <a:pt x="10824" y="9697"/>
                </a:cubicBezTo>
                <a:close/>
                <a:moveTo>
                  <a:pt x="10824" y="8984"/>
                </a:moveTo>
                <a:cubicBezTo>
                  <a:pt x="11164" y="8984"/>
                  <a:pt x="11552" y="8951"/>
                  <a:pt x="11844" y="8854"/>
                </a:cubicBezTo>
                <a:cubicBezTo>
                  <a:pt x="12183" y="8757"/>
                  <a:pt x="12475" y="8627"/>
                  <a:pt x="12717" y="8465"/>
                </a:cubicBezTo>
                <a:cubicBezTo>
                  <a:pt x="12960" y="8303"/>
                  <a:pt x="13154" y="8108"/>
                  <a:pt x="13300" y="7914"/>
                </a:cubicBezTo>
                <a:cubicBezTo>
                  <a:pt x="13445" y="7686"/>
                  <a:pt x="13542" y="7459"/>
                  <a:pt x="13542" y="7200"/>
                </a:cubicBezTo>
                <a:cubicBezTo>
                  <a:pt x="13542" y="6941"/>
                  <a:pt x="13445" y="6714"/>
                  <a:pt x="13300" y="6486"/>
                </a:cubicBezTo>
                <a:cubicBezTo>
                  <a:pt x="13154" y="6259"/>
                  <a:pt x="12960" y="6065"/>
                  <a:pt x="12717" y="5935"/>
                </a:cubicBezTo>
                <a:cubicBezTo>
                  <a:pt x="12475" y="5773"/>
                  <a:pt x="12183" y="5643"/>
                  <a:pt x="11844" y="5546"/>
                </a:cubicBezTo>
                <a:cubicBezTo>
                  <a:pt x="11552" y="5449"/>
                  <a:pt x="11164" y="5384"/>
                  <a:pt x="10824" y="5384"/>
                </a:cubicBezTo>
                <a:cubicBezTo>
                  <a:pt x="10436" y="5384"/>
                  <a:pt x="10096" y="5449"/>
                  <a:pt x="9756" y="5546"/>
                </a:cubicBezTo>
                <a:cubicBezTo>
                  <a:pt x="9465" y="5643"/>
                  <a:pt x="9174" y="5773"/>
                  <a:pt x="8931" y="5935"/>
                </a:cubicBezTo>
                <a:cubicBezTo>
                  <a:pt x="8640" y="6065"/>
                  <a:pt x="8446" y="6259"/>
                  <a:pt x="8300" y="6486"/>
                </a:cubicBezTo>
                <a:cubicBezTo>
                  <a:pt x="8155" y="6714"/>
                  <a:pt x="8106" y="6941"/>
                  <a:pt x="8106" y="7200"/>
                </a:cubicBezTo>
                <a:cubicBezTo>
                  <a:pt x="8106" y="7459"/>
                  <a:pt x="8155" y="7686"/>
                  <a:pt x="8300" y="7914"/>
                </a:cubicBezTo>
                <a:cubicBezTo>
                  <a:pt x="8446" y="8108"/>
                  <a:pt x="8640" y="8303"/>
                  <a:pt x="8931" y="8465"/>
                </a:cubicBezTo>
                <a:cubicBezTo>
                  <a:pt x="9174" y="8627"/>
                  <a:pt x="9465" y="8757"/>
                  <a:pt x="9756" y="8854"/>
                </a:cubicBezTo>
                <a:cubicBezTo>
                  <a:pt x="10096" y="8951"/>
                  <a:pt x="10436" y="8984"/>
                  <a:pt x="10824" y="8984"/>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43" name="Shape 3841">
            <a:extLst>
              <a:ext uri="{FF2B5EF4-FFF2-40B4-BE49-F238E27FC236}">
                <a16:creationId xmlns:a16="http://schemas.microsoft.com/office/drawing/2014/main" id="{CBEC033E-57B7-4F18-BBC6-F36C5E6B080B}"/>
              </a:ext>
            </a:extLst>
          </p:cNvPr>
          <p:cNvSpPr/>
          <p:nvPr userDrawn="1"/>
        </p:nvSpPr>
        <p:spPr>
          <a:xfrm>
            <a:off x="16871289" y="4073763"/>
            <a:ext cx="803587" cy="56963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905"/>
                </a:lnTo>
                <a:lnTo>
                  <a:pt x="20084" y="905"/>
                </a:lnTo>
                <a:lnTo>
                  <a:pt x="20084" y="18207"/>
                </a:lnTo>
                <a:lnTo>
                  <a:pt x="11179" y="18207"/>
                </a:lnTo>
                <a:lnTo>
                  <a:pt x="11179" y="20582"/>
                </a:lnTo>
                <a:lnTo>
                  <a:pt x="17621" y="20582"/>
                </a:lnTo>
                <a:lnTo>
                  <a:pt x="17621" y="21600"/>
                </a:lnTo>
                <a:lnTo>
                  <a:pt x="3979" y="21600"/>
                </a:lnTo>
                <a:lnTo>
                  <a:pt x="3979" y="20582"/>
                </a:lnTo>
                <a:lnTo>
                  <a:pt x="10421" y="20582"/>
                </a:lnTo>
                <a:lnTo>
                  <a:pt x="10421" y="18207"/>
                </a:lnTo>
                <a:lnTo>
                  <a:pt x="1516" y="18207"/>
                </a:lnTo>
                <a:lnTo>
                  <a:pt x="1516" y="905"/>
                </a:lnTo>
                <a:lnTo>
                  <a:pt x="0" y="905"/>
                </a:lnTo>
                <a:lnTo>
                  <a:pt x="0" y="0"/>
                </a:lnTo>
                <a:lnTo>
                  <a:pt x="21600" y="0"/>
                </a:lnTo>
                <a:close/>
                <a:moveTo>
                  <a:pt x="19232" y="17190"/>
                </a:moveTo>
                <a:lnTo>
                  <a:pt x="19232" y="905"/>
                </a:lnTo>
                <a:lnTo>
                  <a:pt x="2368" y="905"/>
                </a:lnTo>
                <a:lnTo>
                  <a:pt x="2368" y="17190"/>
                </a:lnTo>
                <a:lnTo>
                  <a:pt x="19232" y="17190"/>
                </a:lnTo>
                <a:close/>
                <a:moveTo>
                  <a:pt x="9568" y="3845"/>
                </a:moveTo>
                <a:lnTo>
                  <a:pt x="9568" y="9613"/>
                </a:lnTo>
                <a:lnTo>
                  <a:pt x="4737" y="9613"/>
                </a:lnTo>
                <a:lnTo>
                  <a:pt x="4737" y="3845"/>
                </a:lnTo>
                <a:lnTo>
                  <a:pt x="9568" y="3845"/>
                </a:lnTo>
                <a:close/>
                <a:moveTo>
                  <a:pt x="4737" y="11535"/>
                </a:moveTo>
                <a:lnTo>
                  <a:pt x="4737" y="12440"/>
                </a:lnTo>
                <a:lnTo>
                  <a:pt x="16863" y="12440"/>
                </a:lnTo>
                <a:lnTo>
                  <a:pt x="16863" y="11535"/>
                </a:lnTo>
                <a:lnTo>
                  <a:pt x="4737" y="11535"/>
                </a:lnTo>
                <a:close/>
                <a:moveTo>
                  <a:pt x="4737" y="14362"/>
                </a:moveTo>
                <a:lnTo>
                  <a:pt x="4737" y="15380"/>
                </a:lnTo>
                <a:lnTo>
                  <a:pt x="16863" y="15380"/>
                </a:lnTo>
                <a:lnTo>
                  <a:pt x="16863" y="14362"/>
                </a:lnTo>
                <a:lnTo>
                  <a:pt x="4737" y="14362"/>
                </a:lnTo>
                <a:close/>
                <a:moveTo>
                  <a:pt x="8811" y="8595"/>
                </a:moveTo>
                <a:lnTo>
                  <a:pt x="8811" y="4750"/>
                </a:lnTo>
                <a:lnTo>
                  <a:pt x="5589" y="4750"/>
                </a:lnTo>
                <a:lnTo>
                  <a:pt x="5589" y="8595"/>
                </a:lnTo>
                <a:lnTo>
                  <a:pt x="8811" y="8595"/>
                </a:lnTo>
                <a:close/>
                <a:moveTo>
                  <a:pt x="11179" y="3845"/>
                </a:moveTo>
                <a:lnTo>
                  <a:pt x="11179" y="4750"/>
                </a:lnTo>
                <a:lnTo>
                  <a:pt x="16863" y="4750"/>
                </a:lnTo>
                <a:lnTo>
                  <a:pt x="16863" y="3845"/>
                </a:lnTo>
                <a:lnTo>
                  <a:pt x="11179" y="3845"/>
                </a:lnTo>
                <a:close/>
                <a:moveTo>
                  <a:pt x="11179" y="6220"/>
                </a:moveTo>
                <a:lnTo>
                  <a:pt x="11179" y="7125"/>
                </a:lnTo>
                <a:lnTo>
                  <a:pt x="16863" y="7125"/>
                </a:lnTo>
                <a:lnTo>
                  <a:pt x="16863" y="6220"/>
                </a:lnTo>
                <a:lnTo>
                  <a:pt x="11179" y="6220"/>
                </a:lnTo>
                <a:close/>
                <a:moveTo>
                  <a:pt x="11179" y="8595"/>
                </a:moveTo>
                <a:lnTo>
                  <a:pt x="11179" y="9613"/>
                </a:lnTo>
                <a:lnTo>
                  <a:pt x="16863" y="9613"/>
                </a:lnTo>
                <a:lnTo>
                  <a:pt x="16863" y="8595"/>
                </a:lnTo>
                <a:lnTo>
                  <a:pt x="11179" y="8595"/>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44" name="Shape 3778">
            <a:extLst>
              <a:ext uri="{FF2B5EF4-FFF2-40B4-BE49-F238E27FC236}">
                <a16:creationId xmlns:a16="http://schemas.microsoft.com/office/drawing/2014/main" id="{7D1E07D9-8944-4F13-BA1A-35E248ECC293}"/>
              </a:ext>
            </a:extLst>
          </p:cNvPr>
          <p:cNvSpPr/>
          <p:nvPr userDrawn="1"/>
        </p:nvSpPr>
        <p:spPr>
          <a:xfrm>
            <a:off x="10364273" y="8328172"/>
            <a:ext cx="576064" cy="633914"/>
          </a:xfrm>
          <a:custGeom>
            <a:avLst/>
            <a:gdLst/>
            <a:ahLst/>
            <a:cxnLst>
              <a:cxn ang="0">
                <a:pos x="wd2" y="hd2"/>
              </a:cxn>
              <a:cxn ang="5400000">
                <a:pos x="wd2" y="hd2"/>
              </a:cxn>
              <a:cxn ang="10800000">
                <a:pos x="wd2" y="hd2"/>
              </a:cxn>
              <a:cxn ang="16200000">
                <a:pos x="wd2" y="hd2"/>
              </a:cxn>
            </a:cxnLst>
            <a:rect l="0" t="0" r="r" b="b"/>
            <a:pathLst>
              <a:path w="21600" h="21600" extrusionOk="0">
                <a:moveTo>
                  <a:pt x="11172" y="1179"/>
                </a:moveTo>
                <a:cubicBezTo>
                  <a:pt x="12630" y="1248"/>
                  <a:pt x="13957" y="1595"/>
                  <a:pt x="15220" y="2219"/>
                </a:cubicBezTo>
                <a:cubicBezTo>
                  <a:pt x="16483" y="2808"/>
                  <a:pt x="17617" y="3640"/>
                  <a:pt x="18556" y="4681"/>
                </a:cubicBezTo>
                <a:cubicBezTo>
                  <a:pt x="19495" y="5721"/>
                  <a:pt x="20240" y="6934"/>
                  <a:pt x="20790" y="8286"/>
                </a:cubicBezTo>
                <a:cubicBezTo>
                  <a:pt x="21341" y="9673"/>
                  <a:pt x="21600" y="11129"/>
                  <a:pt x="21600" y="12655"/>
                </a:cubicBezTo>
                <a:cubicBezTo>
                  <a:pt x="21600" y="12863"/>
                  <a:pt x="21600" y="13071"/>
                  <a:pt x="21568" y="13279"/>
                </a:cubicBezTo>
                <a:cubicBezTo>
                  <a:pt x="21568" y="13452"/>
                  <a:pt x="21535" y="13660"/>
                  <a:pt x="21503" y="13868"/>
                </a:cubicBezTo>
                <a:cubicBezTo>
                  <a:pt x="20790" y="13868"/>
                  <a:pt x="20790" y="13868"/>
                  <a:pt x="20790" y="13868"/>
                </a:cubicBezTo>
                <a:cubicBezTo>
                  <a:pt x="20790" y="13556"/>
                  <a:pt x="20726" y="13244"/>
                  <a:pt x="20596" y="12967"/>
                </a:cubicBezTo>
                <a:cubicBezTo>
                  <a:pt x="20467" y="12690"/>
                  <a:pt x="20305" y="12447"/>
                  <a:pt x="20110" y="12239"/>
                </a:cubicBezTo>
                <a:cubicBezTo>
                  <a:pt x="19916" y="12031"/>
                  <a:pt x="19689" y="11892"/>
                  <a:pt x="19430" y="11753"/>
                </a:cubicBezTo>
                <a:cubicBezTo>
                  <a:pt x="19171" y="11649"/>
                  <a:pt x="18880" y="11580"/>
                  <a:pt x="18621" y="11580"/>
                </a:cubicBezTo>
                <a:cubicBezTo>
                  <a:pt x="18297" y="11580"/>
                  <a:pt x="18005" y="11649"/>
                  <a:pt x="17714" y="11753"/>
                </a:cubicBezTo>
                <a:cubicBezTo>
                  <a:pt x="17455" y="11892"/>
                  <a:pt x="17196" y="12065"/>
                  <a:pt x="17001" y="12308"/>
                </a:cubicBezTo>
                <a:cubicBezTo>
                  <a:pt x="16807" y="12516"/>
                  <a:pt x="16645" y="12759"/>
                  <a:pt x="16548" y="13036"/>
                </a:cubicBezTo>
                <a:cubicBezTo>
                  <a:pt x="16419" y="13314"/>
                  <a:pt x="16386" y="13626"/>
                  <a:pt x="16386" y="13972"/>
                </a:cubicBezTo>
                <a:cubicBezTo>
                  <a:pt x="15641" y="13972"/>
                  <a:pt x="15641" y="13972"/>
                  <a:pt x="15641" y="13972"/>
                </a:cubicBezTo>
                <a:cubicBezTo>
                  <a:pt x="15641" y="13626"/>
                  <a:pt x="15577" y="13314"/>
                  <a:pt x="15479" y="13036"/>
                </a:cubicBezTo>
                <a:cubicBezTo>
                  <a:pt x="15350" y="12759"/>
                  <a:pt x="15188" y="12516"/>
                  <a:pt x="14994" y="12308"/>
                </a:cubicBezTo>
                <a:cubicBezTo>
                  <a:pt x="14767" y="12065"/>
                  <a:pt x="14540" y="11892"/>
                  <a:pt x="14281" y="11753"/>
                </a:cubicBezTo>
                <a:cubicBezTo>
                  <a:pt x="14022" y="11649"/>
                  <a:pt x="13731" y="11580"/>
                  <a:pt x="13407" y="11580"/>
                </a:cubicBezTo>
                <a:cubicBezTo>
                  <a:pt x="13115" y="11580"/>
                  <a:pt x="12824" y="11649"/>
                  <a:pt x="12533" y="11753"/>
                </a:cubicBezTo>
                <a:cubicBezTo>
                  <a:pt x="12241" y="11892"/>
                  <a:pt x="12014" y="12065"/>
                  <a:pt x="11820" y="12308"/>
                </a:cubicBezTo>
                <a:cubicBezTo>
                  <a:pt x="11626" y="12516"/>
                  <a:pt x="11464" y="12759"/>
                  <a:pt x="11367" y="13036"/>
                </a:cubicBezTo>
                <a:cubicBezTo>
                  <a:pt x="11237" y="13314"/>
                  <a:pt x="11172" y="13626"/>
                  <a:pt x="11172" y="13972"/>
                </a:cubicBezTo>
                <a:cubicBezTo>
                  <a:pt x="11172" y="19866"/>
                  <a:pt x="11172" y="19866"/>
                  <a:pt x="11172" y="19866"/>
                </a:cubicBezTo>
                <a:cubicBezTo>
                  <a:pt x="11172" y="20144"/>
                  <a:pt x="11270" y="20387"/>
                  <a:pt x="11431" y="20560"/>
                </a:cubicBezTo>
                <a:cubicBezTo>
                  <a:pt x="11593" y="20733"/>
                  <a:pt x="11788" y="20837"/>
                  <a:pt x="12014" y="20837"/>
                </a:cubicBezTo>
                <a:cubicBezTo>
                  <a:pt x="12273" y="20837"/>
                  <a:pt x="12500" y="20733"/>
                  <a:pt x="12662" y="20560"/>
                </a:cubicBezTo>
                <a:cubicBezTo>
                  <a:pt x="12824" y="20387"/>
                  <a:pt x="12921" y="20144"/>
                  <a:pt x="12921" y="19866"/>
                </a:cubicBezTo>
                <a:cubicBezTo>
                  <a:pt x="13634" y="19866"/>
                  <a:pt x="13634" y="19866"/>
                  <a:pt x="13634" y="19866"/>
                </a:cubicBezTo>
                <a:cubicBezTo>
                  <a:pt x="13634" y="20109"/>
                  <a:pt x="13601" y="20352"/>
                  <a:pt x="13504" y="20560"/>
                </a:cubicBezTo>
                <a:cubicBezTo>
                  <a:pt x="13407" y="20768"/>
                  <a:pt x="13310" y="20941"/>
                  <a:pt x="13180" y="21115"/>
                </a:cubicBezTo>
                <a:cubicBezTo>
                  <a:pt x="13018" y="21253"/>
                  <a:pt x="12856" y="21357"/>
                  <a:pt x="12662" y="21461"/>
                </a:cubicBezTo>
                <a:cubicBezTo>
                  <a:pt x="12468" y="21565"/>
                  <a:pt x="12241" y="21600"/>
                  <a:pt x="12014" y="21600"/>
                </a:cubicBezTo>
                <a:cubicBezTo>
                  <a:pt x="11788" y="21600"/>
                  <a:pt x="11593" y="21565"/>
                  <a:pt x="11431" y="21461"/>
                </a:cubicBezTo>
                <a:cubicBezTo>
                  <a:pt x="11237" y="21357"/>
                  <a:pt x="11075" y="21253"/>
                  <a:pt x="10946" y="21115"/>
                </a:cubicBezTo>
                <a:cubicBezTo>
                  <a:pt x="10751" y="20941"/>
                  <a:pt x="10622" y="20768"/>
                  <a:pt x="10557" y="20560"/>
                </a:cubicBezTo>
                <a:cubicBezTo>
                  <a:pt x="10460" y="20352"/>
                  <a:pt x="10428" y="20109"/>
                  <a:pt x="10428" y="19866"/>
                </a:cubicBezTo>
                <a:cubicBezTo>
                  <a:pt x="10428" y="13938"/>
                  <a:pt x="10428" y="13938"/>
                  <a:pt x="10428" y="13938"/>
                </a:cubicBezTo>
                <a:cubicBezTo>
                  <a:pt x="10428" y="13591"/>
                  <a:pt x="10363" y="13279"/>
                  <a:pt x="10266" y="13002"/>
                </a:cubicBezTo>
                <a:cubicBezTo>
                  <a:pt x="10136" y="12724"/>
                  <a:pt x="9974" y="12447"/>
                  <a:pt x="9780" y="12239"/>
                </a:cubicBezTo>
                <a:cubicBezTo>
                  <a:pt x="9553" y="12031"/>
                  <a:pt x="9327" y="11892"/>
                  <a:pt x="9067" y="11753"/>
                </a:cubicBezTo>
                <a:cubicBezTo>
                  <a:pt x="8776" y="11649"/>
                  <a:pt x="8517" y="11580"/>
                  <a:pt x="8225" y="11580"/>
                </a:cubicBezTo>
                <a:cubicBezTo>
                  <a:pt x="7934" y="11580"/>
                  <a:pt x="7643" y="11649"/>
                  <a:pt x="7351" y="11753"/>
                </a:cubicBezTo>
                <a:cubicBezTo>
                  <a:pt x="7060" y="11892"/>
                  <a:pt x="6833" y="12065"/>
                  <a:pt x="6639" y="12308"/>
                </a:cubicBezTo>
                <a:cubicBezTo>
                  <a:pt x="6444" y="12516"/>
                  <a:pt x="6282" y="12759"/>
                  <a:pt x="6153" y="13036"/>
                </a:cubicBezTo>
                <a:cubicBezTo>
                  <a:pt x="6056" y="13314"/>
                  <a:pt x="5991" y="13626"/>
                  <a:pt x="5991" y="13972"/>
                </a:cubicBezTo>
                <a:cubicBezTo>
                  <a:pt x="5246" y="13972"/>
                  <a:pt x="5246" y="13972"/>
                  <a:pt x="5246" y="13972"/>
                </a:cubicBezTo>
                <a:cubicBezTo>
                  <a:pt x="5246" y="13626"/>
                  <a:pt x="5181" y="13314"/>
                  <a:pt x="5084" y="13036"/>
                </a:cubicBezTo>
                <a:cubicBezTo>
                  <a:pt x="4955" y="12759"/>
                  <a:pt x="4793" y="12516"/>
                  <a:pt x="4599" y="12308"/>
                </a:cubicBezTo>
                <a:cubicBezTo>
                  <a:pt x="4404" y="12065"/>
                  <a:pt x="4178" y="11892"/>
                  <a:pt x="3886" y="11753"/>
                </a:cubicBezTo>
                <a:cubicBezTo>
                  <a:pt x="3595" y="11649"/>
                  <a:pt x="3303" y="11580"/>
                  <a:pt x="3012" y="11580"/>
                </a:cubicBezTo>
                <a:cubicBezTo>
                  <a:pt x="2720" y="11580"/>
                  <a:pt x="2461" y="11649"/>
                  <a:pt x="2170" y="11753"/>
                </a:cubicBezTo>
                <a:cubicBezTo>
                  <a:pt x="1911" y="11892"/>
                  <a:pt x="1684" y="12031"/>
                  <a:pt x="1490" y="12239"/>
                </a:cubicBezTo>
                <a:cubicBezTo>
                  <a:pt x="1295" y="12447"/>
                  <a:pt x="1133" y="12690"/>
                  <a:pt x="1004" y="12967"/>
                </a:cubicBezTo>
                <a:cubicBezTo>
                  <a:pt x="874" y="13244"/>
                  <a:pt x="810" y="13556"/>
                  <a:pt x="810" y="13868"/>
                </a:cubicBezTo>
                <a:cubicBezTo>
                  <a:pt x="97" y="13938"/>
                  <a:pt x="97" y="13938"/>
                  <a:pt x="97" y="13938"/>
                </a:cubicBezTo>
                <a:cubicBezTo>
                  <a:pt x="65" y="13695"/>
                  <a:pt x="32" y="13487"/>
                  <a:pt x="32" y="13279"/>
                </a:cubicBezTo>
                <a:cubicBezTo>
                  <a:pt x="32" y="13071"/>
                  <a:pt x="0" y="12863"/>
                  <a:pt x="0" y="12655"/>
                </a:cubicBezTo>
                <a:cubicBezTo>
                  <a:pt x="0" y="11129"/>
                  <a:pt x="291" y="9673"/>
                  <a:pt x="842" y="8286"/>
                </a:cubicBezTo>
                <a:cubicBezTo>
                  <a:pt x="1393" y="6934"/>
                  <a:pt x="2105" y="5721"/>
                  <a:pt x="3044" y="4681"/>
                </a:cubicBezTo>
                <a:cubicBezTo>
                  <a:pt x="4016" y="3640"/>
                  <a:pt x="5117" y="2808"/>
                  <a:pt x="6380" y="2219"/>
                </a:cubicBezTo>
                <a:cubicBezTo>
                  <a:pt x="7643" y="1595"/>
                  <a:pt x="9003" y="1248"/>
                  <a:pt x="10428" y="1179"/>
                </a:cubicBezTo>
                <a:cubicBezTo>
                  <a:pt x="10428" y="0"/>
                  <a:pt x="10428" y="0"/>
                  <a:pt x="10428" y="0"/>
                </a:cubicBezTo>
                <a:cubicBezTo>
                  <a:pt x="11172" y="0"/>
                  <a:pt x="11172" y="0"/>
                  <a:pt x="11172" y="0"/>
                </a:cubicBezTo>
                <a:lnTo>
                  <a:pt x="11172" y="1179"/>
                </a:lnTo>
                <a:close/>
                <a:moveTo>
                  <a:pt x="18621" y="10817"/>
                </a:moveTo>
                <a:cubicBezTo>
                  <a:pt x="18815" y="10817"/>
                  <a:pt x="19042" y="10852"/>
                  <a:pt x="19268" y="10887"/>
                </a:cubicBezTo>
                <a:cubicBezTo>
                  <a:pt x="19463" y="10956"/>
                  <a:pt x="19689" y="11025"/>
                  <a:pt x="19884" y="11129"/>
                </a:cubicBezTo>
                <a:cubicBezTo>
                  <a:pt x="20078" y="11199"/>
                  <a:pt x="20240" y="11337"/>
                  <a:pt x="20402" y="11476"/>
                </a:cubicBezTo>
                <a:cubicBezTo>
                  <a:pt x="20564" y="11580"/>
                  <a:pt x="20693" y="11753"/>
                  <a:pt x="20855" y="11927"/>
                </a:cubicBezTo>
                <a:cubicBezTo>
                  <a:pt x="20758" y="10540"/>
                  <a:pt x="20434" y="9257"/>
                  <a:pt x="19884" y="8044"/>
                </a:cubicBezTo>
                <a:cubicBezTo>
                  <a:pt x="19301" y="6796"/>
                  <a:pt x="18588" y="5755"/>
                  <a:pt x="17682" y="4854"/>
                </a:cubicBezTo>
                <a:cubicBezTo>
                  <a:pt x="16775" y="3952"/>
                  <a:pt x="15739" y="3224"/>
                  <a:pt x="14573" y="2739"/>
                </a:cubicBezTo>
                <a:cubicBezTo>
                  <a:pt x="13375" y="2219"/>
                  <a:pt x="12112" y="1942"/>
                  <a:pt x="10816" y="1942"/>
                </a:cubicBezTo>
                <a:cubicBezTo>
                  <a:pt x="9488" y="1942"/>
                  <a:pt x="8225" y="2219"/>
                  <a:pt x="7060" y="2739"/>
                </a:cubicBezTo>
                <a:cubicBezTo>
                  <a:pt x="5861" y="3224"/>
                  <a:pt x="4825" y="3952"/>
                  <a:pt x="3918" y="4854"/>
                </a:cubicBezTo>
                <a:cubicBezTo>
                  <a:pt x="3044" y="5755"/>
                  <a:pt x="2299" y="6796"/>
                  <a:pt x="1749" y="8044"/>
                </a:cubicBezTo>
                <a:cubicBezTo>
                  <a:pt x="1166" y="9257"/>
                  <a:pt x="842" y="10540"/>
                  <a:pt x="777" y="11927"/>
                </a:cubicBezTo>
                <a:cubicBezTo>
                  <a:pt x="907" y="11753"/>
                  <a:pt x="1069" y="11580"/>
                  <a:pt x="1198" y="11476"/>
                </a:cubicBezTo>
                <a:cubicBezTo>
                  <a:pt x="1360" y="11337"/>
                  <a:pt x="1554" y="11199"/>
                  <a:pt x="1749" y="11129"/>
                </a:cubicBezTo>
                <a:cubicBezTo>
                  <a:pt x="1943" y="11025"/>
                  <a:pt x="2137" y="10956"/>
                  <a:pt x="2364" y="10887"/>
                </a:cubicBezTo>
                <a:cubicBezTo>
                  <a:pt x="2558" y="10852"/>
                  <a:pt x="2785" y="10817"/>
                  <a:pt x="3012" y="10817"/>
                </a:cubicBezTo>
                <a:cubicBezTo>
                  <a:pt x="3271" y="10817"/>
                  <a:pt x="3562" y="10852"/>
                  <a:pt x="3821" y="10921"/>
                </a:cubicBezTo>
                <a:cubicBezTo>
                  <a:pt x="4080" y="10991"/>
                  <a:pt x="4339" y="11095"/>
                  <a:pt x="4566" y="11268"/>
                </a:cubicBezTo>
                <a:cubicBezTo>
                  <a:pt x="4793" y="11407"/>
                  <a:pt x="4987" y="11580"/>
                  <a:pt x="5181" y="11788"/>
                </a:cubicBezTo>
                <a:cubicBezTo>
                  <a:pt x="5343" y="11961"/>
                  <a:pt x="5505" y="12204"/>
                  <a:pt x="5635" y="12482"/>
                </a:cubicBezTo>
                <a:cubicBezTo>
                  <a:pt x="5732" y="12204"/>
                  <a:pt x="5894" y="11961"/>
                  <a:pt x="6056" y="11788"/>
                </a:cubicBezTo>
                <a:cubicBezTo>
                  <a:pt x="6250" y="11580"/>
                  <a:pt x="6444" y="11407"/>
                  <a:pt x="6671" y="11268"/>
                </a:cubicBezTo>
                <a:cubicBezTo>
                  <a:pt x="6898" y="11095"/>
                  <a:pt x="7157" y="10991"/>
                  <a:pt x="7416" y="10921"/>
                </a:cubicBezTo>
                <a:cubicBezTo>
                  <a:pt x="7675" y="10852"/>
                  <a:pt x="7966" y="10817"/>
                  <a:pt x="8225" y="10817"/>
                </a:cubicBezTo>
                <a:cubicBezTo>
                  <a:pt x="8485" y="10817"/>
                  <a:pt x="8744" y="10852"/>
                  <a:pt x="9003" y="10921"/>
                </a:cubicBezTo>
                <a:cubicBezTo>
                  <a:pt x="9294" y="10991"/>
                  <a:pt x="9521" y="11095"/>
                  <a:pt x="9748" y="11268"/>
                </a:cubicBezTo>
                <a:cubicBezTo>
                  <a:pt x="9974" y="11407"/>
                  <a:pt x="10169" y="11580"/>
                  <a:pt x="10363" y="11788"/>
                </a:cubicBezTo>
                <a:cubicBezTo>
                  <a:pt x="10557" y="11961"/>
                  <a:pt x="10687" y="12204"/>
                  <a:pt x="10816" y="12482"/>
                </a:cubicBezTo>
                <a:cubicBezTo>
                  <a:pt x="10946" y="12204"/>
                  <a:pt x="11108" y="11961"/>
                  <a:pt x="11270" y="11788"/>
                </a:cubicBezTo>
                <a:cubicBezTo>
                  <a:pt x="11431" y="11580"/>
                  <a:pt x="11626" y="11407"/>
                  <a:pt x="11852" y="11268"/>
                </a:cubicBezTo>
                <a:cubicBezTo>
                  <a:pt x="12079" y="11095"/>
                  <a:pt x="12338" y="10991"/>
                  <a:pt x="12597" y="10921"/>
                </a:cubicBezTo>
                <a:cubicBezTo>
                  <a:pt x="12856" y="10852"/>
                  <a:pt x="13148" y="10817"/>
                  <a:pt x="13407" y="10817"/>
                </a:cubicBezTo>
                <a:cubicBezTo>
                  <a:pt x="13666" y="10817"/>
                  <a:pt x="13925" y="10852"/>
                  <a:pt x="14184" y="10921"/>
                </a:cubicBezTo>
                <a:cubicBezTo>
                  <a:pt x="14476" y="10991"/>
                  <a:pt x="14702" y="11095"/>
                  <a:pt x="14929" y="11268"/>
                </a:cubicBezTo>
                <a:cubicBezTo>
                  <a:pt x="15156" y="11407"/>
                  <a:pt x="15350" y="11580"/>
                  <a:pt x="15544" y="11788"/>
                </a:cubicBezTo>
                <a:cubicBezTo>
                  <a:pt x="15739" y="11961"/>
                  <a:pt x="15868" y="12204"/>
                  <a:pt x="15998" y="12482"/>
                </a:cubicBezTo>
                <a:cubicBezTo>
                  <a:pt x="16127" y="12204"/>
                  <a:pt x="16289" y="11961"/>
                  <a:pt x="16451" y="11788"/>
                </a:cubicBezTo>
                <a:cubicBezTo>
                  <a:pt x="16613" y="11580"/>
                  <a:pt x="16807" y="11407"/>
                  <a:pt x="17034" y="11268"/>
                </a:cubicBezTo>
                <a:cubicBezTo>
                  <a:pt x="17261" y="11095"/>
                  <a:pt x="17520" y="10991"/>
                  <a:pt x="17779" y="10921"/>
                </a:cubicBezTo>
                <a:cubicBezTo>
                  <a:pt x="18038" y="10852"/>
                  <a:pt x="18329" y="10817"/>
                  <a:pt x="18621" y="10817"/>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51" name="Shape 3990">
            <a:extLst>
              <a:ext uri="{FF2B5EF4-FFF2-40B4-BE49-F238E27FC236}">
                <a16:creationId xmlns:a16="http://schemas.microsoft.com/office/drawing/2014/main" id="{A0A4EA6A-CB39-4E44-833E-C713D4A1A4E8}"/>
              </a:ext>
            </a:extLst>
          </p:cNvPr>
          <p:cNvSpPr/>
          <p:nvPr userDrawn="1"/>
        </p:nvSpPr>
        <p:spPr>
          <a:xfrm>
            <a:off x="16995123" y="8323519"/>
            <a:ext cx="679753" cy="638567"/>
          </a:xfrm>
          <a:custGeom>
            <a:avLst/>
            <a:gdLst/>
            <a:ahLst/>
            <a:cxnLst>
              <a:cxn ang="0">
                <a:pos x="wd2" y="hd2"/>
              </a:cxn>
              <a:cxn ang="5400000">
                <a:pos x="wd2" y="hd2"/>
              </a:cxn>
              <a:cxn ang="10800000">
                <a:pos x="wd2" y="hd2"/>
              </a:cxn>
              <a:cxn ang="16200000">
                <a:pos x="wd2" y="hd2"/>
              </a:cxn>
            </a:cxnLst>
            <a:rect l="0" t="0" r="r" b="b"/>
            <a:pathLst>
              <a:path w="21600" h="21600" extrusionOk="0">
                <a:moveTo>
                  <a:pt x="13871" y="2492"/>
                </a:moveTo>
                <a:lnTo>
                  <a:pt x="21600" y="2492"/>
                </a:lnTo>
                <a:lnTo>
                  <a:pt x="21600" y="21600"/>
                </a:lnTo>
                <a:lnTo>
                  <a:pt x="0" y="21600"/>
                </a:lnTo>
                <a:lnTo>
                  <a:pt x="0" y="2492"/>
                </a:lnTo>
                <a:lnTo>
                  <a:pt x="7624" y="2492"/>
                </a:lnTo>
                <a:lnTo>
                  <a:pt x="7624" y="0"/>
                </a:lnTo>
                <a:lnTo>
                  <a:pt x="13871" y="0"/>
                </a:lnTo>
                <a:lnTo>
                  <a:pt x="13871" y="2492"/>
                </a:lnTo>
                <a:close/>
                <a:moveTo>
                  <a:pt x="7624" y="3442"/>
                </a:moveTo>
                <a:lnTo>
                  <a:pt x="847" y="3442"/>
                </a:lnTo>
                <a:lnTo>
                  <a:pt x="847" y="11631"/>
                </a:lnTo>
                <a:lnTo>
                  <a:pt x="7624" y="11631"/>
                </a:lnTo>
                <a:lnTo>
                  <a:pt x="7624" y="9495"/>
                </a:lnTo>
                <a:lnTo>
                  <a:pt x="13871" y="9495"/>
                </a:lnTo>
                <a:lnTo>
                  <a:pt x="13871" y="11631"/>
                </a:lnTo>
                <a:lnTo>
                  <a:pt x="20647" y="11631"/>
                </a:lnTo>
                <a:lnTo>
                  <a:pt x="20647" y="3442"/>
                </a:lnTo>
                <a:lnTo>
                  <a:pt x="7624" y="3442"/>
                </a:lnTo>
                <a:close/>
                <a:moveTo>
                  <a:pt x="847" y="20651"/>
                </a:moveTo>
                <a:lnTo>
                  <a:pt x="20647" y="20651"/>
                </a:lnTo>
                <a:lnTo>
                  <a:pt x="20647" y="12580"/>
                </a:lnTo>
                <a:lnTo>
                  <a:pt x="13871" y="12580"/>
                </a:lnTo>
                <a:lnTo>
                  <a:pt x="13871" y="14598"/>
                </a:lnTo>
                <a:lnTo>
                  <a:pt x="7624" y="14598"/>
                </a:lnTo>
                <a:lnTo>
                  <a:pt x="7624" y="12580"/>
                </a:lnTo>
                <a:lnTo>
                  <a:pt x="847" y="12580"/>
                </a:lnTo>
                <a:lnTo>
                  <a:pt x="847" y="20651"/>
                </a:lnTo>
                <a:close/>
                <a:moveTo>
                  <a:pt x="8471" y="949"/>
                </a:moveTo>
                <a:lnTo>
                  <a:pt x="8471" y="2492"/>
                </a:lnTo>
                <a:lnTo>
                  <a:pt x="13024" y="2492"/>
                </a:lnTo>
                <a:lnTo>
                  <a:pt x="13024" y="949"/>
                </a:lnTo>
                <a:lnTo>
                  <a:pt x="8471" y="949"/>
                </a:lnTo>
                <a:close/>
                <a:moveTo>
                  <a:pt x="13024" y="10563"/>
                </a:moveTo>
                <a:lnTo>
                  <a:pt x="8471" y="10563"/>
                </a:lnTo>
                <a:lnTo>
                  <a:pt x="8471" y="13530"/>
                </a:lnTo>
                <a:lnTo>
                  <a:pt x="13024" y="13530"/>
                </a:lnTo>
                <a:lnTo>
                  <a:pt x="13024" y="10563"/>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52" name="Shape 3918">
            <a:extLst>
              <a:ext uri="{FF2B5EF4-FFF2-40B4-BE49-F238E27FC236}">
                <a16:creationId xmlns:a16="http://schemas.microsoft.com/office/drawing/2014/main" id="{BDAABD60-E890-4147-BFD7-CD0763485AAC}"/>
              </a:ext>
            </a:extLst>
          </p:cNvPr>
          <p:cNvSpPr/>
          <p:nvPr userDrawn="1"/>
        </p:nvSpPr>
        <p:spPr>
          <a:xfrm>
            <a:off x="3306025" y="8298792"/>
            <a:ext cx="563005" cy="654100"/>
          </a:xfrm>
          <a:custGeom>
            <a:avLst/>
            <a:gdLst/>
            <a:ahLst/>
            <a:cxnLst>
              <a:cxn ang="0">
                <a:pos x="wd2" y="hd2"/>
              </a:cxn>
              <a:cxn ang="5400000">
                <a:pos x="wd2" y="hd2"/>
              </a:cxn>
              <a:cxn ang="10800000">
                <a:pos x="wd2" y="hd2"/>
              </a:cxn>
              <a:cxn ang="16200000">
                <a:pos x="wd2" y="hd2"/>
              </a:cxn>
            </a:cxnLst>
            <a:rect l="0" t="0" r="r" b="b"/>
            <a:pathLst>
              <a:path w="21600" h="21600" extrusionOk="0">
                <a:moveTo>
                  <a:pt x="20446" y="0"/>
                </a:moveTo>
                <a:cubicBezTo>
                  <a:pt x="20590" y="0"/>
                  <a:pt x="20735" y="0"/>
                  <a:pt x="20879" y="108"/>
                </a:cubicBezTo>
                <a:cubicBezTo>
                  <a:pt x="21023" y="215"/>
                  <a:pt x="21167" y="377"/>
                  <a:pt x="21275" y="539"/>
                </a:cubicBezTo>
                <a:cubicBezTo>
                  <a:pt x="21384" y="700"/>
                  <a:pt x="21456" y="862"/>
                  <a:pt x="21528" y="1077"/>
                </a:cubicBezTo>
                <a:cubicBezTo>
                  <a:pt x="21564" y="1347"/>
                  <a:pt x="21600" y="1562"/>
                  <a:pt x="21600" y="1778"/>
                </a:cubicBezTo>
                <a:cubicBezTo>
                  <a:pt x="21600" y="19769"/>
                  <a:pt x="21600" y="19769"/>
                  <a:pt x="21600" y="19769"/>
                </a:cubicBezTo>
                <a:cubicBezTo>
                  <a:pt x="21600" y="19984"/>
                  <a:pt x="21564" y="20200"/>
                  <a:pt x="21528" y="20469"/>
                </a:cubicBezTo>
                <a:cubicBezTo>
                  <a:pt x="21456" y="20684"/>
                  <a:pt x="21384" y="20900"/>
                  <a:pt x="21275" y="21007"/>
                </a:cubicBezTo>
                <a:cubicBezTo>
                  <a:pt x="21167" y="21223"/>
                  <a:pt x="21023" y="21331"/>
                  <a:pt x="20879" y="21438"/>
                </a:cubicBezTo>
                <a:cubicBezTo>
                  <a:pt x="20735" y="21546"/>
                  <a:pt x="20590" y="21600"/>
                  <a:pt x="20446" y="21600"/>
                </a:cubicBezTo>
                <a:cubicBezTo>
                  <a:pt x="1190" y="21600"/>
                  <a:pt x="1190" y="21600"/>
                  <a:pt x="1190" y="21600"/>
                </a:cubicBezTo>
                <a:cubicBezTo>
                  <a:pt x="1010" y="21600"/>
                  <a:pt x="865" y="21546"/>
                  <a:pt x="721" y="21438"/>
                </a:cubicBezTo>
                <a:cubicBezTo>
                  <a:pt x="577" y="21331"/>
                  <a:pt x="469" y="21223"/>
                  <a:pt x="325" y="21007"/>
                </a:cubicBezTo>
                <a:cubicBezTo>
                  <a:pt x="252" y="20900"/>
                  <a:pt x="180" y="20684"/>
                  <a:pt x="108" y="20469"/>
                </a:cubicBezTo>
                <a:cubicBezTo>
                  <a:pt x="36" y="20200"/>
                  <a:pt x="0" y="19984"/>
                  <a:pt x="0" y="19769"/>
                </a:cubicBezTo>
                <a:cubicBezTo>
                  <a:pt x="0" y="1778"/>
                  <a:pt x="0" y="1778"/>
                  <a:pt x="0" y="1778"/>
                </a:cubicBezTo>
                <a:cubicBezTo>
                  <a:pt x="0" y="1562"/>
                  <a:pt x="36" y="1347"/>
                  <a:pt x="108" y="1077"/>
                </a:cubicBezTo>
                <a:cubicBezTo>
                  <a:pt x="180" y="862"/>
                  <a:pt x="252" y="700"/>
                  <a:pt x="325" y="539"/>
                </a:cubicBezTo>
                <a:cubicBezTo>
                  <a:pt x="469" y="377"/>
                  <a:pt x="577" y="215"/>
                  <a:pt x="721" y="108"/>
                </a:cubicBezTo>
                <a:cubicBezTo>
                  <a:pt x="865" y="0"/>
                  <a:pt x="1010" y="0"/>
                  <a:pt x="1190" y="0"/>
                </a:cubicBezTo>
                <a:lnTo>
                  <a:pt x="20446" y="0"/>
                </a:lnTo>
                <a:close/>
                <a:moveTo>
                  <a:pt x="793" y="3609"/>
                </a:moveTo>
                <a:cubicBezTo>
                  <a:pt x="20807" y="3609"/>
                  <a:pt x="20807" y="3609"/>
                  <a:pt x="20807" y="3609"/>
                </a:cubicBezTo>
                <a:cubicBezTo>
                  <a:pt x="20807" y="1778"/>
                  <a:pt x="20807" y="1778"/>
                  <a:pt x="20807" y="1778"/>
                </a:cubicBezTo>
                <a:cubicBezTo>
                  <a:pt x="20807" y="1670"/>
                  <a:pt x="20771" y="1508"/>
                  <a:pt x="20698" y="1400"/>
                </a:cubicBezTo>
                <a:cubicBezTo>
                  <a:pt x="20626" y="1293"/>
                  <a:pt x="20518" y="1239"/>
                  <a:pt x="20446" y="1239"/>
                </a:cubicBezTo>
                <a:cubicBezTo>
                  <a:pt x="1190" y="1239"/>
                  <a:pt x="1190" y="1239"/>
                  <a:pt x="1190" y="1239"/>
                </a:cubicBezTo>
                <a:cubicBezTo>
                  <a:pt x="1082" y="1239"/>
                  <a:pt x="1010" y="1293"/>
                  <a:pt x="938" y="1400"/>
                </a:cubicBezTo>
                <a:cubicBezTo>
                  <a:pt x="829" y="1508"/>
                  <a:pt x="793" y="1670"/>
                  <a:pt x="793" y="1778"/>
                </a:cubicBezTo>
                <a:lnTo>
                  <a:pt x="793" y="3609"/>
                </a:lnTo>
                <a:close/>
                <a:moveTo>
                  <a:pt x="793" y="4794"/>
                </a:moveTo>
                <a:cubicBezTo>
                  <a:pt x="793" y="7218"/>
                  <a:pt x="793" y="7218"/>
                  <a:pt x="793" y="7218"/>
                </a:cubicBezTo>
                <a:cubicBezTo>
                  <a:pt x="20807" y="7218"/>
                  <a:pt x="20807" y="7218"/>
                  <a:pt x="20807" y="7218"/>
                </a:cubicBezTo>
                <a:cubicBezTo>
                  <a:pt x="20807" y="4794"/>
                  <a:pt x="20807" y="4794"/>
                  <a:pt x="20807" y="4794"/>
                </a:cubicBezTo>
                <a:lnTo>
                  <a:pt x="793" y="4794"/>
                </a:lnTo>
                <a:close/>
                <a:moveTo>
                  <a:pt x="20807" y="19769"/>
                </a:moveTo>
                <a:cubicBezTo>
                  <a:pt x="20807" y="8403"/>
                  <a:pt x="20807" y="8403"/>
                  <a:pt x="20807" y="8403"/>
                </a:cubicBezTo>
                <a:cubicBezTo>
                  <a:pt x="793" y="8403"/>
                  <a:pt x="793" y="8403"/>
                  <a:pt x="793" y="8403"/>
                </a:cubicBezTo>
                <a:cubicBezTo>
                  <a:pt x="793" y="19769"/>
                  <a:pt x="793" y="19769"/>
                  <a:pt x="793" y="19769"/>
                </a:cubicBezTo>
                <a:cubicBezTo>
                  <a:pt x="793" y="19876"/>
                  <a:pt x="829" y="20038"/>
                  <a:pt x="938" y="20146"/>
                </a:cubicBezTo>
                <a:cubicBezTo>
                  <a:pt x="1010" y="20253"/>
                  <a:pt x="1082" y="20307"/>
                  <a:pt x="1190" y="20307"/>
                </a:cubicBezTo>
                <a:cubicBezTo>
                  <a:pt x="20446" y="20307"/>
                  <a:pt x="20446" y="20307"/>
                  <a:pt x="20446" y="20307"/>
                </a:cubicBezTo>
                <a:cubicBezTo>
                  <a:pt x="20518" y="20307"/>
                  <a:pt x="20626" y="20253"/>
                  <a:pt x="20698" y="20146"/>
                </a:cubicBezTo>
                <a:cubicBezTo>
                  <a:pt x="20771" y="20038"/>
                  <a:pt x="20807" y="19876"/>
                  <a:pt x="20807" y="19769"/>
                </a:cubicBezTo>
                <a:close/>
                <a:moveTo>
                  <a:pt x="2416" y="13143"/>
                </a:moveTo>
                <a:cubicBezTo>
                  <a:pt x="2416" y="14328"/>
                  <a:pt x="2416" y="14328"/>
                  <a:pt x="2416" y="14328"/>
                </a:cubicBezTo>
                <a:cubicBezTo>
                  <a:pt x="7176" y="14328"/>
                  <a:pt x="7176" y="14328"/>
                  <a:pt x="7176" y="14328"/>
                </a:cubicBezTo>
                <a:cubicBezTo>
                  <a:pt x="7176" y="13143"/>
                  <a:pt x="7176" y="13143"/>
                  <a:pt x="7176" y="13143"/>
                </a:cubicBezTo>
                <a:lnTo>
                  <a:pt x="2416" y="13143"/>
                </a:lnTo>
                <a:close/>
                <a:moveTo>
                  <a:pt x="2416" y="16752"/>
                </a:moveTo>
                <a:cubicBezTo>
                  <a:pt x="2416" y="17937"/>
                  <a:pt x="2416" y="17937"/>
                  <a:pt x="2416" y="17937"/>
                </a:cubicBezTo>
                <a:cubicBezTo>
                  <a:pt x="10385" y="17937"/>
                  <a:pt x="10385" y="17937"/>
                  <a:pt x="10385" y="17937"/>
                </a:cubicBezTo>
                <a:cubicBezTo>
                  <a:pt x="10385" y="16752"/>
                  <a:pt x="10385" y="16752"/>
                  <a:pt x="10385" y="16752"/>
                </a:cubicBezTo>
                <a:lnTo>
                  <a:pt x="2416" y="16752"/>
                </a:lnTo>
                <a:close/>
                <a:moveTo>
                  <a:pt x="16804" y="17937"/>
                </a:moveTo>
                <a:cubicBezTo>
                  <a:pt x="16588" y="17937"/>
                  <a:pt x="16407" y="17829"/>
                  <a:pt x="16263" y="17614"/>
                </a:cubicBezTo>
                <a:cubicBezTo>
                  <a:pt x="16083" y="17399"/>
                  <a:pt x="16011" y="17129"/>
                  <a:pt x="16011" y="16806"/>
                </a:cubicBezTo>
                <a:cubicBezTo>
                  <a:pt x="16011" y="16752"/>
                  <a:pt x="16011" y="16752"/>
                  <a:pt x="16011" y="16752"/>
                </a:cubicBezTo>
                <a:cubicBezTo>
                  <a:pt x="16011" y="16429"/>
                  <a:pt x="16083" y="16106"/>
                  <a:pt x="16263" y="15890"/>
                </a:cubicBezTo>
                <a:cubicBezTo>
                  <a:pt x="16407" y="15675"/>
                  <a:pt x="16588" y="15567"/>
                  <a:pt x="16804" y="15567"/>
                </a:cubicBezTo>
                <a:cubicBezTo>
                  <a:pt x="18427" y="15567"/>
                  <a:pt x="18427" y="15567"/>
                  <a:pt x="18427" y="15567"/>
                </a:cubicBezTo>
                <a:cubicBezTo>
                  <a:pt x="18643" y="15567"/>
                  <a:pt x="18823" y="15675"/>
                  <a:pt x="18968" y="15890"/>
                </a:cubicBezTo>
                <a:cubicBezTo>
                  <a:pt x="19148" y="16106"/>
                  <a:pt x="19220" y="16429"/>
                  <a:pt x="19220" y="16752"/>
                </a:cubicBezTo>
                <a:cubicBezTo>
                  <a:pt x="19220" y="16806"/>
                  <a:pt x="19220" y="16806"/>
                  <a:pt x="19220" y="16806"/>
                </a:cubicBezTo>
                <a:cubicBezTo>
                  <a:pt x="19220" y="17129"/>
                  <a:pt x="19148" y="17399"/>
                  <a:pt x="18968" y="17614"/>
                </a:cubicBezTo>
                <a:cubicBezTo>
                  <a:pt x="18823" y="17829"/>
                  <a:pt x="18643" y="17937"/>
                  <a:pt x="18427" y="17937"/>
                </a:cubicBezTo>
                <a:lnTo>
                  <a:pt x="16804" y="17937"/>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Tree>
    <p:extLst>
      <p:ext uri="{BB962C8B-B14F-4D97-AF65-F5344CB8AC3E}">
        <p14:creationId xmlns:p14="http://schemas.microsoft.com/office/powerpoint/2010/main" val="26789194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y introduction">
    <p:spTree>
      <p:nvGrpSpPr>
        <p:cNvPr id="1" name=""/>
        <p:cNvGrpSpPr/>
        <p:nvPr/>
      </p:nvGrpSpPr>
      <p:grpSpPr>
        <a:xfrm>
          <a:off x="0" y="0"/>
          <a:ext cx="0" cy="0"/>
          <a:chOff x="0" y="0"/>
          <a:chExt cx="0" cy="0"/>
        </a:xfrm>
      </p:grpSpPr>
      <p:sp>
        <p:nvSpPr>
          <p:cNvPr id="27" name="Rounded Rectangle 26">
            <a:extLst>
              <a:ext uri="{FF2B5EF4-FFF2-40B4-BE49-F238E27FC236}">
                <a16:creationId xmlns:a16="http://schemas.microsoft.com/office/drawing/2014/main" id="{C600D3CF-0181-9645-A9C7-12AE4B576FA6}"/>
              </a:ext>
            </a:extLst>
          </p:cNvPr>
          <p:cNvSpPr/>
          <p:nvPr userDrawn="1"/>
        </p:nvSpPr>
        <p:spPr>
          <a:xfrm>
            <a:off x="2118959" y="5067856"/>
            <a:ext cx="2329542" cy="672121"/>
          </a:xfrm>
          <a:prstGeom prst="roundRect">
            <a:avLst>
              <a:gd name="adj" fmla="val 22835"/>
            </a:avLst>
          </a:prstGeom>
          <a:gradFill flip="none" rotWithShape="1">
            <a:gsLst>
              <a:gs pos="77000">
                <a:srgbClr val="3DB4D2"/>
              </a:gs>
              <a:gs pos="0">
                <a:srgbClr val="1F95D2"/>
              </a:gs>
              <a:gs pos="100000">
                <a:srgbClr val="52CAD1"/>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a:extLst>
              <a:ext uri="{FF2B5EF4-FFF2-40B4-BE49-F238E27FC236}">
                <a16:creationId xmlns:a16="http://schemas.microsoft.com/office/drawing/2014/main" id="{1D32BAAA-1E78-0949-83E0-CD1935FC2409}"/>
              </a:ext>
            </a:extLst>
          </p:cNvPr>
          <p:cNvSpPr/>
          <p:nvPr userDrawn="1"/>
        </p:nvSpPr>
        <p:spPr>
          <a:xfrm>
            <a:off x="7409417" y="5077345"/>
            <a:ext cx="2481942" cy="662632"/>
          </a:xfrm>
          <a:prstGeom prst="roundRect">
            <a:avLst>
              <a:gd name="adj" fmla="val 26262"/>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a:extLst>
              <a:ext uri="{FF2B5EF4-FFF2-40B4-BE49-F238E27FC236}">
                <a16:creationId xmlns:a16="http://schemas.microsoft.com/office/drawing/2014/main" id="{40D10906-DBF5-FF4F-B9DD-6951EDB045D8}"/>
              </a:ext>
            </a:extLst>
          </p:cNvPr>
          <p:cNvSpPr/>
          <p:nvPr userDrawn="1"/>
        </p:nvSpPr>
        <p:spPr>
          <a:xfrm>
            <a:off x="4709759" y="5077345"/>
            <a:ext cx="2438400" cy="662632"/>
          </a:xfrm>
          <a:prstGeom prst="roundRect">
            <a:avLst>
              <a:gd name="adj" fmla="val 24580"/>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11"/>
          <p:cNvSpPr>
            <a:spLocks noGrp="1"/>
          </p:cNvSpPr>
          <p:nvPr>
            <p:ph type="body" sz="quarter" idx="37" hasCustomPrompt="1"/>
          </p:nvPr>
        </p:nvSpPr>
        <p:spPr>
          <a:xfrm>
            <a:off x="2108499" y="5224412"/>
            <a:ext cx="2311344" cy="342218"/>
          </a:xfrm>
          <a:prstGeom prst="rect">
            <a:avLst/>
          </a:prstGeom>
        </p:spPr>
        <p:txBody>
          <a:bodyPr/>
          <a:lstStyle>
            <a:lvl1pPr marL="0" indent="0" algn="ctr">
              <a:lnSpc>
                <a:spcPct val="100000"/>
              </a:lnSpc>
              <a:spcBef>
                <a:spcPts val="0"/>
              </a:spcBef>
              <a:buNone/>
              <a:defRPr sz="2000" b="0" baseline="0">
                <a:solidFill>
                  <a:srgbClr val="FFFFFF"/>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ABOUT US</a:t>
            </a:r>
          </a:p>
        </p:txBody>
      </p:sp>
      <p:sp>
        <p:nvSpPr>
          <p:cNvPr id="34" name="Text Placeholder 11"/>
          <p:cNvSpPr>
            <a:spLocks noGrp="1"/>
          </p:cNvSpPr>
          <p:nvPr>
            <p:ph type="body" sz="quarter" idx="38" hasCustomPrompt="1"/>
          </p:nvPr>
        </p:nvSpPr>
        <p:spPr>
          <a:xfrm>
            <a:off x="4773287" y="5224412"/>
            <a:ext cx="2311344" cy="342218"/>
          </a:xfrm>
          <a:prstGeom prst="rect">
            <a:avLst/>
          </a:prstGeom>
        </p:spPr>
        <p:txBody>
          <a:bodyPr/>
          <a:lstStyle>
            <a:lvl1pPr marL="0" indent="0" algn="ctr">
              <a:lnSpc>
                <a:spcPct val="100000"/>
              </a:lnSpc>
              <a:spcBef>
                <a:spcPts val="0"/>
              </a:spcBef>
              <a:buNone/>
              <a:defRPr sz="2000" b="0" baseline="0">
                <a:solidFill>
                  <a:schemeClr val="tx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WHO WE ARE</a:t>
            </a:r>
          </a:p>
        </p:txBody>
      </p:sp>
      <p:sp>
        <p:nvSpPr>
          <p:cNvPr id="35" name="Text Placeholder 11"/>
          <p:cNvSpPr>
            <a:spLocks noGrp="1"/>
          </p:cNvSpPr>
          <p:nvPr>
            <p:ph type="body" sz="quarter" idx="39" hasCustomPrompt="1"/>
          </p:nvPr>
        </p:nvSpPr>
        <p:spPr>
          <a:xfrm>
            <a:off x="7494716" y="5224412"/>
            <a:ext cx="2311344" cy="342218"/>
          </a:xfrm>
          <a:prstGeom prst="rect">
            <a:avLst/>
          </a:prstGeom>
        </p:spPr>
        <p:txBody>
          <a:bodyPr/>
          <a:lstStyle>
            <a:lvl1pPr marL="0" indent="0" algn="ctr">
              <a:lnSpc>
                <a:spcPct val="100000"/>
              </a:lnSpc>
              <a:spcBef>
                <a:spcPts val="0"/>
              </a:spcBef>
              <a:buNone/>
              <a:defRPr sz="2000" b="0" baseline="0">
                <a:solidFill>
                  <a:schemeClr val="tx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WHAT WE DO</a:t>
            </a:r>
          </a:p>
        </p:txBody>
      </p:sp>
      <p:sp>
        <p:nvSpPr>
          <p:cNvPr id="37" name="Text Placeholder 11"/>
          <p:cNvSpPr>
            <a:spLocks noGrp="1"/>
          </p:cNvSpPr>
          <p:nvPr>
            <p:ph type="body" sz="quarter" idx="22" hasCustomPrompt="1"/>
          </p:nvPr>
        </p:nvSpPr>
        <p:spPr>
          <a:xfrm>
            <a:off x="2108499" y="6506302"/>
            <a:ext cx="8102895" cy="6185140"/>
          </a:xfrm>
          <a:prstGeom prst="rect">
            <a:avLst/>
          </a:prstGeom>
        </p:spPr>
        <p:txBody>
          <a:bodyPr/>
          <a:lstStyle>
            <a:lvl1pPr marL="0" indent="0" algn="just">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a:t>
            </a:r>
            <a:endParaRPr lang="sl-SI" sz="2400">
              <a:solidFill>
                <a:srgbClr val="56595B"/>
              </a:solidFill>
              <a:latin typeface="+mn-lt"/>
              <a:ea typeface="Segoe UI Symbol" charset="0"/>
              <a:cs typeface="Segoe UI Symbol" charset="0"/>
            </a:endParaRPr>
          </a:p>
          <a:p>
            <a:pPr algn="just">
              <a:lnSpc>
                <a:spcPct val="150000"/>
              </a:lnSpc>
            </a:pPr>
            <a:endParaRPr lang="sl-SI" sz="2400">
              <a:solidFill>
                <a:srgbClr val="56595B"/>
              </a:solidFill>
              <a:latin typeface="+mn-lt"/>
              <a:ea typeface="Segoe UI Symbol" charset="0"/>
              <a:cs typeface="Segoe UI Symbol" charset="0"/>
            </a:endParaRPr>
          </a:p>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There are many variations of passages </a:t>
            </a:r>
          </a:p>
        </p:txBody>
      </p:sp>
      <p:sp>
        <p:nvSpPr>
          <p:cNvPr id="38" name="Text Placeholder 86"/>
          <p:cNvSpPr>
            <a:spLocks noGrp="1"/>
          </p:cNvSpPr>
          <p:nvPr>
            <p:ph type="body" sz="quarter" idx="20" hasCustomPrompt="1"/>
          </p:nvPr>
        </p:nvSpPr>
        <p:spPr>
          <a:xfrm>
            <a:off x="2072495" y="2674892"/>
            <a:ext cx="7164796" cy="1159566"/>
          </a:xfrm>
          <a:prstGeom prst="rect">
            <a:avLst/>
          </a:prstGeom>
        </p:spPr>
        <p:txBody>
          <a:bodyPr/>
          <a:lstStyle>
            <a:lvl1pPr marL="0" indent="0" algn="l">
              <a:lnSpc>
                <a:spcPct val="100000"/>
              </a:lnSpc>
              <a:spcBef>
                <a:spcPts val="0"/>
              </a:spcBef>
              <a:buNone/>
              <a:defRPr sz="6600" b="1" spc="0" baseline="0">
                <a:solidFill>
                  <a:srgbClr val="001942"/>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dirty="0">
                <a:effectLst/>
              </a:rPr>
              <a:t>Main Title</a:t>
            </a:r>
            <a:endParaRPr lang="sl-SI" dirty="0"/>
          </a:p>
        </p:txBody>
      </p:sp>
      <p:sp>
        <p:nvSpPr>
          <p:cNvPr id="39" name="Text Placeholder 86"/>
          <p:cNvSpPr>
            <a:spLocks noGrp="1"/>
          </p:cNvSpPr>
          <p:nvPr>
            <p:ph type="body" sz="quarter" idx="24" hasCustomPrompt="1"/>
          </p:nvPr>
        </p:nvSpPr>
        <p:spPr>
          <a:xfrm>
            <a:off x="2108499" y="2106265"/>
            <a:ext cx="2664788" cy="395247"/>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40" name="Straight Connector 39"/>
          <p:cNvCxnSpPr/>
          <p:nvPr userDrawn="1"/>
        </p:nvCxnSpPr>
        <p:spPr>
          <a:xfrm>
            <a:off x="5132835" y="232229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
        <p:nvSpPr>
          <p:cNvPr id="41" name="Picture Placeholder 2"/>
          <p:cNvSpPr>
            <a:spLocks noGrp="1"/>
          </p:cNvSpPr>
          <p:nvPr>
            <p:ph type="pic" sz="quarter" idx="40" hasCustomPrompt="1"/>
          </p:nvPr>
        </p:nvSpPr>
        <p:spPr>
          <a:xfrm>
            <a:off x="13053716" y="0"/>
            <a:ext cx="11325522" cy="13717588"/>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xmlns:p14="http://schemas.microsoft.com/office/powerpoint/2010/main" val="36544721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856A7A-8FC0-0349-B91C-0EF58C0784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45526" y="6570762"/>
            <a:ext cx="4135607" cy="3432775"/>
          </a:xfrm>
          <a:prstGeom prst="rect">
            <a:avLst/>
          </a:prstGeom>
        </p:spPr>
      </p:pic>
      <p:sp>
        <p:nvSpPr>
          <p:cNvPr id="9" name="Rounded Rectangle 8">
            <a:extLst>
              <a:ext uri="{FF2B5EF4-FFF2-40B4-BE49-F238E27FC236}">
                <a16:creationId xmlns:a16="http://schemas.microsoft.com/office/drawing/2014/main" id="{9731F436-EC97-9747-BAB5-545A89A3BC45}"/>
              </a:ext>
            </a:extLst>
          </p:cNvPr>
          <p:cNvSpPr/>
          <p:nvPr userDrawn="1"/>
        </p:nvSpPr>
        <p:spPr>
          <a:xfrm>
            <a:off x="13485763" y="0"/>
            <a:ext cx="10893475" cy="13717588"/>
          </a:xfrm>
          <a:prstGeom prst="roundRect">
            <a:avLst>
              <a:gd name="adj" fmla="val 0"/>
            </a:avLst>
          </a:prstGeom>
          <a:gradFill>
            <a:gsLst>
              <a:gs pos="10000">
                <a:srgbClr val="1E94D2"/>
              </a:gs>
              <a:gs pos="100000">
                <a:srgbClr val="78CBC5"/>
              </a:gs>
            </a:gsLst>
            <a:lin ang="2700000" scaled="0"/>
          </a:gradFill>
          <a:ln>
            <a:noFill/>
          </a:ln>
          <a:effectLst>
            <a:outerShdw sx="1000" sy="1000" algn="ctr" rotWithShape="0">
              <a:srgbClr val="000000"/>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87EAA91A-F5EB-8F48-879A-5AA2AC712274}"/>
              </a:ext>
            </a:extLst>
          </p:cNvPr>
          <p:cNvSpPr/>
          <p:nvPr userDrawn="1"/>
        </p:nvSpPr>
        <p:spPr>
          <a:xfrm>
            <a:off x="11054071" y="3834458"/>
            <a:ext cx="11095858" cy="7920880"/>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4351332" y="1702960"/>
            <a:ext cx="1800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Shape 402"/>
          <p:cNvSpPr txBox="1">
            <a:spLocks/>
          </p:cNvSpPr>
          <p:nvPr userDrawn="1"/>
        </p:nvSpPr>
        <p:spPr>
          <a:xfrm>
            <a:off x="22615503" y="12475418"/>
            <a:ext cx="935411" cy="446951"/>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1pPr>
            <a:lvl2pPr marL="0" marR="0" indent="1143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2pPr>
            <a:lvl3pPr marL="0" marR="0" indent="2286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3pPr>
            <a:lvl4pPr marL="0" marR="0" indent="3429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4pPr>
            <a:lvl5pPr marL="0" marR="0" indent="4572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5pPr>
            <a:lvl6pPr marL="0" marR="0" indent="5715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6pPr>
            <a:lvl7pPr marL="0" marR="0" indent="6858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7pPr>
            <a:lvl8pPr marL="0" marR="0" indent="8001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8pPr>
            <a:lvl9pPr marL="0" marR="0" indent="9144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9pPr>
          </a:lstStyle>
          <a:p>
            <a:pPr algn="r">
              <a:defRPr/>
            </a:pPr>
            <a:fld id="{98E1E0C6-D56B-49C4-BEEA-5FD46A4DE522}" type="slidenum">
              <a:rPr lang="is-IS" sz="2700" b="1" kern="0" smtClean="0">
                <a:solidFill>
                  <a:schemeClr val="bg1"/>
                </a:solidFill>
                <a:latin typeface="+mn-lt"/>
                <a:ea typeface="Segoe UI Symbol" charset="0"/>
                <a:cs typeface="Segoe UI Symbol" charset="0"/>
              </a:rPr>
              <a:pPr algn="r">
                <a:defRPr/>
              </a:pPr>
              <a:t>‹#›</a:t>
            </a:fld>
            <a:endParaRPr lang="is-IS" sz="2700" b="1" kern="0">
              <a:solidFill>
                <a:schemeClr val="bg1"/>
              </a:solidFill>
              <a:latin typeface="+mn-lt"/>
              <a:ea typeface="Segoe UI Symbol" charset="0"/>
              <a:cs typeface="Segoe UI Symbol" charset="0"/>
            </a:endParaRPr>
          </a:p>
        </p:txBody>
      </p:sp>
      <p:sp>
        <p:nvSpPr>
          <p:cNvPr id="19" name="TextBox 18"/>
          <p:cNvSpPr txBox="1"/>
          <p:nvPr userDrawn="1"/>
        </p:nvSpPr>
        <p:spPr>
          <a:xfrm rot="16200000">
            <a:off x="20203575" y="6693710"/>
            <a:ext cx="6694678" cy="400110"/>
          </a:xfrm>
          <a:prstGeom prst="rect">
            <a:avLst/>
          </a:prstGeom>
          <a:noFill/>
        </p:spPr>
        <p:txBody>
          <a:bodyPr wrap="square" rtlCol="0">
            <a:spAutoFit/>
          </a:bodyPr>
          <a:lstStyle/>
          <a:p>
            <a:pPr marL="0" marR="0" indent="0" algn="ctr" defTabSz="2176766" rtl="0" eaLnBrk="1" fontAlgn="auto" latinLnBrk="0" hangingPunct="1">
              <a:lnSpc>
                <a:spcPct val="100000"/>
              </a:lnSpc>
              <a:spcBef>
                <a:spcPts val="0"/>
              </a:spcBef>
              <a:spcAft>
                <a:spcPts val="0"/>
              </a:spcAft>
              <a:buClrTx/>
              <a:buSzTx/>
              <a:buFontTx/>
              <a:buNone/>
              <a:tabLst/>
              <a:defRPr/>
            </a:pPr>
            <a:r>
              <a:rPr lang="en-US" sz="3000" b="1" i="0" u="none" strike="noStrike" kern="1200" spc="700" baseline="30000" dirty="0">
                <a:solidFill>
                  <a:schemeClr val="bg1"/>
                </a:solidFill>
                <a:latin typeface="+mn-lt"/>
                <a:ea typeface="Segoe UI Symbol" charset="0"/>
                <a:cs typeface="Segoe UI Symbol" charset="0"/>
              </a:rPr>
              <a:t>@ADACTA</a:t>
            </a:r>
          </a:p>
        </p:txBody>
      </p:sp>
      <p:sp>
        <p:nvSpPr>
          <p:cNvPr id="20" name="Text Placeholder 86"/>
          <p:cNvSpPr>
            <a:spLocks noGrp="1"/>
          </p:cNvSpPr>
          <p:nvPr>
            <p:ph type="body" sz="quarter" idx="19" hasCustomPrompt="1"/>
          </p:nvPr>
        </p:nvSpPr>
        <p:spPr>
          <a:xfrm>
            <a:off x="2388022" y="4200588"/>
            <a:ext cx="6311826" cy="3232262"/>
          </a:xfrm>
          <a:prstGeom prst="rect">
            <a:avLst/>
          </a:prstGeom>
        </p:spPr>
        <p:txBody>
          <a:bodyPr/>
          <a:lstStyle>
            <a:lvl1pPr marL="0" indent="0" algn="l">
              <a:lnSpc>
                <a:spcPct val="100000"/>
              </a:lnSpc>
              <a:spcBef>
                <a:spcPts val="0"/>
              </a:spcBef>
              <a:buNone/>
              <a:defRPr sz="6600" b="1" spc="0" baseline="0">
                <a:solidFill>
                  <a:srgbClr val="000000"/>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sl-SI"/>
              <a:t>Quote</a:t>
            </a:r>
          </a:p>
        </p:txBody>
      </p:sp>
      <p:pic>
        <p:nvPicPr>
          <p:cNvPr id="28" name="Picture 27">
            <a:extLst>
              <a:ext uri="{FF2B5EF4-FFF2-40B4-BE49-F238E27FC236}">
                <a16:creationId xmlns:a16="http://schemas.microsoft.com/office/drawing/2014/main" id="{FF2BF9B3-550C-374B-83FC-9E2D5E6AE6F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11781" y="-342006"/>
            <a:ext cx="3488055" cy="2754338"/>
          </a:xfrm>
          <a:prstGeom prst="rect">
            <a:avLst/>
          </a:prstGeom>
        </p:spPr>
      </p:pic>
      <p:sp>
        <p:nvSpPr>
          <p:cNvPr id="24" name="Text Placeholder 86"/>
          <p:cNvSpPr>
            <a:spLocks noGrp="1"/>
          </p:cNvSpPr>
          <p:nvPr>
            <p:ph type="body" sz="quarter" idx="24" hasCustomPrompt="1"/>
          </p:nvPr>
        </p:nvSpPr>
        <p:spPr>
          <a:xfrm>
            <a:off x="2404087" y="3366405"/>
            <a:ext cx="2728748" cy="468021"/>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sp>
        <p:nvSpPr>
          <p:cNvPr id="26" name="Text Placeholder 11"/>
          <p:cNvSpPr>
            <a:spLocks noGrp="1"/>
          </p:cNvSpPr>
          <p:nvPr>
            <p:ph type="body" sz="quarter" idx="58" hasCustomPrompt="1"/>
          </p:nvPr>
        </p:nvSpPr>
        <p:spPr>
          <a:xfrm>
            <a:off x="11973595" y="6181594"/>
            <a:ext cx="8654437" cy="4059510"/>
          </a:xfrm>
          <a:prstGeom prst="rect">
            <a:avLst/>
          </a:prstGeom>
        </p:spPr>
        <p:txBody>
          <a:bodyPr/>
          <a:lstStyle>
            <a:lvl1pPr marL="0" marR="0" indent="0" algn="l" defTabSz="1828251" rtl="0" eaLnBrk="1" fontAlgn="auto" latinLnBrk="0" hangingPunct="1">
              <a:lnSpc>
                <a:spcPct val="150000"/>
              </a:lnSpc>
              <a:spcBef>
                <a:spcPts val="2000"/>
              </a:spcBef>
              <a:spcAft>
                <a:spcPts val="0"/>
              </a:spcAft>
              <a:buClrTx/>
              <a:buSzTx/>
              <a:buFont typeface="Arial" charset="0"/>
              <a:buNone/>
              <a:tabLst/>
              <a:defRPr sz="28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marL="0" marR="0" lvl="0" indent="0" algn="l" defTabSz="1828251" rtl="0" eaLnBrk="1" fontAlgn="auto" latinLnBrk="0" hangingPunct="1">
              <a:lnSpc>
                <a:spcPct val="150000"/>
              </a:lnSpc>
              <a:spcBef>
                <a:spcPts val="2000"/>
              </a:spcBef>
              <a:spcAft>
                <a:spcPts val="0"/>
              </a:spcAft>
              <a:buClrTx/>
              <a:buSzTx/>
              <a:buFont typeface="Arial" charset="0"/>
              <a:buNone/>
              <a:tabLst/>
              <a:defRPr/>
            </a:pPr>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sl-SI"/>
              <a:t>.</a:t>
            </a:r>
            <a:r>
              <a:rPr lang="en-US"/>
              <a:t> 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a:p>
            <a:pPr lvl="0"/>
            <a:endParaRPr lang="en-US"/>
          </a:p>
        </p:txBody>
      </p:sp>
      <p:sp>
        <p:nvSpPr>
          <p:cNvPr id="29" name="Text Placeholder 86"/>
          <p:cNvSpPr>
            <a:spLocks noGrp="1"/>
          </p:cNvSpPr>
          <p:nvPr>
            <p:ph type="body" sz="quarter" idx="57" hasCustomPrompt="1"/>
          </p:nvPr>
        </p:nvSpPr>
        <p:spPr>
          <a:xfrm>
            <a:off x="11901587" y="4887528"/>
            <a:ext cx="5168081" cy="728687"/>
          </a:xfrm>
          <a:prstGeom prst="rect">
            <a:avLst/>
          </a:prstGeom>
        </p:spPr>
        <p:txBody>
          <a:bodyPr/>
          <a:lstStyle>
            <a:lvl1pPr marL="0" indent="0" algn="l">
              <a:lnSpc>
                <a:spcPct val="100000"/>
              </a:lnSpc>
              <a:spcBef>
                <a:spcPts val="0"/>
              </a:spcBef>
              <a:buNone/>
              <a:defRPr sz="36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triglav</a:t>
            </a:r>
            <a:endParaRPr lang="en-US"/>
          </a:p>
        </p:txBody>
      </p:sp>
      <p:cxnSp>
        <p:nvCxnSpPr>
          <p:cNvPr id="15" name="Straight Connector 14">
            <a:extLst>
              <a:ext uri="{FF2B5EF4-FFF2-40B4-BE49-F238E27FC236}">
                <a16:creationId xmlns:a16="http://schemas.microsoft.com/office/drawing/2014/main" id="{D9D8C939-56B9-4721-A723-8A4657B4A880}"/>
              </a:ext>
            </a:extLst>
          </p:cNvPr>
          <p:cNvCxnSpPr/>
          <p:nvPr userDrawn="1"/>
        </p:nvCxnSpPr>
        <p:spPr>
          <a:xfrm>
            <a:off x="7475712" y="3474418"/>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11433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Logotyes">
    <p:spTree>
      <p:nvGrpSpPr>
        <p:cNvPr id="1" name=""/>
        <p:cNvGrpSpPr/>
        <p:nvPr/>
      </p:nvGrpSpPr>
      <p:grpSpPr>
        <a:xfrm>
          <a:off x="0" y="0"/>
          <a:ext cx="0" cy="0"/>
          <a:chOff x="0" y="0"/>
          <a:chExt cx="0" cy="0"/>
        </a:xfrm>
      </p:grpSpPr>
      <p:cxnSp>
        <p:nvCxnSpPr>
          <p:cNvPr id="13" name="Straight Connector 12"/>
          <p:cNvCxnSpPr>
            <a:cxnSpLocks/>
          </p:cNvCxnSpPr>
          <p:nvPr userDrawn="1"/>
        </p:nvCxnSpPr>
        <p:spPr>
          <a:xfrm>
            <a:off x="16294075" y="2543445"/>
            <a:ext cx="0" cy="91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 Placeholder 11"/>
          <p:cNvSpPr>
            <a:spLocks noGrp="1"/>
          </p:cNvSpPr>
          <p:nvPr>
            <p:ph type="body" sz="quarter" idx="37" hasCustomPrompt="1"/>
          </p:nvPr>
        </p:nvSpPr>
        <p:spPr>
          <a:xfrm>
            <a:off x="2108499" y="5397453"/>
            <a:ext cx="5838745" cy="7149973"/>
          </a:xfrm>
          <a:prstGeom prst="rect">
            <a:avLst/>
          </a:prstGeom>
        </p:spPr>
        <p:txBody>
          <a:bodyPr/>
          <a:lstStyle>
            <a:lvl1pPr marL="0" marR="0" indent="0" algn="l" defTabSz="1828251" rtl="0" eaLnBrk="1" fontAlgn="auto" latinLnBrk="0" hangingPunct="1">
              <a:lnSpc>
                <a:spcPct val="150000"/>
              </a:lnSpc>
              <a:spcBef>
                <a:spcPts val="2000"/>
              </a:spcBef>
              <a:spcAft>
                <a:spcPts val="0"/>
              </a:spcAft>
              <a:buClrTx/>
              <a:buSzTx/>
              <a:buFont typeface="Arial" charset="0"/>
              <a:buNone/>
              <a:tabLst/>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r>
              <a:rPr lang="en-US"/>
              <a:t> </a:t>
            </a:r>
            <a:r>
              <a:rPr lang="en-US" err="1"/>
              <a:t>quatio</a:t>
            </a:r>
            <a:r>
              <a:rPr lang="en-US"/>
              <a:t> </a:t>
            </a:r>
            <a:r>
              <a:rPr lang="en-US" err="1"/>
              <a:t>mos</a:t>
            </a:r>
            <a:r>
              <a:rPr lang="en-US"/>
              <a:t> </a:t>
            </a:r>
            <a:r>
              <a:rPr lang="en-US" err="1"/>
              <a:t>vit</a:t>
            </a:r>
            <a:r>
              <a:rPr lang="en-US"/>
              <a:t> </a:t>
            </a:r>
            <a:r>
              <a:rPr lang="en-US" err="1"/>
              <a:t>atur</a:t>
            </a:r>
            <a:r>
              <a:rPr lang="en-US"/>
              <a:t> </a:t>
            </a:r>
            <a:r>
              <a:rPr lang="en-US" err="1"/>
              <a:t>seque</a:t>
            </a:r>
            <a:r>
              <a:rPr lang="en-US"/>
              <a:t> et </a:t>
            </a:r>
            <a:r>
              <a:rPr lang="en-US" err="1"/>
              <a:t>accusci</a:t>
            </a:r>
            <a:r>
              <a:rPr lang="en-US"/>
              <a:t> </a:t>
            </a:r>
            <a:r>
              <a:rPr lang="en-US" err="1"/>
              <a:t>issitiusam</a:t>
            </a:r>
            <a:endParaRPr lang="sl-SI"/>
          </a:p>
          <a:p>
            <a:pPr lvl="0"/>
            <a:endParaRPr lang="sl-SI"/>
          </a:p>
          <a:p>
            <a:pPr marL="0" marR="0" lvl="0" indent="0" algn="l" defTabSz="1828251" rtl="0" eaLnBrk="1" fontAlgn="auto" latinLnBrk="0" hangingPunct="1">
              <a:lnSpc>
                <a:spcPct val="150000"/>
              </a:lnSpc>
              <a:spcBef>
                <a:spcPts val="2000"/>
              </a:spcBef>
              <a:spcAft>
                <a:spcPts val="0"/>
              </a:spcAft>
              <a:buClrTx/>
              <a:buSzTx/>
              <a:buFont typeface="Arial" charset="0"/>
              <a:buNone/>
              <a:tabLst/>
              <a:defRPr/>
            </a:pP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r>
              <a:rPr lang="en-US"/>
              <a:t> </a:t>
            </a:r>
            <a:r>
              <a:rPr lang="en-US" err="1"/>
              <a:t>quatio</a:t>
            </a:r>
            <a:r>
              <a:rPr lang="en-US"/>
              <a:t> </a:t>
            </a:r>
            <a:r>
              <a:rPr lang="en-US" err="1"/>
              <a:t>mos</a:t>
            </a:r>
            <a:r>
              <a:rPr lang="en-US"/>
              <a:t> </a:t>
            </a:r>
            <a:r>
              <a:rPr lang="en-US" err="1"/>
              <a:t>vit</a:t>
            </a:r>
            <a:r>
              <a:rPr lang="en-US"/>
              <a:t> </a:t>
            </a:r>
            <a:r>
              <a:rPr lang="en-US" err="1"/>
              <a:t>atur</a:t>
            </a:r>
            <a:r>
              <a:rPr lang="en-US"/>
              <a:t> </a:t>
            </a:r>
            <a:r>
              <a:rPr lang="en-US" err="1"/>
              <a:t>seque</a:t>
            </a:r>
            <a:r>
              <a:rPr lang="en-US"/>
              <a:t> et </a:t>
            </a:r>
            <a:r>
              <a:rPr lang="en-US" err="1"/>
              <a:t>accusci</a:t>
            </a:r>
            <a:r>
              <a:rPr lang="en-US"/>
              <a:t> </a:t>
            </a:r>
            <a:r>
              <a:rPr lang="en-US" err="1"/>
              <a:t>issitiusam</a:t>
            </a:r>
            <a:endParaRPr lang="en-US"/>
          </a:p>
          <a:p>
            <a:pPr lvl="0"/>
            <a:endParaRPr lang="en-US"/>
          </a:p>
        </p:txBody>
      </p:sp>
      <p:sp>
        <p:nvSpPr>
          <p:cNvPr id="32" name="Text Placeholder 86"/>
          <p:cNvSpPr>
            <a:spLocks noGrp="1"/>
          </p:cNvSpPr>
          <p:nvPr>
            <p:ph type="body" sz="quarter" idx="32" hasCustomPrompt="1"/>
          </p:nvPr>
        </p:nvSpPr>
        <p:spPr>
          <a:xfrm>
            <a:off x="2144503" y="2674892"/>
            <a:ext cx="7164796" cy="1879646"/>
          </a:xfrm>
          <a:prstGeom prst="rect">
            <a:avLst/>
          </a:prstGeom>
        </p:spPr>
        <p:txBody>
          <a:bodyPr/>
          <a:lstStyle>
            <a:lvl1pPr marL="0" indent="0" algn="l">
              <a:lnSpc>
                <a:spcPct val="100000"/>
              </a:lnSpc>
              <a:spcBef>
                <a:spcPts val="0"/>
              </a:spcBef>
              <a:buNone/>
              <a:defRPr sz="6600" b="1" spc="0" baseline="0">
                <a:solidFill>
                  <a:srgbClr val="000000"/>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33" name="Text Placeholder 86"/>
          <p:cNvSpPr>
            <a:spLocks noGrp="1"/>
          </p:cNvSpPr>
          <p:nvPr>
            <p:ph type="body" sz="quarter" idx="24" hasCustomPrompt="1"/>
          </p:nvPr>
        </p:nvSpPr>
        <p:spPr>
          <a:xfrm>
            <a:off x="2108499" y="2106265"/>
            <a:ext cx="2736304" cy="437153"/>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34" name="Straight Connector 33"/>
          <p:cNvCxnSpPr/>
          <p:nvPr userDrawn="1"/>
        </p:nvCxnSpPr>
        <p:spPr>
          <a:xfrm>
            <a:off x="4988819" y="232229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0BF03EF-3608-4908-B5F3-4D549BD2E2AF}"/>
              </a:ext>
            </a:extLst>
          </p:cNvPr>
          <p:cNvCxnSpPr>
            <a:cxnSpLocks/>
          </p:cNvCxnSpPr>
          <p:nvPr userDrawn="1"/>
        </p:nvCxnSpPr>
        <p:spPr>
          <a:xfrm>
            <a:off x="13125723" y="2543445"/>
            <a:ext cx="0" cy="91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userDrawn="1"/>
        </p:nvCxnSpPr>
        <p:spPr>
          <a:xfrm>
            <a:off x="9977037" y="9399229"/>
            <a:ext cx="125013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DF5518C-C480-4CDB-B902-D05D99F28960}"/>
              </a:ext>
            </a:extLst>
          </p:cNvPr>
          <p:cNvCxnSpPr>
            <a:cxnSpLocks/>
          </p:cNvCxnSpPr>
          <p:nvPr userDrawn="1"/>
        </p:nvCxnSpPr>
        <p:spPr>
          <a:xfrm>
            <a:off x="19462427" y="2543445"/>
            <a:ext cx="0" cy="91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6526914-08B3-49A8-9462-DCF0F3CC79AE}"/>
              </a:ext>
            </a:extLst>
          </p:cNvPr>
          <p:cNvCxnSpPr>
            <a:cxnSpLocks/>
          </p:cNvCxnSpPr>
          <p:nvPr userDrawn="1"/>
        </p:nvCxnSpPr>
        <p:spPr>
          <a:xfrm>
            <a:off x="9824637" y="7126737"/>
            <a:ext cx="126537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p:cNvCxnSpPr>
          <p:nvPr userDrawn="1"/>
        </p:nvCxnSpPr>
        <p:spPr>
          <a:xfrm>
            <a:off x="9967204" y="4842570"/>
            <a:ext cx="126537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8518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mputer_4_facts">
    <p:spTree>
      <p:nvGrpSpPr>
        <p:cNvPr id="1" name=""/>
        <p:cNvGrpSpPr/>
        <p:nvPr/>
      </p:nvGrpSpPr>
      <p:grpSpPr>
        <a:xfrm>
          <a:off x="0" y="0"/>
          <a:ext cx="0" cy="0"/>
          <a:chOff x="0" y="0"/>
          <a:chExt cx="0" cy="0"/>
        </a:xfrm>
      </p:grpSpPr>
      <p:sp>
        <p:nvSpPr>
          <p:cNvPr id="13" name="Picture Placeholder 2"/>
          <p:cNvSpPr>
            <a:spLocks noGrp="1"/>
          </p:cNvSpPr>
          <p:nvPr>
            <p:ph type="pic" sz="quarter" idx="12" hasCustomPrompt="1"/>
          </p:nvPr>
        </p:nvSpPr>
        <p:spPr>
          <a:xfrm>
            <a:off x="8229179" y="4844634"/>
            <a:ext cx="8053126" cy="4880934"/>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pic>
        <p:nvPicPr>
          <p:cNvPr id="12" name="Picture 2" descr="C:\Users\nika\Desktop\devices2.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772795" y="3145607"/>
            <a:ext cx="14296480" cy="9793088"/>
          </a:xfrm>
          <a:prstGeom prst="rect">
            <a:avLst/>
          </a:prstGeom>
          <a:noFill/>
          <a:extLst>
            <a:ext uri="{909E8E84-426E-40DD-AFC4-6F175D3DCCD1}">
              <a14:hiddenFill xmlns:a14="http://schemas.microsoft.com/office/drawing/2010/main">
                <a:solidFill>
                  <a:srgbClr val="FFFFFF"/>
                </a:solidFill>
              </a14:hiddenFill>
            </a:ext>
          </a:extLst>
        </p:spPr>
      </p:pic>
      <p:sp>
        <p:nvSpPr>
          <p:cNvPr id="43" name="Shape 3895"/>
          <p:cNvSpPr/>
          <p:nvPr userDrawn="1"/>
        </p:nvSpPr>
        <p:spPr>
          <a:xfrm>
            <a:off x="4017010" y="8028787"/>
            <a:ext cx="1372632" cy="1089213"/>
          </a:xfrm>
          <a:custGeom>
            <a:avLst/>
            <a:gdLst/>
            <a:ahLst/>
            <a:cxnLst>
              <a:cxn ang="0">
                <a:pos x="wd2" y="hd2"/>
              </a:cxn>
              <a:cxn ang="5400000">
                <a:pos x="wd2" y="hd2"/>
              </a:cxn>
              <a:cxn ang="10800000">
                <a:pos x="wd2" y="hd2"/>
              </a:cxn>
              <a:cxn ang="16200000">
                <a:pos x="wd2" y="hd2"/>
              </a:cxn>
            </a:cxnLst>
            <a:rect l="0" t="0" r="r" b="b"/>
            <a:pathLst>
              <a:path w="21600" h="21600" extrusionOk="0">
                <a:moveTo>
                  <a:pt x="21600" y="6612"/>
                </a:moveTo>
                <a:lnTo>
                  <a:pt x="17053" y="10029"/>
                </a:lnTo>
                <a:lnTo>
                  <a:pt x="17053" y="21600"/>
                </a:lnTo>
                <a:lnTo>
                  <a:pt x="4460" y="21600"/>
                </a:lnTo>
                <a:lnTo>
                  <a:pt x="4460" y="10029"/>
                </a:lnTo>
                <a:lnTo>
                  <a:pt x="2274" y="8376"/>
                </a:lnTo>
                <a:lnTo>
                  <a:pt x="2274" y="17853"/>
                </a:lnTo>
                <a:lnTo>
                  <a:pt x="1487" y="17853"/>
                </a:lnTo>
                <a:lnTo>
                  <a:pt x="1487" y="7824"/>
                </a:lnTo>
                <a:lnTo>
                  <a:pt x="0" y="6612"/>
                </a:lnTo>
                <a:lnTo>
                  <a:pt x="10756" y="0"/>
                </a:lnTo>
                <a:lnTo>
                  <a:pt x="21600" y="6612"/>
                </a:lnTo>
                <a:close/>
                <a:moveTo>
                  <a:pt x="10756" y="1102"/>
                </a:moveTo>
                <a:lnTo>
                  <a:pt x="1574" y="6722"/>
                </a:lnTo>
                <a:lnTo>
                  <a:pt x="10756" y="13776"/>
                </a:lnTo>
                <a:lnTo>
                  <a:pt x="20026" y="6722"/>
                </a:lnTo>
                <a:lnTo>
                  <a:pt x="10756" y="1102"/>
                </a:lnTo>
                <a:close/>
                <a:moveTo>
                  <a:pt x="16353" y="20718"/>
                </a:moveTo>
                <a:lnTo>
                  <a:pt x="16353" y="10580"/>
                </a:lnTo>
                <a:lnTo>
                  <a:pt x="10756" y="14878"/>
                </a:lnTo>
                <a:lnTo>
                  <a:pt x="5247" y="10580"/>
                </a:lnTo>
                <a:lnTo>
                  <a:pt x="5247" y="20718"/>
                </a:lnTo>
                <a:lnTo>
                  <a:pt x="16353" y="2071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46" name="Shape 3925"/>
          <p:cNvSpPr/>
          <p:nvPr userDrawn="1"/>
        </p:nvSpPr>
        <p:spPr>
          <a:xfrm>
            <a:off x="4136491" y="3762450"/>
            <a:ext cx="1133670" cy="9891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5533"/>
                </a:lnTo>
                <a:lnTo>
                  <a:pt x="14294" y="15533"/>
                </a:lnTo>
                <a:lnTo>
                  <a:pt x="18953" y="21600"/>
                </a:lnTo>
                <a:lnTo>
                  <a:pt x="2647" y="21600"/>
                </a:lnTo>
                <a:lnTo>
                  <a:pt x="7306" y="15533"/>
                </a:lnTo>
                <a:lnTo>
                  <a:pt x="0" y="15533"/>
                </a:lnTo>
                <a:lnTo>
                  <a:pt x="0" y="0"/>
                </a:lnTo>
                <a:lnTo>
                  <a:pt x="21600" y="0"/>
                </a:lnTo>
                <a:close/>
                <a:moveTo>
                  <a:pt x="20753" y="14440"/>
                </a:moveTo>
                <a:lnTo>
                  <a:pt x="20753" y="1092"/>
                </a:lnTo>
                <a:lnTo>
                  <a:pt x="953" y="1092"/>
                </a:lnTo>
                <a:lnTo>
                  <a:pt x="953" y="14440"/>
                </a:lnTo>
                <a:lnTo>
                  <a:pt x="8153" y="14440"/>
                </a:lnTo>
                <a:lnTo>
                  <a:pt x="10800" y="10800"/>
                </a:lnTo>
                <a:lnTo>
                  <a:pt x="13447" y="14440"/>
                </a:lnTo>
                <a:lnTo>
                  <a:pt x="20753" y="14440"/>
                </a:lnTo>
                <a:close/>
                <a:moveTo>
                  <a:pt x="4765" y="20629"/>
                </a:moveTo>
                <a:lnTo>
                  <a:pt x="16941" y="20629"/>
                </a:lnTo>
                <a:lnTo>
                  <a:pt x="10800" y="12378"/>
                </a:lnTo>
                <a:lnTo>
                  <a:pt x="4765" y="20629"/>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6" name="Text Placeholder 86"/>
          <p:cNvSpPr>
            <a:spLocks noGrp="1"/>
          </p:cNvSpPr>
          <p:nvPr>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600" b="1" spc="0" baseline="0">
                <a:solidFill>
                  <a:srgbClr val="000000"/>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sl-SI"/>
              <a:t>Main Title</a:t>
            </a:r>
          </a:p>
        </p:txBody>
      </p:sp>
      <p:sp>
        <p:nvSpPr>
          <p:cNvPr id="27" name="Text Placeholder 86"/>
          <p:cNvSpPr>
            <a:spLocks noGrp="1"/>
          </p:cNvSpPr>
          <p:nvPr>
            <p:ph type="body" sz="quarter" idx="24" hasCustomPrompt="1"/>
          </p:nvPr>
        </p:nvSpPr>
        <p:spPr>
          <a:xfrm>
            <a:off x="10171028" y="1386185"/>
            <a:ext cx="2738671" cy="442579"/>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28" name="Straight Connector 27"/>
          <p:cNvCxnSpPr/>
          <p:nvPr userDrawn="1"/>
        </p:nvCxnSpPr>
        <p:spPr>
          <a:xfrm>
            <a:off x="12765683" y="160221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
        <p:nvSpPr>
          <p:cNvPr id="29" name="Text Placeholder 11"/>
          <p:cNvSpPr>
            <a:spLocks noGrp="1"/>
          </p:cNvSpPr>
          <p:nvPr>
            <p:ph type="body" sz="quarter" idx="22" hasCustomPrompt="1"/>
          </p:nvPr>
        </p:nvSpPr>
        <p:spPr>
          <a:xfrm>
            <a:off x="2507082" y="6091204"/>
            <a:ext cx="4392488" cy="2007294"/>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endParaRPr lang="en-US"/>
          </a:p>
        </p:txBody>
      </p:sp>
      <p:sp>
        <p:nvSpPr>
          <p:cNvPr id="30" name="Text Placeholder 86"/>
          <p:cNvSpPr>
            <a:spLocks noGrp="1"/>
          </p:cNvSpPr>
          <p:nvPr>
            <p:ph type="body" sz="quarter" idx="56" hasCustomPrompt="1"/>
          </p:nvPr>
        </p:nvSpPr>
        <p:spPr>
          <a:xfrm>
            <a:off x="2507082" y="5362516"/>
            <a:ext cx="4392488" cy="728687"/>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1" name="Text Placeholder 11"/>
          <p:cNvSpPr>
            <a:spLocks noGrp="1"/>
          </p:cNvSpPr>
          <p:nvPr>
            <p:ph type="body" sz="quarter" idx="57" hasCustomPrompt="1"/>
          </p:nvPr>
        </p:nvSpPr>
        <p:spPr>
          <a:xfrm>
            <a:off x="2507082" y="10288220"/>
            <a:ext cx="4392488" cy="2007294"/>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endParaRPr lang="en-US"/>
          </a:p>
        </p:txBody>
      </p:sp>
      <p:sp>
        <p:nvSpPr>
          <p:cNvPr id="32" name="Text Placeholder 86"/>
          <p:cNvSpPr>
            <a:spLocks noGrp="1"/>
          </p:cNvSpPr>
          <p:nvPr>
            <p:ph type="body" sz="quarter" idx="58" hasCustomPrompt="1"/>
          </p:nvPr>
        </p:nvSpPr>
        <p:spPr>
          <a:xfrm>
            <a:off x="2507082" y="9559532"/>
            <a:ext cx="4392488" cy="728687"/>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3" name="Shape 3895"/>
          <p:cNvSpPr/>
          <p:nvPr userDrawn="1"/>
        </p:nvSpPr>
        <p:spPr>
          <a:xfrm>
            <a:off x="19028139" y="8028787"/>
            <a:ext cx="1372632" cy="1089213"/>
          </a:xfrm>
          <a:custGeom>
            <a:avLst/>
            <a:gdLst/>
            <a:ahLst/>
            <a:cxnLst>
              <a:cxn ang="0">
                <a:pos x="wd2" y="hd2"/>
              </a:cxn>
              <a:cxn ang="5400000">
                <a:pos x="wd2" y="hd2"/>
              </a:cxn>
              <a:cxn ang="10800000">
                <a:pos x="wd2" y="hd2"/>
              </a:cxn>
              <a:cxn ang="16200000">
                <a:pos x="wd2" y="hd2"/>
              </a:cxn>
            </a:cxnLst>
            <a:rect l="0" t="0" r="r" b="b"/>
            <a:pathLst>
              <a:path w="21600" h="21600" extrusionOk="0">
                <a:moveTo>
                  <a:pt x="21600" y="6612"/>
                </a:moveTo>
                <a:lnTo>
                  <a:pt x="17053" y="10029"/>
                </a:lnTo>
                <a:lnTo>
                  <a:pt x="17053" y="21600"/>
                </a:lnTo>
                <a:lnTo>
                  <a:pt x="4460" y="21600"/>
                </a:lnTo>
                <a:lnTo>
                  <a:pt x="4460" y="10029"/>
                </a:lnTo>
                <a:lnTo>
                  <a:pt x="2274" y="8376"/>
                </a:lnTo>
                <a:lnTo>
                  <a:pt x="2274" y="17853"/>
                </a:lnTo>
                <a:lnTo>
                  <a:pt x="1487" y="17853"/>
                </a:lnTo>
                <a:lnTo>
                  <a:pt x="1487" y="7824"/>
                </a:lnTo>
                <a:lnTo>
                  <a:pt x="0" y="6612"/>
                </a:lnTo>
                <a:lnTo>
                  <a:pt x="10756" y="0"/>
                </a:lnTo>
                <a:lnTo>
                  <a:pt x="21600" y="6612"/>
                </a:lnTo>
                <a:close/>
                <a:moveTo>
                  <a:pt x="10756" y="1102"/>
                </a:moveTo>
                <a:lnTo>
                  <a:pt x="1574" y="6722"/>
                </a:lnTo>
                <a:lnTo>
                  <a:pt x="10756" y="13776"/>
                </a:lnTo>
                <a:lnTo>
                  <a:pt x="20026" y="6722"/>
                </a:lnTo>
                <a:lnTo>
                  <a:pt x="10756" y="1102"/>
                </a:lnTo>
                <a:close/>
                <a:moveTo>
                  <a:pt x="16353" y="20718"/>
                </a:moveTo>
                <a:lnTo>
                  <a:pt x="16353" y="10580"/>
                </a:lnTo>
                <a:lnTo>
                  <a:pt x="10756" y="14878"/>
                </a:lnTo>
                <a:lnTo>
                  <a:pt x="5247" y="10580"/>
                </a:lnTo>
                <a:lnTo>
                  <a:pt x="5247" y="20718"/>
                </a:lnTo>
                <a:lnTo>
                  <a:pt x="16353" y="2071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4" name="Shape 3925"/>
          <p:cNvSpPr/>
          <p:nvPr userDrawn="1"/>
        </p:nvSpPr>
        <p:spPr>
          <a:xfrm>
            <a:off x="19147620" y="3762450"/>
            <a:ext cx="1133670" cy="9891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5533"/>
                </a:lnTo>
                <a:lnTo>
                  <a:pt x="14294" y="15533"/>
                </a:lnTo>
                <a:lnTo>
                  <a:pt x="18953" y="21600"/>
                </a:lnTo>
                <a:lnTo>
                  <a:pt x="2647" y="21600"/>
                </a:lnTo>
                <a:lnTo>
                  <a:pt x="7306" y="15533"/>
                </a:lnTo>
                <a:lnTo>
                  <a:pt x="0" y="15533"/>
                </a:lnTo>
                <a:lnTo>
                  <a:pt x="0" y="0"/>
                </a:lnTo>
                <a:lnTo>
                  <a:pt x="21600" y="0"/>
                </a:lnTo>
                <a:close/>
                <a:moveTo>
                  <a:pt x="20753" y="14440"/>
                </a:moveTo>
                <a:lnTo>
                  <a:pt x="20753" y="1092"/>
                </a:lnTo>
                <a:lnTo>
                  <a:pt x="953" y="1092"/>
                </a:lnTo>
                <a:lnTo>
                  <a:pt x="953" y="14440"/>
                </a:lnTo>
                <a:lnTo>
                  <a:pt x="8153" y="14440"/>
                </a:lnTo>
                <a:lnTo>
                  <a:pt x="10800" y="10800"/>
                </a:lnTo>
                <a:lnTo>
                  <a:pt x="13447" y="14440"/>
                </a:lnTo>
                <a:lnTo>
                  <a:pt x="20753" y="14440"/>
                </a:lnTo>
                <a:close/>
                <a:moveTo>
                  <a:pt x="4765" y="20629"/>
                </a:moveTo>
                <a:lnTo>
                  <a:pt x="16941" y="20629"/>
                </a:lnTo>
                <a:lnTo>
                  <a:pt x="10800" y="12378"/>
                </a:lnTo>
                <a:lnTo>
                  <a:pt x="4765" y="20629"/>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5" name="Text Placeholder 11"/>
          <p:cNvSpPr>
            <a:spLocks noGrp="1"/>
          </p:cNvSpPr>
          <p:nvPr>
            <p:ph type="body" sz="quarter" idx="59" hasCustomPrompt="1"/>
          </p:nvPr>
        </p:nvSpPr>
        <p:spPr>
          <a:xfrm>
            <a:off x="17518211" y="6091204"/>
            <a:ext cx="4392488" cy="2007294"/>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endParaRPr lang="en-US"/>
          </a:p>
        </p:txBody>
      </p:sp>
      <p:sp>
        <p:nvSpPr>
          <p:cNvPr id="36" name="Text Placeholder 86"/>
          <p:cNvSpPr>
            <a:spLocks noGrp="1"/>
          </p:cNvSpPr>
          <p:nvPr>
            <p:ph type="body" sz="quarter" idx="60" hasCustomPrompt="1"/>
          </p:nvPr>
        </p:nvSpPr>
        <p:spPr>
          <a:xfrm>
            <a:off x="17518211" y="5362516"/>
            <a:ext cx="4392488" cy="728687"/>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7" name="Text Placeholder 11"/>
          <p:cNvSpPr>
            <a:spLocks noGrp="1"/>
          </p:cNvSpPr>
          <p:nvPr>
            <p:ph type="body" sz="quarter" idx="61" hasCustomPrompt="1"/>
          </p:nvPr>
        </p:nvSpPr>
        <p:spPr>
          <a:xfrm>
            <a:off x="17518211" y="10288220"/>
            <a:ext cx="4392488" cy="2007294"/>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endParaRPr lang="en-US"/>
          </a:p>
        </p:txBody>
      </p:sp>
      <p:sp>
        <p:nvSpPr>
          <p:cNvPr id="38" name="Text Placeholder 86"/>
          <p:cNvSpPr>
            <a:spLocks noGrp="1"/>
          </p:cNvSpPr>
          <p:nvPr>
            <p:ph type="body" sz="quarter" idx="62" hasCustomPrompt="1"/>
          </p:nvPr>
        </p:nvSpPr>
        <p:spPr>
          <a:xfrm>
            <a:off x="17518211" y="9559532"/>
            <a:ext cx="4392488" cy="728687"/>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47" name="Text Placeholder 11"/>
          <p:cNvSpPr>
            <a:spLocks noGrp="1"/>
          </p:cNvSpPr>
          <p:nvPr>
            <p:ph type="body" sz="quarter" idx="31" hasCustomPrompt="1"/>
          </p:nvPr>
        </p:nvSpPr>
        <p:spPr>
          <a:xfrm>
            <a:off x="3188619" y="1156854"/>
            <a:ext cx="4926774" cy="1944216"/>
          </a:xfrm>
          <a:prstGeom prst="rect">
            <a:avLst/>
          </a:prstGeom>
        </p:spPr>
        <p:txBody>
          <a:bodyPr/>
          <a:lstStyle>
            <a:lvl1pPr marL="0" indent="0" algn="ctr">
              <a:lnSpc>
                <a:spcPct val="150000"/>
              </a:lnSpc>
              <a:buNone/>
              <a:defRPr sz="2000">
                <a:solidFill>
                  <a:srgbClr val="FF0000"/>
                </a:solidFill>
                <a:latin typeface="+mn-lt"/>
              </a:defRPr>
            </a:lvl1pPr>
            <a:lvl2pPr>
              <a:defRPr sz="1467"/>
            </a:lvl2pPr>
            <a:lvl3pPr>
              <a:defRPr sz="1400"/>
            </a:lvl3pPr>
            <a:lvl4pPr>
              <a:defRPr sz="1333"/>
            </a:lvl4pPr>
            <a:lvl5pPr>
              <a:defRPr sz="1333"/>
            </a:lvl5pPr>
          </a:lstStyle>
          <a:p>
            <a:pPr lvl="0"/>
            <a:r>
              <a:rPr lang="en-US"/>
              <a:t>TO EDIT ICONS &gt; OPEN View &gt; Master Slide View</a:t>
            </a:r>
            <a:r>
              <a:rPr lang="sl-SI"/>
              <a:t> </a:t>
            </a:r>
            <a:r>
              <a:rPr lang="en-US"/>
              <a:t>&gt;</a:t>
            </a:r>
            <a:r>
              <a:rPr lang="sl-SI"/>
              <a:t> </a:t>
            </a:r>
            <a:r>
              <a:rPr lang="en-US"/>
              <a:t>Select from the icon list master slide</a:t>
            </a:r>
          </a:p>
        </p:txBody>
      </p:sp>
    </p:spTree>
    <p:extLst>
      <p:ext uri="{BB962C8B-B14F-4D97-AF65-F5344CB8AC3E}">
        <p14:creationId xmlns:p14="http://schemas.microsoft.com/office/powerpoint/2010/main" val="25956701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creen_2_facts">
    <p:spTree>
      <p:nvGrpSpPr>
        <p:cNvPr id="1" name=""/>
        <p:cNvGrpSpPr/>
        <p:nvPr/>
      </p:nvGrpSpPr>
      <p:grpSpPr>
        <a:xfrm>
          <a:off x="0" y="0"/>
          <a:ext cx="0" cy="0"/>
          <a:chOff x="0" y="0"/>
          <a:chExt cx="0" cy="0"/>
        </a:xfrm>
      </p:grpSpPr>
      <p:sp>
        <p:nvSpPr>
          <p:cNvPr id="20" name="Text Placeholder 11"/>
          <p:cNvSpPr>
            <a:spLocks noGrp="1"/>
          </p:cNvSpPr>
          <p:nvPr>
            <p:ph type="body" sz="quarter" idx="22" hasCustomPrompt="1"/>
          </p:nvPr>
        </p:nvSpPr>
        <p:spPr>
          <a:xfrm>
            <a:off x="2108499" y="5698124"/>
            <a:ext cx="8287886" cy="1689237"/>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r>
              <a:rPr lang="en-US"/>
              <a:t> </a:t>
            </a:r>
            <a:r>
              <a:rPr lang="en-US" err="1"/>
              <a:t>quatio</a:t>
            </a:r>
            <a:r>
              <a:rPr lang="en-US"/>
              <a:t> </a:t>
            </a:r>
            <a:r>
              <a:rPr lang="en-US" err="1"/>
              <a:t>mos</a:t>
            </a:r>
            <a:r>
              <a:rPr lang="en-US"/>
              <a:t> </a:t>
            </a:r>
            <a:r>
              <a:rPr lang="en-US" err="1"/>
              <a:t>vit</a:t>
            </a:r>
            <a:endParaRPr lang="en-US"/>
          </a:p>
        </p:txBody>
      </p:sp>
      <p:sp>
        <p:nvSpPr>
          <p:cNvPr id="22" name="Text Placeholder 11"/>
          <p:cNvSpPr>
            <a:spLocks noGrp="1"/>
          </p:cNvSpPr>
          <p:nvPr>
            <p:ph type="body" sz="quarter" idx="37" hasCustomPrompt="1"/>
          </p:nvPr>
        </p:nvSpPr>
        <p:spPr>
          <a:xfrm>
            <a:off x="2108499" y="9069384"/>
            <a:ext cx="8017495" cy="1600828"/>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r>
              <a:rPr lang="en-US"/>
              <a:t> </a:t>
            </a:r>
            <a:r>
              <a:rPr lang="en-US" err="1"/>
              <a:t>quatio</a:t>
            </a:r>
            <a:r>
              <a:rPr lang="en-US"/>
              <a:t> </a:t>
            </a:r>
            <a:r>
              <a:rPr lang="en-US" err="1"/>
              <a:t>mos</a:t>
            </a:r>
            <a:r>
              <a:rPr lang="en-US"/>
              <a:t> </a:t>
            </a:r>
            <a:r>
              <a:rPr lang="en-US" err="1"/>
              <a:t>vit</a:t>
            </a:r>
            <a:endParaRPr lang="en-US"/>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12465" y="3913483"/>
            <a:ext cx="13250362" cy="7943912"/>
          </a:xfrm>
          <a:prstGeom prst="rect">
            <a:avLst/>
          </a:prstGeom>
          <a:effectLst/>
        </p:spPr>
      </p:pic>
      <p:sp>
        <p:nvSpPr>
          <p:cNvPr id="10" name="Picture Placeholder 2"/>
          <p:cNvSpPr>
            <a:spLocks noGrp="1"/>
          </p:cNvSpPr>
          <p:nvPr>
            <p:ph type="pic" sz="quarter" idx="12" hasCustomPrompt="1"/>
          </p:nvPr>
        </p:nvSpPr>
        <p:spPr>
          <a:xfrm>
            <a:off x="11397531" y="4554538"/>
            <a:ext cx="10128942" cy="6288850"/>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24" name="Text Placeholder 86"/>
          <p:cNvSpPr>
            <a:spLocks noGrp="1"/>
          </p:cNvSpPr>
          <p:nvPr>
            <p:ph type="body" sz="quarter" idx="58" hasCustomPrompt="1"/>
          </p:nvPr>
        </p:nvSpPr>
        <p:spPr>
          <a:xfrm>
            <a:off x="2108499" y="4973740"/>
            <a:ext cx="5168081" cy="728687"/>
          </a:xfrm>
          <a:prstGeom prst="rect">
            <a:avLst/>
          </a:prstGeom>
        </p:spPr>
        <p:txBody>
          <a:bodyPr/>
          <a:lstStyle>
            <a:lvl1pPr marL="0" indent="0" algn="l">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25" name="Text Placeholder 86"/>
          <p:cNvSpPr>
            <a:spLocks noGrp="1"/>
          </p:cNvSpPr>
          <p:nvPr>
            <p:ph type="body" sz="quarter" idx="59" hasCustomPrompt="1"/>
          </p:nvPr>
        </p:nvSpPr>
        <p:spPr>
          <a:xfrm>
            <a:off x="2108499" y="8340697"/>
            <a:ext cx="5168081" cy="728687"/>
          </a:xfrm>
          <a:prstGeom prst="rect">
            <a:avLst/>
          </a:prstGeom>
        </p:spPr>
        <p:txBody>
          <a:bodyPr/>
          <a:lstStyle>
            <a:lvl1pPr marL="0" indent="0" algn="l">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19" name="Text Placeholder 86"/>
          <p:cNvSpPr>
            <a:spLocks noGrp="1"/>
          </p:cNvSpPr>
          <p:nvPr>
            <p:ph type="body" sz="quarter" idx="20" hasCustomPrompt="1"/>
          </p:nvPr>
        </p:nvSpPr>
        <p:spPr>
          <a:xfrm>
            <a:off x="2072495" y="2674892"/>
            <a:ext cx="7164796" cy="1159566"/>
          </a:xfrm>
          <a:prstGeom prst="rect">
            <a:avLst/>
          </a:prstGeom>
        </p:spPr>
        <p:txBody>
          <a:bodyPr/>
          <a:lstStyle>
            <a:lvl1pPr marL="0" indent="0" algn="l">
              <a:lnSpc>
                <a:spcPct val="100000"/>
              </a:lnSpc>
              <a:spcBef>
                <a:spcPts val="0"/>
              </a:spcBef>
              <a:buNone/>
              <a:defRPr sz="6600" b="1" spc="0" baseline="0">
                <a:solidFill>
                  <a:srgbClr val="000000"/>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sl-SI"/>
              <a:t>Main Title</a:t>
            </a:r>
          </a:p>
        </p:txBody>
      </p:sp>
      <p:sp>
        <p:nvSpPr>
          <p:cNvPr id="21" name="Text Placeholder 86"/>
          <p:cNvSpPr>
            <a:spLocks noGrp="1"/>
          </p:cNvSpPr>
          <p:nvPr>
            <p:ph type="body" sz="quarter" idx="24" hasCustomPrompt="1"/>
          </p:nvPr>
        </p:nvSpPr>
        <p:spPr>
          <a:xfrm>
            <a:off x="2108499" y="2106266"/>
            <a:ext cx="2808312" cy="360021"/>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spTree>
    <p:extLst>
      <p:ext uri="{BB962C8B-B14F-4D97-AF65-F5344CB8AC3E}">
        <p14:creationId xmlns:p14="http://schemas.microsoft.com/office/powerpoint/2010/main" val="42828159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 facts">
    <p:spTree>
      <p:nvGrpSpPr>
        <p:cNvPr id="1" name=""/>
        <p:cNvGrpSpPr/>
        <p:nvPr/>
      </p:nvGrpSpPr>
      <p:grpSpPr>
        <a:xfrm>
          <a:off x="0" y="0"/>
          <a:ext cx="0" cy="0"/>
          <a:chOff x="0" y="0"/>
          <a:chExt cx="0" cy="0"/>
        </a:xfrm>
      </p:grpSpPr>
      <p:sp>
        <p:nvSpPr>
          <p:cNvPr id="39" name="Text Placeholder 11"/>
          <p:cNvSpPr>
            <a:spLocks noGrp="1"/>
          </p:cNvSpPr>
          <p:nvPr>
            <p:ph type="body" sz="quarter" idx="22" hasCustomPrompt="1"/>
          </p:nvPr>
        </p:nvSpPr>
        <p:spPr>
          <a:xfrm>
            <a:off x="2111816" y="5373111"/>
            <a:ext cx="7045287" cy="1190063"/>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endParaRPr lang="en-US"/>
          </a:p>
        </p:txBody>
      </p:sp>
      <p:sp>
        <p:nvSpPr>
          <p:cNvPr id="41" name="Text Placeholder 11"/>
          <p:cNvSpPr>
            <a:spLocks noGrp="1"/>
          </p:cNvSpPr>
          <p:nvPr>
            <p:ph type="body" sz="quarter" idx="37" hasCustomPrompt="1"/>
          </p:nvPr>
        </p:nvSpPr>
        <p:spPr>
          <a:xfrm>
            <a:off x="2108499" y="7989294"/>
            <a:ext cx="6939348" cy="1206717"/>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endParaRPr lang="en-US"/>
          </a:p>
        </p:txBody>
      </p:sp>
      <p:sp>
        <p:nvSpPr>
          <p:cNvPr id="43" name="Text Placeholder 11"/>
          <p:cNvSpPr>
            <a:spLocks noGrp="1"/>
          </p:cNvSpPr>
          <p:nvPr>
            <p:ph type="body" sz="quarter" idx="39" hasCustomPrompt="1"/>
          </p:nvPr>
        </p:nvSpPr>
        <p:spPr>
          <a:xfrm>
            <a:off x="2143844" y="10620925"/>
            <a:ext cx="7048604" cy="1278429"/>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endParaRPr lang="en-US"/>
          </a:p>
        </p:txBody>
      </p:sp>
      <p:sp>
        <p:nvSpPr>
          <p:cNvPr id="20" name="Shape 2117">
            <a:extLst>
              <a:ext uri="{FF2B5EF4-FFF2-40B4-BE49-F238E27FC236}">
                <a16:creationId xmlns:a16="http://schemas.microsoft.com/office/drawing/2014/main" id="{42CC7B89-CC50-4146-9052-E62D2376BD86}"/>
              </a:ext>
            </a:extLst>
          </p:cNvPr>
          <p:cNvSpPr/>
          <p:nvPr userDrawn="1"/>
        </p:nvSpPr>
        <p:spPr>
          <a:xfrm>
            <a:off x="14477625" y="6470597"/>
            <a:ext cx="2307717" cy="4338803"/>
          </a:xfrm>
          <a:custGeom>
            <a:avLst/>
            <a:gdLst/>
            <a:ahLst/>
            <a:cxnLst>
              <a:cxn ang="0">
                <a:pos x="wd2" y="hd2"/>
              </a:cxn>
              <a:cxn ang="5400000">
                <a:pos x="wd2" y="hd2"/>
              </a:cxn>
              <a:cxn ang="10800000">
                <a:pos x="wd2" y="hd2"/>
              </a:cxn>
              <a:cxn ang="16200000">
                <a:pos x="wd2" y="hd2"/>
              </a:cxn>
            </a:cxnLst>
            <a:rect l="0" t="0" r="r" b="b"/>
            <a:pathLst>
              <a:path w="21600" h="21600" extrusionOk="0">
                <a:moveTo>
                  <a:pt x="20308" y="0"/>
                </a:moveTo>
                <a:cubicBezTo>
                  <a:pt x="14701" y="0"/>
                  <a:pt x="9624" y="1210"/>
                  <a:pt x="5949" y="3164"/>
                </a:cubicBezTo>
                <a:cubicBezTo>
                  <a:pt x="2319" y="5095"/>
                  <a:pt x="61" y="7754"/>
                  <a:pt x="6" y="10694"/>
                </a:cubicBezTo>
                <a:lnTo>
                  <a:pt x="1750" y="11487"/>
                </a:lnTo>
                <a:lnTo>
                  <a:pt x="2605" y="11097"/>
                </a:lnTo>
                <a:lnTo>
                  <a:pt x="1750" y="11489"/>
                </a:lnTo>
                <a:lnTo>
                  <a:pt x="6" y="10694"/>
                </a:lnTo>
                <a:cubicBezTo>
                  <a:pt x="6" y="10730"/>
                  <a:pt x="0" y="10765"/>
                  <a:pt x="0" y="10802"/>
                </a:cubicBezTo>
                <a:cubicBezTo>
                  <a:pt x="0" y="13784"/>
                  <a:pt x="2278" y="16485"/>
                  <a:pt x="5952" y="18439"/>
                </a:cubicBezTo>
                <a:cubicBezTo>
                  <a:pt x="9582" y="20370"/>
                  <a:pt x="14579" y="21571"/>
                  <a:pt x="20106" y="21600"/>
                </a:cubicBezTo>
                <a:lnTo>
                  <a:pt x="21600" y="20672"/>
                </a:lnTo>
                <a:lnTo>
                  <a:pt x="20237" y="19826"/>
                </a:lnTo>
                <a:cubicBezTo>
                  <a:pt x="15579" y="19816"/>
                  <a:pt x="11363" y="18810"/>
                  <a:pt x="8307" y="17185"/>
                </a:cubicBezTo>
                <a:cubicBezTo>
                  <a:pt x="5236" y="15551"/>
                  <a:pt x="3338" y="13294"/>
                  <a:pt x="3338" y="10802"/>
                </a:cubicBezTo>
                <a:cubicBezTo>
                  <a:pt x="3338" y="10789"/>
                  <a:pt x="3338" y="10778"/>
                  <a:pt x="3338" y="10765"/>
                </a:cubicBezTo>
                <a:cubicBezTo>
                  <a:pt x="3338" y="10765"/>
                  <a:pt x="3338" y="10764"/>
                  <a:pt x="3338" y="10763"/>
                </a:cubicBezTo>
                <a:lnTo>
                  <a:pt x="3341" y="10763"/>
                </a:lnTo>
                <a:cubicBezTo>
                  <a:pt x="3360" y="8286"/>
                  <a:pt x="5252" y="6044"/>
                  <a:pt x="8307" y="4419"/>
                </a:cubicBezTo>
                <a:cubicBezTo>
                  <a:pt x="11379" y="2785"/>
                  <a:pt x="15622" y="1774"/>
                  <a:pt x="20308" y="1774"/>
                </a:cubicBezTo>
                <a:cubicBezTo>
                  <a:pt x="20333" y="1774"/>
                  <a:pt x="20356" y="1775"/>
                  <a:pt x="20380" y="1775"/>
                </a:cubicBezTo>
                <a:lnTo>
                  <a:pt x="19017" y="931"/>
                </a:lnTo>
                <a:lnTo>
                  <a:pt x="20511" y="3"/>
                </a:lnTo>
                <a:cubicBezTo>
                  <a:pt x="20443" y="3"/>
                  <a:pt x="20377" y="0"/>
                  <a:pt x="20308" y="0"/>
                </a:cubicBezTo>
                <a:close/>
              </a:path>
            </a:pathLst>
          </a:custGeom>
          <a:gradFill>
            <a:gsLst>
              <a:gs pos="77000">
                <a:srgbClr val="3DB4D2"/>
              </a:gs>
              <a:gs pos="0">
                <a:srgbClr val="1F95D2"/>
              </a:gs>
              <a:gs pos="100000">
                <a:srgbClr val="52CAD1"/>
              </a:gs>
            </a:gsLst>
            <a:lin ang="2400000" scaled="0"/>
          </a:gradFill>
          <a:ln w="12700" cap="flat">
            <a:noFill/>
            <a:miter lim="400000"/>
          </a:ln>
          <a:effectLst/>
        </p:spPr>
        <p:txBody>
          <a:bodyPr wrap="square" lIns="0" tIns="0" rIns="0" bIns="0" numCol="1" anchor="ctr">
            <a:noAutofit/>
          </a:bodyPr>
          <a:lstStyle/>
          <a:p>
            <a:pPr lvl="0" algn="l" defTabSz="584200">
              <a:lnSpc>
                <a:spcPct val="110000"/>
              </a:lnSpc>
              <a:spcBef>
                <a:spcPts val="3000"/>
              </a:spcBef>
              <a:defRPr sz="2000">
                <a:solidFill>
                  <a:srgbClr val="4C4C4C"/>
                </a:solidFill>
                <a:latin typeface="Helvetica Neue Light"/>
                <a:ea typeface="Helvetica Neue Light"/>
                <a:cs typeface="Helvetica Neue Light"/>
                <a:sym typeface="Helvetica Neue Light"/>
              </a:defRPr>
            </a:pPr>
            <a:endParaRPr b="1">
              <a:latin typeface="Poppins Bold" panose="02000000000000000000" pitchFamily="2" charset="77"/>
              <a:ea typeface="Lato Light"/>
              <a:cs typeface="Poppins Bold" panose="02000000000000000000" pitchFamily="2" charset="77"/>
            </a:endParaRPr>
          </a:p>
        </p:txBody>
      </p:sp>
      <p:sp>
        <p:nvSpPr>
          <p:cNvPr id="21" name="Shape 2118">
            <a:extLst>
              <a:ext uri="{FF2B5EF4-FFF2-40B4-BE49-F238E27FC236}">
                <a16:creationId xmlns:a16="http://schemas.microsoft.com/office/drawing/2014/main" id="{665D300A-ED55-C047-B086-AE2A49B110C3}"/>
              </a:ext>
            </a:extLst>
          </p:cNvPr>
          <p:cNvSpPr/>
          <p:nvPr userDrawn="1"/>
        </p:nvSpPr>
        <p:spPr>
          <a:xfrm>
            <a:off x="16509376" y="6471263"/>
            <a:ext cx="2307717" cy="4338804"/>
          </a:xfrm>
          <a:custGeom>
            <a:avLst/>
            <a:gdLst/>
            <a:ahLst/>
            <a:cxnLst>
              <a:cxn ang="0">
                <a:pos x="wd2" y="hd2"/>
              </a:cxn>
              <a:cxn ang="5400000">
                <a:pos x="wd2" y="hd2"/>
              </a:cxn>
              <a:cxn ang="10800000">
                <a:pos x="wd2" y="hd2"/>
              </a:cxn>
              <a:cxn ang="16200000">
                <a:pos x="wd2" y="hd2"/>
              </a:cxn>
            </a:cxnLst>
            <a:rect l="0" t="0" r="r" b="b"/>
            <a:pathLst>
              <a:path w="21600" h="21600" extrusionOk="0">
                <a:moveTo>
                  <a:pt x="1494" y="0"/>
                </a:moveTo>
                <a:lnTo>
                  <a:pt x="0" y="928"/>
                </a:lnTo>
                <a:lnTo>
                  <a:pt x="1363" y="1774"/>
                </a:lnTo>
                <a:cubicBezTo>
                  <a:pt x="6021" y="1784"/>
                  <a:pt x="10237" y="2790"/>
                  <a:pt x="13293" y="4415"/>
                </a:cubicBezTo>
                <a:cubicBezTo>
                  <a:pt x="16364" y="6049"/>
                  <a:pt x="18265" y="8306"/>
                  <a:pt x="18265" y="10798"/>
                </a:cubicBezTo>
                <a:cubicBezTo>
                  <a:pt x="18265" y="10811"/>
                  <a:pt x="18262" y="10822"/>
                  <a:pt x="18262" y="10835"/>
                </a:cubicBezTo>
                <a:lnTo>
                  <a:pt x="18262" y="10837"/>
                </a:lnTo>
                <a:lnTo>
                  <a:pt x="18259" y="10837"/>
                </a:lnTo>
                <a:cubicBezTo>
                  <a:pt x="18240" y="13314"/>
                  <a:pt x="16348" y="15556"/>
                  <a:pt x="13293" y="17181"/>
                </a:cubicBezTo>
                <a:cubicBezTo>
                  <a:pt x="10221" y="18815"/>
                  <a:pt x="5978" y="19826"/>
                  <a:pt x="1292" y="19826"/>
                </a:cubicBezTo>
                <a:cubicBezTo>
                  <a:pt x="1267" y="19826"/>
                  <a:pt x="1244" y="19825"/>
                  <a:pt x="1220" y="19825"/>
                </a:cubicBezTo>
                <a:lnTo>
                  <a:pt x="2583" y="20669"/>
                </a:lnTo>
                <a:lnTo>
                  <a:pt x="1089" y="21597"/>
                </a:lnTo>
                <a:cubicBezTo>
                  <a:pt x="1157" y="21597"/>
                  <a:pt x="1223" y="21600"/>
                  <a:pt x="1292" y="21600"/>
                </a:cubicBezTo>
                <a:cubicBezTo>
                  <a:pt x="6899" y="21600"/>
                  <a:pt x="11976" y="20390"/>
                  <a:pt x="15651" y="18436"/>
                </a:cubicBezTo>
                <a:cubicBezTo>
                  <a:pt x="19281" y="16505"/>
                  <a:pt x="21539" y="13846"/>
                  <a:pt x="21594" y="10906"/>
                </a:cubicBezTo>
                <a:cubicBezTo>
                  <a:pt x="21594" y="10870"/>
                  <a:pt x="21600" y="10835"/>
                  <a:pt x="21600" y="10798"/>
                </a:cubicBezTo>
                <a:cubicBezTo>
                  <a:pt x="21600" y="7816"/>
                  <a:pt x="19326" y="5115"/>
                  <a:pt x="15651" y="3161"/>
                </a:cubicBezTo>
                <a:cubicBezTo>
                  <a:pt x="12021" y="1230"/>
                  <a:pt x="7021" y="29"/>
                  <a:pt x="1494" y="0"/>
                </a:cubicBezTo>
                <a:close/>
              </a:path>
            </a:pathLst>
          </a:custGeom>
          <a:solidFill>
            <a:srgbClr val="001942"/>
          </a:solidFill>
          <a:ln w="12700" cap="flat">
            <a:noFill/>
            <a:miter lim="400000"/>
          </a:ln>
          <a:effectLst/>
        </p:spPr>
        <p:txBody>
          <a:bodyPr wrap="square" lIns="0" tIns="0" rIns="0" bIns="0" numCol="1" anchor="ctr">
            <a:noAutofit/>
          </a:bodyPr>
          <a:lstStyle/>
          <a:p>
            <a:pPr lvl="0"/>
            <a:endParaRPr/>
          </a:p>
        </p:txBody>
      </p:sp>
      <p:sp>
        <p:nvSpPr>
          <p:cNvPr id="22" name="Shape 25474">
            <a:extLst>
              <a:ext uri="{FF2B5EF4-FFF2-40B4-BE49-F238E27FC236}">
                <a16:creationId xmlns:a16="http://schemas.microsoft.com/office/drawing/2014/main" id="{F88086DE-75A5-0E41-AC6D-E365F20DB5E4}"/>
              </a:ext>
            </a:extLst>
          </p:cNvPr>
          <p:cNvSpPr/>
          <p:nvPr userDrawn="1"/>
        </p:nvSpPr>
        <p:spPr>
          <a:xfrm>
            <a:off x="11885604" y="4385688"/>
            <a:ext cx="9512784" cy="475639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path>
            </a:pathLst>
          </a:custGeom>
          <a:noFill/>
          <a:ln w="120650" cap="flat">
            <a:solidFill>
              <a:schemeClr val="bg1">
                <a:lumMod val="95000"/>
              </a:schemeClr>
            </a:solidFill>
            <a:prstDash val="solid"/>
            <a:miter lim="400000"/>
          </a:ln>
          <a:effectLst/>
        </p:spPr>
        <p:txBody>
          <a:bodyPr wrap="square" lIns="38100" tIns="38100" rIns="38100" bIns="38100" numCol="1" anchor="ctr">
            <a:noAutofit/>
          </a:bodyPr>
          <a:lstStyle/>
          <a:p>
            <a:pPr lvl="0">
              <a:lnSpc>
                <a:spcPct val="100000"/>
              </a:lnSpc>
              <a:spcBef>
                <a:spcPts val="0"/>
              </a:spcBef>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b="1">
              <a:latin typeface="Poppins Bold" panose="02000000000000000000" pitchFamily="2" charset="77"/>
              <a:cs typeface="Poppins Bold" panose="02000000000000000000" pitchFamily="2" charset="77"/>
            </a:endParaRPr>
          </a:p>
        </p:txBody>
      </p:sp>
      <p:sp>
        <p:nvSpPr>
          <p:cNvPr id="66" name="Rounded Rectangle 65">
            <a:extLst>
              <a:ext uri="{FF2B5EF4-FFF2-40B4-BE49-F238E27FC236}">
                <a16:creationId xmlns:a16="http://schemas.microsoft.com/office/drawing/2014/main" id="{6AA02F57-E438-9C44-B893-503E1CE58244}"/>
              </a:ext>
            </a:extLst>
          </p:cNvPr>
          <p:cNvSpPr/>
          <p:nvPr userDrawn="1"/>
        </p:nvSpPr>
        <p:spPr>
          <a:xfrm rot="18751899">
            <a:off x="12005282" y="7283828"/>
            <a:ext cx="355624" cy="354766"/>
          </a:xfrm>
          <a:prstGeom prst="roundRect">
            <a:avLst>
              <a:gd name="adj" fmla="val 37156"/>
            </a:avLst>
          </a:prstGeom>
          <a:solidFill>
            <a:srgbClr val="001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userDrawn="1"/>
        </p:nvGrpSpPr>
        <p:grpSpPr>
          <a:xfrm>
            <a:off x="11107966" y="9034803"/>
            <a:ext cx="1555276" cy="1555276"/>
            <a:chOff x="11212300" y="8989379"/>
            <a:chExt cx="1555276" cy="1555276"/>
          </a:xfrm>
        </p:grpSpPr>
        <p:sp>
          <p:nvSpPr>
            <p:cNvPr id="76" name="Rounded Rectangle 75"/>
            <p:cNvSpPr/>
            <p:nvPr userDrawn="1"/>
          </p:nvSpPr>
          <p:spPr>
            <a:xfrm rot="2599041">
              <a:off x="11212300" y="8989379"/>
              <a:ext cx="1555276" cy="1555276"/>
            </a:xfrm>
            <a:prstGeom prst="roundRect">
              <a:avLst/>
            </a:prstGeom>
            <a:solidFill>
              <a:srgbClr val="FFFFFF"/>
            </a:solidFill>
            <a:ln>
              <a:noFill/>
            </a:ln>
            <a:effectLst>
              <a:outerShdw blurRad="381000" dist="101600" dir="4080000" sx="104000" sy="104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77"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88508" y="9365587"/>
              <a:ext cx="802860" cy="802860"/>
            </a:xfrm>
            <a:prstGeom prst="rect">
              <a:avLst/>
            </a:prstGeom>
          </p:spPr>
        </p:pic>
      </p:grpSp>
      <p:grpSp>
        <p:nvGrpSpPr>
          <p:cNvPr id="78" name="Group 77"/>
          <p:cNvGrpSpPr/>
          <p:nvPr userDrawn="1"/>
        </p:nvGrpSpPr>
        <p:grpSpPr>
          <a:xfrm>
            <a:off x="13277322" y="4371954"/>
            <a:ext cx="1555276" cy="1555276"/>
            <a:chOff x="11212300" y="8989379"/>
            <a:chExt cx="1555276" cy="1555276"/>
          </a:xfrm>
        </p:grpSpPr>
        <p:sp>
          <p:nvSpPr>
            <p:cNvPr id="79" name="Rounded Rectangle 78"/>
            <p:cNvSpPr/>
            <p:nvPr userDrawn="1"/>
          </p:nvSpPr>
          <p:spPr>
            <a:xfrm rot="2599041">
              <a:off x="11212300" y="8989379"/>
              <a:ext cx="1555276" cy="1555276"/>
            </a:xfrm>
            <a:prstGeom prst="roundRect">
              <a:avLst/>
            </a:prstGeom>
            <a:solidFill>
              <a:srgbClr val="FFFFFF"/>
            </a:solidFill>
            <a:ln>
              <a:noFill/>
            </a:ln>
            <a:effectLst>
              <a:outerShdw blurRad="381000" dist="101600" dir="4080000" sx="104000" sy="104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80"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88508" y="9365587"/>
              <a:ext cx="802860" cy="802860"/>
            </a:xfrm>
            <a:prstGeom prst="rect">
              <a:avLst/>
            </a:prstGeom>
          </p:spPr>
        </p:pic>
      </p:grpSp>
      <p:grpSp>
        <p:nvGrpSpPr>
          <p:cNvPr id="81" name="Group 80"/>
          <p:cNvGrpSpPr/>
          <p:nvPr userDrawn="1"/>
        </p:nvGrpSpPr>
        <p:grpSpPr>
          <a:xfrm>
            <a:off x="19033828" y="4720129"/>
            <a:ext cx="1555276" cy="1555276"/>
            <a:chOff x="11212300" y="8989379"/>
            <a:chExt cx="1555276" cy="1555276"/>
          </a:xfrm>
        </p:grpSpPr>
        <p:sp>
          <p:nvSpPr>
            <p:cNvPr id="82" name="Rounded Rectangle 81"/>
            <p:cNvSpPr/>
            <p:nvPr userDrawn="1"/>
          </p:nvSpPr>
          <p:spPr>
            <a:xfrm rot="2599041">
              <a:off x="11212300" y="8989379"/>
              <a:ext cx="1555276" cy="1555276"/>
            </a:xfrm>
            <a:prstGeom prst="roundRect">
              <a:avLst/>
            </a:prstGeom>
            <a:solidFill>
              <a:srgbClr val="FFFFFF"/>
            </a:solidFill>
            <a:ln>
              <a:noFill/>
            </a:ln>
            <a:effectLst>
              <a:outerShdw blurRad="381000" dist="101600" dir="4080000" sx="104000" sy="104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83"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88508" y="9365587"/>
              <a:ext cx="802860" cy="802860"/>
            </a:xfrm>
            <a:prstGeom prst="rect">
              <a:avLst/>
            </a:prstGeom>
          </p:spPr>
        </p:pic>
      </p:grpSp>
      <p:grpSp>
        <p:nvGrpSpPr>
          <p:cNvPr id="84" name="Group 83"/>
          <p:cNvGrpSpPr/>
          <p:nvPr userDrawn="1"/>
        </p:nvGrpSpPr>
        <p:grpSpPr>
          <a:xfrm>
            <a:off x="20620750" y="8975089"/>
            <a:ext cx="1555276" cy="1555276"/>
            <a:chOff x="11212300" y="8989379"/>
            <a:chExt cx="1555276" cy="1555276"/>
          </a:xfrm>
        </p:grpSpPr>
        <p:sp>
          <p:nvSpPr>
            <p:cNvPr id="85" name="Rounded Rectangle 84"/>
            <p:cNvSpPr/>
            <p:nvPr userDrawn="1"/>
          </p:nvSpPr>
          <p:spPr>
            <a:xfrm rot="2599041">
              <a:off x="11212300" y="8989379"/>
              <a:ext cx="1555276" cy="1555276"/>
            </a:xfrm>
            <a:prstGeom prst="roundRect">
              <a:avLst/>
            </a:prstGeom>
            <a:solidFill>
              <a:srgbClr val="FFFFFF"/>
            </a:solidFill>
            <a:ln>
              <a:noFill/>
            </a:ln>
            <a:effectLst>
              <a:outerShdw blurRad="381000" dist="101600" dir="4080000" sx="104000" sy="104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86"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88508" y="9365587"/>
              <a:ext cx="802860" cy="802860"/>
            </a:xfrm>
            <a:prstGeom prst="rect">
              <a:avLst/>
            </a:prstGeom>
          </p:spPr>
        </p:pic>
      </p:grpSp>
      <p:sp>
        <p:nvSpPr>
          <p:cNvPr id="87" name="Rounded Rectangle 86">
            <a:extLst>
              <a:ext uri="{FF2B5EF4-FFF2-40B4-BE49-F238E27FC236}">
                <a16:creationId xmlns:a16="http://schemas.microsoft.com/office/drawing/2014/main" id="{6AA02F57-E438-9C44-B893-503E1CE58244}"/>
              </a:ext>
            </a:extLst>
          </p:cNvPr>
          <p:cNvSpPr/>
          <p:nvPr userDrawn="1"/>
        </p:nvSpPr>
        <p:spPr>
          <a:xfrm rot="18751899">
            <a:off x="16607531" y="4123878"/>
            <a:ext cx="355624" cy="354766"/>
          </a:xfrm>
          <a:prstGeom prst="roundRect">
            <a:avLst>
              <a:gd name="adj" fmla="val 37156"/>
            </a:avLst>
          </a:prstGeom>
          <a:solidFill>
            <a:srgbClr val="001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a:extLst>
              <a:ext uri="{FF2B5EF4-FFF2-40B4-BE49-F238E27FC236}">
                <a16:creationId xmlns:a16="http://schemas.microsoft.com/office/drawing/2014/main" id="{6AA02F57-E438-9C44-B893-503E1CE58244}"/>
              </a:ext>
            </a:extLst>
          </p:cNvPr>
          <p:cNvSpPr/>
          <p:nvPr userDrawn="1"/>
        </p:nvSpPr>
        <p:spPr>
          <a:xfrm rot="18751899">
            <a:off x="20969661" y="7283829"/>
            <a:ext cx="355624" cy="354766"/>
          </a:xfrm>
          <a:prstGeom prst="roundRect">
            <a:avLst>
              <a:gd name="adj" fmla="val 37156"/>
            </a:avLst>
          </a:prstGeom>
          <a:solidFill>
            <a:srgbClr val="001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86"/>
          <p:cNvSpPr>
            <a:spLocks noGrp="1"/>
          </p:cNvSpPr>
          <p:nvPr>
            <p:ph type="body" sz="quarter" idx="58" hasCustomPrompt="1"/>
          </p:nvPr>
        </p:nvSpPr>
        <p:spPr>
          <a:xfrm>
            <a:off x="2108499" y="4637944"/>
            <a:ext cx="5168081" cy="728687"/>
          </a:xfrm>
          <a:prstGeom prst="rect">
            <a:avLst/>
          </a:prstGeom>
        </p:spPr>
        <p:txBody>
          <a:bodyPr/>
          <a:lstStyle>
            <a:lvl1pPr marL="0" indent="0" algn="l">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6" name="Text Placeholder 86"/>
          <p:cNvSpPr>
            <a:spLocks noGrp="1"/>
          </p:cNvSpPr>
          <p:nvPr>
            <p:ph type="body" sz="quarter" idx="59" hasCustomPrompt="1"/>
          </p:nvPr>
        </p:nvSpPr>
        <p:spPr>
          <a:xfrm>
            <a:off x="2108499" y="7265091"/>
            <a:ext cx="5168081" cy="728687"/>
          </a:xfrm>
          <a:prstGeom prst="rect">
            <a:avLst/>
          </a:prstGeom>
        </p:spPr>
        <p:txBody>
          <a:bodyPr/>
          <a:lstStyle>
            <a:lvl1pPr marL="0" indent="0" algn="l">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7" name="Text Placeholder 86"/>
          <p:cNvSpPr>
            <a:spLocks noGrp="1"/>
          </p:cNvSpPr>
          <p:nvPr>
            <p:ph type="body" sz="quarter" idx="60" hasCustomPrompt="1"/>
          </p:nvPr>
        </p:nvSpPr>
        <p:spPr>
          <a:xfrm>
            <a:off x="2143844" y="9892238"/>
            <a:ext cx="5168081" cy="728687"/>
          </a:xfrm>
          <a:prstGeom prst="rect">
            <a:avLst/>
          </a:prstGeom>
        </p:spPr>
        <p:txBody>
          <a:bodyPr/>
          <a:lstStyle>
            <a:lvl1pPr marL="0" indent="0" algn="l">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4" name="Text Placeholder 86"/>
          <p:cNvSpPr>
            <a:spLocks noGrp="1"/>
          </p:cNvSpPr>
          <p:nvPr>
            <p:ph type="body" sz="quarter" idx="61" hasCustomPrompt="1"/>
          </p:nvPr>
        </p:nvSpPr>
        <p:spPr>
          <a:xfrm>
            <a:off x="14841795" y="8402061"/>
            <a:ext cx="3600401" cy="630239"/>
          </a:xfrm>
          <a:prstGeom prst="rect">
            <a:avLst/>
          </a:prstGeom>
        </p:spPr>
        <p:txBody>
          <a:bodyPr/>
          <a:lstStyle>
            <a:lvl1pPr marL="0" indent="0" algn="ctr">
              <a:lnSpc>
                <a:spcPct val="100000"/>
              </a:lnSpc>
              <a:spcBef>
                <a:spcPts val="0"/>
              </a:spcBef>
              <a:buNone/>
              <a:defRPr sz="3600" b="1" spc="0" baseline="0">
                <a:solidFill>
                  <a:srgbClr val="001942"/>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45" name="Text Placeholder 11"/>
          <p:cNvSpPr>
            <a:spLocks noGrp="1"/>
          </p:cNvSpPr>
          <p:nvPr>
            <p:ph type="body" sz="quarter" idx="31" hasCustomPrompt="1"/>
          </p:nvPr>
        </p:nvSpPr>
        <p:spPr>
          <a:xfrm>
            <a:off x="9823647" y="11467306"/>
            <a:ext cx="4926774" cy="1944216"/>
          </a:xfrm>
          <a:prstGeom prst="rect">
            <a:avLst/>
          </a:prstGeom>
        </p:spPr>
        <p:txBody>
          <a:bodyPr/>
          <a:lstStyle>
            <a:lvl1pPr marL="0" indent="0" algn="ctr">
              <a:lnSpc>
                <a:spcPct val="150000"/>
              </a:lnSpc>
              <a:buNone/>
              <a:defRPr sz="2000">
                <a:solidFill>
                  <a:srgbClr val="FF0000"/>
                </a:solidFill>
                <a:latin typeface="+mn-lt"/>
              </a:defRPr>
            </a:lvl1pPr>
            <a:lvl2pPr>
              <a:defRPr sz="1467"/>
            </a:lvl2pPr>
            <a:lvl3pPr>
              <a:defRPr sz="1400"/>
            </a:lvl3pPr>
            <a:lvl4pPr>
              <a:defRPr sz="1333"/>
            </a:lvl4pPr>
            <a:lvl5pPr>
              <a:defRPr sz="1333"/>
            </a:lvl5pPr>
          </a:lstStyle>
          <a:p>
            <a:pPr lvl="0"/>
            <a:r>
              <a:rPr lang="en-US"/>
              <a:t>TO EDIT ICONS &gt; OPEN View &gt; Master Slide View</a:t>
            </a:r>
            <a:r>
              <a:rPr lang="sl-SI"/>
              <a:t> </a:t>
            </a:r>
            <a:r>
              <a:rPr lang="en-US"/>
              <a:t>&gt;</a:t>
            </a:r>
            <a:r>
              <a:rPr lang="sl-SI"/>
              <a:t> </a:t>
            </a:r>
            <a:r>
              <a:rPr lang="en-US"/>
              <a:t>Select from the icon list master slide</a:t>
            </a:r>
          </a:p>
        </p:txBody>
      </p:sp>
      <p:sp>
        <p:nvSpPr>
          <p:cNvPr id="46" name="Text Placeholder 86"/>
          <p:cNvSpPr>
            <a:spLocks noGrp="1"/>
          </p:cNvSpPr>
          <p:nvPr>
            <p:ph type="body" sz="quarter" idx="20" hasCustomPrompt="1"/>
          </p:nvPr>
        </p:nvSpPr>
        <p:spPr>
          <a:xfrm>
            <a:off x="2108499" y="2674892"/>
            <a:ext cx="7164796" cy="1159566"/>
          </a:xfrm>
          <a:prstGeom prst="rect">
            <a:avLst/>
          </a:prstGeom>
        </p:spPr>
        <p:txBody>
          <a:bodyPr/>
          <a:lstStyle>
            <a:lvl1pPr marL="0" indent="0" algn="l">
              <a:lnSpc>
                <a:spcPct val="100000"/>
              </a:lnSpc>
              <a:spcBef>
                <a:spcPts val="0"/>
              </a:spcBef>
              <a:buNone/>
              <a:defRPr sz="6600" b="1" spc="0" baseline="0">
                <a:solidFill>
                  <a:srgbClr val="000000"/>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sl-SI"/>
              <a:t>Main Title</a:t>
            </a:r>
          </a:p>
        </p:txBody>
      </p:sp>
      <p:sp>
        <p:nvSpPr>
          <p:cNvPr id="47" name="Text Placeholder 86"/>
          <p:cNvSpPr>
            <a:spLocks noGrp="1"/>
          </p:cNvSpPr>
          <p:nvPr>
            <p:ph type="body" sz="quarter" idx="24" hasCustomPrompt="1"/>
          </p:nvPr>
        </p:nvSpPr>
        <p:spPr>
          <a:xfrm>
            <a:off x="2108499" y="2106266"/>
            <a:ext cx="2736304" cy="360020"/>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48" name="Straight Connector 47"/>
          <p:cNvCxnSpPr/>
          <p:nvPr userDrawn="1"/>
        </p:nvCxnSpPr>
        <p:spPr>
          <a:xfrm>
            <a:off x="4700787" y="232229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11751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9" name="Text Placeholder 11"/>
          <p:cNvSpPr>
            <a:spLocks noGrp="1"/>
          </p:cNvSpPr>
          <p:nvPr>
            <p:ph type="body" sz="quarter" idx="37" hasCustomPrompt="1"/>
          </p:nvPr>
        </p:nvSpPr>
        <p:spPr>
          <a:xfrm>
            <a:off x="1820467" y="1242170"/>
            <a:ext cx="4176464" cy="1296144"/>
          </a:xfrm>
          <a:prstGeom prst="rect">
            <a:avLst/>
          </a:prstGeom>
        </p:spPr>
        <p:txBody>
          <a:bodyPr/>
          <a:lstStyle>
            <a:lvl1pPr marL="0" indent="0" algn="ctr">
              <a:lnSpc>
                <a:spcPct val="150000"/>
              </a:lnSpc>
              <a:buNone/>
              <a:defRPr sz="2000">
                <a:solidFill>
                  <a:srgbClr val="FF0000"/>
                </a:solidFill>
                <a:latin typeface="+mn-lt"/>
              </a:defRPr>
            </a:lvl1pPr>
            <a:lvl2pPr>
              <a:defRPr sz="1467"/>
            </a:lvl2pPr>
            <a:lvl3pPr>
              <a:defRPr sz="1400"/>
            </a:lvl3pPr>
            <a:lvl4pPr>
              <a:defRPr sz="1333"/>
            </a:lvl4pPr>
            <a:lvl5pPr>
              <a:defRPr sz="1333"/>
            </a:lvl5pPr>
          </a:lstStyle>
          <a:p>
            <a:pPr lvl="0"/>
            <a:r>
              <a:rPr lang="en-US"/>
              <a:t>TO EDIT </a:t>
            </a:r>
            <a:r>
              <a:rPr lang="sl-SI"/>
              <a:t>TABLE</a:t>
            </a:r>
            <a:r>
              <a:rPr lang="en-US"/>
              <a:t> &gt; OPEN View &gt; Master Slide View</a:t>
            </a:r>
          </a:p>
        </p:txBody>
      </p:sp>
      <p:graphicFrame>
        <p:nvGraphicFramePr>
          <p:cNvPr id="7" name="Table 6"/>
          <p:cNvGraphicFramePr>
            <a:graphicFrameLocks noGrp="1"/>
          </p:cNvGraphicFramePr>
          <p:nvPr userDrawn="1">
            <p:extLst>
              <p:ext uri="{D42A27DB-BD31-4B8C-83A1-F6EECF244321}">
                <p14:modId xmlns:p14="http://schemas.microsoft.com/office/powerpoint/2010/main" val="4075678666"/>
              </p:ext>
            </p:extLst>
          </p:nvPr>
        </p:nvGraphicFramePr>
        <p:xfrm>
          <a:off x="1979577" y="4698554"/>
          <a:ext cx="20295220" cy="7338701"/>
        </p:xfrm>
        <a:graphic>
          <a:graphicData uri="http://schemas.openxmlformats.org/drawingml/2006/table">
            <a:tbl>
              <a:tblPr firstRow="1" bandRow="1">
                <a:tableStyleId>{21E4AEA4-8DFA-4A89-87EB-49C32662AFE0}</a:tableStyleId>
              </a:tblPr>
              <a:tblGrid>
                <a:gridCol w="6844608">
                  <a:extLst>
                    <a:ext uri="{9D8B030D-6E8A-4147-A177-3AD203B41FA5}">
                      <a16:colId xmlns:a16="http://schemas.microsoft.com/office/drawing/2014/main" val="20000"/>
                    </a:ext>
                  </a:extLst>
                </a:gridCol>
                <a:gridCol w="3305443">
                  <a:extLst>
                    <a:ext uri="{9D8B030D-6E8A-4147-A177-3AD203B41FA5}">
                      <a16:colId xmlns:a16="http://schemas.microsoft.com/office/drawing/2014/main" val="20001"/>
                    </a:ext>
                  </a:extLst>
                </a:gridCol>
                <a:gridCol w="3362397">
                  <a:extLst>
                    <a:ext uri="{9D8B030D-6E8A-4147-A177-3AD203B41FA5}">
                      <a16:colId xmlns:a16="http://schemas.microsoft.com/office/drawing/2014/main" val="20002"/>
                    </a:ext>
                  </a:extLst>
                </a:gridCol>
                <a:gridCol w="3401049">
                  <a:extLst>
                    <a:ext uri="{9D8B030D-6E8A-4147-A177-3AD203B41FA5}">
                      <a16:colId xmlns:a16="http://schemas.microsoft.com/office/drawing/2014/main" val="20003"/>
                    </a:ext>
                  </a:extLst>
                </a:gridCol>
                <a:gridCol w="3381723">
                  <a:extLst>
                    <a:ext uri="{9D8B030D-6E8A-4147-A177-3AD203B41FA5}">
                      <a16:colId xmlns:a16="http://schemas.microsoft.com/office/drawing/2014/main" val="20004"/>
                    </a:ext>
                  </a:extLst>
                </a:gridCol>
              </a:tblGrid>
              <a:tr h="904271">
                <a:tc>
                  <a:txBody>
                    <a:bodyPr/>
                    <a:lstStyle/>
                    <a:p>
                      <a:pPr algn="l"/>
                      <a:r>
                        <a:rPr lang="en-US" sz="2800">
                          <a:latin typeface="+mn-lt"/>
                          <a:ea typeface="Tahoma" charset="0"/>
                          <a:cs typeface="Tahoma" charset="0"/>
                        </a:rPr>
                        <a:t>Your</a:t>
                      </a:r>
                      <a:r>
                        <a:rPr lang="en-US" sz="2800" baseline="0">
                          <a:latin typeface="+mn-lt"/>
                          <a:ea typeface="Tahoma" charset="0"/>
                          <a:cs typeface="Tahoma" charset="0"/>
                        </a:rPr>
                        <a:t> title here</a:t>
                      </a:r>
                      <a:endParaRPr lang="en-US" sz="2800" b="1" i="0">
                        <a:latin typeface="+mn-lt"/>
                        <a:ea typeface="Tahoma" charset="0"/>
                        <a:cs typeface="Tahoma" charset="0"/>
                      </a:endParaRPr>
                    </a:p>
                  </a:txBody>
                  <a:tcPr marT="246888">
                    <a:solidFill>
                      <a:srgbClr val="001942"/>
                    </a:solidFill>
                  </a:tcPr>
                </a:tc>
                <a:tc>
                  <a:txBody>
                    <a:bodyPr/>
                    <a:lstStyle/>
                    <a:p>
                      <a:pPr algn="ctr"/>
                      <a:r>
                        <a:rPr lang="en-US" sz="2800">
                          <a:latin typeface="+mn-lt"/>
                          <a:ea typeface="Tahoma" charset="0"/>
                          <a:cs typeface="Tahoma" charset="0"/>
                        </a:rPr>
                        <a:t>Item</a:t>
                      </a:r>
                      <a:endParaRPr lang="en-US" sz="2800" b="1" i="0">
                        <a:latin typeface="+mn-lt"/>
                        <a:ea typeface="Tahoma" charset="0"/>
                        <a:cs typeface="Tahoma" charset="0"/>
                      </a:endParaRPr>
                    </a:p>
                  </a:txBody>
                  <a:tcPr marT="246888">
                    <a:solidFill>
                      <a:srgbClr val="001942"/>
                    </a:solidFill>
                  </a:tcPr>
                </a:tc>
                <a:tc>
                  <a:txBody>
                    <a:bodyPr/>
                    <a:lstStyle/>
                    <a:p>
                      <a:pPr algn="ctr"/>
                      <a:r>
                        <a:rPr lang="en-US" sz="2800">
                          <a:latin typeface="+mn-lt"/>
                          <a:ea typeface="Tahoma" charset="0"/>
                          <a:cs typeface="Tahoma" charset="0"/>
                        </a:rPr>
                        <a:t>Item</a:t>
                      </a:r>
                      <a:endParaRPr lang="en-US" sz="2800" b="1" i="0">
                        <a:latin typeface="+mn-lt"/>
                        <a:ea typeface="Tahoma" charset="0"/>
                        <a:cs typeface="Tahoma" charset="0"/>
                      </a:endParaRPr>
                    </a:p>
                  </a:txBody>
                  <a:tcPr marT="246888">
                    <a:solidFill>
                      <a:srgbClr val="001942"/>
                    </a:solidFill>
                  </a:tcPr>
                </a:tc>
                <a:tc>
                  <a:txBody>
                    <a:bodyPr/>
                    <a:lstStyle/>
                    <a:p>
                      <a:pPr algn="ctr"/>
                      <a:r>
                        <a:rPr lang="en-US" sz="2800">
                          <a:latin typeface="+mn-lt"/>
                          <a:ea typeface="Tahoma" charset="0"/>
                          <a:cs typeface="Tahoma" charset="0"/>
                        </a:rPr>
                        <a:t>Item</a:t>
                      </a:r>
                      <a:endParaRPr lang="en-US" sz="2800" b="1" i="0">
                        <a:latin typeface="+mn-lt"/>
                        <a:ea typeface="Tahoma" charset="0"/>
                        <a:cs typeface="Tahoma" charset="0"/>
                      </a:endParaRPr>
                    </a:p>
                  </a:txBody>
                  <a:tcPr marT="246888">
                    <a:solidFill>
                      <a:srgbClr val="001942"/>
                    </a:solidFill>
                  </a:tcPr>
                </a:tc>
                <a:tc>
                  <a:txBody>
                    <a:bodyPr/>
                    <a:lstStyle/>
                    <a:p>
                      <a:pPr algn="ctr"/>
                      <a:r>
                        <a:rPr lang="en-US" sz="2800">
                          <a:latin typeface="+mn-lt"/>
                          <a:ea typeface="Tahoma" charset="0"/>
                          <a:cs typeface="Tahoma" charset="0"/>
                        </a:rPr>
                        <a:t>Item</a:t>
                      </a:r>
                      <a:endParaRPr lang="en-US" sz="2800" b="1" i="0">
                        <a:latin typeface="+mn-lt"/>
                        <a:ea typeface="Tahoma" charset="0"/>
                        <a:cs typeface="Tahoma" charset="0"/>
                      </a:endParaRPr>
                    </a:p>
                  </a:txBody>
                  <a:tcPr marT="246888">
                    <a:solidFill>
                      <a:srgbClr val="001942"/>
                    </a:solidFill>
                  </a:tcPr>
                </a:tc>
                <a:extLst>
                  <a:ext uri="{0D108BD9-81ED-4DB2-BD59-A6C34878D82A}">
                    <a16:rowId xmlns:a16="http://schemas.microsoft.com/office/drawing/2014/main" val="10000"/>
                  </a:ext>
                </a:extLst>
              </a:tr>
              <a:tr h="1286886">
                <a:tc>
                  <a:txBody>
                    <a:bodyPr/>
                    <a:lstStyle/>
                    <a:p>
                      <a:pPr algn="l"/>
                      <a:r>
                        <a:rPr lang="en-US" sz="2800">
                          <a:solidFill>
                            <a:srgbClr val="56595B"/>
                          </a:solidFill>
                          <a:latin typeface="+mn-lt"/>
                        </a:rPr>
                        <a:t>Write here something</a:t>
                      </a:r>
                      <a:endParaRPr lang="en-US" sz="2800" b="0" i="0">
                        <a:solidFill>
                          <a:srgbClr val="56595B"/>
                        </a:solidFill>
                        <a:latin typeface="+mn-lt"/>
                        <a:ea typeface="Roboto" panose="02000000000000000000" pitchFamily="2" charset="0"/>
                        <a:cs typeface="Open Sans" charset="0"/>
                      </a:endParaRPr>
                    </a:p>
                  </a:txBody>
                  <a:tcPr marT="402336"/>
                </a:tc>
                <a:tc>
                  <a:txBody>
                    <a:bodyPr/>
                    <a:lstStyle/>
                    <a:p>
                      <a:pPr algn="ctr"/>
                      <a:endParaRPr lang="en-US" sz="2700" b="0" i="0">
                        <a:latin typeface="+mn-lt"/>
                        <a:ea typeface="Roboto" panose="02000000000000000000" pitchFamily="2" charset="0"/>
                        <a:cs typeface="Open Sans" charset="0"/>
                      </a:endParaRPr>
                    </a:p>
                  </a:txBody>
                  <a:tcPr/>
                </a:tc>
                <a:tc>
                  <a:txBody>
                    <a:bodyPr/>
                    <a:lstStyle/>
                    <a:p>
                      <a:pPr algn="ctr"/>
                      <a:endParaRPr lang="en-US" sz="2700" b="0" i="0">
                        <a:latin typeface="+mn-lt"/>
                        <a:ea typeface="Roboto" panose="02000000000000000000" pitchFamily="2" charset="0"/>
                        <a:cs typeface="Open Sans" charset="0"/>
                      </a:endParaRPr>
                    </a:p>
                  </a:txBody>
                  <a:tcPr/>
                </a:tc>
                <a:tc>
                  <a:txBody>
                    <a:bodyPr/>
                    <a:lstStyle/>
                    <a:p>
                      <a:pPr algn="ctr"/>
                      <a:endParaRPr lang="en-US" sz="2700" b="0" i="0">
                        <a:latin typeface="+mn-lt"/>
                        <a:ea typeface="Roboto" panose="02000000000000000000" pitchFamily="2" charset="0"/>
                        <a:cs typeface="Open Sans" charset="0"/>
                      </a:endParaRPr>
                    </a:p>
                  </a:txBody>
                  <a:tcPr/>
                </a:tc>
                <a:tc>
                  <a:txBody>
                    <a:bodyPr/>
                    <a:lstStyle/>
                    <a:p>
                      <a:pPr algn="ctr"/>
                      <a:endParaRPr lang="en-US" sz="2700" b="0" i="0">
                        <a:latin typeface="+mn-lt"/>
                        <a:ea typeface="Roboto" panose="02000000000000000000" pitchFamily="2" charset="0"/>
                        <a:cs typeface="Open Sans" charset="0"/>
                      </a:endParaRPr>
                    </a:p>
                  </a:txBody>
                  <a:tcPr/>
                </a:tc>
                <a:extLst>
                  <a:ext uri="{0D108BD9-81ED-4DB2-BD59-A6C34878D82A}">
                    <a16:rowId xmlns:a16="http://schemas.microsoft.com/office/drawing/2014/main" val="10001"/>
                  </a:ext>
                </a:extLst>
              </a:tr>
              <a:tr h="1286886">
                <a:tc>
                  <a:txBody>
                    <a:bodyPr/>
                    <a:lstStyle/>
                    <a:p>
                      <a:pPr marL="0" marR="0" indent="0" algn="l" defTabSz="1828434" rtl="0" eaLnBrk="1" fontAlgn="auto" latinLnBrk="0" hangingPunct="1">
                        <a:lnSpc>
                          <a:spcPct val="100000"/>
                        </a:lnSpc>
                        <a:spcBef>
                          <a:spcPts val="0"/>
                        </a:spcBef>
                        <a:spcAft>
                          <a:spcPts val="0"/>
                        </a:spcAft>
                        <a:buClrTx/>
                        <a:buSzTx/>
                        <a:buFontTx/>
                        <a:buNone/>
                        <a:tabLst/>
                        <a:defRPr/>
                      </a:pPr>
                      <a:r>
                        <a:rPr lang="en-US" sz="2800">
                          <a:solidFill>
                            <a:srgbClr val="56595B"/>
                          </a:solidFill>
                          <a:latin typeface="+mn-lt"/>
                        </a:rPr>
                        <a:t>Write here something</a:t>
                      </a:r>
                      <a:endParaRPr lang="en-US" sz="2800" b="0" i="0">
                        <a:solidFill>
                          <a:srgbClr val="56595B"/>
                        </a:solidFill>
                        <a:latin typeface="+mn-lt"/>
                        <a:ea typeface="Roboto" panose="02000000000000000000" pitchFamily="2" charset="0"/>
                        <a:cs typeface="Open Sans" charset="0"/>
                      </a:endParaRPr>
                    </a:p>
                  </a:txBody>
                  <a:tcPr marT="402336"/>
                </a:tc>
                <a:tc>
                  <a:txBody>
                    <a:bodyPr/>
                    <a:lstStyle/>
                    <a:p>
                      <a:pPr algn="ctr"/>
                      <a:endParaRPr lang="en-US" sz="2700" b="0" i="0">
                        <a:latin typeface="+mn-lt"/>
                        <a:ea typeface="Roboto" panose="02000000000000000000" pitchFamily="2" charset="0"/>
                        <a:cs typeface="Open Sans" charset="0"/>
                      </a:endParaRPr>
                    </a:p>
                  </a:txBody>
                  <a:tcPr/>
                </a:tc>
                <a:tc>
                  <a:txBody>
                    <a:bodyPr/>
                    <a:lstStyle/>
                    <a:p>
                      <a:pPr algn="ctr"/>
                      <a:endParaRPr lang="en-US" sz="2700" b="0" i="0">
                        <a:latin typeface="+mn-lt"/>
                        <a:ea typeface="Roboto" panose="02000000000000000000" pitchFamily="2" charset="0"/>
                        <a:cs typeface="Open Sans" charset="0"/>
                      </a:endParaRPr>
                    </a:p>
                  </a:txBody>
                  <a:tcPr/>
                </a:tc>
                <a:tc>
                  <a:txBody>
                    <a:bodyPr/>
                    <a:lstStyle/>
                    <a:p>
                      <a:pPr algn="ctr"/>
                      <a:endParaRPr lang="en-US" sz="2700" b="0" i="0">
                        <a:latin typeface="+mn-lt"/>
                        <a:ea typeface="Roboto" panose="02000000000000000000" pitchFamily="2" charset="0"/>
                        <a:cs typeface="Open Sans" charset="0"/>
                      </a:endParaRPr>
                    </a:p>
                  </a:txBody>
                  <a:tcPr/>
                </a:tc>
                <a:tc>
                  <a:txBody>
                    <a:bodyPr/>
                    <a:lstStyle/>
                    <a:p>
                      <a:pPr algn="ctr"/>
                      <a:endParaRPr lang="en-US" sz="2700" b="0" i="0">
                        <a:latin typeface="+mn-lt"/>
                        <a:ea typeface="Roboto" panose="02000000000000000000" pitchFamily="2" charset="0"/>
                        <a:cs typeface="Open Sans" charset="0"/>
                      </a:endParaRPr>
                    </a:p>
                  </a:txBody>
                  <a:tcPr/>
                </a:tc>
                <a:extLst>
                  <a:ext uri="{0D108BD9-81ED-4DB2-BD59-A6C34878D82A}">
                    <a16:rowId xmlns:a16="http://schemas.microsoft.com/office/drawing/2014/main" val="10002"/>
                  </a:ext>
                </a:extLst>
              </a:tr>
              <a:tr h="1286886">
                <a:tc>
                  <a:txBody>
                    <a:bodyPr/>
                    <a:lstStyle/>
                    <a:p>
                      <a:pPr marL="0" marR="0" indent="0" algn="l" defTabSz="1828434" rtl="0" eaLnBrk="1" fontAlgn="auto" latinLnBrk="0" hangingPunct="1">
                        <a:lnSpc>
                          <a:spcPct val="100000"/>
                        </a:lnSpc>
                        <a:spcBef>
                          <a:spcPts val="0"/>
                        </a:spcBef>
                        <a:spcAft>
                          <a:spcPts val="0"/>
                        </a:spcAft>
                        <a:buClrTx/>
                        <a:buSzTx/>
                        <a:buFontTx/>
                        <a:buNone/>
                        <a:tabLst/>
                        <a:defRPr/>
                      </a:pPr>
                      <a:r>
                        <a:rPr lang="en-US" sz="2800">
                          <a:solidFill>
                            <a:srgbClr val="56595B"/>
                          </a:solidFill>
                          <a:latin typeface="+mn-lt"/>
                        </a:rPr>
                        <a:t>Write here something</a:t>
                      </a:r>
                      <a:endParaRPr lang="en-US" sz="2800" b="0" i="0">
                        <a:solidFill>
                          <a:srgbClr val="56595B"/>
                        </a:solidFill>
                        <a:latin typeface="+mn-lt"/>
                        <a:ea typeface="Roboto" panose="02000000000000000000" pitchFamily="2" charset="0"/>
                        <a:cs typeface="Open Sans" charset="0"/>
                      </a:endParaRPr>
                    </a:p>
                  </a:txBody>
                  <a:tcPr marT="402336"/>
                </a:tc>
                <a:tc>
                  <a:txBody>
                    <a:bodyPr/>
                    <a:lstStyle/>
                    <a:p>
                      <a:pPr algn="ctr"/>
                      <a:endParaRPr lang="en-US" sz="2700" b="0" i="0">
                        <a:latin typeface="+mn-lt"/>
                        <a:ea typeface="Roboto" panose="02000000000000000000" pitchFamily="2" charset="0"/>
                        <a:cs typeface="Open Sans" charset="0"/>
                      </a:endParaRPr>
                    </a:p>
                  </a:txBody>
                  <a:tcPr/>
                </a:tc>
                <a:tc>
                  <a:txBody>
                    <a:bodyPr/>
                    <a:lstStyle/>
                    <a:p>
                      <a:pPr algn="ctr"/>
                      <a:endParaRPr lang="en-US" sz="2700" b="0" i="0">
                        <a:latin typeface="+mn-lt"/>
                        <a:ea typeface="Roboto" panose="02000000000000000000" pitchFamily="2" charset="0"/>
                        <a:cs typeface="Open Sans" charset="0"/>
                      </a:endParaRPr>
                    </a:p>
                  </a:txBody>
                  <a:tcPr/>
                </a:tc>
                <a:tc>
                  <a:txBody>
                    <a:bodyPr/>
                    <a:lstStyle/>
                    <a:p>
                      <a:pPr algn="ctr"/>
                      <a:endParaRPr lang="en-US" sz="2700" b="0" i="0">
                        <a:latin typeface="+mn-lt"/>
                        <a:ea typeface="Roboto" panose="02000000000000000000" pitchFamily="2" charset="0"/>
                        <a:cs typeface="Open Sans" charset="0"/>
                      </a:endParaRPr>
                    </a:p>
                  </a:txBody>
                  <a:tcPr/>
                </a:tc>
                <a:tc>
                  <a:txBody>
                    <a:bodyPr/>
                    <a:lstStyle/>
                    <a:p>
                      <a:pPr algn="ctr"/>
                      <a:endParaRPr lang="en-US" sz="2700" b="0" i="0">
                        <a:latin typeface="+mn-lt"/>
                        <a:ea typeface="Roboto" panose="02000000000000000000" pitchFamily="2" charset="0"/>
                        <a:cs typeface="Open Sans" charset="0"/>
                      </a:endParaRPr>
                    </a:p>
                  </a:txBody>
                  <a:tcPr/>
                </a:tc>
                <a:extLst>
                  <a:ext uri="{0D108BD9-81ED-4DB2-BD59-A6C34878D82A}">
                    <a16:rowId xmlns:a16="http://schemas.microsoft.com/office/drawing/2014/main" val="10003"/>
                  </a:ext>
                </a:extLst>
              </a:tr>
              <a:tr h="1286886">
                <a:tc>
                  <a:txBody>
                    <a:bodyPr/>
                    <a:lstStyle/>
                    <a:p>
                      <a:pPr marL="0" marR="0" indent="0" algn="l" defTabSz="1828434" rtl="0" eaLnBrk="1" fontAlgn="auto" latinLnBrk="0" hangingPunct="1">
                        <a:lnSpc>
                          <a:spcPct val="100000"/>
                        </a:lnSpc>
                        <a:spcBef>
                          <a:spcPts val="0"/>
                        </a:spcBef>
                        <a:spcAft>
                          <a:spcPts val="0"/>
                        </a:spcAft>
                        <a:buClrTx/>
                        <a:buSzTx/>
                        <a:buFontTx/>
                        <a:buNone/>
                        <a:tabLst/>
                        <a:defRPr/>
                      </a:pPr>
                      <a:r>
                        <a:rPr lang="en-US" sz="2800">
                          <a:solidFill>
                            <a:srgbClr val="56595B"/>
                          </a:solidFill>
                          <a:latin typeface="+mn-lt"/>
                        </a:rPr>
                        <a:t>Write here something</a:t>
                      </a:r>
                      <a:endParaRPr lang="en-US" sz="2800" b="0" i="0">
                        <a:solidFill>
                          <a:srgbClr val="56595B"/>
                        </a:solidFill>
                        <a:latin typeface="+mn-lt"/>
                        <a:ea typeface="Roboto" panose="02000000000000000000" pitchFamily="2" charset="0"/>
                        <a:cs typeface="Open Sans" charset="0"/>
                      </a:endParaRPr>
                    </a:p>
                  </a:txBody>
                  <a:tcPr marT="402336"/>
                </a:tc>
                <a:tc>
                  <a:txBody>
                    <a:bodyPr/>
                    <a:lstStyle/>
                    <a:p>
                      <a:pPr algn="ctr"/>
                      <a:endParaRPr lang="en-US" sz="2700" b="0" i="0">
                        <a:latin typeface="+mn-lt"/>
                        <a:ea typeface="Roboto" panose="02000000000000000000" pitchFamily="2" charset="0"/>
                        <a:cs typeface="Open Sans" charset="0"/>
                      </a:endParaRPr>
                    </a:p>
                  </a:txBody>
                  <a:tcPr/>
                </a:tc>
                <a:tc>
                  <a:txBody>
                    <a:bodyPr/>
                    <a:lstStyle/>
                    <a:p>
                      <a:pPr algn="ctr"/>
                      <a:endParaRPr lang="en-US" sz="2700" b="0" i="0">
                        <a:latin typeface="+mn-lt"/>
                        <a:ea typeface="Roboto" panose="02000000000000000000" pitchFamily="2" charset="0"/>
                        <a:cs typeface="Open Sans" charset="0"/>
                      </a:endParaRPr>
                    </a:p>
                  </a:txBody>
                  <a:tcPr/>
                </a:tc>
                <a:tc>
                  <a:txBody>
                    <a:bodyPr/>
                    <a:lstStyle/>
                    <a:p>
                      <a:pPr algn="ctr"/>
                      <a:endParaRPr lang="en-US" sz="2700" b="0" i="0">
                        <a:latin typeface="+mn-lt"/>
                        <a:ea typeface="Roboto" panose="02000000000000000000" pitchFamily="2" charset="0"/>
                        <a:cs typeface="Open Sans" charset="0"/>
                      </a:endParaRPr>
                    </a:p>
                  </a:txBody>
                  <a:tcPr/>
                </a:tc>
                <a:tc>
                  <a:txBody>
                    <a:bodyPr/>
                    <a:lstStyle/>
                    <a:p>
                      <a:pPr algn="ctr"/>
                      <a:endParaRPr lang="en-US" sz="2700" b="0" i="0">
                        <a:latin typeface="+mn-lt"/>
                        <a:ea typeface="Roboto" panose="02000000000000000000" pitchFamily="2" charset="0"/>
                        <a:cs typeface="Open Sans" charset="0"/>
                      </a:endParaRPr>
                    </a:p>
                  </a:txBody>
                  <a:tcPr/>
                </a:tc>
                <a:extLst>
                  <a:ext uri="{0D108BD9-81ED-4DB2-BD59-A6C34878D82A}">
                    <a16:rowId xmlns:a16="http://schemas.microsoft.com/office/drawing/2014/main" val="10004"/>
                  </a:ext>
                </a:extLst>
              </a:tr>
              <a:tr h="1286886">
                <a:tc>
                  <a:txBody>
                    <a:bodyPr/>
                    <a:lstStyle/>
                    <a:p>
                      <a:pPr marL="0" marR="0" indent="0" algn="l" defTabSz="1828434" rtl="0" eaLnBrk="1" fontAlgn="auto" latinLnBrk="0" hangingPunct="1">
                        <a:lnSpc>
                          <a:spcPct val="100000"/>
                        </a:lnSpc>
                        <a:spcBef>
                          <a:spcPts val="0"/>
                        </a:spcBef>
                        <a:spcAft>
                          <a:spcPts val="0"/>
                        </a:spcAft>
                        <a:buClrTx/>
                        <a:buSzTx/>
                        <a:buFontTx/>
                        <a:buNone/>
                        <a:tabLst/>
                        <a:defRPr/>
                      </a:pPr>
                      <a:r>
                        <a:rPr lang="en-US" sz="2800">
                          <a:solidFill>
                            <a:srgbClr val="56595B"/>
                          </a:solidFill>
                          <a:latin typeface="+mn-lt"/>
                        </a:rPr>
                        <a:t>Write here something</a:t>
                      </a:r>
                      <a:endParaRPr lang="en-US" sz="2800" b="0" i="0">
                        <a:solidFill>
                          <a:srgbClr val="56595B"/>
                        </a:solidFill>
                        <a:latin typeface="+mn-lt"/>
                        <a:ea typeface="Roboto" panose="02000000000000000000" pitchFamily="2" charset="0"/>
                        <a:cs typeface="Open Sans" charset="0"/>
                      </a:endParaRPr>
                    </a:p>
                  </a:txBody>
                  <a:tcPr marT="402336"/>
                </a:tc>
                <a:tc>
                  <a:txBody>
                    <a:bodyPr/>
                    <a:lstStyle/>
                    <a:p>
                      <a:pPr algn="ctr"/>
                      <a:endParaRPr lang="en-US" sz="2700" b="0" i="0">
                        <a:latin typeface="+mn-lt"/>
                        <a:ea typeface="Roboto" panose="02000000000000000000" pitchFamily="2" charset="0"/>
                        <a:cs typeface="Open Sans" charset="0"/>
                      </a:endParaRPr>
                    </a:p>
                  </a:txBody>
                  <a:tcPr/>
                </a:tc>
                <a:tc>
                  <a:txBody>
                    <a:bodyPr/>
                    <a:lstStyle/>
                    <a:p>
                      <a:pPr algn="ctr"/>
                      <a:endParaRPr lang="en-US" sz="2700" b="0" i="0">
                        <a:latin typeface="+mn-lt"/>
                        <a:ea typeface="Roboto" panose="02000000000000000000" pitchFamily="2" charset="0"/>
                        <a:cs typeface="Open Sans" charset="0"/>
                      </a:endParaRPr>
                    </a:p>
                  </a:txBody>
                  <a:tcPr/>
                </a:tc>
                <a:tc>
                  <a:txBody>
                    <a:bodyPr/>
                    <a:lstStyle/>
                    <a:p>
                      <a:pPr algn="ctr"/>
                      <a:endParaRPr lang="en-US" sz="2700" b="0" i="0">
                        <a:latin typeface="+mn-lt"/>
                        <a:ea typeface="Roboto" panose="02000000000000000000" pitchFamily="2" charset="0"/>
                        <a:cs typeface="Open Sans" charset="0"/>
                      </a:endParaRPr>
                    </a:p>
                  </a:txBody>
                  <a:tcPr/>
                </a:tc>
                <a:tc>
                  <a:txBody>
                    <a:bodyPr/>
                    <a:lstStyle/>
                    <a:p>
                      <a:pPr algn="ctr"/>
                      <a:endParaRPr lang="en-US" sz="2700" b="0" i="0">
                        <a:latin typeface="+mn-lt"/>
                        <a:ea typeface="Roboto" panose="02000000000000000000" pitchFamily="2" charset="0"/>
                        <a:cs typeface="Open Sans" charset="0"/>
                      </a:endParaRPr>
                    </a:p>
                  </a:txBody>
                  <a:tcPr/>
                </a:tc>
                <a:extLst>
                  <a:ext uri="{0D108BD9-81ED-4DB2-BD59-A6C34878D82A}">
                    <a16:rowId xmlns:a16="http://schemas.microsoft.com/office/drawing/2014/main" val="10005"/>
                  </a:ext>
                </a:extLst>
              </a:tr>
            </a:tbl>
          </a:graphicData>
        </a:graphic>
      </p:graphicFrame>
      <p:sp>
        <p:nvSpPr>
          <p:cNvPr id="8" name="Shape 2539"/>
          <p:cNvSpPr/>
          <p:nvPr userDrawn="1"/>
        </p:nvSpPr>
        <p:spPr>
          <a:xfrm>
            <a:off x="13497688" y="8510706"/>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0" name="Shape 2541"/>
          <p:cNvSpPr/>
          <p:nvPr userDrawn="1"/>
        </p:nvSpPr>
        <p:spPr>
          <a:xfrm>
            <a:off x="20391973" y="8461650"/>
            <a:ext cx="588676" cy="588676"/>
          </a:xfrm>
          <a:custGeom>
            <a:avLst/>
            <a:gdLst/>
            <a:ahLst/>
            <a:cxnLst>
              <a:cxn ang="0">
                <a:pos x="wd2" y="hd2"/>
              </a:cxn>
              <a:cxn ang="5400000">
                <a:pos x="wd2" y="hd2"/>
              </a:cxn>
              <a:cxn ang="10800000">
                <a:pos x="wd2" y="hd2"/>
              </a:cxn>
              <a:cxn ang="16200000">
                <a:pos x="wd2" y="hd2"/>
              </a:cxn>
            </a:cxnLst>
            <a:rect l="0" t="0"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1" name="Shape 2539"/>
          <p:cNvSpPr/>
          <p:nvPr userDrawn="1"/>
        </p:nvSpPr>
        <p:spPr>
          <a:xfrm>
            <a:off x="16944830" y="8510706"/>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2" name="Shape 2539"/>
          <p:cNvSpPr/>
          <p:nvPr userDrawn="1"/>
        </p:nvSpPr>
        <p:spPr>
          <a:xfrm>
            <a:off x="10253851" y="8510706"/>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3" name="Shape 2539"/>
          <p:cNvSpPr/>
          <p:nvPr userDrawn="1"/>
        </p:nvSpPr>
        <p:spPr>
          <a:xfrm>
            <a:off x="13497688" y="5942516"/>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4" name="Shape 2541"/>
          <p:cNvSpPr/>
          <p:nvPr userDrawn="1"/>
        </p:nvSpPr>
        <p:spPr>
          <a:xfrm>
            <a:off x="20391973" y="5893460"/>
            <a:ext cx="588676" cy="588676"/>
          </a:xfrm>
          <a:custGeom>
            <a:avLst/>
            <a:gdLst/>
            <a:ahLst/>
            <a:cxnLst>
              <a:cxn ang="0">
                <a:pos x="wd2" y="hd2"/>
              </a:cxn>
              <a:cxn ang="5400000">
                <a:pos x="wd2" y="hd2"/>
              </a:cxn>
              <a:cxn ang="10800000">
                <a:pos x="wd2" y="hd2"/>
              </a:cxn>
              <a:cxn ang="16200000">
                <a:pos x="wd2" y="hd2"/>
              </a:cxn>
            </a:cxnLst>
            <a:rect l="0" t="0"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5" name="Shape 2539"/>
          <p:cNvSpPr/>
          <p:nvPr userDrawn="1"/>
        </p:nvSpPr>
        <p:spPr>
          <a:xfrm>
            <a:off x="16944830" y="5942516"/>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6" name="Shape 2539"/>
          <p:cNvSpPr/>
          <p:nvPr userDrawn="1"/>
        </p:nvSpPr>
        <p:spPr>
          <a:xfrm>
            <a:off x="10253851" y="5942516"/>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7" name="Shape 2539"/>
          <p:cNvSpPr/>
          <p:nvPr userDrawn="1"/>
        </p:nvSpPr>
        <p:spPr>
          <a:xfrm>
            <a:off x="13497688" y="9779930"/>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8" name="Shape 2541"/>
          <p:cNvSpPr/>
          <p:nvPr userDrawn="1"/>
        </p:nvSpPr>
        <p:spPr>
          <a:xfrm>
            <a:off x="20391973" y="9730874"/>
            <a:ext cx="588676" cy="588676"/>
          </a:xfrm>
          <a:custGeom>
            <a:avLst/>
            <a:gdLst/>
            <a:ahLst/>
            <a:cxnLst>
              <a:cxn ang="0">
                <a:pos x="wd2" y="hd2"/>
              </a:cxn>
              <a:cxn ang="5400000">
                <a:pos x="wd2" y="hd2"/>
              </a:cxn>
              <a:cxn ang="10800000">
                <a:pos x="wd2" y="hd2"/>
              </a:cxn>
              <a:cxn ang="16200000">
                <a:pos x="wd2" y="hd2"/>
              </a:cxn>
            </a:cxnLst>
            <a:rect l="0" t="0"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9" name="Shape 2539"/>
          <p:cNvSpPr/>
          <p:nvPr userDrawn="1"/>
        </p:nvSpPr>
        <p:spPr>
          <a:xfrm>
            <a:off x="16944830" y="9779930"/>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0" name="Shape 2539"/>
          <p:cNvSpPr/>
          <p:nvPr userDrawn="1"/>
        </p:nvSpPr>
        <p:spPr>
          <a:xfrm>
            <a:off x="10253851" y="9779930"/>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1" name="Shape 2539"/>
          <p:cNvSpPr/>
          <p:nvPr userDrawn="1"/>
        </p:nvSpPr>
        <p:spPr>
          <a:xfrm>
            <a:off x="13497688" y="11114675"/>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2" name="Shape 2541"/>
          <p:cNvSpPr/>
          <p:nvPr userDrawn="1"/>
        </p:nvSpPr>
        <p:spPr>
          <a:xfrm>
            <a:off x="20391973" y="11065619"/>
            <a:ext cx="588676" cy="588676"/>
          </a:xfrm>
          <a:custGeom>
            <a:avLst/>
            <a:gdLst/>
            <a:ahLst/>
            <a:cxnLst>
              <a:cxn ang="0">
                <a:pos x="wd2" y="hd2"/>
              </a:cxn>
              <a:cxn ang="5400000">
                <a:pos x="wd2" y="hd2"/>
              </a:cxn>
              <a:cxn ang="10800000">
                <a:pos x="wd2" y="hd2"/>
              </a:cxn>
              <a:cxn ang="16200000">
                <a:pos x="wd2" y="hd2"/>
              </a:cxn>
            </a:cxnLst>
            <a:rect l="0" t="0"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3" name="Shape 2539"/>
          <p:cNvSpPr/>
          <p:nvPr userDrawn="1"/>
        </p:nvSpPr>
        <p:spPr>
          <a:xfrm>
            <a:off x="16944830" y="11114675"/>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4" name="Shape 2539"/>
          <p:cNvSpPr/>
          <p:nvPr userDrawn="1"/>
        </p:nvSpPr>
        <p:spPr>
          <a:xfrm>
            <a:off x="10253851" y="11114675"/>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 name="Shape 2539"/>
          <p:cNvSpPr/>
          <p:nvPr userDrawn="1"/>
        </p:nvSpPr>
        <p:spPr>
          <a:xfrm>
            <a:off x="13497688" y="7318959"/>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6" name="Shape 2541"/>
          <p:cNvSpPr/>
          <p:nvPr userDrawn="1"/>
        </p:nvSpPr>
        <p:spPr>
          <a:xfrm>
            <a:off x="20391973" y="7269903"/>
            <a:ext cx="588676" cy="588676"/>
          </a:xfrm>
          <a:custGeom>
            <a:avLst/>
            <a:gdLst/>
            <a:ahLst/>
            <a:cxnLst>
              <a:cxn ang="0">
                <a:pos x="wd2" y="hd2"/>
              </a:cxn>
              <a:cxn ang="5400000">
                <a:pos x="wd2" y="hd2"/>
              </a:cxn>
              <a:cxn ang="10800000">
                <a:pos x="wd2" y="hd2"/>
              </a:cxn>
              <a:cxn ang="16200000">
                <a:pos x="wd2" y="hd2"/>
              </a:cxn>
            </a:cxnLst>
            <a:rect l="0" t="0"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7" name="Shape 2539"/>
          <p:cNvSpPr/>
          <p:nvPr userDrawn="1"/>
        </p:nvSpPr>
        <p:spPr>
          <a:xfrm>
            <a:off x="16944830" y="7318959"/>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8" name="Shape 2539"/>
          <p:cNvSpPr/>
          <p:nvPr userDrawn="1"/>
        </p:nvSpPr>
        <p:spPr>
          <a:xfrm>
            <a:off x="10253851" y="7318959"/>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9" name="Text Placeholder 86"/>
          <p:cNvSpPr>
            <a:spLocks noGrp="1"/>
          </p:cNvSpPr>
          <p:nvPr>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600" b="1" spc="0" baseline="0">
                <a:solidFill>
                  <a:srgbClr val="000000"/>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sl-SI"/>
              <a:t>Main Title</a:t>
            </a:r>
            <a:endParaRPr lang="en-US"/>
          </a:p>
        </p:txBody>
      </p:sp>
      <p:sp>
        <p:nvSpPr>
          <p:cNvPr id="30" name="Text Placeholder 86"/>
          <p:cNvSpPr>
            <a:spLocks noGrp="1"/>
          </p:cNvSpPr>
          <p:nvPr>
            <p:ph type="body" sz="quarter" idx="24" hasCustomPrompt="1"/>
          </p:nvPr>
        </p:nvSpPr>
        <p:spPr>
          <a:xfrm>
            <a:off x="10171028" y="1386185"/>
            <a:ext cx="2738671" cy="432045"/>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31" name="Straight Connector 30"/>
          <p:cNvCxnSpPr/>
          <p:nvPr userDrawn="1"/>
        </p:nvCxnSpPr>
        <p:spPr>
          <a:xfrm>
            <a:off x="12765683" y="160221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29096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Screen_4_facts">
    <p:spTree>
      <p:nvGrpSpPr>
        <p:cNvPr id="1" name=""/>
        <p:cNvGrpSpPr/>
        <p:nvPr/>
      </p:nvGrpSpPr>
      <p:grpSpPr>
        <a:xfrm>
          <a:off x="0" y="0"/>
          <a:ext cx="0" cy="0"/>
          <a:chOff x="0" y="0"/>
          <a:chExt cx="0" cy="0"/>
        </a:xfrm>
      </p:grpSpPr>
      <p:sp>
        <p:nvSpPr>
          <p:cNvPr id="52" name="Rectangle 51"/>
          <p:cNvSpPr/>
          <p:nvPr userDrawn="1"/>
        </p:nvSpPr>
        <p:spPr>
          <a:xfrm>
            <a:off x="-7778" y="0"/>
            <a:ext cx="24387016" cy="13717588"/>
          </a:xfrm>
          <a:prstGeom prst="rect">
            <a:avLst/>
          </a:prstGeom>
          <a:solidFill>
            <a:srgbClr val="001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11"/>
          <p:cNvSpPr>
            <a:spLocks/>
          </p:cNvSpPr>
          <p:nvPr userDrawn="1"/>
        </p:nvSpPr>
        <p:spPr bwMode="auto">
          <a:xfrm>
            <a:off x="-7778" y="3892893"/>
            <a:ext cx="12093514" cy="9823107"/>
          </a:xfrm>
          <a:custGeom>
            <a:avLst/>
            <a:gdLst>
              <a:gd name="T0" fmla="*/ 1378 w 1438"/>
              <a:gd name="T1" fmla="*/ 709 h 1168"/>
              <a:gd name="T2" fmla="*/ 729 w 1438"/>
              <a:gd name="T3" fmla="*/ 60 h 1168"/>
              <a:gd name="T4" fmla="*/ 608 w 1438"/>
              <a:gd name="T5" fmla="*/ 60 h 1168"/>
              <a:gd name="T6" fmla="*/ 0 w 1438"/>
              <a:gd name="T7" fmla="*/ 669 h 1168"/>
              <a:gd name="T8" fmla="*/ 0 w 1438"/>
              <a:gd name="T9" fmla="*/ 1168 h 1168"/>
              <a:gd name="T10" fmla="*/ 1040 w 1438"/>
              <a:gd name="T11" fmla="*/ 1168 h 1168"/>
              <a:gd name="T12" fmla="*/ 1378 w 1438"/>
              <a:gd name="T13" fmla="*/ 830 h 1168"/>
              <a:gd name="T14" fmla="*/ 1378 w 1438"/>
              <a:gd name="T15" fmla="*/ 709 h 1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8" h="1168">
                <a:moveTo>
                  <a:pt x="1378" y="709"/>
                </a:moveTo>
                <a:cubicBezTo>
                  <a:pt x="729" y="60"/>
                  <a:pt x="729" y="60"/>
                  <a:pt x="729" y="60"/>
                </a:cubicBezTo>
                <a:cubicBezTo>
                  <a:pt x="729" y="60"/>
                  <a:pt x="669" y="0"/>
                  <a:pt x="608" y="60"/>
                </a:cubicBezTo>
                <a:cubicBezTo>
                  <a:pt x="0" y="669"/>
                  <a:pt x="0" y="669"/>
                  <a:pt x="0" y="669"/>
                </a:cubicBezTo>
                <a:cubicBezTo>
                  <a:pt x="0" y="1168"/>
                  <a:pt x="0" y="1168"/>
                  <a:pt x="0" y="1168"/>
                </a:cubicBezTo>
                <a:cubicBezTo>
                  <a:pt x="1040" y="1168"/>
                  <a:pt x="1040" y="1168"/>
                  <a:pt x="1040" y="1168"/>
                </a:cubicBezTo>
                <a:cubicBezTo>
                  <a:pt x="1378" y="830"/>
                  <a:pt x="1378" y="830"/>
                  <a:pt x="1378" y="830"/>
                </a:cubicBezTo>
                <a:cubicBezTo>
                  <a:pt x="1378" y="830"/>
                  <a:pt x="1438" y="770"/>
                  <a:pt x="1378" y="709"/>
                </a:cubicBezTo>
                <a:close/>
              </a:path>
            </a:pathLst>
          </a:custGeom>
          <a:solidFill>
            <a:srgbClr val="FFFFFF">
              <a:alpha val="1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a:p>
        </p:txBody>
      </p:sp>
      <p:pic>
        <p:nvPicPr>
          <p:cNvPr id="25" name="Picture 2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03577" y="3579758"/>
            <a:ext cx="9176904" cy="17932510"/>
          </a:xfrm>
          <a:prstGeom prst="rect">
            <a:avLst/>
          </a:prstGeom>
        </p:spPr>
      </p:pic>
      <p:sp>
        <p:nvSpPr>
          <p:cNvPr id="31" name="TextBox 30"/>
          <p:cNvSpPr txBox="1"/>
          <p:nvPr userDrawn="1"/>
        </p:nvSpPr>
        <p:spPr>
          <a:xfrm rot="16200000">
            <a:off x="20203575" y="6693710"/>
            <a:ext cx="6694678" cy="400110"/>
          </a:xfrm>
          <a:prstGeom prst="rect">
            <a:avLst/>
          </a:prstGeom>
          <a:noFill/>
        </p:spPr>
        <p:txBody>
          <a:bodyPr wrap="square" rtlCol="0">
            <a:spAutoFit/>
          </a:bodyPr>
          <a:lstStyle/>
          <a:p>
            <a:pPr marL="0" marR="0" indent="0" algn="ctr" defTabSz="2176766" rtl="0" eaLnBrk="1" fontAlgn="auto" latinLnBrk="0" hangingPunct="1">
              <a:lnSpc>
                <a:spcPct val="100000"/>
              </a:lnSpc>
              <a:spcBef>
                <a:spcPts val="0"/>
              </a:spcBef>
              <a:spcAft>
                <a:spcPts val="0"/>
              </a:spcAft>
              <a:buClrTx/>
              <a:buSzTx/>
              <a:buFontTx/>
              <a:buNone/>
              <a:tabLst/>
              <a:defRPr/>
            </a:pPr>
            <a:r>
              <a:rPr lang="en-US" sz="3000" b="1" i="0" u="none" strike="noStrike" kern="1200" spc="700" baseline="30000" dirty="0">
                <a:solidFill>
                  <a:schemeClr val="bg1"/>
                </a:solidFill>
                <a:latin typeface="+mn-lt"/>
                <a:ea typeface="Segoe UI Symbol" charset="0"/>
                <a:cs typeface="Segoe UI Symbol" charset="0"/>
              </a:rPr>
              <a:t>@ADACTA</a:t>
            </a:r>
          </a:p>
        </p:txBody>
      </p:sp>
      <p:sp>
        <p:nvSpPr>
          <p:cNvPr id="34" name="Shape 402"/>
          <p:cNvSpPr txBox="1">
            <a:spLocks/>
          </p:cNvSpPr>
          <p:nvPr userDrawn="1"/>
        </p:nvSpPr>
        <p:spPr>
          <a:xfrm>
            <a:off x="22615503" y="12475418"/>
            <a:ext cx="935411" cy="446951"/>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1pPr>
            <a:lvl2pPr marL="0" marR="0" indent="1143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2pPr>
            <a:lvl3pPr marL="0" marR="0" indent="2286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3pPr>
            <a:lvl4pPr marL="0" marR="0" indent="3429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4pPr>
            <a:lvl5pPr marL="0" marR="0" indent="4572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5pPr>
            <a:lvl6pPr marL="0" marR="0" indent="5715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6pPr>
            <a:lvl7pPr marL="0" marR="0" indent="6858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7pPr>
            <a:lvl8pPr marL="0" marR="0" indent="8001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8pPr>
            <a:lvl9pPr marL="0" marR="0" indent="9144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9pPr>
          </a:lstStyle>
          <a:p>
            <a:pPr algn="r">
              <a:defRPr/>
            </a:pPr>
            <a:fld id="{98E1E0C6-D56B-49C4-BEEA-5FD46A4DE522}" type="slidenum">
              <a:rPr lang="is-IS" sz="2700" b="1" kern="0" smtClean="0">
                <a:solidFill>
                  <a:schemeClr val="bg1"/>
                </a:solidFill>
                <a:latin typeface="+mn-lt"/>
                <a:ea typeface="Segoe UI Symbol" charset="0"/>
                <a:cs typeface="Segoe UI Symbol" charset="0"/>
              </a:rPr>
              <a:pPr algn="r">
                <a:defRPr/>
              </a:pPr>
              <a:t>‹#›</a:t>
            </a:fld>
            <a:endParaRPr lang="is-IS" sz="2700" b="1" kern="0" dirty="0">
              <a:solidFill>
                <a:schemeClr val="bg1"/>
              </a:solidFill>
              <a:latin typeface="+mn-lt"/>
              <a:ea typeface="Segoe UI Symbol" charset="0"/>
              <a:cs typeface="Segoe UI Symbol" charset="0"/>
            </a:endParaRPr>
          </a:p>
        </p:txBody>
      </p:sp>
      <p:sp>
        <p:nvSpPr>
          <p:cNvPr id="39" name="Picture Placeholder 2"/>
          <p:cNvSpPr>
            <a:spLocks noGrp="1"/>
          </p:cNvSpPr>
          <p:nvPr>
            <p:ph type="pic" sz="quarter" idx="12" hasCustomPrompt="1"/>
          </p:nvPr>
        </p:nvSpPr>
        <p:spPr>
          <a:xfrm>
            <a:off x="8503866" y="5866570"/>
            <a:ext cx="7430170" cy="13161575"/>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30" name="Text Placeholder 86"/>
          <p:cNvSpPr>
            <a:spLocks noGrp="1"/>
          </p:cNvSpPr>
          <p:nvPr>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600" b="1" spc="0" baseline="0">
                <a:solidFill>
                  <a:schemeClr val="bg1"/>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sl-SI"/>
              <a:t>Main Title</a:t>
            </a:r>
          </a:p>
        </p:txBody>
      </p:sp>
      <p:sp>
        <p:nvSpPr>
          <p:cNvPr id="33" name="Text Placeholder 86"/>
          <p:cNvSpPr>
            <a:spLocks noGrp="1"/>
          </p:cNvSpPr>
          <p:nvPr>
            <p:ph type="body" sz="quarter" idx="24" hasCustomPrompt="1"/>
          </p:nvPr>
        </p:nvSpPr>
        <p:spPr>
          <a:xfrm>
            <a:off x="10171028" y="1386185"/>
            <a:ext cx="2738671" cy="432023"/>
          </a:xfrm>
          <a:prstGeom prst="rect">
            <a:avLst/>
          </a:prstGeom>
        </p:spPr>
        <p:txBody>
          <a:bodyPr/>
          <a:lstStyle>
            <a:lvl1pPr marL="0" indent="0" algn="l">
              <a:lnSpc>
                <a:spcPct val="100000"/>
              </a:lnSpc>
              <a:spcBef>
                <a:spcPts val="0"/>
              </a:spcBef>
              <a:buNone/>
              <a:defRPr sz="2500" b="1" spc="700" baseline="0">
                <a:solidFill>
                  <a:schemeClr val="bg1"/>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35" name="Straight Connector 34"/>
          <p:cNvCxnSpPr/>
          <p:nvPr userDrawn="1"/>
        </p:nvCxnSpPr>
        <p:spPr>
          <a:xfrm>
            <a:off x="12765683" y="1602210"/>
            <a:ext cx="12241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Shape 3895"/>
          <p:cNvSpPr/>
          <p:nvPr userDrawn="1"/>
        </p:nvSpPr>
        <p:spPr>
          <a:xfrm>
            <a:off x="4017010" y="8028787"/>
            <a:ext cx="1372632" cy="1089213"/>
          </a:xfrm>
          <a:custGeom>
            <a:avLst/>
            <a:gdLst/>
            <a:ahLst/>
            <a:cxnLst>
              <a:cxn ang="0">
                <a:pos x="wd2" y="hd2"/>
              </a:cxn>
              <a:cxn ang="5400000">
                <a:pos x="wd2" y="hd2"/>
              </a:cxn>
              <a:cxn ang="10800000">
                <a:pos x="wd2" y="hd2"/>
              </a:cxn>
              <a:cxn ang="16200000">
                <a:pos x="wd2" y="hd2"/>
              </a:cxn>
            </a:cxnLst>
            <a:rect l="0" t="0" r="r" b="b"/>
            <a:pathLst>
              <a:path w="21600" h="21600" extrusionOk="0">
                <a:moveTo>
                  <a:pt x="21600" y="6612"/>
                </a:moveTo>
                <a:lnTo>
                  <a:pt x="17053" y="10029"/>
                </a:lnTo>
                <a:lnTo>
                  <a:pt x="17053" y="21600"/>
                </a:lnTo>
                <a:lnTo>
                  <a:pt x="4460" y="21600"/>
                </a:lnTo>
                <a:lnTo>
                  <a:pt x="4460" y="10029"/>
                </a:lnTo>
                <a:lnTo>
                  <a:pt x="2274" y="8376"/>
                </a:lnTo>
                <a:lnTo>
                  <a:pt x="2274" y="17853"/>
                </a:lnTo>
                <a:lnTo>
                  <a:pt x="1487" y="17853"/>
                </a:lnTo>
                <a:lnTo>
                  <a:pt x="1487" y="7824"/>
                </a:lnTo>
                <a:lnTo>
                  <a:pt x="0" y="6612"/>
                </a:lnTo>
                <a:lnTo>
                  <a:pt x="10756" y="0"/>
                </a:lnTo>
                <a:lnTo>
                  <a:pt x="21600" y="6612"/>
                </a:lnTo>
                <a:close/>
                <a:moveTo>
                  <a:pt x="10756" y="1102"/>
                </a:moveTo>
                <a:lnTo>
                  <a:pt x="1574" y="6722"/>
                </a:lnTo>
                <a:lnTo>
                  <a:pt x="10756" y="13776"/>
                </a:lnTo>
                <a:lnTo>
                  <a:pt x="20026" y="6722"/>
                </a:lnTo>
                <a:lnTo>
                  <a:pt x="10756" y="1102"/>
                </a:lnTo>
                <a:close/>
                <a:moveTo>
                  <a:pt x="16353" y="20718"/>
                </a:moveTo>
                <a:lnTo>
                  <a:pt x="16353" y="10580"/>
                </a:lnTo>
                <a:lnTo>
                  <a:pt x="10756" y="14878"/>
                </a:lnTo>
                <a:lnTo>
                  <a:pt x="5247" y="10580"/>
                </a:lnTo>
                <a:lnTo>
                  <a:pt x="5247" y="20718"/>
                </a:lnTo>
                <a:lnTo>
                  <a:pt x="16353" y="20718"/>
                </a:lnTo>
                <a:close/>
              </a:path>
            </a:pathLst>
          </a:custGeom>
          <a:solidFill>
            <a:srgbClr val="FFFFFF"/>
          </a:solidFill>
          <a:ln w="12700">
            <a:noFill/>
            <a:miter lim="400000"/>
          </a:ln>
        </p:spPr>
        <p:txBody>
          <a:bodyPr lIns="22860" rIns="22860" anchor="ctr"/>
          <a:lstStyle/>
          <a:p>
            <a:pPr>
              <a:lnSpc>
                <a:spcPct val="100000"/>
              </a:lnSpc>
              <a:defRPr sz="3000">
                <a:solidFill>
                  <a:srgbClr val="FFFFFF"/>
                </a:solidFill>
              </a:defRPr>
            </a:pPr>
            <a:endParaRPr sz="1500">
              <a:solidFill>
                <a:schemeClr val="bg1"/>
              </a:solidFill>
            </a:endParaRPr>
          </a:p>
        </p:txBody>
      </p:sp>
      <p:sp>
        <p:nvSpPr>
          <p:cNvPr id="41" name="Shape 3925"/>
          <p:cNvSpPr/>
          <p:nvPr userDrawn="1"/>
        </p:nvSpPr>
        <p:spPr>
          <a:xfrm>
            <a:off x="4136491" y="3762450"/>
            <a:ext cx="1133670" cy="9891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5533"/>
                </a:lnTo>
                <a:lnTo>
                  <a:pt x="14294" y="15533"/>
                </a:lnTo>
                <a:lnTo>
                  <a:pt x="18953" y="21600"/>
                </a:lnTo>
                <a:lnTo>
                  <a:pt x="2647" y="21600"/>
                </a:lnTo>
                <a:lnTo>
                  <a:pt x="7306" y="15533"/>
                </a:lnTo>
                <a:lnTo>
                  <a:pt x="0" y="15533"/>
                </a:lnTo>
                <a:lnTo>
                  <a:pt x="0" y="0"/>
                </a:lnTo>
                <a:lnTo>
                  <a:pt x="21600" y="0"/>
                </a:lnTo>
                <a:close/>
                <a:moveTo>
                  <a:pt x="20753" y="14440"/>
                </a:moveTo>
                <a:lnTo>
                  <a:pt x="20753" y="1092"/>
                </a:lnTo>
                <a:lnTo>
                  <a:pt x="953" y="1092"/>
                </a:lnTo>
                <a:lnTo>
                  <a:pt x="953" y="14440"/>
                </a:lnTo>
                <a:lnTo>
                  <a:pt x="8153" y="14440"/>
                </a:lnTo>
                <a:lnTo>
                  <a:pt x="10800" y="10800"/>
                </a:lnTo>
                <a:lnTo>
                  <a:pt x="13447" y="14440"/>
                </a:lnTo>
                <a:lnTo>
                  <a:pt x="20753" y="14440"/>
                </a:lnTo>
                <a:close/>
                <a:moveTo>
                  <a:pt x="4765" y="20629"/>
                </a:moveTo>
                <a:lnTo>
                  <a:pt x="16941" y="20629"/>
                </a:lnTo>
                <a:lnTo>
                  <a:pt x="10800" y="12378"/>
                </a:lnTo>
                <a:lnTo>
                  <a:pt x="4765" y="20629"/>
                </a:lnTo>
                <a:close/>
              </a:path>
            </a:pathLst>
          </a:custGeom>
          <a:solidFill>
            <a:srgbClr val="FFFFFF"/>
          </a:solidFill>
          <a:ln w="12700">
            <a:noFill/>
            <a:miter lim="400000"/>
          </a:ln>
        </p:spPr>
        <p:txBody>
          <a:bodyPr lIns="22860" rIns="22860" anchor="ctr"/>
          <a:lstStyle/>
          <a:p>
            <a:pPr>
              <a:lnSpc>
                <a:spcPct val="100000"/>
              </a:lnSpc>
              <a:defRPr sz="3000">
                <a:solidFill>
                  <a:srgbClr val="FFFFFF"/>
                </a:solidFill>
              </a:defRPr>
            </a:pPr>
            <a:endParaRPr sz="1500">
              <a:solidFill>
                <a:schemeClr val="bg1"/>
              </a:solidFill>
            </a:endParaRPr>
          </a:p>
        </p:txBody>
      </p:sp>
      <p:sp>
        <p:nvSpPr>
          <p:cNvPr id="42" name="Text Placeholder 11"/>
          <p:cNvSpPr>
            <a:spLocks noGrp="1"/>
          </p:cNvSpPr>
          <p:nvPr>
            <p:ph type="body" sz="quarter" idx="22" hasCustomPrompt="1"/>
          </p:nvPr>
        </p:nvSpPr>
        <p:spPr>
          <a:xfrm>
            <a:off x="2507082" y="6091204"/>
            <a:ext cx="4392488" cy="2007294"/>
          </a:xfrm>
          <a:prstGeom prst="rect">
            <a:avLst/>
          </a:prstGeom>
        </p:spPr>
        <p:txBody>
          <a:bodyPr/>
          <a:lstStyle>
            <a:lvl1pPr marL="0" indent="0" algn="ctr">
              <a:lnSpc>
                <a:spcPct val="150000"/>
              </a:lnSpc>
              <a:buNone/>
              <a:defRPr sz="24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endParaRPr lang="en-US"/>
          </a:p>
        </p:txBody>
      </p:sp>
      <p:sp>
        <p:nvSpPr>
          <p:cNvPr id="43" name="Text Placeholder 86"/>
          <p:cNvSpPr>
            <a:spLocks noGrp="1"/>
          </p:cNvSpPr>
          <p:nvPr>
            <p:ph type="body" sz="quarter" idx="56" hasCustomPrompt="1"/>
          </p:nvPr>
        </p:nvSpPr>
        <p:spPr>
          <a:xfrm>
            <a:off x="2507082" y="5362516"/>
            <a:ext cx="4392488" cy="728687"/>
          </a:xfrm>
          <a:prstGeom prst="rect">
            <a:avLst/>
          </a:prstGeom>
        </p:spPr>
        <p:txBody>
          <a:bodyPr/>
          <a:lstStyle>
            <a:lvl1pPr marL="0" indent="0" algn="ctr">
              <a:lnSpc>
                <a:spcPct val="100000"/>
              </a:lnSpc>
              <a:spcBef>
                <a:spcPts val="0"/>
              </a:spcBef>
              <a:buNone/>
              <a:defRPr sz="2800" b="1" spc="0" baseline="0">
                <a:solidFill>
                  <a:schemeClr val="bg1"/>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44" name="Text Placeholder 11"/>
          <p:cNvSpPr>
            <a:spLocks noGrp="1"/>
          </p:cNvSpPr>
          <p:nvPr>
            <p:ph type="body" sz="quarter" idx="57" hasCustomPrompt="1"/>
          </p:nvPr>
        </p:nvSpPr>
        <p:spPr>
          <a:xfrm>
            <a:off x="2507082" y="10288220"/>
            <a:ext cx="4392488" cy="2007294"/>
          </a:xfrm>
          <a:prstGeom prst="rect">
            <a:avLst/>
          </a:prstGeom>
        </p:spPr>
        <p:txBody>
          <a:bodyPr/>
          <a:lstStyle>
            <a:lvl1pPr marL="0" indent="0" algn="ctr">
              <a:lnSpc>
                <a:spcPct val="150000"/>
              </a:lnSpc>
              <a:buNone/>
              <a:defRPr sz="24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endParaRPr lang="en-US"/>
          </a:p>
        </p:txBody>
      </p:sp>
      <p:sp>
        <p:nvSpPr>
          <p:cNvPr id="45" name="Text Placeholder 86"/>
          <p:cNvSpPr>
            <a:spLocks noGrp="1"/>
          </p:cNvSpPr>
          <p:nvPr>
            <p:ph type="body" sz="quarter" idx="58" hasCustomPrompt="1"/>
          </p:nvPr>
        </p:nvSpPr>
        <p:spPr>
          <a:xfrm>
            <a:off x="2507082" y="9559532"/>
            <a:ext cx="4392488" cy="728687"/>
          </a:xfrm>
          <a:prstGeom prst="rect">
            <a:avLst/>
          </a:prstGeom>
        </p:spPr>
        <p:txBody>
          <a:bodyPr/>
          <a:lstStyle>
            <a:lvl1pPr marL="0" indent="0" algn="ctr">
              <a:lnSpc>
                <a:spcPct val="100000"/>
              </a:lnSpc>
              <a:spcBef>
                <a:spcPts val="0"/>
              </a:spcBef>
              <a:buNone/>
              <a:defRPr sz="2800" b="1" spc="0" baseline="0">
                <a:solidFill>
                  <a:schemeClr val="bg1"/>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46" name="Shape 3895"/>
          <p:cNvSpPr/>
          <p:nvPr userDrawn="1"/>
        </p:nvSpPr>
        <p:spPr>
          <a:xfrm>
            <a:off x="19028139" y="8028787"/>
            <a:ext cx="1372632" cy="1089213"/>
          </a:xfrm>
          <a:custGeom>
            <a:avLst/>
            <a:gdLst/>
            <a:ahLst/>
            <a:cxnLst>
              <a:cxn ang="0">
                <a:pos x="wd2" y="hd2"/>
              </a:cxn>
              <a:cxn ang="5400000">
                <a:pos x="wd2" y="hd2"/>
              </a:cxn>
              <a:cxn ang="10800000">
                <a:pos x="wd2" y="hd2"/>
              </a:cxn>
              <a:cxn ang="16200000">
                <a:pos x="wd2" y="hd2"/>
              </a:cxn>
            </a:cxnLst>
            <a:rect l="0" t="0" r="r" b="b"/>
            <a:pathLst>
              <a:path w="21600" h="21600" extrusionOk="0">
                <a:moveTo>
                  <a:pt x="21600" y="6612"/>
                </a:moveTo>
                <a:lnTo>
                  <a:pt x="17053" y="10029"/>
                </a:lnTo>
                <a:lnTo>
                  <a:pt x="17053" y="21600"/>
                </a:lnTo>
                <a:lnTo>
                  <a:pt x="4460" y="21600"/>
                </a:lnTo>
                <a:lnTo>
                  <a:pt x="4460" y="10029"/>
                </a:lnTo>
                <a:lnTo>
                  <a:pt x="2274" y="8376"/>
                </a:lnTo>
                <a:lnTo>
                  <a:pt x="2274" y="17853"/>
                </a:lnTo>
                <a:lnTo>
                  <a:pt x="1487" y="17853"/>
                </a:lnTo>
                <a:lnTo>
                  <a:pt x="1487" y="7824"/>
                </a:lnTo>
                <a:lnTo>
                  <a:pt x="0" y="6612"/>
                </a:lnTo>
                <a:lnTo>
                  <a:pt x="10756" y="0"/>
                </a:lnTo>
                <a:lnTo>
                  <a:pt x="21600" y="6612"/>
                </a:lnTo>
                <a:close/>
                <a:moveTo>
                  <a:pt x="10756" y="1102"/>
                </a:moveTo>
                <a:lnTo>
                  <a:pt x="1574" y="6722"/>
                </a:lnTo>
                <a:lnTo>
                  <a:pt x="10756" y="13776"/>
                </a:lnTo>
                <a:lnTo>
                  <a:pt x="20026" y="6722"/>
                </a:lnTo>
                <a:lnTo>
                  <a:pt x="10756" y="1102"/>
                </a:lnTo>
                <a:close/>
                <a:moveTo>
                  <a:pt x="16353" y="20718"/>
                </a:moveTo>
                <a:lnTo>
                  <a:pt x="16353" y="10580"/>
                </a:lnTo>
                <a:lnTo>
                  <a:pt x="10756" y="14878"/>
                </a:lnTo>
                <a:lnTo>
                  <a:pt x="5247" y="10580"/>
                </a:lnTo>
                <a:lnTo>
                  <a:pt x="5247" y="20718"/>
                </a:lnTo>
                <a:lnTo>
                  <a:pt x="16353" y="20718"/>
                </a:lnTo>
                <a:close/>
              </a:path>
            </a:pathLst>
          </a:custGeom>
          <a:solidFill>
            <a:srgbClr val="FFFFFF"/>
          </a:solidFill>
          <a:ln w="12700">
            <a:noFill/>
            <a:miter lim="400000"/>
          </a:ln>
        </p:spPr>
        <p:txBody>
          <a:bodyPr lIns="22860" rIns="22860" anchor="ctr"/>
          <a:lstStyle/>
          <a:p>
            <a:pPr>
              <a:lnSpc>
                <a:spcPct val="100000"/>
              </a:lnSpc>
              <a:defRPr sz="3000">
                <a:solidFill>
                  <a:srgbClr val="FFFFFF"/>
                </a:solidFill>
              </a:defRPr>
            </a:pPr>
            <a:endParaRPr sz="1500">
              <a:solidFill>
                <a:schemeClr val="bg1"/>
              </a:solidFill>
            </a:endParaRPr>
          </a:p>
        </p:txBody>
      </p:sp>
      <p:sp>
        <p:nvSpPr>
          <p:cNvPr id="47" name="Shape 3925"/>
          <p:cNvSpPr/>
          <p:nvPr userDrawn="1"/>
        </p:nvSpPr>
        <p:spPr>
          <a:xfrm>
            <a:off x="19147620" y="3762450"/>
            <a:ext cx="1133670" cy="9891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5533"/>
                </a:lnTo>
                <a:lnTo>
                  <a:pt x="14294" y="15533"/>
                </a:lnTo>
                <a:lnTo>
                  <a:pt x="18953" y="21600"/>
                </a:lnTo>
                <a:lnTo>
                  <a:pt x="2647" y="21600"/>
                </a:lnTo>
                <a:lnTo>
                  <a:pt x="7306" y="15533"/>
                </a:lnTo>
                <a:lnTo>
                  <a:pt x="0" y="15533"/>
                </a:lnTo>
                <a:lnTo>
                  <a:pt x="0" y="0"/>
                </a:lnTo>
                <a:lnTo>
                  <a:pt x="21600" y="0"/>
                </a:lnTo>
                <a:close/>
                <a:moveTo>
                  <a:pt x="20753" y="14440"/>
                </a:moveTo>
                <a:lnTo>
                  <a:pt x="20753" y="1092"/>
                </a:lnTo>
                <a:lnTo>
                  <a:pt x="953" y="1092"/>
                </a:lnTo>
                <a:lnTo>
                  <a:pt x="953" y="14440"/>
                </a:lnTo>
                <a:lnTo>
                  <a:pt x="8153" y="14440"/>
                </a:lnTo>
                <a:lnTo>
                  <a:pt x="10800" y="10800"/>
                </a:lnTo>
                <a:lnTo>
                  <a:pt x="13447" y="14440"/>
                </a:lnTo>
                <a:lnTo>
                  <a:pt x="20753" y="14440"/>
                </a:lnTo>
                <a:close/>
                <a:moveTo>
                  <a:pt x="4765" y="20629"/>
                </a:moveTo>
                <a:lnTo>
                  <a:pt x="16941" y="20629"/>
                </a:lnTo>
                <a:lnTo>
                  <a:pt x="10800" y="12378"/>
                </a:lnTo>
                <a:lnTo>
                  <a:pt x="4765" y="20629"/>
                </a:lnTo>
                <a:close/>
              </a:path>
            </a:pathLst>
          </a:custGeom>
          <a:solidFill>
            <a:srgbClr val="FFFFFF"/>
          </a:solidFill>
          <a:ln w="12700">
            <a:noFill/>
            <a:miter lim="400000"/>
          </a:ln>
        </p:spPr>
        <p:txBody>
          <a:bodyPr lIns="22860" rIns="22860" anchor="ctr"/>
          <a:lstStyle/>
          <a:p>
            <a:pPr>
              <a:lnSpc>
                <a:spcPct val="100000"/>
              </a:lnSpc>
              <a:defRPr sz="3000">
                <a:solidFill>
                  <a:srgbClr val="FFFFFF"/>
                </a:solidFill>
              </a:defRPr>
            </a:pPr>
            <a:endParaRPr sz="1500">
              <a:solidFill>
                <a:schemeClr val="bg1"/>
              </a:solidFill>
            </a:endParaRPr>
          </a:p>
        </p:txBody>
      </p:sp>
      <p:sp>
        <p:nvSpPr>
          <p:cNvPr id="48" name="Text Placeholder 11"/>
          <p:cNvSpPr>
            <a:spLocks noGrp="1"/>
          </p:cNvSpPr>
          <p:nvPr>
            <p:ph type="body" sz="quarter" idx="59" hasCustomPrompt="1"/>
          </p:nvPr>
        </p:nvSpPr>
        <p:spPr>
          <a:xfrm>
            <a:off x="17518211" y="6091204"/>
            <a:ext cx="4392488" cy="2007294"/>
          </a:xfrm>
          <a:prstGeom prst="rect">
            <a:avLst/>
          </a:prstGeom>
        </p:spPr>
        <p:txBody>
          <a:bodyPr/>
          <a:lstStyle>
            <a:lvl1pPr marL="0" indent="0" algn="ctr">
              <a:lnSpc>
                <a:spcPct val="150000"/>
              </a:lnSpc>
              <a:buNone/>
              <a:defRPr sz="24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endParaRPr lang="en-US"/>
          </a:p>
        </p:txBody>
      </p:sp>
      <p:sp>
        <p:nvSpPr>
          <p:cNvPr id="49" name="Text Placeholder 86"/>
          <p:cNvSpPr>
            <a:spLocks noGrp="1"/>
          </p:cNvSpPr>
          <p:nvPr>
            <p:ph type="body" sz="quarter" idx="60" hasCustomPrompt="1"/>
          </p:nvPr>
        </p:nvSpPr>
        <p:spPr>
          <a:xfrm>
            <a:off x="17518211" y="5362516"/>
            <a:ext cx="4392488" cy="728687"/>
          </a:xfrm>
          <a:prstGeom prst="rect">
            <a:avLst/>
          </a:prstGeom>
        </p:spPr>
        <p:txBody>
          <a:bodyPr/>
          <a:lstStyle>
            <a:lvl1pPr marL="0" indent="0" algn="ctr">
              <a:lnSpc>
                <a:spcPct val="100000"/>
              </a:lnSpc>
              <a:spcBef>
                <a:spcPts val="0"/>
              </a:spcBef>
              <a:buNone/>
              <a:defRPr sz="2800" b="1" spc="0" baseline="0">
                <a:solidFill>
                  <a:schemeClr val="bg1"/>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50" name="Text Placeholder 11"/>
          <p:cNvSpPr>
            <a:spLocks noGrp="1"/>
          </p:cNvSpPr>
          <p:nvPr>
            <p:ph type="body" sz="quarter" idx="61" hasCustomPrompt="1"/>
          </p:nvPr>
        </p:nvSpPr>
        <p:spPr>
          <a:xfrm>
            <a:off x="17518211" y="10288220"/>
            <a:ext cx="4392488" cy="2007294"/>
          </a:xfrm>
          <a:prstGeom prst="rect">
            <a:avLst/>
          </a:prstGeom>
        </p:spPr>
        <p:txBody>
          <a:bodyPr/>
          <a:lstStyle>
            <a:lvl1pPr marL="0" indent="0" algn="ctr">
              <a:lnSpc>
                <a:spcPct val="150000"/>
              </a:lnSpc>
              <a:buNone/>
              <a:defRPr sz="24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endParaRPr lang="en-US"/>
          </a:p>
        </p:txBody>
      </p:sp>
      <p:sp>
        <p:nvSpPr>
          <p:cNvPr id="51" name="Text Placeholder 86"/>
          <p:cNvSpPr>
            <a:spLocks noGrp="1"/>
          </p:cNvSpPr>
          <p:nvPr>
            <p:ph type="body" sz="quarter" idx="62" hasCustomPrompt="1"/>
          </p:nvPr>
        </p:nvSpPr>
        <p:spPr>
          <a:xfrm>
            <a:off x="17518211" y="9559532"/>
            <a:ext cx="4392488" cy="728687"/>
          </a:xfrm>
          <a:prstGeom prst="rect">
            <a:avLst/>
          </a:prstGeom>
        </p:spPr>
        <p:txBody>
          <a:bodyPr/>
          <a:lstStyle>
            <a:lvl1pPr marL="0" indent="0" algn="ctr">
              <a:lnSpc>
                <a:spcPct val="100000"/>
              </a:lnSpc>
              <a:spcBef>
                <a:spcPts val="0"/>
              </a:spcBef>
              <a:buNone/>
              <a:defRPr sz="2800" b="1" spc="0" baseline="0">
                <a:solidFill>
                  <a:schemeClr val="bg1"/>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53" name="Text Placeholder 11"/>
          <p:cNvSpPr>
            <a:spLocks noGrp="1"/>
          </p:cNvSpPr>
          <p:nvPr>
            <p:ph type="body" sz="quarter" idx="31" hasCustomPrompt="1"/>
          </p:nvPr>
        </p:nvSpPr>
        <p:spPr>
          <a:xfrm>
            <a:off x="2179638" y="954138"/>
            <a:ext cx="4926774" cy="1944216"/>
          </a:xfrm>
          <a:prstGeom prst="rect">
            <a:avLst/>
          </a:prstGeom>
        </p:spPr>
        <p:txBody>
          <a:bodyPr/>
          <a:lstStyle>
            <a:lvl1pPr marL="0" indent="0" algn="ctr">
              <a:lnSpc>
                <a:spcPct val="150000"/>
              </a:lnSpc>
              <a:buNone/>
              <a:defRPr sz="2000">
                <a:solidFill>
                  <a:srgbClr val="FF0000"/>
                </a:solidFill>
                <a:latin typeface="+mn-lt"/>
              </a:defRPr>
            </a:lvl1pPr>
            <a:lvl2pPr>
              <a:defRPr sz="1467"/>
            </a:lvl2pPr>
            <a:lvl3pPr>
              <a:defRPr sz="1400"/>
            </a:lvl3pPr>
            <a:lvl4pPr>
              <a:defRPr sz="1333"/>
            </a:lvl4pPr>
            <a:lvl5pPr>
              <a:defRPr sz="1333"/>
            </a:lvl5pPr>
          </a:lstStyle>
          <a:p>
            <a:pPr lvl="0"/>
            <a:r>
              <a:rPr lang="en-US"/>
              <a:t>TO EDIT ICONS &gt; OPEN View &gt; Master Slide View</a:t>
            </a:r>
            <a:r>
              <a:rPr lang="sl-SI"/>
              <a:t> </a:t>
            </a:r>
            <a:r>
              <a:rPr lang="en-US"/>
              <a:t>&gt;</a:t>
            </a:r>
            <a:r>
              <a:rPr lang="sl-SI"/>
              <a:t> </a:t>
            </a:r>
            <a:r>
              <a:rPr lang="en-US"/>
              <a:t>Select from the icon list master slide</a:t>
            </a:r>
          </a:p>
        </p:txBody>
      </p:sp>
    </p:spTree>
    <p:extLst>
      <p:ext uri="{BB962C8B-B14F-4D97-AF65-F5344CB8AC3E}">
        <p14:creationId xmlns:p14="http://schemas.microsoft.com/office/powerpoint/2010/main" val="3732436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Screen_4_facts_">
    <p:spTree>
      <p:nvGrpSpPr>
        <p:cNvPr id="1" name=""/>
        <p:cNvGrpSpPr/>
        <p:nvPr/>
      </p:nvGrpSpPr>
      <p:grpSpPr>
        <a:xfrm>
          <a:off x="0" y="0"/>
          <a:ext cx="0" cy="0"/>
          <a:chOff x="0" y="0"/>
          <a:chExt cx="0" cy="0"/>
        </a:xfrm>
      </p:grpSpPr>
      <p:sp>
        <p:nvSpPr>
          <p:cNvPr id="27" name="Freeform 11"/>
          <p:cNvSpPr>
            <a:spLocks/>
          </p:cNvSpPr>
          <p:nvPr userDrawn="1"/>
        </p:nvSpPr>
        <p:spPr bwMode="auto">
          <a:xfrm>
            <a:off x="-7778" y="3892893"/>
            <a:ext cx="12093514" cy="9823107"/>
          </a:xfrm>
          <a:custGeom>
            <a:avLst/>
            <a:gdLst>
              <a:gd name="T0" fmla="*/ 1378 w 1438"/>
              <a:gd name="T1" fmla="*/ 709 h 1168"/>
              <a:gd name="T2" fmla="*/ 729 w 1438"/>
              <a:gd name="T3" fmla="*/ 60 h 1168"/>
              <a:gd name="T4" fmla="*/ 608 w 1438"/>
              <a:gd name="T5" fmla="*/ 60 h 1168"/>
              <a:gd name="T6" fmla="*/ 0 w 1438"/>
              <a:gd name="T7" fmla="*/ 669 h 1168"/>
              <a:gd name="T8" fmla="*/ 0 w 1438"/>
              <a:gd name="T9" fmla="*/ 1168 h 1168"/>
              <a:gd name="T10" fmla="*/ 1040 w 1438"/>
              <a:gd name="T11" fmla="*/ 1168 h 1168"/>
              <a:gd name="T12" fmla="*/ 1378 w 1438"/>
              <a:gd name="T13" fmla="*/ 830 h 1168"/>
              <a:gd name="T14" fmla="*/ 1378 w 1438"/>
              <a:gd name="T15" fmla="*/ 709 h 1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8" h="1168">
                <a:moveTo>
                  <a:pt x="1378" y="709"/>
                </a:moveTo>
                <a:cubicBezTo>
                  <a:pt x="729" y="60"/>
                  <a:pt x="729" y="60"/>
                  <a:pt x="729" y="60"/>
                </a:cubicBezTo>
                <a:cubicBezTo>
                  <a:pt x="729" y="60"/>
                  <a:pt x="669" y="0"/>
                  <a:pt x="608" y="60"/>
                </a:cubicBezTo>
                <a:cubicBezTo>
                  <a:pt x="0" y="669"/>
                  <a:pt x="0" y="669"/>
                  <a:pt x="0" y="669"/>
                </a:cubicBezTo>
                <a:cubicBezTo>
                  <a:pt x="0" y="1168"/>
                  <a:pt x="0" y="1168"/>
                  <a:pt x="0" y="1168"/>
                </a:cubicBezTo>
                <a:cubicBezTo>
                  <a:pt x="1040" y="1168"/>
                  <a:pt x="1040" y="1168"/>
                  <a:pt x="1040" y="1168"/>
                </a:cubicBezTo>
                <a:cubicBezTo>
                  <a:pt x="1378" y="830"/>
                  <a:pt x="1378" y="830"/>
                  <a:pt x="1378" y="830"/>
                </a:cubicBezTo>
                <a:cubicBezTo>
                  <a:pt x="1378" y="830"/>
                  <a:pt x="1438" y="770"/>
                  <a:pt x="1378" y="709"/>
                </a:cubicBezTo>
                <a:close/>
              </a:path>
            </a:pathLst>
          </a:custGeom>
          <a:solidFill>
            <a:srgbClr val="FFFFFF">
              <a:alpha val="1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a:p>
        </p:txBody>
      </p:sp>
      <p:sp>
        <p:nvSpPr>
          <p:cNvPr id="2" name="Rectangle 1"/>
          <p:cNvSpPr/>
          <p:nvPr userDrawn="1"/>
        </p:nvSpPr>
        <p:spPr>
          <a:xfrm>
            <a:off x="-7778" y="0"/>
            <a:ext cx="24387016" cy="13717588"/>
          </a:xfrm>
          <a:prstGeom prst="rect">
            <a:avLst/>
          </a:prstGeom>
          <a:gradFill>
            <a:gsLst>
              <a:gs pos="0">
                <a:srgbClr val="1F95D2"/>
              </a:gs>
              <a:gs pos="75000">
                <a:srgbClr val="3DB4D2"/>
              </a:gs>
              <a:gs pos="100000">
                <a:srgbClr val="52CAD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03577" y="3579758"/>
            <a:ext cx="9176904" cy="17932510"/>
          </a:xfrm>
          <a:prstGeom prst="rect">
            <a:avLst/>
          </a:prstGeom>
        </p:spPr>
      </p:pic>
      <p:sp>
        <p:nvSpPr>
          <p:cNvPr id="39" name="Picture Placeholder 2"/>
          <p:cNvSpPr>
            <a:spLocks noGrp="1"/>
          </p:cNvSpPr>
          <p:nvPr>
            <p:ph type="pic" sz="quarter" idx="12" hasCustomPrompt="1"/>
          </p:nvPr>
        </p:nvSpPr>
        <p:spPr>
          <a:xfrm>
            <a:off x="8503866" y="5866570"/>
            <a:ext cx="7430170" cy="13161575"/>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55" name="TextBox 54"/>
          <p:cNvSpPr txBox="1"/>
          <p:nvPr userDrawn="1"/>
        </p:nvSpPr>
        <p:spPr>
          <a:xfrm rot="16200000">
            <a:off x="20203575" y="6693710"/>
            <a:ext cx="6694678" cy="400110"/>
          </a:xfrm>
          <a:prstGeom prst="rect">
            <a:avLst/>
          </a:prstGeom>
          <a:noFill/>
        </p:spPr>
        <p:txBody>
          <a:bodyPr wrap="square" rtlCol="0">
            <a:spAutoFit/>
          </a:bodyPr>
          <a:lstStyle/>
          <a:p>
            <a:pPr marL="0" marR="0" indent="0" algn="ctr" defTabSz="2176766" rtl="0" eaLnBrk="1" fontAlgn="auto" latinLnBrk="0" hangingPunct="1">
              <a:lnSpc>
                <a:spcPct val="100000"/>
              </a:lnSpc>
              <a:spcBef>
                <a:spcPts val="0"/>
              </a:spcBef>
              <a:spcAft>
                <a:spcPts val="0"/>
              </a:spcAft>
              <a:buClrTx/>
              <a:buSzTx/>
              <a:buFontTx/>
              <a:buNone/>
              <a:tabLst/>
              <a:defRPr/>
            </a:pPr>
            <a:r>
              <a:rPr lang="en-US" sz="3000" b="1" i="0" u="none" strike="noStrike" kern="1200" spc="700" baseline="30000" dirty="0">
                <a:solidFill>
                  <a:schemeClr val="bg1"/>
                </a:solidFill>
                <a:latin typeface="+mn-lt"/>
                <a:ea typeface="Segoe UI Symbol" charset="0"/>
                <a:cs typeface="Segoe UI Symbol" charset="0"/>
              </a:rPr>
              <a:t>@ADACTA</a:t>
            </a:r>
          </a:p>
        </p:txBody>
      </p:sp>
      <p:sp>
        <p:nvSpPr>
          <p:cNvPr id="56" name="Shape 402"/>
          <p:cNvSpPr txBox="1">
            <a:spLocks/>
          </p:cNvSpPr>
          <p:nvPr userDrawn="1"/>
        </p:nvSpPr>
        <p:spPr>
          <a:xfrm>
            <a:off x="22615503" y="12475418"/>
            <a:ext cx="935411" cy="446951"/>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1pPr>
            <a:lvl2pPr marL="0" marR="0" indent="1143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2pPr>
            <a:lvl3pPr marL="0" marR="0" indent="2286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3pPr>
            <a:lvl4pPr marL="0" marR="0" indent="3429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4pPr>
            <a:lvl5pPr marL="0" marR="0" indent="4572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5pPr>
            <a:lvl6pPr marL="0" marR="0" indent="5715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6pPr>
            <a:lvl7pPr marL="0" marR="0" indent="6858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7pPr>
            <a:lvl8pPr marL="0" marR="0" indent="8001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8pPr>
            <a:lvl9pPr marL="0" marR="0" indent="9144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9pPr>
          </a:lstStyle>
          <a:p>
            <a:pPr algn="r">
              <a:defRPr/>
            </a:pPr>
            <a:fld id="{98E1E0C6-D56B-49C4-BEEA-5FD46A4DE522}" type="slidenum">
              <a:rPr lang="is-IS" sz="2700" b="1" kern="0" smtClean="0">
                <a:solidFill>
                  <a:schemeClr val="bg1"/>
                </a:solidFill>
                <a:latin typeface="+mn-lt"/>
                <a:ea typeface="Segoe UI Symbol" charset="0"/>
                <a:cs typeface="Segoe UI Symbol" charset="0"/>
              </a:rPr>
              <a:pPr algn="r">
                <a:defRPr/>
              </a:pPr>
              <a:t>‹#›</a:t>
            </a:fld>
            <a:endParaRPr lang="is-IS" sz="2700" b="1" kern="0">
              <a:solidFill>
                <a:schemeClr val="bg1"/>
              </a:solidFill>
              <a:latin typeface="+mn-lt"/>
              <a:ea typeface="Segoe UI Symbol" charset="0"/>
              <a:cs typeface="Segoe UI Symbol" charset="0"/>
            </a:endParaRPr>
          </a:p>
        </p:txBody>
      </p:sp>
      <p:sp>
        <p:nvSpPr>
          <p:cNvPr id="57" name="Text Placeholder 86"/>
          <p:cNvSpPr>
            <a:spLocks noGrp="1"/>
          </p:cNvSpPr>
          <p:nvPr>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600" b="1" spc="0" baseline="0">
                <a:solidFill>
                  <a:schemeClr val="bg1"/>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sl-SI"/>
              <a:t>Main Title</a:t>
            </a:r>
          </a:p>
        </p:txBody>
      </p:sp>
      <p:sp>
        <p:nvSpPr>
          <p:cNvPr id="58" name="Text Placeholder 86"/>
          <p:cNvSpPr>
            <a:spLocks noGrp="1"/>
          </p:cNvSpPr>
          <p:nvPr>
            <p:ph type="body" sz="quarter" idx="24" hasCustomPrompt="1"/>
          </p:nvPr>
        </p:nvSpPr>
        <p:spPr>
          <a:xfrm>
            <a:off x="10171028" y="1386185"/>
            <a:ext cx="2738671" cy="567035"/>
          </a:xfrm>
          <a:prstGeom prst="rect">
            <a:avLst/>
          </a:prstGeom>
        </p:spPr>
        <p:txBody>
          <a:bodyPr/>
          <a:lstStyle>
            <a:lvl1pPr marL="0" indent="0" algn="l">
              <a:lnSpc>
                <a:spcPct val="100000"/>
              </a:lnSpc>
              <a:spcBef>
                <a:spcPts val="0"/>
              </a:spcBef>
              <a:buNone/>
              <a:defRPr sz="2500" b="1" spc="700" baseline="0">
                <a:solidFill>
                  <a:schemeClr val="bg1"/>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59" name="Straight Connector 58"/>
          <p:cNvCxnSpPr/>
          <p:nvPr userDrawn="1"/>
        </p:nvCxnSpPr>
        <p:spPr>
          <a:xfrm>
            <a:off x="12765683" y="1602210"/>
            <a:ext cx="12241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Shape 3895"/>
          <p:cNvSpPr/>
          <p:nvPr userDrawn="1"/>
        </p:nvSpPr>
        <p:spPr>
          <a:xfrm>
            <a:off x="4017010" y="8028787"/>
            <a:ext cx="1372632" cy="1089213"/>
          </a:xfrm>
          <a:custGeom>
            <a:avLst/>
            <a:gdLst/>
            <a:ahLst/>
            <a:cxnLst>
              <a:cxn ang="0">
                <a:pos x="wd2" y="hd2"/>
              </a:cxn>
              <a:cxn ang="5400000">
                <a:pos x="wd2" y="hd2"/>
              </a:cxn>
              <a:cxn ang="10800000">
                <a:pos x="wd2" y="hd2"/>
              </a:cxn>
              <a:cxn ang="16200000">
                <a:pos x="wd2" y="hd2"/>
              </a:cxn>
            </a:cxnLst>
            <a:rect l="0" t="0" r="r" b="b"/>
            <a:pathLst>
              <a:path w="21600" h="21600" extrusionOk="0">
                <a:moveTo>
                  <a:pt x="21600" y="6612"/>
                </a:moveTo>
                <a:lnTo>
                  <a:pt x="17053" y="10029"/>
                </a:lnTo>
                <a:lnTo>
                  <a:pt x="17053" y="21600"/>
                </a:lnTo>
                <a:lnTo>
                  <a:pt x="4460" y="21600"/>
                </a:lnTo>
                <a:lnTo>
                  <a:pt x="4460" y="10029"/>
                </a:lnTo>
                <a:lnTo>
                  <a:pt x="2274" y="8376"/>
                </a:lnTo>
                <a:lnTo>
                  <a:pt x="2274" y="17853"/>
                </a:lnTo>
                <a:lnTo>
                  <a:pt x="1487" y="17853"/>
                </a:lnTo>
                <a:lnTo>
                  <a:pt x="1487" y="7824"/>
                </a:lnTo>
                <a:lnTo>
                  <a:pt x="0" y="6612"/>
                </a:lnTo>
                <a:lnTo>
                  <a:pt x="10756" y="0"/>
                </a:lnTo>
                <a:lnTo>
                  <a:pt x="21600" y="6612"/>
                </a:lnTo>
                <a:close/>
                <a:moveTo>
                  <a:pt x="10756" y="1102"/>
                </a:moveTo>
                <a:lnTo>
                  <a:pt x="1574" y="6722"/>
                </a:lnTo>
                <a:lnTo>
                  <a:pt x="10756" y="13776"/>
                </a:lnTo>
                <a:lnTo>
                  <a:pt x="20026" y="6722"/>
                </a:lnTo>
                <a:lnTo>
                  <a:pt x="10756" y="1102"/>
                </a:lnTo>
                <a:close/>
                <a:moveTo>
                  <a:pt x="16353" y="20718"/>
                </a:moveTo>
                <a:lnTo>
                  <a:pt x="16353" y="10580"/>
                </a:lnTo>
                <a:lnTo>
                  <a:pt x="10756" y="14878"/>
                </a:lnTo>
                <a:lnTo>
                  <a:pt x="5247" y="10580"/>
                </a:lnTo>
                <a:lnTo>
                  <a:pt x="5247" y="20718"/>
                </a:lnTo>
                <a:lnTo>
                  <a:pt x="16353" y="20718"/>
                </a:lnTo>
                <a:close/>
              </a:path>
            </a:pathLst>
          </a:custGeom>
          <a:solidFill>
            <a:srgbClr val="FFFFFF"/>
          </a:solidFill>
          <a:ln w="12700">
            <a:noFill/>
            <a:miter lim="400000"/>
          </a:ln>
        </p:spPr>
        <p:txBody>
          <a:bodyPr lIns="22860" rIns="22860" anchor="ctr"/>
          <a:lstStyle/>
          <a:p>
            <a:pPr>
              <a:lnSpc>
                <a:spcPct val="100000"/>
              </a:lnSpc>
              <a:defRPr sz="3000">
                <a:solidFill>
                  <a:srgbClr val="FFFFFF"/>
                </a:solidFill>
              </a:defRPr>
            </a:pPr>
            <a:endParaRPr sz="1500">
              <a:solidFill>
                <a:schemeClr val="bg1"/>
              </a:solidFill>
            </a:endParaRPr>
          </a:p>
        </p:txBody>
      </p:sp>
      <p:sp>
        <p:nvSpPr>
          <p:cNvPr id="61" name="Shape 3925"/>
          <p:cNvSpPr/>
          <p:nvPr userDrawn="1"/>
        </p:nvSpPr>
        <p:spPr>
          <a:xfrm>
            <a:off x="4136491" y="3762450"/>
            <a:ext cx="1133670" cy="9891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5533"/>
                </a:lnTo>
                <a:lnTo>
                  <a:pt x="14294" y="15533"/>
                </a:lnTo>
                <a:lnTo>
                  <a:pt x="18953" y="21600"/>
                </a:lnTo>
                <a:lnTo>
                  <a:pt x="2647" y="21600"/>
                </a:lnTo>
                <a:lnTo>
                  <a:pt x="7306" y="15533"/>
                </a:lnTo>
                <a:lnTo>
                  <a:pt x="0" y="15533"/>
                </a:lnTo>
                <a:lnTo>
                  <a:pt x="0" y="0"/>
                </a:lnTo>
                <a:lnTo>
                  <a:pt x="21600" y="0"/>
                </a:lnTo>
                <a:close/>
                <a:moveTo>
                  <a:pt x="20753" y="14440"/>
                </a:moveTo>
                <a:lnTo>
                  <a:pt x="20753" y="1092"/>
                </a:lnTo>
                <a:lnTo>
                  <a:pt x="953" y="1092"/>
                </a:lnTo>
                <a:lnTo>
                  <a:pt x="953" y="14440"/>
                </a:lnTo>
                <a:lnTo>
                  <a:pt x="8153" y="14440"/>
                </a:lnTo>
                <a:lnTo>
                  <a:pt x="10800" y="10800"/>
                </a:lnTo>
                <a:lnTo>
                  <a:pt x="13447" y="14440"/>
                </a:lnTo>
                <a:lnTo>
                  <a:pt x="20753" y="14440"/>
                </a:lnTo>
                <a:close/>
                <a:moveTo>
                  <a:pt x="4765" y="20629"/>
                </a:moveTo>
                <a:lnTo>
                  <a:pt x="16941" y="20629"/>
                </a:lnTo>
                <a:lnTo>
                  <a:pt x="10800" y="12378"/>
                </a:lnTo>
                <a:lnTo>
                  <a:pt x="4765" y="20629"/>
                </a:lnTo>
                <a:close/>
              </a:path>
            </a:pathLst>
          </a:custGeom>
          <a:solidFill>
            <a:srgbClr val="FFFFFF"/>
          </a:solidFill>
          <a:ln w="12700">
            <a:noFill/>
            <a:miter lim="400000"/>
          </a:ln>
        </p:spPr>
        <p:txBody>
          <a:bodyPr lIns="22860" rIns="22860" anchor="ctr"/>
          <a:lstStyle/>
          <a:p>
            <a:pPr>
              <a:lnSpc>
                <a:spcPct val="100000"/>
              </a:lnSpc>
              <a:defRPr sz="3000">
                <a:solidFill>
                  <a:srgbClr val="FFFFFF"/>
                </a:solidFill>
              </a:defRPr>
            </a:pPr>
            <a:endParaRPr sz="1500">
              <a:solidFill>
                <a:schemeClr val="bg1"/>
              </a:solidFill>
            </a:endParaRPr>
          </a:p>
        </p:txBody>
      </p:sp>
      <p:sp>
        <p:nvSpPr>
          <p:cNvPr id="62" name="Text Placeholder 11"/>
          <p:cNvSpPr>
            <a:spLocks noGrp="1"/>
          </p:cNvSpPr>
          <p:nvPr>
            <p:ph type="body" sz="quarter" idx="22" hasCustomPrompt="1"/>
          </p:nvPr>
        </p:nvSpPr>
        <p:spPr>
          <a:xfrm>
            <a:off x="2507082" y="6091204"/>
            <a:ext cx="4392488" cy="2007294"/>
          </a:xfrm>
          <a:prstGeom prst="rect">
            <a:avLst/>
          </a:prstGeom>
        </p:spPr>
        <p:txBody>
          <a:bodyPr/>
          <a:lstStyle>
            <a:lvl1pPr marL="0" indent="0" algn="ctr">
              <a:lnSpc>
                <a:spcPct val="150000"/>
              </a:lnSpc>
              <a:buNone/>
              <a:defRPr sz="24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endParaRPr lang="en-US"/>
          </a:p>
        </p:txBody>
      </p:sp>
      <p:sp>
        <p:nvSpPr>
          <p:cNvPr id="63" name="Text Placeholder 86"/>
          <p:cNvSpPr>
            <a:spLocks noGrp="1"/>
          </p:cNvSpPr>
          <p:nvPr>
            <p:ph type="body" sz="quarter" idx="56" hasCustomPrompt="1"/>
          </p:nvPr>
        </p:nvSpPr>
        <p:spPr>
          <a:xfrm>
            <a:off x="2507082" y="5362516"/>
            <a:ext cx="4392488" cy="728687"/>
          </a:xfrm>
          <a:prstGeom prst="rect">
            <a:avLst/>
          </a:prstGeom>
        </p:spPr>
        <p:txBody>
          <a:bodyPr/>
          <a:lstStyle>
            <a:lvl1pPr marL="0" indent="0" algn="ctr">
              <a:lnSpc>
                <a:spcPct val="100000"/>
              </a:lnSpc>
              <a:spcBef>
                <a:spcPts val="0"/>
              </a:spcBef>
              <a:buNone/>
              <a:defRPr sz="2800" b="1" spc="0" baseline="0">
                <a:solidFill>
                  <a:schemeClr val="bg1"/>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64" name="Text Placeholder 11"/>
          <p:cNvSpPr>
            <a:spLocks noGrp="1"/>
          </p:cNvSpPr>
          <p:nvPr>
            <p:ph type="body" sz="quarter" idx="57" hasCustomPrompt="1"/>
          </p:nvPr>
        </p:nvSpPr>
        <p:spPr>
          <a:xfrm>
            <a:off x="2507082" y="10288220"/>
            <a:ext cx="4392488" cy="2007294"/>
          </a:xfrm>
          <a:prstGeom prst="rect">
            <a:avLst/>
          </a:prstGeom>
        </p:spPr>
        <p:txBody>
          <a:bodyPr/>
          <a:lstStyle>
            <a:lvl1pPr marL="0" indent="0" algn="ctr">
              <a:lnSpc>
                <a:spcPct val="150000"/>
              </a:lnSpc>
              <a:buNone/>
              <a:defRPr sz="24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endParaRPr lang="en-US"/>
          </a:p>
        </p:txBody>
      </p:sp>
      <p:sp>
        <p:nvSpPr>
          <p:cNvPr id="65" name="Text Placeholder 86"/>
          <p:cNvSpPr>
            <a:spLocks noGrp="1"/>
          </p:cNvSpPr>
          <p:nvPr>
            <p:ph type="body" sz="quarter" idx="58" hasCustomPrompt="1"/>
          </p:nvPr>
        </p:nvSpPr>
        <p:spPr>
          <a:xfrm>
            <a:off x="2507082" y="9559532"/>
            <a:ext cx="4392488" cy="728687"/>
          </a:xfrm>
          <a:prstGeom prst="rect">
            <a:avLst/>
          </a:prstGeom>
        </p:spPr>
        <p:txBody>
          <a:bodyPr/>
          <a:lstStyle>
            <a:lvl1pPr marL="0" indent="0" algn="ctr">
              <a:lnSpc>
                <a:spcPct val="100000"/>
              </a:lnSpc>
              <a:spcBef>
                <a:spcPts val="0"/>
              </a:spcBef>
              <a:buNone/>
              <a:defRPr sz="2800" b="1" spc="0" baseline="0">
                <a:solidFill>
                  <a:schemeClr val="bg1"/>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66" name="Shape 3895"/>
          <p:cNvSpPr/>
          <p:nvPr userDrawn="1"/>
        </p:nvSpPr>
        <p:spPr>
          <a:xfrm>
            <a:off x="19028139" y="8028787"/>
            <a:ext cx="1372632" cy="1089213"/>
          </a:xfrm>
          <a:custGeom>
            <a:avLst/>
            <a:gdLst/>
            <a:ahLst/>
            <a:cxnLst>
              <a:cxn ang="0">
                <a:pos x="wd2" y="hd2"/>
              </a:cxn>
              <a:cxn ang="5400000">
                <a:pos x="wd2" y="hd2"/>
              </a:cxn>
              <a:cxn ang="10800000">
                <a:pos x="wd2" y="hd2"/>
              </a:cxn>
              <a:cxn ang="16200000">
                <a:pos x="wd2" y="hd2"/>
              </a:cxn>
            </a:cxnLst>
            <a:rect l="0" t="0" r="r" b="b"/>
            <a:pathLst>
              <a:path w="21600" h="21600" extrusionOk="0">
                <a:moveTo>
                  <a:pt x="21600" y="6612"/>
                </a:moveTo>
                <a:lnTo>
                  <a:pt x="17053" y="10029"/>
                </a:lnTo>
                <a:lnTo>
                  <a:pt x="17053" y="21600"/>
                </a:lnTo>
                <a:lnTo>
                  <a:pt x="4460" y="21600"/>
                </a:lnTo>
                <a:lnTo>
                  <a:pt x="4460" y="10029"/>
                </a:lnTo>
                <a:lnTo>
                  <a:pt x="2274" y="8376"/>
                </a:lnTo>
                <a:lnTo>
                  <a:pt x="2274" y="17853"/>
                </a:lnTo>
                <a:lnTo>
                  <a:pt x="1487" y="17853"/>
                </a:lnTo>
                <a:lnTo>
                  <a:pt x="1487" y="7824"/>
                </a:lnTo>
                <a:lnTo>
                  <a:pt x="0" y="6612"/>
                </a:lnTo>
                <a:lnTo>
                  <a:pt x="10756" y="0"/>
                </a:lnTo>
                <a:lnTo>
                  <a:pt x="21600" y="6612"/>
                </a:lnTo>
                <a:close/>
                <a:moveTo>
                  <a:pt x="10756" y="1102"/>
                </a:moveTo>
                <a:lnTo>
                  <a:pt x="1574" y="6722"/>
                </a:lnTo>
                <a:lnTo>
                  <a:pt x="10756" y="13776"/>
                </a:lnTo>
                <a:lnTo>
                  <a:pt x="20026" y="6722"/>
                </a:lnTo>
                <a:lnTo>
                  <a:pt x="10756" y="1102"/>
                </a:lnTo>
                <a:close/>
                <a:moveTo>
                  <a:pt x="16353" y="20718"/>
                </a:moveTo>
                <a:lnTo>
                  <a:pt x="16353" y="10580"/>
                </a:lnTo>
                <a:lnTo>
                  <a:pt x="10756" y="14878"/>
                </a:lnTo>
                <a:lnTo>
                  <a:pt x="5247" y="10580"/>
                </a:lnTo>
                <a:lnTo>
                  <a:pt x="5247" y="20718"/>
                </a:lnTo>
                <a:lnTo>
                  <a:pt x="16353" y="20718"/>
                </a:lnTo>
                <a:close/>
              </a:path>
            </a:pathLst>
          </a:custGeom>
          <a:solidFill>
            <a:srgbClr val="FFFFFF"/>
          </a:solidFill>
          <a:ln w="12700">
            <a:noFill/>
            <a:miter lim="400000"/>
          </a:ln>
        </p:spPr>
        <p:txBody>
          <a:bodyPr lIns="22860" rIns="22860" anchor="ctr"/>
          <a:lstStyle/>
          <a:p>
            <a:pPr>
              <a:lnSpc>
                <a:spcPct val="100000"/>
              </a:lnSpc>
              <a:defRPr sz="3000">
                <a:solidFill>
                  <a:srgbClr val="FFFFFF"/>
                </a:solidFill>
              </a:defRPr>
            </a:pPr>
            <a:endParaRPr sz="1500">
              <a:solidFill>
                <a:schemeClr val="bg1"/>
              </a:solidFill>
            </a:endParaRPr>
          </a:p>
        </p:txBody>
      </p:sp>
      <p:sp>
        <p:nvSpPr>
          <p:cNvPr id="67" name="Shape 3925"/>
          <p:cNvSpPr/>
          <p:nvPr userDrawn="1"/>
        </p:nvSpPr>
        <p:spPr>
          <a:xfrm>
            <a:off x="19147620" y="3762450"/>
            <a:ext cx="1133670" cy="9891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5533"/>
                </a:lnTo>
                <a:lnTo>
                  <a:pt x="14294" y="15533"/>
                </a:lnTo>
                <a:lnTo>
                  <a:pt x="18953" y="21600"/>
                </a:lnTo>
                <a:lnTo>
                  <a:pt x="2647" y="21600"/>
                </a:lnTo>
                <a:lnTo>
                  <a:pt x="7306" y="15533"/>
                </a:lnTo>
                <a:lnTo>
                  <a:pt x="0" y="15533"/>
                </a:lnTo>
                <a:lnTo>
                  <a:pt x="0" y="0"/>
                </a:lnTo>
                <a:lnTo>
                  <a:pt x="21600" y="0"/>
                </a:lnTo>
                <a:close/>
                <a:moveTo>
                  <a:pt x="20753" y="14440"/>
                </a:moveTo>
                <a:lnTo>
                  <a:pt x="20753" y="1092"/>
                </a:lnTo>
                <a:lnTo>
                  <a:pt x="953" y="1092"/>
                </a:lnTo>
                <a:lnTo>
                  <a:pt x="953" y="14440"/>
                </a:lnTo>
                <a:lnTo>
                  <a:pt x="8153" y="14440"/>
                </a:lnTo>
                <a:lnTo>
                  <a:pt x="10800" y="10800"/>
                </a:lnTo>
                <a:lnTo>
                  <a:pt x="13447" y="14440"/>
                </a:lnTo>
                <a:lnTo>
                  <a:pt x="20753" y="14440"/>
                </a:lnTo>
                <a:close/>
                <a:moveTo>
                  <a:pt x="4765" y="20629"/>
                </a:moveTo>
                <a:lnTo>
                  <a:pt x="16941" y="20629"/>
                </a:lnTo>
                <a:lnTo>
                  <a:pt x="10800" y="12378"/>
                </a:lnTo>
                <a:lnTo>
                  <a:pt x="4765" y="20629"/>
                </a:lnTo>
                <a:close/>
              </a:path>
            </a:pathLst>
          </a:custGeom>
          <a:solidFill>
            <a:srgbClr val="FFFFFF"/>
          </a:solidFill>
          <a:ln w="12700">
            <a:noFill/>
            <a:miter lim="400000"/>
          </a:ln>
        </p:spPr>
        <p:txBody>
          <a:bodyPr lIns="22860" rIns="22860" anchor="ctr"/>
          <a:lstStyle/>
          <a:p>
            <a:pPr>
              <a:lnSpc>
                <a:spcPct val="100000"/>
              </a:lnSpc>
              <a:defRPr sz="3000">
                <a:solidFill>
                  <a:srgbClr val="FFFFFF"/>
                </a:solidFill>
              </a:defRPr>
            </a:pPr>
            <a:endParaRPr sz="1500">
              <a:solidFill>
                <a:schemeClr val="bg1"/>
              </a:solidFill>
            </a:endParaRPr>
          </a:p>
        </p:txBody>
      </p:sp>
      <p:sp>
        <p:nvSpPr>
          <p:cNvPr id="68" name="Text Placeholder 11"/>
          <p:cNvSpPr>
            <a:spLocks noGrp="1"/>
          </p:cNvSpPr>
          <p:nvPr>
            <p:ph type="body" sz="quarter" idx="59" hasCustomPrompt="1"/>
          </p:nvPr>
        </p:nvSpPr>
        <p:spPr>
          <a:xfrm>
            <a:off x="17518211" y="6091204"/>
            <a:ext cx="4392488" cy="2007294"/>
          </a:xfrm>
          <a:prstGeom prst="rect">
            <a:avLst/>
          </a:prstGeom>
        </p:spPr>
        <p:txBody>
          <a:bodyPr/>
          <a:lstStyle>
            <a:lvl1pPr marL="0" indent="0" algn="ctr">
              <a:lnSpc>
                <a:spcPct val="150000"/>
              </a:lnSpc>
              <a:buNone/>
              <a:defRPr sz="24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endParaRPr lang="en-US"/>
          </a:p>
        </p:txBody>
      </p:sp>
      <p:sp>
        <p:nvSpPr>
          <p:cNvPr id="69" name="Text Placeholder 86"/>
          <p:cNvSpPr>
            <a:spLocks noGrp="1"/>
          </p:cNvSpPr>
          <p:nvPr>
            <p:ph type="body" sz="quarter" idx="60" hasCustomPrompt="1"/>
          </p:nvPr>
        </p:nvSpPr>
        <p:spPr>
          <a:xfrm>
            <a:off x="17518211" y="5362516"/>
            <a:ext cx="4392488" cy="728687"/>
          </a:xfrm>
          <a:prstGeom prst="rect">
            <a:avLst/>
          </a:prstGeom>
        </p:spPr>
        <p:txBody>
          <a:bodyPr/>
          <a:lstStyle>
            <a:lvl1pPr marL="0" indent="0" algn="ctr">
              <a:lnSpc>
                <a:spcPct val="100000"/>
              </a:lnSpc>
              <a:spcBef>
                <a:spcPts val="0"/>
              </a:spcBef>
              <a:buNone/>
              <a:defRPr sz="2800" b="1" spc="0" baseline="0">
                <a:solidFill>
                  <a:schemeClr val="bg1"/>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70" name="Text Placeholder 11"/>
          <p:cNvSpPr>
            <a:spLocks noGrp="1"/>
          </p:cNvSpPr>
          <p:nvPr>
            <p:ph type="body" sz="quarter" idx="61" hasCustomPrompt="1"/>
          </p:nvPr>
        </p:nvSpPr>
        <p:spPr>
          <a:xfrm>
            <a:off x="17518211" y="10288220"/>
            <a:ext cx="4392488" cy="2007294"/>
          </a:xfrm>
          <a:prstGeom prst="rect">
            <a:avLst/>
          </a:prstGeom>
        </p:spPr>
        <p:txBody>
          <a:bodyPr/>
          <a:lstStyle>
            <a:lvl1pPr marL="0" indent="0" algn="ctr">
              <a:lnSpc>
                <a:spcPct val="150000"/>
              </a:lnSpc>
              <a:buNone/>
              <a:defRPr sz="24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endParaRPr lang="en-US"/>
          </a:p>
        </p:txBody>
      </p:sp>
      <p:sp>
        <p:nvSpPr>
          <p:cNvPr id="71" name="Text Placeholder 86"/>
          <p:cNvSpPr>
            <a:spLocks noGrp="1"/>
          </p:cNvSpPr>
          <p:nvPr>
            <p:ph type="body" sz="quarter" idx="62" hasCustomPrompt="1"/>
          </p:nvPr>
        </p:nvSpPr>
        <p:spPr>
          <a:xfrm>
            <a:off x="17518211" y="9559532"/>
            <a:ext cx="4392488" cy="728687"/>
          </a:xfrm>
          <a:prstGeom prst="rect">
            <a:avLst/>
          </a:prstGeom>
        </p:spPr>
        <p:txBody>
          <a:bodyPr/>
          <a:lstStyle>
            <a:lvl1pPr marL="0" indent="0" algn="ctr">
              <a:lnSpc>
                <a:spcPct val="100000"/>
              </a:lnSpc>
              <a:spcBef>
                <a:spcPts val="0"/>
              </a:spcBef>
              <a:buNone/>
              <a:defRPr sz="2800" b="1" spc="0" baseline="0">
                <a:solidFill>
                  <a:schemeClr val="bg1"/>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72" name="Text Placeholder 11"/>
          <p:cNvSpPr>
            <a:spLocks noGrp="1"/>
          </p:cNvSpPr>
          <p:nvPr>
            <p:ph type="body" sz="quarter" idx="31" hasCustomPrompt="1"/>
          </p:nvPr>
        </p:nvSpPr>
        <p:spPr>
          <a:xfrm>
            <a:off x="2179638" y="630102"/>
            <a:ext cx="4926774" cy="1944216"/>
          </a:xfrm>
          <a:prstGeom prst="rect">
            <a:avLst/>
          </a:prstGeom>
        </p:spPr>
        <p:txBody>
          <a:bodyPr/>
          <a:lstStyle>
            <a:lvl1pPr marL="0" indent="0" algn="ctr">
              <a:lnSpc>
                <a:spcPct val="150000"/>
              </a:lnSpc>
              <a:buNone/>
              <a:defRPr sz="2000">
                <a:solidFill>
                  <a:srgbClr val="FF0000"/>
                </a:solidFill>
                <a:latin typeface="+mn-lt"/>
              </a:defRPr>
            </a:lvl1pPr>
            <a:lvl2pPr>
              <a:defRPr sz="1467"/>
            </a:lvl2pPr>
            <a:lvl3pPr>
              <a:defRPr sz="1400"/>
            </a:lvl3pPr>
            <a:lvl4pPr>
              <a:defRPr sz="1333"/>
            </a:lvl4pPr>
            <a:lvl5pPr>
              <a:defRPr sz="1333"/>
            </a:lvl5pPr>
          </a:lstStyle>
          <a:p>
            <a:pPr lvl="0"/>
            <a:r>
              <a:rPr lang="en-US"/>
              <a:t>TO EDIT ICONS &gt; OPEN View &gt; Master Slide View</a:t>
            </a:r>
            <a:r>
              <a:rPr lang="sl-SI"/>
              <a:t> </a:t>
            </a:r>
            <a:r>
              <a:rPr lang="en-US"/>
              <a:t>&gt;</a:t>
            </a:r>
            <a:r>
              <a:rPr lang="sl-SI"/>
              <a:t> </a:t>
            </a:r>
            <a:r>
              <a:rPr lang="en-US"/>
              <a:t>Select from the icon list master slide</a:t>
            </a:r>
          </a:p>
        </p:txBody>
      </p:sp>
    </p:spTree>
    <p:extLst>
      <p:ext uri="{BB962C8B-B14F-4D97-AF65-F5344CB8AC3E}">
        <p14:creationId xmlns:p14="http://schemas.microsoft.com/office/powerpoint/2010/main" val="2417875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grpSp>
        <p:nvGrpSpPr>
          <p:cNvPr id="3" name="Group 2742"/>
          <p:cNvGrpSpPr/>
          <p:nvPr userDrawn="1"/>
        </p:nvGrpSpPr>
        <p:grpSpPr>
          <a:xfrm>
            <a:off x="11879905" y="2758514"/>
            <a:ext cx="12551075" cy="9834094"/>
            <a:chOff x="-1" y="0"/>
            <a:chExt cx="13004802" cy="10189600"/>
          </a:xfrm>
        </p:grpSpPr>
        <p:sp>
          <p:nvSpPr>
            <p:cNvPr id="4" name="Shape 2693"/>
            <p:cNvSpPr/>
            <p:nvPr/>
          </p:nvSpPr>
          <p:spPr>
            <a:xfrm>
              <a:off x="7025136" y="6484550"/>
              <a:ext cx="2702609" cy="1802689"/>
            </a:xfrm>
            <a:custGeom>
              <a:avLst/>
              <a:gdLst/>
              <a:ahLst/>
              <a:cxnLst>
                <a:cxn ang="0">
                  <a:pos x="wd2" y="hd2"/>
                </a:cxn>
                <a:cxn ang="5400000">
                  <a:pos x="wd2" y="hd2"/>
                </a:cxn>
                <a:cxn ang="10800000">
                  <a:pos x="wd2" y="hd2"/>
                </a:cxn>
                <a:cxn ang="16200000">
                  <a:pos x="wd2" y="hd2"/>
                </a:cxn>
              </a:cxnLst>
              <a:rect l="0" t="0" r="r" b="b"/>
              <a:pathLst>
                <a:path w="21600" h="21600" extrusionOk="0">
                  <a:moveTo>
                    <a:pt x="13272" y="0"/>
                  </a:moveTo>
                  <a:cubicBezTo>
                    <a:pt x="13402" y="0"/>
                    <a:pt x="13533" y="0"/>
                    <a:pt x="13663" y="0"/>
                  </a:cubicBezTo>
                  <a:cubicBezTo>
                    <a:pt x="13663" y="195"/>
                    <a:pt x="13663" y="195"/>
                    <a:pt x="13793" y="0"/>
                  </a:cubicBezTo>
                  <a:cubicBezTo>
                    <a:pt x="13923" y="0"/>
                    <a:pt x="13923" y="0"/>
                    <a:pt x="14053" y="0"/>
                  </a:cubicBezTo>
                  <a:cubicBezTo>
                    <a:pt x="14183" y="195"/>
                    <a:pt x="14313" y="389"/>
                    <a:pt x="14313" y="584"/>
                  </a:cubicBezTo>
                  <a:cubicBezTo>
                    <a:pt x="14313" y="584"/>
                    <a:pt x="14313" y="778"/>
                    <a:pt x="14313" y="973"/>
                  </a:cubicBezTo>
                  <a:cubicBezTo>
                    <a:pt x="14313" y="973"/>
                    <a:pt x="14313" y="973"/>
                    <a:pt x="14313" y="1168"/>
                  </a:cubicBezTo>
                  <a:cubicBezTo>
                    <a:pt x="14443" y="1168"/>
                    <a:pt x="14443" y="1362"/>
                    <a:pt x="14573" y="1362"/>
                  </a:cubicBezTo>
                  <a:cubicBezTo>
                    <a:pt x="14573" y="1362"/>
                    <a:pt x="14573" y="1362"/>
                    <a:pt x="14573" y="1362"/>
                  </a:cubicBezTo>
                  <a:cubicBezTo>
                    <a:pt x="14573" y="1362"/>
                    <a:pt x="14704" y="1362"/>
                    <a:pt x="14704" y="1557"/>
                  </a:cubicBezTo>
                  <a:cubicBezTo>
                    <a:pt x="14834" y="1946"/>
                    <a:pt x="14573" y="1751"/>
                    <a:pt x="14443" y="1946"/>
                  </a:cubicBezTo>
                  <a:cubicBezTo>
                    <a:pt x="14313" y="1946"/>
                    <a:pt x="14313" y="1946"/>
                    <a:pt x="14443" y="2141"/>
                  </a:cubicBezTo>
                  <a:cubicBezTo>
                    <a:pt x="14443" y="2141"/>
                    <a:pt x="14443" y="2335"/>
                    <a:pt x="14443" y="2335"/>
                  </a:cubicBezTo>
                  <a:cubicBezTo>
                    <a:pt x="14573" y="2530"/>
                    <a:pt x="14443" y="2919"/>
                    <a:pt x="14573" y="2724"/>
                  </a:cubicBezTo>
                  <a:cubicBezTo>
                    <a:pt x="14573" y="2919"/>
                    <a:pt x="14573" y="3114"/>
                    <a:pt x="14443" y="3114"/>
                  </a:cubicBezTo>
                  <a:cubicBezTo>
                    <a:pt x="14443" y="3114"/>
                    <a:pt x="14573" y="3308"/>
                    <a:pt x="14573" y="3308"/>
                  </a:cubicBezTo>
                  <a:cubicBezTo>
                    <a:pt x="14573" y="3308"/>
                    <a:pt x="14573" y="3114"/>
                    <a:pt x="14704" y="3114"/>
                  </a:cubicBezTo>
                  <a:cubicBezTo>
                    <a:pt x="14704" y="3114"/>
                    <a:pt x="14834" y="3114"/>
                    <a:pt x="14834" y="3308"/>
                  </a:cubicBezTo>
                  <a:cubicBezTo>
                    <a:pt x="14834" y="3308"/>
                    <a:pt x="14964" y="3114"/>
                    <a:pt x="14964" y="3308"/>
                  </a:cubicBezTo>
                  <a:cubicBezTo>
                    <a:pt x="14964" y="3308"/>
                    <a:pt x="14964" y="3308"/>
                    <a:pt x="15094" y="3308"/>
                  </a:cubicBezTo>
                  <a:cubicBezTo>
                    <a:pt x="15094" y="3503"/>
                    <a:pt x="15354" y="3308"/>
                    <a:pt x="15484" y="3308"/>
                  </a:cubicBezTo>
                  <a:cubicBezTo>
                    <a:pt x="15614" y="3308"/>
                    <a:pt x="15484" y="3503"/>
                    <a:pt x="15614" y="3697"/>
                  </a:cubicBezTo>
                  <a:cubicBezTo>
                    <a:pt x="15614" y="3697"/>
                    <a:pt x="15614" y="3697"/>
                    <a:pt x="15745" y="3697"/>
                  </a:cubicBezTo>
                  <a:cubicBezTo>
                    <a:pt x="15745" y="3697"/>
                    <a:pt x="15875" y="3697"/>
                    <a:pt x="15875" y="3697"/>
                  </a:cubicBezTo>
                  <a:cubicBezTo>
                    <a:pt x="15875" y="3892"/>
                    <a:pt x="15875" y="3892"/>
                    <a:pt x="15875" y="3892"/>
                  </a:cubicBezTo>
                  <a:cubicBezTo>
                    <a:pt x="15745" y="3892"/>
                    <a:pt x="15745" y="3892"/>
                    <a:pt x="15745" y="4086"/>
                  </a:cubicBezTo>
                  <a:cubicBezTo>
                    <a:pt x="15745" y="4086"/>
                    <a:pt x="15745" y="4086"/>
                    <a:pt x="15745" y="4086"/>
                  </a:cubicBezTo>
                  <a:cubicBezTo>
                    <a:pt x="15745" y="4086"/>
                    <a:pt x="15875" y="4086"/>
                    <a:pt x="15875" y="4086"/>
                  </a:cubicBezTo>
                  <a:cubicBezTo>
                    <a:pt x="15875" y="4281"/>
                    <a:pt x="15875" y="4281"/>
                    <a:pt x="15875" y="4281"/>
                  </a:cubicBezTo>
                  <a:cubicBezTo>
                    <a:pt x="15875" y="4476"/>
                    <a:pt x="15875" y="4476"/>
                    <a:pt x="15875" y="4476"/>
                  </a:cubicBezTo>
                  <a:cubicBezTo>
                    <a:pt x="15875" y="4476"/>
                    <a:pt x="16005" y="4476"/>
                    <a:pt x="16005" y="4476"/>
                  </a:cubicBezTo>
                  <a:cubicBezTo>
                    <a:pt x="16005" y="4670"/>
                    <a:pt x="16005" y="4670"/>
                    <a:pt x="16005" y="4865"/>
                  </a:cubicBezTo>
                  <a:cubicBezTo>
                    <a:pt x="15875" y="4865"/>
                    <a:pt x="15875" y="5254"/>
                    <a:pt x="16005" y="5449"/>
                  </a:cubicBezTo>
                  <a:cubicBezTo>
                    <a:pt x="16005" y="5449"/>
                    <a:pt x="16135" y="5449"/>
                    <a:pt x="16135" y="5449"/>
                  </a:cubicBezTo>
                  <a:cubicBezTo>
                    <a:pt x="16135" y="5449"/>
                    <a:pt x="16135" y="5643"/>
                    <a:pt x="16135" y="5643"/>
                  </a:cubicBezTo>
                  <a:cubicBezTo>
                    <a:pt x="16135" y="5643"/>
                    <a:pt x="16265" y="5838"/>
                    <a:pt x="16265" y="5643"/>
                  </a:cubicBezTo>
                  <a:cubicBezTo>
                    <a:pt x="16395" y="5643"/>
                    <a:pt x="16395" y="5449"/>
                    <a:pt x="16395" y="5449"/>
                  </a:cubicBezTo>
                  <a:cubicBezTo>
                    <a:pt x="16525" y="5449"/>
                    <a:pt x="16655" y="5449"/>
                    <a:pt x="16786" y="5449"/>
                  </a:cubicBezTo>
                  <a:cubicBezTo>
                    <a:pt x="16916" y="5643"/>
                    <a:pt x="16916" y="5838"/>
                    <a:pt x="17046" y="5838"/>
                  </a:cubicBezTo>
                  <a:cubicBezTo>
                    <a:pt x="17046" y="6032"/>
                    <a:pt x="17046" y="5838"/>
                    <a:pt x="17176" y="5838"/>
                  </a:cubicBezTo>
                  <a:cubicBezTo>
                    <a:pt x="17306" y="5838"/>
                    <a:pt x="17176" y="6032"/>
                    <a:pt x="17306" y="6032"/>
                  </a:cubicBezTo>
                  <a:cubicBezTo>
                    <a:pt x="17436" y="6227"/>
                    <a:pt x="17436" y="6032"/>
                    <a:pt x="17436" y="6032"/>
                  </a:cubicBezTo>
                  <a:cubicBezTo>
                    <a:pt x="17566" y="6032"/>
                    <a:pt x="17566" y="5838"/>
                    <a:pt x="17696" y="5838"/>
                  </a:cubicBezTo>
                  <a:cubicBezTo>
                    <a:pt x="17827" y="5643"/>
                    <a:pt x="17957" y="5643"/>
                    <a:pt x="18087" y="5643"/>
                  </a:cubicBezTo>
                  <a:cubicBezTo>
                    <a:pt x="18217" y="5643"/>
                    <a:pt x="18217" y="5449"/>
                    <a:pt x="18347" y="5449"/>
                  </a:cubicBezTo>
                  <a:cubicBezTo>
                    <a:pt x="18347" y="5449"/>
                    <a:pt x="18347" y="5643"/>
                    <a:pt x="18477" y="5838"/>
                  </a:cubicBezTo>
                  <a:cubicBezTo>
                    <a:pt x="18477" y="5838"/>
                    <a:pt x="18607" y="5838"/>
                    <a:pt x="18607" y="5838"/>
                  </a:cubicBezTo>
                  <a:cubicBezTo>
                    <a:pt x="18607" y="5838"/>
                    <a:pt x="18607" y="6032"/>
                    <a:pt x="18607" y="6032"/>
                  </a:cubicBezTo>
                  <a:cubicBezTo>
                    <a:pt x="18607" y="6227"/>
                    <a:pt x="18607" y="6422"/>
                    <a:pt x="18737" y="6422"/>
                  </a:cubicBezTo>
                  <a:cubicBezTo>
                    <a:pt x="18867" y="6616"/>
                    <a:pt x="18998" y="6616"/>
                    <a:pt x="18998" y="7005"/>
                  </a:cubicBezTo>
                  <a:cubicBezTo>
                    <a:pt x="19128" y="6811"/>
                    <a:pt x="19258" y="7005"/>
                    <a:pt x="19258" y="6811"/>
                  </a:cubicBezTo>
                  <a:cubicBezTo>
                    <a:pt x="19258" y="6811"/>
                    <a:pt x="19128" y="6422"/>
                    <a:pt x="19388" y="6616"/>
                  </a:cubicBezTo>
                  <a:cubicBezTo>
                    <a:pt x="19518" y="6616"/>
                    <a:pt x="19518" y="6811"/>
                    <a:pt x="19518" y="6811"/>
                  </a:cubicBezTo>
                  <a:cubicBezTo>
                    <a:pt x="19648" y="6811"/>
                    <a:pt x="19778" y="6811"/>
                    <a:pt x="19908" y="6811"/>
                  </a:cubicBezTo>
                  <a:cubicBezTo>
                    <a:pt x="19908" y="7005"/>
                    <a:pt x="19908" y="7005"/>
                    <a:pt x="20039" y="7005"/>
                  </a:cubicBezTo>
                  <a:cubicBezTo>
                    <a:pt x="20039" y="7200"/>
                    <a:pt x="20169" y="7200"/>
                    <a:pt x="20299" y="7200"/>
                  </a:cubicBezTo>
                  <a:cubicBezTo>
                    <a:pt x="20299" y="7200"/>
                    <a:pt x="20429" y="7005"/>
                    <a:pt x="20429" y="7005"/>
                  </a:cubicBezTo>
                  <a:cubicBezTo>
                    <a:pt x="20559" y="7200"/>
                    <a:pt x="20559" y="7395"/>
                    <a:pt x="20559" y="7395"/>
                  </a:cubicBezTo>
                  <a:cubicBezTo>
                    <a:pt x="20689" y="7395"/>
                    <a:pt x="20689" y="7395"/>
                    <a:pt x="20819" y="7395"/>
                  </a:cubicBezTo>
                  <a:cubicBezTo>
                    <a:pt x="20949" y="7395"/>
                    <a:pt x="20949" y="7589"/>
                    <a:pt x="20949" y="7784"/>
                  </a:cubicBezTo>
                  <a:cubicBezTo>
                    <a:pt x="21080" y="7784"/>
                    <a:pt x="21080" y="7978"/>
                    <a:pt x="21210" y="7978"/>
                  </a:cubicBezTo>
                  <a:cubicBezTo>
                    <a:pt x="21340" y="7978"/>
                    <a:pt x="21340" y="7784"/>
                    <a:pt x="21470" y="7784"/>
                  </a:cubicBezTo>
                  <a:cubicBezTo>
                    <a:pt x="21470" y="7784"/>
                    <a:pt x="21600" y="7784"/>
                    <a:pt x="21600" y="7978"/>
                  </a:cubicBezTo>
                  <a:cubicBezTo>
                    <a:pt x="21600" y="7978"/>
                    <a:pt x="21470" y="7978"/>
                    <a:pt x="21470" y="7978"/>
                  </a:cubicBezTo>
                  <a:cubicBezTo>
                    <a:pt x="21470" y="8173"/>
                    <a:pt x="21470" y="8173"/>
                    <a:pt x="21600" y="8173"/>
                  </a:cubicBezTo>
                  <a:cubicBezTo>
                    <a:pt x="21600" y="8368"/>
                    <a:pt x="21600" y="8562"/>
                    <a:pt x="21600" y="8757"/>
                  </a:cubicBezTo>
                  <a:cubicBezTo>
                    <a:pt x="21600" y="8951"/>
                    <a:pt x="21470" y="8951"/>
                    <a:pt x="21470" y="9146"/>
                  </a:cubicBezTo>
                  <a:cubicBezTo>
                    <a:pt x="21340" y="9146"/>
                    <a:pt x="21340" y="9341"/>
                    <a:pt x="21340" y="9341"/>
                  </a:cubicBezTo>
                  <a:cubicBezTo>
                    <a:pt x="21340" y="9341"/>
                    <a:pt x="21080" y="9341"/>
                    <a:pt x="21080" y="9341"/>
                  </a:cubicBezTo>
                  <a:cubicBezTo>
                    <a:pt x="21080" y="9535"/>
                    <a:pt x="21080" y="9730"/>
                    <a:pt x="21210" y="9730"/>
                  </a:cubicBezTo>
                  <a:cubicBezTo>
                    <a:pt x="21210" y="9730"/>
                    <a:pt x="21340" y="9730"/>
                    <a:pt x="21340" y="9730"/>
                  </a:cubicBezTo>
                  <a:cubicBezTo>
                    <a:pt x="21340" y="9730"/>
                    <a:pt x="21340" y="9924"/>
                    <a:pt x="21340" y="9924"/>
                  </a:cubicBezTo>
                  <a:cubicBezTo>
                    <a:pt x="21470" y="9924"/>
                    <a:pt x="21470" y="9730"/>
                    <a:pt x="21470" y="9924"/>
                  </a:cubicBezTo>
                  <a:cubicBezTo>
                    <a:pt x="21470" y="10119"/>
                    <a:pt x="21340" y="9924"/>
                    <a:pt x="21340" y="9924"/>
                  </a:cubicBezTo>
                  <a:cubicBezTo>
                    <a:pt x="21080" y="9924"/>
                    <a:pt x="21080" y="10314"/>
                    <a:pt x="20949" y="10508"/>
                  </a:cubicBezTo>
                  <a:cubicBezTo>
                    <a:pt x="21080" y="10508"/>
                    <a:pt x="21210" y="10508"/>
                    <a:pt x="21210" y="10508"/>
                  </a:cubicBezTo>
                  <a:cubicBezTo>
                    <a:pt x="21340" y="10703"/>
                    <a:pt x="21210" y="10703"/>
                    <a:pt x="21210" y="10897"/>
                  </a:cubicBezTo>
                  <a:cubicBezTo>
                    <a:pt x="21340" y="10897"/>
                    <a:pt x="21340" y="10897"/>
                    <a:pt x="21340" y="11092"/>
                  </a:cubicBezTo>
                  <a:cubicBezTo>
                    <a:pt x="21340" y="11286"/>
                    <a:pt x="21340" y="11286"/>
                    <a:pt x="21210" y="11286"/>
                  </a:cubicBezTo>
                  <a:cubicBezTo>
                    <a:pt x="21340" y="11481"/>
                    <a:pt x="21470" y="11286"/>
                    <a:pt x="21340" y="11676"/>
                  </a:cubicBezTo>
                  <a:cubicBezTo>
                    <a:pt x="21340" y="11676"/>
                    <a:pt x="21340" y="11870"/>
                    <a:pt x="21210" y="11870"/>
                  </a:cubicBezTo>
                  <a:cubicBezTo>
                    <a:pt x="21210" y="11870"/>
                    <a:pt x="21340" y="12065"/>
                    <a:pt x="21210" y="12065"/>
                  </a:cubicBezTo>
                  <a:cubicBezTo>
                    <a:pt x="21210" y="12065"/>
                    <a:pt x="21210" y="12065"/>
                    <a:pt x="21210" y="12065"/>
                  </a:cubicBezTo>
                  <a:cubicBezTo>
                    <a:pt x="21210" y="12065"/>
                    <a:pt x="21210" y="12065"/>
                    <a:pt x="21210" y="12065"/>
                  </a:cubicBezTo>
                  <a:cubicBezTo>
                    <a:pt x="21210" y="12065"/>
                    <a:pt x="21210" y="12259"/>
                    <a:pt x="21210" y="12259"/>
                  </a:cubicBezTo>
                  <a:cubicBezTo>
                    <a:pt x="21210" y="12259"/>
                    <a:pt x="21210" y="12649"/>
                    <a:pt x="21210" y="12649"/>
                  </a:cubicBezTo>
                  <a:cubicBezTo>
                    <a:pt x="21080" y="12649"/>
                    <a:pt x="20949" y="12649"/>
                    <a:pt x="20949" y="12649"/>
                  </a:cubicBezTo>
                  <a:cubicBezTo>
                    <a:pt x="20819" y="12649"/>
                    <a:pt x="20819" y="12649"/>
                    <a:pt x="20689" y="12649"/>
                  </a:cubicBezTo>
                  <a:cubicBezTo>
                    <a:pt x="20559" y="12649"/>
                    <a:pt x="20429" y="12649"/>
                    <a:pt x="20299" y="12454"/>
                  </a:cubicBezTo>
                  <a:cubicBezTo>
                    <a:pt x="19908" y="12454"/>
                    <a:pt x="20039" y="12843"/>
                    <a:pt x="19908" y="13038"/>
                  </a:cubicBezTo>
                  <a:cubicBezTo>
                    <a:pt x="19908" y="13038"/>
                    <a:pt x="19908" y="13038"/>
                    <a:pt x="19778" y="13038"/>
                  </a:cubicBezTo>
                  <a:cubicBezTo>
                    <a:pt x="19778" y="13038"/>
                    <a:pt x="19648" y="13232"/>
                    <a:pt x="19518" y="13232"/>
                  </a:cubicBezTo>
                  <a:cubicBezTo>
                    <a:pt x="19388" y="13232"/>
                    <a:pt x="19388" y="13427"/>
                    <a:pt x="19388" y="13816"/>
                  </a:cubicBezTo>
                  <a:cubicBezTo>
                    <a:pt x="19388" y="13816"/>
                    <a:pt x="19258" y="14011"/>
                    <a:pt x="19258" y="14011"/>
                  </a:cubicBezTo>
                  <a:cubicBezTo>
                    <a:pt x="19388" y="14205"/>
                    <a:pt x="19388" y="14011"/>
                    <a:pt x="19388" y="14205"/>
                  </a:cubicBezTo>
                  <a:cubicBezTo>
                    <a:pt x="19388" y="14205"/>
                    <a:pt x="19388" y="14205"/>
                    <a:pt x="19258" y="14205"/>
                  </a:cubicBezTo>
                  <a:cubicBezTo>
                    <a:pt x="19258" y="14400"/>
                    <a:pt x="19258" y="14400"/>
                    <a:pt x="19258" y="14400"/>
                  </a:cubicBezTo>
                  <a:cubicBezTo>
                    <a:pt x="19258" y="14595"/>
                    <a:pt x="19258" y="14595"/>
                    <a:pt x="19128" y="14789"/>
                  </a:cubicBezTo>
                  <a:cubicBezTo>
                    <a:pt x="19388" y="14400"/>
                    <a:pt x="18737" y="14595"/>
                    <a:pt x="18737" y="14595"/>
                  </a:cubicBezTo>
                  <a:cubicBezTo>
                    <a:pt x="18607" y="14595"/>
                    <a:pt x="18607" y="14595"/>
                    <a:pt x="18477" y="14789"/>
                  </a:cubicBezTo>
                  <a:cubicBezTo>
                    <a:pt x="18347" y="14789"/>
                    <a:pt x="18347" y="14984"/>
                    <a:pt x="18217" y="15178"/>
                  </a:cubicBezTo>
                  <a:cubicBezTo>
                    <a:pt x="18217" y="14789"/>
                    <a:pt x="17696" y="15373"/>
                    <a:pt x="17696" y="15373"/>
                  </a:cubicBezTo>
                  <a:cubicBezTo>
                    <a:pt x="17696" y="15373"/>
                    <a:pt x="17566" y="15762"/>
                    <a:pt x="17566" y="15762"/>
                  </a:cubicBezTo>
                  <a:cubicBezTo>
                    <a:pt x="17566" y="15762"/>
                    <a:pt x="17566" y="15762"/>
                    <a:pt x="17566" y="15762"/>
                  </a:cubicBezTo>
                  <a:cubicBezTo>
                    <a:pt x="17566" y="15373"/>
                    <a:pt x="17566" y="15373"/>
                    <a:pt x="17306" y="15373"/>
                  </a:cubicBezTo>
                  <a:cubicBezTo>
                    <a:pt x="17176" y="15568"/>
                    <a:pt x="17046" y="15568"/>
                    <a:pt x="16916" y="15762"/>
                  </a:cubicBezTo>
                  <a:cubicBezTo>
                    <a:pt x="16916" y="15762"/>
                    <a:pt x="16916" y="15762"/>
                    <a:pt x="16916" y="15762"/>
                  </a:cubicBezTo>
                  <a:cubicBezTo>
                    <a:pt x="16916" y="15762"/>
                    <a:pt x="16916" y="15762"/>
                    <a:pt x="16916" y="15762"/>
                  </a:cubicBezTo>
                  <a:cubicBezTo>
                    <a:pt x="16916" y="15568"/>
                    <a:pt x="16786" y="15762"/>
                    <a:pt x="16655" y="15762"/>
                  </a:cubicBezTo>
                  <a:cubicBezTo>
                    <a:pt x="16525" y="15762"/>
                    <a:pt x="16395" y="15957"/>
                    <a:pt x="16265" y="15957"/>
                  </a:cubicBezTo>
                  <a:cubicBezTo>
                    <a:pt x="16135" y="16346"/>
                    <a:pt x="15875" y="16541"/>
                    <a:pt x="15745" y="16735"/>
                  </a:cubicBezTo>
                  <a:cubicBezTo>
                    <a:pt x="15614" y="16930"/>
                    <a:pt x="15484" y="17124"/>
                    <a:pt x="15484" y="17124"/>
                  </a:cubicBezTo>
                  <a:cubicBezTo>
                    <a:pt x="15484" y="17124"/>
                    <a:pt x="15484" y="17124"/>
                    <a:pt x="15614" y="16930"/>
                  </a:cubicBezTo>
                  <a:cubicBezTo>
                    <a:pt x="15745" y="16930"/>
                    <a:pt x="15875" y="16735"/>
                    <a:pt x="15875" y="16541"/>
                  </a:cubicBezTo>
                  <a:cubicBezTo>
                    <a:pt x="15745" y="16735"/>
                    <a:pt x="15745" y="16346"/>
                    <a:pt x="15745" y="16346"/>
                  </a:cubicBezTo>
                  <a:cubicBezTo>
                    <a:pt x="15745" y="16346"/>
                    <a:pt x="15614" y="16151"/>
                    <a:pt x="15614" y="16151"/>
                  </a:cubicBezTo>
                  <a:cubicBezTo>
                    <a:pt x="15614" y="16151"/>
                    <a:pt x="15745" y="16346"/>
                    <a:pt x="15745" y="16346"/>
                  </a:cubicBezTo>
                  <a:cubicBezTo>
                    <a:pt x="15745" y="16346"/>
                    <a:pt x="15614" y="16541"/>
                    <a:pt x="15614" y="16541"/>
                  </a:cubicBezTo>
                  <a:cubicBezTo>
                    <a:pt x="15484" y="16735"/>
                    <a:pt x="15354" y="16930"/>
                    <a:pt x="15354" y="16735"/>
                  </a:cubicBezTo>
                  <a:cubicBezTo>
                    <a:pt x="15224" y="16930"/>
                    <a:pt x="15224" y="16930"/>
                    <a:pt x="15224" y="17319"/>
                  </a:cubicBezTo>
                  <a:cubicBezTo>
                    <a:pt x="15224" y="17514"/>
                    <a:pt x="15354" y="17514"/>
                    <a:pt x="15354" y="17708"/>
                  </a:cubicBezTo>
                  <a:cubicBezTo>
                    <a:pt x="15484" y="18097"/>
                    <a:pt x="15614" y="18486"/>
                    <a:pt x="15745" y="18681"/>
                  </a:cubicBezTo>
                  <a:cubicBezTo>
                    <a:pt x="15745" y="18876"/>
                    <a:pt x="15875" y="19070"/>
                    <a:pt x="16005" y="19070"/>
                  </a:cubicBezTo>
                  <a:cubicBezTo>
                    <a:pt x="16135" y="19265"/>
                    <a:pt x="16265" y="19265"/>
                    <a:pt x="16395" y="19070"/>
                  </a:cubicBezTo>
                  <a:cubicBezTo>
                    <a:pt x="16395" y="19070"/>
                    <a:pt x="16395" y="18876"/>
                    <a:pt x="16395" y="18876"/>
                  </a:cubicBezTo>
                  <a:cubicBezTo>
                    <a:pt x="16525" y="18681"/>
                    <a:pt x="16395" y="18876"/>
                    <a:pt x="16525" y="18876"/>
                  </a:cubicBezTo>
                  <a:cubicBezTo>
                    <a:pt x="16525" y="18876"/>
                    <a:pt x="16525" y="19070"/>
                    <a:pt x="16655" y="19070"/>
                  </a:cubicBezTo>
                  <a:cubicBezTo>
                    <a:pt x="16655" y="19070"/>
                    <a:pt x="16655" y="18876"/>
                    <a:pt x="16786" y="18876"/>
                  </a:cubicBezTo>
                  <a:cubicBezTo>
                    <a:pt x="16786" y="18876"/>
                    <a:pt x="17046" y="18681"/>
                    <a:pt x="17046" y="18876"/>
                  </a:cubicBezTo>
                  <a:cubicBezTo>
                    <a:pt x="17046" y="18876"/>
                    <a:pt x="17176" y="18876"/>
                    <a:pt x="17176" y="18876"/>
                  </a:cubicBezTo>
                  <a:cubicBezTo>
                    <a:pt x="17306" y="18876"/>
                    <a:pt x="17306" y="18876"/>
                    <a:pt x="17306" y="18876"/>
                  </a:cubicBezTo>
                  <a:cubicBezTo>
                    <a:pt x="17306" y="18876"/>
                    <a:pt x="17306" y="18876"/>
                    <a:pt x="17306" y="18876"/>
                  </a:cubicBezTo>
                  <a:cubicBezTo>
                    <a:pt x="17436" y="18876"/>
                    <a:pt x="17436" y="19070"/>
                    <a:pt x="17436" y="19070"/>
                  </a:cubicBezTo>
                  <a:cubicBezTo>
                    <a:pt x="17436" y="19265"/>
                    <a:pt x="17306" y="19070"/>
                    <a:pt x="17306" y="19070"/>
                  </a:cubicBezTo>
                  <a:cubicBezTo>
                    <a:pt x="17176" y="19070"/>
                    <a:pt x="17176" y="19265"/>
                    <a:pt x="17176" y="19265"/>
                  </a:cubicBezTo>
                  <a:cubicBezTo>
                    <a:pt x="17176" y="19265"/>
                    <a:pt x="17176" y="19265"/>
                    <a:pt x="17176" y="19459"/>
                  </a:cubicBezTo>
                  <a:cubicBezTo>
                    <a:pt x="17176" y="19459"/>
                    <a:pt x="17176" y="19654"/>
                    <a:pt x="17176" y="19654"/>
                  </a:cubicBezTo>
                  <a:cubicBezTo>
                    <a:pt x="17176" y="19654"/>
                    <a:pt x="17176" y="19654"/>
                    <a:pt x="17176" y="19654"/>
                  </a:cubicBezTo>
                  <a:cubicBezTo>
                    <a:pt x="17176" y="19849"/>
                    <a:pt x="17046" y="19849"/>
                    <a:pt x="16916" y="19849"/>
                  </a:cubicBezTo>
                  <a:cubicBezTo>
                    <a:pt x="16916" y="19849"/>
                    <a:pt x="16786" y="19849"/>
                    <a:pt x="16655" y="19849"/>
                  </a:cubicBezTo>
                  <a:cubicBezTo>
                    <a:pt x="16655" y="19849"/>
                    <a:pt x="16655" y="20043"/>
                    <a:pt x="16525" y="20043"/>
                  </a:cubicBezTo>
                  <a:cubicBezTo>
                    <a:pt x="16525" y="20043"/>
                    <a:pt x="16525" y="20043"/>
                    <a:pt x="16395" y="19849"/>
                  </a:cubicBezTo>
                  <a:cubicBezTo>
                    <a:pt x="16265" y="19849"/>
                    <a:pt x="16265" y="19654"/>
                    <a:pt x="16135" y="19654"/>
                  </a:cubicBezTo>
                  <a:cubicBezTo>
                    <a:pt x="16005" y="19654"/>
                    <a:pt x="15875" y="19849"/>
                    <a:pt x="16005" y="20043"/>
                  </a:cubicBezTo>
                  <a:cubicBezTo>
                    <a:pt x="15875" y="20043"/>
                    <a:pt x="15875" y="20043"/>
                    <a:pt x="15875" y="20043"/>
                  </a:cubicBezTo>
                  <a:cubicBezTo>
                    <a:pt x="15875" y="20043"/>
                    <a:pt x="15745" y="20043"/>
                    <a:pt x="15745" y="20043"/>
                  </a:cubicBezTo>
                  <a:cubicBezTo>
                    <a:pt x="15745" y="20043"/>
                    <a:pt x="15614" y="20238"/>
                    <a:pt x="15614" y="20238"/>
                  </a:cubicBezTo>
                  <a:cubicBezTo>
                    <a:pt x="15614" y="20238"/>
                    <a:pt x="15614" y="20432"/>
                    <a:pt x="15484" y="20432"/>
                  </a:cubicBezTo>
                  <a:cubicBezTo>
                    <a:pt x="15484" y="20432"/>
                    <a:pt x="15484" y="20432"/>
                    <a:pt x="15354" y="20432"/>
                  </a:cubicBezTo>
                  <a:cubicBezTo>
                    <a:pt x="15354" y="20432"/>
                    <a:pt x="15224" y="20432"/>
                    <a:pt x="15224" y="20432"/>
                  </a:cubicBezTo>
                  <a:cubicBezTo>
                    <a:pt x="15224" y="20432"/>
                    <a:pt x="15094" y="20432"/>
                    <a:pt x="15094" y="20432"/>
                  </a:cubicBezTo>
                  <a:cubicBezTo>
                    <a:pt x="14834" y="20627"/>
                    <a:pt x="14834" y="20627"/>
                    <a:pt x="14704" y="20822"/>
                  </a:cubicBezTo>
                  <a:cubicBezTo>
                    <a:pt x="14704" y="21016"/>
                    <a:pt x="14573" y="21016"/>
                    <a:pt x="14573" y="21211"/>
                  </a:cubicBezTo>
                  <a:cubicBezTo>
                    <a:pt x="14443" y="21405"/>
                    <a:pt x="14313" y="21600"/>
                    <a:pt x="14183" y="21600"/>
                  </a:cubicBezTo>
                  <a:cubicBezTo>
                    <a:pt x="14053" y="21600"/>
                    <a:pt x="13923" y="21405"/>
                    <a:pt x="13793" y="21405"/>
                  </a:cubicBezTo>
                  <a:cubicBezTo>
                    <a:pt x="13793" y="21405"/>
                    <a:pt x="13793" y="21211"/>
                    <a:pt x="13793" y="21211"/>
                  </a:cubicBezTo>
                  <a:cubicBezTo>
                    <a:pt x="13663" y="21211"/>
                    <a:pt x="13663" y="21211"/>
                    <a:pt x="13663" y="21211"/>
                  </a:cubicBezTo>
                  <a:cubicBezTo>
                    <a:pt x="13533" y="21211"/>
                    <a:pt x="13533" y="21211"/>
                    <a:pt x="13533" y="21016"/>
                  </a:cubicBezTo>
                  <a:cubicBezTo>
                    <a:pt x="13533" y="21016"/>
                    <a:pt x="13663" y="21016"/>
                    <a:pt x="13663" y="21016"/>
                  </a:cubicBezTo>
                  <a:cubicBezTo>
                    <a:pt x="13663" y="21016"/>
                    <a:pt x="13663" y="20822"/>
                    <a:pt x="13663" y="20822"/>
                  </a:cubicBezTo>
                  <a:cubicBezTo>
                    <a:pt x="13663" y="20822"/>
                    <a:pt x="13663" y="20627"/>
                    <a:pt x="13663" y="20432"/>
                  </a:cubicBezTo>
                  <a:cubicBezTo>
                    <a:pt x="13663" y="20432"/>
                    <a:pt x="13793" y="20238"/>
                    <a:pt x="13793" y="20043"/>
                  </a:cubicBezTo>
                  <a:cubicBezTo>
                    <a:pt x="13793" y="19849"/>
                    <a:pt x="13663" y="19654"/>
                    <a:pt x="13533" y="19459"/>
                  </a:cubicBezTo>
                  <a:cubicBezTo>
                    <a:pt x="13533" y="19459"/>
                    <a:pt x="13533" y="19654"/>
                    <a:pt x="13402" y="19459"/>
                  </a:cubicBezTo>
                  <a:cubicBezTo>
                    <a:pt x="13272" y="19459"/>
                    <a:pt x="13402" y="19459"/>
                    <a:pt x="13272" y="19459"/>
                  </a:cubicBezTo>
                  <a:cubicBezTo>
                    <a:pt x="13142" y="19265"/>
                    <a:pt x="13012" y="19070"/>
                    <a:pt x="12882" y="19070"/>
                  </a:cubicBezTo>
                  <a:cubicBezTo>
                    <a:pt x="12752" y="19070"/>
                    <a:pt x="12622" y="19070"/>
                    <a:pt x="12622" y="19070"/>
                  </a:cubicBezTo>
                  <a:cubicBezTo>
                    <a:pt x="12361" y="19070"/>
                    <a:pt x="12361" y="18876"/>
                    <a:pt x="12492" y="18681"/>
                  </a:cubicBezTo>
                  <a:cubicBezTo>
                    <a:pt x="12622" y="18681"/>
                    <a:pt x="12622" y="18681"/>
                    <a:pt x="12622" y="18681"/>
                  </a:cubicBezTo>
                  <a:cubicBezTo>
                    <a:pt x="12752" y="18681"/>
                    <a:pt x="12752" y="18486"/>
                    <a:pt x="12752" y="18486"/>
                  </a:cubicBezTo>
                  <a:cubicBezTo>
                    <a:pt x="12752" y="18486"/>
                    <a:pt x="12752" y="18486"/>
                    <a:pt x="12752" y="18486"/>
                  </a:cubicBezTo>
                  <a:cubicBezTo>
                    <a:pt x="12882" y="18486"/>
                    <a:pt x="12752" y="18486"/>
                    <a:pt x="12882" y="18486"/>
                  </a:cubicBezTo>
                  <a:cubicBezTo>
                    <a:pt x="12882" y="18292"/>
                    <a:pt x="12882" y="18292"/>
                    <a:pt x="13012" y="18292"/>
                  </a:cubicBezTo>
                  <a:cubicBezTo>
                    <a:pt x="13142" y="18292"/>
                    <a:pt x="13272" y="18097"/>
                    <a:pt x="13272" y="17903"/>
                  </a:cubicBezTo>
                  <a:cubicBezTo>
                    <a:pt x="13402" y="18097"/>
                    <a:pt x="13533" y="17903"/>
                    <a:pt x="13663" y="17708"/>
                  </a:cubicBezTo>
                  <a:cubicBezTo>
                    <a:pt x="13663" y="17708"/>
                    <a:pt x="13663" y="17903"/>
                    <a:pt x="13663" y="17708"/>
                  </a:cubicBezTo>
                  <a:cubicBezTo>
                    <a:pt x="13793" y="17708"/>
                    <a:pt x="13793" y="17708"/>
                    <a:pt x="13793" y="17708"/>
                  </a:cubicBezTo>
                  <a:cubicBezTo>
                    <a:pt x="13793" y="17708"/>
                    <a:pt x="13923" y="17903"/>
                    <a:pt x="13923" y="17708"/>
                  </a:cubicBezTo>
                  <a:cubicBezTo>
                    <a:pt x="13923" y="17708"/>
                    <a:pt x="13923" y="17708"/>
                    <a:pt x="13923" y="17514"/>
                  </a:cubicBezTo>
                  <a:cubicBezTo>
                    <a:pt x="13923" y="17514"/>
                    <a:pt x="13793" y="17514"/>
                    <a:pt x="13793" y="17514"/>
                  </a:cubicBezTo>
                  <a:cubicBezTo>
                    <a:pt x="13793" y="17514"/>
                    <a:pt x="13793" y="17514"/>
                    <a:pt x="13793" y="17514"/>
                  </a:cubicBezTo>
                  <a:cubicBezTo>
                    <a:pt x="13793" y="17514"/>
                    <a:pt x="13793" y="17124"/>
                    <a:pt x="13793" y="17124"/>
                  </a:cubicBezTo>
                  <a:cubicBezTo>
                    <a:pt x="13793" y="16930"/>
                    <a:pt x="13663" y="17124"/>
                    <a:pt x="13663" y="17124"/>
                  </a:cubicBezTo>
                  <a:cubicBezTo>
                    <a:pt x="13663" y="17124"/>
                    <a:pt x="13663" y="17319"/>
                    <a:pt x="13663" y="17319"/>
                  </a:cubicBezTo>
                  <a:cubicBezTo>
                    <a:pt x="13533" y="17319"/>
                    <a:pt x="13533" y="17319"/>
                    <a:pt x="13533" y="17124"/>
                  </a:cubicBezTo>
                  <a:cubicBezTo>
                    <a:pt x="13402" y="17124"/>
                    <a:pt x="13402" y="17124"/>
                    <a:pt x="13402" y="17124"/>
                  </a:cubicBezTo>
                  <a:cubicBezTo>
                    <a:pt x="13402" y="17124"/>
                    <a:pt x="13402" y="17124"/>
                    <a:pt x="13402" y="17124"/>
                  </a:cubicBezTo>
                  <a:cubicBezTo>
                    <a:pt x="13402" y="17124"/>
                    <a:pt x="13402" y="17124"/>
                    <a:pt x="13272" y="17124"/>
                  </a:cubicBezTo>
                  <a:cubicBezTo>
                    <a:pt x="13272" y="16930"/>
                    <a:pt x="13272" y="16930"/>
                    <a:pt x="13272" y="16930"/>
                  </a:cubicBezTo>
                  <a:cubicBezTo>
                    <a:pt x="13272" y="17124"/>
                    <a:pt x="13272" y="17124"/>
                    <a:pt x="13012" y="16930"/>
                  </a:cubicBezTo>
                  <a:cubicBezTo>
                    <a:pt x="13142" y="17124"/>
                    <a:pt x="12882" y="17124"/>
                    <a:pt x="12882" y="17124"/>
                  </a:cubicBezTo>
                  <a:cubicBezTo>
                    <a:pt x="12752" y="17124"/>
                    <a:pt x="12622" y="17124"/>
                    <a:pt x="12492" y="17124"/>
                  </a:cubicBezTo>
                  <a:cubicBezTo>
                    <a:pt x="12361" y="17124"/>
                    <a:pt x="12361" y="17124"/>
                    <a:pt x="12231" y="17124"/>
                  </a:cubicBezTo>
                  <a:cubicBezTo>
                    <a:pt x="12101" y="17124"/>
                    <a:pt x="12101" y="16930"/>
                    <a:pt x="12101" y="16930"/>
                  </a:cubicBezTo>
                  <a:cubicBezTo>
                    <a:pt x="12101" y="16930"/>
                    <a:pt x="11971" y="16930"/>
                    <a:pt x="11971" y="16735"/>
                  </a:cubicBezTo>
                  <a:cubicBezTo>
                    <a:pt x="11841" y="16735"/>
                    <a:pt x="11841" y="16735"/>
                    <a:pt x="11711" y="16541"/>
                  </a:cubicBezTo>
                  <a:cubicBezTo>
                    <a:pt x="11711" y="16735"/>
                    <a:pt x="11451" y="16735"/>
                    <a:pt x="11581" y="16541"/>
                  </a:cubicBezTo>
                  <a:cubicBezTo>
                    <a:pt x="11581" y="16541"/>
                    <a:pt x="11711" y="16541"/>
                    <a:pt x="11841" y="16541"/>
                  </a:cubicBezTo>
                  <a:cubicBezTo>
                    <a:pt x="11841" y="16541"/>
                    <a:pt x="11841" y="16346"/>
                    <a:pt x="11971" y="16346"/>
                  </a:cubicBezTo>
                  <a:cubicBezTo>
                    <a:pt x="11841" y="16151"/>
                    <a:pt x="11451" y="15957"/>
                    <a:pt x="11451" y="16346"/>
                  </a:cubicBezTo>
                  <a:cubicBezTo>
                    <a:pt x="11451" y="16151"/>
                    <a:pt x="11320" y="15957"/>
                    <a:pt x="11190" y="15957"/>
                  </a:cubicBezTo>
                  <a:cubicBezTo>
                    <a:pt x="11320" y="15957"/>
                    <a:pt x="11451" y="15957"/>
                    <a:pt x="11581" y="15957"/>
                  </a:cubicBezTo>
                  <a:cubicBezTo>
                    <a:pt x="11711" y="16151"/>
                    <a:pt x="11971" y="16151"/>
                    <a:pt x="12101" y="16151"/>
                  </a:cubicBezTo>
                  <a:cubicBezTo>
                    <a:pt x="12101" y="16151"/>
                    <a:pt x="12231" y="16151"/>
                    <a:pt x="12231" y="16151"/>
                  </a:cubicBezTo>
                  <a:cubicBezTo>
                    <a:pt x="12361" y="16151"/>
                    <a:pt x="12361" y="16151"/>
                    <a:pt x="12361" y="16151"/>
                  </a:cubicBezTo>
                  <a:cubicBezTo>
                    <a:pt x="12361" y="15957"/>
                    <a:pt x="12492" y="15957"/>
                    <a:pt x="12492" y="15957"/>
                  </a:cubicBezTo>
                  <a:cubicBezTo>
                    <a:pt x="12492" y="15762"/>
                    <a:pt x="12622" y="15762"/>
                    <a:pt x="12622" y="15762"/>
                  </a:cubicBezTo>
                  <a:cubicBezTo>
                    <a:pt x="12492" y="15762"/>
                    <a:pt x="12361" y="15957"/>
                    <a:pt x="12231" y="15957"/>
                  </a:cubicBezTo>
                  <a:cubicBezTo>
                    <a:pt x="12101" y="15957"/>
                    <a:pt x="12101" y="15762"/>
                    <a:pt x="11971" y="15957"/>
                  </a:cubicBezTo>
                  <a:cubicBezTo>
                    <a:pt x="11971" y="15762"/>
                    <a:pt x="11971" y="15957"/>
                    <a:pt x="11841" y="15762"/>
                  </a:cubicBezTo>
                  <a:cubicBezTo>
                    <a:pt x="11841" y="15762"/>
                    <a:pt x="11841" y="15568"/>
                    <a:pt x="11841" y="15373"/>
                  </a:cubicBezTo>
                  <a:cubicBezTo>
                    <a:pt x="11711" y="15373"/>
                    <a:pt x="11841" y="15178"/>
                    <a:pt x="11841" y="14984"/>
                  </a:cubicBezTo>
                  <a:cubicBezTo>
                    <a:pt x="11841" y="14984"/>
                    <a:pt x="11711" y="14984"/>
                    <a:pt x="11711" y="14984"/>
                  </a:cubicBezTo>
                  <a:cubicBezTo>
                    <a:pt x="11711" y="14984"/>
                    <a:pt x="11841" y="14789"/>
                    <a:pt x="11841" y="14789"/>
                  </a:cubicBezTo>
                  <a:cubicBezTo>
                    <a:pt x="11841" y="14789"/>
                    <a:pt x="11841" y="14789"/>
                    <a:pt x="11841" y="14789"/>
                  </a:cubicBezTo>
                  <a:cubicBezTo>
                    <a:pt x="11841" y="14789"/>
                    <a:pt x="11711" y="14789"/>
                    <a:pt x="11711" y="14789"/>
                  </a:cubicBezTo>
                  <a:cubicBezTo>
                    <a:pt x="11711" y="14789"/>
                    <a:pt x="11711" y="14789"/>
                    <a:pt x="11711" y="14789"/>
                  </a:cubicBezTo>
                  <a:cubicBezTo>
                    <a:pt x="11711" y="14789"/>
                    <a:pt x="11711" y="14595"/>
                    <a:pt x="11711" y="14595"/>
                  </a:cubicBezTo>
                  <a:cubicBezTo>
                    <a:pt x="11711" y="14400"/>
                    <a:pt x="11581" y="14205"/>
                    <a:pt x="11581" y="14205"/>
                  </a:cubicBezTo>
                  <a:cubicBezTo>
                    <a:pt x="11451" y="14205"/>
                    <a:pt x="11581" y="14205"/>
                    <a:pt x="11581" y="14400"/>
                  </a:cubicBezTo>
                  <a:cubicBezTo>
                    <a:pt x="11581" y="14400"/>
                    <a:pt x="11581" y="14400"/>
                    <a:pt x="11581" y="14595"/>
                  </a:cubicBezTo>
                  <a:cubicBezTo>
                    <a:pt x="11581" y="14595"/>
                    <a:pt x="11711" y="14595"/>
                    <a:pt x="11711" y="14595"/>
                  </a:cubicBezTo>
                  <a:cubicBezTo>
                    <a:pt x="11711" y="14595"/>
                    <a:pt x="11711" y="14595"/>
                    <a:pt x="11711" y="14595"/>
                  </a:cubicBezTo>
                  <a:cubicBezTo>
                    <a:pt x="11711" y="14789"/>
                    <a:pt x="11711" y="14789"/>
                    <a:pt x="11711" y="14789"/>
                  </a:cubicBezTo>
                  <a:cubicBezTo>
                    <a:pt x="11711" y="14984"/>
                    <a:pt x="11711" y="15178"/>
                    <a:pt x="11841" y="14984"/>
                  </a:cubicBezTo>
                  <a:cubicBezTo>
                    <a:pt x="11841" y="15178"/>
                    <a:pt x="11711" y="15178"/>
                    <a:pt x="11711" y="15178"/>
                  </a:cubicBezTo>
                  <a:cubicBezTo>
                    <a:pt x="11711" y="15373"/>
                    <a:pt x="11711" y="15373"/>
                    <a:pt x="11711" y="15568"/>
                  </a:cubicBezTo>
                  <a:cubicBezTo>
                    <a:pt x="11711" y="15762"/>
                    <a:pt x="11711" y="15762"/>
                    <a:pt x="11451" y="15762"/>
                  </a:cubicBezTo>
                  <a:cubicBezTo>
                    <a:pt x="11451" y="15762"/>
                    <a:pt x="11190" y="15957"/>
                    <a:pt x="11190" y="15762"/>
                  </a:cubicBezTo>
                  <a:cubicBezTo>
                    <a:pt x="11190" y="15568"/>
                    <a:pt x="11451" y="15373"/>
                    <a:pt x="11320" y="15178"/>
                  </a:cubicBezTo>
                  <a:cubicBezTo>
                    <a:pt x="11320" y="15568"/>
                    <a:pt x="11190" y="15568"/>
                    <a:pt x="11190" y="15373"/>
                  </a:cubicBezTo>
                  <a:cubicBezTo>
                    <a:pt x="11190" y="15373"/>
                    <a:pt x="11190" y="15568"/>
                    <a:pt x="11190" y="15568"/>
                  </a:cubicBezTo>
                  <a:cubicBezTo>
                    <a:pt x="11190" y="15568"/>
                    <a:pt x="11060" y="15762"/>
                    <a:pt x="11060" y="15762"/>
                  </a:cubicBezTo>
                  <a:cubicBezTo>
                    <a:pt x="10930" y="15957"/>
                    <a:pt x="10930" y="15762"/>
                    <a:pt x="10930" y="15762"/>
                  </a:cubicBezTo>
                  <a:cubicBezTo>
                    <a:pt x="10800" y="15762"/>
                    <a:pt x="10670" y="15762"/>
                    <a:pt x="10670" y="15762"/>
                  </a:cubicBezTo>
                  <a:cubicBezTo>
                    <a:pt x="10540" y="15957"/>
                    <a:pt x="10540" y="15957"/>
                    <a:pt x="10410" y="15957"/>
                  </a:cubicBezTo>
                  <a:cubicBezTo>
                    <a:pt x="10410" y="15957"/>
                    <a:pt x="10410" y="15957"/>
                    <a:pt x="10410" y="15957"/>
                  </a:cubicBezTo>
                  <a:cubicBezTo>
                    <a:pt x="10280" y="16151"/>
                    <a:pt x="10410" y="16151"/>
                    <a:pt x="10410" y="16151"/>
                  </a:cubicBezTo>
                  <a:cubicBezTo>
                    <a:pt x="10410" y="16346"/>
                    <a:pt x="10410" y="16346"/>
                    <a:pt x="10410" y="16346"/>
                  </a:cubicBezTo>
                  <a:cubicBezTo>
                    <a:pt x="10280" y="16541"/>
                    <a:pt x="10280" y="16541"/>
                    <a:pt x="10280" y="16541"/>
                  </a:cubicBezTo>
                  <a:cubicBezTo>
                    <a:pt x="10410" y="16735"/>
                    <a:pt x="9629" y="17708"/>
                    <a:pt x="9629" y="17903"/>
                  </a:cubicBezTo>
                  <a:cubicBezTo>
                    <a:pt x="9629" y="17903"/>
                    <a:pt x="9629" y="17708"/>
                    <a:pt x="9629" y="17708"/>
                  </a:cubicBezTo>
                  <a:cubicBezTo>
                    <a:pt x="9499" y="17708"/>
                    <a:pt x="9629" y="17903"/>
                    <a:pt x="9499" y="17903"/>
                  </a:cubicBezTo>
                  <a:cubicBezTo>
                    <a:pt x="9369" y="17903"/>
                    <a:pt x="9369" y="17708"/>
                    <a:pt x="9369" y="18097"/>
                  </a:cubicBezTo>
                  <a:cubicBezTo>
                    <a:pt x="9369" y="17903"/>
                    <a:pt x="9369" y="17903"/>
                    <a:pt x="9369" y="17903"/>
                  </a:cubicBezTo>
                  <a:cubicBezTo>
                    <a:pt x="9369" y="17903"/>
                    <a:pt x="9369" y="18097"/>
                    <a:pt x="9369" y="18097"/>
                  </a:cubicBezTo>
                  <a:cubicBezTo>
                    <a:pt x="9369" y="18097"/>
                    <a:pt x="9369" y="18097"/>
                    <a:pt x="9239" y="18097"/>
                  </a:cubicBezTo>
                  <a:cubicBezTo>
                    <a:pt x="9239" y="18097"/>
                    <a:pt x="9108" y="18097"/>
                    <a:pt x="9239" y="18292"/>
                  </a:cubicBezTo>
                  <a:cubicBezTo>
                    <a:pt x="9239" y="18292"/>
                    <a:pt x="9239" y="18292"/>
                    <a:pt x="9239" y="18292"/>
                  </a:cubicBezTo>
                  <a:cubicBezTo>
                    <a:pt x="9108" y="18292"/>
                    <a:pt x="9108" y="18292"/>
                    <a:pt x="9108" y="18486"/>
                  </a:cubicBezTo>
                  <a:cubicBezTo>
                    <a:pt x="9108" y="18292"/>
                    <a:pt x="9108" y="18292"/>
                    <a:pt x="9108" y="18097"/>
                  </a:cubicBezTo>
                  <a:cubicBezTo>
                    <a:pt x="8978" y="18097"/>
                    <a:pt x="9108" y="17903"/>
                    <a:pt x="8978" y="17903"/>
                  </a:cubicBezTo>
                  <a:cubicBezTo>
                    <a:pt x="8978" y="17903"/>
                    <a:pt x="8978" y="17903"/>
                    <a:pt x="8978" y="18097"/>
                  </a:cubicBezTo>
                  <a:cubicBezTo>
                    <a:pt x="8978" y="18097"/>
                    <a:pt x="8978" y="18097"/>
                    <a:pt x="8978" y="18097"/>
                  </a:cubicBezTo>
                  <a:cubicBezTo>
                    <a:pt x="8978" y="18097"/>
                    <a:pt x="8978" y="18097"/>
                    <a:pt x="8978" y="18292"/>
                  </a:cubicBezTo>
                  <a:cubicBezTo>
                    <a:pt x="8978" y="18292"/>
                    <a:pt x="8978" y="18876"/>
                    <a:pt x="9108" y="18486"/>
                  </a:cubicBezTo>
                  <a:cubicBezTo>
                    <a:pt x="9108" y="18486"/>
                    <a:pt x="8978" y="18681"/>
                    <a:pt x="8978" y="18681"/>
                  </a:cubicBezTo>
                  <a:cubicBezTo>
                    <a:pt x="8978" y="18876"/>
                    <a:pt x="8978" y="18876"/>
                    <a:pt x="8978" y="18681"/>
                  </a:cubicBezTo>
                  <a:cubicBezTo>
                    <a:pt x="8978" y="18876"/>
                    <a:pt x="8978" y="18876"/>
                    <a:pt x="8978" y="18876"/>
                  </a:cubicBezTo>
                  <a:cubicBezTo>
                    <a:pt x="9108" y="18876"/>
                    <a:pt x="9108" y="18876"/>
                    <a:pt x="9108" y="18876"/>
                  </a:cubicBezTo>
                  <a:cubicBezTo>
                    <a:pt x="9108" y="18876"/>
                    <a:pt x="9108" y="18876"/>
                    <a:pt x="9108" y="18681"/>
                  </a:cubicBezTo>
                  <a:cubicBezTo>
                    <a:pt x="9108" y="18876"/>
                    <a:pt x="9108" y="18876"/>
                    <a:pt x="9108" y="18876"/>
                  </a:cubicBezTo>
                  <a:cubicBezTo>
                    <a:pt x="9108" y="19070"/>
                    <a:pt x="9108" y="19459"/>
                    <a:pt x="8978" y="19459"/>
                  </a:cubicBezTo>
                  <a:cubicBezTo>
                    <a:pt x="9108" y="19265"/>
                    <a:pt x="8978" y="19070"/>
                    <a:pt x="8848" y="18876"/>
                  </a:cubicBezTo>
                  <a:cubicBezTo>
                    <a:pt x="8718" y="18876"/>
                    <a:pt x="8588" y="18876"/>
                    <a:pt x="8458" y="19070"/>
                  </a:cubicBezTo>
                  <a:cubicBezTo>
                    <a:pt x="8328" y="19070"/>
                    <a:pt x="8328" y="19070"/>
                    <a:pt x="8328" y="19070"/>
                  </a:cubicBezTo>
                  <a:cubicBezTo>
                    <a:pt x="8198" y="19070"/>
                    <a:pt x="8198" y="19265"/>
                    <a:pt x="8198" y="19265"/>
                  </a:cubicBezTo>
                  <a:cubicBezTo>
                    <a:pt x="8067" y="19265"/>
                    <a:pt x="8067" y="19070"/>
                    <a:pt x="7937" y="19265"/>
                  </a:cubicBezTo>
                  <a:cubicBezTo>
                    <a:pt x="7937" y="19265"/>
                    <a:pt x="7937" y="19265"/>
                    <a:pt x="7937" y="19265"/>
                  </a:cubicBezTo>
                  <a:cubicBezTo>
                    <a:pt x="7937" y="19459"/>
                    <a:pt x="7677" y="19265"/>
                    <a:pt x="7547" y="19265"/>
                  </a:cubicBezTo>
                  <a:cubicBezTo>
                    <a:pt x="7417" y="19070"/>
                    <a:pt x="7417" y="19070"/>
                    <a:pt x="7287" y="18876"/>
                  </a:cubicBezTo>
                  <a:cubicBezTo>
                    <a:pt x="7287" y="18876"/>
                    <a:pt x="7287" y="18876"/>
                    <a:pt x="7287" y="18681"/>
                  </a:cubicBezTo>
                  <a:cubicBezTo>
                    <a:pt x="7287" y="18681"/>
                    <a:pt x="7417" y="18681"/>
                    <a:pt x="7417" y="18681"/>
                  </a:cubicBezTo>
                  <a:cubicBezTo>
                    <a:pt x="7677" y="18681"/>
                    <a:pt x="7547" y="18486"/>
                    <a:pt x="7677" y="18486"/>
                  </a:cubicBezTo>
                  <a:cubicBezTo>
                    <a:pt x="7677" y="18486"/>
                    <a:pt x="7547" y="18292"/>
                    <a:pt x="7547" y="18292"/>
                  </a:cubicBezTo>
                  <a:cubicBezTo>
                    <a:pt x="7547" y="18292"/>
                    <a:pt x="7677" y="18097"/>
                    <a:pt x="7677" y="18097"/>
                  </a:cubicBezTo>
                  <a:cubicBezTo>
                    <a:pt x="7807" y="17903"/>
                    <a:pt x="7937" y="17903"/>
                    <a:pt x="7937" y="17708"/>
                  </a:cubicBezTo>
                  <a:cubicBezTo>
                    <a:pt x="7937" y="17708"/>
                    <a:pt x="7937" y="17514"/>
                    <a:pt x="7937" y="17514"/>
                  </a:cubicBezTo>
                  <a:cubicBezTo>
                    <a:pt x="7937" y="17514"/>
                    <a:pt x="8198" y="17514"/>
                    <a:pt x="8198" y="17319"/>
                  </a:cubicBezTo>
                  <a:cubicBezTo>
                    <a:pt x="8198" y="17319"/>
                    <a:pt x="8198" y="17319"/>
                    <a:pt x="8198" y="17124"/>
                  </a:cubicBezTo>
                  <a:cubicBezTo>
                    <a:pt x="8198" y="17124"/>
                    <a:pt x="8198" y="17124"/>
                    <a:pt x="8198" y="17124"/>
                  </a:cubicBezTo>
                  <a:cubicBezTo>
                    <a:pt x="8198" y="16930"/>
                    <a:pt x="8198" y="16930"/>
                    <a:pt x="8198" y="16735"/>
                  </a:cubicBezTo>
                  <a:cubicBezTo>
                    <a:pt x="8067" y="16541"/>
                    <a:pt x="8067" y="16346"/>
                    <a:pt x="8198" y="16151"/>
                  </a:cubicBezTo>
                  <a:cubicBezTo>
                    <a:pt x="8328" y="15957"/>
                    <a:pt x="8458" y="15957"/>
                    <a:pt x="8458" y="16346"/>
                  </a:cubicBezTo>
                  <a:cubicBezTo>
                    <a:pt x="8458" y="16346"/>
                    <a:pt x="8458" y="16541"/>
                    <a:pt x="8458" y="16541"/>
                  </a:cubicBezTo>
                  <a:cubicBezTo>
                    <a:pt x="8458" y="16541"/>
                    <a:pt x="8588" y="16346"/>
                    <a:pt x="8588" y="16346"/>
                  </a:cubicBezTo>
                  <a:cubicBezTo>
                    <a:pt x="8588" y="16346"/>
                    <a:pt x="8588" y="16151"/>
                    <a:pt x="8588" y="16151"/>
                  </a:cubicBezTo>
                  <a:cubicBezTo>
                    <a:pt x="8588" y="16151"/>
                    <a:pt x="8588" y="16346"/>
                    <a:pt x="8588" y="16346"/>
                  </a:cubicBezTo>
                  <a:cubicBezTo>
                    <a:pt x="8718" y="16346"/>
                    <a:pt x="8588" y="16346"/>
                    <a:pt x="8718" y="16346"/>
                  </a:cubicBezTo>
                  <a:cubicBezTo>
                    <a:pt x="8718" y="16346"/>
                    <a:pt x="8718" y="16151"/>
                    <a:pt x="8718" y="16151"/>
                  </a:cubicBezTo>
                  <a:cubicBezTo>
                    <a:pt x="8848" y="16151"/>
                    <a:pt x="8718" y="16346"/>
                    <a:pt x="8848" y="16346"/>
                  </a:cubicBezTo>
                  <a:cubicBezTo>
                    <a:pt x="8848" y="16346"/>
                    <a:pt x="8978" y="16541"/>
                    <a:pt x="8978" y="16541"/>
                  </a:cubicBezTo>
                  <a:cubicBezTo>
                    <a:pt x="8978" y="16541"/>
                    <a:pt x="8978" y="16346"/>
                    <a:pt x="8978" y="16346"/>
                  </a:cubicBezTo>
                  <a:cubicBezTo>
                    <a:pt x="8978" y="16346"/>
                    <a:pt x="9108" y="16346"/>
                    <a:pt x="9108" y="16151"/>
                  </a:cubicBezTo>
                  <a:cubicBezTo>
                    <a:pt x="9108" y="16346"/>
                    <a:pt x="9108" y="16346"/>
                    <a:pt x="9239" y="16346"/>
                  </a:cubicBezTo>
                  <a:cubicBezTo>
                    <a:pt x="9239" y="16541"/>
                    <a:pt x="9239" y="16541"/>
                    <a:pt x="9239" y="16541"/>
                  </a:cubicBezTo>
                  <a:cubicBezTo>
                    <a:pt x="9239" y="16541"/>
                    <a:pt x="9369" y="16541"/>
                    <a:pt x="9499" y="16541"/>
                  </a:cubicBezTo>
                  <a:cubicBezTo>
                    <a:pt x="9499" y="16346"/>
                    <a:pt x="9499" y="16541"/>
                    <a:pt x="9629" y="16346"/>
                  </a:cubicBezTo>
                  <a:cubicBezTo>
                    <a:pt x="9499" y="16346"/>
                    <a:pt x="9499" y="16151"/>
                    <a:pt x="9369" y="16151"/>
                  </a:cubicBezTo>
                  <a:cubicBezTo>
                    <a:pt x="9369" y="16151"/>
                    <a:pt x="9369" y="16151"/>
                    <a:pt x="9369" y="15957"/>
                  </a:cubicBezTo>
                  <a:cubicBezTo>
                    <a:pt x="9369" y="15957"/>
                    <a:pt x="9369" y="15957"/>
                    <a:pt x="9369" y="15957"/>
                  </a:cubicBezTo>
                  <a:cubicBezTo>
                    <a:pt x="9369" y="15762"/>
                    <a:pt x="9369" y="15373"/>
                    <a:pt x="9369" y="15373"/>
                  </a:cubicBezTo>
                  <a:cubicBezTo>
                    <a:pt x="9369" y="15373"/>
                    <a:pt x="9239" y="15178"/>
                    <a:pt x="9239" y="15178"/>
                  </a:cubicBezTo>
                  <a:cubicBezTo>
                    <a:pt x="9239" y="15178"/>
                    <a:pt x="9108" y="15178"/>
                    <a:pt x="9108" y="15178"/>
                  </a:cubicBezTo>
                  <a:cubicBezTo>
                    <a:pt x="9108" y="15178"/>
                    <a:pt x="9108" y="15178"/>
                    <a:pt x="9108" y="15178"/>
                  </a:cubicBezTo>
                  <a:cubicBezTo>
                    <a:pt x="9108" y="14984"/>
                    <a:pt x="8978" y="14984"/>
                    <a:pt x="8978" y="14984"/>
                  </a:cubicBezTo>
                  <a:cubicBezTo>
                    <a:pt x="8848" y="14984"/>
                    <a:pt x="8978" y="14984"/>
                    <a:pt x="8978" y="14789"/>
                  </a:cubicBezTo>
                  <a:cubicBezTo>
                    <a:pt x="8978" y="14595"/>
                    <a:pt x="8848" y="14400"/>
                    <a:pt x="8848" y="14595"/>
                  </a:cubicBezTo>
                  <a:cubicBezTo>
                    <a:pt x="8718" y="14400"/>
                    <a:pt x="8848" y="14595"/>
                    <a:pt x="8848" y="14400"/>
                  </a:cubicBezTo>
                  <a:cubicBezTo>
                    <a:pt x="8848" y="14400"/>
                    <a:pt x="8848" y="14205"/>
                    <a:pt x="8848" y="14205"/>
                  </a:cubicBezTo>
                  <a:cubicBezTo>
                    <a:pt x="8848" y="14205"/>
                    <a:pt x="8978" y="14011"/>
                    <a:pt x="8848" y="14011"/>
                  </a:cubicBezTo>
                  <a:cubicBezTo>
                    <a:pt x="8848" y="13816"/>
                    <a:pt x="8848" y="14011"/>
                    <a:pt x="8848" y="14011"/>
                  </a:cubicBezTo>
                  <a:cubicBezTo>
                    <a:pt x="8718" y="14011"/>
                    <a:pt x="8718" y="14011"/>
                    <a:pt x="8718" y="14011"/>
                  </a:cubicBezTo>
                  <a:cubicBezTo>
                    <a:pt x="8718" y="14011"/>
                    <a:pt x="8718" y="14011"/>
                    <a:pt x="8588" y="13816"/>
                  </a:cubicBezTo>
                  <a:cubicBezTo>
                    <a:pt x="8588" y="13816"/>
                    <a:pt x="8588" y="13622"/>
                    <a:pt x="8588" y="13622"/>
                  </a:cubicBezTo>
                  <a:cubicBezTo>
                    <a:pt x="8458" y="13622"/>
                    <a:pt x="8458" y="13622"/>
                    <a:pt x="8458" y="13622"/>
                  </a:cubicBezTo>
                  <a:cubicBezTo>
                    <a:pt x="8328" y="13622"/>
                    <a:pt x="8328" y="13427"/>
                    <a:pt x="8328" y="13427"/>
                  </a:cubicBezTo>
                  <a:cubicBezTo>
                    <a:pt x="8458" y="13232"/>
                    <a:pt x="8458" y="13232"/>
                    <a:pt x="8458" y="13038"/>
                  </a:cubicBezTo>
                  <a:cubicBezTo>
                    <a:pt x="8458" y="13038"/>
                    <a:pt x="8458" y="12843"/>
                    <a:pt x="8458" y="12843"/>
                  </a:cubicBezTo>
                  <a:cubicBezTo>
                    <a:pt x="8458" y="12843"/>
                    <a:pt x="8458" y="12843"/>
                    <a:pt x="8458" y="12649"/>
                  </a:cubicBezTo>
                  <a:cubicBezTo>
                    <a:pt x="8458" y="12649"/>
                    <a:pt x="8458" y="12649"/>
                    <a:pt x="8458" y="12454"/>
                  </a:cubicBezTo>
                  <a:cubicBezTo>
                    <a:pt x="8458" y="12454"/>
                    <a:pt x="8458" y="12454"/>
                    <a:pt x="8458" y="12454"/>
                  </a:cubicBezTo>
                  <a:cubicBezTo>
                    <a:pt x="8458" y="12454"/>
                    <a:pt x="8458" y="12259"/>
                    <a:pt x="8458" y="12259"/>
                  </a:cubicBezTo>
                  <a:cubicBezTo>
                    <a:pt x="8328" y="12259"/>
                    <a:pt x="8328" y="12259"/>
                    <a:pt x="8328" y="12259"/>
                  </a:cubicBezTo>
                  <a:cubicBezTo>
                    <a:pt x="8198" y="12259"/>
                    <a:pt x="8328" y="12454"/>
                    <a:pt x="8198" y="12259"/>
                  </a:cubicBezTo>
                  <a:cubicBezTo>
                    <a:pt x="8198" y="12259"/>
                    <a:pt x="8067" y="12065"/>
                    <a:pt x="8067" y="12065"/>
                  </a:cubicBezTo>
                  <a:cubicBezTo>
                    <a:pt x="7937" y="12065"/>
                    <a:pt x="8067" y="11870"/>
                    <a:pt x="7937" y="11870"/>
                  </a:cubicBezTo>
                  <a:cubicBezTo>
                    <a:pt x="7937" y="11870"/>
                    <a:pt x="7807" y="11676"/>
                    <a:pt x="7677" y="11676"/>
                  </a:cubicBezTo>
                  <a:cubicBezTo>
                    <a:pt x="7677" y="11870"/>
                    <a:pt x="7677" y="11676"/>
                    <a:pt x="7677" y="11870"/>
                  </a:cubicBezTo>
                  <a:cubicBezTo>
                    <a:pt x="7547" y="11870"/>
                    <a:pt x="7547" y="12065"/>
                    <a:pt x="7547" y="11870"/>
                  </a:cubicBezTo>
                  <a:cubicBezTo>
                    <a:pt x="7547" y="11870"/>
                    <a:pt x="7547" y="11676"/>
                    <a:pt x="7547" y="11676"/>
                  </a:cubicBezTo>
                  <a:cubicBezTo>
                    <a:pt x="7547" y="11676"/>
                    <a:pt x="7547" y="11870"/>
                    <a:pt x="7417" y="11870"/>
                  </a:cubicBezTo>
                  <a:cubicBezTo>
                    <a:pt x="7287" y="11870"/>
                    <a:pt x="7547" y="11676"/>
                    <a:pt x="7417" y="11481"/>
                  </a:cubicBezTo>
                  <a:cubicBezTo>
                    <a:pt x="7417" y="11481"/>
                    <a:pt x="7287" y="11676"/>
                    <a:pt x="7287" y="11481"/>
                  </a:cubicBezTo>
                  <a:cubicBezTo>
                    <a:pt x="7287" y="11481"/>
                    <a:pt x="7157" y="11481"/>
                    <a:pt x="7157" y="11481"/>
                  </a:cubicBezTo>
                  <a:cubicBezTo>
                    <a:pt x="7157" y="11481"/>
                    <a:pt x="7157" y="11481"/>
                    <a:pt x="7157" y="11481"/>
                  </a:cubicBezTo>
                  <a:cubicBezTo>
                    <a:pt x="7157" y="11481"/>
                    <a:pt x="7157" y="11286"/>
                    <a:pt x="7157" y="11286"/>
                  </a:cubicBezTo>
                  <a:cubicBezTo>
                    <a:pt x="7157" y="11286"/>
                    <a:pt x="7027" y="11286"/>
                    <a:pt x="7027" y="11286"/>
                  </a:cubicBezTo>
                  <a:cubicBezTo>
                    <a:pt x="6896" y="11286"/>
                    <a:pt x="6896" y="11092"/>
                    <a:pt x="6766" y="11092"/>
                  </a:cubicBezTo>
                  <a:cubicBezTo>
                    <a:pt x="6766" y="10897"/>
                    <a:pt x="6636" y="10897"/>
                    <a:pt x="6636" y="10897"/>
                  </a:cubicBezTo>
                  <a:cubicBezTo>
                    <a:pt x="6506" y="10897"/>
                    <a:pt x="6506" y="10897"/>
                    <a:pt x="6506" y="10897"/>
                  </a:cubicBezTo>
                  <a:cubicBezTo>
                    <a:pt x="6376" y="10897"/>
                    <a:pt x="6376" y="10897"/>
                    <a:pt x="6376" y="11092"/>
                  </a:cubicBezTo>
                  <a:cubicBezTo>
                    <a:pt x="6246" y="11092"/>
                    <a:pt x="6246" y="11092"/>
                    <a:pt x="6246" y="11092"/>
                  </a:cubicBezTo>
                  <a:cubicBezTo>
                    <a:pt x="6246" y="11092"/>
                    <a:pt x="6246" y="11092"/>
                    <a:pt x="6246" y="11092"/>
                  </a:cubicBezTo>
                  <a:cubicBezTo>
                    <a:pt x="6116" y="11092"/>
                    <a:pt x="6116" y="11092"/>
                    <a:pt x="6116" y="11092"/>
                  </a:cubicBezTo>
                  <a:cubicBezTo>
                    <a:pt x="5986" y="11286"/>
                    <a:pt x="5986" y="11092"/>
                    <a:pt x="5855" y="11092"/>
                  </a:cubicBezTo>
                  <a:cubicBezTo>
                    <a:pt x="5855" y="11286"/>
                    <a:pt x="5855" y="11286"/>
                    <a:pt x="5725" y="11286"/>
                  </a:cubicBezTo>
                  <a:cubicBezTo>
                    <a:pt x="5725" y="11286"/>
                    <a:pt x="5725" y="11092"/>
                    <a:pt x="5595" y="11092"/>
                  </a:cubicBezTo>
                  <a:cubicBezTo>
                    <a:pt x="5465" y="11286"/>
                    <a:pt x="5595" y="11481"/>
                    <a:pt x="5465" y="11286"/>
                  </a:cubicBezTo>
                  <a:cubicBezTo>
                    <a:pt x="5335" y="11286"/>
                    <a:pt x="5335" y="11481"/>
                    <a:pt x="5335" y="11481"/>
                  </a:cubicBezTo>
                  <a:cubicBezTo>
                    <a:pt x="5205" y="11481"/>
                    <a:pt x="5075" y="11676"/>
                    <a:pt x="4945" y="11676"/>
                  </a:cubicBezTo>
                  <a:cubicBezTo>
                    <a:pt x="4945" y="11676"/>
                    <a:pt x="4945" y="12065"/>
                    <a:pt x="4814" y="12065"/>
                  </a:cubicBezTo>
                  <a:cubicBezTo>
                    <a:pt x="4814" y="12259"/>
                    <a:pt x="4684" y="12259"/>
                    <a:pt x="4554" y="12259"/>
                  </a:cubicBezTo>
                  <a:cubicBezTo>
                    <a:pt x="4424" y="12259"/>
                    <a:pt x="4164" y="12259"/>
                    <a:pt x="4034" y="12454"/>
                  </a:cubicBezTo>
                  <a:cubicBezTo>
                    <a:pt x="3904" y="12454"/>
                    <a:pt x="3773" y="12454"/>
                    <a:pt x="3773" y="12454"/>
                  </a:cubicBezTo>
                  <a:cubicBezTo>
                    <a:pt x="3513" y="12649"/>
                    <a:pt x="3513" y="13232"/>
                    <a:pt x="3253" y="12843"/>
                  </a:cubicBezTo>
                  <a:cubicBezTo>
                    <a:pt x="3253" y="12843"/>
                    <a:pt x="3123" y="12649"/>
                    <a:pt x="3123" y="12649"/>
                  </a:cubicBezTo>
                  <a:cubicBezTo>
                    <a:pt x="3123" y="12649"/>
                    <a:pt x="2993" y="12649"/>
                    <a:pt x="2993" y="12454"/>
                  </a:cubicBezTo>
                  <a:cubicBezTo>
                    <a:pt x="2993" y="12454"/>
                    <a:pt x="2993" y="12454"/>
                    <a:pt x="2863" y="12259"/>
                  </a:cubicBezTo>
                  <a:cubicBezTo>
                    <a:pt x="2863" y="12259"/>
                    <a:pt x="2733" y="12259"/>
                    <a:pt x="2733" y="12259"/>
                  </a:cubicBezTo>
                  <a:cubicBezTo>
                    <a:pt x="2602" y="12259"/>
                    <a:pt x="2602" y="12454"/>
                    <a:pt x="2602" y="12454"/>
                  </a:cubicBezTo>
                  <a:cubicBezTo>
                    <a:pt x="2472" y="12454"/>
                    <a:pt x="2472" y="12454"/>
                    <a:pt x="2342" y="12454"/>
                  </a:cubicBezTo>
                  <a:cubicBezTo>
                    <a:pt x="2342" y="12454"/>
                    <a:pt x="2212" y="12259"/>
                    <a:pt x="2212" y="12259"/>
                  </a:cubicBezTo>
                  <a:cubicBezTo>
                    <a:pt x="2082" y="12259"/>
                    <a:pt x="2082" y="12259"/>
                    <a:pt x="2082" y="12259"/>
                  </a:cubicBezTo>
                  <a:cubicBezTo>
                    <a:pt x="2082" y="12259"/>
                    <a:pt x="1952" y="12259"/>
                    <a:pt x="1952" y="12259"/>
                  </a:cubicBezTo>
                  <a:cubicBezTo>
                    <a:pt x="1952" y="12259"/>
                    <a:pt x="1822" y="12259"/>
                    <a:pt x="1822" y="12259"/>
                  </a:cubicBezTo>
                  <a:cubicBezTo>
                    <a:pt x="1822" y="12259"/>
                    <a:pt x="1692" y="12065"/>
                    <a:pt x="1692" y="12259"/>
                  </a:cubicBezTo>
                  <a:cubicBezTo>
                    <a:pt x="1692" y="12259"/>
                    <a:pt x="1561" y="12259"/>
                    <a:pt x="1561" y="12259"/>
                  </a:cubicBezTo>
                  <a:cubicBezTo>
                    <a:pt x="1431" y="12259"/>
                    <a:pt x="1301" y="11676"/>
                    <a:pt x="1171" y="12065"/>
                  </a:cubicBezTo>
                  <a:cubicBezTo>
                    <a:pt x="1041" y="12065"/>
                    <a:pt x="1171" y="12065"/>
                    <a:pt x="1041" y="12259"/>
                  </a:cubicBezTo>
                  <a:cubicBezTo>
                    <a:pt x="1041" y="12259"/>
                    <a:pt x="911" y="12065"/>
                    <a:pt x="911" y="12065"/>
                  </a:cubicBezTo>
                  <a:cubicBezTo>
                    <a:pt x="911" y="12259"/>
                    <a:pt x="911" y="12454"/>
                    <a:pt x="781" y="12259"/>
                  </a:cubicBezTo>
                  <a:cubicBezTo>
                    <a:pt x="781" y="12259"/>
                    <a:pt x="911" y="12065"/>
                    <a:pt x="781" y="12065"/>
                  </a:cubicBezTo>
                  <a:cubicBezTo>
                    <a:pt x="781" y="12065"/>
                    <a:pt x="781" y="11870"/>
                    <a:pt x="781" y="11870"/>
                  </a:cubicBezTo>
                  <a:cubicBezTo>
                    <a:pt x="520" y="11870"/>
                    <a:pt x="651" y="12065"/>
                    <a:pt x="520" y="11676"/>
                  </a:cubicBezTo>
                  <a:cubicBezTo>
                    <a:pt x="520" y="11676"/>
                    <a:pt x="390" y="11481"/>
                    <a:pt x="390" y="11481"/>
                  </a:cubicBezTo>
                  <a:cubicBezTo>
                    <a:pt x="390" y="11481"/>
                    <a:pt x="260" y="11481"/>
                    <a:pt x="260" y="11481"/>
                  </a:cubicBezTo>
                  <a:cubicBezTo>
                    <a:pt x="130" y="11481"/>
                    <a:pt x="260" y="11286"/>
                    <a:pt x="130" y="11286"/>
                  </a:cubicBezTo>
                  <a:cubicBezTo>
                    <a:pt x="260" y="10897"/>
                    <a:pt x="0" y="11092"/>
                    <a:pt x="0" y="11092"/>
                  </a:cubicBezTo>
                  <a:cubicBezTo>
                    <a:pt x="0" y="11092"/>
                    <a:pt x="0" y="10703"/>
                    <a:pt x="0" y="10703"/>
                  </a:cubicBezTo>
                  <a:cubicBezTo>
                    <a:pt x="0" y="10508"/>
                    <a:pt x="130" y="10508"/>
                    <a:pt x="130" y="10314"/>
                  </a:cubicBezTo>
                  <a:cubicBezTo>
                    <a:pt x="260" y="10314"/>
                    <a:pt x="260" y="10119"/>
                    <a:pt x="260" y="9924"/>
                  </a:cubicBezTo>
                  <a:cubicBezTo>
                    <a:pt x="260" y="9924"/>
                    <a:pt x="260" y="9730"/>
                    <a:pt x="390" y="9535"/>
                  </a:cubicBezTo>
                  <a:cubicBezTo>
                    <a:pt x="390" y="9535"/>
                    <a:pt x="390" y="9535"/>
                    <a:pt x="390" y="9341"/>
                  </a:cubicBezTo>
                  <a:cubicBezTo>
                    <a:pt x="520" y="9146"/>
                    <a:pt x="390" y="9341"/>
                    <a:pt x="651" y="9341"/>
                  </a:cubicBezTo>
                  <a:cubicBezTo>
                    <a:pt x="651" y="9341"/>
                    <a:pt x="651" y="9341"/>
                    <a:pt x="781" y="9341"/>
                  </a:cubicBezTo>
                  <a:cubicBezTo>
                    <a:pt x="781" y="9341"/>
                    <a:pt x="781" y="9535"/>
                    <a:pt x="781" y="9535"/>
                  </a:cubicBezTo>
                  <a:cubicBezTo>
                    <a:pt x="911" y="9341"/>
                    <a:pt x="781" y="8951"/>
                    <a:pt x="651" y="8951"/>
                  </a:cubicBezTo>
                  <a:cubicBezTo>
                    <a:pt x="651" y="8951"/>
                    <a:pt x="651" y="8757"/>
                    <a:pt x="651" y="8757"/>
                  </a:cubicBezTo>
                  <a:cubicBezTo>
                    <a:pt x="651" y="8562"/>
                    <a:pt x="651" y="8368"/>
                    <a:pt x="651" y="8368"/>
                  </a:cubicBezTo>
                  <a:cubicBezTo>
                    <a:pt x="520" y="7978"/>
                    <a:pt x="651" y="7784"/>
                    <a:pt x="781" y="7589"/>
                  </a:cubicBezTo>
                  <a:cubicBezTo>
                    <a:pt x="1041" y="7200"/>
                    <a:pt x="1301" y="6616"/>
                    <a:pt x="1561" y="6227"/>
                  </a:cubicBezTo>
                  <a:cubicBezTo>
                    <a:pt x="1561" y="6032"/>
                    <a:pt x="1692" y="6032"/>
                    <a:pt x="1822" y="5838"/>
                  </a:cubicBezTo>
                  <a:cubicBezTo>
                    <a:pt x="1822" y="5643"/>
                    <a:pt x="1822" y="5643"/>
                    <a:pt x="1952" y="5643"/>
                  </a:cubicBezTo>
                  <a:cubicBezTo>
                    <a:pt x="1952" y="5643"/>
                    <a:pt x="2082" y="5643"/>
                    <a:pt x="2212" y="5449"/>
                  </a:cubicBezTo>
                  <a:cubicBezTo>
                    <a:pt x="2212" y="5449"/>
                    <a:pt x="2212" y="5449"/>
                    <a:pt x="2212" y="5254"/>
                  </a:cubicBezTo>
                  <a:cubicBezTo>
                    <a:pt x="2212" y="5254"/>
                    <a:pt x="2342" y="5254"/>
                    <a:pt x="2342" y="5254"/>
                  </a:cubicBezTo>
                  <a:cubicBezTo>
                    <a:pt x="2342" y="5254"/>
                    <a:pt x="2342" y="4865"/>
                    <a:pt x="2342" y="4865"/>
                  </a:cubicBezTo>
                  <a:cubicBezTo>
                    <a:pt x="2342" y="4670"/>
                    <a:pt x="2342" y="4670"/>
                    <a:pt x="2212" y="4670"/>
                  </a:cubicBezTo>
                  <a:cubicBezTo>
                    <a:pt x="2212" y="4670"/>
                    <a:pt x="2212" y="4476"/>
                    <a:pt x="2212" y="4476"/>
                  </a:cubicBezTo>
                  <a:cubicBezTo>
                    <a:pt x="2212" y="4476"/>
                    <a:pt x="2212" y="4476"/>
                    <a:pt x="2212" y="4476"/>
                  </a:cubicBezTo>
                  <a:cubicBezTo>
                    <a:pt x="2212" y="4281"/>
                    <a:pt x="2212" y="4281"/>
                    <a:pt x="2342" y="4281"/>
                  </a:cubicBezTo>
                  <a:cubicBezTo>
                    <a:pt x="2472" y="4281"/>
                    <a:pt x="2342" y="4281"/>
                    <a:pt x="2212" y="4086"/>
                  </a:cubicBezTo>
                  <a:cubicBezTo>
                    <a:pt x="2212" y="4086"/>
                    <a:pt x="1952" y="3503"/>
                    <a:pt x="2082" y="3503"/>
                  </a:cubicBezTo>
                  <a:cubicBezTo>
                    <a:pt x="1952" y="3308"/>
                    <a:pt x="1822" y="3114"/>
                    <a:pt x="1822" y="2919"/>
                  </a:cubicBezTo>
                  <a:cubicBezTo>
                    <a:pt x="1822" y="2724"/>
                    <a:pt x="1822" y="2724"/>
                    <a:pt x="1822" y="2724"/>
                  </a:cubicBezTo>
                  <a:cubicBezTo>
                    <a:pt x="1822" y="2530"/>
                    <a:pt x="1822" y="2530"/>
                    <a:pt x="1692" y="2335"/>
                  </a:cubicBezTo>
                  <a:cubicBezTo>
                    <a:pt x="1822" y="2335"/>
                    <a:pt x="1692" y="2141"/>
                    <a:pt x="1692" y="2141"/>
                  </a:cubicBezTo>
                  <a:cubicBezTo>
                    <a:pt x="1692" y="2141"/>
                    <a:pt x="1822" y="1946"/>
                    <a:pt x="1952" y="1946"/>
                  </a:cubicBezTo>
                  <a:cubicBezTo>
                    <a:pt x="1952" y="1946"/>
                    <a:pt x="2082" y="2141"/>
                    <a:pt x="2082" y="2141"/>
                  </a:cubicBezTo>
                  <a:cubicBezTo>
                    <a:pt x="2082" y="2141"/>
                    <a:pt x="2082" y="2141"/>
                    <a:pt x="2082" y="2141"/>
                  </a:cubicBezTo>
                  <a:cubicBezTo>
                    <a:pt x="2212" y="2141"/>
                    <a:pt x="2212" y="2141"/>
                    <a:pt x="2342" y="2141"/>
                  </a:cubicBezTo>
                  <a:cubicBezTo>
                    <a:pt x="2342" y="1946"/>
                    <a:pt x="2472" y="1946"/>
                    <a:pt x="2602" y="1751"/>
                  </a:cubicBezTo>
                  <a:cubicBezTo>
                    <a:pt x="2602" y="1557"/>
                    <a:pt x="2602" y="1557"/>
                    <a:pt x="2602" y="1362"/>
                  </a:cubicBezTo>
                  <a:cubicBezTo>
                    <a:pt x="2733" y="1362"/>
                    <a:pt x="2863" y="1362"/>
                    <a:pt x="2993" y="1362"/>
                  </a:cubicBezTo>
                  <a:cubicBezTo>
                    <a:pt x="3513" y="1362"/>
                    <a:pt x="3904" y="1362"/>
                    <a:pt x="4424" y="1362"/>
                  </a:cubicBezTo>
                  <a:cubicBezTo>
                    <a:pt x="4554" y="1362"/>
                    <a:pt x="4554" y="1362"/>
                    <a:pt x="4684" y="1362"/>
                  </a:cubicBezTo>
                  <a:cubicBezTo>
                    <a:pt x="4684" y="1362"/>
                    <a:pt x="4684" y="1362"/>
                    <a:pt x="4814" y="1362"/>
                  </a:cubicBezTo>
                  <a:cubicBezTo>
                    <a:pt x="4814" y="1362"/>
                    <a:pt x="4945" y="1362"/>
                    <a:pt x="5075" y="1362"/>
                  </a:cubicBezTo>
                  <a:cubicBezTo>
                    <a:pt x="5075" y="1362"/>
                    <a:pt x="5075" y="1362"/>
                    <a:pt x="5075" y="1362"/>
                  </a:cubicBezTo>
                  <a:cubicBezTo>
                    <a:pt x="5075" y="1362"/>
                    <a:pt x="5075" y="1557"/>
                    <a:pt x="5205" y="1557"/>
                  </a:cubicBezTo>
                  <a:cubicBezTo>
                    <a:pt x="5205" y="1557"/>
                    <a:pt x="5335" y="1557"/>
                    <a:pt x="5465" y="1751"/>
                  </a:cubicBezTo>
                  <a:cubicBezTo>
                    <a:pt x="5595" y="1751"/>
                    <a:pt x="5725" y="1751"/>
                    <a:pt x="5725" y="1751"/>
                  </a:cubicBezTo>
                  <a:cubicBezTo>
                    <a:pt x="5855" y="1751"/>
                    <a:pt x="5986" y="1557"/>
                    <a:pt x="5986" y="1751"/>
                  </a:cubicBezTo>
                  <a:cubicBezTo>
                    <a:pt x="6116" y="1751"/>
                    <a:pt x="5986" y="2141"/>
                    <a:pt x="6116" y="1946"/>
                  </a:cubicBezTo>
                  <a:cubicBezTo>
                    <a:pt x="6116" y="2141"/>
                    <a:pt x="6116" y="2141"/>
                    <a:pt x="6246" y="2141"/>
                  </a:cubicBezTo>
                  <a:cubicBezTo>
                    <a:pt x="6246" y="2335"/>
                    <a:pt x="6246" y="2141"/>
                    <a:pt x="6376" y="2141"/>
                  </a:cubicBezTo>
                  <a:cubicBezTo>
                    <a:pt x="6506" y="2141"/>
                    <a:pt x="6636" y="2141"/>
                    <a:pt x="6636" y="2335"/>
                  </a:cubicBezTo>
                  <a:cubicBezTo>
                    <a:pt x="6636" y="2335"/>
                    <a:pt x="6636" y="2335"/>
                    <a:pt x="6636" y="2530"/>
                  </a:cubicBezTo>
                  <a:cubicBezTo>
                    <a:pt x="6636" y="2530"/>
                    <a:pt x="6766" y="2530"/>
                    <a:pt x="6766" y="2335"/>
                  </a:cubicBezTo>
                  <a:cubicBezTo>
                    <a:pt x="6766" y="2335"/>
                    <a:pt x="6766" y="2141"/>
                    <a:pt x="6766" y="2141"/>
                  </a:cubicBezTo>
                  <a:cubicBezTo>
                    <a:pt x="6896" y="2141"/>
                    <a:pt x="6896" y="2141"/>
                    <a:pt x="6896" y="2141"/>
                  </a:cubicBezTo>
                  <a:cubicBezTo>
                    <a:pt x="7157" y="2335"/>
                    <a:pt x="7157" y="2141"/>
                    <a:pt x="7157" y="2141"/>
                  </a:cubicBezTo>
                  <a:cubicBezTo>
                    <a:pt x="7287" y="1946"/>
                    <a:pt x="7287" y="1946"/>
                    <a:pt x="7287" y="2141"/>
                  </a:cubicBezTo>
                  <a:cubicBezTo>
                    <a:pt x="7417" y="2141"/>
                    <a:pt x="7417" y="2335"/>
                    <a:pt x="7417" y="2335"/>
                  </a:cubicBezTo>
                  <a:cubicBezTo>
                    <a:pt x="7547" y="2335"/>
                    <a:pt x="7677" y="2141"/>
                    <a:pt x="7807" y="2335"/>
                  </a:cubicBezTo>
                  <a:cubicBezTo>
                    <a:pt x="7807" y="2335"/>
                    <a:pt x="7807" y="2530"/>
                    <a:pt x="7807" y="2530"/>
                  </a:cubicBezTo>
                  <a:cubicBezTo>
                    <a:pt x="7807" y="2724"/>
                    <a:pt x="7937" y="2530"/>
                    <a:pt x="7937" y="2724"/>
                  </a:cubicBezTo>
                  <a:cubicBezTo>
                    <a:pt x="7937" y="2530"/>
                    <a:pt x="7937" y="2335"/>
                    <a:pt x="8067" y="2335"/>
                  </a:cubicBezTo>
                  <a:cubicBezTo>
                    <a:pt x="8067" y="2335"/>
                    <a:pt x="8198" y="2335"/>
                    <a:pt x="8198" y="2335"/>
                  </a:cubicBezTo>
                  <a:cubicBezTo>
                    <a:pt x="8198" y="2141"/>
                    <a:pt x="8198" y="2141"/>
                    <a:pt x="8328" y="2141"/>
                  </a:cubicBezTo>
                  <a:cubicBezTo>
                    <a:pt x="8588" y="1946"/>
                    <a:pt x="8458" y="2724"/>
                    <a:pt x="8588" y="2724"/>
                  </a:cubicBezTo>
                  <a:cubicBezTo>
                    <a:pt x="8588" y="2724"/>
                    <a:pt x="8848" y="2724"/>
                    <a:pt x="8718" y="2724"/>
                  </a:cubicBezTo>
                  <a:cubicBezTo>
                    <a:pt x="8848" y="2724"/>
                    <a:pt x="8848" y="2724"/>
                    <a:pt x="8848" y="2530"/>
                  </a:cubicBezTo>
                  <a:cubicBezTo>
                    <a:pt x="8848" y="2530"/>
                    <a:pt x="8978" y="2530"/>
                    <a:pt x="8978" y="2530"/>
                  </a:cubicBezTo>
                  <a:cubicBezTo>
                    <a:pt x="9108" y="2530"/>
                    <a:pt x="9108" y="2530"/>
                    <a:pt x="9108" y="2530"/>
                  </a:cubicBezTo>
                  <a:cubicBezTo>
                    <a:pt x="9239" y="2724"/>
                    <a:pt x="9239" y="2530"/>
                    <a:pt x="9239" y="2530"/>
                  </a:cubicBezTo>
                  <a:cubicBezTo>
                    <a:pt x="9239" y="2530"/>
                    <a:pt x="9369" y="2530"/>
                    <a:pt x="9369" y="2530"/>
                  </a:cubicBezTo>
                  <a:cubicBezTo>
                    <a:pt x="9499" y="2530"/>
                    <a:pt x="9629" y="2530"/>
                    <a:pt x="9629" y="2530"/>
                  </a:cubicBezTo>
                  <a:cubicBezTo>
                    <a:pt x="9759" y="2530"/>
                    <a:pt x="9759" y="2724"/>
                    <a:pt x="9889" y="2724"/>
                  </a:cubicBezTo>
                  <a:cubicBezTo>
                    <a:pt x="9889" y="2919"/>
                    <a:pt x="9759" y="2919"/>
                    <a:pt x="9889" y="2919"/>
                  </a:cubicBezTo>
                  <a:cubicBezTo>
                    <a:pt x="9889" y="3114"/>
                    <a:pt x="10019" y="3114"/>
                    <a:pt x="10019" y="3114"/>
                  </a:cubicBezTo>
                  <a:cubicBezTo>
                    <a:pt x="10149" y="3114"/>
                    <a:pt x="10149" y="2919"/>
                    <a:pt x="10149" y="2919"/>
                  </a:cubicBezTo>
                  <a:cubicBezTo>
                    <a:pt x="10149" y="2724"/>
                    <a:pt x="10019" y="2530"/>
                    <a:pt x="10149" y="2530"/>
                  </a:cubicBezTo>
                  <a:cubicBezTo>
                    <a:pt x="10149" y="2530"/>
                    <a:pt x="10149" y="2335"/>
                    <a:pt x="10149" y="2335"/>
                  </a:cubicBezTo>
                  <a:cubicBezTo>
                    <a:pt x="10019" y="2335"/>
                    <a:pt x="10019" y="2141"/>
                    <a:pt x="10149" y="1946"/>
                  </a:cubicBezTo>
                  <a:cubicBezTo>
                    <a:pt x="10149" y="1946"/>
                    <a:pt x="10149" y="1946"/>
                    <a:pt x="10149" y="1946"/>
                  </a:cubicBezTo>
                  <a:cubicBezTo>
                    <a:pt x="10149" y="1946"/>
                    <a:pt x="10149" y="1946"/>
                    <a:pt x="10149" y="1751"/>
                  </a:cubicBezTo>
                  <a:cubicBezTo>
                    <a:pt x="10149" y="1751"/>
                    <a:pt x="10280" y="1751"/>
                    <a:pt x="10149" y="1751"/>
                  </a:cubicBezTo>
                  <a:cubicBezTo>
                    <a:pt x="10280" y="1557"/>
                    <a:pt x="10280" y="1557"/>
                    <a:pt x="10280" y="1362"/>
                  </a:cubicBezTo>
                  <a:cubicBezTo>
                    <a:pt x="10280" y="1362"/>
                    <a:pt x="10410" y="1362"/>
                    <a:pt x="10410" y="1168"/>
                  </a:cubicBezTo>
                  <a:cubicBezTo>
                    <a:pt x="10410" y="1168"/>
                    <a:pt x="10410" y="973"/>
                    <a:pt x="10540" y="973"/>
                  </a:cubicBezTo>
                  <a:cubicBezTo>
                    <a:pt x="10540" y="973"/>
                    <a:pt x="10670" y="973"/>
                    <a:pt x="10540" y="973"/>
                  </a:cubicBezTo>
                  <a:cubicBezTo>
                    <a:pt x="10540" y="778"/>
                    <a:pt x="10670" y="778"/>
                    <a:pt x="10800" y="778"/>
                  </a:cubicBezTo>
                  <a:cubicBezTo>
                    <a:pt x="10800" y="778"/>
                    <a:pt x="10930" y="973"/>
                    <a:pt x="10930" y="973"/>
                  </a:cubicBezTo>
                  <a:cubicBezTo>
                    <a:pt x="10930" y="778"/>
                    <a:pt x="10930" y="778"/>
                    <a:pt x="11060" y="778"/>
                  </a:cubicBezTo>
                  <a:cubicBezTo>
                    <a:pt x="11190" y="584"/>
                    <a:pt x="11320" y="584"/>
                    <a:pt x="11451" y="778"/>
                  </a:cubicBezTo>
                  <a:cubicBezTo>
                    <a:pt x="11451" y="778"/>
                    <a:pt x="11581" y="584"/>
                    <a:pt x="11711" y="778"/>
                  </a:cubicBezTo>
                  <a:cubicBezTo>
                    <a:pt x="11711" y="778"/>
                    <a:pt x="11711" y="778"/>
                    <a:pt x="11711" y="973"/>
                  </a:cubicBezTo>
                  <a:cubicBezTo>
                    <a:pt x="11711" y="973"/>
                    <a:pt x="11971" y="778"/>
                    <a:pt x="11971" y="778"/>
                  </a:cubicBezTo>
                  <a:cubicBezTo>
                    <a:pt x="12231" y="778"/>
                    <a:pt x="12231" y="584"/>
                    <a:pt x="12231" y="389"/>
                  </a:cubicBezTo>
                  <a:cubicBezTo>
                    <a:pt x="12231" y="389"/>
                    <a:pt x="12231" y="389"/>
                    <a:pt x="12231" y="195"/>
                  </a:cubicBezTo>
                  <a:cubicBezTo>
                    <a:pt x="12231" y="195"/>
                    <a:pt x="12231" y="195"/>
                    <a:pt x="12231" y="195"/>
                  </a:cubicBezTo>
                  <a:cubicBezTo>
                    <a:pt x="12231" y="0"/>
                    <a:pt x="12231" y="0"/>
                    <a:pt x="12361" y="0"/>
                  </a:cubicBezTo>
                  <a:cubicBezTo>
                    <a:pt x="12492" y="0"/>
                    <a:pt x="12622" y="195"/>
                    <a:pt x="12752" y="195"/>
                  </a:cubicBezTo>
                  <a:cubicBezTo>
                    <a:pt x="12752" y="195"/>
                    <a:pt x="12752" y="195"/>
                    <a:pt x="12882" y="195"/>
                  </a:cubicBezTo>
                  <a:cubicBezTo>
                    <a:pt x="12882" y="195"/>
                    <a:pt x="12882" y="195"/>
                    <a:pt x="12882" y="195"/>
                  </a:cubicBezTo>
                  <a:cubicBezTo>
                    <a:pt x="13012" y="195"/>
                    <a:pt x="13012" y="195"/>
                    <a:pt x="13012" y="195"/>
                  </a:cubicBezTo>
                  <a:cubicBezTo>
                    <a:pt x="13142" y="0"/>
                    <a:pt x="13142" y="0"/>
                    <a:pt x="13272" y="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5" name="Shape 2694"/>
            <p:cNvSpPr/>
            <p:nvPr/>
          </p:nvSpPr>
          <p:spPr>
            <a:xfrm>
              <a:off x="7611793" y="8751920"/>
              <a:ext cx="2816523" cy="1209851"/>
            </a:xfrm>
            <a:custGeom>
              <a:avLst/>
              <a:gdLst/>
              <a:ahLst/>
              <a:cxnLst>
                <a:cxn ang="0">
                  <a:pos x="wd2" y="hd2"/>
                </a:cxn>
                <a:cxn ang="5400000">
                  <a:pos x="wd2" y="hd2"/>
                </a:cxn>
                <a:cxn ang="10800000">
                  <a:pos x="wd2" y="hd2"/>
                </a:cxn>
                <a:cxn ang="16200000">
                  <a:pos x="wd2" y="hd2"/>
                </a:cxn>
              </a:cxnLst>
              <a:rect l="0" t="0" r="r" b="b"/>
              <a:pathLst>
                <a:path w="21600" h="21440" extrusionOk="0">
                  <a:moveTo>
                    <a:pt x="0" y="5024"/>
                  </a:moveTo>
                  <a:cubicBezTo>
                    <a:pt x="0" y="5312"/>
                    <a:pt x="250" y="5312"/>
                    <a:pt x="375" y="5312"/>
                  </a:cubicBezTo>
                  <a:cubicBezTo>
                    <a:pt x="375" y="5312"/>
                    <a:pt x="499" y="5312"/>
                    <a:pt x="499" y="5312"/>
                  </a:cubicBezTo>
                  <a:cubicBezTo>
                    <a:pt x="624" y="5312"/>
                    <a:pt x="749" y="5024"/>
                    <a:pt x="874" y="5024"/>
                  </a:cubicBezTo>
                  <a:cubicBezTo>
                    <a:pt x="999" y="5312"/>
                    <a:pt x="874" y="5312"/>
                    <a:pt x="749" y="5312"/>
                  </a:cubicBezTo>
                  <a:cubicBezTo>
                    <a:pt x="749" y="5600"/>
                    <a:pt x="749" y="5600"/>
                    <a:pt x="624" y="5600"/>
                  </a:cubicBezTo>
                  <a:cubicBezTo>
                    <a:pt x="499" y="5600"/>
                    <a:pt x="375" y="5888"/>
                    <a:pt x="375" y="5888"/>
                  </a:cubicBezTo>
                  <a:cubicBezTo>
                    <a:pt x="250" y="6176"/>
                    <a:pt x="250" y="6176"/>
                    <a:pt x="125" y="6176"/>
                  </a:cubicBezTo>
                  <a:cubicBezTo>
                    <a:pt x="250" y="6464"/>
                    <a:pt x="250" y="6464"/>
                    <a:pt x="250" y="6464"/>
                  </a:cubicBezTo>
                  <a:cubicBezTo>
                    <a:pt x="250" y="6752"/>
                    <a:pt x="125" y="7040"/>
                    <a:pt x="125" y="7040"/>
                  </a:cubicBezTo>
                  <a:cubicBezTo>
                    <a:pt x="250" y="7040"/>
                    <a:pt x="250" y="7040"/>
                    <a:pt x="375" y="6752"/>
                  </a:cubicBezTo>
                  <a:cubicBezTo>
                    <a:pt x="250" y="6752"/>
                    <a:pt x="499" y="6464"/>
                    <a:pt x="499" y="6464"/>
                  </a:cubicBezTo>
                  <a:cubicBezTo>
                    <a:pt x="624" y="6176"/>
                    <a:pt x="624" y="5888"/>
                    <a:pt x="749" y="5888"/>
                  </a:cubicBezTo>
                  <a:cubicBezTo>
                    <a:pt x="749" y="5600"/>
                    <a:pt x="874" y="5600"/>
                    <a:pt x="999" y="5312"/>
                  </a:cubicBezTo>
                  <a:cubicBezTo>
                    <a:pt x="1124" y="5312"/>
                    <a:pt x="1124" y="5312"/>
                    <a:pt x="1124" y="5312"/>
                  </a:cubicBezTo>
                  <a:cubicBezTo>
                    <a:pt x="1249" y="5312"/>
                    <a:pt x="1249" y="5312"/>
                    <a:pt x="1249" y="5024"/>
                  </a:cubicBezTo>
                  <a:cubicBezTo>
                    <a:pt x="1373" y="5024"/>
                    <a:pt x="1498" y="4736"/>
                    <a:pt x="1623" y="4448"/>
                  </a:cubicBezTo>
                  <a:cubicBezTo>
                    <a:pt x="1623" y="4160"/>
                    <a:pt x="1623" y="3872"/>
                    <a:pt x="1873" y="3872"/>
                  </a:cubicBezTo>
                  <a:cubicBezTo>
                    <a:pt x="1873" y="3872"/>
                    <a:pt x="1998" y="3872"/>
                    <a:pt x="1998" y="3872"/>
                  </a:cubicBezTo>
                  <a:cubicBezTo>
                    <a:pt x="2123" y="3872"/>
                    <a:pt x="2123" y="4160"/>
                    <a:pt x="2247" y="3872"/>
                  </a:cubicBezTo>
                  <a:cubicBezTo>
                    <a:pt x="2247" y="3872"/>
                    <a:pt x="2247" y="3872"/>
                    <a:pt x="2247" y="3872"/>
                  </a:cubicBezTo>
                  <a:cubicBezTo>
                    <a:pt x="2247" y="3584"/>
                    <a:pt x="2372" y="3584"/>
                    <a:pt x="2372" y="3584"/>
                  </a:cubicBezTo>
                  <a:cubicBezTo>
                    <a:pt x="2497" y="3584"/>
                    <a:pt x="2622" y="3584"/>
                    <a:pt x="2747" y="3872"/>
                  </a:cubicBezTo>
                  <a:cubicBezTo>
                    <a:pt x="2747" y="3872"/>
                    <a:pt x="2872" y="3872"/>
                    <a:pt x="2872" y="3872"/>
                  </a:cubicBezTo>
                  <a:cubicBezTo>
                    <a:pt x="2872" y="3872"/>
                    <a:pt x="2872" y="3584"/>
                    <a:pt x="2872" y="3584"/>
                  </a:cubicBezTo>
                  <a:cubicBezTo>
                    <a:pt x="2997" y="3584"/>
                    <a:pt x="2872" y="3872"/>
                    <a:pt x="2997" y="3872"/>
                  </a:cubicBezTo>
                  <a:cubicBezTo>
                    <a:pt x="2997" y="4160"/>
                    <a:pt x="3246" y="3872"/>
                    <a:pt x="3371" y="3872"/>
                  </a:cubicBezTo>
                  <a:cubicBezTo>
                    <a:pt x="3371" y="3872"/>
                    <a:pt x="3371" y="3872"/>
                    <a:pt x="3496" y="3584"/>
                  </a:cubicBezTo>
                  <a:cubicBezTo>
                    <a:pt x="3496" y="3584"/>
                    <a:pt x="3496" y="3584"/>
                    <a:pt x="3496" y="3296"/>
                  </a:cubicBezTo>
                  <a:cubicBezTo>
                    <a:pt x="3496" y="3296"/>
                    <a:pt x="3496" y="3296"/>
                    <a:pt x="3496" y="3296"/>
                  </a:cubicBezTo>
                  <a:cubicBezTo>
                    <a:pt x="3496" y="3296"/>
                    <a:pt x="3496" y="3008"/>
                    <a:pt x="3496" y="3008"/>
                  </a:cubicBezTo>
                  <a:cubicBezTo>
                    <a:pt x="3496" y="3008"/>
                    <a:pt x="3371" y="3008"/>
                    <a:pt x="3371" y="3008"/>
                  </a:cubicBezTo>
                  <a:cubicBezTo>
                    <a:pt x="3121" y="2720"/>
                    <a:pt x="2997" y="2432"/>
                    <a:pt x="2747" y="2144"/>
                  </a:cubicBezTo>
                  <a:cubicBezTo>
                    <a:pt x="2622" y="2144"/>
                    <a:pt x="2497" y="2144"/>
                    <a:pt x="2372" y="1856"/>
                  </a:cubicBezTo>
                  <a:cubicBezTo>
                    <a:pt x="2372" y="1568"/>
                    <a:pt x="2247" y="1280"/>
                    <a:pt x="2247" y="992"/>
                  </a:cubicBezTo>
                  <a:cubicBezTo>
                    <a:pt x="2247" y="992"/>
                    <a:pt x="2247" y="704"/>
                    <a:pt x="2247" y="704"/>
                  </a:cubicBezTo>
                  <a:cubicBezTo>
                    <a:pt x="2247" y="704"/>
                    <a:pt x="2247" y="704"/>
                    <a:pt x="2247" y="704"/>
                  </a:cubicBezTo>
                  <a:cubicBezTo>
                    <a:pt x="2247" y="416"/>
                    <a:pt x="1998" y="416"/>
                    <a:pt x="1998" y="416"/>
                  </a:cubicBezTo>
                  <a:cubicBezTo>
                    <a:pt x="1998" y="416"/>
                    <a:pt x="1623" y="416"/>
                    <a:pt x="1748" y="704"/>
                  </a:cubicBezTo>
                  <a:cubicBezTo>
                    <a:pt x="1623" y="704"/>
                    <a:pt x="1498" y="128"/>
                    <a:pt x="1498" y="128"/>
                  </a:cubicBezTo>
                  <a:cubicBezTo>
                    <a:pt x="1498" y="128"/>
                    <a:pt x="1373" y="128"/>
                    <a:pt x="1373" y="128"/>
                  </a:cubicBezTo>
                  <a:cubicBezTo>
                    <a:pt x="1373" y="128"/>
                    <a:pt x="1373" y="128"/>
                    <a:pt x="1249" y="128"/>
                  </a:cubicBezTo>
                  <a:cubicBezTo>
                    <a:pt x="1249" y="128"/>
                    <a:pt x="1249" y="128"/>
                    <a:pt x="1124" y="128"/>
                  </a:cubicBezTo>
                  <a:cubicBezTo>
                    <a:pt x="1124" y="128"/>
                    <a:pt x="1124" y="128"/>
                    <a:pt x="999" y="128"/>
                  </a:cubicBezTo>
                  <a:cubicBezTo>
                    <a:pt x="999" y="416"/>
                    <a:pt x="999" y="416"/>
                    <a:pt x="874" y="416"/>
                  </a:cubicBezTo>
                  <a:cubicBezTo>
                    <a:pt x="874" y="416"/>
                    <a:pt x="874" y="416"/>
                    <a:pt x="874" y="416"/>
                  </a:cubicBezTo>
                  <a:cubicBezTo>
                    <a:pt x="874" y="416"/>
                    <a:pt x="749" y="416"/>
                    <a:pt x="749" y="416"/>
                  </a:cubicBezTo>
                  <a:cubicBezTo>
                    <a:pt x="749" y="416"/>
                    <a:pt x="624" y="416"/>
                    <a:pt x="624" y="416"/>
                  </a:cubicBezTo>
                  <a:cubicBezTo>
                    <a:pt x="499" y="704"/>
                    <a:pt x="624" y="704"/>
                    <a:pt x="499" y="992"/>
                  </a:cubicBezTo>
                  <a:cubicBezTo>
                    <a:pt x="499" y="992"/>
                    <a:pt x="250" y="992"/>
                    <a:pt x="250" y="1280"/>
                  </a:cubicBezTo>
                  <a:cubicBezTo>
                    <a:pt x="375" y="1280"/>
                    <a:pt x="499" y="1568"/>
                    <a:pt x="499" y="1568"/>
                  </a:cubicBezTo>
                  <a:cubicBezTo>
                    <a:pt x="499" y="1568"/>
                    <a:pt x="499" y="1856"/>
                    <a:pt x="624" y="1856"/>
                  </a:cubicBezTo>
                  <a:cubicBezTo>
                    <a:pt x="624" y="1856"/>
                    <a:pt x="624" y="1856"/>
                    <a:pt x="624" y="1856"/>
                  </a:cubicBezTo>
                  <a:cubicBezTo>
                    <a:pt x="624" y="1856"/>
                    <a:pt x="749" y="3008"/>
                    <a:pt x="624" y="2720"/>
                  </a:cubicBezTo>
                  <a:cubicBezTo>
                    <a:pt x="499" y="2720"/>
                    <a:pt x="499" y="2720"/>
                    <a:pt x="499" y="3008"/>
                  </a:cubicBezTo>
                  <a:cubicBezTo>
                    <a:pt x="375" y="3008"/>
                    <a:pt x="375" y="3008"/>
                    <a:pt x="375" y="3008"/>
                  </a:cubicBezTo>
                  <a:cubicBezTo>
                    <a:pt x="250" y="3008"/>
                    <a:pt x="250" y="3296"/>
                    <a:pt x="250" y="3584"/>
                  </a:cubicBezTo>
                  <a:cubicBezTo>
                    <a:pt x="375" y="3584"/>
                    <a:pt x="375" y="3584"/>
                    <a:pt x="375" y="3872"/>
                  </a:cubicBezTo>
                  <a:cubicBezTo>
                    <a:pt x="375" y="3872"/>
                    <a:pt x="250" y="3872"/>
                    <a:pt x="375" y="3872"/>
                  </a:cubicBezTo>
                  <a:cubicBezTo>
                    <a:pt x="250" y="4160"/>
                    <a:pt x="250" y="4160"/>
                    <a:pt x="250" y="4160"/>
                  </a:cubicBezTo>
                  <a:cubicBezTo>
                    <a:pt x="250" y="4160"/>
                    <a:pt x="250" y="4160"/>
                    <a:pt x="250" y="4160"/>
                  </a:cubicBezTo>
                  <a:cubicBezTo>
                    <a:pt x="250" y="4160"/>
                    <a:pt x="250" y="4160"/>
                    <a:pt x="250" y="4160"/>
                  </a:cubicBezTo>
                  <a:cubicBezTo>
                    <a:pt x="250" y="4160"/>
                    <a:pt x="250" y="4160"/>
                    <a:pt x="250" y="4160"/>
                  </a:cubicBezTo>
                  <a:cubicBezTo>
                    <a:pt x="125" y="4448"/>
                    <a:pt x="125" y="4736"/>
                    <a:pt x="0" y="4736"/>
                  </a:cubicBezTo>
                  <a:cubicBezTo>
                    <a:pt x="0" y="4736"/>
                    <a:pt x="0" y="5024"/>
                    <a:pt x="0" y="5024"/>
                  </a:cubicBezTo>
                  <a:close/>
                  <a:moveTo>
                    <a:pt x="21600" y="16256"/>
                  </a:moveTo>
                  <a:cubicBezTo>
                    <a:pt x="21475" y="16256"/>
                    <a:pt x="21350" y="16256"/>
                    <a:pt x="21350" y="15968"/>
                  </a:cubicBezTo>
                  <a:cubicBezTo>
                    <a:pt x="21350" y="15968"/>
                    <a:pt x="21350" y="15680"/>
                    <a:pt x="21350" y="15680"/>
                  </a:cubicBezTo>
                  <a:cubicBezTo>
                    <a:pt x="21350" y="15392"/>
                    <a:pt x="21350" y="15392"/>
                    <a:pt x="21350" y="15392"/>
                  </a:cubicBezTo>
                  <a:cubicBezTo>
                    <a:pt x="21350" y="15104"/>
                    <a:pt x="21475" y="15104"/>
                    <a:pt x="21350" y="15104"/>
                  </a:cubicBezTo>
                  <a:cubicBezTo>
                    <a:pt x="21225" y="14816"/>
                    <a:pt x="21225" y="15104"/>
                    <a:pt x="21225" y="14816"/>
                  </a:cubicBezTo>
                  <a:cubicBezTo>
                    <a:pt x="21225" y="14816"/>
                    <a:pt x="21225" y="14816"/>
                    <a:pt x="21225" y="14816"/>
                  </a:cubicBezTo>
                  <a:cubicBezTo>
                    <a:pt x="21101" y="14816"/>
                    <a:pt x="21101" y="14816"/>
                    <a:pt x="21101" y="14528"/>
                  </a:cubicBezTo>
                  <a:cubicBezTo>
                    <a:pt x="21101" y="14528"/>
                    <a:pt x="21101" y="14528"/>
                    <a:pt x="20976" y="14528"/>
                  </a:cubicBezTo>
                  <a:cubicBezTo>
                    <a:pt x="20976" y="14528"/>
                    <a:pt x="20976" y="14528"/>
                    <a:pt x="20976" y="14240"/>
                  </a:cubicBezTo>
                  <a:cubicBezTo>
                    <a:pt x="20976" y="14240"/>
                    <a:pt x="20976" y="13952"/>
                    <a:pt x="21101" y="13952"/>
                  </a:cubicBezTo>
                  <a:cubicBezTo>
                    <a:pt x="21101" y="13952"/>
                    <a:pt x="21101" y="13664"/>
                    <a:pt x="21101" y="13664"/>
                  </a:cubicBezTo>
                  <a:cubicBezTo>
                    <a:pt x="21101" y="13664"/>
                    <a:pt x="21101" y="13376"/>
                    <a:pt x="21101" y="13376"/>
                  </a:cubicBezTo>
                  <a:cubicBezTo>
                    <a:pt x="21225" y="13088"/>
                    <a:pt x="21225" y="13088"/>
                    <a:pt x="21225" y="13088"/>
                  </a:cubicBezTo>
                  <a:cubicBezTo>
                    <a:pt x="21101" y="12800"/>
                    <a:pt x="21101" y="13088"/>
                    <a:pt x="21101" y="12800"/>
                  </a:cubicBezTo>
                  <a:cubicBezTo>
                    <a:pt x="20976" y="12800"/>
                    <a:pt x="21101" y="12224"/>
                    <a:pt x="20976" y="11936"/>
                  </a:cubicBezTo>
                  <a:cubicBezTo>
                    <a:pt x="20976" y="11936"/>
                    <a:pt x="20976" y="11648"/>
                    <a:pt x="20976" y="11648"/>
                  </a:cubicBezTo>
                  <a:cubicBezTo>
                    <a:pt x="20976" y="11360"/>
                    <a:pt x="20976" y="11360"/>
                    <a:pt x="20976" y="11360"/>
                  </a:cubicBezTo>
                  <a:cubicBezTo>
                    <a:pt x="20851" y="11072"/>
                    <a:pt x="20851" y="10784"/>
                    <a:pt x="20851" y="10496"/>
                  </a:cubicBezTo>
                  <a:cubicBezTo>
                    <a:pt x="20976" y="10208"/>
                    <a:pt x="20851" y="10208"/>
                    <a:pt x="20851" y="9920"/>
                  </a:cubicBezTo>
                  <a:cubicBezTo>
                    <a:pt x="20726" y="9920"/>
                    <a:pt x="20726" y="9632"/>
                    <a:pt x="20726" y="9344"/>
                  </a:cubicBezTo>
                  <a:cubicBezTo>
                    <a:pt x="20851" y="9344"/>
                    <a:pt x="20976" y="9632"/>
                    <a:pt x="21101" y="9344"/>
                  </a:cubicBezTo>
                  <a:cubicBezTo>
                    <a:pt x="21225" y="9344"/>
                    <a:pt x="21225" y="9056"/>
                    <a:pt x="21225" y="8768"/>
                  </a:cubicBezTo>
                  <a:cubicBezTo>
                    <a:pt x="21225" y="8480"/>
                    <a:pt x="21225" y="8192"/>
                    <a:pt x="21350" y="8192"/>
                  </a:cubicBezTo>
                  <a:cubicBezTo>
                    <a:pt x="21475" y="8192"/>
                    <a:pt x="21600" y="8480"/>
                    <a:pt x="21600" y="8480"/>
                  </a:cubicBezTo>
                  <a:cubicBezTo>
                    <a:pt x="21600" y="8480"/>
                    <a:pt x="21475" y="7904"/>
                    <a:pt x="21350" y="7904"/>
                  </a:cubicBezTo>
                  <a:cubicBezTo>
                    <a:pt x="21350" y="7616"/>
                    <a:pt x="21101" y="7328"/>
                    <a:pt x="20976" y="7328"/>
                  </a:cubicBezTo>
                  <a:cubicBezTo>
                    <a:pt x="20976" y="7328"/>
                    <a:pt x="20851" y="7328"/>
                    <a:pt x="20851" y="7328"/>
                  </a:cubicBezTo>
                  <a:cubicBezTo>
                    <a:pt x="20851" y="7328"/>
                    <a:pt x="20726" y="7328"/>
                    <a:pt x="20726" y="7328"/>
                  </a:cubicBezTo>
                  <a:cubicBezTo>
                    <a:pt x="20601" y="7328"/>
                    <a:pt x="20476" y="7040"/>
                    <a:pt x="20351" y="7040"/>
                  </a:cubicBezTo>
                  <a:cubicBezTo>
                    <a:pt x="20351" y="7040"/>
                    <a:pt x="20351" y="7040"/>
                    <a:pt x="20351" y="7040"/>
                  </a:cubicBezTo>
                  <a:cubicBezTo>
                    <a:pt x="20351" y="6752"/>
                    <a:pt x="20351" y="7040"/>
                    <a:pt x="20351" y="6752"/>
                  </a:cubicBezTo>
                  <a:cubicBezTo>
                    <a:pt x="20351" y="6752"/>
                    <a:pt x="20351" y="6464"/>
                    <a:pt x="20351" y="6464"/>
                  </a:cubicBezTo>
                  <a:cubicBezTo>
                    <a:pt x="20351" y="6176"/>
                    <a:pt x="20227" y="6176"/>
                    <a:pt x="20227" y="6176"/>
                  </a:cubicBezTo>
                  <a:cubicBezTo>
                    <a:pt x="20227" y="6176"/>
                    <a:pt x="20227" y="5888"/>
                    <a:pt x="20227" y="5888"/>
                  </a:cubicBezTo>
                  <a:cubicBezTo>
                    <a:pt x="20227" y="5888"/>
                    <a:pt x="20227" y="5600"/>
                    <a:pt x="20227" y="5888"/>
                  </a:cubicBezTo>
                  <a:cubicBezTo>
                    <a:pt x="20227" y="5600"/>
                    <a:pt x="20227" y="5888"/>
                    <a:pt x="20227" y="5600"/>
                  </a:cubicBezTo>
                  <a:cubicBezTo>
                    <a:pt x="20227" y="5600"/>
                    <a:pt x="20227" y="5600"/>
                    <a:pt x="20227" y="5600"/>
                  </a:cubicBezTo>
                  <a:cubicBezTo>
                    <a:pt x="20227" y="5600"/>
                    <a:pt x="20351" y="5600"/>
                    <a:pt x="20351" y="5600"/>
                  </a:cubicBezTo>
                  <a:cubicBezTo>
                    <a:pt x="20351" y="5312"/>
                    <a:pt x="20351" y="5312"/>
                    <a:pt x="20351" y="5024"/>
                  </a:cubicBezTo>
                  <a:cubicBezTo>
                    <a:pt x="20351" y="5024"/>
                    <a:pt x="20351" y="5024"/>
                    <a:pt x="20351" y="4736"/>
                  </a:cubicBezTo>
                  <a:cubicBezTo>
                    <a:pt x="20351" y="4448"/>
                    <a:pt x="20351" y="4160"/>
                    <a:pt x="20227" y="4160"/>
                  </a:cubicBezTo>
                  <a:cubicBezTo>
                    <a:pt x="20227" y="3872"/>
                    <a:pt x="20227" y="3872"/>
                    <a:pt x="20102" y="3872"/>
                  </a:cubicBezTo>
                  <a:cubicBezTo>
                    <a:pt x="19977" y="3584"/>
                    <a:pt x="20102" y="3296"/>
                    <a:pt x="19977" y="3296"/>
                  </a:cubicBezTo>
                  <a:cubicBezTo>
                    <a:pt x="19977" y="3296"/>
                    <a:pt x="19852" y="3296"/>
                    <a:pt x="19852" y="3296"/>
                  </a:cubicBezTo>
                  <a:cubicBezTo>
                    <a:pt x="19727" y="3296"/>
                    <a:pt x="19727" y="3008"/>
                    <a:pt x="19727" y="3008"/>
                  </a:cubicBezTo>
                  <a:cubicBezTo>
                    <a:pt x="19852" y="2720"/>
                    <a:pt x="19727" y="2720"/>
                    <a:pt x="19602" y="2720"/>
                  </a:cubicBezTo>
                  <a:cubicBezTo>
                    <a:pt x="19477" y="2432"/>
                    <a:pt x="19477" y="2144"/>
                    <a:pt x="19353" y="2144"/>
                  </a:cubicBezTo>
                  <a:cubicBezTo>
                    <a:pt x="19353" y="2144"/>
                    <a:pt x="19353" y="2144"/>
                    <a:pt x="19228" y="2144"/>
                  </a:cubicBezTo>
                  <a:cubicBezTo>
                    <a:pt x="19477" y="1856"/>
                    <a:pt x="19103" y="1856"/>
                    <a:pt x="19103" y="1856"/>
                  </a:cubicBezTo>
                  <a:cubicBezTo>
                    <a:pt x="18978" y="2144"/>
                    <a:pt x="18978" y="2144"/>
                    <a:pt x="18978" y="2432"/>
                  </a:cubicBezTo>
                  <a:cubicBezTo>
                    <a:pt x="18853" y="2432"/>
                    <a:pt x="18853" y="2144"/>
                    <a:pt x="18728" y="2144"/>
                  </a:cubicBezTo>
                  <a:cubicBezTo>
                    <a:pt x="18603" y="2144"/>
                    <a:pt x="18603" y="2144"/>
                    <a:pt x="18479" y="2144"/>
                  </a:cubicBezTo>
                  <a:cubicBezTo>
                    <a:pt x="18479" y="2144"/>
                    <a:pt x="18479" y="2144"/>
                    <a:pt x="18479" y="2144"/>
                  </a:cubicBezTo>
                  <a:cubicBezTo>
                    <a:pt x="18479" y="2144"/>
                    <a:pt x="18354" y="2144"/>
                    <a:pt x="18354" y="2144"/>
                  </a:cubicBezTo>
                  <a:cubicBezTo>
                    <a:pt x="18229" y="2144"/>
                    <a:pt x="18229" y="2432"/>
                    <a:pt x="18229" y="2432"/>
                  </a:cubicBezTo>
                  <a:cubicBezTo>
                    <a:pt x="18104" y="2432"/>
                    <a:pt x="18104" y="2144"/>
                    <a:pt x="18104" y="2144"/>
                  </a:cubicBezTo>
                  <a:cubicBezTo>
                    <a:pt x="17979" y="2144"/>
                    <a:pt x="17854" y="2144"/>
                    <a:pt x="17854" y="2144"/>
                  </a:cubicBezTo>
                  <a:cubicBezTo>
                    <a:pt x="17729" y="2144"/>
                    <a:pt x="17729" y="2432"/>
                    <a:pt x="17729" y="2432"/>
                  </a:cubicBezTo>
                  <a:cubicBezTo>
                    <a:pt x="17605" y="2720"/>
                    <a:pt x="17480" y="2720"/>
                    <a:pt x="17480" y="2720"/>
                  </a:cubicBezTo>
                  <a:cubicBezTo>
                    <a:pt x="17355" y="3008"/>
                    <a:pt x="17230" y="3008"/>
                    <a:pt x="17105" y="3296"/>
                  </a:cubicBezTo>
                  <a:cubicBezTo>
                    <a:pt x="17105" y="3296"/>
                    <a:pt x="17105" y="3008"/>
                    <a:pt x="17105" y="3296"/>
                  </a:cubicBezTo>
                  <a:cubicBezTo>
                    <a:pt x="16980" y="3296"/>
                    <a:pt x="16980" y="3296"/>
                    <a:pt x="16980" y="3296"/>
                  </a:cubicBezTo>
                  <a:cubicBezTo>
                    <a:pt x="16855" y="3584"/>
                    <a:pt x="16855" y="3584"/>
                    <a:pt x="16731" y="3872"/>
                  </a:cubicBezTo>
                  <a:cubicBezTo>
                    <a:pt x="16606" y="3872"/>
                    <a:pt x="16606" y="3584"/>
                    <a:pt x="16481" y="3872"/>
                  </a:cubicBezTo>
                  <a:cubicBezTo>
                    <a:pt x="16481" y="3872"/>
                    <a:pt x="16356" y="4160"/>
                    <a:pt x="16231" y="4160"/>
                  </a:cubicBezTo>
                  <a:cubicBezTo>
                    <a:pt x="16106" y="4160"/>
                    <a:pt x="16106" y="4160"/>
                    <a:pt x="16106" y="3872"/>
                  </a:cubicBezTo>
                  <a:cubicBezTo>
                    <a:pt x="16106" y="3872"/>
                    <a:pt x="16106" y="3872"/>
                    <a:pt x="15982" y="3872"/>
                  </a:cubicBezTo>
                  <a:cubicBezTo>
                    <a:pt x="15982" y="3872"/>
                    <a:pt x="15857" y="3872"/>
                    <a:pt x="15857" y="3872"/>
                  </a:cubicBezTo>
                  <a:cubicBezTo>
                    <a:pt x="15732" y="3872"/>
                    <a:pt x="15732" y="3872"/>
                    <a:pt x="15607" y="3584"/>
                  </a:cubicBezTo>
                  <a:cubicBezTo>
                    <a:pt x="15482" y="3584"/>
                    <a:pt x="15482" y="3584"/>
                    <a:pt x="15357" y="3584"/>
                  </a:cubicBezTo>
                  <a:cubicBezTo>
                    <a:pt x="15232" y="3584"/>
                    <a:pt x="15232" y="3584"/>
                    <a:pt x="15108" y="3584"/>
                  </a:cubicBezTo>
                  <a:cubicBezTo>
                    <a:pt x="15108" y="3584"/>
                    <a:pt x="15108" y="3584"/>
                    <a:pt x="15108" y="3584"/>
                  </a:cubicBezTo>
                  <a:cubicBezTo>
                    <a:pt x="14983" y="3584"/>
                    <a:pt x="14858" y="3584"/>
                    <a:pt x="14858" y="3872"/>
                  </a:cubicBezTo>
                  <a:cubicBezTo>
                    <a:pt x="14733" y="3872"/>
                    <a:pt x="14733" y="3872"/>
                    <a:pt x="14608" y="3872"/>
                  </a:cubicBezTo>
                  <a:cubicBezTo>
                    <a:pt x="14608" y="4160"/>
                    <a:pt x="14608" y="3872"/>
                    <a:pt x="14483" y="3872"/>
                  </a:cubicBezTo>
                  <a:cubicBezTo>
                    <a:pt x="14483" y="3872"/>
                    <a:pt x="14483" y="4160"/>
                    <a:pt x="14483" y="4160"/>
                  </a:cubicBezTo>
                  <a:cubicBezTo>
                    <a:pt x="14358" y="4160"/>
                    <a:pt x="14358" y="4160"/>
                    <a:pt x="14358" y="4160"/>
                  </a:cubicBezTo>
                  <a:cubicBezTo>
                    <a:pt x="14234" y="4160"/>
                    <a:pt x="14234" y="4160"/>
                    <a:pt x="14234" y="4160"/>
                  </a:cubicBezTo>
                  <a:cubicBezTo>
                    <a:pt x="14109" y="4160"/>
                    <a:pt x="14109" y="4160"/>
                    <a:pt x="13984" y="4160"/>
                  </a:cubicBezTo>
                  <a:cubicBezTo>
                    <a:pt x="13859" y="4160"/>
                    <a:pt x="13484" y="3872"/>
                    <a:pt x="13484" y="3584"/>
                  </a:cubicBezTo>
                  <a:cubicBezTo>
                    <a:pt x="13484" y="3584"/>
                    <a:pt x="13484" y="3584"/>
                    <a:pt x="13484" y="3296"/>
                  </a:cubicBezTo>
                  <a:cubicBezTo>
                    <a:pt x="13360" y="3584"/>
                    <a:pt x="13360" y="3872"/>
                    <a:pt x="13235" y="3872"/>
                  </a:cubicBezTo>
                  <a:cubicBezTo>
                    <a:pt x="13110" y="3584"/>
                    <a:pt x="13110" y="3296"/>
                    <a:pt x="12985" y="3296"/>
                  </a:cubicBezTo>
                  <a:cubicBezTo>
                    <a:pt x="12860" y="3296"/>
                    <a:pt x="12860" y="3296"/>
                    <a:pt x="12735" y="3296"/>
                  </a:cubicBezTo>
                  <a:cubicBezTo>
                    <a:pt x="12610" y="3296"/>
                    <a:pt x="12735" y="3296"/>
                    <a:pt x="12610" y="3008"/>
                  </a:cubicBezTo>
                  <a:cubicBezTo>
                    <a:pt x="12610" y="2720"/>
                    <a:pt x="12486" y="2720"/>
                    <a:pt x="12361" y="2720"/>
                  </a:cubicBezTo>
                  <a:cubicBezTo>
                    <a:pt x="12111" y="2432"/>
                    <a:pt x="12236" y="2720"/>
                    <a:pt x="12111" y="2720"/>
                  </a:cubicBezTo>
                  <a:cubicBezTo>
                    <a:pt x="11986" y="3008"/>
                    <a:pt x="11986" y="3008"/>
                    <a:pt x="11861" y="2720"/>
                  </a:cubicBezTo>
                  <a:cubicBezTo>
                    <a:pt x="11736" y="2720"/>
                    <a:pt x="11612" y="2432"/>
                    <a:pt x="11612" y="2144"/>
                  </a:cubicBezTo>
                  <a:cubicBezTo>
                    <a:pt x="11612" y="1856"/>
                    <a:pt x="11612" y="1568"/>
                    <a:pt x="11487" y="1280"/>
                  </a:cubicBezTo>
                  <a:cubicBezTo>
                    <a:pt x="11487" y="1280"/>
                    <a:pt x="11487" y="1568"/>
                    <a:pt x="11487" y="1568"/>
                  </a:cubicBezTo>
                  <a:cubicBezTo>
                    <a:pt x="11487" y="1280"/>
                    <a:pt x="11362" y="1568"/>
                    <a:pt x="11362" y="1568"/>
                  </a:cubicBezTo>
                  <a:cubicBezTo>
                    <a:pt x="11362" y="1568"/>
                    <a:pt x="11362" y="1280"/>
                    <a:pt x="11487" y="1280"/>
                  </a:cubicBezTo>
                  <a:cubicBezTo>
                    <a:pt x="11237" y="1280"/>
                    <a:pt x="11112" y="1568"/>
                    <a:pt x="10987" y="1568"/>
                  </a:cubicBezTo>
                  <a:cubicBezTo>
                    <a:pt x="10862" y="1568"/>
                    <a:pt x="10613" y="1280"/>
                    <a:pt x="10488" y="992"/>
                  </a:cubicBezTo>
                  <a:cubicBezTo>
                    <a:pt x="10488" y="992"/>
                    <a:pt x="10238" y="128"/>
                    <a:pt x="10613" y="416"/>
                  </a:cubicBezTo>
                  <a:cubicBezTo>
                    <a:pt x="10488" y="128"/>
                    <a:pt x="10488" y="128"/>
                    <a:pt x="10488" y="128"/>
                  </a:cubicBezTo>
                  <a:cubicBezTo>
                    <a:pt x="10488" y="128"/>
                    <a:pt x="10488" y="416"/>
                    <a:pt x="10488" y="128"/>
                  </a:cubicBezTo>
                  <a:cubicBezTo>
                    <a:pt x="10363" y="128"/>
                    <a:pt x="10363" y="128"/>
                    <a:pt x="10363" y="128"/>
                  </a:cubicBezTo>
                  <a:cubicBezTo>
                    <a:pt x="10363" y="128"/>
                    <a:pt x="10363" y="128"/>
                    <a:pt x="10363" y="128"/>
                  </a:cubicBezTo>
                  <a:cubicBezTo>
                    <a:pt x="10238" y="-160"/>
                    <a:pt x="10238" y="128"/>
                    <a:pt x="10238" y="128"/>
                  </a:cubicBezTo>
                  <a:cubicBezTo>
                    <a:pt x="9988" y="704"/>
                    <a:pt x="9864" y="416"/>
                    <a:pt x="9489" y="416"/>
                  </a:cubicBezTo>
                  <a:cubicBezTo>
                    <a:pt x="9239" y="416"/>
                    <a:pt x="8990" y="416"/>
                    <a:pt x="8740" y="416"/>
                  </a:cubicBezTo>
                  <a:cubicBezTo>
                    <a:pt x="8615" y="416"/>
                    <a:pt x="8490" y="128"/>
                    <a:pt x="8365" y="416"/>
                  </a:cubicBezTo>
                  <a:cubicBezTo>
                    <a:pt x="8240" y="416"/>
                    <a:pt x="7991" y="704"/>
                    <a:pt x="7866" y="704"/>
                  </a:cubicBezTo>
                  <a:cubicBezTo>
                    <a:pt x="7741" y="992"/>
                    <a:pt x="7616" y="992"/>
                    <a:pt x="7616" y="992"/>
                  </a:cubicBezTo>
                  <a:cubicBezTo>
                    <a:pt x="7491" y="992"/>
                    <a:pt x="7366" y="1280"/>
                    <a:pt x="7242" y="1280"/>
                  </a:cubicBezTo>
                  <a:cubicBezTo>
                    <a:pt x="7242" y="1280"/>
                    <a:pt x="7242" y="1280"/>
                    <a:pt x="7242" y="1280"/>
                  </a:cubicBezTo>
                  <a:cubicBezTo>
                    <a:pt x="7117" y="1280"/>
                    <a:pt x="7117" y="1568"/>
                    <a:pt x="6992" y="1568"/>
                  </a:cubicBezTo>
                  <a:cubicBezTo>
                    <a:pt x="6992" y="1856"/>
                    <a:pt x="6742" y="2144"/>
                    <a:pt x="6617" y="2144"/>
                  </a:cubicBezTo>
                  <a:cubicBezTo>
                    <a:pt x="6492" y="2432"/>
                    <a:pt x="6368" y="2432"/>
                    <a:pt x="6368" y="2720"/>
                  </a:cubicBezTo>
                  <a:cubicBezTo>
                    <a:pt x="6243" y="2720"/>
                    <a:pt x="6243" y="2720"/>
                    <a:pt x="6243" y="2720"/>
                  </a:cubicBezTo>
                  <a:cubicBezTo>
                    <a:pt x="6118" y="3008"/>
                    <a:pt x="6243" y="2720"/>
                    <a:pt x="6243" y="3008"/>
                  </a:cubicBezTo>
                  <a:cubicBezTo>
                    <a:pt x="6118" y="3296"/>
                    <a:pt x="6118" y="3296"/>
                    <a:pt x="5993" y="3296"/>
                  </a:cubicBezTo>
                  <a:cubicBezTo>
                    <a:pt x="5868" y="3584"/>
                    <a:pt x="5494" y="3584"/>
                    <a:pt x="5244" y="3296"/>
                  </a:cubicBezTo>
                  <a:cubicBezTo>
                    <a:pt x="5244" y="3296"/>
                    <a:pt x="4994" y="3008"/>
                    <a:pt x="4869" y="3296"/>
                  </a:cubicBezTo>
                  <a:cubicBezTo>
                    <a:pt x="4869" y="3296"/>
                    <a:pt x="4745" y="3296"/>
                    <a:pt x="4745" y="3296"/>
                  </a:cubicBezTo>
                  <a:cubicBezTo>
                    <a:pt x="4745" y="3296"/>
                    <a:pt x="4620" y="3296"/>
                    <a:pt x="4620" y="3296"/>
                  </a:cubicBezTo>
                  <a:cubicBezTo>
                    <a:pt x="4370" y="3296"/>
                    <a:pt x="4120" y="3296"/>
                    <a:pt x="3871" y="3008"/>
                  </a:cubicBezTo>
                  <a:cubicBezTo>
                    <a:pt x="3621" y="3008"/>
                    <a:pt x="3621" y="3008"/>
                    <a:pt x="3496" y="3296"/>
                  </a:cubicBezTo>
                  <a:cubicBezTo>
                    <a:pt x="3496" y="3584"/>
                    <a:pt x="3371" y="3872"/>
                    <a:pt x="3496" y="3872"/>
                  </a:cubicBezTo>
                  <a:cubicBezTo>
                    <a:pt x="3496" y="4160"/>
                    <a:pt x="3746" y="4160"/>
                    <a:pt x="3746" y="4448"/>
                  </a:cubicBezTo>
                  <a:cubicBezTo>
                    <a:pt x="3746" y="4448"/>
                    <a:pt x="3746" y="4448"/>
                    <a:pt x="3746" y="4448"/>
                  </a:cubicBezTo>
                  <a:cubicBezTo>
                    <a:pt x="3746" y="4448"/>
                    <a:pt x="3746" y="4448"/>
                    <a:pt x="3746" y="4448"/>
                  </a:cubicBezTo>
                  <a:cubicBezTo>
                    <a:pt x="3746" y="4448"/>
                    <a:pt x="3746" y="4448"/>
                    <a:pt x="3746" y="4448"/>
                  </a:cubicBezTo>
                  <a:cubicBezTo>
                    <a:pt x="3746" y="4448"/>
                    <a:pt x="3746" y="4448"/>
                    <a:pt x="3746" y="4736"/>
                  </a:cubicBezTo>
                  <a:cubicBezTo>
                    <a:pt x="3871" y="4736"/>
                    <a:pt x="3871" y="4736"/>
                    <a:pt x="3995" y="4736"/>
                  </a:cubicBezTo>
                  <a:cubicBezTo>
                    <a:pt x="4120" y="4736"/>
                    <a:pt x="4245" y="4736"/>
                    <a:pt x="4245" y="4736"/>
                  </a:cubicBezTo>
                  <a:cubicBezTo>
                    <a:pt x="4370" y="4736"/>
                    <a:pt x="4620" y="4736"/>
                    <a:pt x="4495" y="4736"/>
                  </a:cubicBezTo>
                  <a:cubicBezTo>
                    <a:pt x="4495" y="4736"/>
                    <a:pt x="4370" y="4736"/>
                    <a:pt x="4370" y="4736"/>
                  </a:cubicBezTo>
                  <a:cubicBezTo>
                    <a:pt x="4245" y="4736"/>
                    <a:pt x="4120" y="5024"/>
                    <a:pt x="4120" y="5024"/>
                  </a:cubicBezTo>
                  <a:cubicBezTo>
                    <a:pt x="3995" y="5024"/>
                    <a:pt x="3995" y="4736"/>
                    <a:pt x="3995" y="4736"/>
                  </a:cubicBezTo>
                  <a:cubicBezTo>
                    <a:pt x="3995" y="4736"/>
                    <a:pt x="3871" y="5024"/>
                    <a:pt x="3871" y="5024"/>
                  </a:cubicBezTo>
                  <a:cubicBezTo>
                    <a:pt x="3871" y="5024"/>
                    <a:pt x="3746" y="5024"/>
                    <a:pt x="3746" y="5024"/>
                  </a:cubicBezTo>
                  <a:cubicBezTo>
                    <a:pt x="3621" y="5024"/>
                    <a:pt x="3246" y="5024"/>
                    <a:pt x="3121" y="5600"/>
                  </a:cubicBezTo>
                  <a:cubicBezTo>
                    <a:pt x="3246" y="5600"/>
                    <a:pt x="3246" y="5600"/>
                    <a:pt x="3371" y="5888"/>
                  </a:cubicBezTo>
                  <a:cubicBezTo>
                    <a:pt x="3496" y="5888"/>
                    <a:pt x="3496" y="5600"/>
                    <a:pt x="3621" y="5888"/>
                  </a:cubicBezTo>
                  <a:cubicBezTo>
                    <a:pt x="3496" y="5888"/>
                    <a:pt x="3496" y="5888"/>
                    <a:pt x="3496" y="6176"/>
                  </a:cubicBezTo>
                  <a:cubicBezTo>
                    <a:pt x="3371" y="6176"/>
                    <a:pt x="3246" y="5888"/>
                    <a:pt x="3121" y="5888"/>
                  </a:cubicBezTo>
                  <a:cubicBezTo>
                    <a:pt x="3121" y="5888"/>
                    <a:pt x="2997" y="6176"/>
                    <a:pt x="2997" y="6176"/>
                  </a:cubicBezTo>
                  <a:cubicBezTo>
                    <a:pt x="2872" y="6176"/>
                    <a:pt x="2872" y="5888"/>
                    <a:pt x="2747" y="6176"/>
                  </a:cubicBezTo>
                  <a:cubicBezTo>
                    <a:pt x="2747" y="5888"/>
                    <a:pt x="2747" y="5888"/>
                    <a:pt x="2872" y="5888"/>
                  </a:cubicBezTo>
                  <a:cubicBezTo>
                    <a:pt x="2747" y="5888"/>
                    <a:pt x="2123" y="6176"/>
                    <a:pt x="2123" y="6176"/>
                  </a:cubicBezTo>
                  <a:cubicBezTo>
                    <a:pt x="2123" y="5888"/>
                    <a:pt x="2372" y="5888"/>
                    <a:pt x="2247" y="5600"/>
                  </a:cubicBezTo>
                  <a:cubicBezTo>
                    <a:pt x="2247" y="5600"/>
                    <a:pt x="1998" y="5600"/>
                    <a:pt x="1998" y="5600"/>
                  </a:cubicBezTo>
                  <a:cubicBezTo>
                    <a:pt x="1873" y="5600"/>
                    <a:pt x="1998" y="5888"/>
                    <a:pt x="1998" y="5888"/>
                  </a:cubicBezTo>
                  <a:cubicBezTo>
                    <a:pt x="1998" y="5888"/>
                    <a:pt x="2123" y="5888"/>
                    <a:pt x="2123" y="5888"/>
                  </a:cubicBezTo>
                  <a:cubicBezTo>
                    <a:pt x="2123" y="6176"/>
                    <a:pt x="1998" y="6176"/>
                    <a:pt x="1998" y="6176"/>
                  </a:cubicBezTo>
                  <a:cubicBezTo>
                    <a:pt x="1873" y="6176"/>
                    <a:pt x="1873" y="6176"/>
                    <a:pt x="1748" y="6176"/>
                  </a:cubicBezTo>
                  <a:cubicBezTo>
                    <a:pt x="1748" y="6176"/>
                    <a:pt x="1748" y="6176"/>
                    <a:pt x="1623" y="6176"/>
                  </a:cubicBezTo>
                  <a:cubicBezTo>
                    <a:pt x="1623" y="6176"/>
                    <a:pt x="1498" y="6176"/>
                    <a:pt x="1373" y="5888"/>
                  </a:cubicBezTo>
                  <a:cubicBezTo>
                    <a:pt x="1498" y="5888"/>
                    <a:pt x="1498" y="5888"/>
                    <a:pt x="1498" y="5888"/>
                  </a:cubicBezTo>
                  <a:cubicBezTo>
                    <a:pt x="1373" y="5600"/>
                    <a:pt x="1373" y="5888"/>
                    <a:pt x="1373" y="5888"/>
                  </a:cubicBezTo>
                  <a:cubicBezTo>
                    <a:pt x="1249" y="5888"/>
                    <a:pt x="1249" y="5888"/>
                    <a:pt x="1249" y="5888"/>
                  </a:cubicBezTo>
                  <a:cubicBezTo>
                    <a:pt x="1124" y="5888"/>
                    <a:pt x="1124" y="5888"/>
                    <a:pt x="1124" y="5888"/>
                  </a:cubicBezTo>
                  <a:cubicBezTo>
                    <a:pt x="999" y="6176"/>
                    <a:pt x="999" y="5888"/>
                    <a:pt x="874" y="5888"/>
                  </a:cubicBezTo>
                  <a:cubicBezTo>
                    <a:pt x="749" y="5888"/>
                    <a:pt x="624" y="6464"/>
                    <a:pt x="499" y="6752"/>
                  </a:cubicBezTo>
                  <a:cubicBezTo>
                    <a:pt x="499" y="6752"/>
                    <a:pt x="375" y="6752"/>
                    <a:pt x="375" y="6752"/>
                  </a:cubicBezTo>
                  <a:cubicBezTo>
                    <a:pt x="375" y="6752"/>
                    <a:pt x="375" y="6752"/>
                    <a:pt x="375" y="6752"/>
                  </a:cubicBezTo>
                  <a:cubicBezTo>
                    <a:pt x="375" y="7040"/>
                    <a:pt x="375" y="7040"/>
                    <a:pt x="375" y="7328"/>
                  </a:cubicBezTo>
                  <a:cubicBezTo>
                    <a:pt x="375" y="7328"/>
                    <a:pt x="250" y="7328"/>
                    <a:pt x="250" y="7328"/>
                  </a:cubicBezTo>
                  <a:cubicBezTo>
                    <a:pt x="250" y="7328"/>
                    <a:pt x="125" y="7328"/>
                    <a:pt x="125" y="7328"/>
                  </a:cubicBezTo>
                  <a:cubicBezTo>
                    <a:pt x="125" y="7328"/>
                    <a:pt x="125" y="7616"/>
                    <a:pt x="125" y="7904"/>
                  </a:cubicBezTo>
                  <a:cubicBezTo>
                    <a:pt x="125" y="8192"/>
                    <a:pt x="125" y="8480"/>
                    <a:pt x="125" y="8768"/>
                  </a:cubicBezTo>
                  <a:cubicBezTo>
                    <a:pt x="0" y="9056"/>
                    <a:pt x="0" y="9344"/>
                    <a:pt x="250" y="9056"/>
                  </a:cubicBezTo>
                  <a:cubicBezTo>
                    <a:pt x="250" y="9056"/>
                    <a:pt x="375" y="9056"/>
                    <a:pt x="499" y="9056"/>
                  </a:cubicBezTo>
                  <a:cubicBezTo>
                    <a:pt x="624" y="9056"/>
                    <a:pt x="749" y="8768"/>
                    <a:pt x="874" y="8768"/>
                  </a:cubicBezTo>
                  <a:cubicBezTo>
                    <a:pt x="874" y="8768"/>
                    <a:pt x="999" y="8768"/>
                    <a:pt x="999" y="8768"/>
                  </a:cubicBezTo>
                  <a:cubicBezTo>
                    <a:pt x="1124" y="9056"/>
                    <a:pt x="999" y="9056"/>
                    <a:pt x="874" y="9344"/>
                  </a:cubicBezTo>
                  <a:cubicBezTo>
                    <a:pt x="874" y="9344"/>
                    <a:pt x="874" y="9344"/>
                    <a:pt x="874" y="9344"/>
                  </a:cubicBezTo>
                  <a:cubicBezTo>
                    <a:pt x="874" y="9632"/>
                    <a:pt x="749" y="9632"/>
                    <a:pt x="749" y="9920"/>
                  </a:cubicBezTo>
                  <a:cubicBezTo>
                    <a:pt x="749" y="9920"/>
                    <a:pt x="624" y="9920"/>
                    <a:pt x="624" y="9920"/>
                  </a:cubicBezTo>
                  <a:cubicBezTo>
                    <a:pt x="624" y="9632"/>
                    <a:pt x="749" y="9632"/>
                    <a:pt x="749" y="9632"/>
                  </a:cubicBezTo>
                  <a:cubicBezTo>
                    <a:pt x="624" y="9632"/>
                    <a:pt x="624" y="9632"/>
                    <a:pt x="624" y="9920"/>
                  </a:cubicBezTo>
                  <a:cubicBezTo>
                    <a:pt x="749" y="9920"/>
                    <a:pt x="749" y="9920"/>
                    <a:pt x="874" y="10208"/>
                  </a:cubicBezTo>
                  <a:cubicBezTo>
                    <a:pt x="874" y="10496"/>
                    <a:pt x="999" y="10496"/>
                    <a:pt x="874" y="10784"/>
                  </a:cubicBezTo>
                  <a:cubicBezTo>
                    <a:pt x="874" y="10784"/>
                    <a:pt x="874" y="10784"/>
                    <a:pt x="874" y="10784"/>
                  </a:cubicBezTo>
                  <a:cubicBezTo>
                    <a:pt x="874" y="10784"/>
                    <a:pt x="874" y="10784"/>
                    <a:pt x="874" y="11072"/>
                  </a:cubicBezTo>
                  <a:cubicBezTo>
                    <a:pt x="999" y="11072"/>
                    <a:pt x="999" y="11072"/>
                    <a:pt x="999" y="11072"/>
                  </a:cubicBezTo>
                  <a:cubicBezTo>
                    <a:pt x="1124" y="11072"/>
                    <a:pt x="1249" y="11072"/>
                    <a:pt x="1124" y="11072"/>
                  </a:cubicBezTo>
                  <a:cubicBezTo>
                    <a:pt x="1249" y="11360"/>
                    <a:pt x="1124" y="11360"/>
                    <a:pt x="1124" y="11360"/>
                  </a:cubicBezTo>
                  <a:cubicBezTo>
                    <a:pt x="999" y="11360"/>
                    <a:pt x="1124" y="11648"/>
                    <a:pt x="999" y="11360"/>
                  </a:cubicBezTo>
                  <a:cubicBezTo>
                    <a:pt x="999" y="11360"/>
                    <a:pt x="999" y="11360"/>
                    <a:pt x="999" y="11360"/>
                  </a:cubicBezTo>
                  <a:cubicBezTo>
                    <a:pt x="999" y="11360"/>
                    <a:pt x="999" y="11360"/>
                    <a:pt x="999" y="11648"/>
                  </a:cubicBezTo>
                  <a:cubicBezTo>
                    <a:pt x="999" y="11648"/>
                    <a:pt x="999" y="11648"/>
                    <a:pt x="999" y="11648"/>
                  </a:cubicBezTo>
                  <a:cubicBezTo>
                    <a:pt x="999" y="11648"/>
                    <a:pt x="999" y="11648"/>
                    <a:pt x="999" y="11648"/>
                  </a:cubicBezTo>
                  <a:cubicBezTo>
                    <a:pt x="874" y="11648"/>
                    <a:pt x="749" y="11648"/>
                    <a:pt x="749" y="11936"/>
                  </a:cubicBezTo>
                  <a:cubicBezTo>
                    <a:pt x="749" y="11936"/>
                    <a:pt x="749" y="11936"/>
                    <a:pt x="749" y="11936"/>
                  </a:cubicBezTo>
                  <a:cubicBezTo>
                    <a:pt x="749" y="11936"/>
                    <a:pt x="749" y="11936"/>
                    <a:pt x="874" y="11936"/>
                  </a:cubicBezTo>
                  <a:cubicBezTo>
                    <a:pt x="874" y="11936"/>
                    <a:pt x="874" y="11936"/>
                    <a:pt x="749" y="12224"/>
                  </a:cubicBezTo>
                  <a:cubicBezTo>
                    <a:pt x="874" y="12224"/>
                    <a:pt x="874" y="12224"/>
                    <a:pt x="874" y="12224"/>
                  </a:cubicBezTo>
                  <a:cubicBezTo>
                    <a:pt x="874" y="12224"/>
                    <a:pt x="874" y="12224"/>
                    <a:pt x="874" y="12224"/>
                  </a:cubicBezTo>
                  <a:cubicBezTo>
                    <a:pt x="999" y="11936"/>
                    <a:pt x="874" y="12224"/>
                    <a:pt x="999" y="12512"/>
                  </a:cubicBezTo>
                  <a:cubicBezTo>
                    <a:pt x="999" y="12512"/>
                    <a:pt x="874" y="12512"/>
                    <a:pt x="874" y="12224"/>
                  </a:cubicBezTo>
                  <a:cubicBezTo>
                    <a:pt x="874" y="12512"/>
                    <a:pt x="999" y="12512"/>
                    <a:pt x="999" y="12800"/>
                  </a:cubicBezTo>
                  <a:cubicBezTo>
                    <a:pt x="1124" y="12512"/>
                    <a:pt x="1249" y="12512"/>
                    <a:pt x="1249" y="12800"/>
                  </a:cubicBezTo>
                  <a:cubicBezTo>
                    <a:pt x="1249" y="12800"/>
                    <a:pt x="874" y="13088"/>
                    <a:pt x="874" y="13088"/>
                  </a:cubicBezTo>
                  <a:cubicBezTo>
                    <a:pt x="874" y="12800"/>
                    <a:pt x="749" y="12800"/>
                    <a:pt x="749" y="12800"/>
                  </a:cubicBezTo>
                  <a:cubicBezTo>
                    <a:pt x="624" y="12800"/>
                    <a:pt x="749" y="13088"/>
                    <a:pt x="749" y="13088"/>
                  </a:cubicBezTo>
                  <a:cubicBezTo>
                    <a:pt x="749" y="13088"/>
                    <a:pt x="624" y="12800"/>
                    <a:pt x="624" y="12800"/>
                  </a:cubicBezTo>
                  <a:cubicBezTo>
                    <a:pt x="624" y="12800"/>
                    <a:pt x="624" y="12800"/>
                    <a:pt x="624" y="12512"/>
                  </a:cubicBezTo>
                  <a:cubicBezTo>
                    <a:pt x="749" y="12800"/>
                    <a:pt x="624" y="12224"/>
                    <a:pt x="499" y="11936"/>
                  </a:cubicBezTo>
                  <a:cubicBezTo>
                    <a:pt x="499" y="11936"/>
                    <a:pt x="375" y="11648"/>
                    <a:pt x="375" y="11936"/>
                  </a:cubicBezTo>
                  <a:cubicBezTo>
                    <a:pt x="375" y="11936"/>
                    <a:pt x="375" y="12224"/>
                    <a:pt x="375" y="12512"/>
                  </a:cubicBezTo>
                  <a:cubicBezTo>
                    <a:pt x="375" y="12512"/>
                    <a:pt x="375" y="12512"/>
                    <a:pt x="375" y="12512"/>
                  </a:cubicBezTo>
                  <a:cubicBezTo>
                    <a:pt x="499" y="12512"/>
                    <a:pt x="624" y="13088"/>
                    <a:pt x="499" y="12800"/>
                  </a:cubicBezTo>
                  <a:cubicBezTo>
                    <a:pt x="499" y="12800"/>
                    <a:pt x="499" y="13088"/>
                    <a:pt x="375" y="13088"/>
                  </a:cubicBezTo>
                  <a:cubicBezTo>
                    <a:pt x="375" y="13088"/>
                    <a:pt x="375" y="13088"/>
                    <a:pt x="250" y="13088"/>
                  </a:cubicBezTo>
                  <a:cubicBezTo>
                    <a:pt x="375" y="13088"/>
                    <a:pt x="250" y="13088"/>
                    <a:pt x="250" y="12800"/>
                  </a:cubicBezTo>
                  <a:cubicBezTo>
                    <a:pt x="250" y="12800"/>
                    <a:pt x="250" y="13088"/>
                    <a:pt x="250" y="13088"/>
                  </a:cubicBezTo>
                  <a:cubicBezTo>
                    <a:pt x="250" y="13088"/>
                    <a:pt x="250" y="13088"/>
                    <a:pt x="250" y="12800"/>
                  </a:cubicBezTo>
                  <a:cubicBezTo>
                    <a:pt x="250" y="13088"/>
                    <a:pt x="250" y="13088"/>
                    <a:pt x="250" y="13088"/>
                  </a:cubicBezTo>
                  <a:cubicBezTo>
                    <a:pt x="250" y="13088"/>
                    <a:pt x="250" y="13088"/>
                    <a:pt x="250" y="13088"/>
                  </a:cubicBezTo>
                  <a:cubicBezTo>
                    <a:pt x="250" y="13376"/>
                    <a:pt x="375" y="13664"/>
                    <a:pt x="375" y="13376"/>
                  </a:cubicBezTo>
                  <a:cubicBezTo>
                    <a:pt x="375" y="13376"/>
                    <a:pt x="375" y="13376"/>
                    <a:pt x="375" y="13376"/>
                  </a:cubicBezTo>
                  <a:cubicBezTo>
                    <a:pt x="375" y="13376"/>
                    <a:pt x="375" y="13376"/>
                    <a:pt x="375" y="13376"/>
                  </a:cubicBezTo>
                  <a:cubicBezTo>
                    <a:pt x="499" y="13376"/>
                    <a:pt x="499" y="13664"/>
                    <a:pt x="499" y="13664"/>
                  </a:cubicBezTo>
                  <a:cubicBezTo>
                    <a:pt x="499" y="13664"/>
                    <a:pt x="499" y="13664"/>
                    <a:pt x="624" y="13664"/>
                  </a:cubicBezTo>
                  <a:cubicBezTo>
                    <a:pt x="624" y="13664"/>
                    <a:pt x="624" y="13664"/>
                    <a:pt x="624" y="13664"/>
                  </a:cubicBezTo>
                  <a:cubicBezTo>
                    <a:pt x="624" y="13952"/>
                    <a:pt x="624" y="13952"/>
                    <a:pt x="624" y="13664"/>
                  </a:cubicBezTo>
                  <a:cubicBezTo>
                    <a:pt x="624" y="13664"/>
                    <a:pt x="624" y="13664"/>
                    <a:pt x="624" y="13664"/>
                  </a:cubicBezTo>
                  <a:cubicBezTo>
                    <a:pt x="624" y="13376"/>
                    <a:pt x="874" y="13376"/>
                    <a:pt x="874" y="13664"/>
                  </a:cubicBezTo>
                  <a:cubicBezTo>
                    <a:pt x="874" y="13664"/>
                    <a:pt x="874" y="13952"/>
                    <a:pt x="999" y="13952"/>
                  </a:cubicBezTo>
                  <a:cubicBezTo>
                    <a:pt x="999" y="13664"/>
                    <a:pt x="1124" y="14240"/>
                    <a:pt x="1249" y="14240"/>
                  </a:cubicBezTo>
                  <a:cubicBezTo>
                    <a:pt x="1249" y="14240"/>
                    <a:pt x="1373" y="14240"/>
                    <a:pt x="1373" y="14240"/>
                  </a:cubicBezTo>
                  <a:cubicBezTo>
                    <a:pt x="1373" y="14528"/>
                    <a:pt x="1373" y="14528"/>
                    <a:pt x="1373" y="14528"/>
                  </a:cubicBezTo>
                  <a:cubicBezTo>
                    <a:pt x="1373" y="14816"/>
                    <a:pt x="1373" y="14816"/>
                    <a:pt x="1373" y="14816"/>
                  </a:cubicBezTo>
                  <a:cubicBezTo>
                    <a:pt x="1373" y="15104"/>
                    <a:pt x="1249" y="15104"/>
                    <a:pt x="1249" y="15104"/>
                  </a:cubicBezTo>
                  <a:cubicBezTo>
                    <a:pt x="874" y="15392"/>
                    <a:pt x="1373" y="15392"/>
                    <a:pt x="1373" y="15680"/>
                  </a:cubicBezTo>
                  <a:cubicBezTo>
                    <a:pt x="1373" y="15680"/>
                    <a:pt x="1373" y="15680"/>
                    <a:pt x="1249" y="15680"/>
                  </a:cubicBezTo>
                  <a:cubicBezTo>
                    <a:pt x="1373" y="15680"/>
                    <a:pt x="1373" y="15968"/>
                    <a:pt x="1249" y="15968"/>
                  </a:cubicBezTo>
                  <a:cubicBezTo>
                    <a:pt x="1373" y="15968"/>
                    <a:pt x="1373" y="15968"/>
                    <a:pt x="1373" y="15968"/>
                  </a:cubicBezTo>
                  <a:cubicBezTo>
                    <a:pt x="1373" y="16256"/>
                    <a:pt x="1373" y="16256"/>
                    <a:pt x="1373" y="16256"/>
                  </a:cubicBezTo>
                  <a:cubicBezTo>
                    <a:pt x="1373" y="16544"/>
                    <a:pt x="1373" y="16256"/>
                    <a:pt x="1498" y="16256"/>
                  </a:cubicBezTo>
                  <a:cubicBezTo>
                    <a:pt x="1498" y="16256"/>
                    <a:pt x="1498" y="16256"/>
                    <a:pt x="1498" y="16256"/>
                  </a:cubicBezTo>
                  <a:cubicBezTo>
                    <a:pt x="1498" y="16256"/>
                    <a:pt x="1498" y="15968"/>
                    <a:pt x="1623" y="16256"/>
                  </a:cubicBezTo>
                  <a:cubicBezTo>
                    <a:pt x="1498" y="16256"/>
                    <a:pt x="1623" y="16544"/>
                    <a:pt x="1623" y="16256"/>
                  </a:cubicBezTo>
                  <a:cubicBezTo>
                    <a:pt x="1623" y="16544"/>
                    <a:pt x="1623" y="16544"/>
                    <a:pt x="1623" y="16832"/>
                  </a:cubicBezTo>
                  <a:cubicBezTo>
                    <a:pt x="1623" y="16544"/>
                    <a:pt x="1748" y="16544"/>
                    <a:pt x="1623" y="16832"/>
                  </a:cubicBezTo>
                  <a:cubicBezTo>
                    <a:pt x="1748" y="16832"/>
                    <a:pt x="1748" y="16544"/>
                    <a:pt x="1748" y="16544"/>
                  </a:cubicBezTo>
                  <a:cubicBezTo>
                    <a:pt x="1873" y="16544"/>
                    <a:pt x="1748" y="16832"/>
                    <a:pt x="1748" y="16832"/>
                  </a:cubicBezTo>
                  <a:cubicBezTo>
                    <a:pt x="1748" y="16832"/>
                    <a:pt x="1748" y="16832"/>
                    <a:pt x="1748" y="16832"/>
                  </a:cubicBezTo>
                  <a:cubicBezTo>
                    <a:pt x="1748" y="16832"/>
                    <a:pt x="1748" y="16832"/>
                    <a:pt x="1748" y="16832"/>
                  </a:cubicBezTo>
                  <a:cubicBezTo>
                    <a:pt x="1748" y="16832"/>
                    <a:pt x="1748" y="16832"/>
                    <a:pt x="1748" y="16832"/>
                  </a:cubicBezTo>
                  <a:cubicBezTo>
                    <a:pt x="1748" y="16832"/>
                    <a:pt x="1748" y="17120"/>
                    <a:pt x="1748" y="17120"/>
                  </a:cubicBezTo>
                  <a:cubicBezTo>
                    <a:pt x="1748" y="17120"/>
                    <a:pt x="1748" y="17120"/>
                    <a:pt x="1748" y="17120"/>
                  </a:cubicBezTo>
                  <a:cubicBezTo>
                    <a:pt x="1748" y="17120"/>
                    <a:pt x="1623" y="17408"/>
                    <a:pt x="1623" y="17120"/>
                  </a:cubicBezTo>
                  <a:cubicBezTo>
                    <a:pt x="1498" y="17120"/>
                    <a:pt x="1498" y="17120"/>
                    <a:pt x="1498" y="17120"/>
                  </a:cubicBezTo>
                  <a:cubicBezTo>
                    <a:pt x="1498" y="17120"/>
                    <a:pt x="1498" y="17120"/>
                    <a:pt x="1498" y="17120"/>
                  </a:cubicBezTo>
                  <a:cubicBezTo>
                    <a:pt x="1498" y="17120"/>
                    <a:pt x="1498" y="17120"/>
                    <a:pt x="1498" y="17120"/>
                  </a:cubicBezTo>
                  <a:cubicBezTo>
                    <a:pt x="1498" y="17120"/>
                    <a:pt x="1373" y="17120"/>
                    <a:pt x="1373" y="17120"/>
                  </a:cubicBezTo>
                  <a:cubicBezTo>
                    <a:pt x="1373" y="17120"/>
                    <a:pt x="1373" y="17120"/>
                    <a:pt x="1373" y="17120"/>
                  </a:cubicBezTo>
                  <a:cubicBezTo>
                    <a:pt x="1373" y="17408"/>
                    <a:pt x="1373" y="17696"/>
                    <a:pt x="1498" y="17696"/>
                  </a:cubicBezTo>
                  <a:cubicBezTo>
                    <a:pt x="1498" y="17696"/>
                    <a:pt x="1498" y="17408"/>
                    <a:pt x="1498" y="17408"/>
                  </a:cubicBezTo>
                  <a:cubicBezTo>
                    <a:pt x="1498" y="17408"/>
                    <a:pt x="1498" y="17408"/>
                    <a:pt x="1498" y="17408"/>
                  </a:cubicBezTo>
                  <a:cubicBezTo>
                    <a:pt x="1498" y="17408"/>
                    <a:pt x="1498" y="17408"/>
                    <a:pt x="1498" y="17408"/>
                  </a:cubicBezTo>
                  <a:cubicBezTo>
                    <a:pt x="1623" y="17408"/>
                    <a:pt x="1748" y="17696"/>
                    <a:pt x="1748" y="17696"/>
                  </a:cubicBezTo>
                  <a:cubicBezTo>
                    <a:pt x="1748" y="17408"/>
                    <a:pt x="1998" y="17408"/>
                    <a:pt x="1998" y="17408"/>
                  </a:cubicBezTo>
                  <a:cubicBezTo>
                    <a:pt x="2123" y="17408"/>
                    <a:pt x="2247" y="17408"/>
                    <a:pt x="2372" y="17408"/>
                  </a:cubicBezTo>
                  <a:cubicBezTo>
                    <a:pt x="2372" y="17408"/>
                    <a:pt x="2622" y="17408"/>
                    <a:pt x="2622" y="17408"/>
                  </a:cubicBezTo>
                  <a:cubicBezTo>
                    <a:pt x="2497" y="17408"/>
                    <a:pt x="2497" y="17696"/>
                    <a:pt x="2497" y="17408"/>
                  </a:cubicBezTo>
                  <a:cubicBezTo>
                    <a:pt x="2497" y="17696"/>
                    <a:pt x="2497" y="17696"/>
                    <a:pt x="2497" y="17696"/>
                  </a:cubicBezTo>
                  <a:cubicBezTo>
                    <a:pt x="2497" y="17696"/>
                    <a:pt x="2372" y="17696"/>
                    <a:pt x="2372" y="17696"/>
                  </a:cubicBezTo>
                  <a:cubicBezTo>
                    <a:pt x="2497" y="17696"/>
                    <a:pt x="2372" y="17696"/>
                    <a:pt x="2497" y="17696"/>
                  </a:cubicBezTo>
                  <a:cubicBezTo>
                    <a:pt x="2372" y="17696"/>
                    <a:pt x="2372" y="17696"/>
                    <a:pt x="2247" y="17696"/>
                  </a:cubicBezTo>
                  <a:cubicBezTo>
                    <a:pt x="2247" y="17696"/>
                    <a:pt x="2372" y="17696"/>
                    <a:pt x="2372" y="17696"/>
                  </a:cubicBezTo>
                  <a:cubicBezTo>
                    <a:pt x="2247" y="17696"/>
                    <a:pt x="2247" y="17696"/>
                    <a:pt x="2247" y="17696"/>
                  </a:cubicBezTo>
                  <a:cubicBezTo>
                    <a:pt x="2247" y="17696"/>
                    <a:pt x="2247" y="17696"/>
                    <a:pt x="2247" y="17696"/>
                  </a:cubicBezTo>
                  <a:cubicBezTo>
                    <a:pt x="2247" y="17696"/>
                    <a:pt x="2247" y="17696"/>
                    <a:pt x="2247" y="17696"/>
                  </a:cubicBezTo>
                  <a:cubicBezTo>
                    <a:pt x="2372" y="17984"/>
                    <a:pt x="2372" y="17984"/>
                    <a:pt x="2247" y="17984"/>
                  </a:cubicBezTo>
                  <a:cubicBezTo>
                    <a:pt x="2247" y="17984"/>
                    <a:pt x="2247" y="17984"/>
                    <a:pt x="2247" y="17984"/>
                  </a:cubicBezTo>
                  <a:cubicBezTo>
                    <a:pt x="2372" y="17984"/>
                    <a:pt x="2372" y="18272"/>
                    <a:pt x="2247" y="18272"/>
                  </a:cubicBezTo>
                  <a:cubicBezTo>
                    <a:pt x="2123" y="17984"/>
                    <a:pt x="1998" y="18272"/>
                    <a:pt x="1873" y="18272"/>
                  </a:cubicBezTo>
                  <a:cubicBezTo>
                    <a:pt x="1873" y="18272"/>
                    <a:pt x="1873" y="18272"/>
                    <a:pt x="1873" y="18272"/>
                  </a:cubicBezTo>
                  <a:cubicBezTo>
                    <a:pt x="1873" y="18272"/>
                    <a:pt x="1873" y="18272"/>
                    <a:pt x="1748" y="18272"/>
                  </a:cubicBezTo>
                  <a:cubicBezTo>
                    <a:pt x="1748" y="18272"/>
                    <a:pt x="1623" y="18272"/>
                    <a:pt x="1623" y="18272"/>
                  </a:cubicBezTo>
                  <a:cubicBezTo>
                    <a:pt x="1623" y="18272"/>
                    <a:pt x="1623" y="18560"/>
                    <a:pt x="1498" y="18560"/>
                  </a:cubicBezTo>
                  <a:cubicBezTo>
                    <a:pt x="1498" y="18560"/>
                    <a:pt x="1498" y="18560"/>
                    <a:pt x="1498" y="18560"/>
                  </a:cubicBezTo>
                  <a:cubicBezTo>
                    <a:pt x="1498" y="18560"/>
                    <a:pt x="1498" y="18560"/>
                    <a:pt x="1498" y="18560"/>
                  </a:cubicBezTo>
                  <a:cubicBezTo>
                    <a:pt x="1498" y="18560"/>
                    <a:pt x="1623" y="18560"/>
                    <a:pt x="1623" y="18560"/>
                  </a:cubicBezTo>
                  <a:cubicBezTo>
                    <a:pt x="1748" y="18560"/>
                    <a:pt x="1748" y="18560"/>
                    <a:pt x="1873" y="18560"/>
                  </a:cubicBezTo>
                  <a:cubicBezTo>
                    <a:pt x="1873" y="18272"/>
                    <a:pt x="1873" y="18272"/>
                    <a:pt x="1998" y="18272"/>
                  </a:cubicBezTo>
                  <a:cubicBezTo>
                    <a:pt x="2123" y="18272"/>
                    <a:pt x="2123" y="18272"/>
                    <a:pt x="2123" y="18272"/>
                  </a:cubicBezTo>
                  <a:cubicBezTo>
                    <a:pt x="2247" y="18272"/>
                    <a:pt x="2247" y="18272"/>
                    <a:pt x="2247" y="18272"/>
                  </a:cubicBezTo>
                  <a:cubicBezTo>
                    <a:pt x="2372" y="18272"/>
                    <a:pt x="2372" y="17984"/>
                    <a:pt x="2372" y="18272"/>
                  </a:cubicBezTo>
                  <a:cubicBezTo>
                    <a:pt x="2372" y="18272"/>
                    <a:pt x="2372" y="18272"/>
                    <a:pt x="2372" y="18272"/>
                  </a:cubicBezTo>
                  <a:cubicBezTo>
                    <a:pt x="2372" y="18272"/>
                    <a:pt x="2372" y="18560"/>
                    <a:pt x="2372" y="18560"/>
                  </a:cubicBezTo>
                  <a:cubicBezTo>
                    <a:pt x="2247" y="18560"/>
                    <a:pt x="2247" y="18560"/>
                    <a:pt x="2247" y="18560"/>
                  </a:cubicBezTo>
                  <a:cubicBezTo>
                    <a:pt x="2247" y="18560"/>
                    <a:pt x="2247" y="18560"/>
                    <a:pt x="2247" y="18560"/>
                  </a:cubicBezTo>
                  <a:cubicBezTo>
                    <a:pt x="2372" y="18560"/>
                    <a:pt x="2372" y="18560"/>
                    <a:pt x="2247" y="18848"/>
                  </a:cubicBezTo>
                  <a:cubicBezTo>
                    <a:pt x="2372" y="18560"/>
                    <a:pt x="2372" y="18560"/>
                    <a:pt x="2372" y="18560"/>
                  </a:cubicBezTo>
                  <a:cubicBezTo>
                    <a:pt x="2372" y="18560"/>
                    <a:pt x="2372" y="18560"/>
                    <a:pt x="2372" y="18848"/>
                  </a:cubicBezTo>
                  <a:cubicBezTo>
                    <a:pt x="2372" y="18848"/>
                    <a:pt x="2247" y="18848"/>
                    <a:pt x="2247" y="18848"/>
                  </a:cubicBezTo>
                  <a:cubicBezTo>
                    <a:pt x="2247" y="18848"/>
                    <a:pt x="2247" y="19136"/>
                    <a:pt x="2247" y="18848"/>
                  </a:cubicBezTo>
                  <a:cubicBezTo>
                    <a:pt x="2247" y="18848"/>
                    <a:pt x="2247" y="18848"/>
                    <a:pt x="2247" y="18848"/>
                  </a:cubicBezTo>
                  <a:cubicBezTo>
                    <a:pt x="2372" y="18848"/>
                    <a:pt x="2497" y="18560"/>
                    <a:pt x="2497" y="18560"/>
                  </a:cubicBezTo>
                  <a:cubicBezTo>
                    <a:pt x="2497" y="18560"/>
                    <a:pt x="2497" y="18272"/>
                    <a:pt x="2622" y="18560"/>
                  </a:cubicBezTo>
                  <a:cubicBezTo>
                    <a:pt x="2622" y="18272"/>
                    <a:pt x="2497" y="18272"/>
                    <a:pt x="2497" y="18272"/>
                  </a:cubicBezTo>
                  <a:cubicBezTo>
                    <a:pt x="2497" y="17984"/>
                    <a:pt x="2622" y="17984"/>
                    <a:pt x="2622" y="17984"/>
                  </a:cubicBezTo>
                  <a:cubicBezTo>
                    <a:pt x="2497" y="18272"/>
                    <a:pt x="2497" y="18272"/>
                    <a:pt x="2622" y="18272"/>
                  </a:cubicBezTo>
                  <a:cubicBezTo>
                    <a:pt x="2622" y="18272"/>
                    <a:pt x="2622" y="18272"/>
                    <a:pt x="2622" y="18272"/>
                  </a:cubicBezTo>
                  <a:cubicBezTo>
                    <a:pt x="2747" y="18272"/>
                    <a:pt x="2747" y="17984"/>
                    <a:pt x="2622" y="17984"/>
                  </a:cubicBezTo>
                  <a:cubicBezTo>
                    <a:pt x="2747" y="17984"/>
                    <a:pt x="2747" y="17984"/>
                    <a:pt x="2747" y="17984"/>
                  </a:cubicBezTo>
                  <a:cubicBezTo>
                    <a:pt x="2747" y="17984"/>
                    <a:pt x="2747" y="17984"/>
                    <a:pt x="2872" y="18272"/>
                  </a:cubicBezTo>
                  <a:cubicBezTo>
                    <a:pt x="2872" y="18272"/>
                    <a:pt x="2872" y="18272"/>
                    <a:pt x="2872" y="18272"/>
                  </a:cubicBezTo>
                  <a:cubicBezTo>
                    <a:pt x="2872" y="18272"/>
                    <a:pt x="2872" y="18272"/>
                    <a:pt x="2872" y="18272"/>
                  </a:cubicBezTo>
                  <a:cubicBezTo>
                    <a:pt x="2872" y="17984"/>
                    <a:pt x="2872" y="17984"/>
                    <a:pt x="2997" y="18272"/>
                  </a:cubicBezTo>
                  <a:cubicBezTo>
                    <a:pt x="2997" y="18272"/>
                    <a:pt x="2997" y="18272"/>
                    <a:pt x="2997" y="18272"/>
                  </a:cubicBezTo>
                  <a:cubicBezTo>
                    <a:pt x="2997" y="18272"/>
                    <a:pt x="2997" y="18272"/>
                    <a:pt x="2997" y="18560"/>
                  </a:cubicBezTo>
                  <a:cubicBezTo>
                    <a:pt x="2997" y="18272"/>
                    <a:pt x="3121" y="18560"/>
                    <a:pt x="3246" y="18848"/>
                  </a:cubicBezTo>
                  <a:cubicBezTo>
                    <a:pt x="3121" y="18848"/>
                    <a:pt x="3371" y="18848"/>
                    <a:pt x="3246" y="18560"/>
                  </a:cubicBezTo>
                  <a:cubicBezTo>
                    <a:pt x="3246" y="18560"/>
                    <a:pt x="3246" y="18560"/>
                    <a:pt x="3246" y="18848"/>
                  </a:cubicBezTo>
                  <a:cubicBezTo>
                    <a:pt x="3246" y="18560"/>
                    <a:pt x="3246" y="18560"/>
                    <a:pt x="3371" y="18272"/>
                  </a:cubicBezTo>
                  <a:cubicBezTo>
                    <a:pt x="3371" y="18560"/>
                    <a:pt x="3621" y="18560"/>
                    <a:pt x="3496" y="18848"/>
                  </a:cubicBezTo>
                  <a:cubicBezTo>
                    <a:pt x="3496" y="18848"/>
                    <a:pt x="3496" y="18848"/>
                    <a:pt x="3496" y="18848"/>
                  </a:cubicBezTo>
                  <a:cubicBezTo>
                    <a:pt x="3371" y="18848"/>
                    <a:pt x="3496" y="18848"/>
                    <a:pt x="3371" y="19136"/>
                  </a:cubicBezTo>
                  <a:cubicBezTo>
                    <a:pt x="3496" y="19136"/>
                    <a:pt x="3496" y="19136"/>
                    <a:pt x="3496" y="19136"/>
                  </a:cubicBezTo>
                  <a:cubicBezTo>
                    <a:pt x="3496" y="19136"/>
                    <a:pt x="3496" y="19136"/>
                    <a:pt x="3496" y="19136"/>
                  </a:cubicBezTo>
                  <a:cubicBezTo>
                    <a:pt x="3496" y="19424"/>
                    <a:pt x="3496" y="19424"/>
                    <a:pt x="3496" y="19424"/>
                  </a:cubicBezTo>
                  <a:cubicBezTo>
                    <a:pt x="3496" y="19424"/>
                    <a:pt x="3496" y="19424"/>
                    <a:pt x="3496" y="19424"/>
                  </a:cubicBezTo>
                  <a:cubicBezTo>
                    <a:pt x="3496" y="19424"/>
                    <a:pt x="3496" y="19424"/>
                    <a:pt x="3496" y="19712"/>
                  </a:cubicBezTo>
                  <a:cubicBezTo>
                    <a:pt x="3496" y="19712"/>
                    <a:pt x="3496" y="19712"/>
                    <a:pt x="3621" y="19712"/>
                  </a:cubicBezTo>
                  <a:cubicBezTo>
                    <a:pt x="3621" y="19712"/>
                    <a:pt x="3621" y="19712"/>
                    <a:pt x="3621" y="19712"/>
                  </a:cubicBezTo>
                  <a:cubicBezTo>
                    <a:pt x="3621" y="19712"/>
                    <a:pt x="3746" y="20000"/>
                    <a:pt x="3746" y="20000"/>
                  </a:cubicBezTo>
                  <a:cubicBezTo>
                    <a:pt x="3871" y="20000"/>
                    <a:pt x="3871" y="20000"/>
                    <a:pt x="3871" y="20000"/>
                  </a:cubicBezTo>
                  <a:cubicBezTo>
                    <a:pt x="3871" y="20000"/>
                    <a:pt x="3871" y="20000"/>
                    <a:pt x="3871" y="20000"/>
                  </a:cubicBezTo>
                  <a:cubicBezTo>
                    <a:pt x="3871" y="20000"/>
                    <a:pt x="4120" y="20000"/>
                    <a:pt x="4120" y="20288"/>
                  </a:cubicBezTo>
                  <a:cubicBezTo>
                    <a:pt x="4120" y="20288"/>
                    <a:pt x="4120" y="20288"/>
                    <a:pt x="4120" y="20288"/>
                  </a:cubicBezTo>
                  <a:cubicBezTo>
                    <a:pt x="4120" y="20288"/>
                    <a:pt x="4120" y="20288"/>
                    <a:pt x="4120" y="20288"/>
                  </a:cubicBezTo>
                  <a:cubicBezTo>
                    <a:pt x="4120" y="20288"/>
                    <a:pt x="4120" y="20288"/>
                    <a:pt x="4120" y="20288"/>
                  </a:cubicBezTo>
                  <a:cubicBezTo>
                    <a:pt x="4120" y="20288"/>
                    <a:pt x="4120" y="20288"/>
                    <a:pt x="4120" y="20288"/>
                  </a:cubicBezTo>
                  <a:cubicBezTo>
                    <a:pt x="4245" y="20288"/>
                    <a:pt x="4245" y="20288"/>
                    <a:pt x="4245" y="20288"/>
                  </a:cubicBezTo>
                  <a:cubicBezTo>
                    <a:pt x="4245" y="20288"/>
                    <a:pt x="4245" y="20288"/>
                    <a:pt x="4245" y="20288"/>
                  </a:cubicBezTo>
                  <a:cubicBezTo>
                    <a:pt x="4370" y="20288"/>
                    <a:pt x="4370" y="20288"/>
                    <a:pt x="4370" y="20288"/>
                  </a:cubicBezTo>
                  <a:cubicBezTo>
                    <a:pt x="4370" y="20288"/>
                    <a:pt x="4370" y="20288"/>
                    <a:pt x="4370" y="20288"/>
                  </a:cubicBezTo>
                  <a:cubicBezTo>
                    <a:pt x="4370" y="20288"/>
                    <a:pt x="4370" y="20288"/>
                    <a:pt x="4370" y="20288"/>
                  </a:cubicBezTo>
                  <a:cubicBezTo>
                    <a:pt x="4495" y="20000"/>
                    <a:pt x="4620" y="20288"/>
                    <a:pt x="4620" y="20000"/>
                  </a:cubicBezTo>
                  <a:cubicBezTo>
                    <a:pt x="4620" y="20000"/>
                    <a:pt x="4620" y="20000"/>
                    <a:pt x="4620" y="20000"/>
                  </a:cubicBezTo>
                  <a:cubicBezTo>
                    <a:pt x="4620" y="20000"/>
                    <a:pt x="4620" y="20000"/>
                    <a:pt x="4745" y="20000"/>
                  </a:cubicBezTo>
                  <a:cubicBezTo>
                    <a:pt x="4745" y="20000"/>
                    <a:pt x="4620" y="20000"/>
                    <a:pt x="4745" y="20000"/>
                  </a:cubicBezTo>
                  <a:cubicBezTo>
                    <a:pt x="4745" y="20000"/>
                    <a:pt x="4745" y="20000"/>
                    <a:pt x="4745" y="20000"/>
                  </a:cubicBezTo>
                  <a:cubicBezTo>
                    <a:pt x="4745" y="20000"/>
                    <a:pt x="4745" y="20000"/>
                    <a:pt x="4745" y="20000"/>
                  </a:cubicBezTo>
                  <a:cubicBezTo>
                    <a:pt x="4745" y="19712"/>
                    <a:pt x="4994" y="19712"/>
                    <a:pt x="4994" y="20288"/>
                  </a:cubicBezTo>
                  <a:cubicBezTo>
                    <a:pt x="4994" y="20000"/>
                    <a:pt x="5119" y="20000"/>
                    <a:pt x="5119" y="20000"/>
                  </a:cubicBezTo>
                  <a:cubicBezTo>
                    <a:pt x="5119" y="20000"/>
                    <a:pt x="5119" y="20000"/>
                    <a:pt x="5119" y="20000"/>
                  </a:cubicBezTo>
                  <a:cubicBezTo>
                    <a:pt x="5119" y="19712"/>
                    <a:pt x="5119" y="19712"/>
                    <a:pt x="5119" y="19712"/>
                  </a:cubicBezTo>
                  <a:cubicBezTo>
                    <a:pt x="4994" y="19424"/>
                    <a:pt x="5244" y="19136"/>
                    <a:pt x="5244" y="18848"/>
                  </a:cubicBezTo>
                  <a:cubicBezTo>
                    <a:pt x="5119" y="18848"/>
                    <a:pt x="5244" y="18272"/>
                    <a:pt x="5244" y="17984"/>
                  </a:cubicBezTo>
                  <a:cubicBezTo>
                    <a:pt x="5369" y="17696"/>
                    <a:pt x="5369" y="17984"/>
                    <a:pt x="5369" y="17984"/>
                  </a:cubicBezTo>
                  <a:cubicBezTo>
                    <a:pt x="5494" y="17984"/>
                    <a:pt x="5618" y="17984"/>
                    <a:pt x="5743" y="17984"/>
                  </a:cubicBezTo>
                  <a:cubicBezTo>
                    <a:pt x="5743" y="17984"/>
                    <a:pt x="5868" y="17984"/>
                    <a:pt x="5993" y="18272"/>
                  </a:cubicBezTo>
                  <a:cubicBezTo>
                    <a:pt x="6118" y="18272"/>
                    <a:pt x="6118" y="18272"/>
                    <a:pt x="6118" y="18272"/>
                  </a:cubicBezTo>
                  <a:cubicBezTo>
                    <a:pt x="6243" y="18560"/>
                    <a:pt x="6492" y="18560"/>
                    <a:pt x="6617" y="18848"/>
                  </a:cubicBezTo>
                  <a:cubicBezTo>
                    <a:pt x="6617" y="18848"/>
                    <a:pt x="6742" y="18848"/>
                    <a:pt x="6867" y="19136"/>
                  </a:cubicBezTo>
                  <a:cubicBezTo>
                    <a:pt x="6992" y="19136"/>
                    <a:pt x="7117" y="19712"/>
                    <a:pt x="7117" y="19712"/>
                  </a:cubicBezTo>
                  <a:cubicBezTo>
                    <a:pt x="7242" y="20000"/>
                    <a:pt x="7242" y="20288"/>
                    <a:pt x="7366" y="20288"/>
                  </a:cubicBezTo>
                  <a:cubicBezTo>
                    <a:pt x="7491" y="20576"/>
                    <a:pt x="7741" y="20864"/>
                    <a:pt x="7866" y="20576"/>
                  </a:cubicBezTo>
                  <a:cubicBezTo>
                    <a:pt x="7866" y="20576"/>
                    <a:pt x="7866" y="20576"/>
                    <a:pt x="7991" y="20576"/>
                  </a:cubicBezTo>
                  <a:cubicBezTo>
                    <a:pt x="7991" y="20576"/>
                    <a:pt x="7991" y="20576"/>
                    <a:pt x="8116" y="20576"/>
                  </a:cubicBezTo>
                  <a:cubicBezTo>
                    <a:pt x="8116" y="20576"/>
                    <a:pt x="8116" y="20288"/>
                    <a:pt x="8240" y="20288"/>
                  </a:cubicBezTo>
                  <a:cubicBezTo>
                    <a:pt x="8240" y="20288"/>
                    <a:pt x="8365" y="20288"/>
                    <a:pt x="8365" y="20288"/>
                  </a:cubicBezTo>
                  <a:cubicBezTo>
                    <a:pt x="8490" y="20288"/>
                    <a:pt x="8615" y="20288"/>
                    <a:pt x="8615" y="20288"/>
                  </a:cubicBezTo>
                  <a:cubicBezTo>
                    <a:pt x="8615" y="20288"/>
                    <a:pt x="8615" y="20288"/>
                    <a:pt x="8615" y="20288"/>
                  </a:cubicBezTo>
                  <a:cubicBezTo>
                    <a:pt x="8740" y="20288"/>
                    <a:pt x="8740" y="20000"/>
                    <a:pt x="8865" y="20288"/>
                  </a:cubicBezTo>
                  <a:cubicBezTo>
                    <a:pt x="8865" y="20288"/>
                    <a:pt x="8990" y="20000"/>
                    <a:pt x="8990" y="20000"/>
                  </a:cubicBezTo>
                  <a:cubicBezTo>
                    <a:pt x="8990" y="19712"/>
                    <a:pt x="9114" y="19712"/>
                    <a:pt x="9114" y="20000"/>
                  </a:cubicBezTo>
                  <a:cubicBezTo>
                    <a:pt x="9114" y="20000"/>
                    <a:pt x="9114" y="20000"/>
                    <a:pt x="9114" y="20000"/>
                  </a:cubicBezTo>
                  <a:cubicBezTo>
                    <a:pt x="9114" y="20000"/>
                    <a:pt x="9114" y="20000"/>
                    <a:pt x="9114" y="20000"/>
                  </a:cubicBezTo>
                  <a:cubicBezTo>
                    <a:pt x="9239" y="19712"/>
                    <a:pt x="9239" y="19712"/>
                    <a:pt x="9239" y="19712"/>
                  </a:cubicBezTo>
                  <a:cubicBezTo>
                    <a:pt x="9239" y="19712"/>
                    <a:pt x="9239" y="19424"/>
                    <a:pt x="9239" y="19424"/>
                  </a:cubicBezTo>
                  <a:cubicBezTo>
                    <a:pt x="9364" y="19136"/>
                    <a:pt x="9614" y="18848"/>
                    <a:pt x="9739" y="18560"/>
                  </a:cubicBezTo>
                  <a:cubicBezTo>
                    <a:pt x="9739" y="18272"/>
                    <a:pt x="9864" y="18272"/>
                    <a:pt x="9988" y="18272"/>
                  </a:cubicBezTo>
                  <a:cubicBezTo>
                    <a:pt x="10113" y="17984"/>
                    <a:pt x="10238" y="18272"/>
                    <a:pt x="10238" y="18560"/>
                  </a:cubicBezTo>
                  <a:cubicBezTo>
                    <a:pt x="10363" y="18272"/>
                    <a:pt x="10488" y="18848"/>
                    <a:pt x="10613" y="18848"/>
                  </a:cubicBezTo>
                  <a:cubicBezTo>
                    <a:pt x="10738" y="19136"/>
                    <a:pt x="10738" y="19136"/>
                    <a:pt x="10738" y="18848"/>
                  </a:cubicBezTo>
                  <a:cubicBezTo>
                    <a:pt x="10862" y="18848"/>
                    <a:pt x="10862" y="18848"/>
                    <a:pt x="10987" y="18848"/>
                  </a:cubicBezTo>
                  <a:cubicBezTo>
                    <a:pt x="10862" y="18848"/>
                    <a:pt x="10862" y="18848"/>
                    <a:pt x="10862" y="18848"/>
                  </a:cubicBezTo>
                  <a:cubicBezTo>
                    <a:pt x="10862" y="18848"/>
                    <a:pt x="10987" y="18848"/>
                    <a:pt x="10987" y="18848"/>
                  </a:cubicBezTo>
                  <a:cubicBezTo>
                    <a:pt x="11112" y="18848"/>
                    <a:pt x="11112" y="18560"/>
                    <a:pt x="11112" y="18560"/>
                  </a:cubicBezTo>
                  <a:cubicBezTo>
                    <a:pt x="11112" y="18560"/>
                    <a:pt x="11112" y="18560"/>
                    <a:pt x="10987" y="18560"/>
                  </a:cubicBezTo>
                  <a:cubicBezTo>
                    <a:pt x="10987" y="18560"/>
                    <a:pt x="11112" y="18560"/>
                    <a:pt x="11112" y="18560"/>
                  </a:cubicBezTo>
                  <a:cubicBezTo>
                    <a:pt x="11112" y="18560"/>
                    <a:pt x="11112" y="18560"/>
                    <a:pt x="11112" y="18272"/>
                  </a:cubicBezTo>
                  <a:cubicBezTo>
                    <a:pt x="11112" y="18560"/>
                    <a:pt x="11112" y="18560"/>
                    <a:pt x="11112" y="18560"/>
                  </a:cubicBezTo>
                  <a:cubicBezTo>
                    <a:pt x="11112" y="18560"/>
                    <a:pt x="10987" y="18560"/>
                    <a:pt x="10987" y="18560"/>
                  </a:cubicBezTo>
                  <a:cubicBezTo>
                    <a:pt x="10987" y="18560"/>
                    <a:pt x="10987" y="18560"/>
                    <a:pt x="10987" y="18560"/>
                  </a:cubicBezTo>
                  <a:cubicBezTo>
                    <a:pt x="10987" y="18560"/>
                    <a:pt x="10987" y="18560"/>
                    <a:pt x="10987" y="18272"/>
                  </a:cubicBezTo>
                  <a:cubicBezTo>
                    <a:pt x="10987" y="18272"/>
                    <a:pt x="10987" y="18560"/>
                    <a:pt x="10987" y="18560"/>
                  </a:cubicBezTo>
                  <a:cubicBezTo>
                    <a:pt x="11112" y="18272"/>
                    <a:pt x="11237" y="18272"/>
                    <a:pt x="11362" y="18272"/>
                  </a:cubicBezTo>
                  <a:cubicBezTo>
                    <a:pt x="11362" y="17984"/>
                    <a:pt x="11487" y="17696"/>
                    <a:pt x="11487" y="17696"/>
                  </a:cubicBezTo>
                  <a:cubicBezTo>
                    <a:pt x="11612" y="17696"/>
                    <a:pt x="11736" y="18272"/>
                    <a:pt x="11736" y="18272"/>
                  </a:cubicBezTo>
                  <a:cubicBezTo>
                    <a:pt x="11736" y="18560"/>
                    <a:pt x="11736" y="18848"/>
                    <a:pt x="11612" y="18848"/>
                  </a:cubicBezTo>
                  <a:cubicBezTo>
                    <a:pt x="11487" y="19136"/>
                    <a:pt x="11487" y="19136"/>
                    <a:pt x="11362" y="19424"/>
                  </a:cubicBezTo>
                  <a:cubicBezTo>
                    <a:pt x="11362" y="19424"/>
                    <a:pt x="11237" y="19712"/>
                    <a:pt x="11237" y="19712"/>
                  </a:cubicBezTo>
                  <a:cubicBezTo>
                    <a:pt x="11237" y="20000"/>
                    <a:pt x="11362" y="20288"/>
                    <a:pt x="11362" y="20288"/>
                  </a:cubicBezTo>
                  <a:cubicBezTo>
                    <a:pt x="11487" y="20864"/>
                    <a:pt x="11487" y="20864"/>
                    <a:pt x="11362" y="21152"/>
                  </a:cubicBezTo>
                  <a:cubicBezTo>
                    <a:pt x="11487" y="20864"/>
                    <a:pt x="11487" y="21152"/>
                    <a:pt x="11612" y="21440"/>
                  </a:cubicBezTo>
                  <a:cubicBezTo>
                    <a:pt x="11736" y="21440"/>
                    <a:pt x="11612" y="21440"/>
                    <a:pt x="11612" y="21152"/>
                  </a:cubicBezTo>
                  <a:cubicBezTo>
                    <a:pt x="11736" y="21152"/>
                    <a:pt x="11736" y="21152"/>
                    <a:pt x="11736" y="20864"/>
                  </a:cubicBezTo>
                  <a:cubicBezTo>
                    <a:pt x="11736" y="20864"/>
                    <a:pt x="11861" y="20864"/>
                    <a:pt x="11736" y="20864"/>
                  </a:cubicBezTo>
                  <a:cubicBezTo>
                    <a:pt x="11861" y="20864"/>
                    <a:pt x="11861" y="20864"/>
                    <a:pt x="11861" y="20864"/>
                  </a:cubicBezTo>
                  <a:cubicBezTo>
                    <a:pt x="11861" y="20864"/>
                    <a:pt x="11861" y="20288"/>
                    <a:pt x="11861" y="20000"/>
                  </a:cubicBezTo>
                  <a:cubicBezTo>
                    <a:pt x="11861" y="20000"/>
                    <a:pt x="11861" y="20000"/>
                    <a:pt x="11861" y="20000"/>
                  </a:cubicBezTo>
                  <a:cubicBezTo>
                    <a:pt x="11986" y="20288"/>
                    <a:pt x="12111" y="20288"/>
                    <a:pt x="12236" y="20000"/>
                  </a:cubicBezTo>
                  <a:cubicBezTo>
                    <a:pt x="12236" y="20000"/>
                    <a:pt x="12236" y="19712"/>
                    <a:pt x="12111" y="19712"/>
                  </a:cubicBezTo>
                  <a:cubicBezTo>
                    <a:pt x="12236" y="19712"/>
                    <a:pt x="12111" y="19424"/>
                    <a:pt x="12111" y="19136"/>
                  </a:cubicBezTo>
                  <a:cubicBezTo>
                    <a:pt x="12111" y="18848"/>
                    <a:pt x="12236" y="18560"/>
                    <a:pt x="12236" y="17984"/>
                  </a:cubicBezTo>
                  <a:cubicBezTo>
                    <a:pt x="12361" y="18272"/>
                    <a:pt x="12486" y="18272"/>
                    <a:pt x="12610" y="18272"/>
                  </a:cubicBezTo>
                  <a:cubicBezTo>
                    <a:pt x="12610" y="18560"/>
                    <a:pt x="12610" y="18560"/>
                    <a:pt x="12610" y="18848"/>
                  </a:cubicBezTo>
                  <a:cubicBezTo>
                    <a:pt x="12735" y="18848"/>
                    <a:pt x="12860" y="18560"/>
                    <a:pt x="12860" y="18560"/>
                  </a:cubicBezTo>
                  <a:cubicBezTo>
                    <a:pt x="12985" y="18560"/>
                    <a:pt x="13110" y="18848"/>
                    <a:pt x="13110" y="18848"/>
                  </a:cubicBezTo>
                  <a:cubicBezTo>
                    <a:pt x="13484" y="18560"/>
                    <a:pt x="13734" y="17984"/>
                    <a:pt x="13984" y="17984"/>
                  </a:cubicBezTo>
                  <a:cubicBezTo>
                    <a:pt x="14109" y="17696"/>
                    <a:pt x="14358" y="17984"/>
                    <a:pt x="14483" y="18272"/>
                  </a:cubicBezTo>
                  <a:cubicBezTo>
                    <a:pt x="14608" y="18560"/>
                    <a:pt x="14608" y="18560"/>
                    <a:pt x="14733" y="18560"/>
                  </a:cubicBezTo>
                  <a:cubicBezTo>
                    <a:pt x="14858" y="18560"/>
                    <a:pt x="14983" y="18560"/>
                    <a:pt x="15108" y="18560"/>
                  </a:cubicBezTo>
                  <a:cubicBezTo>
                    <a:pt x="15232" y="18560"/>
                    <a:pt x="15357" y="18560"/>
                    <a:pt x="15482" y="18560"/>
                  </a:cubicBezTo>
                  <a:cubicBezTo>
                    <a:pt x="16106" y="18272"/>
                    <a:pt x="16731" y="17696"/>
                    <a:pt x="17355" y="17408"/>
                  </a:cubicBezTo>
                  <a:cubicBezTo>
                    <a:pt x="17605" y="17408"/>
                    <a:pt x="17979" y="17120"/>
                    <a:pt x="18229" y="17120"/>
                  </a:cubicBezTo>
                  <a:cubicBezTo>
                    <a:pt x="18479" y="16832"/>
                    <a:pt x="18479" y="16832"/>
                    <a:pt x="18603" y="16544"/>
                  </a:cubicBezTo>
                  <a:cubicBezTo>
                    <a:pt x="18603" y="16544"/>
                    <a:pt x="18728" y="16544"/>
                    <a:pt x="18728" y="16544"/>
                  </a:cubicBezTo>
                  <a:cubicBezTo>
                    <a:pt x="18853" y="16832"/>
                    <a:pt x="18853" y="16832"/>
                    <a:pt x="18853" y="17120"/>
                  </a:cubicBezTo>
                  <a:cubicBezTo>
                    <a:pt x="18978" y="17120"/>
                    <a:pt x="19103" y="17120"/>
                    <a:pt x="19103" y="16544"/>
                  </a:cubicBezTo>
                  <a:cubicBezTo>
                    <a:pt x="19228" y="16256"/>
                    <a:pt x="19228" y="16256"/>
                    <a:pt x="19353" y="16256"/>
                  </a:cubicBezTo>
                  <a:cubicBezTo>
                    <a:pt x="19353" y="16256"/>
                    <a:pt x="19477" y="16544"/>
                    <a:pt x="19477" y="16544"/>
                  </a:cubicBezTo>
                  <a:cubicBezTo>
                    <a:pt x="19602" y="16544"/>
                    <a:pt x="19602" y="16256"/>
                    <a:pt x="19727" y="16256"/>
                  </a:cubicBezTo>
                  <a:cubicBezTo>
                    <a:pt x="19727" y="16256"/>
                    <a:pt x="19852" y="16544"/>
                    <a:pt x="19852" y="16544"/>
                  </a:cubicBezTo>
                  <a:cubicBezTo>
                    <a:pt x="19977" y="16544"/>
                    <a:pt x="19977" y="16544"/>
                    <a:pt x="19977" y="16544"/>
                  </a:cubicBezTo>
                  <a:cubicBezTo>
                    <a:pt x="20102" y="16832"/>
                    <a:pt x="20227" y="16832"/>
                    <a:pt x="20351" y="16832"/>
                  </a:cubicBezTo>
                  <a:cubicBezTo>
                    <a:pt x="20476" y="16832"/>
                    <a:pt x="20476" y="16832"/>
                    <a:pt x="20476" y="16832"/>
                  </a:cubicBezTo>
                  <a:cubicBezTo>
                    <a:pt x="20601" y="16832"/>
                    <a:pt x="20601" y="16544"/>
                    <a:pt x="20726" y="16544"/>
                  </a:cubicBezTo>
                  <a:cubicBezTo>
                    <a:pt x="20726" y="16544"/>
                    <a:pt x="20976" y="16544"/>
                    <a:pt x="20976" y="16832"/>
                  </a:cubicBezTo>
                  <a:cubicBezTo>
                    <a:pt x="20976" y="17120"/>
                    <a:pt x="20976" y="17120"/>
                    <a:pt x="20976" y="17120"/>
                  </a:cubicBezTo>
                  <a:cubicBezTo>
                    <a:pt x="20851" y="17120"/>
                    <a:pt x="20976" y="17408"/>
                    <a:pt x="20976" y="17696"/>
                  </a:cubicBezTo>
                  <a:cubicBezTo>
                    <a:pt x="21101" y="17696"/>
                    <a:pt x="21101" y="17408"/>
                    <a:pt x="21225" y="17408"/>
                  </a:cubicBezTo>
                  <a:cubicBezTo>
                    <a:pt x="21225" y="17120"/>
                    <a:pt x="21475" y="16832"/>
                    <a:pt x="21600" y="17120"/>
                  </a:cubicBezTo>
                  <a:cubicBezTo>
                    <a:pt x="21600" y="16832"/>
                    <a:pt x="21600" y="16832"/>
                    <a:pt x="21600" y="16832"/>
                  </a:cubicBezTo>
                  <a:cubicBezTo>
                    <a:pt x="21600" y="16544"/>
                    <a:pt x="21600" y="16544"/>
                    <a:pt x="21600" y="16544"/>
                  </a:cubicBezTo>
                  <a:cubicBezTo>
                    <a:pt x="21600" y="16544"/>
                    <a:pt x="21600" y="16544"/>
                    <a:pt x="21600" y="16256"/>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6" name="Shape 2695"/>
            <p:cNvSpPr/>
            <p:nvPr/>
          </p:nvSpPr>
          <p:spPr>
            <a:xfrm>
              <a:off x="4436444" y="292497"/>
              <a:ext cx="3924335" cy="4714021"/>
            </a:xfrm>
            <a:custGeom>
              <a:avLst/>
              <a:gdLst/>
              <a:ahLst/>
              <a:cxnLst>
                <a:cxn ang="0">
                  <a:pos x="wd2" y="hd2"/>
                </a:cxn>
                <a:cxn ang="5400000">
                  <a:pos x="wd2" y="hd2"/>
                </a:cxn>
                <a:cxn ang="10800000">
                  <a:pos x="wd2" y="hd2"/>
                </a:cxn>
                <a:cxn ang="16200000">
                  <a:pos x="wd2" y="hd2"/>
                </a:cxn>
              </a:cxnLst>
              <a:rect l="0" t="0" r="r" b="b"/>
              <a:pathLst>
                <a:path w="21600" h="21526" extrusionOk="0">
                  <a:moveTo>
                    <a:pt x="269" y="19819"/>
                  </a:moveTo>
                  <a:cubicBezTo>
                    <a:pt x="269" y="19745"/>
                    <a:pt x="269" y="19596"/>
                    <a:pt x="179" y="19596"/>
                  </a:cubicBezTo>
                  <a:cubicBezTo>
                    <a:pt x="179" y="19596"/>
                    <a:pt x="179" y="19670"/>
                    <a:pt x="179" y="19670"/>
                  </a:cubicBezTo>
                  <a:cubicBezTo>
                    <a:pt x="179" y="19745"/>
                    <a:pt x="179" y="19745"/>
                    <a:pt x="269" y="19819"/>
                  </a:cubicBezTo>
                  <a:cubicBezTo>
                    <a:pt x="179" y="19745"/>
                    <a:pt x="179" y="19967"/>
                    <a:pt x="179" y="19967"/>
                  </a:cubicBezTo>
                  <a:cubicBezTo>
                    <a:pt x="269" y="20041"/>
                    <a:pt x="359" y="19819"/>
                    <a:pt x="269" y="19819"/>
                  </a:cubicBezTo>
                  <a:close/>
                  <a:moveTo>
                    <a:pt x="5109" y="12099"/>
                  </a:moveTo>
                  <a:cubicBezTo>
                    <a:pt x="5109" y="12099"/>
                    <a:pt x="5109" y="12099"/>
                    <a:pt x="5109" y="12173"/>
                  </a:cubicBezTo>
                  <a:cubicBezTo>
                    <a:pt x="5198" y="12173"/>
                    <a:pt x="5198" y="12173"/>
                    <a:pt x="5198" y="12173"/>
                  </a:cubicBezTo>
                  <a:cubicBezTo>
                    <a:pt x="5198" y="12173"/>
                    <a:pt x="5288" y="12173"/>
                    <a:pt x="5288" y="12173"/>
                  </a:cubicBezTo>
                  <a:cubicBezTo>
                    <a:pt x="5288" y="12248"/>
                    <a:pt x="5288" y="12248"/>
                    <a:pt x="5378" y="12248"/>
                  </a:cubicBezTo>
                  <a:cubicBezTo>
                    <a:pt x="5378" y="12173"/>
                    <a:pt x="5378" y="12173"/>
                    <a:pt x="5378" y="12173"/>
                  </a:cubicBezTo>
                  <a:cubicBezTo>
                    <a:pt x="5378" y="12099"/>
                    <a:pt x="5288" y="12173"/>
                    <a:pt x="5288" y="12099"/>
                  </a:cubicBezTo>
                  <a:cubicBezTo>
                    <a:pt x="5288" y="12099"/>
                    <a:pt x="5288" y="12099"/>
                    <a:pt x="5198" y="12025"/>
                  </a:cubicBezTo>
                  <a:cubicBezTo>
                    <a:pt x="5198" y="12025"/>
                    <a:pt x="5198" y="12025"/>
                    <a:pt x="5109" y="12025"/>
                  </a:cubicBezTo>
                  <a:cubicBezTo>
                    <a:pt x="5109" y="11951"/>
                    <a:pt x="5019" y="11951"/>
                    <a:pt x="5019" y="12025"/>
                  </a:cubicBezTo>
                  <a:cubicBezTo>
                    <a:pt x="5109" y="12099"/>
                    <a:pt x="5198" y="12025"/>
                    <a:pt x="5198" y="12099"/>
                  </a:cubicBezTo>
                  <a:cubicBezTo>
                    <a:pt x="5198" y="12099"/>
                    <a:pt x="5198" y="12099"/>
                    <a:pt x="5109" y="12099"/>
                  </a:cubicBezTo>
                  <a:close/>
                  <a:moveTo>
                    <a:pt x="6005" y="10986"/>
                  </a:moveTo>
                  <a:cubicBezTo>
                    <a:pt x="6005" y="10986"/>
                    <a:pt x="6005" y="10912"/>
                    <a:pt x="6005" y="10912"/>
                  </a:cubicBezTo>
                  <a:cubicBezTo>
                    <a:pt x="6005" y="10912"/>
                    <a:pt x="6005" y="10912"/>
                    <a:pt x="6005" y="10912"/>
                  </a:cubicBezTo>
                  <a:cubicBezTo>
                    <a:pt x="6005" y="10837"/>
                    <a:pt x="6005" y="10912"/>
                    <a:pt x="6095" y="10837"/>
                  </a:cubicBezTo>
                  <a:cubicBezTo>
                    <a:pt x="6095" y="10837"/>
                    <a:pt x="6184" y="10763"/>
                    <a:pt x="6274" y="10763"/>
                  </a:cubicBezTo>
                  <a:cubicBezTo>
                    <a:pt x="6184" y="10763"/>
                    <a:pt x="6184" y="10615"/>
                    <a:pt x="6184" y="10615"/>
                  </a:cubicBezTo>
                  <a:cubicBezTo>
                    <a:pt x="6184" y="10540"/>
                    <a:pt x="6095" y="10466"/>
                    <a:pt x="6095" y="10466"/>
                  </a:cubicBezTo>
                  <a:cubicBezTo>
                    <a:pt x="6005" y="10466"/>
                    <a:pt x="6005" y="10540"/>
                    <a:pt x="6005" y="10615"/>
                  </a:cubicBezTo>
                  <a:cubicBezTo>
                    <a:pt x="6005" y="10615"/>
                    <a:pt x="6005" y="10615"/>
                    <a:pt x="6005" y="10615"/>
                  </a:cubicBezTo>
                  <a:cubicBezTo>
                    <a:pt x="6005" y="10615"/>
                    <a:pt x="6005" y="10615"/>
                    <a:pt x="6005" y="10615"/>
                  </a:cubicBezTo>
                  <a:cubicBezTo>
                    <a:pt x="6005" y="10615"/>
                    <a:pt x="6095" y="10615"/>
                    <a:pt x="6095" y="10615"/>
                  </a:cubicBezTo>
                  <a:cubicBezTo>
                    <a:pt x="6184" y="10615"/>
                    <a:pt x="5915" y="10763"/>
                    <a:pt x="6005" y="10763"/>
                  </a:cubicBezTo>
                  <a:cubicBezTo>
                    <a:pt x="6005" y="10763"/>
                    <a:pt x="6005" y="10837"/>
                    <a:pt x="6005" y="10837"/>
                  </a:cubicBezTo>
                  <a:cubicBezTo>
                    <a:pt x="5915" y="10763"/>
                    <a:pt x="5915" y="10912"/>
                    <a:pt x="5915" y="10912"/>
                  </a:cubicBezTo>
                  <a:cubicBezTo>
                    <a:pt x="5915" y="10912"/>
                    <a:pt x="5915" y="10986"/>
                    <a:pt x="5915" y="11060"/>
                  </a:cubicBezTo>
                  <a:cubicBezTo>
                    <a:pt x="5915" y="11060"/>
                    <a:pt x="5915" y="10986"/>
                    <a:pt x="6005" y="10986"/>
                  </a:cubicBezTo>
                  <a:close/>
                  <a:moveTo>
                    <a:pt x="6543" y="6532"/>
                  </a:moveTo>
                  <a:cubicBezTo>
                    <a:pt x="6543" y="6458"/>
                    <a:pt x="6722" y="6458"/>
                    <a:pt x="6722" y="6384"/>
                  </a:cubicBezTo>
                  <a:cubicBezTo>
                    <a:pt x="6722" y="6384"/>
                    <a:pt x="6632" y="6310"/>
                    <a:pt x="6632" y="6310"/>
                  </a:cubicBezTo>
                  <a:cubicBezTo>
                    <a:pt x="6632" y="6310"/>
                    <a:pt x="6632" y="6310"/>
                    <a:pt x="6632" y="6310"/>
                  </a:cubicBezTo>
                  <a:cubicBezTo>
                    <a:pt x="6632" y="6310"/>
                    <a:pt x="6722" y="6384"/>
                    <a:pt x="6722" y="6310"/>
                  </a:cubicBezTo>
                  <a:cubicBezTo>
                    <a:pt x="6812" y="6310"/>
                    <a:pt x="6722" y="6235"/>
                    <a:pt x="6722" y="6161"/>
                  </a:cubicBezTo>
                  <a:cubicBezTo>
                    <a:pt x="6722" y="6235"/>
                    <a:pt x="6722" y="6235"/>
                    <a:pt x="6722" y="6161"/>
                  </a:cubicBezTo>
                  <a:cubicBezTo>
                    <a:pt x="6722" y="6161"/>
                    <a:pt x="6722" y="6161"/>
                    <a:pt x="6812" y="6161"/>
                  </a:cubicBezTo>
                  <a:cubicBezTo>
                    <a:pt x="6812" y="6161"/>
                    <a:pt x="6722" y="6161"/>
                    <a:pt x="6722" y="6161"/>
                  </a:cubicBezTo>
                  <a:cubicBezTo>
                    <a:pt x="6812" y="6087"/>
                    <a:pt x="6812" y="6087"/>
                    <a:pt x="6722" y="6013"/>
                  </a:cubicBezTo>
                  <a:cubicBezTo>
                    <a:pt x="6722" y="6087"/>
                    <a:pt x="6722" y="6087"/>
                    <a:pt x="6722" y="6161"/>
                  </a:cubicBezTo>
                  <a:cubicBezTo>
                    <a:pt x="6632" y="6161"/>
                    <a:pt x="6632" y="6235"/>
                    <a:pt x="6632" y="6310"/>
                  </a:cubicBezTo>
                  <a:cubicBezTo>
                    <a:pt x="6543" y="6384"/>
                    <a:pt x="6543" y="6458"/>
                    <a:pt x="6453" y="6606"/>
                  </a:cubicBezTo>
                  <a:cubicBezTo>
                    <a:pt x="6543" y="6606"/>
                    <a:pt x="6543" y="6532"/>
                    <a:pt x="6543" y="6532"/>
                  </a:cubicBezTo>
                  <a:close/>
                  <a:moveTo>
                    <a:pt x="7080" y="6087"/>
                  </a:moveTo>
                  <a:cubicBezTo>
                    <a:pt x="7080" y="6087"/>
                    <a:pt x="7080" y="6161"/>
                    <a:pt x="7080" y="6161"/>
                  </a:cubicBezTo>
                  <a:cubicBezTo>
                    <a:pt x="7080" y="6161"/>
                    <a:pt x="7080" y="6087"/>
                    <a:pt x="7080" y="6087"/>
                  </a:cubicBezTo>
                  <a:cubicBezTo>
                    <a:pt x="7170" y="6087"/>
                    <a:pt x="7080" y="6013"/>
                    <a:pt x="7080" y="6013"/>
                  </a:cubicBezTo>
                  <a:cubicBezTo>
                    <a:pt x="7170" y="5938"/>
                    <a:pt x="7170" y="6087"/>
                    <a:pt x="7170" y="6087"/>
                  </a:cubicBezTo>
                  <a:cubicBezTo>
                    <a:pt x="7260" y="6087"/>
                    <a:pt x="7260" y="6087"/>
                    <a:pt x="7260" y="6013"/>
                  </a:cubicBezTo>
                  <a:cubicBezTo>
                    <a:pt x="7260" y="5938"/>
                    <a:pt x="7260" y="6013"/>
                    <a:pt x="7260" y="6013"/>
                  </a:cubicBezTo>
                  <a:cubicBezTo>
                    <a:pt x="7439" y="6013"/>
                    <a:pt x="7349" y="5938"/>
                    <a:pt x="7349" y="5938"/>
                  </a:cubicBezTo>
                  <a:cubicBezTo>
                    <a:pt x="7349" y="5938"/>
                    <a:pt x="7349" y="5938"/>
                    <a:pt x="7439" y="5864"/>
                  </a:cubicBezTo>
                  <a:cubicBezTo>
                    <a:pt x="7439" y="5938"/>
                    <a:pt x="7439" y="5938"/>
                    <a:pt x="7439" y="5938"/>
                  </a:cubicBezTo>
                  <a:cubicBezTo>
                    <a:pt x="7439" y="5864"/>
                    <a:pt x="7529" y="5938"/>
                    <a:pt x="7529" y="5864"/>
                  </a:cubicBezTo>
                  <a:cubicBezTo>
                    <a:pt x="7529" y="5864"/>
                    <a:pt x="7618" y="5864"/>
                    <a:pt x="7618" y="5790"/>
                  </a:cubicBezTo>
                  <a:cubicBezTo>
                    <a:pt x="7618" y="5790"/>
                    <a:pt x="7618" y="5790"/>
                    <a:pt x="7618" y="5716"/>
                  </a:cubicBezTo>
                  <a:cubicBezTo>
                    <a:pt x="7529" y="5716"/>
                    <a:pt x="7529" y="5716"/>
                    <a:pt x="7529" y="5716"/>
                  </a:cubicBezTo>
                  <a:cubicBezTo>
                    <a:pt x="7439" y="5716"/>
                    <a:pt x="7529" y="5641"/>
                    <a:pt x="7439" y="5641"/>
                  </a:cubicBezTo>
                  <a:cubicBezTo>
                    <a:pt x="7349" y="5567"/>
                    <a:pt x="7349" y="5716"/>
                    <a:pt x="7349" y="5716"/>
                  </a:cubicBezTo>
                  <a:cubicBezTo>
                    <a:pt x="7349" y="5716"/>
                    <a:pt x="7260" y="5716"/>
                    <a:pt x="7260" y="5716"/>
                  </a:cubicBezTo>
                  <a:cubicBezTo>
                    <a:pt x="7260" y="5716"/>
                    <a:pt x="7260" y="5716"/>
                    <a:pt x="7260" y="5716"/>
                  </a:cubicBezTo>
                  <a:cubicBezTo>
                    <a:pt x="7260" y="5716"/>
                    <a:pt x="7260" y="5716"/>
                    <a:pt x="7260" y="5716"/>
                  </a:cubicBezTo>
                  <a:cubicBezTo>
                    <a:pt x="7170" y="5716"/>
                    <a:pt x="7170" y="5716"/>
                    <a:pt x="7080" y="5790"/>
                  </a:cubicBezTo>
                  <a:cubicBezTo>
                    <a:pt x="7080" y="5790"/>
                    <a:pt x="7170" y="5790"/>
                    <a:pt x="7170" y="5790"/>
                  </a:cubicBezTo>
                  <a:cubicBezTo>
                    <a:pt x="7170" y="5864"/>
                    <a:pt x="7080" y="5864"/>
                    <a:pt x="7080" y="5864"/>
                  </a:cubicBezTo>
                  <a:cubicBezTo>
                    <a:pt x="7080" y="5864"/>
                    <a:pt x="7080" y="5938"/>
                    <a:pt x="7080" y="5938"/>
                  </a:cubicBezTo>
                  <a:cubicBezTo>
                    <a:pt x="7080" y="5938"/>
                    <a:pt x="7080" y="5938"/>
                    <a:pt x="7080" y="5938"/>
                  </a:cubicBezTo>
                  <a:cubicBezTo>
                    <a:pt x="7080" y="5938"/>
                    <a:pt x="7080" y="5938"/>
                    <a:pt x="7080" y="5938"/>
                  </a:cubicBezTo>
                  <a:cubicBezTo>
                    <a:pt x="7080" y="5938"/>
                    <a:pt x="7080" y="5938"/>
                    <a:pt x="7080" y="6013"/>
                  </a:cubicBezTo>
                  <a:cubicBezTo>
                    <a:pt x="7080" y="5938"/>
                    <a:pt x="7080" y="5938"/>
                    <a:pt x="7170" y="5938"/>
                  </a:cubicBezTo>
                  <a:cubicBezTo>
                    <a:pt x="7080" y="6013"/>
                    <a:pt x="7080" y="6013"/>
                    <a:pt x="7080" y="6087"/>
                  </a:cubicBezTo>
                  <a:close/>
                  <a:moveTo>
                    <a:pt x="7708" y="5790"/>
                  </a:moveTo>
                  <a:cubicBezTo>
                    <a:pt x="7708" y="5790"/>
                    <a:pt x="7798" y="5790"/>
                    <a:pt x="7798" y="5790"/>
                  </a:cubicBezTo>
                  <a:cubicBezTo>
                    <a:pt x="7708" y="5790"/>
                    <a:pt x="7708" y="5790"/>
                    <a:pt x="7618" y="5864"/>
                  </a:cubicBezTo>
                  <a:cubicBezTo>
                    <a:pt x="7618" y="5864"/>
                    <a:pt x="7708" y="5938"/>
                    <a:pt x="7618" y="5938"/>
                  </a:cubicBezTo>
                  <a:cubicBezTo>
                    <a:pt x="7708" y="5938"/>
                    <a:pt x="7798" y="5938"/>
                    <a:pt x="7798" y="5864"/>
                  </a:cubicBezTo>
                  <a:cubicBezTo>
                    <a:pt x="7798" y="5938"/>
                    <a:pt x="7977" y="5790"/>
                    <a:pt x="8066" y="5790"/>
                  </a:cubicBezTo>
                  <a:cubicBezTo>
                    <a:pt x="7977" y="5716"/>
                    <a:pt x="8066" y="5716"/>
                    <a:pt x="8066" y="5716"/>
                  </a:cubicBezTo>
                  <a:cubicBezTo>
                    <a:pt x="8066" y="5641"/>
                    <a:pt x="8066" y="5567"/>
                    <a:pt x="8156" y="5641"/>
                  </a:cubicBezTo>
                  <a:cubicBezTo>
                    <a:pt x="8156" y="5716"/>
                    <a:pt x="8066" y="5790"/>
                    <a:pt x="8156" y="5716"/>
                  </a:cubicBezTo>
                  <a:cubicBezTo>
                    <a:pt x="8156" y="5716"/>
                    <a:pt x="8335" y="5641"/>
                    <a:pt x="8246" y="5567"/>
                  </a:cubicBezTo>
                  <a:cubicBezTo>
                    <a:pt x="8335" y="5567"/>
                    <a:pt x="8335" y="5567"/>
                    <a:pt x="8335" y="5493"/>
                  </a:cubicBezTo>
                  <a:cubicBezTo>
                    <a:pt x="8335" y="5567"/>
                    <a:pt x="8335" y="5567"/>
                    <a:pt x="8335" y="5567"/>
                  </a:cubicBezTo>
                  <a:cubicBezTo>
                    <a:pt x="8425" y="5567"/>
                    <a:pt x="8425" y="5419"/>
                    <a:pt x="8425" y="5419"/>
                  </a:cubicBezTo>
                  <a:cubicBezTo>
                    <a:pt x="8425" y="5419"/>
                    <a:pt x="8425" y="5419"/>
                    <a:pt x="8425" y="5419"/>
                  </a:cubicBezTo>
                  <a:cubicBezTo>
                    <a:pt x="8335" y="5419"/>
                    <a:pt x="8335" y="5419"/>
                    <a:pt x="8335" y="5419"/>
                  </a:cubicBezTo>
                  <a:cubicBezTo>
                    <a:pt x="8335" y="5419"/>
                    <a:pt x="8246" y="5419"/>
                    <a:pt x="8246" y="5419"/>
                  </a:cubicBezTo>
                  <a:cubicBezTo>
                    <a:pt x="8246" y="5419"/>
                    <a:pt x="8246" y="5493"/>
                    <a:pt x="8246" y="5493"/>
                  </a:cubicBezTo>
                  <a:cubicBezTo>
                    <a:pt x="8246" y="5567"/>
                    <a:pt x="8156" y="5567"/>
                    <a:pt x="8156" y="5567"/>
                  </a:cubicBezTo>
                  <a:cubicBezTo>
                    <a:pt x="8156" y="5567"/>
                    <a:pt x="8246" y="5493"/>
                    <a:pt x="8156" y="5419"/>
                  </a:cubicBezTo>
                  <a:cubicBezTo>
                    <a:pt x="8066" y="5419"/>
                    <a:pt x="8066" y="5493"/>
                    <a:pt x="8066" y="5567"/>
                  </a:cubicBezTo>
                  <a:cubicBezTo>
                    <a:pt x="8066" y="5493"/>
                    <a:pt x="8066" y="5419"/>
                    <a:pt x="7977" y="5419"/>
                  </a:cubicBezTo>
                  <a:cubicBezTo>
                    <a:pt x="7887" y="5419"/>
                    <a:pt x="7977" y="5493"/>
                    <a:pt x="7977" y="5567"/>
                  </a:cubicBezTo>
                  <a:cubicBezTo>
                    <a:pt x="7887" y="5493"/>
                    <a:pt x="7887" y="5493"/>
                    <a:pt x="7798" y="5567"/>
                  </a:cubicBezTo>
                  <a:cubicBezTo>
                    <a:pt x="7887" y="5567"/>
                    <a:pt x="7887" y="5567"/>
                    <a:pt x="7887" y="5641"/>
                  </a:cubicBezTo>
                  <a:cubicBezTo>
                    <a:pt x="7887" y="5567"/>
                    <a:pt x="7887" y="5567"/>
                    <a:pt x="7887" y="5567"/>
                  </a:cubicBezTo>
                  <a:cubicBezTo>
                    <a:pt x="7887" y="5641"/>
                    <a:pt x="7887" y="5716"/>
                    <a:pt x="7887" y="5641"/>
                  </a:cubicBezTo>
                  <a:cubicBezTo>
                    <a:pt x="7887" y="5641"/>
                    <a:pt x="7798" y="5716"/>
                    <a:pt x="7887" y="5716"/>
                  </a:cubicBezTo>
                  <a:cubicBezTo>
                    <a:pt x="7798" y="5716"/>
                    <a:pt x="7798" y="5641"/>
                    <a:pt x="7798" y="5641"/>
                  </a:cubicBezTo>
                  <a:cubicBezTo>
                    <a:pt x="7708" y="5641"/>
                    <a:pt x="7798" y="5716"/>
                    <a:pt x="7798" y="5716"/>
                  </a:cubicBezTo>
                  <a:cubicBezTo>
                    <a:pt x="7708" y="5716"/>
                    <a:pt x="7708" y="5790"/>
                    <a:pt x="7708" y="5790"/>
                  </a:cubicBezTo>
                  <a:close/>
                  <a:moveTo>
                    <a:pt x="8694" y="5196"/>
                  </a:moveTo>
                  <a:cubicBezTo>
                    <a:pt x="8694" y="5196"/>
                    <a:pt x="8694" y="5196"/>
                    <a:pt x="8694" y="5196"/>
                  </a:cubicBezTo>
                  <a:cubicBezTo>
                    <a:pt x="8694" y="5196"/>
                    <a:pt x="8694" y="5122"/>
                    <a:pt x="8604" y="5122"/>
                  </a:cubicBezTo>
                  <a:cubicBezTo>
                    <a:pt x="8604" y="5196"/>
                    <a:pt x="8515" y="5196"/>
                    <a:pt x="8515" y="5196"/>
                  </a:cubicBezTo>
                  <a:cubicBezTo>
                    <a:pt x="8515" y="5196"/>
                    <a:pt x="8515" y="5196"/>
                    <a:pt x="8515" y="5270"/>
                  </a:cubicBezTo>
                  <a:cubicBezTo>
                    <a:pt x="8604" y="5270"/>
                    <a:pt x="8515" y="5345"/>
                    <a:pt x="8604" y="5345"/>
                  </a:cubicBezTo>
                  <a:cubicBezTo>
                    <a:pt x="8515" y="5270"/>
                    <a:pt x="8515" y="5345"/>
                    <a:pt x="8604" y="5345"/>
                  </a:cubicBezTo>
                  <a:cubicBezTo>
                    <a:pt x="8515" y="5345"/>
                    <a:pt x="8425" y="5419"/>
                    <a:pt x="8425" y="5493"/>
                  </a:cubicBezTo>
                  <a:cubicBezTo>
                    <a:pt x="8425" y="5567"/>
                    <a:pt x="8335" y="5641"/>
                    <a:pt x="8335" y="5716"/>
                  </a:cubicBezTo>
                  <a:cubicBezTo>
                    <a:pt x="8335" y="5790"/>
                    <a:pt x="8335" y="5716"/>
                    <a:pt x="8425" y="5716"/>
                  </a:cubicBezTo>
                  <a:cubicBezTo>
                    <a:pt x="8425" y="5641"/>
                    <a:pt x="8604" y="5567"/>
                    <a:pt x="8515" y="5567"/>
                  </a:cubicBezTo>
                  <a:cubicBezTo>
                    <a:pt x="8515" y="5493"/>
                    <a:pt x="8604" y="5493"/>
                    <a:pt x="8604" y="5419"/>
                  </a:cubicBezTo>
                  <a:cubicBezTo>
                    <a:pt x="8694" y="5493"/>
                    <a:pt x="8783" y="5419"/>
                    <a:pt x="8783" y="5345"/>
                  </a:cubicBezTo>
                  <a:cubicBezTo>
                    <a:pt x="8783" y="5345"/>
                    <a:pt x="8783" y="5270"/>
                    <a:pt x="8783" y="5345"/>
                  </a:cubicBezTo>
                  <a:cubicBezTo>
                    <a:pt x="8783" y="5345"/>
                    <a:pt x="8783" y="5345"/>
                    <a:pt x="8783" y="5419"/>
                  </a:cubicBezTo>
                  <a:cubicBezTo>
                    <a:pt x="8783" y="5419"/>
                    <a:pt x="8783" y="5419"/>
                    <a:pt x="8694" y="5493"/>
                  </a:cubicBezTo>
                  <a:cubicBezTo>
                    <a:pt x="8694" y="5493"/>
                    <a:pt x="8604" y="5567"/>
                    <a:pt x="8604" y="5567"/>
                  </a:cubicBezTo>
                  <a:cubicBezTo>
                    <a:pt x="8604" y="5641"/>
                    <a:pt x="8694" y="5567"/>
                    <a:pt x="8783" y="5641"/>
                  </a:cubicBezTo>
                  <a:cubicBezTo>
                    <a:pt x="8783" y="5641"/>
                    <a:pt x="8873" y="5641"/>
                    <a:pt x="8783" y="5641"/>
                  </a:cubicBezTo>
                  <a:cubicBezTo>
                    <a:pt x="8873" y="5716"/>
                    <a:pt x="8873" y="5641"/>
                    <a:pt x="8873" y="5567"/>
                  </a:cubicBezTo>
                  <a:cubicBezTo>
                    <a:pt x="8873" y="5567"/>
                    <a:pt x="8873" y="5567"/>
                    <a:pt x="8873" y="5567"/>
                  </a:cubicBezTo>
                  <a:cubicBezTo>
                    <a:pt x="8873" y="5567"/>
                    <a:pt x="8873" y="5567"/>
                    <a:pt x="8963" y="5567"/>
                  </a:cubicBezTo>
                  <a:cubicBezTo>
                    <a:pt x="8873" y="5493"/>
                    <a:pt x="8963" y="5493"/>
                    <a:pt x="8963" y="5419"/>
                  </a:cubicBezTo>
                  <a:cubicBezTo>
                    <a:pt x="8963" y="5493"/>
                    <a:pt x="8963" y="5493"/>
                    <a:pt x="8963" y="5493"/>
                  </a:cubicBezTo>
                  <a:cubicBezTo>
                    <a:pt x="8963" y="5493"/>
                    <a:pt x="8963" y="5419"/>
                    <a:pt x="8963" y="5419"/>
                  </a:cubicBezTo>
                  <a:cubicBezTo>
                    <a:pt x="8963" y="5419"/>
                    <a:pt x="8963" y="5419"/>
                    <a:pt x="8963" y="5419"/>
                  </a:cubicBezTo>
                  <a:cubicBezTo>
                    <a:pt x="9052" y="5419"/>
                    <a:pt x="9052" y="5345"/>
                    <a:pt x="9052" y="5345"/>
                  </a:cubicBezTo>
                  <a:cubicBezTo>
                    <a:pt x="9052" y="5419"/>
                    <a:pt x="9052" y="5493"/>
                    <a:pt x="9052" y="5567"/>
                  </a:cubicBezTo>
                  <a:cubicBezTo>
                    <a:pt x="9142" y="5567"/>
                    <a:pt x="9232" y="5270"/>
                    <a:pt x="9232" y="5196"/>
                  </a:cubicBezTo>
                  <a:cubicBezTo>
                    <a:pt x="9321" y="5270"/>
                    <a:pt x="9321" y="5270"/>
                    <a:pt x="9321" y="5196"/>
                  </a:cubicBezTo>
                  <a:cubicBezTo>
                    <a:pt x="9411" y="5196"/>
                    <a:pt x="9411" y="5196"/>
                    <a:pt x="9500" y="5196"/>
                  </a:cubicBezTo>
                  <a:cubicBezTo>
                    <a:pt x="9500" y="5196"/>
                    <a:pt x="9500" y="5196"/>
                    <a:pt x="9590" y="5196"/>
                  </a:cubicBezTo>
                  <a:cubicBezTo>
                    <a:pt x="9590" y="5196"/>
                    <a:pt x="9590" y="5122"/>
                    <a:pt x="9590" y="5122"/>
                  </a:cubicBezTo>
                  <a:cubicBezTo>
                    <a:pt x="9590" y="5048"/>
                    <a:pt x="9590" y="4973"/>
                    <a:pt x="9590" y="4973"/>
                  </a:cubicBezTo>
                  <a:cubicBezTo>
                    <a:pt x="9590" y="4973"/>
                    <a:pt x="9590" y="4899"/>
                    <a:pt x="9590" y="4973"/>
                  </a:cubicBezTo>
                  <a:cubicBezTo>
                    <a:pt x="9590" y="4899"/>
                    <a:pt x="9590" y="4899"/>
                    <a:pt x="9590" y="4899"/>
                  </a:cubicBezTo>
                  <a:cubicBezTo>
                    <a:pt x="9590" y="4899"/>
                    <a:pt x="9590" y="4899"/>
                    <a:pt x="9590" y="4899"/>
                  </a:cubicBezTo>
                  <a:cubicBezTo>
                    <a:pt x="9590" y="4825"/>
                    <a:pt x="9590" y="4751"/>
                    <a:pt x="9590" y="4751"/>
                  </a:cubicBezTo>
                  <a:cubicBezTo>
                    <a:pt x="9590" y="4751"/>
                    <a:pt x="9590" y="4677"/>
                    <a:pt x="9590" y="4677"/>
                  </a:cubicBezTo>
                  <a:cubicBezTo>
                    <a:pt x="9590" y="4677"/>
                    <a:pt x="9500" y="4751"/>
                    <a:pt x="9500" y="4677"/>
                  </a:cubicBezTo>
                  <a:cubicBezTo>
                    <a:pt x="9500" y="4677"/>
                    <a:pt x="9500" y="4677"/>
                    <a:pt x="9500" y="4677"/>
                  </a:cubicBezTo>
                  <a:cubicBezTo>
                    <a:pt x="9500" y="4602"/>
                    <a:pt x="9411" y="4602"/>
                    <a:pt x="9411" y="4602"/>
                  </a:cubicBezTo>
                  <a:cubicBezTo>
                    <a:pt x="9411" y="4602"/>
                    <a:pt x="9411" y="4528"/>
                    <a:pt x="9321" y="4528"/>
                  </a:cubicBezTo>
                  <a:cubicBezTo>
                    <a:pt x="9321" y="4602"/>
                    <a:pt x="9411" y="4677"/>
                    <a:pt x="9411" y="4677"/>
                  </a:cubicBezTo>
                  <a:cubicBezTo>
                    <a:pt x="9321" y="4677"/>
                    <a:pt x="9321" y="4602"/>
                    <a:pt x="9321" y="4602"/>
                  </a:cubicBezTo>
                  <a:cubicBezTo>
                    <a:pt x="9232" y="4602"/>
                    <a:pt x="9232" y="4677"/>
                    <a:pt x="9232" y="4751"/>
                  </a:cubicBezTo>
                  <a:cubicBezTo>
                    <a:pt x="9232" y="4825"/>
                    <a:pt x="9321" y="4825"/>
                    <a:pt x="9321" y="4825"/>
                  </a:cubicBezTo>
                  <a:cubicBezTo>
                    <a:pt x="9321" y="4825"/>
                    <a:pt x="9232" y="4825"/>
                    <a:pt x="9142" y="4899"/>
                  </a:cubicBezTo>
                  <a:cubicBezTo>
                    <a:pt x="9142" y="4973"/>
                    <a:pt x="9232" y="4973"/>
                    <a:pt x="9232" y="5048"/>
                  </a:cubicBezTo>
                  <a:cubicBezTo>
                    <a:pt x="9232" y="5048"/>
                    <a:pt x="9232" y="4973"/>
                    <a:pt x="9142" y="4973"/>
                  </a:cubicBezTo>
                  <a:cubicBezTo>
                    <a:pt x="9142" y="4973"/>
                    <a:pt x="9052" y="5048"/>
                    <a:pt x="9052" y="5048"/>
                  </a:cubicBezTo>
                  <a:cubicBezTo>
                    <a:pt x="8963" y="5122"/>
                    <a:pt x="9052" y="5196"/>
                    <a:pt x="8963" y="5270"/>
                  </a:cubicBezTo>
                  <a:cubicBezTo>
                    <a:pt x="8963" y="5196"/>
                    <a:pt x="8963" y="5122"/>
                    <a:pt x="8963" y="5048"/>
                  </a:cubicBezTo>
                  <a:cubicBezTo>
                    <a:pt x="8963" y="5048"/>
                    <a:pt x="9052" y="4973"/>
                    <a:pt x="9142" y="4973"/>
                  </a:cubicBezTo>
                  <a:cubicBezTo>
                    <a:pt x="9142" y="4899"/>
                    <a:pt x="9142" y="4751"/>
                    <a:pt x="9142" y="4751"/>
                  </a:cubicBezTo>
                  <a:cubicBezTo>
                    <a:pt x="9052" y="4751"/>
                    <a:pt x="9052" y="4825"/>
                    <a:pt x="9052" y="4825"/>
                  </a:cubicBezTo>
                  <a:cubicBezTo>
                    <a:pt x="9052" y="4825"/>
                    <a:pt x="9052" y="4825"/>
                    <a:pt x="8963" y="4825"/>
                  </a:cubicBezTo>
                  <a:cubicBezTo>
                    <a:pt x="9052" y="4825"/>
                    <a:pt x="9052" y="4751"/>
                    <a:pt x="9052" y="4677"/>
                  </a:cubicBezTo>
                  <a:cubicBezTo>
                    <a:pt x="9052" y="4602"/>
                    <a:pt x="9142" y="4528"/>
                    <a:pt x="9052" y="4454"/>
                  </a:cubicBezTo>
                  <a:cubicBezTo>
                    <a:pt x="9052" y="4454"/>
                    <a:pt x="9052" y="4454"/>
                    <a:pt x="9052" y="4454"/>
                  </a:cubicBezTo>
                  <a:cubicBezTo>
                    <a:pt x="9052" y="4454"/>
                    <a:pt x="8963" y="4454"/>
                    <a:pt x="8963" y="4454"/>
                  </a:cubicBezTo>
                  <a:cubicBezTo>
                    <a:pt x="8963" y="4454"/>
                    <a:pt x="8963" y="4454"/>
                    <a:pt x="8873" y="4454"/>
                  </a:cubicBezTo>
                  <a:cubicBezTo>
                    <a:pt x="8873" y="4454"/>
                    <a:pt x="8783" y="4528"/>
                    <a:pt x="8873" y="4602"/>
                  </a:cubicBezTo>
                  <a:cubicBezTo>
                    <a:pt x="8783" y="4602"/>
                    <a:pt x="8783" y="4677"/>
                    <a:pt x="8873" y="4677"/>
                  </a:cubicBezTo>
                  <a:cubicBezTo>
                    <a:pt x="8783" y="4677"/>
                    <a:pt x="8783" y="4677"/>
                    <a:pt x="8783" y="4677"/>
                  </a:cubicBezTo>
                  <a:cubicBezTo>
                    <a:pt x="8694" y="4677"/>
                    <a:pt x="8783" y="4751"/>
                    <a:pt x="8694" y="4751"/>
                  </a:cubicBezTo>
                  <a:cubicBezTo>
                    <a:pt x="8694" y="4751"/>
                    <a:pt x="8694" y="4825"/>
                    <a:pt x="8783" y="4825"/>
                  </a:cubicBezTo>
                  <a:cubicBezTo>
                    <a:pt x="8783" y="4825"/>
                    <a:pt x="8873" y="4825"/>
                    <a:pt x="8873" y="4825"/>
                  </a:cubicBezTo>
                  <a:cubicBezTo>
                    <a:pt x="8873" y="4899"/>
                    <a:pt x="8873" y="4899"/>
                    <a:pt x="8873" y="4899"/>
                  </a:cubicBezTo>
                  <a:cubicBezTo>
                    <a:pt x="8783" y="4825"/>
                    <a:pt x="8783" y="4899"/>
                    <a:pt x="8694" y="4899"/>
                  </a:cubicBezTo>
                  <a:cubicBezTo>
                    <a:pt x="8694" y="4899"/>
                    <a:pt x="8694" y="4973"/>
                    <a:pt x="8694" y="5048"/>
                  </a:cubicBezTo>
                  <a:cubicBezTo>
                    <a:pt x="8783" y="5048"/>
                    <a:pt x="8783" y="5048"/>
                    <a:pt x="8873" y="5122"/>
                  </a:cubicBezTo>
                  <a:cubicBezTo>
                    <a:pt x="8783" y="5122"/>
                    <a:pt x="8783" y="5122"/>
                    <a:pt x="8783" y="5122"/>
                  </a:cubicBezTo>
                  <a:cubicBezTo>
                    <a:pt x="8783" y="5122"/>
                    <a:pt x="8783" y="5048"/>
                    <a:pt x="8783" y="5048"/>
                  </a:cubicBezTo>
                  <a:cubicBezTo>
                    <a:pt x="8783" y="5048"/>
                    <a:pt x="8694" y="5048"/>
                    <a:pt x="8694" y="5048"/>
                  </a:cubicBezTo>
                  <a:cubicBezTo>
                    <a:pt x="8694" y="5122"/>
                    <a:pt x="8694" y="5122"/>
                    <a:pt x="8694" y="5122"/>
                  </a:cubicBezTo>
                  <a:cubicBezTo>
                    <a:pt x="8694" y="5122"/>
                    <a:pt x="8694" y="5122"/>
                    <a:pt x="8694" y="5122"/>
                  </a:cubicBezTo>
                  <a:cubicBezTo>
                    <a:pt x="8694" y="5122"/>
                    <a:pt x="8694" y="5122"/>
                    <a:pt x="8694" y="5196"/>
                  </a:cubicBezTo>
                  <a:close/>
                  <a:moveTo>
                    <a:pt x="7798" y="4973"/>
                  </a:moveTo>
                  <a:cubicBezTo>
                    <a:pt x="7798" y="4973"/>
                    <a:pt x="7798" y="4973"/>
                    <a:pt x="7887" y="4973"/>
                  </a:cubicBezTo>
                  <a:cubicBezTo>
                    <a:pt x="7887" y="5048"/>
                    <a:pt x="7798" y="5122"/>
                    <a:pt x="7977" y="5122"/>
                  </a:cubicBezTo>
                  <a:cubicBezTo>
                    <a:pt x="7977" y="5122"/>
                    <a:pt x="7977" y="5048"/>
                    <a:pt x="7977" y="5048"/>
                  </a:cubicBezTo>
                  <a:cubicBezTo>
                    <a:pt x="8066" y="5048"/>
                    <a:pt x="8066" y="4973"/>
                    <a:pt x="8066" y="4899"/>
                  </a:cubicBezTo>
                  <a:cubicBezTo>
                    <a:pt x="8156" y="5048"/>
                    <a:pt x="8156" y="4973"/>
                    <a:pt x="8156" y="4899"/>
                  </a:cubicBezTo>
                  <a:cubicBezTo>
                    <a:pt x="8156" y="4899"/>
                    <a:pt x="8156" y="4973"/>
                    <a:pt x="8156" y="4973"/>
                  </a:cubicBezTo>
                  <a:cubicBezTo>
                    <a:pt x="8156" y="4973"/>
                    <a:pt x="8246" y="4973"/>
                    <a:pt x="8246" y="4973"/>
                  </a:cubicBezTo>
                  <a:cubicBezTo>
                    <a:pt x="8246" y="4973"/>
                    <a:pt x="8246" y="4899"/>
                    <a:pt x="8335" y="4899"/>
                  </a:cubicBezTo>
                  <a:cubicBezTo>
                    <a:pt x="8246" y="4973"/>
                    <a:pt x="8515" y="4825"/>
                    <a:pt x="8335" y="4825"/>
                  </a:cubicBezTo>
                  <a:cubicBezTo>
                    <a:pt x="8425" y="4751"/>
                    <a:pt x="8425" y="4825"/>
                    <a:pt x="8425" y="4899"/>
                  </a:cubicBezTo>
                  <a:cubicBezTo>
                    <a:pt x="8425" y="4899"/>
                    <a:pt x="8425" y="4899"/>
                    <a:pt x="8425" y="4973"/>
                  </a:cubicBezTo>
                  <a:cubicBezTo>
                    <a:pt x="8425" y="4899"/>
                    <a:pt x="8335" y="4973"/>
                    <a:pt x="8335" y="4973"/>
                  </a:cubicBezTo>
                  <a:cubicBezTo>
                    <a:pt x="8335" y="4973"/>
                    <a:pt x="8246" y="4973"/>
                    <a:pt x="8246" y="5048"/>
                  </a:cubicBezTo>
                  <a:cubicBezTo>
                    <a:pt x="8156" y="5048"/>
                    <a:pt x="8156" y="5122"/>
                    <a:pt x="8246" y="5122"/>
                  </a:cubicBezTo>
                  <a:cubicBezTo>
                    <a:pt x="8156" y="5196"/>
                    <a:pt x="8335" y="5196"/>
                    <a:pt x="8335" y="5122"/>
                  </a:cubicBezTo>
                  <a:cubicBezTo>
                    <a:pt x="8425" y="5122"/>
                    <a:pt x="8515" y="5122"/>
                    <a:pt x="8515" y="5048"/>
                  </a:cubicBezTo>
                  <a:cubicBezTo>
                    <a:pt x="8604" y="4973"/>
                    <a:pt x="8694" y="4899"/>
                    <a:pt x="8515" y="4825"/>
                  </a:cubicBezTo>
                  <a:cubicBezTo>
                    <a:pt x="8604" y="4751"/>
                    <a:pt x="8515" y="4751"/>
                    <a:pt x="8515" y="4751"/>
                  </a:cubicBezTo>
                  <a:cubicBezTo>
                    <a:pt x="8515" y="4751"/>
                    <a:pt x="8604" y="4751"/>
                    <a:pt x="8604" y="4751"/>
                  </a:cubicBezTo>
                  <a:cubicBezTo>
                    <a:pt x="8604" y="4751"/>
                    <a:pt x="8604" y="4751"/>
                    <a:pt x="8604" y="4751"/>
                  </a:cubicBezTo>
                  <a:cubicBezTo>
                    <a:pt x="8604" y="4677"/>
                    <a:pt x="8604" y="4677"/>
                    <a:pt x="8604" y="4677"/>
                  </a:cubicBezTo>
                  <a:cubicBezTo>
                    <a:pt x="8604" y="4677"/>
                    <a:pt x="8604" y="4602"/>
                    <a:pt x="8604" y="4602"/>
                  </a:cubicBezTo>
                  <a:cubicBezTo>
                    <a:pt x="8604" y="4602"/>
                    <a:pt x="8515" y="4677"/>
                    <a:pt x="8515" y="4677"/>
                  </a:cubicBezTo>
                  <a:cubicBezTo>
                    <a:pt x="8515" y="4677"/>
                    <a:pt x="8604" y="4528"/>
                    <a:pt x="8515" y="4528"/>
                  </a:cubicBezTo>
                  <a:cubicBezTo>
                    <a:pt x="8515" y="4528"/>
                    <a:pt x="8515" y="4602"/>
                    <a:pt x="8515" y="4602"/>
                  </a:cubicBezTo>
                  <a:cubicBezTo>
                    <a:pt x="8425" y="4602"/>
                    <a:pt x="8515" y="4528"/>
                    <a:pt x="8515" y="4528"/>
                  </a:cubicBezTo>
                  <a:cubicBezTo>
                    <a:pt x="8515" y="4528"/>
                    <a:pt x="8515" y="4528"/>
                    <a:pt x="8515" y="4528"/>
                  </a:cubicBezTo>
                  <a:cubicBezTo>
                    <a:pt x="8515" y="4528"/>
                    <a:pt x="8515" y="4528"/>
                    <a:pt x="8515" y="4528"/>
                  </a:cubicBezTo>
                  <a:cubicBezTo>
                    <a:pt x="8515" y="4454"/>
                    <a:pt x="8515" y="4454"/>
                    <a:pt x="8515" y="4454"/>
                  </a:cubicBezTo>
                  <a:cubicBezTo>
                    <a:pt x="8425" y="4454"/>
                    <a:pt x="8515" y="4380"/>
                    <a:pt x="8425" y="4380"/>
                  </a:cubicBezTo>
                  <a:cubicBezTo>
                    <a:pt x="8425" y="4305"/>
                    <a:pt x="8335" y="4305"/>
                    <a:pt x="8335" y="4380"/>
                  </a:cubicBezTo>
                  <a:cubicBezTo>
                    <a:pt x="8335" y="4454"/>
                    <a:pt x="8335" y="4528"/>
                    <a:pt x="8425" y="4528"/>
                  </a:cubicBezTo>
                  <a:cubicBezTo>
                    <a:pt x="8425" y="4602"/>
                    <a:pt x="8425" y="4602"/>
                    <a:pt x="8425" y="4602"/>
                  </a:cubicBezTo>
                  <a:cubicBezTo>
                    <a:pt x="8425" y="4677"/>
                    <a:pt x="8425" y="4677"/>
                    <a:pt x="8425" y="4677"/>
                  </a:cubicBezTo>
                  <a:cubicBezTo>
                    <a:pt x="8425" y="4677"/>
                    <a:pt x="8425" y="4677"/>
                    <a:pt x="8335" y="4602"/>
                  </a:cubicBezTo>
                  <a:cubicBezTo>
                    <a:pt x="8335" y="4677"/>
                    <a:pt x="8335" y="4751"/>
                    <a:pt x="8335" y="4751"/>
                  </a:cubicBezTo>
                  <a:cubicBezTo>
                    <a:pt x="8335" y="4677"/>
                    <a:pt x="8335" y="4677"/>
                    <a:pt x="8246" y="4602"/>
                  </a:cubicBezTo>
                  <a:cubicBezTo>
                    <a:pt x="8246" y="4677"/>
                    <a:pt x="8246" y="4677"/>
                    <a:pt x="8246" y="4751"/>
                  </a:cubicBezTo>
                  <a:cubicBezTo>
                    <a:pt x="8246" y="4751"/>
                    <a:pt x="8246" y="4825"/>
                    <a:pt x="8246" y="4825"/>
                  </a:cubicBezTo>
                  <a:cubicBezTo>
                    <a:pt x="8246" y="4825"/>
                    <a:pt x="8246" y="4751"/>
                    <a:pt x="8246" y="4751"/>
                  </a:cubicBezTo>
                  <a:cubicBezTo>
                    <a:pt x="8156" y="4751"/>
                    <a:pt x="8066" y="4825"/>
                    <a:pt x="8066" y="4825"/>
                  </a:cubicBezTo>
                  <a:cubicBezTo>
                    <a:pt x="8066" y="4825"/>
                    <a:pt x="8066" y="4677"/>
                    <a:pt x="8066" y="4677"/>
                  </a:cubicBezTo>
                  <a:cubicBezTo>
                    <a:pt x="7977" y="4677"/>
                    <a:pt x="7977" y="4751"/>
                    <a:pt x="8066" y="4751"/>
                  </a:cubicBezTo>
                  <a:cubicBezTo>
                    <a:pt x="7977" y="4751"/>
                    <a:pt x="7977" y="4825"/>
                    <a:pt x="7977" y="4825"/>
                  </a:cubicBezTo>
                  <a:cubicBezTo>
                    <a:pt x="7887" y="4825"/>
                    <a:pt x="7977" y="4751"/>
                    <a:pt x="7887" y="4751"/>
                  </a:cubicBezTo>
                  <a:cubicBezTo>
                    <a:pt x="7887" y="4751"/>
                    <a:pt x="7887" y="4825"/>
                    <a:pt x="7887" y="4825"/>
                  </a:cubicBezTo>
                  <a:cubicBezTo>
                    <a:pt x="7887" y="4825"/>
                    <a:pt x="7887" y="4825"/>
                    <a:pt x="7977" y="4825"/>
                  </a:cubicBezTo>
                  <a:cubicBezTo>
                    <a:pt x="7887" y="4899"/>
                    <a:pt x="7798" y="4899"/>
                    <a:pt x="7798" y="4973"/>
                  </a:cubicBezTo>
                  <a:close/>
                  <a:moveTo>
                    <a:pt x="8694" y="4528"/>
                  </a:moveTo>
                  <a:cubicBezTo>
                    <a:pt x="8694" y="4677"/>
                    <a:pt x="8783" y="4528"/>
                    <a:pt x="8783" y="4454"/>
                  </a:cubicBezTo>
                  <a:cubicBezTo>
                    <a:pt x="8783" y="4454"/>
                    <a:pt x="8783" y="4380"/>
                    <a:pt x="8783" y="4380"/>
                  </a:cubicBezTo>
                  <a:cubicBezTo>
                    <a:pt x="8783" y="4380"/>
                    <a:pt x="8783" y="4305"/>
                    <a:pt x="8783" y="4305"/>
                  </a:cubicBezTo>
                  <a:cubicBezTo>
                    <a:pt x="8873" y="4380"/>
                    <a:pt x="8783" y="4380"/>
                    <a:pt x="8873" y="4380"/>
                  </a:cubicBezTo>
                  <a:cubicBezTo>
                    <a:pt x="8873" y="4380"/>
                    <a:pt x="8963" y="4305"/>
                    <a:pt x="9052" y="4305"/>
                  </a:cubicBezTo>
                  <a:cubicBezTo>
                    <a:pt x="9052" y="4231"/>
                    <a:pt x="9052" y="4231"/>
                    <a:pt x="9142" y="4157"/>
                  </a:cubicBezTo>
                  <a:cubicBezTo>
                    <a:pt x="9232" y="4083"/>
                    <a:pt x="9232" y="4083"/>
                    <a:pt x="9232" y="3934"/>
                  </a:cubicBezTo>
                  <a:cubicBezTo>
                    <a:pt x="9232" y="3934"/>
                    <a:pt x="9321" y="3786"/>
                    <a:pt x="9232" y="3786"/>
                  </a:cubicBezTo>
                  <a:cubicBezTo>
                    <a:pt x="9232" y="3712"/>
                    <a:pt x="9052" y="3860"/>
                    <a:pt x="9052" y="3860"/>
                  </a:cubicBezTo>
                  <a:cubicBezTo>
                    <a:pt x="9052" y="3860"/>
                    <a:pt x="9052" y="3934"/>
                    <a:pt x="9052" y="3934"/>
                  </a:cubicBezTo>
                  <a:cubicBezTo>
                    <a:pt x="8963" y="4008"/>
                    <a:pt x="8963" y="4083"/>
                    <a:pt x="8963" y="4083"/>
                  </a:cubicBezTo>
                  <a:cubicBezTo>
                    <a:pt x="8873" y="4083"/>
                    <a:pt x="8873" y="4083"/>
                    <a:pt x="8783" y="4157"/>
                  </a:cubicBezTo>
                  <a:cubicBezTo>
                    <a:pt x="8783" y="4157"/>
                    <a:pt x="8783" y="4157"/>
                    <a:pt x="8783" y="4231"/>
                  </a:cubicBezTo>
                  <a:cubicBezTo>
                    <a:pt x="8783" y="4305"/>
                    <a:pt x="8694" y="4454"/>
                    <a:pt x="8694" y="4528"/>
                  </a:cubicBezTo>
                  <a:close/>
                  <a:moveTo>
                    <a:pt x="9859" y="4231"/>
                  </a:moveTo>
                  <a:cubicBezTo>
                    <a:pt x="9859" y="4305"/>
                    <a:pt x="10038" y="4157"/>
                    <a:pt x="10128" y="4231"/>
                  </a:cubicBezTo>
                  <a:cubicBezTo>
                    <a:pt x="10038" y="4231"/>
                    <a:pt x="10038" y="4231"/>
                    <a:pt x="10038" y="4305"/>
                  </a:cubicBezTo>
                  <a:cubicBezTo>
                    <a:pt x="10038" y="4305"/>
                    <a:pt x="10038" y="4380"/>
                    <a:pt x="10038" y="4305"/>
                  </a:cubicBezTo>
                  <a:cubicBezTo>
                    <a:pt x="10128" y="4305"/>
                    <a:pt x="10217" y="4231"/>
                    <a:pt x="10128" y="4231"/>
                  </a:cubicBezTo>
                  <a:cubicBezTo>
                    <a:pt x="10128" y="4231"/>
                    <a:pt x="10307" y="3934"/>
                    <a:pt x="10397" y="4008"/>
                  </a:cubicBezTo>
                  <a:cubicBezTo>
                    <a:pt x="10397" y="4008"/>
                    <a:pt x="10397" y="4008"/>
                    <a:pt x="10397" y="4083"/>
                  </a:cubicBezTo>
                  <a:cubicBezTo>
                    <a:pt x="10397" y="4083"/>
                    <a:pt x="10486" y="4083"/>
                    <a:pt x="10486" y="4083"/>
                  </a:cubicBezTo>
                  <a:cubicBezTo>
                    <a:pt x="10486" y="4083"/>
                    <a:pt x="10576" y="4008"/>
                    <a:pt x="10576" y="4008"/>
                  </a:cubicBezTo>
                  <a:cubicBezTo>
                    <a:pt x="10666" y="4008"/>
                    <a:pt x="10755" y="4008"/>
                    <a:pt x="10845" y="4008"/>
                  </a:cubicBezTo>
                  <a:cubicBezTo>
                    <a:pt x="10755" y="4008"/>
                    <a:pt x="10755" y="3934"/>
                    <a:pt x="10666" y="3860"/>
                  </a:cubicBezTo>
                  <a:cubicBezTo>
                    <a:pt x="10845" y="3934"/>
                    <a:pt x="10755" y="3786"/>
                    <a:pt x="10755" y="3786"/>
                  </a:cubicBezTo>
                  <a:cubicBezTo>
                    <a:pt x="10755" y="3712"/>
                    <a:pt x="10755" y="3712"/>
                    <a:pt x="10755" y="3712"/>
                  </a:cubicBezTo>
                  <a:cubicBezTo>
                    <a:pt x="10755" y="3712"/>
                    <a:pt x="10845" y="3712"/>
                    <a:pt x="10845" y="3712"/>
                  </a:cubicBezTo>
                  <a:cubicBezTo>
                    <a:pt x="10934" y="3637"/>
                    <a:pt x="10845" y="3415"/>
                    <a:pt x="10845" y="3563"/>
                  </a:cubicBezTo>
                  <a:cubicBezTo>
                    <a:pt x="10755" y="3563"/>
                    <a:pt x="10845" y="3489"/>
                    <a:pt x="10755" y="3415"/>
                  </a:cubicBezTo>
                  <a:cubicBezTo>
                    <a:pt x="10934" y="3415"/>
                    <a:pt x="10845" y="3340"/>
                    <a:pt x="10755" y="3340"/>
                  </a:cubicBezTo>
                  <a:cubicBezTo>
                    <a:pt x="10755" y="3340"/>
                    <a:pt x="10666" y="3489"/>
                    <a:pt x="10666" y="3489"/>
                  </a:cubicBezTo>
                  <a:cubicBezTo>
                    <a:pt x="10666" y="3489"/>
                    <a:pt x="10755" y="3340"/>
                    <a:pt x="10755" y="3266"/>
                  </a:cubicBezTo>
                  <a:cubicBezTo>
                    <a:pt x="10666" y="3118"/>
                    <a:pt x="10666" y="3266"/>
                    <a:pt x="10576" y="3340"/>
                  </a:cubicBezTo>
                  <a:cubicBezTo>
                    <a:pt x="10576" y="3266"/>
                    <a:pt x="10576" y="3192"/>
                    <a:pt x="10486" y="3192"/>
                  </a:cubicBezTo>
                  <a:cubicBezTo>
                    <a:pt x="10486" y="3192"/>
                    <a:pt x="10576" y="3340"/>
                    <a:pt x="10576" y="3340"/>
                  </a:cubicBezTo>
                  <a:cubicBezTo>
                    <a:pt x="10576" y="3340"/>
                    <a:pt x="10576" y="3415"/>
                    <a:pt x="10486" y="3340"/>
                  </a:cubicBezTo>
                  <a:cubicBezTo>
                    <a:pt x="10397" y="3340"/>
                    <a:pt x="10486" y="3192"/>
                    <a:pt x="10397" y="3192"/>
                  </a:cubicBezTo>
                  <a:cubicBezTo>
                    <a:pt x="10397" y="3266"/>
                    <a:pt x="10486" y="3340"/>
                    <a:pt x="10486" y="3489"/>
                  </a:cubicBezTo>
                  <a:cubicBezTo>
                    <a:pt x="10397" y="3489"/>
                    <a:pt x="10397" y="3340"/>
                    <a:pt x="10307" y="3340"/>
                  </a:cubicBezTo>
                  <a:cubicBezTo>
                    <a:pt x="10128" y="3266"/>
                    <a:pt x="10397" y="3489"/>
                    <a:pt x="10217" y="3415"/>
                  </a:cubicBezTo>
                  <a:cubicBezTo>
                    <a:pt x="10217" y="3415"/>
                    <a:pt x="10217" y="3489"/>
                    <a:pt x="10217" y="3489"/>
                  </a:cubicBezTo>
                  <a:cubicBezTo>
                    <a:pt x="10217" y="3415"/>
                    <a:pt x="10217" y="3415"/>
                    <a:pt x="10128" y="3415"/>
                  </a:cubicBezTo>
                  <a:cubicBezTo>
                    <a:pt x="10128" y="3415"/>
                    <a:pt x="10128" y="3489"/>
                    <a:pt x="10217" y="3489"/>
                  </a:cubicBezTo>
                  <a:cubicBezTo>
                    <a:pt x="10217" y="3489"/>
                    <a:pt x="10307" y="3489"/>
                    <a:pt x="10397" y="3563"/>
                  </a:cubicBezTo>
                  <a:cubicBezTo>
                    <a:pt x="10307" y="3563"/>
                    <a:pt x="10307" y="3563"/>
                    <a:pt x="10217" y="3563"/>
                  </a:cubicBezTo>
                  <a:cubicBezTo>
                    <a:pt x="10217" y="3563"/>
                    <a:pt x="10307" y="3637"/>
                    <a:pt x="10307" y="3637"/>
                  </a:cubicBezTo>
                  <a:cubicBezTo>
                    <a:pt x="10217" y="3637"/>
                    <a:pt x="10217" y="3563"/>
                    <a:pt x="10128" y="3563"/>
                  </a:cubicBezTo>
                  <a:cubicBezTo>
                    <a:pt x="10128" y="3563"/>
                    <a:pt x="10038" y="3637"/>
                    <a:pt x="10038" y="3637"/>
                  </a:cubicBezTo>
                  <a:cubicBezTo>
                    <a:pt x="10038" y="3637"/>
                    <a:pt x="10038" y="3563"/>
                    <a:pt x="9949" y="3637"/>
                  </a:cubicBezTo>
                  <a:cubicBezTo>
                    <a:pt x="9949" y="3563"/>
                    <a:pt x="9949" y="3637"/>
                    <a:pt x="9859" y="3637"/>
                  </a:cubicBezTo>
                  <a:cubicBezTo>
                    <a:pt x="9859" y="3637"/>
                    <a:pt x="9859" y="3637"/>
                    <a:pt x="9859" y="3637"/>
                  </a:cubicBezTo>
                  <a:cubicBezTo>
                    <a:pt x="9949" y="3637"/>
                    <a:pt x="10038" y="3637"/>
                    <a:pt x="10038" y="3712"/>
                  </a:cubicBezTo>
                  <a:cubicBezTo>
                    <a:pt x="9949" y="3637"/>
                    <a:pt x="10038" y="3712"/>
                    <a:pt x="10038" y="3712"/>
                  </a:cubicBezTo>
                  <a:cubicBezTo>
                    <a:pt x="10038" y="3712"/>
                    <a:pt x="10128" y="3786"/>
                    <a:pt x="10128" y="3786"/>
                  </a:cubicBezTo>
                  <a:cubicBezTo>
                    <a:pt x="10038" y="3786"/>
                    <a:pt x="9949" y="3712"/>
                    <a:pt x="9949" y="3786"/>
                  </a:cubicBezTo>
                  <a:cubicBezTo>
                    <a:pt x="9859" y="3786"/>
                    <a:pt x="9949" y="3786"/>
                    <a:pt x="9949" y="3786"/>
                  </a:cubicBezTo>
                  <a:cubicBezTo>
                    <a:pt x="9949" y="3860"/>
                    <a:pt x="10038" y="3860"/>
                    <a:pt x="10038" y="3786"/>
                  </a:cubicBezTo>
                  <a:cubicBezTo>
                    <a:pt x="10038" y="3860"/>
                    <a:pt x="10038" y="3860"/>
                    <a:pt x="10128" y="3860"/>
                  </a:cubicBezTo>
                  <a:cubicBezTo>
                    <a:pt x="10038" y="3934"/>
                    <a:pt x="10038" y="3934"/>
                    <a:pt x="10038" y="3934"/>
                  </a:cubicBezTo>
                  <a:cubicBezTo>
                    <a:pt x="9949" y="3934"/>
                    <a:pt x="9949" y="3860"/>
                    <a:pt x="9859" y="3934"/>
                  </a:cubicBezTo>
                  <a:cubicBezTo>
                    <a:pt x="9949" y="3934"/>
                    <a:pt x="9949" y="3934"/>
                    <a:pt x="9859" y="4008"/>
                  </a:cubicBezTo>
                  <a:cubicBezTo>
                    <a:pt x="9949" y="4008"/>
                    <a:pt x="9949" y="4008"/>
                    <a:pt x="10038" y="4008"/>
                  </a:cubicBezTo>
                  <a:cubicBezTo>
                    <a:pt x="10038" y="4008"/>
                    <a:pt x="10128" y="4008"/>
                    <a:pt x="10128" y="4008"/>
                  </a:cubicBezTo>
                  <a:cubicBezTo>
                    <a:pt x="10128" y="4008"/>
                    <a:pt x="10038" y="4008"/>
                    <a:pt x="10038" y="4008"/>
                  </a:cubicBezTo>
                  <a:cubicBezTo>
                    <a:pt x="10038" y="4008"/>
                    <a:pt x="10038" y="4083"/>
                    <a:pt x="10038" y="4083"/>
                  </a:cubicBezTo>
                  <a:cubicBezTo>
                    <a:pt x="10038" y="4083"/>
                    <a:pt x="9859" y="4083"/>
                    <a:pt x="9859" y="4157"/>
                  </a:cubicBezTo>
                  <a:cubicBezTo>
                    <a:pt x="9769" y="4083"/>
                    <a:pt x="9769" y="4231"/>
                    <a:pt x="9859" y="4231"/>
                  </a:cubicBezTo>
                  <a:close/>
                  <a:moveTo>
                    <a:pt x="10845" y="3266"/>
                  </a:moveTo>
                  <a:cubicBezTo>
                    <a:pt x="10934" y="3266"/>
                    <a:pt x="10934" y="3340"/>
                    <a:pt x="11024" y="3340"/>
                  </a:cubicBezTo>
                  <a:cubicBezTo>
                    <a:pt x="11024" y="3340"/>
                    <a:pt x="11203" y="3266"/>
                    <a:pt x="11293" y="3266"/>
                  </a:cubicBezTo>
                  <a:cubicBezTo>
                    <a:pt x="11293" y="3266"/>
                    <a:pt x="11293" y="3266"/>
                    <a:pt x="11293" y="3266"/>
                  </a:cubicBezTo>
                  <a:cubicBezTo>
                    <a:pt x="11383" y="3266"/>
                    <a:pt x="11383" y="3266"/>
                    <a:pt x="11383" y="3266"/>
                  </a:cubicBezTo>
                  <a:cubicBezTo>
                    <a:pt x="11472" y="3266"/>
                    <a:pt x="11472" y="3192"/>
                    <a:pt x="11472" y="3118"/>
                  </a:cubicBezTo>
                  <a:cubicBezTo>
                    <a:pt x="11472" y="3118"/>
                    <a:pt x="11472" y="3118"/>
                    <a:pt x="11472" y="3118"/>
                  </a:cubicBezTo>
                  <a:cubicBezTo>
                    <a:pt x="11472" y="3118"/>
                    <a:pt x="11472" y="3044"/>
                    <a:pt x="11472" y="3044"/>
                  </a:cubicBezTo>
                  <a:cubicBezTo>
                    <a:pt x="11472" y="3044"/>
                    <a:pt x="11562" y="3044"/>
                    <a:pt x="11562" y="2969"/>
                  </a:cubicBezTo>
                  <a:cubicBezTo>
                    <a:pt x="11562" y="2969"/>
                    <a:pt x="11562" y="2969"/>
                    <a:pt x="11651" y="2895"/>
                  </a:cubicBezTo>
                  <a:cubicBezTo>
                    <a:pt x="11651" y="2895"/>
                    <a:pt x="11651" y="2895"/>
                    <a:pt x="11651" y="2821"/>
                  </a:cubicBezTo>
                  <a:cubicBezTo>
                    <a:pt x="11651" y="2821"/>
                    <a:pt x="11651" y="2821"/>
                    <a:pt x="11651" y="2747"/>
                  </a:cubicBezTo>
                  <a:cubicBezTo>
                    <a:pt x="11651" y="2747"/>
                    <a:pt x="11562" y="2672"/>
                    <a:pt x="11472" y="2747"/>
                  </a:cubicBezTo>
                  <a:cubicBezTo>
                    <a:pt x="11562" y="2672"/>
                    <a:pt x="11472" y="2598"/>
                    <a:pt x="11472" y="2672"/>
                  </a:cubicBezTo>
                  <a:cubicBezTo>
                    <a:pt x="11472" y="2672"/>
                    <a:pt x="11383" y="2672"/>
                    <a:pt x="11383" y="2598"/>
                  </a:cubicBezTo>
                  <a:cubicBezTo>
                    <a:pt x="11293" y="2672"/>
                    <a:pt x="11472" y="2747"/>
                    <a:pt x="11472" y="2821"/>
                  </a:cubicBezTo>
                  <a:cubicBezTo>
                    <a:pt x="11472" y="2895"/>
                    <a:pt x="11383" y="2969"/>
                    <a:pt x="11472" y="3044"/>
                  </a:cubicBezTo>
                  <a:cubicBezTo>
                    <a:pt x="11293" y="3044"/>
                    <a:pt x="11383" y="2821"/>
                    <a:pt x="11383" y="2821"/>
                  </a:cubicBezTo>
                  <a:cubicBezTo>
                    <a:pt x="11203" y="2747"/>
                    <a:pt x="11293" y="2895"/>
                    <a:pt x="11203" y="2895"/>
                  </a:cubicBezTo>
                  <a:cubicBezTo>
                    <a:pt x="11203" y="2895"/>
                    <a:pt x="11203" y="2821"/>
                    <a:pt x="11114" y="2821"/>
                  </a:cubicBezTo>
                  <a:cubicBezTo>
                    <a:pt x="11114" y="2821"/>
                    <a:pt x="11114" y="2821"/>
                    <a:pt x="11114" y="2821"/>
                  </a:cubicBezTo>
                  <a:cubicBezTo>
                    <a:pt x="11114" y="2895"/>
                    <a:pt x="11114" y="2895"/>
                    <a:pt x="11114" y="2969"/>
                  </a:cubicBezTo>
                  <a:cubicBezTo>
                    <a:pt x="11114" y="2969"/>
                    <a:pt x="11293" y="2969"/>
                    <a:pt x="11293" y="2969"/>
                  </a:cubicBezTo>
                  <a:cubicBezTo>
                    <a:pt x="11293" y="3044"/>
                    <a:pt x="11114" y="2969"/>
                    <a:pt x="11114" y="2969"/>
                  </a:cubicBezTo>
                  <a:cubicBezTo>
                    <a:pt x="10934" y="2969"/>
                    <a:pt x="10934" y="2969"/>
                    <a:pt x="11024" y="3044"/>
                  </a:cubicBezTo>
                  <a:cubicBezTo>
                    <a:pt x="11024" y="3118"/>
                    <a:pt x="11024" y="3118"/>
                    <a:pt x="11114" y="3118"/>
                  </a:cubicBezTo>
                  <a:cubicBezTo>
                    <a:pt x="11114" y="3192"/>
                    <a:pt x="11024" y="3192"/>
                    <a:pt x="11024" y="3192"/>
                  </a:cubicBezTo>
                  <a:cubicBezTo>
                    <a:pt x="11024" y="3192"/>
                    <a:pt x="11024" y="3192"/>
                    <a:pt x="11024" y="3118"/>
                  </a:cubicBezTo>
                  <a:cubicBezTo>
                    <a:pt x="10934" y="3118"/>
                    <a:pt x="10845" y="3192"/>
                    <a:pt x="10845" y="3118"/>
                  </a:cubicBezTo>
                  <a:cubicBezTo>
                    <a:pt x="10845" y="3192"/>
                    <a:pt x="10755" y="3192"/>
                    <a:pt x="10845" y="3266"/>
                  </a:cubicBezTo>
                  <a:close/>
                  <a:moveTo>
                    <a:pt x="11562" y="2375"/>
                  </a:moveTo>
                  <a:cubicBezTo>
                    <a:pt x="11472" y="2375"/>
                    <a:pt x="11472" y="2450"/>
                    <a:pt x="11562" y="2450"/>
                  </a:cubicBezTo>
                  <a:cubicBezTo>
                    <a:pt x="11562" y="2524"/>
                    <a:pt x="11472" y="2450"/>
                    <a:pt x="11472" y="2524"/>
                  </a:cubicBezTo>
                  <a:cubicBezTo>
                    <a:pt x="11383" y="2524"/>
                    <a:pt x="11472" y="2598"/>
                    <a:pt x="11562" y="2598"/>
                  </a:cubicBezTo>
                  <a:cubicBezTo>
                    <a:pt x="11562" y="2672"/>
                    <a:pt x="11651" y="2672"/>
                    <a:pt x="11651" y="2747"/>
                  </a:cubicBezTo>
                  <a:cubicBezTo>
                    <a:pt x="11741" y="2821"/>
                    <a:pt x="11741" y="2821"/>
                    <a:pt x="11831" y="2821"/>
                  </a:cubicBezTo>
                  <a:cubicBezTo>
                    <a:pt x="11920" y="2747"/>
                    <a:pt x="11920" y="2747"/>
                    <a:pt x="12010" y="2672"/>
                  </a:cubicBezTo>
                  <a:cubicBezTo>
                    <a:pt x="12010" y="2598"/>
                    <a:pt x="12010" y="2524"/>
                    <a:pt x="12100" y="2524"/>
                  </a:cubicBezTo>
                  <a:cubicBezTo>
                    <a:pt x="12100" y="2450"/>
                    <a:pt x="12279" y="2450"/>
                    <a:pt x="12189" y="2375"/>
                  </a:cubicBezTo>
                  <a:cubicBezTo>
                    <a:pt x="12189" y="2301"/>
                    <a:pt x="12100" y="2375"/>
                    <a:pt x="12100" y="2450"/>
                  </a:cubicBezTo>
                  <a:cubicBezTo>
                    <a:pt x="12100" y="2375"/>
                    <a:pt x="12100" y="2301"/>
                    <a:pt x="12100" y="2301"/>
                  </a:cubicBezTo>
                  <a:cubicBezTo>
                    <a:pt x="12010" y="2301"/>
                    <a:pt x="12010" y="2375"/>
                    <a:pt x="12010" y="2450"/>
                  </a:cubicBezTo>
                  <a:cubicBezTo>
                    <a:pt x="11920" y="2450"/>
                    <a:pt x="11920" y="2375"/>
                    <a:pt x="11920" y="2375"/>
                  </a:cubicBezTo>
                  <a:cubicBezTo>
                    <a:pt x="11831" y="2301"/>
                    <a:pt x="11920" y="2227"/>
                    <a:pt x="11920" y="2227"/>
                  </a:cubicBezTo>
                  <a:cubicBezTo>
                    <a:pt x="11831" y="2301"/>
                    <a:pt x="11831" y="2227"/>
                    <a:pt x="11831" y="2227"/>
                  </a:cubicBezTo>
                  <a:cubicBezTo>
                    <a:pt x="11741" y="2227"/>
                    <a:pt x="11741" y="2301"/>
                    <a:pt x="11651" y="2227"/>
                  </a:cubicBezTo>
                  <a:cubicBezTo>
                    <a:pt x="11651" y="2301"/>
                    <a:pt x="11741" y="2301"/>
                    <a:pt x="11741" y="2375"/>
                  </a:cubicBezTo>
                  <a:cubicBezTo>
                    <a:pt x="11741" y="2375"/>
                    <a:pt x="11651" y="2301"/>
                    <a:pt x="11651" y="2301"/>
                  </a:cubicBezTo>
                  <a:cubicBezTo>
                    <a:pt x="11651" y="2301"/>
                    <a:pt x="11651" y="2375"/>
                    <a:pt x="11651" y="2375"/>
                  </a:cubicBezTo>
                  <a:cubicBezTo>
                    <a:pt x="11562" y="2375"/>
                    <a:pt x="11562" y="2301"/>
                    <a:pt x="11562" y="2375"/>
                  </a:cubicBezTo>
                  <a:close/>
                  <a:moveTo>
                    <a:pt x="12817" y="2227"/>
                  </a:moveTo>
                  <a:cubicBezTo>
                    <a:pt x="12817" y="2301"/>
                    <a:pt x="12906" y="2301"/>
                    <a:pt x="12906" y="2227"/>
                  </a:cubicBezTo>
                  <a:cubicBezTo>
                    <a:pt x="12906" y="2227"/>
                    <a:pt x="12906" y="2227"/>
                    <a:pt x="12906" y="2227"/>
                  </a:cubicBezTo>
                  <a:cubicBezTo>
                    <a:pt x="12906" y="2227"/>
                    <a:pt x="12906" y="2227"/>
                    <a:pt x="12906" y="2153"/>
                  </a:cubicBezTo>
                  <a:cubicBezTo>
                    <a:pt x="12996" y="2227"/>
                    <a:pt x="12906" y="2301"/>
                    <a:pt x="12996" y="2301"/>
                  </a:cubicBezTo>
                  <a:cubicBezTo>
                    <a:pt x="12996" y="2301"/>
                    <a:pt x="12996" y="2301"/>
                    <a:pt x="12996" y="2301"/>
                  </a:cubicBezTo>
                  <a:cubicBezTo>
                    <a:pt x="12996" y="2301"/>
                    <a:pt x="12996" y="2227"/>
                    <a:pt x="12996" y="2227"/>
                  </a:cubicBezTo>
                  <a:cubicBezTo>
                    <a:pt x="13085" y="2227"/>
                    <a:pt x="13085" y="2301"/>
                    <a:pt x="13085" y="2301"/>
                  </a:cubicBezTo>
                  <a:cubicBezTo>
                    <a:pt x="13085" y="2301"/>
                    <a:pt x="13085" y="2301"/>
                    <a:pt x="13085" y="2227"/>
                  </a:cubicBezTo>
                  <a:cubicBezTo>
                    <a:pt x="13175" y="2153"/>
                    <a:pt x="13175" y="2079"/>
                    <a:pt x="13175" y="2004"/>
                  </a:cubicBezTo>
                  <a:cubicBezTo>
                    <a:pt x="13175" y="1930"/>
                    <a:pt x="13085" y="1930"/>
                    <a:pt x="13085" y="1930"/>
                  </a:cubicBezTo>
                  <a:cubicBezTo>
                    <a:pt x="13085" y="1930"/>
                    <a:pt x="12996" y="1930"/>
                    <a:pt x="12906" y="1930"/>
                  </a:cubicBezTo>
                  <a:cubicBezTo>
                    <a:pt x="12906" y="1930"/>
                    <a:pt x="12906" y="1930"/>
                    <a:pt x="12906" y="1930"/>
                  </a:cubicBezTo>
                  <a:cubicBezTo>
                    <a:pt x="12817" y="2004"/>
                    <a:pt x="12817" y="2079"/>
                    <a:pt x="12817" y="2227"/>
                  </a:cubicBezTo>
                  <a:close/>
                  <a:moveTo>
                    <a:pt x="12189" y="1930"/>
                  </a:moveTo>
                  <a:cubicBezTo>
                    <a:pt x="12189" y="2004"/>
                    <a:pt x="12279" y="2079"/>
                    <a:pt x="12279" y="2153"/>
                  </a:cubicBezTo>
                  <a:cubicBezTo>
                    <a:pt x="12279" y="2153"/>
                    <a:pt x="12189" y="2227"/>
                    <a:pt x="12279" y="2301"/>
                  </a:cubicBezTo>
                  <a:cubicBezTo>
                    <a:pt x="12368" y="2301"/>
                    <a:pt x="12458" y="2301"/>
                    <a:pt x="12458" y="2227"/>
                  </a:cubicBezTo>
                  <a:cubicBezTo>
                    <a:pt x="12548" y="2227"/>
                    <a:pt x="12458" y="2227"/>
                    <a:pt x="12548" y="2227"/>
                  </a:cubicBezTo>
                  <a:cubicBezTo>
                    <a:pt x="12548" y="2153"/>
                    <a:pt x="12548" y="2227"/>
                    <a:pt x="12637" y="2153"/>
                  </a:cubicBezTo>
                  <a:cubicBezTo>
                    <a:pt x="12548" y="2153"/>
                    <a:pt x="12458" y="2079"/>
                    <a:pt x="12458" y="2079"/>
                  </a:cubicBezTo>
                  <a:cubicBezTo>
                    <a:pt x="12368" y="2004"/>
                    <a:pt x="12458" y="2004"/>
                    <a:pt x="12368" y="1930"/>
                  </a:cubicBezTo>
                  <a:cubicBezTo>
                    <a:pt x="12368" y="2004"/>
                    <a:pt x="12368" y="2079"/>
                    <a:pt x="12279" y="2079"/>
                  </a:cubicBezTo>
                  <a:cubicBezTo>
                    <a:pt x="12279" y="2004"/>
                    <a:pt x="12279" y="1930"/>
                    <a:pt x="12189" y="1856"/>
                  </a:cubicBezTo>
                  <a:cubicBezTo>
                    <a:pt x="12189" y="1856"/>
                    <a:pt x="12189" y="1856"/>
                    <a:pt x="12189" y="1856"/>
                  </a:cubicBezTo>
                  <a:cubicBezTo>
                    <a:pt x="12100" y="1856"/>
                    <a:pt x="12100" y="1856"/>
                    <a:pt x="12100" y="1930"/>
                  </a:cubicBezTo>
                  <a:cubicBezTo>
                    <a:pt x="12010" y="1856"/>
                    <a:pt x="12100" y="1930"/>
                    <a:pt x="12189" y="1930"/>
                  </a:cubicBezTo>
                  <a:close/>
                  <a:moveTo>
                    <a:pt x="14520" y="1707"/>
                  </a:moveTo>
                  <a:cubicBezTo>
                    <a:pt x="14430" y="1633"/>
                    <a:pt x="14430" y="1707"/>
                    <a:pt x="14430" y="1782"/>
                  </a:cubicBezTo>
                  <a:cubicBezTo>
                    <a:pt x="14520" y="1856"/>
                    <a:pt x="14609" y="1856"/>
                    <a:pt x="14699" y="1856"/>
                  </a:cubicBezTo>
                  <a:cubicBezTo>
                    <a:pt x="14699" y="1856"/>
                    <a:pt x="14968" y="1930"/>
                    <a:pt x="14968" y="1930"/>
                  </a:cubicBezTo>
                  <a:cubicBezTo>
                    <a:pt x="15057" y="1856"/>
                    <a:pt x="14788" y="1782"/>
                    <a:pt x="14878" y="1782"/>
                  </a:cubicBezTo>
                  <a:cubicBezTo>
                    <a:pt x="14878" y="1707"/>
                    <a:pt x="14788" y="1707"/>
                    <a:pt x="14788" y="1707"/>
                  </a:cubicBezTo>
                  <a:cubicBezTo>
                    <a:pt x="14788" y="1707"/>
                    <a:pt x="14788" y="1633"/>
                    <a:pt x="14788" y="1633"/>
                  </a:cubicBezTo>
                  <a:cubicBezTo>
                    <a:pt x="14699" y="1559"/>
                    <a:pt x="14699" y="1707"/>
                    <a:pt x="14699" y="1707"/>
                  </a:cubicBezTo>
                  <a:cubicBezTo>
                    <a:pt x="14699" y="1707"/>
                    <a:pt x="14699" y="1633"/>
                    <a:pt x="14699" y="1559"/>
                  </a:cubicBezTo>
                  <a:cubicBezTo>
                    <a:pt x="14699" y="1633"/>
                    <a:pt x="14699" y="1633"/>
                    <a:pt x="14699" y="1633"/>
                  </a:cubicBezTo>
                  <a:cubicBezTo>
                    <a:pt x="14609" y="1633"/>
                    <a:pt x="14609" y="1633"/>
                    <a:pt x="14609" y="1633"/>
                  </a:cubicBezTo>
                  <a:cubicBezTo>
                    <a:pt x="14609" y="1633"/>
                    <a:pt x="14609" y="1633"/>
                    <a:pt x="14609" y="1633"/>
                  </a:cubicBezTo>
                  <a:cubicBezTo>
                    <a:pt x="14609" y="1633"/>
                    <a:pt x="14609" y="1633"/>
                    <a:pt x="14520" y="1633"/>
                  </a:cubicBezTo>
                  <a:cubicBezTo>
                    <a:pt x="14520" y="1633"/>
                    <a:pt x="14520" y="1633"/>
                    <a:pt x="14520" y="1633"/>
                  </a:cubicBezTo>
                  <a:cubicBezTo>
                    <a:pt x="14520" y="1633"/>
                    <a:pt x="14520" y="1707"/>
                    <a:pt x="14520" y="1782"/>
                  </a:cubicBezTo>
                  <a:cubicBezTo>
                    <a:pt x="14520" y="1707"/>
                    <a:pt x="14520" y="1707"/>
                    <a:pt x="14520" y="1707"/>
                  </a:cubicBezTo>
                  <a:close/>
                  <a:moveTo>
                    <a:pt x="15237" y="1114"/>
                  </a:moveTo>
                  <a:cubicBezTo>
                    <a:pt x="15326" y="1188"/>
                    <a:pt x="15326" y="1188"/>
                    <a:pt x="15326" y="1188"/>
                  </a:cubicBezTo>
                  <a:cubicBezTo>
                    <a:pt x="15326" y="1188"/>
                    <a:pt x="15326" y="1262"/>
                    <a:pt x="15416" y="1262"/>
                  </a:cubicBezTo>
                  <a:cubicBezTo>
                    <a:pt x="15326" y="1262"/>
                    <a:pt x="15326" y="1262"/>
                    <a:pt x="15326" y="1262"/>
                  </a:cubicBezTo>
                  <a:cubicBezTo>
                    <a:pt x="15237" y="1262"/>
                    <a:pt x="15237" y="1336"/>
                    <a:pt x="15326" y="1336"/>
                  </a:cubicBezTo>
                  <a:cubicBezTo>
                    <a:pt x="15237" y="1336"/>
                    <a:pt x="15237" y="1262"/>
                    <a:pt x="15237" y="1336"/>
                  </a:cubicBezTo>
                  <a:cubicBezTo>
                    <a:pt x="15237" y="1336"/>
                    <a:pt x="15237" y="1336"/>
                    <a:pt x="15237" y="1336"/>
                  </a:cubicBezTo>
                  <a:cubicBezTo>
                    <a:pt x="15237" y="1336"/>
                    <a:pt x="15237" y="1411"/>
                    <a:pt x="15147" y="1411"/>
                  </a:cubicBezTo>
                  <a:cubicBezTo>
                    <a:pt x="15147" y="1411"/>
                    <a:pt x="15147" y="1262"/>
                    <a:pt x="15057" y="1262"/>
                  </a:cubicBezTo>
                  <a:cubicBezTo>
                    <a:pt x="15057" y="1336"/>
                    <a:pt x="15147" y="1336"/>
                    <a:pt x="15057" y="1411"/>
                  </a:cubicBezTo>
                  <a:cubicBezTo>
                    <a:pt x="15057" y="1262"/>
                    <a:pt x="14968" y="1411"/>
                    <a:pt x="14968" y="1411"/>
                  </a:cubicBezTo>
                  <a:cubicBezTo>
                    <a:pt x="14968" y="1411"/>
                    <a:pt x="14878" y="1485"/>
                    <a:pt x="14878" y="1485"/>
                  </a:cubicBezTo>
                  <a:cubicBezTo>
                    <a:pt x="14878" y="1559"/>
                    <a:pt x="14878" y="1485"/>
                    <a:pt x="14878" y="1559"/>
                  </a:cubicBezTo>
                  <a:cubicBezTo>
                    <a:pt x="14878" y="1559"/>
                    <a:pt x="14968" y="1559"/>
                    <a:pt x="14878" y="1559"/>
                  </a:cubicBezTo>
                  <a:cubicBezTo>
                    <a:pt x="14878" y="1559"/>
                    <a:pt x="14878" y="1559"/>
                    <a:pt x="14878" y="1559"/>
                  </a:cubicBezTo>
                  <a:cubicBezTo>
                    <a:pt x="14788" y="1559"/>
                    <a:pt x="14878" y="1633"/>
                    <a:pt x="14878" y="1633"/>
                  </a:cubicBezTo>
                  <a:cubicBezTo>
                    <a:pt x="14878" y="1633"/>
                    <a:pt x="14968" y="1707"/>
                    <a:pt x="14968" y="1707"/>
                  </a:cubicBezTo>
                  <a:cubicBezTo>
                    <a:pt x="14968" y="1633"/>
                    <a:pt x="15057" y="1633"/>
                    <a:pt x="15057" y="1559"/>
                  </a:cubicBezTo>
                  <a:cubicBezTo>
                    <a:pt x="15057" y="1633"/>
                    <a:pt x="14968" y="1782"/>
                    <a:pt x="15057" y="1782"/>
                  </a:cubicBezTo>
                  <a:cubicBezTo>
                    <a:pt x="15057" y="1856"/>
                    <a:pt x="15237" y="1782"/>
                    <a:pt x="15237" y="1782"/>
                  </a:cubicBezTo>
                  <a:cubicBezTo>
                    <a:pt x="15237" y="1707"/>
                    <a:pt x="15237" y="1707"/>
                    <a:pt x="15237" y="1707"/>
                  </a:cubicBezTo>
                  <a:cubicBezTo>
                    <a:pt x="15237" y="1707"/>
                    <a:pt x="15237" y="1707"/>
                    <a:pt x="15326" y="1707"/>
                  </a:cubicBezTo>
                  <a:cubicBezTo>
                    <a:pt x="15326" y="1633"/>
                    <a:pt x="15326" y="1633"/>
                    <a:pt x="15416" y="1633"/>
                  </a:cubicBezTo>
                  <a:cubicBezTo>
                    <a:pt x="15416" y="1559"/>
                    <a:pt x="15505" y="1485"/>
                    <a:pt x="15505" y="1411"/>
                  </a:cubicBezTo>
                  <a:cubicBezTo>
                    <a:pt x="15505" y="1411"/>
                    <a:pt x="15505" y="1336"/>
                    <a:pt x="15505" y="1411"/>
                  </a:cubicBezTo>
                  <a:cubicBezTo>
                    <a:pt x="15505" y="1336"/>
                    <a:pt x="15416" y="1336"/>
                    <a:pt x="15416" y="1336"/>
                  </a:cubicBezTo>
                  <a:cubicBezTo>
                    <a:pt x="15416" y="1336"/>
                    <a:pt x="15416" y="1262"/>
                    <a:pt x="15416" y="1262"/>
                  </a:cubicBezTo>
                  <a:cubicBezTo>
                    <a:pt x="15416" y="1188"/>
                    <a:pt x="15416" y="1188"/>
                    <a:pt x="15416" y="1188"/>
                  </a:cubicBezTo>
                  <a:cubicBezTo>
                    <a:pt x="15416" y="1188"/>
                    <a:pt x="15326" y="1114"/>
                    <a:pt x="15237" y="1114"/>
                  </a:cubicBezTo>
                  <a:close/>
                  <a:moveTo>
                    <a:pt x="15505" y="1039"/>
                  </a:moveTo>
                  <a:cubicBezTo>
                    <a:pt x="15505" y="1114"/>
                    <a:pt x="15505" y="1114"/>
                    <a:pt x="15505" y="1188"/>
                  </a:cubicBezTo>
                  <a:cubicBezTo>
                    <a:pt x="15595" y="1188"/>
                    <a:pt x="15505" y="1336"/>
                    <a:pt x="15595" y="1336"/>
                  </a:cubicBezTo>
                  <a:cubicBezTo>
                    <a:pt x="15685" y="1411"/>
                    <a:pt x="15774" y="1262"/>
                    <a:pt x="15864" y="1188"/>
                  </a:cubicBezTo>
                  <a:cubicBezTo>
                    <a:pt x="15864" y="1188"/>
                    <a:pt x="15864" y="1188"/>
                    <a:pt x="15864" y="1114"/>
                  </a:cubicBezTo>
                  <a:cubicBezTo>
                    <a:pt x="15864" y="1114"/>
                    <a:pt x="15864" y="1114"/>
                    <a:pt x="15864" y="1114"/>
                  </a:cubicBezTo>
                  <a:cubicBezTo>
                    <a:pt x="15864" y="1039"/>
                    <a:pt x="15864" y="1039"/>
                    <a:pt x="15774" y="1039"/>
                  </a:cubicBezTo>
                  <a:cubicBezTo>
                    <a:pt x="15774" y="891"/>
                    <a:pt x="15685" y="965"/>
                    <a:pt x="15595" y="965"/>
                  </a:cubicBezTo>
                  <a:cubicBezTo>
                    <a:pt x="15685" y="891"/>
                    <a:pt x="15685" y="817"/>
                    <a:pt x="15595" y="891"/>
                  </a:cubicBezTo>
                  <a:cubicBezTo>
                    <a:pt x="15505" y="891"/>
                    <a:pt x="15416" y="965"/>
                    <a:pt x="15505" y="1039"/>
                  </a:cubicBezTo>
                  <a:close/>
                  <a:moveTo>
                    <a:pt x="14161" y="1114"/>
                  </a:moveTo>
                  <a:cubicBezTo>
                    <a:pt x="14161" y="1114"/>
                    <a:pt x="14161" y="1114"/>
                    <a:pt x="14161" y="1114"/>
                  </a:cubicBezTo>
                  <a:cubicBezTo>
                    <a:pt x="14161" y="1188"/>
                    <a:pt x="14161" y="1188"/>
                    <a:pt x="14161" y="1188"/>
                  </a:cubicBezTo>
                  <a:cubicBezTo>
                    <a:pt x="14251" y="1188"/>
                    <a:pt x="14340" y="1188"/>
                    <a:pt x="14430" y="1188"/>
                  </a:cubicBezTo>
                  <a:cubicBezTo>
                    <a:pt x="14340" y="1188"/>
                    <a:pt x="14340" y="1262"/>
                    <a:pt x="14251" y="1411"/>
                  </a:cubicBezTo>
                  <a:cubicBezTo>
                    <a:pt x="14251" y="1411"/>
                    <a:pt x="14251" y="1485"/>
                    <a:pt x="14251" y="1411"/>
                  </a:cubicBezTo>
                  <a:cubicBezTo>
                    <a:pt x="14340" y="1411"/>
                    <a:pt x="14340" y="1336"/>
                    <a:pt x="14340" y="1336"/>
                  </a:cubicBezTo>
                  <a:cubicBezTo>
                    <a:pt x="14430" y="1336"/>
                    <a:pt x="14340" y="1336"/>
                    <a:pt x="14430" y="1411"/>
                  </a:cubicBezTo>
                  <a:cubicBezTo>
                    <a:pt x="14430" y="1411"/>
                    <a:pt x="14430" y="1336"/>
                    <a:pt x="14520" y="1411"/>
                  </a:cubicBezTo>
                  <a:cubicBezTo>
                    <a:pt x="14520" y="1336"/>
                    <a:pt x="14520" y="1336"/>
                    <a:pt x="14520" y="1336"/>
                  </a:cubicBezTo>
                  <a:cubicBezTo>
                    <a:pt x="14520" y="1336"/>
                    <a:pt x="14609" y="1336"/>
                    <a:pt x="14609" y="1411"/>
                  </a:cubicBezTo>
                  <a:cubicBezTo>
                    <a:pt x="14609" y="1336"/>
                    <a:pt x="14609" y="1336"/>
                    <a:pt x="14609" y="1336"/>
                  </a:cubicBezTo>
                  <a:cubicBezTo>
                    <a:pt x="14699" y="1336"/>
                    <a:pt x="14609" y="1188"/>
                    <a:pt x="14699" y="1262"/>
                  </a:cubicBezTo>
                  <a:cubicBezTo>
                    <a:pt x="14699" y="1262"/>
                    <a:pt x="14788" y="1336"/>
                    <a:pt x="14788" y="1336"/>
                  </a:cubicBezTo>
                  <a:cubicBezTo>
                    <a:pt x="14788" y="1336"/>
                    <a:pt x="14788" y="1336"/>
                    <a:pt x="14788" y="1336"/>
                  </a:cubicBezTo>
                  <a:cubicBezTo>
                    <a:pt x="14788" y="1336"/>
                    <a:pt x="14788" y="1262"/>
                    <a:pt x="14788" y="1262"/>
                  </a:cubicBezTo>
                  <a:cubicBezTo>
                    <a:pt x="14788" y="1336"/>
                    <a:pt x="14878" y="1336"/>
                    <a:pt x="14878" y="1262"/>
                  </a:cubicBezTo>
                  <a:cubicBezTo>
                    <a:pt x="14878" y="1262"/>
                    <a:pt x="14878" y="1262"/>
                    <a:pt x="14878" y="1262"/>
                  </a:cubicBezTo>
                  <a:cubicBezTo>
                    <a:pt x="14878" y="1262"/>
                    <a:pt x="14878" y="1262"/>
                    <a:pt x="14968" y="1262"/>
                  </a:cubicBezTo>
                  <a:cubicBezTo>
                    <a:pt x="14968" y="1262"/>
                    <a:pt x="14968" y="1188"/>
                    <a:pt x="14968" y="1188"/>
                  </a:cubicBezTo>
                  <a:cubicBezTo>
                    <a:pt x="14968" y="1188"/>
                    <a:pt x="14968" y="1188"/>
                    <a:pt x="15057" y="1188"/>
                  </a:cubicBezTo>
                  <a:cubicBezTo>
                    <a:pt x="15057" y="1188"/>
                    <a:pt x="15057" y="1114"/>
                    <a:pt x="14968" y="1114"/>
                  </a:cubicBezTo>
                  <a:cubicBezTo>
                    <a:pt x="15057" y="1114"/>
                    <a:pt x="15057" y="1114"/>
                    <a:pt x="15057" y="1039"/>
                  </a:cubicBezTo>
                  <a:cubicBezTo>
                    <a:pt x="15057" y="1039"/>
                    <a:pt x="15057" y="1039"/>
                    <a:pt x="15057" y="965"/>
                  </a:cubicBezTo>
                  <a:cubicBezTo>
                    <a:pt x="15147" y="965"/>
                    <a:pt x="15147" y="1039"/>
                    <a:pt x="15147" y="1039"/>
                  </a:cubicBezTo>
                  <a:cubicBezTo>
                    <a:pt x="15147" y="965"/>
                    <a:pt x="15147" y="965"/>
                    <a:pt x="15237" y="965"/>
                  </a:cubicBezTo>
                  <a:cubicBezTo>
                    <a:pt x="15237" y="965"/>
                    <a:pt x="15237" y="891"/>
                    <a:pt x="15237" y="891"/>
                  </a:cubicBezTo>
                  <a:cubicBezTo>
                    <a:pt x="15237" y="891"/>
                    <a:pt x="15237" y="891"/>
                    <a:pt x="15326" y="891"/>
                  </a:cubicBezTo>
                  <a:cubicBezTo>
                    <a:pt x="15326" y="891"/>
                    <a:pt x="15326" y="817"/>
                    <a:pt x="15326" y="817"/>
                  </a:cubicBezTo>
                  <a:cubicBezTo>
                    <a:pt x="15237" y="817"/>
                    <a:pt x="15326" y="817"/>
                    <a:pt x="15326" y="742"/>
                  </a:cubicBezTo>
                  <a:cubicBezTo>
                    <a:pt x="15326" y="742"/>
                    <a:pt x="15237" y="520"/>
                    <a:pt x="15237" y="668"/>
                  </a:cubicBezTo>
                  <a:cubicBezTo>
                    <a:pt x="15237" y="742"/>
                    <a:pt x="15237" y="817"/>
                    <a:pt x="15237" y="817"/>
                  </a:cubicBezTo>
                  <a:cubicBezTo>
                    <a:pt x="15147" y="817"/>
                    <a:pt x="15147" y="742"/>
                    <a:pt x="15057" y="742"/>
                  </a:cubicBezTo>
                  <a:cubicBezTo>
                    <a:pt x="15147" y="817"/>
                    <a:pt x="15057" y="742"/>
                    <a:pt x="14968" y="742"/>
                  </a:cubicBezTo>
                  <a:cubicBezTo>
                    <a:pt x="15057" y="742"/>
                    <a:pt x="15057" y="742"/>
                    <a:pt x="15057" y="742"/>
                  </a:cubicBezTo>
                  <a:cubicBezTo>
                    <a:pt x="14878" y="742"/>
                    <a:pt x="15057" y="891"/>
                    <a:pt x="15057" y="891"/>
                  </a:cubicBezTo>
                  <a:cubicBezTo>
                    <a:pt x="15057" y="891"/>
                    <a:pt x="15057" y="891"/>
                    <a:pt x="15057" y="891"/>
                  </a:cubicBezTo>
                  <a:cubicBezTo>
                    <a:pt x="15057" y="891"/>
                    <a:pt x="14968" y="891"/>
                    <a:pt x="15057" y="965"/>
                  </a:cubicBezTo>
                  <a:cubicBezTo>
                    <a:pt x="15057" y="965"/>
                    <a:pt x="14968" y="965"/>
                    <a:pt x="14968" y="891"/>
                  </a:cubicBezTo>
                  <a:cubicBezTo>
                    <a:pt x="14968" y="965"/>
                    <a:pt x="14968" y="1039"/>
                    <a:pt x="14968" y="1039"/>
                  </a:cubicBezTo>
                  <a:cubicBezTo>
                    <a:pt x="14878" y="1039"/>
                    <a:pt x="14878" y="1039"/>
                    <a:pt x="14878" y="965"/>
                  </a:cubicBezTo>
                  <a:cubicBezTo>
                    <a:pt x="14878" y="965"/>
                    <a:pt x="14878" y="965"/>
                    <a:pt x="14878" y="965"/>
                  </a:cubicBezTo>
                  <a:cubicBezTo>
                    <a:pt x="14878" y="891"/>
                    <a:pt x="14878" y="891"/>
                    <a:pt x="14788" y="891"/>
                  </a:cubicBezTo>
                  <a:cubicBezTo>
                    <a:pt x="14878" y="891"/>
                    <a:pt x="14788" y="891"/>
                    <a:pt x="14788" y="817"/>
                  </a:cubicBezTo>
                  <a:cubicBezTo>
                    <a:pt x="14699" y="891"/>
                    <a:pt x="14699" y="891"/>
                    <a:pt x="14788" y="965"/>
                  </a:cubicBezTo>
                  <a:cubicBezTo>
                    <a:pt x="14788" y="965"/>
                    <a:pt x="14788" y="1039"/>
                    <a:pt x="14788" y="1114"/>
                  </a:cubicBezTo>
                  <a:cubicBezTo>
                    <a:pt x="14699" y="1039"/>
                    <a:pt x="14699" y="1114"/>
                    <a:pt x="14699" y="1188"/>
                  </a:cubicBezTo>
                  <a:cubicBezTo>
                    <a:pt x="14699" y="1114"/>
                    <a:pt x="14699" y="1114"/>
                    <a:pt x="14699" y="1039"/>
                  </a:cubicBezTo>
                  <a:cubicBezTo>
                    <a:pt x="14699" y="1039"/>
                    <a:pt x="14699" y="1114"/>
                    <a:pt x="14609" y="1114"/>
                  </a:cubicBezTo>
                  <a:cubicBezTo>
                    <a:pt x="14609" y="1039"/>
                    <a:pt x="14699" y="1039"/>
                    <a:pt x="14699" y="1039"/>
                  </a:cubicBezTo>
                  <a:cubicBezTo>
                    <a:pt x="14699" y="965"/>
                    <a:pt x="14609" y="891"/>
                    <a:pt x="14520" y="965"/>
                  </a:cubicBezTo>
                  <a:cubicBezTo>
                    <a:pt x="14520" y="965"/>
                    <a:pt x="14609" y="1039"/>
                    <a:pt x="14520" y="1039"/>
                  </a:cubicBezTo>
                  <a:cubicBezTo>
                    <a:pt x="14520" y="1039"/>
                    <a:pt x="14520" y="965"/>
                    <a:pt x="14430" y="965"/>
                  </a:cubicBezTo>
                  <a:cubicBezTo>
                    <a:pt x="14430" y="965"/>
                    <a:pt x="14430" y="1114"/>
                    <a:pt x="14430" y="1114"/>
                  </a:cubicBezTo>
                  <a:cubicBezTo>
                    <a:pt x="14430" y="1114"/>
                    <a:pt x="14340" y="1039"/>
                    <a:pt x="14340" y="1039"/>
                  </a:cubicBezTo>
                  <a:cubicBezTo>
                    <a:pt x="14340" y="1114"/>
                    <a:pt x="14340" y="1114"/>
                    <a:pt x="14251" y="1114"/>
                  </a:cubicBezTo>
                  <a:cubicBezTo>
                    <a:pt x="14251" y="1114"/>
                    <a:pt x="14161" y="1039"/>
                    <a:pt x="14071" y="1039"/>
                  </a:cubicBezTo>
                  <a:cubicBezTo>
                    <a:pt x="14071" y="1039"/>
                    <a:pt x="14071" y="1114"/>
                    <a:pt x="14161" y="1114"/>
                  </a:cubicBezTo>
                  <a:close/>
                  <a:moveTo>
                    <a:pt x="21600" y="1782"/>
                  </a:moveTo>
                  <a:cubicBezTo>
                    <a:pt x="21600" y="1782"/>
                    <a:pt x="21600" y="1707"/>
                    <a:pt x="21600" y="1707"/>
                  </a:cubicBezTo>
                  <a:cubicBezTo>
                    <a:pt x="21600" y="1633"/>
                    <a:pt x="21600" y="1633"/>
                    <a:pt x="21600" y="1559"/>
                  </a:cubicBezTo>
                  <a:cubicBezTo>
                    <a:pt x="21600" y="1559"/>
                    <a:pt x="21510" y="1485"/>
                    <a:pt x="21510" y="1485"/>
                  </a:cubicBezTo>
                  <a:cubicBezTo>
                    <a:pt x="21510" y="1485"/>
                    <a:pt x="21421" y="1559"/>
                    <a:pt x="21421" y="1559"/>
                  </a:cubicBezTo>
                  <a:cubicBezTo>
                    <a:pt x="21421" y="1485"/>
                    <a:pt x="21421" y="1485"/>
                    <a:pt x="21331" y="1485"/>
                  </a:cubicBezTo>
                  <a:cubicBezTo>
                    <a:pt x="21331" y="1411"/>
                    <a:pt x="21241" y="1411"/>
                    <a:pt x="21241" y="1336"/>
                  </a:cubicBezTo>
                  <a:cubicBezTo>
                    <a:pt x="21241" y="1336"/>
                    <a:pt x="21241" y="1262"/>
                    <a:pt x="21152" y="1262"/>
                  </a:cubicBezTo>
                  <a:cubicBezTo>
                    <a:pt x="21152" y="1262"/>
                    <a:pt x="21062" y="1262"/>
                    <a:pt x="21062" y="1262"/>
                  </a:cubicBezTo>
                  <a:cubicBezTo>
                    <a:pt x="20883" y="1336"/>
                    <a:pt x="20883" y="1336"/>
                    <a:pt x="20704" y="1336"/>
                  </a:cubicBezTo>
                  <a:cubicBezTo>
                    <a:pt x="20704" y="1336"/>
                    <a:pt x="20704" y="1336"/>
                    <a:pt x="20704" y="1262"/>
                  </a:cubicBezTo>
                  <a:cubicBezTo>
                    <a:pt x="20793" y="1262"/>
                    <a:pt x="20793" y="1336"/>
                    <a:pt x="20883" y="1336"/>
                  </a:cubicBezTo>
                  <a:cubicBezTo>
                    <a:pt x="20883" y="1262"/>
                    <a:pt x="20883" y="1336"/>
                    <a:pt x="20883" y="1262"/>
                  </a:cubicBezTo>
                  <a:cubicBezTo>
                    <a:pt x="20883" y="1262"/>
                    <a:pt x="21062" y="1262"/>
                    <a:pt x="21062" y="1188"/>
                  </a:cubicBezTo>
                  <a:cubicBezTo>
                    <a:pt x="21062" y="1114"/>
                    <a:pt x="20883" y="1114"/>
                    <a:pt x="20793" y="1114"/>
                  </a:cubicBezTo>
                  <a:cubicBezTo>
                    <a:pt x="20883" y="1039"/>
                    <a:pt x="20883" y="1039"/>
                    <a:pt x="20883" y="1039"/>
                  </a:cubicBezTo>
                  <a:cubicBezTo>
                    <a:pt x="20883" y="965"/>
                    <a:pt x="20793" y="965"/>
                    <a:pt x="20704" y="965"/>
                  </a:cubicBezTo>
                  <a:cubicBezTo>
                    <a:pt x="20704" y="965"/>
                    <a:pt x="20704" y="1039"/>
                    <a:pt x="20614" y="1114"/>
                  </a:cubicBezTo>
                  <a:cubicBezTo>
                    <a:pt x="20614" y="1114"/>
                    <a:pt x="20524" y="1114"/>
                    <a:pt x="20524" y="1114"/>
                  </a:cubicBezTo>
                  <a:cubicBezTo>
                    <a:pt x="20524" y="1114"/>
                    <a:pt x="20614" y="891"/>
                    <a:pt x="20524" y="891"/>
                  </a:cubicBezTo>
                  <a:cubicBezTo>
                    <a:pt x="20435" y="891"/>
                    <a:pt x="20345" y="965"/>
                    <a:pt x="20345" y="965"/>
                  </a:cubicBezTo>
                  <a:cubicBezTo>
                    <a:pt x="20256" y="965"/>
                    <a:pt x="20256" y="965"/>
                    <a:pt x="20166" y="1039"/>
                  </a:cubicBezTo>
                  <a:cubicBezTo>
                    <a:pt x="20166" y="1039"/>
                    <a:pt x="20166" y="1039"/>
                    <a:pt x="20166" y="1039"/>
                  </a:cubicBezTo>
                  <a:cubicBezTo>
                    <a:pt x="20166" y="1039"/>
                    <a:pt x="20256" y="965"/>
                    <a:pt x="20256" y="965"/>
                  </a:cubicBezTo>
                  <a:cubicBezTo>
                    <a:pt x="20166" y="965"/>
                    <a:pt x="20166" y="965"/>
                    <a:pt x="20166" y="891"/>
                  </a:cubicBezTo>
                  <a:cubicBezTo>
                    <a:pt x="20256" y="965"/>
                    <a:pt x="20256" y="891"/>
                    <a:pt x="20256" y="891"/>
                  </a:cubicBezTo>
                  <a:cubicBezTo>
                    <a:pt x="20166" y="891"/>
                    <a:pt x="20166" y="891"/>
                    <a:pt x="20166" y="891"/>
                  </a:cubicBezTo>
                  <a:cubicBezTo>
                    <a:pt x="20256" y="742"/>
                    <a:pt x="20256" y="817"/>
                    <a:pt x="20166" y="742"/>
                  </a:cubicBezTo>
                  <a:cubicBezTo>
                    <a:pt x="20166" y="742"/>
                    <a:pt x="20166" y="742"/>
                    <a:pt x="20166" y="742"/>
                  </a:cubicBezTo>
                  <a:cubicBezTo>
                    <a:pt x="20166" y="742"/>
                    <a:pt x="20166" y="668"/>
                    <a:pt x="20166" y="668"/>
                  </a:cubicBezTo>
                  <a:cubicBezTo>
                    <a:pt x="20076" y="668"/>
                    <a:pt x="20076" y="668"/>
                    <a:pt x="19987" y="668"/>
                  </a:cubicBezTo>
                  <a:cubicBezTo>
                    <a:pt x="19987" y="594"/>
                    <a:pt x="19987" y="594"/>
                    <a:pt x="19987" y="594"/>
                  </a:cubicBezTo>
                  <a:cubicBezTo>
                    <a:pt x="19897" y="594"/>
                    <a:pt x="19807" y="594"/>
                    <a:pt x="19718" y="594"/>
                  </a:cubicBezTo>
                  <a:cubicBezTo>
                    <a:pt x="19718" y="668"/>
                    <a:pt x="19628" y="742"/>
                    <a:pt x="19628" y="817"/>
                  </a:cubicBezTo>
                  <a:cubicBezTo>
                    <a:pt x="19628" y="817"/>
                    <a:pt x="19539" y="891"/>
                    <a:pt x="19539" y="965"/>
                  </a:cubicBezTo>
                  <a:cubicBezTo>
                    <a:pt x="19539" y="965"/>
                    <a:pt x="19628" y="965"/>
                    <a:pt x="19628" y="1039"/>
                  </a:cubicBezTo>
                  <a:cubicBezTo>
                    <a:pt x="19628" y="1039"/>
                    <a:pt x="19628" y="1039"/>
                    <a:pt x="19539" y="1039"/>
                  </a:cubicBezTo>
                  <a:cubicBezTo>
                    <a:pt x="19539" y="1039"/>
                    <a:pt x="19539" y="1039"/>
                    <a:pt x="19539" y="1039"/>
                  </a:cubicBezTo>
                  <a:cubicBezTo>
                    <a:pt x="19539" y="1039"/>
                    <a:pt x="19539" y="1114"/>
                    <a:pt x="19449" y="1114"/>
                  </a:cubicBezTo>
                  <a:cubicBezTo>
                    <a:pt x="19449" y="1188"/>
                    <a:pt x="19359" y="1411"/>
                    <a:pt x="19539" y="1336"/>
                  </a:cubicBezTo>
                  <a:cubicBezTo>
                    <a:pt x="19539" y="1411"/>
                    <a:pt x="19539" y="1411"/>
                    <a:pt x="19539" y="1411"/>
                  </a:cubicBezTo>
                  <a:cubicBezTo>
                    <a:pt x="19539" y="1485"/>
                    <a:pt x="19539" y="1485"/>
                    <a:pt x="19539" y="1485"/>
                  </a:cubicBezTo>
                  <a:cubicBezTo>
                    <a:pt x="19449" y="1485"/>
                    <a:pt x="19449" y="1411"/>
                    <a:pt x="19449" y="1411"/>
                  </a:cubicBezTo>
                  <a:cubicBezTo>
                    <a:pt x="19359" y="1411"/>
                    <a:pt x="19359" y="1485"/>
                    <a:pt x="19359" y="1485"/>
                  </a:cubicBezTo>
                  <a:cubicBezTo>
                    <a:pt x="19359" y="1485"/>
                    <a:pt x="19359" y="1559"/>
                    <a:pt x="19270" y="1559"/>
                  </a:cubicBezTo>
                  <a:cubicBezTo>
                    <a:pt x="19270" y="1633"/>
                    <a:pt x="19270" y="1707"/>
                    <a:pt x="19270" y="1707"/>
                  </a:cubicBezTo>
                  <a:cubicBezTo>
                    <a:pt x="19270" y="1856"/>
                    <a:pt x="19270" y="2004"/>
                    <a:pt x="19270" y="2153"/>
                  </a:cubicBezTo>
                  <a:cubicBezTo>
                    <a:pt x="19270" y="2153"/>
                    <a:pt x="19180" y="2301"/>
                    <a:pt x="19090" y="2227"/>
                  </a:cubicBezTo>
                  <a:cubicBezTo>
                    <a:pt x="19270" y="2227"/>
                    <a:pt x="19270" y="1930"/>
                    <a:pt x="19270" y="1782"/>
                  </a:cubicBezTo>
                  <a:cubicBezTo>
                    <a:pt x="19270" y="1707"/>
                    <a:pt x="19180" y="1633"/>
                    <a:pt x="19270" y="1633"/>
                  </a:cubicBezTo>
                  <a:cubicBezTo>
                    <a:pt x="19270" y="1485"/>
                    <a:pt x="19359" y="1411"/>
                    <a:pt x="19359" y="1336"/>
                  </a:cubicBezTo>
                  <a:cubicBezTo>
                    <a:pt x="19270" y="1336"/>
                    <a:pt x="19270" y="1485"/>
                    <a:pt x="19180" y="1485"/>
                  </a:cubicBezTo>
                  <a:cubicBezTo>
                    <a:pt x="19180" y="1485"/>
                    <a:pt x="19180" y="1485"/>
                    <a:pt x="19180" y="1485"/>
                  </a:cubicBezTo>
                  <a:cubicBezTo>
                    <a:pt x="19180" y="1485"/>
                    <a:pt x="19180" y="1485"/>
                    <a:pt x="19090" y="1485"/>
                  </a:cubicBezTo>
                  <a:cubicBezTo>
                    <a:pt x="19180" y="1411"/>
                    <a:pt x="19180" y="1411"/>
                    <a:pt x="19270" y="1411"/>
                  </a:cubicBezTo>
                  <a:cubicBezTo>
                    <a:pt x="19180" y="1411"/>
                    <a:pt x="19090" y="1411"/>
                    <a:pt x="19001" y="1485"/>
                  </a:cubicBezTo>
                  <a:cubicBezTo>
                    <a:pt x="19090" y="1411"/>
                    <a:pt x="19090" y="1411"/>
                    <a:pt x="19090" y="1411"/>
                  </a:cubicBezTo>
                  <a:cubicBezTo>
                    <a:pt x="19001" y="1411"/>
                    <a:pt x="19001" y="1485"/>
                    <a:pt x="19001" y="1559"/>
                  </a:cubicBezTo>
                  <a:cubicBezTo>
                    <a:pt x="19001" y="1411"/>
                    <a:pt x="19001" y="1411"/>
                    <a:pt x="19090" y="1262"/>
                  </a:cubicBezTo>
                  <a:cubicBezTo>
                    <a:pt x="19180" y="1188"/>
                    <a:pt x="19270" y="1114"/>
                    <a:pt x="19359" y="1039"/>
                  </a:cubicBezTo>
                  <a:cubicBezTo>
                    <a:pt x="19359" y="1039"/>
                    <a:pt x="19359" y="965"/>
                    <a:pt x="19270" y="965"/>
                  </a:cubicBezTo>
                  <a:cubicBezTo>
                    <a:pt x="19270" y="965"/>
                    <a:pt x="19270" y="1039"/>
                    <a:pt x="19180" y="1039"/>
                  </a:cubicBezTo>
                  <a:cubicBezTo>
                    <a:pt x="19090" y="1114"/>
                    <a:pt x="18911" y="1114"/>
                    <a:pt x="18822" y="1188"/>
                  </a:cubicBezTo>
                  <a:cubicBezTo>
                    <a:pt x="18822" y="1114"/>
                    <a:pt x="18911" y="1114"/>
                    <a:pt x="19001" y="1039"/>
                  </a:cubicBezTo>
                  <a:cubicBezTo>
                    <a:pt x="19001" y="1039"/>
                    <a:pt x="19090" y="965"/>
                    <a:pt x="19180" y="965"/>
                  </a:cubicBezTo>
                  <a:cubicBezTo>
                    <a:pt x="19270" y="891"/>
                    <a:pt x="19180" y="891"/>
                    <a:pt x="19090" y="891"/>
                  </a:cubicBezTo>
                  <a:cubicBezTo>
                    <a:pt x="19001" y="817"/>
                    <a:pt x="19001" y="817"/>
                    <a:pt x="18911" y="891"/>
                  </a:cubicBezTo>
                  <a:cubicBezTo>
                    <a:pt x="18911" y="817"/>
                    <a:pt x="19001" y="817"/>
                    <a:pt x="18911" y="817"/>
                  </a:cubicBezTo>
                  <a:cubicBezTo>
                    <a:pt x="18911" y="742"/>
                    <a:pt x="19001" y="817"/>
                    <a:pt x="19090" y="742"/>
                  </a:cubicBezTo>
                  <a:cubicBezTo>
                    <a:pt x="19090" y="742"/>
                    <a:pt x="19090" y="742"/>
                    <a:pt x="19090" y="742"/>
                  </a:cubicBezTo>
                  <a:cubicBezTo>
                    <a:pt x="19090" y="742"/>
                    <a:pt x="19090" y="742"/>
                    <a:pt x="19090" y="817"/>
                  </a:cubicBezTo>
                  <a:cubicBezTo>
                    <a:pt x="19090" y="817"/>
                    <a:pt x="19180" y="817"/>
                    <a:pt x="19180" y="817"/>
                  </a:cubicBezTo>
                  <a:cubicBezTo>
                    <a:pt x="19180" y="817"/>
                    <a:pt x="19180" y="817"/>
                    <a:pt x="19270" y="817"/>
                  </a:cubicBezTo>
                  <a:cubicBezTo>
                    <a:pt x="19359" y="742"/>
                    <a:pt x="19359" y="742"/>
                    <a:pt x="19270" y="668"/>
                  </a:cubicBezTo>
                  <a:cubicBezTo>
                    <a:pt x="19359" y="668"/>
                    <a:pt x="19359" y="742"/>
                    <a:pt x="19359" y="742"/>
                  </a:cubicBezTo>
                  <a:cubicBezTo>
                    <a:pt x="19359" y="668"/>
                    <a:pt x="19359" y="668"/>
                    <a:pt x="19359" y="668"/>
                  </a:cubicBezTo>
                  <a:cubicBezTo>
                    <a:pt x="19359" y="668"/>
                    <a:pt x="19449" y="668"/>
                    <a:pt x="19449" y="668"/>
                  </a:cubicBezTo>
                  <a:cubicBezTo>
                    <a:pt x="19449" y="594"/>
                    <a:pt x="19449" y="594"/>
                    <a:pt x="19359" y="594"/>
                  </a:cubicBezTo>
                  <a:cubicBezTo>
                    <a:pt x="19539" y="594"/>
                    <a:pt x="19539" y="446"/>
                    <a:pt x="19539" y="371"/>
                  </a:cubicBezTo>
                  <a:cubicBezTo>
                    <a:pt x="19449" y="297"/>
                    <a:pt x="19270" y="446"/>
                    <a:pt x="19270" y="371"/>
                  </a:cubicBezTo>
                  <a:cubicBezTo>
                    <a:pt x="19270" y="371"/>
                    <a:pt x="19270" y="371"/>
                    <a:pt x="19270" y="297"/>
                  </a:cubicBezTo>
                  <a:cubicBezTo>
                    <a:pt x="19270" y="371"/>
                    <a:pt x="19270" y="371"/>
                    <a:pt x="19270" y="371"/>
                  </a:cubicBezTo>
                  <a:cubicBezTo>
                    <a:pt x="19270" y="371"/>
                    <a:pt x="19270" y="297"/>
                    <a:pt x="19270" y="297"/>
                  </a:cubicBezTo>
                  <a:cubicBezTo>
                    <a:pt x="19270" y="297"/>
                    <a:pt x="19270" y="297"/>
                    <a:pt x="19270" y="297"/>
                  </a:cubicBezTo>
                  <a:cubicBezTo>
                    <a:pt x="19270" y="297"/>
                    <a:pt x="19359" y="223"/>
                    <a:pt x="19270" y="149"/>
                  </a:cubicBezTo>
                  <a:cubicBezTo>
                    <a:pt x="19180" y="149"/>
                    <a:pt x="19180" y="223"/>
                    <a:pt x="19180" y="297"/>
                  </a:cubicBezTo>
                  <a:cubicBezTo>
                    <a:pt x="19090" y="149"/>
                    <a:pt x="19090" y="297"/>
                    <a:pt x="19001" y="297"/>
                  </a:cubicBezTo>
                  <a:cubicBezTo>
                    <a:pt x="19001" y="297"/>
                    <a:pt x="18822" y="223"/>
                    <a:pt x="18822" y="223"/>
                  </a:cubicBezTo>
                  <a:cubicBezTo>
                    <a:pt x="18822" y="223"/>
                    <a:pt x="18822" y="149"/>
                    <a:pt x="18822" y="149"/>
                  </a:cubicBezTo>
                  <a:cubicBezTo>
                    <a:pt x="18822" y="149"/>
                    <a:pt x="18822" y="74"/>
                    <a:pt x="18822" y="74"/>
                  </a:cubicBezTo>
                  <a:cubicBezTo>
                    <a:pt x="18822" y="74"/>
                    <a:pt x="18822" y="149"/>
                    <a:pt x="18822" y="149"/>
                  </a:cubicBezTo>
                  <a:cubicBezTo>
                    <a:pt x="18822" y="149"/>
                    <a:pt x="18732" y="149"/>
                    <a:pt x="18732" y="149"/>
                  </a:cubicBezTo>
                  <a:cubicBezTo>
                    <a:pt x="18732" y="149"/>
                    <a:pt x="18732" y="223"/>
                    <a:pt x="18732" y="297"/>
                  </a:cubicBezTo>
                  <a:cubicBezTo>
                    <a:pt x="18732" y="297"/>
                    <a:pt x="18732" y="297"/>
                    <a:pt x="18732" y="297"/>
                  </a:cubicBezTo>
                  <a:cubicBezTo>
                    <a:pt x="18732" y="297"/>
                    <a:pt x="18732" y="297"/>
                    <a:pt x="18732" y="297"/>
                  </a:cubicBezTo>
                  <a:cubicBezTo>
                    <a:pt x="18732" y="297"/>
                    <a:pt x="18732" y="371"/>
                    <a:pt x="18732" y="371"/>
                  </a:cubicBezTo>
                  <a:cubicBezTo>
                    <a:pt x="18732" y="371"/>
                    <a:pt x="18732" y="446"/>
                    <a:pt x="18732" y="446"/>
                  </a:cubicBezTo>
                  <a:cubicBezTo>
                    <a:pt x="18642" y="446"/>
                    <a:pt x="18642" y="371"/>
                    <a:pt x="18642" y="297"/>
                  </a:cubicBezTo>
                  <a:cubicBezTo>
                    <a:pt x="18642" y="297"/>
                    <a:pt x="18463" y="297"/>
                    <a:pt x="18463" y="297"/>
                  </a:cubicBezTo>
                  <a:cubicBezTo>
                    <a:pt x="18373" y="297"/>
                    <a:pt x="18553" y="446"/>
                    <a:pt x="18553" y="446"/>
                  </a:cubicBezTo>
                  <a:cubicBezTo>
                    <a:pt x="18463" y="446"/>
                    <a:pt x="18284" y="371"/>
                    <a:pt x="18373" y="520"/>
                  </a:cubicBezTo>
                  <a:cubicBezTo>
                    <a:pt x="18373" y="594"/>
                    <a:pt x="18463" y="594"/>
                    <a:pt x="18553" y="594"/>
                  </a:cubicBezTo>
                  <a:cubicBezTo>
                    <a:pt x="18553" y="594"/>
                    <a:pt x="18553" y="520"/>
                    <a:pt x="18642" y="520"/>
                  </a:cubicBezTo>
                  <a:cubicBezTo>
                    <a:pt x="18553" y="594"/>
                    <a:pt x="18642" y="594"/>
                    <a:pt x="18642" y="594"/>
                  </a:cubicBezTo>
                  <a:cubicBezTo>
                    <a:pt x="18642" y="668"/>
                    <a:pt x="18732" y="668"/>
                    <a:pt x="18642" y="668"/>
                  </a:cubicBezTo>
                  <a:cubicBezTo>
                    <a:pt x="18642" y="742"/>
                    <a:pt x="18732" y="742"/>
                    <a:pt x="18822" y="742"/>
                  </a:cubicBezTo>
                  <a:cubicBezTo>
                    <a:pt x="18732" y="742"/>
                    <a:pt x="18553" y="668"/>
                    <a:pt x="18553" y="742"/>
                  </a:cubicBezTo>
                  <a:cubicBezTo>
                    <a:pt x="18463" y="817"/>
                    <a:pt x="18553" y="817"/>
                    <a:pt x="18553" y="817"/>
                  </a:cubicBezTo>
                  <a:cubicBezTo>
                    <a:pt x="18553" y="891"/>
                    <a:pt x="18553" y="891"/>
                    <a:pt x="18553" y="891"/>
                  </a:cubicBezTo>
                  <a:cubicBezTo>
                    <a:pt x="18553" y="891"/>
                    <a:pt x="18553" y="891"/>
                    <a:pt x="18463" y="891"/>
                  </a:cubicBezTo>
                  <a:cubicBezTo>
                    <a:pt x="18463" y="891"/>
                    <a:pt x="18373" y="891"/>
                    <a:pt x="18373" y="891"/>
                  </a:cubicBezTo>
                  <a:cubicBezTo>
                    <a:pt x="18284" y="965"/>
                    <a:pt x="18373" y="965"/>
                    <a:pt x="18373" y="1039"/>
                  </a:cubicBezTo>
                  <a:cubicBezTo>
                    <a:pt x="18373" y="1039"/>
                    <a:pt x="18284" y="1039"/>
                    <a:pt x="18373" y="1114"/>
                  </a:cubicBezTo>
                  <a:cubicBezTo>
                    <a:pt x="18373" y="1188"/>
                    <a:pt x="18463" y="1188"/>
                    <a:pt x="18463" y="1188"/>
                  </a:cubicBezTo>
                  <a:cubicBezTo>
                    <a:pt x="18463" y="1188"/>
                    <a:pt x="18373" y="1188"/>
                    <a:pt x="18373" y="1188"/>
                  </a:cubicBezTo>
                  <a:cubicBezTo>
                    <a:pt x="18284" y="1188"/>
                    <a:pt x="18373" y="1188"/>
                    <a:pt x="18284" y="1188"/>
                  </a:cubicBezTo>
                  <a:cubicBezTo>
                    <a:pt x="18284" y="1188"/>
                    <a:pt x="18284" y="1262"/>
                    <a:pt x="18284" y="1262"/>
                  </a:cubicBezTo>
                  <a:cubicBezTo>
                    <a:pt x="18284" y="1262"/>
                    <a:pt x="18284" y="1262"/>
                    <a:pt x="18284" y="1336"/>
                  </a:cubicBezTo>
                  <a:cubicBezTo>
                    <a:pt x="18284" y="1336"/>
                    <a:pt x="18284" y="1411"/>
                    <a:pt x="18373" y="1485"/>
                  </a:cubicBezTo>
                  <a:cubicBezTo>
                    <a:pt x="18284" y="1411"/>
                    <a:pt x="18194" y="1485"/>
                    <a:pt x="18194" y="1411"/>
                  </a:cubicBezTo>
                  <a:cubicBezTo>
                    <a:pt x="18194" y="1411"/>
                    <a:pt x="18105" y="1411"/>
                    <a:pt x="18105" y="1411"/>
                  </a:cubicBezTo>
                  <a:cubicBezTo>
                    <a:pt x="18105" y="1485"/>
                    <a:pt x="18105" y="1485"/>
                    <a:pt x="18015" y="1559"/>
                  </a:cubicBezTo>
                  <a:cubicBezTo>
                    <a:pt x="18015" y="1559"/>
                    <a:pt x="18015" y="1559"/>
                    <a:pt x="17925" y="1559"/>
                  </a:cubicBezTo>
                  <a:cubicBezTo>
                    <a:pt x="17925" y="1559"/>
                    <a:pt x="17925" y="1633"/>
                    <a:pt x="17925" y="1633"/>
                  </a:cubicBezTo>
                  <a:cubicBezTo>
                    <a:pt x="18015" y="1633"/>
                    <a:pt x="17836" y="1707"/>
                    <a:pt x="17925" y="1633"/>
                  </a:cubicBezTo>
                  <a:cubicBezTo>
                    <a:pt x="17836" y="1707"/>
                    <a:pt x="17836" y="1633"/>
                    <a:pt x="17836" y="1559"/>
                  </a:cubicBezTo>
                  <a:cubicBezTo>
                    <a:pt x="17836" y="1485"/>
                    <a:pt x="17925" y="1485"/>
                    <a:pt x="17925" y="1411"/>
                  </a:cubicBezTo>
                  <a:cubicBezTo>
                    <a:pt x="17925" y="1336"/>
                    <a:pt x="17925" y="1262"/>
                    <a:pt x="17925" y="1188"/>
                  </a:cubicBezTo>
                  <a:cubicBezTo>
                    <a:pt x="17925" y="1114"/>
                    <a:pt x="18015" y="1114"/>
                    <a:pt x="17925" y="1039"/>
                  </a:cubicBezTo>
                  <a:cubicBezTo>
                    <a:pt x="17836" y="1039"/>
                    <a:pt x="17746" y="1114"/>
                    <a:pt x="17746" y="1114"/>
                  </a:cubicBezTo>
                  <a:cubicBezTo>
                    <a:pt x="17836" y="1039"/>
                    <a:pt x="17925" y="1039"/>
                    <a:pt x="17925" y="965"/>
                  </a:cubicBezTo>
                  <a:cubicBezTo>
                    <a:pt x="18015" y="891"/>
                    <a:pt x="18015" y="742"/>
                    <a:pt x="18015" y="668"/>
                  </a:cubicBezTo>
                  <a:cubicBezTo>
                    <a:pt x="18015" y="742"/>
                    <a:pt x="18015" y="668"/>
                    <a:pt x="18015" y="594"/>
                  </a:cubicBezTo>
                  <a:cubicBezTo>
                    <a:pt x="18015" y="594"/>
                    <a:pt x="18015" y="594"/>
                    <a:pt x="18015" y="520"/>
                  </a:cubicBezTo>
                  <a:cubicBezTo>
                    <a:pt x="18015" y="520"/>
                    <a:pt x="18015" y="446"/>
                    <a:pt x="18015" y="446"/>
                  </a:cubicBezTo>
                  <a:cubicBezTo>
                    <a:pt x="17836" y="446"/>
                    <a:pt x="17746" y="668"/>
                    <a:pt x="17656" y="742"/>
                  </a:cubicBezTo>
                  <a:cubicBezTo>
                    <a:pt x="17656" y="817"/>
                    <a:pt x="17567" y="891"/>
                    <a:pt x="17477" y="965"/>
                  </a:cubicBezTo>
                  <a:cubicBezTo>
                    <a:pt x="17388" y="1114"/>
                    <a:pt x="17298" y="1262"/>
                    <a:pt x="17208" y="1411"/>
                  </a:cubicBezTo>
                  <a:cubicBezTo>
                    <a:pt x="17119" y="1559"/>
                    <a:pt x="17029" y="1633"/>
                    <a:pt x="16939" y="1782"/>
                  </a:cubicBezTo>
                  <a:cubicBezTo>
                    <a:pt x="17119" y="1782"/>
                    <a:pt x="17029" y="1782"/>
                    <a:pt x="17029" y="1856"/>
                  </a:cubicBezTo>
                  <a:cubicBezTo>
                    <a:pt x="16939" y="1930"/>
                    <a:pt x="16939" y="2004"/>
                    <a:pt x="16850" y="2079"/>
                  </a:cubicBezTo>
                  <a:cubicBezTo>
                    <a:pt x="16850" y="2079"/>
                    <a:pt x="16850" y="2227"/>
                    <a:pt x="16760" y="2227"/>
                  </a:cubicBezTo>
                  <a:cubicBezTo>
                    <a:pt x="16671" y="2227"/>
                    <a:pt x="16671" y="2153"/>
                    <a:pt x="16760" y="2153"/>
                  </a:cubicBezTo>
                  <a:cubicBezTo>
                    <a:pt x="16671" y="2153"/>
                    <a:pt x="16671" y="2153"/>
                    <a:pt x="16671" y="2153"/>
                  </a:cubicBezTo>
                  <a:cubicBezTo>
                    <a:pt x="16671" y="2153"/>
                    <a:pt x="16671" y="2079"/>
                    <a:pt x="16671" y="2079"/>
                  </a:cubicBezTo>
                  <a:cubicBezTo>
                    <a:pt x="16581" y="2153"/>
                    <a:pt x="16671" y="2227"/>
                    <a:pt x="16671" y="2301"/>
                  </a:cubicBezTo>
                  <a:cubicBezTo>
                    <a:pt x="16581" y="2301"/>
                    <a:pt x="16581" y="2004"/>
                    <a:pt x="16581" y="1930"/>
                  </a:cubicBezTo>
                  <a:cubicBezTo>
                    <a:pt x="16581" y="1856"/>
                    <a:pt x="16850" y="1782"/>
                    <a:pt x="16760" y="1707"/>
                  </a:cubicBezTo>
                  <a:cubicBezTo>
                    <a:pt x="16760" y="1707"/>
                    <a:pt x="16760" y="1707"/>
                    <a:pt x="16671" y="1782"/>
                  </a:cubicBezTo>
                  <a:cubicBezTo>
                    <a:pt x="16671" y="1707"/>
                    <a:pt x="16671" y="1707"/>
                    <a:pt x="16760" y="1707"/>
                  </a:cubicBezTo>
                  <a:cubicBezTo>
                    <a:pt x="16671" y="1707"/>
                    <a:pt x="16760" y="1559"/>
                    <a:pt x="16850" y="1633"/>
                  </a:cubicBezTo>
                  <a:cubicBezTo>
                    <a:pt x="16850" y="1559"/>
                    <a:pt x="16760" y="1485"/>
                    <a:pt x="16850" y="1485"/>
                  </a:cubicBezTo>
                  <a:cubicBezTo>
                    <a:pt x="16760" y="1411"/>
                    <a:pt x="16671" y="1485"/>
                    <a:pt x="16671" y="1411"/>
                  </a:cubicBezTo>
                  <a:cubicBezTo>
                    <a:pt x="16671" y="1411"/>
                    <a:pt x="16850" y="1411"/>
                    <a:pt x="16850" y="1336"/>
                  </a:cubicBezTo>
                  <a:cubicBezTo>
                    <a:pt x="16850" y="1262"/>
                    <a:pt x="16671" y="1336"/>
                    <a:pt x="16671" y="1411"/>
                  </a:cubicBezTo>
                  <a:cubicBezTo>
                    <a:pt x="16760" y="1336"/>
                    <a:pt x="16850" y="1188"/>
                    <a:pt x="16939" y="1114"/>
                  </a:cubicBezTo>
                  <a:cubicBezTo>
                    <a:pt x="16939" y="1114"/>
                    <a:pt x="16939" y="1114"/>
                    <a:pt x="16939" y="1039"/>
                  </a:cubicBezTo>
                  <a:cubicBezTo>
                    <a:pt x="17029" y="1039"/>
                    <a:pt x="17029" y="1039"/>
                    <a:pt x="17029" y="1039"/>
                  </a:cubicBezTo>
                  <a:cubicBezTo>
                    <a:pt x="17029" y="1039"/>
                    <a:pt x="17119" y="965"/>
                    <a:pt x="17119" y="891"/>
                  </a:cubicBezTo>
                  <a:cubicBezTo>
                    <a:pt x="17119" y="891"/>
                    <a:pt x="17119" y="817"/>
                    <a:pt x="17119" y="817"/>
                  </a:cubicBezTo>
                  <a:cubicBezTo>
                    <a:pt x="17119" y="817"/>
                    <a:pt x="17208" y="817"/>
                    <a:pt x="17208" y="817"/>
                  </a:cubicBezTo>
                  <a:cubicBezTo>
                    <a:pt x="17208" y="817"/>
                    <a:pt x="17298" y="742"/>
                    <a:pt x="17298" y="668"/>
                  </a:cubicBezTo>
                  <a:cubicBezTo>
                    <a:pt x="17388" y="594"/>
                    <a:pt x="17298" y="520"/>
                    <a:pt x="17208" y="668"/>
                  </a:cubicBezTo>
                  <a:cubicBezTo>
                    <a:pt x="17208" y="594"/>
                    <a:pt x="17208" y="594"/>
                    <a:pt x="17119" y="594"/>
                  </a:cubicBezTo>
                  <a:cubicBezTo>
                    <a:pt x="17119" y="594"/>
                    <a:pt x="17119" y="594"/>
                    <a:pt x="17029" y="668"/>
                  </a:cubicBezTo>
                  <a:cubicBezTo>
                    <a:pt x="17029" y="668"/>
                    <a:pt x="17029" y="594"/>
                    <a:pt x="17029" y="594"/>
                  </a:cubicBezTo>
                  <a:cubicBezTo>
                    <a:pt x="17029" y="668"/>
                    <a:pt x="17029" y="668"/>
                    <a:pt x="16939" y="668"/>
                  </a:cubicBezTo>
                  <a:cubicBezTo>
                    <a:pt x="16939" y="668"/>
                    <a:pt x="17029" y="594"/>
                    <a:pt x="17029" y="594"/>
                  </a:cubicBezTo>
                  <a:cubicBezTo>
                    <a:pt x="17119" y="520"/>
                    <a:pt x="17029" y="446"/>
                    <a:pt x="16939" y="371"/>
                  </a:cubicBezTo>
                  <a:cubicBezTo>
                    <a:pt x="16850" y="446"/>
                    <a:pt x="16939" y="520"/>
                    <a:pt x="16939" y="594"/>
                  </a:cubicBezTo>
                  <a:cubicBezTo>
                    <a:pt x="16939" y="668"/>
                    <a:pt x="16939" y="742"/>
                    <a:pt x="16850" y="742"/>
                  </a:cubicBezTo>
                  <a:cubicBezTo>
                    <a:pt x="16850" y="742"/>
                    <a:pt x="16850" y="742"/>
                    <a:pt x="16850" y="742"/>
                  </a:cubicBezTo>
                  <a:cubicBezTo>
                    <a:pt x="16850" y="742"/>
                    <a:pt x="16850" y="742"/>
                    <a:pt x="16850" y="817"/>
                  </a:cubicBezTo>
                  <a:cubicBezTo>
                    <a:pt x="16850" y="668"/>
                    <a:pt x="16760" y="594"/>
                    <a:pt x="16760" y="520"/>
                  </a:cubicBezTo>
                  <a:cubicBezTo>
                    <a:pt x="16671" y="594"/>
                    <a:pt x="16671" y="594"/>
                    <a:pt x="16671" y="668"/>
                  </a:cubicBezTo>
                  <a:cubicBezTo>
                    <a:pt x="16581" y="668"/>
                    <a:pt x="16581" y="594"/>
                    <a:pt x="16581" y="594"/>
                  </a:cubicBezTo>
                  <a:cubicBezTo>
                    <a:pt x="16581" y="594"/>
                    <a:pt x="16581" y="594"/>
                    <a:pt x="16581" y="594"/>
                  </a:cubicBezTo>
                  <a:cubicBezTo>
                    <a:pt x="16581" y="594"/>
                    <a:pt x="16671" y="520"/>
                    <a:pt x="16671" y="446"/>
                  </a:cubicBezTo>
                  <a:cubicBezTo>
                    <a:pt x="16581" y="371"/>
                    <a:pt x="16581" y="520"/>
                    <a:pt x="16581" y="520"/>
                  </a:cubicBezTo>
                  <a:cubicBezTo>
                    <a:pt x="16581" y="520"/>
                    <a:pt x="16491" y="520"/>
                    <a:pt x="16491" y="520"/>
                  </a:cubicBezTo>
                  <a:cubicBezTo>
                    <a:pt x="16491" y="520"/>
                    <a:pt x="16402" y="446"/>
                    <a:pt x="16402" y="371"/>
                  </a:cubicBezTo>
                  <a:cubicBezTo>
                    <a:pt x="16312" y="371"/>
                    <a:pt x="16222" y="446"/>
                    <a:pt x="16312" y="446"/>
                  </a:cubicBezTo>
                  <a:cubicBezTo>
                    <a:pt x="16222" y="446"/>
                    <a:pt x="16312" y="520"/>
                    <a:pt x="16312" y="594"/>
                  </a:cubicBezTo>
                  <a:cubicBezTo>
                    <a:pt x="16312" y="594"/>
                    <a:pt x="16402" y="594"/>
                    <a:pt x="16402" y="594"/>
                  </a:cubicBezTo>
                  <a:cubicBezTo>
                    <a:pt x="16402" y="668"/>
                    <a:pt x="16312" y="594"/>
                    <a:pt x="16312" y="668"/>
                  </a:cubicBezTo>
                  <a:cubicBezTo>
                    <a:pt x="16312" y="668"/>
                    <a:pt x="16312" y="594"/>
                    <a:pt x="16312" y="668"/>
                  </a:cubicBezTo>
                  <a:cubicBezTo>
                    <a:pt x="16312" y="742"/>
                    <a:pt x="16312" y="742"/>
                    <a:pt x="16312" y="742"/>
                  </a:cubicBezTo>
                  <a:cubicBezTo>
                    <a:pt x="16312" y="817"/>
                    <a:pt x="16222" y="817"/>
                    <a:pt x="16222" y="742"/>
                  </a:cubicBezTo>
                  <a:cubicBezTo>
                    <a:pt x="16222" y="742"/>
                    <a:pt x="16133" y="742"/>
                    <a:pt x="16133" y="742"/>
                  </a:cubicBezTo>
                  <a:cubicBezTo>
                    <a:pt x="16133" y="742"/>
                    <a:pt x="16133" y="668"/>
                    <a:pt x="16133" y="668"/>
                  </a:cubicBezTo>
                  <a:cubicBezTo>
                    <a:pt x="16133" y="668"/>
                    <a:pt x="16133" y="668"/>
                    <a:pt x="16133" y="594"/>
                  </a:cubicBezTo>
                  <a:cubicBezTo>
                    <a:pt x="16043" y="668"/>
                    <a:pt x="15954" y="668"/>
                    <a:pt x="15954" y="742"/>
                  </a:cubicBezTo>
                  <a:cubicBezTo>
                    <a:pt x="16043" y="891"/>
                    <a:pt x="16043" y="817"/>
                    <a:pt x="16133" y="891"/>
                  </a:cubicBezTo>
                  <a:cubicBezTo>
                    <a:pt x="16222" y="891"/>
                    <a:pt x="16402" y="965"/>
                    <a:pt x="16402" y="1114"/>
                  </a:cubicBezTo>
                  <a:cubicBezTo>
                    <a:pt x="16402" y="1188"/>
                    <a:pt x="16312" y="1188"/>
                    <a:pt x="16312" y="1114"/>
                  </a:cubicBezTo>
                  <a:cubicBezTo>
                    <a:pt x="16222" y="1114"/>
                    <a:pt x="16222" y="1039"/>
                    <a:pt x="16222" y="1039"/>
                  </a:cubicBezTo>
                  <a:cubicBezTo>
                    <a:pt x="16222" y="1039"/>
                    <a:pt x="16043" y="965"/>
                    <a:pt x="16043" y="965"/>
                  </a:cubicBezTo>
                  <a:cubicBezTo>
                    <a:pt x="16043" y="1039"/>
                    <a:pt x="16043" y="1114"/>
                    <a:pt x="16043" y="1114"/>
                  </a:cubicBezTo>
                  <a:cubicBezTo>
                    <a:pt x="15954" y="1188"/>
                    <a:pt x="15954" y="1262"/>
                    <a:pt x="15864" y="1336"/>
                  </a:cubicBezTo>
                  <a:cubicBezTo>
                    <a:pt x="15954" y="1336"/>
                    <a:pt x="16133" y="1411"/>
                    <a:pt x="16043" y="1485"/>
                  </a:cubicBezTo>
                  <a:cubicBezTo>
                    <a:pt x="16043" y="1411"/>
                    <a:pt x="15774" y="1336"/>
                    <a:pt x="15685" y="1411"/>
                  </a:cubicBezTo>
                  <a:cubicBezTo>
                    <a:pt x="15595" y="1485"/>
                    <a:pt x="15505" y="1559"/>
                    <a:pt x="15416" y="1633"/>
                  </a:cubicBezTo>
                  <a:cubicBezTo>
                    <a:pt x="15416" y="1633"/>
                    <a:pt x="15326" y="1707"/>
                    <a:pt x="15326" y="1782"/>
                  </a:cubicBezTo>
                  <a:cubicBezTo>
                    <a:pt x="15326" y="1782"/>
                    <a:pt x="15416" y="1782"/>
                    <a:pt x="15416" y="1782"/>
                  </a:cubicBezTo>
                  <a:cubicBezTo>
                    <a:pt x="15416" y="1782"/>
                    <a:pt x="15416" y="1782"/>
                    <a:pt x="15416" y="1782"/>
                  </a:cubicBezTo>
                  <a:cubicBezTo>
                    <a:pt x="15416" y="1782"/>
                    <a:pt x="15416" y="1782"/>
                    <a:pt x="15416" y="1782"/>
                  </a:cubicBezTo>
                  <a:cubicBezTo>
                    <a:pt x="15416" y="1856"/>
                    <a:pt x="15237" y="1782"/>
                    <a:pt x="15237" y="1930"/>
                  </a:cubicBezTo>
                  <a:cubicBezTo>
                    <a:pt x="15237" y="1930"/>
                    <a:pt x="15326" y="1856"/>
                    <a:pt x="15416" y="1930"/>
                  </a:cubicBezTo>
                  <a:cubicBezTo>
                    <a:pt x="15326" y="1930"/>
                    <a:pt x="15237" y="1930"/>
                    <a:pt x="15147" y="1930"/>
                  </a:cubicBezTo>
                  <a:cubicBezTo>
                    <a:pt x="15147" y="2004"/>
                    <a:pt x="15237" y="2004"/>
                    <a:pt x="15326" y="2004"/>
                  </a:cubicBezTo>
                  <a:cubicBezTo>
                    <a:pt x="15326" y="2079"/>
                    <a:pt x="15237" y="2004"/>
                    <a:pt x="15237" y="2079"/>
                  </a:cubicBezTo>
                  <a:cubicBezTo>
                    <a:pt x="15237" y="2079"/>
                    <a:pt x="15326" y="2153"/>
                    <a:pt x="15237" y="2153"/>
                  </a:cubicBezTo>
                  <a:cubicBezTo>
                    <a:pt x="15237" y="2153"/>
                    <a:pt x="15147" y="2227"/>
                    <a:pt x="15057" y="2227"/>
                  </a:cubicBezTo>
                  <a:cubicBezTo>
                    <a:pt x="15147" y="2227"/>
                    <a:pt x="15147" y="2301"/>
                    <a:pt x="15237" y="2301"/>
                  </a:cubicBezTo>
                  <a:cubicBezTo>
                    <a:pt x="15237" y="2375"/>
                    <a:pt x="15326" y="2301"/>
                    <a:pt x="15416" y="2375"/>
                  </a:cubicBezTo>
                  <a:cubicBezTo>
                    <a:pt x="15326" y="2375"/>
                    <a:pt x="15326" y="2524"/>
                    <a:pt x="15237" y="2524"/>
                  </a:cubicBezTo>
                  <a:cubicBezTo>
                    <a:pt x="15237" y="2450"/>
                    <a:pt x="15237" y="2450"/>
                    <a:pt x="15237" y="2450"/>
                  </a:cubicBezTo>
                  <a:cubicBezTo>
                    <a:pt x="15147" y="2375"/>
                    <a:pt x="15057" y="2524"/>
                    <a:pt x="15057" y="2524"/>
                  </a:cubicBezTo>
                  <a:cubicBezTo>
                    <a:pt x="15057" y="2450"/>
                    <a:pt x="15147" y="2301"/>
                    <a:pt x="14968" y="2375"/>
                  </a:cubicBezTo>
                  <a:cubicBezTo>
                    <a:pt x="14968" y="2227"/>
                    <a:pt x="14968" y="2153"/>
                    <a:pt x="14968" y="2079"/>
                  </a:cubicBezTo>
                  <a:cubicBezTo>
                    <a:pt x="14878" y="2079"/>
                    <a:pt x="14878" y="2153"/>
                    <a:pt x="14788" y="2227"/>
                  </a:cubicBezTo>
                  <a:cubicBezTo>
                    <a:pt x="14788" y="2227"/>
                    <a:pt x="14788" y="2227"/>
                    <a:pt x="14699" y="2227"/>
                  </a:cubicBezTo>
                  <a:cubicBezTo>
                    <a:pt x="14699" y="2227"/>
                    <a:pt x="14699" y="2227"/>
                    <a:pt x="14699" y="2227"/>
                  </a:cubicBezTo>
                  <a:cubicBezTo>
                    <a:pt x="14609" y="2301"/>
                    <a:pt x="14520" y="2227"/>
                    <a:pt x="14430" y="2301"/>
                  </a:cubicBezTo>
                  <a:cubicBezTo>
                    <a:pt x="14430" y="2301"/>
                    <a:pt x="14430" y="2301"/>
                    <a:pt x="14340" y="2301"/>
                  </a:cubicBezTo>
                  <a:cubicBezTo>
                    <a:pt x="14430" y="2301"/>
                    <a:pt x="14430" y="2227"/>
                    <a:pt x="14520" y="2227"/>
                  </a:cubicBezTo>
                  <a:cubicBezTo>
                    <a:pt x="14520" y="2227"/>
                    <a:pt x="14520" y="2227"/>
                    <a:pt x="14609" y="2227"/>
                  </a:cubicBezTo>
                  <a:cubicBezTo>
                    <a:pt x="14699" y="2227"/>
                    <a:pt x="14788" y="2153"/>
                    <a:pt x="14878" y="2153"/>
                  </a:cubicBezTo>
                  <a:cubicBezTo>
                    <a:pt x="15057" y="1856"/>
                    <a:pt x="14609" y="2079"/>
                    <a:pt x="14609" y="1930"/>
                  </a:cubicBezTo>
                  <a:cubicBezTo>
                    <a:pt x="14609" y="1930"/>
                    <a:pt x="14520" y="1856"/>
                    <a:pt x="14520" y="1856"/>
                  </a:cubicBezTo>
                  <a:cubicBezTo>
                    <a:pt x="14430" y="1856"/>
                    <a:pt x="14430" y="1930"/>
                    <a:pt x="14430" y="1930"/>
                  </a:cubicBezTo>
                  <a:cubicBezTo>
                    <a:pt x="14430" y="2004"/>
                    <a:pt x="14340" y="2079"/>
                    <a:pt x="14430" y="2079"/>
                  </a:cubicBezTo>
                  <a:cubicBezTo>
                    <a:pt x="14430" y="2079"/>
                    <a:pt x="14520" y="2079"/>
                    <a:pt x="14609" y="2153"/>
                  </a:cubicBezTo>
                  <a:cubicBezTo>
                    <a:pt x="14520" y="2153"/>
                    <a:pt x="14520" y="2079"/>
                    <a:pt x="14430" y="2079"/>
                  </a:cubicBezTo>
                  <a:cubicBezTo>
                    <a:pt x="14430" y="2079"/>
                    <a:pt x="14340" y="2153"/>
                    <a:pt x="14340" y="2153"/>
                  </a:cubicBezTo>
                  <a:cubicBezTo>
                    <a:pt x="14340" y="2079"/>
                    <a:pt x="14340" y="2079"/>
                    <a:pt x="14340" y="2004"/>
                  </a:cubicBezTo>
                  <a:cubicBezTo>
                    <a:pt x="14340" y="2004"/>
                    <a:pt x="14340" y="1930"/>
                    <a:pt x="14340" y="1930"/>
                  </a:cubicBezTo>
                  <a:cubicBezTo>
                    <a:pt x="14340" y="1930"/>
                    <a:pt x="14340" y="1856"/>
                    <a:pt x="14340" y="1856"/>
                  </a:cubicBezTo>
                  <a:cubicBezTo>
                    <a:pt x="14340" y="1782"/>
                    <a:pt x="14251" y="1782"/>
                    <a:pt x="14251" y="1856"/>
                  </a:cubicBezTo>
                  <a:cubicBezTo>
                    <a:pt x="14251" y="1856"/>
                    <a:pt x="14251" y="1930"/>
                    <a:pt x="14251" y="1930"/>
                  </a:cubicBezTo>
                  <a:cubicBezTo>
                    <a:pt x="14251" y="1856"/>
                    <a:pt x="14251" y="1856"/>
                    <a:pt x="14161" y="1782"/>
                  </a:cubicBezTo>
                  <a:cubicBezTo>
                    <a:pt x="14161" y="1782"/>
                    <a:pt x="14161" y="1856"/>
                    <a:pt x="14071" y="1856"/>
                  </a:cubicBezTo>
                  <a:cubicBezTo>
                    <a:pt x="14161" y="1707"/>
                    <a:pt x="14161" y="1707"/>
                    <a:pt x="14071" y="1782"/>
                  </a:cubicBezTo>
                  <a:cubicBezTo>
                    <a:pt x="13982" y="1856"/>
                    <a:pt x="13892" y="1930"/>
                    <a:pt x="14071" y="2004"/>
                  </a:cubicBezTo>
                  <a:cubicBezTo>
                    <a:pt x="13982" y="2004"/>
                    <a:pt x="13982" y="2079"/>
                    <a:pt x="13982" y="2079"/>
                  </a:cubicBezTo>
                  <a:cubicBezTo>
                    <a:pt x="13982" y="2079"/>
                    <a:pt x="13982" y="2004"/>
                    <a:pt x="13892" y="1930"/>
                  </a:cubicBezTo>
                  <a:cubicBezTo>
                    <a:pt x="13892" y="1856"/>
                    <a:pt x="13802" y="1856"/>
                    <a:pt x="13802" y="1782"/>
                  </a:cubicBezTo>
                  <a:cubicBezTo>
                    <a:pt x="13802" y="1782"/>
                    <a:pt x="13802" y="1707"/>
                    <a:pt x="13713" y="1782"/>
                  </a:cubicBezTo>
                  <a:cubicBezTo>
                    <a:pt x="13713" y="1782"/>
                    <a:pt x="13713" y="1930"/>
                    <a:pt x="13713" y="2004"/>
                  </a:cubicBezTo>
                  <a:cubicBezTo>
                    <a:pt x="13713" y="1930"/>
                    <a:pt x="13623" y="1930"/>
                    <a:pt x="13623" y="1856"/>
                  </a:cubicBezTo>
                  <a:cubicBezTo>
                    <a:pt x="13623" y="1856"/>
                    <a:pt x="13534" y="1856"/>
                    <a:pt x="13534" y="1930"/>
                  </a:cubicBezTo>
                  <a:cubicBezTo>
                    <a:pt x="13444" y="1930"/>
                    <a:pt x="13444" y="1930"/>
                    <a:pt x="13534" y="2004"/>
                  </a:cubicBezTo>
                  <a:cubicBezTo>
                    <a:pt x="13534" y="2079"/>
                    <a:pt x="13623" y="2079"/>
                    <a:pt x="13713" y="2079"/>
                  </a:cubicBezTo>
                  <a:cubicBezTo>
                    <a:pt x="13623" y="2079"/>
                    <a:pt x="13623" y="2153"/>
                    <a:pt x="13713" y="2227"/>
                  </a:cubicBezTo>
                  <a:cubicBezTo>
                    <a:pt x="13713" y="2227"/>
                    <a:pt x="13802" y="2227"/>
                    <a:pt x="13802" y="2227"/>
                  </a:cubicBezTo>
                  <a:cubicBezTo>
                    <a:pt x="13802" y="2227"/>
                    <a:pt x="13802" y="2227"/>
                    <a:pt x="13892" y="2301"/>
                  </a:cubicBezTo>
                  <a:cubicBezTo>
                    <a:pt x="13892" y="2301"/>
                    <a:pt x="13982" y="2227"/>
                    <a:pt x="13982" y="2227"/>
                  </a:cubicBezTo>
                  <a:cubicBezTo>
                    <a:pt x="14071" y="2227"/>
                    <a:pt x="14071" y="2227"/>
                    <a:pt x="14071" y="2227"/>
                  </a:cubicBezTo>
                  <a:cubicBezTo>
                    <a:pt x="14161" y="2227"/>
                    <a:pt x="14161" y="2153"/>
                    <a:pt x="14161" y="2153"/>
                  </a:cubicBezTo>
                  <a:cubicBezTo>
                    <a:pt x="14161" y="2227"/>
                    <a:pt x="14161" y="2227"/>
                    <a:pt x="14161" y="2301"/>
                  </a:cubicBezTo>
                  <a:cubicBezTo>
                    <a:pt x="14071" y="2301"/>
                    <a:pt x="13982" y="2301"/>
                    <a:pt x="13982" y="2301"/>
                  </a:cubicBezTo>
                  <a:cubicBezTo>
                    <a:pt x="13892" y="2301"/>
                    <a:pt x="13982" y="2375"/>
                    <a:pt x="13982" y="2375"/>
                  </a:cubicBezTo>
                  <a:cubicBezTo>
                    <a:pt x="14071" y="2375"/>
                    <a:pt x="14161" y="2375"/>
                    <a:pt x="14251" y="2375"/>
                  </a:cubicBezTo>
                  <a:cubicBezTo>
                    <a:pt x="14251" y="2375"/>
                    <a:pt x="14251" y="2375"/>
                    <a:pt x="14251" y="2375"/>
                  </a:cubicBezTo>
                  <a:cubicBezTo>
                    <a:pt x="14161" y="2375"/>
                    <a:pt x="14161" y="2450"/>
                    <a:pt x="14161" y="2524"/>
                  </a:cubicBezTo>
                  <a:cubicBezTo>
                    <a:pt x="14161" y="2450"/>
                    <a:pt x="14161" y="2450"/>
                    <a:pt x="14161" y="2450"/>
                  </a:cubicBezTo>
                  <a:cubicBezTo>
                    <a:pt x="14071" y="2375"/>
                    <a:pt x="14071" y="2450"/>
                    <a:pt x="14071" y="2524"/>
                  </a:cubicBezTo>
                  <a:cubicBezTo>
                    <a:pt x="14071" y="2524"/>
                    <a:pt x="14071" y="2598"/>
                    <a:pt x="14071" y="2598"/>
                  </a:cubicBezTo>
                  <a:cubicBezTo>
                    <a:pt x="14071" y="2672"/>
                    <a:pt x="14071" y="2672"/>
                    <a:pt x="14071" y="2672"/>
                  </a:cubicBezTo>
                  <a:cubicBezTo>
                    <a:pt x="14161" y="2747"/>
                    <a:pt x="14161" y="2747"/>
                    <a:pt x="14071" y="2747"/>
                  </a:cubicBezTo>
                  <a:cubicBezTo>
                    <a:pt x="14071" y="2747"/>
                    <a:pt x="14161" y="2821"/>
                    <a:pt x="14161" y="2895"/>
                  </a:cubicBezTo>
                  <a:cubicBezTo>
                    <a:pt x="14161" y="2895"/>
                    <a:pt x="14161" y="2969"/>
                    <a:pt x="14071" y="2895"/>
                  </a:cubicBezTo>
                  <a:cubicBezTo>
                    <a:pt x="14161" y="2895"/>
                    <a:pt x="14161" y="2895"/>
                    <a:pt x="14161" y="2895"/>
                  </a:cubicBezTo>
                  <a:cubicBezTo>
                    <a:pt x="14071" y="2821"/>
                    <a:pt x="14071" y="2747"/>
                    <a:pt x="13982" y="2672"/>
                  </a:cubicBezTo>
                  <a:cubicBezTo>
                    <a:pt x="13892" y="2598"/>
                    <a:pt x="13802" y="2598"/>
                    <a:pt x="13802" y="2524"/>
                  </a:cubicBezTo>
                  <a:cubicBezTo>
                    <a:pt x="13802" y="2524"/>
                    <a:pt x="13802" y="2450"/>
                    <a:pt x="13802" y="2450"/>
                  </a:cubicBezTo>
                  <a:cubicBezTo>
                    <a:pt x="13802" y="2524"/>
                    <a:pt x="13713" y="2450"/>
                    <a:pt x="13713" y="2450"/>
                  </a:cubicBezTo>
                  <a:cubicBezTo>
                    <a:pt x="13713" y="2375"/>
                    <a:pt x="13713" y="2375"/>
                    <a:pt x="13623" y="2375"/>
                  </a:cubicBezTo>
                  <a:cubicBezTo>
                    <a:pt x="13534" y="2301"/>
                    <a:pt x="13534" y="2450"/>
                    <a:pt x="13444" y="2524"/>
                  </a:cubicBezTo>
                  <a:cubicBezTo>
                    <a:pt x="13534" y="2524"/>
                    <a:pt x="13534" y="2524"/>
                    <a:pt x="13534" y="2598"/>
                  </a:cubicBezTo>
                  <a:cubicBezTo>
                    <a:pt x="13534" y="2598"/>
                    <a:pt x="13534" y="2598"/>
                    <a:pt x="13444" y="2598"/>
                  </a:cubicBezTo>
                  <a:cubicBezTo>
                    <a:pt x="13444" y="2672"/>
                    <a:pt x="13534" y="2747"/>
                    <a:pt x="13354" y="2747"/>
                  </a:cubicBezTo>
                  <a:cubicBezTo>
                    <a:pt x="13444" y="2747"/>
                    <a:pt x="13444" y="2672"/>
                    <a:pt x="13444" y="2672"/>
                  </a:cubicBezTo>
                  <a:cubicBezTo>
                    <a:pt x="13444" y="2672"/>
                    <a:pt x="13354" y="2672"/>
                    <a:pt x="13354" y="2672"/>
                  </a:cubicBezTo>
                  <a:cubicBezTo>
                    <a:pt x="13354" y="2672"/>
                    <a:pt x="13354" y="2747"/>
                    <a:pt x="13354" y="2747"/>
                  </a:cubicBezTo>
                  <a:cubicBezTo>
                    <a:pt x="13354" y="2747"/>
                    <a:pt x="13265" y="2747"/>
                    <a:pt x="13354" y="2821"/>
                  </a:cubicBezTo>
                  <a:cubicBezTo>
                    <a:pt x="13265" y="2821"/>
                    <a:pt x="13265" y="2747"/>
                    <a:pt x="13265" y="2747"/>
                  </a:cubicBezTo>
                  <a:cubicBezTo>
                    <a:pt x="13265" y="2747"/>
                    <a:pt x="13265" y="2747"/>
                    <a:pt x="13265" y="2747"/>
                  </a:cubicBezTo>
                  <a:cubicBezTo>
                    <a:pt x="13265" y="2672"/>
                    <a:pt x="13265" y="2672"/>
                    <a:pt x="13265" y="2672"/>
                  </a:cubicBezTo>
                  <a:cubicBezTo>
                    <a:pt x="13175" y="2598"/>
                    <a:pt x="13354" y="2598"/>
                    <a:pt x="13354" y="2524"/>
                  </a:cubicBezTo>
                  <a:cubicBezTo>
                    <a:pt x="13265" y="2524"/>
                    <a:pt x="13175" y="2598"/>
                    <a:pt x="13085" y="2672"/>
                  </a:cubicBezTo>
                  <a:cubicBezTo>
                    <a:pt x="13175" y="2747"/>
                    <a:pt x="13175" y="2821"/>
                    <a:pt x="12996" y="2821"/>
                  </a:cubicBezTo>
                  <a:cubicBezTo>
                    <a:pt x="12996" y="2895"/>
                    <a:pt x="12906" y="2821"/>
                    <a:pt x="12906" y="2895"/>
                  </a:cubicBezTo>
                  <a:cubicBezTo>
                    <a:pt x="12817" y="2895"/>
                    <a:pt x="12906" y="2969"/>
                    <a:pt x="12906" y="2969"/>
                  </a:cubicBezTo>
                  <a:cubicBezTo>
                    <a:pt x="12906" y="3044"/>
                    <a:pt x="12817" y="3118"/>
                    <a:pt x="12906" y="3118"/>
                  </a:cubicBezTo>
                  <a:cubicBezTo>
                    <a:pt x="12906" y="3192"/>
                    <a:pt x="12906" y="3192"/>
                    <a:pt x="12996" y="3192"/>
                  </a:cubicBezTo>
                  <a:cubicBezTo>
                    <a:pt x="12996" y="3266"/>
                    <a:pt x="12996" y="3266"/>
                    <a:pt x="13085" y="3340"/>
                  </a:cubicBezTo>
                  <a:cubicBezTo>
                    <a:pt x="13085" y="3340"/>
                    <a:pt x="13175" y="3340"/>
                    <a:pt x="13175" y="3415"/>
                  </a:cubicBezTo>
                  <a:cubicBezTo>
                    <a:pt x="13175" y="3415"/>
                    <a:pt x="13175" y="3415"/>
                    <a:pt x="13175" y="3415"/>
                  </a:cubicBezTo>
                  <a:cubicBezTo>
                    <a:pt x="13085" y="3340"/>
                    <a:pt x="12996" y="3340"/>
                    <a:pt x="12996" y="3340"/>
                  </a:cubicBezTo>
                  <a:cubicBezTo>
                    <a:pt x="12906" y="3266"/>
                    <a:pt x="12906" y="3192"/>
                    <a:pt x="12817" y="3266"/>
                  </a:cubicBezTo>
                  <a:cubicBezTo>
                    <a:pt x="12817" y="3266"/>
                    <a:pt x="12727" y="3415"/>
                    <a:pt x="12727" y="3489"/>
                  </a:cubicBezTo>
                  <a:cubicBezTo>
                    <a:pt x="12727" y="3563"/>
                    <a:pt x="12727" y="3563"/>
                    <a:pt x="12727" y="3637"/>
                  </a:cubicBezTo>
                  <a:cubicBezTo>
                    <a:pt x="12637" y="3637"/>
                    <a:pt x="12637" y="3637"/>
                    <a:pt x="12637" y="3637"/>
                  </a:cubicBezTo>
                  <a:cubicBezTo>
                    <a:pt x="12548" y="3712"/>
                    <a:pt x="12548" y="3786"/>
                    <a:pt x="12458" y="3786"/>
                  </a:cubicBezTo>
                  <a:cubicBezTo>
                    <a:pt x="12368" y="3860"/>
                    <a:pt x="12458" y="3786"/>
                    <a:pt x="12458" y="3786"/>
                  </a:cubicBezTo>
                  <a:cubicBezTo>
                    <a:pt x="12458" y="3712"/>
                    <a:pt x="12458" y="3712"/>
                    <a:pt x="12458" y="3712"/>
                  </a:cubicBezTo>
                  <a:cubicBezTo>
                    <a:pt x="12458" y="3637"/>
                    <a:pt x="12548" y="3637"/>
                    <a:pt x="12548" y="3637"/>
                  </a:cubicBezTo>
                  <a:cubicBezTo>
                    <a:pt x="12637" y="3563"/>
                    <a:pt x="12637" y="3489"/>
                    <a:pt x="12637" y="3489"/>
                  </a:cubicBezTo>
                  <a:cubicBezTo>
                    <a:pt x="12727" y="3489"/>
                    <a:pt x="12727" y="3340"/>
                    <a:pt x="12727" y="3340"/>
                  </a:cubicBezTo>
                  <a:cubicBezTo>
                    <a:pt x="12727" y="3340"/>
                    <a:pt x="12727" y="3340"/>
                    <a:pt x="12727" y="3266"/>
                  </a:cubicBezTo>
                  <a:cubicBezTo>
                    <a:pt x="12727" y="3266"/>
                    <a:pt x="12727" y="3266"/>
                    <a:pt x="12727" y="3266"/>
                  </a:cubicBezTo>
                  <a:cubicBezTo>
                    <a:pt x="12727" y="3266"/>
                    <a:pt x="12727" y="3266"/>
                    <a:pt x="12727" y="3192"/>
                  </a:cubicBezTo>
                  <a:cubicBezTo>
                    <a:pt x="12817" y="3192"/>
                    <a:pt x="12727" y="3118"/>
                    <a:pt x="12727" y="3044"/>
                  </a:cubicBezTo>
                  <a:cubicBezTo>
                    <a:pt x="12727" y="3044"/>
                    <a:pt x="12727" y="2969"/>
                    <a:pt x="12727" y="2895"/>
                  </a:cubicBezTo>
                  <a:cubicBezTo>
                    <a:pt x="12817" y="2821"/>
                    <a:pt x="12817" y="2747"/>
                    <a:pt x="12817" y="2672"/>
                  </a:cubicBezTo>
                  <a:cubicBezTo>
                    <a:pt x="12817" y="2598"/>
                    <a:pt x="12817" y="2598"/>
                    <a:pt x="12727" y="2524"/>
                  </a:cubicBezTo>
                  <a:cubicBezTo>
                    <a:pt x="12637" y="2375"/>
                    <a:pt x="12637" y="2598"/>
                    <a:pt x="12637" y="2672"/>
                  </a:cubicBezTo>
                  <a:cubicBezTo>
                    <a:pt x="12637" y="2672"/>
                    <a:pt x="12637" y="2598"/>
                    <a:pt x="12637" y="2524"/>
                  </a:cubicBezTo>
                  <a:cubicBezTo>
                    <a:pt x="12548" y="2598"/>
                    <a:pt x="12548" y="2821"/>
                    <a:pt x="12458" y="2895"/>
                  </a:cubicBezTo>
                  <a:cubicBezTo>
                    <a:pt x="12458" y="2821"/>
                    <a:pt x="12458" y="2747"/>
                    <a:pt x="12458" y="2747"/>
                  </a:cubicBezTo>
                  <a:cubicBezTo>
                    <a:pt x="12368" y="2821"/>
                    <a:pt x="12189" y="3266"/>
                    <a:pt x="12548" y="3192"/>
                  </a:cubicBezTo>
                  <a:cubicBezTo>
                    <a:pt x="12458" y="3266"/>
                    <a:pt x="12368" y="3192"/>
                    <a:pt x="12279" y="3192"/>
                  </a:cubicBezTo>
                  <a:cubicBezTo>
                    <a:pt x="12279" y="3192"/>
                    <a:pt x="12279" y="3340"/>
                    <a:pt x="12189" y="3415"/>
                  </a:cubicBezTo>
                  <a:cubicBezTo>
                    <a:pt x="12189" y="3489"/>
                    <a:pt x="12189" y="3489"/>
                    <a:pt x="12100" y="3563"/>
                  </a:cubicBezTo>
                  <a:cubicBezTo>
                    <a:pt x="12100" y="3563"/>
                    <a:pt x="12189" y="3489"/>
                    <a:pt x="12189" y="3489"/>
                  </a:cubicBezTo>
                  <a:cubicBezTo>
                    <a:pt x="12189" y="3489"/>
                    <a:pt x="12189" y="3415"/>
                    <a:pt x="12189" y="3415"/>
                  </a:cubicBezTo>
                  <a:cubicBezTo>
                    <a:pt x="12189" y="3266"/>
                    <a:pt x="12279" y="3192"/>
                    <a:pt x="12279" y="3118"/>
                  </a:cubicBezTo>
                  <a:cubicBezTo>
                    <a:pt x="12279" y="3044"/>
                    <a:pt x="12189" y="3044"/>
                    <a:pt x="12189" y="3044"/>
                  </a:cubicBezTo>
                  <a:cubicBezTo>
                    <a:pt x="12189" y="2969"/>
                    <a:pt x="12189" y="2895"/>
                    <a:pt x="12279" y="2895"/>
                  </a:cubicBezTo>
                  <a:cubicBezTo>
                    <a:pt x="12279" y="2821"/>
                    <a:pt x="12279" y="2821"/>
                    <a:pt x="12279" y="2747"/>
                  </a:cubicBezTo>
                  <a:cubicBezTo>
                    <a:pt x="12189" y="2747"/>
                    <a:pt x="12100" y="2821"/>
                    <a:pt x="12100" y="2821"/>
                  </a:cubicBezTo>
                  <a:cubicBezTo>
                    <a:pt x="12010" y="2821"/>
                    <a:pt x="12010" y="2821"/>
                    <a:pt x="11920" y="2821"/>
                  </a:cubicBezTo>
                  <a:cubicBezTo>
                    <a:pt x="11831" y="2821"/>
                    <a:pt x="11920" y="2821"/>
                    <a:pt x="11831" y="2895"/>
                  </a:cubicBezTo>
                  <a:cubicBezTo>
                    <a:pt x="11741" y="2895"/>
                    <a:pt x="11741" y="2895"/>
                    <a:pt x="11741" y="2969"/>
                  </a:cubicBezTo>
                  <a:cubicBezTo>
                    <a:pt x="11651" y="2969"/>
                    <a:pt x="11741" y="3044"/>
                    <a:pt x="11651" y="3044"/>
                  </a:cubicBezTo>
                  <a:cubicBezTo>
                    <a:pt x="11651" y="3118"/>
                    <a:pt x="11472" y="3266"/>
                    <a:pt x="11651" y="3340"/>
                  </a:cubicBezTo>
                  <a:cubicBezTo>
                    <a:pt x="11651" y="3340"/>
                    <a:pt x="11741" y="3266"/>
                    <a:pt x="11741" y="3266"/>
                  </a:cubicBezTo>
                  <a:cubicBezTo>
                    <a:pt x="11831" y="3266"/>
                    <a:pt x="11831" y="3266"/>
                    <a:pt x="11831" y="3340"/>
                  </a:cubicBezTo>
                  <a:cubicBezTo>
                    <a:pt x="11741" y="3340"/>
                    <a:pt x="11831" y="3266"/>
                    <a:pt x="11741" y="3340"/>
                  </a:cubicBezTo>
                  <a:cubicBezTo>
                    <a:pt x="11651" y="3340"/>
                    <a:pt x="11651" y="3415"/>
                    <a:pt x="11651" y="3489"/>
                  </a:cubicBezTo>
                  <a:cubicBezTo>
                    <a:pt x="11651" y="3489"/>
                    <a:pt x="11651" y="3489"/>
                    <a:pt x="11651" y="3489"/>
                  </a:cubicBezTo>
                  <a:cubicBezTo>
                    <a:pt x="11741" y="3563"/>
                    <a:pt x="11741" y="3563"/>
                    <a:pt x="11741" y="3563"/>
                  </a:cubicBezTo>
                  <a:cubicBezTo>
                    <a:pt x="11741" y="3637"/>
                    <a:pt x="11831" y="3563"/>
                    <a:pt x="11920" y="3637"/>
                  </a:cubicBezTo>
                  <a:cubicBezTo>
                    <a:pt x="11920" y="3637"/>
                    <a:pt x="12010" y="3712"/>
                    <a:pt x="12010" y="3786"/>
                  </a:cubicBezTo>
                  <a:cubicBezTo>
                    <a:pt x="12010" y="3786"/>
                    <a:pt x="12010" y="3860"/>
                    <a:pt x="12010" y="3860"/>
                  </a:cubicBezTo>
                  <a:cubicBezTo>
                    <a:pt x="12010" y="3860"/>
                    <a:pt x="12100" y="3934"/>
                    <a:pt x="12010" y="3934"/>
                  </a:cubicBezTo>
                  <a:cubicBezTo>
                    <a:pt x="12010" y="3934"/>
                    <a:pt x="12010" y="3860"/>
                    <a:pt x="12010" y="3860"/>
                  </a:cubicBezTo>
                  <a:cubicBezTo>
                    <a:pt x="11920" y="3860"/>
                    <a:pt x="11920" y="3934"/>
                    <a:pt x="11920" y="3934"/>
                  </a:cubicBezTo>
                  <a:cubicBezTo>
                    <a:pt x="11831" y="3934"/>
                    <a:pt x="11920" y="3860"/>
                    <a:pt x="11831" y="3860"/>
                  </a:cubicBezTo>
                  <a:cubicBezTo>
                    <a:pt x="11831" y="3860"/>
                    <a:pt x="11831" y="3860"/>
                    <a:pt x="11831" y="3860"/>
                  </a:cubicBezTo>
                  <a:cubicBezTo>
                    <a:pt x="11741" y="3786"/>
                    <a:pt x="11920" y="3860"/>
                    <a:pt x="11920" y="3786"/>
                  </a:cubicBezTo>
                  <a:cubicBezTo>
                    <a:pt x="12010" y="3712"/>
                    <a:pt x="11831" y="3712"/>
                    <a:pt x="11741" y="3712"/>
                  </a:cubicBezTo>
                  <a:cubicBezTo>
                    <a:pt x="11651" y="3637"/>
                    <a:pt x="11651" y="3563"/>
                    <a:pt x="11651" y="3489"/>
                  </a:cubicBezTo>
                  <a:cubicBezTo>
                    <a:pt x="11651" y="3489"/>
                    <a:pt x="11562" y="3489"/>
                    <a:pt x="11562" y="3489"/>
                  </a:cubicBezTo>
                  <a:cubicBezTo>
                    <a:pt x="11562" y="3489"/>
                    <a:pt x="11562" y="3415"/>
                    <a:pt x="11562" y="3415"/>
                  </a:cubicBezTo>
                  <a:cubicBezTo>
                    <a:pt x="11562" y="3415"/>
                    <a:pt x="11562" y="3415"/>
                    <a:pt x="11472" y="3415"/>
                  </a:cubicBezTo>
                  <a:cubicBezTo>
                    <a:pt x="11562" y="3266"/>
                    <a:pt x="11472" y="3266"/>
                    <a:pt x="11383" y="3340"/>
                  </a:cubicBezTo>
                  <a:cubicBezTo>
                    <a:pt x="11293" y="3340"/>
                    <a:pt x="11203" y="3340"/>
                    <a:pt x="11203" y="3340"/>
                  </a:cubicBezTo>
                  <a:cubicBezTo>
                    <a:pt x="11203" y="3340"/>
                    <a:pt x="11203" y="3489"/>
                    <a:pt x="11203" y="3415"/>
                  </a:cubicBezTo>
                  <a:cubicBezTo>
                    <a:pt x="11203" y="3489"/>
                    <a:pt x="11203" y="3489"/>
                    <a:pt x="11203" y="3489"/>
                  </a:cubicBezTo>
                  <a:cubicBezTo>
                    <a:pt x="11293" y="3563"/>
                    <a:pt x="11293" y="3489"/>
                    <a:pt x="11293" y="3563"/>
                  </a:cubicBezTo>
                  <a:cubicBezTo>
                    <a:pt x="11293" y="3563"/>
                    <a:pt x="11293" y="3563"/>
                    <a:pt x="11293" y="3637"/>
                  </a:cubicBezTo>
                  <a:cubicBezTo>
                    <a:pt x="11383" y="3712"/>
                    <a:pt x="11472" y="3637"/>
                    <a:pt x="11562" y="3712"/>
                  </a:cubicBezTo>
                  <a:cubicBezTo>
                    <a:pt x="11562" y="3712"/>
                    <a:pt x="11651" y="3786"/>
                    <a:pt x="11651" y="3786"/>
                  </a:cubicBezTo>
                  <a:cubicBezTo>
                    <a:pt x="11651" y="3860"/>
                    <a:pt x="11472" y="3712"/>
                    <a:pt x="11472" y="3712"/>
                  </a:cubicBezTo>
                  <a:cubicBezTo>
                    <a:pt x="11293" y="3712"/>
                    <a:pt x="11383" y="3786"/>
                    <a:pt x="11383" y="3860"/>
                  </a:cubicBezTo>
                  <a:cubicBezTo>
                    <a:pt x="11293" y="3786"/>
                    <a:pt x="11293" y="3712"/>
                    <a:pt x="11293" y="3637"/>
                  </a:cubicBezTo>
                  <a:cubicBezTo>
                    <a:pt x="11203" y="3712"/>
                    <a:pt x="11203" y="3860"/>
                    <a:pt x="11203" y="3934"/>
                  </a:cubicBezTo>
                  <a:cubicBezTo>
                    <a:pt x="11203" y="3860"/>
                    <a:pt x="11293" y="3563"/>
                    <a:pt x="11114" y="3637"/>
                  </a:cubicBezTo>
                  <a:cubicBezTo>
                    <a:pt x="11114" y="3563"/>
                    <a:pt x="11114" y="3489"/>
                    <a:pt x="11114" y="3489"/>
                  </a:cubicBezTo>
                  <a:cubicBezTo>
                    <a:pt x="11024" y="3415"/>
                    <a:pt x="11024" y="3415"/>
                    <a:pt x="11024" y="3415"/>
                  </a:cubicBezTo>
                  <a:cubicBezTo>
                    <a:pt x="10934" y="3489"/>
                    <a:pt x="10934" y="3489"/>
                    <a:pt x="10934" y="3489"/>
                  </a:cubicBezTo>
                  <a:cubicBezTo>
                    <a:pt x="10934" y="3563"/>
                    <a:pt x="10934" y="3563"/>
                    <a:pt x="10934" y="3637"/>
                  </a:cubicBezTo>
                  <a:cubicBezTo>
                    <a:pt x="10934" y="3712"/>
                    <a:pt x="10934" y="3712"/>
                    <a:pt x="10845" y="3786"/>
                  </a:cubicBezTo>
                  <a:cubicBezTo>
                    <a:pt x="10845" y="3786"/>
                    <a:pt x="10755" y="3860"/>
                    <a:pt x="10845" y="3934"/>
                  </a:cubicBezTo>
                  <a:cubicBezTo>
                    <a:pt x="10845" y="3934"/>
                    <a:pt x="10845" y="3860"/>
                    <a:pt x="10845" y="3934"/>
                  </a:cubicBezTo>
                  <a:cubicBezTo>
                    <a:pt x="10934" y="4008"/>
                    <a:pt x="10845" y="4008"/>
                    <a:pt x="10934" y="4083"/>
                  </a:cubicBezTo>
                  <a:cubicBezTo>
                    <a:pt x="10934" y="4083"/>
                    <a:pt x="10845" y="4083"/>
                    <a:pt x="10845" y="4083"/>
                  </a:cubicBezTo>
                  <a:cubicBezTo>
                    <a:pt x="10755" y="4083"/>
                    <a:pt x="10755" y="4083"/>
                    <a:pt x="10755" y="4083"/>
                  </a:cubicBezTo>
                  <a:cubicBezTo>
                    <a:pt x="10666" y="4157"/>
                    <a:pt x="10576" y="4083"/>
                    <a:pt x="10486" y="4157"/>
                  </a:cubicBezTo>
                  <a:cubicBezTo>
                    <a:pt x="10576" y="4157"/>
                    <a:pt x="10397" y="4305"/>
                    <a:pt x="10397" y="4380"/>
                  </a:cubicBezTo>
                  <a:cubicBezTo>
                    <a:pt x="10486" y="4380"/>
                    <a:pt x="10307" y="4528"/>
                    <a:pt x="10307" y="4528"/>
                  </a:cubicBezTo>
                  <a:cubicBezTo>
                    <a:pt x="10397" y="4528"/>
                    <a:pt x="10397" y="4528"/>
                    <a:pt x="10397" y="4528"/>
                  </a:cubicBezTo>
                  <a:cubicBezTo>
                    <a:pt x="10486" y="4528"/>
                    <a:pt x="10576" y="4528"/>
                    <a:pt x="10576" y="4454"/>
                  </a:cubicBezTo>
                  <a:cubicBezTo>
                    <a:pt x="10576" y="4528"/>
                    <a:pt x="10666" y="4528"/>
                    <a:pt x="10666" y="4528"/>
                  </a:cubicBezTo>
                  <a:cubicBezTo>
                    <a:pt x="10666" y="4602"/>
                    <a:pt x="10666" y="4602"/>
                    <a:pt x="10666" y="4602"/>
                  </a:cubicBezTo>
                  <a:cubicBezTo>
                    <a:pt x="10576" y="4602"/>
                    <a:pt x="10576" y="4528"/>
                    <a:pt x="10486" y="4602"/>
                  </a:cubicBezTo>
                  <a:cubicBezTo>
                    <a:pt x="10486" y="4602"/>
                    <a:pt x="10397" y="4677"/>
                    <a:pt x="10397" y="4677"/>
                  </a:cubicBezTo>
                  <a:cubicBezTo>
                    <a:pt x="10486" y="4677"/>
                    <a:pt x="10666" y="4751"/>
                    <a:pt x="10666" y="4825"/>
                  </a:cubicBezTo>
                  <a:cubicBezTo>
                    <a:pt x="10576" y="4825"/>
                    <a:pt x="10576" y="4825"/>
                    <a:pt x="10486" y="4751"/>
                  </a:cubicBezTo>
                  <a:cubicBezTo>
                    <a:pt x="10486" y="4751"/>
                    <a:pt x="10397" y="4751"/>
                    <a:pt x="10397" y="4751"/>
                  </a:cubicBezTo>
                  <a:cubicBezTo>
                    <a:pt x="10307" y="4751"/>
                    <a:pt x="10397" y="4751"/>
                    <a:pt x="10307" y="4751"/>
                  </a:cubicBezTo>
                  <a:cubicBezTo>
                    <a:pt x="10217" y="4751"/>
                    <a:pt x="10217" y="4825"/>
                    <a:pt x="10217" y="4825"/>
                  </a:cubicBezTo>
                  <a:cubicBezTo>
                    <a:pt x="10217" y="4825"/>
                    <a:pt x="10217" y="4825"/>
                    <a:pt x="10217" y="4825"/>
                  </a:cubicBezTo>
                  <a:cubicBezTo>
                    <a:pt x="10217" y="4899"/>
                    <a:pt x="10307" y="4825"/>
                    <a:pt x="10307" y="4825"/>
                  </a:cubicBezTo>
                  <a:cubicBezTo>
                    <a:pt x="10307" y="4825"/>
                    <a:pt x="10307" y="4825"/>
                    <a:pt x="10307" y="4825"/>
                  </a:cubicBezTo>
                  <a:cubicBezTo>
                    <a:pt x="10307" y="4825"/>
                    <a:pt x="10307" y="4899"/>
                    <a:pt x="10307" y="4899"/>
                  </a:cubicBezTo>
                  <a:cubicBezTo>
                    <a:pt x="10397" y="4899"/>
                    <a:pt x="10397" y="4899"/>
                    <a:pt x="10397" y="4973"/>
                  </a:cubicBezTo>
                  <a:cubicBezTo>
                    <a:pt x="10486" y="4973"/>
                    <a:pt x="10486" y="4973"/>
                    <a:pt x="10576" y="4973"/>
                  </a:cubicBezTo>
                  <a:cubicBezTo>
                    <a:pt x="10486" y="5048"/>
                    <a:pt x="10486" y="4973"/>
                    <a:pt x="10486" y="4973"/>
                  </a:cubicBezTo>
                  <a:cubicBezTo>
                    <a:pt x="10397" y="4973"/>
                    <a:pt x="10397" y="4973"/>
                    <a:pt x="10397" y="4973"/>
                  </a:cubicBezTo>
                  <a:cubicBezTo>
                    <a:pt x="10307" y="4973"/>
                    <a:pt x="10307" y="4973"/>
                    <a:pt x="10307" y="4899"/>
                  </a:cubicBezTo>
                  <a:cubicBezTo>
                    <a:pt x="10217" y="4899"/>
                    <a:pt x="10128" y="4825"/>
                    <a:pt x="10038" y="4899"/>
                  </a:cubicBezTo>
                  <a:cubicBezTo>
                    <a:pt x="10038" y="4973"/>
                    <a:pt x="10128" y="5048"/>
                    <a:pt x="10128" y="5048"/>
                  </a:cubicBezTo>
                  <a:cubicBezTo>
                    <a:pt x="10128" y="5122"/>
                    <a:pt x="10038" y="4973"/>
                    <a:pt x="10038" y="4899"/>
                  </a:cubicBezTo>
                  <a:cubicBezTo>
                    <a:pt x="9949" y="4899"/>
                    <a:pt x="9769" y="4973"/>
                    <a:pt x="9680" y="5048"/>
                  </a:cubicBezTo>
                  <a:cubicBezTo>
                    <a:pt x="9680" y="5048"/>
                    <a:pt x="9680" y="5048"/>
                    <a:pt x="9590" y="5122"/>
                  </a:cubicBezTo>
                  <a:cubicBezTo>
                    <a:pt x="9590" y="5122"/>
                    <a:pt x="9680" y="5196"/>
                    <a:pt x="9680" y="5196"/>
                  </a:cubicBezTo>
                  <a:cubicBezTo>
                    <a:pt x="9680" y="5270"/>
                    <a:pt x="9590" y="5196"/>
                    <a:pt x="9500" y="5270"/>
                  </a:cubicBezTo>
                  <a:cubicBezTo>
                    <a:pt x="9500" y="5270"/>
                    <a:pt x="9590" y="5345"/>
                    <a:pt x="9590" y="5419"/>
                  </a:cubicBezTo>
                  <a:cubicBezTo>
                    <a:pt x="9590" y="5419"/>
                    <a:pt x="9590" y="5419"/>
                    <a:pt x="9680" y="5419"/>
                  </a:cubicBezTo>
                  <a:cubicBezTo>
                    <a:pt x="9769" y="5419"/>
                    <a:pt x="9769" y="5419"/>
                    <a:pt x="9769" y="5419"/>
                  </a:cubicBezTo>
                  <a:cubicBezTo>
                    <a:pt x="9769" y="5419"/>
                    <a:pt x="9859" y="5419"/>
                    <a:pt x="9859" y="5419"/>
                  </a:cubicBezTo>
                  <a:cubicBezTo>
                    <a:pt x="9859" y="5419"/>
                    <a:pt x="9949" y="5270"/>
                    <a:pt x="9949" y="5270"/>
                  </a:cubicBezTo>
                  <a:cubicBezTo>
                    <a:pt x="10038" y="5270"/>
                    <a:pt x="10128" y="5419"/>
                    <a:pt x="9949" y="5419"/>
                  </a:cubicBezTo>
                  <a:cubicBezTo>
                    <a:pt x="10038" y="5419"/>
                    <a:pt x="10128" y="5419"/>
                    <a:pt x="10217" y="5345"/>
                  </a:cubicBezTo>
                  <a:cubicBezTo>
                    <a:pt x="10307" y="5345"/>
                    <a:pt x="10307" y="5270"/>
                    <a:pt x="10397" y="5270"/>
                  </a:cubicBezTo>
                  <a:cubicBezTo>
                    <a:pt x="10397" y="5270"/>
                    <a:pt x="10397" y="5345"/>
                    <a:pt x="10397" y="5419"/>
                  </a:cubicBezTo>
                  <a:cubicBezTo>
                    <a:pt x="10486" y="5419"/>
                    <a:pt x="10486" y="5419"/>
                    <a:pt x="10576" y="5419"/>
                  </a:cubicBezTo>
                  <a:cubicBezTo>
                    <a:pt x="10576" y="5419"/>
                    <a:pt x="10666" y="5493"/>
                    <a:pt x="10666" y="5493"/>
                  </a:cubicBezTo>
                  <a:cubicBezTo>
                    <a:pt x="10576" y="5567"/>
                    <a:pt x="10397" y="5345"/>
                    <a:pt x="10307" y="5493"/>
                  </a:cubicBezTo>
                  <a:cubicBezTo>
                    <a:pt x="10307" y="5493"/>
                    <a:pt x="10397" y="5493"/>
                    <a:pt x="10486" y="5567"/>
                  </a:cubicBezTo>
                  <a:cubicBezTo>
                    <a:pt x="10397" y="5567"/>
                    <a:pt x="10307" y="5419"/>
                    <a:pt x="10217" y="5493"/>
                  </a:cubicBezTo>
                  <a:cubicBezTo>
                    <a:pt x="10217" y="5493"/>
                    <a:pt x="10128" y="5493"/>
                    <a:pt x="10128" y="5567"/>
                  </a:cubicBezTo>
                  <a:cubicBezTo>
                    <a:pt x="10128" y="5567"/>
                    <a:pt x="10128" y="5641"/>
                    <a:pt x="10217" y="5641"/>
                  </a:cubicBezTo>
                  <a:cubicBezTo>
                    <a:pt x="10217" y="5716"/>
                    <a:pt x="10307" y="5716"/>
                    <a:pt x="10307" y="5790"/>
                  </a:cubicBezTo>
                  <a:cubicBezTo>
                    <a:pt x="10217" y="5790"/>
                    <a:pt x="10307" y="5864"/>
                    <a:pt x="10307" y="5864"/>
                  </a:cubicBezTo>
                  <a:cubicBezTo>
                    <a:pt x="10307" y="5864"/>
                    <a:pt x="10307" y="5938"/>
                    <a:pt x="10217" y="5938"/>
                  </a:cubicBezTo>
                  <a:cubicBezTo>
                    <a:pt x="10217" y="5938"/>
                    <a:pt x="10217" y="5864"/>
                    <a:pt x="10217" y="5790"/>
                  </a:cubicBezTo>
                  <a:cubicBezTo>
                    <a:pt x="10217" y="5790"/>
                    <a:pt x="10217" y="5790"/>
                    <a:pt x="10217" y="5716"/>
                  </a:cubicBezTo>
                  <a:cubicBezTo>
                    <a:pt x="10217" y="5716"/>
                    <a:pt x="10128" y="5716"/>
                    <a:pt x="10128" y="5641"/>
                  </a:cubicBezTo>
                  <a:cubicBezTo>
                    <a:pt x="10128" y="5641"/>
                    <a:pt x="10128" y="5567"/>
                    <a:pt x="10128" y="5567"/>
                  </a:cubicBezTo>
                  <a:cubicBezTo>
                    <a:pt x="10038" y="5493"/>
                    <a:pt x="9859" y="5641"/>
                    <a:pt x="9859" y="5641"/>
                  </a:cubicBezTo>
                  <a:cubicBezTo>
                    <a:pt x="9859" y="5567"/>
                    <a:pt x="9859" y="5567"/>
                    <a:pt x="9859" y="5567"/>
                  </a:cubicBezTo>
                  <a:cubicBezTo>
                    <a:pt x="9859" y="5493"/>
                    <a:pt x="9769" y="5493"/>
                    <a:pt x="9680" y="5493"/>
                  </a:cubicBezTo>
                  <a:cubicBezTo>
                    <a:pt x="9590" y="5493"/>
                    <a:pt x="9411" y="5567"/>
                    <a:pt x="9321" y="5567"/>
                  </a:cubicBezTo>
                  <a:cubicBezTo>
                    <a:pt x="9321" y="5567"/>
                    <a:pt x="9411" y="5567"/>
                    <a:pt x="9411" y="5567"/>
                  </a:cubicBezTo>
                  <a:cubicBezTo>
                    <a:pt x="9411" y="5567"/>
                    <a:pt x="9321" y="5641"/>
                    <a:pt x="9321" y="5641"/>
                  </a:cubicBezTo>
                  <a:cubicBezTo>
                    <a:pt x="9411" y="5641"/>
                    <a:pt x="9590" y="5641"/>
                    <a:pt x="9680" y="5716"/>
                  </a:cubicBezTo>
                  <a:cubicBezTo>
                    <a:pt x="9680" y="5790"/>
                    <a:pt x="9680" y="5790"/>
                    <a:pt x="9680" y="5864"/>
                  </a:cubicBezTo>
                  <a:cubicBezTo>
                    <a:pt x="9769" y="5938"/>
                    <a:pt x="9769" y="5938"/>
                    <a:pt x="9859" y="6013"/>
                  </a:cubicBezTo>
                  <a:cubicBezTo>
                    <a:pt x="9769" y="6013"/>
                    <a:pt x="9680" y="5938"/>
                    <a:pt x="9590" y="5864"/>
                  </a:cubicBezTo>
                  <a:cubicBezTo>
                    <a:pt x="9590" y="5864"/>
                    <a:pt x="9590" y="5790"/>
                    <a:pt x="9590" y="5790"/>
                  </a:cubicBezTo>
                  <a:cubicBezTo>
                    <a:pt x="9590" y="5790"/>
                    <a:pt x="9590" y="5716"/>
                    <a:pt x="9500" y="5716"/>
                  </a:cubicBezTo>
                  <a:cubicBezTo>
                    <a:pt x="9500" y="5716"/>
                    <a:pt x="9411" y="5716"/>
                    <a:pt x="9411" y="5716"/>
                  </a:cubicBezTo>
                  <a:cubicBezTo>
                    <a:pt x="9411" y="5716"/>
                    <a:pt x="9411" y="5641"/>
                    <a:pt x="9411" y="5641"/>
                  </a:cubicBezTo>
                  <a:cubicBezTo>
                    <a:pt x="9321" y="5641"/>
                    <a:pt x="9321" y="5641"/>
                    <a:pt x="9232" y="5641"/>
                  </a:cubicBezTo>
                  <a:cubicBezTo>
                    <a:pt x="9232" y="5716"/>
                    <a:pt x="9321" y="5716"/>
                    <a:pt x="9321" y="5790"/>
                  </a:cubicBezTo>
                  <a:cubicBezTo>
                    <a:pt x="9411" y="5790"/>
                    <a:pt x="9411" y="5790"/>
                    <a:pt x="9411" y="5790"/>
                  </a:cubicBezTo>
                  <a:cubicBezTo>
                    <a:pt x="9411" y="5790"/>
                    <a:pt x="9411" y="5790"/>
                    <a:pt x="9321" y="5790"/>
                  </a:cubicBezTo>
                  <a:cubicBezTo>
                    <a:pt x="9232" y="5864"/>
                    <a:pt x="9321" y="5864"/>
                    <a:pt x="9321" y="5864"/>
                  </a:cubicBezTo>
                  <a:cubicBezTo>
                    <a:pt x="9411" y="5864"/>
                    <a:pt x="9500" y="5864"/>
                    <a:pt x="9500" y="5790"/>
                  </a:cubicBezTo>
                  <a:cubicBezTo>
                    <a:pt x="9500" y="5864"/>
                    <a:pt x="9590" y="5864"/>
                    <a:pt x="9680" y="5938"/>
                  </a:cubicBezTo>
                  <a:cubicBezTo>
                    <a:pt x="9590" y="5938"/>
                    <a:pt x="9500" y="5938"/>
                    <a:pt x="9500" y="5864"/>
                  </a:cubicBezTo>
                  <a:cubicBezTo>
                    <a:pt x="9500" y="5864"/>
                    <a:pt x="9500" y="5938"/>
                    <a:pt x="9590" y="5938"/>
                  </a:cubicBezTo>
                  <a:cubicBezTo>
                    <a:pt x="9500" y="5938"/>
                    <a:pt x="9500" y="5938"/>
                    <a:pt x="9500" y="6013"/>
                  </a:cubicBezTo>
                  <a:cubicBezTo>
                    <a:pt x="9411" y="5938"/>
                    <a:pt x="9411" y="6013"/>
                    <a:pt x="9321" y="6013"/>
                  </a:cubicBezTo>
                  <a:cubicBezTo>
                    <a:pt x="9321" y="6013"/>
                    <a:pt x="9411" y="6013"/>
                    <a:pt x="9411" y="6013"/>
                  </a:cubicBezTo>
                  <a:cubicBezTo>
                    <a:pt x="9411" y="6013"/>
                    <a:pt x="9411" y="6087"/>
                    <a:pt x="9411" y="6087"/>
                  </a:cubicBezTo>
                  <a:cubicBezTo>
                    <a:pt x="9411" y="6087"/>
                    <a:pt x="9411" y="6087"/>
                    <a:pt x="9500" y="6013"/>
                  </a:cubicBezTo>
                  <a:cubicBezTo>
                    <a:pt x="9590" y="6013"/>
                    <a:pt x="9680" y="6087"/>
                    <a:pt x="9680" y="6087"/>
                  </a:cubicBezTo>
                  <a:cubicBezTo>
                    <a:pt x="9680" y="6087"/>
                    <a:pt x="9680" y="6087"/>
                    <a:pt x="9680" y="6087"/>
                  </a:cubicBezTo>
                  <a:cubicBezTo>
                    <a:pt x="9680" y="6087"/>
                    <a:pt x="9680" y="6087"/>
                    <a:pt x="9680" y="6161"/>
                  </a:cubicBezTo>
                  <a:cubicBezTo>
                    <a:pt x="9680" y="6161"/>
                    <a:pt x="9590" y="6087"/>
                    <a:pt x="9590" y="6087"/>
                  </a:cubicBezTo>
                  <a:cubicBezTo>
                    <a:pt x="9500" y="6087"/>
                    <a:pt x="9500" y="6161"/>
                    <a:pt x="9411" y="6161"/>
                  </a:cubicBezTo>
                  <a:cubicBezTo>
                    <a:pt x="9500" y="6161"/>
                    <a:pt x="9500" y="6161"/>
                    <a:pt x="9590" y="6235"/>
                  </a:cubicBezTo>
                  <a:cubicBezTo>
                    <a:pt x="9500" y="6235"/>
                    <a:pt x="9500" y="6310"/>
                    <a:pt x="9590" y="6310"/>
                  </a:cubicBezTo>
                  <a:cubicBezTo>
                    <a:pt x="9590" y="6310"/>
                    <a:pt x="9500" y="6310"/>
                    <a:pt x="9500" y="6310"/>
                  </a:cubicBezTo>
                  <a:cubicBezTo>
                    <a:pt x="9500" y="6310"/>
                    <a:pt x="9411" y="6161"/>
                    <a:pt x="9411" y="6235"/>
                  </a:cubicBezTo>
                  <a:cubicBezTo>
                    <a:pt x="9411" y="6235"/>
                    <a:pt x="9500" y="6310"/>
                    <a:pt x="9500" y="6310"/>
                  </a:cubicBezTo>
                  <a:cubicBezTo>
                    <a:pt x="9500" y="6310"/>
                    <a:pt x="9500" y="6310"/>
                    <a:pt x="9500" y="6384"/>
                  </a:cubicBezTo>
                  <a:cubicBezTo>
                    <a:pt x="9500" y="6384"/>
                    <a:pt x="9500" y="6384"/>
                    <a:pt x="9500" y="6384"/>
                  </a:cubicBezTo>
                  <a:cubicBezTo>
                    <a:pt x="9411" y="6384"/>
                    <a:pt x="9411" y="6161"/>
                    <a:pt x="9321" y="6235"/>
                  </a:cubicBezTo>
                  <a:cubicBezTo>
                    <a:pt x="9411" y="6310"/>
                    <a:pt x="9321" y="6384"/>
                    <a:pt x="9411" y="6458"/>
                  </a:cubicBezTo>
                  <a:cubicBezTo>
                    <a:pt x="9411" y="6458"/>
                    <a:pt x="9500" y="6458"/>
                    <a:pt x="9500" y="6532"/>
                  </a:cubicBezTo>
                  <a:cubicBezTo>
                    <a:pt x="9590" y="6532"/>
                    <a:pt x="9500" y="6532"/>
                    <a:pt x="9590" y="6606"/>
                  </a:cubicBezTo>
                  <a:cubicBezTo>
                    <a:pt x="9500" y="6606"/>
                    <a:pt x="9411" y="6458"/>
                    <a:pt x="9411" y="6458"/>
                  </a:cubicBezTo>
                  <a:cubicBezTo>
                    <a:pt x="9321" y="6384"/>
                    <a:pt x="9321" y="6458"/>
                    <a:pt x="9321" y="6384"/>
                  </a:cubicBezTo>
                  <a:cubicBezTo>
                    <a:pt x="9321" y="6384"/>
                    <a:pt x="9321" y="6310"/>
                    <a:pt x="9321" y="6235"/>
                  </a:cubicBezTo>
                  <a:cubicBezTo>
                    <a:pt x="9321" y="6235"/>
                    <a:pt x="9232" y="6235"/>
                    <a:pt x="9232" y="6161"/>
                  </a:cubicBezTo>
                  <a:cubicBezTo>
                    <a:pt x="9232" y="6161"/>
                    <a:pt x="9232" y="6161"/>
                    <a:pt x="9232" y="6087"/>
                  </a:cubicBezTo>
                  <a:cubicBezTo>
                    <a:pt x="9232" y="6087"/>
                    <a:pt x="9232" y="6013"/>
                    <a:pt x="9232" y="6013"/>
                  </a:cubicBezTo>
                  <a:cubicBezTo>
                    <a:pt x="9232" y="5938"/>
                    <a:pt x="9232" y="5938"/>
                    <a:pt x="9232" y="5938"/>
                  </a:cubicBezTo>
                  <a:cubicBezTo>
                    <a:pt x="9232" y="5938"/>
                    <a:pt x="9232" y="5938"/>
                    <a:pt x="9232" y="5938"/>
                  </a:cubicBezTo>
                  <a:cubicBezTo>
                    <a:pt x="9142" y="5864"/>
                    <a:pt x="9232" y="5790"/>
                    <a:pt x="9142" y="5790"/>
                  </a:cubicBezTo>
                  <a:cubicBezTo>
                    <a:pt x="9052" y="5716"/>
                    <a:pt x="9142" y="5864"/>
                    <a:pt x="9142" y="5864"/>
                  </a:cubicBezTo>
                  <a:cubicBezTo>
                    <a:pt x="8963" y="5864"/>
                    <a:pt x="9052" y="5938"/>
                    <a:pt x="9052" y="6013"/>
                  </a:cubicBezTo>
                  <a:cubicBezTo>
                    <a:pt x="9052" y="6013"/>
                    <a:pt x="9052" y="6013"/>
                    <a:pt x="9052" y="6013"/>
                  </a:cubicBezTo>
                  <a:cubicBezTo>
                    <a:pt x="9052" y="6087"/>
                    <a:pt x="8963" y="6087"/>
                    <a:pt x="8963" y="6087"/>
                  </a:cubicBezTo>
                  <a:cubicBezTo>
                    <a:pt x="8963" y="6087"/>
                    <a:pt x="8963" y="6087"/>
                    <a:pt x="8963" y="6087"/>
                  </a:cubicBezTo>
                  <a:cubicBezTo>
                    <a:pt x="8873" y="6087"/>
                    <a:pt x="8873" y="6087"/>
                    <a:pt x="8873" y="6161"/>
                  </a:cubicBezTo>
                  <a:cubicBezTo>
                    <a:pt x="8873" y="6161"/>
                    <a:pt x="8873" y="6087"/>
                    <a:pt x="8873" y="6087"/>
                  </a:cubicBezTo>
                  <a:cubicBezTo>
                    <a:pt x="8873" y="6013"/>
                    <a:pt x="8873" y="6087"/>
                    <a:pt x="8873" y="6087"/>
                  </a:cubicBezTo>
                  <a:cubicBezTo>
                    <a:pt x="8873" y="6087"/>
                    <a:pt x="8873" y="6087"/>
                    <a:pt x="8963" y="6087"/>
                  </a:cubicBezTo>
                  <a:cubicBezTo>
                    <a:pt x="8963" y="6087"/>
                    <a:pt x="8963" y="6013"/>
                    <a:pt x="8963" y="6013"/>
                  </a:cubicBezTo>
                  <a:cubicBezTo>
                    <a:pt x="8963" y="6013"/>
                    <a:pt x="8873" y="6013"/>
                    <a:pt x="8963" y="5938"/>
                  </a:cubicBezTo>
                  <a:cubicBezTo>
                    <a:pt x="8873" y="5938"/>
                    <a:pt x="8873" y="5938"/>
                    <a:pt x="8873" y="5938"/>
                  </a:cubicBezTo>
                  <a:cubicBezTo>
                    <a:pt x="8873" y="5938"/>
                    <a:pt x="8783" y="6087"/>
                    <a:pt x="8783" y="6087"/>
                  </a:cubicBezTo>
                  <a:cubicBezTo>
                    <a:pt x="8783" y="6013"/>
                    <a:pt x="8783" y="6013"/>
                    <a:pt x="8783" y="6013"/>
                  </a:cubicBezTo>
                  <a:cubicBezTo>
                    <a:pt x="8694" y="6013"/>
                    <a:pt x="8694" y="6013"/>
                    <a:pt x="8604" y="6087"/>
                  </a:cubicBezTo>
                  <a:cubicBezTo>
                    <a:pt x="8604" y="6087"/>
                    <a:pt x="8604" y="6161"/>
                    <a:pt x="8604" y="6161"/>
                  </a:cubicBezTo>
                  <a:cubicBezTo>
                    <a:pt x="8604" y="6161"/>
                    <a:pt x="8515" y="6161"/>
                    <a:pt x="8604" y="6235"/>
                  </a:cubicBezTo>
                  <a:cubicBezTo>
                    <a:pt x="8604" y="6235"/>
                    <a:pt x="8694" y="6235"/>
                    <a:pt x="8694" y="6235"/>
                  </a:cubicBezTo>
                  <a:cubicBezTo>
                    <a:pt x="8604" y="6235"/>
                    <a:pt x="8783" y="6087"/>
                    <a:pt x="8783" y="6087"/>
                  </a:cubicBezTo>
                  <a:cubicBezTo>
                    <a:pt x="8783" y="6087"/>
                    <a:pt x="8783" y="6161"/>
                    <a:pt x="8783" y="6161"/>
                  </a:cubicBezTo>
                  <a:cubicBezTo>
                    <a:pt x="8873" y="6161"/>
                    <a:pt x="8873" y="6161"/>
                    <a:pt x="8873" y="6161"/>
                  </a:cubicBezTo>
                  <a:cubicBezTo>
                    <a:pt x="8963" y="6161"/>
                    <a:pt x="8963" y="6161"/>
                    <a:pt x="9052" y="6087"/>
                  </a:cubicBezTo>
                  <a:cubicBezTo>
                    <a:pt x="9052" y="6087"/>
                    <a:pt x="9052" y="6087"/>
                    <a:pt x="9052" y="6087"/>
                  </a:cubicBezTo>
                  <a:cubicBezTo>
                    <a:pt x="8963" y="6161"/>
                    <a:pt x="9142" y="6161"/>
                    <a:pt x="9232" y="6235"/>
                  </a:cubicBezTo>
                  <a:cubicBezTo>
                    <a:pt x="9232" y="6235"/>
                    <a:pt x="9232" y="6235"/>
                    <a:pt x="9232" y="6235"/>
                  </a:cubicBezTo>
                  <a:cubicBezTo>
                    <a:pt x="9142" y="6161"/>
                    <a:pt x="9142" y="6235"/>
                    <a:pt x="9142" y="6310"/>
                  </a:cubicBezTo>
                  <a:cubicBezTo>
                    <a:pt x="9142" y="6310"/>
                    <a:pt x="9052" y="6384"/>
                    <a:pt x="9052" y="6384"/>
                  </a:cubicBezTo>
                  <a:cubicBezTo>
                    <a:pt x="8963" y="6458"/>
                    <a:pt x="9052" y="6384"/>
                    <a:pt x="9052" y="6384"/>
                  </a:cubicBezTo>
                  <a:cubicBezTo>
                    <a:pt x="8963" y="6310"/>
                    <a:pt x="8873" y="6310"/>
                    <a:pt x="8783" y="6384"/>
                  </a:cubicBezTo>
                  <a:cubicBezTo>
                    <a:pt x="8783" y="6458"/>
                    <a:pt x="8783" y="6458"/>
                    <a:pt x="8783" y="6532"/>
                  </a:cubicBezTo>
                  <a:cubicBezTo>
                    <a:pt x="8694" y="6458"/>
                    <a:pt x="8783" y="6384"/>
                    <a:pt x="8694" y="6384"/>
                  </a:cubicBezTo>
                  <a:cubicBezTo>
                    <a:pt x="8694" y="6384"/>
                    <a:pt x="8604" y="6458"/>
                    <a:pt x="8604" y="6384"/>
                  </a:cubicBezTo>
                  <a:cubicBezTo>
                    <a:pt x="8515" y="6458"/>
                    <a:pt x="8515" y="6532"/>
                    <a:pt x="8515" y="6532"/>
                  </a:cubicBezTo>
                  <a:cubicBezTo>
                    <a:pt x="8515" y="6532"/>
                    <a:pt x="8515" y="6458"/>
                    <a:pt x="8515" y="6458"/>
                  </a:cubicBezTo>
                  <a:cubicBezTo>
                    <a:pt x="8425" y="6384"/>
                    <a:pt x="8246" y="6458"/>
                    <a:pt x="8156" y="6532"/>
                  </a:cubicBezTo>
                  <a:cubicBezTo>
                    <a:pt x="8156" y="6532"/>
                    <a:pt x="8156" y="6532"/>
                    <a:pt x="8156" y="6532"/>
                  </a:cubicBezTo>
                  <a:cubicBezTo>
                    <a:pt x="8246" y="6532"/>
                    <a:pt x="8335" y="6458"/>
                    <a:pt x="8425" y="6532"/>
                  </a:cubicBezTo>
                  <a:cubicBezTo>
                    <a:pt x="8425" y="6532"/>
                    <a:pt x="8066" y="6532"/>
                    <a:pt x="8156" y="6606"/>
                  </a:cubicBezTo>
                  <a:cubicBezTo>
                    <a:pt x="8156" y="6606"/>
                    <a:pt x="8156" y="6606"/>
                    <a:pt x="8156" y="6606"/>
                  </a:cubicBezTo>
                  <a:cubicBezTo>
                    <a:pt x="8156" y="6606"/>
                    <a:pt x="8156" y="6606"/>
                    <a:pt x="8156" y="6681"/>
                  </a:cubicBezTo>
                  <a:cubicBezTo>
                    <a:pt x="8246" y="6606"/>
                    <a:pt x="8335" y="6606"/>
                    <a:pt x="8335" y="6606"/>
                  </a:cubicBezTo>
                  <a:cubicBezTo>
                    <a:pt x="8246" y="6681"/>
                    <a:pt x="8425" y="6681"/>
                    <a:pt x="8425" y="6681"/>
                  </a:cubicBezTo>
                  <a:cubicBezTo>
                    <a:pt x="8335" y="6681"/>
                    <a:pt x="8156" y="6681"/>
                    <a:pt x="8156" y="6755"/>
                  </a:cubicBezTo>
                  <a:cubicBezTo>
                    <a:pt x="8246" y="6755"/>
                    <a:pt x="8156" y="6829"/>
                    <a:pt x="8066" y="6829"/>
                  </a:cubicBezTo>
                  <a:cubicBezTo>
                    <a:pt x="8156" y="6903"/>
                    <a:pt x="8425" y="6829"/>
                    <a:pt x="8425" y="6755"/>
                  </a:cubicBezTo>
                  <a:cubicBezTo>
                    <a:pt x="8515" y="6755"/>
                    <a:pt x="8604" y="6681"/>
                    <a:pt x="8604" y="6606"/>
                  </a:cubicBezTo>
                  <a:cubicBezTo>
                    <a:pt x="8604" y="6532"/>
                    <a:pt x="8604" y="6532"/>
                    <a:pt x="8604" y="6458"/>
                  </a:cubicBezTo>
                  <a:cubicBezTo>
                    <a:pt x="8604" y="6532"/>
                    <a:pt x="8694" y="6532"/>
                    <a:pt x="8694" y="6532"/>
                  </a:cubicBezTo>
                  <a:cubicBezTo>
                    <a:pt x="8694" y="6532"/>
                    <a:pt x="8694" y="6532"/>
                    <a:pt x="8694" y="6458"/>
                  </a:cubicBezTo>
                  <a:cubicBezTo>
                    <a:pt x="8694" y="6532"/>
                    <a:pt x="8694" y="6532"/>
                    <a:pt x="8694" y="6606"/>
                  </a:cubicBezTo>
                  <a:cubicBezTo>
                    <a:pt x="8694" y="6606"/>
                    <a:pt x="8783" y="6606"/>
                    <a:pt x="8783" y="6606"/>
                  </a:cubicBezTo>
                  <a:cubicBezTo>
                    <a:pt x="8873" y="6606"/>
                    <a:pt x="8873" y="6606"/>
                    <a:pt x="8873" y="6606"/>
                  </a:cubicBezTo>
                  <a:cubicBezTo>
                    <a:pt x="8873" y="6606"/>
                    <a:pt x="8873" y="6606"/>
                    <a:pt x="8873" y="6681"/>
                  </a:cubicBezTo>
                  <a:cubicBezTo>
                    <a:pt x="8873" y="6681"/>
                    <a:pt x="8963" y="6681"/>
                    <a:pt x="8963" y="6755"/>
                  </a:cubicBezTo>
                  <a:cubicBezTo>
                    <a:pt x="8963" y="6755"/>
                    <a:pt x="8963" y="6755"/>
                    <a:pt x="9052" y="6755"/>
                  </a:cubicBezTo>
                  <a:cubicBezTo>
                    <a:pt x="8963" y="6829"/>
                    <a:pt x="8873" y="6755"/>
                    <a:pt x="8873" y="6681"/>
                  </a:cubicBezTo>
                  <a:cubicBezTo>
                    <a:pt x="8783" y="6681"/>
                    <a:pt x="8783" y="6681"/>
                    <a:pt x="8694" y="6681"/>
                  </a:cubicBezTo>
                  <a:cubicBezTo>
                    <a:pt x="8694" y="6755"/>
                    <a:pt x="8694" y="6755"/>
                    <a:pt x="8783" y="6755"/>
                  </a:cubicBezTo>
                  <a:cubicBezTo>
                    <a:pt x="8783" y="6755"/>
                    <a:pt x="8783" y="6755"/>
                    <a:pt x="8783" y="6755"/>
                  </a:cubicBezTo>
                  <a:cubicBezTo>
                    <a:pt x="8783" y="6755"/>
                    <a:pt x="8873" y="6829"/>
                    <a:pt x="8873" y="6829"/>
                  </a:cubicBezTo>
                  <a:cubicBezTo>
                    <a:pt x="8873" y="6829"/>
                    <a:pt x="8783" y="6829"/>
                    <a:pt x="8783" y="6755"/>
                  </a:cubicBezTo>
                  <a:cubicBezTo>
                    <a:pt x="8783" y="6829"/>
                    <a:pt x="8783" y="6829"/>
                    <a:pt x="8783" y="6829"/>
                  </a:cubicBezTo>
                  <a:cubicBezTo>
                    <a:pt x="8783" y="6829"/>
                    <a:pt x="8694" y="6829"/>
                    <a:pt x="8694" y="6829"/>
                  </a:cubicBezTo>
                  <a:cubicBezTo>
                    <a:pt x="8604" y="6755"/>
                    <a:pt x="8604" y="6755"/>
                    <a:pt x="8604" y="6755"/>
                  </a:cubicBezTo>
                  <a:cubicBezTo>
                    <a:pt x="8515" y="6755"/>
                    <a:pt x="8515" y="6829"/>
                    <a:pt x="8604" y="6829"/>
                  </a:cubicBezTo>
                  <a:cubicBezTo>
                    <a:pt x="8604" y="6829"/>
                    <a:pt x="8425" y="6903"/>
                    <a:pt x="8515" y="6903"/>
                  </a:cubicBezTo>
                  <a:cubicBezTo>
                    <a:pt x="8515" y="6978"/>
                    <a:pt x="8515" y="6903"/>
                    <a:pt x="8515" y="6903"/>
                  </a:cubicBezTo>
                  <a:cubicBezTo>
                    <a:pt x="8515" y="6903"/>
                    <a:pt x="8604" y="6978"/>
                    <a:pt x="8604" y="6978"/>
                  </a:cubicBezTo>
                  <a:cubicBezTo>
                    <a:pt x="8694" y="6903"/>
                    <a:pt x="8604" y="6829"/>
                    <a:pt x="8694" y="6903"/>
                  </a:cubicBezTo>
                  <a:cubicBezTo>
                    <a:pt x="8694" y="6903"/>
                    <a:pt x="8694" y="6978"/>
                    <a:pt x="8694" y="7052"/>
                  </a:cubicBezTo>
                  <a:cubicBezTo>
                    <a:pt x="8694" y="6978"/>
                    <a:pt x="8604" y="6978"/>
                    <a:pt x="8515" y="6978"/>
                  </a:cubicBezTo>
                  <a:cubicBezTo>
                    <a:pt x="8515" y="6978"/>
                    <a:pt x="8515" y="6978"/>
                    <a:pt x="8515" y="6978"/>
                  </a:cubicBezTo>
                  <a:cubicBezTo>
                    <a:pt x="8425" y="7052"/>
                    <a:pt x="8694" y="7126"/>
                    <a:pt x="8783" y="7126"/>
                  </a:cubicBezTo>
                  <a:cubicBezTo>
                    <a:pt x="8783" y="7126"/>
                    <a:pt x="9052" y="6903"/>
                    <a:pt x="9052" y="7052"/>
                  </a:cubicBezTo>
                  <a:cubicBezTo>
                    <a:pt x="8963" y="7052"/>
                    <a:pt x="8873" y="7052"/>
                    <a:pt x="8873" y="7126"/>
                  </a:cubicBezTo>
                  <a:cubicBezTo>
                    <a:pt x="8783" y="7126"/>
                    <a:pt x="8694" y="7200"/>
                    <a:pt x="8783" y="7200"/>
                  </a:cubicBezTo>
                  <a:cubicBezTo>
                    <a:pt x="8783" y="7274"/>
                    <a:pt x="8783" y="7274"/>
                    <a:pt x="8783" y="7349"/>
                  </a:cubicBezTo>
                  <a:cubicBezTo>
                    <a:pt x="8873" y="7349"/>
                    <a:pt x="8873" y="7423"/>
                    <a:pt x="8873" y="7423"/>
                  </a:cubicBezTo>
                  <a:cubicBezTo>
                    <a:pt x="8873" y="7497"/>
                    <a:pt x="8963" y="7497"/>
                    <a:pt x="8873" y="7571"/>
                  </a:cubicBezTo>
                  <a:cubicBezTo>
                    <a:pt x="8783" y="7571"/>
                    <a:pt x="8873" y="7497"/>
                    <a:pt x="8873" y="7497"/>
                  </a:cubicBezTo>
                  <a:cubicBezTo>
                    <a:pt x="8873" y="7423"/>
                    <a:pt x="8783" y="7349"/>
                    <a:pt x="8783" y="7349"/>
                  </a:cubicBezTo>
                  <a:cubicBezTo>
                    <a:pt x="8783" y="7274"/>
                    <a:pt x="8783" y="7200"/>
                    <a:pt x="8694" y="7200"/>
                  </a:cubicBezTo>
                  <a:cubicBezTo>
                    <a:pt x="8604" y="7126"/>
                    <a:pt x="8515" y="7200"/>
                    <a:pt x="8425" y="7274"/>
                  </a:cubicBezTo>
                  <a:cubicBezTo>
                    <a:pt x="8425" y="7274"/>
                    <a:pt x="8425" y="7200"/>
                    <a:pt x="8425" y="7200"/>
                  </a:cubicBezTo>
                  <a:cubicBezTo>
                    <a:pt x="8515" y="7200"/>
                    <a:pt x="8425" y="7200"/>
                    <a:pt x="8425" y="7200"/>
                  </a:cubicBezTo>
                  <a:cubicBezTo>
                    <a:pt x="8425" y="7200"/>
                    <a:pt x="8515" y="7200"/>
                    <a:pt x="8515" y="7200"/>
                  </a:cubicBezTo>
                  <a:cubicBezTo>
                    <a:pt x="8515" y="7126"/>
                    <a:pt x="8515" y="7126"/>
                    <a:pt x="8515" y="7126"/>
                  </a:cubicBezTo>
                  <a:cubicBezTo>
                    <a:pt x="8425" y="7126"/>
                    <a:pt x="8425" y="7126"/>
                    <a:pt x="8335" y="7200"/>
                  </a:cubicBezTo>
                  <a:cubicBezTo>
                    <a:pt x="8335" y="7200"/>
                    <a:pt x="8246" y="7200"/>
                    <a:pt x="8156" y="7200"/>
                  </a:cubicBezTo>
                  <a:cubicBezTo>
                    <a:pt x="8246" y="7126"/>
                    <a:pt x="8335" y="7200"/>
                    <a:pt x="8335" y="7126"/>
                  </a:cubicBezTo>
                  <a:cubicBezTo>
                    <a:pt x="8335" y="7052"/>
                    <a:pt x="8335" y="7052"/>
                    <a:pt x="8335" y="7052"/>
                  </a:cubicBezTo>
                  <a:cubicBezTo>
                    <a:pt x="8335" y="7052"/>
                    <a:pt x="8425" y="7126"/>
                    <a:pt x="8425" y="7052"/>
                  </a:cubicBezTo>
                  <a:cubicBezTo>
                    <a:pt x="8425" y="6903"/>
                    <a:pt x="8156" y="7052"/>
                    <a:pt x="8066" y="7126"/>
                  </a:cubicBezTo>
                  <a:cubicBezTo>
                    <a:pt x="8156" y="7200"/>
                    <a:pt x="8156" y="7200"/>
                    <a:pt x="8156" y="7200"/>
                  </a:cubicBezTo>
                  <a:cubicBezTo>
                    <a:pt x="8156" y="7200"/>
                    <a:pt x="8156" y="7200"/>
                    <a:pt x="8156" y="7200"/>
                  </a:cubicBezTo>
                  <a:cubicBezTo>
                    <a:pt x="8246" y="7200"/>
                    <a:pt x="8335" y="7200"/>
                    <a:pt x="8335" y="7200"/>
                  </a:cubicBezTo>
                  <a:cubicBezTo>
                    <a:pt x="8335" y="7274"/>
                    <a:pt x="8246" y="7274"/>
                    <a:pt x="8246" y="7274"/>
                  </a:cubicBezTo>
                  <a:cubicBezTo>
                    <a:pt x="8246" y="7349"/>
                    <a:pt x="8156" y="7349"/>
                    <a:pt x="8156" y="7349"/>
                  </a:cubicBezTo>
                  <a:cubicBezTo>
                    <a:pt x="8156" y="7349"/>
                    <a:pt x="8156" y="7274"/>
                    <a:pt x="8156" y="7274"/>
                  </a:cubicBezTo>
                  <a:cubicBezTo>
                    <a:pt x="8156" y="7274"/>
                    <a:pt x="8156" y="7274"/>
                    <a:pt x="8066" y="7274"/>
                  </a:cubicBezTo>
                  <a:cubicBezTo>
                    <a:pt x="7977" y="7274"/>
                    <a:pt x="8066" y="7274"/>
                    <a:pt x="7977" y="7349"/>
                  </a:cubicBezTo>
                  <a:cubicBezTo>
                    <a:pt x="7977" y="7349"/>
                    <a:pt x="7977" y="7349"/>
                    <a:pt x="7977" y="7349"/>
                  </a:cubicBezTo>
                  <a:cubicBezTo>
                    <a:pt x="8066" y="7349"/>
                    <a:pt x="7887" y="7423"/>
                    <a:pt x="7887" y="7497"/>
                  </a:cubicBezTo>
                  <a:cubicBezTo>
                    <a:pt x="7887" y="7497"/>
                    <a:pt x="7798" y="7571"/>
                    <a:pt x="7798" y="7571"/>
                  </a:cubicBezTo>
                  <a:cubicBezTo>
                    <a:pt x="7798" y="7571"/>
                    <a:pt x="7887" y="7571"/>
                    <a:pt x="7977" y="7571"/>
                  </a:cubicBezTo>
                  <a:cubicBezTo>
                    <a:pt x="7977" y="7571"/>
                    <a:pt x="8066" y="7497"/>
                    <a:pt x="8066" y="7497"/>
                  </a:cubicBezTo>
                  <a:cubicBezTo>
                    <a:pt x="8066" y="7571"/>
                    <a:pt x="8066" y="7571"/>
                    <a:pt x="7977" y="7646"/>
                  </a:cubicBezTo>
                  <a:cubicBezTo>
                    <a:pt x="8066" y="7646"/>
                    <a:pt x="8156" y="7571"/>
                    <a:pt x="8156" y="7571"/>
                  </a:cubicBezTo>
                  <a:cubicBezTo>
                    <a:pt x="8156" y="7571"/>
                    <a:pt x="8156" y="7571"/>
                    <a:pt x="8156" y="7571"/>
                  </a:cubicBezTo>
                  <a:cubicBezTo>
                    <a:pt x="8156" y="7571"/>
                    <a:pt x="8246" y="7571"/>
                    <a:pt x="8335" y="7571"/>
                  </a:cubicBezTo>
                  <a:cubicBezTo>
                    <a:pt x="8335" y="7571"/>
                    <a:pt x="8335" y="7497"/>
                    <a:pt x="8335" y="7497"/>
                  </a:cubicBezTo>
                  <a:cubicBezTo>
                    <a:pt x="8425" y="7497"/>
                    <a:pt x="8425" y="7497"/>
                    <a:pt x="8425" y="7497"/>
                  </a:cubicBezTo>
                  <a:cubicBezTo>
                    <a:pt x="8425" y="7571"/>
                    <a:pt x="8425" y="7497"/>
                    <a:pt x="8335" y="7571"/>
                  </a:cubicBezTo>
                  <a:cubicBezTo>
                    <a:pt x="8425" y="7571"/>
                    <a:pt x="8425" y="7571"/>
                    <a:pt x="8515" y="7571"/>
                  </a:cubicBezTo>
                  <a:cubicBezTo>
                    <a:pt x="8515" y="7571"/>
                    <a:pt x="8515" y="7571"/>
                    <a:pt x="8604" y="7571"/>
                  </a:cubicBezTo>
                  <a:cubicBezTo>
                    <a:pt x="8604" y="7646"/>
                    <a:pt x="8604" y="7646"/>
                    <a:pt x="8515" y="7646"/>
                  </a:cubicBezTo>
                  <a:cubicBezTo>
                    <a:pt x="8604" y="7646"/>
                    <a:pt x="8604" y="7646"/>
                    <a:pt x="8694" y="7646"/>
                  </a:cubicBezTo>
                  <a:cubicBezTo>
                    <a:pt x="8694" y="7571"/>
                    <a:pt x="8783" y="7646"/>
                    <a:pt x="8783" y="7646"/>
                  </a:cubicBezTo>
                  <a:cubicBezTo>
                    <a:pt x="8873" y="7646"/>
                    <a:pt x="8873" y="7646"/>
                    <a:pt x="8873" y="7646"/>
                  </a:cubicBezTo>
                  <a:cubicBezTo>
                    <a:pt x="8873" y="7646"/>
                    <a:pt x="8963" y="7646"/>
                    <a:pt x="8963" y="7720"/>
                  </a:cubicBezTo>
                  <a:cubicBezTo>
                    <a:pt x="8873" y="7720"/>
                    <a:pt x="8694" y="7571"/>
                    <a:pt x="8604" y="7646"/>
                  </a:cubicBezTo>
                  <a:cubicBezTo>
                    <a:pt x="8694" y="7720"/>
                    <a:pt x="8694" y="7720"/>
                    <a:pt x="8694" y="7794"/>
                  </a:cubicBezTo>
                  <a:cubicBezTo>
                    <a:pt x="8694" y="7868"/>
                    <a:pt x="8694" y="7868"/>
                    <a:pt x="8783" y="7868"/>
                  </a:cubicBezTo>
                  <a:cubicBezTo>
                    <a:pt x="8604" y="7868"/>
                    <a:pt x="8694" y="7794"/>
                    <a:pt x="8604" y="7720"/>
                  </a:cubicBezTo>
                  <a:cubicBezTo>
                    <a:pt x="8604" y="7720"/>
                    <a:pt x="8515" y="7720"/>
                    <a:pt x="8425" y="7646"/>
                  </a:cubicBezTo>
                  <a:cubicBezTo>
                    <a:pt x="8425" y="7646"/>
                    <a:pt x="8425" y="7646"/>
                    <a:pt x="8335" y="7646"/>
                  </a:cubicBezTo>
                  <a:cubicBezTo>
                    <a:pt x="8335" y="7646"/>
                    <a:pt x="8246" y="7720"/>
                    <a:pt x="8246" y="7794"/>
                  </a:cubicBezTo>
                  <a:cubicBezTo>
                    <a:pt x="8335" y="7794"/>
                    <a:pt x="8335" y="7868"/>
                    <a:pt x="8335" y="7868"/>
                  </a:cubicBezTo>
                  <a:cubicBezTo>
                    <a:pt x="8246" y="7794"/>
                    <a:pt x="8246" y="7794"/>
                    <a:pt x="8246" y="7720"/>
                  </a:cubicBezTo>
                  <a:cubicBezTo>
                    <a:pt x="8246" y="7720"/>
                    <a:pt x="8246" y="7720"/>
                    <a:pt x="8246" y="7720"/>
                  </a:cubicBezTo>
                  <a:cubicBezTo>
                    <a:pt x="8246" y="7646"/>
                    <a:pt x="8246" y="7646"/>
                    <a:pt x="8335" y="7646"/>
                  </a:cubicBezTo>
                  <a:cubicBezTo>
                    <a:pt x="8335" y="7646"/>
                    <a:pt x="8335" y="7646"/>
                    <a:pt x="8335" y="7646"/>
                  </a:cubicBezTo>
                  <a:cubicBezTo>
                    <a:pt x="8246" y="7646"/>
                    <a:pt x="8246" y="7646"/>
                    <a:pt x="8246" y="7646"/>
                  </a:cubicBezTo>
                  <a:cubicBezTo>
                    <a:pt x="8156" y="7646"/>
                    <a:pt x="8156" y="7646"/>
                    <a:pt x="8066" y="7646"/>
                  </a:cubicBezTo>
                  <a:cubicBezTo>
                    <a:pt x="8066" y="7646"/>
                    <a:pt x="8066" y="7720"/>
                    <a:pt x="8066" y="7720"/>
                  </a:cubicBezTo>
                  <a:cubicBezTo>
                    <a:pt x="8066" y="7720"/>
                    <a:pt x="7977" y="7646"/>
                    <a:pt x="7977" y="7646"/>
                  </a:cubicBezTo>
                  <a:cubicBezTo>
                    <a:pt x="7977" y="7646"/>
                    <a:pt x="7977" y="7646"/>
                    <a:pt x="7887" y="7720"/>
                  </a:cubicBezTo>
                  <a:cubicBezTo>
                    <a:pt x="7977" y="7720"/>
                    <a:pt x="8156" y="7720"/>
                    <a:pt x="8156" y="7794"/>
                  </a:cubicBezTo>
                  <a:cubicBezTo>
                    <a:pt x="8066" y="7720"/>
                    <a:pt x="7977" y="7720"/>
                    <a:pt x="7887" y="7720"/>
                  </a:cubicBezTo>
                  <a:cubicBezTo>
                    <a:pt x="7887" y="7794"/>
                    <a:pt x="7887" y="7794"/>
                    <a:pt x="7887" y="7794"/>
                  </a:cubicBezTo>
                  <a:cubicBezTo>
                    <a:pt x="7798" y="7794"/>
                    <a:pt x="7887" y="7794"/>
                    <a:pt x="7887" y="7720"/>
                  </a:cubicBezTo>
                  <a:cubicBezTo>
                    <a:pt x="7708" y="7720"/>
                    <a:pt x="7798" y="7794"/>
                    <a:pt x="7708" y="7868"/>
                  </a:cubicBezTo>
                  <a:cubicBezTo>
                    <a:pt x="7798" y="7942"/>
                    <a:pt x="7887" y="7868"/>
                    <a:pt x="7977" y="7942"/>
                  </a:cubicBezTo>
                  <a:cubicBezTo>
                    <a:pt x="7977" y="7942"/>
                    <a:pt x="7977" y="7942"/>
                    <a:pt x="7977" y="8017"/>
                  </a:cubicBezTo>
                  <a:cubicBezTo>
                    <a:pt x="7977" y="7942"/>
                    <a:pt x="7798" y="7868"/>
                    <a:pt x="7708" y="7942"/>
                  </a:cubicBezTo>
                  <a:cubicBezTo>
                    <a:pt x="7798" y="7942"/>
                    <a:pt x="7618" y="8091"/>
                    <a:pt x="7618" y="8091"/>
                  </a:cubicBezTo>
                  <a:cubicBezTo>
                    <a:pt x="7529" y="8017"/>
                    <a:pt x="7529" y="7942"/>
                    <a:pt x="7529" y="7942"/>
                  </a:cubicBezTo>
                  <a:cubicBezTo>
                    <a:pt x="7439" y="7942"/>
                    <a:pt x="7529" y="8017"/>
                    <a:pt x="7529" y="8017"/>
                  </a:cubicBezTo>
                  <a:cubicBezTo>
                    <a:pt x="7529" y="8091"/>
                    <a:pt x="7439" y="8091"/>
                    <a:pt x="7439" y="8165"/>
                  </a:cubicBezTo>
                  <a:cubicBezTo>
                    <a:pt x="7439" y="8165"/>
                    <a:pt x="7439" y="8165"/>
                    <a:pt x="7439" y="8165"/>
                  </a:cubicBezTo>
                  <a:cubicBezTo>
                    <a:pt x="7439" y="8165"/>
                    <a:pt x="7439" y="8091"/>
                    <a:pt x="7439" y="8091"/>
                  </a:cubicBezTo>
                  <a:cubicBezTo>
                    <a:pt x="7439" y="8091"/>
                    <a:pt x="7439" y="8091"/>
                    <a:pt x="7439" y="8017"/>
                  </a:cubicBezTo>
                  <a:cubicBezTo>
                    <a:pt x="7349" y="8017"/>
                    <a:pt x="7439" y="8091"/>
                    <a:pt x="7260" y="8091"/>
                  </a:cubicBezTo>
                  <a:cubicBezTo>
                    <a:pt x="7349" y="8165"/>
                    <a:pt x="7260" y="8091"/>
                    <a:pt x="7170" y="8165"/>
                  </a:cubicBezTo>
                  <a:cubicBezTo>
                    <a:pt x="7170" y="8165"/>
                    <a:pt x="7170" y="8165"/>
                    <a:pt x="7080" y="8165"/>
                  </a:cubicBezTo>
                  <a:cubicBezTo>
                    <a:pt x="7170" y="8239"/>
                    <a:pt x="7170" y="8165"/>
                    <a:pt x="7170" y="8239"/>
                  </a:cubicBezTo>
                  <a:cubicBezTo>
                    <a:pt x="7260" y="8239"/>
                    <a:pt x="7170" y="8239"/>
                    <a:pt x="7260" y="8239"/>
                  </a:cubicBezTo>
                  <a:cubicBezTo>
                    <a:pt x="7170" y="8314"/>
                    <a:pt x="7260" y="8314"/>
                    <a:pt x="7260" y="8314"/>
                  </a:cubicBezTo>
                  <a:cubicBezTo>
                    <a:pt x="7349" y="8314"/>
                    <a:pt x="7349" y="8314"/>
                    <a:pt x="7349" y="8388"/>
                  </a:cubicBezTo>
                  <a:cubicBezTo>
                    <a:pt x="7439" y="8388"/>
                    <a:pt x="7439" y="8388"/>
                    <a:pt x="7529" y="8388"/>
                  </a:cubicBezTo>
                  <a:cubicBezTo>
                    <a:pt x="7439" y="8388"/>
                    <a:pt x="7260" y="8314"/>
                    <a:pt x="7170" y="8388"/>
                  </a:cubicBezTo>
                  <a:cubicBezTo>
                    <a:pt x="6991" y="8388"/>
                    <a:pt x="7260" y="8388"/>
                    <a:pt x="7260" y="8462"/>
                  </a:cubicBezTo>
                  <a:cubicBezTo>
                    <a:pt x="7260" y="8462"/>
                    <a:pt x="7170" y="8388"/>
                    <a:pt x="7170" y="8462"/>
                  </a:cubicBezTo>
                  <a:cubicBezTo>
                    <a:pt x="7080" y="8462"/>
                    <a:pt x="7080" y="8462"/>
                    <a:pt x="7170" y="8536"/>
                  </a:cubicBezTo>
                  <a:cubicBezTo>
                    <a:pt x="7170" y="8536"/>
                    <a:pt x="7260" y="8462"/>
                    <a:pt x="7260" y="8462"/>
                  </a:cubicBezTo>
                  <a:cubicBezTo>
                    <a:pt x="7260" y="8462"/>
                    <a:pt x="7349" y="8462"/>
                    <a:pt x="7439" y="8462"/>
                  </a:cubicBezTo>
                  <a:cubicBezTo>
                    <a:pt x="7349" y="8536"/>
                    <a:pt x="7260" y="8536"/>
                    <a:pt x="7260" y="8536"/>
                  </a:cubicBezTo>
                  <a:cubicBezTo>
                    <a:pt x="7260" y="8536"/>
                    <a:pt x="7260" y="8536"/>
                    <a:pt x="7260" y="8536"/>
                  </a:cubicBezTo>
                  <a:cubicBezTo>
                    <a:pt x="7170" y="8611"/>
                    <a:pt x="6991" y="8388"/>
                    <a:pt x="6812" y="8536"/>
                  </a:cubicBezTo>
                  <a:cubicBezTo>
                    <a:pt x="6901" y="8536"/>
                    <a:pt x="7080" y="8611"/>
                    <a:pt x="7080" y="8685"/>
                  </a:cubicBezTo>
                  <a:cubicBezTo>
                    <a:pt x="7080" y="8611"/>
                    <a:pt x="7080" y="8611"/>
                    <a:pt x="7080" y="8611"/>
                  </a:cubicBezTo>
                  <a:cubicBezTo>
                    <a:pt x="6991" y="8611"/>
                    <a:pt x="6991" y="8611"/>
                    <a:pt x="6991" y="8611"/>
                  </a:cubicBezTo>
                  <a:cubicBezTo>
                    <a:pt x="6901" y="8611"/>
                    <a:pt x="6812" y="8611"/>
                    <a:pt x="6812" y="8611"/>
                  </a:cubicBezTo>
                  <a:cubicBezTo>
                    <a:pt x="6812" y="8685"/>
                    <a:pt x="6991" y="8685"/>
                    <a:pt x="6991" y="8685"/>
                  </a:cubicBezTo>
                  <a:cubicBezTo>
                    <a:pt x="6991" y="8685"/>
                    <a:pt x="6901" y="8685"/>
                    <a:pt x="6901" y="8685"/>
                  </a:cubicBezTo>
                  <a:cubicBezTo>
                    <a:pt x="6812" y="8759"/>
                    <a:pt x="6812" y="8759"/>
                    <a:pt x="6901" y="8833"/>
                  </a:cubicBezTo>
                  <a:cubicBezTo>
                    <a:pt x="6991" y="8833"/>
                    <a:pt x="7170" y="8611"/>
                    <a:pt x="7260" y="8685"/>
                  </a:cubicBezTo>
                  <a:cubicBezTo>
                    <a:pt x="7170" y="8685"/>
                    <a:pt x="7170" y="8685"/>
                    <a:pt x="7080" y="8759"/>
                  </a:cubicBezTo>
                  <a:cubicBezTo>
                    <a:pt x="7080" y="8833"/>
                    <a:pt x="7170" y="8759"/>
                    <a:pt x="7260" y="8833"/>
                  </a:cubicBezTo>
                  <a:cubicBezTo>
                    <a:pt x="7170" y="8833"/>
                    <a:pt x="6991" y="8759"/>
                    <a:pt x="6901" y="8833"/>
                  </a:cubicBezTo>
                  <a:cubicBezTo>
                    <a:pt x="6901" y="8833"/>
                    <a:pt x="6901" y="8907"/>
                    <a:pt x="6901" y="8907"/>
                  </a:cubicBezTo>
                  <a:cubicBezTo>
                    <a:pt x="6901" y="8907"/>
                    <a:pt x="6901" y="8907"/>
                    <a:pt x="6901" y="8982"/>
                  </a:cubicBezTo>
                  <a:cubicBezTo>
                    <a:pt x="6901" y="8982"/>
                    <a:pt x="6991" y="8982"/>
                    <a:pt x="6991" y="8907"/>
                  </a:cubicBezTo>
                  <a:cubicBezTo>
                    <a:pt x="6991" y="8982"/>
                    <a:pt x="6901" y="8982"/>
                    <a:pt x="6901" y="8982"/>
                  </a:cubicBezTo>
                  <a:cubicBezTo>
                    <a:pt x="6812" y="8982"/>
                    <a:pt x="6901" y="8907"/>
                    <a:pt x="6812" y="8833"/>
                  </a:cubicBezTo>
                  <a:cubicBezTo>
                    <a:pt x="6812" y="8833"/>
                    <a:pt x="6722" y="8833"/>
                    <a:pt x="6632" y="8833"/>
                  </a:cubicBezTo>
                  <a:cubicBezTo>
                    <a:pt x="6632" y="8833"/>
                    <a:pt x="6722" y="8907"/>
                    <a:pt x="6722" y="8907"/>
                  </a:cubicBezTo>
                  <a:cubicBezTo>
                    <a:pt x="6722" y="8907"/>
                    <a:pt x="6722" y="8907"/>
                    <a:pt x="6722" y="8907"/>
                  </a:cubicBezTo>
                  <a:cubicBezTo>
                    <a:pt x="6722" y="8907"/>
                    <a:pt x="6722" y="8907"/>
                    <a:pt x="6722" y="8907"/>
                  </a:cubicBezTo>
                  <a:cubicBezTo>
                    <a:pt x="6812" y="8907"/>
                    <a:pt x="6812" y="8907"/>
                    <a:pt x="6812" y="8982"/>
                  </a:cubicBezTo>
                  <a:cubicBezTo>
                    <a:pt x="6812" y="8982"/>
                    <a:pt x="6812" y="8982"/>
                    <a:pt x="6722" y="8982"/>
                  </a:cubicBezTo>
                  <a:cubicBezTo>
                    <a:pt x="6812" y="8982"/>
                    <a:pt x="6812" y="9056"/>
                    <a:pt x="6812" y="9056"/>
                  </a:cubicBezTo>
                  <a:cubicBezTo>
                    <a:pt x="6722" y="9130"/>
                    <a:pt x="6632" y="9130"/>
                    <a:pt x="6722" y="9130"/>
                  </a:cubicBezTo>
                  <a:cubicBezTo>
                    <a:pt x="6722" y="9279"/>
                    <a:pt x="6812" y="9130"/>
                    <a:pt x="6812" y="9204"/>
                  </a:cubicBezTo>
                  <a:cubicBezTo>
                    <a:pt x="6812" y="9204"/>
                    <a:pt x="6901" y="9204"/>
                    <a:pt x="6901" y="9204"/>
                  </a:cubicBezTo>
                  <a:cubicBezTo>
                    <a:pt x="6991" y="9130"/>
                    <a:pt x="6901" y="9130"/>
                    <a:pt x="6901" y="9130"/>
                  </a:cubicBezTo>
                  <a:cubicBezTo>
                    <a:pt x="6991" y="9204"/>
                    <a:pt x="6991" y="9130"/>
                    <a:pt x="7080" y="9130"/>
                  </a:cubicBezTo>
                  <a:cubicBezTo>
                    <a:pt x="6991" y="9204"/>
                    <a:pt x="6991" y="9204"/>
                    <a:pt x="6991" y="9204"/>
                  </a:cubicBezTo>
                  <a:cubicBezTo>
                    <a:pt x="7080" y="9204"/>
                    <a:pt x="7080" y="9204"/>
                    <a:pt x="7080" y="9204"/>
                  </a:cubicBezTo>
                  <a:cubicBezTo>
                    <a:pt x="7080" y="9279"/>
                    <a:pt x="6991" y="9204"/>
                    <a:pt x="6991" y="9204"/>
                  </a:cubicBezTo>
                  <a:cubicBezTo>
                    <a:pt x="6901" y="9204"/>
                    <a:pt x="6901" y="9279"/>
                    <a:pt x="6901" y="9279"/>
                  </a:cubicBezTo>
                  <a:cubicBezTo>
                    <a:pt x="6812" y="9279"/>
                    <a:pt x="6632" y="9427"/>
                    <a:pt x="6722" y="9427"/>
                  </a:cubicBezTo>
                  <a:cubicBezTo>
                    <a:pt x="6722" y="9427"/>
                    <a:pt x="6901" y="9353"/>
                    <a:pt x="6991" y="9353"/>
                  </a:cubicBezTo>
                  <a:cubicBezTo>
                    <a:pt x="6991" y="9279"/>
                    <a:pt x="6991" y="9353"/>
                    <a:pt x="7080" y="9279"/>
                  </a:cubicBezTo>
                  <a:cubicBezTo>
                    <a:pt x="7080" y="9279"/>
                    <a:pt x="7170" y="9204"/>
                    <a:pt x="7170" y="9279"/>
                  </a:cubicBezTo>
                  <a:cubicBezTo>
                    <a:pt x="7080" y="9279"/>
                    <a:pt x="7170" y="9353"/>
                    <a:pt x="7260" y="9353"/>
                  </a:cubicBezTo>
                  <a:cubicBezTo>
                    <a:pt x="7260" y="9279"/>
                    <a:pt x="7260" y="9279"/>
                    <a:pt x="7260" y="9204"/>
                  </a:cubicBezTo>
                  <a:cubicBezTo>
                    <a:pt x="7349" y="9279"/>
                    <a:pt x="7349" y="9279"/>
                    <a:pt x="7349" y="9279"/>
                  </a:cubicBezTo>
                  <a:cubicBezTo>
                    <a:pt x="7439" y="9279"/>
                    <a:pt x="7439" y="9279"/>
                    <a:pt x="7439" y="9279"/>
                  </a:cubicBezTo>
                  <a:cubicBezTo>
                    <a:pt x="7529" y="9204"/>
                    <a:pt x="7529" y="9204"/>
                    <a:pt x="7618" y="9130"/>
                  </a:cubicBezTo>
                  <a:cubicBezTo>
                    <a:pt x="7618" y="9204"/>
                    <a:pt x="7529" y="9279"/>
                    <a:pt x="7529" y="9279"/>
                  </a:cubicBezTo>
                  <a:cubicBezTo>
                    <a:pt x="7529" y="9279"/>
                    <a:pt x="7529" y="9353"/>
                    <a:pt x="7529" y="9353"/>
                  </a:cubicBezTo>
                  <a:cubicBezTo>
                    <a:pt x="7439" y="9353"/>
                    <a:pt x="7439" y="9353"/>
                    <a:pt x="7349" y="9353"/>
                  </a:cubicBezTo>
                  <a:cubicBezTo>
                    <a:pt x="7349" y="9353"/>
                    <a:pt x="7349" y="9427"/>
                    <a:pt x="7260" y="9427"/>
                  </a:cubicBezTo>
                  <a:cubicBezTo>
                    <a:pt x="7349" y="9353"/>
                    <a:pt x="7349" y="9353"/>
                    <a:pt x="7349" y="9353"/>
                  </a:cubicBezTo>
                  <a:cubicBezTo>
                    <a:pt x="7260" y="9279"/>
                    <a:pt x="7170" y="9353"/>
                    <a:pt x="7170" y="9427"/>
                  </a:cubicBezTo>
                  <a:cubicBezTo>
                    <a:pt x="7260" y="9427"/>
                    <a:pt x="7349" y="9427"/>
                    <a:pt x="7349" y="9427"/>
                  </a:cubicBezTo>
                  <a:cubicBezTo>
                    <a:pt x="7439" y="9501"/>
                    <a:pt x="7260" y="9501"/>
                    <a:pt x="7349" y="9501"/>
                  </a:cubicBezTo>
                  <a:cubicBezTo>
                    <a:pt x="7260" y="9501"/>
                    <a:pt x="7260" y="9501"/>
                    <a:pt x="7260" y="9501"/>
                  </a:cubicBezTo>
                  <a:cubicBezTo>
                    <a:pt x="7260" y="9501"/>
                    <a:pt x="7170" y="9501"/>
                    <a:pt x="7170" y="9501"/>
                  </a:cubicBezTo>
                  <a:cubicBezTo>
                    <a:pt x="7170" y="9501"/>
                    <a:pt x="7170" y="9575"/>
                    <a:pt x="7170" y="9575"/>
                  </a:cubicBezTo>
                  <a:cubicBezTo>
                    <a:pt x="7080" y="9575"/>
                    <a:pt x="7170" y="9427"/>
                    <a:pt x="7170" y="9427"/>
                  </a:cubicBezTo>
                  <a:cubicBezTo>
                    <a:pt x="7170" y="9427"/>
                    <a:pt x="7080" y="9427"/>
                    <a:pt x="7080" y="9427"/>
                  </a:cubicBezTo>
                  <a:cubicBezTo>
                    <a:pt x="7080" y="9427"/>
                    <a:pt x="7080" y="9427"/>
                    <a:pt x="7080" y="9427"/>
                  </a:cubicBezTo>
                  <a:cubicBezTo>
                    <a:pt x="7170" y="9427"/>
                    <a:pt x="7170" y="9353"/>
                    <a:pt x="7080" y="9353"/>
                  </a:cubicBezTo>
                  <a:cubicBezTo>
                    <a:pt x="6991" y="9353"/>
                    <a:pt x="6901" y="9427"/>
                    <a:pt x="6812" y="9427"/>
                  </a:cubicBezTo>
                  <a:cubicBezTo>
                    <a:pt x="6722" y="9501"/>
                    <a:pt x="6722" y="9501"/>
                    <a:pt x="6632" y="9501"/>
                  </a:cubicBezTo>
                  <a:cubicBezTo>
                    <a:pt x="6543" y="9501"/>
                    <a:pt x="6453" y="9575"/>
                    <a:pt x="6363" y="9650"/>
                  </a:cubicBezTo>
                  <a:cubicBezTo>
                    <a:pt x="6453" y="9650"/>
                    <a:pt x="6453" y="9650"/>
                    <a:pt x="6453" y="9650"/>
                  </a:cubicBezTo>
                  <a:cubicBezTo>
                    <a:pt x="6453" y="9650"/>
                    <a:pt x="6543" y="9650"/>
                    <a:pt x="6632" y="9650"/>
                  </a:cubicBezTo>
                  <a:cubicBezTo>
                    <a:pt x="6632" y="9650"/>
                    <a:pt x="6632" y="9575"/>
                    <a:pt x="6722" y="9575"/>
                  </a:cubicBezTo>
                  <a:cubicBezTo>
                    <a:pt x="6722" y="9650"/>
                    <a:pt x="6632" y="9650"/>
                    <a:pt x="6632" y="9650"/>
                  </a:cubicBezTo>
                  <a:cubicBezTo>
                    <a:pt x="6632" y="9650"/>
                    <a:pt x="6632" y="9650"/>
                    <a:pt x="6632" y="9724"/>
                  </a:cubicBezTo>
                  <a:cubicBezTo>
                    <a:pt x="6632" y="9724"/>
                    <a:pt x="6632" y="9724"/>
                    <a:pt x="6632" y="9798"/>
                  </a:cubicBezTo>
                  <a:cubicBezTo>
                    <a:pt x="6722" y="9798"/>
                    <a:pt x="6722" y="9798"/>
                    <a:pt x="6812" y="9872"/>
                  </a:cubicBezTo>
                  <a:cubicBezTo>
                    <a:pt x="6812" y="9872"/>
                    <a:pt x="6812" y="9947"/>
                    <a:pt x="6812" y="10021"/>
                  </a:cubicBezTo>
                  <a:cubicBezTo>
                    <a:pt x="6722" y="9947"/>
                    <a:pt x="6722" y="9872"/>
                    <a:pt x="6722" y="9872"/>
                  </a:cubicBezTo>
                  <a:cubicBezTo>
                    <a:pt x="6722" y="9872"/>
                    <a:pt x="6632" y="9872"/>
                    <a:pt x="6632" y="9872"/>
                  </a:cubicBezTo>
                  <a:cubicBezTo>
                    <a:pt x="6632" y="9872"/>
                    <a:pt x="6632" y="9798"/>
                    <a:pt x="6632" y="9798"/>
                  </a:cubicBezTo>
                  <a:cubicBezTo>
                    <a:pt x="6543" y="9798"/>
                    <a:pt x="6543" y="9798"/>
                    <a:pt x="6453" y="9798"/>
                  </a:cubicBezTo>
                  <a:cubicBezTo>
                    <a:pt x="6453" y="9798"/>
                    <a:pt x="6363" y="9947"/>
                    <a:pt x="6363" y="10021"/>
                  </a:cubicBezTo>
                  <a:cubicBezTo>
                    <a:pt x="6363" y="10095"/>
                    <a:pt x="6363" y="9947"/>
                    <a:pt x="6363" y="10021"/>
                  </a:cubicBezTo>
                  <a:cubicBezTo>
                    <a:pt x="6453" y="10021"/>
                    <a:pt x="6453" y="10095"/>
                    <a:pt x="6453" y="10095"/>
                  </a:cubicBezTo>
                  <a:cubicBezTo>
                    <a:pt x="6363" y="10021"/>
                    <a:pt x="6363" y="10095"/>
                    <a:pt x="6274" y="10169"/>
                  </a:cubicBezTo>
                  <a:cubicBezTo>
                    <a:pt x="6274" y="10169"/>
                    <a:pt x="6363" y="10169"/>
                    <a:pt x="6363" y="10244"/>
                  </a:cubicBezTo>
                  <a:cubicBezTo>
                    <a:pt x="6363" y="10244"/>
                    <a:pt x="6363" y="10318"/>
                    <a:pt x="6363" y="10318"/>
                  </a:cubicBezTo>
                  <a:cubicBezTo>
                    <a:pt x="6453" y="10318"/>
                    <a:pt x="6543" y="10318"/>
                    <a:pt x="6453" y="10318"/>
                  </a:cubicBezTo>
                  <a:cubicBezTo>
                    <a:pt x="6363" y="10318"/>
                    <a:pt x="6274" y="10318"/>
                    <a:pt x="6363" y="10244"/>
                  </a:cubicBezTo>
                  <a:cubicBezTo>
                    <a:pt x="6274" y="10244"/>
                    <a:pt x="6363" y="10244"/>
                    <a:pt x="6274" y="10169"/>
                  </a:cubicBezTo>
                  <a:cubicBezTo>
                    <a:pt x="6274" y="10169"/>
                    <a:pt x="6184" y="10244"/>
                    <a:pt x="6184" y="10244"/>
                  </a:cubicBezTo>
                  <a:cubicBezTo>
                    <a:pt x="6184" y="10244"/>
                    <a:pt x="6095" y="10466"/>
                    <a:pt x="6184" y="10392"/>
                  </a:cubicBezTo>
                  <a:cubicBezTo>
                    <a:pt x="6184" y="10466"/>
                    <a:pt x="6184" y="10540"/>
                    <a:pt x="6184" y="10540"/>
                  </a:cubicBezTo>
                  <a:cubicBezTo>
                    <a:pt x="6274" y="10540"/>
                    <a:pt x="6274" y="10466"/>
                    <a:pt x="6274" y="10466"/>
                  </a:cubicBezTo>
                  <a:cubicBezTo>
                    <a:pt x="6274" y="10466"/>
                    <a:pt x="6274" y="10466"/>
                    <a:pt x="6184" y="10540"/>
                  </a:cubicBezTo>
                  <a:cubicBezTo>
                    <a:pt x="6274" y="10540"/>
                    <a:pt x="6274" y="10540"/>
                    <a:pt x="6274" y="10540"/>
                  </a:cubicBezTo>
                  <a:cubicBezTo>
                    <a:pt x="6274" y="10540"/>
                    <a:pt x="6274" y="10466"/>
                    <a:pt x="6274" y="10392"/>
                  </a:cubicBezTo>
                  <a:cubicBezTo>
                    <a:pt x="6363" y="10466"/>
                    <a:pt x="6363" y="10466"/>
                    <a:pt x="6363" y="10540"/>
                  </a:cubicBezTo>
                  <a:cubicBezTo>
                    <a:pt x="6274" y="10540"/>
                    <a:pt x="6363" y="10615"/>
                    <a:pt x="6363" y="10615"/>
                  </a:cubicBezTo>
                  <a:cubicBezTo>
                    <a:pt x="6363" y="10615"/>
                    <a:pt x="6363" y="10615"/>
                    <a:pt x="6363" y="10615"/>
                  </a:cubicBezTo>
                  <a:cubicBezTo>
                    <a:pt x="6363" y="10615"/>
                    <a:pt x="6453" y="10615"/>
                    <a:pt x="6453" y="10615"/>
                  </a:cubicBezTo>
                  <a:cubicBezTo>
                    <a:pt x="6363" y="10689"/>
                    <a:pt x="6363" y="10689"/>
                    <a:pt x="6453" y="10763"/>
                  </a:cubicBezTo>
                  <a:cubicBezTo>
                    <a:pt x="6363" y="10763"/>
                    <a:pt x="6363" y="10689"/>
                    <a:pt x="6363" y="10689"/>
                  </a:cubicBezTo>
                  <a:cubicBezTo>
                    <a:pt x="6363" y="10689"/>
                    <a:pt x="6363" y="10689"/>
                    <a:pt x="6363" y="10689"/>
                  </a:cubicBezTo>
                  <a:cubicBezTo>
                    <a:pt x="6274" y="10689"/>
                    <a:pt x="6274" y="10615"/>
                    <a:pt x="6274" y="10689"/>
                  </a:cubicBezTo>
                  <a:cubicBezTo>
                    <a:pt x="6274" y="10689"/>
                    <a:pt x="6274" y="10763"/>
                    <a:pt x="6274" y="10763"/>
                  </a:cubicBezTo>
                  <a:cubicBezTo>
                    <a:pt x="6363" y="10837"/>
                    <a:pt x="6453" y="10763"/>
                    <a:pt x="6453" y="10837"/>
                  </a:cubicBezTo>
                  <a:cubicBezTo>
                    <a:pt x="6453" y="10912"/>
                    <a:pt x="6363" y="10837"/>
                    <a:pt x="6363" y="10837"/>
                  </a:cubicBezTo>
                  <a:cubicBezTo>
                    <a:pt x="6274" y="10837"/>
                    <a:pt x="6274" y="10837"/>
                    <a:pt x="6274" y="10763"/>
                  </a:cubicBezTo>
                  <a:cubicBezTo>
                    <a:pt x="6184" y="10837"/>
                    <a:pt x="6184" y="10837"/>
                    <a:pt x="6184" y="10837"/>
                  </a:cubicBezTo>
                  <a:cubicBezTo>
                    <a:pt x="6184" y="10837"/>
                    <a:pt x="6184" y="10837"/>
                    <a:pt x="6274" y="10837"/>
                  </a:cubicBezTo>
                  <a:cubicBezTo>
                    <a:pt x="6184" y="10912"/>
                    <a:pt x="6184" y="10837"/>
                    <a:pt x="6095" y="10912"/>
                  </a:cubicBezTo>
                  <a:cubicBezTo>
                    <a:pt x="6095" y="10912"/>
                    <a:pt x="6095" y="10986"/>
                    <a:pt x="6005" y="10986"/>
                  </a:cubicBezTo>
                  <a:cubicBezTo>
                    <a:pt x="6005" y="10986"/>
                    <a:pt x="6274" y="10912"/>
                    <a:pt x="6184" y="10986"/>
                  </a:cubicBezTo>
                  <a:cubicBezTo>
                    <a:pt x="6274" y="10912"/>
                    <a:pt x="6363" y="10912"/>
                    <a:pt x="6453" y="10986"/>
                  </a:cubicBezTo>
                  <a:cubicBezTo>
                    <a:pt x="6363" y="10986"/>
                    <a:pt x="6184" y="10986"/>
                    <a:pt x="6095" y="11060"/>
                  </a:cubicBezTo>
                  <a:cubicBezTo>
                    <a:pt x="6184" y="10986"/>
                    <a:pt x="6184" y="11060"/>
                    <a:pt x="6274" y="11060"/>
                  </a:cubicBezTo>
                  <a:cubicBezTo>
                    <a:pt x="6274" y="11134"/>
                    <a:pt x="6095" y="11134"/>
                    <a:pt x="6184" y="11134"/>
                  </a:cubicBezTo>
                  <a:cubicBezTo>
                    <a:pt x="6184" y="11208"/>
                    <a:pt x="6274" y="11134"/>
                    <a:pt x="6274" y="11134"/>
                  </a:cubicBezTo>
                  <a:cubicBezTo>
                    <a:pt x="6453" y="11060"/>
                    <a:pt x="6543" y="10912"/>
                    <a:pt x="6632" y="10837"/>
                  </a:cubicBezTo>
                  <a:cubicBezTo>
                    <a:pt x="6632" y="10912"/>
                    <a:pt x="6543" y="10986"/>
                    <a:pt x="6453" y="11060"/>
                  </a:cubicBezTo>
                  <a:cubicBezTo>
                    <a:pt x="6453" y="11060"/>
                    <a:pt x="6363" y="11134"/>
                    <a:pt x="6363" y="11134"/>
                  </a:cubicBezTo>
                  <a:cubicBezTo>
                    <a:pt x="6363" y="11134"/>
                    <a:pt x="6363" y="11134"/>
                    <a:pt x="6363" y="11208"/>
                  </a:cubicBezTo>
                  <a:cubicBezTo>
                    <a:pt x="6274" y="11208"/>
                    <a:pt x="6274" y="11208"/>
                    <a:pt x="6184" y="11283"/>
                  </a:cubicBezTo>
                  <a:cubicBezTo>
                    <a:pt x="6184" y="11283"/>
                    <a:pt x="6184" y="11208"/>
                    <a:pt x="6095" y="11283"/>
                  </a:cubicBezTo>
                  <a:cubicBezTo>
                    <a:pt x="6095" y="11283"/>
                    <a:pt x="6095" y="11283"/>
                    <a:pt x="6095" y="11283"/>
                  </a:cubicBezTo>
                  <a:cubicBezTo>
                    <a:pt x="6095" y="11283"/>
                    <a:pt x="6005" y="11283"/>
                    <a:pt x="6005" y="11283"/>
                  </a:cubicBezTo>
                  <a:cubicBezTo>
                    <a:pt x="6005" y="11357"/>
                    <a:pt x="6005" y="11357"/>
                    <a:pt x="6005" y="11357"/>
                  </a:cubicBezTo>
                  <a:cubicBezTo>
                    <a:pt x="6005" y="11431"/>
                    <a:pt x="6005" y="11357"/>
                    <a:pt x="6005" y="11357"/>
                  </a:cubicBezTo>
                  <a:cubicBezTo>
                    <a:pt x="6005" y="11357"/>
                    <a:pt x="6005" y="11357"/>
                    <a:pt x="5915" y="11283"/>
                  </a:cubicBezTo>
                  <a:cubicBezTo>
                    <a:pt x="5915" y="11283"/>
                    <a:pt x="5915" y="11357"/>
                    <a:pt x="5915" y="11283"/>
                  </a:cubicBezTo>
                  <a:cubicBezTo>
                    <a:pt x="5915" y="11283"/>
                    <a:pt x="5826" y="11357"/>
                    <a:pt x="5826" y="11357"/>
                  </a:cubicBezTo>
                  <a:cubicBezTo>
                    <a:pt x="5915" y="11208"/>
                    <a:pt x="5646" y="11357"/>
                    <a:pt x="5736" y="11431"/>
                  </a:cubicBezTo>
                  <a:cubicBezTo>
                    <a:pt x="5646" y="11431"/>
                    <a:pt x="5557" y="11505"/>
                    <a:pt x="5557" y="11431"/>
                  </a:cubicBezTo>
                  <a:cubicBezTo>
                    <a:pt x="5557" y="11431"/>
                    <a:pt x="5557" y="11431"/>
                    <a:pt x="5557" y="11505"/>
                  </a:cubicBezTo>
                  <a:cubicBezTo>
                    <a:pt x="5557" y="11431"/>
                    <a:pt x="5467" y="11431"/>
                    <a:pt x="5378" y="11505"/>
                  </a:cubicBezTo>
                  <a:cubicBezTo>
                    <a:pt x="5378" y="11580"/>
                    <a:pt x="5467" y="11505"/>
                    <a:pt x="5467" y="11505"/>
                  </a:cubicBezTo>
                  <a:cubicBezTo>
                    <a:pt x="5467" y="11580"/>
                    <a:pt x="5467" y="11505"/>
                    <a:pt x="5378" y="11505"/>
                  </a:cubicBezTo>
                  <a:cubicBezTo>
                    <a:pt x="5288" y="11505"/>
                    <a:pt x="5288" y="11580"/>
                    <a:pt x="5198" y="11654"/>
                  </a:cubicBezTo>
                  <a:cubicBezTo>
                    <a:pt x="5288" y="11580"/>
                    <a:pt x="5378" y="11580"/>
                    <a:pt x="5467" y="11580"/>
                  </a:cubicBezTo>
                  <a:cubicBezTo>
                    <a:pt x="5467" y="11580"/>
                    <a:pt x="5557" y="11505"/>
                    <a:pt x="5557" y="11505"/>
                  </a:cubicBezTo>
                  <a:cubicBezTo>
                    <a:pt x="5557" y="11580"/>
                    <a:pt x="5378" y="11580"/>
                    <a:pt x="5288" y="11654"/>
                  </a:cubicBezTo>
                  <a:cubicBezTo>
                    <a:pt x="5198" y="11654"/>
                    <a:pt x="5198" y="11654"/>
                    <a:pt x="5198" y="11654"/>
                  </a:cubicBezTo>
                  <a:cubicBezTo>
                    <a:pt x="5198" y="11654"/>
                    <a:pt x="5288" y="11728"/>
                    <a:pt x="5288" y="11728"/>
                  </a:cubicBezTo>
                  <a:cubicBezTo>
                    <a:pt x="5288" y="11728"/>
                    <a:pt x="5378" y="11728"/>
                    <a:pt x="5378" y="11654"/>
                  </a:cubicBezTo>
                  <a:cubicBezTo>
                    <a:pt x="5288" y="11728"/>
                    <a:pt x="5288" y="11802"/>
                    <a:pt x="5198" y="11802"/>
                  </a:cubicBezTo>
                  <a:cubicBezTo>
                    <a:pt x="5288" y="11877"/>
                    <a:pt x="5378" y="11728"/>
                    <a:pt x="5378" y="11728"/>
                  </a:cubicBezTo>
                  <a:cubicBezTo>
                    <a:pt x="5467" y="11654"/>
                    <a:pt x="5467" y="11654"/>
                    <a:pt x="5557" y="11654"/>
                  </a:cubicBezTo>
                  <a:cubicBezTo>
                    <a:pt x="5557" y="11654"/>
                    <a:pt x="5557" y="11580"/>
                    <a:pt x="5557" y="11580"/>
                  </a:cubicBezTo>
                  <a:cubicBezTo>
                    <a:pt x="5646" y="11505"/>
                    <a:pt x="5915" y="11357"/>
                    <a:pt x="6005" y="11505"/>
                  </a:cubicBezTo>
                  <a:cubicBezTo>
                    <a:pt x="5915" y="11431"/>
                    <a:pt x="5915" y="11431"/>
                    <a:pt x="5826" y="11505"/>
                  </a:cubicBezTo>
                  <a:cubicBezTo>
                    <a:pt x="5736" y="11505"/>
                    <a:pt x="5736" y="11580"/>
                    <a:pt x="5646" y="11580"/>
                  </a:cubicBezTo>
                  <a:cubicBezTo>
                    <a:pt x="5646" y="11580"/>
                    <a:pt x="5557" y="11654"/>
                    <a:pt x="5557" y="11654"/>
                  </a:cubicBezTo>
                  <a:cubicBezTo>
                    <a:pt x="5557" y="11654"/>
                    <a:pt x="5646" y="11654"/>
                    <a:pt x="5646" y="11654"/>
                  </a:cubicBezTo>
                  <a:cubicBezTo>
                    <a:pt x="5646" y="11654"/>
                    <a:pt x="5646" y="11654"/>
                    <a:pt x="5646" y="11654"/>
                  </a:cubicBezTo>
                  <a:cubicBezTo>
                    <a:pt x="5646" y="11654"/>
                    <a:pt x="5557" y="11654"/>
                    <a:pt x="5557" y="11654"/>
                  </a:cubicBezTo>
                  <a:cubicBezTo>
                    <a:pt x="5557" y="11654"/>
                    <a:pt x="5646" y="11654"/>
                    <a:pt x="5646" y="11728"/>
                  </a:cubicBezTo>
                  <a:cubicBezTo>
                    <a:pt x="5646" y="11728"/>
                    <a:pt x="5646" y="11728"/>
                    <a:pt x="5736" y="11728"/>
                  </a:cubicBezTo>
                  <a:cubicBezTo>
                    <a:pt x="5736" y="11728"/>
                    <a:pt x="5736" y="11728"/>
                    <a:pt x="5736" y="11728"/>
                  </a:cubicBezTo>
                  <a:cubicBezTo>
                    <a:pt x="5646" y="11728"/>
                    <a:pt x="5557" y="11728"/>
                    <a:pt x="5467" y="11728"/>
                  </a:cubicBezTo>
                  <a:cubicBezTo>
                    <a:pt x="5467" y="11802"/>
                    <a:pt x="5557" y="11802"/>
                    <a:pt x="5557" y="11802"/>
                  </a:cubicBezTo>
                  <a:cubicBezTo>
                    <a:pt x="5467" y="11802"/>
                    <a:pt x="5378" y="11802"/>
                    <a:pt x="5378" y="11877"/>
                  </a:cubicBezTo>
                  <a:cubicBezTo>
                    <a:pt x="5378" y="11877"/>
                    <a:pt x="5378" y="11951"/>
                    <a:pt x="5378" y="11951"/>
                  </a:cubicBezTo>
                  <a:cubicBezTo>
                    <a:pt x="5378" y="12025"/>
                    <a:pt x="5467" y="12173"/>
                    <a:pt x="5467" y="12025"/>
                  </a:cubicBezTo>
                  <a:cubicBezTo>
                    <a:pt x="5467" y="12025"/>
                    <a:pt x="5467" y="12025"/>
                    <a:pt x="5467" y="12025"/>
                  </a:cubicBezTo>
                  <a:cubicBezTo>
                    <a:pt x="5557" y="12025"/>
                    <a:pt x="5557" y="12025"/>
                    <a:pt x="5557" y="12025"/>
                  </a:cubicBezTo>
                  <a:cubicBezTo>
                    <a:pt x="5557" y="12025"/>
                    <a:pt x="5646" y="12025"/>
                    <a:pt x="5646" y="12025"/>
                  </a:cubicBezTo>
                  <a:cubicBezTo>
                    <a:pt x="5646" y="12099"/>
                    <a:pt x="5557" y="12173"/>
                    <a:pt x="5467" y="12099"/>
                  </a:cubicBezTo>
                  <a:cubicBezTo>
                    <a:pt x="5467" y="12099"/>
                    <a:pt x="5467" y="12099"/>
                    <a:pt x="5467" y="12099"/>
                  </a:cubicBezTo>
                  <a:cubicBezTo>
                    <a:pt x="5467" y="12099"/>
                    <a:pt x="5467" y="12099"/>
                    <a:pt x="5467" y="12099"/>
                  </a:cubicBezTo>
                  <a:cubicBezTo>
                    <a:pt x="5467" y="12099"/>
                    <a:pt x="5467" y="12173"/>
                    <a:pt x="5467" y="12173"/>
                  </a:cubicBezTo>
                  <a:cubicBezTo>
                    <a:pt x="5378" y="12173"/>
                    <a:pt x="5378" y="12173"/>
                    <a:pt x="5378" y="12248"/>
                  </a:cubicBezTo>
                  <a:cubicBezTo>
                    <a:pt x="5467" y="12248"/>
                    <a:pt x="5467" y="12248"/>
                    <a:pt x="5557" y="12248"/>
                  </a:cubicBezTo>
                  <a:cubicBezTo>
                    <a:pt x="5467" y="12248"/>
                    <a:pt x="5378" y="12322"/>
                    <a:pt x="5378" y="12248"/>
                  </a:cubicBezTo>
                  <a:cubicBezTo>
                    <a:pt x="5378" y="12322"/>
                    <a:pt x="5288" y="12322"/>
                    <a:pt x="5288" y="12322"/>
                  </a:cubicBezTo>
                  <a:cubicBezTo>
                    <a:pt x="5288" y="12322"/>
                    <a:pt x="5288" y="12322"/>
                    <a:pt x="5378" y="12322"/>
                  </a:cubicBezTo>
                  <a:cubicBezTo>
                    <a:pt x="5288" y="12396"/>
                    <a:pt x="5198" y="12470"/>
                    <a:pt x="5198" y="12470"/>
                  </a:cubicBezTo>
                  <a:cubicBezTo>
                    <a:pt x="5198" y="12396"/>
                    <a:pt x="5288" y="12322"/>
                    <a:pt x="5288" y="12248"/>
                  </a:cubicBezTo>
                  <a:cubicBezTo>
                    <a:pt x="5198" y="12248"/>
                    <a:pt x="5198" y="12248"/>
                    <a:pt x="5198" y="12248"/>
                  </a:cubicBezTo>
                  <a:cubicBezTo>
                    <a:pt x="5198" y="12248"/>
                    <a:pt x="5198" y="12322"/>
                    <a:pt x="5198" y="12248"/>
                  </a:cubicBezTo>
                  <a:cubicBezTo>
                    <a:pt x="5109" y="12248"/>
                    <a:pt x="5198" y="12248"/>
                    <a:pt x="5198" y="12248"/>
                  </a:cubicBezTo>
                  <a:cubicBezTo>
                    <a:pt x="5109" y="12173"/>
                    <a:pt x="5109" y="12173"/>
                    <a:pt x="5109" y="12173"/>
                  </a:cubicBezTo>
                  <a:cubicBezTo>
                    <a:pt x="5109" y="12173"/>
                    <a:pt x="5109" y="12099"/>
                    <a:pt x="5109" y="12099"/>
                  </a:cubicBezTo>
                  <a:cubicBezTo>
                    <a:pt x="5019" y="12025"/>
                    <a:pt x="5019" y="12025"/>
                    <a:pt x="4929" y="12025"/>
                  </a:cubicBezTo>
                  <a:cubicBezTo>
                    <a:pt x="4929" y="12099"/>
                    <a:pt x="4929" y="12173"/>
                    <a:pt x="5019" y="12173"/>
                  </a:cubicBezTo>
                  <a:cubicBezTo>
                    <a:pt x="4929" y="12173"/>
                    <a:pt x="4929" y="12173"/>
                    <a:pt x="5019" y="12248"/>
                  </a:cubicBezTo>
                  <a:cubicBezTo>
                    <a:pt x="4929" y="12173"/>
                    <a:pt x="4929" y="12173"/>
                    <a:pt x="4929" y="12248"/>
                  </a:cubicBezTo>
                  <a:cubicBezTo>
                    <a:pt x="4929" y="12173"/>
                    <a:pt x="4929" y="12173"/>
                    <a:pt x="4840" y="12173"/>
                  </a:cubicBezTo>
                  <a:cubicBezTo>
                    <a:pt x="4840" y="12173"/>
                    <a:pt x="4840" y="12248"/>
                    <a:pt x="4840" y="12248"/>
                  </a:cubicBezTo>
                  <a:cubicBezTo>
                    <a:pt x="4840" y="12248"/>
                    <a:pt x="4840" y="12173"/>
                    <a:pt x="4840" y="12248"/>
                  </a:cubicBezTo>
                  <a:cubicBezTo>
                    <a:pt x="4750" y="12248"/>
                    <a:pt x="4750" y="12248"/>
                    <a:pt x="4750" y="12322"/>
                  </a:cubicBezTo>
                  <a:cubicBezTo>
                    <a:pt x="4750" y="12322"/>
                    <a:pt x="4840" y="12248"/>
                    <a:pt x="4840" y="12322"/>
                  </a:cubicBezTo>
                  <a:cubicBezTo>
                    <a:pt x="4840" y="12322"/>
                    <a:pt x="4840" y="12322"/>
                    <a:pt x="4840" y="12322"/>
                  </a:cubicBezTo>
                  <a:cubicBezTo>
                    <a:pt x="4840" y="12322"/>
                    <a:pt x="4929" y="12396"/>
                    <a:pt x="4840" y="12396"/>
                  </a:cubicBezTo>
                  <a:cubicBezTo>
                    <a:pt x="4840" y="12396"/>
                    <a:pt x="4840" y="12396"/>
                    <a:pt x="4840" y="12322"/>
                  </a:cubicBezTo>
                  <a:cubicBezTo>
                    <a:pt x="4750" y="12322"/>
                    <a:pt x="4750" y="12322"/>
                    <a:pt x="4661" y="12248"/>
                  </a:cubicBezTo>
                  <a:cubicBezTo>
                    <a:pt x="4661" y="12322"/>
                    <a:pt x="4661" y="12322"/>
                    <a:pt x="4661" y="12322"/>
                  </a:cubicBezTo>
                  <a:cubicBezTo>
                    <a:pt x="4661" y="12322"/>
                    <a:pt x="4571" y="12248"/>
                    <a:pt x="4571" y="12322"/>
                  </a:cubicBezTo>
                  <a:cubicBezTo>
                    <a:pt x="4661" y="12322"/>
                    <a:pt x="4661" y="12396"/>
                    <a:pt x="4750" y="12396"/>
                  </a:cubicBezTo>
                  <a:cubicBezTo>
                    <a:pt x="4661" y="12470"/>
                    <a:pt x="4661" y="12396"/>
                    <a:pt x="4571" y="12396"/>
                  </a:cubicBezTo>
                  <a:cubicBezTo>
                    <a:pt x="4661" y="12396"/>
                    <a:pt x="4661" y="12470"/>
                    <a:pt x="4661" y="12470"/>
                  </a:cubicBezTo>
                  <a:cubicBezTo>
                    <a:pt x="4661" y="12470"/>
                    <a:pt x="4571" y="12396"/>
                    <a:pt x="4571" y="12396"/>
                  </a:cubicBezTo>
                  <a:cubicBezTo>
                    <a:pt x="4571" y="12396"/>
                    <a:pt x="4571" y="12396"/>
                    <a:pt x="4571" y="12396"/>
                  </a:cubicBezTo>
                  <a:cubicBezTo>
                    <a:pt x="4571" y="12396"/>
                    <a:pt x="4571" y="12396"/>
                    <a:pt x="4571" y="12396"/>
                  </a:cubicBezTo>
                  <a:cubicBezTo>
                    <a:pt x="4571" y="12470"/>
                    <a:pt x="4571" y="12545"/>
                    <a:pt x="4571" y="12545"/>
                  </a:cubicBezTo>
                  <a:cubicBezTo>
                    <a:pt x="4571" y="12545"/>
                    <a:pt x="4571" y="12545"/>
                    <a:pt x="4571" y="12545"/>
                  </a:cubicBezTo>
                  <a:cubicBezTo>
                    <a:pt x="4571" y="12545"/>
                    <a:pt x="4481" y="12545"/>
                    <a:pt x="4481" y="12545"/>
                  </a:cubicBezTo>
                  <a:cubicBezTo>
                    <a:pt x="4481" y="12545"/>
                    <a:pt x="4481" y="12545"/>
                    <a:pt x="4481" y="12545"/>
                  </a:cubicBezTo>
                  <a:cubicBezTo>
                    <a:pt x="4481" y="12619"/>
                    <a:pt x="4392" y="12545"/>
                    <a:pt x="4392" y="12619"/>
                  </a:cubicBezTo>
                  <a:cubicBezTo>
                    <a:pt x="4481" y="12619"/>
                    <a:pt x="4481" y="12619"/>
                    <a:pt x="4481" y="12693"/>
                  </a:cubicBezTo>
                  <a:cubicBezTo>
                    <a:pt x="4481" y="12693"/>
                    <a:pt x="4392" y="12619"/>
                    <a:pt x="4392" y="12693"/>
                  </a:cubicBezTo>
                  <a:cubicBezTo>
                    <a:pt x="4392" y="12693"/>
                    <a:pt x="4392" y="12693"/>
                    <a:pt x="4302" y="12693"/>
                  </a:cubicBezTo>
                  <a:cubicBezTo>
                    <a:pt x="4302" y="12693"/>
                    <a:pt x="4302" y="12693"/>
                    <a:pt x="4392" y="12767"/>
                  </a:cubicBezTo>
                  <a:cubicBezTo>
                    <a:pt x="4302" y="12767"/>
                    <a:pt x="4302" y="12767"/>
                    <a:pt x="4302" y="12767"/>
                  </a:cubicBezTo>
                  <a:cubicBezTo>
                    <a:pt x="4302" y="12767"/>
                    <a:pt x="4302" y="12767"/>
                    <a:pt x="4302" y="12767"/>
                  </a:cubicBezTo>
                  <a:cubicBezTo>
                    <a:pt x="4302" y="12767"/>
                    <a:pt x="4302" y="12767"/>
                    <a:pt x="4302" y="12767"/>
                  </a:cubicBezTo>
                  <a:cubicBezTo>
                    <a:pt x="4302" y="12767"/>
                    <a:pt x="4302" y="12767"/>
                    <a:pt x="4392" y="12767"/>
                  </a:cubicBezTo>
                  <a:cubicBezTo>
                    <a:pt x="4392" y="12841"/>
                    <a:pt x="4302" y="12841"/>
                    <a:pt x="4302" y="12841"/>
                  </a:cubicBezTo>
                  <a:cubicBezTo>
                    <a:pt x="4212" y="12841"/>
                    <a:pt x="4302" y="12841"/>
                    <a:pt x="4212" y="12841"/>
                  </a:cubicBezTo>
                  <a:cubicBezTo>
                    <a:pt x="4212" y="12841"/>
                    <a:pt x="4212" y="12767"/>
                    <a:pt x="4212" y="12841"/>
                  </a:cubicBezTo>
                  <a:cubicBezTo>
                    <a:pt x="4212" y="12841"/>
                    <a:pt x="4212" y="12916"/>
                    <a:pt x="4212" y="12916"/>
                  </a:cubicBezTo>
                  <a:cubicBezTo>
                    <a:pt x="4212" y="12916"/>
                    <a:pt x="4123" y="12990"/>
                    <a:pt x="4123" y="13064"/>
                  </a:cubicBezTo>
                  <a:cubicBezTo>
                    <a:pt x="4212" y="13064"/>
                    <a:pt x="4212" y="12990"/>
                    <a:pt x="4212" y="12990"/>
                  </a:cubicBezTo>
                  <a:cubicBezTo>
                    <a:pt x="4212" y="13064"/>
                    <a:pt x="4302" y="12990"/>
                    <a:pt x="4302" y="12990"/>
                  </a:cubicBezTo>
                  <a:cubicBezTo>
                    <a:pt x="4212" y="13064"/>
                    <a:pt x="4123" y="13064"/>
                    <a:pt x="4123" y="13138"/>
                  </a:cubicBezTo>
                  <a:cubicBezTo>
                    <a:pt x="4212" y="13064"/>
                    <a:pt x="4302" y="12990"/>
                    <a:pt x="4392" y="13064"/>
                  </a:cubicBezTo>
                  <a:cubicBezTo>
                    <a:pt x="4212" y="13064"/>
                    <a:pt x="4212" y="13138"/>
                    <a:pt x="4123" y="13138"/>
                  </a:cubicBezTo>
                  <a:cubicBezTo>
                    <a:pt x="4123" y="13138"/>
                    <a:pt x="4033" y="13138"/>
                    <a:pt x="4033" y="13138"/>
                  </a:cubicBezTo>
                  <a:cubicBezTo>
                    <a:pt x="4033" y="13213"/>
                    <a:pt x="4033" y="13213"/>
                    <a:pt x="4123" y="13213"/>
                  </a:cubicBezTo>
                  <a:cubicBezTo>
                    <a:pt x="4123" y="13213"/>
                    <a:pt x="4123" y="13213"/>
                    <a:pt x="4123" y="13213"/>
                  </a:cubicBezTo>
                  <a:cubicBezTo>
                    <a:pt x="4033" y="13213"/>
                    <a:pt x="3854" y="13287"/>
                    <a:pt x="3764" y="13361"/>
                  </a:cubicBezTo>
                  <a:cubicBezTo>
                    <a:pt x="3854" y="13361"/>
                    <a:pt x="3944" y="13361"/>
                    <a:pt x="4033" y="13361"/>
                  </a:cubicBezTo>
                  <a:cubicBezTo>
                    <a:pt x="4033" y="13361"/>
                    <a:pt x="4033" y="13361"/>
                    <a:pt x="4033" y="13361"/>
                  </a:cubicBezTo>
                  <a:cubicBezTo>
                    <a:pt x="3944" y="13361"/>
                    <a:pt x="3854" y="13361"/>
                    <a:pt x="3854" y="13435"/>
                  </a:cubicBezTo>
                  <a:cubicBezTo>
                    <a:pt x="3764" y="13435"/>
                    <a:pt x="3854" y="13510"/>
                    <a:pt x="3764" y="13510"/>
                  </a:cubicBezTo>
                  <a:cubicBezTo>
                    <a:pt x="3854" y="13435"/>
                    <a:pt x="3944" y="13435"/>
                    <a:pt x="3944" y="13435"/>
                  </a:cubicBezTo>
                  <a:cubicBezTo>
                    <a:pt x="4033" y="13435"/>
                    <a:pt x="4123" y="13361"/>
                    <a:pt x="4212" y="13287"/>
                  </a:cubicBezTo>
                  <a:cubicBezTo>
                    <a:pt x="4212" y="13361"/>
                    <a:pt x="4212" y="13361"/>
                    <a:pt x="4212" y="13361"/>
                  </a:cubicBezTo>
                  <a:cubicBezTo>
                    <a:pt x="4212" y="13361"/>
                    <a:pt x="4212" y="13361"/>
                    <a:pt x="4302" y="13361"/>
                  </a:cubicBezTo>
                  <a:cubicBezTo>
                    <a:pt x="4212" y="13361"/>
                    <a:pt x="4212" y="13361"/>
                    <a:pt x="4212" y="13435"/>
                  </a:cubicBezTo>
                  <a:cubicBezTo>
                    <a:pt x="4123" y="13435"/>
                    <a:pt x="4033" y="13435"/>
                    <a:pt x="4033" y="13435"/>
                  </a:cubicBezTo>
                  <a:cubicBezTo>
                    <a:pt x="4033" y="13510"/>
                    <a:pt x="4033" y="13510"/>
                    <a:pt x="4033" y="13510"/>
                  </a:cubicBezTo>
                  <a:cubicBezTo>
                    <a:pt x="4033" y="13510"/>
                    <a:pt x="4033" y="13584"/>
                    <a:pt x="4033" y="13584"/>
                  </a:cubicBezTo>
                  <a:cubicBezTo>
                    <a:pt x="4033" y="13584"/>
                    <a:pt x="4123" y="13584"/>
                    <a:pt x="4123" y="13584"/>
                  </a:cubicBezTo>
                  <a:cubicBezTo>
                    <a:pt x="4123" y="13658"/>
                    <a:pt x="4123" y="13658"/>
                    <a:pt x="4123" y="13658"/>
                  </a:cubicBezTo>
                  <a:cubicBezTo>
                    <a:pt x="4123" y="13732"/>
                    <a:pt x="4212" y="13806"/>
                    <a:pt x="4212" y="13732"/>
                  </a:cubicBezTo>
                  <a:cubicBezTo>
                    <a:pt x="4302" y="13732"/>
                    <a:pt x="4302" y="13658"/>
                    <a:pt x="4392" y="13658"/>
                  </a:cubicBezTo>
                  <a:cubicBezTo>
                    <a:pt x="4392" y="13658"/>
                    <a:pt x="4392" y="13658"/>
                    <a:pt x="4481" y="13658"/>
                  </a:cubicBezTo>
                  <a:cubicBezTo>
                    <a:pt x="4481" y="13658"/>
                    <a:pt x="4661" y="13584"/>
                    <a:pt x="4661" y="13510"/>
                  </a:cubicBezTo>
                  <a:cubicBezTo>
                    <a:pt x="4750" y="13510"/>
                    <a:pt x="4750" y="13510"/>
                    <a:pt x="4750" y="13435"/>
                  </a:cubicBezTo>
                  <a:cubicBezTo>
                    <a:pt x="4750" y="13435"/>
                    <a:pt x="4750" y="13435"/>
                    <a:pt x="4840" y="13435"/>
                  </a:cubicBezTo>
                  <a:cubicBezTo>
                    <a:pt x="4840" y="13435"/>
                    <a:pt x="4840" y="13435"/>
                    <a:pt x="4840" y="13435"/>
                  </a:cubicBezTo>
                  <a:cubicBezTo>
                    <a:pt x="4929" y="13361"/>
                    <a:pt x="4929" y="13435"/>
                    <a:pt x="5019" y="13361"/>
                  </a:cubicBezTo>
                  <a:cubicBezTo>
                    <a:pt x="5019" y="13361"/>
                    <a:pt x="5019" y="13287"/>
                    <a:pt x="5019" y="13287"/>
                  </a:cubicBezTo>
                  <a:cubicBezTo>
                    <a:pt x="5019" y="13213"/>
                    <a:pt x="5109" y="13213"/>
                    <a:pt x="5019" y="13213"/>
                  </a:cubicBezTo>
                  <a:cubicBezTo>
                    <a:pt x="5019" y="13138"/>
                    <a:pt x="4929" y="13138"/>
                    <a:pt x="4929" y="13138"/>
                  </a:cubicBezTo>
                  <a:cubicBezTo>
                    <a:pt x="4840" y="13213"/>
                    <a:pt x="4750" y="13287"/>
                    <a:pt x="4661" y="13287"/>
                  </a:cubicBezTo>
                  <a:cubicBezTo>
                    <a:pt x="4750" y="13213"/>
                    <a:pt x="4929" y="13138"/>
                    <a:pt x="5019" y="13064"/>
                  </a:cubicBezTo>
                  <a:cubicBezTo>
                    <a:pt x="5109" y="12990"/>
                    <a:pt x="5109" y="12990"/>
                    <a:pt x="5198" y="12916"/>
                  </a:cubicBezTo>
                  <a:cubicBezTo>
                    <a:pt x="5198" y="12841"/>
                    <a:pt x="5198" y="12841"/>
                    <a:pt x="5288" y="12767"/>
                  </a:cubicBezTo>
                  <a:cubicBezTo>
                    <a:pt x="5288" y="12841"/>
                    <a:pt x="5198" y="12841"/>
                    <a:pt x="5198" y="12916"/>
                  </a:cubicBezTo>
                  <a:cubicBezTo>
                    <a:pt x="5288" y="12916"/>
                    <a:pt x="5378" y="12916"/>
                    <a:pt x="5467" y="12916"/>
                  </a:cubicBezTo>
                  <a:cubicBezTo>
                    <a:pt x="5378" y="12990"/>
                    <a:pt x="5288" y="12990"/>
                    <a:pt x="5198" y="13064"/>
                  </a:cubicBezTo>
                  <a:cubicBezTo>
                    <a:pt x="5198" y="13064"/>
                    <a:pt x="5109" y="13138"/>
                    <a:pt x="5109" y="13138"/>
                  </a:cubicBezTo>
                  <a:cubicBezTo>
                    <a:pt x="5019" y="13287"/>
                    <a:pt x="5198" y="13213"/>
                    <a:pt x="5198" y="13213"/>
                  </a:cubicBezTo>
                  <a:cubicBezTo>
                    <a:pt x="5288" y="13213"/>
                    <a:pt x="5378" y="13213"/>
                    <a:pt x="5378" y="13287"/>
                  </a:cubicBezTo>
                  <a:cubicBezTo>
                    <a:pt x="5467" y="13287"/>
                    <a:pt x="5288" y="13287"/>
                    <a:pt x="5288" y="13361"/>
                  </a:cubicBezTo>
                  <a:cubicBezTo>
                    <a:pt x="5198" y="13361"/>
                    <a:pt x="5198" y="13361"/>
                    <a:pt x="5198" y="13435"/>
                  </a:cubicBezTo>
                  <a:cubicBezTo>
                    <a:pt x="5109" y="13435"/>
                    <a:pt x="5109" y="13435"/>
                    <a:pt x="5109" y="13435"/>
                  </a:cubicBezTo>
                  <a:cubicBezTo>
                    <a:pt x="5019" y="13435"/>
                    <a:pt x="4929" y="13510"/>
                    <a:pt x="4840" y="13510"/>
                  </a:cubicBezTo>
                  <a:cubicBezTo>
                    <a:pt x="4840" y="13584"/>
                    <a:pt x="4750" y="13658"/>
                    <a:pt x="4750" y="13658"/>
                  </a:cubicBezTo>
                  <a:cubicBezTo>
                    <a:pt x="4840" y="13658"/>
                    <a:pt x="4840" y="13584"/>
                    <a:pt x="4929" y="13584"/>
                  </a:cubicBezTo>
                  <a:cubicBezTo>
                    <a:pt x="4929" y="13658"/>
                    <a:pt x="4840" y="13658"/>
                    <a:pt x="4929" y="13658"/>
                  </a:cubicBezTo>
                  <a:cubicBezTo>
                    <a:pt x="4929" y="13658"/>
                    <a:pt x="4929" y="13658"/>
                    <a:pt x="4929" y="13658"/>
                  </a:cubicBezTo>
                  <a:cubicBezTo>
                    <a:pt x="4929" y="13658"/>
                    <a:pt x="4840" y="13658"/>
                    <a:pt x="4840" y="13732"/>
                  </a:cubicBezTo>
                  <a:cubicBezTo>
                    <a:pt x="4840" y="13806"/>
                    <a:pt x="4929" y="13806"/>
                    <a:pt x="4929" y="13806"/>
                  </a:cubicBezTo>
                  <a:cubicBezTo>
                    <a:pt x="4929" y="13881"/>
                    <a:pt x="4840" y="13806"/>
                    <a:pt x="4840" y="13881"/>
                  </a:cubicBezTo>
                  <a:cubicBezTo>
                    <a:pt x="4840" y="13881"/>
                    <a:pt x="4750" y="13806"/>
                    <a:pt x="4750" y="13806"/>
                  </a:cubicBezTo>
                  <a:cubicBezTo>
                    <a:pt x="4750" y="13806"/>
                    <a:pt x="4661" y="13881"/>
                    <a:pt x="4661" y="13881"/>
                  </a:cubicBezTo>
                  <a:cubicBezTo>
                    <a:pt x="4661" y="13881"/>
                    <a:pt x="4661" y="13806"/>
                    <a:pt x="4571" y="13806"/>
                  </a:cubicBezTo>
                  <a:cubicBezTo>
                    <a:pt x="4571" y="13806"/>
                    <a:pt x="4481" y="13881"/>
                    <a:pt x="4481" y="13806"/>
                  </a:cubicBezTo>
                  <a:cubicBezTo>
                    <a:pt x="4481" y="13806"/>
                    <a:pt x="4481" y="13806"/>
                    <a:pt x="4392" y="13806"/>
                  </a:cubicBezTo>
                  <a:cubicBezTo>
                    <a:pt x="4302" y="13806"/>
                    <a:pt x="4123" y="13881"/>
                    <a:pt x="4302" y="13955"/>
                  </a:cubicBezTo>
                  <a:cubicBezTo>
                    <a:pt x="4302" y="14029"/>
                    <a:pt x="4481" y="13955"/>
                    <a:pt x="4392" y="14103"/>
                  </a:cubicBezTo>
                  <a:cubicBezTo>
                    <a:pt x="4392" y="13955"/>
                    <a:pt x="4392" y="14029"/>
                    <a:pt x="4212" y="14029"/>
                  </a:cubicBezTo>
                  <a:cubicBezTo>
                    <a:pt x="4212" y="13955"/>
                    <a:pt x="4212" y="13955"/>
                    <a:pt x="4123" y="13955"/>
                  </a:cubicBezTo>
                  <a:cubicBezTo>
                    <a:pt x="4123" y="13955"/>
                    <a:pt x="4123" y="14029"/>
                    <a:pt x="4033" y="14029"/>
                  </a:cubicBezTo>
                  <a:cubicBezTo>
                    <a:pt x="4123" y="13955"/>
                    <a:pt x="4123" y="13955"/>
                    <a:pt x="4123" y="13881"/>
                  </a:cubicBezTo>
                  <a:cubicBezTo>
                    <a:pt x="4123" y="13806"/>
                    <a:pt x="4033" y="13732"/>
                    <a:pt x="4033" y="13732"/>
                  </a:cubicBezTo>
                  <a:cubicBezTo>
                    <a:pt x="4033" y="13658"/>
                    <a:pt x="3944" y="13584"/>
                    <a:pt x="3944" y="13510"/>
                  </a:cubicBezTo>
                  <a:cubicBezTo>
                    <a:pt x="3944" y="13510"/>
                    <a:pt x="3764" y="13584"/>
                    <a:pt x="3764" y="13584"/>
                  </a:cubicBezTo>
                  <a:cubicBezTo>
                    <a:pt x="3854" y="13584"/>
                    <a:pt x="3854" y="13658"/>
                    <a:pt x="3854" y="13658"/>
                  </a:cubicBezTo>
                  <a:cubicBezTo>
                    <a:pt x="3764" y="13584"/>
                    <a:pt x="3764" y="13658"/>
                    <a:pt x="3675" y="13732"/>
                  </a:cubicBezTo>
                  <a:cubicBezTo>
                    <a:pt x="3675" y="13732"/>
                    <a:pt x="3675" y="13658"/>
                    <a:pt x="3675" y="13658"/>
                  </a:cubicBezTo>
                  <a:cubicBezTo>
                    <a:pt x="3585" y="13658"/>
                    <a:pt x="3585" y="13732"/>
                    <a:pt x="3585" y="13732"/>
                  </a:cubicBezTo>
                  <a:cubicBezTo>
                    <a:pt x="3585" y="13732"/>
                    <a:pt x="3585" y="13732"/>
                    <a:pt x="3585" y="13732"/>
                  </a:cubicBezTo>
                  <a:cubicBezTo>
                    <a:pt x="3406" y="13732"/>
                    <a:pt x="3495" y="13806"/>
                    <a:pt x="3585" y="13806"/>
                  </a:cubicBezTo>
                  <a:cubicBezTo>
                    <a:pt x="3585" y="13806"/>
                    <a:pt x="3585" y="13806"/>
                    <a:pt x="3585" y="13732"/>
                  </a:cubicBezTo>
                  <a:cubicBezTo>
                    <a:pt x="3585" y="13806"/>
                    <a:pt x="3675" y="13806"/>
                    <a:pt x="3764" y="13806"/>
                  </a:cubicBezTo>
                  <a:cubicBezTo>
                    <a:pt x="3764" y="13881"/>
                    <a:pt x="3495" y="13806"/>
                    <a:pt x="3495" y="13881"/>
                  </a:cubicBezTo>
                  <a:cubicBezTo>
                    <a:pt x="3406" y="14029"/>
                    <a:pt x="3675" y="13881"/>
                    <a:pt x="3764" y="13881"/>
                  </a:cubicBezTo>
                  <a:cubicBezTo>
                    <a:pt x="3675" y="14029"/>
                    <a:pt x="3495" y="13955"/>
                    <a:pt x="3406" y="14103"/>
                  </a:cubicBezTo>
                  <a:cubicBezTo>
                    <a:pt x="3406" y="13955"/>
                    <a:pt x="3495" y="13955"/>
                    <a:pt x="3406" y="13881"/>
                  </a:cubicBezTo>
                  <a:cubicBezTo>
                    <a:pt x="3406" y="13881"/>
                    <a:pt x="3406" y="13806"/>
                    <a:pt x="3316" y="13806"/>
                  </a:cubicBezTo>
                  <a:cubicBezTo>
                    <a:pt x="3316" y="13806"/>
                    <a:pt x="3316" y="13881"/>
                    <a:pt x="3316" y="13881"/>
                  </a:cubicBezTo>
                  <a:cubicBezTo>
                    <a:pt x="3316" y="13881"/>
                    <a:pt x="3316" y="13881"/>
                    <a:pt x="3316" y="13881"/>
                  </a:cubicBezTo>
                  <a:cubicBezTo>
                    <a:pt x="3316" y="13881"/>
                    <a:pt x="3227" y="13881"/>
                    <a:pt x="3227" y="13881"/>
                  </a:cubicBezTo>
                  <a:cubicBezTo>
                    <a:pt x="3227" y="13881"/>
                    <a:pt x="3227" y="13881"/>
                    <a:pt x="3137" y="13881"/>
                  </a:cubicBezTo>
                  <a:cubicBezTo>
                    <a:pt x="3227" y="13881"/>
                    <a:pt x="3047" y="13881"/>
                    <a:pt x="3047" y="13881"/>
                  </a:cubicBezTo>
                  <a:cubicBezTo>
                    <a:pt x="3047" y="13881"/>
                    <a:pt x="3137" y="14029"/>
                    <a:pt x="3137" y="13955"/>
                  </a:cubicBezTo>
                  <a:cubicBezTo>
                    <a:pt x="3137" y="14029"/>
                    <a:pt x="2958" y="14029"/>
                    <a:pt x="2958" y="14103"/>
                  </a:cubicBezTo>
                  <a:cubicBezTo>
                    <a:pt x="2958" y="14103"/>
                    <a:pt x="2958" y="14178"/>
                    <a:pt x="3047" y="14178"/>
                  </a:cubicBezTo>
                  <a:cubicBezTo>
                    <a:pt x="3137" y="14252"/>
                    <a:pt x="3227" y="14178"/>
                    <a:pt x="3316" y="14178"/>
                  </a:cubicBezTo>
                  <a:cubicBezTo>
                    <a:pt x="3227" y="14178"/>
                    <a:pt x="3047" y="14178"/>
                    <a:pt x="3047" y="14252"/>
                  </a:cubicBezTo>
                  <a:cubicBezTo>
                    <a:pt x="2958" y="14326"/>
                    <a:pt x="3047" y="14326"/>
                    <a:pt x="3047" y="14326"/>
                  </a:cubicBezTo>
                  <a:cubicBezTo>
                    <a:pt x="2958" y="14326"/>
                    <a:pt x="2868" y="14326"/>
                    <a:pt x="2689" y="14252"/>
                  </a:cubicBezTo>
                  <a:cubicBezTo>
                    <a:pt x="2778" y="14326"/>
                    <a:pt x="2868" y="14400"/>
                    <a:pt x="2778" y="14400"/>
                  </a:cubicBezTo>
                  <a:cubicBezTo>
                    <a:pt x="2778" y="14400"/>
                    <a:pt x="2778" y="14326"/>
                    <a:pt x="2689" y="14326"/>
                  </a:cubicBezTo>
                  <a:cubicBezTo>
                    <a:pt x="2599" y="14326"/>
                    <a:pt x="2689" y="14400"/>
                    <a:pt x="2689" y="14400"/>
                  </a:cubicBezTo>
                  <a:cubicBezTo>
                    <a:pt x="2778" y="14474"/>
                    <a:pt x="2689" y="14474"/>
                    <a:pt x="2778" y="14474"/>
                  </a:cubicBezTo>
                  <a:cubicBezTo>
                    <a:pt x="2778" y="14474"/>
                    <a:pt x="2868" y="14474"/>
                    <a:pt x="2958" y="14474"/>
                  </a:cubicBezTo>
                  <a:cubicBezTo>
                    <a:pt x="2868" y="14474"/>
                    <a:pt x="2868" y="14474"/>
                    <a:pt x="2778" y="14549"/>
                  </a:cubicBezTo>
                  <a:cubicBezTo>
                    <a:pt x="2868" y="14623"/>
                    <a:pt x="2868" y="14474"/>
                    <a:pt x="3047" y="14474"/>
                  </a:cubicBezTo>
                  <a:cubicBezTo>
                    <a:pt x="2868" y="14549"/>
                    <a:pt x="3047" y="14549"/>
                    <a:pt x="3047" y="14549"/>
                  </a:cubicBezTo>
                  <a:cubicBezTo>
                    <a:pt x="3047" y="14623"/>
                    <a:pt x="2958" y="14549"/>
                    <a:pt x="2868" y="14549"/>
                  </a:cubicBezTo>
                  <a:cubicBezTo>
                    <a:pt x="2958" y="14697"/>
                    <a:pt x="3047" y="14697"/>
                    <a:pt x="3137" y="14771"/>
                  </a:cubicBezTo>
                  <a:cubicBezTo>
                    <a:pt x="3047" y="14771"/>
                    <a:pt x="2958" y="14697"/>
                    <a:pt x="2868" y="14697"/>
                  </a:cubicBezTo>
                  <a:cubicBezTo>
                    <a:pt x="2958" y="14697"/>
                    <a:pt x="2958" y="14697"/>
                    <a:pt x="2958" y="14771"/>
                  </a:cubicBezTo>
                  <a:cubicBezTo>
                    <a:pt x="2958" y="14697"/>
                    <a:pt x="2868" y="14623"/>
                    <a:pt x="2778" y="14697"/>
                  </a:cubicBezTo>
                  <a:cubicBezTo>
                    <a:pt x="2778" y="14697"/>
                    <a:pt x="2778" y="14623"/>
                    <a:pt x="2778" y="14623"/>
                  </a:cubicBezTo>
                  <a:cubicBezTo>
                    <a:pt x="2778" y="14549"/>
                    <a:pt x="2778" y="14549"/>
                    <a:pt x="2778" y="14549"/>
                  </a:cubicBezTo>
                  <a:cubicBezTo>
                    <a:pt x="2778" y="14474"/>
                    <a:pt x="2689" y="14474"/>
                    <a:pt x="2689" y="14474"/>
                  </a:cubicBezTo>
                  <a:cubicBezTo>
                    <a:pt x="2599" y="14474"/>
                    <a:pt x="2689" y="14400"/>
                    <a:pt x="2599" y="14400"/>
                  </a:cubicBezTo>
                  <a:cubicBezTo>
                    <a:pt x="2599" y="14326"/>
                    <a:pt x="2510" y="14326"/>
                    <a:pt x="2510" y="14400"/>
                  </a:cubicBezTo>
                  <a:cubicBezTo>
                    <a:pt x="2510" y="14474"/>
                    <a:pt x="2330" y="14549"/>
                    <a:pt x="2510" y="14474"/>
                  </a:cubicBezTo>
                  <a:cubicBezTo>
                    <a:pt x="2510" y="14474"/>
                    <a:pt x="2510" y="14474"/>
                    <a:pt x="2510" y="14474"/>
                  </a:cubicBezTo>
                  <a:cubicBezTo>
                    <a:pt x="2510" y="14474"/>
                    <a:pt x="2689" y="14623"/>
                    <a:pt x="2689" y="14623"/>
                  </a:cubicBezTo>
                  <a:cubicBezTo>
                    <a:pt x="2599" y="14697"/>
                    <a:pt x="2778" y="14771"/>
                    <a:pt x="2778" y="14846"/>
                  </a:cubicBezTo>
                  <a:cubicBezTo>
                    <a:pt x="2868" y="14846"/>
                    <a:pt x="3047" y="14920"/>
                    <a:pt x="2958" y="14994"/>
                  </a:cubicBezTo>
                  <a:cubicBezTo>
                    <a:pt x="2958" y="14994"/>
                    <a:pt x="2958" y="14994"/>
                    <a:pt x="2958" y="14920"/>
                  </a:cubicBezTo>
                  <a:cubicBezTo>
                    <a:pt x="2868" y="14920"/>
                    <a:pt x="2868" y="14846"/>
                    <a:pt x="2778" y="14846"/>
                  </a:cubicBezTo>
                  <a:cubicBezTo>
                    <a:pt x="2778" y="14846"/>
                    <a:pt x="2689" y="14846"/>
                    <a:pt x="2689" y="14846"/>
                  </a:cubicBezTo>
                  <a:cubicBezTo>
                    <a:pt x="2599" y="14771"/>
                    <a:pt x="2689" y="14771"/>
                    <a:pt x="2599" y="14697"/>
                  </a:cubicBezTo>
                  <a:cubicBezTo>
                    <a:pt x="2599" y="14623"/>
                    <a:pt x="2599" y="14549"/>
                    <a:pt x="2510" y="14549"/>
                  </a:cubicBezTo>
                  <a:cubicBezTo>
                    <a:pt x="2420" y="14549"/>
                    <a:pt x="2330" y="14697"/>
                    <a:pt x="2241" y="14623"/>
                  </a:cubicBezTo>
                  <a:cubicBezTo>
                    <a:pt x="2330" y="14623"/>
                    <a:pt x="2330" y="14474"/>
                    <a:pt x="2241" y="14549"/>
                  </a:cubicBezTo>
                  <a:cubicBezTo>
                    <a:pt x="2241" y="14549"/>
                    <a:pt x="2151" y="14623"/>
                    <a:pt x="2151" y="14623"/>
                  </a:cubicBezTo>
                  <a:cubicBezTo>
                    <a:pt x="2061" y="14623"/>
                    <a:pt x="2061" y="14623"/>
                    <a:pt x="2061" y="14623"/>
                  </a:cubicBezTo>
                  <a:cubicBezTo>
                    <a:pt x="1972" y="14549"/>
                    <a:pt x="1972" y="14474"/>
                    <a:pt x="1882" y="14474"/>
                  </a:cubicBezTo>
                  <a:cubicBezTo>
                    <a:pt x="1793" y="14549"/>
                    <a:pt x="1613" y="14623"/>
                    <a:pt x="1613" y="14623"/>
                  </a:cubicBezTo>
                  <a:cubicBezTo>
                    <a:pt x="1703" y="14623"/>
                    <a:pt x="1703" y="14697"/>
                    <a:pt x="1703" y="14771"/>
                  </a:cubicBezTo>
                  <a:cubicBezTo>
                    <a:pt x="1703" y="14771"/>
                    <a:pt x="1793" y="14771"/>
                    <a:pt x="1793" y="14771"/>
                  </a:cubicBezTo>
                  <a:cubicBezTo>
                    <a:pt x="1793" y="14771"/>
                    <a:pt x="1882" y="14771"/>
                    <a:pt x="1882" y="14771"/>
                  </a:cubicBezTo>
                  <a:cubicBezTo>
                    <a:pt x="1793" y="14771"/>
                    <a:pt x="1703" y="14771"/>
                    <a:pt x="1703" y="14846"/>
                  </a:cubicBezTo>
                  <a:cubicBezTo>
                    <a:pt x="1703" y="14846"/>
                    <a:pt x="1703" y="14920"/>
                    <a:pt x="1703" y="14920"/>
                  </a:cubicBezTo>
                  <a:cubicBezTo>
                    <a:pt x="1703" y="14920"/>
                    <a:pt x="1882" y="14920"/>
                    <a:pt x="1972" y="14846"/>
                  </a:cubicBezTo>
                  <a:cubicBezTo>
                    <a:pt x="2061" y="14846"/>
                    <a:pt x="2151" y="14846"/>
                    <a:pt x="2241" y="14846"/>
                  </a:cubicBezTo>
                  <a:cubicBezTo>
                    <a:pt x="2241" y="14846"/>
                    <a:pt x="2151" y="14846"/>
                    <a:pt x="2061" y="14846"/>
                  </a:cubicBezTo>
                  <a:cubicBezTo>
                    <a:pt x="2061" y="14846"/>
                    <a:pt x="2061" y="14920"/>
                    <a:pt x="1972" y="14920"/>
                  </a:cubicBezTo>
                  <a:cubicBezTo>
                    <a:pt x="2061" y="14920"/>
                    <a:pt x="2061" y="14994"/>
                    <a:pt x="1972" y="14994"/>
                  </a:cubicBezTo>
                  <a:cubicBezTo>
                    <a:pt x="2061" y="14994"/>
                    <a:pt x="2241" y="14920"/>
                    <a:pt x="2241" y="14920"/>
                  </a:cubicBezTo>
                  <a:cubicBezTo>
                    <a:pt x="2420" y="14920"/>
                    <a:pt x="2510" y="14846"/>
                    <a:pt x="2599" y="14846"/>
                  </a:cubicBezTo>
                  <a:cubicBezTo>
                    <a:pt x="2510" y="14920"/>
                    <a:pt x="2599" y="14920"/>
                    <a:pt x="2689" y="14994"/>
                  </a:cubicBezTo>
                  <a:cubicBezTo>
                    <a:pt x="2599" y="14994"/>
                    <a:pt x="2599" y="14920"/>
                    <a:pt x="2510" y="14920"/>
                  </a:cubicBezTo>
                  <a:cubicBezTo>
                    <a:pt x="2510" y="14920"/>
                    <a:pt x="2420" y="14920"/>
                    <a:pt x="2330" y="14920"/>
                  </a:cubicBezTo>
                  <a:cubicBezTo>
                    <a:pt x="2241" y="14994"/>
                    <a:pt x="2241" y="14994"/>
                    <a:pt x="2151" y="14994"/>
                  </a:cubicBezTo>
                  <a:cubicBezTo>
                    <a:pt x="2061" y="15068"/>
                    <a:pt x="2151" y="14994"/>
                    <a:pt x="2151" y="15142"/>
                  </a:cubicBezTo>
                  <a:cubicBezTo>
                    <a:pt x="2151" y="15142"/>
                    <a:pt x="2151" y="15068"/>
                    <a:pt x="2151" y="15068"/>
                  </a:cubicBezTo>
                  <a:cubicBezTo>
                    <a:pt x="2061" y="15068"/>
                    <a:pt x="2061" y="15068"/>
                    <a:pt x="2061" y="15142"/>
                  </a:cubicBezTo>
                  <a:cubicBezTo>
                    <a:pt x="2061" y="15217"/>
                    <a:pt x="2241" y="15068"/>
                    <a:pt x="2330" y="15142"/>
                  </a:cubicBezTo>
                  <a:cubicBezTo>
                    <a:pt x="2330" y="15142"/>
                    <a:pt x="2241" y="15142"/>
                    <a:pt x="2151" y="15217"/>
                  </a:cubicBezTo>
                  <a:cubicBezTo>
                    <a:pt x="2151" y="15217"/>
                    <a:pt x="2151" y="15217"/>
                    <a:pt x="2151" y="15291"/>
                  </a:cubicBezTo>
                  <a:cubicBezTo>
                    <a:pt x="2151" y="15217"/>
                    <a:pt x="2151" y="15217"/>
                    <a:pt x="2061" y="15217"/>
                  </a:cubicBezTo>
                  <a:cubicBezTo>
                    <a:pt x="2061" y="15217"/>
                    <a:pt x="2061" y="15217"/>
                    <a:pt x="2061" y="15217"/>
                  </a:cubicBezTo>
                  <a:cubicBezTo>
                    <a:pt x="2061" y="15217"/>
                    <a:pt x="2061" y="15142"/>
                    <a:pt x="2061" y="15142"/>
                  </a:cubicBezTo>
                  <a:cubicBezTo>
                    <a:pt x="1972" y="15142"/>
                    <a:pt x="1882" y="15068"/>
                    <a:pt x="1793" y="15068"/>
                  </a:cubicBezTo>
                  <a:cubicBezTo>
                    <a:pt x="1793" y="15142"/>
                    <a:pt x="1793" y="15142"/>
                    <a:pt x="1793" y="15217"/>
                  </a:cubicBezTo>
                  <a:cubicBezTo>
                    <a:pt x="1793" y="15217"/>
                    <a:pt x="1793" y="15142"/>
                    <a:pt x="1793" y="15142"/>
                  </a:cubicBezTo>
                  <a:cubicBezTo>
                    <a:pt x="1793" y="15142"/>
                    <a:pt x="1703" y="15068"/>
                    <a:pt x="1793" y="15068"/>
                  </a:cubicBezTo>
                  <a:cubicBezTo>
                    <a:pt x="1703" y="15068"/>
                    <a:pt x="1793" y="15068"/>
                    <a:pt x="1793" y="15068"/>
                  </a:cubicBezTo>
                  <a:cubicBezTo>
                    <a:pt x="1703" y="15068"/>
                    <a:pt x="1524" y="15068"/>
                    <a:pt x="1613" y="15068"/>
                  </a:cubicBezTo>
                  <a:cubicBezTo>
                    <a:pt x="1613" y="15068"/>
                    <a:pt x="1613" y="15142"/>
                    <a:pt x="1613" y="15142"/>
                  </a:cubicBezTo>
                  <a:cubicBezTo>
                    <a:pt x="1613" y="15142"/>
                    <a:pt x="1613" y="15068"/>
                    <a:pt x="1524" y="15068"/>
                  </a:cubicBezTo>
                  <a:cubicBezTo>
                    <a:pt x="1434" y="14994"/>
                    <a:pt x="1434" y="15068"/>
                    <a:pt x="1434" y="15068"/>
                  </a:cubicBezTo>
                  <a:cubicBezTo>
                    <a:pt x="1434" y="15068"/>
                    <a:pt x="1434" y="15068"/>
                    <a:pt x="1434" y="15068"/>
                  </a:cubicBezTo>
                  <a:cubicBezTo>
                    <a:pt x="1344" y="15142"/>
                    <a:pt x="1344" y="15142"/>
                    <a:pt x="1344" y="15142"/>
                  </a:cubicBezTo>
                  <a:cubicBezTo>
                    <a:pt x="1344" y="15068"/>
                    <a:pt x="1255" y="15068"/>
                    <a:pt x="1165" y="15068"/>
                  </a:cubicBezTo>
                  <a:cubicBezTo>
                    <a:pt x="1076" y="15142"/>
                    <a:pt x="1076" y="15142"/>
                    <a:pt x="1076" y="15217"/>
                  </a:cubicBezTo>
                  <a:cubicBezTo>
                    <a:pt x="1165" y="15217"/>
                    <a:pt x="1255" y="15217"/>
                    <a:pt x="1344" y="15217"/>
                  </a:cubicBezTo>
                  <a:cubicBezTo>
                    <a:pt x="1344" y="15217"/>
                    <a:pt x="1255" y="15217"/>
                    <a:pt x="1255" y="15217"/>
                  </a:cubicBezTo>
                  <a:cubicBezTo>
                    <a:pt x="1255" y="15217"/>
                    <a:pt x="1255" y="15217"/>
                    <a:pt x="1255" y="15217"/>
                  </a:cubicBezTo>
                  <a:cubicBezTo>
                    <a:pt x="1344" y="15217"/>
                    <a:pt x="1434" y="15217"/>
                    <a:pt x="1434" y="15291"/>
                  </a:cubicBezTo>
                  <a:cubicBezTo>
                    <a:pt x="1344" y="15291"/>
                    <a:pt x="1255" y="15217"/>
                    <a:pt x="1255" y="15291"/>
                  </a:cubicBezTo>
                  <a:cubicBezTo>
                    <a:pt x="1165" y="15291"/>
                    <a:pt x="1165" y="15291"/>
                    <a:pt x="1165" y="15291"/>
                  </a:cubicBezTo>
                  <a:cubicBezTo>
                    <a:pt x="1076" y="15291"/>
                    <a:pt x="1076" y="15291"/>
                    <a:pt x="1076" y="15291"/>
                  </a:cubicBezTo>
                  <a:cubicBezTo>
                    <a:pt x="1076" y="15365"/>
                    <a:pt x="1076" y="15365"/>
                    <a:pt x="1165" y="15365"/>
                  </a:cubicBezTo>
                  <a:cubicBezTo>
                    <a:pt x="1165" y="15365"/>
                    <a:pt x="1165" y="15365"/>
                    <a:pt x="1255" y="15365"/>
                  </a:cubicBezTo>
                  <a:cubicBezTo>
                    <a:pt x="1344" y="15365"/>
                    <a:pt x="1434" y="15291"/>
                    <a:pt x="1524" y="15291"/>
                  </a:cubicBezTo>
                  <a:cubicBezTo>
                    <a:pt x="1524" y="15291"/>
                    <a:pt x="1524" y="15291"/>
                    <a:pt x="1524" y="15291"/>
                  </a:cubicBezTo>
                  <a:cubicBezTo>
                    <a:pt x="1613" y="15291"/>
                    <a:pt x="1613" y="15365"/>
                    <a:pt x="1703" y="15439"/>
                  </a:cubicBezTo>
                  <a:cubicBezTo>
                    <a:pt x="1703" y="15439"/>
                    <a:pt x="1613" y="15439"/>
                    <a:pt x="1613" y="15439"/>
                  </a:cubicBezTo>
                  <a:cubicBezTo>
                    <a:pt x="1703" y="15514"/>
                    <a:pt x="1703" y="15588"/>
                    <a:pt x="1882" y="15588"/>
                  </a:cubicBezTo>
                  <a:cubicBezTo>
                    <a:pt x="1972" y="15588"/>
                    <a:pt x="2061" y="15588"/>
                    <a:pt x="2061" y="15662"/>
                  </a:cubicBezTo>
                  <a:cubicBezTo>
                    <a:pt x="1972" y="15662"/>
                    <a:pt x="1972" y="15588"/>
                    <a:pt x="1972" y="15588"/>
                  </a:cubicBezTo>
                  <a:cubicBezTo>
                    <a:pt x="1882" y="15588"/>
                    <a:pt x="1882" y="15588"/>
                    <a:pt x="1882" y="15588"/>
                  </a:cubicBezTo>
                  <a:cubicBezTo>
                    <a:pt x="1882" y="15662"/>
                    <a:pt x="1793" y="15588"/>
                    <a:pt x="1703" y="15588"/>
                  </a:cubicBezTo>
                  <a:cubicBezTo>
                    <a:pt x="1703" y="15662"/>
                    <a:pt x="1703" y="15736"/>
                    <a:pt x="1703" y="15736"/>
                  </a:cubicBezTo>
                  <a:cubicBezTo>
                    <a:pt x="1703" y="15736"/>
                    <a:pt x="1703" y="15811"/>
                    <a:pt x="1703" y="15811"/>
                  </a:cubicBezTo>
                  <a:cubicBezTo>
                    <a:pt x="1703" y="15885"/>
                    <a:pt x="1793" y="15736"/>
                    <a:pt x="1882" y="15885"/>
                  </a:cubicBezTo>
                  <a:cubicBezTo>
                    <a:pt x="1793" y="15811"/>
                    <a:pt x="1613" y="15959"/>
                    <a:pt x="1613" y="15811"/>
                  </a:cubicBezTo>
                  <a:cubicBezTo>
                    <a:pt x="1703" y="15736"/>
                    <a:pt x="1703" y="15736"/>
                    <a:pt x="1703" y="15662"/>
                  </a:cubicBezTo>
                  <a:cubicBezTo>
                    <a:pt x="1703" y="15588"/>
                    <a:pt x="1703" y="15588"/>
                    <a:pt x="1613" y="15514"/>
                  </a:cubicBezTo>
                  <a:cubicBezTo>
                    <a:pt x="1613" y="15514"/>
                    <a:pt x="1613" y="15514"/>
                    <a:pt x="1613" y="15514"/>
                  </a:cubicBezTo>
                  <a:cubicBezTo>
                    <a:pt x="1613" y="15439"/>
                    <a:pt x="1613" y="15439"/>
                    <a:pt x="1613" y="15365"/>
                  </a:cubicBezTo>
                  <a:cubicBezTo>
                    <a:pt x="1613" y="15365"/>
                    <a:pt x="1524" y="15365"/>
                    <a:pt x="1524" y="15365"/>
                  </a:cubicBezTo>
                  <a:cubicBezTo>
                    <a:pt x="1434" y="15365"/>
                    <a:pt x="1434" y="15365"/>
                    <a:pt x="1434" y="15365"/>
                  </a:cubicBezTo>
                  <a:cubicBezTo>
                    <a:pt x="1434" y="15365"/>
                    <a:pt x="1344" y="15365"/>
                    <a:pt x="1344" y="15365"/>
                  </a:cubicBezTo>
                  <a:cubicBezTo>
                    <a:pt x="1344" y="15439"/>
                    <a:pt x="1344" y="15439"/>
                    <a:pt x="1344" y="15514"/>
                  </a:cubicBezTo>
                  <a:cubicBezTo>
                    <a:pt x="1344" y="15439"/>
                    <a:pt x="1255" y="15365"/>
                    <a:pt x="1255" y="15439"/>
                  </a:cubicBezTo>
                  <a:cubicBezTo>
                    <a:pt x="1165" y="15439"/>
                    <a:pt x="1165" y="15514"/>
                    <a:pt x="1255" y="15514"/>
                  </a:cubicBezTo>
                  <a:cubicBezTo>
                    <a:pt x="1255" y="15588"/>
                    <a:pt x="1434" y="15811"/>
                    <a:pt x="1344" y="15811"/>
                  </a:cubicBezTo>
                  <a:cubicBezTo>
                    <a:pt x="1344" y="15736"/>
                    <a:pt x="1344" y="15736"/>
                    <a:pt x="1255" y="15662"/>
                  </a:cubicBezTo>
                  <a:cubicBezTo>
                    <a:pt x="1255" y="15662"/>
                    <a:pt x="1165" y="15514"/>
                    <a:pt x="1165" y="15439"/>
                  </a:cubicBezTo>
                  <a:cubicBezTo>
                    <a:pt x="1076" y="15439"/>
                    <a:pt x="896" y="15588"/>
                    <a:pt x="807" y="15662"/>
                  </a:cubicBezTo>
                  <a:cubicBezTo>
                    <a:pt x="896" y="15662"/>
                    <a:pt x="896" y="15662"/>
                    <a:pt x="896" y="15736"/>
                  </a:cubicBezTo>
                  <a:cubicBezTo>
                    <a:pt x="896" y="15662"/>
                    <a:pt x="807" y="15662"/>
                    <a:pt x="807" y="15662"/>
                  </a:cubicBezTo>
                  <a:cubicBezTo>
                    <a:pt x="807" y="15736"/>
                    <a:pt x="896" y="15736"/>
                    <a:pt x="896" y="15736"/>
                  </a:cubicBezTo>
                  <a:cubicBezTo>
                    <a:pt x="896" y="15811"/>
                    <a:pt x="896" y="15811"/>
                    <a:pt x="986" y="15811"/>
                  </a:cubicBezTo>
                  <a:cubicBezTo>
                    <a:pt x="986" y="15885"/>
                    <a:pt x="1076" y="15885"/>
                    <a:pt x="1165" y="15885"/>
                  </a:cubicBezTo>
                  <a:cubicBezTo>
                    <a:pt x="1165" y="15885"/>
                    <a:pt x="1165" y="15885"/>
                    <a:pt x="1165" y="15885"/>
                  </a:cubicBezTo>
                  <a:cubicBezTo>
                    <a:pt x="1076" y="15885"/>
                    <a:pt x="986" y="15885"/>
                    <a:pt x="896" y="15885"/>
                  </a:cubicBezTo>
                  <a:cubicBezTo>
                    <a:pt x="896" y="15885"/>
                    <a:pt x="896" y="15811"/>
                    <a:pt x="807" y="15811"/>
                  </a:cubicBezTo>
                  <a:cubicBezTo>
                    <a:pt x="807" y="15811"/>
                    <a:pt x="807" y="15959"/>
                    <a:pt x="717" y="15959"/>
                  </a:cubicBezTo>
                  <a:cubicBezTo>
                    <a:pt x="717" y="15885"/>
                    <a:pt x="896" y="15736"/>
                    <a:pt x="717" y="15736"/>
                  </a:cubicBezTo>
                  <a:cubicBezTo>
                    <a:pt x="717" y="15736"/>
                    <a:pt x="627" y="15736"/>
                    <a:pt x="627" y="15736"/>
                  </a:cubicBezTo>
                  <a:cubicBezTo>
                    <a:pt x="538" y="15811"/>
                    <a:pt x="627" y="15811"/>
                    <a:pt x="627" y="15885"/>
                  </a:cubicBezTo>
                  <a:cubicBezTo>
                    <a:pt x="627" y="15885"/>
                    <a:pt x="627" y="15811"/>
                    <a:pt x="627" y="15811"/>
                  </a:cubicBezTo>
                  <a:cubicBezTo>
                    <a:pt x="538" y="15811"/>
                    <a:pt x="627" y="15811"/>
                    <a:pt x="538" y="15736"/>
                  </a:cubicBezTo>
                  <a:cubicBezTo>
                    <a:pt x="538" y="15736"/>
                    <a:pt x="448" y="15736"/>
                    <a:pt x="448" y="15736"/>
                  </a:cubicBezTo>
                  <a:cubicBezTo>
                    <a:pt x="359" y="15736"/>
                    <a:pt x="359" y="15811"/>
                    <a:pt x="359" y="15811"/>
                  </a:cubicBezTo>
                  <a:cubicBezTo>
                    <a:pt x="448" y="15885"/>
                    <a:pt x="538" y="15811"/>
                    <a:pt x="538" y="15885"/>
                  </a:cubicBezTo>
                  <a:cubicBezTo>
                    <a:pt x="448" y="15811"/>
                    <a:pt x="448" y="15959"/>
                    <a:pt x="448" y="15959"/>
                  </a:cubicBezTo>
                  <a:cubicBezTo>
                    <a:pt x="448" y="15959"/>
                    <a:pt x="448" y="15959"/>
                    <a:pt x="448" y="15885"/>
                  </a:cubicBezTo>
                  <a:cubicBezTo>
                    <a:pt x="359" y="15885"/>
                    <a:pt x="269" y="15885"/>
                    <a:pt x="269" y="15811"/>
                  </a:cubicBezTo>
                  <a:cubicBezTo>
                    <a:pt x="269" y="15811"/>
                    <a:pt x="269" y="15736"/>
                    <a:pt x="179" y="15662"/>
                  </a:cubicBezTo>
                  <a:cubicBezTo>
                    <a:pt x="179" y="15662"/>
                    <a:pt x="90" y="15736"/>
                    <a:pt x="90" y="15736"/>
                  </a:cubicBezTo>
                  <a:cubicBezTo>
                    <a:pt x="90" y="15736"/>
                    <a:pt x="90" y="15811"/>
                    <a:pt x="179" y="15811"/>
                  </a:cubicBezTo>
                  <a:cubicBezTo>
                    <a:pt x="179" y="15811"/>
                    <a:pt x="90" y="15811"/>
                    <a:pt x="90" y="15811"/>
                  </a:cubicBezTo>
                  <a:cubicBezTo>
                    <a:pt x="179" y="15885"/>
                    <a:pt x="179" y="15811"/>
                    <a:pt x="179" y="15885"/>
                  </a:cubicBezTo>
                  <a:cubicBezTo>
                    <a:pt x="269" y="15885"/>
                    <a:pt x="269" y="15885"/>
                    <a:pt x="269" y="15885"/>
                  </a:cubicBezTo>
                  <a:cubicBezTo>
                    <a:pt x="269" y="15959"/>
                    <a:pt x="359" y="15959"/>
                    <a:pt x="359" y="15959"/>
                  </a:cubicBezTo>
                  <a:cubicBezTo>
                    <a:pt x="359" y="15959"/>
                    <a:pt x="359" y="15959"/>
                    <a:pt x="269" y="15959"/>
                  </a:cubicBezTo>
                  <a:cubicBezTo>
                    <a:pt x="269" y="16033"/>
                    <a:pt x="269" y="16033"/>
                    <a:pt x="269" y="16033"/>
                  </a:cubicBezTo>
                  <a:cubicBezTo>
                    <a:pt x="269" y="16033"/>
                    <a:pt x="179" y="16033"/>
                    <a:pt x="179" y="16033"/>
                  </a:cubicBezTo>
                  <a:cubicBezTo>
                    <a:pt x="179" y="16033"/>
                    <a:pt x="179" y="16033"/>
                    <a:pt x="179" y="16033"/>
                  </a:cubicBezTo>
                  <a:cubicBezTo>
                    <a:pt x="179" y="16033"/>
                    <a:pt x="179" y="16033"/>
                    <a:pt x="179" y="16033"/>
                  </a:cubicBezTo>
                  <a:cubicBezTo>
                    <a:pt x="90" y="16107"/>
                    <a:pt x="90" y="16107"/>
                    <a:pt x="179" y="16107"/>
                  </a:cubicBezTo>
                  <a:cubicBezTo>
                    <a:pt x="269" y="16107"/>
                    <a:pt x="359" y="16107"/>
                    <a:pt x="359" y="16107"/>
                  </a:cubicBezTo>
                  <a:cubicBezTo>
                    <a:pt x="448" y="16107"/>
                    <a:pt x="448" y="16107"/>
                    <a:pt x="448" y="16107"/>
                  </a:cubicBezTo>
                  <a:cubicBezTo>
                    <a:pt x="448" y="16107"/>
                    <a:pt x="448" y="16107"/>
                    <a:pt x="448" y="16107"/>
                  </a:cubicBezTo>
                  <a:cubicBezTo>
                    <a:pt x="538" y="16107"/>
                    <a:pt x="538" y="16107"/>
                    <a:pt x="538" y="16107"/>
                  </a:cubicBezTo>
                  <a:cubicBezTo>
                    <a:pt x="627" y="16107"/>
                    <a:pt x="717" y="16107"/>
                    <a:pt x="807" y="16107"/>
                  </a:cubicBezTo>
                  <a:cubicBezTo>
                    <a:pt x="807" y="16182"/>
                    <a:pt x="717" y="16182"/>
                    <a:pt x="627" y="16182"/>
                  </a:cubicBezTo>
                  <a:cubicBezTo>
                    <a:pt x="627" y="16182"/>
                    <a:pt x="717" y="16182"/>
                    <a:pt x="717" y="16182"/>
                  </a:cubicBezTo>
                  <a:cubicBezTo>
                    <a:pt x="717" y="16182"/>
                    <a:pt x="717" y="16182"/>
                    <a:pt x="807" y="16182"/>
                  </a:cubicBezTo>
                  <a:cubicBezTo>
                    <a:pt x="807" y="16182"/>
                    <a:pt x="807" y="16182"/>
                    <a:pt x="807" y="16182"/>
                  </a:cubicBezTo>
                  <a:cubicBezTo>
                    <a:pt x="896" y="16182"/>
                    <a:pt x="896" y="16182"/>
                    <a:pt x="986" y="16256"/>
                  </a:cubicBezTo>
                  <a:cubicBezTo>
                    <a:pt x="986" y="16256"/>
                    <a:pt x="1076" y="16182"/>
                    <a:pt x="1076" y="16182"/>
                  </a:cubicBezTo>
                  <a:cubicBezTo>
                    <a:pt x="1165" y="16182"/>
                    <a:pt x="1255" y="16256"/>
                    <a:pt x="1255" y="16256"/>
                  </a:cubicBezTo>
                  <a:cubicBezTo>
                    <a:pt x="1344" y="16256"/>
                    <a:pt x="1344" y="16182"/>
                    <a:pt x="1344" y="16182"/>
                  </a:cubicBezTo>
                  <a:cubicBezTo>
                    <a:pt x="1434" y="16107"/>
                    <a:pt x="1434" y="16182"/>
                    <a:pt x="1524" y="16182"/>
                  </a:cubicBezTo>
                  <a:cubicBezTo>
                    <a:pt x="1524" y="16256"/>
                    <a:pt x="1524" y="16182"/>
                    <a:pt x="1434" y="16182"/>
                  </a:cubicBezTo>
                  <a:cubicBezTo>
                    <a:pt x="1344" y="16182"/>
                    <a:pt x="1344" y="16256"/>
                    <a:pt x="1255" y="16256"/>
                  </a:cubicBezTo>
                  <a:cubicBezTo>
                    <a:pt x="1255" y="16330"/>
                    <a:pt x="1165" y="16256"/>
                    <a:pt x="1165" y="16256"/>
                  </a:cubicBezTo>
                  <a:cubicBezTo>
                    <a:pt x="1076" y="16256"/>
                    <a:pt x="986" y="16256"/>
                    <a:pt x="896" y="16256"/>
                  </a:cubicBezTo>
                  <a:cubicBezTo>
                    <a:pt x="986" y="16256"/>
                    <a:pt x="986" y="16330"/>
                    <a:pt x="986" y="16330"/>
                  </a:cubicBezTo>
                  <a:cubicBezTo>
                    <a:pt x="986" y="16330"/>
                    <a:pt x="896" y="16256"/>
                    <a:pt x="896" y="16256"/>
                  </a:cubicBezTo>
                  <a:cubicBezTo>
                    <a:pt x="807" y="16256"/>
                    <a:pt x="807" y="16330"/>
                    <a:pt x="807" y="16404"/>
                  </a:cubicBezTo>
                  <a:cubicBezTo>
                    <a:pt x="807" y="16330"/>
                    <a:pt x="896" y="16256"/>
                    <a:pt x="807" y="16182"/>
                  </a:cubicBezTo>
                  <a:cubicBezTo>
                    <a:pt x="807" y="16182"/>
                    <a:pt x="627" y="16256"/>
                    <a:pt x="538" y="16256"/>
                  </a:cubicBezTo>
                  <a:cubicBezTo>
                    <a:pt x="538" y="16256"/>
                    <a:pt x="627" y="16256"/>
                    <a:pt x="627" y="16256"/>
                  </a:cubicBezTo>
                  <a:cubicBezTo>
                    <a:pt x="627" y="16182"/>
                    <a:pt x="448" y="16107"/>
                    <a:pt x="359" y="16107"/>
                  </a:cubicBezTo>
                  <a:cubicBezTo>
                    <a:pt x="359" y="16107"/>
                    <a:pt x="269" y="16182"/>
                    <a:pt x="359" y="16256"/>
                  </a:cubicBezTo>
                  <a:cubicBezTo>
                    <a:pt x="269" y="16256"/>
                    <a:pt x="269" y="16256"/>
                    <a:pt x="269" y="16256"/>
                  </a:cubicBezTo>
                  <a:cubicBezTo>
                    <a:pt x="269" y="16256"/>
                    <a:pt x="269" y="16256"/>
                    <a:pt x="269" y="16256"/>
                  </a:cubicBezTo>
                  <a:cubicBezTo>
                    <a:pt x="179" y="16256"/>
                    <a:pt x="90" y="16330"/>
                    <a:pt x="90" y="16330"/>
                  </a:cubicBezTo>
                  <a:cubicBezTo>
                    <a:pt x="90" y="16330"/>
                    <a:pt x="179" y="16330"/>
                    <a:pt x="179" y="16330"/>
                  </a:cubicBezTo>
                  <a:cubicBezTo>
                    <a:pt x="179" y="16330"/>
                    <a:pt x="179" y="16330"/>
                    <a:pt x="179" y="16330"/>
                  </a:cubicBezTo>
                  <a:cubicBezTo>
                    <a:pt x="269" y="16404"/>
                    <a:pt x="179" y="16404"/>
                    <a:pt x="90" y="16404"/>
                  </a:cubicBezTo>
                  <a:cubicBezTo>
                    <a:pt x="90" y="16404"/>
                    <a:pt x="0" y="16330"/>
                    <a:pt x="0" y="16404"/>
                  </a:cubicBezTo>
                  <a:cubicBezTo>
                    <a:pt x="0" y="16404"/>
                    <a:pt x="0" y="16479"/>
                    <a:pt x="0" y="16553"/>
                  </a:cubicBezTo>
                  <a:cubicBezTo>
                    <a:pt x="90" y="16553"/>
                    <a:pt x="269" y="16479"/>
                    <a:pt x="359" y="16553"/>
                  </a:cubicBezTo>
                  <a:cubicBezTo>
                    <a:pt x="269" y="16553"/>
                    <a:pt x="269" y="16553"/>
                    <a:pt x="269" y="16553"/>
                  </a:cubicBezTo>
                  <a:cubicBezTo>
                    <a:pt x="269" y="16553"/>
                    <a:pt x="359" y="16553"/>
                    <a:pt x="359" y="16627"/>
                  </a:cubicBezTo>
                  <a:cubicBezTo>
                    <a:pt x="359" y="16627"/>
                    <a:pt x="359" y="16627"/>
                    <a:pt x="269" y="16627"/>
                  </a:cubicBezTo>
                  <a:cubicBezTo>
                    <a:pt x="269" y="16627"/>
                    <a:pt x="269" y="16627"/>
                    <a:pt x="359" y="16553"/>
                  </a:cubicBezTo>
                  <a:cubicBezTo>
                    <a:pt x="269" y="16553"/>
                    <a:pt x="179" y="16553"/>
                    <a:pt x="179" y="16553"/>
                  </a:cubicBezTo>
                  <a:cubicBezTo>
                    <a:pt x="179" y="16627"/>
                    <a:pt x="359" y="16627"/>
                    <a:pt x="359" y="16627"/>
                  </a:cubicBezTo>
                  <a:cubicBezTo>
                    <a:pt x="269" y="16627"/>
                    <a:pt x="179" y="16627"/>
                    <a:pt x="179" y="16627"/>
                  </a:cubicBezTo>
                  <a:cubicBezTo>
                    <a:pt x="179" y="16701"/>
                    <a:pt x="179" y="16701"/>
                    <a:pt x="269" y="16775"/>
                  </a:cubicBezTo>
                  <a:cubicBezTo>
                    <a:pt x="269" y="16775"/>
                    <a:pt x="359" y="16701"/>
                    <a:pt x="359" y="16775"/>
                  </a:cubicBezTo>
                  <a:cubicBezTo>
                    <a:pt x="448" y="16775"/>
                    <a:pt x="359" y="16775"/>
                    <a:pt x="448" y="16775"/>
                  </a:cubicBezTo>
                  <a:cubicBezTo>
                    <a:pt x="538" y="16850"/>
                    <a:pt x="627" y="16627"/>
                    <a:pt x="717" y="16775"/>
                  </a:cubicBezTo>
                  <a:cubicBezTo>
                    <a:pt x="627" y="16775"/>
                    <a:pt x="627" y="16701"/>
                    <a:pt x="627" y="16775"/>
                  </a:cubicBezTo>
                  <a:cubicBezTo>
                    <a:pt x="538" y="16775"/>
                    <a:pt x="538" y="16775"/>
                    <a:pt x="448" y="16775"/>
                  </a:cubicBezTo>
                  <a:cubicBezTo>
                    <a:pt x="448" y="16775"/>
                    <a:pt x="538" y="16850"/>
                    <a:pt x="448" y="16850"/>
                  </a:cubicBezTo>
                  <a:cubicBezTo>
                    <a:pt x="448" y="16850"/>
                    <a:pt x="359" y="16775"/>
                    <a:pt x="359" y="16775"/>
                  </a:cubicBezTo>
                  <a:cubicBezTo>
                    <a:pt x="269" y="16775"/>
                    <a:pt x="269" y="16775"/>
                    <a:pt x="179" y="16775"/>
                  </a:cubicBezTo>
                  <a:cubicBezTo>
                    <a:pt x="179" y="16775"/>
                    <a:pt x="0" y="16775"/>
                    <a:pt x="0" y="16850"/>
                  </a:cubicBezTo>
                  <a:cubicBezTo>
                    <a:pt x="90" y="16850"/>
                    <a:pt x="90" y="16850"/>
                    <a:pt x="179" y="16850"/>
                  </a:cubicBezTo>
                  <a:cubicBezTo>
                    <a:pt x="179" y="16850"/>
                    <a:pt x="179" y="16850"/>
                    <a:pt x="179" y="16850"/>
                  </a:cubicBezTo>
                  <a:cubicBezTo>
                    <a:pt x="90" y="16850"/>
                    <a:pt x="90" y="16850"/>
                    <a:pt x="90" y="16924"/>
                  </a:cubicBezTo>
                  <a:cubicBezTo>
                    <a:pt x="90" y="16850"/>
                    <a:pt x="0" y="16850"/>
                    <a:pt x="0" y="16924"/>
                  </a:cubicBezTo>
                  <a:cubicBezTo>
                    <a:pt x="90" y="16998"/>
                    <a:pt x="90" y="16924"/>
                    <a:pt x="179" y="16924"/>
                  </a:cubicBezTo>
                  <a:cubicBezTo>
                    <a:pt x="269" y="16924"/>
                    <a:pt x="538" y="16850"/>
                    <a:pt x="538" y="16924"/>
                  </a:cubicBezTo>
                  <a:cubicBezTo>
                    <a:pt x="448" y="16924"/>
                    <a:pt x="359" y="16924"/>
                    <a:pt x="269" y="16924"/>
                  </a:cubicBezTo>
                  <a:cubicBezTo>
                    <a:pt x="269" y="16998"/>
                    <a:pt x="359" y="17072"/>
                    <a:pt x="269" y="17072"/>
                  </a:cubicBezTo>
                  <a:cubicBezTo>
                    <a:pt x="269" y="17072"/>
                    <a:pt x="269" y="16998"/>
                    <a:pt x="269" y="16998"/>
                  </a:cubicBezTo>
                  <a:cubicBezTo>
                    <a:pt x="179" y="16924"/>
                    <a:pt x="179" y="16998"/>
                    <a:pt x="179" y="16998"/>
                  </a:cubicBezTo>
                  <a:cubicBezTo>
                    <a:pt x="179" y="16998"/>
                    <a:pt x="90" y="16998"/>
                    <a:pt x="90" y="16998"/>
                  </a:cubicBezTo>
                  <a:cubicBezTo>
                    <a:pt x="90" y="16998"/>
                    <a:pt x="0" y="17072"/>
                    <a:pt x="0" y="17072"/>
                  </a:cubicBezTo>
                  <a:cubicBezTo>
                    <a:pt x="0" y="17072"/>
                    <a:pt x="90" y="17147"/>
                    <a:pt x="90" y="17072"/>
                  </a:cubicBezTo>
                  <a:cubicBezTo>
                    <a:pt x="90" y="17072"/>
                    <a:pt x="90" y="17147"/>
                    <a:pt x="0" y="17147"/>
                  </a:cubicBezTo>
                  <a:cubicBezTo>
                    <a:pt x="90" y="17147"/>
                    <a:pt x="179" y="17072"/>
                    <a:pt x="269" y="17147"/>
                  </a:cubicBezTo>
                  <a:cubicBezTo>
                    <a:pt x="269" y="17147"/>
                    <a:pt x="269" y="17147"/>
                    <a:pt x="179" y="17147"/>
                  </a:cubicBezTo>
                  <a:cubicBezTo>
                    <a:pt x="269" y="17221"/>
                    <a:pt x="269" y="17221"/>
                    <a:pt x="269" y="17221"/>
                  </a:cubicBezTo>
                  <a:cubicBezTo>
                    <a:pt x="179" y="17221"/>
                    <a:pt x="0" y="17147"/>
                    <a:pt x="90" y="17221"/>
                  </a:cubicBezTo>
                  <a:cubicBezTo>
                    <a:pt x="90" y="17221"/>
                    <a:pt x="179" y="17221"/>
                    <a:pt x="269" y="17221"/>
                  </a:cubicBezTo>
                  <a:cubicBezTo>
                    <a:pt x="90" y="17221"/>
                    <a:pt x="269" y="17369"/>
                    <a:pt x="269" y="17221"/>
                  </a:cubicBezTo>
                  <a:cubicBezTo>
                    <a:pt x="359" y="17369"/>
                    <a:pt x="448" y="17295"/>
                    <a:pt x="448" y="17221"/>
                  </a:cubicBezTo>
                  <a:cubicBezTo>
                    <a:pt x="538" y="17221"/>
                    <a:pt x="627" y="17221"/>
                    <a:pt x="717" y="17147"/>
                  </a:cubicBezTo>
                  <a:cubicBezTo>
                    <a:pt x="627" y="17295"/>
                    <a:pt x="896" y="17147"/>
                    <a:pt x="896" y="17147"/>
                  </a:cubicBezTo>
                  <a:cubicBezTo>
                    <a:pt x="896" y="17147"/>
                    <a:pt x="896" y="17221"/>
                    <a:pt x="807" y="17221"/>
                  </a:cubicBezTo>
                  <a:cubicBezTo>
                    <a:pt x="896" y="17221"/>
                    <a:pt x="986" y="17221"/>
                    <a:pt x="986" y="17147"/>
                  </a:cubicBezTo>
                  <a:cubicBezTo>
                    <a:pt x="1076" y="17369"/>
                    <a:pt x="1434" y="17221"/>
                    <a:pt x="1255" y="17147"/>
                  </a:cubicBezTo>
                  <a:cubicBezTo>
                    <a:pt x="1255" y="17147"/>
                    <a:pt x="1255" y="17147"/>
                    <a:pt x="1344" y="17147"/>
                  </a:cubicBezTo>
                  <a:cubicBezTo>
                    <a:pt x="1344" y="17072"/>
                    <a:pt x="1255" y="17072"/>
                    <a:pt x="1344" y="16998"/>
                  </a:cubicBezTo>
                  <a:cubicBezTo>
                    <a:pt x="1344" y="17147"/>
                    <a:pt x="1434" y="16924"/>
                    <a:pt x="1434" y="16850"/>
                  </a:cubicBezTo>
                  <a:cubicBezTo>
                    <a:pt x="1434" y="16850"/>
                    <a:pt x="1434" y="16850"/>
                    <a:pt x="1434" y="16850"/>
                  </a:cubicBezTo>
                  <a:cubicBezTo>
                    <a:pt x="1434" y="16924"/>
                    <a:pt x="1344" y="16998"/>
                    <a:pt x="1344" y="17147"/>
                  </a:cubicBezTo>
                  <a:cubicBezTo>
                    <a:pt x="1434" y="17147"/>
                    <a:pt x="1613" y="17221"/>
                    <a:pt x="1703" y="17147"/>
                  </a:cubicBezTo>
                  <a:cubicBezTo>
                    <a:pt x="1703" y="17221"/>
                    <a:pt x="1613" y="17221"/>
                    <a:pt x="1613" y="17295"/>
                  </a:cubicBezTo>
                  <a:cubicBezTo>
                    <a:pt x="1703" y="17295"/>
                    <a:pt x="1793" y="17221"/>
                    <a:pt x="1793" y="17221"/>
                  </a:cubicBezTo>
                  <a:cubicBezTo>
                    <a:pt x="1882" y="17221"/>
                    <a:pt x="1882" y="17147"/>
                    <a:pt x="1882" y="17147"/>
                  </a:cubicBezTo>
                  <a:cubicBezTo>
                    <a:pt x="1972" y="17147"/>
                    <a:pt x="1972" y="17221"/>
                    <a:pt x="1972" y="17147"/>
                  </a:cubicBezTo>
                  <a:cubicBezTo>
                    <a:pt x="1972" y="17147"/>
                    <a:pt x="1972" y="17147"/>
                    <a:pt x="1972" y="17072"/>
                  </a:cubicBezTo>
                  <a:cubicBezTo>
                    <a:pt x="1972" y="17072"/>
                    <a:pt x="1882" y="16998"/>
                    <a:pt x="1882" y="16998"/>
                  </a:cubicBezTo>
                  <a:cubicBezTo>
                    <a:pt x="1882" y="16924"/>
                    <a:pt x="1972" y="16924"/>
                    <a:pt x="1882" y="16850"/>
                  </a:cubicBezTo>
                  <a:cubicBezTo>
                    <a:pt x="1972" y="16924"/>
                    <a:pt x="2151" y="16775"/>
                    <a:pt x="2151" y="16775"/>
                  </a:cubicBezTo>
                  <a:cubicBezTo>
                    <a:pt x="2151" y="16775"/>
                    <a:pt x="2061" y="16850"/>
                    <a:pt x="2061" y="16924"/>
                  </a:cubicBezTo>
                  <a:cubicBezTo>
                    <a:pt x="1972" y="16924"/>
                    <a:pt x="1972" y="16998"/>
                    <a:pt x="1972" y="16998"/>
                  </a:cubicBezTo>
                  <a:cubicBezTo>
                    <a:pt x="1972" y="17221"/>
                    <a:pt x="2151" y="17147"/>
                    <a:pt x="2241" y="17072"/>
                  </a:cubicBezTo>
                  <a:cubicBezTo>
                    <a:pt x="2241" y="17147"/>
                    <a:pt x="2151" y="17147"/>
                    <a:pt x="2061" y="17221"/>
                  </a:cubicBezTo>
                  <a:cubicBezTo>
                    <a:pt x="1972" y="17221"/>
                    <a:pt x="1972" y="17295"/>
                    <a:pt x="2061" y="17295"/>
                  </a:cubicBezTo>
                  <a:cubicBezTo>
                    <a:pt x="2061" y="17295"/>
                    <a:pt x="2061" y="17295"/>
                    <a:pt x="2061" y="17295"/>
                  </a:cubicBezTo>
                  <a:cubicBezTo>
                    <a:pt x="1972" y="17295"/>
                    <a:pt x="1972" y="17221"/>
                    <a:pt x="1882" y="17221"/>
                  </a:cubicBezTo>
                  <a:cubicBezTo>
                    <a:pt x="1882" y="17221"/>
                    <a:pt x="1793" y="17295"/>
                    <a:pt x="1793" y="17295"/>
                  </a:cubicBezTo>
                  <a:cubicBezTo>
                    <a:pt x="1793" y="17295"/>
                    <a:pt x="1703" y="17295"/>
                    <a:pt x="1703" y="17295"/>
                  </a:cubicBezTo>
                  <a:cubicBezTo>
                    <a:pt x="1703" y="17295"/>
                    <a:pt x="1793" y="17444"/>
                    <a:pt x="1793" y="17518"/>
                  </a:cubicBezTo>
                  <a:cubicBezTo>
                    <a:pt x="1793" y="17518"/>
                    <a:pt x="1793" y="17518"/>
                    <a:pt x="1882" y="17518"/>
                  </a:cubicBezTo>
                  <a:cubicBezTo>
                    <a:pt x="1882" y="17592"/>
                    <a:pt x="1793" y="17592"/>
                    <a:pt x="1793" y="17666"/>
                  </a:cubicBezTo>
                  <a:cubicBezTo>
                    <a:pt x="1793" y="17592"/>
                    <a:pt x="1793" y="17518"/>
                    <a:pt x="1793" y="17518"/>
                  </a:cubicBezTo>
                  <a:cubicBezTo>
                    <a:pt x="1703" y="17444"/>
                    <a:pt x="1703" y="17518"/>
                    <a:pt x="1613" y="17518"/>
                  </a:cubicBezTo>
                  <a:cubicBezTo>
                    <a:pt x="1613" y="17518"/>
                    <a:pt x="1703" y="17444"/>
                    <a:pt x="1703" y="17444"/>
                  </a:cubicBezTo>
                  <a:cubicBezTo>
                    <a:pt x="1703" y="17369"/>
                    <a:pt x="1703" y="17295"/>
                    <a:pt x="1703" y="17295"/>
                  </a:cubicBezTo>
                  <a:cubicBezTo>
                    <a:pt x="1703" y="17295"/>
                    <a:pt x="1613" y="17295"/>
                    <a:pt x="1613" y="17295"/>
                  </a:cubicBezTo>
                  <a:cubicBezTo>
                    <a:pt x="1613" y="17295"/>
                    <a:pt x="1613" y="17221"/>
                    <a:pt x="1524" y="17221"/>
                  </a:cubicBezTo>
                  <a:cubicBezTo>
                    <a:pt x="1524" y="17221"/>
                    <a:pt x="1434" y="17221"/>
                    <a:pt x="1344" y="17221"/>
                  </a:cubicBezTo>
                  <a:cubicBezTo>
                    <a:pt x="1344" y="17221"/>
                    <a:pt x="1344" y="17295"/>
                    <a:pt x="1344" y="17295"/>
                  </a:cubicBezTo>
                  <a:cubicBezTo>
                    <a:pt x="1344" y="17295"/>
                    <a:pt x="1255" y="17295"/>
                    <a:pt x="1255" y="17295"/>
                  </a:cubicBezTo>
                  <a:cubicBezTo>
                    <a:pt x="1255" y="17369"/>
                    <a:pt x="1165" y="17444"/>
                    <a:pt x="1165" y="17444"/>
                  </a:cubicBezTo>
                  <a:cubicBezTo>
                    <a:pt x="1255" y="17295"/>
                    <a:pt x="1165" y="17369"/>
                    <a:pt x="1076" y="17369"/>
                  </a:cubicBezTo>
                  <a:cubicBezTo>
                    <a:pt x="1165" y="17295"/>
                    <a:pt x="807" y="17221"/>
                    <a:pt x="717" y="17295"/>
                  </a:cubicBezTo>
                  <a:cubicBezTo>
                    <a:pt x="717" y="17295"/>
                    <a:pt x="717" y="17295"/>
                    <a:pt x="717" y="17295"/>
                  </a:cubicBezTo>
                  <a:cubicBezTo>
                    <a:pt x="717" y="17295"/>
                    <a:pt x="717" y="17295"/>
                    <a:pt x="717" y="17369"/>
                  </a:cubicBezTo>
                  <a:cubicBezTo>
                    <a:pt x="717" y="17221"/>
                    <a:pt x="627" y="17295"/>
                    <a:pt x="538" y="17295"/>
                  </a:cubicBezTo>
                  <a:cubicBezTo>
                    <a:pt x="538" y="17295"/>
                    <a:pt x="538" y="17369"/>
                    <a:pt x="538" y="17369"/>
                  </a:cubicBezTo>
                  <a:cubicBezTo>
                    <a:pt x="538" y="17369"/>
                    <a:pt x="448" y="17295"/>
                    <a:pt x="448" y="17369"/>
                  </a:cubicBezTo>
                  <a:cubicBezTo>
                    <a:pt x="448" y="17369"/>
                    <a:pt x="448" y="17444"/>
                    <a:pt x="448" y="17444"/>
                  </a:cubicBezTo>
                  <a:cubicBezTo>
                    <a:pt x="448" y="17369"/>
                    <a:pt x="359" y="17369"/>
                    <a:pt x="269" y="17369"/>
                  </a:cubicBezTo>
                  <a:cubicBezTo>
                    <a:pt x="269" y="17369"/>
                    <a:pt x="179" y="17295"/>
                    <a:pt x="90" y="17295"/>
                  </a:cubicBezTo>
                  <a:cubicBezTo>
                    <a:pt x="0" y="17369"/>
                    <a:pt x="90" y="17518"/>
                    <a:pt x="179" y="17444"/>
                  </a:cubicBezTo>
                  <a:cubicBezTo>
                    <a:pt x="179" y="17518"/>
                    <a:pt x="179" y="17444"/>
                    <a:pt x="90" y="17518"/>
                  </a:cubicBezTo>
                  <a:cubicBezTo>
                    <a:pt x="90" y="17518"/>
                    <a:pt x="90" y="17592"/>
                    <a:pt x="90" y="17592"/>
                  </a:cubicBezTo>
                  <a:cubicBezTo>
                    <a:pt x="90" y="17592"/>
                    <a:pt x="90" y="17444"/>
                    <a:pt x="0" y="17518"/>
                  </a:cubicBezTo>
                  <a:cubicBezTo>
                    <a:pt x="0" y="17518"/>
                    <a:pt x="90" y="17666"/>
                    <a:pt x="179" y="17666"/>
                  </a:cubicBezTo>
                  <a:cubicBezTo>
                    <a:pt x="179" y="17666"/>
                    <a:pt x="179" y="17666"/>
                    <a:pt x="179" y="17666"/>
                  </a:cubicBezTo>
                  <a:cubicBezTo>
                    <a:pt x="179" y="17666"/>
                    <a:pt x="179" y="17666"/>
                    <a:pt x="179" y="17666"/>
                  </a:cubicBezTo>
                  <a:cubicBezTo>
                    <a:pt x="179" y="17666"/>
                    <a:pt x="179" y="17666"/>
                    <a:pt x="269" y="17666"/>
                  </a:cubicBezTo>
                  <a:cubicBezTo>
                    <a:pt x="269" y="17666"/>
                    <a:pt x="269" y="17666"/>
                    <a:pt x="269" y="17666"/>
                  </a:cubicBezTo>
                  <a:cubicBezTo>
                    <a:pt x="359" y="17592"/>
                    <a:pt x="359" y="17592"/>
                    <a:pt x="448" y="17592"/>
                  </a:cubicBezTo>
                  <a:cubicBezTo>
                    <a:pt x="448" y="17592"/>
                    <a:pt x="448" y="17592"/>
                    <a:pt x="448" y="17592"/>
                  </a:cubicBezTo>
                  <a:cubicBezTo>
                    <a:pt x="448" y="17666"/>
                    <a:pt x="359" y="17592"/>
                    <a:pt x="359" y="17666"/>
                  </a:cubicBezTo>
                  <a:cubicBezTo>
                    <a:pt x="359" y="17666"/>
                    <a:pt x="359" y="17666"/>
                    <a:pt x="359" y="17666"/>
                  </a:cubicBezTo>
                  <a:cubicBezTo>
                    <a:pt x="359" y="17740"/>
                    <a:pt x="269" y="17740"/>
                    <a:pt x="269" y="17740"/>
                  </a:cubicBezTo>
                  <a:cubicBezTo>
                    <a:pt x="269" y="17815"/>
                    <a:pt x="359" y="17815"/>
                    <a:pt x="359" y="17815"/>
                  </a:cubicBezTo>
                  <a:cubicBezTo>
                    <a:pt x="359" y="17815"/>
                    <a:pt x="359" y="17889"/>
                    <a:pt x="448" y="17889"/>
                  </a:cubicBezTo>
                  <a:cubicBezTo>
                    <a:pt x="359" y="17889"/>
                    <a:pt x="359" y="17889"/>
                    <a:pt x="359" y="17889"/>
                  </a:cubicBezTo>
                  <a:cubicBezTo>
                    <a:pt x="359" y="17889"/>
                    <a:pt x="359" y="17963"/>
                    <a:pt x="448" y="17963"/>
                  </a:cubicBezTo>
                  <a:cubicBezTo>
                    <a:pt x="359" y="17963"/>
                    <a:pt x="359" y="17963"/>
                    <a:pt x="359" y="17889"/>
                  </a:cubicBezTo>
                  <a:cubicBezTo>
                    <a:pt x="359" y="17889"/>
                    <a:pt x="359" y="17963"/>
                    <a:pt x="359" y="17963"/>
                  </a:cubicBezTo>
                  <a:cubicBezTo>
                    <a:pt x="359" y="17963"/>
                    <a:pt x="359" y="17889"/>
                    <a:pt x="269" y="17889"/>
                  </a:cubicBezTo>
                  <a:cubicBezTo>
                    <a:pt x="269" y="17815"/>
                    <a:pt x="269" y="17815"/>
                    <a:pt x="179" y="17815"/>
                  </a:cubicBezTo>
                  <a:cubicBezTo>
                    <a:pt x="179" y="17740"/>
                    <a:pt x="0" y="17666"/>
                    <a:pt x="0" y="17740"/>
                  </a:cubicBezTo>
                  <a:cubicBezTo>
                    <a:pt x="0" y="17740"/>
                    <a:pt x="0" y="17740"/>
                    <a:pt x="90" y="17815"/>
                  </a:cubicBezTo>
                  <a:cubicBezTo>
                    <a:pt x="90" y="17815"/>
                    <a:pt x="179" y="17815"/>
                    <a:pt x="179" y="17815"/>
                  </a:cubicBezTo>
                  <a:cubicBezTo>
                    <a:pt x="179" y="17815"/>
                    <a:pt x="90" y="17815"/>
                    <a:pt x="90" y="17815"/>
                  </a:cubicBezTo>
                  <a:cubicBezTo>
                    <a:pt x="179" y="17889"/>
                    <a:pt x="179" y="17889"/>
                    <a:pt x="269" y="17963"/>
                  </a:cubicBezTo>
                  <a:cubicBezTo>
                    <a:pt x="269" y="17963"/>
                    <a:pt x="269" y="17963"/>
                    <a:pt x="269" y="17963"/>
                  </a:cubicBezTo>
                  <a:cubicBezTo>
                    <a:pt x="179" y="17963"/>
                    <a:pt x="179" y="17889"/>
                    <a:pt x="90" y="17889"/>
                  </a:cubicBezTo>
                  <a:cubicBezTo>
                    <a:pt x="179" y="18037"/>
                    <a:pt x="269" y="18112"/>
                    <a:pt x="448" y="17963"/>
                  </a:cubicBezTo>
                  <a:cubicBezTo>
                    <a:pt x="538" y="17963"/>
                    <a:pt x="448" y="17889"/>
                    <a:pt x="448" y="17889"/>
                  </a:cubicBezTo>
                  <a:cubicBezTo>
                    <a:pt x="448" y="17815"/>
                    <a:pt x="538" y="17889"/>
                    <a:pt x="538" y="17889"/>
                  </a:cubicBezTo>
                  <a:cubicBezTo>
                    <a:pt x="538" y="17815"/>
                    <a:pt x="538" y="17815"/>
                    <a:pt x="627" y="17740"/>
                  </a:cubicBezTo>
                  <a:cubicBezTo>
                    <a:pt x="627" y="17815"/>
                    <a:pt x="627" y="17815"/>
                    <a:pt x="627" y="17815"/>
                  </a:cubicBezTo>
                  <a:cubicBezTo>
                    <a:pt x="627" y="17815"/>
                    <a:pt x="627" y="17889"/>
                    <a:pt x="627" y="17815"/>
                  </a:cubicBezTo>
                  <a:cubicBezTo>
                    <a:pt x="627" y="17963"/>
                    <a:pt x="717" y="18260"/>
                    <a:pt x="538" y="18260"/>
                  </a:cubicBezTo>
                  <a:cubicBezTo>
                    <a:pt x="448" y="18260"/>
                    <a:pt x="359" y="18112"/>
                    <a:pt x="269" y="18112"/>
                  </a:cubicBezTo>
                  <a:cubicBezTo>
                    <a:pt x="179" y="18112"/>
                    <a:pt x="269" y="18260"/>
                    <a:pt x="269" y="18260"/>
                  </a:cubicBezTo>
                  <a:cubicBezTo>
                    <a:pt x="269" y="18334"/>
                    <a:pt x="179" y="18260"/>
                    <a:pt x="179" y="18334"/>
                  </a:cubicBezTo>
                  <a:cubicBezTo>
                    <a:pt x="179" y="18334"/>
                    <a:pt x="179" y="18334"/>
                    <a:pt x="269" y="18408"/>
                  </a:cubicBezTo>
                  <a:cubicBezTo>
                    <a:pt x="179" y="18408"/>
                    <a:pt x="179" y="18408"/>
                    <a:pt x="179" y="18408"/>
                  </a:cubicBezTo>
                  <a:cubicBezTo>
                    <a:pt x="179" y="18483"/>
                    <a:pt x="269" y="18483"/>
                    <a:pt x="269" y="18483"/>
                  </a:cubicBezTo>
                  <a:cubicBezTo>
                    <a:pt x="269" y="18483"/>
                    <a:pt x="269" y="18483"/>
                    <a:pt x="269" y="18557"/>
                  </a:cubicBezTo>
                  <a:cubicBezTo>
                    <a:pt x="269" y="18557"/>
                    <a:pt x="269" y="18483"/>
                    <a:pt x="359" y="18557"/>
                  </a:cubicBezTo>
                  <a:cubicBezTo>
                    <a:pt x="269" y="18557"/>
                    <a:pt x="359" y="18557"/>
                    <a:pt x="359" y="18631"/>
                  </a:cubicBezTo>
                  <a:cubicBezTo>
                    <a:pt x="359" y="18631"/>
                    <a:pt x="359" y="18631"/>
                    <a:pt x="359" y="18631"/>
                  </a:cubicBezTo>
                  <a:cubicBezTo>
                    <a:pt x="359" y="18557"/>
                    <a:pt x="448" y="18557"/>
                    <a:pt x="448" y="18483"/>
                  </a:cubicBezTo>
                  <a:cubicBezTo>
                    <a:pt x="538" y="18483"/>
                    <a:pt x="538" y="18408"/>
                    <a:pt x="538" y="18334"/>
                  </a:cubicBezTo>
                  <a:cubicBezTo>
                    <a:pt x="538" y="18334"/>
                    <a:pt x="538" y="18334"/>
                    <a:pt x="538" y="18334"/>
                  </a:cubicBezTo>
                  <a:cubicBezTo>
                    <a:pt x="627" y="18334"/>
                    <a:pt x="627" y="18260"/>
                    <a:pt x="627" y="18260"/>
                  </a:cubicBezTo>
                  <a:cubicBezTo>
                    <a:pt x="627" y="18334"/>
                    <a:pt x="627" y="18334"/>
                    <a:pt x="627" y="18334"/>
                  </a:cubicBezTo>
                  <a:cubicBezTo>
                    <a:pt x="538" y="18408"/>
                    <a:pt x="538" y="18483"/>
                    <a:pt x="538" y="18483"/>
                  </a:cubicBezTo>
                  <a:cubicBezTo>
                    <a:pt x="538" y="18483"/>
                    <a:pt x="538" y="18483"/>
                    <a:pt x="538" y="18483"/>
                  </a:cubicBezTo>
                  <a:cubicBezTo>
                    <a:pt x="538" y="18483"/>
                    <a:pt x="538" y="18483"/>
                    <a:pt x="538" y="18483"/>
                  </a:cubicBezTo>
                  <a:cubicBezTo>
                    <a:pt x="538" y="18483"/>
                    <a:pt x="627" y="18483"/>
                    <a:pt x="627" y="18483"/>
                  </a:cubicBezTo>
                  <a:cubicBezTo>
                    <a:pt x="627" y="18557"/>
                    <a:pt x="538" y="18557"/>
                    <a:pt x="538" y="18557"/>
                  </a:cubicBezTo>
                  <a:cubicBezTo>
                    <a:pt x="538" y="18557"/>
                    <a:pt x="538" y="18631"/>
                    <a:pt x="538" y="18631"/>
                  </a:cubicBezTo>
                  <a:cubicBezTo>
                    <a:pt x="538" y="18705"/>
                    <a:pt x="627" y="18557"/>
                    <a:pt x="717" y="18557"/>
                  </a:cubicBezTo>
                  <a:cubicBezTo>
                    <a:pt x="627" y="18631"/>
                    <a:pt x="627" y="18557"/>
                    <a:pt x="627" y="18631"/>
                  </a:cubicBezTo>
                  <a:cubicBezTo>
                    <a:pt x="627" y="18705"/>
                    <a:pt x="627" y="18705"/>
                    <a:pt x="627" y="18705"/>
                  </a:cubicBezTo>
                  <a:cubicBezTo>
                    <a:pt x="627" y="18705"/>
                    <a:pt x="717" y="18705"/>
                    <a:pt x="717" y="18705"/>
                  </a:cubicBezTo>
                  <a:cubicBezTo>
                    <a:pt x="717" y="18780"/>
                    <a:pt x="627" y="18705"/>
                    <a:pt x="627" y="18705"/>
                  </a:cubicBezTo>
                  <a:cubicBezTo>
                    <a:pt x="627" y="18780"/>
                    <a:pt x="627" y="18854"/>
                    <a:pt x="627" y="18854"/>
                  </a:cubicBezTo>
                  <a:cubicBezTo>
                    <a:pt x="717" y="18854"/>
                    <a:pt x="717" y="18780"/>
                    <a:pt x="717" y="18780"/>
                  </a:cubicBezTo>
                  <a:cubicBezTo>
                    <a:pt x="717" y="18780"/>
                    <a:pt x="717" y="18780"/>
                    <a:pt x="717" y="18780"/>
                  </a:cubicBezTo>
                  <a:cubicBezTo>
                    <a:pt x="717" y="18780"/>
                    <a:pt x="717" y="18780"/>
                    <a:pt x="717" y="18854"/>
                  </a:cubicBezTo>
                  <a:cubicBezTo>
                    <a:pt x="807" y="18854"/>
                    <a:pt x="717" y="18631"/>
                    <a:pt x="717" y="18631"/>
                  </a:cubicBezTo>
                  <a:cubicBezTo>
                    <a:pt x="807" y="18631"/>
                    <a:pt x="807" y="18483"/>
                    <a:pt x="896" y="18483"/>
                  </a:cubicBezTo>
                  <a:cubicBezTo>
                    <a:pt x="986" y="18483"/>
                    <a:pt x="986" y="18483"/>
                    <a:pt x="986" y="18483"/>
                  </a:cubicBezTo>
                  <a:cubicBezTo>
                    <a:pt x="986" y="18408"/>
                    <a:pt x="986" y="18408"/>
                    <a:pt x="986" y="18408"/>
                  </a:cubicBezTo>
                  <a:cubicBezTo>
                    <a:pt x="986" y="18408"/>
                    <a:pt x="986" y="18334"/>
                    <a:pt x="986" y="18334"/>
                  </a:cubicBezTo>
                  <a:cubicBezTo>
                    <a:pt x="986" y="18334"/>
                    <a:pt x="986" y="18334"/>
                    <a:pt x="986" y="18334"/>
                  </a:cubicBezTo>
                  <a:cubicBezTo>
                    <a:pt x="986" y="18334"/>
                    <a:pt x="1076" y="18334"/>
                    <a:pt x="1076" y="18334"/>
                  </a:cubicBezTo>
                  <a:cubicBezTo>
                    <a:pt x="1076" y="18260"/>
                    <a:pt x="986" y="18186"/>
                    <a:pt x="986" y="18186"/>
                  </a:cubicBezTo>
                  <a:cubicBezTo>
                    <a:pt x="1076" y="18186"/>
                    <a:pt x="1076" y="18260"/>
                    <a:pt x="1076" y="18260"/>
                  </a:cubicBezTo>
                  <a:cubicBezTo>
                    <a:pt x="1165" y="18334"/>
                    <a:pt x="1165" y="18260"/>
                    <a:pt x="1165" y="18260"/>
                  </a:cubicBezTo>
                  <a:cubicBezTo>
                    <a:pt x="1255" y="18186"/>
                    <a:pt x="1255" y="18186"/>
                    <a:pt x="1344" y="18186"/>
                  </a:cubicBezTo>
                  <a:cubicBezTo>
                    <a:pt x="1344" y="18186"/>
                    <a:pt x="1344" y="18112"/>
                    <a:pt x="1434" y="18112"/>
                  </a:cubicBezTo>
                  <a:cubicBezTo>
                    <a:pt x="1344" y="18186"/>
                    <a:pt x="1344" y="18260"/>
                    <a:pt x="1434" y="18186"/>
                  </a:cubicBezTo>
                  <a:cubicBezTo>
                    <a:pt x="1524" y="18186"/>
                    <a:pt x="1524" y="18112"/>
                    <a:pt x="1613" y="18112"/>
                  </a:cubicBezTo>
                  <a:cubicBezTo>
                    <a:pt x="1613" y="18112"/>
                    <a:pt x="1613" y="18037"/>
                    <a:pt x="1703" y="18037"/>
                  </a:cubicBezTo>
                  <a:cubicBezTo>
                    <a:pt x="1703" y="18037"/>
                    <a:pt x="1613" y="18112"/>
                    <a:pt x="1613" y="18112"/>
                  </a:cubicBezTo>
                  <a:cubicBezTo>
                    <a:pt x="1703" y="18112"/>
                    <a:pt x="1703" y="18112"/>
                    <a:pt x="1793" y="18112"/>
                  </a:cubicBezTo>
                  <a:cubicBezTo>
                    <a:pt x="1793" y="18186"/>
                    <a:pt x="1613" y="18112"/>
                    <a:pt x="1613" y="18186"/>
                  </a:cubicBezTo>
                  <a:cubicBezTo>
                    <a:pt x="1524" y="18186"/>
                    <a:pt x="1434" y="18260"/>
                    <a:pt x="1434" y="18334"/>
                  </a:cubicBezTo>
                  <a:cubicBezTo>
                    <a:pt x="1344" y="18408"/>
                    <a:pt x="1344" y="18631"/>
                    <a:pt x="1344" y="18705"/>
                  </a:cubicBezTo>
                  <a:cubicBezTo>
                    <a:pt x="1344" y="18557"/>
                    <a:pt x="1344" y="18408"/>
                    <a:pt x="1434" y="18260"/>
                  </a:cubicBezTo>
                  <a:cubicBezTo>
                    <a:pt x="1344" y="18260"/>
                    <a:pt x="1344" y="18186"/>
                    <a:pt x="1255" y="18260"/>
                  </a:cubicBezTo>
                  <a:cubicBezTo>
                    <a:pt x="1255" y="18260"/>
                    <a:pt x="1255" y="18260"/>
                    <a:pt x="1255" y="18260"/>
                  </a:cubicBezTo>
                  <a:cubicBezTo>
                    <a:pt x="1255" y="18334"/>
                    <a:pt x="1165" y="18334"/>
                    <a:pt x="1165" y="18334"/>
                  </a:cubicBezTo>
                  <a:cubicBezTo>
                    <a:pt x="1165" y="18334"/>
                    <a:pt x="1165" y="18408"/>
                    <a:pt x="1076" y="18408"/>
                  </a:cubicBezTo>
                  <a:cubicBezTo>
                    <a:pt x="1076" y="18483"/>
                    <a:pt x="986" y="18483"/>
                    <a:pt x="986" y="18557"/>
                  </a:cubicBezTo>
                  <a:cubicBezTo>
                    <a:pt x="986" y="18557"/>
                    <a:pt x="986" y="18557"/>
                    <a:pt x="896" y="18557"/>
                  </a:cubicBezTo>
                  <a:cubicBezTo>
                    <a:pt x="896" y="18631"/>
                    <a:pt x="986" y="18631"/>
                    <a:pt x="986" y="18705"/>
                  </a:cubicBezTo>
                  <a:cubicBezTo>
                    <a:pt x="986" y="18631"/>
                    <a:pt x="1076" y="18631"/>
                    <a:pt x="1076" y="18631"/>
                  </a:cubicBezTo>
                  <a:cubicBezTo>
                    <a:pt x="1076" y="18631"/>
                    <a:pt x="1076" y="18631"/>
                    <a:pt x="1076" y="18631"/>
                  </a:cubicBezTo>
                  <a:cubicBezTo>
                    <a:pt x="1076" y="18705"/>
                    <a:pt x="986" y="18705"/>
                    <a:pt x="896" y="18705"/>
                  </a:cubicBezTo>
                  <a:cubicBezTo>
                    <a:pt x="896" y="18705"/>
                    <a:pt x="896" y="18780"/>
                    <a:pt x="896" y="18780"/>
                  </a:cubicBezTo>
                  <a:cubicBezTo>
                    <a:pt x="896" y="18780"/>
                    <a:pt x="807" y="18780"/>
                    <a:pt x="807" y="18854"/>
                  </a:cubicBezTo>
                  <a:cubicBezTo>
                    <a:pt x="807" y="18854"/>
                    <a:pt x="896" y="18854"/>
                    <a:pt x="896" y="18854"/>
                  </a:cubicBezTo>
                  <a:cubicBezTo>
                    <a:pt x="807" y="18928"/>
                    <a:pt x="717" y="18854"/>
                    <a:pt x="717" y="18928"/>
                  </a:cubicBezTo>
                  <a:cubicBezTo>
                    <a:pt x="627" y="18928"/>
                    <a:pt x="627" y="19002"/>
                    <a:pt x="538" y="19002"/>
                  </a:cubicBezTo>
                  <a:cubicBezTo>
                    <a:pt x="627" y="19077"/>
                    <a:pt x="627" y="19077"/>
                    <a:pt x="627" y="19002"/>
                  </a:cubicBezTo>
                  <a:cubicBezTo>
                    <a:pt x="627" y="19077"/>
                    <a:pt x="717" y="19151"/>
                    <a:pt x="717" y="19151"/>
                  </a:cubicBezTo>
                  <a:cubicBezTo>
                    <a:pt x="807" y="19151"/>
                    <a:pt x="807" y="19077"/>
                    <a:pt x="807" y="19002"/>
                  </a:cubicBezTo>
                  <a:cubicBezTo>
                    <a:pt x="807" y="19077"/>
                    <a:pt x="807" y="19151"/>
                    <a:pt x="896" y="19151"/>
                  </a:cubicBezTo>
                  <a:cubicBezTo>
                    <a:pt x="896" y="19151"/>
                    <a:pt x="1076" y="19077"/>
                    <a:pt x="1165" y="19002"/>
                  </a:cubicBezTo>
                  <a:cubicBezTo>
                    <a:pt x="1076" y="19077"/>
                    <a:pt x="1076" y="19077"/>
                    <a:pt x="986" y="19077"/>
                  </a:cubicBezTo>
                  <a:cubicBezTo>
                    <a:pt x="986" y="19151"/>
                    <a:pt x="896" y="19151"/>
                    <a:pt x="896" y="19151"/>
                  </a:cubicBezTo>
                  <a:cubicBezTo>
                    <a:pt x="807" y="19151"/>
                    <a:pt x="807" y="19151"/>
                    <a:pt x="807" y="19151"/>
                  </a:cubicBezTo>
                  <a:cubicBezTo>
                    <a:pt x="717" y="19151"/>
                    <a:pt x="538" y="19373"/>
                    <a:pt x="807" y="19299"/>
                  </a:cubicBezTo>
                  <a:cubicBezTo>
                    <a:pt x="807" y="19299"/>
                    <a:pt x="807" y="19299"/>
                    <a:pt x="807" y="19299"/>
                  </a:cubicBezTo>
                  <a:cubicBezTo>
                    <a:pt x="627" y="19299"/>
                    <a:pt x="717" y="19373"/>
                    <a:pt x="627" y="19373"/>
                  </a:cubicBezTo>
                  <a:cubicBezTo>
                    <a:pt x="717" y="19225"/>
                    <a:pt x="538" y="19225"/>
                    <a:pt x="448" y="19299"/>
                  </a:cubicBezTo>
                  <a:cubicBezTo>
                    <a:pt x="448" y="19373"/>
                    <a:pt x="538" y="19373"/>
                    <a:pt x="448" y="19448"/>
                  </a:cubicBezTo>
                  <a:cubicBezTo>
                    <a:pt x="448" y="19448"/>
                    <a:pt x="448" y="19448"/>
                    <a:pt x="359" y="19522"/>
                  </a:cubicBezTo>
                  <a:cubicBezTo>
                    <a:pt x="359" y="19448"/>
                    <a:pt x="448" y="19448"/>
                    <a:pt x="448" y="19373"/>
                  </a:cubicBezTo>
                  <a:cubicBezTo>
                    <a:pt x="448" y="19373"/>
                    <a:pt x="448" y="19225"/>
                    <a:pt x="448" y="19151"/>
                  </a:cubicBezTo>
                  <a:cubicBezTo>
                    <a:pt x="448" y="19225"/>
                    <a:pt x="359" y="19225"/>
                    <a:pt x="359" y="19299"/>
                  </a:cubicBezTo>
                  <a:cubicBezTo>
                    <a:pt x="359" y="19299"/>
                    <a:pt x="359" y="19373"/>
                    <a:pt x="359" y="19373"/>
                  </a:cubicBezTo>
                  <a:cubicBezTo>
                    <a:pt x="359" y="19299"/>
                    <a:pt x="359" y="19299"/>
                    <a:pt x="269" y="19373"/>
                  </a:cubicBezTo>
                  <a:cubicBezTo>
                    <a:pt x="269" y="19373"/>
                    <a:pt x="179" y="19448"/>
                    <a:pt x="269" y="19448"/>
                  </a:cubicBezTo>
                  <a:cubicBezTo>
                    <a:pt x="90" y="19448"/>
                    <a:pt x="269" y="19670"/>
                    <a:pt x="269" y="19745"/>
                  </a:cubicBezTo>
                  <a:cubicBezTo>
                    <a:pt x="359" y="19670"/>
                    <a:pt x="269" y="19670"/>
                    <a:pt x="359" y="19596"/>
                  </a:cubicBezTo>
                  <a:cubicBezTo>
                    <a:pt x="359" y="19670"/>
                    <a:pt x="359" y="19745"/>
                    <a:pt x="359" y="19745"/>
                  </a:cubicBezTo>
                  <a:cubicBezTo>
                    <a:pt x="359" y="19745"/>
                    <a:pt x="359" y="19670"/>
                    <a:pt x="359" y="19596"/>
                  </a:cubicBezTo>
                  <a:cubicBezTo>
                    <a:pt x="448" y="19670"/>
                    <a:pt x="359" y="19819"/>
                    <a:pt x="448" y="19819"/>
                  </a:cubicBezTo>
                  <a:cubicBezTo>
                    <a:pt x="538" y="19819"/>
                    <a:pt x="538" y="19670"/>
                    <a:pt x="538" y="19596"/>
                  </a:cubicBezTo>
                  <a:cubicBezTo>
                    <a:pt x="538" y="19596"/>
                    <a:pt x="538" y="19596"/>
                    <a:pt x="538" y="19596"/>
                  </a:cubicBezTo>
                  <a:cubicBezTo>
                    <a:pt x="538" y="19670"/>
                    <a:pt x="538" y="19670"/>
                    <a:pt x="538" y="19745"/>
                  </a:cubicBezTo>
                  <a:cubicBezTo>
                    <a:pt x="538" y="19745"/>
                    <a:pt x="538" y="19745"/>
                    <a:pt x="538" y="19745"/>
                  </a:cubicBezTo>
                  <a:cubicBezTo>
                    <a:pt x="538" y="19819"/>
                    <a:pt x="538" y="19745"/>
                    <a:pt x="627" y="19745"/>
                  </a:cubicBezTo>
                  <a:cubicBezTo>
                    <a:pt x="627" y="19745"/>
                    <a:pt x="627" y="19745"/>
                    <a:pt x="627" y="19745"/>
                  </a:cubicBezTo>
                  <a:cubicBezTo>
                    <a:pt x="627" y="19745"/>
                    <a:pt x="627" y="19745"/>
                    <a:pt x="627" y="19745"/>
                  </a:cubicBezTo>
                  <a:cubicBezTo>
                    <a:pt x="717" y="19745"/>
                    <a:pt x="807" y="19745"/>
                    <a:pt x="717" y="19670"/>
                  </a:cubicBezTo>
                  <a:cubicBezTo>
                    <a:pt x="717" y="19522"/>
                    <a:pt x="627" y="19596"/>
                    <a:pt x="538" y="19596"/>
                  </a:cubicBezTo>
                  <a:cubicBezTo>
                    <a:pt x="627" y="19596"/>
                    <a:pt x="627" y="19596"/>
                    <a:pt x="627" y="19522"/>
                  </a:cubicBezTo>
                  <a:cubicBezTo>
                    <a:pt x="627" y="19596"/>
                    <a:pt x="717" y="19596"/>
                    <a:pt x="717" y="19522"/>
                  </a:cubicBezTo>
                  <a:cubicBezTo>
                    <a:pt x="717" y="19522"/>
                    <a:pt x="627" y="19448"/>
                    <a:pt x="717" y="19448"/>
                  </a:cubicBezTo>
                  <a:cubicBezTo>
                    <a:pt x="807" y="19522"/>
                    <a:pt x="717" y="19522"/>
                    <a:pt x="896" y="19522"/>
                  </a:cubicBezTo>
                  <a:cubicBezTo>
                    <a:pt x="896" y="19522"/>
                    <a:pt x="986" y="19522"/>
                    <a:pt x="986" y="19522"/>
                  </a:cubicBezTo>
                  <a:cubicBezTo>
                    <a:pt x="896" y="19522"/>
                    <a:pt x="717" y="19522"/>
                    <a:pt x="807" y="19670"/>
                  </a:cubicBezTo>
                  <a:cubicBezTo>
                    <a:pt x="807" y="19670"/>
                    <a:pt x="807" y="19745"/>
                    <a:pt x="896" y="19670"/>
                  </a:cubicBezTo>
                  <a:cubicBezTo>
                    <a:pt x="896" y="19670"/>
                    <a:pt x="807" y="19596"/>
                    <a:pt x="896" y="19596"/>
                  </a:cubicBezTo>
                  <a:cubicBezTo>
                    <a:pt x="896" y="19670"/>
                    <a:pt x="986" y="19596"/>
                    <a:pt x="986" y="19522"/>
                  </a:cubicBezTo>
                  <a:cubicBezTo>
                    <a:pt x="1076" y="19448"/>
                    <a:pt x="1076" y="19373"/>
                    <a:pt x="1165" y="19299"/>
                  </a:cubicBezTo>
                  <a:cubicBezTo>
                    <a:pt x="1076" y="19373"/>
                    <a:pt x="1076" y="19448"/>
                    <a:pt x="1076" y="19448"/>
                  </a:cubicBezTo>
                  <a:cubicBezTo>
                    <a:pt x="1165" y="19448"/>
                    <a:pt x="1255" y="19373"/>
                    <a:pt x="1344" y="19448"/>
                  </a:cubicBezTo>
                  <a:cubicBezTo>
                    <a:pt x="1255" y="19448"/>
                    <a:pt x="1165" y="19448"/>
                    <a:pt x="1076" y="19522"/>
                  </a:cubicBezTo>
                  <a:cubicBezTo>
                    <a:pt x="1076" y="19522"/>
                    <a:pt x="1076" y="19522"/>
                    <a:pt x="986" y="19596"/>
                  </a:cubicBezTo>
                  <a:cubicBezTo>
                    <a:pt x="986" y="19596"/>
                    <a:pt x="986" y="19596"/>
                    <a:pt x="986" y="19596"/>
                  </a:cubicBezTo>
                  <a:cubicBezTo>
                    <a:pt x="986" y="19596"/>
                    <a:pt x="896" y="19670"/>
                    <a:pt x="896" y="19745"/>
                  </a:cubicBezTo>
                  <a:cubicBezTo>
                    <a:pt x="896" y="19745"/>
                    <a:pt x="896" y="19745"/>
                    <a:pt x="896" y="19670"/>
                  </a:cubicBezTo>
                  <a:cubicBezTo>
                    <a:pt x="896" y="19745"/>
                    <a:pt x="986" y="19745"/>
                    <a:pt x="986" y="19745"/>
                  </a:cubicBezTo>
                  <a:cubicBezTo>
                    <a:pt x="986" y="19745"/>
                    <a:pt x="986" y="19745"/>
                    <a:pt x="986" y="19745"/>
                  </a:cubicBezTo>
                  <a:cubicBezTo>
                    <a:pt x="986" y="19745"/>
                    <a:pt x="1076" y="19745"/>
                    <a:pt x="1076" y="19670"/>
                  </a:cubicBezTo>
                  <a:cubicBezTo>
                    <a:pt x="1076" y="19745"/>
                    <a:pt x="1076" y="19745"/>
                    <a:pt x="1076" y="19745"/>
                  </a:cubicBezTo>
                  <a:cubicBezTo>
                    <a:pt x="986" y="19745"/>
                    <a:pt x="986" y="19745"/>
                    <a:pt x="986" y="19745"/>
                  </a:cubicBezTo>
                  <a:cubicBezTo>
                    <a:pt x="986" y="19819"/>
                    <a:pt x="986" y="19819"/>
                    <a:pt x="1076" y="19745"/>
                  </a:cubicBezTo>
                  <a:cubicBezTo>
                    <a:pt x="1165" y="19745"/>
                    <a:pt x="1165" y="19745"/>
                    <a:pt x="1255" y="19745"/>
                  </a:cubicBezTo>
                  <a:cubicBezTo>
                    <a:pt x="1255" y="19745"/>
                    <a:pt x="1165" y="19745"/>
                    <a:pt x="1165" y="19745"/>
                  </a:cubicBezTo>
                  <a:cubicBezTo>
                    <a:pt x="1165" y="19745"/>
                    <a:pt x="1076" y="19819"/>
                    <a:pt x="1076" y="19819"/>
                  </a:cubicBezTo>
                  <a:cubicBezTo>
                    <a:pt x="986" y="19893"/>
                    <a:pt x="896" y="19893"/>
                    <a:pt x="896" y="19967"/>
                  </a:cubicBezTo>
                  <a:cubicBezTo>
                    <a:pt x="896" y="19967"/>
                    <a:pt x="986" y="19967"/>
                    <a:pt x="986" y="19967"/>
                  </a:cubicBezTo>
                  <a:cubicBezTo>
                    <a:pt x="896" y="19967"/>
                    <a:pt x="717" y="20041"/>
                    <a:pt x="807" y="20116"/>
                  </a:cubicBezTo>
                  <a:cubicBezTo>
                    <a:pt x="807" y="20190"/>
                    <a:pt x="896" y="20116"/>
                    <a:pt x="896" y="20190"/>
                  </a:cubicBezTo>
                  <a:cubicBezTo>
                    <a:pt x="807" y="20190"/>
                    <a:pt x="896" y="20264"/>
                    <a:pt x="896" y="20264"/>
                  </a:cubicBezTo>
                  <a:cubicBezTo>
                    <a:pt x="986" y="20264"/>
                    <a:pt x="986" y="20190"/>
                    <a:pt x="1076" y="20190"/>
                  </a:cubicBezTo>
                  <a:cubicBezTo>
                    <a:pt x="1165" y="20116"/>
                    <a:pt x="1255" y="20116"/>
                    <a:pt x="1434" y="20116"/>
                  </a:cubicBezTo>
                  <a:cubicBezTo>
                    <a:pt x="1344" y="20190"/>
                    <a:pt x="1076" y="20190"/>
                    <a:pt x="986" y="20190"/>
                  </a:cubicBezTo>
                  <a:cubicBezTo>
                    <a:pt x="986" y="20264"/>
                    <a:pt x="896" y="20264"/>
                    <a:pt x="896" y="20338"/>
                  </a:cubicBezTo>
                  <a:cubicBezTo>
                    <a:pt x="896" y="20413"/>
                    <a:pt x="986" y="20338"/>
                    <a:pt x="1076" y="20413"/>
                  </a:cubicBezTo>
                  <a:cubicBezTo>
                    <a:pt x="986" y="20413"/>
                    <a:pt x="986" y="20413"/>
                    <a:pt x="896" y="20338"/>
                  </a:cubicBezTo>
                  <a:cubicBezTo>
                    <a:pt x="896" y="20338"/>
                    <a:pt x="807" y="20264"/>
                    <a:pt x="807" y="20190"/>
                  </a:cubicBezTo>
                  <a:cubicBezTo>
                    <a:pt x="717" y="20190"/>
                    <a:pt x="717" y="20264"/>
                    <a:pt x="717" y="20264"/>
                  </a:cubicBezTo>
                  <a:cubicBezTo>
                    <a:pt x="717" y="20264"/>
                    <a:pt x="627" y="20264"/>
                    <a:pt x="627" y="20264"/>
                  </a:cubicBezTo>
                  <a:cubicBezTo>
                    <a:pt x="627" y="20264"/>
                    <a:pt x="627" y="20338"/>
                    <a:pt x="627" y="20338"/>
                  </a:cubicBezTo>
                  <a:cubicBezTo>
                    <a:pt x="627" y="20338"/>
                    <a:pt x="627" y="20264"/>
                    <a:pt x="627" y="20190"/>
                  </a:cubicBezTo>
                  <a:cubicBezTo>
                    <a:pt x="627" y="20190"/>
                    <a:pt x="538" y="20116"/>
                    <a:pt x="538" y="20116"/>
                  </a:cubicBezTo>
                  <a:cubicBezTo>
                    <a:pt x="538" y="20116"/>
                    <a:pt x="448" y="20190"/>
                    <a:pt x="448" y="20190"/>
                  </a:cubicBezTo>
                  <a:cubicBezTo>
                    <a:pt x="538" y="20190"/>
                    <a:pt x="538" y="20190"/>
                    <a:pt x="538" y="20190"/>
                  </a:cubicBezTo>
                  <a:cubicBezTo>
                    <a:pt x="448" y="20190"/>
                    <a:pt x="538" y="20264"/>
                    <a:pt x="538" y="20264"/>
                  </a:cubicBezTo>
                  <a:cubicBezTo>
                    <a:pt x="538" y="20264"/>
                    <a:pt x="538" y="20264"/>
                    <a:pt x="448" y="20264"/>
                  </a:cubicBezTo>
                  <a:cubicBezTo>
                    <a:pt x="448" y="20264"/>
                    <a:pt x="538" y="20264"/>
                    <a:pt x="538" y="20338"/>
                  </a:cubicBezTo>
                  <a:cubicBezTo>
                    <a:pt x="538" y="20338"/>
                    <a:pt x="448" y="20338"/>
                    <a:pt x="448" y="20338"/>
                  </a:cubicBezTo>
                  <a:cubicBezTo>
                    <a:pt x="448" y="20413"/>
                    <a:pt x="448" y="20413"/>
                    <a:pt x="448" y="20487"/>
                  </a:cubicBezTo>
                  <a:cubicBezTo>
                    <a:pt x="448" y="20487"/>
                    <a:pt x="448" y="20487"/>
                    <a:pt x="448" y="20487"/>
                  </a:cubicBezTo>
                  <a:cubicBezTo>
                    <a:pt x="448" y="20561"/>
                    <a:pt x="538" y="20710"/>
                    <a:pt x="627" y="20784"/>
                  </a:cubicBezTo>
                  <a:cubicBezTo>
                    <a:pt x="627" y="20784"/>
                    <a:pt x="627" y="20784"/>
                    <a:pt x="627" y="20784"/>
                  </a:cubicBezTo>
                  <a:cubicBezTo>
                    <a:pt x="627" y="20784"/>
                    <a:pt x="717" y="20784"/>
                    <a:pt x="717" y="20784"/>
                  </a:cubicBezTo>
                  <a:cubicBezTo>
                    <a:pt x="717" y="20784"/>
                    <a:pt x="717" y="20858"/>
                    <a:pt x="717" y="20858"/>
                  </a:cubicBezTo>
                  <a:cubicBezTo>
                    <a:pt x="807" y="20858"/>
                    <a:pt x="807" y="20858"/>
                    <a:pt x="807" y="20932"/>
                  </a:cubicBezTo>
                  <a:cubicBezTo>
                    <a:pt x="896" y="21006"/>
                    <a:pt x="896" y="21006"/>
                    <a:pt x="986" y="21006"/>
                  </a:cubicBezTo>
                  <a:cubicBezTo>
                    <a:pt x="1076" y="21081"/>
                    <a:pt x="1165" y="21155"/>
                    <a:pt x="1344" y="21155"/>
                  </a:cubicBezTo>
                  <a:cubicBezTo>
                    <a:pt x="1434" y="21155"/>
                    <a:pt x="1434" y="21155"/>
                    <a:pt x="1344" y="21081"/>
                  </a:cubicBezTo>
                  <a:cubicBezTo>
                    <a:pt x="1434" y="21081"/>
                    <a:pt x="1434" y="21081"/>
                    <a:pt x="1434" y="21081"/>
                  </a:cubicBezTo>
                  <a:cubicBezTo>
                    <a:pt x="1344" y="21081"/>
                    <a:pt x="1434" y="21155"/>
                    <a:pt x="1434" y="21229"/>
                  </a:cubicBezTo>
                  <a:cubicBezTo>
                    <a:pt x="1434" y="21229"/>
                    <a:pt x="1524" y="21155"/>
                    <a:pt x="1613" y="21155"/>
                  </a:cubicBezTo>
                  <a:cubicBezTo>
                    <a:pt x="1524" y="21155"/>
                    <a:pt x="1434" y="21229"/>
                    <a:pt x="1434" y="21229"/>
                  </a:cubicBezTo>
                  <a:cubicBezTo>
                    <a:pt x="1344" y="21229"/>
                    <a:pt x="1344" y="21303"/>
                    <a:pt x="1344" y="21303"/>
                  </a:cubicBezTo>
                  <a:cubicBezTo>
                    <a:pt x="1344" y="21378"/>
                    <a:pt x="1434" y="21452"/>
                    <a:pt x="1524" y="21378"/>
                  </a:cubicBezTo>
                  <a:cubicBezTo>
                    <a:pt x="1524" y="21378"/>
                    <a:pt x="1434" y="21378"/>
                    <a:pt x="1434" y="21303"/>
                  </a:cubicBezTo>
                  <a:cubicBezTo>
                    <a:pt x="1434" y="21303"/>
                    <a:pt x="1434" y="21303"/>
                    <a:pt x="1434" y="21229"/>
                  </a:cubicBezTo>
                  <a:cubicBezTo>
                    <a:pt x="1524" y="21303"/>
                    <a:pt x="1434" y="21303"/>
                    <a:pt x="1524" y="21303"/>
                  </a:cubicBezTo>
                  <a:cubicBezTo>
                    <a:pt x="1613" y="21378"/>
                    <a:pt x="1524" y="21229"/>
                    <a:pt x="1524" y="21229"/>
                  </a:cubicBezTo>
                  <a:cubicBezTo>
                    <a:pt x="1613" y="21303"/>
                    <a:pt x="1613" y="21303"/>
                    <a:pt x="1703" y="21303"/>
                  </a:cubicBezTo>
                  <a:cubicBezTo>
                    <a:pt x="1703" y="21378"/>
                    <a:pt x="1613" y="21303"/>
                    <a:pt x="1524" y="21378"/>
                  </a:cubicBezTo>
                  <a:cubicBezTo>
                    <a:pt x="1524" y="21378"/>
                    <a:pt x="1613" y="21378"/>
                    <a:pt x="1613" y="21378"/>
                  </a:cubicBezTo>
                  <a:cubicBezTo>
                    <a:pt x="1613" y="21378"/>
                    <a:pt x="1613" y="21378"/>
                    <a:pt x="1613" y="21452"/>
                  </a:cubicBezTo>
                  <a:cubicBezTo>
                    <a:pt x="1613" y="21378"/>
                    <a:pt x="1703" y="21378"/>
                    <a:pt x="1703" y="21378"/>
                  </a:cubicBezTo>
                  <a:cubicBezTo>
                    <a:pt x="1703" y="21378"/>
                    <a:pt x="1703" y="21378"/>
                    <a:pt x="1703" y="21378"/>
                  </a:cubicBezTo>
                  <a:cubicBezTo>
                    <a:pt x="1703" y="21378"/>
                    <a:pt x="1703" y="21378"/>
                    <a:pt x="1613" y="21452"/>
                  </a:cubicBezTo>
                  <a:cubicBezTo>
                    <a:pt x="1703" y="21452"/>
                    <a:pt x="1793" y="21378"/>
                    <a:pt x="1793" y="21378"/>
                  </a:cubicBezTo>
                  <a:cubicBezTo>
                    <a:pt x="1793" y="21378"/>
                    <a:pt x="1793" y="21378"/>
                    <a:pt x="1793" y="21378"/>
                  </a:cubicBezTo>
                  <a:cubicBezTo>
                    <a:pt x="1793" y="21378"/>
                    <a:pt x="1703" y="21452"/>
                    <a:pt x="1703" y="21526"/>
                  </a:cubicBezTo>
                  <a:cubicBezTo>
                    <a:pt x="1703" y="21526"/>
                    <a:pt x="1793" y="21378"/>
                    <a:pt x="1882" y="21452"/>
                  </a:cubicBezTo>
                  <a:cubicBezTo>
                    <a:pt x="1882" y="21452"/>
                    <a:pt x="1882" y="21452"/>
                    <a:pt x="1882" y="21378"/>
                  </a:cubicBezTo>
                  <a:cubicBezTo>
                    <a:pt x="1882" y="21452"/>
                    <a:pt x="2151" y="21452"/>
                    <a:pt x="2151" y="21452"/>
                  </a:cubicBezTo>
                  <a:cubicBezTo>
                    <a:pt x="2151" y="21452"/>
                    <a:pt x="2151" y="21452"/>
                    <a:pt x="2151" y="21452"/>
                  </a:cubicBezTo>
                  <a:cubicBezTo>
                    <a:pt x="2241" y="21452"/>
                    <a:pt x="2241" y="21452"/>
                    <a:pt x="2241" y="21452"/>
                  </a:cubicBezTo>
                  <a:cubicBezTo>
                    <a:pt x="2241" y="21452"/>
                    <a:pt x="2241" y="21452"/>
                    <a:pt x="2241" y="21452"/>
                  </a:cubicBezTo>
                  <a:cubicBezTo>
                    <a:pt x="2241" y="21452"/>
                    <a:pt x="2241" y="21378"/>
                    <a:pt x="2241" y="21378"/>
                  </a:cubicBezTo>
                  <a:cubicBezTo>
                    <a:pt x="2330" y="21452"/>
                    <a:pt x="2420" y="21378"/>
                    <a:pt x="2510" y="21378"/>
                  </a:cubicBezTo>
                  <a:cubicBezTo>
                    <a:pt x="2420" y="21303"/>
                    <a:pt x="2599" y="21303"/>
                    <a:pt x="2510" y="21229"/>
                  </a:cubicBezTo>
                  <a:cubicBezTo>
                    <a:pt x="2599" y="21229"/>
                    <a:pt x="2599" y="21229"/>
                    <a:pt x="2599" y="21303"/>
                  </a:cubicBezTo>
                  <a:cubicBezTo>
                    <a:pt x="2599" y="21303"/>
                    <a:pt x="2510" y="21303"/>
                    <a:pt x="2599" y="21303"/>
                  </a:cubicBezTo>
                  <a:cubicBezTo>
                    <a:pt x="2689" y="21378"/>
                    <a:pt x="2689" y="21229"/>
                    <a:pt x="2689" y="21303"/>
                  </a:cubicBezTo>
                  <a:cubicBezTo>
                    <a:pt x="2689" y="21303"/>
                    <a:pt x="2778" y="21229"/>
                    <a:pt x="2689" y="21229"/>
                  </a:cubicBezTo>
                  <a:cubicBezTo>
                    <a:pt x="2778" y="21229"/>
                    <a:pt x="2778" y="21155"/>
                    <a:pt x="2868" y="21155"/>
                  </a:cubicBezTo>
                  <a:cubicBezTo>
                    <a:pt x="2868" y="21155"/>
                    <a:pt x="2868" y="21155"/>
                    <a:pt x="2868" y="21155"/>
                  </a:cubicBezTo>
                  <a:cubicBezTo>
                    <a:pt x="2868" y="21155"/>
                    <a:pt x="2868" y="21155"/>
                    <a:pt x="2868" y="21155"/>
                  </a:cubicBezTo>
                  <a:cubicBezTo>
                    <a:pt x="2868" y="21155"/>
                    <a:pt x="2958" y="21155"/>
                    <a:pt x="2958" y="21155"/>
                  </a:cubicBezTo>
                  <a:cubicBezTo>
                    <a:pt x="2958" y="21155"/>
                    <a:pt x="2958" y="21081"/>
                    <a:pt x="3047" y="21006"/>
                  </a:cubicBezTo>
                  <a:cubicBezTo>
                    <a:pt x="3047" y="21081"/>
                    <a:pt x="3137" y="21006"/>
                    <a:pt x="3137" y="20932"/>
                  </a:cubicBezTo>
                  <a:cubicBezTo>
                    <a:pt x="3227" y="20858"/>
                    <a:pt x="3406" y="20784"/>
                    <a:pt x="3316" y="20710"/>
                  </a:cubicBezTo>
                  <a:cubicBezTo>
                    <a:pt x="3316" y="20710"/>
                    <a:pt x="3406" y="20710"/>
                    <a:pt x="3406" y="20710"/>
                  </a:cubicBezTo>
                  <a:cubicBezTo>
                    <a:pt x="3495" y="20635"/>
                    <a:pt x="3585" y="20561"/>
                    <a:pt x="3406" y="20561"/>
                  </a:cubicBezTo>
                  <a:cubicBezTo>
                    <a:pt x="3495" y="20561"/>
                    <a:pt x="3585" y="20561"/>
                    <a:pt x="3406" y="20487"/>
                  </a:cubicBezTo>
                  <a:cubicBezTo>
                    <a:pt x="3495" y="20561"/>
                    <a:pt x="3495" y="20561"/>
                    <a:pt x="3495" y="20561"/>
                  </a:cubicBezTo>
                  <a:cubicBezTo>
                    <a:pt x="3406" y="20561"/>
                    <a:pt x="3316" y="20487"/>
                    <a:pt x="3495" y="20487"/>
                  </a:cubicBezTo>
                  <a:cubicBezTo>
                    <a:pt x="3585" y="20487"/>
                    <a:pt x="3585" y="20487"/>
                    <a:pt x="3675" y="20413"/>
                  </a:cubicBezTo>
                  <a:cubicBezTo>
                    <a:pt x="3675" y="20413"/>
                    <a:pt x="3675" y="20413"/>
                    <a:pt x="3675" y="20487"/>
                  </a:cubicBezTo>
                  <a:cubicBezTo>
                    <a:pt x="3675" y="20413"/>
                    <a:pt x="3675" y="20413"/>
                    <a:pt x="3764" y="20413"/>
                  </a:cubicBezTo>
                  <a:cubicBezTo>
                    <a:pt x="3675" y="20338"/>
                    <a:pt x="3675" y="20413"/>
                    <a:pt x="3585" y="20413"/>
                  </a:cubicBezTo>
                  <a:cubicBezTo>
                    <a:pt x="3585" y="20338"/>
                    <a:pt x="3585" y="20338"/>
                    <a:pt x="3585" y="20338"/>
                  </a:cubicBezTo>
                  <a:cubicBezTo>
                    <a:pt x="3675" y="20413"/>
                    <a:pt x="3764" y="20338"/>
                    <a:pt x="3675" y="20338"/>
                  </a:cubicBezTo>
                  <a:cubicBezTo>
                    <a:pt x="3675" y="20338"/>
                    <a:pt x="3675" y="20338"/>
                    <a:pt x="3764" y="20338"/>
                  </a:cubicBezTo>
                  <a:cubicBezTo>
                    <a:pt x="3764" y="20338"/>
                    <a:pt x="3764" y="20338"/>
                    <a:pt x="3764" y="20338"/>
                  </a:cubicBezTo>
                  <a:cubicBezTo>
                    <a:pt x="3764" y="20264"/>
                    <a:pt x="3764" y="20264"/>
                    <a:pt x="3764" y="20264"/>
                  </a:cubicBezTo>
                  <a:cubicBezTo>
                    <a:pt x="3764" y="20264"/>
                    <a:pt x="3854" y="20264"/>
                    <a:pt x="3854" y="20264"/>
                  </a:cubicBezTo>
                  <a:cubicBezTo>
                    <a:pt x="3854" y="20264"/>
                    <a:pt x="3854" y="20264"/>
                    <a:pt x="3944" y="20264"/>
                  </a:cubicBezTo>
                  <a:cubicBezTo>
                    <a:pt x="3944" y="20190"/>
                    <a:pt x="3944" y="20190"/>
                    <a:pt x="3944" y="20190"/>
                  </a:cubicBezTo>
                  <a:cubicBezTo>
                    <a:pt x="3944" y="20190"/>
                    <a:pt x="3944" y="20190"/>
                    <a:pt x="3944" y="20190"/>
                  </a:cubicBezTo>
                  <a:cubicBezTo>
                    <a:pt x="3944" y="20190"/>
                    <a:pt x="3944" y="20190"/>
                    <a:pt x="3944" y="20190"/>
                  </a:cubicBezTo>
                  <a:cubicBezTo>
                    <a:pt x="3944" y="20116"/>
                    <a:pt x="3854" y="20041"/>
                    <a:pt x="3764" y="20041"/>
                  </a:cubicBezTo>
                  <a:cubicBezTo>
                    <a:pt x="3854" y="20041"/>
                    <a:pt x="3854" y="20041"/>
                    <a:pt x="3854" y="19967"/>
                  </a:cubicBezTo>
                  <a:cubicBezTo>
                    <a:pt x="3854" y="20041"/>
                    <a:pt x="3854" y="20116"/>
                    <a:pt x="3944" y="20116"/>
                  </a:cubicBezTo>
                  <a:cubicBezTo>
                    <a:pt x="3944" y="20116"/>
                    <a:pt x="3944" y="20041"/>
                    <a:pt x="3944" y="20041"/>
                  </a:cubicBezTo>
                  <a:cubicBezTo>
                    <a:pt x="3944" y="20041"/>
                    <a:pt x="3944" y="20116"/>
                    <a:pt x="3944" y="20116"/>
                  </a:cubicBezTo>
                  <a:cubicBezTo>
                    <a:pt x="3944" y="20116"/>
                    <a:pt x="4033" y="20116"/>
                    <a:pt x="4033" y="20116"/>
                  </a:cubicBezTo>
                  <a:cubicBezTo>
                    <a:pt x="4033" y="20116"/>
                    <a:pt x="4123" y="20190"/>
                    <a:pt x="4033" y="20190"/>
                  </a:cubicBezTo>
                  <a:cubicBezTo>
                    <a:pt x="4123" y="20264"/>
                    <a:pt x="4212" y="20190"/>
                    <a:pt x="4212" y="20116"/>
                  </a:cubicBezTo>
                  <a:cubicBezTo>
                    <a:pt x="4212" y="20190"/>
                    <a:pt x="4302" y="20116"/>
                    <a:pt x="4302" y="20116"/>
                  </a:cubicBezTo>
                  <a:cubicBezTo>
                    <a:pt x="4392" y="20116"/>
                    <a:pt x="4302" y="20190"/>
                    <a:pt x="4302" y="20190"/>
                  </a:cubicBezTo>
                  <a:cubicBezTo>
                    <a:pt x="4392" y="20190"/>
                    <a:pt x="4392" y="20041"/>
                    <a:pt x="4392" y="20041"/>
                  </a:cubicBezTo>
                  <a:cubicBezTo>
                    <a:pt x="4392" y="20041"/>
                    <a:pt x="4392" y="20116"/>
                    <a:pt x="4392" y="20116"/>
                  </a:cubicBezTo>
                  <a:cubicBezTo>
                    <a:pt x="4392" y="20116"/>
                    <a:pt x="4392" y="20041"/>
                    <a:pt x="4392" y="20041"/>
                  </a:cubicBezTo>
                  <a:cubicBezTo>
                    <a:pt x="4392" y="20041"/>
                    <a:pt x="4392" y="20041"/>
                    <a:pt x="4481" y="20116"/>
                  </a:cubicBezTo>
                  <a:cubicBezTo>
                    <a:pt x="4392" y="20041"/>
                    <a:pt x="4392" y="20041"/>
                    <a:pt x="4392" y="19967"/>
                  </a:cubicBezTo>
                  <a:cubicBezTo>
                    <a:pt x="4392" y="19967"/>
                    <a:pt x="4481" y="19967"/>
                    <a:pt x="4481" y="19967"/>
                  </a:cubicBezTo>
                  <a:cubicBezTo>
                    <a:pt x="4481" y="19967"/>
                    <a:pt x="4481" y="19893"/>
                    <a:pt x="4481" y="19893"/>
                  </a:cubicBezTo>
                  <a:cubicBezTo>
                    <a:pt x="4481" y="19893"/>
                    <a:pt x="4481" y="19819"/>
                    <a:pt x="4481" y="19819"/>
                  </a:cubicBezTo>
                  <a:cubicBezTo>
                    <a:pt x="4481" y="19819"/>
                    <a:pt x="4571" y="19819"/>
                    <a:pt x="4571" y="19819"/>
                  </a:cubicBezTo>
                  <a:cubicBezTo>
                    <a:pt x="4571" y="19819"/>
                    <a:pt x="4571" y="19745"/>
                    <a:pt x="4571" y="19745"/>
                  </a:cubicBezTo>
                  <a:cubicBezTo>
                    <a:pt x="4571" y="19745"/>
                    <a:pt x="4571" y="19745"/>
                    <a:pt x="4571" y="19670"/>
                  </a:cubicBezTo>
                  <a:cubicBezTo>
                    <a:pt x="4571" y="19596"/>
                    <a:pt x="4571" y="19596"/>
                    <a:pt x="4571" y="19596"/>
                  </a:cubicBezTo>
                  <a:cubicBezTo>
                    <a:pt x="4571" y="19596"/>
                    <a:pt x="4481" y="19522"/>
                    <a:pt x="4481" y="19522"/>
                  </a:cubicBezTo>
                  <a:cubicBezTo>
                    <a:pt x="4392" y="19522"/>
                    <a:pt x="4392" y="19448"/>
                    <a:pt x="4392" y="19448"/>
                  </a:cubicBezTo>
                  <a:cubicBezTo>
                    <a:pt x="4392" y="19448"/>
                    <a:pt x="4481" y="19448"/>
                    <a:pt x="4481" y="19448"/>
                  </a:cubicBezTo>
                  <a:cubicBezTo>
                    <a:pt x="4481" y="19448"/>
                    <a:pt x="4481" y="19373"/>
                    <a:pt x="4481" y="19373"/>
                  </a:cubicBezTo>
                  <a:cubicBezTo>
                    <a:pt x="4481" y="19299"/>
                    <a:pt x="4481" y="19299"/>
                    <a:pt x="4392" y="19225"/>
                  </a:cubicBezTo>
                  <a:cubicBezTo>
                    <a:pt x="4302" y="19151"/>
                    <a:pt x="4392" y="19151"/>
                    <a:pt x="4481" y="19225"/>
                  </a:cubicBezTo>
                  <a:cubicBezTo>
                    <a:pt x="4571" y="19225"/>
                    <a:pt x="4481" y="19299"/>
                    <a:pt x="4571" y="19373"/>
                  </a:cubicBezTo>
                  <a:cubicBezTo>
                    <a:pt x="4571" y="19448"/>
                    <a:pt x="4571" y="19448"/>
                    <a:pt x="4571" y="19448"/>
                  </a:cubicBezTo>
                  <a:cubicBezTo>
                    <a:pt x="4571" y="19522"/>
                    <a:pt x="4661" y="19448"/>
                    <a:pt x="4661" y="19373"/>
                  </a:cubicBezTo>
                  <a:cubicBezTo>
                    <a:pt x="4750" y="19299"/>
                    <a:pt x="4661" y="19299"/>
                    <a:pt x="4571" y="19225"/>
                  </a:cubicBezTo>
                  <a:cubicBezTo>
                    <a:pt x="4571" y="19151"/>
                    <a:pt x="4571" y="19151"/>
                    <a:pt x="4571" y="19077"/>
                  </a:cubicBezTo>
                  <a:cubicBezTo>
                    <a:pt x="4571" y="19077"/>
                    <a:pt x="4571" y="19002"/>
                    <a:pt x="4571" y="19002"/>
                  </a:cubicBezTo>
                  <a:cubicBezTo>
                    <a:pt x="4571" y="18928"/>
                    <a:pt x="4750" y="19002"/>
                    <a:pt x="4750" y="18928"/>
                  </a:cubicBezTo>
                  <a:cubicBezTo>
                    <a:pt x="4840" y="19002"/>
                    <a:pt x="4840" y="19077"/>
                    <a:pt x="4750" y="19151"/>
                  </a:cubicBezTo>
                  <a:cubicBezTo>
                    <a:pt x="4750" y="19151"/>
                    <a:pt x="4750" y="19077"/>
                    <a:pt x="4750" y="19002"/>
                  </a:cubicBezTo>
                  <a:cubicBezTo>
                    <a:pt x="4661" y="19077"/>
                    <a:pt x="4661" y="19225"/>
                    <a:pt x="4661" y="19225"/>
                  </a:cubicBezTo>
                  <a:cubicBezTo>
                    <a:pt x="4661" y="19225"/>
                    <a:pt x="4661" y="19225"/>
                    <a:pt x="4661" y="19225"/>
                  </a:cubicBezTo>
                  <a:cubicBezTo>
                    <a:pt x="4750" y="19299"/>
                    <a:pt x="4750" y="19448"/>
                    <a:pt x="4750" y="19522"/>
                  </a:cubicBezTo>
                  <a:cubicBezTo>
                    <a:pt x="4750" y="19522"/>
                    <a:pt x="4750" y="19596"/>
                    <a:pt x="4750" y="19596"/>
                  </a:cubicBezTo>
                  <a:cubicBezTo>
                    <a:pt x="4750" y="19596"/>
                    <a:pt x="4750" y="19522"/>
                    <a:pt x="4750" y="19522"/>
                  </a:cubicBezTo>
                  <a:cubicBezTo>
                    <a:pt x="4750" y="19522"/>
                    <a:pt x="4661" y="19596"/>
                    <a:pt x="4661" y="19596"/>
                  </a:cubicBezTo>
                  <a:cubicBezTo>
                    <a:pt x="4661" y="19596"/>
                    <a:pt x="4750" y="19596"/>
                    <a:pt x="4750" y="19670"/>
                  </a:cubicBezTo>
                  <a:cubicBezTo>
                    <a:pt x="4750" y="19670"/>
                    <a:pt x="4750" y="19819"/>
                    <a:pt x="4750" y="19745"/>
                  </a:cubicBezTo>
                  <a:cubicBezTo>
                    <a:pt x="4840" y="19745"/>
                    <a:pt x="4840" y="19819"/>
                    <a:pt x="4840" y="19893"/>
                  </a:cubicBezTo>
                  <a:cubicBezTo>
                    <a:pt x="4840" y="19893"/>
                    <a:pt x="4840" y="19819"/>
                    <a:pt x="4840" y="19819"/>
                  </a:cubicBezTo>
                  <a:cubicBezTo>
                    <a:pt x="4840" y="19893"/>
                    <a:pt x="4840" y="19893"/>
                    <a:pt x="4840" y="19967"/>
                  </a:cubicBezTo>
                  <a:cubicBezTo>
                    <a:pt x="4929" y="19967"/>
                    <a:pt x="4840" y="19967"/>
                    <a:pt x="4929" y="19893"/>
                  </a:cubicBezTo>
                  <a:cubicBezTo>
                    <a:pt x="4929" y="19967"/>
                    <a:pt x="5019" y="20041"/>
                    <a:pt x="4929" y="19967"/>
                  </a:cubicBezTo>
                  <a:cubicBezTo>
                    <a:pt x="5019" y="19967"/>
                    <a:pt x="5019" y="19967"/>
                    <a:pt x="5019" y="19967"/>
                  </a:cubicBezTo>
                  <a:cubicBezTo>
                    <a:pt x="5109" y="20041"/>
                    <a:pt x="5109" y="19967"/>
                    <a:pt x="5109" y="19967"/>
                  </a:cubicBezTo>
                  <a:cubicBezTo>
                    <a:pt x="5109" y="20041"/>
                    <a:pt x="5198" y="19967"/>
                    <a:pt x="5109" y="19967"/>
                  </a:cubicBezTo>
                  <a:cubicBezTo>
                    <a:pt x="5109" y="19893"/>
                    <a:pt x="5109" y="19893"/>
                    <a:pt x="5198" y="19893"/>
                  </a:cubicBezTo>
                  <a:cubicBezTo>
                    <a:pt x="5198" y="19967"/>
                    <a:pt x="5198" y="19967"/>
                    <a:pt x="5198" y="19967"/>
                  </a:cubicBezTo>
                  <a:cubicBezTo>
                    <a:pt x="5109" y="20041"/>
                    <a:pt x="5288" y="20041"/>
                    <a:pt x="5288" y="20041"/>
                  </a:cubicBezTo>
                  <a:cubicBezTo>
                    <a:pt x="5378" y="20041"/>
                    <a:pt x="5378" y="20190"/>
                    <a:pt x="5378" y="20264"/>
                  </a:cubicBezTo>
                  <a:cubicBezTo>
                    <a:pt x="5378" y="20338"/>
                    <a:pt x="5378" y="20338"/>
                    <a:pt x="5467" y="20338"/>
                  </a:cubicBezTo>
                  <a:cubicBezTo>
                    <a:pt x="5467" y="20338"/>
                    <a:pt x="5557" y="20338"/>
                    <a:pt x="5557" y="20264"/>
                  </a:cubicBezTo>
                  <a:cubicBezTo>
                    <a:pt x="5646" y="20190"/>
                    <a:pt x="5646" y="20041"/>
                    <a:pt x="5646" y="19967"/>
                  </a:cubicBezTo>
                  <a:cubicBezTo>
                    <a:pt x="5736" y="19745"/>
                    <a:pt x="5646" y="19596"/>
                    <a:pt x="5557" y="19448"/>
                  </a:cubicBezTo>
                  <a:cubicBezTo>
                    <a:pt x="5557" y="19299"/>
                    <a:pt x="5646" y="19373"/>
                    <a:pt x="5736" y="19299"/>
                  </a:cubicBezTo>
                  <a:cubicBezTo>
                    <a:pt x="5736" y="19225"/>
                    <a:pt x="5736" y="19225"/>
                    <a:pt x="5736" y="19151"/>
                  </a:cubicBezTo>
                  <a:cubicBezTo>
                    <a:pt x="5736" y="19077"/>
                    <a:pt x="5736" y="19077"/>
                    <a:pt x="5736" y="19077"/>
                  </a:cubicBezTo>
                  <a:cubicBezTo>
                    <a:pt x="5736" y="18928"/>
                    <a:pt x="5826" y="19002"/>
                    <a:pt x="5915" y="18928"/>
                  </a:cubicBezTo>
                  <a:cubicBezTo>
                    <a:pt x="6005" y="18928"/>
                    <a:pt x="6095" y="18854"/>
                    <a:pt x="6184" y="18780"/>
                  </a:cubicBezTo>
                  <a:cubicBezTo>
                    <a:pt x="6184" y="18705"/>
                    <a:pt x="6274" y="18705"/>
                    <a:pt x="6274" y="18557"/>
                  </a:cubicBezTo>
                  <a:cubicBezTo>
                    <a:pt x="6274" y="18557"/>
                    <a:pt x="6274" y="18483"/>
                    <a:pt x="6274" y="18408"/>
                  </a:cubicBezTo>
                  <a:cubicBezTo>
                    <a:pt x="6274" y="18408"/>
                    <a:pt x="6274" y="18334"/>
                    <a:pt x="6274" y="18334"/>
                  </a:cubicBezTo>
                  <a:cubicBezTo>
                    <a:pt x="6363" y="18112"/>
                    <a:pt x="6274" y="17963"/>
                    <a:pt x="6184" y="17815"/>
                  </a:cubicBezTo>
                  <a:cubicBezTo>
                    <a:pt x="6184" y="17740"/>
                    <a:pt x="6095" y="17592"/>
                    <a:pt x="6095" y="17518"/>
                  </a:cubicBezTo>
                  <a:cubicBezTo>
                    <a:pt x="6095" y="17444"/>
                    <a:pt x="6095" y="17444"/>
                    <a:pt x="6184" y="17369"/>
                  </a:cubicBezTo>
                  <a:cubicBezTo>
                    <a:pt x="6184" y="17369"/>
                    <a:pt x="6274" y="17369"/>
                    <a:pt x="6274" y="17369"/>
                  </a:cubicBezTo>
                  <a:cubicBezTo>
                    <a:pt x="6363" y="17369"/>
                    <a:pt x="6363" y="17369"/>
                    <a:pt x="6453" y="17369"/>
                  </a:cubicBezTo>
                  <a:cubicBezTo>
                    <a:pt x="6453" y="17295"/>
                    <a:pt x="6543" y="17147"/>
                    <a:pt x="6543" y="17072"/>
                  </a:cubicBezTo>
                  <a:cubicBezTo>
                    <a:pt x="6543" y="16998"/>
                    <a:pt x="6632" y="16924"/>
                    <a:pt x="6543" y="16850"/>
                  </a:cubicBezTo>
                  <a:cubicBezTo>
                    <a:pt x="6453" y="16775"/>
                    <a:pt x="6363" y="16701"/>
                    <a:pt x="6363" y="16627"/>
                  </a:cubicBezTo>
                  <a:cubicBezTo>
                    <a:pt x="6274" y="16627"/>
                    <a:pt x="6184" y="16627"/>
                    <a:pt x="6184" y="16627"/>
                  </a:cubicBezTo>
                  <a:cubicBezTo>
                    <a:pt x="6184" y="16553"/>
                    <a:pt x="6095" y="16553"/>
                    <a:pt x="6095" y="16479"/>
                  </a:cubicBezTo>
                  <a:cubicBezTo>
                    <a:pt x="6005" y="16404"/>
                    <a:pt x="6005" y="16404"/>
                    <a:pt x="6005" y="16330"/>
                  </a:cubicBezTo>
                  <a:cubicBezTo>
                    <a:pt x="6005" y="16107"/>
                    <a:pt x="6095" y="15885"/>
                    <a:pt x="6095" y="15662"/>
                  </a:cubicBezTo>
                  <a:cubicBezTo>
                    <a:pt x="6095" y="15514"/>
                    <a:pt x="6005" y="15291"/>
                    <a:pt x="5915" y="15142"/>
                  </a:cubicBezTo>
                  <a:cubicBezTo>
                    <a:pt x="5915" y="15068"/>
                    <a:pt x="5915" y="14994"/>
                    <a:pt x="6005" y="14920"/>
                  </a:cubicBezTo>
                  <a:cubicBezTo>
                    <a:pt x="6005" y="14846"/>
                    <a:pt x="5915" y="14771"/>
                    <a:pt x="5915" y="14697"/>
                  </a:cubicBezTo>
                  <a:cubicBezTo>
                    <a:pt x="5915" y="14623"/>
                    <a:pt x="6005" y="14549"/>
                    <a:pt x="6005" y="14474"/>
                  </a:cubicBezTo>
                  <a:cubicBezTo>
                    <a:pt x="6005" y="14400"/>
                    <a:pt x="5915" y="14252"/>
                    <a:pt x="5915" y="14178"/>
                  </a:cubicBezTo>
                  <a:cubicBezTo>
                    <a:pt x="5826" y="14103"/>
                    <a:pt x="5826" y="14103"/>
                    <a:pt x="5915" y="14029"/>
                  </a:cubicBezTo>
                  <a:cubicBezTo>
                    <a:pt x="5915" y="13881"/>
                    <a:pt x="6005" y="13806"/>
                    <a:pt x="6005" y="13732"/>
                  </a:cubicBezTo>
                  <a:cubicBezTo>
                    <a:pt x="6005" y="13658"/>
                    <a:pt x="6005" y="13658"/>
                    <a:pt x="6005" y="13584"/>
                  </a:cubicBezTo>
                  <a:cubicBezTo>
                    <a:pt x="6095" y="13435"/>
                    <a:pt x="6184" y="13361"/>
                    <a:pt x="6274" y="13287"/>
                  </a:cubicBezTo>
                  <a:cubicBezTo>
                    <a:pt x="6363" y="13213"/>
                    <a:pt x="6363" y="13064"/>
                    <a:pt x="6453" y="12990"/>
                  </a:cubicBezTo>
                  <a:cubicBezTo>
                    <a:pt x="6543" y="12990"/>
                    <a:pt x="6632" y="12916"/>
                    <a:pt x="6722" y="12916"/>
                  </a:cubicBezTo>
                  <a:cubicBezTo>
                    <a:pt x="6812" y="12841"/>
                    <a:pt x="6812" y="12841"/>
                    <a:pt x="6901" y="12841"/>
                  </a:cubicBezTo>
                  <a:cubicBezTo>
                    <a:pt x="7080" y="12916"/>
                    <a:pt x="7260" y="12916"/>
                    <a:pt x="7349" y="12916"/>
                  </a:cubicBezTo>
                  <a:cubicBezTo>
                    <a:pt x="7529" y="12990"/>
                    <a:pt x="7439" y="12916"/>
                    <a:pt x="7529" y="12841"/>
                  </a:cubicBezTo>
                  <a:cubicBezTo>
                    <a:pt x="7529" y="12767"/>
                    <a:pt x="7618" y="12693"/>
                    <a:pt x="7618" y="12619"/>
                  </a:cubicBezTo>
                  <a:cubicBezTo>
                    <a:pt x="7618" y="12545"/>
                    <a:pt x="7618" y="12396"/>
                    <a:pt x="7618" y="12248"/>
                  </a:cubicBezTo>
                  <a:cubicBezTo>
                    <a:pt x="7529" y="12248"/>
                    <a:pt x="7439" y="12248"/>
                    <a:pt x="7439" y="12173"/>
                  </a:cubicBezTo>
                  <a:cubicBezTo>
                    <a:pt x="7349" y="12173"/>
                    <a:pt x="7170" y="12099"/>
                    <a:pt x="7170" y="12025"/>
                  </a:cubicBezTo>
                  <a:cubicBezTo>
                    <a:pt x="7170" y="12025"/>
                    <a:pt x="7349" y="11877"/>
                    <a:pt x="7349" y="11802"/>
                  </a:cubicBezTo>
                  <a:cubicBezTo>
                    <a:pt x="7439" y="11580"/>
                    <a:pt x="7618" y="11357"/>
                    <a:pt x="7708" y="11134"/>
                  </a:cubicBezTo>
                  <a:cubicBezTo>
                    <a:pt x="7798" y="11060"/>
                    <a:pt x="7798" y="11060"/>
                    <a:pt x="7798" y="10986"/>
                  </a:cubicBezTo>
                  <a:cubicBezTo>
                    <a:pt x="7887" y="10912"/>
                    <a:pt x="7887" y="10912"/>
                    <a:pt x="7887" y="10912"/>
                  </a:cubicBezTo>
                  <a:cubicBezTo>
                    <a:pt x="7977" y="10689"/>
                    <a:pt x="7887" y="10466"/>
                    <a:pt x="7887" y="10244"/>
                  </a:cubicBezTo>
                  <a:cubicBezTo>
                    <a:pt x="7887" y="10021"/>
                    <a:pt x="7887" y="9798"/>
                    <a:pt x="7977" y="9575"/>
                  </a:cubicBezTo>
                  <a:cubicBezTo>
                    <a:pt x="7977" y="9501"/>
                    <a:pt x="7977" y="9501"/>
                    <a:pt x="8066" y="9501"/>
                  </a:cubicBezTo>
                  <a:cubicBezTo>
                    <a:pt x="8156" y="9501"/>
                    <a:pt x="8246" y="9501"/>
                    <a:pt x="8335" y="9501"/>
                  </a:cubicBezTo>
                  <a:cubicBezTo>
                    <a:pt x="8425" y="9427"/>
                    <a:pt x="8604" y="9353"/>
                    <a:pt x="8694" y="9279"/>
                  </a:cubicBezTo>
                  <a:cubicBezTo>
                    <a:pt x="8783" y="9279"/>
                    <a:pt x="8694" y="9204"/>
                    <a:pt x="8694" y="9130"/>
                  </a:cubicBezTo>
                  <a:cubicBezTo>
                    <a:pt x="8694" y="9056"/>
                    <a:pt x="8694" y="8982"/>
                    <a:pt x="8694" y="8907"/>
                  </a:cubicBezTo>
                  <a:cubicBezTo>
                    <a:pt x="8694" y="8833"/>
                    <a:pt x="8783" y="8759"/>
                    <a:pt x="8873" y="8685"/>
                  </a:cubicBezTo>
                  <a:cubicBezTo>
                    <a:pt x="9052" y="8462"/>
                    <a:pt x="9232" y="8314"/>
                    <a:pt x="9411" y="8091"/>
                  </a:cubicBezTo>
                  <a:cubicBezTo>
                    <a:pt x="9411" y="8017"/>
                    <a:pt x="9500" y="8017"/>
                    <a:pt x="9500" y="7942"/>
                  </a:cubicBezTo>
                  <a:cubicBezTo>
                    <a:pt x="9500" y="7868"/>
                    <a:pt x="9500" y="7720"/>
                    <a:pt x="9500" y="7646"/>
                  </a:cubicBezTo>
                  <a:cubicBezTo>
                    <a:pt x="9500" y="7497"/>
                    <a:pt x="9232" y="7349"/>
                    <a:pt x="9321" y="7200"/>
                  </a:cubicBezTo>
                  <a:cubicBezTo>
                    <a:pt x="9321" y="7200"/>
                    <a:pt x="9321" y="7126"/>
                    <a:pt x="9321" y="7126"/>
                  </a:cubicBezTo>
                  <a:cubicBezTo>
                    <a:pt x="9411" y="7052"/>
                    <a:pt x="9500" y="7126"/>
                    <a:pt x="9500" y="7052"/>
                  </a:cubicBezTo>
                  <a:cubicBezTo>
                    <a:pt x="9590" y="7052"/>
                    <a:pt x="9590" y="6903"/>
                    <a:pt x="9590" y="6829"/>
                  </a:cubicBezTo>
                  <a:cubicBezTo>
                    <a:pt x="9680" y="6681"/>
                    <a:pt x="9769" y="6458"/>
                    <a:pt x="9859" y="6384"/>
                  </a:cubicBezTo>
                  <a:cubicBezTo>
                    <a:pt x="9949" y="6310"/>
                    <a:pt x="10128" y="6235"/>
                    <a:pt x="10128" y="6161"/>
                  </a:cubicBezTo>
                  <a:cubicBezTo>
                    <a:pt x="10217" y="6087"/>
                    <a:pt x="10217" y="6013"/>
                    <a:pt x="10307" y="6087"/>
                  </a:cubicBezTo>
                  <a:cubicBezTo>
                    <a:pt x="10397" y="6087"/>
                    <a:pt x="10576" y="6235"/>
                    <a:pt x="10666" y="6235"/>
                  </a:cubicBezTo>
                  <a:cubicBezTo>
                    <a:pt x="10755" y="6310"/>
                    <a:pt x="10755" y="6235"/>
                    <a:pt x="10755" y="6161"/>
                  </a:cubicBezTo>
                  <a:cubicBezTo>
                    <a:pt x="10845" y="6087"/>
                    <a:pt x="10934" y="6013"/>
                    <a:pt x="10934" y="5864"/>
                  </a:cubicBezTo>
                  <a:cubicBezTo>
                    <a:pt x="10934" y="5790"/>
                    <a:pt x="10934" y="5716"/>
                    <a:pt x="10934" y="5716"/>
                  </a:cubicBezTo>
                  <a:cubicBezTo>
                    <a:pt x="10934" y="5567"/>
                    <a:pt x="10934" y="5419"/>
                    <a:pt x="10934" y="5345"/>
                  </a:cubicBezTo>
                  <a:cubicBezTo>
                    <a:pt x="10934" y="5196"/>
                    <a:pt x="10934" y="5196"/>
                    <a:pt x="11114" y="5196"/>
                  </a:cubicBezTo>
                  <a:cubicBezTo>
                    <a:pt x="11114" y="5196"/>
                    <a:pt x="11114" y="5196"/>
                    <a:pt x="11203" y="5196"/>
                  </a:cubicBezTo>
                  <a:cubicBezTo>
                    <a:pt x="11203" y="5196"/>
                    <a:pt x="11293" y="5270"/>
                    <a:pt x="11293" y="5270"/>
                  </a:cubicBezTo>
                  <a:cubicBezTo>
                    <a:pt x="11383" y="5345"/>
                    <a:pt x="11562" y="5270"/>
                    <a:pt x="11651" y="5270"/>
                  </a:cubicBezTo>
                  <a:cubicBezTo>
                    <a:pt x="11741" y="5270"/>
                    <a:pt x="11741" y="5345"/>
                    <a:pt x="11831" y="5345"/>
                  </a:cubicBezTo>
                  <a:cubicBezTo>
                    <a:pt x="12010" y="5419"/>
                    <a:pt x="12100" y="5493"/>
                    <a:pt x="12279" y="5567"/>
                  </a:cubicBezTo>
                  <a:cubicBezTo>
                    <a:pt x="12368" y="5567"/>
                    <a:pt x="12368" y="5567"/>
                    <a:pt x="12458" y="5567"/>
                  </a:cubicBezTo>
                  <a:cubicBezTo>
                    <a:pt x="12548" y="5567"/>
                    <a:pt x="12637" y="5419"/>
                    <a:pt x="12637" y="5345"/>
                  </a:cubicBezTo>
                  <a:cubicBezTo>
                    <a:pt x="12548" y="5270"/>
                    <a:pt x="12548" y="5270"/>
                    <a:pt x="12458" y="5196"/>
                  </a:cubicBezTo>
                  <a:cubicBezTo>
                    <a:pt x="12458" y="5196"/>
                    <a:pt x="12637" y="5048"/>
                    <a:pt x="12637" y="4973"/>
                  </a:cubicBezTo>
                  <a:cubicBezTo>
                    <a:pt x="12727" y="4973"/>
                    <a:pt x="12727" y="4825"/>
                    <a:pt x="12727" y="4751"/>
                  </a:cubicBezTo>
                  <a:cubicBezTo>
                    <a:pt x="12727" y="4751"/>
                    <a:pt x="12727" y="4602"/>
                    <a:pt x="12727" y="4528"/>
                  </a:cubicBezTo>
                  <a:cubicBezTo>
                    <a:pt x="12727" y="4454"/>
                    <a:pt x="12637" y="4380"/>
                    <a:pt x="12548" y="4305"/>
                  </a:cubicBezTo>
                  <a:cubicBezTo>
                    <a:pt x="12637" y="4305"/>
                    <a:pt x="12817" y="4305"/>
                    <a:pt x="12996" y="4305"/>
                  </a:cubicBezTo>
                  <a:cubicBezTo>
                    <a:pt x="13085" y="4231"/>
                    <a:pt x="12996" y="4157"/>
                    <a:pt x="13175" y="4157"/>
                  </a:cubicBezTo>
                  <a:cubicBezTo>
                    <a:pt x="13265" y="4231"/>
                    <a:pt x="13444" y="4380"/>
                    <a:pt x="13444" y="4231"/>
                  </a:cubicBezTo>
                  <a:cubicBezTo>
                    <a:pt x="13444" y="4083"/>
                    <a:pt x="13265" y="4008"/>
                    <a:pt x="13354" y="3934"/>
                  </a:cubicBezTo>
                  <a:cubicBezTo>
                    <a:pt x="13444" y="3786"/>
                    <a:pt x="13534" y="3786"/>
                    <a:pt x="13713" y="3786"/>
                  </a:cubicBezTo>
                  <a:cubicBezTo>
                    <a:pt x="13802" y="3860"/>
                    <a:pt x="13802" y="3860"/>
                    <a:pt x="13892" y="3934"/>
                  </a:cubicBezTo>
                  <a:cubicBezTo>
                    <a:pt x="14071" y="4157"/>
                    <a:pt x="14161" y="4380"/>
                    <a:pt x="14340" y="4602"/>
                  </a:cubicBezTo>
                  <a:cubicBezTo>
                    <a:pt x="14430" y="4677"/>
                    <a:pt x="14430" y="4677"/>
                    <a:pt x="14430" y="4825"/>
                  </a:cubicBezTo>
                  <a:cubicBezTo>
                    <a:pt x="14430" y="4825"/>
                    <a:pt x="14430" y="4899"/>
                    <a:pt x="14520" y="4899"/>
                  </a:cubicBezTo>
                  <a:cubicBezTo>
                    <a:pt x="14520" y="4899"/>
                    <a:pt x="14520" y="4899"/>
                    <a:pt x="14609" y="4899"/>
                  </a:cubicBezTo>
                  <a:cubicBezTo>
                    <a:pt x="14609" y="4899"/>
                    <a:pt x="14609" y="4899"/>
                    <a:pt x="14609" y="4899"/>
                  </a:cubicBezTo>
                  <a:cubicBezTo>
                    <a:pt x="14699" y="4899"/>
                    <a:pt x="14788" y="4973"/>
                    <a:pt x="14788" y="4973"/>
                  </a:cubicBezTo>
                  <a:cubicBezTo>
                    <a:pt x="14878" y="4973"/>
                    <a:pt x="14968" y="4973"/>
                    <a:pt x="14968" y="4973"/>
                  </a:cubicBezTo>
                  <a:cubicBezTo>
                    <a:pt x="15147" y="5048"/>
                    <a:pt x="15057" y="5122"/>
                    <a:pt x="15237" y="5048"/>
                  </a:cubicBezTo>
                  <a:cubicBezTo>
                    <a:pt x="15237" y="4973"/>
                    <a:pt x="15326" y="4973"/>
                    <a:pt x="15326" y="4973"/>
                  </a:cubicBezTo>
                  <a:cubicBezTo>
                    <a:pt x="15416" y="4973"/>
                    <a:pt x="15505" y="4973"/>
                    <a:pt x="15505" y="4899"/>
                  </a:cubicBezTo>
                  <a:cubicBezTo>
                    <a:pt x="15595" y="4825"/>
                    <a:pt x="15595" y="4677"/>
                    <a:pt x="15685" y="4677"/>
                  </a:cubicBezTo>
                  <a:cubicBezTo>
                    <a:pt x="15864" y="4751"/>
                    <a:pt x="15864" y="4825"/>
                    <a:pt x="15954" y="4899"/>
                  </a:cubicBezTo>
                  <a:cubicBezTo>
                    <a:pt x="16133" y="4899"/>
                    <a:pt x="16222" y="4973"/>
                    <a:pt x="16312" y="5048"/>
                  </a:cubicBezTo>
                  <a:cubicBezTo>
                    <a:pt x="16402" y="5048"/>
                    <a:pt x="16402" y="5122"/>
                    <a:pt x="16491" y="5196"/>
                  </a:cubicBezTo>
                  <a:cubicBezTo>
                    <a:pt x="16581" y="5196"/>
                    <a:pt x="16491" y="5196"/>
                    <a:pt x="16581" y="5122"/>
                  </a:cubicBezTo>
                  <a:cubicBezTo>
                    <a:pt x="16581" y="5122"/>
                    <a:pt x="16581" y="5122"/>
                    <a:pt x="16671" y="5048"/>
                  </a:cubicBezTo>
                  <a:cubicBezTo>
                    <a:pt x="16671" y="5048"/>
                    <a:pt x="16671" y="5048"/>
                    <a:pt x="16760" y="4973"/>
                  </a:cubicBezTo>
                  <a:cubicBezTo>
                    <a:pt x="16760" y="4899"/>
                    <a:pt x="16760" y="4751"/>
                    <a:pt x="16760" y="4677"/>
                  </a:cubicBezTo>
                  <a:cubicBezTo>
                    <a:pt x="16850" y="4677"/>
                    <a:pt x="16939" y="4602"/>
                    <a:pt x="16939" y="4602"/>
                  </a:cubicBezTo>
                  <a:cubicBezTo>
                    <a:pt x="17029" y="4602"/>
                    <a:pt x="17119" y="4602"/>
                    <a:pt x="17119" y="4602"/>
                  </a:cubicBezTo>
                  <a:cubicBezTo>
                    <a:pt x="17119" y="4602"/>
                    <a:pt x="17298" y="4380"/>
                    <a:pt x="17298" y="4380"/>
                  </a:cubicBezTo>
                  <a:cubicBezTo>
                    <a:pt x="17298" y="4231"/>
                    <a:pt x="17208" y="4083"/>
                    <a:pt x="17208" y="4008"/>
                  </a:cubicBezTo>
                  <a:cubicBezTo>
                    <a:pt x="17208" y="3934"/>
                    <a:pt x="17298" y="3786"/>
                    <a:pt x="17298" y="3712"/>
                  </a:cubicBezTo>
                  <a:cubicBezTo>
                    <a:pt x="17298" y="3637"/>
                    <a:pt x="17298" y="3563"/>
                    <a:pt x="17298" y="3489"/>
                  </a:cubicBezTo>
                  <a:cubicBezTo>
                    <a:pt x="17298" y="3415"/>
                    <a:pt x="17298" y="3415"/>
                    <a:pt x="17388" y="3340"/>
                  </a:cubicBezTo>
                  <a:cubicBezTo>
                    <a:pt x="17388" y="3340"/>
                    <a:pt x="17388" y="3340"/>
                    <a:pt x="17388" y="3266"/>
                  </a:cubicBezTo>
                  <a:cubicBezTo>
                    <a:pt x="17477" y="3192"/>
                    <a:pt x="17388" y="3118"/>
                    <a:pt x="17477" y="3044"/>
                  </a:cubicBezTo>
                  <a:cubicBezTo>
                    <a:pt x="17477" y="2969"/>
                    <a:pt x="17567" y="2969"/>
                    <a:pt x="17567" y="2969"/>
                  </a:cubicBezTo>
                  <a:cubicBezTo>
                    <a:pt x="17656" y="2969"/>
                    <a:pt x="17656" y="2895"/>
                    <a:pt x="17656" y="2821"/>
                  </a:cubicBezTo>
                  <a:cubicBezTo>
                    <a:pt x="17746" y="2821"/>
                    <a:pt x="17746" y="2747"/>
                    <a:pt x="17836" y="2672"/>
                  </a:cubicBezTo>
                  <a:cubicBezTo>
                    <a:pt x="17836" y="2672"/>
                    <a:pt x="17836" y="2598"/>
                    <a:pt x="17836" y="2598"/>
                  </a:cubicBezTo>
                  <a:cubicBezTo>
                    <a:pt x="17925" y="2524"/>
                    <a:pt x="17925" y="2524"/>
                    <a:pt x="18015" y="2524"/>
                  </a:cubicBezTo>
                  <a:cubicBezTo>
                    <a:pt x="18015" y="2524"/>
                    <a:pt x="18105" y="2524"/>
                    <a:pt x="18194" y="2524"/>
                  </a:cubicBezTo>
                  <a:cubicBezTo>
                    <a:pt x="18284" y="2524"/>
                    <a:pt x="18284" y="2598"/>
                    <a:pt x="18373" y="2598"/>
                  </a:cubicBezTo>
                  <a:cubicBezTo>
                    <a:pt x="18463" y="2598"/>
                    <a:pt x="18553" y="2524"/>
                    <a:pt x="18553" y="2524"/>
                  </a:cubicBezTo>
                  <a:cubicBezTo>
                    <a:pt x="18553" y="2524"/>
                    <a:pt x="18553" y="2450"/>
                    <a:pt x="18553" y="2450"/>
                  </a:cubicBezTo>
                  <a:cubicBezTo>
                    <a:pt x="18553" y="2450"/>
                    <a:pt x="18642" y="2375"/>
                    <a:pt x="18642" y="2375"/>
                  </a:cubicBezTo>
                  <a:cubicBezTo>
                    <a:pt x="18642" y="2375"/>
                    <a:pt x="18642" y="2375"/>
                    <a:pt x="18732" y="2375"/>
                  </a:cubicBezTo>
                  <a:cubicBezTo>
                    <a:pt x="18732" y="2375"/>
                    <a:pt x="18732" y="2301"/>
                    <a:pt x="18732" y="2301"/>
                  </a:cubicBezTo>
                  <a:cubicBezTo>
                    <a:pt x="18822" y="2227"/>
                    <a:pt x="18822" y="2301"/>
                    <a:pt x="18911" y="2301"/>
                  </a:cubicBezTo>
                  <a:cubicBezTo>
                    <a:pt x="18911" y="2301"/>
                    <a:pt x="19001" y="2227"/>
                    <a:pt x="19001" y="2227"/>
                  </a:cubicBezTo>
                  <a:cubicBezTo>
                    <a:pt x="19001" y="2301"/>
                    <a:pt x="19090" y="2375"/>
                    <a:pt x="19090" y="2375"/>
                  </a:cubicBezTo>
                  <a:cubicBezTo>
                    <a:pt x="19180" y="2524"/>
                    <a:pt x="19180" y="2598"/>
                    <a:pt x="19359" y="2672"/>
                  </a:cubicBezTo>
                  <a:cubicBezTo>
                    <a:pt x="19449" y="2672"/>
                    <a:pt x="19359" y="2672"/>
                    <a:pt x="19449" y="2747"/>
                  </a:cubicBezTo>
                  <a:cubicBezTo>
                    <a:pt x="19449" y="2821"/>
                    <a:pt x="19449" y="2821"/>
                    <a:pt x="19449" y="2821"/>
                  </a:cubicBezTo>
                  <a:cubicBezTo>
                    <a:pt x="19628" y="2895"/>
                    <a:pt x="19807" y="2969"/>
                    <a:pt x="19897" y="3044"/>
                  </a:cubicBezTo>
                  <a:cubicBezTo>
                    <a:pt x="20076" y="3044"/>
                    <a:pt x="20076" y="3118"/>
                    <a:pt x="20076" y="3192"/>
                  </a:cubicBezTo>
                  <a:cubicBezTo>
                    <a:pt x="20166" y="3266"/>
                    <a:pt x="20256" y="3415"/>
                    <a:pt x="20166" y="3489"/>
                  </a:cubicBezTo>
                  <a:cubicBezTo>
                    <a:pt x="20166" y="3489"/>
                    <a:pt x="20076" y="3563"/>
                    <a:pt x="20076" y="3637"/>
                  </a:cubicBezTo>
                  <a:cubicBezTo>
                    <a:pt x="20076" y="3637"/>
                    <a:pt x="19987" y="3712"/>
                    <a:pt x="19897" y="3786"/>
                  </a:cubicBezTo>
                  <a:cubicBezTo>
                    <a:pt x="19807" y="3860"/>
                    <a:pt x="19807" y="3934"/>
                    <a:pt x="19807" y="4008"/>
                  </a:cubicBezTo>
                  <a:cubicBezTo>
                    <a:pt x="19807" y="4083"/>
                    <a:pt x="19807" y="4157"/>
                    <a:pt x="19807" y="4157"/>
                  </a:cubicBezTo>
                  <a:cubicBezTo>
                    <a:pt x="19807" y="4231"/>
                    <a:pt x="19807" y="4305"/>
                    <a:pt x="19897" y="4305"/>
                  </a:cubicBezTo>
                  <a:cubicBezTo>
                    <a:pt x="19897" y="4305"/>
                    <a:pt x="19987" y="4305"/>
                    <a:pt x="19987" y="4305"/>
                  </a:cubicBezTo>
                  <a:cubicBezTo>
                    <a:pt x="20076" y="4231"/>
                    <a:pt x="20076" y="4231"/>
                    <a:pt x="20076" y="4157"/>
                  </a:cubicBezTo>
                  <a:cubicBezTo>
                    <a:pt x="20166" y="4083"/>
                    <a:pt x="20166" y="3934"/>
                    <a:pt x="20256" y="3786"/>
                  </a:cubicBezTo>
                  <a:cubicBezTo>
                    <a:pt x="20256" y="3712"/>
                    <a:pt x="20345" y="3786"/>
                    <a:pt x="20435" y="3712"/>
                  </a:cubicBezTo>
                  <a:cubicBezTo>
                    <a:pt x="20524" y="3712"/>
                    <a:pt x="20524" y="3712"/>
                    <a:pt x="20614" y="3637"/>
                  </a:cubicBezTo>
                  <a:cubicBezTo>
                    <a:pt x="20614" y="3637"/>
                    <a:pt x="20704" y="3637"/>
                    <a:pt x="20704" y="3637"/>
                  </a:cubicBezTo>
                  <a:cubicBezTo>
                    <a:pt x="20793" y="3637"/>
                    <a:pt x="20793" y="3563"/>
                    <a:pt x="20883" y="3489"/>
                  </a:cubicBezTo>
                  <a:cubicBezTo>
                    <a:pt x="20883" y="3489"/>
                    <a:pt x="20883" y="3415"/>
                    <a:pt x="20883" y="3340"/>
                  </a:cubicBezTo>
                  <a:cubicBezTo>
                    <a:pt x="20883" y="3340"/>
                    <a:pt x="20973" y="3340"/>
                    <a:pt x="20883" y="3266"/>
                  </a:cubicBezTo>
                  <a:cubicBezTo>
                    <a:pt x="20883" y="3192"/>
                    <a:pt x="20973" y="3192"/>
                    <a:pt x="20883" y="3192"/>
                  </a:cubicBezTo>
                  <a:cubicBezTo>
                    <a:pt x="20883" y="3192"/>
                    <a:pt x="20883" y="3192"/>
                    <a:pt x="20883" y="3192"/>
                  </a:cubicBezTo>
                  <a:cubicBezTo>
                    <a:pt x="20883" y="3118"/>
                    <a:pt x="20883" y="3118"/>
                    <a:pt x="20883" y="3118"/>
                  </a:cubicBezTo>
                  <a:cubicBezTo>
                    <a:pt x="20973" y="3118"/>
                    <a:pt x="20973" y="3192"/>
                    <a:pt x="21062" y="3192"/>
                  </a:cubicBezTo>
                  <a:cubicBezTo>
                    <a:pt x="21152" y="3340"/>
                    <a:pt x="21152" y="3340"/>
                    <a:pt x="21331" y="3340"/>
                  </a:cubicBezTo>
                  <a:cubicBezTo>
                    <a:pt x="21421" y="3340"/>
                    <a:pt x="21421" y="3340"/>
                    <a:pt x="21510" y="3266"/>
                  </a:cubicBezTo>
                  <a:cubicBezTo>
                    <a:pt x="21510" y="3266"/>
                    <a:pt x="21510" y="3118"/>
                    <a:pt x="21510" y="3118"/>
                  </a:cubicBezTo>
                  <a:cubicBezTo>
                    <a:pt x="21510" y="2969"/>
                    <a:pt x="21421" y="2895"/>
                    <a:pt x="21421" y="2821"/>
                  </a:cubicBezTo>
                  <a:cubicBezTo>
                    <a:pt x="21421" y="2821"/>
                    <a:pt x="21331" y="2821"/>
                    <a:pt x="21331" y="2821"/>
                  </a:cubicBezTo>
                  <a:cubicBezTo>
                    <a:pt x="21331" y="2821"/>
                    <a:pt x="21331" y="2821"/>
                    <a:pt x="21331" y="2821"/>
                  </a:cubicBezTo>
                  <a:cubicBezTo>
                    <a:pt x="21331" y="2821"/>
                    <a:pt x="21331" y="2821"/>
                    <a:pt x="21241" y="2747"/>
                  </a:cubicBezTo>
                  <a:cubicBezTo>
                    <a:pt x="21241" y="2747"/>
                    <a:pt x="21152" y="2747"/>
                    <a:pt x="21152" y="2747"/>
                  </a:cubicBezTo>
                  <a:cubicBezTo>
                    <a:pt x="21062" y="2821"/>
                    <a:pt x="21152" y="3118"/>
                    <a:pt x="21062" y="3044"/>
                  </a:cubicBezTo>
                  <a:cubicBezTo>
                    <a:pt x="21152" y="3044"/>
                    <a:pt x="21062" y="2895"/>
                    <a:pt x="21062" y="2821"/>
                  </a:cubicBezTo>
                  <a:cubicBezTo>
                    <a:pt x="21062" y="2821"/>
                    <a:pt x="21062" y="2747"/>
                    <a:pt x="21062" y="2747"/>
                  </a:cubicBezTo>
                  <a:cubicBezTo>
                    <a:pt x="21062" y="2672"/>
                    <a:pt x="20973" y="2747"/>
                    <a:pt x="20973" y="2747"/>
                  </a:cubicBezTo>
                  <a:cubicBezTo>
                    <a:pt x="21062" y="2672"/>
                    <a:pt x="20973" y="2598"/>
                    <a:pt x="20883" y="2672"/>
                  </a:cubicBezTo>
                  <a:cubicBezTo>
                    <a:pt x="20883" y="2672"/>
                    <a:pt x="20883" y="2747"/>
                    <a:pt x="20883" y="2821"/>
                  </a:cubicBezTo>
                  <a:cubicBezTo>
                    <a:pt x="20883" y="2821"/>
                    <a:pt x="20973" y="2821"/>
                    <a:pt x="20883" y="2895"/>
                  </a:cubicBezTo>
                  <a:cubicBezTo>
                    <a:pt x="20883" y="2895"/>
                    <a:pt x="20883" y="2895"/>
                    <a:pt x="20883" y="2895"/>
                  </a:cubicBezTo>
                  <a:cubicBezTo>
                    <a:pt x="20793" y="2895"/>
                    <a:pt x="20883" y="2895"/>
                    <a:pt x="20883" y="2969"/>
                  </a:cubicBezTo>
                  <a:cubicBezTo>
                    <a:pt x="20883" y="3044"/>
                    <a:pt x="20883" y="3044"/>
                    <a:pt x="20883" y="2969"/>
                  </a:cubicBezTo>
                  <a:cubicBezTo>
                    <a:pt x="20793" y="2969"/>
                    <a:pt x="20883" y="2895"/>
                    <a:pt x="20793" y="2969"/>
                  </a:cubicBezTo>
                  <a:cubicBezTo>
                    <a:pt x="20793" y="2969"/>
                    <a:pt x="20704" y="2969"/>
                    <a:pt x="20704" y="3044"/>
                  </a:cubicBezTo>
                  <a:cubicBezTo>
                    <a:pt x="20704" y="2969"/>
                    <a:pt x="20793" y="2969"/>
                    <a:pt x="20793" y="2895"/>
                  </a:cubicBezTo>
                  <a:cubicBezTo>
                    <a:pt x="20793" y="2821"/>
                    <a:pt x="20704" y="2895"/>
                    <a:pt x="20704" y="2895"/>
                  </a:cubicBezTo>
                  <a:cubicBezTo>
                    <a:pt x="20614" y="2969"/>
                    <a:pt x="20524" y="2895"/>
                    <a:pt x="20524" y="2895"/>
                  </a:cubicBezTo>
                  <a:cubicBezTo>
                    <a:pt x="20435" y="2969"/>
                    <a:pt x="20345" y="3044"/>
                    <a:pt x="20345" y="3044"/>
                  </a:cubicBezTo>
                  <a:cubicBezTo>
                    <a:pt x="20345" y="3044"/>
                    <a:pt x="20345" y="3044"/>
                    <a:pt x="20345" y="2969"/>
                  </a:cubicBezTo>
                  <a:cubicBezTo>
                    <a:pt x="20345" y="2969"/>
                    <a:pt x="20345" y="2969"/>
                    <a:pt x="20345" y="2969"/>
                  </a:cubicBezTo>
                  <a:cubicBezTo>
                    <a:pt x="20435" y="2969"/>
                    <a:pt x="20435" y="2895"/>
                    <a:pt x="20524" y="2821"/>
                  </a:cubicBezTo>
                  <a:cubicBezTo>
                    <a:pt x="20524" y="2747"/>
                    <a:pt x="20524" y="2747"/>
                    <a:pt x="20524" y="2672"/>
                  </a:cubicBezTo>
                  <a:cubicBezTo>
                    <a:pt x="20524" y="2598"/>
                    <a:pt x="20524" y="2598"/>
                    <a:pt x="20524" y="2598"/>
                  </a:cubicBezTo>
                  <a:cubicBezTo>
                    <a:pt x="20524" y="2524"/>
                    <a:pt x="20524" y="2598"/>
                    <a:pt x="20524" y="2598"/>
                  </a:cubicBezTo>
                  <a:cubicBezTo>
                    <a:pt x="20524" y="2598"/>
                    <a:pt x="20435" y="2598"/>
                    <a:pt x="20435" y="2598"/>
                  </a:cubicBezTo>
                  <a:cubicBezTo>
                    <a:pt x="20435" y="2598"/>
                    <a:pt x="20345" y="2598"/>
                    <a:pt x="20345" y="2598"/>
                  </a:cubicBezTo>
                  <a:cubicBezTo>
                    <a:pt x="20345" y="2598"/>
                    <a:pt x="20345" y="2672"/>
                    <a:pt x="20256" y="2672"/>
                  </a:cubicBezTo>
                  <a:cubicBezTo>
                    <a:pt x="20256" y="2672"/>
                    <a:pt x="20256" y="2598"/>
                    <a:pt x="20345" y="2598"/>
                  </a:cubicBezTo>
                  <a:cubicBezTo>
                    <a:pt x="20345" y="2524"/>
                    <a:pt x="20435" y="2524"/>
                    <a:pt x="20524" y="2450"/>
                  </a:cubicBezTo>
                  <a:cubicBezTo>
                    <a:pt x="20435" y="2450"/>
                    <a:pt x="20345" y="2375"/>
                    <a:pt x="20256" y="2375"/>
                  </a:cubicBezTo>
                  <a:cubicBezTo>
                    <a:pt x="20166" y="2375"/>
                    <a:pt x="20076" y="2375"/>
                    <a:pt x="19987" y="2375"/>
                  </a:cubicBezTo>
                  <a:cubicBezTo>
                    <a:pt x="20076" y="2375"/>
                    <a:pt x="20076" y="2301"/>
                    <a:pt x="19987" y="2301"/>
                  </a:cubicBezTo>
                  <a:cubicBezTo>
                    <a:pt x="19987" y="2301"/>
                    <a:pt x="19987" y="2301"/>
                    <a:pt x="20076" y="2301"/>
                  </a:cubicBezTo>
                  <a:cubicBezTo>
                    <a:pt x="19897" y="2301"/>
                    <a:pt x="19807" y="2227"/>
                    <a:pt x="19718" y="2227"/>
                  </a:cubicBezTo>
                  <a:cubicBezTo>
                    <a:pt x="19718" y="2227"/>
                    <a:pt x="19718" y="2227"/>
                    <a:pt x="19807" y="2227"/>
                  </a:cubicBezTo>
                  <a:cubicBezTo>
                    <a:pt x="19718" y="2153"/>
                    <a:pt x="19718" y="2227"/>
                    <a:pt x="19628" y="2227"/>
                  </a:cubicBezTo>
                  <a:cubicBezTo>
                    <a:pt x="19539" y="2153"/>
                    <a:pt x="19718" y="2079"/>
                    <a:pt x="19718" y="2079"/>
                  </a:cubicBezTo>
                  <a:cubicBezTo>
                    <a:pt x="19628" y="2079"/>
                    <a:pt x="19628" y="2079"/>
                    <a:pt x="19628" y="2079"/>
                  </a:cubicBezTo>
                  <a:cubicBezTo>
                    <a:pt x="19628" y="2004"/>
                    <a:pt x="20076" y="2153"/>
                    <a:pt x="20076" y="2153"/>
                  </a:cubicBezTo>
                  <a:cubicBezTo>
                    <a:pt x="20345" y="2227"/>
                    <a:pt x="20614" y="2227"/>
                    <a:pt x="20883" y="2227"/>
                  </a:cubicBezTo>
                  <a:cubicBezTo>
                    <a:pt x="20793" y="2227"/>
                    <a:pt x="20973" y="2153"/>
                    <a:pt x="21062" y="2153"/>
                  </a:cubicBezTo>
                  <a:cubicBezTo>
                    <a:pt x="21062" y="2153"/>
                    <a:pt x="21062" y="2153"/>
                    <a:pt x="21062" y="2079"/>
                  </a:cubicBezTo>
                  <a:cubicBezTo>
                    <a:pt x="21062" y="2079"/>
                    <a:pt x="21062" y="2079"/>
                    <a:pt x="21062" y="2079"/>
                  </a:cubicBezTo>
                  <a:cubicBezTo>
                    <a:pt x="21062" y="2004"/>
                    <a:pt x="21062" y="2004"/>
                    <a:pt x="21152" y="2004"/>
                  </a:cubicBezTo>
                  <a:cubicBezTo>
                    <a:pt x="21152" y="2004"/>
                    <a:pt x="21152" y="1930"/>
                    <a:pt x="21152" y="1930"/>
                  </a:cubicBezTo>
                  <a:cubicBezTo>
                    <a:pt x="21241" y="1856"/>
                    <a:pt x="21331" y="1856"/>
                    <a:pt x="21331" y="1856"/>
                  </a:cubicBezTo>
                  <a:cubicBezTo>
                    <a:pt x="21421" y="1856"/>
                    <a:pt x="21421" y="1856"/>
                    <a:pt x="21510" y="1856"/>
                  </a:cubicBezTo>
                  <a:cubicBezTo>
                    <a:pt x="21600" y="1856"/>
                    <a:pt x="21600" y="1856"/>
                    <a:pt x="21600" y="1856"/>
                  </a:cubicBezTo>
                  <a:cubicBezTo>
                    <a:pt x="21600" y="1782"/>
                    <a:pt x="21600" y="1782"/>
                    <a:pt x="21600" y="1782"/>
                  </a:cubicBezTo>
                  <a:close/>
                  <a:moveTo>
                    <a:pt x="16850" y="297"/>
                  </a:moveTo>
                  <a:cubicBezTo>
                    <a:pt x="16850" y="371"/>
                    <a:pt x="16939" y="297"/>
                    <a:pt x="16939" y="297"/>
                  </a:cubicBezTo>
                  <a:cubicBezTo>
                    <a:pt x="17029" y="297"/>
                    <a:pt x="17029" y="297"/>
                    <a:pt x="17029" y="297"/>
                  </a:cubicBezTo>
                  <a:cubicBezTo>
                    <a:pt x="17029" y="371"/>
                    <a:pt x="17029" y="371"/>
                    <a:pt x="16939" y="371"/>
                  </a:cubicBezTo>
                  <a:cubicBezTo>
                    <a:pt x="16939" y="446"/>
                    <a:pt x="17029" y="520"/>
                    <a:pt x="17029" y="520"/>
                  </a:cubicBezTo>
                  <a:cubicBezTo>
                    <a:pt x="17119" y="520"/>
                    <a:pt x="17208" y="446"/>
                    <a:pt x="17208" y="446"/>
                  </a:cubicBezTo>
                  <a:cubicBezTo>
                    <a:pt x="17208" y="446"/>
                    <a:pt x="17208" y="446"/>
                    <a:pt x="17208" y="371"/>
                  </a:cubicBezTo>
                  <a:cubicBezTo>
                    <a:pt x="17208" y="371"/>
                    <a:pt x="17298" y="446"/>
                    <a:pt x="17298" y="446"/>
                  </a:cubicBezTo>
                  <a:cubicBezTo>
                    <a:pt x="17388" y="446"/>
                    <a:pt x="17388" y="371"/>
                    <a:pt x="17388" y="371"/>
                  </a:cubicBezTo>
                  <a:cubicBezTo>
                    <a:pt x="17477" y="371"/>
                    <a:pt x="17477" y="371"/>
                    <a:pt x="17477" y="371"/>
                  </a:cubicBezTo>
                  <a:cubicBezTo>
                    <a:pt x="17477" y="371"/>
                    <a:pt x="17477" y="371"/>
                    <a:pt x="17567" y="371"/>
                  </a:cubicBezTo>
                  <a:cubicBezTo>
                    <a:pt x="17567" y="371"/>
                    <a:pt x="17656" y="223"/>
                    <a:pt x="17567" y="223"/>
                  </a:cubicBezTo>
                  <a:cubicBezTo>
                    <a:pt x="17567" y="223"/>
                    <a:pt x="17477" y="446"/>
                    <a:pt x="17388" y="297"/>
                  </a:cubicBezTo>
                  <a:cubicBezTo>
                    <a:pt x="17477" y="297"/>
                    <a:pt x="17388" y="223"/>
                    <a:pt x="17388" y="223"/>
                  </a:cubicBezTo>
                  <a:cubicBezTo>
                    <a:pt x="17388" y="223"/>
                    <a:pt x="17477" y="149"/>
                    <a:pt x="17477" y="74"/>
                  </a:cubicBezTo>
                  <a:cubicBezTo>
                    <a:pt x="17388" y="149"/>
                    <a:pt x="17388" y="149"/>
                    <a:pt x="17298" y="149"/>
                  </a:cubicBezTo>
                  <a:cubicBezTo>
                    <a:pt x="17298" y="149"/>
                    <a:pt x="17298" y="149"/>
                    <a:pt x="17298" y="74"/>
                  </a:cubicBezTo>
                  <a:cubicBezTo>
                    <a:pt x="17298" y="149"/>
                    <a:pt x="17298" y="149"/>
                    <a:pt x="17298" y="149"/>
                  </a:cubicBezTo>
                  <a:cubicBezTo>
                    <a:pt x="17208" y="149"/>
                    <a:pt x="17298" y="74"/>
                    <a:pt x="17298" y="0"/>
                  </a:cubicBezTo>
                  <a:cubicBezTo>
                    <a:pt x="17208" y="0"/>
                    <a:pt x="17208" y="0"/>
                    <a:pt x="17208" y="74"/>
                  </a:cubicBezTo>
                  <a:cubicBezTo>
                    <a:pt x="17208" y="-74"/>
                    <a:pt x="17119" y="74"/>
                    <a:pt x="17119" y="0"/>
                  </a:cubicBezTo>
                  <a:cubicBezTo>
                    <a:pt x="17029" y="74"/>
                    <a:pt x="17119" y="74"/>
                    <a:pt x="17119" y="149"/>
                  </a:cubicBezTo>
                  <a:cubicBezTo>
                    <a:pt x="17208" y="149"/>
                    <a:pt x="17208" y="149"/>
                    <a:pt x="17208" y="223"/>
                  </a:cubicBezTo>
                  <a:cubicBezTo>
                    <a:pt x="17208" y="223"/>
                    <a:pt x="17029" y="149"/>
                    <a:pt x="17029" y="149"/>
                  </a:cubicBezTo>
                  <a:cubicBezTo>
                    <a:pt x="16939" y="149"/>
                    <a:pt x="17029" y="149"/>
                    <a:pt x="17029" y="223"/>
                  </a:cubicBezTo>
                  <a:cubicBezTo>
                    <a:pt x="16939" y="223"/>
                    <a:pt x="16939" y="149"/>
                    <a:pt x="16850" y="223"/>
                  </a:cubicBezTo>
                  <a:cubicBezTo>
                    <a:pt x="16850" y="223"/>
                    <a:pt x="16850" y="223"/>
                    <a:pt x="16939" y="223"/>
                  </a:cubicBezTo>
                  <a:cubicBezTo>
                    <a:pt x="16850" y="223"/>
                    <a:pt x="16850" y="297"/>
                    <a:pt x="16850" y="297"/>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7" name="Shape 2696"/>
            <p:cNvSpPr/>
            <p:nvPr/>
          </p:nvSpPr>
          <p:spPr>
            <a:xfrm>
              <a:off x="4581683" y="7545161"/>
              <a:ext cx="683484" cy="434508"/>
            </a:xfrm>
            <a:custGeom>
              <a:avLst/>
              <a:gdLst/>
              <a:ahLst/>
              <a:cxnLst>
                <a:cxn ang="0">
                  <a:pos x="wd2" y="hd2"/>
                </a:cxn>
                <a:cxn ang="5400000">
                  <a:pos x="wd2" y="hd2"/>
                </a:cxn>
                <a:cxn ang="10800000">
                  <a:pos x="wd2" y="hd2"/>
                </a:cxn>
                <a:cxn ang="16200000">
                  <a:pos x="wd2" y="hd2"/>
                </a:cxn>
              </a:cxnLst>
              <a:rect l="0" t="0" r="r" b="b"/>
              <a:pathLst>
                <a:path w="21600" h="21400" extrusionOk="0">
                  <a:moveTo>
                    <a:pt x="21600" y="12600"/>
                  </a:moveTo>
                  <a:cubicBezTo>
                    <a:pt x="21086" y="12600"/>
                    <a:pt x="21086" y="11800"/>
                    <a:pt x="21600" y="11000"/>
                  </a:cubicBezTo>
                  <a:cubicBezTo>
                    <a:pt x="21600" y="11000"/>
                    <a:pt x="21600" y="8600"/>
                    <a:pt x="21086" y="8600"/>
                  </a:cubicBezTo>
                  <a:cubicBezTo>
                    <a:pt x="21086" y="8600"/>
                    <a:pt x="21086" y="9400"/>
                    <a:pt x="21086" y="9400"/>
                  </a:cubicBezTo>
                  <a:cubicBezTo>
                    <a:pt x="20571" y="9400"/>
                    <a:pt x="20571" y="9400"/>
                    <a:pt x="20571" y="9400"/>
                  </a:cubicBezTo>
                  <a:cubicBezTo>
                    <a:pt x="20571" y="9400"/>
                    <a:pt x="20571" y="9400"/>
                    <a:pt x="20571" y="9400"/>
                  </a:cubicBezTo>
                  <a:cubicBezTo>
                    <a:pt x="20571" y="9400"/>
                    <a:pt x="20571" y="10200"/>
                    <a:pt x="20571" y="10200"/>
                  </a:cubicBezTo>
                  <a:cubicBezTo>
                    <a:pt x="20057" y="10200"/>
                    <a:pt x="20057" y="10200"/>
                    <a:pt x="19543" y="10200"/>
                  </a:cubicBezTo>
                  <a:cubicBezTo>
                    <a:pt x="19543" y="10200"/>
                    <a:pt x="19029" y="9400"/>
                    <a:pt x="19029" y="9400"/>
                  </a:cubicBezTo>
                  <a:cubicBezTo>
                    <a:pt x="18514" y="9400"/>
                    <a:pt x="19029" y="8600"/>
                    <a:pt x="18514" y="8600"/>
                  </a:cubicBezTo>
                  <a:cubicBezTo>
                    <a:pt x="18514" y="8600"/>
                    <a:pt x="18514" y="8600"/>
                    <a:pt x="18000" y="8600"/>
                  </a:cubicBezTo>
                  <a:cubicBezTo>
                    <a:pt x="18000" y="7800"/>
                    <a:pt x="17486" y="7800"/>
                    <a:pt x="17486" y="7800"/>
                  </a:cubicBezTo>
                  <a:cubicBezTo>
                    <a:pt x="16971" y="7800"/>
                    <a:pt x="16971" y="7800"/>
                    <a:pt x="16971" y="7800"/>
                  </a:cubicBezTo>
                  <a:cubicBezTo>
                    <a:pt x="16971" y="7000"/>
                    <a:pt x="17486" y="5400"/>
                    <a:pt x="17486" y="4600"/>
                  </a:cubicBezTo>
                  <a:cubicBezTo>
                    <a:pt x="18000" y="3800"/>
                    <a:pt x="17486" y="3000"/>
                    <a:pt x="16971" y="3000"/>
                  </a:cubicBezTo>
                  <a:cubicBezTo>
                    <a:pt x="16457" y="2200"/>
                    <a:pt x="15943" y="1400"/>
                    <a:pt x="15429" y="1400"/>
                  </a:cubicBezTo>
                  <a:cubicBezTo>
                    <a:pt x="14914" y="1400"/>
                    <a:pt x="14914" y="1400"/>
                    <a:pt x="14400" y="1400"/>
                  </a:cubicBezTo>
                  <a:cubicBezTo>
                    <a:pt x="14400" y="1400"/>
                    <a:pt x="13886" y="1400"/>
                    <a:pt x="13886" y="1400"/>
                  </a:cubicBezTo>
                  <a:cubicBezTo>
                    <a:pt x="13886" y="600"/>
                    <a:pt x="13371" y="600"/>
                    <a:pt x="13371" y="1400"/>
                  </a:cubicBezTo>
                  <a:cubicBezTo>
                    <a:pt x="13371" y="1400"/>
                    <a:pt x="13371" y="600"/>
                    <a:pt x="13371" y="600"/>
                  </a:cubicBezTo>
                  <a:cubicBezTo>
                    <a:pt x="12857" y="-200"/>
                    <a:pt x="12857" y="-200"/>
                    <a:pt x="12857" y="600"/>
                  </a:cubicBezTo>
                  <a:cubicBezTo>
                    <a:pt x="12857" y="-200"/>
                    <a:pt x="12343" y="-200"/>
                    <a:pt x="12343" y="600"/>
                  </a:cubicBezTo>
                  <a:cubicBezTo>
                    <a:pt x="12343" y="600"/>
                    <a:pt x="11829" y="600"/>
                    <a:pt x="11829" y="1400"/>
                  </a:cubicBezTo>
                  <a:cubicBezTo>
                    <a:pt x="11829" y="2200"/>
                    <a:pt x="12857" y="600"/>
                    <a:pt x="12857" y="2200"/>
                  </a:cubicBezTo>
                  <a:cubicBezTo>
                    <a:pt x="12343" y="1400"/>
                    <a:pt x="12857" y="2200"/>
                    <a:pt x="12857" y="2200"/>
                  </a:cubicBezTo>
                  <a:cubicBezTo>
                    <a:pt x="12343" y="2200"/>
                    <a:pt x="12343" y="2200"/>
                    <a:pt x="12343" y="2200"/>
                  </a:cubicBezTo>
                  <a:cubicBezTo>
                    <a:pt x="11829" y="2200"/>
                    <a:pt x="11829" y="2200"/>
                    <a:pt x="11829" y="2200"/>
                  </a:cubicBezTo>
                  <a:cubicBezTo>
                    <a:pt x="11829" y="2200"/>
                    <a:pt x="11314" y="2200"/>
                    <a:pt x="11314" y="2200"/>
                  </a:cubicBezTo>
                  <a:cubicBezTo>
                    <a:pt x="11314" y="2200"/>
                    <a:pt x="11314" y="2200"/>
                    <a:pt x="10800" y="2200"/>
                  </a:cubicBezTo>
                  <a:cubicBezTo>
                    <a:pt x="10800" y="2200"/>
                    <a:pt x="10286" y="2200"/>
                    <a:pt x="10286" y="2200"/>
                  </a:cubicBezTo>
                  <a:cubicBezTo>
                    <a:pt x="10286" y="3000"/>
                    <a:pt x="9771" y="3000"/>
                    <a:pt x="9771" y="3000"/>
                  </a:cubicBezTo>
                  <a:cubicBezTo>
                    <a:pt x="9257" y="2200"/>
                    <a:pt x="9257" y="2200"/>
                    <a:pt x="9257" y="2200"/>
                  </a:cubicBezTo>
                  <a:cubicBezTo>
                    <a:pt x="9257" y="2200"/>
                    <a:pt x="9257" y="2200"/>
                    <a:pt x="8743" y="2200"/>
                  </a:cubicBezTo>
                  <a:cubicBezTo>
                    <a:pt x="8743" y="3000"/>
                    <a:pt x="8229" y="3000"/>
                    <a:pt x="8229" y="2200"/>
                  </a:cubicBezTo>
                  <a:cubicBezTo>
                    <a:pt x="8229" y="2200"/>
                    <a:pt x="8229" y="2200"/>
                    <a:pt x="8229" y="2200"/>
                  </a:cubicBezTo>
                  <a:cubicBezTo>
                    <a:pt x="7714" y="2200"/>
                    <a:pt x="7714" y="2200"/>
                    <a:pt x="7200" y="3000"/>
                  </a:cubicBezTo>
                  <a:cubicBezTo>
                    <a:pt x="7714" y="3000"/>
                    <a:pt x="7200" y="3800"/>
                    <a:pt x="7200" y="3000"/>
                  </a:cubicBezTo>
                  <a:cubicBezTo>
                    <a:pt x="7714" y="4600"/>
                    <a:pt x="5657" y="4600"/>
                    <a:pt x="6171" y="3000"/>
                  </a:cubicBezTo>
                  <a:cubicBezTo>
                    <a:pt x="5657" y="3000"/>
                    <a:pt x="5143" y="3000"/>
                    <a:pt x="5143" y="3800"/>
                  </a:cubicBezTo>
                  <a:cubicBezTo>
                    <a:pt x="5143" y="3000"/>
                    <a:pt x="5143" y="3800"/>
                    <a:pt x="5143" y="3800"/>
                  </a:cubicBezTo>
                  <a:cubicBezTo>
                    <a:pt x="5143" y="3800"/>
                    <a:pt x="4629" y="3800"/>
                    <a:pt x="4629" y="3800"/>
                  </a:cubicBezTo>
                  <a:cubicBezTo>
                    <a:pt x="4629" y="4600"/>
                    <a:pt x="4629" y="4600"/>
                    <a:pt x="4629" y="4600"/>
                  </a:cubicBezTo>
                  <a:cubicBezTo>
                    <a:pt x="4629" y="4600"/>
                    <a:pt x="5143" y="4600"/>
                    <a:pt x="5143" y="5400"/>
                  </a:cubicBezTo>
                  <a:cubicBezTo>
                    <a:pt x="5143" y="5400"/>
                    <a:pt x="5143" y="5400"/>
                    <a:pt x="5143" y="5400"/>
                  </a:cubicBezTo>
                  <a:cubicBezTo>
                    <a:pt x="4629" y="5400"/>
                    <a:pt x="4629" y="6200"/>
                    <a:pt x="4629" y="6200"/>
                  </a:cubicBezTo>
                  <a:cubicBezTo>
                    <a:pt x="4629" y="7000"/>
                    <a:pt x="4114" y="7000"/>
                    <a:pt x="4114" y="7800"/>
                  </a:cubicBezTo>
                  <a:cubicBezTo>
                    <a:pt x="3600" y="7800"/>
                    <a:pt x="3600" y="8600"/>
                    <a:pt x="3086" y="8600"/>
                  </a:cubicBezTo>
                  <a:cubicBezTo>
                    <a:pt x="3086" y="9400"/>
                    <a:pt x="2571" y="9400"/>
                    <a:pt x="2571" y="9400"/>
                  </a:cubicBezTo>
                  <a:cubicBezTo>
                    <a:pt x="2571" y="9400"/>
                    <a:pt x="2571" y="9400"/>
                    <a:pt x="2571" y="10200"/>
                  </a:cubicBezTo>
                  <a:cubicBezTo>
                    <a:pt x="2571" y="11000"/>
                    <a:pt x="2571" y="11000"/>
                    <a:pt x="2057" y="11800"/>
                  </a:cubicBezTo>
                  <a:cubicBezTo>
                    <a:pt x="1543" y="12600"/>
                    <a:pt x="1029" y="12600"/>
                    <a:pt x="1029" y="13400"/>
                  </a:cubicBezTo>
                  <a:cubicBezTo>
                    <a:pt x="1029" y="13400"/>
                    <a:pt x="1029" y="13400"/>
                    <a:pt x="1029" y="13400"/>
                  </a:cubicBezTo>
                  <a:cubicBezTo>
                    <a:pt x="1029" y="14200"/>
                    <a:pt x="1029" y="14200"/>
                    <a:pt x="514" y="14200"/>
                  </a:cubicBezTo>
                  <a:cubicBezTo>
                    <a:pt x="514" y="14200"/>
                    <a:pt x="514" y="15000"/>
                    <a:pt x="514" y="15000"/>
                  </a:cubicBezTo>
                  <a:cubicBezTo>
                    <a:pt x="1029" y="15000"/>
                    <a:pt x="1029" y="16600"/>
                    <a:pt x="514" y="16600"/>
                  </a:cubicBezTo>
                  <a:cubicBezTo>
                    <a:pt x="514" y="16600"/>
                    <a:pt x="514" y="16600"/>
                    <a:pt x="0" y="17400"/>
                  </a:cubicBezTo>
                  <a:cubicBezTo>
                    <a:pt x="0" y="17400"/>
                    <a:pt x="514" y="17400"/>
                    <a:pt x="0" y="18200"/>
                  </a:cubicBezTo>
                  <a:cubicBezTo>
                    <a:pt x="514" y="18200"/>
                    <a:pt x="1029" y="18200"/>
                    <a:pt x="1543" y="17400"/>
                  </a:cubicBezTo>
                  <a:cubicBezTo>
                    <a:pt x="2057" y="16600"/>
                    <a:pt x="1543" y="17400"/>
                    <a:pt x="1543" y="15800"/>
                  </a:cubicBezTo>
                  <a:cubicBezTo>
                    <a:pt x="1543" y="15000"/>
                    <a:pt x="2057" y="15000"/>
                    <a:pt x="2571" y="15000"/>
                  </a:cubicBezTo>
                  <a:cubicBezTo>
                    <a:pt x="2571" y="15000"/>
                    <a:pt x="3600" y="14200"/>
                    <a:pt x="4114" y="15000"/>
                  </a:cubicBezTo>
                  <a:cubicBezTo>
                    <a:pt x="4114" y="15000"/>
                    <a:pt x="4114" y="15000"/>
                    <a:pt x="4114" y="15800"/>
                  </a:cubicBezTo>
                  <a:cubicBezTo>
                    <a:pt x="4114" y="15800"/>
                    <a:pt x="4114" y="16600"/>
                    <a:pt x="4114" y="16600"/>
                  </a:cubicBezTo>
                  <a:cubicBezTo>
                    <a:pt x="4114" y="16600"/>
                    <a:pt x="4114" y="17400"/>
                    <a:pt x="4114" y="18200"/>
                  </a:cubicBezTo>
                  <a:cubicBezTo>
                    <a:pt x="4114" y="18200"/>
                    <a:pt x="4629" y="18200"/>
                    <a:pt x="4629" y="18200"/>
                  </a:cubicBezTo>
                  <a:cubicBezTo>
                    <a:pt x="4629" y="18200"/>
                    <a:pt x="4629" y="18200"/>
                    <a:pt x="4629" y="18200"/>
                  </a:cubicBezTo>
                  <a:cubicBezTo>
                    <a:pt x="4629" y="18200"/>
                    <a:pt x="4629" y="19000"/>
                    <a:pt x="4629" y="19000"/>
                  </a:cubicBezTo>
                  <a:cubicBezTo>
                    <a:pt x="4629" y="19000"/>
                    <a:pt x="4629" y="19000"/>
                    <a:pt x="4629" y="19000"/>
                  </a:cubicBezTo>
                  <a:cubicBezTo>
                    <a:pt x="5143" y="19000"/>
                    <a:pt x="5143" y="20600"/>
                    <a:pt x="5657" y="20600"/>
                  </a:cubicBezTo>
                  <a:cubicBezTo>
                    <a:pt x="5657" y="20600"/>
                    <a:pt x="5657" y="20600"/>
                    <a:pt x="6171" y="20600"/>
                  </a:cubicBezTo>
                  <a:cubicBezTo>
                    <a:pt x="6171" y="20600"/>
                    <a:pt x="6686" y="20600"/>
                    <a:pt x="6686" y="20600"/>
                  </a:cubicBezTo>
                  <a:cubicBezTo>
                    <a:pt x="7200" y="19800"/>
                    <a:pt x="7714" y="19800"/>
                    <a:pt x="8229" y="19800"/>
                  </a:cubicBezTo>
                  <a:cubicBezTo>
                    <a:pt x="8229" y="19800"/>
                    <a:pt x="8743" y="20600"/>
                    <a:pt x="9257" y="20600"/>
                  </a:cubicBezTo>
                  <a:cubicBezTo>
                    <a:pt x="9257" y="20600"/>
                    <a:pt x="9257" y="19800"/>
                    <a:pt x="9257" y="19800"/>
                  </a:cubicBezTo>
                  <a:cubicBezTo>
                    <a:pt x="9257" y="19800"/>
                    <a:pt x="9771" y="19800"/>
                    <a:pt x="9771" y="19800"/>
                  </a:cubicBezTo>
                  <a:cubicBezTo>
                    <a:pt x="9771" y="19000"/>
                    <a:pt x="9771" y="19000"/>
                    <a:pt x="9771" y="18200"/>
                  </a:cubicBezTo>
                  <a:cubicBezTo>
                    <a:pt x="10286" y="18200"/>
                    <a:pt x="10286" y="18200"/>
                    <a:pt x="10286" y="18200"/>
                  </a:cubicBezTo>
                  <a:cubicBezTo>
                    <a:pt x="10800" y="17400"/>
                    <a:pt x="10286" y="16600"/>
                    <a:pt x="10286" y="16600"/>
                  </a:cubicBezTo>
                  <a:cubicBezTo>
                    <a:pt x="10286" y="16600"/>
                    <a:pt x="10800" y="15800"/>
                    <a:pt x="10800" y="15800"/>
                  </a:cubicBezTo>
                  <a:cubicBezTo>
                    <a:pt x="11314" y="15800"/>
                    <a:pt x="11314" y="15000"/>
                    <a:pt x="11314" y="15000"/>
                  </a:cubicBezTo>
                  <a:cubicBezTo>
                    <a:pt x="11829" y="14200"/>
                    <a:pt x="11829" y="14200"/>
                    <a:pt x="11829" y="15000"/>
                  </a:cubicBezTo>
                  <a:cubicBezTo>
                    <a:pt x="11829" y="15800"/>
                    <a:pt x="11829" y="16600"/>
                    <a:pt x="11829" y="16600"/>
                  </a:cubicBezTo>
                  <a:cubicBezTo>
                    <a:pt x="11829" y="17400"/>
                    <a:pt x="12343" y="17400"/>
                    <a:pt x="12343" y="17400"/>
                  </a:cubicBezTo>
                  <a:cubicBezTo>
                    <a:pt x="12857" y="17400"/>
                    <a:pt x="12857" y="18200"/>
                    <a:pt x="12857" y="18200"/>
                  </a:cubicBezTo>
                  <a:cubicBezTo>
                    <a:pt x="13371" y="18200"/>
                    <a:pt x="13371" y="18200"/>
                    <a:pt x="13371" y="18200"/>
                  </a:cubicBezTo>
                  <a:cubicBezTo>
                    <a:pt x="13886" y="18200"/>
                    <a:pt x="13886" y="19000"/>
                    <a:pt x="13371" y="19800"/>
                  </a:cubicBezTo>
                  <a:cubicBezTo>
                    <a:pt x="13886" y="19800"/>
                    <a:pt x="14400" y="20600"/>
                    <a:pt x="14400" y="21400"/>
                  </a:cubicBezTo>
                  <a:cubicBezTo>
                    <a:pt x="14400" y="21400"/>
                    <a:pt x="14914" y="21400"/>
                    <a:pt x="14914" y="20600"/>
                  </a:cubicBezTo>
                  <a:cubicBezTo>
                    <a:pt x="14914" y="20600"/>
                    <a:pt x="14400" y="19800"/>
                    <a:pt x="14400" y="19800"/>
                  </a:cubicBezTo>
                  <a:cubicBezTo>
                    <a:pt x="14400" y="19800"/>
                    <a:pt x="14400" y="19000"/>
                    <a:pt x="14400" y="19000"/>
                  </a:cubicBezTo>
                  <a:cubicBezTo>
                    <a:pt x="14914" y="19000"/>
                    <a:pt x="14914" y="19000"/>
                    <a:pt x="14914" y="19000"/>
                  </a:cubicBezTo>
                  <a:cubicBezTo>
                    <a:pt x="14914" y="18200"/>
                    <a:pt x="14914" y="18200"/>
                    <a:pt x="14914" y="18200"/>
                  </a:cubicBezTo>
                  <a:cubicBezTo>
                    <a:pt x="14914" y="18200"/>
                    <a:pt x="15429" y="17400"/>
                    <a:pt x="15429" y="17400"/>
                  </a:cubicBezTo>
                  <a:cubicBezTo>
                    <a:pt x="15429" y="17400"/>
                    <a:pt x="15943" y="16600"/>
                    <a:pt x="15943" y="15800"/>
                  </a:cubicBezTo>
                  <a:cubicBezTo>
                    <a:pt x="15943" y="15800"/>
                    <a:pt x="15943" y="15000"/>
                    <a:pt x="15943" y="15000"/>
                  </a:cubicBezTo>
                  <a:cubicBezTo>
                    <a:pt x="15943" y="13400"/>
                    <a:pt x="16457" y="15000"/>
                    <a:pt x="16457" y="14200"/>
                  </a:cubicBezTo>
                  <a:cubicBezTo>
                    <a:pt x="16971" y="15000"/>
                    <a:pt x="16971" y="15800"/>
                    <a:pt x="17486" y="16600"/>
                  </a:cubicBezTo>
                  <a:cubicBezTo>
                    <a:pt x="17486" y="16600"/>
                    <a:pt x="18000" y="16600"/>
                    <a:pt x="18000" y="15800"/>
                  </a:cubicBezTo>
                  <a:cubicBezTo>
                    <a:pt x="18000" y="15800"/>
                    <a:pt x="18000" y="15800"/>
                    <a:pt x="18000" y="15800"/>
                  </a:cubicBezTo>
                  <a:cubicBezTo>
                    <a:pt x="18000" y="15800"/>
                    <a:pt x="18000" y="15800"/>
                    <a:pt x="18514" y="15800"/>
                  </a:cubicBezTo>
                  <a:cubicBezTo>
                    <a:pt x="18514" y="15800"/>
                    <a:pt x="19029" y="15000"/>
                    <a:pt x="19029" y="15800"/>
                  </a:cubicBezTo>
                  <a:cubicBezTo>
                    <a:pt x="19543" y="15800"/>
                    <a:pt x="19543" y="16600"/>
                    <a:pt x="19543" y="16600"/>
                  </a:cubicBezTo>
                  <a:cubicBezTo>
                    <a:pt x="19543" y="16600"/>
                    <a:pt x="19543" y="17400"/>
                    <a:pt x="20057" y="16600"/>
                  </a:cubicBezTo>
                  <a:cubicBezTo>
                    <a:pt x="20057" y="16600"/>
                    <a:pt x="20057" y="16600"/>
                    <a:pt x="20057" y="15800"/>
                  </a:cubicBezTo>
                  <a:cubicBezTo>
                    <a:pt x="20057" y="15800"/>
                    <a:pt x="20057" y="15000"/>
                    <a:pt x="20057" y="15000"/>
                  </a:cubicBezTo>
                  <a:cubicBezTo>
                    <a:pt x="20057" y="15000"/>
                    <a:pt x="19543" y="15000"/>
                    <a:pt x="19543" y="15000"/>
                  </a:cubicBezTo>
                  <a:cubicBezTo>
                    <a:pt x="19543" y="14200"/>
                    <a:pt x="19543" y="13400"/>
                    <a:pt x="20057" y="12600"/>
                  </a:cubicBezTo>
                  <a:cubicBezTo>
                    <a:pt x="20571" y="12600"/>
                    <a:pt x="20571" y="13400"/>
                    <a:pt x="20571" y="13400"/>
                  </a:cubicBezTo>
                  <a:cubicBezTo>
                    <a:pt x="21086" y="14200"/>
                    <a:pt x="21600" y="13400"/>
                    <a:pt x="21600" y="1260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8" name="Shape 2697"/>
            <p:cNvSpPr/>
            <p:nvPr/>
          </p:nvSpPr>
          <p:spPr>
            <a:xfrm>
              <a:off x="5364025" y="1227908"/>
              <a:ext cx="1959151" cy="4493420"/>
            </a:xfrm>
            <a:custGeom>
              <a:avLst/>
              <a:gdLst/>
              <a:ahLst/>
              <a:cxnLst>
                <a:cxn ang="0">
                  <a:pos x="wd2" y="hd2"/>
                </a:cxn>
                <a:cxn ang="5400000">
                  <a:pos x="wd2" y="hd2"/>
                </a:cxn>
                <a:cxn ang="10800000">
                  <a:pos x="wd2" y="hd2"/>
                </a:cxn>
                <a:cxn ang="16200000">
                  <a:pos x="wd2" y="hd2"/>
                </a:cxn>
              </a:cxnLst>
              <a:rect l="0" t="0" r="r" b="b"/>
              <a:pathLst>
                <a:path w="21319" h="21557" extrusionOk="0">
                  <a:moveTo>
                    <a:pt x="9738" y="18984"/>
                  </a:moveTo>
                  <a:cubicBezTo>
                    <a:pt x="9738" y="18984"/>
                    <a:pt x="9738" y="18984"/>
                    <a:pt x="9738" y="18984"/>
                  </a:cubicBezTo>
                  <a:cubicBezTo>
                    <a:pt x="9738" y="18984"/>
                    <a:pt x="9738" y="18984"/>
                    <a:pt x="9738" y="18984"/>
                  </a:cubicBezTo>
                  <a:cubicBezTo>
                    <a:pt x="9738" y="18906"/>
                    <a:pt x="9561" y="19140"/>
                    <a:pt x="9561" y="19140"/>
                  </a:cubicBezTo>
                  <a:cubicBezTo>
                    <a:pt x="9561" y="19140"/>
                    <a:pt x="9561" y="19140"/>
                    <a:pt x="9384" y="19218"/>
                  </a:cubicBezTo>
                  <a:cubicBezTo>
                    <a:pt x="9384" y="19218"/>
                    <a:pt x="9384" y="19296"/>
                    <a:pt x="9384" y="19374"/>
                  </a:cubicBezTo>
                  <a:cubicBezTo>
                    <a:pt x="9207" y="19452"/>
                    <a:pt x="9207" y="19530"/>
                    <a:pt x="9207" y="19530"/>
                  </a:cubicBezTo>
                  <a:cubicBezTo>
                    <a:pt x="9207" y="19608"/>
                    <a:pt x="9030" y="19530"/>
                    <a:pt x="9030" y="19608"/>
                  </a:cubicBezTo>
                  <a:cubicBezTo>
                    <a:pt x="8853" y="19608"/>
                    <a:pt x="8853" y="19763"/>
                    <a:pt x="8853" y="19841"/>
                  </a:cubicBezTo>
                  <a:cubicBezTo>
                    <a:pt x="8853" y="19919"/>
                    <a:pt x="8675" y="20465"/>
                    <a:pt x="8675" y="20465"/>
                  </a:cubicBezTo>
                  <a:cubicBezTo>
                    <a:pt x="8853" y="20465"/>
                    <a:pt x="9030" y="20075"/>
                    <a:pt x="9030" y="19997"/>
                  </a:cubicBezTo>
                  <a:cubicBezTo>
                    <a:pt x="9207" y="19841"/>
                    <a:pt x="9207" y="19763"/>
                    <a:pt x="9384" y="19686"/>
                  </a:cubicBezTo>
                  <a:cubicBezTo>
                    <a:pt x="9384" y="19608"/>
                    <a:pt x="9384" y="19452"/>
                    <a:pt x="9561" y="19374"/>
                  </a:cubicBezTo>
                  <a:cubicBezTo>
                    <a:pt x="9384" y="19374"/>
                    <a:pt x="9561" y="19374"/>
                    <a:pt x="9561" y="19374"/>
                  </a:cubicBezTo>
                  <a:cubicBezTo>
                    <a:pt x="9561" y="19296"/>
                    <a:pt x="9561" y="19218"/>
                    <a:pt x="9738" y="19218"/>
                  </a:cubicBezTo>
                  <a:cubicBezTo>
                    <a:pt x="9738" y="19140"/>
                    <a:pt x="9738" y="19140"/>
                    <a:pt x="9738" y="19140"/>
                  </a:cubicBezTo>
                  <a:cubicBezTo>
                    <a:pt x="9738" y="19140"/>
                    <a:pt x="9738" y="19062"/>
                    <a:pt x="9738" y="19062"/>
                  </a:cubicBezTo>
                  <a:cubicBezTo>
                    <a:pt x="9738" y="19062"/>
                    <a:pt x="9738" y="18984"/>
                    <a:pt x="9738" y="18984"/>
                  </a:cubicBezTo>
                  <a:close/>
                  <a:moveTo>
                    <a:pt x="12925" y="18282"/>
                  </a:moveTo>
                  <a:cubicBezTo>
                    <a:pt x="12925" y="18282"/>
                    <a:pt x="12925" y="18204"/>
                    <a:pt x="12925" y="18204"/>
                  </a:cubicBezTo>
                  <a:cubicBezTo>
                    <a:pt x="12925" y="18204"/>
                    <a:pt x="12748" y="18282"/>
                    <a:pt x="12748" y="18204"/>
                  </a:cubicBezTo>
                  <a:cubicBezTo>
                    <a:pt x="12748" y="18204"/>
                    <a:pt x="12748" y="18204"/>
                    <a:pt x="12571" y="18204"/>
                  </a:cubicBezTo>
                  <a:cubicBezTo>
                    <a:pt x="12748" y="18282"/>
                    <a:pt x="12571" y="18282"/>
                    <a:pt x="12571" y="18282"/>
                  </a:cubicBezTo>
                  <a:cubicBezTo>
                    <a:pt x="12571" y="18282"/>
                    <a:pt x="12571" y="18204"/>
                    <a:pt x="12393" y="18204"/>
                  </a:cubicBezTo>
                  <a:cubicBezTo>
                    <a:pt x="12393" y="18204"/>
                    <a:pt x="12393" y="18204"/>
                    <a:pt x="12393" y="18282"/>
                  </a:cubicBezTo>
                  <a:cubicBezTo>
                    <a:pt x="12216" y="18282"/>
                    <a:pt x="12216" y="18282"/>
                    <a:pt x="12216" y="18282"/>
                  </a:cubicBezTo>
                  <a:cubicBezTo>
                    <a:pt x="12216" y="18282"/>
                    <a:pt x="12216" y="18282"/>
                    <a:pt x="12216" y="18282"/>
                  </a:cubicBezTo>
                  <a:cubicBezTo>
                    <a:pt x="12039" y="18360"/>
                    <a:pt x="11862" y="18360"/>
                    <a:pt x="11862" y="18438"/>
                  </a:cubicBezTo>
                  <a:cubicBezTo>
                    <a:pt x="11685" y="18516"/>
                    <a:pt x="11508" y="18594"/>
                    <a:pt x="11508" y="18672"/>
                  </a:cubicBezTo>
                  <a:cubicBezTo>
                    <a:pt x="11331" y="18750"/>
                    <a:pt x="11508" y="18828"/>
                    <a:pt x="11508" y="18906"/>
                  </a:cubicBezTo>
                  <a:cubicBezTo>
                    <a:pt x="11508" y="18984"/>
                    <a:pt x="11331" y="19062"/>
                    <a:pt x="11508" y="19062"/>
                  </a:cubicBezTo>
                  <a:cubicBezTo>
                    <a:pt x="11508" y="19062"/>
                    <a:pt x="11508" y="19140"/>
                    <a:pt x="11508" y="19140"/>
                  </a:cubicBezTo>
                  <a:cubicBezTo>
                    <a:pt x="11508" y="19140"/>
                    <a:pt x="11508" y="19140"/>
                    <a:pt x="11508" y="19218"/>
                  </a:cubicBezTo>
                  <a:cubicBezTo>
                    <a:pt x="11508" y="19218"/>
                    <a:pt x="11685" y="19218"/>
                    <a:pt x="11685" y="19296"/>
                  </a:cubicBezTo>
                  <a:cubicBezTo>
                    <a:pt x="11685" y="19296"/>
                    <a:pt x="11508" y="19374"/>
                    <a:pt x="11685" y="19296"/>
                  </a:cubicBezTo>
                  <a:cubicBezTo>
                    <a:pt x="11685" y="19374"/>
                    <a:pt x="11508" y="19452"/>
                    <a:pt x="11508" y="19530"/>
                  </a:cubicBezTo>
                  <a:cubicBezTo>
                    <a:pt x="11508" y="19608"/>
                    <a:pt x="11862" y="19452"/>
                    <a:pt x="11862" y="19452"/>
                  </a:cubicBezTo>
                  <a:cubicBezTo>
                    <a:pt x="11862" y="19452"/>
                    <a:pt x="11862" y="19452"/>
                    <a:pt x="11862" y="19452"/>
                  </a:cubicBezTo>
                  <a:cubicBezTo>
                    <a:pt x="11685" y="19374"/>
                    <a:pt x="11862" y="19296"/>
                    <a:pt x="12039" y="19218"/>
                  </a:cubicBezTo>
                  <a:cubicBezTo>
                    <a:pt x="12039" y="19218"/>
                    <a:pt x="11862" y="19218"/>
                    <a:pt x="11862" y="19218"/>
                  </a:cubicBezTo>
                  <a:cubicBezTo>
                    <a:pt x="12039" y="19218"/>
                    <a:pt x="12216" y="19218"/>
                    <a:pt x="12216" y="19140"/>
                  </a:cubicBezTo>
                  <a:cubicBezTo>
                    <a:pt x="12216" y="19140"/>
                    <a:pt x="12393" y="19140"/>
                    <a:pt x="12393" y="19140"/>
                  </a:cubicBezTo>
                  <a:cubicBezTo>
                    <a:pt x="12393" y="19062"/>
                    <a:pt x="12393" y="19062"/>
                    <a:pt x="12393" y="18984"/>
                  </a:cubicBezTo>
                  <a:cubicBezTo>
                    <a:pt x="12393" y="18984"/>
                    <a:pt x="12571" y="18906"/>
                    <a:pt x="12748" y="18906"/>
                  </a:cubicBezTo>
                  <a:cubicBezTo>
                    <a:pt x="12748" y="18906"/>
                    <a:pt x="12748" y="18906"/>
                    <a:pt x="12748" y="18906"/>
                  </a:cubicBezTo>
                  <a:cubicBezTo>
                    <a:pt x="12748" y="18906"/>
                    <a:pt x="12748" y="18828"/>
                    <a:pt x="12748" y="18828"/>
                  </a:cubicBezTo>
                  <a:cubicBezTo>
                    <a:pt x="12748" y="18828"/>
                    <a:pt x="12571" y="18828"/>
                    <a:pt x="12571" y="18828"/>
                  </a:cubicBezTo>
                  <a:cubicBezTo>
                    <a:pt x="12571" y="18828"/>
                    <a:pt x="12571" y="18828"/>
                    <a:pt x="12571" y="18828"/>
                  </a:cubicBezTo>
                  <a:cubicBezTo>
                    <a:pt x="12393" y="18828"/>
                    <a:pt x="12571" y="18672"/>
                    <a:pt x="12571" y="18594"/>
                  </a:cubicBezTo>
                  <a:cubicBezTo>
                    <a:pt x="12571" y="18594"/>
                    <a:pt x="12571" y="18594"/>
                    <a:pt x="12571" y="18594"/>
                  </a:cubicBezTo>
                  <a:cubicBezTo>
                    <a:pt x="12571" y="18516"/>
                    <a:pt x="12571" y="18516"/>
                    <a:pt x="12571" y="18438"/>
                  </a:cubicBezTo>
                  <a:cubicBezTo>
                    <a:pt x="12571" y="18438"/>
                    <a:pt x="12748" y="18438"/>
                    <a:pt x="12748" y="18438"/>
                  </a:cubicBezTo>
                  <a:cubicBezTo>
                    <a:pt x="12748" y="18438"/>
                    <a:pt x="12748" y="18360"/>
                    <a:pt x="12748" y="18360"/>
                  </a:cubicBezTo>
                  <a:cubicBezTo>
                    <a:pt x="12925" y="18360"/>
                    <a:pt x="12925" y="18360"/>
                    <a:pt x="12925" y="18360"/>
                  </a:cubicBezTo>
                  <a:cubicBezTo>
                    <a:pt x="12925" y="18360"/>
                    <a:pt x="12925" y="18282"/>
                    <a:pt x="13102" y="18282"/>
                  </a:cubicBezTo>
                  <a:cubicBezTo>
                    <a:pt x="13102" y="18282"/>
                    <a:pt x="12925" y="18282"/>
                    <a:pt x="12925" y="18282"/>
                  </a:cubicBezTo>
                  <a:close/>
                  <a:moveTo>
                    <a:pt x="13456" y="18126"/>
                  </a:moveTo>
                  <a:cubicBezTo>
                    <a:pt x="13279" y="18126"/>
                    <a:pt x="13279" y="18126"/>
                    <a:pt x="13279" y="18126"/>
                  </a:cubicBezTo>
                  <a:cubicBezTo>
                    <a:pt x="13102" y="18126"/>
                    <a:pt x="13102" y="18126"/>
                    <a:pt x="13102" y="18126"/>
                  </a:cubicBezTo>
                  <a:cubicBezTo>
                    <a:pt x="12925" y="18204"/>
                    <a:pt x="12925" y="18282"/>
                    <a:pt x="13102" y="18282"/>
                  </a:cubicBezTo>
                  <a:cubicBezTo>
                    <a:pt x="13279" y="18282"/>
                    <a:pt x="13102" y="18204"/>
                    <a:pt x="13102" y="18204"/>
                  </a:cubicBezTo>
                  <a:cubicBezTo>
                    <a:pt x="13279" y="18126"/>
                    <a:pt x="13456" y="18204"/>
                    <a:pt x="13456" y="18126"/>
                  </a:cubicBezTo>
                  <a:cubicBezTo>
                    <a:pt x="13456" y="18126"/>
                    <a:pt x="13456" y="18126"/>
                    <a:pt x="13456" y="18126"/>
                  </a:cubicBezTo>
                  <a:close/>
                  <a:moveTo>
                    <a:pt x="10800" y="16722"/>
                  </a:moveTo>
                  <a:cubicBezTo>
                    <a:pt x="10800" y="16644"/>
                    <a:pt x="10800" y="16644"/>
                    <a:pt x="10623" y="16644"/>
                  </a:cubicBezTo>
                  <a:cubicBezTo>
                    <a:pt x="10623" y="16644"/>
                    <a:pt x="10623" y="16800"/>
                    <a:pt x="10623" y="16800"/>
                  </a:cubicBezTo>
                  <a:cubicBezTo>
                    <a:pt x="10800" y="16800"/>
                    <a:pt x="10800" y="16800"/>
                    <a:pt x="10800" y="16878"/>
                  </a:cubicBezTo>
                  <a:cubicBezTo>
                    <a:pt x="10800" y="16800"/>
                    <a:pt x="10800" y="16722"/>
                    <a:pt x="10800" y="16722"/>
                  </a:cubicBezTo>
                  <a:close/>
                  <a:moveTo>
                    <a:pt x="11685" y="16176"/>
                  </a:moveTo>
                  <a:cubicBezTo>
                    <a:pt x="11685" y="16176"/>
                    <a:pt x="11508" y="16176"/>
                    <a:pt x="11508" y="16176"/>
                  </a:cubicBezTo>
                  <a:cubicBezTo>
                    <a:pt x="11331" y="16254"/>
                    <a:pt x="11685" y="16254"/>
                    <a:pt x="11508" y="16176"/>
                  </a:cubicBezTo>
                  <a:cubicBezTo>
                    <a:pt x="11685" y="16176"/>
                    <a:pt x="11685" y="16176"/>
                    <a:pt x="11685" y="16176"/>
                  </a:cubicBezTo>
                  <a:close/>
                  <a:moveTo>
                    <a:pt x="12925" y="15553"/>
                  </a:moveTo>
                  <a:cubicBezTo>
                    <a:pt x="12925" y="15397"/>
                    <a:pt x="12571" y="15553"/>
                    <a:pt x="12748" y="15631"/>
                  </a:cubicBezTo>
                  <a:cubicBezTo>
                    <a:pt x="12748" y="15631"/>
                    <a:pt x="12925" y="15553"/>
                    <a:pt x="12925" y="15553"/>
                  </a:cubicBezTo>
                  <a:cubicBezTo>
                    <a:pt x="12925" y="15553"/>
                    <a:pt x="12925" y="15553"/>
                    <a:pt x="12925" y="15553"/>
                  </a:cubicBezTo>
                  <a:close/>
                  <a:moveTo>
                    <a:pt x="11862" y="14695"/>
                  </a:moveTo>
                  <a:cubicBezTo>
                    <a:pt x="11862" y="14773"/>
                    <a:pt x="12039" y="14851"/>
                    <a:pt x="12216" y="14851"/>
                  </a:cubicBezTo>
                  <a:cubicBezTo>
                    <a:pt x="12216" y="14851"/>
                    <a:pt x="12216" y="14773"/>
                    <a:pt x="12216" y="14773"/>
                  </a:cubicBezTo>
                  <a:cubicBezTo>
                    <a:pt x="12039" y="14773"/>
                    <a:pt x="12039" y="14695"/>
                    <a:pt x="11862" y="14617"/>
                  </a:cubicBezTo>
                  <a:cubicBezTo>
                    <a:pt x="12039" y="14617"/>
                    <a:pt x="12039" y="14695"/>
                    <a:pt x="12039" y="14695"/>
                  </a:cubicBezTo>
                  <a:cubicBezTo>
                    <a:pt x="12039" y="14617"/>
                    <a:pt x="12039" y="14539"/>
                    <a:pt x="11862" y="14539"/>
                  </a:cubicBezTo>
                  <a:cubicBezTo>
                    <a:pt x="11862" y="14539"/>
                    <a:pt x="11862" y="14695"/>
                    <a:pt x="11862" y="14695"/>
                  </a:cubicBezTo>
                  <a:close/>
                  <a:moveTo>
                    <a:pt x="18236" y="6663"/>
                  </a:moveTo>
                  <a:cubicBezTo>
                    <a:pt x="18236" y="6585"/>
                    <a:pt x="18236" y="6585"/>
                    <a:pt x="18236" y="6585"/>
                  </a:cubicBezTo>
                  <a:cubicBezTo>
                    <a:pt x="18236" y="6585"/>
                    <a:pt x="18413" y="6663"/>
                    <a:pt x="18413" y="6585"/>
                  </a:cubicBezTo>
                  <a:cubicBezTo>
                    <a:pt x="18236" y="6585"/>
                    <a:pt x="18236" y="6507"/>
                    <a:pt x="18059" y="6585"/>
                  </a:cubicBezTo>
                  <a:cubicBezTo>
                    <a:pt x="18059" y="6585"/>
                    <a:pt x="18236" y="6663"/>
                    <a:pt x="18236" y="6663"/>
                  </a:cubicBezTo>
                  <a:close/>
                  <a:moveTo>
                    <a:pt x="21246" y="5961"/>
                  </a:moveTo>
                  <a:cubicBezTo>
                    <a:pt x="21246" y="5805"/>
                    <a:pt x="21069" y="5649"/>
                    <a:pt x="20892" y="5493"/>
                  </a:cubicBezTo>
                  <a:cubicBezTo>
                    <a:pt x="20892" y="5415"/>
                    <a:pt x="20715" y="5415"/>
                    <a:pt x="20715" y="5415"/>
                  </a:cubicBezTo>
                  <a:cubicBezTo>
                    <a:pt x="20538" y="5338"/>
                    <a:pt x="20538" y="5260"/>
                    <a:pt x="20538" y="5182"/>
                  </a:cubicBezTo>
                  <a:cubicBezTo>
                    <a:pt x="20538" y="5104"/>
                    <a:pt x="20538" y="5026"/>
                    <a:pt x="20538" y="4948"/>
                  </a:cubicBezTo>
                  <a:cubicBezTo>
                    <a:pt x="20538" y="4870"/>
                    <a:pt x="20715" y="4870"/>
                    <a:pt x="20715" y="4792"/>
                  </a:cubicBezTo>
                  <a:cubicBezTo>
                    <a:pt x="20892" y="4792"/>
                    <a:pt x="20892" y="4714"/>
                    <a:pt x="20892" y="4714"/>
                  </a:cubicBezTo>
                  <a:cubicBezTo>
                    <a:pt x="20892" y="4636"/>
                    <a:pt x="20892" y="4480"/>
                    <a:pt x="20892" y="4402"/>
                  </a:cubicBezTo>
                  <a:cubicBezTo>
                    <a:pt x="20892" y="4402"/>
                    <a:pt x="20892" y="4324"/>
                    <a:pt x="20892" y="4324"/>
                  </a:cubicBezTo>
                  <a:cubicBezTo>
                    <a:pt x="21069" y="4324"/>
                    <a:pt x="21069" y="4324"/>
                    <a:pt x="21069" y="4324"/>
                  </a:cubicBezTo>
                  <a:cubicBezTo>
                    <a:pt x="21069" y="4246"/>
                    <a:pt x="20892" y="4168"/>
                    <a:pt x="20892" y="4090"/>
                  </a:cubicBezTo>
                  <a:cubicBezTo>
                    <a:pt x="20715" y="3934"/>
                    <a:pt x="20538" y="3856"/>
                    <a:pt x="20538" y="3700"/>
                  </a:cubicBezTo>
                  <a:cubicBezTo>
                    <a:pt x="20361" y="3622"/>
                    <a:pt x="20361" y="3622"/>
                    <a:pt x="20361" y="3544"/>
                  </a:cubicBezTo>
                  <a:cubicBezTo>
                    <a:pt x="20538" y="3544"/>
                    <a:pt x="20361" y="3466"/>
                    <a:pt x="20361" y="3466"/>
                  </a:cubicBezTo>
                  <a:cubicBezTo>
                    <a:pt x="20538" y="3388"/>
                    <a:pt x="20538" y="3466"/>
                    <a:pt x="20538" y="3388"/>
                  </a:cubicBezTo>
                  <a:cubicBezTo>
                    <a:pt x="20715" y="3388"/>
                    <a:pt x="20715" y="3310"/>
                    <a:pt x="20715" y="3232"/>
                  </a:cubicBezTo>
                  <a:cubicBezTo>
                    <a:pt x="20715" y="3154"/>
                    <a:pt x="20715" y="3154"/>
                    <a:pt x="20538" y="3076"/>
                  </a:cubicBezTo>
                  <a:cubicBezTo>
                    <a:pt x="20361" y="3076"/>
                    <a:pt x="20184" y="3154"/>
                    <a:pt x="20184" y="3076"/>
                  </a:cubicBezTo>
                  <a:cubicBezTo>
                    <a:pt x="20184" y="2998"/>
                    <a:pt x="20184" y="2920"/>
                    <a:pt x="20361" y="2842"/>
                  </a:cubicBezTo>
                  <a:cubicBezTo>
                    <a:pt x="20361" y="2764"/>
                    <a:pt x="20361" y="2530"/>
                    <a:pt x="20184" y="2374"/>
                  </a:cubicBezTo>
                  <a:cubicBezTo>
                    <a:pt x="20184" y="2296"/>
                    <a:pt x="20184" y="2296"/>
                    <a:pt x="20361" y="2218"/>
                  </a:cubicBezTo>
                  <a:cubicBezTo>
                    <a:pt x="20538" y="2218"/>
                    <a:pt x="20538" y="2218"/>
                    <a:pt x="20538" y="2218"/>
                  </a:cubicBezTo>
                  <a:cubicBezTo>
                    <a:pt x="20538" y="2140"/>
                    <a:pt x="20538" y="2140"/>
                    <a:pt x="20361" y="2140"/>
                  </a:cubicBezTo>
                  <a:cubicBezTo>
                    <a:pt x="20361" y="2062"/>
                    <a:pt x="20184" y="1984"/>
                    <a:pt x="20007" y="1984"/>
                  </a:cubicBezTo>
                  <a:cubicBezTo>
                    <a:pt x="20007" y="1906"/>
                    <a:pt x="20007" y="1751"/>
                    <a:pt x="19830" y="1751"/>
                  </a:cubicBezTo>
                  <a:cubicBezTo>
                    <a:pt x="19653" y="1751"/>
                    <a:pt x="19830" y="1828"/>
                    <a:pt x="19653" y="1751"/>
                  </a:cubicBezTo>
                  <a:cubicBezTo>
                    <a:pt x="19653" y="1751"/>
                    <a:pt x="19653" y="1673"/>
                    <a:pt x="19653" y="1595"/>
                  </a:cubicBezTo>
                  <a:cubicBezTo>
                    <a:pt x="19653" y="1517"/>
                    <a:pt x="19475" y="1439"/>
                    <a:pt x="19298" y="1439"/>
                  </a:cubicBezTo>
                  <a:cubicBezTo>
                    <a:pt x="19298" y="1361"/>
                    <a:pt x="19298" y="1361"/>
                    <a:pt x="19121" y="1361"/>
                  </a:cubicBezTo>
                  <a:cubicBezTo>
                    <a:pt x="19121" y="1361"/>
                    <a:pt x="19121" y="1283"/>
                    <a:pt x="19121" y="1283"/>
                  </a:cubicBezTo>
                  <a:cubicBezTo>
                    <a:pt x="19121" y="1283"/>
                    <a:pt x="19121" y="1283"/>
                    <a:pt x="18944" y="1283"/>
                  </a:cubicBezTo>
                  <a:cubicBezTo>
                    <a:pt x="18944" y="1283"/>
                    <a:pt x="18944" y="1283"/>
                    <a:pt x="18944" y="1205"/>
                  </a:cubicBezTo>
                  <a:cubicBezTo>
                    <a:pt x="18944" y="1205"/>
                    <a:pt x="18767" y="1205"/>
                    <a:pt x="18767" y="1205"/>
                  </a:cubicBezTo>
                  <a:cubicBezTo>
                    <a:pt x="18590" y="1205"/>
                    <a:pt x="18590" y="1205"/>
                    <a:pt x="18590" y="1205"/>
                  </a:cubicBezTo>
                  <a:cubicBezTo>
                    <a:pt x="18590" y="1205"/>
                    <a:pt x="18413" y="1205"/>
                    <a:pt x="18413" y="1205"/>
                  </a:cubicBezTo>
                  <a:cubicBezTo>
                    <a:pt x="18413" y="1205"/>
                    <a:pt x="18413" y="1127"/>
                    <a:pt x="18413" y="1127"/>
                  </a:cubicBezTo>
                  <a:cubicBezTo>
                    <a:pt x="18236" y="1127"/>
                    <a:pt x="18059" y="1127"/>
                    <a:pt x="17882" y="1127"/>
                  </a:cubicBezTo>
                  <a:cubicBezTo>
                    <a:pt x="17882" y="1127"/>
                    <a:pt x="17882" y="971"/>
                    <a:pt x="17705" y="971"/>
                  </a:cubicBezTo>
                  <a:cubicBezTo>
                    <a:pt x="17528" y="893"/>
                    <a:pt x="17528" y="971"/>
                    <a:pt x="17351" y="893"/>
                  </a:cubicBezTo>
                  <a:cubicBezTo>
                    <a:pt x="17351" y="893"/>
                    <a:pt x="17351" y="893"/>
                    <a:pt x="17351" y="815"/>
                  </a:cubicBezTo>
                  <a:cubicBezTo>
                    <a:pt x="17174" y="737"/>
                    <a:pt x="16997" y="737"/>
                    <a:pt x="16997" y="659"/>
                  </a:cubicBezTo>
                  <a:cubicBezTo>
                    <a:pt x="16820" y="659"/>
                    <a:pt x="16820" y="581"/>
                    <a:pt x="16820" y="581"/>
                  </a:cubicBezTo>
                  <a:cubicBezTo>
                    <a:pt x="16820" y="581"/>
                    <a:pt x="16643" y="581"/>
                    <a:pt x="16643" y="581"/>
                  </a:cubicBezTo>
                  <a:cubicBezTo>
                    <a:pt x="16466" y="503"/>
                    <a:pt x="16466" y="425"/>
                    <a:pt x="16289" y="347"/>
                  </a:cubicBezTo>
                  <a:cubicBezTo>
                    <a:pt x="16289" y="347"/>
                    <a:pt x="16112" y="347"/>
                    <a:pt x="15934" y="269"/>
                  </a:cubicBezTo>
                  <a:cubicBezTo>
                    <a:pt x="15934" y="269"/>
                    <a:pt x="16112" y="269"/>
                    <a:pt x="16112" y="191"/>
                  </a:cubicBezTo>
                  <a:cubicBezTo>
                    <a:pt x="16112" y="113"/>
                    <a:pt x="15934" y="113"/>
                    <a:pt x="15757" y="35"/>
                  </a:cubicBezTo>
                  <a:cubicBezTo>
                    <a:pt x="15403" y="-43"/>
                    <a:pt x="15049" y="35"/>
                    <a:pt x="14695" y="35"/>
                  </a:cubicBezTo>
                  <a:cubicBezTo>
                    <a:pt x="14872" y="113"/>
                    <a:pt x="15049" y="191"/>
                    <a:pt x="15049" y="269"/>
                  </a:cubicBezTo>
                  <a:cubicBezTo>
                    <a:pt x="15226" y="347"/>
                    <a:pt x="15049" y="503"/>
                    <a:pt x="15049" y="581"/>
                  </a:cubicBezTo>
                  <a:cubicBezTo>
                    <a:pt x="15049" y="737"/>
                    <a:pt x="14695" y="893"/>
                    <a:pt x="14518" y="971"/>
                  </a:cubicBezTo>
                  <a:cubicBezTo>
                    <a:pt x="14695" y="1049"/>
                    <a:pt x="14695" y="1049"/>
                    <a:pt x="14872" y="1127"/>
                  </a:cubicBezTo>
                  <a:cubicBezTo>
                    <a:pt x="14872" y="1205"/>
                    <a:pt x="14695" y="1361"/>
                    <a:pt x="14518" y="1361"/>
                  </a:cubicBezTo>
                  <a:cubicBezTo>
                    <a:pt x="14341" y="1361"/>
                    <a:pt x="14164" y="1361"/>
                    <a:pt x="14164" y="1283"/>
                  </a:cubicBezTo>
                  <a:cubicBezTo>
                    <a:pt x="13810" y="1283"/>
                    <a:pt x="13633" y="1205"/>
                    <a:pt x="13279" y="1127"/>
                  </a:cubicBezTo>
                  <a:cubicBezTo>
                    <a:pt x="13102" y="1127"/>
                    <a:pt x="13102" y="1049"/>
                    <a:pt x="12925" y="1049"/>
                  </a:cubicBezTo>
                  <a:cubicBezTo>
                    <a:pt x="12571" y="1049"/>
                    <a:pt x="12393" y="1127"/>
                    <a:pt x="12216" y="1049"/>
                  </a:cubicBezTo>
                  <a:cubicBezTo>
                    <a:pt x="12216" y="1049"/>
                    <a:pt x="12039" y="971"/>
                    <a:pt x="12039" y="971"/>
                  </a:cubicBezTo>
                  <a:cubicBezTo>
                    <a:pt x="11862" y="971"/>
                    <a:pt x="11862" y="971"/>
                    <a:pt x="11685" y="971"/>
                  </a:cubicBezTo>
                  <a:cubicBezTo>
                    <a:pt x="11508" y="1049"/>
                    <a:pt x="11508" y="1049"/>
                    <a:pt x="11508" y="1127"/>
                  </a:cubicBezTo>
                  <a:cubicBezTo>
                    <a:pt x="11508" y="1283"/>
                    <a:pt x="11508" y="1361"/>
                    <a:pt x="11508" y="1517"/>
                  </a:cubicBezTo>
                  <a:cubicBezTo>
                    <a:pt x="11508" y="1595"/>
                    <a:pt x="11508" y="1673"/>
                    <a:pt x="11508" y="1673"/>
                  </a:cubicBezTo>
                  <a:cubicBezTo>
                    <a:pt x="11508" y="1828"/>
                    <a:pt x="11331" y="1906"/>
                    <a:pt x="11154" y="2062"/>
                  </a:cubicBezTo>
                  <a:cubicBezTo>
                    <a:pt x="11154" y="2140"/>
                    <a:pt x="11154" y="2140"/>
                    <a:pt x="10977" y="2062"/>
                  </a:cubicBezTo>
                  <a:cubicBezTo>
                    <a:pt x="10800" y="1984"/>
                    <a:pt x="10446" y="1906"/>
                    <a:pt x="10269" y="1906"/>
                  </a:cubicBezTo>
                  <a:cubicBezTo>
                    <a:pt x="10092" y="1828"/>
                    <a:pt x="10092" y="1906"/>
                    <a:pt x="9915" y="1984"/>
                  </a:cubicBezTo>
                  <a:cubicBezTo>
                    <a:pt x="9738" y="2062"/>
                    <a:pt x="9561" y="2140"/>
                    <a:pt x="9384" y="2218"/>
                  </a:cubicBezTo>
                  <a:cubicBezTo>
                    <a:pt x="9030" y="2296"/>
                    <a:pt x="9030" y="2608"/>
                    <a:pt x="8853" y="2764"/>
                  </a:cubicBezTo>
                  <a:cubicBezTo>
                    <a:pt x="8853" y="2764"/>
                    <a:pt x="8853" y="2920"/>
                    <a:pt x="8675" y="2920"/>
                  </a:cubicBezTo>
                  <a:cubicBezTo>
                    <a:pt x="8675" y="2998"/>
                    <a:pt x="8498" y="2920"/>
                    <a:pt x="8498" y="2998"/>
                  </a:cubicBezTo>
                  <a:cubicBezTo>
                    <a:pt x="8321" y="2998"/>
                    <a:pt x="8321" y="2998"/>
                    <a:pt x="8321" y="3076"/>
                  </a:cubicBezTo>
                  <a:cubicBezTo>
                    <a:pt x="8144" y="3232"/>
                    <a:pt x="8675" y="3388"/>
                    <a:pt x="8675" y="3544"/>
                  </a:cubicBezTo>
                  <a:cubicBezTo>
                    <a:pt x="8675" y="3622"/>
                    <a:pt x="8675" y="3778"/>
                    <a:pt x="8675" y="3856"/>
                  </a:cubicBezTo>
                  <a:cubicBezTo>
                    <a:pt x="8675" y="3934"/>
                    <a:pt x="8498" y="3934"/>
                    <a:pt x="8498" y="4012"/>
                  </a:cubicBezTo>
                  <a:cubicBezTo>
                    <a:pt x="8144" y="4246"/>
                    <a:pt x="7790" y="4402"/>
                    <a:pt x="7436" y="4636"/>
                  </a:cubicBezTo>
                  <a:cubicBezTo>
                    <a:pt x="7259" y="4714"/>
                    <a:pt x="7082" y="4792"/>
                    <a:pt x="7082" y="4870"/>
                  </a:cubicBezTo>
                  <a:cubicBezTo>
                    <a:pt x="7082" y="4948"/>
                    <a:pt x="7082" y="5026"/>
                    <a:pt x="7082" y="5104"/>
                  </a:cubicBezTo>
                  <a:cubicBezTo>
                    <a:pt x="7082" y="5182"/>
                    <a:pt x="7259" y="5260"/>
                    <a:pt x="7082" y="5260"/>
                  </a:cubicBezTo>
                  <a:cubicBezTo>
                    <a:pt x="6905" y="5338"/>
                    <a:pt x="6551" y="5415"/>
                    <a:pt x="6374" y="5493"/>
                  </a:cubicBezTo>
                  <a:cubicBezTo>
                    <a:pt x="6197" y="5493"/>
                    <a:pt x="6020" y="5493"/>
                    <a:pt x="5666" y="5493"/>
                  </a:cubicBezTo>
                  <a:cubicBezTo>
                    <a:pt x="5489" y="5493"/>
                    <a:pt x="5666" y="5493"/>
                    <a:pt x="5666" y="5571"/>
                  </a:cubicBezTo>
                  <a:cubicBezTo>
                    <a:pt x="5489" y="5805"/>
                    <a:pt x="5666" y="6039"/>
                    <a:pt x="5666" y="6351"/>
                  </a:cubicBezTo>
                  <a:cubicBezTo>
                    <a:pt x="5489" y="6507"/>
                    <a:pt x="5666" y="6741"/>
                    <a:pt x="5489" y="6897"/>
                  </a:cubicBezTo>
                  <a:cubicBezTo>
                    <a:pt x="5489" y="7053"/>
                    <a:pt x="5312" y="7209"/>
                    <a:pt x="5134" y="7287"/>
                  </a:cubicBezTo>
                  <a:cubicBezTo>
                    <a:pt x="4780" y="7521"/>
                    <a:pt x="4603" y="7755"/>
                    <a:pt x="4249" y="7989"/>
                  </a:cubicBezTo>
                  <a:cubicBezTo>
                    <a:pt x="4249" y="8067"/>
                    <a:pt x="4072" y="8145"/>
                    <a:pt x="4072" y="8145"/>
                  </a:cubicBezTo>
                  <a:cubicBezTo>
                    <a:pt x="4072" y="8223"/>
                    <a:pt x="4603" y="8301"/>
                    <a:pt x="4603" y="8301"/>
                  </a:cubicBezTo>
                  <a:cubicBezTo>
                    <a:pt x="4780" y="8379"/>
                    <a:pt x="4957" y="8379"/>
                    <a:pt x="4957" y="8457"/>
                  </a:cubicBezTo>
                  <a:cubicBezTo>
                    <a:pt x="4957" y="8613"/>
                    <a:pt x="4957" y="8691"/>
                    <a:pt x="4957" y="8847"/>
                  </a:cubicBezTo>
                  <a:cubicBezTo>
                    <a:pt x="4957" y="8925"/>
                    <a:pt x="4780" y="9002"/>
                    <a:pt x="4780" y="9080"/>
                  </a:cubicBezTo>
                  <a:cubicBezTo>
                    <a:pt x="4603" y="9158"/>
                    <a:pt x="4603" y="9158"/>
                    <a:pt x="4249" y="9080"/>
                  </a:cubicBezTo>
                  <a:cubicBezTo>
                    <a:pt x="4072" y="9080"/>
                    <a:pt x="3718" y="9002"/>
                    <a:pt x="3541" y="9002"/>
                  </a:cubicBezTo>
                  <a:cubicBezTo>
                    <a:pt x="3364" y="9002"/>
                    <a:pt x="3187" y="9080"/>
                    <a:pt x="3010" y="9080"/>
                  </a:cubicBezTo>
                  <a:cubicBezTo>
                    <a:pt x="2833" y="9158"/>
                    <a:pt x="2656" y="9158"/>
                    <a:pt x="2656" y="9236"/>
                  </a:cubicBezTo>
                  <a:cubicBezTo>
                    <a:pt x="2479" y="9314"/>
                    <a:pt x="2302" y="9392"/>
                    <a:pt x="2125" y="9548"/>
                  </a:cubicBezTo>
                  <a:cubicBezTo>
                    <a:pt x="1948" y="9626"/>
                    <a:pt x="1771" y="9704"/>
                    <a:pt x="1771" y="9782"/>
                  </a:cubicBezTo>
                  <a:cubicBezTo>
                    <a:pt x="1771" y="9860"/>
                    <a:pt x="1771" y="9938"/>
                    <a:pt x="1771" y="10016"/>
                  </a:cubicBezTo>
                  <a:cubicBezTo>
                    <a:pt x="1771" y="10094"/>
                    <a:pt x="1593" y="10172"/>
                    <a:pt x="1416" y="10250"/>
                  </a:cubicBezTo>
                  <a:cubicBezTo>
                    <a:pt x="1416" y="10328"/>
                    <a:pt x="1593" y="10406"/>
                    <a:pt x="1593" y="10484"/>
                  </a:cubicBezTo>
                  <a:cubicBezTo>
                    <a:pt x="1593" y="10562"/>
                    <a:pt x="1771" y="10718"/>
                    <a:pt x="1771" y="10796"/>
                  </a:cubicBezTo>
                  <a:cubicBezTo>
                    <a:pt x="1771" y="10796"/>
                    <a:pt x="1593" y="10874"/>
                    <a:pt x="1593" y="10874"/>
                  </a:cubicBezTo>
                  <a:cubicBezTo>
                    <a:pt x="1593" y="10952"/>
                    <a:pt x="1593" y="10952"/>
                    <a:pt x="1593" y="11030"/>
                  </a:cubicBezTo>
                  <a:cubicBezTo>
                    <a:pt x="1593" y="11108"/>
                    <a:pt x="1771" y="11186"/>
                    <a:pt x="1593" y="11264"/>
                  </a:cubicBezTo>
                  <a:cubicBezTo>
                    <a:pt x="1593" y="11342"/>
                    <a:pt x="1593" y="11342"/>
                    <a:pt x="1593" y="11420"/>
                  </a:cubicBezTo>
                  <a:cubicBezTo>
                    <a:pt x="1593" y="11420"/>
                    <a:pt x="1593" y="11498"/>
                    <a:pt x="1771" y="11498"/>
                  </a:cubicBezTo>
                  <a:cubicBezTo>
                    <a:pt x="1771" y="11654"/>
                    <a:pt x="1948" y="11732"/>
                    <a:pt x="1948" y="11888"/>
                  </a:cubicBezTo>
                  <a:cubicBezTo>
                    <a:pt x="1948" y="11888"/>
                    <a:pt x="1948" y="11966"/>
                    <a:pt x="1948" y="12044"/>
                  </a:cubicBezTo>
                  <a:cubicBezTo>
                    <a:pt x="1948" y="12200"/>
                    <a:pt x="1771" y="12278"/>
                    <a:pt x="1771" y="12434"/>
                  </a:cubicBezTo>
                  <a:cubicBezTo>
                    <a:pt x="1771" y="12512"/>
                    <a:pt x="1593" y="12667"/>
                    <a:pt x="1771" y="12745"/>
                  </a:cubicBezTo>
                  <a:cubicBezTo>
                    <a:pt x="1771" y="12823"/>
                    <a:pt x="1948" y="12901"/>
                    <a:pt x="2125" y="12901"/>
                  </a:cubicBezTo>
                  <a:cubicBezTo>
                    <a:pt x="2302" y="12979"/>
                    <a:pt x="2302" y="12979"/>
                    <a:pt x="2479" y="13057"/>
                  </a:cubicBezTo>
                  <a:cubicBezTo>
                    <a:pt x="2656" y="13057"/>
                    <a:pt x="2833" y="13213"/>
                    <a:pt x="2833" y="13291"/>
                  </a:cubicBezTo>
                  <a:cubicBezTo>
                    <a:pt x="3010" y="13369"/>
                    <a:pt x="2833" y="13525"/>
                    <a:pt x="2833" y="13525"/>
                  </a:cubicBezTo>
                  <a:cubicBezTo>
                    <a:pt x="2656" y="13603"/>
                    <a:pt x="2656" y="13603"/>
                    <a:pt x="2656" y="13681"/>
                  </a:cubicBezTo>
                  <a:cubicBezTo>
                    <a:pt x="2656" y="13681"/>
                    <a:pt x="2656" y="13759"/>
                    <a:pt x="2479" y="13759"/>
                  </a:cubicBezTo>
                  <a:cubicBezTo>
                    <a:pt x="2479" y="13837"/>
                    <a:pt x="2125" y="13759"/>
                    <a:pt x="1948" y="13837"/>
                  </a:cubicBezTo>
                  <a:cubicBezTo>
                    <a:pt x="1771" y="13837"/>
                    <a:pt x="1948" y="13915"/>
                    <a:pt x="1948" y="13993"/>
                  </a:cubicBezTo>
                  <a:cubicBezTo>
                    <a:pt x="1948" y="14071"/>
                    <a:pt x="2125" y="14227"/>
                    <a:pt x="2125" y="14383"/>
                  </a:cubicBezTo>
                  <a:cubicBezTo>
                    <a:pt x="2302" y="14461"/>
                    <a:pt x="2302" y="14539"/>
                    <a:pt x="2479" y="14695"/>
                  </a:cubicBezTo>
                  <a:cubicBezTo>
                    <a:pt x="2479" y="14773"/>
                    <a:pt x="2302" y="14773"/>
                    <a:pt x="2302" y="14851"/>
                  </a:cubicBezTo>
                  <a:cubicBezTo>
                    <a:pt x="2125" y="14929"/>
                    <a:pt x="2302" y="15007"/>
                    <a:pt x="2302" y="15163"/>
                  </a:cubicBezTo>
                  <a:cubicBezTo>
                    <a:pt x="2125" y="15241"/>
                    <a:pt x="1948" y="15319"/>
                    <a:pt x="1771" y="15319"/>
                  </a:cubicBezTo>
                  <a:cubicBezTo>
                    <a:pt x="1771" y="15397"/>
                    <a:pt x="1771" y="15397"/>
                    <a:pt x="1593" y="15397"/>
                  </a:cubicBezTo>
                  <a:cubicBezTo>
                    <a:pt x="1593" y="15475"/>
                    <a:pt x="1416" y="15397"/>
                    <a:pt x="1416" y="15397"/>
                  </a:cubicBezTo>
                  <a:cubicBezTo>
                    <a:pt x="1062" y="15475"/>
                    <a:pt x="1239" y="15553"/>
                    <a:pt x="1239" y="15631"/>
                  </a:cubicBezTo>
                  <a:cubicBezTo>
                    <a:pt x="1239" y="15631"/>
                    <a:pt x="1239" y="15709"/>
                    <a:pt x="1239" y="15709"/>
                  </a:cubicBezTo>
                  <a:cubicBezTo>
                    <a:pt x="1239" y="15787"/>
                    <a:pt x="1062" y="15787"/>
                    <a:pt x="1062" y="15787"/>
                  </a:cubicBezTo>
                  <a:cubicBezTo>
                    <a:pt x="885" y="15865"/>
                    <a:pt x="885" y="15943"/>
                    <a:pt x="1062" y="16021"/>
                  </a:cubicBezTo>
                  <a:cubicBezTo>
                    <a:pt x="1062" y="16176"/>
                    <a:pt x="1062" y="16254"/>
                    <a:pt x="1062" y="16332"/>
                  </a:cubicBezTo>
                  <a:cubicBezTo>
                    <a:pt x="1062" y="16410"/>
                    <a:pt x="1062" y="16566"/>
                    <a:pt x="1062" y="16644"/>
                  </a:cubicBezTo>
                  <a:cubicBezTo>
                    <a:pt x="885" y="16722"/>
                    <a:pt x="885" y="16800"/>
                    <a:pt x="708" y="16878"/>
                  </a:cubicBezTo>
                  <a:cubicBezTo>
                    <a:pt x="531" y="16878"/>
                    <a:pt x="531" y="16800"/>
                    <a:pt x="531" y="16722"/>
                  </a:cubicBezTo>
                  <a:cubicBezTo>
                    <a:pt x="531" y="16644"/>
                    <a:pt x="354" y="16566"/>
                    <a:pt x="177" y="16566"/>
                  </a:cubicBezTo>
                  <a:cubicBezTo>
                    <a:pt x="177" y="16566"/>
                    <a:pt x="-177" y="16722"/>
                    <a:pt x="177" y="16722"/>
                  </a:cubicBezTo>
                  <a:cubicBezTo>
                    <a:pt x="0" y="16722"/>
                    <a:pt x="0" y="16722"/>
                    <a:pt x="0" y="16800"/>
                  </a:cubicBezTo>
                  <a:cubicBezTo>
                    <a:pt x="0" y="16800"/>
                    <a:pt x="177" y="16800"/>
                    <a:pt x="177" y="16800"/>
                  </a:cubicBezTo>
                  <a:cubicBezTo>
                    <a:pt x="177" y="16800"/>
                    <a:pt x="177" y="16800"/>
                    <a:pt x="177" y="16878"/>
                  </a:cubicBezTo>
                  <a:cubicBezTo>
                    <a:pt x="177" y="16878"/>
                    <a:pt x="177" y="16956"/>
                    <a:pt x="177" y="17034"/>
                  </a:cubicBezTo>
                  <a:cubicBezTo>
                    <a:pt x="177" y="17034"/>
                    <a:pt x="177" y="17034"/>
                    <a:pt x="177" y="17112"/>
                  </a:cubicBezTo>
                  <a:cubicBezTo>
                    <a:pt x="177" y="17112"/>
                    <a:pt x="177" y="17112"/>
                    <a:pt x="177" y="17112"/>
                  </a:cubicBezTo>
                  <a:cubicBezTo>
                    <a:pt x="177" y="17112"/>
                    <a:pt x="177" y="17112"/>
                    <a:pt x="177" y="17190"/>
                  </a:cubicBezTo>
                  <a:cubicBezTo>
                    <a:pt x="177" y="17190"/>
                    <a:pt x="177" y="17268"/>
                    <a:pt x="354" y="17268"/>
                  </a:cubicBezTo>
                  <a:cubicBezTo>
                    <a:pt x="177" y="17346"/>
                    <a:pt x="177" y="17424"/>
                    <a:pt x="354" y="17424"/>
                  </a:cubicBezTo>
                  <a:cubicBezTo>
                    <a:pt x="177" y="17424"/>
                    <a:pt x="177" y="17502"/>
                    <a:pt x="177" y="17502"/>
                  </a:cubicBezTo>
                  <a:cubicBezTo>
                    <a:pt x="0" y="17502"/>
                    <a:pt x="177" y="17580"/>
                    <a:pt x="177" y="17658"/>
                  </a:cubicBezTo>
                  <a:cubicBezTo>
                    <a:pt x="177" y="17580"/>
                    <a:pt x="354" y="17580"/>
                    <a:pt x="354" y="17580"/>
                  </a:cubicBezTo>
                  <a:cubicBezTo>
                    <a:pt x="354" y="17580"/>
                    <a:pt x="531" y="17502"/>
                    <a:pt x="531" y="17502"/>
                  </a:cubicBezTo>
                  <a:cubicBezTo>
                    <a:pt x="531" y="17502"/>
                    <a:pt x="354" y="17580"/>
                    <a:pt x="354" y="17580"/>
                  </a:cubicBezTo>
                  <a:cubicBezTo>
                    <a:pt x="531" y="17580"/>
                    <a:pt x="531" y="17580"/>
                    <a:pt x="531" y="17580"/>
                  </a:cubicBezTo>
                  <a:cubicBezTo>
                    <a:pt x="531" y="17580"/>
                    <a:pt x="531" y="17580"/>
                    <a:pt x="531" y="17580"/>
                  </a:cubicBezTo>
                  <a:cubicBezTo>
                    <a:pt x="354" y="17580"/>
                    <a:pt x="354" y="17658"/>
                    <a:pt x="531" y="17658"/>
                  </a:cubicBezTo>
                  <a:cubicBezTo>
                    <a:pt x="531" y="17658"/>
                    <a:pt x="531" y="17736"/>
                    <a:pt x="531" y="17736"/>
                  </a:cubicBezTo>
                  <a:cubicBezTo>
                    <a:pt x="531" y="17658"/>
                    <a:pt x="708" y="17580"/>
                    <a:pt x="708" y="17424"/>
                  </a:cubicBezTo>
                  <a:cubicBezTo>
                    <a:pt x="708" y="17502"/>
                    <a:pt x="708" y="17502"/>
                    <a:pt x="708" y="17502"/>
                  </a:cubicBezTo>
                  <a:cubicBezTo>
                    <a:pt x="708" y="17502"/>
                    <a:pt x="885" y="17424"/>
                    <a:pt x="885" y="17502"/>
                  </a:cubicBezTo>
                  <a:cubicBezTo>
                    <a:pt x="885" y="17502"/>
                    <a:pt x="885" y="17580"/>
                    <a:pt x="885" y="17580"/>
                  </a:cubicBezTo>
                  <a:cubicBezTo>
                    <a:pt x="708" y="17580"/>
                    <a:pt x="531" y="17736"/>
                    <a:pt x="708" y="17736"/>
                  </a:cubicBezTo>
                  <a:cubicBezTo>
                    <a:pt x="708" y="17736"/>
                    <a:pt x="708" y="17736"/>
                    <a:pt x="708" y="17736"/>
                  </a:cubicBezTo>
                  <a:cubicBezTo>
                    <a:pt x="708" y="17736"/>
                    <a:pt x="885" y="17736"/>
                    <a:pt x="885" y="17658"/>
                  </a:cubicBezTo>
                  <a:cubicBezTo>
                    <a:pt x="885" y="17658"/>
                    <a:pt x="1062" y="17580"/>
                    <a:pt x="1239" y="17658"/>
                  </a:cubicBezTo>
                  <a:cubicBezTo>
                    <a:pt x="1239" y="17658"/>
                    <a:pt x="1062" y="17658"/>
                    <a:pt x="1062" y="17658"/>
                  </a:cubicBezTo>
                  <a:cubicBezTo>
                    <a:pt x="1062" y="17736"/>
                    <a:pt x="1239" y="17814"/>
                    <a:pt x="1239" y="17814"/>
                  </a:cubicBezTo>
                  <a:cubicBezTo>
                    <a:pt x="1239" y="17814"/>
                    <a:pt x="1239" y="17892"/>
                    <a:pt x="1062" y="17970"/>
                  </a:cubicBezTo>
                  <a:cubicBezTo>
                    <a:pt x="1062" y="17970"/>
                    <a:pt x="1062" y="18048"/>
                    <a:pt x="1062" y="18048"/>
                  </a:cubicBezTo>
                  <a:cubicBezTo>
                    <a:pt x="1062" y="18126"/>
                    <a:pt x="1062" y="18126"/>
                    <a:pt x="1062" y="18204"/>
                  </a:cubicBezTo>
                  <a:cubicBezTo>
                    <a:pt x="1062" y="18204"/>
                    <a:pt x="1062" y="18204"/>
                    <a:pt x="1062" y="18204"/>
                  </a:cubicBezTo>
                  <a:cubicBezTo>
                    <a:pt x="1062" y="18204"/>
                    <a:pt x="1062" y="18204"/>
                    <a:pt x="1062" y="18204"/>
                  </a:cubicBezTo>
                  <a:cubicBezTo>
                    <a:pt x="885" y="18204"/>
                    <a:pt x="1062" y="18282"/>
                    <a:pt x="885" y="18282"/>
                  </a:cubicBezTo>
                  <a:cubicBezTo>
                    <a:pt x="1062" y="18282"/>
                    <a:pt x="1062" y="18360"/>
                    <a:pt x="1062" y="18360"/>
                  </a:cubicBezTo>
                  <a:cubicBezTo>
                    <a:pt x="1062" y="18438"/>
                    <a:pt x="885" y="18438"/>
                    <a:pt x="885" y="18516"/>
                  </a:cubicBezTo>
                  <a:cubicBezTo>
                    <a:pt x="885" y="18516"/>
                    <a:pt x="1062" y="18516"/>
                    <a:pt x="1062" y="18438"/>
                  </a:cubicBezTo>
                  <a:cubicBezTo>
                    <a:pt x="1062" y="18516"/>
                    <a:pt x="1239" y="18516"/>
                    <a:pt x="1239" y="18516"/>
                  </a:cubicBezTo>
                  <a:cubicBezTo>
                    <a:pt x="1239" y="18516"/>
                    <a:pt x="1239" y="18516"/>
                    <a:pt x="1239" y="18516"/>
                  </a:cubicBezTo>
                  <a:cubicBezTo>
                    <a:pt x="1239" y="18594"/>
                    <a:pt x="1239" y="18672"/>
                    <a:pt x="1239" y="18594"/>
                  </a:cubicBezTo>
                  <a:cubicBezTo>
                    <a:pt x="1416" y="18594"/>
                    <a:pt x="1239" y="18672"/>
                    <a:pt x="1416" y="18750"/>
                  </a:cubicBezTo>
                  <a:cubicBezTo>
                    <a:pt x="1416" y="18750"/>
                    <a:pt x="1239" y="18750"/>
                    <a:pt x="1239" y="18750"/>
                  </a:cubicBezTo>
                  <a:cubicBezTo>
                    <a:pt x="1239" y="18750"/>
                    <a:pt x="1416" y="18750"/>
                    <a:pt x="1416" y="18750"/>
                  </a:cubicBezTo>
                  <a:cubicBezTo>
                    <a:pt x="1239" y="18828"/>
                    <a:pt x="1239" y="18906"/>
                    <a:pt x="1416" y="18906"/>
                  </a:cubicBezTo>
                  <a:cubicBezTo>
                    <a:pt x="1416" y="18906"/>
                    <a:pt x="1416" y="18906"/>
                    <a:pt x="1416" y="18906"/>
                  </a:cubicBezTo>
                  <a:cubicBezTo>
                    <a:pt x="1416" y="18984"/>
                    <a:pt x="1416" y="18906"/>
                    <a:pt x="1416" y="18984"/>
                  </a:cubicBezTo>
                  <a:cubicBezTo>
                    <a:pt x="1416" y="18906"/>
                    <a:pt x="1416" y="18828"/>
                    <a:pt x="1593" y="18828"/>
                  </a:cubicBezTo>
                  <a:cubicBezTo>
                    <a:pt x="1593" y="18828"/>
                    <a:pt x="1593" y="18906"/>
                    <a:pt x="1593" y="18906"/>
                  </a:cubicBezTo>
                  <a:cubicBezTo>
                    <a:pt x="1593" y="18906"/>
                    <a:pt x="1593" y="18906"/>
                    <a:pt x="1593" y="18906"/>
                  </a:cubicBezTo>
                  <a:cubicBezTo>
                    <a:pt x="1416" y="18984"/>
                    <a:pt x="1593" y="18906"/>
                    <a:pt x="1593" y="18984"/>
                  </a:cubicBezTo>
                  <a:cubicBezTo>
                    <a:pt x="1771" y="19062"/>
                    <a:pt x="1593" y="19062"/>
                    <a:pt x="1593" y="19062"/>
                  </a:cubicBezTo>
                  <a:cubicBezTo>
                    <a:pt x="1593" y="19062"/>
                    <a:pt x="1593" y="19062"/>
                    <a:pt x="1771" y="19062"/>
                  </a:cubicBezTo>
                  <a:cubicBezTo>
                    <a:pt x="1593" y="19062"/>
                    <a:pt x="1593" y="19140"/>
                    <a:pt x="1593" y="19140"/>
                  </a:cubicBezTo>
                  <a:cubicBezTo>
                    <a:pt x="1593" y="19140"/>
                    <a:pt x="1771" y="19140"/>
                    <a:pt x="1771" y="19140"/>
                  </a:cubicBezTo>
                  <a:cubicBezTo>
                    <a:pt x="1771" y="19140"/>
                    <a:pt x="1771" y="19140"/>
                    <a:pt x="1771" y="19140"/>
                  </a:cubicBezTo>
                  <a:cubicBezTo>
                    <a:pt x="1771" y="19140"/>
                    <a:pt x="1771" y="19296"/>
                    <a:pt x="1771" y="19296"/>
                  </a:cubicBezTo>
                  <a:cubicBezTo>
                    <a:pt x="1948" y="19374"/>
                    <a:pt x="1948" y="19374"/>
                    <a:pt x="1948" y="19374"/>
                  </a:cubicBezTo>
                  <a:cubicBezTo>
                    <a:pt x="1948" y="19452"/>
                    <a:pt x="1948" y="19452"/>
                    <a:pt x="1948" y="19452"/>
                  </a:cubicBezTo>
                  <a:cubicBezTo>
                    <a:pt x="2125" y="19530"/>
                    <a:pt x="2125" y="19530"/>
                    <a:pt x="2302" y="19608"/>
                  </a:cubicBezTo>
                  <a:cubicBezTo>
                    <a:pt x="2479" y="19686"/>
                    <a:pt x="2479" y="19686"/>
                    <a:pt x="2479" y="19763"/>
                  </a:cubicBezTo>
                  <a:cubicBezTo>
                    <a:pt x="2479" y="19763"/>
                    <a:pt x="2479" y="19841"/>
                    <a:pt x="2656" y="19841"/>
                  </a:cubicBezTo>
                  <a:cubicBezTo>
                    <a:pt x="2656" y="19919"/>
                    <a:pt x="2656" y="19841"/>
                    <a:pt x="2833" y="19841"/>
                  </a:cubicBezTo>
                  <a:cubicBezTo>
                    <a:pt x="2833" y="19919"/>
                    <a:pt x="2833" y="19841"/>
                    <a:pt x="2833" y="19919"/>
                  </a:cubicBezTo>
                  <a:cubicBezTo>
                    <a:pt x="3010" y="19919"/>
                    <a:pt x="3010" y="19997"/>
                    <a:pt x="3010" y="20075"/>
                  </a:cubicBezTo>
                  <a:cubicBezTo>
                    <a:pt x="3010" y="20231"/>
                    <a:pt x="2656" y="20075"/>
                    <a:pt x="2656" y="20153"/>
                  </a:cubicBezTo>
                  <a:cubicBezTo>
                    <a:pt x="2302" y="20153"/>
                    <a:pt x="2656" y="20231"/>
                    <a:pt x="2656" y="20309"/>
                  </a:cubicBezTo>
                  <a:cubicBezTo>
                    <a:pt x="2833" y="20309"/>
                    <a:pt x="2833" y="20387"/>
                    <a:pt x="2656" y="20465"/>
                  </a:cubicBezTo>
                  <a:cubicBezTo>
                    <a:pt x="2479" y="20465"/>
                    <a:pt x="2302" y="20387"/>
                    <a:pt x="2125" y="20309"/>
                  </a:cubicBezTo>
                  <a:cubicBezTo>
                    <a:pt x="2479" y="20387"/>
                    <a:pt x="2479" y="20543"/>
                    <a:pt x="2656" y="20699"/>
                  </a:cubicBezTo>
                  <a:cubicBezTo>
                    <a:pt x="2656" y="20699"/>
                    <a:pt x="2656" y="20777"/>
                    <a:pt x="2656" y="20777"/>
                  </a:cubicBezTo>
                  <a:cubicBezTo>
                    <a:pt x="2833" y="20855"/>
                    <a:pt x="2833" y="20855"/>
                    <a:pt x="3010" y="20933"/>
                  </a:cubicBezTo>
                  <a:cubicBezTo>
                    <a:pt x="3010" y="21011"/>
                    <a:pt x="3010" y="21011"/>
                    <a:pt x="3010" y="21011"/>
                  </a:cubicBezTo>
                  <a:cubicBezTo>
                    <a:pt x="3010" y="21089"/>
                    <a:pt x="3187" y="21089"/>
                    <a:pt x="3187" y="21089"/>
                  </a:cubicBezTo>
                  <a:cubicBezTo>
                    <a:pt x="3187" y="21167"/>
                    <a:pt x="3010" y="21245"/>
                    <a:pt x="3010" y="21245"/>
                  </a:cubicBezTo>
                  <a:cubicBezTo>
                    <a:pt x="2833" y="21323"/>
                    <a:pt x="3010" y="21401"/>
                    <a:pt x="3010" y="21401"/>
                  </a:cubicBezTo>
                  <a:cubicBezTo>
                    <a:pt x="3010" y="21401"/>
                    <a:pt x="3010" y="21401"/>
                    <a:pt x="3010" y="21401"/>
                  </a:cubicBezTo>
                  <a:cubicBezTo>
                    <a:pt x="3010" y="21479"/>
                    <a:pt x="2833" y="21401"/>
                    <a:pt x="2833" y="21479"/>
                  </a:cubicBezTo>
                  <a:cubicBezTo>
                    <a:pt x="2833" y="21557"/>
                    <a:pt x="3010" y="21479"/>
                    <a:pt x="3010" y="21479"/>
                  </a:cubicBezTo>
                  <a:cubicBezTo>
                    <a:pt x="3187" y="21479"/>
                    <a:pt x="3364" y="21557"/>
                    <a:pt x="3541" y="21557"/>
                  </a:cubicBezTo>
                  <a:cubicBezTo>
                    <a:pt x="3718" y="21557"/>
                    <a:pt x="3718" y="21557"/>
                    <a:pt x="3718" y="21557"/>
                  </a:cubicBezTo>
                  <a:cubicBezTo>
                    <a:pt x="3895" y="21557"/>
                    <a:pt x="3895" y="21557"/>
                    <a:pt x="3895" y="21479"/>
                  </a:cubicBezTo>
                  <a:cubicBezTo>
                    <a:pt x="3895" y="21479"/>
                    <a:pt x="4072" y="21479"/>
                    <a:pt x="4072" y="21479"/>
                  </a:cubicBezTo>
                  <a:cubicBezTo>
                    <a:pt x="4072" y="21479"/>
                    <a:pt x="4072" y="21479"/>
                    <a:pt x="4072" y="21479"/>
                  </a:cubicBezTo>
                  <a:cubicBezTo>
                    <a:pt x="4249" y="21479"/>
                    <a:pt x="4426" y="21479"/>
                    <a:pt x="4426" y="21479"/>
                  </a:cubicBezTo>
                  <a:cubicBezTo>
                    <a:pt x="4603" y="21479"/>
                    <a:pt x="4603" y="21479"/>
                    <a:pt x="4780" y="21479"/>
                  </a:cubicBezTo>
                  <a:cubicBezTo>
                    <a:pt x="4780" y="21479"/>
                    <a:pt x="4957" y="21557"/>
                    <a:pt x="4957" y="21479"/>
                  </a:cubicBezTo>
                  <a:cubicBezTo>
                    <a:pt x="5134" y="21479"/>
                    <a:pt x="5312" y="21323"/>
                    <a:pt x="5312" y="21323"/>
                  </a:cubicBezTo>
                  <a:cubicBezTo>
                    <a:pt x="5312" y="21245"/>
                    <a:pt x="5134" y="21167"/>
                    <a:pt x="5134" y="21089"/>
                  </a:cubicBezTo>
                  <a:cubicBezTo>
                    <a:pt x="4957" y="21011"/>
                    <a:pt x="5134" y="20933"/>
                    <a:pt x="5312" y="20855"/>
                  </a:cubicBezTo>
                  <a:cubicBezTo>
                    <a:pt x="5312" y="20777"/>
                    <a:pt x="5489" y="20699"/>
                    <a:pt x="5666" y="20621"/>
                  </a:cubicBezTo>
                  <a:cubicBezTo>
                    <a:pt x="5666" y="20621"/>
                    <a:pt x="5666" y="20699"/>
                    <a:pt x="5666" y="20699"/>
                  </a:cubicBezTo>
                  <a:cubicBezTo>
                    <a:pt x="5666" y="20699"/>
                    <a:pt x="5666" y="20621"/>
                    <a:pt x="5666" y="20621"/>
                  </a:cubicBezTo>
                  <a:cubicBezTo>
                    <a:pt x="5666" y="20699"/>
                    <a:pt x="5666" y="20699"/>
                    <a:pt x="5666" y="20699"/>
                  </a:cubicBezTo>
                  <a:cubicBezTo>
                    <a:pt x="5843" y="20699"/>
                    <a:pt x="5843" y="20699"/>
                    <a:pt x="5843" y="20699"/>
                  </a:cubicBezTo>
                  <a:cubicBezTo>
                    <a:pt x="6020" y="20699"/>
                    <a:pt x="5843" y="20621"/>
                    <a:pt x="5843" y="20543"/>
                  </a:cubicBezTo>
                  <a:cubicBezTo>
                    <a:pt x="5843" y="20465"/>
                    <a:pt x="6020" y="20543"/>
                    <a:pt x="6020" y="20543"/>
                  </a:cubicBezTo>
                  <a:cubicBezTo>
                    <a:pt x="6197" y="20543"/>
                    <a:pt x="6374" y="20543"/>
                    <a:pt x="6374" y="20543"/>
                  </a:cubicBezTo>
                  <a:cubicBezTo>
                    <a:pt x="6374" y="20465"/>
                    <a:pt x="6551" y="20543"/>
                    <a:pt x="6551" y="20543"/>
                  </a:cubicBezTo>
                  <a:cubicBezTo>
                    <a:pt x="6728" y="20543"/>
                    <a:pt x="6728" y="20543"/>
                    <a:pt x="6905" y="20465"/>
                  </a:cubicBezTo>
                  <a:cubicBezTo>
                    <a:pt x="6905" y="20465"/>
                    <a:pt x="6905" y="20543"/>
                    <a:pt x="6905" y="20543"/>
                  </a:cubicBezTo>
                  <a:cubicBezTo>
                    <a:pt x="6905" y="20543"/>
                    <a:pt x="6905" y="20543"/>
                    <a:pt x="6905" y="20543"/>
                  </a:cubicBezTo>
                  <a:cubicBezTo>
                    <a:pt x="6905" y="20543"/>
                    <a:pt x="7082" y="20465"/>
                    <a:pt x="7082" y="20543"/>
                  </a:cubicBezTo>
                  <a:cubicBezTo>
                    <a:pt x="7082" y="20465"/>
                    <a:pt x="7259" y="20465"/>
                    <a:pt x="7259" y="20465"/>
                  </a:cubicBezTo>
                  <a:cubicBezTo>
                    <a:pt x="7259" y="20465"/>
                    <a:pt x="7259" y="20465"/>
                    <a:pt x="7259" y="20543"/>
                  </a:cubicBezTo>
                  <a:cubicBezTo>
                    <a:pt x="7436" y="20465"/>
                    <a:pt x="7436" y="20465"/>
                    <a:pt x="7436" y="20465"/>
                  </a:cubicBezTo>
                  <a:cubicBezTo>
                    <a:pt x="7436" y="20465"/>
                    <a:pt x="7790" y="20543"/>
                    <a:pt x="7613" y="20543"/>
                  </a:cubicBezTo>
                  <a:cubicBezTo>
                    <a:pt x="7790" y="20543"/>
                    <a:pt x="7613" y="20543"/>
                    <a:pt x="7613" y="20621"/>
                  </a:cubicBezTo>
                  <a:cubicBezTo>
                    <a:pt x="7790" y="20699"/>
                    <a:pt x="8144" y="20309"/>
                    <a:pt x="8144" y="20231"/>
                  </a:cubicBezTo>
                  <a:cubicBezTo>
                    <a:pt x="8144" y="20153"/>
                    <a:pt x="8144" y="20075"/>
                    <a:pt x="8321" y="19997"/>
                  </a:cubicBezTo>
                  <a:cubicBezTo>
                    <a:pt x="8321" y="19997"/>
                    <a:pt x="8321" y="19919"/>
                    <a:pt x="8321" y="19919"/>
                  </a:cubicBezTo>
                  <a:cubicBezTo>
                    <a:pt x="8321" y="19919"/>
                    <a:pt x="8321" y="19919"/>
                    <a:pt x="8321" y="19841"/>
                  </a:cubicBezTo>
                  <a:cubicBezTo>
                    <a:pt x="8498" y="19841"/>
                    <a:pt x="8498" y="19841"/>
                    <a:pt x="8498" y="19841"/>
                  </a:cubicBezTo>
                  <a:cubicBezTo>
                    <a:pt x="8498" y="19841"/>
                    <a:pt x="8498" y="19919"/>
                    <a:pt x="8675" y="19841"/>
                  </a:cubicBezTo>
                  <a:cubicBezTo>
                    <a:pt x="8675" y="19841"/>
                    <a:pt x="8498" y="19763"/>
                    <a:pt x="8498" y="19763"/>
                  </a:cubicBezTo>
                  <a:cubicBezTo>
                    <a:pt x="8675" y="19686"/>
                    <a:pt x="8675" y="19763"/>
                    <a:pt x="8853" y="19686"/>
                  </a:cubicBezTo>
                  <a:cubicBezTo>
                    <a:pt x="8853" y="19686"/>
                    <a:pt x="8675" y="19686"/>
                    <a:pt x="8675" y="19686"/>
                  </a:cubicBezTo>
                  <a:cubicBezTo>
                    <a:pt x="8675" y="19686"/>
                    <a:pt x="8675" y="19608"/>
                    <a:pt x="8675" y="19608"/>
                  </a:cubicBezTo>
                  <a:cubicBezTo>
                    <a:pt x="8675" y="19530"/>
                    <a:pt x="8675" y="19374"/>
                    <a:pt x="8853" y="19374"/>
                  </a:cubicBezTo>
                  <a:cubicBezTo>
                    <a:pt x="8675" y="19374"/>
                    <a:pt x="8675" y="19374"/>
                    <a:pt x="8675" y="19374"/>
                  </a:cubicBezTo>
                  <a:cubicBezTo>
                    <a:pt x="8675" y="19374"/>
                    <a:pt x="8853" y="19374"/>
                    <a:pt x="8853" y="19374"/>
                  </a:cubicBezTo>
                  <a:cubicBezTo>
                    <a:pt x="8853" y="19296"/>
                    <a:pt x="8853" y="19374"/>
                    <a:pt x="9030" y="19374"/>
                  </a:cubicBezTo>
                  <a:cubicBezTo>
                    <a:pt x="8853" y="19296"/>
                    <a:pt x="8853" y="19296"/>
                    <a:pt x="8853" y="19296"/>
                  </a:cubicBezTo>
                  <a:cubicBezTo>
                    <a:pt x="8853" y="19218"/>
                    <a:pt x="8853" y="19218"/>
                    <a:pt x="8853" y="19218"/>
                  </a:cubicBezTo>
                  <a:cubicBezTo>
                    <a:pt x="8675" y="19140"/>
                    <a:pt x="8853" y="19140"/>
                    <a:pt x="8853" y="19062"/>
                  </a:cubicBezTo>
                  <a:cubicBezTo>
                    <a:pt x="8853" y="19062"/>
                    <a:pt x="8675" y="19062"/>
                    <a:pt x="8853" y="18984"/>
                  </a:cubicBezTo>
                  <a:cubicBezTo>
                    <a:pt x="8853" y="18984"/>
                    <a:pt x="8853" y="18906"/>
                    <a:pt x="9030" y="18906"/>
                  </a:cubicBezTo>
                  <a:cubicBezTo>
                    <a:pt x="9030" y="18906"/>
                    <a:pt x="9030" y="18906"/>
                    <a:pt x="9030" y="18906"/>
                  </a:cubicBezTo>
                  <a:cubicBezTo>
                    <a:pt x="9030" y="18828"/>
                    <a:pt x="9030" y="18828"/>
                    <a:pt x="9030" y="18750"/>
                  </a:cubicBezTo>
                  <a:cubicBezTo>
                    <a:pt x="9030" y="18828"/>
                    <a:pt x="9030" y="18828"/>
                    <a:pt x="9030" y="18828"/>
                  </a:cubicBezTo>
                  <a:cubicBezTo>
                    <a:pt x="9030" y="18750"/>
                    <a:pt x="9030" y="18672"/>
                    <a:pt x="9030" y="18672"/>
                  </a:cubicBezTo>
                  <a:cubicBezTo>
                    <a:pt x="9030" y="18672"/>
                    <a:pt x="8853" y="18672"/>
                    <a:pt x="8853" y="18672"/>
                  </a:cubicBezTo>
                  <a:cubicBezTo>
                    <a:pt x="8853" y="18672"/>
                    <a:pt x="8853" y="18672"/>
                    <a:pt x="8853" y="18672"/>
                  </a:cubicBezTo>
                  <a:cubicBezTo>
                    <a:pt x="8853" y="18594"/>
                    <a:pt x="8853" y="18594"/>
                    <a:pt x="8853" y="18594"/>
                  </a:cubicBezTo>
                  <a:cubicBezTo>
                    <a:pt x="8853" y="18594"/>
                    <a:pt x="8853" y="18594"/>
                    <a:pt x="8853" y="18594"/>
                  </a:cubicBezTo>
                  <a:cubicBezTo>
                    <a:pt x="8853" y="18594"/>
                    <a:pt x="8853" y="18594"/>
                    <a:pt x="8853" y="18594"/>
                  </a:cubicBezTo>
                  <a:cubicBezTo>
                    <a:pt x="9030" y="18594"/>
                    <a:pt x="9030" y="18594"/>
                    <a:pt x="9030" y="18516"/>
                  </a:cubicBezTo>
                  <a:cubicBezTo>
                    <a:pt x="9030" y="18516"/>
                    <a:pt x="9030" y="18516"/>
                    <a:pt x="8853" y="18438"/>
                  </a:cubicBezTo>
                  <a:cubicBezTo>
                    <a:pt x="9030" y="18516"/>
                    <a:pt x="9030" y="18516"/>
                    <a:pt x="9207" y="18516"/>
                  </a:cubicBezTo>
                  <a:cubicBezTo>
                    <a:pt x="9207" y="18516"/>
                    <a:pt x="9207" y="18516"/>
                    <a:pt x="9207" y="18516"/>
                  </a:cubicBezTo>
                  <a:cubicBezTo>
                    <a:pt x="9207" y="18516"/>
                    <a:pt x="9207" y="18516"/>
                    <a:pt x="9207" y="18516"/>
                  </a:cubicBezTo>
                  <a:cubicBezTo>
                    <a:pt x="9030" y="18516"/>
                    <a:pt x="9207" y="18438"/>
                    <a:pt x="9207" y="18516"/>
                  </a:cubicBezTo>
                  <a:cubicBezTo>
                    <a:pt x="9207" y="18438"/>
                    <a:pt x="9207" y="18438"/>
                    <a:pt x="9030" y="18438"/>
                  </a:cubicBezTo>
                  <a:cubicBezTo>
                    <a:pt x="9030" y="18360"/>
                    <a:pt x="8675" y="18282"/>
                    <a:pt x="8675" y="18204"/>
                  </a:cubicBezTo>
                  <a:cubicBezTo>
                    <a:pt x="8853" y="18282"/>
                    <a:pt x="9030" y="18360"/>
                    <a:pt x="9207" y="18438"/>
                  </a:cubicBezTo>
                  <a:cubicBezTo>
                    <a:pt x="9207" y="18360"/>
                    <a:pt x="8853" y="18282"/>
                    <a:pt x="8675" y="18204"/>
                  </a:cubicBezTo>
                  <a:cubicBezTo>
                    <a:pt x="8675" y="18204"/>
                    <a:pt x="8853" y="18204"/>
                    <a:pt x="8853" y="18204"/>
                  </a:cubicBezTo>
                  <a:cubicBezTo>
                    <a:pt x="8853" y="18204"/>
                    <a:pt x="8853" y="18204"/>
                    <a:pt x="8853" y="18204"/>
                  </a:cubicBezTo>
                  <a:cubicBezTo>
                    <a:pt x="8853" y="18204"/>
                    <a:pt x="8853" y="18204"/>
                    <a:pt x="8853" y="18204"/>
                  </a:cubicBezTo>
                  <a:cubicBezTo>
                    <a:pt x="8853" y="18204"/>
                    <a:pt x="8853" y="18204"/>
                    <a:pt x="9030" y="18204"/>
                  </a:cubicBezTo>
                  <a:cubicBezTo>
                    <a:pt x="8853" y="18126"/>
                    <a:pt x="8675" y="18126"/>
                    <a:pt x="8853" y="18126"/>
                  </a:cubicBezTo>
                  <a:cubicBezTo>
                    <a:pt x="8853" y="18048"/>
                    <a:pt x="9030" y="18204"/>
                    <a:pt x="9030" y="18204"/>
                  </a:cubicBezTo>
                  <a:cubicBezTo>
                    <a:pt x="9030" y="18204"/>
                    <a:pt x="9030" y="18204"/>
                    <a:pt x="9030" y="18204"/>
                  </a:cubicBezTo>
                  <a:cubicBezTo>
                    <a:pt x="9030" y="18204"/>
                    <a:pt x="9207" y="18282"/>
                    <a:pt x="9030" y="18204"/>
                  </a:cubicBezTo>
                  <a:cubicBezTo>
                    <a:pt x="9207" y="18282"/>
                    <a:pt x="9384" y="18282"/>
                    <a:pt x="9207" y="18204"/>
                  </a:cubicBezTo>
                  <a:cubicBezTo>
                    <a:pt x="9207" y="18204"/>
                    <a:pt x="9207" y="18204"/>
                    <a:pt x="9207" y="18204"/>
                  </a:cubicBezTo>
                  <a:cubicBezTo>
                    <a:pt x="9207" y="18204"/>
                    <a:pt x="9207" y="18126"/>
                    <a:pt x="9207" y="18126"/>
                  </a:cubicBezTo>
                  <a:cubicBezTo>
                    <a:pt x="9207" y="18126"/>
                    <a:pt x="9207" y="18126"/>
                    <a:pt x="9207" y="18126"/>
                  </a:cubicBezTo>
                  <a:cubicBezTo>
                    <a:pt x="9030" y="18048"/>
                    <a:pt x="8853" y="17970"/>
                    <a:pt x="9207" y="18048"/>
                  </a:cubicBezTo>
                  <a:cubicBezTo>
                    <a:pt x="9030" y="18048"/>
                    <a:pt x="9207" y="18048"/>
                    <a:pt x="9207" y="18048"/>
                  </a:cubicBezTo>
                  <a:cubicBezTo>
                    <a:pt x="9207" y="18048"/>
                    <a:pt x="9207" y="18048"/>
                    <a:pt x="9030" y="17970"/>
                  </a:cubicBezTo>
                  <a:cubicBezTo>
                    <a:pt x="9207" y="17970"/>
                    <a:pt x="9207" y="17970"/>
                    <a:pt x="9207" y="17970"/>
                  </a:cubicBezTo>
                  <a:cubicBezTo>
                    <a:pt x="9207" y="17970"/>
                    <a:pt x="9030" y="17892"/>
                    <a:pt x="9030" y="17892"/>
                  </a:cubicBezTo>
                  <a:cubicBezTo>
                    <a:pt x="9030" y="17892"/>
                    <a:pt x="9030" y="17892"/>
                    <a:pt x="9030" y="17892"/>
                  </a:cubicBezTo>
                  <a:cubicBezTo>
                    <a:pt x="9030" y="17892"/>
                    <a:pt x="9030" y="17814"/>
                    <a:pt x="9030" y="17814"/>
                  </a:cubicBezTo>
                  <a:cubicBezTo>
                    <a:pt x="9030" y="17814"/>
                    <a:pt x="9207" y="17892"/>
                    <a:pt x="9207" y="17892"/>
                  </a:cubicBezTo>
                  <a:cubicBezTo>
                    <a:pt x="9384" y="17892"/>
                    <a:pt x="9384" y="17892"/>
                    <a:pt x="9207" y="17814"/>
                  </a:cubicBezTo>
                  <a:cubicBezTo>
                    <a:pt x="9384" y="17814"/>
                    <a:pt x="9384" y="17736"/>
                    <a:pt x="9384" y="17736"/>
                  </a:cubicBezTo>
                  <a:cubicBezTo>
                    <a:pt x="9207" y="17736"/>
                    <a:pt x="9207" y="17736"/>
                    <a:pt x="9207" y="17736"/>
                  </a:cubicBezTo>
                  <a:cubicBezTo>
                    <a:pt x="9207" y="17736"/>
                    <a:pt x="9207" y="17658"/>
                    <a:pt x="9384" y="17658"/>
                  </a:cubicBezTo>
                  <a:cubicBezTo>
                    <a:pt x="9207" y="17658"/>
                    <a:pt x="9207" y="17658"/>
                    <a:pt x="9207" y="17658"/>
                  </a:cubicBezTo>
                  <a:cubicBezTo>
                    <a:pt x="9207" y="17736"/>
                    <a:pt x="9030" y="17658"/>
                    <a:pt x="9030" y="17580"/>
                  </a:cubicBezTo>
                  <a:cubicBezTo>
                    <a:pt x="9030" y="17580"/>
                    <a:pt x="9207" y="17580"/>
                    <a:pt x="9207" y="17658"/>
                  </a:cubicBezTo>
                  <a:cubicBezTo>
                    <a:pt x="9207" y="17580"/>
                    <a:pt x="9207" y="17580"/>
                    <a:pt x="9207" y="17580"/>
                  </a:cubicBezTo>
                  <a:cubicBezTo>
                    <a:pt x="9207" y="17580"/>
                    <a:pt x="9207" y="17580"/>
                    <a:pt x="9207" y="17580"/>
                  </a:cubicBezTo>
                  <a:cubicBezTo>
                    <a:pt x="9207" y="17502"/>
                    <a:pt x="8853" y="17424"/>
                    <a:pt x="8675" y="17424"/>
                  </a:cubicBezTo>
                  <a:cubicBezTo>
                    <a:pt x="8853" y="17424"/>
                    <a:pt x="9030" y="17502"/>
                    <a:pt x="9207" y="17502"/>
                  </a:cubicBezTo>
                  <a:cubicBezTo>
                    <a:pt x="9207" y="17502"/>
                    <a:pt x="9384" y="17424"/>
                    <a:pt x="9384" y="17424"/>
                  </a:cubicBezTo>
                  <a:cubicBezTo>
                    <a:pt x="9384" y="17424"/>
                    <a:pt x="9384" y="17424"/>
                    <a:pt x="9384" y="17424"/>
                  </a:cubicBezTo>
                  <a:cubicBezTo>
                    <a:pt x="9384" y="17424"/>
                    <a:pt x="9561" y="17424"/>
                    <a:pt x="9561" y="17424"/>
                  </a:cubicBezTo>
                  <a:cubicBezTo>
                    <a:pt x="9384" y="17346"/>
                    <a:pt x="9384" y="17346"/>
                    <a:pt x="9384" y="17346"/>
                  </a:cubicBezTo>
                  <a:cubicBezTo>
                    <a:pt x="9384" y="17346"/>
                    <a:pt x="9384" y="17346"/>
                    <a:pt x="9384" y="17346"/>
                  </a:cubicBezTo>
                  <a:cubicBezTo>
                    <a:pt x="9384" y="17346"/>
                    <a:pt x="9384" y="17346"/>
                    <a:pt x="9384" y="17346"/>
                  </a:cubicBezTo>
                  <a:cubicBezTo>
                    <a:pt x="9207" y="17268"/>
                    <a:pt x="9384" y="17268"/>
                    <a:pt x="9207" y="17268"/>
                  </a:cubicBezTo>
                  <a:cubicBezTo>
                    <a:pt x="9207" y="17268"/>
                    <a:pt x="9207" y="17268"/>
                    <a:pt x="9207" y="17268"/>
                  </a:cubicBezTo>
                  <a:cubicBezTo>
                    <a:pt x="9207" y="17268"/>
                    <a:pt x="9030" y="17268"/>
                    <a:pt x="9030" y="17190"/>
                  </a:cubicBezTo>
                  <a:cubicBezTo>
                    <a:pt x="9030" y="17190"/>
                    <a:pt x="8853" y="17190"/>
                    <a:pt x="8853" y="17190"/>
                  </a:cubicBezTo>
                  <a:cubicBezTo>
                    <a:pt x="8675" y="17190"/>
                    <a:pt x="8675" y="17190"/>
                    <a:pt x="8675" y="17190"/>
                  </a:cubicBezTo>
                  <a:cubicBezTo>
                    <a:pt x="8675" y="17190"/>
                    <a:pt x="8675" y="17190"/>
                    <a:pt x="8675" y="17190"/>
                  </a:cubicBezTo>
                  <a:cubicBezTo>
                    <a:pt x="8675" y="17268"/>
                    <a:pt x="8675" y="17268"/>
                    <a:pt x="8675" y="17268"/>
                  </a:cubicBezTo>
                  <a:cubicBezTo>
                    <a:pt x="8675" y="17268"/>
                    <a:pt x="8675" y="17190"/>
                    <a:pt x="8498" y="17190"/>
                  </a:cubicBezTo>
                  <a:cubicBezTo>
                    <a:pt x="8498" y="17190"/>
                    <a:pt x="8498" y="17190"/>
                    <a:pt x="8498" y="17190"/>
                  </a:cubicBezTo>
                  <a:cubicBezTo>
                    <a:pt x="8498" y="17190"/>
                    <a:pt x="8321" y="17268"/>
                    <a:pt x="8321" y="17268"/>
                  </a:cubicBezTo>
                  <a:cubicBezTo>
                    <a:pt x="8321" y="17190"/>
                    <a:pt x="8321" y="17190"/>
                    <a:pt x="8321" y="17190"/>
                  </a:cubicBezTo>
                  <a:cubicBezTo>
                    <a:pt x="8321" y="17190"/>
                    <a:pt x="8498" y="17190"/>
                    <a:pt x="8321" y="17190"/>
                  </a:cubicBezTo>
                  <a:cubicBezTo>
                    <a:pt x="8853" y="17190"/>
                    <a:pt x="9207" y="17268"/>
                    <a:pt x="9738" y="17190"/>
                  </a:cubicBezTo>
                  <a:cubicBezTo>
                    <a:pt x="9738" y="17190"/>
                    <a:pt x="9561" y="17190"/>
                    <a:pt x="9561" y="17190"/>
                  </a:cubicBezTo>
                  <a:cubicBezTo>
                    <a:pt x="9561" y="17112"/>
                    <a:pt x="9915" y="17190"/>
                    <a:pt x="9915" y="17112"/>
                  </a:cubicBezTo>
                  <a:cubicBezTo>
                    <a:pt x="9915" y="17112"/>
                    <a:pt x="9738" y="17112"/>
                    <a:pt x="9738" y="17112"/>
                  </a:cubicBezTo>
                  <a:cubicBezTo>
                    <a:pt x="9738" y="17112"/>
                    <a:pt x="9738" y="17112"/>
                    <a:pt x="9738" y="17112"/>
                  </a:cubicBezTo>
                  <a:cubicBezTo>
                    <a:pt x="9738" y="17034"/>
                    <a:pt x="9738" y="17034"/>
                    <a:pt x="9738" y="17034"/>
                  </a:cubicBezTo>
                  <a:cubicBezTo>
                    <a:pt x="9738" y="17034"/>
                    <a:pt x="9738" y="17034"/>
                    <a:pt x="9915" y="17034"/>
                  </a:cubicBezTo>
                  <a:cubicBezTo>
                    <a:pt x="9915" y="17034"/>
                    <a:pt x="9915" y="17112"/>
                    <a:pt x="10092" y="17112"/>
                  </a:cubicBezTo>
                  <a:cubicBezTo>
                    <a:pt x="10092" y="17034"/>
                    <a:pt x="10446" y="17034"/>
                    <a:pt x="10092" y="16956"/>
                  </a:cubicBezTo>
                  <a:cubicBezTo>
                    <a:pt x="10269" y="16956"/>
                    <a:pt x="10269" y="17034"/>
                    <a:pt x="10446" y="16956"/>
                  </a:cubicBezTo>
                  <a:cubicBezTo>
                    <a:pt x="10269" y="16956"/>
                    <a:pt x="10446" y="16878"/>
                    <a:pt x="10446" y="16878"/>
                  </a:cubicBezTo>
                  <a:cubicBezTo>
                    <a:pt x="10446" y="16878"/>
                    <a:pt x="10446" y="16878"/>
                    <a:pt x="10623" y="16878"/>
                  </a:cubicBezTo>
                  <a:cubicBezTo>
                    <a:pt x="10623" y="16878"/>
                    <a:pt x="10623" y="16878"/>
                    <a:pt x="10623" y="16878"/>
                  </a:cubicBezTo>
                  <a:cubicBezTo>
                    <a:pt x="10623" y="16878"/>
                    <a:pt x="10623" y="16878"/>
                    <a:pt x="10623" y="16878"/>
                  </a:cubicBezTo>
                  <a:cubicBezTo>
                    <a:pt x="10623" y="16878"/>
                    <a:pt x="10446" y="16878"/>
                    <a:pt x="10446" y="16878"/>
                  </a:cubicBezTo>
                  <a:cubicBezTo>
                    <a:pt x="10800" y="16878"/>
                    <a:pt x="10623" y="16722"/>
                    <a:pt x="10623" y="16722"/>
                  </a:cubicBezTo>
                  <a:cubicBezTo>
                    <a:pt x="10623" y="16722"/>
                    <a:pt x="10623" y="16644"/>
                    <a:pt x="10623" y="16566"/>
                  </a:cubicBezTo>
                  <a:cubicBezTo>
                    <a:pt x="10623" y="16566"/>
                    <a:pt x="10800" y="16566"/>
                    <a:pt x="10623" y="16488"/>
                  </a:cubicBezTo>
                  <a:cubicBezTo>
                    <a:pt x="10800" y="16566"/>
                    <a:pt x="10623" y="16566"/>
                    <a:pt x="10800" y="16644"/>
                  </a:cubicBezTo>
                  <a:cubicBezTo>
                    <a:pt x="10800" y="16566"/>
                    <a:pt x="10977" y="16488"/>
                    <a:pt x="10800" y="16644"/>
                  </a:cubicBezTo>
                  <a:cubicBezTo>
                    <a:pt x="10800" y="16644"/>
                    <a:pt x="10800" y="16722"/>
                    <a:pt x="10800" y="16722"/>
                  </a:cubicBezTo>
                  <a:cubicBezTo>
                    <a:pt x="10800" y="16800"/>
                    <a:pt x="10977" y="16800"/>
                    <a:pt x="10977" y="16878"/>
                  </a:cubicBezTo>
                  <a:cubicBezTo>
                    <a:pt x="10977" y="16800"/>
                    <a:pt x="10977" y="16800"/>
                    <a:pt x="10977" y="16722"/>
                  </a:cubicBezTo>
                  <a:cubicBezTo>
                    <a:pt x="10977" y="16800"/>
                    <a:pt x="10977" y="16800"/>
                    <a:pt x="10977" y="16800"/>
                  </a:cubicBezTo>
                  <a:cubicBezTo>
                    <a:pt x="10977" y="16878"/>
                    <a:pt x="10977" y="16878"/>
                    <a:pt x="11154" y="16878"/>
                  </a:cubicBezTo>
                  <a:cubicBezTo>
                    <a:pt x="11154" y="16878"/>
                    <a:pt x="11154" y="16878"/>
                    <a:pt x="11154" y="16800"/>
                  </a:cubicBezTo>
                  <a:cubicBezTo>
                    <a:pt x="11331" y="16878"/>
                    <a:pt x="11154" y="16644"/>
                    <a:pt x="11331" y="16644"/>
                  </a:cubicBezTo>
                  <a:cubicBezTo>
                    <a:pt x="11331" y="16644"/>
                    <a:pt x="11331" y="16644"/>
                    <a:pt x="11331" y="16644"/>
                  </a:cubicBezTo>
                  <a:cubicBezTo>
                    <a:pt x="11508" y="16644"/>
                    <a:pt x="11508" y="16566"/>
                    <a:pt x="11685" y="16566"/>
                  </a:cubicBezTo>
                  <a:cubicBezTo>
                    <a:pt x="11685" y="16566"/>
                    <a:pt x="11685" y="16566"/>
                    <a:pt x="11685" y="16566"/>
                  </a:cubicBezTo>
                  <a:cubicBezTo>
                    <a:pt x="11685" y="16566"/>
                    <a:pt x="11685" y="16566"/>
                    <a:pt x="11508" y="16566"/>
                  </a:cubicBezTo>
                  <a:cubicBezTo>
                    <a:pt x="11685" y="16566"/>
                    <a:pt x="11862" y="16566"/>
                    <a:pt x="11685" y="16566"/>
                  </a:cubicBezTo>
                  <a:cubicBezTo>
                    <a:pt x="11862" y="16488"/>
                    <a:pt x="11862" y="16488"/>
                    <a:pt x="11862" y="16488"/>
                  </a:cubicBezTo>
                  <a:cubicBezTo>
                    <a:pt x="12039" y="16488"/>
                    <a:pt x="12039" y="16488"/>
                    <a:pt x="11862" y="16488"/>
                  </a:cubicBezTo>
                  <a:cubicBezTo>
                    <a:pt x="11862" y="16488"/>
                    <a:pt x="11862" y="16488"/>
                    <a:pt x="11862" y="16410"/>
                  </a:cubicBezTo>
                  <a:cubicBezTo>
                    <a:pt x="11862" y="16410"/>
                    <a:pt x="11862" y="16410"/>
                    <a:pt x="11862" y="16410"/>
                  </a:cubicBezTo>
                  <a:cubicBezTo>
                    <a:pt x="11862" y="16410"/>
                    <a:pt x="11862" y="16410"/>
                    <a:pt x="12039" y="16410"/>
                  </a:cubicBezTo>
                  <a:cubicBezTo>
                    <a:pt x="11862" y="16410"/>
                    <a:pt x="11685" y="16332"/>
                    <a:pt x="11862" y="16332"/>
                  </a:cubicBezTo>
                  <a:cubicBezTo>
                    <a:pt x="11685" y="16254"/>
                    <a:pt x="11685" y="16254"/>
                    <a:pt x="11862" y="16254"/>
                  </a:cubicBezTo>
                  <a:cubicBezTo>
                    <a:pt x="11862" y="16332"/>
                    <a:pt x="12748" y="16332"/>
                    <a:pt x="12216" y="16176"/>
                  </a:cubicBezTo>
                  <a:cubicBezTo>
                    <a:pt x="12393" y="16254"/>
                    <a:pt x="12039" y="16099"/>
                    <a:pt x="12039" y="16099"/>
                  </a:cubicBezTo>
                  <a:cubicBezTo>
                    <a:pt x="12039" y="16099"/>
                    <a:pt x="12039" y="16099"/>
                    <a:pt x="12039" y="16176"/>
                  </a:cubicBezTo>
                  <a:cubicBezTo>
                    <a:pt x="12039" y="16176"/>
                    <a:pt x="12039" y="16176"/>
                    <a:pt x="12039" y="16176"/>
                  </a:cubicBezTo>
                  <a:cubicBezTo>
                    <a:pt x="12039" y="16176"/>
                    <a:pt x="12039" y="16254"/>
                    <a:pt x="12039" y="16254"/>
                  </a:cubicBezTo>
                  <a:cubicBezTo>
                    <a:pt x="12039" y="16254"/>
                    <a:pt x="12039" y="16254"/>
                    <a:pt x="12039" y="16176"/>
                  </a:cubicBezTo>
                  <a:cubicBezTo>
                    <a:pt x="11685" y="16176"/>
                    <a:pt x="11685" y="16176"/>
                    <a:pt x="11685" y="16254"/>
                  </a:cubicBezTo>
                  <a:cubicBezTo>
                    <a:pt x="11508" y="16254"/>
                    <a:pt x="11508" y="16254"/>
                    <a:pt x="11331" y="16254"/>
                  </a:cubicBezTo>
                  <a:cubicBezTo>
                    <a:pt x="11331" y="16254"/>
                    <a:pt x="11331" y="16254"/>
                    <a:pt x="11331" y="16254"/>
                  </a:cubicBezTo>
                  <a:cubicBezTo>
                    <a:pt x="11508" y="16254"/>
                    <a:pt x="11508" y="16254"/>
                    <a:pt x="11508" y="16254"/>
                  </a:cubicBezTo>
                  <a:cubicBezTo>
                    <a:pt x="11508" y="16176"/>
                    <a:pt x="11331" y="16176"/>
                    <a:pt x="11331" y="16099"/>
                  </a:cubicBezTo>
                  <a:cubicBezTo>
                    <a:pt x="11331" y="16176"/>
                    <a:pt x="11331" y="16099"/>
                    <a:pt x="11508" y="16099"/>
                  </a:cubicBezTo>
                  <a:cubicBezTo>
                    <a:pt x="11508" y="16099"/>
                    <a:pt x="11508" y="16099"/>
                    <a:pt x="11508" y="16099"/>
                  </a:cubicBezTo>
                  <a:cubicBezTo>
                    <a:pt x="11508" y="16099"/>
                    <a:pt x="11685" y="16021"/>
                    <a:pt x="11685" y="16099"/>
                  </a:cubicBezTo>
                  <a:cubicBezTo>
                    <a:pt x="11508" y="16099"/>
                    <a:pt x="11508" y="16099"/>
                    <a:pt x="11508" y="16099"/>
                  </a:cubicBezTo>
                  <a:cubicBezTo>
                    <a:pt x="11508" y="16176"/>
                    <a:pt x="11685" y="16176"/>
                    <a:pt x="11862" y="16099"/>
                  </a:cubicBezTo>
                  <a:cubicBezTo>
                    <a:pt x="11685" y="16099"/>
                    <a:pt x="11685" y="16099"/>
                    <a:pt x="11685" y="16099"/>
                  </a:cubicBezTo>
                  <a:cubicBezTo>
                    <a:pt x="11685" y="16099"/>
                    <a:pt x="11685" y="16099"/>
                    <a:pt x="11685" y="16099"/>
                  </a:cubicBezTo>
                  <a:cubicBezTo>
                    <a:pt x="11685" y="16021"/>
                    <a:pt x="11685" y="16021"/>
                    <a:pt x="11685" y="16021"/>
                  </a:cubicBezTo>
                  <a:cubicBezTo>
                    <a:pt x="11862" y="16021"/>
                    <a:pt x="11862" y="16021"/>
                    <a:pt x="12039" y="15943"/>
                  </a:cubicBezTo>
                  <a:cubicBezTo>
                    <a:pt x="12216" y="15943"/>
                    <a:pt x="12393" y="15865"/>
                    <a:pt x="12393" y="15787"/>
                  </a:cubicBezTo>
                  <a:cubicBezTo>
                    <a:pt x="12393" y="15865"/>
                    <a:pt x="12393" y="15865"/>
                    <a:pt x="12393" y="15787"/>
                  </a:cubicBezTo>
                  <a:cubicBezTo>
                    <a:pt x="12393" y="15787"/>
                    <a:pt x="12393" y="15787"/>
                    <a:pt x="12393" y="15787"/>
                  </a:cubicBezTo>
                  <a:cubicBezTo>
                    <a:pt x="12393" y="15709"/>
                    <a:pt x="12748" y="15709"/>
                    <a:pt x="12748" y="15631"/>
                  </a:cubicBezTo>
                  <a:cubicBezTo>
                    <a:pt x="12748" y="15709"/>
                    <a:pt x="13102" y="15631"/>
                    <a:pt x="12925" y="15631"/>
                  </a:cubicBezTo>
                  <a:cubicBezTo>
                    <a:pt x="12925" y="15553"/>
                    <a:pt x="12571" y="15631"/>
                    <a:pt x="12393" y="15631"/>
                  </a:cubicBezTo>
                  <a:cubicBezTo>
                    <a:pt x="12571" y="15553"/>
                    <a:pt x="12571" y="15553"/>
                    <a:pt x="12748" y="15553"/>
                  </a:cubicBezTo>
                  <a:cubicBezTo>
                    <a:pt x="12748" y="15475"/>
                    <a:pt x="12748" y="15475"/>
                    <a:pt x="12748" y="15397"/>
                  </a:cubicBezTo>
                  <a:cubicBezTo>
                    <a:pt x="12748" y="15397"/>
                    <a:pt x="12925" y="15553"/>
                    <a:pt x="12925" y="15553"/>
                  </a:cubicBezTo>
                  <a:cubicBezTo>
                    <a:pt x="12925" y="15475"/>
                    <a:pt x="13102" y="15475"/>
                    <a:pt x="12925" y="15397"/>
                  </a:cubicBezTo>
                  <a:cubicBezTo>
                    <a:pt x="12925" y="15475"/>
                    <a:pt x="12925" y="15475"/>
                    <a:pt x="12925" y="15475"/>
                  </a:cubicBezTo>
                  <a:cubicBezTo>
                    <a:pt x="12925" y="15397"/>
                    <a:pt x="12748" y="15397"/>
                    <a:pt x="12748" y="15397"/>
                  </a:cubicBezTo>
                  <a:cubicBezTo>
                    <a:pt x="12748" y="15319"/>
                    <a:pt x="12571" y="15241"/>
                    <a:pt x="12571" y="15163"/>
                  </a:cubicBezTo>
                  <a:cubicBezTo>
                    <a:pt x="12571" y="15163"/>
                    <a:pt x="12571" y="15085"/>
                    <a:pt x="12571" y="15085"/>
                  </a:cubicBezTo>
                  <a:cubicBezTo>
                    <a:pt x="12393" y="15163"/>
                    <a:pt x="12571" y="15241"/>
                    <a:pt x="12571" y="15319"/>
                  </a:cubicBezTo>
                  <a:cubicBezTo>
                    <a:pt x="12571" y="15241"/>
                    <a:pt x="12571" y="15163"/>
                    <a:pt x="12393" y="15085"/>
                  </a:cubicBezTo>
                  <a:cubicBezTo>
                    <a:pt x="12216" y="15007"/>
                    <a:pt x="12216" y="15085"/>
                    <a:pt x="12216" y="15163"/>
                  </a:cubicBezTo>
                  <a:cubicBezTo>
                    <a:pt x="12216" y="15163"/>
                    <a:pt x="12216" y="15085"/>
                    <a:pt x="12216" y="15007"/>
                  </a:cubicBezTo>
                  <a:cubicBezTo>
                    <a:pt x="12039" y="15085"/>
                    <a:pt x="11862" y="15007"/>
                    <a:pt x="11862" y="14929"/>
                  </a:cubicBezTo>
                  <a:cubicBezTo>
                    <a:pt x="11862" y="15007"/>
                    <a:pt x="12039" y="15007"/>
                    <a:pt x="12039" y="15007"/>
                  </a:cubicBezTo>
                  <a:cubicBezTo>
                    <a:pt x="11862" y="14929"/>
                    <a:pt x="11862" y="14851"/>
                    <a:pt x="11862" y="14851"/>
                  </a:cubicBezTo>
                  <a:cubicBezTo>
                    <a:pt x="11862" y="14851"/>
                    <a:pt x="12039" y="15007"/>
                    <a:pt x="12216" y="14929"/>
                  </a:cubicBezTo>
                  <a:cubicBezTo>
                    <a:pt x="12216" y="14929"/>
                    <a:pt x="12039" y="14929"/>
                    <a:pt x="12039" y="14851"/>
                  </a:cubicBezTo>
                  <a:cubicBezTo>
                    <a:pt x="12039" y="14851"/>
                    <a:pt x="12039" y="14851"/>
                    <a:pt x="12039" y="14851"/>
                  </a:cubicBezTo>
                  <a:cubicBezTo>
                    <a:pt x="12039" y="14851"/>
                    <a:pt x="12039" y="14773"/>
                    <a:pt x="11862" y="14773"/>
                  </a:cubicBezTo>
                  <a:cubicBezTo>
                    <a:pt x="11862" y="14773"/>
                    <a:pt x="11685" y="14773"/>
                    <a:pt x="11685" y="14851"/>
                  </a:cubicBezTo>
                  <a:cubicBezTo>
                    <a:pt x="11508" y="14773"/>
                    <a:pt x="11685" y="14773"/>
                    <a:pt x="11685" y="14773"/>
                  </a:cubicBezTo>
                  <a:cubicBezTo>
                    <a:pt x="11508" y="14695"/>
                    <a:pt x="11508" y="14695"/>
                    <a:pt x="11508" y="14617"/>
                  </a:cubicBezTo>
                  <a:cubicBezTo>
                    <a:pt x="11331" y="14617"/>
                    <a:pt x="11331" y="14539"/>
                    <a:pt x="11154" y="14539"/>
                  </a:cubicBezTo>
                  <a:cubicBezTo>
                    <a:pt x="11508" y="14383"/>
                    <a:pt x="10623" y="14461"/>
                    <a:pt x="10800" y="14539"/>
                  </a:cubicBezTo>
                  <a:cubicBezTo>
                    <a:pt x="10623" y="14539"/>
                    <a:pt x="10446" y="14461"/>
                    <a:pt x="10623" y="14383"/>
                  </a:cubicBezTo>
                  <a:cubicBezTo>
                    <a:pt x="10623" y="14305"/>
                    <a:pt x="10446" y="14383"/>
                    <a:pt x="10269" y="14383"/>
                  </a:cubicBezTo>
                  <a:cubicBezTo>
                    <a:pt x="10269" y="14383"/>
                    <a:pt x="10092" y="14383"/>
                    <a:pt x="10269" y="14383"/>
                  </a:cubicBezTo>
                  <a:cubicBezTo>
                    <a:pt x="10269" y="14383"/>
                    <a:pt x="9915" y="14227"/>
                    <a:pt x="9915" y="14305"/>
                  </a:cubicBezTo>
                  <a:cubicBezTo>
                    <a:pt x="9915" y="14227"/>
                    <a:pt x="10092" y="14227"/>
                    <a:pt x="10092" y="14149"/>
                  </a:cubicBezTo>
                  <a:cubicBezTo>
                    <a:pt x="9915" y="14149"/>
                    <a:pt x="10092" y="13993"/>
                    <a:pt x="9915" y="13993"/>
                  </a:cubicBezTo>
                  <a:cubicBezTo>
                    <a:pt x="9915" y="13915"/>
                    <a:pt x="9738" y="13837"/>
                    <a:pt x="10092" y="13837"/>
                  </a:cubicBezTo>
                  <a:cubicBezTo>
                    <a:pt x="9915" y="13759"/>
                    <a:pt x="9915" y="13759"/>
                    <a:pt x="9915" y="13837"/>
                  </a:cubicBezTo>
                  <a:cubicBezTo>
                    <a:pt x="9915" y="13759"/>
                    <a:pt x="10092" y="13681"/>
                    <a:pt x="9915" y="13681"/>
                  </a:cubicBezTo>
                  <a:cubicBezTo>
                    <a:pt x="9915" y="13681"/>
                    <a:pt x="9915" y="13525"/>
                    <a:pt x="9915" y="13525"/>
                  </a:cubicBezTo>
                  <a:cubicBezTo>
                    <a:pt x="9915" y="13447"/>
                    <a:pt x="9915" y="13447"/>
                    <a:pt x="9915" y="13447"/>
                  </a:cubicBezTo>
                  <a:cubicBezTo>
                    <a:pt x="9915" y="13369"/>
                    <a:pt x="9738" y="13369"/>
                    <a:pt x="9738" y="13369"/>
                  </a:cubicBezTo>
                  <a:cubicBezTo>
                    <a:pt x="9915" y="13369"/>
                    <a:pt x="9915" y="13369"/>
                    <a:pt x="10092" y="13369"/>
                  </a:cubicBezTo>
                  <a:cubicBezTo>
                    <a:pt x="9915" y="13369"/>
                    <a:pt x="9915" y="13369"/>
                    <a:pt x="9915" y="13369"/>
                  </a:cubicBezTo>
                  <a:cubicBezTo>
                    <a:pt x="9915" y="13369"/>
                    <a:pt x="10092" y="13369"/>
                    <a:pt x="10092" y="13369"/>
                  </a:cubicBezTo>
                  <a:cubicBezTo>
                    <a:pt x="9915" y="13291"/>
                    <a:pt x="9738" y="13213"/>
                    <a:pt x="9915" y="13213"/>
                  </a:cubicBezTo>
                  <a:cubicBezTo>
                    <a:pt x="9915" y="13213"/>
                    <a:pt x="9915" y="13213"/>
                    <a:pt x="9915" y="13213"/>
                  </a:cubicBezTo>
                  <a:cubicBezTo>
                    <a:pt x="9915" y="13213"/>
                    <a:pt x="9915" y="13213"/>
                    <a:pt x="9915" y="13135"/>
                  </a:cubicBezTo>
                  <a:cubicBezTo>
                    <a:pt x="9915" y="13213"/>
                    <a:pt x="9915" y="13057"/>
                    <a:pt x="9915" y="13057"/>
                  </a:cubicBezTo>
                  <a:cubicBezTo>
                    <a:pt x="9915" y="13057"/>
                    <a:pt x="9915" y="13057"/>
                    <a:pt x="9915" y="13057"/>
                  </a:cubicBezTo>
                  <a:cubicBezTo>
                    <a:pt x="9915" y="13057"/>
                    <a:pt x="9738" y="13057"/>
                    <a:pt x="9738" y="12979"/>
                  </a:cubicBezTo>
                  <a:cubicBezTo>
                    <a:pt x="9738" y="12979"/>
                    <a:pt x="9915" y="12979"/>
                    <a:pt x="9915" y="12979"/>
                  </a:cubicBezTo>
                  <a:cubicBezTo>
                    <a:pt x="9915" y="12979"/>
                    <a:pt x="9738" y="12979"/>
                    <a:pt x="9738" y="12979"/>
                  </a:cubicBezTo>
                  <a:cubicBezTo>
                    <a:pt x="9738" y="12979"/>
                    <a:pt x="9738" y="12901"/>
                    <a:pt x="9915" y="12901"/>
                  </a:cubicBezTo>
                  <a:cubicBezTo>
                    <a:pt x="9738" y="12901"/>
                    <a:pt x="9915" y="12901"/>
                    <a:pt x="9738" y="12901"/>
                  </a:cubicBezTo>
                  <a:cubicBezTo>
                    <a:pt x="9738" y="12901"/>
                    <a:pt x="9738" y="12901"/>
                    <a:pt x="9738" y="12901"/>
                  </a:cubicBezTo>
                  <a:cubicBezTo>
                    <a:pt x="9915" y="12901"/>
                    <a:pt x="9915" y="12901"/>
                    <a:pt x="10092" y="12901"/>
                  </a:cubicBezTo>
                  <a:cubicBezTo>
                    <a:pt x="9915" y="12901"/>
                    <a:pt x="9915" y="12901"/>
                    <a:pt x="9738" y="12901"/>
                  </a:cubicBezTo>
                  <a:cubicBezTo>
                    <a:pt x="9915" y="12901"/>
                    <a:pt x="9915" y="12901"/>
                    <a:pt x="9915" y="12901"/>
                  </a:cubicBezTo>
                  <a:cubicBezTo>
                    <a:pt x="9915" y="12823"/>
                    <a:pt x="9915" y="12823"/>
                    <a:pt x="9915" y="12823"/>
                  </a:cubicBezTo>
                  <a:cubicBezTo>
                    <a:pt x="9915" y="12823"/>
                    <a:pt x="10092" y="12823"/>
                    <a:pt x="10092" y="12745"/>
                  </a:cubicBezTo>
                  <a:cubicBezTo>
                    <a:pt x="9915" y="12745"/>
                    <a:pt x="9915" y="12745"/>
                    <a:pt x="9915" y="12745"/>
                  </a:cubicBezTo>
                  <a:cubicBezTo>
                    <a:pt x="9915" y="12745"/>
                    <a:pt x="10092" y="12745"/>
                    <a:pt x="10092" y="12745"/>
                  </a:cubicBezTo>
                  <a:cubicBezTo>
                    <a:pt x="10092" y="12745"/>
                    <a:pt x="10092" y="12823"/>
                    <a:pt x="10269" y="12823"/>
                  </a:cubicBezTo>
                  <a:cubicBezTo>
                    <a:pt x="10269" y="12823"/>
                    <a:pt x="10269" y="12745"/>
                    <a:pt x="10092" y="12745"/>
                  </a:cubicBezTo>
                  <a:cubicBezTo>
                    <a:pt x="10269" y="12745"/>
                    <a:pt x="10269" y="12901"/>
                    <a:pt x="10446" y="12901"/>
                  </a:cubicBezTo>
                  <a:cubicBezTo>
                    <a:pt x="10446" y="12901"/>
                    <a:pt x="10446" y="12745"/>
                    <a:pt x="10446" y="12745"/>
                  </a:cubicBezTo>
                  <a:cubicBezTo>
                    <a:pt x="10446" y="12745"/>
                    <a:pt x="10269" y="12745"/>
                    <a:pt x="10269" y="12745"/>
                  </a:cubicBezTo>
                  <a:cubicBezTo>
                    <a:pt x="10269" y="12745"/>
                    <a:pt x="10269" y="12745"/>
                    <a:pt x="10269" y="12667"/>
                  </a:cubicBezTo>
                  <a:cubicBezTo>
                    <a:pt x="10269" y="12667"/>
                    <a:pt x="10269" y="12589"/>
                    <a:pt x="10269" y="12589"/>
                  </a:cubicBezTo>
                  <a:cubicBezTo>
                    <a:pt x="10092" y="12667"/>
                    <a:pt x="10269" y="12512"/>
                    <a:pt x="10269" y="12512"/>
                  </a:cubicBezTo>
                  <a:cubicBezTo>
                    <a:pt x="10269" y="12434"/>
                    <a:pt x="10092" y="12356"/>
                    <a:pt x="10446" y="12278"/>
                  </a:cubicBezTo>
                  <a:cubicBezTo>
                    <a:pt x="10269" y="12278"/>
                    <a:pt x="10446" y="12278"/>
                    <a:pt x="10446" y="12200"/>
                  </a:cubicBezTo>
                  <a:cubicBezTo>
                    <a:pt x="10446" y="12200"/>
                    <a:pt x="10446" y="12044"/>
                    <a:pt x="10446" y="11966"/>
                  </a:cubicBezTo>
                  <a:cubicBezTo>
                    <a:pt x="10446" y="11966"/>
                    <a:pt x="10623" y="11966"/>
                    <a:pt x="10446" y="12044"/>
                  </a:cubicBezTo>
                  <a:cubicBezTo>
                    <a:pt x="10623" y="11966"/>
                    <a:pt x="10623" y="11966"/>
                    <a:pt x="10623" y="11966"/>
                  </a:cubicBezTo>
                  <a:cubicBezTo>
                    <a:pt x="10623" y="11966"/>
                    <a:pt x="10446" y="11966"/>
                    <a:pt x="10446" y="11888"/>
                  </a:cubicBezTo>
                  <a:cubicBezTo>
                    <a:pt x="10446" y="11888"/>
                    <a:pt x="10269" y="11810"/>
                    <a:pt x="10269" y="11810"/>
                  </a:cubicBezTo>
                  <a:cubicBezTo>
                    <a:pt x="10269" y="11810"/>
                    <a:pt x="10269" y="11810"/>
                    <a:pt x="10269" y="11810"/>
                  </a:cubicBezTo>
                  <a:cubicBezTo>
                    <a:pt x="10269" y="11732"/>
                    <a:pt x="10269" y="11732"/>
                    <a:pt x="10092" y="11732"/>
                  </a:cubicBezTo>
                  <a:cubicBezTo>
                    <a:pt x="10269" y="11732"/>
                    <a:pt x="10092" y="11576"/>
                    <a:pt x="10092" y="11576"/>
                  </a:cubicBezTo>
                  <a:cubicBezTo>
                    <a:pt x="10092" y="11576"/>
                    <a:pt x="10269" y="11498"/>
                    <a:pt x="10269" y="11498"/>
                  </a:cubicBezTo>
                  <a:cubicBezTo>
                    <a:pt x="10446" y="11576"/>
                    <a:pt x="10446" y="11654"/>
                    <a:pt x="10800" y="11654"/>
                  </a:cubicBezTo>
                  <a:cubicBezTo>
                    <a:pt x="10800" y="11576"/>
                    <a:pt x="10623" y="11576"/>
                    <a:pt x="10800" y="11576"/>
                  </a:cubicBezTo>
                  <a:cubicBezTo>
                    <a:pt x="10800" y="11498"/>
                    <a:pt x="10977" y="11576"/>
                    <a:pt x="10977" y="11576"/>
                  </a:cubicBezTo>
                  <a:cubicBezTo>
                    <a:pt x="11154" y="11576"/>
                    <a:pt x="10977" y="11420"/>
                    <a:pt x="11154" y="11342"/>
                  </a:cubicBezTo>
                  <a:cubicBezTo>
                    <a:pt x="11154" y="11420"/>
                    <a:pt x="11154" y="11420"/>
                    <a:pt x="11154" y="11420"/>
                  </a:cubicBezTo>
                  <a:cubicBezTo>
                    <a:pt x="11331" y="11420"/>
                    <a:pt x="11331" y="11420"/>
                    <a:pt x="11331" y="11420"/>
                  </a:cubicBezTo>
                  <a:cubicBezTo>
                    <a:pt x="11331" y="11342"/>
                    <a:pt x="11154" y="11342"/>
                    <a:pt x="10977" y="11264"/>
                  </a:cubicBezTo>
                  <a:cubicBezTo>
                    <a:pt x="11154" y="11264"/>
                    <a:pt x="11154" y="11342"/>
                    <a:pt x="11331" y="11264"/>
                  </a:cubicBezTo>
                  <a:cubicBezTo>
                    <a:pt x="11331" y="11186"/>
                    <a:pt x="11154" y="11108"/>
                    <a:pt x="11154" y="11108"/>
                  </a:cubicBezTo>
                  <a:cubicBezTo>
                    <a:pt x="11154" y="11030"/>
                    <a:pt x="11154" y="11030"/>
                    <a:pt x="11154" y="11030"/>
                  </a:cubicBezTo>
                  <a:cubicBezTo>
                    <a:pt x="10977" y="11030"/>
                    <a:pt x="10977" y="10952"/>
                    <a:pt x="10977" y="10952"/>
                  </a:cubicBezTo>
                  <a:cubicBezTo>
                    <a:pt x="10977" y="10874"/>
                    <a:pt x="10977" y="10796"/>
                    <a:pt x="10800" y="10796"/>
                  </a:cubicBezTo>
                  <a:cubicBezTo>
                    <a:pt x="10800" y="10796"/>
                    <a:pt x="10800" y="10796"/>
                    <a:pt x="10977" y="10796"/>
                  </a:cubicBezTo>
                  <a:cubicBezTo>
                    <a:pt x="10977" y="10796"/>
                    <a:pt x="10977" y="10952"/>
                    <a:pt x="11154" y="10874"/>
                  </a:cubicBezTo>
                  <a:cubicBezTo>
                    <a:pt x="11154" y="10952"/>
                    <a:pt x="11154" y="11030"/>
                    <a:pt x="11154" y="11030"/>
                  </a:cubicBezTo>
                  <a:cubicBezTo>
                    <a:pt x="11154" y="11108"/>
                    <a:pt x="11331" y="11030"/>
                    <a:pt x="11331" y="10952"/>
                  </a:cubicBezTo>
                  <a:cubicBezTo>
                    <a:pt x="11331" y="11030"/>
                    <a:pt x="11508" y="11030"/>
                    <a:pt x="11508" y="11030"/>
                  </a:cubicBezTo>
                  <a:cubicBezTo>
                    <a:pt x="11508" y="11108"/>
                    <a:pt x="11331" y="11030"/>
                    <a:pt x="11331" y="11108"/>
                  </a:cubicBezTo>
                  <a:cubicBezTo>
                    <a:pt x="11331" y="11108"/>
                    <a:pt x="11331" y="11108"/>
                    <a:pt x="11331" y="11108"/>
                  </a:cubicBezTo>
                  <a:cubicBezTo>
                    <a:pt x="11508" y="11108"/>
                    <a:pt x="11508" y="11108"/>
                    <a:pt x="11508" y="11030"/>
                  </a:cubicBezTo>
                  <a:cubicBezTo>
                    <a:pt x="11508" y="11030"/>
                    <a:pt x="11508" y="11030"/>
                    <a:pt x="11508" y="11030"/>
                  </a:cubicBezTo>
                  <a:cubicBezTo>
                    <a:pt x="11508" y="11108"/>
                    <a:pt x="11508" y="11108"/>
                    <a:pt x="11508" y="11108"/>
                  </a:cubicBezTo>
                  <a:cubicBezTo>
                    <a:pt x="11685" y="11108"/>
                    <a:pt x="11685" y="11108"/>
                    <a:pt x="11685" y="11030"/>
                  </a:cubicBezTo>
                  <a:cubicBezTo>
                    <a:pt x="11685" y="10952"/>
                    <a:pt x="11685" y="11030"/>
                    <a:pt x="11685" y="11030"/>
                  </a:cubicBezTo>
                  <a:cubicBezTo>
                    <a:pt x="11685" y="11030"/>
                    <a:pt x="11685" y="11030"/>
                    <a:pt x="11685" y="11030"/>
                  </a:cubicBezTo>
                  <a:cubicBezTo>
                    <a:pt x="11685" y="10952"/>
                    <a:pt x="11685" y="10952"/>
                    <a:pt x="11685" y="10952"/>
                  </a:cubicBezTo>
                  <a:cubicBezTo>
                    <a:pt x="11685" y="10952"/>
                    <a:pt x="11685" y="10952"/>
                    <a:pt x="11685" y="10952"/>
                  </a:cubicBezTo>
                  <a:cubicBezTo>
                    <a:pt x="11685" y="10952"/>
                    <a:pt x="11685" y="10952"/>
                    <a:pt x="11685" y="10952"/>
                  </a:cubicBezTo>
                  <a:cubicBezTo>
                    <a:pt x="11862" y="10952"/>
                    <a:pt x="11862" y="11030"/>
                    <a:pt x="12039" y="11030"/>
                  </a:cubicBezTo>
                  <a:cubicBezTo>
                    <a:pt x="12039" y="10952"/>
                    <a:pt x="12039" y="10952"/>
                    <a:pt x="11862" y="10874"/>
                  </a:cubicBezTo>
                  <a:cubicBezTo>
                    <a:pt x="11862" y="10874"/>
                    <a:pt x="12216" y="10952"/>
                    <a:pt x="12039" y="10874"/>
                  </a:cubicBezTo>
                  <a:cubicBezTo>
                    <a:pt x="12039" y="10874"/>
                    <a:pt x="12039" y="10874"/>
                    <a:pt x="12039" y="10874"/>
                  </a:cubicBezTo>
                  <a:cubicBezTo>
                    <a:pt x="11862" y="10874"/>
                    <a:pt x="11862" y="10796"/>
                    <a:pt x="12039" y="10796"/>
                  </a:cubicBezTo>
                  <a:cubicBezTo>
                    <a:pt x="12039" y="10796"/>
                    <a:pt x="12039" y="10874"/>
                    <a:pt x="12216" y="10796"/>
                  </a:cubicBezTo>
                  <a:cubicBezTo>
                    <a:pt x="12216" y="10796"/>
                    <a:pt x="12216" y="10796"/>
                    <a:pt x="12216" y="10874"/>
                  </a:cubicBezTo>
                  <a:cubicBezTo>
                    <a:pt x="12216" y="10718"/>
                    <a:pt x="11685" y="10796"/>
                    <a:pt x="11685" y="10796"/>
                  </a:cubicBezTo>
                  <a:cubicBezTo>
                    <a:pt x="11685" y="10718"/>
                    <a:pt x="11862" y="10718"/>
                    <a:pt x="11862" y="10718"/>
                  </a:cubicBezTo>
                  <a:cubicBezTo>
                    <a:pt x="11862" y="10718"/>
                    <a:pt x="11862" y="10718"/>
                    <a:pt x="12039" y="10718"/>
                  </a:cubicBezTo>
                  <a:cubicBezTo>
                    <a:pt x="11862" y="10718"/>
                    <a:pt x="11862" y="10718"/>
                    <a:pt x="11862" y="10718"/>
                  </a:cubicBezTo>
                  <a:cubicBezTo>
                    <a:pt x="11862" y="10640"/>
                    <a:pt x="12039" y="10718"/>
                    <a:pt x="12039" y="10718"/>
                  </a:cubicBezTo>
                  <a:cubicBezTo>
                    <a:pt x="12039" y="10718"/>
                    <a:pt x="12039" y="10640"/>
                    <a:pt x="12216" y="10640"/>
                  </a:cubicBezTo>
                  <a:cubicBezTo>
                    <a:pt x="12216" y="10640"/>
                    <a:pt x="12216" y="10640"/>
                    <a:pt x="12039" y="10640"/>
                  </a:cubicBezTo>
                  <a:cubicBezTo>
                    <a:pt x="12216" y="10640"/>
                    <a:pt x="12216" y="10562"/>
                    <a:pt x="12216" y="10562"/>
                  </a:cubicBezTo>
                  <a:cubicBezTo>
                    <a:pt x="12216" y="10562"/>
                    <a:pt x="12216" y="10562"/>
                    <a:pt x="12393" y="10562"/>
                  </a:cubicBezTo>
                  <a:cubicBezTo>
                    <a:pt x="12393" y="10562"/>
                    <a:pt x="12216" y="10484"/>
                    <a:pt x="12216" y="10484"/>
                  </a:cubicBezTo>
                  <a:cubicBezTo>
                    <a:pt x="12216" y="10484"/>
                    <a:pt x="12216" y="10484"/>
                    <a:pt x="12216" y="10484"/>
                  </a:cubicBezTo>
                  <a:cubicBezTo>
                    <a:pt x="12216" y="10484"/>
                    <a:pt x="12393" y="10484"/>
                    <a:pt x="12571" y="10484"/>
                  </a:cubicBezTo>
                  <a:cubicBezTo>
                    <a:pt x="12393" y="10484"/>
                    <a:pt x="12393" y="10406"/>
                    <a:pt x="12393" y="10406"/>
                  </a:cubicBezTo>
                  <a:cubicBezTo>
                    <a:pt x="12393" y="10406"/>
                    <a:pt x="12571" y="10406"/>
                    <a:pt x="12571" y="10406"/>
                  </a:cubicBezTo>
                  <a:cubicBezTo>
                    <a:pt x="12571" y="10406"/>
                    <a:pt x="12571" y="10406"/>
                    <a:pt x="12571" y="10406"/>
                  </a:cubicBezTo>
                  <a:cubicBezTo>
                    <a:pt x="12393" y="10406"/>
                    <a:pt x="12571" y="10562"/>
                    <a:pt x="12571" y="10484"/>
                  </a:cubicBezTo>
                  <a:cubicBezTo>
                    <a:pt x="12571" y="10484"/>
                    <a:pt x="12748" y="10484"/>
                    <a:pt x="12748" y="10406"/>
                  </a:cubicBezTo>
                  <a:cubicBezTo>
                    <a:pt x="12748" y="10406"/>
                    <a:pt x="12571" y="10406"/>
                    <a:pt x="12393" y="10328"/>
                  </a:cubicBezTo>
                  <a:cubicBezTo>
                    <a:pt x="12571" y="10328"/>
                    <a:pt x="12571" y="10328"/>
                    <a:pt x="12748" y="10328"/>
                  </a:cubicBezTo>
                  <a:cubicBezTo>
                    <a:pt x="12748" y="10328"/>
                    <a:pt x="12748" y="10328"/>
                    <a:pt x="12748" y="10406"/>
                  </a:cubicBezTo>
                  <a:cubicBezTo>
                    <a:pt x="12925" y="10406"/>
                    <a:pt x="12925" y="10484"/>
                    <a:pt x="12925" y="10484"/>
                  </a:cubicBezTo>
                  <a:cubicBezTo>
                    <a:pt x="12925" y="10484"/>
                    <a:pt x="13102" y="10406"/>
                    <a:pt x="13102" y="10406"/>
                  </a:cubicBezTo>
                  <a:cubicBezTo>
                    <a:pt x="12925" y="10406"/>
                    <a:pt x="12925" y="10406"/>
                    <a:pt x="12925" y="10328"/>
                  </a:cubicBezTo>
                  <a:cubicBezTo>
                    <a:pt x="13102" y="10406"/>
                    <a:pt x="13102" y="10406"/>
                    <a:pt x="13102" y="10328"/>
                  </a:cubicBezTo>
                  <a:cubicBezTo>
                    <a:pt x="13102" y="10328"/>
                    <a:pt x="13102" y="10328"/>
                    <a:pt x="13102" y="10328"/>
                  </a:cubicBezTo>
                  <a:cubicBezTo>
                    <a:pt x="13102" y="10328"/>
                    <a:pt x="13102" y="10328"/>
                    <a:pt x="13102" y="10328"/>
                  </a:cubicBezTo>
                  <a:cubicBezTo>
                    <a:pt x="13102" y="10328"/>
                    <a:pt x="13102" y="10250"/>
                    <a:pt x="13102" y="10250"/>
                  </a:cubicBezTo>
                  <a:cubicBezTo>
                    <a:pt x="13102" y="10250"/>
                    <a:pt x="13279" y="10250"/>
                    <a:pt x="13279" y="10250"/>
                  </a:cubicBezTo>
                  <a:cubicBezTo>
                    <a:pt x="13279" y="10250"/>
                    <a:pt x="13279" y="10250"/>
                    <a:pt x="13279" y="10250"/>
                  </a:cubicBezTo>
                  <a:cubicBezTo>
                    <a:pt x="13456" y="10172"/>
                    <a:pt x="13279" y="10094"/>
                    <a:pt x="13456" y="10016"/>
                  </a:cubicBezTo>
                  <a:cubicBezTo>
                    <a:pt x="13456" y="10016"/>
                    <a:pt x="13456" y="10094"/>
                    <a:pt x="13456" y="10016"/>
                  </a:cubicBezTo>
                  <a:cubicBezTo>
                    <a:pt x="13456" y="10016"/>
                    <a:pt x="13456" y="10016"/>
                    <a:pt x="13456" y="10016"/>
                  </a:cubicBezTo>
                  <a:cubicBezTo>
                    <a:pt x="13633" y="10016"/>
                    <a:pt x="13633" y="10094"/>
                    <a:pt x="13810" y="10094"/>
                  </a:cubicBezTo>
                  <a:cubicBezTo>
                    <a:pt x="13810" y="10016"/>
                    <a:pt x="13633" y="10016"/>
                    <a:pt x="13810" y="10016"/>
                  </a:cubicBezTo>
                  <a:cubicBezTo>
                    <a:pt x="13633" y="9938"/>
                    <a:pt x="13633" y="9938"/>
                    <a:pt x="13633" y="9938"/>
                  </a:cubicBezTo>
                  <a:cubicBezTo>
                    <a:pt x="13633" y="9938"/>
                    <a:pt x="13456" y="9860"/>
                    <a:pt x="13633" y="9860"/>
                  </a:cubicBezTo>
                  <a:cubicBezTo>
                    <a:pt x="13633" y="9860"/>
                    <a:pt x="13810" y="9938"/>
                    <a:pt x="13810" y="9938"/>
                  </a:cubicBezTo>
                  <a:cubicBezTo>
                    <a:pt x="13987" y="9938"/>
                    <a:pt x="13810" y="10016"/>
                    <a:pt x="13987" y="10016"/>
                  </a:cubicBezTo>
                  <a:cubicBezTo>
                    <a:pt x="13987" y="10094"/>
                    <a:pt x="14164" y="10094"/>
                    <a:pt x="14164" y="10016"/>
                  </a:cubicBezTo>
                  <a:cubicBezTo>
                    <a:pt x="14164" y="10016"/>
                    <a:pt x="14164" y="9938"/>
                    <a:pt x="14164" y="9938"/>
                  </a:cubicBezTo>
                  <a:cubicBezTo>
                    <a:pt x="14164" y="9860"/>
                    <a:pt x="14164" y="9860"/>
                    <a:pt x="14341" y="9860"/>
                  </a:cubicBezTo>
                  <a:cubicBezTo>
                    <a:pt x="14341" y="9860"/>
                    <a:pt x="14341" y="9782"/>
                    <a:pt x="14341" y="9782"/>
                  </a:cubicBezTo>
                  <a:cubicBezTo>
                    <a:pt x="14518" y="9782"/>
                    <a:pt x="14518" y="9782"/>
                    <a:pt x="14518" y="9782"/>
                  </a:cubicBezTo>
                  <a:cubicBezTo>
                    <a:pt x="14518" y="9782"/>
                    <a:pt x="14518" y="9704"/>
                    <a:pt x="14695" y="9704"/>
                  </a:cubicBezTo>
                  <a:cubicBezTo>
                    <a:pt x="14695" y="9704"/>
                    <a:pt x="14695" y="9704"/>
                    <a:pt x="14695" y="9704"/>
                  </a:cubicBezTo>
                  <a:cubicBezTo>
                    <a:pt x="14695" y="9704"/>
                    <a:pt x="14872" y="9704"/>
                    <a:pt x="14872" y="9704"/>
                  </a:cubicBezTo>
                  <a:cubicBezTo>
                    <a:pt x="15049" y="9704"/>
                    <a:pt x="14872" y="9626"/>
                    <a:pt x="15049" y="9548"/>
                  </a:cubicBezTo>
                  <a:cubicBezTo>
                    <a:pt x="15049" y="9626"/>
                    <a:pt x="14872" y="9704"/>
                    <a:pt x="15049" y="9704"/>
                  </a:cubicBezTo>
                  <a:cubicBezTo>
                    <a:pt x="15049" y="9704"/>
                    <a:pt x="15049" y="9548"/>
                    <a:pt x="15049" y="9548"/>
                  </a:cubicBezTo>
                  <a:cubicBezTo>
                    <a:pt x="15226" y="9548"/>
                    <a:pt x="15049" y="9626"/>
                    <a:pt x="15226" y="9704"/>
                  </a:cubicBezTo>
                  <a:cubicBezTo>
                    <a:pt x="15226" y="9704"/>
                    <a:pt x="15226" y="9548"/>
                    <a:pt x="15226" y="9548"/>
                  </a:cubicBezTo>
                  <a:cubicBezTo>
                    <a:pt x="15226" y="9548"/>
                    <a:pt x="15226" y="9548"/>
                    <a:pt x="15226" y="9548"/>
                  </a:cubicBezTo>
                  <a:cubicBezTo>
                    <a:pt x="15226" y="9470"/>
                    <a:pt x="15403" y="9470"/>
                    <a:pt x="15403" y="9470"/>
                  </a:cubicBezTo>
                  <a:cubicBezTo>
                    <a:pt x="15403" y="9470"/>
                    <a:pt x="15403" y="9470"/>
                    <a:pt x="15403" y="9548"/>
                  </a:cubicBezTo>
                  <a:cubicBezTo>
                    <a:pt x="15580" y="9470"/>
                    <a:pt x="15580" y="9392"/>
                    <a:pt x="15580" y="9470"/>
                  </a:cubicBezTo>
                  <a:cubicBezTo>
                    <a:pt x="15580" y="9470"/>
                    <a:pt x="15757" y="9470"/>
                    <a:pt x="15757" y="9470"/>
                  </a:cubicBezTo>
                  <a:cubicBezTo>
                    <a:pt x="15580" y="9470"/>
                    <a:pt x="15580" y="9392"/>
                    <a:pt x="15580" y="9392"/>
                  </a:cubicBezTo>
                  <a:cubicBezTo>
                    <a:pt x="15580" y="9392"/>
                    <a:pt x="15757" y="9392"/>
                    <a:pt x="15757" y="9392"/>
                  </a:cubicBezTo>
                  <a:cubicBezTo>
                    <a:pt x="15934" y="9314"/>
                    <a:pt x="15934" y="9314"/>
                    <a:pt x="15934" y="9236"/>
                  </a:cubicBezTo>
                  <a:cubicBezTo>
                    <a:pt x="15934" y="9236"/>
                    <a:pt x="15934" y="9236"/>
                    <a:pt x="15934" y="9158"/>
                  </a:cubicBezTo>
                  <a:cubicBezTo>
                    <a:pt x="16112" y="9158"/>
                    <a:pt x="16112" y="9080"/>
                    <a:pt x="16112" y="9002"/>
                  </a:cubicBezTo>
                  <a:cubicBezTo>
                    <a:pt x="16112" y="8925"/>
                    <a:pt x="16112" y="8925"/>
                    <a:pt x="16112" y="8847"/>
                  </a:cubicBezTo>
                  <a:cubicBezTo>
                    <a:pt x="16289" y="8847"/>
                    <a:pt x="16289" y="8769"/>
                    <a:pt x="16289" y="8769"/>
                  </a:cubicBezTo>
                  <a:cubicBezTo>
                    <a:pt x="16289" y="8769"/>
                    <a:pt x="16289" y="8769"/>
                    <a:pt x="16466" y="8769"/>
                  </a:cubicBezTo>
                  <a:cubicBezTo>
                    <a:pt x="16466" y="8769"/>
                    <a:pt x="16466" y="8691"/>
                    <a:pt x="16466" y="8691"/>
                  </a:cubicBezTo>
                  <a:cubicBezTo>
                    <a:pt x="16643" y="8613"/>
                    <a:pt x="16643" y="8613"/>
                    <a:pt x="16643" y="8613"/>
                  </a:cubicBezTo>
                  <a:cubicBezTo>
                    <a:pt x="16643" y="8613"/>
                    <a:pt x="16643" y="8613"/>
                    <a:pt x="16643" y="8613"/>
                  </a:cubicBezTo>
                  <a:cubicBezTo>
                    <a:pt x="16643" y="8613"/>
                    <a:pt x="16643" y="8535"/>
                    <a:pt x="16643" y="8535"/>
                  </a:cubicBezTo>
                  <a:cubicBezTo>
                    <a:pt x="16643" y="8535"/>
                    <a:pt x="16820" y="8613"/>
                    <a:pt x="16820" y="8613"/>
                  </a:cubicBezTo>
                  <a:cubicBezTo>
                    <a:pt x="16820" y="8535"/>
                    <a:pt x="17351" y="8379"/>
                    <a:pt x="17174" y="8379"/>
                  </a:cubicBezTo>
                  <a:cubicBezTo>
                    <a:pt x="17174" y="8379"/>
                    <a:pt x="17174" y="8379"/>
                    <a:pt x="17174" y="8379"/>
                  </a:cubicBezTo>
                  <a:cubicBezTo>
                    <a:pt x="16997" y="8379"/>
                    <a:pt x="16997" y="8457"/>
                    <a:pt x="16997" y="8379"/>
                  </a:cubicBezTo>
                  <a:cubicBezTo>
                    <a:pt x="16997" y="8379"/>
                    <a:pt x="16997" y="8301"/>
                    <a:pt x="16997" y="8301"/>
                  </a:cubicBezTo>
                  <a:cubicBezTo>
                    <a:pt x="16997" y="8301"/>
                    <a:pt x="16820" y="8301"/>
                    <a:pt x="16820" y="8301"/>
                  </a:cubicBezTo>
                  <a:cubicBezTo>
                    <a:pt x="16820" y="8301"/>
                    <a:pt x="16820" y="8301"/>
                    <a:pt x="16820" y="8301"/>
                  </a:cubicBezTo>
                  <a:cubicBezTo>
                    <a:pt x="16643" y="8301"/>
                    <a:pt x="16643" y="8223"/>
                    <a:pt x="16820" y="8301"/>
                  </a:cubicBezTo>
                  <a:cubicBezTo>
                    <a:pt x="16820" y="8301"/>
                    <a:pt x="16820" y="8223"/>
                    <a:pt x="16997" y="8223"/>
                  </a:cubicBezTo>
                  <a:cubicBezTo>
                    <a:pt x="16997" y="8301"/>
                    <a:pt x="16997" y="8301"/>
                    <a:pt x="16997" y="8301"/>
                  </a:cubicBezTo>
                  <a:cubicBezTo>
                    <a:pt x="16997" y="8301"/>
                    <a:pt x="16997" y="8223"/>
                    <a:pt x="16997" y="8145"/>
                  </a:cubicBezTo>
                  <a:cubicBezTo>
                    <a:pt x="16997" y="8223"/>
                    <a:pt x="16997" y="8223"/>
                    <a:pt x="16997" y="8223"/>
                  </a:cubicBezTo>
                  <a:cubicBezTo>
                    <a:pt x="16820" y="8223"/>
                    <a:pt x="16820" y="8145"/>
                    <a:pt x="16820" y="8145"/>
                  </a:cubicBezTo>
                  <a:cubicBezTo>
                    <a:pt x="16820" y="8145"/>
                    <a:pt x="16820" y="8223"/>
                    <a:pt x="16820" y="8223"/>
                  </a:cubicBezTo>
                  <a:cubicBezTo>
                    <a:pt x="16643" y="8145"/>
                    <a:pt x="16466" y="8067"/>
                    <a:pt x="16643" y="8067"/>
                  </a:cubicBezTo>
                  <a:cubicBezTo>
                    <a:pt x="16643" y="8067"/>
                    <a:pt x="16289" y="7989"/>
                    <a:pt x="16289" y="7911"/>
                  </a:cubicBezTo>
                  <a:cubicBezTo>
                    <a:pt x="16466" y="7911"/>
                    <a:pt x="16643" y="7989"/>
                    <a:pt x="16643" y="8067"/>
                  </a:cubicBezTo>
                  <a:cubicBezTo>
                    <a:pt x="16643" y="7989"/>
                    <a:pt x="16643" y="7989"/>
                    <a:pt x="16643" y="7989"/>
                  </a:cubicBezTo>
                  <a:cubicBezTo>
                    <a:pt x="16643" y="7989"/>
                    <a:pt x="16643" y="7911"/>
                    <a:pt x="16466" y="7911"/>
                  </a:cubicBezTo>
                  <a:cubicBezTo>
                    <a:pt x="16820" y="7911"/>
                    <a:pt x="16643" y="7833"/>
                    <a:pt x="16466" y="7833"/>
                  </a:cubicBezTo>
                  <a:cubicBezTo>
                    <a:pt x="16466" y="7833"/>
                    <a:pt x="16466" y="7833"/>
                    <a:pt x="16289" y="7833"/>
                  </a:cubicBezTo>
                  <a:cubicBezTo>
                    <a:pt x="16289" y="7833"/>
                    <a:pt x="16289" y="7755"/>
                    <a:pt x="16289" y="7755"/>
                  </a:cubicBezTo>
                  <a:cubicBezTo>
                    <a:pt x="16289" y="7755"/>
                    <a:pt x="16289" y="7755"/>
                    <a:pt x="16289" y="7755"/>
                  </a:cubicBezTo>
                  <a:cubicBezTo>
                    <a:pt x="16466" y="7755"/>
                    <a:pt x="16289" y="7755"/>
                    <a:pt x="16466" y="7755"/>
                  </a:cubicBezTo>
                  <a:cubicBezTo>
                    <a:pt x="16466" y="7755"/>
                    <a:pt x="16466" y="7755"/>
                    <a:pt x="16466" y="7677"/>
                  </a:cubicBezTo>
                  <a:cubicBezTo>
                    <a:pt x="16466" y="7677"/>
                    <a:pt x="16466" y="7599"/>
                    <a:pt x="16643" y="7599"/>
                  </a:cubicBezTo>
                  <a:cubicBezTo>
                    <a:pt x="16643" y="7521"/>
                    <a:pt x="16820" y="7521"/>
                    <a:pt x="16820" y="7521"/>
                  </a:cubicBezTo>
                  <a:cubicBezTo>
                    <a:pt x="16820" y="7521"/>
                    <a:pt x="16820" y="7443"/>
                    <a:pt x="16820" y="7443"/>
                  </a:cubicBezTo>
                  <a:cubicBezTo>
                    <a:pt x="16820" y="7443"/>
                    <a:pt x="16997" y="7443"/>
                    <a:pt x="16997" y="7443"/>
                  </a:cubicBezTo>
                  <a:cubicBezTo>
                    <a:pt x="16997" y="7443"/>
                    <a:pt x="16997" y="7365"/>
                    <a:pt x="16997" y="7365"/>
                  </a:cubicBezTo>
                  <a:cubicBezTo>
                    <a:pt x="16997" y="7365"/>
                    <a:pt x="17174" y="7365"/>
                    <a:pt x="17174" y="7365"/>
                  </a:cubicBezTo>
                  <a:cubicBezTo>
                    <a:pt x="16997" y="7365"/>
                    <a:pt x="17174" y="7287"/>
                    <a:pt x="16997" y="7209"/>
                  </a:cubicBezTo>
                  <a:cubicBezTo>
                    <a:pt x="17351" y="7287"/>
                    <a:pt x="16997" y="7131"/>
                    <a:pt x="16997" y="7053"/>
                  </a:cubicBezTo>
                  <a:cubicBezTo>
                    <a:pt x="16820" y="6975"/>
                    <a:pt x="16820" y="6897"/>
                    <a:pt x="16643" y="6897"/>
                  </a:cubicBezTo>
                  <a:cubicBezTo>
                    <a:pt x="16643" y="6897"/>
                    <a:pt x="16820" y="6897"/>
                    <a:pt x="16643" y="6819"/>
                  </a:cubicBezTo>
                  <a:cubicBezTo>
                    <a:pt x="16820" y="6819"/>
                    <a:pt x="16997" y="7053"/>
                    <a:pt x="16997" y="7053"/>
                  </a:cubicBezTo>
                  <a:cubicBezTo>
                    <a:pt x="17174" y="7053"/>
                    <a:pt x="17351" y="7053"/>
                    <a:pt x="17351" y="6975"/>
                  </a:cubicBezTo>
                  <a:cubicBezTo>
                    <a:pt x="17351" y="6975"/>
                    <a:pt x="17174" y="6897"/>
                    <a:pt x="17174" y="6897"/>
                  </a:cubicBezTo>
                  <a:cubicBezTo>
                    <a:pt x="17174" y="6975"/>
                    <a:pt x="16997" y="6897"/>
                    <a:pt x="16820" y="6897"/>
                  </a:cubicBezTo>
                  <a:cubicBezTo>
                    <a:pt x="16997" y="6819"/>
                    <a:pt x="16997" y="6819"/>
                    <a:pt x="16997" y="6819"/>
                  </a:cubicBezTo>
                  <a:cubicBezTo>
                    <a:pt x="16820" y="6819"/>
                    <a:pt x="16997" y="6819"/>
                    <a:pt x="17174" y="6819"/>
                  </a:cubicBezTo>
                  <a:cubicBezTo>
                    <a:pt x="17174" y="6819"/>
                    <a:pt x="17174" y="6819"/>
                    <a:pt x="17174" y="6819"/>
                  </a:cubicBezTo>
                  <a:cubicBezTo>
                    <a:pt x="17174" y="6819"/>
                    <a:pt x="16997" y="6819"/>
                    <a:pt x="17174" y="6741"/>
                  </a:cubicBezTo>
                  <a:cubicBezTo>
                    <a:pt x="17174" y="6741"/>
                    <a:pt x="17174" y="6819"/>
                    <a:pt x="17351" y="6819"/>
                  </a:cubicBezTo>
                  <a:cubicBezTo>
                    <a:pt x="17351" y="6819"/>
                    <a:pt x="17351" y="6741"/>
                    <a:pt x="17351" y="6741"/>
                  </a:cubicBezTo>
                  <a:cubicBezTo>
                    <a:pt x="17351" y="6741"/>
                    <a:pt x="17528" y="6819"/>
                    <a:pt x="17528" y="6741"/>
                  </a:cubicBezTo>
                  <a:cubicBezTo>
                    <a:pt x="17705" y="6819"/>
                    <a:pt x="17705" y="6741"/>
                    <a:pt x="17705" y="6663"/>
                  </a:cubicBezTo>
                  <a:cubicBezTo>
                    <a:pt x="17882" y="6819"/>
                    <a:pt x="18059" y="6585"/>
                    <a:pt x="17705" y="6585"/>
                  </a:cubicBezTo>
                  <a:cubicBezTo>
                    <a:pt x="17705" y="6585"/>
                    <a:pt x="17705" y="6585"/>
                    <a:pt x="17705" y="6663"/>
                  </a:cubicBezTo>
                  <a:cubicBezTo>
                    <a:pt x="17705" y="6663"/>
                    <a:pt x="17528" y="6585"/>
                    <a:pt x="17528" y="6585"/>
                  </a:cubicBezTo>
                  <a:cubicBezTo>
                    <a:pt x="17705" y="6585"/>
                    <a:pt x="17882" y="6585"/>
                    <a:pt x="17882" y="6585"/>
                  </a:cubicBezTo>
                  <a:cubicBezTo>
                    <a:pt x="17882" y="6507"/>
                    <a:pt x="18059" y="6585"/>
                    <a:pt x="18059" y="6507"/>
                  </a:cubicBezTo>
                  <a:cubicBezTo>
                    <a:pt x="18059" y="6507"/>
                    <a:pt x="17882" y="6429"/>
                    <a:pt x="17705" y="6429"/>
                  </a:cubicBezTo>
                  <a:cubicBezTo>
                    <a:pt x="17528" y="6351"/>
                    <a:pt x="17528" y="6273"/>
                    <a:pt x="17351" y="6195"/>
                  </a:cubicBezTo>
                  <a:cubicBezTo>
                    <a:pt x="17528" y="6273"/>
                    <a:pt x="17528" y="6351"/>
                    <a:pt x="17705" y="6351"/>
                  </a:cubicBezTo>
                  <a:cubicBezTo>
                    <a:pt x="17882" y="6429"/>
                    <a:pt x="18059" y="6429"/>
                    <a:pt x="18236" y="6507"/>
                  </a:cubicBezTo>
                  <a:cubicBezTo>
                    <a:pt x="18236" y="6429"/>
                    <a:pt x="18590" y="6663"/>
                    <a:pt x="18413" y="6507"/>
                  </a:cubicBezTo>
                  <a:cubicBezTo>
                    <a:pt x="18413" y="6429"/>
                    <a:pt x="18413" y="6429"/>
                    <a:pt x="18413" y="6429"/>
                  </a:cubicBezTo>
                  <a:cubicBezTo>
                    <a:pt x="18413" y="6429"/>
                    <a:pt x="18413" y="6429"/>
                    <a:pt x="18413" y="6429"/>
                  </a:cubicBezTo>
                  <a:cubicBezTo>
                    <a:pt x="18413" y="6351"/>
                    <a:pt x="18236" y="6351"/>
                    <a:pt x="18236" y="6351"/>
                  </a:cubicBezTo>
                  <a:cubicBezTo>
                    <a:pt x="18236" y="6351"/>
                    <a:pt x="18413" y="6507"/>
                    <a:pt x="18059" y="6429"/>
                  </a:cubicBezTo>
                  <a:cubicBezTo>
                    <a:pt x="18413" y="6429"/>
                    <a:pt x="18236" y="6351"/>
                    <a:pt x="18236" y="6273"/>
                  </a:cubicBezTo>
                  <a:cubicBezTo>
                    <a:pt x="18236" y="6273"/>
                    <a:pt x="18413" y="6273"/>
                    <a:pt x="18413" y="6351"/>
                  </a:cubicBezTo>
                  <a:cubicBezTo>
                    <a:pt x="18413" y="6351"/>
                    <a:pt x="18413" y="6351"/>
                    <a:pt x="18413" y="6351"/>
                  </a:cubicBezTo>
                  <a:cubicBezTo>
                    <a:pt x="18413" y="6273"/>
                    <a:pt x="18413" y="6273"/>
                    <a:pt x="18413" y="6195"/>
                  </a:cubicBezTo>
                  <a:cubicBezTo>
                    <a:pt x="18236" y="6195"/>
                    <a:pt x="18236" y="6195"/>
                    <a:pt x="18059" y="6195"/>
                  </a:cubicBezTo>
                  <a:cubicBezTo>
                    <a:pt x="18236" y="6195"/>
                    <a:pt x="18236" y="6195"/>
                    <a:pt x="18413" y="6195"/>
                  </a:cubicBezTo>
                  <a:cubicBezTo>
                    <a:pt x="18413" y="6195"/>
                    <a:pt x="18413" y="6117"/>
                    <a:pt x="18413" y="6117"/>
                  </a:cubicBezTo>
                  <a:cubicBezTo>
                    <a:pt x="18413" y="6117"/>
                    <a:pt x="18413" y="6039"/>
                    <a:pt x="18413" y="6039"/>
                  </a:cubicBezTo>
                  <a:cubicBezTo>
                    <a:pt x="18413" y="6039"/>
                    <a:pt x="18413" y="5961"/>
                    <a:pt x="18413" y="5961"/>
                  </a:cubicBezTo>
                  <a:cubicBezTo>
                    <a:pt x="18590" y="5961"/>
                    <a:pt x="18590" y="6039"/>
                    <a:pt x="18590" y="6039"/>
                  </a:cubicBezTo>
                  <a:cubicBezTo>
                    <a:pt x="18767" y="6039"/>
                    <a:pt x="18590" y="6117"/>
                    <a:pt x="18590" y="6117"/>
                  </a:cubicBezTo>
                  <a:cubicBezTo>
                    <a:pt x="18767" y="6117"/>
                    <a:pt x="18944" y="6117"/>
                    <a:pt x="18944" y="6195"/>
                  </a:cubicBezTo>
                  <a:cubicBezTo>
                    <a:pt x="18944" y="6117"/>
                    <a:pt x="18944" y="5961"/>
                    <a:pt x="18767" y="5883"/>
                  </a:cubicBezTo>
                  <a:cubicBezTo>
                    <a:pt x="18944" y="5883"/>
                    <a:pt x="19121" y="5961"/>
                    <a:pt x="19121" y="6039"/>
                  </a:cubicBezTo>
                  <a:cubicBezTo>
                    <a:pt x="19298" y="6117"/>
                    <a:pt x="19121" y="6039"/>
                    <a:pt x="19298" y="6117"/>
                  </a:cubicBezTo>
                  <a:cubicBezTo>
                    <a:pt x="19298" y="6117"/>
                    <a:pt x="19475" y="6117"/>
                    <a:pt x="19475" y="6195"/>
                  </a:cubicBezTo>
                  <a:cubicBezTo>
                    <a:pt x="19475" y="6195"/>
                    <a:pt x="19475" y="6195"/>
                    <a:pt x="19653" y="6273"/>
                  </a:cubicBezTo>
                  <a:cubicBezTo>
                    <a:pt x="19653" y="6273"/>
                    <a:pt x="19653" y="6273"/>
                    <a:pt x="19653" y="6195"/>
                  </a:cubicBezTo>
                  <a:cubicBezTo>
                    <a:pt x="19653" y="6195"/>
                    <a:pt x="19653" y="6195"/>
                    <a:pt x="19830" y="6117"/>
                  </a:cubicBezTo>
                  <a:cubicBezTo>
                    <a:pt x="19830" y="6117"/>
                    <a:pt x="19653" y="6039"/>
                    <a:pt x="19830" y="6039"/>
                  </a:cubicBezTo>
                  <a:cubicBezTo>
                    <a:pt x="19830" y="6039"/>
                    <a:pt x="19830" y="6117"/>
                    <a:pt x="20007" y="6117"/>
                  </a:cubicBezTo>
                  <a:cubicBezTo>
                    <a:pt x="20007" y="6117"/>
                    <a:pt x="20007" y="6039"/>
                    <a:pt x="20007" y="6039"/>
                  </a:cubicBezTo>
                  <a:cubicBezTo>
                    <a:pt x="20007" y="6117"/>
                    <a:pt x="20007" y="6117"/>
                    <a:pt x="20184" y="6117"/>
                  </a:cubicBezTo>
                  <a:cubicBezTo>
                    <a:pt x="20184" y="6195"/>
                    <a:pt x="20184" y="6117"/>
                    <a:pt x="20184" y="6117"/>
                  </a:cubicBezTo>
                  <a:cubicBezTo>
                    <a:pt x="20184" y="6039"/>
                    <a:pt x="20184" y="6039"/>
                    <a:pt x="20184" y="6039"/>
                  </a:cubicBezTo>
                  <a:cubicBezTo>
                    <a:pt x="20184" y="6039"/>
                    <a:pt x="20538" y="6117"/>
                    <a:pt x="20538" y="6117"/>
                  </a:cubicBezTo>
                  <a:cubicBezTo>
                    <a:pt x="20538" y="6117"/>
                    <a:pt x="20538" y="6039"/>
                    <a:pt x="20538" y="6039"/>
                  </a:cubicBezTo>
                  <a:cubicBezTo>
                    <a:pt x="20715" y="6039"/>
                    <a:pt x="20715" y="6117"/>
                    <a:pt x="20892" y="6117"/>
                  </a:cubicBezTo>
                  <a:cubicBezTo>
                    <a:pt x="20892" y="6117"/>
                    <a:pt x="20892" y="6117"/>
                    <a:pt x="20892" y="6117"/>
                  </a:cubicBezTo>
                  <a:cubicBezTo>
                    <a:pt x="21069" y="6117"/>
                    <a:pt x="20892" y="6117"/>
                    <a:pt x="21069" y="6117"/>
                  </a:cubicBezTo>
                  <a:cubicBezTo>
                    <a:pt x="20892" y="6117"/>
                    <a:pt x="21069" y="6117"/>
                    <a:pt x="21069" y="6117"/>
                  </a:cubicBezTo>
                  <a:cubicBezTo>
                    <a:pt x="21069" y="6117"/>
                    <a:pt x="21069" y="6117"/>
                    <a:pt x="21246" y="6117"/>
                  </a:cubicBezTo>
                  <a:cubicBezTo>
                    <a:pt x="21069" y="6117"/>
                    <a:pt x="21069" y="6117"/>
                    <a:pt x="21069" y="6039"/>
                  </a:cubicBezTo>
                  <a:cubicBezTo>
                    <a:pt x="21246" y="6117"/>
                    <a:pt x="21423" y="6039"/>
                    <a:pt x="21246" y="5961"/>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9" name="Shape 2698"/>
            <p:cNvSpPr/>
            <p:nvPr/>
          </p:nvSpPr>
          <p:spPr>
            <a:xfrm>
              <a:off x="2295363" y="8401150"/>
              <a:ext cx="1896166" cy="1529296"/>
            </a:xfrm>
            <a:custGeom>
              <a:avLst/>
              <a:gdLst/>
              <a:ahLst/>
              <a:cxnLst>
                <a:cxn ang="0">
                  <a:pos x="wd2" y="hd2"/>
                </a:cxn>
                <a:cxn ang="5400000">
                  <a:pos x="wd2" y="hd2"/>
                </a:cxn>
                <a:cxn ang="10800000">
                  <a:pos x="wd2" y="hd2"/>
                </a:cxn>
                <a:cxn ang="16200000">
                  <a:pos x="wd2" y="hd2"/>
                </a:cxn>
              </a:cxnLst>
              <a:rect l="0" t="0" r="r" b="b"/>
              <a:pathLst>
                <a:path w="21497" h="21600" extrusionOk="0">
                  <a:moveTo>
                    <a:pt x="14482" y="17004"/>
                  </a:moveTo>
                  <a:cubicBezTo>
                    <a:pt x="14482" y="17234"/>
                    <a:pt x="14666" y="17234"/>
                    <a:pt x="14666" y="17234"/>
                  </a:cubicBezTo>
                  <a:cubicBezTo>
                    <a:pt x="14482" y="17004"/>
                    <a:pt x="14666" y="17004"/>
                    <a:pt x="14482" y="16774"/>
                  </a:cubicBezTo>
                  <a:cubicBezTo>
                    <a:pt x="14482" y="17004"/>
                    <a:pt x="14482" y="17004"/>
                    <a:pt x="14482" y="17004"/>
                  </a:cubicBezTo>
                  <a:close/>
                  <a:moveTo>
                    <a:pt x="19097" y="3906"/>
                  </a:moveTo>
                  <a:cubicBezTo>
                    <a:pt x="19282" y="3906"/>
                    <a:pt x="19282" y="3906"/>
                    <a:pt x="19282" y="3906"/>
                  </a:cubicBezTo>
                  <a:cubicBezTo>
                    <a:pt x="19282" y="3906"/>
                    <a:pt x="19282" y="3906"/>
                    <a:pt x="19097" y="3906"/>
                  </a:cubicBezTo>
                  <a:cubicBezTo>
                    <a:pt x="19097" y="3906"/>
                    <a:pt x="19097" y="3906"/>
                    <a:pt x="19097" y="3906"/>
                  </a:cubicBezTo>
                  <a:close/>
                  <a:moveTo>
                    <a:pt x="20020" y="6664"/>
                  </a:moveTo>
                  <a:cubicBezTo>
                    <a:pt x="20205" y="6434"/>
                    <a:pt x="20574" y="6204"/>
                    <a:pt x="20759" y="5974"/>
                  </a:cubicBezTo>
                  <a:cubicBezTo>
                    <a:pt x="20943" y="5974"/>
                    <a:pt x="21128" y="5745"/>
                    <a:pt x="21128" y="5745"/>
                  </a:cubicBezTo>
                  <a:cubicBezTo>
                    <a:pt x="21128" y="5515"/>
                    <a:pt x="21312" y="5515"/>
                    <a:pt x="21312" y="5515"/>
                  </a:cubicBezTo>
                  <a:cubicBezTo>
                    <a:pt x="21312" y="5285"/>
                    <a:pt x="21312" y="5285"/>
                    <a:pt x="21312" y="5285"/>
                  </a:cubicBezTo>
                  <a:cubicBezTo>
                    <a:pt x="21312" y="5285"/>
                    <a:pt x="21312" y="5055"/>
                    <a:pt x="21312" y="5055"/>
                  </a:cubicBezTo>
                  <a:cubicBezTo>
                    <a:pt x="21312" y="5055"/>
                    <a:pt x="21128" y="4826"/>
                    <a:pt x="21128" y="4826"/>
                  </a:cubicBezTo>
                  <a:cubicBezTo>
                    <a:pt x="21128" y="4596"/>
                    <a:pt x="21128" y="4596"/>
                    <a:pt x="21312" y="4596"/>
                  </a:cubicBezTo>
                  <a:cubicBezTo>
                    <a:pt x="21312" y="4596"/>
                    <a:pt x="21312" y="4596"/>
                    <a:pt x="21312" y="4596"/>
                  </a:cubicBezTo>
                  <a:cubicBezTo>
                    <a:pt x="21497" y="4366"/>
                    <a:pt x="21497" y="4366"/>
                    <a:pt x="21497" y="4366"/>
                  </a:cubicBezTo>
                  <a:cubicBezTo>
                    <a:pt x="21312" y="4136"/>
                    <a:pt x="21128" y="4366"/>
                    <a:pt x="21312" y="3906"/>
                  </a:cubicBezTo>
                  <a:cubicBezTo>
                    <a:pt x="20943" y="3906"/>
                    <a:pt x="20943" y="3906"/>
                    <a:pt x="20759" y="3906"/>
                  </a:cubicBezTo>
                  <a:cubicBezTo>
                    <a:pt x="20574" y="3906"/>
                    <a:pt x="20574" y="3906"/>
                    <a:pt x="20389" y="4136"/>
                  </a:cubicBezTo>
                  <a:cubicBezTo>
                    <a:pt x="20389" y="4136"/>
                    <a:pt x="20389" y="4136"/>
                    <a:pt x="20389" y="4366"/>
                  </a:cubicBezTo>
                  <a:cubicBezTo>
                    <a:pt x="20205" y="4136"/>
                    <a:pt x="20205" y="4366"/>
                    <a:pt x="20020" y="4136"/>
                  </a:cubicBezTo>
                  <a:cubicBezTo>
                    <a:pt x="19835" y="4136"/>
                    <a:pt x="19651" y="3906"/>
                    <a:pt x="19466" y="4136"/>
                  </a:cubicBezTo>
                  <a:cubicBezTo>
                    <a:pt x="19282" y="4136"/>
                    <a:pt x="19282" y="4366"/>
                    <a:pt x="19097" y="4136"/>
                  </a:cubicBezTo>
                  <a:cubicBezTo>
                    <a:pt x="19097" y="3906"/>
                    <a:pt x="19097" y="3906"/>
                    <a:pt x="18912" y="3906"/>
                  </a:cubicBezTo>
                  <a:cubicBezTo>
                    <a:pt x="18912" y="3906"/>
                    <a:pt x="18728" y="3906"/>
                    <a:pt x="18728" y="3677"/>
                  </a:cubicBezTo>
                  <a:cubicBezTo>
                    <a:pt x="18543" y="3677"/>
                    <a:pt x="18359" y="4136"/>
                    <a:pt x="18174" y="3906"/>
                  </a:cubicBezTo>
                  <a:cubicBezTo>
                    <a:pt x="18359" y="3677"/>
                    <a:pt x="18359" y="3677"/>
                    <a:pt x="18174" y="3677"/>
                  </a:cubicBezTo>
                  <a:cubicBezTo>
                    <a:pt x="18359" y="3447"/>
                    <a:pt x="18174" y="3447"/>
                    <a:pt x="18174" y="3217"/>
                  </a:cubicBezTo>
                  <a:cubicBezTo>
                    <a:pt x="17989" y="3217"/>
                    <a:pt x="17805" y="3217"/>
                    <a:pt x="17805" y="3217"/>
                  </a:cubicBezTo>
                  <a:cubicBezTo>
                    <a:pt x="17805" y="3217"/>
                    <a:pt x="17620" y="2987"/>
                    <a:pt x="17620" y="2987"/>
                  </a:cubicBezTo>
                  <a:cubicBezTo>
                    <a:pt x="17620" y="2987"/>
                    <a:pt x="17435" y="2987"/>
                    <a:pt x="17435" y="2987"/>
                  </a:cubicBezTo>
                  <a:cubicBezTo>
                    <a:pt x="17435" y="2987"/>
                    <a:pt x="17066" y="2757"/>
                    <a:pt x="17066" y="2757"/>
                  </a:cubicBezTo>
                  <a:cubicBezTo>
                    <a:pt x="16882" y="2757"/>
                    <a:pt x="16882" y="2987"/>
                    <a:pt x="16882" y="2987"/>
                  </a:cubicBezTo>
                  <a:cubicBezTo>
                    <a:pt x="17066" y="3217"/>
                    <a:pt x="16697" y="3217"/>
                    <a:pt x="16697" y="3217"/>
                  </a:cubicBezTo>
                  <a:cubicBezTo>
                    <a:pt x="16697" y="3217"/>
                    <a:pt x="16512" y="3217"/>
                    <a:pt x="16512" y="3217"/>
                  </a:cubicBezTo>
                  <a:cubicBezTo>
                    <a:pt x="16512" y="3217"/>
                    <a:pt x="16512" y="3217"/>
                    <a:pt x="16512" y="3217"/>
                  </a:cubicBezTo>
                  <a:cubicBezTo>
                    <a:pt x="16512" y="3217"/>
                    <a:pt x="16328" y="3217"/>
                    <a:pt x="16328" y="3217"/>
                  </a:cubicBezTo>
                  <a:cubicBezTo>
                    <a:pt x="16328" y="3217"/>
                    <a:pt x="16328" y="3217"/>
                    <a:pt x="16328" y="3217"/>
                  </a:cubicBezTo>
                  <a:cubicBezTo>
                    <a:pt x="16328" y="3217"/>
                    <a:pt x="16143" y="3217"/>
                    <a:pt x="16143" y="3217"/>
                  </a:cubicBezTo>
                  <a:cubicBezTo>
                    <a:pt x="16143" y="3217"/>
                    <a:pt x="15959" y="3217"/>
                    <a:pt x="15774" y="3217"/>
                  </a:cubicBezTo>
                  <a:cubicBezTo>
                    <a:pt x="15774" y="3217"/>
                    <a:pt x="15589" y="3217"/>
                    <a:pt x="15589" y="2987"/>
                  </a:cubicBezTo>
                  <a:cubicBezTo>
                    <a:pt x="15405" y="2987"/>
                    <a:pt x="15405" y="2987"/>
                    <a:pt x="15220" y="2757"/>
                  </a:cubicBezTo>
                  <a:cubicBezTo>
                    <a:pt x="15220" y="2987"/>
                    <a:pt x="15220" y="2987"/>
                    <a:pt x="15035" y="2987"/>
                  </a:cubicBezTo>
                  <a:cubicBezTo>
                    <a:pt x="15035" y="2987"/>
                    <a:pt x="15035" y="2987"/>
                    <a:pt x="14851" y="2987"/>
                  </a:cubicBezTo>
                  <a:cubicBezTo>
                    <a:pt x="14851" y="2987"/>
                    <a:pt x="14851" y="2987"/>
                    <a:pt x="14851" y="2987"/>
                  </a:cubicBezTo>
                  <a:cubicBezTo>
                    <a:pt x="14851" y="2987"/>
                    <a:pt x="14666" y="2757"/>
                    <a:pt x="14482" y="2757"/>
                  </a:cubicBezTo>
                  <a:cubicBezTo>
                    <a:pt x="14482" y="2528"/>
                    <a:pt x="14482" y="2528"/>
                    <a:pt x="14297" y="2528"/>
                  </a:cubicBezTo>
                  <a:cubicBezTo>
                    <a:pt x="14297" y="2528"/>
                    <a:pt x="14112" y="2528"/>
                    <a:pt x="14112" y="2298"/>
                  </a:cubicBezTo>
                  <a:cubicBezTo>
                    <a:pt x="13928" y="2298"/>
                    <a:pt x="13374" y="2298"/>
                    <a:pt x="13559" y="2068"/>
                  </a:cubicBezTo>
                  <a:cubicBezTo>
                    <a:pt x="13374" y="2068"/>
                    <a:pt x="13559" y="2298"/>
                    <a:pt x="13374" y="2298"/>
                  </a:cubicBezTo>
                  <a:cubicBezTo>
                    <a:pt x="13189" y="2068"/>
                    <a:pt x="13559" y="1838"/>
                    <a:pt x="13374" y="1609"/>
                  </a:cubicBezTo>
                  <a:cubicBezTo>
                    <a:pt x="13374" y="1609"/>
                    <a:pt x="13189" y="1609"/>
                    <a:pt x="13189" y="1609"/>
                  </a:cubicBezTo>
                  <a:cubicBezTo>
                    <a:pt x="13189" y="1609"/>
                    <a:pt x="13189" y="1609"/>
                    <a:pt x="13189" y="1609"/>
                  </a:cubicBezTo>
                  <a:cubicBezTo>
                    <a:pt x="13005" y="1609"/>
                    <a:pt x="13005" y="1379"/>
                    <a:pt x="12820" y="1609"/>
                  </a:cubicBezTo>
                  <a:cubicBezTo>
                    <a:pt x="12820" y="1379"/>
                    <a:pt x="12820" y="1149"/>
                    <a:pt x="12820" y="1149"/>
                  </a:cubicBezTo>
                  <a:cubicBezTo>
                    <a:pt x="12635" y="1149"/>
                    <a:pt x="12635" y="1379"/>
                    <a:pt x="12635" y="1379"/>
                  </a:cubicBezTo>
                  <a:cubicBezTo>
                    <a:pt x="12635" y="1379"/>
                    <a:pt x="12635" y="1379"/>
                    <a:pt x="12635" y="1379"/>
                  </a:cubicBezTo>
                  <a:cubicBezTo>
                    <a:pt x="12635" y="1379"/>
                    <a:pt x="12635" y="1379"/>
                    <a:pt x="12635" y="1379"/>
                  </a:cubicBezTo>
                  <a:cubicBezTo>
                    <a:pt x="12451" y="1379"/>
                    <a:pt x="12451" y="1379"/>
                    <a:pt x="12266" y="1379"/>
                  </a:cubicBezTo>
                  <a:cubicBezTo>
                    <a:pt x="12082" y="1609"/>
                    <a:pt x="12082" y="1379"/>
                    <a:pt x="12082" y="1379"/>
                  </a:cubicBezTo>
                  <a:cubicBezTo>
                    <a:pt x="11897" y="1379"/>
                    <a:pt x="11897" y="1379"/>
                    <a:pt x="11712" y="1379"/>
                  </a:cubicBezTo>
                  <a:cubicBezTo>
                    <a:pt x="11712" y="1379"/>
                    <a:pt x="11712" y="1379"/>
                    <a:pt x="11528" y="1379"/>
                  </a:cubicBezTo>
                  <a:cubicBezTo>
                    <a:pt x="11528" y="1149"/>
                    <a:pt x="11159" y="1149"/>
                    <a:pt x="11159" y="1379"/>
                  </a:cubicBezTo>
                  <a:cubicBezTo>
                    <a:pt x="11159" y="919"/>
                    <a:pt x="10605" y="1149"/>
                    <a:pt x="10789" y="1379"/>
                  </a:cubicBezTo>
                  <a:cubicBezTo>
                    <a:pt x="10420" y="1149"/>
                    <a:pt x="10235" y="1379"/>
                    <a:pt x="9866" y="1149"/>
                  </a:cubicBezTo>
                  <a:cubicBezTo>
                    <a:pt x="9866" y="1149"/>
                    <a:pt x="9866" y="1149"/>
                    <a:pt x="9866" y="1149"/>
                  </a:cubicBezTo>
                  <a:cubicBezTo>
                    <a:pt x="9866" y="1149"/>
                    <a:pt x="9866" y="1149"/>
                    <a:pt x="9866" y="1149"/>
                  </a:cubicBezTo>
                  <a:cubicBezTo>
                    <a:pt x="9866" y="1149"/>
                    <a:pt x="10051" y="919"/>
                    <a:pt x="10051" y="1149"/>
                  </a:cubicBezTo>
                  <a:cubicBezTo>
                    <a:pt x="10051" y="919"/>
                    <a:pt x="9866" y="919"/>
                    <a:pt x="9866" y="919"/>
                  </a:cubicBezTo>
                  <a:cubicBezTo>
                    <a:pt x="9682" y="919"/>
                    <a:pt x="9682" y="919"/>
                    <a:pt x="9682" y="919"/>
                  </a:cubicBezTo>
                  <a:cubicBezTo>
                    <a:pt x="9497" y="919"/>
                    <a:pt x="9497" y="919"/>
                    <a:pt x="9497" y="919"/>
                  </a:cubicBezTo>
                  <a:cubicBezTo>
                    <a:pt x="9497" y="919"/>
                    <a:pt x="9497" y="1149"/>
                    <a:pt x="9497" y="1149"/>
                  </a:cubicBezTo>
                  <a:cubicBezTo>
                    <a:pt x="9312" y="919"/>
                    <a:pt x="9312" y="1149"/>
                    <a:pt x="9312" y="1149"/>
                  </a:cubicBezTo>
                  <a:cubicBezTo>
                    <a:pt x="9312" y="1149"/>
                    <a:pt x="9312" y="1149"/>
                    <a:pt x="9312" y="1149"/>
                  </a:cubicBezTo>
                  <a:cubicBezTo>
                    <a:pt x="9312" y="1149"/>
                    <a:pt x="9312" y="1149"/>
                    <a:pt x="9312" y="1149"/>
                  </a:cubicBezTo>
                  <a:cubicBezTo>
                    <a:pt x="9312" y="1149"/>
                    <a:pt x="9312" y="919"/>
                    <a:pt x="9312" y="919"/>
                  </a:cubicBezTo>
                  <a:cubicBezTo>
                    <a:pt x="9312" y="919"/>
                    <a:pt x="8943" y="919"/>
                    <a:pt x="9128" y="1149"/>
                  </a:cubicBezTo>
                  <a:cubicBezTo>
                    <a:pt x="8943" y="919"/>
                    <a:pt x="8574" y="1149"/>
                    <a:pt x="8389" y="1149"/>
                  </a:cubicBezTo>
                  <a:cubicBezTo>
                    <a:pt x="8389" y="1149"/>
                    <a:pt x="8389" y="1149"/>
                    <a:pt x="8205" y="1149"/>
                  </a:cubicBezTo>
                  <a:cubicBezTo>
                    <a:pt x="8205" y="1149"/>
                    <a:pt x="8205" y="1149"/>
                    <a:pt x="8205" y="1149"/>
                  </a:cubicBezTo>
                  <a:cubicBezTo>
                    <a:pt x="8020" y="1149"/>
                    <a:pt x="8020" y="1149"/>
                    <a:pt x="8020" y="1149"/>
                  </a:cubicBezTo>
                  <a:cubicBezTo>
                    <a:pt x="7651" y="1149"/>
                    <a:pt x="7466" y="1149"/>
                    <a:pt x="7282" y="919"/>
                  </a:cubicBezTo>
                  <a:cubicBezTo>
                    <a:pt x="7097" y="919"/>
                    <a:pt x="6728" y="689"/>
                    <a:pt x="6543" y="919"/>
                  </a:cubicBezTo>
                  <a:cubicBezTo>
                    <a:pt x="6728" y="689"/>
                    <a:pt x="6174" y="919"/>
                    <a:pt x="6174" y="689"/>
                  </a:cubicBezTo>
                  <a:cubicBezTo>
                    <a:pt x="5989" y="689"/>
                    <a:pt x="5989" y="460"/>
                    <a:pt x="5989" y="460"/>
                  </a:cubicBezTo>
                  <a:cubicBezTo>
                    <a:pt x="5805" y="460"/>
                    <a:pt x="5805" y="460"/>
                    <a:pt x="5805" y="460"/>
                  </a:cubicBezTo>
                  <a:cubicBezTo>
                    <a:pt x="5805" y="689"/>
                    <a:pt x="5620" y="689"/>
                    <a:pt x="5435" y="689"/>
                  </a:cubicBezTo>
                  <a:cubicBezTo>
                    <a:pt x="5251" y="689"/>
                    <a:pt x="5251" y="689"/>
                    <a:pt x="5251" y="689"/>
                  </a:cubicBezTo>
                  <a:cubicBezTo>
                    <a:pt x="5066" y="689"/>
                    <a:pt x="4882" y="689"/>
                    <a:pt x="4882" y="689"/>
                  </a:cubicBezTo>
                  <a:cubicBezTo>
                    <a:pt x="4882" y="689"/>
                    <a:pt x="4882" y="689"/>
                    <a:pt x="4882" y="689"/>
                  </a:cubicBezTo>
                  <a:cubicBezTo>
                    <a:pt x="4697" y="689"/>
                    <a:pt x="4697" y="689"/>
                    <a:pt x="4512" y="689"/>
                  </a:cubicBezTo>
                  <a:cubicBezTo>
                    <a:pt x="4512" y="689"/>
                    <a:pt x="4328" y="689"/>
                    <a:pt x="4328" y="689"/>
                  </a:cubicBezTo>
                  <a:cubicBezTo>
                    <a:pt x="3959" y="689"/>
                    <a:pt x="3959" y="689"/>
                    <a:pt x="3774" y="919"/>
                  </a:cubicBezTo>
                  <a:cubicBezTo>
                    <a:pt x="3774" y="919"/>
                    <a:pt x="3959" y="689"/>
                    <a:pt x="3774" y="689"/>
                  </a:cubicBezTo>
                  <a:cubicBezTo>
                    <a:pt x="3589" y="689"/>
                    <a:pt x="3589" y="689"/>
                    <a:pt x="3405" y="689"/>
                  </a:cubicBezTo>
                  <a:cubicBezTo>
                    <a:pt x="3405" y="689"/>
                    <a:pt x="3405" y="689"/>
                    <a:pt x="3405" y="689"/>
                  </a:cubicBezTo>
                  <a:cubicBezTo>
                    <a:pt x="3220" y="689"/>
                    <a:pt x="3220" y="460"/>
                    <a:pt x="3035" y="230"/>
                  </a:cubicBezTo>
                  <a:cubicBezTo>
                    <a:pt x="3035" y="230"/>
                    <a:pt x="2851" y="230"/>
                    <a:pt x="2851" y="460"/>
                  </a:cubicBezTo>
                  <a:cubicBezTo>
                    <a:pt x="2851" y="230"/>
                    <a:pt x="2851" y="230"/>
                    <a:pt x="2666" y="230"/>
                  </a:cubicBezTo>
                  <a:cubicBezTo>
                    <a:pt x="2666" y="230"/>
                    <a:pt x="2666" y="0"/>
                    <a:pt x="2666" y="0"/>
                  </a:cubicBezTo>
                  <a:cubicBezTo>
                    <a:pt x="2666" y="230"/>
                    <a:pt x="2482" y="230"/>
                    <a:pt x="2482" y="230"/>
                  </a:cubicBezTo>
                  <a:cubicBezTo>
                    <a:pt x="2482" y="230"/>
                    <a:pt x="2482" y="230"/>
                    <a:pt x="2482" y="230"/>
                  </a:cubicBezTo>
                  <a:cubicBezTo>
                    <a:pt x="2482" y="460"/>
                    <a:pt x="2482" y="460"/>
                    <a:pt x="2297" y="460"/>
                  </a:cubicBezTo>
                  <a:cubicBezTo>
                    <a:pt x="2297" y="460"/>
                    <a:pt x="2482" y="230"/>
                    <a:pt x="2482" y="230"/>
                  </a:cubicBezTo>
                  <a:cubicBezTo>
                    <a:pt x="2482" y="0"/>
                    <a:pt x="2297" y="230"/>
                    <a:pt x="2297" y="230"/>
                  </a:cubicBezTo>
                  <a:cubicBezTo>
                    <a:pt x="2112" y="230"/>
                    <a:pt x="1928" y="230"/>
                    <a:pt x="2112" y="460"/>
                  </a:cubicBezTo>
                  <a:cubicBezTo>
                    <a:pt x="2112" y="460"/>
                    <a:pt x="2112" y="460"/>
                    <a:pt x="2112" y="460"/>
                  </a:cubicBezTo>
                  <a:cubicBezTo>
                    <a:pt x="2112" y="460"/>
                    <a:pt x="2112" y="460"/>
                    <a:pt x="2112" y="460"/>
                  </a:cubicBezTo>
                  <a:cubicBezTo>
                    <a:pt x="1928" y="460"/>
                    <a:pt x="1743" y="689"/>
                    <a:pt x="1559" y="689"/>
                  </a:cubicBezTo>
                  <a:cubicBezTo>
                    <a:pt x="1743" y="919"/>
                    <a:pt x="1559" y="919"/>
                    <a:pt x="1559" y="919"/>
                  </a:cubicBezTo>
                  <a:cubicBezTo>
                    <a:pt x="1743" y="919"/>
                    <a:pt x="1743" y="919"/>
                    <a:pt x="1743" y="919"/>
                  </a:cubicBezTo>
                  <a:cubicBezTo>
                    <a:pt x="1743" y="919"/>
                    <a:pt x="1743" y="919"/>
                    <a:pt x="1743" y="919"/>
                  </a:cubicBezTo>
                  <a:cubicBezTo>
                    <a:pt x="1743" y="919"/>
                    <a:pt x="1743" y="919"/>
                    <a:pt x="1743" y="919"/>
                  </a:cubicBezTo>
                  <a:cubicBezTo>
                    <a:pt x="1743" y="919"/>
                    <a:pt x="1928" y="919"/>
                    <a:pt x="1928" y="919"/>
                  </a:cubicBezTo>
                  <a:cubicBezTo>
                    <a:pt x="1928" y="919"/>
                    <a:pt x="1743" y="919"/>
                    <a:pt x="1743" y="1149"/>
                  </a:cubicBezTo>
                  <a:cubicBezTo>
                    <a:pt x="1743" y="1149"/>
                    <a:pt x="1743" y="1149"/>
                    <a:pt x="1928" y="1149"/>
                  </a:cubicBezTo>
                  <a:cubicBezTo>
                    <a:pt x="1743" y="1149"/>
                    <a:pt x="1928" y="1379"/>
                    <a:pt x="1743" y="1379"/>
                  </a:cubicBezTo>
                  <a:cubicBezTo>
                    <a:pt x="1743" y="1379"/>
                    <a:pt x="1743" y="1149"/>
                    <a:pt x="1559" y="1149"/>
                  </a:cubicBezTo>
                  <a:cubicBezTo>
                    <a:pt x="1559" y="1149"/>
                    <a:pt x="1559" y="1379"/>
                    <a:pt x="1559" y="1379"/>
                  </a:cubicBezTo>
                  <a:cubicBezTo>
                    <a:pt x="1559" y="1149"/>
                    <a:pt x="1559" y="1149"/>
                    <a:pt x="1374" y="1379"/>
                  </a:cubicBezTo>
                  <a:cubicBezTo>
                    <a:pt x="1374" y="1379"/>
                    <a:pt x="1374" y="1379"/>
                    <a:pt x="1374" y="1379"/>
                  </a:cubicBezTo>
                  <a:cubicBezTo>
                    <a:pt x="1189" y="1379"/>
                    <a:pt x="1189" y="1379"/>
                    <a:pt x="1189" y="1379"/>
                  </a:cubicBezTo>
                  <a:cubicBezTo>
                    <a:pt x="1005" y="1379"/>
                    <a:pt x="1005" y="1379"/>
                    <a:pt x="820" y="1379"/>
                  </a:cubicBezTo>
                  <a:cubicBezTo>
                    <a:pt x="820" y="1379"/>
                    <a:pt x="820" y="1379"/>
                    <a:pt x="635" y="1379"/>
                  </a:cubicBezTo>
                  <a:cubicBezTo>
                    <a:pt x="635" y="1379"/>
                    <a:pt x="635" y="1609"/>
                    <a:pt x="451" y="1609"/>
                  </a:cubicBezTo>
                  <a:cubicBezTo>
                    <a:pt x="451" y="1609"/>
                    <a:pt x="635" y="1609"/>
                    <a:pt x="635" y="1609"/>
                  </a:cubicBezTo>
                  <a:cubicBezTo>
                    <a:pt x="635" y="1609"/>
                    <a:pt x="451" y="1609"/>
                    <a:pt x="451" y="1609"/>
                  </a:cubicBezTo>
                  <a:cubicBezTo>
                    <a:pt x="451" y="1609"/>
                    <a:pt x="451" y="1838"/>
                    <a:pt x="451" y="1838"/>
                  </a:cubicBezTo>
                  <a:cubicBezTo>
                    <a:pt x="266" y="1838"/>
                    <a:pt x="266" y="1838"/>
                    <a:pt x="266" y="1838"/>
                  </a:cubicBezTo>
                  <a:cubicBezTo>
                    <a:pt x="266" y="1838"/>
                    <a:pt x="82" y="1838"/>
                    <a:pt x="82" y="2068"/>
                  </a:cubicBezTo>
                  <a:cubicBezTo>
                    <a:pt x="82" y="2068"/>
                    <a:pt x="266" y="1838"/>
                    <a:pt x="266" y="1838"/>
                  </a:cubicBezTo>
                  <a:cubicBezTo>
                    <a:pt x="266" y="2068"/>
                    <a:pt x="266" y="2068"/>
                    <a:pt x="82" y="2068"/>
                  </a:cubicBezTo>
                  <a:cubicBezTo>
                    <a:pt x="82" y="2068"/>
                    <a:pt x="82" y="2068"/>
                    <a:pt x="82" y="2298"/>
                  </a:cubicBezTo>
                  <a:cubicBezTo>
                    <a:pt x="82" y="2298"/>
                    <a:pt x="-103" y="2528"/>
                    <a:pt x="82" y="2757"/>
                  </a:cubicBezTo>
                  <a:cubicBezTo>
                    <a:pt x="82" y="2528"/>
                    <a:pt x="82" y="2528"/>
                    <a:pt x="82" y="2528"/>
                  </a:cubicBezTo>
                  <a:cubicBezTo>
                    <a:pt x="266" y="2528"/>
                    <a:pt x="266" y="2757"/>
                    <a:pt x="266" y="2987"/>
                  </a:cubicBezTo>
                  <a:cubicBezTo>
                    <a:pt x="266" y="3217"/>
                    <a:pt x="266" y="2987"/>
                    <a:pt x="451" y="2987"/>
                  </a:cubicBezTo>
                  <a:cubicBezTo>
                    <a:pt x="451" y="2987"/>
                    <a:pt x="635" y="2987"/>
                    <a:pt x="635" y="2757"/>
                  </a:cubicBezTo>
                  <a:cubicBezTo>
                    <a:pt x="820" y="2987"/>
                    <a:pt x="451" y="2987"/>
                    <a:pt x="451" y="3217"/>
                  </a:cubicBezTo>
                  <a:cubicBezTo>
                    <a:pt x="266" y="3447"/>
                    <a:pt x="451" y="3447"/>
                    <a:pt x="451" y="3677"/>
                  </a:cubicBezTo>
                  <a:cubicBezTo>
                    <a:pt x="451" y="3677"/>
                    <a:pt x="635" y="3447"/>
                    <a:pt x="635" y="3447"/>
                  </a:cubicBezTo>
                  <a:cubicBezTo>
                    <a:pt x="635" y="3447"/>
                    <a:pt x="820" y="3447"/>
                    <a:pt x="820" y="3217"/>
                  </a:cubicBezTo>
                  <a:cubicBezTo>
                    <a:pt x="820" y="3447"/>
                    <a:pt x="820" y="3447"/>
                    <a:pt x="1005" y="3217"/>
                  </a:cubicBezTo>
                  <a:cubicBezTo>
                    <a:pt x="820" y="3447"/>
                    <a:pt x="820" y="3447"/>
                    <a:pt x="820" y="3677"/>
                  </a:cubicBezTo>
                  <a:cubicBezTo>
                    <a:pt x="820" y="3677"/>
                    <a:pt x="820" y="3906"/>
                    <a:pt x="635" y="3906"/>
                  </a:cubicBezTo>
                  <a:cubicBezTo>
                    <a:pt x="820" y="3677"/>
                    <a:pt x="635" y="3906"/>
                    <a:pt x="635" y="3906"/>
                  </a:cubicBezTo>
                  <a:cubicBezTo>
                    <a:pt x="635" y="3906"/>
                    <a:pt x="635" y="4136"/>
                    <a:pt x="820" y="4136"/>
                  </a:cubicBezTo>
                  <a:cubicBezTo>
                    <a:pt x="820" y="4136"/>
                    <a:pt x="1005" y="3906"/>
                    <a:pt x="1005" y="3906"/>
                  </a:cubicBezTo>
                  <a:cubicBezTo>
                    <a:pt x="1005" y="4136"/>
                    <a:pt x="635" y="4136"/>
                    <a:pt x="820" y="4366"/>
                  </a:cubicBezTo>
                  <a:cubicBezTo>
                    <a:pt x="820" y="4366"/>
                    <a:pt x="820" y="4366"/>
                    <a:pt x="635" y="4366"/>
                  </a:cubicBezTo>
                  <a:cubicBezTo>
                    <a:pt x="635" y="4366"/>
                    <a:pt x="635" y="4366"/>
                    <a:pt x="635" y="4596"/>
                  </a:cubicBezTo>
                  <a:cubicBezTo>
                    <a:pt x="820" y="4596"/>
                    <a:pt x="1005" y="4366"/>
                    <a:pt x="1189" y="4136"/>
                  </a:cubicBezTo>
                  <a:cubicBezTo>
                    <a:pt x="1189" y="4366"/>
                    <a:pt x="820" y="4596"/>
                    <a:pt x="820" y="4826"/>
                  </a:cubicBezTo>
                  <a:cubicBezTo>
                    <a:pt x="820" y="4826"/>
                    <a:pt x="635" y="4826"/>
                    <a:pt x="635" y="4826"/>
                  </a:cubicBezTo>
                  <a:cubicBezTo>
                    <a:pt x="635" y="4826"/>
                    <a:pt x="635" y="5055"/>
                    <a:pt x="635" y="5055"/>
                  </a:cubicBezTo>
                  <a:cubicBezTo>
                    <a:pt x="635" y="5055"/>
                    <a:pt x="635" y="5515"/>
                    <a:pt x="635" y="5515"/>
                  </a:cubicBezTo>
                  <a:cubicBezTo>
                    <a:pt x="635" y="5515"/>
                    <a:pt x="820" y="5515"/>
                    <a:pt x="820" y="5285"/>
                  </a:cubicBezTo>
                  <a:cubicBezTo>
                    <a:pt x="1005" y="5285"/>
                    <a:pt x="1005" y="5055"/>
                    <a:pt x="1189" y="5055"/>
                  </a:cubicBezTo>
                  <a:cubicBezTo>
                    <a:pt x="1374" y="5055"/>
                    <a:pt x="1559" y="4826"/>
                    <a:pt x="1743" y="4826"/>
                  </a:cubicBezTo>
                  <a:cubicBezTo>
                    <a:pt x="1743" y="4826"/>
                    <a:pt x="1743" y="5055"/>
                    <a:pt x="1743" y="5055"/>
                  </a:cubicBezTo>
                  <a:cubicBezTo>
                    <a:pt x="1928" y="5055"/>
                    <a:pt x="1928" y="5055"/>
                    <a:pt x="1928" y="5055"/>
                  </a:cubicBezTo>
                  <a:cubicBezTo>
                    <a:pt x="1928" y="5055"/>
                    <a:pt x="1928" y="5055"/>
                    <a:pt x="1928" y="5055"/>
                  </a:cubicBezTo>
                  <a:cubicBezTo>
                    <a:pt x="1928" y="5285"/>
                    <a:pt x="1743" y="5285"/>
                    <a:pt x="1743" y="5515"/>
                  </a:cubicBezTo>
                  <a:cubicBezTo>
                    <a:pt x="1743" y="5745"/>
                    <a:pt x="1928" y="5515"/>
                    <a:pt x="1928" y="5745"/>
                  </a:cubicBezTo>
                  <a:cubicBezTo>
                    <a:pt x="2112" y="5745"/>
                    <a:pt x="2297" y="5745"/>
                    <a:pt x="2297" y="5515"/>
                  </a:cubicBezTo>
                  <a:cubicBezTo>
                    <a:pt x="2297" y="5745"/>
                    <a:pt x="2482" y="5515"/>
                    <a:pt x="2482" y="5515"/>
                  </a:cubicBezTo>
                  <a:cubicBezTo>
                    <a:pt x="2666" y="5515"/>
                    <a:pt x="2666" y="5515"/>
                    <a:pt x="2851" y="5515"/>
                  </a:cubicBezTo>
                  <a:cubicBezTo>
                    <a:pt x="2666" y="5745"/>
                    <a:pt x="3035" y="5745"/>
                    <a:pt x="3035" y="5745"/>
                  </a:cubicBezTo>
                  <a:cubicBezTo>
                    <a:pt x="3035" y="5745"/>
                    <a:pt x="3035" y="5515"/>
                    <a:pt x="3220" y="5745"/>
                  </a:cubicBezTo>
                  <a:cubicBezTo>
                    <a:pt x="3220" y="5515"/>
                    <a:pt x="3405" y="5745"/>
                    <a:pt x="3405" y="5515"/>
                  </a:cubicBezTo>
                  <a:cubicBezTo>
                    <a:pt x="3589" y="5515"/>
                    <a:pt x="3589" y="5285"/>
                    <a:pt x="3589" y="5285"/>
                  </a:cubicBezTo>
                  <a:cubicBezTo>
                    <a:pt x="3589" y="5285"/>
                    <a:pt x="3774" y="5285"/>
                    <a:pt x="3774" y="5285"/>
                  </a:cubicBezTo>
                  <a:cubicBezTo>
                    <a:pt x="3774" y="5285"/>
                    <a:pt x="3959" y="5285"/>
                    <a:pt x="3959" y="5285"/>
                  </a:cubicBezTo>
                  <a:cubicBezTo>
                    <a:pt x="3959" y="5285"/>
                    <a:pt x="4143" y="5515"/>
                    <a:pt x="4143" y="5285"/>
                  </a:cubicBezTo>
                  <a:cubicBezTo>
                    <a:pt x="4328" y="5285"/>
                    <a:pt x="4328" y="5285"/>
                    <a:pt x="4328" y="5515"/>
                  </a:cubicBezTo>
                  <a:cubicBezTo>
                    <a:pt x="4328" y="5515"/>
                    <a:pt x="4512" y="5285"/>
                    <a:pt x="4512" y="5285"/>
                  </a:cubicBezTo>
                  <a:cubicBezTo>
                    <a:pt x="4512" y="5285"/>
                    <a:pt x="4512" y="5285"/>
                    <a:pt x="4697" y="5285"/>
                  </a:cubicBezTo>
                  <a:cubicBezTo>
                    <a:pt x="4697" y="5515"/>
                    <a:pt x="4512" y="5515"/>
                    <a:pt x="4697" y="5515"/>
                  </a:cubicBezTo>
                  <a:cubicBezTo>
                    <a:pt x="4697" y="5745"/>
                    <a:pt x="4512" y="5974"/>
                    <a:pt x="4697" y="6204"/>
                  </a:cubicBezTo>
                  <a:cubicBezTo>
                    <a:pt x="4697" y="6204"/>
                    <a:pt x="4882" y="6204"/>
                    <a:pt x="4882" y="6204"/>
                  </a:cubicBezTo>
                  <a:cubicBezTo>
                    <a:pt x="5066" y="6204"/>
                    <a:pt x="5251" y="6434"/>
                    <a:pt x="5251" y="6434"/>
                  </a:cubicBezTo>
                  <a:cubicBezTo>
                    <a:pt x="5251" y="6664"/>
                    <a:pt x="5066" y="6894"/>
                    <a:pt x="5066" y="6894"/>
                  </a:cubicBezTo>
                  <a:cubicBezTo>
                    <a:pt x="4882" y="6894"/>
                    <a:pt x="4882" y="6894"/>
                    <a:pt x="4882" y="7123"/>
                  </a:cubicBezTo>
                  <a:cubicBezTo>
                    <a:pt x="4882" y="7123"/>
                    <a:pt x="4882" y="7123"/>
                    <a:pt x="4697" y="7123"/>
                  </a:cubicBezTo>
                  <a:cubicBezTo>
                    <a:pt x="4697" y="7353"/>
                    <a:pt x="4512" y="7353"/>
                    <a:pt x="4512" y="7353"/>
                  </a:cubicBezTo>
                  <a:cubicBezTo>
                    <a:pt x="4328" y="7353"/>
                    <a:pt x="4328" y="7583"/>
                    <a:pt x="4328" y="7583"/>
                  </a:cubicBezTo>
                  <a:cubicBezTo>
                    <a:pt x="4328" y="7813"/>
                    <a:pt x="4328" y="7813"/>
                    <a:pt x="4143" y="7813"/>
                  </a:cubicBezTo>
                  <a:cubicBezTo>
                    <a:pt x="4143" y="7813"/>
                    <a:pt x="4143" y="7813"/>
                    <a:pt x="3959" y="7813"/>
                  </a:cubicBezTo>
                  <a:cubicBezTo>
                    <a:pt x="3959" y="8043"/>
                    <a:pt x="4143" y="8272"/>
                    <a:pt x="4143" y="8502"/>
                  </a:cubicBezTo>
                  <a:cubicBezTo>
                    <a:pt x="4143" y="8502"/>
                    <a:pt x="4143" y="8732"/>
                    <a:pt x="4143" y="8962"/>
                  </a:cubicBezTo>
                  <a:cubicBezTo>
                    <a:pt x="4143" y="8962"/>
                    <a:pt x="4143" y="9191"/>
                    <a:pt x="4143" y="9191"/>
                  </a:cubicBezTo>
                  <a:cubicBezTo>
                    <a:pt x="4143" y="9191"/>
                    <a:pt x="4143" y="9421"/>
                    <a:pt x="4143" y="9421"/>
                  </a:cubicBezTo>
                  <a:cubicBezTo>
                    <a:pt x="4143" y="9421"/>
                    <a:pt x="4143" y="9651"/>
                    <a:pt x="4143" y="9651"/>
                  </a:cubicBezTo>
                  <a:cubicBezTo>
                    <a:pt x="4143" y="9651"/>
                    <a:pt x="4328" y="9881"/>
                    <a:pt x="4328" y="9881"/>
                  </a:cubicBezTo>
                  <a:cubicBezTo>
                    <a:pt x="4143" y="9881"/>
                    <a:pt x="4143" y="10111"/>
                    <a:pt x="3959" y="10111"/>
                  </a:cubicBezTo>
                  <a:cubicBezTo>
                    <a:pt x="3589" y="10570"/>
                    <a:pt x="4143" y="10570"/>
                    <a:pt x="4143" y="10800"/>
                  </a:cubicBezTo>
                  <a:cubicBezTo>
                    <a:pt x="4143" y="11030"/>
                    <a:pt x="3959" y="11260"/>
                    <a:pt x="3959" y="11260"/>
                  </a:cubicBezTo>
                  <a:cubicBezTo>
                    <a:pt x="3959" y="11260"/>
                    <a:pt x="3959" y="11260"/>
                    <a:pt x="3959" y="11489"/>
                  </a:cubicBezTo>
                  <a:cubicBezTo>
                    <a:pt x="3959" y="11489"/>
                    <a:pt x="3959" y="11489"/>
                    <a:pt x="3959" y="11719"/>
                  </a:cubicBezTo>
                  <a:cubicBezTo>
                    <a:pt x="3774" y="11719"/>
                    <a:pt x="3035" y="11719"/>
                    <a:pt x="2851" y="11719"/>
                  </a:cubicBezTo>
                  <a:cubicBezTo>
                    <a:pt x="3035" y="11949"/>
                    <a:pt x="3035" y="11949"/>
                    <a:pt x="3220" y="12179"/>
                  </a:cubicBezTo>
                  <a:cubicBezTo>
                    <a:pt x="3220" y="12179"/>
                    <a:pt x="3405" y="12179"/>
                    <a:pt x="3405" y="12409"/>
                  </a:cubicBezTo>
                  <a:cubicBezTo>
                    <a:pt x="3405" y="12409"/>
                    <a:pt x="3405" y="12409"/>
                    <a:pt x="3405" y="12638"/>
                  </a:cubicBezTo>
                  <a:cubicBezTo>
                    <a:pt x="3405" y="12638"/>
                    <a:pt x="3405" y="12638"/>
                    <a:pt x="3405" y="12868"/>
                  </a:cubicBezTo>
                  <a:cubicBezTo>
                    <a:pt x="3405" y="12868"/>
                    <a:pt x="3405" y="12868"/>
                    <a:pt x="3405" y="13098"/>
                  </a:cubicBezTo>
                  <a:cubicBezTo>
                    <a:pt x="3405" y="13098"/>
                    <a:pt x="3589" y="13098"/>
                    <a:pt x="3589" y="13098"/>
                  </a:cubicBezTo>
                  <a:cubicBezTo>
                    <a:pt x="3589" y="13098"/>
                    <a:pt x="3589" y="13328"/>
                    <a:pt x="3589" y="13328"/>
                  </a:cubicBezTo>
                  <a:cubicBezTo>
                    <a:pt x="3774" y="13328"/>
                    <a:pt x="3774" y="13098"/>
                    <a:pt x="3774" y="13328"/>
                  </a:cubicBezTo>
                  <a:cubicBezTo>
                    <a:pt x="3959" y="13328"/>
                    <a:pt x="3959" y="13557"/>
                    <a:pt x="3959" y="13557"/>
                  </a:cubicBezTo>
                  <a:cubicBezTo>
                    <a:pt x="3774" y="13787"/>
                    <a:pt x="3774" y="14017"/>
                    <a:pt x="3774" y="14017"/>
                  </a:cubicBezTo>
                  <a:cubicBezTo>
                    <a:pt x="3589" y="14247"/>
                    <a:pt x="3405" y="14247"/>
                    <a:pt x="3405" y="14477"/>
                  </a:cubicBezTo>
                  <a:cubicBezTo>
                    <a:pt x="3405" y="14477"/>
                    <a:pt x="3405" y="14477"/>
                    <a:pt x="3405" y="14477"/>
                  </a:cubicBezTo>
                  <a:cubicBezTo>
                    <a:pt x="3405" y="14706"/>
                    <a:pt x="3405" y="14706"/>
                    <a:pt x="3405" y="14936"/>
                  </a:cubicBezTo>
                  <a:cubicBezTo>
                    <a:pt x="3220" y="14936"/>
                    <a:pt x="3220" y="14936"/>
                    <a:pt x="3405" y="15166"/>
                  </a:cubicBezTo>
                  <a:cubicBezTo>
                    <a:pt x="3405" y="15166"/>
                    <a:pt x="3589" y="15626"/>
                    <a:pt x="3774" y="15855"/>
                  </a:cubicBezTo>
                  <a:cubicBezTo>
                    <a:pt x="3774" y="15855"/>
                    <a:pt x="3959" y="15626"/>
                    <a:pt x="3959" y="15626"/>
                  </a:cubicBezTo>
                  <a:cubicBezTo>
                    <a:pt x="3959" y="15855"/>
                    <a:pt x="3959" y="16085"/>
                    <a:pt x="3774" y="16315"/>
                  </a:cubicBezTo>
                  <a:cubicBezTo>
                    <a:pt x="3774" y="16315"/>
                    <a:pt x="3774" y="16085"/>
                    <a:pt x="3589" y="16085"/>
                  </a:cubicBezTo>
                  <a:cubicBezTo>
                    <a:pt x="3774" y="16085"/>
                    <a:pt x="3405" y="16315"/>
                    <a:pt x="3589" y="16315"/>
                  </a:cubicBezTo>
                  <a:cubicBezTo>
                    <a:pt x="3405" y="16315"/>
                    <a:pt x="3405" y="16315"/>
                    <a:pt x="3405" y="16545"/>
                  </a:cubicBezTo>
                  <a:cubicBezTo>
                    <a:pt x="3405" y="16774"/>
                    <a:pt x="3220" y="17004"/>
                    <a:pt x="3035" y="17004"/>
                  </a:cubicBezTo>
                  <a:cubicBezTo>
                    <a:pt x="3035" y="17234"/>
                    <a:pt x="3035" y="17464"/>
                    <a:pt x="3035" y="17464"/>
                  </a:cubicBezTo>
                  <a:cubicBezTo>
                    <a:pt x="3035" y="17464"/>
                    <a:pt x="3035" y="17464"/>
                    <a:pt x="3035" y="17694"/>
                  </a:cubicBezTo>
                  <a:cubicBezTo>
                    <a:pt x="3035" y="17694"/>
                    <a:pt x="3035" y="17923"/>
                    <a:pt x="3220" y="17923"/>
                  </a:cubicBezTo>
                  <a:cubicBezTo>
                    <a:pt x="3220" y="18153"/>
                    <a:pt x="3220" y="18383"/>
                    <a:pt x="3220" y="18383"/>
                  </a:cubicBezTo>
                  <a:cubicBezTo>
                    <a:pt x="3220" y="18383"/>
                    <a:pt x="3405" y="18383"/>
                    <a:pt x="3405" y="18383"/>
                  </a:cubicBezTo>
                  <a:cubicBezTo>
                    <a:pt x="3589" y="18383"/>
                    <a:pt x="3589" y="18383"/>
                    <a:pt x="3774" y="18383"/>
                  </a:cubicBezTo>
                  <a:cubicBezTo>
                    <a:pt x="3774" y="18383"/>
                    <a:pt x="3774" y="18383"/>
                    <a:pt x="3589" y="18383"/>
                  </a:cubicBezTo>
                  <a:cubicBezTo>
                    <a:pt x="3774" y="18383"/>
                    <a:pt x="3959" y="18383"/>
                    <a:pt x="3959" y="18383"/>
                  </a:cubicBezTo>
                  <a:cubicBezTo>
                    <a:pt x="3959" y="18383"/>
                    <a:pt x="3959" y="18383"/>
                    <a:pt x="3959" y="18383"/>
                  </a:cubicBezTo>
                  <a:cubicBezTo>
                    <a:pt x="3959" y="18383"/>
                    <a:pt x="4143" y="18153"/>
                    <a:pt x="4143" y="18153"/>
                  </a:cubicBezTo>
                  <a:cubicBezTo>
                    <a:pt x="3959" y="18383"/>
                    <a:pt x="3959" y="18383"/>
                    <a:pt x="4143" y="18613"/>
                  </a:cubicBezTo>
                  <a:cubicBezTo>
                    <a:pt x="4328" y="18843"/>
                    <a:pt x="4697" y="18843"/>
                    <a:pt x="4697" y="19072"/>
                  </a:cubicBezTo>
                  <a:cubicBezTo>
                    <a:pt x="4882" y="19302"/>
                    <a:pt x="4882" y="19532"/>
                    <a:pt x="5066" y="19302"/>
                  </a:cubicBezTo>
                  <a:cubicBezTo>
                    <a:pt x="5066" y="19302"/>
                    <a:pt x="4882" y="19302"/>
                    <a:pt x="5066" y="19072"/>
                  </a:cubicBezTo>
                  <a:cubicBezTo>
                    <a:pt x="5066" y="19072"/>
                    <a:pt x="5251" y="19302"/>
                    <a:pt x="5251" y="19072"/>
                  </a:cubicBezTo>
                  <a:cubicBezTo>
                    <a:pt x="5251" y="19302"/>
                    <a:pt x="5066" y="19072"/>
                    <a:pt x="5066" y="19072"/>
                  </a:cubicBezTo>
                  <a:cubicBezTo>
                    <a:pt x="5066" y="19302"/>
                    <a:pt x="5066" y="19302"/>
                    <a:pt x="5066" y="19302"/>
                  </a:cubicBezTo>
                  <a:cubicBezTo>
                    <a:pt x="4882" y="19532"/>
                    <a:pt x="4882" y="19532"/>
                    <a:pt x="4882" y="19762"/>
                  </a:cubicBezTo>
                  <a:cubicBezTo>
                    <a:pt x="4882" y="19991"/>
                    <a:pt x="5066" y="19762"/>
                    <a:pt x="5251" y="19991"/>
                  </a:cubicBezTo>
                  <a:cubicBezTo>
                    <a:pt x="5251" y="20221"/>
                    <a:pt x="5251" y="20221"/>
                    <a:pt x="5251" y="20221"/>
                  </a:cubicBezTo>
                  <a:cubicBezTo>
                    <a:pt x="5251" y="20451"/>
                    <a:pt x="5251" y="20221"/>
                    <a:pt x="5066" y="20221"/>
                  </a:cubicBezTo>
                  <a:cubicBezTo>
                    <a:pt x="5251" y="20451"/>
                    <a:pt x="5251" y="20681"/>
                    <a:pt x="5435" y="20911"/>
                  </a:cubicBezTo>
                  <a:cubicBezTo>
                    <a:pt x="5620" y="21140"/>
                    <a:pt x="5620" y="21140"/>
                    <a:pt x="5805" y="21140"/>
                  </a:cubicBezTo>
                  <a:cubicBezTo>
                    <a:pt x="5805" y="21140"/>
                    <a:pt x="5989" y="21370"/>
                    <a:pt x="5989" y="21370"/>
                  </a:cubicBezTo>
                  <a:cubicBezTo>
                    <a:pt x="6174" y="21370"/>
                    <a:pt x="6174" y="21600"/>
                    <a:pt x="6359" y="21600"/>
                  </a:cubicBezTo>
                  <a:cubicBezTo>
                    <a:pt x="6359" y="21600"/>
                    <a:pt x="6543" y="21370"/>
                    <a:pt x="6543" y="21370"/>
                  </a:cubicBezTo>
                  <a:cubicBezTo>
                    <a:pt x="6543" y="21140"/>
                    <a:pt x="6543" y="20911"/>
                    <a:pt x="6728" y="21140"/>
                  </a:cubicBezTo>
                  <a:cubicBezTo>
                    <a:pt x="6728" y="20911"/>
                    <a:pt x="6728" y="20911"/>
                    <a:pt x="6912" y="20681"/>
                  </a:cubicBezTo>
                  <a:cubicBezTo>
                    <a:pt x="7097" y="20451"/>
                    <a:pt x="7097" y="20451"/>
                    <a:pt x="7282" y="20221"/>
                  </a:cubicBezTo>
                  <a:cubicBezTo>
                    <a:pt x="7466" y="20221"/>
                    <a:pt x="7651" y="20221"/>
                    <a:pt x="7835" y="20221"/>
                  </a:cubicBezTo>
                  <a:cubicBezTo>
                    <a:pt x="7835" y="20221"/>
                    <a:pt x="8020" y="20221"/>
                    <a:pt x="8020" y="19991"/>
                  </a:cubicBezTo>
                  <a:cubicBezTo>
                    <a:pt x="8020" y="19991"/>
                    <a:pt x="8020" y="19991"/>
                    <a:pt x="8205" y="19991"/>
                  </a:cubicBezTo>
                  <a:cubicBezTo>
                    <a:pt x="8205" y="19762"/>
                    <a:pt x="8205" y="19762"/>
                    <a:pt x="8389" y="19762"/>
                  </a:cubicBezTo>
                  <a:cubicBezTo>
                    <a:pt x="8389" y="19532"/>
                    <a:pt x="8574" y="19762"/>
                    <a:pt x="8574" y="19762"/>
                  </a:cubicBezTo>
                  <a:cubicBezTo>
                    <a:pt x="8759" y="19762"/>
                    <a:pt x="8759" y="19532"/>
                    <a:pt x="8759" y="19532"/>
                  </a:cubicBezTo>
                  <a:cubicBezTo>
                    <a:pt x="8943" y="19532"/>
                    <a:pt x="8943" y="19762"/>
                    <a:pt x="9128" y="19762"/>
                  </a:cubicBezTo>
                  <a:cubicBezTo>
                    <a:pt x="9128" y="19762"/>
                    <a:pt x="9312" y="19532"/>
                    <a:pt x="9312" y="19532"/>
                  </a:cubicBezTo>
                  <a:cubicBezTo>
                    <a:pt x="9312" y="19532"/>
                    <a:pt x="9497" y="19532"/>
                    <a:pt x="9497" y="19762"/>
                  </a:cubicBezTo>
                  <a:cubicBezTo>
                    <a:pt x="9497" y="19762"/>
                    <a:pt x="9682" y="19532"/>
                    <a:pt x="9682" y="19532"/>
                  </a:cubicBezTo>
                  <a:cubicBezTo>
                    <a:pt x="9682" y="19762"/>
                    <a:pt x="9866" y="19762"/>
                    <a:pt x="9866" y="19762"/>
                  </a:cubicBezTo>
                  <a:cubicBezTo>
                    <a:pt x="10051" y="19762"/>
                    <a:pt x="10235" y="19532"/>
                    <a:pt x="10235" y="19532"/>
                  </a:cubicBezTo>
                  <a:cubicBezTo>
                    <a:pt x="10605" y="19532"/>
                    <a:pt x="10789" y="19532"/>
                    <a:pt x="10974" y="19762"/>
                  </a:cubicBezTo>
                  <a:cubicBezTo>
                    <a:pt x="10974" y="19762"/>
                    <a:pt x="11159" y="19762"/>
                    <a:pt x="11159" y="19762"/>
                  </a:cubicBezTo>
                  <a:cubicBezTo>
                    <a:pt x="11343" y="19762"/>
                    <a:pt x="11343" y="19532"/>
                    <a:pt x="11528" y="19532"/>
                  </a:cubicBezTo>
                  <a:cubicBezTo>
                    <a:pt x="11528" y="19302"/>
                    <a:pt x="11712" y="19302"/>
                    <a:pt x="11897" y="19302"/>
                  </a:cubicBezTo>
                  <a:cubicBezTo>
                    <a:pt x="12082" y="19532"/>
                    <a:pt x="12082" y="19762"/>
                    <a:pt x="12266" y="19532"/>
                  </a:cubicBezTo>
                  <a:cubicBezTo>
                    <a:pt x="12266" y="19532"/>
                    <a:pt x="12266" y="19302"/>
                    <a:pt x="12451" y="19302"/>
                  </a:cubicBezTo>
                  <a:cubicBezTo>
                    <a:pt x="12451" y="19072"/>
                    <a:pt x="12635" y="19072"/>
                    <a:pt x="12635" y="19072"/>
                  </a:cubicBezTo>
                  <a:cubicBezTo>
                    <a:pt x="12635" y="19072"/>
                    <a:pt x="12635" y="18843"/>
                    <a:pt x="12635" y="18843"/>
                  </a:cubicBezTo>
                  <a:cubicBezTo>
                    <a:pt x="12635" y="18613"/>
                    <a:pt x="12820" y="18153"/>
                    <a:pt x="13005" y="17923"/>
                  </a:cubicBezTo>
                  <a:cubicBezTo>
                    <a:pt x="13005" y="17923"/>
                    <a:pt x="13189" y="17923"/>
                    <a:pt x="13189" y="17694"/>
                  </a:cubicBezTo>
                  <a:cubicBezTo>
                    <a:pt x="13374" y="17694"/>
                    <a:pt x="13374" y="17464"/>
                    <a:pt x="13559" y="17464"/>
                  </a:cubicBezTo>
                  <a:cubicBezTo>
                    <a:pt x="13743" y="17464"/>
                    <a:pt x="13743" y="17464"/>
                    <a:pt x="13928" y="17464"/>
                  </a:cubicBezTo>
                  <a:cubicBezTo>
                    <a:pt x="13928" y="17234"/>
                    <a:pt x="14666" y="17464"/>
                    <a:pt x="14666" y="17234"/>
                  </a:cubicBezTo>
                  <a:cubicBezTo>
                    <a:pt x="14666" y="17234"/>
                    <a:pt x="14482" y="17234"/>
                    <a:pt x="14482" y="17004"/>
                  </a:cubicBezTo>
                  <a:cubicBezTo>
                    <a:pt x="14297" y="17004"/>
                    <a:pt x="14482" y="17004"/>
                    <a:pt x="14482" y="16774"/>
                  </a:cubicBezTo>
                  <a:cubicBezTo>
                    <a:pt x="14482" y="16774"/>
                    <a:pt x="14482" y="16774"/>
                    <a:pt x="14482" y="16774"/>
                  </a:cubicBezTo>
                  <a:cubicBezTo>
                    <a:pt x="14482" y="16545"/>
                    <a:pt x="14666" y="16545"/>
                    <a:pt x="14666" y="16315"/>
                  </a:cubicBezTo>
                  <a:cubicBezTo>
                    <a:pt x="14666" y="16315"/>
                    <a:pt x="14666" y="16315"/>
                    <a:pt x="14666" y="16315"/>
                  </a:cubicBezTo>
                  <a:cubicBezTo>
                    <a:pt x="14666" y="16315"/>
                    <a:pt x="14666" y="16085"/>
                    <a:pt x="14666" y="16085"/>
                  </a:cubicBezTo>
                  <a:cubicBezTo>
                    <a:pt x="14666" y="15855"/>
                    <a:pt x="14666" y="15855"/>
                    <a:pt x="14851" y="15855"/>
                  </a:cubicBezTo>
                  <a:cubicBezTo>
                    <a:pt x="14851" y="15855"/>
                    <a:pt x="14851" y="15855"/>
                    <a:pt x="14851" y="15855"/>
                  </a:cubicBezTo>
                  <a:cubicBezTo>
                    <a:pt x="15035" y="15626"/>
                    <a:pt x="15035" y="15396"/>
                    <a:pt x="15035" y="15396"/>
                  </a:cubicBezTo>
                  <a:cubicBezTo>
                    <a:pt x="15035" y="15396"/>
                    <a:pt x="15035" y="15396"/>
                    <a:pt x="15220" y="15166"/>
                  </a:cubicBezTo>
                  <a:cubicBezTo>
                    <a:pt x="15220" y="14936"/>
                    <a:pt x="15220" y="14936"/>
                    <a:pt x="15589" y="14936"/>
                  </a:cubicBezTo>
                  <a:cubicBezTo>
                    <a:pt x="15589" y="14936"/>
                    <a:pt x="15589" y="14706"/>
                    <a:pt x="15774" y="14706"/>
                  </a:cubicBezTo>
                  <a:cubicBezTo>
                    <a:pt x="15774" y="14706"/>
                    <a:pt x="15774" y="14477"/>
                    <a:pt x="15959" y="14477"/>
                  </a:cubicBezTo>
                  <a:cubicBezTo>
                    <a:pt x="15959" y="14477"/>
                    <a:pt x="16512" y="14247"/>
                    <a:pt x="16143" y="14017"/>
                  </a:cubicBezTo>
                  <a:cubicBezTo>
                    <a:pt x="16143" y="14017"/>
                    <a:pt x="16143" y="14017"/>
                    <a:pt x="16143" y="14017"/>
                  </a:cubicBezTo>
                  <a:cubicBezTo>
                    <a:pt x="15959" y="14017"/>
                    <a:pt x="15959" y="14017"/>
                    <a:pt x="15774" y="14017"/>
                  </a:cubicBezTo>
                  <a:cubicBezTo>
                    <a:pt x="15774" y="13787"/>
                    <a:pt x="15774" y="13787"/>
                    <a:pt x="15774" y="13787"/>
                  </a:cubicBezTo>
                  <a:cubicBezTo>
                    <a:pt x="15589" y="13557"/>
                    <a:pt x="15589" y="13328"/>
                    <a:pt x="15405" y="13328"/>
                  </a:cubicBezTo>
                  <a:cubicBezTo>
                    <a:pt x="15405" y="13098"/>
                    <a:pt x="15405" y="13098"/>
                    <a:pt x="15405" y="13098"/>
                  </a:cubicBezTo>
                  <a:cubicBezTo>
                    <a:pt x="15405" y="12868"/>
                    <a:pt x="15220" y="12638"/>
                    <a:pt x="15220" y="12179"/>
                  </a:cubicBezTo>
                  <a:cubicBezTo>
                    <a:pt x="15220" y="11949"/>
                    <a:pt x="15405" y="11719"/>
                    <a:pt x="15589" y="11719"/>
                  </a:cubicBezTo>
                  <a:cubicBezTo>
                    <a:pt x="15774" y="11030"/>
                    <a:pt x="15959" y="10570"/>
                    <a:pt x="16328" y="10111"/>
                  </a:cubicBezTo>
                  <a:cubicBezTo>
                    <a:pt x="16512" y="9881"/>
                    <a:pt x="16697" y="8962"/>
                    <a:pt x="17066" y="8962"/>
                  </a:cubicBezTo>
                  <a:cubicBezTo>
                    <a:pt x="17066" y="9191"/>
                    <a:pt x="16882" y="9191"/>
                    <a:pt x="16882" y="9191"/>
                  </a:cubicBezTo>
                  <a:cubicBezTo>
                    <a:pt x="16882" y="9421"/>
                    <a:pt x="16882" y="9191"/>
                    <a:pt x="17066" y="9191"/>
                  </a:cubicBezTo>
                  <a:cubicBezTo>
                    <a:pt x="17066" y="9191"/>
                    <a:pt x="17251" y="8962"/>
                    <a:pt x="17251" y="8962"/>
                  </a:cubicBezTo>
                  <a:cubicBezTo>
                    <a:pt x="17251" y="8732"/>
                    <a:pt x="17251" y="8732"/>
                    <a:pt x="17066" y="8732"/>
                  </a:cubicBezTo>
                  <a:cubicBezTo>
                    <a:pt x="17066" y="8732"/>
                    <a:pt x="17066" y="8732"/>
                    <a:pt x="17066" y="8732"/>
                  </a:cubicBezTo>
                  <a:cubicBezTo>
                    <a:pt x="17066" y="8732"/>
                    <a:pt x="17066" y="8732"/>
                    <a:pt x="17066" y="8732"/>
                  </a:cubicBezTo>
                  <a:cubicBezTo>
                    <a:pt x="17251" y="8502"/>
                    <a:pt x="17435" y="8043"/>
                    <a:pt x="17620" y="7813"/>
                  </a:cubicBezTo>
                  <a:cubicBezTo>
                    <a:pt x="17620" y="7813"/>
                    <a:pt x="17805" y="7813"/>
                    <a:pt x="17805" y="7813"/>
                  </a:cubicBezTo>
                  <a:cubicBezTo>
                    <a:pt x="17805" y="7813"/>
                    <a:pt x="17805" y="7813"/>
                    <a:pt x="17989" y="7813"/>
                  </a:cubicBezTo>
                  <a:cubicBezTo>
                    <a:pt x="17989" y="7813"/>
                    <a:pt x="18174" y="7583"/>
                    <a:pt x="18174" y="7583"/>
                  </a:cubicBezTo>
                  <a:cubicBezTo>
                    <a:pt x="18543" y="7583"/>
                    <a:pt x="19097" y="7353"/>
                    <a:pt x="19466" y="7123"/>
                  </a:cubicBezTo>
                  <a:cubicBezTo>
                    <a:pt x="19466" y="7123"/>
                    <a:pt x="19466" y="7123"/>
                    <a:pt x="19651" y="6894"/>
                  </a:cubicBezTo>
                  <a:cubicBezTo>
                    <a:pt x="19651" y="6664"/>
                    <a:pt x="19835" y="6664"/>
                    <a:pt x="20020" y="6664"/>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0" name="Shape 2699"/>
            <p:cNvSpPr/>
            <p:nvPr/>
          </p:nvSpPr>
          <p:spPr>
            <a:xfrm>
              <a:off x="5553115" y="8366977"/>
              <a:ext cx="22784" cy="22784"/>
            </a:xfrm>
            <a:custGeom>
              <a:avLst/>
              <a:gdLst/>
              <a:ahLst/>
              <a:cxnLst>
                <a:cxn ang="0">
                  <a:pos x="wd2" y="hd2"/>
                </a:cxn>
                <a:cxn ang="5400000">
                  <a:pos x="wd2" y="hd2"/>
                </a:cxn>
                <a:cxn ang="10800000">
                  <a:pos x="wd2" y="hd2"/>
                </a:cxn>
                <a:cxn ang="16200000">
                  <a:pos x="wd2" y="hd2"/>
                </a:cxn>
              </a:cxnLst>
              <a:rect l="0" t="0" r="r" b="b"/>
              <a:pathLst>
                <a:path w="15274" h="21600" extrusionOk="0">
                  <a:moveTo>
                    <a:pt x="15274" y="0"/>
                  </a:moveTo>
                  <a:cubicBezTo>
                    <a:pt x="4474" y="0"/>
                    <a:pt x="-6326" y="0"/>
                    <a:pt x="4474" y="21600"/>
                  </a:cubicBezTo>
                  <a:cubicBezTo>
                    <a:pt x="4474" y="21600"/>
                    <a:pt x="15274" y="0"/>
                    <a:pt x="15274" y="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1" name="Shape 2700"/>
            <p:cNvSpPr/>
            <p:nvPr/>
          </p:nvSpPr>
          <p:spPr>
            <a:xfrm>
              <a:off x="5706584" y="7751840"/>
              <a:ext cx="472744" cy="310418"/>
            </a:xfrm>
            <a:custGeom>
              <a:avLst/>
              <a:gdLst/>
              <a:ahLst/>
              <a:cxnLst>
                <a:cxn ang="0">
                  <a:pos x="wd2" y="hd2"/>
                </a:cxn>
                <a:cxn ang="5400000">
                  <a:pos x="wd2" y="hd2"/>
                </a:cxn>
                <a:cxn ang="10800000">
                  <a:pos x="wd2" y="hd2"/>
                </a:cxn>
                <a:cxn ang="16200000">
                  <a:pos x="wd2" y="hd2"/>
                </a:cxn>
              </a:cxnLst>
              <a:rect l="0" t="0" r="r" b="b"/>
              <a:pathLst>
                <a:path w="21600" h="21600" extrusionOk="0">
                  <a:moveTo>
                    <a:pt x="21600" y="4547"/>
                  </a:moveTo>
                  <a:cubicBezTo>
                    <a:pt x="20855" y="4547"/>
                    <a:pt x="20855" y="3411"/>
                    <a:pt x="20855" y="3411"/>
                  </a:cubicBezTo>
                  <a:cubicBezTo>
                    <a:pt x="20110" y="3411"/>
                    <a:pt x="20855" y="3411"/>
                    <a:pt x="20855" y="2274"/>
                  </a:cubicBezTo>
                  <a:cubicBezTo>
                    <a:pt x="20855" y="2274"/>
                    <a:pt x="20110" y="2274"/>
                    <a:pt x="20110" y="2274"/>
                  </a:cubicBezTo>
                  <a:cubicBezTo>
                    <a:pt x="20110" y="1137"/>
                    <a:pt x="20110" y="1137"/>
                    <a:pt x="20110" y="0"/>
                  </a:cubicBezTo>
                  <a:cubicBezTo>
                    <a:pt x="20110" y="0"/>
                    <a:pt x="18621" y="0"/>
                    <a:pt x="17876" y="0"/>
                  </a:cubicBezTo>
                  <a:cubicBezTo>
                    <a:pt x="17876" y="1137"/>
                    <a:pt x="17876" y="2274"/>
                    <a:pt x="17876" y="3411"/>
                  </a:cubicBezTo>
                  <a:cubicBezTo>
                    <a:pt x="17131" y="1137"/>
                    <a:pt x="16386" y="2274"/>
                    <a:pt x="15641" y="2274"/>
                  </a:cubicBezTo>
                  <a:cubicBezTo>
                    <a:pt x="15641" y="3411"/>
                    <a:pt x="14897" y="2274"/>
                    <a:pt x="14897" y="3411"/>
                  </a:cubicBezTo>
                  <a:cubicBezTo>
                    <a:pt x="14152" y="3411"/>
                    <a:pt x="14897" y="3411"/>
                    <a:pt x="14152" y="3411"/>
                  </a:cubicBezTo>
                  <a:cubicBezTo>
                    <a:pt x="13407" y="3411"/>
                    <a:pt x="11172" y="2274"/>
                    <a:pt x="11172" y="4547"/>
                  </a:cubicBezTo>
                  <a:cubicBezTo>
                    <a:pt x="10428" y="3411"/>
                    <a:pt x="10428" y="3411"/>
                    <a:pt x="10428" y="3411"/>
                  </a:cubicBezTo>
                  <a:cubicBezTo>
                    <a:pt x="9683" y="4547"/>
                    <a:pt x="9683" y="4547"/>
                    <a:pt x="9683" y="4547"/>
                  </a:cubicBezTo>
                  <a:cubicBezTo>
                    <a:pt x="9683" y="5684"/>
                    <a:pt x="9683" y="5684"/>
                    <a:pt x="9683" y="5684"/>
                  </a:cubicBezTo>
                  <a:cubicBezTo>
                    <a:pt x="8938" y="5684"/>
                    <a:pt x="8938" y="5684"/>
                    <a:pt x="8938" y="5684"/>
                  </a:cubicBezTo>
                  <a:cubicBezTo>
                    <a:pt x="8938" y="5684"/>
                    <a:pt x="8193" y="6821"/>
                    <a:pt x="8193" y="6821"/>
                  </a:cubicBezTo>
                  <a:cubicBezTo>
                    <a:pt x="8193" y="6821"/>
                    <a:pt x="8193" y="6821"/>
                    <a:pt x="8193" y="6821"/>
                  </a:cubicBezTo>
                  <a:cubicBezTo>
                    <a:pt x="8193" y="6821"/>
                    <a:pt x="7448" y="6821"/>
                    <a:pt x="6703" y="6821"/>
                  </a:cubicBezTo>
                  <a:cubicBezTo>
                    <a:pt x="6703" y="6821"/>
                    <a:pt x="5959" y="6821"/>
                    <a:pt x="5214" y="6821"/>
                  </a:cubicBezTo>
                  <a:cubicBezTo>
                    <a:pt x="4469" y="5684"/>
                    <a:pt x="4469" y="5684"/>
                    <a:pt x="3724" y="5684"/>
                  </a:cubicBezTo>
                  <a:cubicBezTo>
                    <a:pt x="3724" y="5684"/>
                    <a:pt x="2979" y="5684"/>
                    <a:pt x="2234" y="5684"/>
                  </a:cubicBezTo>
                  <a:cubicBezTo>
                    <a:pt x="2234" y="6821"/>
                    <a:pt x="1490" y="6821"/>
                    <a:pt x="745" y="6821"/>
                  </a:cubicBezTo>
                  <a:cubicBezTo>
                    <a:pt x="745" y="7958"/>
                    <a:pt x="0" y="7958"/>
                    <a:pt x="0" y="7958"/>
                  </a:cubicBezTo>
                  <a:cubicBezTo>
                    <a:pt x="0" y="9095"/>
                    <a:pt x="0" y="10232"/>
                    <a:pt x="0" y="10232"/>
                  </a:cubicBezTo>
                  <a:cubicBezTo>
                    <a:pt x="0" y="10232"/>
                    <a:pt x="0" y="10232"/>
                    <a:pt x="0" y="9095"/>
                  </a:cubicBezTo>
                  <a:cubicBezTo>
                    <a:pt x="745" y="10232"/>
                    <a:pt x="1490" y="10232"/>
                    <a:pt x="1490" y="10232"/>
                  </a:cubicBezTo>
                  <a:cubicBezTo>
                    <a:pt x="2234" y="11368"/>
                    <a:pt x="1490" y="11368"/>
                    <a:pt x="745" y="12505"/>
                  </a:cubicBezTo>
                  <a:cubicBezTo>
                    <a:pt x="745" y="12505"/>
                    <a:pt x="745" y="12505"/>
                    <a:pt x="745" y="13642"/>
                  </a:cubicBezTo>
                  <a:cubicBezTo>
                    <a:pt x="745" y="13642"/>
                    <a:pt x="1490" y="12505"/>
                    <a:pt x="1490" y="13642"/>
                  </a:cubicBezTo>
                  <a:cubicBezTo>
                    <a:pt x="1490" y="14779"/>
                    <a:pt x="745" y="14779"/>
                    <a:pt x="1490" y="15916"/>
                  </a:cubicBezTo>
                  <a:cubicBezTo>
                    <a:pt x="1490" y="15916"/>
                    <a:pt x="2234" y="17053"/>
                    <a:pt x="2979" y="17053"/>
                  </a:cubicBezTo>
                  <a:cubicBezTo>
                    <a:pt x="2979" y="17053"/>
                    <a:pt x="3724" y="18189"/>
                    <a:pt x="3724" y="18189"/>
                  </a:cubicBezTo>
                  <a:cubicBezTo>
                    <a:pt x="3724" y="19326"/>
                    <a:pt x="2234" y="19326"/>
                    <a:pt x="2234" y="19326"/>
                  </a:cubicBezTo>
                  <a:cubicBezTo>
                    <a:pt x="2234" y="19326"/>
                    <a:pt x="2234" y="19326"/>
                    <a:pt x="2234" y="19326"/>
                  </a:cubicBezTo>
                  <a:cubicBezTo>
                    <a:pt x="2234" y="19326"/>
                    <a:pt x="1490" y="20463"/>
                    <a:pt x="1490" y="20463"/>
                  </a:cubicBezTo>
                  <a:cubicBezTo>
                    <a:pt x="1490" y="20463"/>
                    <a:pt x="1490" y="20463"/>
                    <a:pt x="1490" y="20463"/>
                  </a:cubicBezTo>
                  <a:cubicBezTo>
                    <a:pt x="1490" y="21600"/>
                    <a:pt x="2234" y="20463"/>
                    <a:pt x="2234" y="21600"/>
                  </a:cubicBezTo>
                  <a:cubicBezTo>
                    <a:pt x="2979" y="21600"/>
                    <a:pt x="2979" y="21600"/>
                    <a:pt x="3724" y="21600"/>
                  </a:cubicBezTo>
                  <a:cubicBezTo>
                    <a:pt x="3724" y="21600"/>
                    <a:pt x="3724" y="20463"/>
                    <a:pt x="3724" y="20463"/>
                  </a:cubicBezTo>
                  <a:cubicBezTo>
                    <a:pt x="4469" y="20463"/>
                    <a:pt x="3724" y="20463"/>
                    <a:pt x="4469" y="20463"/>
                  </a:cubicBezTo>
                  <a:cubicBezTo>
                    <a:pt x="5214" y="20463"/>
                    <a:pt x="5214" y="20463"/>
                    <a:pt x="5959" y="20463"/>
                  </a:cubicBezTo>
                  <a:cubicBezTo>
                    <a:pt x="5959" y="20463"/>
                    <a:pt x="6703" y="20463"/>
                    <a:pt x="6703" y="20463"/>
                  </a:cubicBezTo>
                  <a:cubicBezTo>
                    <a:pt x="7448" y="20463"/>
                    <a:pt x="7448" y="20463"/>
                    <a:pt x="7448" y="19326"/>
                  </a:cubicBezTo>
                  <a:cubicBezTo>
                    <a:pt x="8193" y="18189"/>
                    <a:pt x="8193" y="18189"/>
                    <a:pt x="8938" y="19326"/>
                  </a:cubicBezTo>
                  <a:cubicBezTo>
                    <a:pt x="8938" y="19326"/>
                    <a:pt x="8938" y="20463"/>
                    <a:pt x="8938" y="20463"/>
                  </a:cubicBezTo>
                  <a:cubicBezTo>
                    <a:pt x="8938" y="20463"/>
                    <a:pt x="9683" y="20463"/>
                    <a:pt x="9683" y="20463"/>
                  </a:cubicBezTo>
                  <a:cubicBezTo>
                    <a:pt x="9683" y="20463"/>
                    <a:pt x="9683" y="21600"/>
                    <a:pt x="10428" y="21600"/>
                  </a:cubicBezTo>
                  <a:cubicBezTo>
                    <a:pt x="10428" y="20463"/>
                    <a:pt x="10428" y="20463"/>
                    <a:pt x="10428" y="20463"/>
                  </a:cubicBezTo>
                  <a:cubicBezTo>
                    <a:pt x="10428" y="20463"/>
                    <a:pt x="11172" y="20463"/>
                    <a:pt x="11172" y="20463"/>
                  </a:cubicBezTo>
                  <a:cubicBezTo>
                    <a:pt x="11917" y="21600"/>
                    <a:pt x="11917" y="21600"/>
                    <a:pt x="12662" y="21600"/>
                  </a:cubicBezTo>
                  <a:cubicBezTo>
                    <a:pt x="12662" y="21600"/>
                    <a:pt x="13407" y="21600"/>
                    <a:pt x="13407" y="20463"/>
                  </a:cubicBezTo>
                  <a:cubicBezTo>
                    <a:pt x="12662" y="20463"/>
                    <a:pt x="12662" y="18189"/>
                    <a:pt x="13407" y="18189"/>
                  </a:cubicBezTo>
                  <a:cubicBezTo>
                    <a:pt x="13407" y="17053"/>
                    <a:pt x="13407" y="18189"/>
                    <a:pt x="12662" y="17053"/>
                  </a:cubicBezTo>
                  <a:cubicBezTo>
                    <a:pt x="12662" y="17053"/>
                    <a:pt x="13407" y="17053"/>
                    <a:pt x="14152" y="15916"/>
                  </a:cubicBezTo>
                  <a:cubicBezTo>
                    <a:pt x="14152" y="15916"/>
                    <a:pt x="14152" y="15916"/>
                    <a:pt x="14897" y="15916"/>
                  </a:cubicBezTo>
                  <a:cubicBezTo>
                    <a:pt x="15641" y="15916"/>
                    <a:pt x="15641" y="15916"/>
                    <a:pt x="15641" y="14779"/>
                  </a:cubicBezTo>
                  <a:cubicBezTo>
                    <a:pt x="15641" y="13642"/>
                    <a:pt x="15641" y="13642"/>
                    <a:pt x="15641" y="12505"/>
                  </a:cubicBezTo>
                  <a:cubicBezTo>
                    <a:pt x="15641" y="12505"/>
                    <a:pt x="15641" y="12505"/>
                    <a:pt x="15641" y="12505"/>
                  </a:cubicBezTo>
                  <a:cubicBezTo>
                    <a:pt x="15641" y="11368"/>
                    <a:pt x="14897" y="11368"/>
                    <a:pt x="14897" y="11368"/>
                  </a:cubicBezTo>
                  <a:cubicBezTo>
                    <a:pt x="14897" y="10232"/>
                    <a:pt x="15641" y="10232"/>
                    <a:pt x="15641" y="10232"/>
                  </a:cubicBezTo>
                  <a:cubicBezTo>
                    <a:pt x="15641" y="10232"/>
                    <a:pt x="16386" y="10232"/>
                    <a:pt x="16386" y="10232"/>
                  </a:cubicBezTo>
                  <a:cubicBezTo>
                    <a:pt x="16386" y="10232"/>
                    <a:pt x="17131" y="9095"/>
                    <a:pt x="17131" y="9095"/>
                  </a:cubicBezTo>
                  <a:cubicBezTo>
                    <a:pt x="17876" y="9095"/>
                    <a:pt x="18621" y="7958"/>
                    <a:pt x="18621" y="6821"/>
                  </a:cubicBezTo>
                  <a:cubicBezTo>
                    <a:pt x="18621" y="7958"/>
                    <a:pt x="18621" y="6821"/>
                    <a:pt x="18621" y="6821"/>
                  </a:cubicBezTo>
                  <a:cubicBezTo>
                    <a:pt x="19366" y="6821"/>
                    <a:pt x="19366" y="7958"/>
                    <a:pt x="19366" y="7958"/>
                  </a:cubicBezTo>
                  <a:cubicBezTo>
                    <a:pt x="20110" y="6821"/>
                    <a:pt x="19366" y="6821"/>
                    <a:pt x="19366" y="5684"/>
                  </a:cubicBezTo>
                  <a:cubicBezTo>
                    <a:pt x="20110" y="4547"/>
                    <a:pt x="20855" y="4547"/>
                    <a:pt x="21600" y="5684"/>
                  </a:cubicBezTo>
                  <a:cubicBezTo>
                    <a:pt x="21600" y="5684"/>
                    <a:pt x="21600" y="4547"/>
                    <a:pt x="21600" y="4547"/>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2" name="Shape 2701"/>
            <p:cNvSpPr/>
            <p:nvPr/>
          </p:nvSpPr>
          <p:spPr>
            <a:xfrm>
              <a:off x="6227739" y="7142926"/>
              <a:ext cx="853854" cy="415265"/>
            </a:xfrm>
            <a:custGeom>
              <a:avLst/>
              <a:gdLst/>
              <a:ahLst/>
              <a:cxnLst>
                <a:cxn ang="0">
                  <a:pos x="wd2" y="hd2"/>
                </a:cxn>
                <a:cxn ang="5400000">
                  <a:pos x="wd2" y="hd2"/>
                </a:cxn>
                <a:cxn ang="10800000">
                  <a:pos x="wd2" y="hd2"/>
                </a:cxn>
                <a:cxn ang="16200000">
                  <a:pos x="wd2" y="hd2"/>
                </a:cxn>
              </a:cxnLst>
              <a:rect l="0" t="0" r="r" b="b"/>
              <a:pathLst>
                <a:path w="21374" h="21138" extrusionOk="0">
                  <a:moveTo>
                    <a:pt x="21192" y="5353"/>
                  </a:moveTo>
                  <a:cubicBezTo>
                    <a:pt x="20785" y="5353"/>
                    <a:pt x="20377" y="4523"/>
                    <a:pt x="19970" y="4523"/>
                  </a:cubicBezTo>
                  <a:cubicBezTo>
                    <a:pt x="19155" y="4523"/>
                    <a:pt x="19562" y="3692"/>
                    <a:pt x="19155" y="2861"/>
                  </a:cubicBezTo>
                  <a:cubicBezTo>
                    <a:pt x="19155" y="2861"/>
                    <a:pt x="18747" y="2030"/>
                    <a:pt x="18340" y="2861"/>
                  </a:cubicBezTo>
                  <a:cubicBezTo>
                    <a:pt x="18340" y="2030"/>
                    <a:pt x="18340" y="2030"/>
                    <a:pt x="17932" y="2030"/>
                  </a:cubicBezTo>
                  <a:cubicBezTo>
                    <a:pt x="17525" y="2030"/>
                    <a:pt x="17525" y="2030"/>
                    <a:pt x="17117" y="2030"/>
                  </a:cubicBezTo>
                  <a:cubicBezTo>
                    <a:pt x="17117" y="2030"/>
                    <a:pt x="16709" y="1200"/>
                    <a:pt x="16709" y="1200"/>
                  </a:cubicBezTo>
                  <a:cubicBezTo>
                    <a:pt x="16709" y="1200"/>
                    <a:pt x="16709" y="2030"/>
                    <a:pt x="16302" y="2030"/>
                  </a:cubicBezTo>
                  <a:cubicBezTo>
                    <a:pt x="16302" y="2030"/>
                    <a:pt x="15894" y="1200"/>
                    <a:pt x="15894" y="2030"/>
                  </a:cubicBezTo>
                  <a:cubicBezTo>
                    <a:pt x="15894" y="2030"/>
                    <a:pt x="15894" y="2030"/>
                    <a:pt x="15894" y="2861"/>
                  </a:cubicBezTo>
                  <a:cubicBezTo>
                    <a:pt x="15487" y="2861"/>
                    <a:pt x="15487" y="2861"/>
                    <a:pt x="15487" y="2861"/>
                  </a:cubicBezTo>
                  <a:cubicBezTo>
                    <a:pt x="15079" y="2861"/>
                    <a:pt x="14672" y="2861"/>
                    <a:pt x="14672" y="2861"/>
                  </a:cubicBezTo>
                  <a:cubicBezTo>
                    <a:pt x="14672" y="2030"/>
                    <a:pt x="14672" y="2030"/>
                    <a:pt x="14264" y="2030"/>
                  </a:cubicBezTo>
                  <a:cubicBezTo>
                    <a:pt x="14264" y="2030"/>
                    <a:pt x="13857" y="2030"/>
                    <a:pt x="13857" y="2030"/>
                  </a:cubicBezTo>
                  <a:cubicBezTo>
                    <a:pt x="13857" y="2030"/>
                    <a:pt x="13857" y="2030"/>
                    <a:pt x="13449" y="2030"/>
                  </a:cubicBezTo>
                  <a:cubicBezTo>
                    <a:pt x="13449" y="2030"/>
                    <a:pt x="13449" y="2030"/>
                    <a:pt x="13449" y="2030"/>
                  </a:cubicBezTo>
                  <a:cubicBezTo>
                    <a:pt x="13042" y="2030"/>
                    <a:pt x="13042" y="2030"/>
                    <a:pt x="13042" y="2030"/>
                  </a:cubicBezTo>
                  <a:cubicBezTo>
                    <a:pt x="13042" y="2030"/>
                    <a:pt x="13042" y="2861"/>
                    <a:pt x="13042" y="2861"/>
                  </a:cubicBezTo>
                  <a:cubicBezTo>
                    <a:pt x="13042" y="2861"/>
                    <a:pt x="12226" y="2861"/>
                    <a:pt x="12226" y="2861"/>
                  </a:cubicBezTo>
                  <a:cubicBezTo>
                    <a:pt x="12226" y="3692"/>
                    <a:pt x="12226" y="4523"/>
                    <a:pt x="12226" y="4523"/>
                  </a:cubicBezTo>
                  <a:cubicBezTo>
                    <a:pt x="11819" y="4523"/>
                    <a:pt x="11819" y="4523"/>
                    <a:pt x="11819" y="4523"/>
                  </a:cubicBezTo>
                  <a:cubicBezTo>
                    <a:pt x="11411" y="3692"/>
                    <a:pt x="11411" y="4523"/>
                    <a:pt x="11411" y="4523"/>
                  </a:cubicBezTo>
                  <a:cubicBezTo>
                    <a:pt x="11004" y="4523"/>
                    <a:pt x="11004" y="4523"/>
                    <a:pt x="11004" y="4523"/>
                  </a:cubicBezTo>
                  <a:cubicBezTo>
                    <a:pt x="11004" y="3692"/>
                    <a:pt x="11004" y="3692"/>
                    <a:pt x="11004" y="3692"/>
                  </a:cubicBezTo>
                  <a:cubicBezTo>
                    <a:pt x="11004" y="3692"/>
                    <a:pt x="11004" y="2861"/>
                    <a:pt x="11004" y="2861"/>
                  </a:cubicBezTo>
                  <a:cubicBezTo>
                    <a:pt x="11004" y="2861"/>
                    <a:pt x="11004" y="2030"/>
                    <a:pt x="11004" y="2030"/>
                  </a:cubicBezTo>
                  <a:cubicBezTo>
                    <a:pt x="11004" y="2030"/>
                    <a:pt x="11004" y="2030"/>
                    <a:pt x="10596" y="2030"/>
                  </a:cubicBezTo>
                  <a:cubicBezTo>
                    <a:pt x="10596" y="2030"/>
                    <a:pt x="10189" y="2030"/>
                    <a:pt x="10596" y="1200"/>
                  </a:cubicBezTo>
                  <a:cubicBezTo>
                    <a:pt x="10189" y="2030"/>
                    <a:pt x="10189" y="369"/>
                    <a:pt x="10189" y="369"/>
                  </a:cubicBezTo>
                  <a:cubicBezTo>
                    <a:pt x="9781" y="-462"/>
                    <a:pt x="9781" y="369"/>
                    <a:pt x="9374" y="369"/>
                  </a:cubicBezTo>
                  <a:cubicBezTo>
                    <a:pt x="9374" y="369"/>
                    <a:pt x="8966" y="369"/>
                    <a:pt x="8966" y="1200"/>
                  </a:cubicBezTo>
                  <a:cubicBezTo>
                    <a:pt x="8966" y="1200"/>
                    <a:pt x="8966" y="1200"/>
                    <a:pt x="8966" y="1200"/>
                  </a:cubicBezTo>
                  <a:cubicBezTo>
                    <a:pt x="8558" y="2030"/>
                    <a:pt x="8558" y="2030"/>
                    <a:pt x="8151" y="2030"/>
                  </a:cubicBezTo>
                  <a:cubicBezTo>
                    <a:pt x="8151" y="2030"/>
                    <a:pt x="8151" y="2030"/>
                    <a:pt x="7743" y="2030"/>
                  </a:cubicBezTo>
                  <a:cubicBezTo>
                    <a:pt x="7743" y="2030"/>
                    <a:pt x="8151" y="1200"/>
                    <a:pt x="7743" y="1200"/>
                  </a:cubicBezTo>
                  <a:cubicBezTo>
                    <a:pt x="7743" y="369"/>
                    <a:pt x="7336" y="369"/>
                    <a:pt x="7336" y="1200"/>
                  </a:cubicBezTo>
                  <a:cubicBezTo>
                    <a:pt x="6928" y="1200"/>
                    <a:pt x="6928" y="1200"/>
                    <a:pt x="6928" y="1200"/>
                  </a:cubicBezTo>
                  <a:cubicBezTo>
                    <a:pt x="6521" y="1200"/>
                    <a:pt x="6521" y="1200"/>
                    <a:pt x="6521" y="1200"/>
                  </a:cubicBezTo>
                  <a:cubicBezTo>
                    <a:pt x="6113" y="1200"/>
                    <a:pt x="6113" y="2030"/>
                    <a:pt x="5706" y="2030"/>
                  </a:cubicBezTo>
                  <a:cubicBezTo>
                    <a:pt x="5706" y="2861"/>
                    <a:pt x="5298" y="2861"/>
                    <a:pt x="4891" y="3692"/>
                  </a:cubicBezTo>
                  <a:cubicBezTo>
                    <a:pt x="4891" y="3692"/>
                    <a:pt x="4891" y="4523"/>
                    <a:pt x="4891" y="5353"/>
                  </a:cubicBezTo>
                  <a:cubicBezTo>
                    <a:pt x="4483" y="6184"/>
                    <a:pt x="4891" y="6184"/>
                    <a:pt x="4483" y="6184"/>
                  </a:cubicBezTo>
                  <a:cubicBezTo>
                    <a:pt x="4483" y="6184"/>
                    <a:pt x="4075" y="6184"/>
                    <a:pt x="4075" y="6184"/>
                  </a:cubicBezTo>
                  <a:cubicBezTo>
                    <a:pt x="4075" y="7015"/>
                    <a:pt x="4075" y="7015"/>
                    <a:pt x="4075" y="7015"/>
                  </a:cubicBezTo>
                  <a:cubicBezTo>
                    <a:pt x="3668" y="7015"/>
                    <a:pt x="4075" y="7015"/>
                    <a:pt x="3668" y="7846"/>
                  </a:cubicBezTo>
                  <a:cubicBezTo>
                    <a:pt x="3668" y="7846"/>
                    <a:pt x="3668" y="7846"/>
                    <a:pt x="3668" y="7846"/>
                  </a:cubicBezTo>
                  <a:cubicBezTo>
                    <a:pt x="3260" y="8676"/>
                    <a:pt x="2853" y="8676"/>
                    <a:pt x="2038" y="8676"/>
                  </a:cubicBezTo>
                  <a:cubicBezTo>
                    <a:pt x="2038" y="8676"/>
                    <a:pt x="2038" y="8676"/>
                    <a:pt x="1630" y="8676"/>
                  </a:cubicBezTo>
                  <a:cubicBezTo>
                    <a:pt x="1630" y="8676"/>
                    <a:pt x="1223" y="7846"/>
                    <a:pt x="1223" y="8676"/>
                  </a:cubicBezTo>
                  <a:cubicBezTo>
                    <a:pt x="815" y="8676"/>
                    <a:pt x="815" y="8676"/>
                    <a:pt x="815" y="9507"/>
                  </a:cubicBezTo>
                  <a:cubicBezTo>
                    <a:pt x="408" y="10338"/>
                    <a:pt x="408" y="10338"/>
                    <a:pt x="408" y="11169"/>
                  </a:cubicBezTo>
                  <a:cubicBezTo>
                    <a:pt x="408" y="12000"/>
                    <a:pt x="408" y="12000"/>
                    <a:pt x="408" y="12000"/>
                  </a:cubicBezTo>
                  <a:cubicBezTo>
                    <a:pt x="0" y="12830"/>
                    <a:pt x="0" y="12830"/>
                    <a:pt x="0" y="13661"/>
                  </a:cubicBezTo>
                  <a:cubicBezTo>
                    <a:pt x="0" y="14492"/>
                    <a:pt x="0" y="13661"/>
                    <a:pt x="0" y="14492"/>
                  </a:cubicBezTo>
                  <a:cubicBezTo>
                    <a:pt x="408" y="14492"/>
                    <a:pt x="408" y="15323"/>
                    <a:pt x="408" y="16153"/>
                  </a:cubicBezTo>
                  <a:cubicBezTo>
                    <a:pt x="408" y="16153"/>
                    <a:pt x="815" y="16153"/>
                    <a:pt x="815" y="16984"/>
                  </a:cubicBezTo>
                  <a:cubicBezTo>
                    <a:pt x="815" y="17815"/>
                    <a:pt x="815" y="17815"/>
                    <a:pt x="1223" y="17815"/>
                  </a:cubicBezTo>
                  <a:cubicBezTo>
                    <a:pt x="1223" y="17815"/>
                    <a:pt x="1630" y="17815"/>
                    <a:pt x="1630" y="17815"/>
                  </a:cubicBezTo>
                  <a:cubicBezTo>
                    <a:pt x="1630" y="17815"/>
                    <a:pt x="1630" y="18646"/>
                    <a:pt x="2038" y="18646"/>
                  </a:cubicBezTo>
                  <a:cubicBezTo>
                    <a:pt x="2038" y="18646"/>
                    <a:pt x="2445" y="19476"/>
                    <a:pt x="2853" y="20307"/>
                  </a:cubicBezTo>
                  <a:cubicBezTo>
                    <a:pt x="3260" y="21138"/>
                    <a:pt x="4075" y="21138"/>
                    <a:pt x="4891" y="21138"/>
                  </a:cubicBezTo>
                  <a:cubicBezTo>
                    <a:pt x="5298" y="21138"/>
                    <a:pt x="6113" y="21138"/>
                    <a:pt x="6521" y="21138"/>
                  </a:cubicBezTo>
                  <a:cubicBezTo>
                    <a:pt x="6928" y="21138"/>
                    <a:pt x="6928" y="20307"/>
                    <a:pt x="7336" y="20307"/>
                  </a:cubicBezTo>
                  <a:cubicBezTo>
                    <a:pt x="6928" y="19476"/>
                    <a:pt x="7336" y="17815"/>
                    <a:pt x="7743" y="17815"/>
                  </a:cubicBezTo>
                  <a:cubicBezTo>
                    <a:pt x="8151" y="17815"/>
                    <a:pt x="8558" y="17815"/>
                    <a:pt x="8966" y="17815"/>
                  </a:cubicBezTo>
                  <a:cubicBezTo>
                    <a:pt x="9374" y="16984"/>
                    <a:pt x="9781" y="16984"/>
                    <a:pt x="9781" y="16153"/>
                  </a:cubicBezTo>
                  <a:cubicBezTo>
                    <a:pt x="10189" y="16153"/>
                    <a:pt x="9781" y="16153"/>
                    <a:pt x="10189" y="16153"/>
                  </a:cubicBezTo>
                  <a:cubicBezTo>
                    <a:pt x="10596" y="15323"/>
                    <a:pt x="10596" y="16153"/>
                    <a:pt x="10596" y="16153"/>
                  </a:cubicBezTo>
                  <a:cubicBezTo>
                    <a:pt x="10596" y="16153"/>
                    <a:pt x="11004" y="16153"/>
                    <a:pt x="11004" y="16153"/>
                  </a:cubicBezTo>
                  <a:cubicBezTo>
                    <a:pt x="11004" y="16153"/>
                    <a:pt x="11004" y="16153"/>
                    <a:pt x="11004" y="16153"/>
                  </a:cubicBezTo>
                  <a:cubicBezTo>
                    <a:pt x="11004" y="16153"/>
                    <a:pt x="11004" y="16153"/>
                    <a:pt x="11004" y="16153"/>
                  </a:cubicBezTo>
                  <a:cubicBezTo>
                    <a:pt x="11411" y="16984"/>
                    <a:pt x="11819" y="16984"/>
                    <a:pt x="12226" y="16153"/>
                  </a:cubicBezTo>
                  <a:cubicBezTo>
                    <a:pt x="12226" y="15323"/>
                    <a:pt x="12634" y="15323"/>
                    <a:pt x="12634" y="15323"/>
                  </a:cubicBezTo>
                  <a:cubicBezTo>
                    <a:pt x="13042" y="15323"/>
                    <a:pt x="13042" y="15323"/>
                    <a:pt x="13042" y="15323"/>
                  </a:cubicBezTo>
                  <a:cubicBezTo>
                    <a:pt x="13042" y="14492"/>
                    <a:pt x="13449" y="14492"/>
                    <a:pt x="13449" y="13661"/>
                  </a:cubicBezTo>
                  <a:cubicBezTo>
                    <a:pt x="13449" y="13661"/>
                    <a:pt x="13449" y="12830"/>
                    <a:pt x="13857" y="12830"/>
                  </a:cubicBezTo>
                  <a:cubicBezTo>
                    <a:pt x="13857" y="12000"/>
                    <a:pt x="13449" y="12830"/>
                    <a:pt x="13857" y="12000"/>
                  </a:cubicBezTo>
                  <a:cubicBezTo>
                    <a:pt x="14264" y="12000"/>
                    <a:pt x="14672" y="12000"/>
                    <a:pt x="15079" y="12000"/>
                  </a:cubicBezTo>
                  <a:cubicBezTo>
                    <a:pt x="15487" y="12000"/>
                    <a:pt x="15894" y="12830"/>
                    <a:pt x="15894" y="12830"/>
                  </a:cubicBezTo>
                  <a:cubicBezTo>
                    <a:pt x="16302" y="12830"/>
                    <a:pt x="16709" y="12000"/>
                    <a:pt x="17117" y="12000"/>
                  </a:cubicBezTo>
                  <a:cubicBezTo>
                    <a:pt x="17117" y="12000"/>
                    <a:pt x="17525" y="12000"/>
                    <a:pt x="17525" y="12830"/>
                  </a:cubicBezTo>
                  <a:cubicBezTo>
                    <a:pt x="17932" y="12830"/>
                    <a:pt x="17932" y="12830"/>
                    <a:pt x="17932" y="13661"/>
                  </a:cubicBezTo>
                  <a:cubicBezTo>
                    <a:pt x="17932" y="13661"/>
                    <a:pt x="18340" y="14492"/>
                    <a:pt x="18340" y="14492"/>
                  </a:cubicBezTo>
                  <a:cubicBezTo>
                    <a:pt x="18747" y="14492"/>
                    <a:pt x="19562" y="14492"/>
                    <a:pt x="19562" y="13661"/>
                  </a:cubicBezTo>
                  <a:cubicBezTo>
                    <a:pt x="19970" y="13661"/>
                    <a:pt x="19562" y="12830"/>
                    <a:pt x="19970" y="12000"/>
                  </a:cubicBezTo>
                  <a:cubicBezTo>
                    <a:pt x="19970" y="11169"/>
                    <a:pt x="20377" y="11169"/>
                    <a:pt x="20377" y="10338"/>
                  </a:cubicBezTo>
                  <a:cubicBezTo>
                    <a:pt x="20377" y="10338"/>
                    <a:pt x="20377" y="10338"/>
                    <a:pt x="20785" y="9507"/>
                  </a:cubicBezTo>
                  <a:cubicBezTo>
                    <a:pt x="20785" y="8676"/>
                    <a:pt x="20785" y="7846"/>
                    <a:pt x="21192" y="7015"/>
                  </a:cubicBezTo>
                  <a:cubicBezTo>
                    <a:pt x="21192" y="7015"/>
                    <a:pt x="21600" y="6184"/>
                    <a:pt x="21192" y="5353"/>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3" name="Shape 2702"/>
            <p:cNvSpPr/>
            <p:nvPr/>
          </p:nvSpPr>
          <p:spPr>
            <a:xfrm>
              <a:off x="6521068" y="7899929"/>
              <a:ext cx="635072" cy="904410"/>
            </a:xfrm>
            <a:custGeom>
              <a:avLst/>
              <a:gdLst/>
              <a:ahLst/>
              <a:cxnLst>
                <a:cxn ang="0">
                  <a:pos x="wd2" y="hd2"/>
                </a:cxn>
                <a:cxn ang="5400000">
                  <a:pos x="wd2" y="hd2"/>
                </a:cxn>
                <a:cxn ang="10800000">
                  <a:pos x="wd2" y="hd2"/>
                </a:cxn>
                <a:cxn ang="16200000">
                  <a:pos x="wd2" y="hd2"/>
                </a:cxn>
              </a:cxnLst>
              <a:rect l="0" t="0" r="r" b="b"/>
              <a:pathLst>
                <a:path w="21600" h="21504" extrusionOk="0">
                  <a:moveTo>
                    <a:pt x="21600" y="15043"/>
                  </a:moveTo>
                  <a:cubicBezTo>
                    <a:pt x="21046" y="14657"/>
                    <a:pt x="20492" y="14271"/>
                    <a:pt x="19938" y="13886"/>
                  </a:cubicBezTo>
                  <a:cubicBezTo>
                    <a:pt x="19385" y="13886"/>
                    <a:pt x="19385" y="13886"/>
                    <a:pt x="18831" y="13500"/>
                  </a:cubicBezTo>
                  <a:cubicBezTo>
                    <a:pt x="18831" y="13114"/>
                    <a:pt x="18831" y="13114"/>
                    <a:pt x="18831" y="12729"/>
                  </a:cubicBezTo>
                  <a:cubicBezTo>
                    <a:pt x="18831" y="12343"/>
                    <a:pt x="18277" y="12343"/>
                    <a:pt x="18277" y="11957"/>
                  </a:cubicBezTo>
                  <a:cubicBezTo>
                    <a:pt x="18277" y="11957"/>
                    <a:pt x="18277" y="11186"/>
                    <a:pt x="18277" y="11186"/>
                  </a:cubicBezTo>
                  <a:cubicBezTo>
                    <a:pt x="18831" y="10800"/>
                    <a:pt x="19385" y="10800"/>
                    <a:pt x="19385" y="10800"/>
                  </a:cubicBezTo>
                  <a:cubicBezTo>
                    <a:pt x="19385" y="10414"/>
                    <a:pt x="19385" y="10414"/>
                    <a:pt x="19385" y="10029"/>
                  </a:cubicBezTo>
                  <a:cubicBezTo>
                    <a:pt x="19938" y="10029"/>
                    <a:pt x="19938" y="9643"/>
                    <a:pt x="19938" y="9643"/>
                  </a:cubicBezTo>
                  <a:cubicBezTo>
                    <a:pt x="19938" y="9257"/>
                    <a:pt x="19385" y="9257"/>
                    <a:pt x="19385" y="9257"/>
                  </a:cubicBezTo>
                  <a:cubicBezTo>
                    <a:pt x="18831" y="9257"/>
                    <a:pt x="18831" y="8871"/>
                    <a:pt x="18831" y="8871"/>
                  </a:cubicBezTo>
                  <a:cubicBezTo>
                    <a:pt x="18831" y="8486"/>
                    <a:pt x="18831" y="8486"/>
                    <a:pt x="19385" y="8486"/>
                  </a:cubicBezTo>
                  <a:cubicBezTo>
                    <a:pt x="19385" y="8486"/>
                    <a:pt x="19385" y="8100"/>
                    <a:pt x="19385" y="8100"/>
                  </a:cubicBezTo>
                  <a:cubicBezTo>
                    <a:pt x="19938" y="8100"/>
                    <a:pt x="19938" y="8486"/>
                    <a:pt x="19938" y="8100"/>
                  </a:cubicBezTo>
                  <a:cubicBezTo>
                    <a:pt x="20492" y="8100"/>
                    <a:pt x="19938" y="7714"/>
                    <a:pt x="19385" y="7714"/>
                  </a:cubicBezTo>
                  <a:cubicBezTo>
                    <a:pt x="19385" y="7714"/>
                    <a:pt x="18831" y="7329"/>
                    <a:pt x="18831" y="7329"/>
                  </a:cubicBezTo>
                  <a:cubicBezTo>
                    <a:pt x="18277" y="7329"/>
                    <a:pt x="17723" y="7714"/>
                    <a:pt x="17723" y="8100"/>
                  </a:cubicBezTo>
                  <a:cubicBezTo>
                    <a:pt x="17723" y="8100"/>
                    <a:pt x="17169" y="8486"/>
                    <a:pt x="16615" y="8486"/>
                  </a:cubicBezTo>
                  <a:cubicBezTo>
                    <a:pt x="16615" y="8486"/>
                    <a:pt x="16615" y="8100"/>
                    <a:pt x="16615" y="7714"/>
                  </a:cubicBezTo>
                  <a:cubicBezTo>
                    <a:pt x="16062" y="7329"/>
                    <a:pt x="15508" y="7714"/>
                    <a:pt x="14954" y="7714"/>
                  </a:cubicBezTo>
                  <a:cubicBezTo>
                    <a:pt x="14400" y="7714"/>
                    <a:pt x="14400" y="7329"/>
                    <a:pt x="14400" y="7329"/>
                  </a:cubicBezTo>
                  <a:cubicBezTo>
                    <a:pt x="13846" y="6943"/>
                    <a:pt x="13292" y="7329"/>
                    <a:pt x="13292" y="6943"/>
                  </a:cubicBezTo>
                  <a:cubicBezTo>
                    <a:pt x="12738" y="6557"/>
                    <a:pt x="13846" y="6943"/>
                    <a:pt x="13846" y="6557"/>
                  </a:cubicBezTo>
                  <a:cubicBezTo>
                    <a:pt x="14400" y="6171"/>
                    <a:pt x="13292" y="6171"/>
                    <a:pt x="13292" y="6171"/>
                  </a:cubicBezTo>
                  <a:cubicBezTo>
                    <a:pt x="12738" y="5786"/>
                    <a:pt x="13292" y="6171"/>
                    <a:pt x="13292" y="5786"/>
                  </a:cubicBezTo>
                  <a:cubicBezTo>
                    <a:pt x="13292" y="5786"/>
                    <a:pt x="13846" y="5400"/>
                    <a:pt x="13846" y="5400"/>
                  </a:cubicBezTo>
                  <a:cubicBezTo>
                    <a:pt x="13846" y="5400"/>
                    <a:pt x="13846" y="5014"/>
                    <a:pt x="13292" y="5014"/>
                  </a:cubicBezTo>
                  <a:cubicBezTo>
                    <a:pt x="13292" y="5014"/>
                    <a:pt x="12738" y="5014"/>
                    <a:pt x="12738" y="5014"/>
                  </a:cubicBezTo>
                  <a:cubicBezTo>
                    <a:pt x="12185" y="4629"/>
                    <a:pt x="12185" y="4629"/>
                    <a:pt x="12185" y="4629"/>
                  </a:cubicBezTo>
                  <a:cubicBezTo>
                    <a:pt x="11631" y="4629"/>
                    <a:pt x="11631" y="4629"/>
                    <a:pt x="11631" y="4629"/>
                  </a:cubicBezTo>
                  <a:cubicBezTo>
                    <a:pt x="11631" y="4629"/>
                    <a:pt x="11631" y="4243"/>
                    <a:pt x="11077" y="4243"/>
                  </a:cubicBezTo>
                  <a:cubicBezTo>
                    <a:pt x="11077" y="4243"/>
                    <a:pt x="9969" y="3857"/>
                    <a:pt x="9969" y="3471"/>
                  </a:cubicBezTo>
                  <a:cubicBezTo>
                    <a:pt x="9969" y="3471"/>
                    <a:pt x="9969" y="3471"/>
                    <a:pt x="9969" y="3471"/>
                  </a:cubicBezTo>
                  <a:cubicBezTo>
                    <a:pt x="9969" y="3086"/>
                    <a:pt x="9969" y="3086"/>
                    <a:pt x="9969" y="3086"/>
                  </a:cubicBezTo>
                  <a:cubicBezTo>
                    <a:pt x="9969" y="2700"/>
                    <a:pt x="10523" y="2314"/>
                    <a:pt x="9969" y="2314"/>
                  </a:cubicBezTo>
                  <a:cubicBezTo>
                    <a:pt x="9969" y="2314"/>
                    <a:pt x="9969" y="2314"/>
                    <a:pt x="9415" y="1929"/>
                  </a:cubicBezTo>
                  <a:cubicBezTo>
                    <a:pt x="9415" y="1929"/>
                    <a:pt x="9415" y="1929"/>
                    <a:pt x="9415" y="1543"/>
                  </a:cubicBezTo>
                  <a:cubicBezTo>
                    <a:pt x="8862" y="1543"/>
                    <a:pt x="8862" y="1543"/>
                    <a:pt x="8862" y="1543"/>
                  </a:cubicBezTo>
                  <a:cubicBezTo>
                    <a:pt x="8308" y="1157"/>
                    <a:pt x="7754" y="1157"/>
                    <a:pt x="7754" y="771"/>
                  </a:cubicBezTo>
                  <a:cubicBezTo>
                    <a:pt x="7200" y="386"/>
                    <a:pt x="7200" y="386"/>
                    <a:pt x="6646" y="0"/>
                  </a:cubicBezTo>
                  <a:cubicBezTo>
                    <a:pt x="6092" y="0"/>
                    <a:pt x="5538" y="386"/>
                    <a:pt x="5538" y="386"/>
                  </a:cubicBezTo>
                  <a:cubicBezTo>
                    <a:pt x="4985" y="386"/>
                    <a:pt x="4431" y="0"/>
                    <a:pt x="3877" y="0"/>
                  </a:cubicBezTo>
                  <a:cubicBezTo>
                    <a:pt x="3323" y="386"/>
                    <a:pt x="3323" y="386"/>
                    <a:pt x="3323" y="771"/>
                  </a:cubicBezTo>
                  <a:cubicBezTo>
                    <a:pt x="2769" y="771"/>
                    <a:pt x="2215" y="1157"/>
                    <a:pt x="2215" y="1157"/>
                  </a:cubicBezTo>
                  <a:cubicBezTo>
                    <a:pt x="1662" y="1157"/>
                    <a:pt x="1662" y="771"/>
                    <a:pt x="1108" y="771"/>
                  </a:cubicBezTo>
                  <a:cubicBezTo>
                    <a:pt x="1662" y="771"/>
                    <a:pt x="1108" y="1157"/>
                    <a:pt x="1108" y="1157"/>
                  </a:cubicBezTo>
                  <a:cubicBezTo>
                    <a:pt x="1108" y="1157"/>
                    <a:pt x="1108" y="1157"/>
                    <a:pt x="1108" y="1543"/>
                  </a:cubicBezTo>
                  <a:cubicBezTo>
                    <a:pt x="1108" y="1157"/>
                    <a:pt x="554" y="1157"/>
                    <a:pt x="554" y="1157"/>
                  </a:cubicBezTo>
                  <a:cubicBezTo>
                    <a:pt x="554" y="1157"/>
                    <a:pt x="554" y="1543"/>
                    <a:pt x="554" y="1543"/>
                  </a:cubicBezTo>
                  <a:cubicBezTo>
                    <a:pt x="554" y="1543"/>
                    <a:pt x="0" y="1543"/>
                    <a:pt x="0" y="1929"/>
                  </a:cubicBezTo>
                  <a:cubicBezTo>
                    <a:pt x="0" y="1929"/>
                    <a:pt x="554" y="2314"/>
                    <a:pt x="554" y="2314"/>
                  </a:cubicBezTo>
                  <a:cubicBezTo>
                    <a:pt x="554" y="2700"/>
                    <a:pt x="554" y="2700"/>
                    <a:pt x="554" y="2700"/>
                  </a:cubicBezTo>
                  <a:cubicBezTo>
                    <a:pt x="554" y="2700"/>
                    <a:pt x="0" y="3086"/>
                    <a:pt x="554" y="3086"/>
                  </a:cubicBezTo>
                  <a:cubicBezTo>
                    <a:pt x="1108" y="3471"/>
                    <a:pt x="1108" y="3086"/>
                    <a:pt x="1108" y="3086"/>
                  </a:cubicBezTo>
                  <a:cubicBezTo>
                    <a:pt x="1662" y="3471"/>
                    <a:pt x="1662" y="3471"/>
                    <a:pt x="1662" y="3471"/>
                  </a:cubicBezTo>
                  <a:cubicBezTo>
                    <a:pt x="1108" y="3471"/>
                    <a:pt x="1108" y="3471"/>
                    <a:pt x="1108" y="3471"/>
                  </a:cubicBezTo>
                  <a:cubicBezTo>
                    <a:pt x="1108" y="3857"/>
                    <a:pt x="1108" y="3857"/>
                    <a:pt x="1108" y="3857"/>
                  </a:cubicBezTo>
                  <a:cubicBezTo>
                    <a:pt x="1108" y="3857"/>
                    <a:pt x="1108" y="3857"/>
                    <a:pt x="1108" y="3857"/>
                  </a:cubicBezTo>
                  <a:cubicBezTo>
                    <a:pt x="1108" y="4243"/>
                    <a:pt x="1108" y="4243"/>
                    <a:pt x="1662" y="4243"/>
                  </a:cubicBezTo>
                  <a:cubicBezTo>
                    <a:pt x="1662" y="4243"/>
                    <a:pt x="1662" y="4629"/>
                    <a:pt x="1662" y="4629"/>
                  </a:cubicBezTo>
                  <a:cubicBezTo>
                    <a:pt x="2215" y="4629"/>
                    <a:pt x="3323" y="4629"/>
                    <a:pt x="3323" y="5014"/>
                  </a:cubicBezTo>
                  <a:cubicBezTo>
                    <a:pt x="3323" y="5400"/>
                    <a:pt x="2769" y="5014"/>
                    <a:pt x="2215" y="5014"/>
                  </a:cubicBezTo>
                  <a:cubicBezTo>
                    <a:pt x="2215" y="5014"/>
                    <a:pt x="2215" y="5400"/>
                    <a:pt x="2215" y="5014"/>
                  </a:cubicBezTo>
                  <a:cubicBezTo>
                    <a:pt x="1662" y="5014"/>
                    <a:pt x="1662" y="5014"/>
                    <a:pt x="1662" y="5014"/>
                  </a:cubicBezTo>
                  <a:cubicBezTo>
                    <a:pt x="2215" y="5400"/>
                    <a:pt x="1662" y="5014"/>
                    <a:pt x="1108" y="5400"/>
                  </a:cubicBezTo>
                  <a:cubicBezTo>
                    <a:pt x="1108" y="5400"/>
                    <a:pt x="1662" y="5400"/>
                    <a:pt x="1662" y="5400"/>
                  </a:cubicBezTo>
                  <a:cubicBezTo>
                    <a:pt x="1662" y="5786"/>
                    <a:pt x="1662" y="6171"/>
                    <a:pt x="1662" y="6171"/>
                  </a:cubicBezTo>
                  <a:cubicBezTo>
                    <a:pt x="1662" y="6171"/>
                    <a:pt x="1662" y="6171"/>
                    <a:pt x="1662" y="6171"/>
                  </a:cubicBezTo>
                  <a:cubicBezTo>
                    <a:pt x="1662" y="6557"/>
                    <a:pt x="1108" y="6557"/>
                    <a:pt x="1108" y="6557"/>
                  </a:cubicBezTo>
                  <a:cubicBezTo>
                    <a:pt x="554" y="6943"/>
                    <a:pt x="2215" y="6557"/>
                    <a:pt x="2215" y="6557"/>
                  </a:cubicBezTo>
                  <a:cubicBezTo>
                    <a:pt x="2215" y="6557"/>
                    <a:pt x="2769" y="6557"/>
                    <a:pt x="2769" y="6557"/>
                  </a:cubicBezTo>
                  <a:cubicBezTo>
                    <a:pt x="3323" y="6943"/>
                    <a:pt x="2769" y="7329"/>
                    <a:pt x="2769" y="7329"/>
                  </a:cubicBezTo>
                  <a:cubicBezTo>
                    <a:pt x="2215" y="7714"/>
                    <a:pt x="2215" y="8100"/>
                    <a:pt x="1662" y="8486"/>
                  </a:cubicBezTo>
                  <a:cubicBezTo>
                    <a:pt x="1662" y="8486"/>
                    <a:pt x="1662" y="8486"/>
                    <a:pt x="1662" y="8486"/>
                  </a:cubicBezTo>
                  <a:cubicBezTo>
                    <a:pt x="1662" y="8486"/>
                    <a:pt x="1662" y="8871"/>
                    <a:pt x="1662" y="8871"/>
                  </a:cubicBezTo>
                  <a:cubicBezTo>
                    <a:pt x="1662" y="9257"/>
                    <a:pt x="1662" y="9257"/>
                    <a:pt x="1662" y="9257"/>
                  </a:cubicBezTo>
                  <a:cubicBezTo>
                    <a:pt x="1662" y="9643"/>
                    <a:pt x="2215" y="9643"/>
                    <a:pt x="2769" y="9643"/>
                  </a:cubicBezTo>
                  <a:cubicBezTo>
                    <a:pt x="2769" y="9643"/>
                    <a:pt x="2769" y="10029"/>
                    <a:pt x="3323" y="10029"/>
                  </a:cubicBezTo>
                  <a:cubicBezTo>
                    <a:pt x="3323" y="10414"/>
                    <a:pt x="3323" y="10414"/>
                    <a:pt x="3323" y="10414"/>
                  </a:cubicBezTo>
                  <a:cubicBezTo>
                    <a:pt x="3323" y="10414"/>
                    <a:pt x="3877" y="10800"/>
                    <a:pt x="3877" y="10800"/>
                  </a:cubicBezTo>
                  <a:cubicBezTo>
                    <a:pt x="3877" y="10800"/>
                    <a:pt x="4431" y="10800"/>
                    <a:pt x="4431" y="10800"/>
                  </a:cubicBezTo>
                  <a:cubicBezTo>
                    <a:pt x="3877" y="11186"/>
                    <a:pt x="3323" y="11186"/>
                    <a:pt x="3323" y="11186"/>
                  </a:cubicBezTo>
                  <a:cubicBezTo>
                    <a:pt x="2769" y="11186"/>
                    <a:pt x="2215" y="10800"/>
                    <a:pt x="2215" y="11186"/>
                  </a:cubicBezTo>
                  <a:cubicBezTo>
                    <a:pt x="2215" y="11571"/>
                    <a:pt x="3323" y="11957"/>
                    <a:pt x="3323" y="12343"/>
                  </a:cubicBezTo>
                  <a:cubicBezTo>
                    <a:pt x="3323" y="12729"/>
                    <a:pt x="3877" y="13114"/>
                    <a:pt x="3323" y="13114"/>
                  </a:cubicBezTo>
                  <a:cubicBezTo>
                    <a:pt x="3323" y="13114"/>
                    <a:pt x="3323" y="13114"/>
                    <a:pt x="3323" y="13114"/>
                  </a:cubicBezTo>
                  <a:cubicBezTo>
                    <a:pt x="2769" y="13114"/>
                    <a:pt x="2769" y="12729"/>
                    <a:pt x="2215" y="13114"/>
                  </a:cubicBezTo>
                  <a:cubicBezTo>
                    <a:pt x="2215" y="13114"/>
                    <a:pt x="2215" y="13500"/>
                    <a:pt x="1662" y="13500"/>
                  </a:cubicBezTo>
                  <a:cubicBezTo>
                    <a:pt x="1662" y="13886"/>
                    <a:pt x="2215" y="13886"/>
                    <a:pt x="2769" y="13886"/>
                  </a:cubicBezTo>
                  <a:cubicBezTo>
                    <a:pt x="2769" y="14271"/>
                    <a:pt x="3323" y="14271"/>
                    <a:pt x="3323" y="14657"/>
                  </a:cubicBezTo>
                  <a:cubicBezTo>
                    <a:pt x="3877" y="14657"/>
                    <a:pt x="3877" y="15043"/>
                    <a:pt x="4431" y="15043"/>
                  </a:cubicBezTo>
                  <a:cubicBezTo>
                    <a:pt x="4431" y="15043"/>
                    <a:pt x="4431" y="15043"/>
                    <a:pt x="4431" y="15043"/>
                  </a:cubicBezTo>
                  <a:cubicBezTo>
                    <a:pt x="4985" y="15043"/>
                    <a:pt x="4985" y="15429"/>
                    <a:pt x="4985" y="15429"/>
                  </a:cubicBezTo>
                  <a:cubicBezTo>
                    <a:pt x="5538" y="15429"/>
                    <a:pt x="5538" y="15429"/>
                    <a:pt x="5538" y="15429"/>
                  </a:cubicBezTo>
                  <a:cubicBezTo>
                    <a:pt x="6092" y="15429"/>
                    <a:pt x="6646" y="15814"/>
                    <a:pt x="6646" y="16200"/>
                  </a:cubicBezTo>
                  <a:cubicBezTo>
                    <a:pt x="7200" y="16200"/>
                    <a:pt x="7754" y="16200"/>
                    <a:pt x="7754" y="16200"/>
                  </a:cubicBezTo>
                  <a:cubicBezTo>
                    <a:pt x="8308" y="16586"/>
                    <a:pt x="7754" y="16586"/>
                    <a:pt x="7200" y="16971"/>
                  </a:cubicBezTo>
                  <a:cubicBezTo>
                    <a:pt x="7200" y="16971"/>
                    <a:pt x="7200" y="16971"/>
                    <a:pt x="7200" y="16971"/>
                  </a:cubicBezTo>
                  <a:cubicBezTo>
                    <a:pt x="7200" y="16971"/>
                    <a:pt x="7200" y="16971"/>
                    <a:pt x="6646" y="16971"/>
                  </a:cubicBezTo>
                  <a:cubicBezTo>
                    <a:pt x="6646" y="17357"/>
                    <a:pt x="6092" y="16971"/>
                    <a:pt x="6092" y="17357"/>
                  </a:cubicBezTo>
                  <a:cubicBezTo>
                    <a:pt x="6646" y="17357"/>
                    <a:pt x="6646" y="17357"/>
                    <a:pt x="6646" y="17743"/>
                  </a:cubicBezTo>
                  <a:cubicBezTo>
                    <a:pt x="6646" y="17743"/>
                    <a:pt x="6646" y="17743"/>
                    <a:pt x="6646" y="18129"/>
                  </a:cubicBezTo>
                  <a:cubicBezTo>
                    <a:pt x="6646" y="18129"/>
                    <a:pt x="6646" y="18129"/>
                    <a:pt x="6646" y="18514"/>
                  </a:cubicBezTo>
                  <a:cubicBezTo>
                    <a:pt x="7200" y="18514"/>
                    <a:pt x="7200" y="18900"/>
                    <a:pt x="7200" y="19286"/>
                  </a:cubicBezTo>
                  <a:cubicBezTo>
                    <a:pt x="7200" y="19286"/>
                    <a:pt x="7754" y="19286"/>
                    <a:pt x="7754" y="19286"/>
                  </a:cubicBezTo>
                  <a:cubicBezTo>
                    <a:pt x="8308" y="19286"/>
                    <a:pt x="8308" y="19671"/>
                    <a:pt x="8862" y="19671"/>
                  </a:cubicBezTo>
                  <a:cubicBezTo>
                    <a:pt x="8862" y="20057"/>
                    <a:pt x="8862" y="20057"/>
                    <a:pt x="8862" y="20443"/>
                  </a:cubicBezTo>
                  <a:cubicBezTo>
                    <a:pt x="8862" y="20443"/>
                    <a:pt x="9415" y="20829"/>
                    <a:pt x="9415" y="20829"/>
                  </a:cubicBezTo>
                  <a:cubicBezTo>
                    <a:pt x="9415" y="21214"/>
                    <a:pt x="8862" y="21214"/>
                    <a:pt x="8862" y="21214"/>
                  </a:cubicBezTo>
                  <a:cubicBezTo>
                    <a:pt x="8862" y="21600"/>
                    <a:pt x="9415" y="21600"/>
                    <a:pt x="9415" y="21214"/>
                  </a:cubicBezTo>
                  <a:cubicBezTo>
                    <a:pt x="9969" y="21600"/>
                    <a:pt x="9969" y="20829"/>
                    <a:pt x="9969" y="20829"/>
                  </a:cubicBezTo>
                  <a:cubicBezTo>
                    <a:pt x="9969" y="20057"/>
                    <a:pt x="10523" y="20057"/>
                    <a:pt x="11077" y="20057"/>
                  </a:cubicBezTo>
                  <a:cubicBezTo>
                    <a:pt x="11631" y="20057"/>
                    <a:pt x="11631" y="19671"/>
                    <a:pt x="11631" y="19671"/>
                  </a:cubicBezTo>
                  <a:cubicBezTo>
                    <a:pt x="12185" y="20057"/>
                    <a:pt x="12185" y="20443"/>
                    <a:pt x="12738" y="20443"/>
                  </a:cubicBezTo>
                  <a:cubicBezTo>
                    <a:pt x="12738" y="20443"/>
                    <a:pt x="12738" y="19286"/>
                    <a:pt x="13292" y="19671"/>
                  </a:cubicBezTo>
                  <a:cubicBezTo>
                    <a:pt x="13292" y="19671"/>
                    <a:pt x="13846" y="19671"/>
                    <a:pt x="13846" y="19671"/>
                  </a:cubicBezTo>
                  <a:cubicBezTo>
                    <a:pt x="13846" y="19671"/>
                    <a:pt x="14400" y="19671"/>
                    <a:pt x="14400" y="19671"/>
                  </a:cubicBezTo>
                  <a:cubicBezTo>
                    <a:pt x="14954" y="19671"/>
                    <a:pt x="14954" y="19286"/>
                    <a:pt x="15508" y="19286"/>
                  </a:cubicBezTo>
                  <a:cubicBezTo>
                    <a:pt x="15508" y="19286"/>
                    <a:pt x="16062" y="19286"/>
                    <a:pt x="16062" y="19286"/>
                  </a:cubicBezTo>
                  <a:cubicBezTo>
                    <a:pt x="16062" y="19286"/>
                    <a:pt x="16615" y="19286"/>
                    <a:pt x="16615" y="19286"/>
                  </a:cubicBezTo>
                  <a:cubicBezTo>
                    <a:pt x="17169" y="19286"/>
                    <a:pt x="17169" y="18900"/>
                    <a:pt x="17723" y="18900"/>
                  </a:cubicBezTo>
                  <a:cubicBezTo>
                    <a:pt x="17723" y="18900"/>
                    <a:pt x="17723" y="18900"/>
                    <a:pt x="17723" y="18900"/>
                  </a:cubicBezTo>
                  <a:cubicBezTo>
                    <a:pt x="17723" y="18900"/>
                    <a:pt x="17723" y="19286"/>
                    <a:pt x="17723" y="19286"/>
                  </a:cubicBezTo>
                  <a:cubicBezTo>
                    <a:pt x="18277" y="19286"/>
                    <a:pt x="18831" y="19286"/>
                    <a:pt x="18831" y="18900"/>
                  </a:cubicBezTo>
                  <a:cubicBezTo>
                    <a:pt x="19385" y="18129"/>
                    <a:pt x="18831" y="18129"/>
                    <a:pt x="18831" y="17743"/>
                  </a:cubicBezTo>
                  <a:cubicBezTo>
                    <a:pt x="18277" y="17743"/>
                    <a:pt x="18831" y="17357"/>
                    <a:pt x="18831" y="17357"/>
                  </a:cubicBezTo>
                  <a:cubicBezTo>
                    <a:pt x="18831" y="17357"/>
                    <a:pt x="18831" y="17357"/>
                    <a:pt x="18831" y="17357"/>
                  </a:cubicBezTo>
                  <a:cubicBezTo>
                    <a:pt x="18831" y="16971"/>
                    <a:pt x="18831" y="16971"/>
                    <a:pt x="18831" y="16971"/>
                  </a:cubicBezTo>
                  <a:cubicBezTo>
                    <a:pt x="18831" y="16586"/>
                    <a:pt x="18831" y="16586"/>
                    <a:pt x="19385" y="16586"/>
                  </a:cubicBezTo>
                  <a:cubicBezTo>
                    <a:pt x="19385" y="16586"/>
                    <a:pt x="19938" y="16586"/>
                    <a:pt x="19938" y="16586"/>
                  </a:cubicBezTo>
                  <a:cubicBezTo>
                    <a:pt x="20492" y="16200"/>
                    <a:pt x="20492" y="16200"/>
                    <a:pt x="20492" y="15814"/>
                  </a:cubicBezTo>
                  <a:cubicBezTo>
                    <a:pt x="21046" y="15814"/>
                    <a:pt x="21046" y="15429"/>
                    <a:pt x="21600" y="15043"/>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4" name="Shape 2703"/>
            <p:cNvSpPr/>
            <p:nvPr/>
          </p:nvSpPr>
          <p:spPr>
            <a:xfrm>
              <a:off x="6634983" y="0"/>
              <a:ext cx="6369818" cy="8939395"/>
            </a:xfrm>
            <a:custGeom>
              <a:avLst/>
              <a:gdLst/>
              <a:ahLst/>
              <a:cxnLst>
                <a:cxn ang="0">
                  <a:pos x="wd2" y="hd2"/>
                </a:cxn>
                <a:cxn ang="5400000">
                  <a:pos x="wd2" y="hd2"/>
                </a:cxn>
                <a:cxn ang="10800000">
                  <a:pos x="wd2" y="hd2"/>
                </a:cxn>
                <a:cxn ang="16200000">
                  <a:pos x="wd2" y="hd2"/>
                </a:cxn>
              </a:cxnLst>
              <a:rect l="0" t="0" r="r" b="b"/>
              <a:pathLst>
                <a:path w="21559" h="21600" extrusionOk="0">
                  <a:moveTo>
                    <a:pt x="14602" y="3024"/>
                  </a:moveTo>
                  <a:cubicBezTo>
                    <a:pt x="14602" y="3024"/>
                    <a:pt x="14602" y="3024"/>
                    <a:pt x="14602" y="3024"/>
                  </a:cubicBezTo>
                  <a:cubicBezTo>
                    <a:pt x="14657" y="3063"/>
                    <a:pt x="14547" y="3103"/>
                    <a:pt x="14602" y="3142"/>
                  </a:cubicBezTo>
                  <a:cubicBezTo>
                    <a:pt x="14602" y="3103"/>
                    <a:pt x="14657" y="3103"/>
                    <a:pt x="14657" y="3142"/>
                  </a:cubicBezTo>
                  <a:cubicBezTo>
                    <a:pt x="14602" y="3142"/>
                    <a:pt x="14657" y="3181"/>
                    <a:pt x="14712" y="3220"/>
                  </a:cubicBezTo>
                  <a:cubicBezTo>
                    <a:pt x="14712" y="3220"/>
                    <a:pt x="14767" y="3299"/>
                    <a:pt x="14822" y="3299"/>
                  </a:cubicBezTo>
                  <a:cubicBezTo>
                    <a:pt x="14822" y="3260"/>
                    <a:pt x="14822" y="3260"/>
                    <a:pt x="14878" y="3260"/>
                  </a:cubicBezTo>
                  <a:cubicBezTo>
                    <a:pt x="14878" y="3260"/>
                    <a:pt x="14878" y="3299"/>
                    <a:pt x="14878" y="3299"/>
                  </a:cubicBezTo>
                  <a:cubicBezTo>
                    <a:pt x="14933" y="3299"/>
                    <a:pt x="15043" y="3260"/>
                    <a:pt x="15098" y="3260"/>
                  </a:cubicBezTo>
                  <a:cubicBezTo>
                    <a:pt x="15098" y="3220"/>
                    <a:pt x="15153" y="3220"/>
                    <a:pt x="15153" y="3181"/>
                  </a:cubicBezTo>
                  <a:cubicBezTo>
                    <a:pt x="15208" y="3181"/>
                    <a:pt x="15208" y="3220"/>
                    <a:pt x="15263" y="3181"/>
                  </a:cubicBezTo>
                  <a:cubicBezTo>
                    <a:pt x="15263" y="3181"/>
                    <a:pt x="15263" y="3142"/>
                    <a:pt x="15318" y="3142"/>
                  </a:cubicBezTo>
                  <a:cubicBezTo>
                    <a:pt x="15318" y="3142"/>
                    <a:pt x="15318" y="3142"/>
                    <a:pt x="15373" y="3103"/>
                  </a:cubicBezTo>
                  <a:cubicBezTo>
                    <a:pt x="15373" y="3103"/>
                    <a:pt x="15373" y="3063"/>
                    <a:pt x="15429" y="3063"/>
                  </a:cubicBezTo>
                  <a:cubicBezTo>
                    <a:pt x="15429" y="3063"/>
                    <a:pt x="15484" y="2985"/>
                    <a:pt x="15429" y="2985"/>
                  </a:cubicBezTo>
                  <a:cubicBezTo>
                    <a:pt x="15429" y="2985"/>
                    <a:pt x="15484" y="2945"/>
                    <a:pt x="15484" y="2906"/>
                  </a:cubicBezTo>
                  <a:cubicBezTo>
                    <a:pt x="15539" y="2906"/>
                    <a:pt x="15594" y="2867"/>
                    <a:pt x="15594" y="2867"/>
                  </a:cubicBezTo>
                  <a:cubicBezTo>
                    <a:pt x="15649" y="2867"/>
                    <a:pt x="15594" y="2906"/>
                    <a:pt x="15594" y="2945"/>
                  </a:cubicBezTo>
                  <a:cubicBezTo>
                    <a:pt x="15594" y="2945"/>
                    <a:pt x="15594" y="2985"/>
                    <a:pt x="15539" y="3024"/>
                  </a:cubicBezTo>
                  <a:cubicBezTo>
                    <a:pt x="15649" y="2945"/>
                    <a:pt x="15704" y="2867"/>
                    <a:pt x="15594" y="2788"/>
                  </a:cubicBezTo>
                  <a:cubicBezTo>
                    <a:pt x="15594" y="2749"/>
                    <a:pt x="15484" y="2710"/>
                    <a:pt x="15484" y="2710"/>
                  </a:cubicBezTo>
                  <a:cubicBezTo>
                    <a:pt x="15373" y="2631"/>
                    <a:pt x="15318" y="2592"/>
                    <a:pt x="15208" y="2553"/>
                  </a:cubicBezTo>
                  <a:cubicBezTo>
                    <a:pt x="15208" y="2553"/>
                    <a:pt x="15153" y="2513"/>
                    <a:pt x="15098" y="2474"/>
                  </a:cubicBezTo>
                  <a:cubicBezTo>
                    <a:pt x="15043" y="2474"/>
                    <a:pt x="14988" y="2474"/>
                    <a:pt x="14933" y="2513"/>
                  </a:cubicBezTo>
                  <a:cubicBezTo>
                    <a:pt x="14878" y="2513"/>
                    <a:pt x="14767" y="2592"/>
                    <a:pt x="14712" y="2631"/>
                  </a:cubicBezTo>
                  <a:cubicBezTo>
                    <a:pt x="14712" y="2631"/>
                    <a:pt x="14712" y="2671"/>
                    <a:pt x="14657" y="2710"/>
                  </a:cubicBezTo>
                  <a:cubicBezTo>
                    <a:pt x="14657" y="2788"/>
                    <a:pt x="14602" y="2867"/>
                    <a:pt x="14602" y="2945"/>
                  </a:cubicBezTo>
                  <a:cubicBezTo>
                    <a:pt x="14602" y="2945"/>
                    <a:pt x="14602" y="2945"/>
                    <a:pt x="14602" y="2945"/>
                  </a:cubicBezTo>
                  <a:cubicBezTo>
                    <a:pt x="14602" y="2945"/>
                    <a:pt x="14602" y="2985"/>
                    <a:pt x="14602" y="2985"/>
                  </a:cubicBezTo>
                  <a:cubicBezTo>
                    <a:pt x="14602" y="2985"/>
                    <a:pt x="14602" y="2985"/>
                    <a:pt x="14602" y="3024"/>
                  </a:cubicBezTo>
                  <a:close/>
                  <a:moveTo>
                    <a:pt x="15924" y="3613"/>
                  </a:moveTo>
                  <a:cubicBezTo>
                    <a:pt x="15924" y="3613"/>
                    <a:pt x="15980" y="3613"/>
                    <a:pt x="15980" y="3613"/>
                  </a:cubicBezTo>
                  <a:cubicBezTo>
                    <a:pt x="15980" y="3613"/>
                    <a:pt x="15980" y="3574"/>
                    <a:pt x="16035" y="3574"/>
                  </a:cubicBezTo>
                  <a:cubicBezTo>
                    <a:pt x="16035" y="3574"/>
                    <a:pt x="16035" y="3574"/>
                    <a:pt x="16035" y="3574"/>
                  </a:cubicBezTo>
                  <a:cubicBezTo>
                    <a:pt x="16090" y="3574"/>
                    <a:pt x="16090" y="3574"/>
                    <a:pt x="16090" y="3574"/>
                  </a:cubicBezTo>
                  <a:cubicBezTo>
                    <a:pt x="16145" y="3535"/>
                    <a:pt x="16255" y="3574"/>
                    <a:pt x="16255" y="3535"/>
                  </a:cubicBezTo>
                  <a:cubicBezTo>
                    <a:pt x="16200" y="3535"/>
                    <a:pt x="16145" y="3495"/>
                    <a:pt x="16090" y="3535"/>
                  </a:cubicBezTo>
                  <a:cubicBezTo>
                    <a:pt x="16035" y="3535"/>
                    <a:pt x="15924" y="3574"/>
                    <a:pt x="15924" y="3613"/>
                  </a:cubicBezTo>
                  <a:cubicBezTo>
                    <a:pt x="15924" y="3613"/>
                    <a:pt x="15924" y="3613"/>
                    <a:pt x="15924" y="3613"/>
                  </a:cubicBezTo>
                  <a:close/>
                  <a:moveTo>
                    <a:pt x="1653" y="14138"/>
                  </a:moveTo>
                  <a:cubicBezTo>
                    <a:pt x="1653" y="14099"/>
                    <a:pt x="1653" y="14099"/>
                    <a:pt x="1653" y="14099"/>
                  </a:cubicBezTo>
                  <a:cubicBezTo>
                    <a:pt x="1598" y="14099"/>
                    <a:pt x="1653" y="14099"/>
                    <a:pt x="1598" y="14099"/>
                  </a:cubicBezTo>
                  <a:cubicBezTo>
                    <a:pt x="1598" y="14060"/>
                    <a:pt x="1598" y="14060"/>
                    <a:pt x="1543" y="14060"/>
                  </a:cubicBezTo>
                  <a:cubicBezTo>
                    <a:pt x="1543" y="14060"/>
                    <a:pt x="1543" y="14020"/>
                    <a:pt x="1543" y="14020"/>
                  </a:cubicBezTo>
                  <a:cubicBezTo>
                    <a:pt x="1488" y="13981"/>
                    <a:pt x="1488" y="14020"/>
                    <a:pt x="1488" y="14020"/>
                  </a:cubicBezTo>
                  <a:cubicBezTo>
                    <a:pt x="1433" y="14020"/>
                    <a:pt x="1378" y="13981"/>
                    <a:pt x="1378" y="13981"/>
                  </a:cubicBezTo>
                  <a:cubicBezTo>
                    <a:pt x="1322" y="14020"/>
                    <a:pt x="1322" y="14020"/>
                    <a:pt x="1267" y="14020"/>
                  </a:cubicBezTo>
                  <a:cubicBezTo>
                    <a:pt x="1267" y="14020"/>
                    <a:pt x="1267" y="13981"/>
                    <a:pt x="1212" y="13981"/>
                  </a:cubicBezTo>
                  <a:cubicBezTo>
                    <a:pt x="1212" y="13981"/>
                    <a:pt x="1212" y="13981"/>
                    <a:pt x="1212" y="13981"/>
                  </a:cubicBezTo>
                  <a:cubicBezTo>
                    <a:pt x="1212" y="13981"/>
                    <a:pt x="1212" y="13981"/>
                    <a:pt x="1157" y="13981"/>
                  </a:cubicBezTo>
                  <a:cubicBezTo>
                    <a:pt x="1157" y="13981"/>
                    <a:pt x="1102" y="13942"/>
                    <a:pt x="1102" y="13942"/>
                  </a:cubicBezTo>
                  <a:cubicBezTo>
                    <a:pt x="1047" y="13942"/>
                    <a:pt x="1047" y="13942"/>
                    <a:pt x="992" y="13903"/>
                  </a:cubicBezTo>
                  <a:cubicBezTo>
                    <a:pt x="937" y="13903"/>
                    <a:pt x="937" y="13824"/>
                    <a:pt x="882" y="13863"/>
                  </a:cubicBezTo>
                  <a:cubicBezTo>
                    <a:pt x="882" y="13903"/>
                    <a:pt x="882" y="13903"/>
                    <a:pt x="882" y="13903"/>
                  </a:cubicBezTo>
                  <a:cubicBezTo>
                    <a:pt x="882" y="13903"/>
                    <a:pt x="827" y="13903"/>
                    <a:pt x="827" y="13903"/>
                  </a:cubicBezTo>
                  <a:cubicBezTo>
                    <a:pt x="827" y="13942"/>
                    <a:pt x="827" y="14020"/>
                    <a:pt x="882" y="14060"/>
                  </a:cubicBezTo>
                  <a:cubicBezTo>
                    <a:pt x="882" y="14060"/>
                    <a:pt x="882" y="14060"/>
                    <a:pt x="827" y="14099"/>
                  </a:cubicBezTo>
                  <a:cubicBezTo>
                    <a:pt x="827" y="14099"/>
                    <a:pt x="771" y="14099"/>
                    <a:pt x="771" y="14099"/>
                  </a:cubicBezTo>
                  <a:cubicBezTo>
                    <a:pt x="716" y="14138"/>
                    <a:pt x="661" y="14099"/>
                    <a:pt x="606" y="14099"/>
                  </a:cubicBezTo>
                  <a:cubicBezTo>
                    <a:pt x="551" y="14060"/>
                    <a:pt x="496" y="14099"/>
                    <a:pt x="496" y="14060"/>
                  </a:cubicBezTo>
                  <a:cubicBezTo>
                    <a:pt x="551" y="13981"/>
                    <a:pt x="606" y="13942"/>
                    <a:pt x="661" y="13903"/>
                  </a:cubicBezTo>
                  <a:cubicBezTo>
                    <a:pt x="716" y="13903"/>
                    <a:pt x="716" y="13903"/>
                    <a:pt x="716" y="13863"/>
                  </a:cubicBezTo>
                  <a:cubicBezTo>
                    <a:pt x="661" y="13824"/>
                    <a:pt x="551" y="14020"/>
                    <a:pt x="496" y="14060"/>
                  </a:cubicBezTo>
                  <a:cubicBezTo>
                    <a:pt x="441" y="14099"/>
                    <a:pt x="331" y="14060"/>
                    <a:pt x="220" y="14060"/>
                  </a:cubicBezTo>
                  <a:cubicBezTo>
                    <a:pt x="220" y="14060"/>
                    <a:pt x="220" y="14060"/>
                    <a:pt x="220" y="14060"/>
                  </a:cubicBezTo>
                  <a:cubicBezTo>
                    <a:pt x="220" y="14060"/>
                    <a:pt x="165" y="14099"/>
                    <a:pt x="165" y="14099"/>
                  </a:cubicBezTo>
                  <a:cubicBezTo>
                    <a:pt x="165" y="14177"/>
                    <a:pt x="220" y="14177"/>
                    <a:pt x="165" y="14217"/>
                  </a:cubicBezTo>
                  <a:cubicBezTo>
                    <a:pt x="165" y="14295"/>
                    <a:pt x="55" y="14335"/>
                    <a:pt x="0" y="14374"/>
                  </a:cubicBezTo>
                  <a:cubicBezTo>
                    <a:pt x="55" y="14413"/>
                    <a:pt x="220" y="14413"/>
                    <a:pt x="276" y="14413"/>
                  </a:cubicBezTo>
                  <a:cubicBezTo>
                    <a:pt x="441" y="14413"/>
                    <a:pt x="661" y="14413"/>
                    <a:pt x="827" y="14413"/>
                  </a:cubicBezTo>
                  <a:cubicBezTo>
                    <a:pt x="992" y="14413"/>
                    <a:pt x="1212" y="14452"/>
                    <a:pt x="1378" y="14452"/>
                  </a:cubicBezTo>
                  <a:cubicBezTo>
                    <a:pt x="1433" y="14452"/>
                    <a:pt x="1543" y="14492"/>
                    <a:pt x="1653" y="14452"/>
                  </a:cubicBezTo>
                  <a:cubicBezTo>
                    <a:pt x="1598" y="14374"/>
                    <a:pt x="1598" y="14335"/>
                    <a:pt x="1598" y="14256"/>
                  </a:cubicBezTo>
                  <a:cubicBezTo>
                    <a:pt x="1598" y="14217"/>
                    <a:pt x="1598" y="14217"/>
                    <a:pt x="1653" y="14217"/>
                  </a:cubicBezTo>
                  <a:cubicBezTo>
                    <a:pt x="1653" y="14177"/>
                    <a:pt x="1653" y="14177"/>
                    <a:pt x="1653" y="14138"/>
                  </a:cubicBezTo>
                  <a:close/>
                  <a:moveTo>
                    <a:pt x="17192" y="589"/>
                  </a:moveTo>
                  <a:cubicBezTo>
                    <a:pt x="17192" y="589"/>
                    <a:pt x="17247" y="589"/>
                    <a:pt x="17247" y="589"/>
                  </a:cubicBezTo>
                  <a:cubicBezTo>
                    <a:pt x="17192" y="550"/>
                    <a:pt x="17137" y="471"/>
                    <a:pt x="17137" y="471"/>
                  </a:cubicBezTo>
                  <a:cubicBezTo>
                    <a:pt x="17082" y="511"/>
                    <a:pt x="17192" y="550"/>
                    <a:pt x="17192" y="589"/>
                  </a:cubicBezTo>
                  <a:close/>
                  <a:moveTo>
                    <a:pt x="16200" y="39"/>
                  </a:moveTo>
                  <a:cubicBezTo>
                    <a:pt x="16255" y="79"/>
                    <a:pt x="16255" y="118"/>
                    <a:pt x="16255" y="157"/>
                  </a:cubicBezTo>
                  <a:cubicBezTo>
                    <a:pt x="16310" y="196"/>
                    <a:pt x="16255" y="275"/>
                    <a:pt x="16310" y="275"/>
                  </a:cubicBezTo>
                  <a:cubicBezTo>
                    <a:pt x="16365" y="314"/>
                    <a:pt x="16365" y="314"/>
                    <a:pt x="16420" y="353"/>
                  </a:cubicBezTo>
                  <a:cubicBezTo>
                    <a:pt x="16420" y="393"/>
                    <a:pt x="16420" y="393"/>
                    <a:pt x="16476" y="353"/>
                  </a:cubicBezTo>
                  <a:cubicBezTo>
                    <a:pt x="16476" y="353"/>
                    <a:pt x="16476" y="353"/>
                    <a:pt x="16531" y="353"/>
                  </a:cubicBezTo>
                  <a:cubicBezTo>
                    <a:pt x="16531" y="353"/>
                    <a:pt x="16531" y="353"/>
                    <a:pt x="16531" y="353"/>
                  </a:cubicBezTo>
                  <a:cubicBezTo>
                    <a:pt x="16586" y="353"/>
                    <a:pt x="16641" y="353"/>
                    <a:pt x="16641" y="353"/>
                  </a:cubicBezTo>
                  <a:cubicBezTo>
                    <a:pt x="16586" y="314"/>
                    <a:pt x="16586" y="275"/>
                    <a:pt x="16641" y="236"/>
                  </a:cubicBezTo>
                  <a:cubicBezTo>
                    <a:pt x="16641" y="275"/>
                    <a:pt x="16641" y="353"/>
                    <a:pt x="16751" y="353"/>
                  </a:cubicBezTo>
                  <a:cubicBezTo>
                    <a:pt x="16696" y="353"/>
                    <a:pt x="16696" y="314"/>
                    <a:pt x="16696" y="275"/>
                  </a:cubicBezTo>
                  <a:cubicBezTo>
                    <a:pt x="16696" y="275"/>
                    <a:pt x="16696" y="275"/>
                    <a:pt x="16751" y="275"/>
                  </a:cubicBezTo>
                  <a:cubicBezTo>
                    <a:pt x="16806" y="236"/>
                    <a:pt x="16751" y="196"/>
                    <a:pt x="16806" y="157"/>
                  </a:cubicBezTo>
                  <a:cubicBezTo>
                    <a:pt x="16806" y="196"/>
                    <a:pt x="16806" y="196"/>
                    <a:pt x="16806" y="236"/>
                  </a:cubicBezTo>
                  <a:cubicBezTo>
                    <a:pt x="16806" y="236"/>
                    <a:pt x="16806" y="236"/>
                    <a:pt x="16861" y="275"/>
                  </a:cubicBezTo>
                  <a:cubicBezTo>
                    <a:pt x="16861" y="314"/>
                    <a:pt x="16806" y="353"/>
                    <a:pt x="16861" y="353"/>
                  </a:cubicBezTo>
                  <a:cubicBezTo>
                    <a:pt x="16861" y="353"/>
                    <a:pt x="16861" y="353"/>
                    <a:pt x="16861" y="353"/>
                  </a:cubicBezTo>
                  <a:cubicBezTo>
                    <a:pt x="16861" y="353"/>
                    <a:pt x="16861" y="393"/>
                    <a:pt x="16916" y="393"/>
                  </a:cubicBezTo>
                  <a:cubicBezTo>
                    <a:pt x="16916" y="393"/>
                    <a:pt x="16916" y="353"/>
                    <a:pt x="16916" y="353"/>
                  </a:cubicBezTo>
                  <a:cubicBezTo>
                    <a:pt x="16971" y="353"/>
                    <a:pt x="16971" y="432"/>
                    <a:pt x="16971" y="432"/>
                  </a:cubicBezTo>
                  <a:cubicBezTo>
                    <a:pt x="16971" y="471"/>
                    <a:pt x="16971" y="432"/>
                    <a:pt x="17027" y="432"/>
                  </a:cubicBezTo>
                  <a:cubicBezTo>
                    <a:pt x="17027" y="432"/>
                    <a:pt x="17027" y="393"/>
                    <a:pt x="17027" y="393"/>
                  </a:cubicBezTo>
                  <a:cubicBezTo>
                    <a:pt x="17027" y="393"/>
                    <a:pt x="17027" y="393"/>
                    <a:pt x="17027" y="393"/>
                  </a:cubicBezTo>
                  <a:cubicBezTo>
                    <a:pt x="17082" y="353"/>
                    <a:pt x="17027" y="353"/>
                    <a:pt x="17027" y="314"/>
                  </a:cubicBezTo>
                  <a:cubicBezTo>
                    <a:pt x="17027" y="353"/>
                    <a:pt x="17082" y="393"/>
                    <a:pt x="17082" y="432"/>
                  </a:cubicBezTo>
                  <a:cubicBezTo>
                    <a:pt x="17137" y="393"/>
                    <a:pt x="17082" y="393"/>
                    <a:pt x="17082" y="353"/>
                  </a:cubicBezTo>
                  <a:cubicBezTo>
                    <a:pt x="17137" y="353"/>
                    <a:pt x="17137" y="314"/>
                    <a:pt x="17192" y="275"/>
                  </a:cubicBezTo>
                  <a:cubicBezTo>
                    <a:pt x="17192" y="275"/>
                    <a:pt x="17192" y="236"/>
                    <a:pt x="17192" y="236"/>
                  </a:cubicBezTo>
                  <a:cubicBezTo>
                    <a:pt x="17302" y="275"/>
                    <a:pt x="17192" y="314"/>
                    <a:pt x="17192" y="314"/>
                  </a:cubicBezTo>
                  <a:cubicBezTo>
                    <a:pt x="17192" y="353"/>
                    <a:pt x="17137" y="353"/>
                    <a:pt x="17192" y="432"/>
                  </a:cubicBezTo>
                  <a:cubicBezTo>
                    <a:pt x="17192" y="432"/>
                    <a:pt x="17192" y="550"/>
                    <a:pt x="17302" y="550"/>
                  </a:cubicBezTo>
                  <a:cubicBezTo>
                    <a:pt x="17302" y="550"/>
                    <a:pt x="17302" y="511"/>
                    <a:pt x="17302" y="471"/>
                  </a:cubicBezTo>
                  <a:cubicBezTo>
                    <a:pt x="17302" y="471"/>
                    <a:pt x="17302" y="471"/>
                    <a:pt x="17357" y="432"/>
                  </a:cubicBezTo>
                  <a:cubicBezTo>
                    <a:pt x="17412" y="432"/>
                    <a:pt x="17412" y="393"/>
                    <a:pt x="17467" y="393"/>
                  </a:cubicBezTo>
                  <a:cubicBezTo>
                    <a:pt x="17467" y="393"/>
                    <a:pt x="17522" y="353"/>
                    <a:pt x="17522" y="393"/>
                  </a:cubicBezTo>
                  <a:cubicBezTo>
                    <a:pt x="17522" y="432"/>
                    <a:pt x="17412" y="432"/>
                    <a:pt x="17357" y="432"/>
                  </a:cubicBezTo>
                  <a:cubicBezTo>
                    <a:pt x="17357" y="471"/>
                    <a:pt x="17357" y="511"/>
                    <a:pt x="17357" y="511"/>
                  </a:cubicBezTo>
                  <a:cubicBezTo>
                    <a:pt x="17357" y="550"/>
                    <a:pt x="17357" y="550"/>
                    <a:pt x="17302" y="550"/>
                  </a:cubicBezTo>
                  <a:cubicBezTo>
                    <a:pt x="17302" y="550"/>
                    <a:pt x="17302" y="589"/>
                    <a:pt x="17247" y="589"/>
                  </a:cubicBezTo>
                  <a:cubicBezTo>
                    <a:pt x="17247" y="589"/>
                    <a:pt x="17302" y="628"/>
                    <a:pt x="17302" y="668"/>
                  </a:cubicBezTo>
                  <a:cubicBezTo>
                    <a:pt x="17357" y="668"/>
                    <a:pt x="17357" y="668"/>
                    <a:pt x="17357" y="668"/>
                  </a:cubicBezTo>
                  <a:cubicBezTo>
                    <a:pt x="17412" y="668"/>
                    <a:pt x="17357" y="707"/>
                    <a:pt x="17412" y="707"/>
                  </a:cubicBezTo>
                  <a:cubicBezTo>
                    <a:pt x="17467" y="707"/>
                    <a:pt x="17467" y="668"/>
                    <a:pt x="17412" y="668"/>
                  </a:cubicBezTo>
                  <a:cubicBezTo>
                    <a:pt x="17522" y="668"/>
                    <a:pt x="17467" y="746"/>
                    <a:pt x="17522" y="668"/>
                  </a:cubicBezTo>
                  <a:cubicBezTo>
                    <a:pt x="17578" y="589"/>
                    <a:pt x="17578" y="628"/>
                    <a:pt x="17633" y="668"/>
                  </a:cubicBezTo>
                  <a:cubicBezTo>
                    <a:pt x="17578" y="668"/>
                    <a:pt x="17578" y="668"/>
                    <a:pt x="17578" y="668"/>
                  </a:cubicBezTo>
                  <a:cubicBezTo>
                    <a:pt x="17578" y="668"/>
                    <a:pt x="17578" y="668"/>
                    <a:pt x="17578" y="668"/>
                  </a:cubicBezTo>
                  <a:cubicBezTo>
                    <a:pt x="17522" y="668"/>
                    <a:pt x="17578" y="707"/>
                    <a:pt x="17522" y="707"/>
                  </a:cubicBezTo>
                  <a:cubicBezTo>
                    <a:pt x="17522" y="707"/>
                    <a:pt x="17578" y="746"/>
                    <a:pt x="17578" y="746"/>
                  </a:cubicBezTo>
                  <a:cubicBezTo>
                    <a:pt x="17633" y="746"/>
                    <a:pt x="17633" y="746"/>
                    <a:pt x="17633" y="746"/>
                  </a:cubicBezTo>
                  <a:cubicBezTo>
                    <a:pt x="17688" y="746"/>
                    <a:pt x="17633" y="746"/>
                    <a:pt x="17633" y="785"/>
                  </a:cubicBezTo>
                  <a:cubicBezTo>
                    <a:pt x="17578" y="785"/>
                    <a:pt x="17522" y="785"/>
                    <a:pt x="17522" y="785"/>
                  </a:cubicBezTo>
                  <a:cubicBezTo>
                    <a:pt x="17467" y="746"/>
                    <a:pt x="17522" y="746"/>
                    <a:pt x="17578" y="746"/>
                  </a:cubicBezTo>
                  <a:cubicBezTo>
                    <a:pt x="17522" y="707"/>
                    <a:pt x="17467" y="746"/>
                    <a:pt x="17412" y="746"/>
                  </a:cubicBezTo>
                  <a:cubicBezTo>
                    <a:pt x="17467" y="785"/>
                    <a:pt x="17467" y="785"/>
                    <a:pt x="17522" y="825"/>
                  </a:cubicBezTo>
                  <a:cubicBezTo>
                    <a:pt x="17467" y="825"/>
                    <a:pt x="17357" y="746"/>
                    <a:pt x="17357" y="785"/>
                  </a:cubicBezTo>
                  <a:cubicBezTo>
                    <a:pt x="17357" y="825"/>
                    <a:pt x="17302" y="785"/>
                    <a:pt x="17302" y="785"/>
                  </a:cubicBezTo>
                  <a:cubicBezTo>
                    <a:pt x="17247" y="825"/>
                    <a:pt x="17357" y="864"/>
                    <a:pt x="17412" y="943"/>
                  </a:cubicBezTo>
                  <a:cubicBezTo>
                    <a:pt x="17412" y="943"/>
                    <a:pt x="17357" y="982"/>
                    <a:pt x="17357" y="1021"/>
                  </a:cubicBezTo>
                  <a:cubicBezTo>
                    <a:pt x="17357" y="1021"/>
                    <a:pt x="17412" y="1060"/>
                    <a:pt x="17357" y="1060"/>
                  </a:cubicBezTo>
                  <a:cubicBezTo>
                    <a:pt x="17357" y="1060"/>
                    <a:pt x="17357" y="1060"/>
                    <a:pt x="17357" y="1021"/>
                  </a:cubicBezTo>
                  <a:cubicBezTo>
                    <a:pt x="17302" y="1021"/>
                    <a:pt x="17357" y="1021"/>
                    <a:pt x="17302" y="1021"/>
                  </a:cubicBezTo>
                  <a:cubicBezTo>
                    <a:pt x="17302" y="1021"/>
                    <a:pt x="17247" y="1021"/>
                    <a:pt x="17247" y="1021"/>
                  </a:cubicBezTo>
                  <a:cubicBezTo>
                    <a:pt x="17247" y="1021"/>
                    <a:pt x="17192" y="1021"/>
                    <a:pt x="17192" y="1021"/>
                  </a:cubicBezTo>
                  <a:cubicBezTo>
                    <a:pt x="17192" y="1060"/>
                    <a:pt x="17247" y="1060"/>
                    <a:pt x="17247" y="1060"/>
                  </a:cubicBezTo>
                  <a:cubicBezTo>
                    <a:pt x="17247" y="1060"/>
                    <a:pt x="17302" y="1100"/>
                    <a:pt x="17302" y="1100"/>
                  </a:cubicBezTo>
                  <a:cubicBezTo>
                    <a:pt x="17302" y="1100"/>
                    <a:pt x="17302" y="1060"/>
                    <a:pt x="17302" y="1060"/>
                  </a:cubicBezTo>
                  <a:cubicBezTo>
                    <a:pt x="17302" y="1060"/>
                    <a:pt x="17302" y="1060"/>
                    <a:pt x="17302" y="1060"/>
                  </a:cubicBezTo>
                  <a:cubicBezTo>
                    <a:pt x="17302" y="1060"/>
                    <a:pt x="17357" y="1100"/>
                    <a:pt x="17412" y="1100"/>
                  </a:cubicBezTo>
                  <a:cubicBezTo>
                    <a:pt x="17412" y="1100"/>
                    <a:pt x="17412" y="1100"/>
                    <a:pt x="17412" y="1100"/>
                  </a:cubicBezTo>
                  <a:cubicBezTo>
                    <a:pt x="17467" y="1100"/>
                    <a:pt x="17467" y="1139"/>
                    <a:pt x="17467" y="1139"/>
                  </a:cubicBezTo>
                  <a:cubicBezTo>
                    <a:pt x="17467" y="1100"/>
                    <a:pt x="17467" y="1100"/>
                    <a:pt x="17467" y="1100"/>
                  </a:cubicBezTo>
                  <a:cubicBezTo>
                    <a:pt x="17467" y="1100"/>
                    <a:pt x="17522" y="1139"/>
                    <a:pt x="17522" y="1139"/>
                  </a:cubicBezTo>
                  <a:cubicBezTo>
                    <a:pt x="17522" y="1139"/>
                    <a:pt x="17522" y="1178"/>
                    <a:pt x="17578" y="1178"/>
                  </a:cubicBezTo>
                  <a:cubicBezTo>
                    <a:pt x="17578" y="1178"/>
                    <a:pt x="17578" y="1178"/>
                    <a:pt x="17578" y="1178"/>
                  </a:cubicBezTo>
                  <a:cubicBezTo>
                    <a:pt x="17633" y="1178"/>
                    <a:pt x="17633" y="1178"/>
                    <a:pt x="17688" y="1178"/>
                  </a:cubicBezTo>
                  <a:cubicBezTo>
                    <a:pt x="17688" y="1178"/>
                    <a:pt x="17633" y="1139"/>
                    <a:pt x="17688" y="1139"/>
                  </a:cubicBezTo>
                  <a:cubicBezTo>
                    <a:pt x="17688" y="1139"/>
                    <a:pt x="17743" y="1178"/>
                    <a:pt x="17743" y="1178"/>
                  </a:cubicBezTo>
                  <a:cubicBezTo>
                    <a:pt x="17743" y="1178"/>
                    <a:pt x="17798" y="1217"/>
                    <a:pt x="17798" y="1217"/>
                  </a:cubicBezTo>
                  <a:cubicBezTo>
                    <a:pt x="17798" y="1217"/>
                    <a:pt x="17798" y="1257"/>
                    <a:pt x="17853" y="1257"/>
                  </a:cubicBezTo>
                  <a:cubicBezTo>
                    <a:pt x="17853" y="1257"/>
                    <a:pt x="17908" y="1257"/>
                    <a:pt x="17908" y="1296"/>
                  </a:cubicBezTo>
                  <a:cubicBezTo>
                    <a:pt x="17908" y="1257"/>
                    <a:pt x="17853" y="1257"/>
                    <a:pt x="17853" y="1217"/>
                  </a:cubicBezTo>
                  <a:cubicBezTo>
                    <a:pt x="17853" y="1217"/>
                    <a:pt x="17798" y="1178"/>
                    <a:pt x="17798" y="1178"/>
                  </a:cubicBezTo>
                  <a:cubicBezTo>
                    <a:pt x="17743" y="1139"/>
                    <a:pt x="17798" y="1100"/>
                    <a:pt x="17798" y="1139"/>
                  </a:cubicBezTo>
                  <a:cubicBezTo>
                    <a:pt x="17798" y="1139"/>
                    <a:pt x="17798" y="1100"/>
                    <a:pt x="17798" y="1100"/>
                  </a:cubicBezTo>
                  <a:cubicBezTo>
                    <a:pt x="17798" y="1100"/>
                    <a:pt x="17853" y="1139"/>
                    <a:pt x="17853" y="1139"/>
                  </a:cubicBezTo>
                  <a:cubicBezTo>
                    <a:pt x="17908" y="1178"/>
                    <a:pt x="17908" y="1139"/>
                    <a:pt x="17908" y="1178"/>
                  </a:cubicBezTo>
                  <a:cubicBezTo>
                    <a:pt x="17908" y="1257"/>
                    <a:pt x="17963" y="1257"/>
                    <a:pt x="18018" y="1296"/>
                  </a:cubicBezTo>
                  <a:cubicBezTo>
                    <a:pt x="18018" y="1296"/>
                    <a:pt x="18018" y="1296"/>
                    <a:pt x="18018" y="1296"/>
                  </a:cubicBezTo>
                  <a:cubicBezTo>
                    <a:pt x="18018" y="1296"/>
                    <a:pt x="18018" y="1296"/>
                    <a:pt x="18018" y="1296"/>
                  </a:cubicBezTo>
                  <a:cubicBezTo>
                    <a:pt x="18073" y="1335"/>
                    <a:pt x="18073" y="1375"/>
                    <a:pt x="18129" y="1375"/>
                  </a:cubicBezTo>
                  <a:cubicBezTo>
                    <a:pt x="18129" y="1375"/>
                    <a:pt x="18129" y="1375"/>
                    <a:pt x="18129" y="1375"/>
                  </a:cubicBezTo>
                  <a:cubicBezTo>
                    <a:pt x="18184" y="1375"/>
                    <a:pt x="18129" y="1375"/>
                    <a:pt x="18129" y="1335"/>
                  </a:cubicBezTo>
                  <a:cubicBezTo>
                    <a:pt x="18184" y="1335"/>
                    <a:pt x="18184" y="1335"/>
                    <a:pt x="18184" y="1335"/>
                  </a:cubicBezTo>
                  <a:cubicBezTo>
                    <a:pt x="18184" y="1335"/>
                    <a:pt x="18184" y="1335"/>
                    <a:pt x="18184" y="1335"/>
                  </a:cubicBezTo>
                  <a:cubicBezTo>
                    <a:pt x="18184" y="1296"/>
                    <a:pt x="18129" y="1257"/>
                    <a:pt x="18184" y="1217"/>
                  </a:cubicBezTo>
                  <a:cubicBezTo>
                    <a:pt x="18184" y="1257"/>
                    <a:pt x="18239" y="1257"/>
                    <a:pt x="18239" y="1217"/>
                  </a:cubicBezTo>
                  <a:cubicBezTo>
                    <a:pt x="18239" y="1257"/>
                    <a:pt x="18294" y="1257"/>
                    <a:pt x="18294" y="1257"/>
                  </a:cubicBezTo>
                  <a:cubicBezTo>
                    <a:pt x="18294" y="1257"/>
                    <a:pt x="18239" y="1217"/>
                    <a:pt x="18239" y="1217"/>
                  </a:cubicBezTo>
                  <a:cubicBezTo>
                    <a:pt x="18239" y="1217"/>
                    <a:pt x="18239" y="1178"/>
                    <a:pt x="18239" y="1178"/>
                  </a:cubicBezTo>
                  <a:cubicBezTo>
                    <a:pt x="18294" y="1178"/>
                    <a:pt x="18294" y="1178"/>
                    <a:pt x="18294" y="1178"/>
                  </a:cubicBezTo>
                  <a:cubicBezTo>
                    <a:pt x="18294" y="1217"/>
                    <a:pt x="18294" y="1217"/>
                    <a:pt x="18349" y="1217"/>
                  </a:cubicBezTo>
                  <a:cubicBezTo>
                    <a:pt x="18404" y="1217"/>
                    <a:pt x="18404" y="1257"/>
                    <a:pt x="18404" y="1296"/>
                  </a:cubicBezTo>
                  <a:cubicBezTo>
                    <a:pt x="18404" y="1257"/>
                    <a:pt x="18404" y="1217"/>
                    <a:pt x="18404" y="1217"/>
                  </a:cubicBezTo>
                  <a:cubicBezTo>
                    <a:pt x="18349" y="1217"/>
                    <a:pt x="18349" y="1217"/>
                    <a:pt x="18349" y="1178"/>
                  </a:cubicBezTo>
                  <a:cubicBezTo>
                    <a:pt x="18349" y="1217"/>
                    <a:pt x="18404" y="1217"/>
                    <a:pt x="18404" y="1217"/>
                  </a:cubicBezTo>
                  <a:cubicBezTo>
                    <a:pt x="18404" y="1217"/>
                    <a:pt x="18459" y="1257"/>
                    <a:pt x="18459" y="1257"/>
                  </a:cubicBezTo>
                  <a:cubicBezTo>
                    <a:pt x="18459" y="1296"/>
                    <a:pt x="18459" y="1296"/>
                    <a:pt x="18404" y="1296"/>
                  </a:cubicBezTo>
                  <a:cubicBezTo>
                    <a:pt x="18404" y="1296"/>
                    <a:pt x="18404" y="1296"/>
                    <a:pt x="18404" y="1296"/>
                  </a:cubicBezTo>
                  <a:cubicBezTo>
                    <a:pt x="18404" y="1296"/>
                    <a:pt x="18349" y="1296"/>
                    <a:pt x="18349" y="1296"/>
                  </a:cubicBezTo>
                  <a:cubicBezTo>
                    <a:pt x="18349" y="1335"/>
                    <a:pt x="18459" y="1335"/>
                    <a:pt x="18459" y="1335"/>
                  </a:cubicBezTo>
                  <a:cubicBezTo>
                    <a:pt x="18459" y="1335"/>
                    <a:pt x="18514" y="1335"/>
                    <a:pt x="18514" y="1335"/>
                  </a:cubicBezTo>
                  <a:cubicBezTo>
                    <a:pt x="18514" y="1335"/>
                    <a:pt x="18514" y="1335"/>
                    <a:pt x="18514" y="1335"/>
                  </a:cubicBezTo>
                  <a:cubicBezTo>
                    <a:pt x="18514" y="1335"/>
                    <a:pt x="18569" y="1335"/>
                    <a:pt x="18569" y="1375"/>
                  </a:cubicBezTo>
                  <a:cubicBezTo>
                    <a:pt x="18624" y="1335"/>
                    <a:pt x="18569" y="1296"/>
                    <a:pt x="18514" y="1296"/>
                  </a:cubicBezTo>
                  <a:cubicBezTo>
                    <a:pt x="18459" y="1257"/>
                    <a:pt x="18459" y="1257"/>
                    <a:pt x="18459" y="1217"/>
                  </a:cubicBezTo>
                  <a:cubicBezTo>
                    <a:pt x="18514" y="1257"/>
                    <a:pt x="18569" y="1335"/>
                    <a:pt x="18624" y="1335"/>
                  </a:cubicBezTo>
                  <a:cubicBezTo>
                    <a:pt x="18624" y="1335"/>
                    <a:pt x="18624" y="1335"/>
                    <a:pt x="18624" y="1335"/>
                  </a:cubicBezTo>
                  <a:cubicBezTo>
                    <a:pt x="18624" y="1296"/>
                    <a:pt x="18624" y="1296"/>
                    <a:pt x="18569" y="1296"/>
                  </a:cubicBezTo>
                  <a:cubicBezTo>
                    <a:pt x="18569" y="1257"/>
                    <a:pt x="18569" y="1257"/>
                    <a:pt x="18624" y="1257"/>
                  </a:cubicBezTo>
                  <a:cubicBezTo>
                    <a:pt x="18624" y="1296"/>
                    <a:pt x="18680" y="1335"/>
                    <a:pt x="18790" y="1335"/>
                  </a:cubicBezTo>
                  <a:cubicBezTo>
                    <a:pt x="18790" y="1335"/>
                    <a:pt x="18845" y="1335"/>
                    <a:pt x="18845" y="1375"/>
                  </a:cubicBezTo>
                  <a:cubicBezTo>
                    <a:pt x="18845" y="1375"/>
                    <a:pt x="18790" y="1375"/>
                    <a:pt x="18790" y="1375"/>
                  </a:cubicBezTo>
                  <a:cubicBezTo>
                    <a:pt x="18790" y="1375"/>
                    <a:pt x="18790" y="1375"/>
                    <a:pt x="18790" y="1375"/>
                  </a:cubicBezTo>
                  <a:cubicBezTo>
                    <a:pt x="18790" y="1375"/>
                    <a:pt x="18790" y="1375"/>
                    <a:pt x="18735" y="1375"/>
                  </a:cubicBezTo>
                  <a:cubicBezTo>
                    <a:pt x="18790" y="1375"/>
                    <a:pt x="18900" y="1414"/>
                    <a:pt x="18900" y="1335"/>
                  </a:cubicBezTo>
                  <a:cubicBezTo>
                    <a:pt x="18900" y="1335"/>
                    <a:pt x="18790" y="1296"/>
                    <a:pt x="18790" y="1296"/>
                  </a:cubicBezTo>
                  <a:cubicBezTo>
                    <a:pt x="18790" y="1296"/>
                    <a:pt x="18790" y="1296"/>
                    <a:pt x="18845" y="1296"/>
                  </a:cubicBezTo>
                  <a:cubicBezTo>
                    <a:pt x="18790" y="1257"/>
                    <a:pt x="18790" y="1257"/>
                    <a:pt x="18735" y="1257"/>
                  </a:cubicBezTo>
                  <a:cubicBezTo>
                    <a:pt x="18790" y="1296"/>
                    <a:pt x="18680" y="1296"/>
                    <a:pt x="18680" y="1257"/>
                  </a:cubicBezTo>
                  <a:cubicBezTo>
                    <a:pt x="18680" y="1257"/>
                    <a:pt x="18680" y="1257"/>
                    <a:pt x="18680" y="1257"/>
                  </a:cubicBezTo>
                  <a:cubicBezTo>
                    <a:pt x="18680" y="1257"/>
                    <a:pt x="18680" y="1217"/>
                    <a:pt x="18680" y="1217"/>
                  </a:cubicBezTo>
                  <a:cubicBezTo>
                    <a:pt x="18680" y="1217"/>
                    <a:pt x="18680" y="1217"/>
                    <a:pt x="18735" y="1217"/>
                  </a:cubicBezTo>
                  <a:cubicBezTo>
                    <a:pt x="18735" y="1217"/>
                    <a:pt x="18624" y="1178"/>
                    <a:pt x="18680" y="1178"/>
                  </a:cubicBezTo>
                  <a:cubicBezTo>
                    <a:pt x="18735" y="1178"/>
                    <a:pt x="18735" y="1217"/>
                    <a:pt x="18790" y="1217"/>
                  </a:cubicBezTo>
                  <a:cubicBezTo>
                    <a:pt x="18790" y="1217"/>
                    <a:pt x="18790" y="1178"/>
                    <a:pt x="18790" y="1178"/>
                  </a:cubicBezTo>
                  <a:cubicBezTo>
                    <a:pt x="18900" y="1139"/>
                    <a:pt x="18790" y="1217"/>
                    <a:pt x="18790" y="1217"/>
                  </a:cubicBezTo>
                  <a:cubicBezTo>
                    <a:pt x="18790" y="1257"/>
                    <a:pt x="18845" y="1296"/>
                    <a:pt x="18900" y="1296"/>
                  </a:cubicBezTo>
                  <a:cubicBezTo>
                    <a:pt x="18900" y="1296"/>
                    <a:pt x="18845" y="1257"/>
                    <a:pt x="18845" y="1257"/>
                  </a:cubicBezTo>
                  <a:cubicBezTo>
                    <a:pt x="18900" y="1257"/>
                    <a:pt x="18900" y="1296"/>
                    <a:pt x="18900" y="1296"/>
                  </a:cubicBezTo>
                  <a:cubicBezTo>
                    <a:pt x="18955" y="1296"/>
                    <a:pt x="19010" y="1296"/>
                    <a:pt x="19065" y="1335"/>
                  </a:cubicBezTo>
                  <a:cubicBezTo>
                    <a:pt x="19065" y="1335"/>
                    <a:pt x="19176" y="1375"/>
                    <a:pt x="19231" y="1375"/>
                  </a:cubicBezTo>
                  <a:cubicBezTo>
                    <a:pt x="19231" y="1335"/>
                    <a:pt x="19176" y="1335"/>
                    <a:pt x="19176" y="1296"/>
                  </a:cubicBezTo>
                  <a:cubicBezTo>
                    <a:pt x="19120" y="1296"/>
                    <a:pt x="19176" y="1296"/>
                    <a:pt x="19120" y="1296"/>
                  </a:cubicBezTo>
                  <a:cubicBezTo>
                    <a:pt x="19120" y="1296"/>
                    <a:pt x="19065" y="1296"/>
                    <a:pt x="19065" y="1296"/>
                  </a:cubicBezTo>
                  <a:cubicBezTo>
                    <a:pt x="19065" y="1296"/>
                    <a:pt x="19010" y="1296"/>
                    <a:pt x="19010" y="1296"/>
                  </a:cubicBezTo>
                  <a:cubicBezTo>
                    <a:pt x="19010" y="1257"/>
                    <a:pt x="18955" y="1257"/>
                    <a:pt x="18955" y="1217"/>
                  </a:cubicBezTo>
                  <a:cubicBezTo>
                    <a:pt x="18955" y="1178"/>
                    <a:pt x="19010" y="1257"/>
                    <a:pt x="19010" y="1257"/>
                  </a:cubicBezTo>
                  <a:cubicBezTo>
                    <a:pt x="19065" y="1296"/>
                    <a:pt x="19065" y="1257"/>
                    <a:pt x="19065" y="1257"/>
                  </a:cubicBezTo>
                  <a:cubicBezTo>
                    <a:pt x="19120" y="1257"/>
                    <a:pt x="19231" y="1296"/>
                    <a:pt x="19286" y="1335"/>
                  </a:cubicBezTo>
                  <a:cubicBezTo>
                    <a:pt x="19286" y="1335"/>
                    <a:pt x="19286" y="1296"/>
                    <a:pt x="19286" y="1296"/>
                  </a:cubicBezTo>
                  <a:cubicBezTo>
                    <a:pt x="19286" y="1296"/>
                    <a:pt x="19286" y="1296"/>
                    <a:pt x="19286" y="1257"/>
                  </a:cubicBezTo>
                  <a:cubicBezTo>
                    <a:pt x="19341" y="1217"/>
                    <a:pt x="19341" y="1217"/>
                    <a:pt x="19341" y="1217"/>
                  </a:cubicBezTo>
                  <a:cubicBezTo>
                    <a:pt x="19286" y="1178"/>
                    <a:pt x="19286" y="1178"/>
                    <a:pt x="19286" y="1178"/>
                  </a:cubicBezTo>
                  <a:cubicBezTo>
                    <a:pt x="19341" y="1178"/>
                    <a:pt x="19341" y="1178"/>
                    <a:pt x="19396" y="1178"/>
                  </a:cubicBezTo>
                  <a:cubicBezTo>
                    <a:pt x="19341" y="1178"/>
                    <a:pt x="19286" y="1139"/>
                    <a:pt x="19286" y="1100"/>
                  </a:cubicBezTo>
                  <a:cubicBezTo>
                    <a:pt x="19286" y="1100"/>
                    <a:pt x="19231" y="1100"/>
                    <a:pt x="19231" y="1100"/>
                  </a:cubicBezTo>
                  <a:cubicBezTo>
                    <a:pt x="19176" y="1100"/>
                    <a:pt x="19176" y="1060"/>
                    <a:pt x="19120" y="1060"/>
                  </a:cubicBezTo>
                  <a:cubicBezTo>
                    <a:pt x="19065" y="1021"/>
                    <a:pt x="19065" y="982"/>
                    <a:pt x="19010" y="943"/>
                  </a:cubicBezTo>
                  <a:cubicBezTo>
                    <a:pt x="18955" y="903"/>
                    <a:pt x="18900" y="864"/>
                    <a:pt x="18900" y="825"/>
                  </a:cubicBezTo>
                  <a:cubicBezTo>
                    <a:pt x="18735" y="589"/>
                    <a:pt x="18569" y="353"/>
                    <a:pt x="18404" y="157"/>
                  </a:cubicBezTo>
                  <a:cubicBezTo>
                    <a:pt x="18404" y="118"/>
                    <a:pt x="18349" y="39"/>
                    <a:pt x="18294" y="0"/>
                  </a:cubicBezTo>
                  <a:cubicBezTo>
                    <a:pt x="18294" y="0"/>
                    <a:pt x="18129" y="0"/>
                    <a:pt x="18073" y="0"/>
                  </a:cubicBezTo>
                  <a:cubicBezTo>
                    <a:pt x="17743" y="0"/>
                    <a:pt x="17357" y="0"/>
                    <a:pt x="17027" y="0"/>
                  </a:cubicBezTo>
                  <a:cubicBezTo>
                    <a:pt x="16751" y="0"/>
                    <a:pt x="16476" y="0"/>
                    <a:pt x="16200" y="0"/>
                  </a:cubicBezTo>
                  <a:cubicBezTo>
                    <a:pt x="16200" y="39"/>
                    <a:pt x="16200" y="39"/>
                    <a:pt x="16200" y="39"/>
                  </a:cubicBezTo>
                  <a:close/>
                  <a:moveTo>
                    <a:pt x="19782" y="1728"/>
                  </a:moveTo>
                  <a:cubicBezTo>
                    <a:pt x="19837" y="1728"/>
                    <a:pt x="19837" y="1767"/>
                    <a:pt x="19782" y="1767"/>
                  </a:cubicBezTo>
                  <a:cubicBezTo>
                    <a:pt x="19837" y="1767"/>
                    <a:pt x="19837" y="1767"/>
                    <a:pt x="19837" y="1807"/>
                  </a:cubicBezTo>
                  <a:cubicBezTo>
                    <a:pt x="19892" y="1767"/>
                    <a:pt x="19837" y="1807"/>
                    <a:pt x="19892" y="1846"/>
                  </a:cubicBezTo>
                  <a:cubicBezTo>
                    <a:pt x="19892" y="1846"/>
                    <a:pt x="19837" y="1846"/>
                    <a:pt x="19837" y="1846"/>
                  </a:cubicBezTo>
                  <a:cubicBezTo>
                    <a:pt x="19892" y="1846"/>
                    <a:pt x="19837" y="1846"/>
                    <a:pt x="19837" y="1885"/>
                  </a:cubicBezTo>
                  <a:cubicBezTo>
                    <a:pt x="19892" y="1924"/>
                    <a:pt x="19947" y="1964"/>
                    <a:pt x="19947" y="2003"/>
                  </a:cubicBezTo>
                  <a:cubicBezTo>
                    <a:pt x="20002" y="2003"/>
                    <a:pt x="20112" y="2121"/>
                    <a:pt x="20112" y="2121"/>
                  </a:cubicBezTo>
                  <a:cubicBezTo>
                    <a:pt x="20112" y="2121"/>
                    <a:pt x="20167" y="2121"/>
                    <a:pt x="20112" y="2121"/>
                  </a:cubicBezTo>
                  <a:cubicBezTo>
                    <a:pt x="20112" y="2081"/>
                    <a:pt x="20057" y="2042"/>
                    <a:pt x="20057" y="2042"/>
                  </a:cubicBezTo>
                  <a:cubicBezTo>
                    <a:pt x="20057" y="2042"/>
                    <a:pt x="20112" y="2042"/>
                    <a:pt x="20112" y="2081"/>
                  </a:cubicBezTo>
                  <a:cubicBezTo>
                    <a:pt x="20167" y="2081"/>
                    <a:pt x="20167" y="2081"/>
                    <a:pt x="20222" y="2081"/>
                  </a:cubicBezTo>
                  <a:cubicBezTo>
                    <a:pt x="20222" y="2121"/>
                    <a:pt x="20278" y="2081"/>
                    <a:pt x="20333" y="2121"/>
                  </a:cubicBezTo>
                  <a:cubicBezTo>
                    <a:pt x="20333" y="2121"/>
                    <a:pt x="20388" y="2160"/>
                    <a:pt x="20388" y="2199"/>
                  </a:cubicBezTo>
                  <a:cubicBezTo>
                    <a:pt x="20388" y="2199"/>
                    <a:pt x="20388" y="2199"/>
                    <a:pt x="20333" y="2239"/>
                  </a:cubicBezTo>
                  <a:cubicBezTo>
                    <a:pt x="20333" y="2239"/>
                    <a:pt x="20388" y="2239"/>
                    <a:pt x="20388" y="2278"/>
                  </a:cubicBezTo>
                  <a:cubicBezTo>
                    <a:pt x="20388" y="2278"/>
                    <a:pt x="20443" y="2278"/>
                    <a:pt x="20498" y="2317"/>
                  </a:cubicBezTo>
                  <a:cubicBezTo>
                    <a:pt x="20498" y="2317"/>
                    <a:pt x="20498" y="2278"/>
                    <a:pt x="20553" y="2317"/>
                  </a:cubicBezTo>
                  <a:cubicBezTo>
                    <a:pt x="20553" y="2317"/>
                    <a:pt x="20553" y="2317"/>
                    <a:pt x="20553" y="2317"/>
                  </a:cubicBezTo>
                  <a:cubicBezTo>
                    <a:pt x="20553" y="2317"/>
                    <a:pt x="20553" y="2278"/>
                    <a:pt x="20608" y="2278"/>
                  </a:cubicBezTo>
                  <a:cubicBezTo>
                    <a:pt x="20663" y="2278"/>
                    <a:pt x="20663" y="2278"/>
                    <a:pt x="20663" y="2317"/>
                  </a:cubicBezTo>
                  <a:cubicBezTo>
                    <a:pt x="20718" y="2317"/>
                    <a:pt x="20718" y="2278"/>
                    <a:pt x="20773" y="2278"/>
                  </a:cubicBezTo>
                  <a:cubicBezTo>
                    <a:pt x="20773" y="2278"/>
                    <a:pt x="20773" y="2278"/>
                    <a:pt x="20829" y="2278"/>
                  </a:cubicBezTo>
                  <a:cubicBezTo>
                    <a:pt x="20773" y="2199"/>
                    <a:pt x="20884" y="2199"/>
                    <a:pt x="20829" y="2121"/>
                  </a:cubicBezTo>
                  <a:cubicBezTo>
                    <a:pt x="20829" y="2121"/>
                    <a:pt x="20829" y="2121"/>
                    <a:pt x="20829" y="2081"/>
                  </a:cubicBezTo>
                  <a:cubicBezTo>
                    <a:pt x="20829" y="2042"/>
                    <a:pt x="20829" y="2003"/>
                    <a:pt x="20773" y="2042"/>
                  </a:cubicBezTo>
                  <a:cubicBezTo>
                    <a:pt x="20773" y="2003"/>
                    <a:pt x="20718" y="1964"/>
                    <a:pt x="20663" y="1924"/>
                  </a:cubicBezTo>
                  <a:cubicBezTo>
                    <a:pt x="20663" y="1924"/>
                    <a:pt x="20608" y="1885"/>
                    <a:pt x="20608" y="1885"/>
                  </a:cubicBezTo>
                  <a:cubicBezTo>
                    <a:pt x="20608" y="1885"/>
                    <a:pt x="20608" y="1885"/>
                    <a:pt x="20553" y="1885"/>
                  </a:cubicBezTo>
                  <a:cubicBezTo>
                    <a:pt x="20553" y="1846"/>
                    <a:pt x="20498" y="1846"/>
                    <a:pt x="20498" y="1846"/>
                  </a:cubicBezTo>
                  <a:cubicBezTo>
                    <a:pt x="20443" y="1807"/>
                    <a:pt x="20498" y="1807"/>
                    <a:pt x="20443" y="1807"/>
                  </a:cubicBezTo>
                  <a:cubicBezTo>
                    <a:pt x="20443" y="1807"/>
                    <a:pt x="20388" y="1767"/>
                    <a:pt x="20388" y="1767"/>
                  </a:cubicBezTo>
                  <a:cubicBezTo>
                    <a:pt x="20388" y="1767"/>
                    <a:pt x="20388" y="1767"/>
                    <a:pt x="20333" y="1767"/>
                  </a:cubicBezTo>
                  <a:cubicBezTo>
                    <a:pt x="20333" y="1767"/>
                    <a:pt x="20333" y="1728"/>
                    <a:pt x="20333" y="1689"/>
                  </a:cubicBezTo>
                  <a:cubicBezTo>
                    <a:pt x="20333" y="1689"/>
                    <a:pt x="20333" y="1689"/>
                    <a:pt x="20278" y="1649"/>
                  </a:cubicBezTo>
                  <a:cubicBezTo>
                    <a:pt x="20222" y="1610"/>
                    <a:pt x="20112" y="1532"/>
                    <a:pt x="20112" y="1453"/>
                  </a:cubicBezTo>
                  <a:cubicBezTo>
                    <a:pt x="20057" y="1492"/>
                    <a:pt x="20057" y="1492"/>
                    <a:pt x="20002" y="1492"/>
                  </a:cubicBezTo>
                  <a:cubicBezTo>
                    <a:pt x="20002" y="1532"/>
                    <a:pt x="19947" y="1492"/>
                    <a:pt x="19947" y="1532"/>
                  </a:cubicBezTo>
                  <a:cubicBezTo>
                    <a:pt x="19947" y="1532"/>
                    <a:pt x="19947" y="1571"/>
                    <a:pt x="19947" y="1571"/>
                  </a:cubicBezTo>
                  <a:cubicBezTo>
                    <a:pt x="19947" y="1610"/>
                    <a:pt x="19892" y="1610"/>
                    <a:pt x="19892" y="1610"/>
                  </a:cubicBezTo>
                  <a:cubicBezTo>
                    <a:pt x="19892" y="1610"/>
                    <a:pt x="19837" y="1610"/>
                    <a:pt x="19837" y="1610"/>
                  </a:cubicBezTo>
                  <a:cubicBezTo>
                    <a:pt x="19892" y="1610"/>
                    <a:pt x="19947" y="1689"/>
                    <a:pt x="20002" y="1728"/>
                  </a:cubicBezTo>
                  <a:cubicBezTo>
                    <a:pt x="19947" y="1728"/>
                    <a:pt x="19892" y="1689"/>
                    <a:pt x="19837" y="1689"/>
                  </a:cubicBezTo>
                  <a:cubicBezTo>
                    <a:pt x="19782" y="1689"/>
                    <a:pt x="19782" y="1689"/>
                    <a:pt x="19782" y="1728"/>
                  </a:cubicBezTo>
                  <a:close/>
                  <a:moveTo>
                    <a:pt x="17137" y="668"/>
                  </a:moveTo>
                  <a:cubicBezTo>
                    <a:pt x="17082" y="628"/>
                    <a:pt x="17137" y="628"/>
                    <a:pt x="17137" y="589"/>
                  </a:cubicBezTo>
                  <a:cubicBezTo>
                    <a:pt x="17082" y="589"/>
                    <a:pt x="17082" y="589"/>
                    <a:pt x="17082" y="628"/>
                  </a:cubicBezTo>
                  <a:cubicBezTo>
                    <a:pt x="17082" y="589"/>
                    <a:pt x="17082" y="628"/>
                    <a:pt x="17082" y="628"/>
                  </a:cubicBezTo>
                  <a:cubicBezTo>
                    <a:pt x="17082" y="668"/>
                    <a:pt x="16916" y="550"/>
                    <a:pt x="16916" y="511"/>
                  </a:cubicBezTo>
                  <a:cubicBezTo>
                    <a:pt x="16971" y="550"/>
                    <a:pt x="16916" y="471"/>
                    <a:pt x="16916" y="471"/>
                  </a:cubicBezTo>
                  <a:cubicBezTo>
                    <a:pt x="16971" y="432"/>
                    <a:pt x="16971" y="589"/>
                    <a:pt x="17027" y="589"/>
                  </a:cubicBezTo>
                  <a:cubicBezTo>
                    <a:pt x="17027" y="511"/>
                    <a:pt x="16971" y="471"/>
                    <a:pt x="16916" y="471"/>
                  </a:cubicBezTo>
                  <a:cubicBezTo>
                    <a:pt x="16861" y="432"/>
                    <a:pt x="16861" y="432"/>
                    <a:pt x="16916" y="511"/>
                  </a:cubicBezTo>
                  <a:cubicBezTo>
                    <a:pt x="16916" y="511"/>
                    <a:pt x="16861" y="511"/>
                    <a:pt x="16861" y="511"/>
                  </a:cubicBezTo>
                  <a:cubicBezTo>
                    <a:pt x="16861" y="471"/>
                    <a:pt x="16861" y="471"/>
                    <a:pt x="16806" y="471"/>
                  </a:cubicBezTo>
                  <a:cubicBezTo>
                    <a:pt x="16806" y="432"/>
                    <a:pt x="16806" y="471"/>
                    <a:pt x="16751" y="471"/>
                  </a:cubicBezTo>
                  <a:cubicBezTo>
                    <a:pt x="16751" y="471"/>
                    <a:pt x="16696" y="471"/>
                    <a:pt x="16696" y="471"/>
                  </a:cubicBezTo>
                  <a:cubicBezTo>
                    <a:pt x="16641" y="511"/>
                    <a:pt x="16641" y="511"/>
                    <a:pt x="16641" y="511"/>
                  </a:cubicBezTo>
                  <a:cubicBezTo>
                    <a:pt x="16641" y="550"/>
                    <a:pt x="16696" y="628"/>
                    <a:pt x="16751" y="628"/>
                  </a:cubicBezTo>
                  <a:cubicBezTo>
                    <a:pt x="16751" y="628"/>
                    <a:pt x="16751" y="589"/>
                    <a:pt x="16806" y="628"/>
                  </a:cubicBezTo>
                  <a:cubicBezTo>
                    <a:pt x="16806" y="628"/>
                    <a:pt x="16861" y="628"/>
                    <a:pt x="16861" y="668"/>
                  </a:cubicBezTo>
                  <a:cubicBezTo>
                    <a:pt x="16916" y="707"/>
                    <a:pt x="16916" y="707"/>
                    <a:pt x="16916" y="746"/>
                  </a:cubicBezTo>
                  <a:cubicBezTo>
                    <a:pt x="16916" y="785"/>
                    <a:pt x="16971" y="785"/>
                    <a:pt x="17027" y="825"/>
                  </a:cubicBezTo>
                  <a:cubicBezTo>
                    <a:pt x="17027" y="864"/>
                    <a:pt x="17027" y="943"/>
                    <a:pt x="17082" y="943"/>
                  </a:cubicBezTo>
                  <a:cubicBezTo>
                    <a:pt x="17137" y="903"/>
                    <a:pt x="17027" y="864"/>
                    <a:pt x="17027" y="825"/>
                  </a:cubicBezTo>
                  <a:cubicBezTo>
                    <a:pt x="17027" y="785"/>
                    <a:pt x="17082" y="825"/>
                    <a:pt x="17082" y="785"/>
                  </a:cubicBezTo>
                  <a:cubicBezTo>
                    <a:pt x="17137" y="746"/>
                    <a:pt x="17082" y="746"/>
                    <a:pt x="17082" y="746"/>
                  </a:cubicBezTo>
                  <a:cubicBezTo>
                    <a:pt x="17137" y="746"/>
                    <a:pt x="17137" y="746"/>
                    <a:pt x="17137" y="707"/>
                  </a:cubicBezTo>
                  <a:cubicBezTo>
                    <a:pt x="17137" y="707"/>
                    <a:pt x="17137" y="668"/>
                    <a:pt x="17137" y="668"/>
                  </a:cubicBezTo>
                  <a:close/>
                  <a:moveTo>
                    <a:pt x="10359" y="6991"/>
                  </a:moveTo>
                  <a:cubicBezTo>
                    <a:pt x="10304" y="6991"/>
                    <a:pt x="10304" y="6991"/>
                    <a:pt x="10304" y="6991"/>
                  </a:cubicBezTo>
                  <a:cubicBezTo>
                    <a:pt x="10359" y="6991"/>
                    <a:pt x="10414" y="7030"/>
                    <a:pt x="10414" y="7030"/>
                  </a:cubicBezTo>
                  <a:cubicBezTo>
                    <a:pt x="10469" y="7030"/>
                    <a:pt x="10469" y="7069"/>
                    <a:pt x="10469" y="7069"/>
                  </a:cubicBezTo>
                  <a:cubicBezTo>
                    <a:pt x="10524" y="7108"/>
                    <a:pt x="10635" y="7108"/>
                    <a:pt x="10635" y="7069"/>
                  </a:cubicBezTo>
                  <a:cubicBezTo>
                    <a:pt x="10635" y="7069"/>
                    <a:pt x="10580" y="7069"/>
                    <a:pt x="10580" y="7030"/>
                  </a:cubicBezTo>
                  <a:cubicBezTo>
                    <a:pt x="10524" y="7030"/>
                    <a:pt x="10524" y="6991"/>
                    <a:pt x="10524" y="6991"/>
                  </a:cubicBezTo>
                  <a:cubicBezTo>
                    <a:pt x="10469" y="6991"/>
                    <a:pt x="10469" y="6991"/>
                    <a:pt x="10469" y="6991"/>
                  </a:cubicBezTo>
                  <a:cubicBezTo>
                    <a:pt x="10469" y="6991"/>
                    <a:pt x="10414" y="6991"/>
                    <a:pt x="10414" y="6991"/>
                  </a:cubicBezTo>
                  <a:cubicBezTo>
                    <a:pt x="10414" y="6991"/>
                    <a:pt x="10359" y="6991"/>
                    <a:pt x="10359" y="6991"/>
                  </a:cubicBezTo>
                  <a:close/>
                  <a:moveTo>
                    <a:pt x="6502" y="4831"/>
                  </a:moveTo>
                  <a:cubicBezTo>
                    <a:pt x="6502" y="4831"/>
                    <a:pt x="6502" y="4831"/>
                    <a:pt x="6557" y="4870"/>
                  </a:cubicBezTo>
                  <a:cubicBezTo>
                    <a:pt x="6557" y="4831"/>
                    <a:pt x="6557" y="4831"/>
                    <a:pt x="6502" y="4831"/>
                  </a:cubicBezTo>
                  <a:close/>
                  <a:moveTo>
                    <a:pt x="21214" y="14649"/>
                  </a:moveTo>
                  <a:cubicBezTo>
                    <a:pt x="21269" y="14649"/>
                    <a:pt x="21269" y="14609"/>
                    <a:pt x="21269" y="14649"/>
                  </a:cubicBezTo>
                  <a:cubicBezTo>
                    <a:pt x="21324" y="14649"/>
                    <a:pt x="21324" y="14649"/>
                    <a:pt x="21324" y="14649"/>
                  </a:cubicBezTo>
                  <a:cubicBezTo>
                    <a:pt x="21324" y="14649"/>
                    <a:pt x="21380" y="14688"/>
                    <a:pt x="21380" y="14688"/>
                  </a:cubicBezTo>
                  <a:cubicBezTo>
                    <a:pt x="21380" y="14688"/>
                    <a:pt x="21380" y="14688"/>
                    <a:pt x="21380" y="14688"/>
                  </a:cubicBezTo>
                  <a:cubicBezTo>
                    <a:pt x="21435" y="14688"/>
                    <a:pt x="21435" y="14688"/>
                    <a:pt x="21435" y="14688"/>
                  </a:cubicBezTo>
                  <a:cubicBezTo>
                    <a:pt x="21435" y="14649"/>
                    <a:pt x="21490" y="14688"/>
                    <a:pt x="21490" y="14688"/>
                  </a:cubicBezTo>
                  <a:cubicBezTo>
                    <a:pt x="21490" y="14688"/>
                    <a:pt x="21490" y="14649"/>
                    <a:pt x="21545" y="14688"/>
                  </a:cubicBezTo>
                  <a:cubicBezTo>
                    <a:pt x="21545" y="14688"/>
                    <a:pt x="21545" y="14688"/>
                    <a:pt x="21545" y="14688"/>
                  </a:cubicBezTo>
                  <a:cubicBezTo>
                    <a:pt x="21545" y="14570"/>
                    <a:pt x="21545" y="14452"/>
                    <a:pt x="21545" y="14335"/>
                  </a:cubicBezTo>
                  <a:cubicBezTo>
                    <a:pt x="21545" y="14020"/>
                    <a:pt x="21545" y="13706"/>
                    <a:pt x="21545" y="13392"/>
                  </a:cubicBezTo>
                  <a:cubicBezTo>
                    <a:pt x="21545" y="12921"/>
                    <a:pt x="21545" y="12449"/>
                    <a:pt x="21545" y="11978"/>
                  </a:cubicBezTo>
                  <a:cubicBezTo>
                    <a:pt x="21545" y="11428"/>
                    <a:pt x="21545" y="10839"/>
                    <a:pt x="21545" y="10289"/>
                  </a:cubicBezTo>
                  <a:cubicBezTo>
                    <a:pt x="21545" y="9661"/>
                    <a:pt x="21545" y="9033"/>
                    <a:pt x="21545" y="8404"/>
                  </a:cubicBezTo>
                  <a:cubicBezTo>
                    <a:pt x="21545" y="7815"/>
                    <a:pt x="21545" y="7187"/>
                    <a:pt x="21545" y="6559"/>
                  </a:cubicBezTo>
                  <a:cubicBezTo>
                    <a:pt x="21545" y="6009"/>
                    <a:pt x="21545" y="5420"/>
                    <a:pt x="21545" y="4870"/>
                  </a:cubicBezTo>
                  <a:cubicBezTo>
                    <a:pt x="21545" y="4399"/>
                    <a:pt x="21545" y="3927"/>
                    <a:pt x="21545" y="3495"/>
                  </a:cubicBezTo>
                  <a:cubicBezTo>
                    <a:pt x="21545" y="3181"/>
                    <a:pt x="21545" y="2867"/>
                    <a:pt x="21545" y="2553"/>
                  </a:cubicBezTo>
                  <a:cubicBezTo>
                    <a:pt x="21545" y="2474"/>
                    <a:pt x="21545" y="2396"/>
                    <a:pt x="21545" y="2317"/>
                  </a:cubicBezTo>
                  <a:cubicBezTo>
                    <a:pt x="21545" y="2239"/>
                    <a:pt x="21600" y="2239"/>
                    <a:pt x="21490" y="2239"/>
                  </a:cubicBezTo>
                  <a:cubicBezTo>
                    <a:pt x="21435" y="2199"/>
                    <a:pt x="21324" y="2199"/>
                    <a:pt x="21269" y="2199"/>
                  </a:cubicBezTo>
                  <a:cubicBezTo>
                    <a:pt x="21269" y="2199"/>
                    <a:pt x="21269" y="2160"/>
                    <a:pt x="21269" y="2160"/>
                  </a:cubicBezTo>
                  <a:cubicBezTo>
                    <a:pt x="21214" y="2160"/>
                    <a:pt x="21214" y="2160"/>
                    <a:pt x="21214" y="2160"/>
                  </a:cubicBezTo>
                  <a:cubicBezTo>
                    <a:pt x="21159" y="2160"/>
                    <a:pt x="21159" y="2160"/>
                    <a:pt x="21159" y="2121"/>
                  </a:cubicBezTo>
                  <a:cubicBezTo>
                    <a:pt x="21104" y="2160"/>
                    <a:pt x="21104" y="2121"/>
                    <a:pt x="21104" y="2121"/>
                  </a:cubicBezTo>
                  <a:cubicBezTo>
                    <a:pt x="21104" y="2121"/>
                    <a:pt x="21049" y="2121"/>
                    <a:pt x="21049" y="2121"/>
                  </a:cubicBezTo>
                  <a:cubicBezTo>
                    <a:pt x="21049" y="2121"/>
                    <a:pt x="20994" y="2121"/>
                    <a:pt x="20994" y="2121"/>
                  </a:cubicBezTo>
                  <a:cubicBezTo>
                    <a:pt x="20884" y="2160"/>
                    <a:pt x="20994" y="2239"/>
                    <a:pt x="20939" y="2278"/>
                  </a:cubicBezTo>
                  <a:cubicBezTo>
                    <a:pt x="20939" y="2278"/>
                    <a:pt x="20939" y="2239"/>
                    <a:pt x="20939" y="2278"/>
                  </a:cubicBezTo>
                  <a:cubicBezTo>
                    <a:pt x="20884" y="2317"/>
                    <a:pt x="20939" y="2317"/>
                    <a:pt x="20884" y="2317"/>
                  </a:cubicBezTo>
                  <a:cubicBezTo>
                    <a:pt x="20829" y="2356"/>
                    <a:pt x="20718" y="2278"/>
                    <a:pt x="20663" y="2356"/>
                  </a:cubicBezTo>
                  <a:cubicBezTo>
                    <a:pt x="20663" y="2356"/>
                    <a:pt x="20663" y="2396"/>
                    <a:pt x="20663" y="2435"/>
                  </a:cubicBezTo>
                  <a:cubicBezTo>
                    <a:pt x="20663" y="2435"/>
                    <a:pt x="20663" y="2435"/>
                    <a:pt x="20718" y="2435"/>
                  </a:cubicBezTo>
                  <a:cubicBezTo>
                    <a:pt x="20718" y="2474"/>
                    <a:pt x="20718" y="2474"/>
                    <a:pt x="20718" y="2474"/>
                  </a:cubicBezTo>
                  <a:cubicBezTo>
                    <a:pt x="20773" y="2553"/>
                    <a:pt x="20773" y="2592"/>
                    <a:pt x="20829" y="2671"/>
                  </a:cubicBezTo>
                  <a:cubicBezTo>
                    <a:pt x="20829" y="2671"/>
                    <a:pt x="20829" y="2671"/>
                    <a:pt x="20884" y="2710"/>
                  </a:cubicBezTo>
                  <a:cubicBezTo>
                    <a:pt x="20884" y="2749"/>
                    <a:pt x="20884" y="2788"/>
                    <a:pt x="20884" y="2828"/>
                  </a:cubicBezTo>
                  <a:cubicBezTo>
                    <a:pt x="20884" y="2867"/>
                    <a:pt x="20884" y="2867"/>
                    <a:pt x="20884" y="2906"/>
                  </a:cubicBezTo>
                  <a:cubicBezTo>
                    <a:pt x="20939" y="2906"/>
                    <a:pt x="20939" y="2906"/>
                    <a:pt x="20939" y="2906"/>
                  </a:cubicBezTo>
                  <a:cubicBezTo>
                    <a:pt x="20994" y="2906"/>
                    <a:pt x="20939" y="2906"/>
                    <a:pt x="20939" y="2867"/>
                  </a:cubicBezTo>
                  <a:cubicBezTo>
                    <a:pt x="20939" y="2828"/>
                    <a:pt x="20939" y="2828"/>
                    <a:pt x="20994" y="2867"/>
                  </a:cubicBezTo>
                  <a:cubicBezTo>
                    <a:pt x="21049" y="2867"/>
                    <a:pt x="21049" y="2906"/>
                    <a:pt x="21049" y="2906"/>
                  </a:cubicBezTo>
                  <a:cubicBezTo>
                    <a:pt x="21049" y="2945"/>
                    <a:pt x="21049" y="3103"/>
                    <a:pt x="21104" y="3103"/>
                  </a:cubicBezTo>
                  <a:cubicBezTo>
                    <a:pt x="20994" y="3103"/>
                    <a:pt x="20939" y="3181"/>
                    <a:pt x="20884" y="3260"/>
                  </a:cubicBezTo>
                  <a:cubicBezTo>
                    <a:pt x="20829" y="3299"/>
                    <a:pt x="20773" y="3299"/>
                    <a:pt x="20663" y="3338"/>
                  </a:cubicBezTo>
                  <a:cubicBezTo>
                    <a:pt x="20608" y="3338"/>
                    <a:pt x="20553" y="3260"/>
                    <a:pt x="20498" y="3338"/>
                  </a:cubicBezTo>
                  <a:cubicBezTo>
                    <a:pt x="20443" y="3377"/>
                    <a:pt x="20553" y="3456"/>
                    <a:pt x="20553" y="3495"/>
                  </a:cubicBezTo>
                  <a:cubicBezTo>
                    <a:pt x="20553" y="3574"/>
                    <a:pt x="20553" y="3652"/>
                    <a:pt x="20443" y="3652"/>
                  </a:cubicBezTo>
                  <a:cubicBezTo>
                    <a:pt x="20388" y="3692"/>
                    <a:pt x="20278" y="3652"/>
                    <a:pt x="20167" y="3613"/>
                  </a:cubicBezTo>
                  <a:cubicBezTo>
                    <a:pt x="20057" y="3613"/>
                    <a:pt x="20167" y="3535"/>
                    <a:pt x="20112" y="3495"/>
                  </a:cubicBezTo>
                  <a:cubicBezTo>
                    <a:pt x="20112" y="3456"/>
                    <a:pt x="20112" y="3417"/>
                    <a:pt x="20112" y="3417"/>
                  </a:cubicBezTo>
                  <a:cubicBezTo>
                    <a:pt x="20112" y="3377"/>
                    <a:pt x="20167" y="3338"/>
                    <a:pt x="20167" y="3299"/>
                  </a:cubicBezTo>
                  <a:cubicBezTo>
                    <a:pt x="20222" y="3299"/>
                    <a:pt x="20278" y="3338"/>
                    <a:pt x="20278" y="3299"/>
                  </a:cubicBezTo>
                  <a:cubicBezTo>
                    <a:pt x="20333" y="3299"/>
                    <a:pt x="20278" y="3260"/>
                    <a:pt x="20278" y="3220"/>
                  </a:cubicBezTo>
                  <a:cubicBezTo>
                    <a:pt x="20222" y="3181"/>
                    <a:pt x="20112" y="3063"/>
                    <a:pt x="20002" y="3063"/>
                  </a:cubicBezTo>
                  <a:cubicBezTo>
                    <a:pt x="20057" y="3063"/>
                    <a:pt x="20112" y="3024"/>
                    <a:pt x="20167" y="3024"/>
                  </a:cubicBezTo>
                  <a:cubicBezTo>
                    <a:pt x="20167" y="3024"/>
                    <a:pt x="20222" y="3024"/>
                    <a:pt x="20222" y="3024"/>
                  </a:cubicBezTo>
                  <a:cubicBezTo>
                    <a:pt x="20167" y="3024"/>
                    <a:pt x="20167" y="3024"/>
                    <a:pt x="20167" y="3024"/>
                  </a:cubicBezTo>
                  <a:cubicBezTo>
                    <a:pt x="20057" y="2985"/>
                    <a:pt x="19947" y="3024"/>
                    <a:pt x="19837" y="3063"/>
                  </a:cubicBezTo>
                  <a:cubicBezTo>
                    <a:pt x="19727" y="3103"/>
                    <a:pt x="19671" y="3103"/>
                    <a:pt x="19727" y="3181"/>
                  </a:cubicBezTo>
                  <a:cubicBezTo>
                    <a:pt x="19727" y="3181"/>
                    <a:pt x="19727" y="3220"/>
                    <a:pt x="19727" y="3220"/>
                  </a:cubicBezTo>
                  <a:cubicBezTo>
                    <a:pt x="19727" y="3220"/>
                    <a:pt x="19727" y="3220"/>
                    <a:pt x="19782" y="3220"/>
                  </a:cubicBezTo>
                  <a:cubicBezTo>
                    <a:pt x="19782" y="3260"/>
                    <a:pt x="19782" y="3260"/>
                    <a:pt x="19782" y="3260"/>
                  </a:cubicBezTo>
                  <a:cubicBezTo>
                    <a:pt x="19782" y="3260"/>
                    <a:pt x="19782" y="3299"/>
                    <a:pt x="19727" y="3260"/>
                  </a:cubicBezTo>
                  <a:cubicBezTo>
                    <a:pt x="19782" y="3260"/>
                    <a:pt x="19727" y="3260"/>
                    <a:pt x="19727" y="3220"/>
                  </a:cubicBezTo>
                  <a:cubicBezTo>
                    <a:pt x="19671" y="3220"/>
                    <a:pt x="19671" y="3181"/>
                    <a:pt x="19671" y="3181"/>
                  </a:cubicBezTo>
                  <a:cubicBezTo>
                    <a:pt x="19671" y="3181"/>
                    <a:pt x="19727" y="3142"/>
                    <a:pt x="19671" y="3142"/>
                  </a:cubicBezTo>
                  <a:cubicBezTo>
                    <a:pt x="19671" y="3103"/>
                    <a:pt x="19616" y="3142"/>
                    <a:pt x="19616" y="3142"/>
                  </a:cubicBezTo>
                  <a:cubicBezTo>
                    <a:pt x="19561" y="3181"/>
                    <a:pt x="19561" y="3181"/>
                    <a:pt x="19561" y="3181"/>
                  </a:cubicBezTo>
                  <a:cubicBezTo>
                    <a:pt x="19561" y="3220"/>
                    <a:pt x="19561" y="3220"/>
                    <a:pt x="19561" y="3260"/>
                  </a:cubicBezTo>
                  <a:cubicBezTo>
                    <a:pt x="19506" y="3299"/>
                    <a:pt x="19396" y="3260"/>
                    <a:pt x="19341" y="3260"/>
                  </a:cubicBezTo>
                  <a:cubicBezTo>
                    <a:pt x="19286" y="3299"/>
                    <a:pt x="19286" y="3377"/>
                    <a:pt x="19286" y="3417"/>
                  </a:cubicBezTo>
                  <a:cubicBezTo>
                    <a:pt x="19231" y="3456"/>
                    <a:pt x="19176" y="3456"/>
                    <a:pt x="19120" y="3456"/>
                  </a:cubicBezTo>
                  <a:cubicBezTo>
                    <a:pt x="19010" y="3456"/>
                    <a:pt x="18955" y="3417"/>
                    <a:pt x="18900" y="3417"/>
                  </a:cubicBezTo>
                  <a:cubicBezTo>
                    <a:pt x="18845" y="3338"/>
                    <a:pt x="18845" y="3377"/>
                    <a:pt x="18790" y="3417"/>
                  </a:cubicBezTo>
                  <a:cubicBezTo>
                    <a:pt x="18845" y="3377"/>
                    <a:pt x="18790" y="3377"/>
                    <a:pt x="18735" y="3377"/>
                  </a:cubicBezTo>
                  <a:cubicBezTo>
                    <a:pt x="18735" y="3377"/>
                    <a:pt x="18680" y="3417"/>
                    <a:pt x="18680" y="3377"/>
                  </a:cubicBezTo>
                  <a:cubicBezTo>
                    <a:pt x="18624" y="3377"/>
                    <a:pt x="18624" y="3377"/>
                    <a:pt x="18569" y="3377"/>
                  </a:cubicBezTo>
                  <a:cubicBezTo>
                    <a:pt x="18514" y="3338"/>
                    <a:pt x="18569" y="3338"/>
                    <a:pt x="18514" y="3377"/>
                  </a:cubicBezTo>
                  <a:cubicBezTo>
                    <a:pt x="18514" y="3377"/>
                    <a:pt x="18459" y="3417"/>
                    <a:pt x="18459" y="3417"/>
                  </a:cubicBezTo>
                  <a:cubicBezTo>
                    <a:pt x="18404" y="3456"/>
                    <a:pt x="18349" y="3417"/>
                    <a:pt x="18294" y="3456"/>
                  </a:cubicBezTo>
                  <a:cubicBezTo>
                    <a:pt x="18239" y="3456"/>
                    <a:pt x="18184" y="3456"/>
                    <a:pt x="18184" y="3495"/>
                  </a:cubicBezTo>
                  <a:cubicBezTo>
                    <a:pt x="18129" y="3495"/>
                    <a:pt x="18129" y="3495"/>
                    <a:pt x="18129" y="3535"/>
                  </a:cubicBezTo>
                  <a:cubicBezTo>
                    <a:pt x="18129" y="3535"/>
                    <a:pt x="18129" y="3535"/>
                    <a:pt x="18073" y="3535"/>
                  </a:cubicBezTo>
                  <a:cubicBezTo>
                    <a:pt x="18073" y="3535"/>
                    <a:pt x="18073" y="3574"/>
                    <a:pt x="18073" y="3574"/>
                  </a:cubicBezTo>
                  <a:cubicBezTo>
                    <a:pt x="18073" y="3574"/>
                    <a:pt x="18073" y="3574"/>
                    <a:pt x="18073" y="3574"/>
                  </a:cubicBezTo>
                  <a:cubicBezTo>
                    <a:pt x="18018" y="3574"/>
                    <a:pt x="18018" y="3574"/>
                    <a:pt x="18018" y="3613"/>
                  </a:cubicBezTo>
                  <a:cubicBezTo>
                    <a:pt x="18018" y="3613"/>
                    <a:pt x="18018" y="3692"/>
                    <a:pt x="17963" y="3692"/>
                  </a:cubicBezTo>
                  <a:cubicBezTo>
                    <a:pt x="18018" y="3731"/>
                    <a:pt x="18018" y="3809"/>
                    <a:pt x="17963" y="3849"/>
                  </a:cubicBezTo>
                  <a:cubicBezTo>
                    <a:pt x="17853" y="3888"/>
                    <a:pt x="17853" y="3770"/>
                    <a:pt x="17798" y="3731"/>
                  </a:cubicBezTo>
                  <a:cubicBezTo>
                    <a:pt x="17798" y="3731"/>
                    <a:pt x="17798" y="3692"/>
                    <a:pt x="17798" y="3692"/>
                  </a:cubicBezTo>
                  <a:cubicBezTo>
                    <a:pt x="17743" y="3692"/>
                    <a:pt x="17688" y="3770"/>
                    <a:pt x="17688" y="3770"/>
                  </a:cubicBezTo>
                  <a:cubicBezTo>
                    <a:pt x="17578" y="3809"/>
                    <a:pt x="17633" y="3731"/>
                    <a:pt x="17633" y="3692"/>
                  </a:cubicBezTo>
                  <a:cubicBezTo>
                    <a:pt x="17578" y="3692"/>
                    <a:pt x="17578" y="3770"/>
                    <a:pt x="17522" y="3770"/>
                  </a:cubicBezTo>
                  <a:cubicBezTo>
                    <a:pt x="17467" y="3809"/>
                    <a:pt x="17467" y="3770"/>
                    <a:pt x="17467" y="3770"/>
                  </a:cubicBezTo>
                  <a:cubicBezTo>
                    <a:pt x="17412" y="3770"/>
                    <a:pt x="17412" y="3770"/>
                    <a:pt x="17357" y="3770"/>
                  </a:cubicBezTo>
                  <a:cubicBezTo>
                    <a:pt x="17357" y="3770"/>
                    <a:pt x="17302" y="3731"/>
                    <a:pt x="17247" y="3731"/>
                  </a:cubicBezTo>
                  <a:cubicBezTo>
                    <a:pt x="17247" y="3770"/>
                    <a:pt x="17247" y="3770"/>
                    <a:pt x="17192" y="3770"/>
                  </a:cubicBezTo>
                  <a:cubicBezTo>
                    <a:pt x="17082" y="3770"/>
                    <a:pt x="17192" y="3692"/>
                    <a:pt x="17192" y="3652"/>
                  </a:cubicBezTo>
                  <a:cubicBezTo>
                    <a:pt x="17247" y="3692"/>
                    <a:pt x="17192" y="3652"/>
                    <a:pt x="17247" y="3652"/>
                  </a:cubicBezTo>
                  <a:cubicBezTo>
                    <a:pt x="17247" y="3652"/>
                    <a:pt x="17302" y="3652"/>
                    <a:pt x="17302" y="3652"/>
                  </a:cubicBezTo>
                  <a:cubicBezTo>
                    <a:pt x="17302" y="3652"/>
                    <a:pt x="17357" y="3692"/>
                    <a:pt x="17357" y="3652"/>
                  </a:cubicBezTo>
                  <a:cubicBezTo>
                    <a:pt x="17412" y="3652"/>
                    <a:pt x="17357" y="3613"/>
                    <a:pt x="17302" y="3613"/>
                  </a:cubicBezTo>
                  <a:cubicBezTo>
                    <a:pt x="17357" y="3574"/>
                    <a:pt x="17412" y="3652"/>
                    <a:pt x="17412" y="3652"/>
                  </a:cubicBezTo>
                  <a:cubicBezTo>
                    <a:pt x="17467" y="3652"/>
                    <a:pt x="17467" y="3652"/>
                    <a:pt x="17467" y="3613"/>
                  </a:cubicBezTo>
                  <a:cubicBezTo>
                    <a:pt x="17467" y="3613"/>
                    <a:pt x="17467" y="3613"/>
                    <a:pt x="17522" y="3613"/>
                  </a:cubicBezTo>
                  <a:cubicBezTo>
                    <a:pt x="17522" y="3613"/>
                    <a:pt x="17467" y="3574"/>
                    <a:pt x="17467" y="3535"/>
                  </a:cubicBezTo>
                  <a:cubicBezTo>
                    <a:pt x="17467" y="3495"/>
                    <a:pt x="17412" y="3456"/>
                    <a:pt x="17412" y="3417"/>
                  </a:cubicBezTo>
                  <a:cubicBezTo>
                    <a:pt x="17412" y="3338"/>
                    <a:pt x="17412" y="3377"/>
                    <a:pt x="17412" y="3338"/>
                  </a:cubicBezTo>
                  <a:cubicBezTo>
                    <a:pt x="17467" y="3299"/>
                    <a:pt x="17467" y="3299"/>
                    <a:pt x="17467" y="3260"/>
                  </a:cubicBezTo>
                  <a:cubicBezTo>
                    <a:pt x="17467" y="3220"/>
                    <a:pt x="17522" y="3220"/>
                    <a:pt x="17522" y="3181"/>
                  </a:cubicBezTo>
                  <a:cubicBezTo>
                    <a:pt x="17578" y="3142"/>
                    <a:pt x="17522" y="3142"/>
                    <a:pt x="17467" y="3142"/>
                  </a:cubicBezTo>
                  <a:cubicBezTo>
                    <a:pt x="17467" y="3142"/>
                    <a:pt x="17302" y="3103"/>
                    <a:pt x="17412" y="3142"/>
                  </a:cubicBezTo>
                  <a:cubicBezTo>
                    <a:pt x="17357" y="3181"/>
                    <a:pt x="17302" y="3103"/>
                    <a:pt x="17357" y="3103"/>
                  </a:cubicBezTo>
                  <a:cubicBezTo>
                    <a:pt x="17357" y="3063"/>
                    <a:pt x="17522" y="3063"/>
                    <a:pt x="17522" y="3063"/>
                  </a:cubicBezTo>
                  <a:cubicBezTo>
                    <a:pt x="17578" y="3063"/>
                    <a:pt x="17633" y="3063"/>
                    <a:pt x="17688" y="3063"/>
                  </a:cubicBezTo>
                  <a:cubicBezTo>
                    <a:pt x="17743" y="3063"/>
                    <a:pt x="17798" y="3024"/>
                    <a:pt x="17798" y="3024"/>
                  </a:cubicBezTo>
                  <a:cubicBezTo>
                    <a:pt x="17853" y="2985"/>
                    <a:pt x="17688" y="3024"/>
                    <a:pt x="17633" y="3024"/>
                  </a:cubicBezTo>
                  <a:cubicBezTo>
                    <a:pt x="17522" y="3063"/>
                    <a:pt x="17357" y="3142"/>
                    <a:pt x="17247" y="3181"/>
                  </a:cubicBezTo>
                  <a:cubicBezTo>
                    <a:pt x="17082" y="3220"/>
                    <a:pt x="16971" y="3299"/>
                    <a:pt x="16806" y="3338"/>
                  </a:cubicBezTo>
                  <a:cubicBezTo>
                    <a:pt x="16806" y="3338"/>
                    <a:pt x="16586" y="3417"/>
                    <a:pt x="16696" y="3417"/>
                  </a:cubicBezTo>
                  <a:cubicBezTo>
                    <a:pt x="16751" y="3456"/>
                    <a:pt x="16751" y="3377"/>
                    <a:pt x="16806" y="3377"/>
                  </a:cubicBezTo>
                  <a:cubicBezTo>
                    <a:pt x="16806" y="3377"/>
                    <a:pt x="16861" y="3338"/>
                    <a:pt x="16861" y="3377"/>
                  </a:cubicBezTo>
                  <a:cubicBezTo>
                    <a:pt x="16861" y="3377"/>
                    <a:pt x="16806" y="3377"/>
                    <a:pt x="16806" y="3377"/>
                  </a:cubicBezTo>
                  <a:cubicBezTo>
                    <a:pt x="16751" y="3417"/>
                    <a:pt x="16751" y="3417"/>
                    <a:pt x="16751" y="3417"/>
                  </a:cubicBezTo>
                  <a:cubicBezTo>
                    <a:pt x="16806" y="3456"/>
                    <a:pt x="16806" y="3456"/>
                    <a:pt x="16806" y="3495"/>
                  </a:cubicBezTo>
                  <a:cubicBezTo>
                    <a:pt x="16861" y="3495"/>
                    <a:pt x="16916" y="3495"/>
                    <a:pt x="16861" y="3574"/>
                  </a:cubicBezTo>
                  <a:cubicBezTo>
                    <a:pt x="16861" y="3574"/>
                    <a:pt x="16861" y="3574"/>
                    <a:pt x="16806" y="3574"/>
                  </a:cubicBezTo>
                  <a:cubicBezTo>
                    <a:pt x="16806" y="3613"/>
                    <a:pt x="16751" y="3613"/>
                    <a:pt x="16751" y="3652"/>
                  </a:cubicBezTo>
                  <a:cubicBezTo>
                    <a:pt x="16751" y="3652"/>
                    <a:pt x="16696" y="3692"/>
                    <a:pt x="16641" y="3692"/>
                  </a:cubicBezTo>
                  <a:cubicBezTo>
                    <a:pt x="16641" y="3692"/>
                    <a:pt x="16586" y="3652"/>
                    <a:pt x="16586" y="3613"/>
                  </a:cubicBezTo>
                  <a:cubicBezTo>
                    <a:pt x="16586" y="3613"/>
                    <a:pt x="16641" y="3613"/>
                    <a:pt x="16641" y="3613"/>
                  </a:cubicBezTo>
                  <a:cubicBezTo>
                    <a:pt x="16696" y="3574"/>
                    <a:pt x="16641" y="3535"/>
                    <a:pt x="16696" y="3535"/>
                  </a:cubicBezTo>
                  <a:cubicBezTo>
                    <a:pt x="16696" y="3495"/>
                    <a:pt x="16586" y="3535"/>
                    <a:pt x="16531" y="3535"/>
                  </a:cubicBezTo>
                  <a:cubicBezTo>
                    <a:pt x="16531" y="3495"/>
                    <a:pt x="16641" y="3456"/>
                    <a:pt x="16641" y="3417"/>
                  </a:cubicBezTo>
                  <a:cubicBezTo>
                    <a:pt x="16531" y="3456"/>
                    <a:pt x="16476" y="3495"/>
                    <a:pt x="16365" y="3535"/>
                  </a:cubicBezTo>
                  <a:cubicBezTo>
                    <a:pt x="16365" y="3535"/>
                    <a:pt x="16310" y="3535"/>
                    <a:pt x="16310" y="3535"/>
                  </a:cubicBezTo>
                  <a:cubicBezTo>
                    <a:pt x="16310" y="3535"/>
                    <a:pt x="16255" y="3574"/>
                    <a:pt x="16310" y="3574"/>
                  </a:cubicBezTo>
                  <a:cubicBezTo>
                    <a:pt x="16255" y="3613"/>
                    <a:pt x="16255" y="3574"/>
                    <a:pt x="16200" y="3574"/>
                  </a:cubicBezTo>
                  <a:cubicBezTo>
                    <a:pt x="16200" y="3574"/>
                    <a:pt x="16200" y="3613"/>
                    <a:pt x="16145" y="3613"/>
                  </a:cubicBezTo>
                  <a:cubicBezTo>
                    <a:pt x="16145" y="3613"/>
                    <a:pt x="16090" y="3613"/>
                    <a:pt x="16090" y="3652"/>
                  </a:cubicBezTo>
                  <a:cubicBezTo>
                    <a:pt x="16035" y="3652"/>
                    <a:pt x="15980" y="3692"/>
                    <a:pt x="15980" y="3652"/>
                  </a:cubicBezTo>
                  <a:cubicBezTo>
                    <a:pt x="15924" y="3652"/>
                    <a:pt x="15924" y="3613"/>
                    <a:pt x="15869" y="3652"/>
                  </a:cubicBezTo>
                  <a:cubicBezTo>
                    <a:pt x="15814" y="3652"/>
                    <a:pt x="15759" y="3731"/>
                    <a:pt x="15759" y="3770"/>
                  </a:cubicBezTo>
                  <a:cubicBezTo>
                    <a:pt x="15704" y="3770"/>
                    <a:pt x="15649" y="3809"/>
                    <a:pt x="15649" y="3809"/>
                  </a:cubicBezTo>
                  <a:cubicBezTo>
                    <a:pt x="15594" y="3849"/>
                    <a:pt x="15539" y="3888"/>
                    <a:pt x="15539" y="3927"/>
                  </a:cubicBezTo>
                  <a:cubicBezTo>
                    <a:pt x="15484" y="3967"/>
                    <a:pt x="15484" y="3967"/>
                    <a:pt x="15429" y="4006"/>
                  </a:cubicBezTo>
                  <a:cubicBezTo>
                    <a:pt x="15429" y="3967"/>
                    <a:pt x="15484" y="3967"/>
                    <a:pt x="15484" y="3927"/>
                  </a:cubicBezTo>
                  <a:cubicBezTo>
                    <a:pt x="15484" y="3927"/>
                    <a:pt x="15429" y="3967"/>
                    <a:pt x="15373" y="3967"/>
                  </a:cubicBezTo>
                  <a:cubicBezTo>
                    <a:pt x="15263" y="4006"/>
                    <a:pt x="15153" y="4045"/>
                    <a:pt x="15098" y="4084"/>
                  </a:cubicBezTo>
                  <a:cubicBezTo>
                    <a:pt x="15043" y="4124"/>
                    <a:pt x="14988" y="4163"/>
                    <a:pt x="14933" y="4124"/>
                  </a:cubicBezTo>
                  <a:cubicBezTo>
                    <a:pt x="14878" y="4124"/>
                    <a:pt x="14822" y="4045"/>
                    <a:pt x="14767" y="4084"/>
                  </a:cubicBezTo>
                  <a:cubicBezTo>
                    <a:pt x="14822" y="4084"/>
                    <a:pt x="14878" y="4124"/>
                    <a:pt x="14878" y="4163"/>
                  </a:cubicBezTo>
                  <a:cubicBezTo>
                    <a:pt x="14878" y="4202"/>
                    <a:pt x="14878" y="4202"/>
                    <a:pt x="14878" y="4241"/>
                  </a:cubicBezTo>
                  <a:cubicBezTo>
                    <a:pt x="14878" y="4281"/>
                    <a:pt x="14878" y="4241"/>
                    <a:pt x="14933" y="4281"/>
                  </a:cubicBezTo>
                  <a:cubicBezTo>
                    <a:pt x="14933" y="4281"/>
                    <a:pt x="15043" y="4320"/>
                    <a:pt x="14988" y="4320"/>
                  </a:cubicBezTo>
                  <a:cubicBezTo>
                    <a:pt x="15043" y="4320"/>
                    <a:pt x="15043" y="4359"/>
                    <a:pt x="15043" y="4359"/>
                  </a:cubicBezTo>
                  <a:cubicBezTo>
                    <a:pt x="15043" y="4359"/>
                    <a:pt x="14988" y="4359"/>
                    <a:pt x="14988" y="4320"/>
                  </a:cubicBezTo>
                  <a:cubicBezTo>
                    <a:pt x="14988" y="4320"/>
                    <a:pt x="14988" y="4320"/>
                    <a:pt x="14988" y="4320"/>
                  </a:cubicBezTo>
                  <a:cubicBezTo>
                    <a:pt x="14933" y="4281"/>
                    <a:pt x="14878" y="4281"/>
                    <a:pt x="14822" y="4281"/>
                  </a:cubicBezTo>
                  <a:cubicBezTo>
                    <a:pt x="14822" y="4281"/>
                    <a:pt x="14878" y="4281"/>
                    <a:pt x="14878" y="4281"/>
                  </a:cubicBezTo>
                  <a:cubicBezTo>
                    <a:pt x="14822" y="4241"/>
                    <a:pt x="14822" y="4281"/>
                    <a:pt x="14767" y="4320"/>
                  </a:cubicBezTo>
                  <a:cubicBezTo>
                    <a:pt x="14712" y="4320"/>
                    <a:pt x="14712" y="4320"/>
                    <a:pt x="14657" y="4320"/>
                  </a:cubicBezTo>
                  <a:cubicBezTo>
                    <a:pt x="14602" y="4281"/>
                    <a:pt x="14602" y="4359"/>
                    <a:pt x="14492" y="4399"/>
                  </a:cubicBezTo>
                  <a:cubicBezTo>
                    <a:pt x="14547" y="4359"/>
                    <a:pt x="14547" y="4320"/>
                    <a:pt x="14437" y="4359"/>
                  </a:cubicBezTo>
                  <a:cubicBezTo>
                    <a:pt x="14382" y="4399"/>
                    <a:pt x="14382" y="4399"/>
                    <a:pt x="14437" y="4438"/>
                  </a:cubicBezTo>
                  <a:cubicBezTo>
                    <a:pt x="14437" y="4477"/>
                    <a:pt x="14492" y="4516"/>
                    <a:pt x="14437" y="4556"/>
                  </a:cubicBezTo>
                  <a:cubicBezTo>
                    <a:pt x="14437" y="4595"/>
                    <a:pt x="14382" y="4595"/>
                    <a:pt x="14382" y="4634"/>
                  </a:cubicBezTo>
                  <a:cubicBezTo>
                    <a:pt x="14382" y="4673"/>
                    <a:pt x="14382" y="4673"/>
                    <a:pt x="14382" y="4713"/>
                  </a:cubicBezTo>
                  <a:cubicBezTo>
                    <a:pt x="14382" y="4713"/>
                    <a:pt x="14327" y="4752"/>
                    <a:pt x="14327" y="4752"/>
                  </a:cubicBezTo>
                  <a:cubicBezTo>
                    <a:pt x="14327" y="4791"/>
                    <a:pt x="14327" y="4831"/>
                    <a:pt x="14327" y="4831"/>
                  </a:cubicBezTo>
                  <a:cubicBezTo>
                    <a:pt x="14327" y="4870"/>
                    <a:pt x="14327" y="4948"/>
                    <a:pt x="14327" y="4988"/>
                  </a:cubicBezTo>
                  <a:cubicBezTo>
                    <a:pt x="14271" y="4988"/>
                    <a:pt x="14271" y="4988"/>
                    <a:pt x="14271" y="5027"/>
                  </a:cubicBezTo>
                  <a:cubicBezTo>
                    <a:pt x="14271" y="5027"/>
                    <a:pt x="14271" y="5066"/>
                    <a:pt x="14271" y="5066"/>
                  </a:cubicBezTo>
                  <a:cubicBezTo>
                    <a:pt x="14327" y="4948"/>
                    <a:pt x="13996" y="5066"/>
                    <a:pt x="13941" y="5066"/>
                  </a:cubicBezTo>
                  <a:cubicBezTo>
                    <a:pt x="13886" y="5105"/>
                    <a:pt x="13831" y="5105"/>
                    <a:pt x="13776" y="5105"/>
                  </a:cubicBezTo>
                  <a:cubicBezTo>
                    <a:pt x="13720" y="5145"/>
                    <a:pt x="13720" y="5184"/>
                    <a:pt x="13665" y="5184"/>
                  </a:cubicBezTo>
                  <a:cubicBezTo>
                    <a:pt x="13720" y="5145"/>
                    <a:pt x="13720" y="5145"/>
                    <a:pt x="13720" y="5105"/>
                  </a:cubicBezTo>
                  <a:cubicBezTo>
                    <a:pt x="13776" y="5105"/>
                    <a:pt x="13776" y="5105"/>
                    <a:pt x="13776" y="5066"/>
                  </a:cubicBezTo>
                  <a:cubicBezTo>
                    <a:pt x="13776" y="5066"/>
                    <a:pt x="13720" y="5066"/>
                    <a:pt x="13720" y="5066"/>
                  </a:cubicBezTo>
                  <a:cubicBezTo>
                    <a:pt x="13665" y="5066"/>
                    <a:pt x="13610" y="5105"/>
                    <a:pt x="13555" y="5105"/>
                  </a:cubicBezTo>
                  <a:cubicBezTo>
                    <a:pt x="13500" y="5105"/>
                    <a:pt x="13500" y="5105"/>
                    <a:pt x="13445" y="5066"/>
                  </a:cubicBezTo>
                  <a:cubicBezTo>
                    <a:pt x="13390" y="5066"/>
                    <a:pt x="13390" y="5066"/>
                    <a:pt x="13335" y="5027"/>
                  </a:cubicBezTo>
                  <a:cubicBezTo>
                    <a:pt x="13335" y="4948"/>
                    <a:pt x="13280" y="4909"/>
                    <a:pt x="13280" y="4870"/>
                  </a:cubicBezTo>
                  <a:cubicBezTo>
                    <a:pt x="13280" y="4831"/>
                    <a:pt x="13280" y="4831"/>
                    <a:pt x="13224" y="4791"/>
                  </a:cubicBezTo>
                  <a:cubicBezTo>
                    <a:pt x="13169" y="4752"/>
                    <a:pt x="13114" y="4713"/>
                    <a:pt x="13059" y="4713"/>
                  </a:cubicBezTo>
                  <a:cubicBezTo>
                    <a:pt x="13004" y="4673"/>
                    <a:pt x="12949" y="4673"/>
                    <a:pt x="12949" y="4634"/>
                  </a:cubicBezTo>
                  <a:cubicBezTo>
                    <a:pt x="12894" y="4634"/>
                    <a:pt x="12894" y="4556"/>
                    <a:pt x="12894" y="4516"/>
                  </a:cubicBezTo>
                  <a:cubicBezTo>
                    <a:pt x="12949" y="4477"/>
                    <a:pt x="12949" y="4438"/>
                    <a:pt x="13004" y="4438"/>
                  </a:cubicBezTo>
                  <a:cubicBezTo>
                    <a:pt x="13059" y="4399"/>
                    <a:pt x="13059" y="4399"/>
                    <a:pt x="13059" y="4399"/>
                  </a:cubicBezTo>
                  <a:cubicBezTo>
                    <a:pt x="13114" y="4399"/>
                    <a:pt x="13114" y="4399"/>
                    <a:pt x="13114" y="4359"/>
                  </a:cubicBezTo>
                  <a:cubicBezTo>
                    <a:pt x="13169" y="4320"/>
                    <a:pt x="13059" y="4281"/>
                    <a:pt x="13169" y="4241"/>
                  </a:cubicBezTo>
                  <a:cubicBezTo>
                    <a:pt x="13335" y="4241"/>
                    <a:pt x="13445" y="4202"/>
                    <a:pt x="13610" y="4202"/>
                  </a:cubicBezTo>
                  <a:cubicBezTo>
                    <a:pt x="13665" y="4202"/>
                    <a:pt x="13720" y="4163"/>
                    <a:pt x="13720" y="4163"/>
                  </a:cubicBezTo>
                  <a:cubicBezTo>
                    <a:pt x="13831" y="4202"/>
                    <a:pt x="13831" y="4163"/>
                    <a:pt x="13831" y="4124"/>
                  </a:cubicBezTo>
                  <a:cubicBezTo>
                    <a:pt x="13776" y="4084"/>
                    <a:pt x="13776" y="4045"/>
                    <a:pt x="13776" y="4006"/>
                  </a:cubicBezTo>
                  <a:cubicBezTo>
                    <a:pt x="13720" y="3967"/>
                    <a:pt x="13776" y="3888"/>
                    <a:pt x="13720" y="3888"/>
                  </a:cubicBezTo>
                  <a:cubicBezTo>
                    <a:pt x="13776" y="3888"/>
                    <a:pt x="13720" y="3849"/>
                    <a:pt x="13665" y="3809"/>
                  </a:cubicBezTo>
                  <a:cubicBezTo>
                    <a:pt x="13665" y="3809"/>
                    <a:pt x="13610" y="3809"/>
                    <a:pt x="13610" y="3770"/>
                  </a:cubicBezTo>
                  <a:cubicBezTo>
                    <a:pt x="13555" y="3770"/>
                    <a:pt x="13500" y="3731"/>
                    <a:pt x="13500" y="3692"/>
                  </a:cubicBezTo>
                  <a:cubicBezTo>
                    <a:pt x="13445" y="3652"/>
                    <a:pt x="13445" y="3652"/>
                    <a:pt x="13445" y="3613"/>
                  </a:cubicBezTo>
                  <a:cubicBezTo>
                    <a:pt x="13445" y="3574"/>
                    <a:pt x="13445" y="3574"/>
                    <a:pt x="13390" y="3574"/>
                  </a:cubicBezTo>
                  <a:cubicBezTo>
                    <a:pt x="13390" y="3535"/>
                    <a:pt x="13335" y="3535"/>
                    <a:pt x="13280" y="3535"/>
                  </a:cubicBezTo>
                  <a:cubicBezTo>
                    <a:pt x="13114" y="3535"/>
                    <a:pt x="13004" y="3535"/>
                    <a:pt x="12839" y="3495"/>
                  </a:cubicBezTo>
                  <a:cubicBezTo>
                    <a:pt x="12729" y="3495"/>
                    <a:pt x="12618" y="3495"/>
                    <a:pt x="12453" y="3456"/>
                  </a:cubicBezTo>
                  <a:cubicBezTo>
                    <a:pt x="12398" y="3456"/>
                    <a:pt x="12398" y="3417"/>
                    <a:pt x="12343" y="3417"/>
                  </a:cubicBezTo>
                  <a:cubicBezTo>
                    <a:pt x="12288" y="3377"/>
                    <a:pt x="12233" y="3338"/>
                    <a:pt x="12178" y="3338"/>
                  </a:cubicBezTo>
                  <a:cubicBezTo>
                    <a:pt x="12122" y="3338"/>
                    <a:pt x="12067" y="3338"/>
                    <a:pt x="12122" y="3377"/>
                  </a:cubicBezTo>
                  <a:cubicBezTo>
                    <a:pt x="12178" y="3456"/>
                    <a:pt x="12233" y="3495"/>
                    <a:pt x="12343" y="3535"/>
                  </a:cubicBezTo>
                  <a:cubicBezTo>
                    <a:pt x="12398" y="3613"/>
                    <a:pt x="12563" y="3652"/>
                    <a:pt x="12563" y="3731"/>
                  </a:cubicBezTo>
                  <a:cubicBezTo>
                    <a:pt x="12563" y="3809"/>
                    <a:pt x="12563" y="3888"/>
                    <a:pt x="12563" y="3967"/>
                  </a:cubicBezTo>
                  <a:cubicBezTo>
                    <a:pt x="12563" y="3967"/>
                    <a:pt x="12618" y="3927"/>
                    <a:pt x="12673" y="3927"/>
                  </a:cubicBezTo>
                  <a:cubicBezTo>
                    <a:pt x="12618" y="3927"/>
                    <a:pt x="12508" y="3967"/>
                    <a:pt x="12508" y="4006"/>
                  </a:cubicBezTo>
                  <a:cubicBezTo>
                    <a:pt x="12508" y="4006"/>
                    <a:pt x="12563" y="4006"/>
                    <a:pt x="12563" y="4006"/>
                  </a:cubicBezTo>
                  <a:cubicBezTo>
                    <a:pt x="12563" y="4006"/>
                    <a:pt x="12508" y="4006"/>
                    <a:pt x="12508" y="4045"/>
                  </a:cubicBezTo>
                  <a:cubicBezTo>
                    <a:pt x="12508" y="4045"/>
                    <a:pt x="12508" y="4084"/>
                    <a:pt x="12508" y="4084"/>
                  </a:cubicBezTo>
                  <a:cubicBezTo>
                    <a:pt x="12563" y="4084"/>
                    <a:pt x="12618" y="4045"/>
                    <a:pt x="12563" y="4084"/>
                  </a:cubicBezTo>
                  <a:cubicBezTo>
                    <a:pt x="12563" y="4124"/>
                    <a:pt x="12508" y="4084"/>
                    <a:pt x="12508" y="4124"/>
                  </a:cubicBezTo>
                  <a:cubicBezTo>
                    <a:pt x="12453" y="4124"/>
                    <a:pt x="12508" y="4202"/>
                    <a:pt x="12508" y="4202"/>
                  </a:cubicBezTo>
                  <a:cubicBezTo>
                    <a:pt x="12508" y="4241"/>
                    <a:pt x="12453" y="4281"/>
                    <a:pt x="12453" y="4281"/>
                  </a:cubicBezTo>
                  <a:cubicBezTo>
                    <a:pt x="12508" y="4281"/>
                    <a:pt x="12508" y="4281"/>
                    <a:pt x="12508" y="4281"/>
                  </a:cubicBezTo>
                  <a:cubicBezTo>
                    <a:pt x="12508" y="4320"/>
                    <a:pt x="12508" y="4320"/>
                    <a:pt x="12508" y="4320"/>
                  </a:cubicBezTo>
                  <a:cubicBezTo>
                    <a:pt x="12508" y="4320"/>
                    <a:pt x="12508" y="4281"/>
                    <a:pt x="12453" y="4320"/>
                  </a:cubicBezTo>
                  <a:cubicBezTo>
                    <a:pt x="12453" y="4320"/>
                    <a:pt x="12453" y="4399"/>
                    <a:pt x="12453" y="4399"/>
                  </a:cubicBezTo>
                  <a:cubicBezTo>
                    <a:pt x="12398" y="4477"/>
                    <a:pt x="12398" y="4556"/>
                    <a:pt x="12343" y="4595"/>
                  </a:cubicBezTo>
                  <a:cubicBezTo>
                    <a:pt x="12343" y="4634"/>
                    <a:pt x="12343" y="4713"/>
                    <a:pt x="12343" y="4752"/>
                  </a:cubicBezTo>
                  <a:cubicBezTo>
                    <a:pt x="12343" y="4791"/>
                    <a:pt x="12398" y="4791"/>
                    <a:pt x="12453" y="4791"/>
                  </a:cubicBezTo>
                  <a:cubicBezTo>
                    <a:pt x="12508" y="4791"/>
                    <a:pt x="12508" y="4831"/>
                    <a:pt x="12563" y="4831"/>
                  </a:cubicBezTo>
                  <a:cubicBezTo>
                    <a:pt x="12563" y="4870"/>
                    <a:pt x="12563" y="4870"/>
                    <a:pt x="12618" y="4870"/>
                  </a:cubicBezTo>
                  <a:cubicBezTo>
                    <a:pt x="12563" y="4909"/>
                    <a:pt x="12618" y="4909"/>
                    <a:pt x="12618" y="4948"/>
                  </a:cubicBezTo>
                  <a:cubicBezTo>
                    <a:pt x="12673" y="4948"/>
                    <a:pt x="12673" y="5027"/>
                    <a:pt x="12729" y="5027"/>
                  </a:cubicBezTo>
                  <a:cubicBezTo>
                    <a:pt x="12673" y="5027"/>
                    <a:pt x="12673" y="5066"/>
                    <a:pt x="12673" y="5105"/>
                  </a:cubicBezTo>
                  <a:cubicBezTo>
                    <a:pt x="12673" y="5105"/>
                    <a:pt x="12673" y="5105"/>
                    <a:pt x="12618" y="5145"/>
                  </a:cubicBezTo>
                  <a:cubicBezTo>
                    <a:pt x="12618" y="5145"/>
                    <a:pt x="12673" y="5223"/>
                    <a:pt x="12673" y="5263"/>
                  </a:cubicBezTo>
                  <a:cubicBezTo>
                    <a:pt x="12729" y="5263"/>
                    <a:pt x="12729" y="5223"/>
                    <a:pt x="12729" y="5263"/>
                  </a:cubicBezTo>
                  <a:cubicBezTo>
                    <a:pt x="12729" y="5263"/>
                    <a:pt x="12673" y="5263"/>
                    <a:pt x="12673" y="5302"/>
                  </a:cubicBezTo>
                  <a:cubicBezTo>
                    <a:pt x="12618" y="5302"/>
                    <a:pt x="12618" y="5380"/>
                    <a:pt x="12618" y="5420"/>
                  </a:cubicBezTo>
                  <a:cubicBezTo>
                    <a:pt x="12563" y="5498"/>
                    <a:pt x="12453" y="5616"/>
                    <a:pt x="12508" y="5695"/>
                  </a:cubicBezTo>
                  <a:cubicBezTo>
                    <a:pt x="12508" y="5734"/>
                    <a:pt x="12508" y="5773"/>
                    <a:pt x="12508" y="5773"/>
                  </a:cubicBezTo>
                  <a:cubicBezTo>
                    <a:pt x="12508" y="5812"/>
                    <a:pt x="12508" y="5812"/>
                    <a:pt x="12508" y="5852"/>
                  </a:cubicBezTo>
                  <a:cubicBezTo>
                    <a:pt x="12508" y="5891"/>
                    <a:pt x="12563" y="5930"/>
                    <a:pt x="12508" y="5969"/>
                  </a:cubicBezTo>
                  <a:cubicBezTo>
                    <a:pt x="12508" y="5930"/>
                    <a:pt x="12453" y="5891"/>
                    <a:pt x="12453" y="5812"/>
                  </a:cubicBezTo>
                  <a:cubicBezTo>
                    <a:pt x="12453" y="5773"/>
                    <a:pt x="12453" y="5773"/>
                    <a:pt x="12453" y="5773"/>
                  </a:cubicBezTo>
                  <a:cubicBezTo>
                    <a:pt x="12398" y="5734"/>
                    <a:pt x="12398" y="5695"/>
                    <a:pt x="12343" y="5695"/>
                  </a:cubicBezTo>
                  <a:cubicBezTo>
                    <a:pt x="12288" y="5695"/>
                    <a:pt x="12288" y="5695"/>
                    <a:pt x="12288" y="5734"/>
                  </a:cubicBezTo>
                  <a:cubicBezTo>
                    <a:pt x="12233" y="5734"/>
                    <a:pt x="12178" y="5734"/>
                    <a:pt x="12178" y="5773"/>
                  </a:cubicBezTo>
                  <a:cubicBezTo>
                    <a:pt x="12122" y="5773"/>
                    <a:pt x="12122" y="5773"/>
                    <a:pt x="12178" y="5812"/>
                  </a:cubicBezTo>
                  <a:cubicBezTo>
                    <a:pt x="12233" y="5812"/>
                    <a:pt x="12178" y="5852"/>
                    <a:pt x="12178" y="5891"/>
                  </a:cubicBezTo>
                  <a:cubicBezTo>
                    <a:pt x="12178" y="5852"/>
                    <a:pt x="12178" y="5852"/>
                    <a:pt x="12178" y="5812"/>
                  </a:cubicBezTo>
                  <a:cubicBezTo>
                    <a:pt x="12122" y="5812"/>
                    <a:pt x="12122" y="5812"/>
                    <a:pt x="12122" y="5812"/>
                  </a:cubicBezTo>
                  <a:cubicBezTo>
                    <a:pt x="12122" y="5812"/>
                    <a:pt x="12067" y="5773"/>
                    <a:pt x="12067" y="5773"/>
                  </a:cubicBezTo>
                  <a:cubicBezTo>
                    <a:pt x="12067" y="5773"/>
                    <a:pt x="12122" y="5773"/>
                    <a:pt x="12122" y="5773"/>
                  </a:cubicBezTo>
                  <a:cubicBezTo>
                    <a:pt x="12122" y="5734"/>
                    <a:pt x="12178" y="5734"/>
                    <a:pt x="12178" y="5695"/>
                  </a:cubicBezTo>
                  <a:cubicBezTo>
                    <a:pt x="12178" y="5695"/>
                    <a:pt x="12233" y="5695"/>
                    <a:pt x="12233" y="5655"/>
                  </a:cubicBezTo>
                  <a:cubicBezTo>
                    <a:pt x="12288" y="5655"/>
                    <a:pt x="12288" y="5616"/>
                    <a:pt x="12233" y="5577"/>
                  </a:cubicBezTo>
                  <a:cubicBezTo>
                    <a:pt x="12233" y="5577"/>
                    <a:pt x="12233" y="5577"/>
                    <a:pt x="12178" y="5577"/>
                  </a:cubicBezTo>
                  <a:cubicBezTo>
                    <a:pt x="12178" y="5577"/>
                    <a:pt x="12122" y="5577"/>
                    <a:pt x="12122" y="5537"/>
                  </a:cubicBezTo>
                  <a:cubicBezTo>
                    <a:pt x="12067" y="5537"/>
                    <a:pt x="12122" y="5459"/>
                    <a:pt x="12067" y="5459"/>
                  </a:cubicBezTo>
                  <a:cubicBezTo>
                    <a:pt x="12012" y="5459"/>
                    <a:pt x="11902" y="5498"/>
                    <a:pt x="11847" y="5498"/>
                  </a:cubicBezTo>
                  <a:cubicBezTo>
                    <a:pt x="11792" y="5498"/>
                    <a:pt x="11737" y="5498"/>
                    <a:pt x="11682" y="5498"/>
                  </a:cubicBezTo>
                  <a:cubicBezTo>
                    <a:pt x="11737" y="5498"/>
                    <a:pt x="11792" y="5498"/>
                    <a:pt x="11737" y="5459"/>
                  </a:cubicBezTo>
                  <a:cubicBezTo>
                    <a:pt x="11737" y="5420"/>
                    <a:pt x="11571" y="5380"/>
                    <a:pt x="11571" y="5380"/>
                  </a:cubicBezTo>
                  <a:cubicBezTo>
                    <a:pt x="11461" y="5380"/>
                    <a:pt x="11406" y="5498"/>
                    <a:pt x="11406" y="5537"/>
                  </a:cubicBezTo>
                  <a:cubicBezTo>
                    <a:pt x="11351" y="5577"/>
                    <a:pt x="11296" y="5655"/>
                    <a:pt x="11241" y="5695"/>
                  </a:cubicBezTo>
                  <a:cubicBezTo>
                    <a:pt x="11186" y="5734"/>
                    <a:pt x="11186" y="5773"/>
                    <a:pt x="11131" y="5773"/>
                  </a:cubicBezTo>
                  <a:cubicBezTo>
                    <a:pt x="11076" y="5812"/>
                    <a:pt x="11076" y="5812"/>
                    <a:pt x="11020" y="5812"/>
                  </a:cubicBezTo>
                  <a:cubicBezTo>
                    <a:pt x="10910" y="5852"/>
                    <a:pt x="10800" y="5852"/>
                    <a:pt x="10745" y="5891"/>
                  </a:cubicBezTo>
                  <a:cubicBezTo>
                    <a:pt x="10635" y="5969"/>
                    <a:pt x="10524" y="6048"/>
                    <a:pt x="10414" y="6127"/>
                  </a:cubicBezTo>
                  <a:cubicBezTo>
                    <a:pt x="10359" y="6166"/>
                    <a:pt x="10304" y="6205"/>
                    <a:pt x="10249" y="6284"/>
                  </a:cubicBezTo>
                  <a:cubicBezTo>
                    <a:pt x="10249" y="6362"/>
                    <a:pt x="10249" y="6401"/>
                    <a:pt x="10304" y="6480"/>
                  </a:cubicBezTo>
                  <a:cubicBezTo>
                    <a:pt x="10359" y="6519"/>
                    <a:pt x="10414" y="6598"/>
                    <a:pt x="10469" y="6637"/>
                  </a:cubicBezTo>
                  <a:cubicBezTo>
                    <a:pt x="10469" y="6676"/>
                    <a:pt x="10524" y="6676"/>
                    <a:pt x="10524" y="6716"/>
                  </a:cubicBezTo>
                  <a:cubicBezTo>
                    <a:pt x="10580" y="6755"/>
                    <a:pt x="10580" y="6794"/>
                    <a:pt x="10580" y="6833"/>
                  </a:cubicBezTo>
                  <a:cubicBezTo>
                    <a:pt x="10635" y="6873"/>
                    <a:pt x="10635" y="6873"/>
                    <a:pt x="10635" y="6912"/>
                  </a:cubicBezTo>
                  <a:cubicBezTo>
                    <a:pt x="10635" y="6912"/>
                    <a:pt x="10690" y="6912"/>
                    <a:pt x="10690" y="6951"/>
                  </a:cubicBezTo>
                  <a:cubicBezTo>
                    <a:pt x="10635" y="6912"/>
                    <a:pt x="10635" y="6912"/>
                    <a:pt x="10635" y="6951"/>
                  </a:cubicBezTo>
                  <a:cubicBezTo>
                    <a:pt x="10635" y="6951"/>
                    <a:pt x="10635" y="6991"/>
                    <a:pt x="10635" y="6991"/>
                  </a:cubicBezTo>
                  <a:cubicBezTo>
                    <a:pt x="10635" y="7030"/>
                    <a:pt x="10690" y="7069"/>
                    <a:pt x="10690" y="7108"/>
                  </a:cubicBezTo>
                  <a:cubicBezTo>
                    <a:pt x="10690" y="7148"/>
                    <a:pt x="10635" y="7108"/>
                    <a:pt x="10635" y="7108"/>
                  </a:cubicBezTo>
                  <a:cubicBezTo>
                    <a:pt x="10580" y="7108"/>
                    <a:pt x="10524" y="7108"/>
                    <a:pt x="10524" y="7108"/>
                  </a:cubicBezTo>
                  <a:cubicBezTo>
                    <a:pt x="10469" y="7108"/>
                    <a:pt x="10469" y="7069"/>
                    <a:pt x="10414" y="7069"/>
                  </a:cubicBezTo>
                  <a:cubicBezTo>
                    <a:pt x="10414" y="7069"/>
                    <a:pt x="10359" y="6991"/>
                    <a:pt x="10359" y="7030"/>
                  </a:cubicBezTo>
                  <a:cubicBezTo>
                    <a:pt x="10304" y="7030"/>
                    <a:pt x="10304" y="7069"/>
                    <a:pt x="10304" y="7069"/>
                  </a:cubicBezTo>
                  <a:cubicBezTo>
                    <a:pt x="10304" y="7069"/>
                    <a:pt x="10359" y="7069"/>
                    <a:pt x="10359" y="7069"/>
                  </a:cubicBezTo>
                  <a:cubicBezTo>
                    <a:pt x="10359" y="7069"/>
                    <a:pt x="10359" y="7069"/>
                    <a:pt x="10359" y="7069"/>
                  </a:cubicBezTo>
                  <a:cubicBezTo>
                    <a:pt x="10359" y="7069"/>
                    <a:pt x="10304" y="7108"/>
                    <a:pt x="10304" y="7108"/>
                  </a:cubicBezTo>
                  <a:cubicBezTo>
                    <a:pt x="10304" y="7108"/>
                    <a:pt x="10194" y="7108"/>
                    <a:pt x="10139" y="7108"/>
                  </a:cubicBezTo>
                  <a:cubicBezTo>
                    <a:pt x="10139" y="7108"/>
                    <a:pt x="10084" y="7069"/>
                    <a:pt x="10084" y="7069"/>
                  </a:cubicBezTo>
                  <a:cubicBezTo>
                    <a:pt x="10029" y="7030"/>
                    <a:pt x="10084" y="7030"/>
                    <a:pt x="10029" y="7030"/>
                  </a:cubicBezTo>
                  <a:cubicBezTo>
                    <a:pt x="9918" y="6991"/>
                    <a:pt x="9753" y="6951"/>
                    <a:pt x="9643" y="6912"/>
                  </a:cubicBezTo>
                  <a:cubicBezTo>
                    <a:pt x="9643" y="6912"/>
                    <a:pt x="9588" y="6873"/>
                    <a:pt x="9588" y="6912"/>
                  </a:cubicBezTo>
                  <a:cubicBezTo>
                    <a:pt x="9588" y="6912"/>
                    <a:pt x="9643" y="6951"/>
                    <a:pt x="9643" y="6951"/>
                  </a:cubicBezTo>
                  <a:cubicBezTo>
                    <a:pt x="9588" y="6951"/>
                    <a:pt x="9588" y="6951"/>
                    <a:pt x="9588" y="6951"/>
                  </a:cubicBezTo>
                  <a:cubicBezTo>
                    <a:pt x="9588" y="6951"/>
                    <a:pt x="9478" y="6951"/>
                    <a:pt x="9478" y="6951"/>
                  </a:cubicBezTo>
                  <a:cubicBezTo>
                    <a:pt x="9478" y="6991"/>
                    <a:pt x="9478" y="6991"/>
                    <a:pt x="9478" y="7030"/>
                  </a:cubicBezTo>
                  <a:cubicBezTo>
                    <a:pt x="9478" y="7030"/>
                    <a:pt x="9422" y="7030"/>
                    <a:pt x="9422" y="7030"/>
                  </a:cubicBezTo>
                  <a:cubicBezTo>
                    <a:pt x="9422" y="7030"/>
                    <a:pt x="9422" y="7030"/>
                    <a:pt x="9422" y="6991"/>
                  </a:cubicBezTo>
                  <a:cubicBezTo>
                    <a:pt x="9478" y="6951"/>
                    <a:pt x="9367" y="6951"/>
                    <a:pt x="9422" y="6912"/>
                  </a:cubicBezTo>
                  <a:cubicBezTo>
                    <a:pt x="9478" y="6912"/>
                    <a:pt x="9478" y="6912"/>
                    <a:pt x="9533" y="6912"/>
                  </a:cubicBezTo>
                  <a:cubicBezTo>
                    <a:pt x="9533" y="6912"/>
                    <a:pt x="9533" y="6912"/>
                    <a:pt x="9533" y="6912"/>
                  </a:cubicBezTo>
                  <a:cubicBezTo>
                    <a:pt x="9533" y="6912"/>
                    <a:pt x="9588" y="6912"/>
                    <a:pt x="9588" y="6912"/>
                  </a:cubicBezTo>
                  <a:cubicBezTo>
                    <a:pt x="9588" y="6912"/>
                    <a:pt x="9588" y="6873"/>
                    <a:pt x="9588" y="6873"/>
                  </a:cubicBezTo>
                  <a:cubicBezTo>
                    <a:pt x="9533" y="6833"/>
                    <a:pt x="9478" y="6873"/>
                    <a:pt x="9478" y="6873"/>
                  </a:cubicBezTo>
                  <a:cubicBezTo>
                    <a:pt x="9422" y="6873"/>
                    <a:pt x="9422" y="6833"/>
                    <a:pt x="9367" y="6833"/>
                  </a:cubicBezTo>
                  <a:cubicBezTo>
                    <a:pt x="9367" y="6833"/>
                    <a:pt x="9257" y="6794"/>
                    <a:pt x="9257" y="6755"/>
                  </a:cubicBezTo>
                  <a:cubicBezTo>
                    <a:pt x="9202" y="6716"/>
                    <a:pt x="9257" y="6716"/>
                    <a:pt x="9202" y="6676"/>
                  </a:cubicBezTo>
                  <a:cubicBezTo>
                    <a:pt x="9147" y="6676"/>
                    <a:pt x="9037" y="6637"/>
                    <a:pt x="8982" y="6637"/>
                  </a:cubicBezTo>
                  <a:cubicBezTo>
                    <a:pt x="8927" y="6598"/>
                    <a:pt x="8927" y="6598"/>
                    <a:pt x="8871" y="6598"/>
                  </a:cubicBezTo>
                  <a:cubicBezTo>
                    <a:pt x="8761" y="6598"/>
                    <a:pt x="8816" y="6637"/>
                    <a:pt x="8816" y="6676"/>
                  </a:cubicBezTo>
                  <a:cubicBezTo>
                    <a:pt x="8816" y="6676"/>
                    <a:pt x="8816" y="6755"/>
                    <a:pt x="8761" y="6755"/>
                  </a:cubicBezTo>
                  <a:cubicBezTo>
                    <a:pt x="8761" y="6794"/>
                    <a:pt x="8706" y="6794"/>
                    <a:pt x="8706" y="6794"/>
                  </a:cubicBezTo>
                  <a:cubicBezTo>
                    <a:pt x="8706" y="6794"/>
                    <a:pt x="8706" y="6794"/>
                    <a:pt x="8706" y="6794"/>
                  </a:cubicBezTo>
                  <a:cubicBezTo>
                    <a:pt x="8651" y="6833"/>
                    <a:pt x="8651" y="6794"/>
                    <a:pt x="8651" y="6794"/>
                  </a:cubicBezTo>
                  <a:cubicBezTo>
                    <a:pt x="8541" y="6794"/>
                    <a:pt x="8596" y="6873"/>
                    <a:pt x="8651" y="6873"/>
                  </a:cubicBezTo>
                  <a:cubicBezTo>
                    <a:pt x="8651" y="6873"/>
                    <a:pt x="8651" y="6873"/>
                    <a:pt x="8651" y="6873"/>
                  </a:cubicBezTo>
                  <a:cubicBezTo>
                    <a:pt x="8651" y="6912"/>
                    <a:pt x="8651" y="6951"/>
                    <a:pt x="8651" y="6991"/>
                  </a:cubicBezTo>
                  <a:cubicBezTo>
                    <a:pt x="8651" y="6991"/>
                    <a:pt x="8706" y="6991"/>
                    <a:pt x="8706" y="6991"/>
                  </a:cubicBezTo>
                  <a:cubicBezTo>
                    <a:pt x="8761" y="6991"/>
                    <a:pt x="8761" y="6991"/>
                    <a:pt x="8761" y="7030"/>
                  </a:cubicBezTo>
                  <a:cubicBezTo>
                    <a:pt x="8761" y="7069"/>
                    <a:pt x="8816" y="7108"/>
                    <a:pt x="8871" y="7148"/>
                  </a:cubicBezTo>
                  <a:cubicBezTo>
                    <a:pt x="8871" y="7187"/>
                    <a:pt x="8927" y="7226"/>
                    <a:pt x="8927" y="7265"/>
                  </a:cubicBezTo>
                  <a:cubicBezTo>
                    <a:pt x="8982" y="7265"/>
                    <a:pt x="9037" y="7305"/>
                    <a:pt x="9092" y="7265"/>
                  </a:cubicBezTo>
                  <a:cubicBezTo>
                    <a:pt x="9092" y="7265"/>
                    <a:pt x="9092" y="7265"/>
                    <a:pt x="9147" y="7265"/>
                  </a:cubicBezTo>
                  <a:cubicBezTo>
                    <a:pt x="9147" y="7265"/>
                    <a:pt x="9202" y="7265"/>
                    <a:pt x="9202" y="7265"/>
                  </a:cubicBezTo>
                  <a:cubicBezTo>
                    <a:pt x="9202" y="7226"/>
                    <a:pt x="9202" y="7226"/>
                    <a:pt x="9257" y="7226"/>
                  </a:cubicBezTo>
                  <a:cubicBezTo>
                    <a:pt x="9257" y="7187"/>
                    <a:pt x="9257" y="7226"/>
                    <a:pt x="9312" y="7226"/>
                  </a:cubicBezTo>
                  <a:cubicBezTo>
                    <a:pt x="9312" y="7226"/>
                    <a:pt x="9257" y="7265"/>
                    <a:pt x="9312" y="7265"/>
                  </a:cubicBezTo>
                  <a:cubicBezTo>
                    <a:pt x="9312" y="7265"/>
                    <a:pt x="9312" y="7265"/>
                    <a:pt x="9367" y="7265"/>
                  </a:cubicBezTo>
                  <a:cubicBezTo>
                    <a:pt x="9312" y="7305"/>
                    <a:pt x="9422" y="7305"/>
                    <a:pt x="9367" y="7344"/>
                  </a:cubicBezTo>
                  <a:cubicBezTo>
                    <a:pt x="9367" y="7383"/>
                    <a:pt x="9312" y="7344"/>
                    <a:pt x="9367" y="7383"/>
                  </a:cubicBezTo>
                  <a:cubicBezTo>
                    <a:pt x="9367" y="7423"/>
                    <a:pt x="9422" y="7423"/>
                    <a:pt x="9422" y="7462"/>
                  </a:cubicBezTo>
                  <a:cubicBezTo>
                    <a:pt x="9422" y="7501"/>
                    <a:pt x="9422" y="7580"/>
                    <a:pt x="9367" y="7619"/>
                  </a:cubicBezTo>
                  <a:cubicBezTo>
                    <a:pt x="9367" y="7619"/>
                    <a:pt x="9367" y="7658"/>
                    <a:pt x="9312" y="7658"/>
                  </a:cubicBezTo>
                  <a:cubicBezTo>
                    <a:pt x="9312" y="7658"/>
                    <a:pt x="9257" y="7658"/>
                    <a:pt x="9202" y="7658"/>
                  </a:cubicBezTo>
                  <a:cubicBezTo>
                    <a:pt x="9202" y="7658"/>
                    <a:pt x="9202" y="7697"/>
                    <a:pt x="9202" y="7737"/>
                  </a:cubicBezTo>
                  <a:cubicBezTo>
                    <a:pt x="9202" y="7737"/>
                    <a:pt x="9147" y="7737"/>
                    <a:pt x="9092" y="7737"/>
                  </a:cubicBezTo>
                  <a:cubicBezTo>
                    <a:pt x="9037" y="7737"/>
                    <a:pt x="9037" y="7697"/>
                    <a:pt x="8982" y="7658"/>
                  </a:cubicBezTo>
                  <a:cubicBezTo>
                    <a:pt x="8927" y="7658"/>
                    <a:pt x="8927" y="7658"/>
                    <a:pt x="8871" y="7658"/>
                  </a:cubicBezTo>
                  <a:cubicBezTo>
                    <a:pt x="8871" y="7658"/>
                    <a:pt x="8871" y="7658"/>
                    <a:pt x="8871" y="7658"/>
                  </a:cubicBezTo>
                  <a:cubicBezTo>
                    <a:pt x="8871" y="7619"/>
                    <a:pt x="8871" y="7619"/>
                    <a:pt x="8816" y="7619"/>
                  </a:cubicBezTo>
                  <a:cubicBezTo>
                    <a:pt x="8816" y="7619"/>
                    <a:pt x="8816" y="7658"/>
                    <a:pt x="8816" y="7658"/>
                  </a:cubicBezTo>
                  <a:cubicBezTo>
                    <a:pt x="8816" y="7658"/>
                    <a:pt x="8761" y="7619"/>
                    <a:pt x="8761" y="7619"/>
                  </a:cubicBezTo>
                  <a:cubicBezTo>
                    <a:pt x="8761" y="7619"/>
                    <a:pt x="8761" y="7658"/>
                    <a:pt x="8706" y="7619"/>
                  </a:cubicBezTo>
                  <a:cubicBezTo>
                    <a:pt x="8706" y="7619"/>
                    <a:pt x="8651" y="7619"/>
                    <a:pt x="8651" y="7580"/>
                  </a:cubicBezTo>
                  <a:cubicBezTo>
                    <a:pt x="8596" y="7580"/>
                    <a:pt x="8541" y="7580"/>
                    <a:pt x="8541" y="7580"/>
                  </a:cubicBezTo>
                  <a:cubicBezTo>
                    <a:pt x="8486" y="7540"/>
                    <a:pt x="8541" y="7540"/>
                    <a:pt x="8541" y="7540"/>
                  </a:cubicBezTo>
                  <a:cubicBezTo>
                    <a:pt x="8541" y="7540"/>
                    <a:pt x="8486" y="7501"/>
                    <a:pt x="8486" y="7501"/>
                  </a:cubicBezTo>
                  <a:cubicBezTo>
                    <a:pt x="8486" y="7501"/>
                    <a:pt x="8486" y="7462"/>
                    <a:pt x="8486" y="7462"/>
                  </a:cubicBezTo>
                  <a:cubicBezTo>
                    <a:pt x="8486" y="7423"/>
                    <a:pt x="8431" y="7423"/>
                    <a:pt x="8376" y="7383"/>
                  </a:cubicBezTo>
                  <a:cubicBezTo>
                    <a:pt x="8376" y="7423"/>
                    <a:pt x="8376" y="7423"/>
                    <a:pt x="8376" y="7383"/>
                  </a:cubicBezTo>
                  <a:cubicBezTo>
                    <a:pt x="8320" y="7383"/>
                    <a:pt x="8320" y="7344"/>
                    <a:pt x="8320" y="7344"/>
                  </a:cubicBezTo>
                  <a:cubicBezTo>
                    <a:pt x="8320" y="7344"/>
                    <a:pt x="8320" y="7344"/>
                    <a:pt x="8320" y="7305"/>
                  </a:cubicBezTo>
                  <a:cubicBezTo>
                    <a:pt x="8265" y="7305"/>
                    <a:pt x="8210" y="7265"/>
                    <a:pt x="8210" y="7265"/>
                  </a:cubicBezTo>
                  <a:cubicBezTo>
                    <a:pt x="8100" y="7226"/>
                    <a:pt x="8210" y="7265"/>
                    <a:pt x="8155" y="7305"/>
                  </a:cubicBezTo>
                  <a:cubicBezTo>
                    <a:pt x="8155" y="7305"/>
                    <a:pt x="8100" y="7344"/>
                    <a:pt x="8045" y="7344"/>
                  </a:cubicBezTo>
                  <a:cubicBezTo>
                    <a:pt x="7990" y="7305"/>
                    <a:pt x="8045" y="7265"/>
                    <a:pt x="7990" y="7265"/>
                  </a:cubicBezTo>
                  <a:cubicBezTo>
                    <a:pt x="7990" y="7265"/>
                    <a:pt x="7935" y="7265"/>
                    <a:pt x="7935" y="7226"/>
                  </a:cubicBezTo>
                  <a:cubicBezTo>
                    <a:pt x="7935" y="7226"/>
                    <a:pt x="7880" y="7226"/>
                    <a:pt x="7880" y="7226"/>
                  </a:cubicBezTo>
                  <a:cubicBezTo>
                    <a:pt x="7824" y="7187"/>
                    <a:pt x="7880" y="7187"/>
                    <a:pt x="7824" y="7148"/>
                  </a:cubicBezTo>
                  <a:cubicBezTo>
                    <a:pt x="7824" y="7148"/>
                    <a:pt x="7769" y="7148"/>
                    <a:pt x="7769" y="7108"/>
                  </a:cubicBezTo>
                  <a:cubicBezTo>
                    <a:pt x="7769" y="7108"/>
                    <a:pt x="7769" y="7108"/>
                    <a:pt x="7714" y="7108"/>
                  </a:cubicBezTo>
                  <a:cubicBezTo>
                    <a:pt x="7769" y="7108"/>
                    <a:pt x="7824" y="7108"/>
                    <a:pt x="7824" y="7069"/>
                  </a:cubicBezTo>
                  <a:cubicBezTo>
                    <a:pt x="7880" y="7030"/>
                    <a:pt x="7769" y="6991"/>
                    <a:pt x="7769" y="6991"/>
                  </a:cubicBezTo>
                  <a:cubicBezTo>
                    <a:pt x="7769" y="6991"/>
                    <a:pt x="7935" y="6951"/>
                    <a:pt x="7824" y="6912"/>
                  </a:cubicBezTo>
                  <a:cubicBezTo>
                    <a:pt x="7824" y="6912"/>
                    <a:pt x="7769" y="6951"/>
                    <a:pt x="7714" y="6912"/>
                  </a:cubicBezTo>
                  <a:cubicBezTo>
                    <a:pt x="7769" y="6912"/>
                    <a:pt x="7824" y="6873"/>
                    <a:pt x="7824" y="6873"/>
                  </a:cubicBezTo>
                  <a:cubicBezTo>
                    <a:pt x="7769" y="6833"/>
                    <a:pt x="7769" y="6755"/>
                    <a:pt x="7714" y="6755"/>
                  </a:cubicBezTo>
                  <a:cubicBezTo>
                    <a:pt x="7714" y="6716"/>
                    <a:pt x="7769" y="6716"/>
                    <a:pt x="7769" y="6716"/>
                  </a:cubicBezTo>
                  <a:cubicBezTo>
                    <a:pt x="7769" y="6676"/>
                    <a:pt x="7769" y="6716"/>
                    <a:pt x="7714" y="6676"/>
                  </a:cubicBezTo>
                  <a:cubicBezTo>
                    <a:pt x="7714" y="6676"/>
                    <a:pt x="7769" y="6637"/>
                    <a:pt x="7769" y="6637"/>
                  </a:cubicBezTo>
                  <a:cubicBezTo>
                    <a:pt x="7714" y="6637"/>
                    <a:pt x="7714" y="6637"/>
                    <a:pt x="7714" y="6637"/>
                  </a:cubicBezTo>
                  <a:cubicBezTo>
                    <a:pt x="7714" y="6637"/>
                    <a:pt x="7659" y="6598"/>
                    <a:pt x="7659" y="6598"/>
                  </a:cubicBezTo>
                  <a:cubicBezTo>
                    <a:pt x="7659" y="6598"/>
                    <a:pt x="7659" y="6598"/>
                    <a:pt x="7659" y="6598"/>
                  </a:cubicBezTo>
                  <a:cubicBezTo>
                    <a:pt x="7659" y="6598"/>
                    <a:pt x="7714" y="6598"/>
                    <a:pt x="7714" y="6598"/>
                  </a:cubicBezTo>
                  <a:cubicBezTo>
                    <a:pt x="7714" y="6559"/>
                    <a:pt x="7714" y="6519"/>
                    <a:pt x="7659" y="6519"/>
                  </a:cubicBezTo>
                  <a:cubicBezTo>
                    <a:pt x="7714" y="6519"/>
                    <a:pt x="7604" y="6519"/>
                    <a:pt x="7604" y="6480"/>
                  </a:cubicBezTo>
                  <a:cubicBezTo>
                    <a:pt x="7604" y="6480"/>
                    <a:pt x="7604" y="6441"/>
                    <a:pt x="7604" y="6441"/>
                  </a:cubicBezTo>
                  <a:cubicBezTo>
                    <a:pt x="7549" y="6401"/>
                    <a:pt x="7549" y="6401"/>
                    <a:pt x="7494" y="6401"/>
                  </a:cubicBezTo>
                  <a:cubicBezTo>
                    <a:pt x="7494" y="6401"/>
                    <a:pt x="7549" y="6401"/>
                    <a:pt x="7549" y="6362"/>
                  </a:cubicBezTo>
                  <a:cubicBezTo>
                    <a:pt x="7549" y="6362"/>
                    <a:pt x="7604" y="6401"/>
                    <a:pt x="7604" y="6362"/>
                  </a:cubicBezTo>
                  <a:cubicBezTo>
                    <a:pt x="7604" y="6362"/>
                    <a:pt x="7604" y="6362"/>
                    <a:pt x="7604" y="6323"/>
                  </a:cubicBezTo>
                  <a:cubicBezTo>
                    <a:pt x="7659" y="6323"/>
                    <a:pt x="7659" y="6362"/>
                    <a:pt x="7714" y="6362"/>
                  </a:cubicBezTo>
                  <a:cubicBezTo>
                    <a:pt x="7714" y="6323"/>
                    <a:pt x="7714" y="6323"/>
                    <a:pt x="7659" y="6323"/>
                  </a:cubicBezTo>
                  <a:cubicBezTo>
                    <a:pt x="7714" y="6244"/>
                    <a:pt x="7769" y="6205"/>
                    <a:pt x="7714" y="6127"/>
                  </a:cubicBezTo>
                  <a:cubicBezTo>
                    <a:pt x="7714" y="6127"/>
                    <a:pt x="7714" y="6127"/>
                    <a:pt x="7714" y="6127"/>
                  </a:cubicBezTo>
                  <a:cubicBezTo>
                    <a:pt x="7714" y="6087"/>
                    <a:pt x="7714" y="6127"/>
                    <a:pt x="7714" y="6087"/>
                  </a:cubicBezTo>
                  <a:cubicBezTo>
                    <a:pt x="7714" y="6087"/>
                    <a:pt x="7714" y="6048"/>
                    <a:pt x="7714" y="6009"/>
                  </a:cubicBezTo>
                  <a:cubicBezTo>
                    <a:pt x="7714" y="6048"/>
                    <a:pt x="7824" y="6166"/>
                    <a:pt x="7824" y="6087"/>
                  </a:cubicBezTo>
                  <a:cubicBezTo>
                    <a:pt x="7824" y="6087"/>
                    <a:pt x="7824" y="6087"/>
                    <a:pt x="7769" y="6048"/>
                  </a:cubicBezTo>
                  <a:cubicBezTo>
                    <a:pt x="7769" y="6048"/>
                    <a:pt x="7824" y="6009"/>
                    <a:pt x="7824" y="6009"/>
                  </a:cubicBezTo>
                  <a:cubicBezTo>
                    <a:pt x="7769" y="6048"/>
                    <a:pt x="7824" y="5969"/>
                    <a:pt x="7769" y="5930"/>
                  </a:cubicBezTo>
                  <a:cubicBezTo>
                    <a:pt x="7769" y="5930"/>
                    <a:pt x="7659" y="5969"/>
                    <a:pt x="7714" y="5930"/>
                  </a:cubicBezTo>
                  <a:cubicBezTo>
                    <a:pt x="7659" y="5891"/>
                    <a:pt x="7714" y="5891"/>
                    <a:pt x="7714" y="5891"/>
                  </a:cubicBezTo>
                  <a:cubicBezTo>
                    <a:pt x="7714" y="5852"/>
                    <a:pt x="7714" y="5891"/>
                    <a:pt x="7714" y="5852"/>
                  </a:cubicBezTo>
                  <a:cubicBezTo>
                    <a:pt x="7714" y="5812"/>
                    <a:pt x="7659" y="5812"/>
                    <a:pt x="7659" y="5812"/>
                  </a:cubicBezTo>
                  <a:cubicBezTo>
                    <a:pt x="7659" y="5773"/>
                    <a:pt x="7659" y="5773"/>
                    <a:pt x="7604" y="5773"/>
                  </a:cubicBezTo>
                  <a:cubicBezTo>
                    <a:pt x="7604" y="5773"/>
                    <a:pt x="7604" y="5773"/>
                    <a:pt x="7604" y="5773"/>
                  </a:cubicBezTo>
                  <a:cubicBezTo>
                    <a:pt x="7604" y="5734"/>
                    <a:pt x="7549" y="5734"/>
                    <a:pt x="7549" y="5734"/>
                  </a:cubicBezTo>
                  <a:cubicBezTo>
                    <a:pt x="7494" y="5695"/>
                    <a:pt x="7439" y="5695"/>
                    <a:pt x="7439" y="5695"/>
                  </a:cubicBezTo>
                  <a:cubicBezTo>
                    <a:pt x="7439" y="5655"/>
                    <a:pt x="7439" y="5655"/>
                    <a:pt x="7439" y="5655"/>
                  </a:cubicBezTo>
                  <a:cubicBezTo>
                    <a:pt x="7384" y="5616"/>
                    <a:pt x="7329" y="5616"/>
                    <a:pt x="7329" y="5655"/>
                  </a:cubicBezTo>
                  <a:cubicBezTo>
                    <a:pt x="7273" y="5616"/>
                    <a:pt x="7273" y="5616"/>
                    <a:pt x="7273" y="5616"/>
                  </a:cubicBezTo>
                  <a:cubicBezTo>
                    <a:pt x="7218" y="5616"/>
                    <a:pt x="7218" y="5577"/>
                    <a:pt x="7163" y="5577"/>
                  </a:cubicBezTo>
                  <a:cubicBezTo>
                    <a:pt x="7218" y="5537"/>
                    <a:pt x="6998" y="5577"/>
                    <a:pt x="6998" y="5577"/>
                  </a:cubicBezTo>
                  <a:cubicBezTo>
                    <a:pt x="7053" y="5537"/>
                    <a:pt x="7108" y="5577"/>
                    <a:pt x="7163" y="5537"/>
                  </a:cubicBezTo>
                  <a:cubicBezTo>
                    <a:pt x="7218" y="5537"/>
                    <a:pt x="7163" y="5498"/>
                    <a:pt x="7108" y="5498"/>
                  </a:cubicBezTo>
                  <a:cubicBezTo>
                    <a:pt x="7163" y="5459"/>
                    <a:pt x="7163" y="5498"/>
                    <a:pt x="7218" y="5459"/>
                  </a:cubicBezTo>
                  <a:cubicBezTo>
                    <a:pt x="7218" y="5459"/>
                    <a:pt x="7163" y="5459"/>
                    <a:pt x="7163" y="5459"/>
                  </a:cubicBezTo>
                  <a:cubicBezTo>
                    <a:pt x="7163" y="5420"/>
                    <a:pt x="7163" y="5420"/>
                    <a:pt x="7163" y="5420"/>
                  </a:cubicBezTo>
                  <a:cubicBezTo>
                    <a:pt x="7108" y="5420"/>
                    <a:pt x="7108" y="5420"/>
                    <a:pt x="7108" y="5459"/>
                  </a:cubicBezTo>
                  <a:cubicBezTo>
                    <a:pt x="7108" y="5459"/>
                    <a:pt x="6998" y="5420"/>
                    <a:pt x="6998" y="5420"/>
                  </a:cubicBezTo>
                  <a:cubicBezTo>
                    <a:pt x="6998" y="5380"/>
                    <a:pt x="6998" y="5380"/>
                    <a:pt x="6943" y="5380"/>
                  </a:cubicBezTo>
                  <a:cubicBezTo>
                    <a:pt x="6888" y="5380"/>
                    <a:pt x="6833" y="5420"/>
                    <a:pt x="6833" y="5380"/>
                  </a:cubicBezTo>
                  <a:cubicBezTo>
                    <a:pt x="6833" y="5341"/>
                    <a:pt x="6888" y="5380"/>
                    <a:pt x="6943" y="5341"/>
                  </a:cubicBezTo>
                  <a:cubicBezTo>
                    <a:pt x="6943" y="5341"/>
                    <a:pt x="6943" y="5341"/>
                    <a:pt x="6943" y="5341"/>
                  </a:cubicBezTo>
                  <a:cubicBezTo>
                    <a:pt x="6998" y="5302"/>
                    <a:pt x="7053" y="5420"/>
                    <a:pt x="7108" y="5380"/>
                  </a:cubicBezTo>
                  <a:cubicBezTo>
                    <a:pt x="7053" y="5341"/>
                    <a:pt x="7053" y="5302"/>
                    <a:pt x="6943" y="5302"/>
                  </a:cubicBezTo>
                  <a:cubicBezTo>
                    <a:pt x="6943" y="5302"/>
                    <a:pt x="6943" y="5302"/>
                    <a:pt x="6943" y="5302"/>
                  </a:cubicBezTo>
                  <a:cubicBezTo>
                    <a:pt x="6943" y="5341"/>
                    <a:pt x="6888" y="5302"/>
                    <a:pt x="6888" y="5341"/>
                  </a:cubicBezTo>
                  <a:cubicBezTo>
                    <a:pt x="6833" y="5341"/>
                    <a:pt x="6778" y="5341"/>
                    <a:pt x="6778" y="5302"/>
                  </a:cubicBezTo>
                  <a:cubicBezTo>
                    <a:pt x="6833" y="5302"/>
                    <a:pt x="6888" y="5341"/>
                    <a:pt x="6888" y="5302"/>
                  </a:cubicBezTo>
                  <a:cubicBezTo>
                    <a:pt x="6888" y="5302"/>
                    <a:pt x="6888" y="5263"/>
                    <a:pt x="6943" y="5263"/>
                  </a:cubicBezTo>
                  <a:cubicBezTo>
                    <a:pt x="6943" y="5263"/>
                    <a:pt x="6998" y="5302"/>
                    <a:pt x="6998" y="5302"/>
                  </a:cubicBezTo>
                  <a:cubicBezTo>
                    <a:pt x="6998" y="5263"/>
                    <a:pt x="6943" y="5223"/>
                    <a:pt x="6888" y="5223"/>
                  </a:cubicBezTo>
                  <a:cubicBezTo>
                    <a:pt x="6833" y="5223"/>
                    <a:pt x="6778" y="5223"/>
                    <a:pt x="6722" y="5184"/>
                  </a:cubicBezTo>
                  <a:cubicBezTo>
                    <a:pt x="6778" y="5184"/>
                    <a:pt x="6833" y="5184"/>
                    <a:pt x="6778" y="5184"/>
                  </a:cubicBezTo>
                  <a:cubicBezTo>
                    <a:pt x="6778" y="5145"/>
                    <a:pt x="6722" y="5145"/>
                    <a:pt x="6722" y="5145"/>
                  </a:cubicBezTo>
                  <a:cubicBezTo>
                    <a:pt x="6667" y="5145"/>
                    <a:pt x="6667" y="5105"/>
                    <a:pt x="6667" y="5105"/>
                  </a:cubicBezTo>
                  <a:cubicBezTo>
                    <a:pt x="6612" y="5066"/>
                    <a:pt x="6612" y="5066"/>
                    <a:pt x="6557" y="5066"/>
                  </a:cubicBezTo>
                  <a:cubicBezTo>
                    <a:pt x="6612" y="5027"/>
                    <a:pt x="6612" y="5027"/>
                    <a:pt x="6557" y="4988"/>
                  </a:cubicBezTo>
                  <a:cubicBezTo>
                    <a:pt x="6557" y="4988"/>
                    <a:pt x="6612" y="4988"/>
                    <a:pt x="6612" y="4948"/>
                  </a:cubicBezTo>
                  <a:cubicBezTo>
                    <a:pt x="6612" y="4948"/>
                    <a:pt x="6557" y="4909"/>
                    <a:pt x="6557" y="4909"/>
                  </a:cubicBezTo>
                  <a:cubicBezTo>
                    <a:pt x="6502" y="4909"/>
                    <a:pt x="6502" y="4909"/>
                    <a:pt x="6502" y="4870"/>
                  </a:cubicBezTo>
                  <a:cubicBezTo>
                    <a:pt x="6502" y="4870"/>
                    <a:pt x="6502" y="4870"/>
                    <a:pt x="6502" y="4870"/>
                  </a:cubicBezTo>
                  <a:cubicBezTo>
                    <a:pt x="6502" y="4870"/>
                    <a:pt x="6447" y="4831"/>
                    <a:pt x="6447" y="4831"/>
                  </a:cubicBezTo>
                  <a:cubicBezTo>
                    <a:pt x="6392" y="4831"/>
                    <a:pt x="6392" y="4831"/>
                    <a:pt x="6392" y="4831"/>
                  </a:cubicBezTo>
                  <a:cubicBezTo>
                    <a:pt x="6337" y="4831"/>
                    <a:pt x="6337" y="4831"/>
                    <a:pt x="6282" y="4831"/>
                  </a:cubicBezTo>
                  <a:cubicBezTo>
                    <a:pt x="6282" y="4831"/>
                    <a:pt x="6282" y="4831"/>
                    <a:pt x="6282" y="4791"/>
                  </a:cubicBezTo>
                  <a:cubicBezTo>
                    <a:pt x="6282" y="4791"/>
                    <a:pt x="6282" y="4791"/>
                    <a:pt x="6282" y="4791"/>
                  </a:cubicBezTo>
                  <a:cubicBezTo>
                    <a:pt x="6282" y="4791"/>
                    <a:pt x="6337" y="4831"/>
                    <a:pt x="6392" y="4831"/>
                  </a:cubicBezTo>
                  <a:cubicBezTo>
                    <a:pt x="6392" y="4831"/>
                    <a:pt x="6447" y="4831"/>
                    <a:pt x="6447" y="4831"/>
                  </a:cubicBezTo>
                  <a:cubicBezTo>
                    <a:pt x="6502" y="4791"/>
                    <a:pt x="6502" y="4791"/>
                    <a:pt x="6557" y="4791"/>
                  </a:cubicBezTo>
                  <a:cubicBezTo>
                    <a:pt x="6557" y="4791"/>
                    <a:pt x="6557" y="4831"/>
                    <a:pt x="6612" y="4831"/>
                  </a:cubicBezTo>
                  <a:cubicBezTo>
                    <a:pt x="6612" y="4831"/>
                    <a:pt x="6667" y="4831"/>
                    <a:pt x="6667" y="4831"/>
                  </a:cubicBezTo>
                  <a:cubicBezTo>
                    <a:pt x="6722" y="4831"/>
                    <a:pt x="6722" y="4870"/>
                    <a:pt x="6722" y="4870"/>
                  </a:cubicBezTo>
                  <a:cubicBezTo>
                    <a:pt x="6778" y="4870"/>
                    <a:pt x="6778" y="4831"/>
                    <a:pt x="6833" y="4870"/>
                  </a:cubicBezTo>
                  <a:cubicBezTo>
                    <a:pt x="6833" y="4870"/>
                    <a:pt x="6778" y="4870"/>
                    <a:pt x="6778" y="4909"/>
                  </a:cubicBezTo>
                  <a:cubicBezTo>
                    <a:pt x="6722" y="4909"/>
                    <a:pt x="6722" y="4948"/>
                    <a:pt x="6778" y="4948"/>
                  </a:cubicBezTo>
                  <a:cubicBezTo>
                    <a:pt x="6778" y="4988"/>
                    <a:pt x="6833" y="4988"/>
                    <a:pt x="6833" y="5027"/>
                  </a:cubicBezTo>
                  <a:cubicBezTo>
                    <a:pt x="6888" y="5066"/>
                    <a:pt x="6943" y="5105"/>
                    <a:pt x="6998" y="5145"/>
                  </a:cubicBezTo>
                  <a:cubicBezTo>
                    <a:pt x="7053" y="5145"/>
                    <a:pt x="7108" y="5223"/>
                    <a:pt x="7108" y="5184"/>
                  </a:cubicBezTo>
                  <a:cubicBezTo>
                    <a:pt x="7108" y="5184"/>
                    <a:pt x="7108" y="5184"/>
                    <a:pt x="7108" y="5145"/>
                  </a:cubicBezTo>
                  <a:cubicBezTo>
                    <a:pt x="7108" y="5184"/>
                    <a:pt x="7108" y="5184"/>
                    <a:pt x="7108" y="5184"/>
                  </a:cubicBezTo>
                  <a:cubicBezTo>
                    <a:pt x="7108" y="5184"/>
                    <a:pt x="7108" y="5145"/>
                    <a:pt x="7108" y="5145"/>
                  </a:cubicBezTo>
                  <a:cubicBezTo>
                    <a:pt x="7108" y="5145"/>
                    <a:pt x="7163" y="5184"/>
                    <a:pt x="7163" y="5184"/>
                  </a:cubicBezTo>
                  <a:cubicBezTo>
                    <a:pt x="7163" y="5145"/>
                    <a:pt x="7108" y="5145"/>
                    <a:pt x="7108" y="5105"/>
                  </a:cubicBezTo>
                  <a:cubicBezTo>
                    <a:pt x="7108" y="5105"/>
                    <a:pt x="7163" y="5145"/>
                    <a:pt x="7163" y="5145"/>
                  </a:cubicBezTo>
                  <a:cubicBezTo>
                    <a:pt x="7163" y="5145"/>
                    <a:pt x="7163" y="5105"/>
                    <a:pt x="7163" y="5105"/>
                  </a:cubicBezTo>
                  <a:cubicBezTo>
                    <a:pt x="7163" y="5145"/>
                    <a:pt x="7218" y="5145"/>
                    <a:pt x="7218" y="5184"/>
                  </a:cubicBezTo>
                  <a:cubicBezTo>
                    <a:pt x="7273" y="5184"/>
                    <a:pt x="7273" y="5263"/>
                    <a:pt x="7273" y="5223"/>
                  </a:cubicBezTo>
                  <a:cubicBezTo>
                    <a:pt x="7329" y="5223"/>
                    <a:pt x="7329" y="5263"/>
                    <a:pt x="7384" y="5223"/>
                  </a:cubicBezTo>
                  <a:cubicBezTo>
                    <a:pt x="7384" y="5263"/>
                    <a:pt x="7439" y="5184"/>
                    <a:pt x="7439" y="5145"/>
                  </a:cubicBezTo>
                  <a:cubicBezTo>
                    <a:pt x="7439" y="5184"/>
                    <a:pt x="7439" y="5223"/>
                    <a:pt x="7384" y="5263"/>
                  </a:cubicBezTo>
                  <a:cubicBezTo>
                    <a:pt x="7439" y="5263"/>
                    <a:pt x="7439" y="5223"/>
                    <a:pt x="7439" y="5223"/>
                  </a:cubicBezTo>
                  <a:cubicBezTo>
                    <a:pt x="7439" y="5223"/>
                    <a:pt x="7494" y="5263"/>
                    <a:pt x="7494" y="5263"/>
                  </a:cubicBezTo>
                  <a:cubicBezTo>
                    <a:pt x="7549" y="5263"/>
                    <a:pt x="7549" y="5263"/>
                    <a:pt x="7604" y="5263"/>
                  </a:cubicBezTo>
                  <a:cubicBezTo>
                    <a:pt x="7604" y="5263"/>
                    <a:pt x="7604" y="5263"/>
                    <a:pt x="7604" y="5263"/>
                  </a:cubicBezTo>
                  <a:cubicBezTo>
                    <a:pt x="7659" y="5302"/>
                    <a:pt x="7549" y="5263"/>
                    <a:pt x="7549" y="5263"/>
                  </a:cubicBezTo>
                  <a:cubicBezTo>
                    <a:pt x="7494" y="5302"/>
                    <a:pt x="7549" y="5341"/>
                    <a:pt x="7604" y="5380"/>
                  </a:cubicBezTo>
                  <a:cubicBezTo>
                    <a:pt x="7659" y="5380"/>
                    <a:pt x="7714" y="5341"/>
                    <a:pt x="7714" y="5341"/>
                  </a:cubicBezTo>
                  <a:cubicBezTo>
                    <a:pt x="7769" y="5302"/>
                    <a:pt x="7769" y="5302"/>
                    <a:pt x="7824" y="5341"/>
                  </a:cubicBezTo>
                  <a:cubicBezTo>
                    <a:pt x="7880" y="5380"/>
                    <a:pt x="7935" y="5420"/>
                    <a:pt x="7990" y="5420"/>
                  </a:cubicBezTo>
                  <a:cubicBezTo>
                    <a:pt x="7990" y="5459"/>
                    <a:pt x="7990" y="5459"/>
                    <a:pt x="8045" y="5459"/>
                  </a:cubicBezTo>
                  <a:cubicBezTo>
                    <a:pt x="8045" y="5459"/>
                    <a:pt x="8045" y="5498"/>
                    <a:pt x="8045" y="5498"/>
                  </a:cubicBezTo>
                  <a:cubicBezTo>
                    <a:pt x="8100" y="5498"/>
                    <a:pt x="8210" y="5498"/>
                    <a:pt x="8265" y="5537"/>
                  </a:cubicBezTo>
                  <a:cubicBezTo>
                    <a:pt x="8320" y="5537"/>
                    <a:pt x="8431" y="5577"/>
                    <a:pt x="8486" y="5577"/>
                  </a:cubicBezTo>
                  <a:cubicBezTo>
                    <a:pt x="8596" y="5616"/>
                    <a:pt x="8651" y="5577"/>
                    <a:pt x="8761" y="5577"/>
                  </a:cubicBezTo>
                  <a:cubicBezTo>
                    <a:pt x="8871" y="5616"/>
                    <a:pt x="8982" y="5655"/>
                    <a:pt x="9092" y="5695"/>
                  </a:cubicBezTo>
                  <a:cubicBezTo>
                    <a:pt x="9147" y="5695"/>
                    <a:pt x="9147" y="5734"/>
                    <a:pt x="9147" y="5734"/>
                  </a:cubicBezTo>
                  <a:cubicBezTo>
                    <a:pt x="9202" y="5734"/>
                    <a:pt x="9312" y="5734"/>
                    <a:pt x="9367" y="5773"/>
                  </a:cubicBezTo>
                  <a:cubicBezTo>
                    <a:pt x="9478" y="5773"/>
                    <a:pt x="9588" y="5812"/>
                    <a:pt x="9698" y="5812"/>
                  </a:cubicBezTo>
                  <a:cubicBezTo>
                    <a:pt x="9753" y="5812"/>
                    <a:pt x="9808" y="5773"/>
                    <a:pt x="9863" y="5773"/>
                  </a:cubicBezTo>
                  <a:cubicBezTo>
                    <a:pt x="9918" y="5773"/>
                    <a:pt x="9918" y="5773"/>
                    <a:pt x="9973" y="5734"/>
                  </a:cubicBezTo>
                  <a:cubicBezTo>
                    <a:pt x="10084" y="5695"/>
                    <a:pt x="10249" y="5655"/>
                    <a:pt x="10359" y="5577"/>
                  </a:cubicBezTo>
                  <a:cubicBezTo>
                    <a:pt x="10469" y="5577"/>
                    <a:pt x="10580" y="5537"/>
                    <a:pt x="10635" y="5498"/>
                  </a:cubicBezTo>
                  <a:cubicBezTo>
                    <a:pt x="10690" y="5459"/>
                    <a:pt x="10690" y="5459"/>
                    <a:pt x="10690" y="5459"/>
                  </a:cubicBezTo>
                  <a:cubicBezTo>
                    <a:pt x="10690" y="5420"/>
                    <a:pt x="10690" y="5420"/>
                    <a:pt x="10690" y="5420"/>
                  </a:cubicBezTo>
                  <a:cubicBezTo>
                    <a:pt x="10745" y="5420"/>
                    <a:pt x="10745" y="5420"/>
                    <a:pt x="10745" y="5380"/>
                  </a:cubicBezTo>
                  <a:cubicBezTo>
                    <a:pt x="10800" y="5380"/>
                    <a:pt x="10800" y="5341"/>
                    <a:pt x="10800" y="5302"/>
                  </a:cubicBezTo>
                  <a:cubicBezTo>
                    <a:pt x="10855" y="5223"/>
                    <a:pt x="10965" y="5184"/>
                    <a:pt x="11020" y="5105"/>
                  </a:cubicBezTo>
                  <a:cubicBezTo>
                    <a:pt x="11020" y="5066"/>
                    <a:pt x="11076" y="5027"/>
                    <a:pt x="11076" y="4988"/>
                  </a:cubicBezTo>
                  <a:cubicBezTo>
                    <a:pt x="11076" y="4988"/>
                    <a:pt x="11076" y="4948"/>
                    <a:pt x="11076" y="4948"/>
                  </a:cubicBezTo>
                  <a:cubicBezTo>
                    <a:pt x="11076" y="4948"/>
                    <a:pt x="11076" y="4948"/>
                    <a:pt x="11076" y="4948"/>
                  </a:cubicBezTo>
                  <a:cubicBezTo>
                    <a:pt x="11076" y="4948"/>
                    <a:pt x="11076" y="4948"/>
                    <a:pt x="11076" y="4909"/>
                  </a:cubicBezTo>
                  <a:cubicBezTo>
                    <a:pt x="11076" y="4909"/>
                    <a:pt x="11076" y="4870"/>
                    <a:pt x="11076" y="4870"/>
                  </a:cubicBezTo>
                  <a:cubicBezTo>
                    <a:pt x="11076" y="4831"/>
                    <a:pt x="11131" y="4831"/>
                    <a:pt x="11131" y="4831"/>
                  </a:cubicBezTo>
                  <a:cubicBezTo>
                    <a:pt x="11131" y="4831"/>
                    <a:pt x="11076" y="4831"/>
                    <a:pt x="11076" y="4791"/>
                  </a:cubicBezTo>
                  <a:cubicBezTo>
                    <a:pt x="11076" y="4791"/>
                    <a:pt x="11076" y="4791"/>
                    <a:pt x="11076" y="4791"/>
                  </a:cubicBezTo>
                  <a:cubicBezTo>
                    <a:pt x="11076" y="4752"/>
                    <a:pt x="11131" y="4752"/>
                    <a:pt x="11076" y="4752"/>
                  </a:cubicBezTo>
                  <a:cubicBezTo>
                    <a:pt x="11076" y="4713"/>
                    <a:pt x="11076" y="4752"/>
                    <a:pt x="11020" y="4752"/>
                  </a:cubicBezTo>
                  <a:cubicBezTo>
                    <a:pt x="11020" y="4752"/>
                    <a:pt x="10965" y="4713"/>
                    <a:pt x="10965" y="4713"/>
                  </a:cubicBezTo>
                  <a:cubicBezTo>
                    <a:pt x="10965" y="4673"/>
                    <a:pt x="10965" y="4595"/>
                    <a:pt x="10965" y="4595"/>
                  </a:cubicBezTo>
                  <a:cubicBezTo>
                    <a:pt x="10965" y="4556"/>
                    <a:pt x="10965" y="4516"/>
                    <a:pt x="10965" y="4516"/>
                  </a:cubicBezTo>
                  <a:cubicBezTo>
                    <a:pt x="10910" y="4516"/>
                    <a:pt x="10910" y="4516"/>
                    <a:pt x="10910" y="4516"/>
                  </a:cubicBezTo>
                  <a:cubicBezTo>
                    <a:pt x="10910" y="4516"/>
                    <a:pt x="10910" y="4477"/>
                    <a:pt x="10910" y="4477"/>
                  </a:cubicBezTo>
                  <a:cubicBezTo>
                    <a:pt x="10910" y="4438"/>
                    <a:pt x="10910" y="4438"/>
                    <a:pt x="10910" y="4438"/>
                  </a:cubicBezTo>
                  <a:cubicBezTo>
                    <a:pt x="10910" y="4359"/>
                    <a:pt x="10965" y="4359"/>
                    <a:pt x="10910" y="4320"/>
                  </a:cubicBezTo>
                  <a:cubicBezTo>
                    <a:pt x="10910" y="4281"/>
                    <a:pt x="10910" y="4281"/>
                    <a:pt x="10855" y="4241"/>
                  </a:cubicBezTo>
                  <a:cubicBezTo>
                    <a:pt x="10855" y="4241"/>
                    <a:pt x="10855" y="4281"/>
                    <a:pt x="10800" y="4241"/>
                  </a:cubicBezTo>
                  <a:cubicBezTo>
                    <a:pt x="10745" y="4241"/>
                    <a:pt x="10745" y="4163"/>
                    <a:pt x="10745" y="4202"/>
                  </a:cubicBezTo>
                  <a:cubicBezTo>
                    <a:pt x="10690" y="4202"/>
                    <a:pt x="10690" y="4241"/>
                    <a:pt x="10635" y="4241"/>
                  </a:cubicBezTo>
                  <a:cubicBezTo>
                    <a:pt x="10635" y="4241"/>
                    <a:pt x="10580" y="4163"/>
                    <a:pt x="10580" y="4163"/>
                  </a:cubicBezTo>
                  <a:cubicBezTo>
                    <a:pt x="10635" y="4163"/>
                    <a:pt x="10580" y="4084"/>
                    <a:pt x="10580" y="4084"/>
                  </a:cubicBezTo>
                  <a:cubicBezTo>
                    <a:pt x="10524" y="4045"/>
                    <a:pt x="10469" y="4006"/>
                    <a:pt x="10414" y="4006"/>
                  </a:cubicBezTo>
                  <a:cubicBezTo>
                    <a:pt x="10414" y="3967"/>
                    <a:pt x="10414" y="3967"/>
                    <a:pt x="10414" y="3967"/>
                  </a:cubicBezTo>
                  <a:cubicBezTo>
                    <a:pt x="10359" y="3927"/>
                    <a:pt x="10359" y="3888"/>
                    <a:pt x="10359" y="3888"/>
                  </a:cubicBezTo>
                  <a:cubicBezTo>
                    <a:pt x="10304" y="3849"/>
                    <a:pt x="10249" y="3809"/>
                    <a:pt x="10304" y="3849"/>
                  </a:cubicBezTo>
                  <a:cubicBezTo>
                    <a:pt x="10304" y="3888"/>
                    <a:pt x="10359" y="3927"/>
                    <a:pt x="10304" y="3967"/>
                  </a:cubicBezTo>
                  <a:cubicBezTo>
                    <a:pt x="10304" y="3967"/>
                    <a:pt x="10194" y="3927"/>
                    <a:pt x="10139" y="3927"/>
                  </a:cubicBezTo>
                  <a:cubicBezTo>
                    <a:pt x="10084" y="3927"/>
                    <a:pt x="10084" y="3849"/>
                    <a:pt x="10029" y="3849"/>
                  </a:cubicBezTo>
                  <a:cubicBezTo>
                    <a:pt x="9973" y="3809"/>
                    <a:pt x="9863" y="3770"/>
                    <a:pt x="9863" y="3731"/>
                  </a:cubicBezTo>
                  <a:cubicBezTo>
                    <a:pt x="9863" y="3731"/>
                    <a:pt x="9863" y="3692"/>
                    <a:pt x="9863" y="3692"/>
                  </a:cubicBezTo>
                  <a:cubicBezTo>
                    <a:pt x="9808" y="3692"/>
                    <a:pt x="9808" y="3692"/>
                    <a:pt x="9753" y="3652"/>
                  </a:cubicBezTo>
                  <a:cubicBezTo>
                    <a:pt x="9753" y="3652"/>
                    <a:pt x="9753" y="3613"/>
                    <a:pt x="9698" y="3613"/>
                  </a:cubicBezTo>
                  <a:cubicBezTo>
                    <a:pt x="9698" y="3613"/>
                    <a:pt x="9698" y="3652"/>
                    <a:pt x="9698" y="3652"/>
                  </a:cubicBezTo>
                  <a:cubicBezTo>
                    <a:pt x="9698" y="3652"/>
                    <a:pt x="9643" y="3652"/>
                    <a:pt x="9643" y="3652"/>
                  </a:cubicBezTo>
                  <a:cubicBezTo>
                    <a:pt x="9643" y="3652"/>
                    <a:pt x="9753" y="3692"/>
                    <a:pt x="9753" y="3731"/>
                  </a:cubicBezTo>
                  <a:cubicBezTo>
                    <a:pt x="9753" y="3731"/>
                    <a:pt x="9643" y="3692"/>
                    <a:pt x="9588" y="3652"/>
                  </a:cubicBezTo>
                  <a:cubicBezTo>
                    <a:pt x="9588" y="3652"/>
                    <a:pt x="9588" y="3652"/>
                    <a:pt x="9588" y="3692"/>
                  </a:cubicBezTo>
                  <a:cubicBezTo>
                    <a:pt x="9588" y="3652"/>
                    <a:pt x="9588" y="3613"/>
                    <a:pt x="9588" y="3613"/>
                  </a:cubicBezTo>
                  <a:cubicBezTo>
                    <a:pt x="9588" y="3574"/>
                    <a:pt x="9533" y="3574"/>
                    <a:pt x="9533" y="3535"/>
                  </a:cubicBezTo>
                  <a:cubicBezTo>
                    <a:pt x="9478" y="3535"/>
                    <a:pt x="9478" y="3535"/>
                    <a:pt x="9478" y="3495"/>
                  </a:cubicBezTo>
                  <a:cubicBezTo>
                    <a:pt x="9478" y="3495"/>
                    <a:pt x="9422" y="3495"/>
                    <a:pt x="9422" y="3495"/>
                  </a:cubicBezTo>
                  <a:cubicBezTo>
                    <a:pt x="9422" y="3495"/>
                    <a:pt x="9422" y="3495"/>
                    <a:pt x="9422" y="3495"/>
                  </a:cubicBezTo>
                  <a:cubicBezTo>
                    <a:pt x="9367" y="3417"/>
                    <a:pt x="9312" y="3338"/>
                    <a:pt x="9202" y="3299"/>
                  </a:cubicBezTo>
                  <a:cubicBezTo>
                    <a:pt x="9202" y="3260"/>
                    <a:pt x="9147" y="3260"/>
                    <a:pt x="9092" y="3260"/>
                  </a:cubicBezTo>
                  <a:cubicBezTo>
                    <a:pt x="9037" y="3220"/>
                    <a:pt x="9037" y="3220"/>
                    <a:pt x="8982" y="3181"/>
                  </a:cubicBezTo>
                  <a:cubicBezTo>
                    <a:pt x="8982" y="3181"/>
                    <a:pt x="8982" y="3181"/>
                    <a:pt x="8982" y="3181"/>
                  </a:cubicBezTo>
                  <a:cubicBezTo>
                    <a:pt x="8927" y="3142"/>
                    <a:pt x="8927" y="3142"/>
                    <a:pt x="8927" y="3142"/>
                  </a:cubicBezTo>
                  <a:cubicBezTo>
                    <a:pt x="8871" y="3142"/>
                    <a:pt x="8871" y="3103"/>
                    <a:pt x="8816" y="3063"/>
                  </a:cubicBezTo>
                  <a:cubicBezTo>
                    <a:pt x="8816" y="3063"/>
                    <a:pt x="8816" y="3063"/>
                    <a:pt x="8761" y="3063"/>
                  </a:cubicBezTo>
                  <a:cubicBezTo>
                    <a:pt x="8761" y="3063"/>
                    <a:pt x="8761" y="3024"/>
                    <a:pt x="8761" y="3024"/>
                  </a:cubicBezTo>
                  <a:cubicBezTo>
                    <a:pt x="8706" y="2985"/>
                    <a:pt x="8596" y="2985"/>
                    <a:pt x="8541" y="2945"/>
                  </a:cubicBezTo>
                  <a:cubicBezTo>
                    <a:pt x="8486" y="2945"/>
                    <a:pt x="8541" y="2906"/>
                    <a:pt x="8486" y="2906"/>
                  </a:cubicBezTo>
                  <a:cubicBezTo>
                    <a:pt x="8486" y="2867"/>
                    <a:pt x="8431" y="2906"/>
                    <a:pt x="8376" y="2867"/>
                  </a:cubicBezTo>
                  <a:cubicBezTo>
                    <a:pt x="8376" y="2867"/>
                    <a:pt x="8376" y="2828"/>
                    <a:pt x="8320" y="2828"/>
                  </a:cubicBezTo>
                  <a:cubicBezTo>
                    <a:pt x="8265" y="2788"/>
                    <a:pt x="8210" y="2788"/>
                    <a:pt x="8210" y="2788"/>
                  </a:cubicBezTo>
                  <a:cubicBezTo>
                    <a:pt x="8155" y="2788"/>
                    <a:pt x="7990" y="2710"/>
                    <a:pt x="7935" y="2749"/>
                  </a:cubicBezTo>
                  <a:cubicBezTo>
                    <a:pt x="7935" y="2749"/>
                    <a:pt x="7990" y="2788"/>
                    <a:pt x="7990" y="2788"/>
                  </a:cubicBezTo>
                  <a:cubicBezTo>
                    <a:pt x="7990" y="2788"/>
                    <a:pt x="7935" y="2828"/>
                    <a:pt x="7935" y="2828"/>
                  </a:cubicBezTo>
                  <a:cubicBezTo>
                    <a:pt x="7935" y="2828"/>
                    <a:pt x="7935" y="2788"/>
                    <a:pt x="7935" y="2788"/>
                  </a:cubicBezTo>
                  <a:cubicBezTo>
                    <a:pt x="7880" y="2788"/>
                    <a:pt x="7880" y="2828"/>
                    <a:pt x="7824" y="2828"/>
                  </a:cubicBezTo>
                  <a:cubicBezTo>
                    <a:pt x="7824" y="2788"/>
                    <a:pt x="7824" y="2788"/>
                    <a:pt x="7880" y="2788"/>
                  </a:cubicBezTo>
                  <a:cubicBezTo>
                    <a:pt x="7824" y="2788"/>
                    <a:pt x="7714" y="2788"/>
                    <a:pt x="7659" y="2749"/>
                  </a:cubicBezTo>
                  <a:cubicBezTo>
                    <a:pt x="7659" y="2749"/>
                    <a:pt x="7659" y="2749"/>
                    <a:pt x="7659" y="2749"/>
                  </a:cubicBezTo>
                  <a:cubicBezTo>
                    <a:pt x="7604" y="2749"/>
                    <a:pt x="7604" y="2710"/>
                    <a:pt x="7549" y="2710"/>
                  </a:cubicBezTo>
                  <a:cubicBezTo>
                    <a:pt x="7549" y="2710"/>
                    <a:pt x="7549" y="2710"/>
                    <a:pt x="7549" y="2710"/>
                  </a:cubicBezTo>
                  <a:cubicBezTo>
                    <a:pt x="7549" y="2671"/>
                    <a:pt x="7494" y="2671"/>
                    <a:pt x="7439" y="2671"/>
                  </a:cubicBezTo>
                  <a:cubicBezTo>
                    <a:pt x="7384" y="2671"/>
                    <a:pt x="7329" y="2671"/>
                    <a:pt x="7273" y="2671"/>
                  </a:cubicBezTo>
                  <a:cubicBezTo>
                    <a:pt x="7329" y="2710"/>
                    <a:pt x="7218" y="2671"/>
                    <a:pt x="7218" y="2710"/>
                  </a:cubicBezTo>
                  <a:cubicBezTo>
                    <a:pt x="7218" y="2671"/>
                    <a:pt x="7218" y="2671"/>
                    <a:pt x="7163" y="2671"/>
                  </a:cubicBezTo>
                  <a:cubicBezTo>
                    <a:pt x="7163" y="2671"/>
                    <a:pt x="7108" y="2710"/>
                    <a:pt x="7108" y="2749"/>
                  </a:cubicBezTo>
                  <a:cubicBezTo>
                    <a:pt x="7163" y="2749"/>
                    <a:pt x="7163" y="2828"/>
                    <a:pt x="7108" y="2828"/>
                  </a:cubicBezTo>
                  <a:cubicBezTo>
                    <a:pt x="7108" y="2828"/>
                    <a:pt x="7108" y="2867"/>
                    <a:pt x="7053" y="2867"/>
                  </a:cubicBezTo>
                  <a:cubicBezTo>
                    <a:pt x="7053" y="2906"/>
                    <a:pt x="7053" y="2906"/>
                    <a:pt x="7053" y="2906"/>
                  </a:cubicBezTo>
                  <a:cubicBezTo>
                    <a:pt x="6998" y="2945"/>
                    <a:pt x="6943" y="2906"/>
                    <a:pt x="6888" y="2945"/>
                  </a:cubicBezTo>
                  <a:cubicBezTo>
                    <a:pt x="6833" y="2945"/>
                    <a:pt x="6888" y="3024"/>
                    <a:pt x="6833" y="3063"/>
                  </a:cubicBezTo>
                  <a:cubicBezTo>
                    <a:pt x="6833" y="3024"/>
                    <a:pt x="6833" y="2985"/>
                    <a:pt x="6888" y="2945"/>
                  </a:cubicBezTo>
                  <a:cubicBezTo>
                    <a:pt x="6888" y="2906"/>
                    <a:pt x="6943" y="2906"/>
                    <a:pt x="6998" y="2906"/>
                  </a:cubicBezTo>
                  <a:cubicBezTo>
                    <a:pt x="6998" y="2867"/>
                    <a:pt x="7108" y="2867"/>
                    <a:pt x="7108" y="2828"/>
                  </a:cubicBezTo>
                  <a:cubicBezTo>
                    <a:pt x="7163" y="2788"/>
                    <a:pt x="7108" y="2788"/>
                    <a:pt x="7053" y="2788"/>
                  </a:cubicBezTo>
                  <a:cubicBezTo>
                    <a:pt x="7053" y="2788"/>
                    <a:pt x="6998" y="2788"/>
                    <a:pt x="6998" y="2788"/>
                  </a:cubicBezTo>
                  <a:cubicBezTo>
                    <a:pt x="6998" y="2749"/>
                    <a:pt x="7108" y="2749"/>
                    <a:pt x="7053" y="2710"/>
                  </a:cubicBezTo>
                  <a:cubicBezTo>
                    <a:pt x="7053" y="2710"/>
                    <a:pt x="6998" y="2749"/>
                    <a:pt x="6943" y="2749"/>
                  </a:cubicBezTo>
                  <a:cubicBezTo>
                    <a:pt x="6943" y="2710"/>
                    <a:pt x="6998" y="2710"/>
                    <a:pt x="7053" y="2710"/>
                  </a:cubicBezTo>
                  <a:cubicBezTo>
                    <a:pt x="7053" y="2671"/>
                    <a:pt x="7053" y="2631"/>
                    <a:pt x="7108" y="2631"/>
                  </a:cubicBezTo>
                  <a:cubicBezTo>
                    <a:pt x="7108" y="2631"/>
                    <a:pt x="7053" y="2631"/>
                    <a:pt x="7053" y="2631"/>
                  </a:cubicBezTo>
                  <a:cubicBezTo>
                    <a:pt x="7053" y="2592"/>
                    <a:pt x="7163" y="2553"/>
                    <a:pt x="7053" y="2553"/>
                  </a:cubicBezTo>
                  <a:cubicBezTo>
                    <a:pt x="7053" y="2553"/>
                    <a:pt x="6998" y="2553"/>
                    <a:pt x="6998" y="2553"/>
                  </a:cubicBezTo>
                  <a:cubicBezTo>
                    <a:pt x="6998" y="2553"/>
                    <a:pt x="6998" y="2553"/>
                    <a:pt x="6998" y="2553"/>
                  </a:cubicBezTo>
                  <a:cubicBezTo>
                    <a:pt x="6998" y="2553"/>
                    <a:pt x="6998" y="2553"/>
                    <a:pt x="6943" y="2553"/>
                  </a:cubicBezTo>
                  <a:cubicBezTo>
                    <a:pt x="6888" y="2592"/>
                    <a:pt x="6833" y="2592"/>
                    <a:pt x="6833" y="2631"/>
                  </a:cubicBezTo>
                  <a:cubicBezTo>
                    <a:pt x="6778" y="2671"/>
                    <a:pt x="6778" y="2710"/>
                    <a:pt x="6722" y="2710"/>
                  </a:cubicBezTo>
                  <a:cubicBezTo>
                    <a:pt x="6778" y="2631"/>
                    <a:pt x="6833" y="2592"/>
                    <a:pt x="6888" y="2513"/>
                  </a:cubicBezTo>
                  <a:cubicBezTo>
                    <a:pt x="6778" y="2553"/>
                    <a:pt x="6778" y="2553"/>
                    <a:pt x="6722" y="2592"/>
                  </a:cubicBezTo>
                  <a:cubicBezTo>
                    <a:pt x="6722" y="2553"/>
                    <a:pt x="6778" y="2553"/>
                    <a:pt x="6778" y="2513"/>
                  </a:cubicBezTo>
                  <a:cubicBezTo>
                    <a:pt x="6778" y="2513"/>
                    <a:pt x="6778" y="2513"/>
                    <a:pt x="6722" y="2513"/>
                  </a:cubicBezTo>
                  <a:cubicBezTo>
                    <a:pt x="6722" y="2513"/>
                    <a:pt x="6722" y="2513"/>
                    <a:pt x="6667" y="2513"/>
                  </a:cubicBezTo>
                  <a:cubicBezTo>
                    <a:pt x="6667" y="2513"/>
                    <a:pt x="6667" y="2513"/>
                    <a:pt x="6667" y="2513"/>
                  </a:cubicBezTo>
                  <a:cubicBezTo>
                    <a:pt x="6667" y="2513"/>
                    <a:pt x="6612" y="2513"/>
                    <a:pt x="6612" y="2513"/>
                  </a:cubicBezTo>
                  <a:cubicBezTo>
                    <a:pt x="6612" y="2513"/>
                    <a:pt x="6612" y="2474"/>
                    <a:pt x="6612" y="2474"/>
                  </a:cubicBezTo>
                  <a:cubicBezTo>
                    <a:pt x="6612" y="2513"/>
                    <a:pt x="6612" y="2513"/>
                    <a:pt x="6557" y="2513"/>
                  </a:cubicBezTo>
                  <a:cubicBezTo>
                    <a:pt x="6557" y="2513"/>
                    <a:pt x="6557" y="2513"/>
                    <a:pt x="6557" y="2553"/>
                  </a:cubicBezTo>
                  <a:cubicBezTo>
                    <a:pt x="6502" y="2553"/>
                    <a:pt x="6447" y="2592"/>
                    <a:pt x="6447" y="2553"/>
                  </a:cubicBezTo>
                  <a:cubicBezTo>
                    <a:pt x="6502" y="2553"/>
                    <a:pt x="6502" y="2513"/>
                    <a:pt x="6557" y="2513"/>
                  </a:cubicBezTo>
                  <a:cubicBezTo>
                    <a:pt x="6557" y="2474"/>
                    <a:pt x="6557" y="2513"/>
                    <a:pt x="6612" y="2474"/>
                  </a:cubicBezTo>
                  <a:cubicBezTo>
                    <a:pt x="6612" y="2474"/>
                    <a:pt x="6557" y="2474"/>
                    <a:pt x="6557" y="2474"/>
                  </a:cubicBezTo>
                  <a:cubicBezTo>
                    <a:pt x="6557" y="2435"/>
                    <a:pt x="6557" y="2435"/>
                    <a:pt x="6557" y="2435"/>
                  </a:cubicBezTo>
                  <a:cubicBezTo>
                    <a:pt x="6557" y="2396"/>
                    <a:pt x="6502" y="2435"/>
                    <a:pt x="6502" y="2435"/>
                  </a:cubicBezTo>
                  <a:cubicBezTo>
                    <a:pt x="6392" y="2435"/>
                    <a:pt x="6392" y="2356"/>
                    <a:pt x="6337" y="2435"/>
                  </a:cubicBezTo>
                  <a:cubicBezTo>
                    <a:pt x="6337" y="2396"/>
                    <a:pt x="6392" y="2396"/>
                    <a:pt x="6392" y="2396"/>
                  </a:cubicBezTo>
                  <a:cubicBezTo>
                    <a:pt x="6337" y="2356"/>
                    <a:pt x="6337" y="2356"/>
                    <a:pt x="6337" y="2356"/>
                  </a:cubicBezTo>
                  <a:cubicBezTo>
                    <a:pt x="6392" y="2356"/>
                    <a:pt x="6392" y="2317"/>
                    <a:pt x="6392" y="2278"/>
                  </a:cubicBezTo>
                  <a:cubicBezTo>
                    <a:pt x="6392" y="2239"/>
                    <a:pt x="6392" y="2199"/>
                    <a:pt x="6392" y="2278"/>
                  </a:cubicBezTo>
                  <a:cubicBezTo>
                    <a:pt x="6447" y="2278"/>
                    <a:pt x="6392" y="2317"/>
                    <a:pt x="6447" y="2356"/>
                  </a:cubicBezTo>
                  <a:cubicBezTo>
                    <a:pt x="6447" y="2356"/>
                    <a:pt x="6502" y="2356"/>
                    <a:pt x="6557" y="2356"/>
                  </a:cubicBezTo>
                  <a:cubicBezTo>
                    <a:pt x="6612" y="2356"/>
                    <a:pt x="6667" y="2356"/>
                    <a:pt x="6667" y="2396"/>
                  </a:cubicBezTo>
                  <a:cubicBezTo>
                    <a:pt x="6722" y="2396"/>
                    <a:pt x="6778" y="2435"/>
                    <a:pt x="6833" y="2396"/>
                  </a:cubicBezTo>
                  <a:cubicBezTo>
                    <a:pt x="6888" y="2396"/>
                    <a:pt x="6943" y="2278"/>
                    <a:pt x="6888" y="2239"/>
                  </a:cubicBezTo>
                  <a:cubicBezTo>
                    <a:pt x="6888" y="2239"/>
                    <a:pt x="6888" y="2239"/>
                    <a:pt x="6888" y="2239"/>
                  </a:cubicBezTo>
                  <a:cubicBezTo>
                    <a:pt x="6833" y="2239"/>
                    <a:pt x="6833" y="2239"/>
                    <a:pt x="6833" y="2199"/>
                  </a:cubicBezTo>
                  <a:cubicBezTo>
                    <a:pt x="6778" y="2199"/>
                    <a:pt x="6722" y="2199"/>
                    <a:pt x="6722" y="2199"/>
                  </a:cubicBezTo>
                  <a:cubicBezTo>
                    <a:pt x="6667" y="2199"/>
                    <a:pt x="6612" y="2199"/>
                    <a:pt x="6612" y="2160"/>
                  </a:cubicBezTo>
                  <a:cubicBezTo>
                    <a:pt x="6612" y="2160"/>
                    <a:pt x="6612" y="2160"/>
                    <a:pt x="6612" y="2160"/>
                  </a:cubicBezTo>
                  <a:cubicBezTo>
                    <a:pt x="6557" y="2121"/>
                    <a:pt x="6557" y="2121"/>
                    <a:pt x="6502" y="2121"/>
                  </a:cubicBezTo>
                  <a:cubicBezTo>
                    <a:pt x="6502" y="2121"/>
                    <a:pt x="6502" y="2121"/>
                    <a:pt x="6447" y="2121"/>
                  </a:cubicBezTo>
                  <a:cubicBezTo>
                    <a:pt x="6447" y="2081"/>
                    <a:pt x="6447" y="2081"/>
                    <a:pt x="6447" y="2081"/>
                  </a:cubicBezTo>
                  <a:cubicBezTo>
                    <a:pt x="6392" y="2042"/>
                    <a:pt x="6337" y="2003"/>
                    <a:pt x="6337" y="2003"/>
                  </a:cubicBezTo>
                  <a:cubicBezTo>
                    <a:pt x="6282" y="2042"/>
                    <a:pt x="6337" y="2081"/>
                    <a:pt x="6337" y="2081"/>
                  </a:cubicBezTo>
                  <a:cubicBezTo>
                    <a:pt x="6337" y="2081"/>
                    <a:pt x="6337" y="2121"/>
                    <a:pt x="6337" y="2121"/>
                  </a:cubicBezTo>
                  <a:cubicBezTo>
                    <a:pt x="6337" y="2121"/>
                    <a:pt x="6392" y="2160"/>
                    <a:pt x="6392" y="2160"/>
                  </a:cubicBezTo>
                  <a:cubicBezTo>
                    <a:pt x="6392" y="2239"/>
                    <a:pt x="6337" y="2199"/>
                    <a:pt x="6337" y="2199"/>
                  </a:cubicBezTo>
                  <a:cubicBezTo>
                    <a:pt x="6282" y="2160"/>
                    <a:pt x="6282" y="2121"/>
                    <a:pt x="6227" y="2121"/>
                  </a:cubicBezTo>
                  <a:cubicBezTo>
                    <a:pt x="6171" y="2121"/>
                    <a:pt x="6171" y="2199"/>
                    <a:pt x="6171" y="2199"/>
                  </a:cubicBezTo>
                  <a:cubicBezTo>
                    <a:pt x="6171" y="2239"/>
                    <a:pt x="6171" y="2239"/>
                    <a:pt x="6171" y="2239"/>
                  </a:cubicBezTo>
                  <a:cubicBezTo>
                    <a:pt x="6171" y="2278"/>
                    <a:pt x="6227" y="2278"/>
                    <a:pt x="6227" y="2317"/>
                  </a:cubicBezTo>
                  <a:cubicBezTo>
                    <a:pt x="6227" y="2317"/>
                    <a:pt x="6171" y="2278"/>
                    <a:pt x="6116" y="2278"/>
                  </a:cubicBezTo>
                  <a:cubicBezTo>
                    <a:pt x="6116" y="2278"/>
                    <a:pt x="6116" y="2278"/>
                    <a:pt x="6116" y="2278"/>
                  </a:cubicBezTo>
                  <a:cubicBezTo>
                    <a:pt x="6116" y="2278"/>
                    <a:pt x="6061" y="2317"/>
                    <a:pt x="6061" y="2317"/>
                  </a:cubicBezTo>
                  <a:cubicBezTo>
                    <a:pt x="6061" y="2317"/>
                    <a:pt x="6006" y="2356"/>
                    <a:pt x="5951" y="2396"/>
                  </a:cubicBezTo>
                  <a:cubicBezTo>
                    <a:pt x="6006" y="2356"/>
                    <a:pt x="6061" y="2278"/>
                    <a:pt x="5951" y="2239"/>
                  </a:cubicBezTo>
                  <a:cubicBezTo>
                    <a:pt x="5951" y="2239"/>
                    <a:pt x="5951" y="2239"/>
                    <a:pt x="5951" y="2239"/>
                  </a:cubicBezTo>
                  <a:cubicBezTo>
                    <a:pt x="5896" y="2239"/>
                    <a:pt x="5896" y="2199"/>
                    <a:pt x="5896" y="2199"/>
                  </a:cubicBezTo>
                  <a:cubicBezTo>
                    <a:pt x="5896" y="2199"/>
                    <a:pt x="5841" y="2199"/>
                    <a:pt x="5841" y="2199"/>
                  </a:cubicBezTo>
                  <a:cubicBezTo>
                    <a:pt x="5786" y="2199"/>
                    <a:pt x="5786" y="2199"/>
                    <a:pt x="5731" y="2199"/>
                  </a:cubicBezTo>
                  <a:cubicBezTo>
                    <a:pt x="5731" y="2239"/>
                    <a:pt x="5731" y="2278"/>
                    <a:pt x="5731" y="2317"/>
                  </a:cubicBezTo>
                  <a:cubicBezTo>
                    <a:pt x="5786" y="2356"/>
                    <a:pt x="5786" y="2435"/>
                    <a:pt x="5786" y="2435"/>
                  </a:cubicBezTo>
                  <a:cubicBezTo>
                    <a:pt x="5731" y="2474"/>
                    <a:pt x="5620" y="2474"/>
                    <a:pt x="5620" y="2474"/>
                  </a:cubicBezTo>
                  <a:cubicBezTo>
                    <a:pt x="5510" y="2435"/>
                    <a:pt x="5510" y="2396"/>
                    <a:pt x="5455" y="2356"/>
                  </a:cubicBezTo>
                  <a:cubicBezTo>
                    <a:pt x="5455" y="2356"/>
                    <a:pt x="5400" y="2356"/>
                    <a:pt x="5400" y="2356"/>
                  </a:cubicBezTo>
                  <a:cubicBezTo>
                    <a:pt x="5345" y="2356"/>
                    <a:pt x="5400" y="2356"/>
                    <a:pt x="5400" y="2396"/>
                  </a:cubicBezTo>
                  <a:cubicBezTo>
                    <a:pt x="5400" y="2396"/>
                    <a:pt x="5400" y="2396"/>
                    <a:pt x="5400" y="2396"/>
                  </a:cubicBezTo>
                  <a:cubicBezTo>
                    <a:pt x="5455" y="2396"/>
                    <a:pt x="5455" y="2435"/>
                    <a:pt x="5455" y="2435"/>
                  </a:cubicBezTo>
                  <a:cubicBezTo>
                    <a:pt x="5400" y="2474"/>
                    <a:pt x="5400" y="2474"/>
                    <a:pt x="5400" y="2474"/>
                  </a:cubicBezTo>
                  <a:cubicBezTo>
                    <a:pt x="5400" y="2513"/>
                    <a:pt x="5400" y="2553"/>
                    <a:pt x="5345" y="2592"/>
                  </a:cubicBezTo>
                  <a:cubicBezTo>
                    <a:pt x="5290" y="2631"/>
                    <a:pt x="5290" y="2631"/>
                    <a:pt x="5290" y="2631"/>
                  </a:cubicBezTo>
                  <a:cubicBezTo>
                    <a:pt x="5235" y="2671"/>
                    <a:pt x="5235" y="2631"/>
                    <a:pt x="5180" y="2631"/>
                  </a:cubicBezTo>
                  <a:cubicBezTo>
                    <a:pt x="5180" y="2671"/>
                    <a:pt x="5124" y="2671"/>
                    <a:pt x="5124" y="2710"/>
                  </a:cubicBezTo>
                  <a:cubicBezTo>
                    <a:pt x="5069" y="2710"/>
                    <a:pt x="5069" y="2671"/>
                    <a:pt x="5014" y="2710"/>
                  </a:cubicBezTo>
                  <a:cubicBezTo>
                    <a:pt x="4959" y="2710"/>
                    <a:pt x="4959" y="2749"/>
                    <a:pt x="4959" y="2788"/>
                  </a:cubicBezTo>
                  <a:cubicBezTo>
                    <a:pt x="4904" y="2867"/>
                    <a:pt x="4904" y="2906"/>
                    <a:pt x="4849" y="2945"/>
                  </a:cubicBezTo>
                  <a:cubicBezTo>
                    <a:pt x="4849" y="2985"/>
                    <a:pt x="4794" y="2985"/>
                    <a:pt x="4794" y="2985"/>
                  </a:cubicBezTo>
                  <a:cubicBezTo>
                    <a:pt x="4684" y="3024"/>
                    <a:pt x="4629" y="3063"/>
                    <a:pt x="4573" y="3103"/>
                  </a:cubicBezTo>
                  <a:cubicBezTo>
                    <a:pt x="4518" y="3103"/>
                    <a:pt x="4463" y="3142"/>
                    <a:pt x="4518" y="3142"/>
                  </a:cubicBezTo>
                  <a:cubicBezTo>
                    <a:pt x="4573" y="3181"/>
                    <a:pt x="4684" y="3103"/>
                    <a:pt x="4684" y="3181"/>
                  </a:cubicBezTo>
                  <a:cubicBezTo>
                    <a:pt x="4739" y="3220"/>
                    <a:pt x="4629" y="3260"/>
                    <a:pt x="4629" y="3299"/>
                  </a:cubicBezTo>
                  <a:cubicBezTo>
                    <a:pt x="4573" y="3377"/>
                    <a:pt x="4518" y="3456"/>
                    <a:pt x="4518" y="3535"/>
                  </a:cubicBezTo>
                  <a:cubicBezTo>
                    <a:pt x="4573" y="3613"/>
                    <a:pt x="4573" y="3652"/>
                    <a:pt x="4629" y="3731"/>
                  </a:cubicBezTo>
                  <a:cubicBezTo>
                    <a:pt x="4629" y="3731"/>
                    <a:pt x="4629" y="3809"/>
                    <a:pt x="4629" y="3809"/>
                  </a:cubicBezTo>
                  <a:cubicBezTo>
                    <a:pt x="4684" y="3849"/>
                    <a:pt x="4794" y="3888"/>
                    <a:pt x="4849" y="3888"/>
                  </a:cubicBezTo>
                  <a:cubicBezTo>
                    <a:pt x="4904" y="3927"/>
                    <a:pt x="4959" y="3927"/>
                    <a:pt x="5014" y="3967"/>
                  </a:cubicBezTo>
                  <a:cubicBezTo>
                    <a:pt x="5014" y="3967"/>
                    <a:pt x="5014" y="4006"/>
                    <a:pt x="5069" y="4045"/>
                  </a:cubicBezTo>
                  <a:cubicBezTo>
                    <a:pt x="5124" y="4084"/>
                    <a:pt x="5180" y="4124"/>
                    <a:pt x="5180" y="4202"/>
                  </a:cubicBezTo>
                  <a:cubicBezTo>
                    <a:pt x="5235" y="4202"/>
                    <a:pt x="5290" y="4281"/>
                    <a:pt x="5345" y="4320"/>
                  </a:cubicBezTo>
                  <a:cubicBezTo>
                    <a:pt x="5345" y="4320"/>
                    <a:pt x="5290" y="4399"/>
                    <a:pt x="5290" y="4438"/>
                  </a:cubicBezTo>
                  <a:cubicBezTo>
                    <a:pt x="5235" y="4516"/>
                    <a:pt x="5180" y="4595"/>
                    <a:pt x="5124" y="4634"/>
                  </a:cubicBezTo>
                  <a:cubicBezTo>
                    <a:pt x="5014" y="4752"/>
                    <a:pt x="4959" y="4831"/>
                    <a:pt x="4849" y="4948"/>
                  </a:cubicBezTo>
                  <a:cubicBezTo>
                    <a:pt x="4849" y="4988"/>
                    <a:pt x="4849" y="5027"/>
                    <a:pt x="4849" y="5066"/>
                  </a:cubicBezTo>
                  <a:cubicBezTo>
                    <a:pt x="4959" y="5263"/>
                    <a:pt x="5069" y="5498"/>
                    <a:pt x="5180" y="5695"/>
                  </a:cubicBezTo>
                  <a:cubicBezTo>
                    <a:pt x="5235" y="5812"/>
                    <a:pt x="5290" y="5930"/>
                    <a:pt x="5345" y="6048"/>
                  </a:cubicBezTo>
                  <a:cubicBezTo>
                    <a:pt x="5345" y="6087"/>
                    <a:pt x="5345" y="6087"/>
                    <a:pt x="5345" y="6127"/>
                  </a:cubicBezTo>
                  <a:cubicBezTo>
                    <a:pt x="5345" y="6166"/>
                    <a:pt x="5400" y="6166"/>
                    <a:pt x="5345" y="6166"/>
                  </a:cubicBezTo>
                  <a:cubicBezTo>
                    <a:pt x="5345" y="6166"/>
                    <a:pt x="5345" y="6127"/>
                    <a:pt x="5290" y="6127"/>
                  </a:cubicBezTo>
                  <a:cubicBezTo>
                    <a:pt x="5290" y="6127"/>
                    <a:pt x="5290" y="6166"/>
                    <a:pt x="5290" y="6166"/>
                  </a:cubicBezTo>
                  <a:cubicBezTo>
                    <a:pt x="5235" y="6166"/>
                    <a:pt x="5180" y="6166"/>
                    <a:pt x="5180" y="6205"/>
                  </a:cubicBezTo>
                  <a:cubicBezTo>
                    <a:pt x="5235" y="6244"/>
                    <a:pt x="5235" y="6244"/>
                    <a:pt x="5180" y="6284"/>
                  </a:cubicBezTo>
                  <a:cubicBezTo>
                    <a:pt x="5180" y="6323"/>
                    <a:pt x="5180" y="6362"/>
                    <a:pt x="5180" y="6401"/>
                  </a:cubicBezTo>
                  <a:cubicBezTo>
                    <a:pt x="5180" y="6441"/>
                    <a:pt x="5180" y="6441"/>
                    <a:pt x="5124" y="6519"/>
                  </a:cubicBezTo>
                  <a:cubicBezTo>
                    <a:pt x="5069" y="6559"/>
                    <a:pt x="5124" y="6519"/>
                    <a:pt x="5180" y="6559"/>
                  </a:cubicBezTo>
                  <a:cubicBezTo>
                    <a:pt x="5290" y="6559"/>
                    <a:pt x="5235" y="6598"/>
                    <a:pt x="5235" y="6598"/>
                  </a:cubicBezTo>
                  <a:cubicBezTo>
                    <a:pt x="5235" y="6637"/>
                    <a:pt x="5235" y="6637"/>
                    <a:pt x="5180" y="6637"/>
                  </a:cubicBezTo>
                  <a:cubicBezTo>
                    <a:pt x="5124" y="6676"/>
                    <a:pt x="5124" y="6676"/>
                    <a:pt x="5124" y="6716"/>
                  </a:cubicBezTo>
                  <a:cubicBezTo>
                    <a:pt x="5124" y="6755"/>
                    <a:pt x="5124" y="6794"/>
                    <a:pt x="5124" y="6833"/>
                  </a:cubicBezTo>
                  <a:cubicBezTo>
                    <a:pt x="5180" y="6873"/>
                    <a:pt x="5180" y="6912"/>
                    <a:pt x="5235" y="6912"/>
                  </a:cubicBezTo>
                  <a:cubicBezTo>
                    <a:pt x="5290" y="6912"/>
                    <a:pt x="5290" y="6912"/>
                    <a:pt x="5345" y="6912"/>
                  </a:cubicBezTo>
                  <a:cubicBezTo>
                    <a:pt x="5400" y="6912"/>
                    <a:pt x="5345" y="6912"/>
                    <a:pt x="5400" y="6951"/>
                  </a:cubicBezTo>
                  <a:cubicBezTo>
                    <a:pt x="5400" y="6951"/>
                    <a:pt x="5400" y="6991"/>
                    <a:pt x="5400" y="6991"/>
                  </a:cubicBezTo>
                  <a:cubicBezTo>
                    <a:pt x="5400" y="6991"/>
                    <a:pt x="5400" y="7030"/>
                    <a:pt x="5400" y="7030"/>
                  </a:cubicBezTo>
                  <a:cubicBezTo>
                    <a:pt x="5400" y="7069"/>
                    <a:pt x="5290" y="7069"/>
                    <a:pt x="5290" y="7108"/>
                  </a:cubicBezTo>
                  <a:cubicBezTo>
                    <a:pt x="5290" y="7108"/>
                    <a:pt x="5290" y="7148"/>
                    <a:pt x="5290" y="7148"/>
                  </a:cubicBezTo>
                  <a:cubicBezTo>
                    <a:pt x="5345" y="7148"/>
                    <a:pt x="5345" y="7187"/>
                    <a:pt x="5345" y="7187"/>
                  </a:cubicBezTo>
                  <a:cubicBezTo>
                    <a:pt x="5345" y="7187"/>
                    <a:pt x="5345" y="7226"/>
                    <a:pt x="5345" y="7226"/>
                  </a:cubicBezTo>
                  <a:cubicBezTo>
                    <a:pt x="5345" y="7265"/>
                    <a:pt x="5455" y="7305"/>
                    <a:pt x="5455" y="7305"/>
                  </a:cubicBezTo>
                  <a:cubicBezTo>
                    <a:pt x="5510" y="7305"/>
                    <a:pt x="5510" y="7305"/>
                    <a:pt x="5510" y="7344"/>
                  </a:cubicBezTo>
                  <a:cubicBezTo>
                    <a:pt x="5510" y="7344"/>
                    <a:pt x="5510" y="7344"/>
                    <a:pt x="5565" y="7344"/>
                  </a:cubicBezTo>
                  <a:cubicBezTo>
                    <a:pt x="5565" y="7383"/>
                    <a:pt x="5565" y="7383"/>
                    <a:pt x="5565" y="7383"/>
                  </a:cubicBezTo>
                  <a:cubicBezTo>
                    <a:pt x="5620" y="7383"/>
                    <a:pt x="5565" y="7383"/>
                    <a:pt x="5565" y="7423"/>
                  </a:cubicBezTo>
                  <a:cubicBezTo>
                    <a:pt x="5565" y="7462"/>
                    <a:pt x="5620" y="7462"/>
                    <a:pt x="5620" y="7501"/>
                  </a:cubicBezTo>
                  <a:cubicBezTo>
                    <a:pt x="5620" y="7540"/>
                    <a:pt x="5565" y="7540"/>
                    <a:pt x="5565" y="7580"/>
                  </a:cubicBezTo>
                  <a:cubicBezTo>
                    <a:pt x="5510" y="7619"/>
                    <a:pt x="5455" y="7697"/>
                    <a:pt x="5455" y="7737"/>
                  </a:cubicBezTo>
                  <a:cubicBezTo>
                    <a:pt x="5400" y="7776"/>
                    <a:pt x="5345" y="7776"/>
                    <a:pt x="5290" y="7776"/>
                  </a:cubicBezTo>
                  <a:cubicBezTo>
                    <a:pt x="5400" y="7855"/>
                    <a:pt x="5510" y="7933"/>
                    <a:pt x="5620" y="8012"/>
                  </a:cubicBezTo>
                  <a:cubicBezTo>
                    <a:pt x="5731" y="8090"/>
                    <a:pt x="5786" y="8129"/>
                    <a:pt x="5841" y="8169"/>
                  </a:cubicBezTo>
                  <a:cubicBezTo>
                    <a:pt x="5896" y="8208"/>
                    <a:pt x="5951" y="8208"/>
                    <a:pt x="5951" y="8247"/>
                  </a:cubicBezTo>
                  <a:cubicBezTo>
                    <a:pt x="5951" y="8287"/>
                    <a:pt x="5951" y="8287"/>
                    <a:pt x="5951" y="8326"/>
                  </a:cubicBezTo>
                  <a:cubicBezTo>
                    <a:pt x="6006" y="8326"/>
                    <a:pt x="6061" y="8365"/>
                    <a:pt x="6061" y="8404"/>
                  </a:cubicBezTo>
                  <a:cubicBezTo>
                    <a:pt x="6116" y="8444"/>
                    <a:pt x="6116" y="8444"/>
                    <a:pt x="6116" y="8483"/>
                  </a:cubicBezTo>
                  <a:cubicBezTo>
                    <a:pt x="6061" y="8561"/>
                    <a:pt x="6006" y="8640"/>
                    <a:pt x="6006" y="8679"/>
                  </a:cubicBezTo>
                  <a:cubicBezTo>
                    <a:pt x="5951" y="8719"/>
                    <a:pt x="5951" y="8758"/>
                    <a:pt x="5951" y="8797"/>
                  </a:cubicBezTo>
                  <a:cubicBezTo>
                    <a:pt x="5786" y="8954"/>
                    <a:pt x="5620" y="9072"/>
                    <a:pt x="5455" y="9229"/>
                  </a:cubicBezTo>
                  <a:cubicBezTo>
                    <a:pt x="5180" y="9465"/>
                    <a:pt x="4959" y="9661"/>
                    <a:pt x="4684" y="9897"/>
                  </a:cubicBezTo>
                  <a:cubicBezTo>
                    <a:pt x="4684" y="9897"/>
                    <a:pt x="4629" y="9936"/>
                    <a:pt x="4629" y="9936"/>
                  </a:cubicBezTo>
                  <a:cubicBezTo>
                    <a:pt x="4573" y="9975"/>
                    <a:pt x="4518" y="9975"/>
                    <a:pt x="4518" y="10015"/>
                  </a:cubicBezTo>
                  <a:cubicBezTo>
                    <a:pt x="4408" y="10093"/>
                    <a:pt x="4353" y="10132"/>
                    <a:pt x="4243" y="10211"/>
                  </a:cubicBezTo>
                  <a:cubicBezTo>
                    <a:pt x="4243" y="10211"/>
                    <a:pt x="4188" y="10250"/>
                    <a:pt x="4188" y="10250"/>
                  </a:cubicBezTo>
                  <a:cubicBezTo>
                    <a:pt x="4188" y="10289"/>
                    <a:pt x="4243" y="10289"/>
                    <a:pt x="4243" y="10250"/>
                  </a:cubicBezTo>
                  <a:cubicBezTo>
                    <a:pt x="4243" y="10289"/>
                    <a:pt x="4353" y="10289"/>
                    <a:pt x="4353" y="10289"/>
                  </a:cubicBezTo>
                  <a:cubicBezTo>
                    <a:pt x="4353" y="10289"/>
                    <a:pt x="4353" y="10250"/>
                    <a:pt x="4353" y="10250"/>
                  </a:cubicBezTo>
                  <a:cubicBezTo>
                    <a:pt x="4408" y="10250"/>
                    <a:pt x="4408" y="10289"/>
                    <a:pt x="4408" y="10250"/>
                  </a:cubicBezTo>
                  <a:cubicBezTo>
                    <a:pt x="4408" y="10250"/>
                    <a:pt x="4463" y="10211"/>
                    <a:pt x="4463" y="10250"/>
                  </a:cubicBezTo>
                  <a:cubicBezTo>
                    <a:pt x="4463" y="10211"/>
                    <a:pt x="4463" y="10211"/>
                    <a:pt x="4463" y="10211"/>
                  </a:cubicBezTo>
                  <a:cubicBezTo>
                    <a:pt x="4463" y="10211"/>
                    <a:pt x="4463" y="10211"/>
                    <a:pt x="4518" y="10211"/>
                  </a:cubicBezTo>
                  <a:cubicBezTo>
                    <a:pt x="4518" y="10172"/>
                    <a:pt x="4463" y="10211"/>
                    <a:pt x="4518" y="10172"/>
                  </a:cubicBezTo>
                  <a:cubicBezTo>
                    <a:pt x="4573" y="10172"/>
                    <a:pt x="4629" y="10172"/>
                    <a:pt x="4629" y="10132"/>
                  </a:cubicBezTo>
                  <a:cubicBezTo>
                    <a:pt x="4684" y="10132"/>
                    <a:pt x="4684" y="10211"/>
                    <a:pt x="4629" y="10172"/>
                  </a:cubicBezTo>
                  <a:cubicBezTo>
                    <a:pt x="4629" y="10172"/>
                    <a:pt x="4629" y="10211"/>
                    <a:pt x="4629" y="10211"/>
                  </a:cubicBezTo>
                  <a:cubicBezTo>
                    <a:pt x="4573" y="10250"/>
                    <a:pt x="4684" y="10329"/>
                    <a:pt x="4629" y="10329"/>
                  </a:cubicBezTo>
                  <a:cubicBezTo>
                    <a:pt x="4629" y="10329"/>
                    <a:pt x="4573" y="10250"/>
                    <a:pt x="4518" y="10250"/>
                  </a:cubicBezTo>
                  <a:cubicBezTo>
                    <a:pt x="4518" y="10250"/>
                    <a:pt x="4573" y="10368"/>
                    <a:pt x="4629" y="10368"/>
                  </a:cubicBezTo>
                  <a:cubicBezTo>
                    <a:pt x="4629" y="10407"/>
                    <a:pt x="4739" y="10447"/>
                    <a:pt x="4684" y="10407"/>
                  </a:cubicBezTo>
                  <a:cubicBezTo>
                    <a:pt x="4739" y="10407"/>
                    <a:pt x="4739" y="10447"/>
                    <a:pt x="4739" y="10447"/>
                  </a:cubicBezTo>
                  <a:cubicBezTo>
                    <a:pt x="4739" y="10447"/>
                    <a:pt x="4794" y="10486"/>
                    <a:pt x="4794" y="10486"/>
                  </a:cubicBezTo>
                  <a:cubicBezTo>
                    <a:pt x="4849" y="10525"/>
                    <a:pt x="4849" y="10525"/>
                    <a:pt x="4904" y="10525"/>
                  </a:cubicBezTo>
                  <a:cubicBezTo>
                    <a:pt x="4959" y="10525"/>
                    <a:pt x="5014" y="10564"/>
                    <a:pt x="5014" y="10525"/>
                  </a:cubicBezTo>
                  <a:cubicBezTo>
                    <a:pt x="5069" y="10525"/>
                    <a:pt x="5069" y="10525"/>
                    <a:pt x="5069" y="10525"/>
                  </a:cubicBezTo>
                  <a:cubicBezTo>
                    <a:pt x="5124" y="10525"/>
                    <a:pt x="5235" y="10525"/>
                    <a:pt x="5235" y="10564"/>
                  </a:cubicBezTo>
                  <a:cubicBezTo>
                    <a:pt x="5290" y="10604"/>
                    <a:pt x="5235" y="10643"/>
                    <a:pt x="5290" y="10643"/>
                  </a:cubicBezTo>
                  <a:cubicBezTo>
                    <a:pt x="5345" y="10682"/>
                    <a:pt x="5400" y="10643"/>
                    <a:pt x="5400" y="10682"/>
                  </a:cubicBezTo>
                  <a:cubicBezTo>
                    <a:pt x="5455" y="10682"/>
                    <a:pt x="5455" y="10682"/>
                    <a:pt x="5400" y="10721"/>
                  </a:cubicBezTo>
                  <a:cubicBezTo>
                    <a:pt x="5400" y="10721"/>
                    <a:pt x="5455" y="10761"/>
                    <a:pt x="5400" y="10761"/>
                  </a:cubicBezTo>
                  <a:cubicBezTo>
                    <a:pt x="5345" y="10761"/>
                    <a:pt x="5235" y="10721"/>
                    <a:pt x="5180" y="10721"/>
                  </a:cubicBezTo>
                  <a:cubicBezTo>
                    <a:pt x="5069" y="10721"/>
                    <a:pt x="5014" y="10682"/>
                    <a:pt x="4904" y="10682"/>
                  </a:cubicBezTo>
                  <a:cubicBezTo>
                    <a:pt x="4849" y="10682"/>
                    <a:pt x="4849" y="10721"/>
                    <a:pt x="4794" y="10721"/>
                  </a:cubicBezTo>
                  <a:cubicBezTo>
                    <a:pt x="4904" y="10761"/>
                    <a:pt x="4684" y="10839"/>
                    <a:pt x="4684" y="10800"/>
                  </a:cubicBezTo>
                  <a:cubicBezTo>
                    <a:pt x="4629" y="10800"/>
                    <a:pt x="4629" y="10800"/>
                    <a:pt x="4573" y="10800"/>
                  </a:cubicBezTo>
                  <a:cubicBezTo>
                    <a:pt x="4573" y="10761"/>
                    <a:pt x="4573" y="10761"/>
                    <a:pt x="4573" y="10761"/>
                  </a:cubicBezTo>
                  <a:cubicBezTo>
                    <a:pt x="4463" y="10800"/>
                    <a:pt x="4518" y="10879"/>
                    <a:pt x="4518" y="10918"/>
                  </a:cubicBezTo>
                  <a:cubicBezTo>
                    <a:pt x="4463" y="10918"/>
                    <a:pt x="4408" y="10879"/>
                    <a:pt x="4408" y="10879"/>
                  </a:cubicBezTo>
                  <a:cubicBezTo>
                    <a:pt x="4408" y="10879"/>
                    <a:pt x="4408" y="10839"/>
                    <a:pt x="4353" y="10839"/>
                  </a:cubicBezTo>
                  <a:cubicBezTo>
                    <a:pt x="4298" y="10800"/>
                    <a:pt x="4298" y="10879"/>
                    <a:pt x="4298" y="10918"/>
                  </a:cubicBezTo>
                  <a:cubicBezTo>
                    <a:pt x="4298" y="10918"/>
                    <a:pt x="4353" y="10957"/>
                    <a:pt x="4353" y="10957"/>
                  </a:cubicBezTo>
                  <a:cubicBezTo>
                    <a:pt x="4353" y="10996"/>
                    <a:pt x="4298" y="11036"/>
                    <a:pt x="4298" y="11036"/>
                  </a:cubicBezTo>
                  <a:cubicBezTo>
                    <a:pt x="4298" y="11075"/>
                    <a:pt x="4408" y="11075"/>
                    <a:pt x="4408" y="11114"/>
                  </a:cubicBezTo>
                  <a:cubicBezTo>
                    <a:pt x="4353" y="11114"/>
                    <a:pt x="4298" y="11153"/>
                    <a:pt x="4298" y="11153"/>
                  </a:cubicBezTo>
                  <a:cubicBezTo>
                    <a:pt x="4298" y="11153"/>
                    <a:pt x="4353" y="11153"/>
                    <a:pt x="4353" y="11153"/>
                  </a:cubicBezTo>
                  <a:cubicBezTo>
                    <a:pt x="4353" y="11193"/>
                    <a:pt x="4298" y="11153"/>
                    <a:pt x="4298" y="11153"/>
                  </a:cubicBezTo>
                  <a:cubicBezTo>
                    <a:pt x="4243" y="11153"/>
                    <a:pt x="4243" y="11193"/>
                    <a:pt x="4243" y="11193"/>
                  </a:cubicBezTo>
                  <a:cubicBezTo>
                    <a:pt x="4188" y="11232"/>
                    <a:pt x="4188" y="11311"/>
                    <a:pt x="4188" y="11350"/>
                  </a:cubicBezTo>
                  <a:cubicBezTo>
                    <a:pt x="4133" y="11389"/>
                    <a:pt x="4133" y="11389"/>
                    <a:pt x="4078" y="11428"/>
                  </a:cubicBezTo>
                  <a:cubicBezTo>
                    <a:pt x="4022" y="11468"/>
                    <a:pt x="4022" y="11507"/>
                    <a:pt x="4022" y="11546"/>
                  </a:cubicBezTo>
                  <a:cubicBezTo>
                    <a:pt x="3967" y="11625"/>
                    <a:pt x="4078" y="11703"/>
                    <a:pt x="4078" y="11821"/>
                  </a:cubicBezTo>
                  <a:cubicBezTo>
                    <a:pt x="4078" y="11860"/>
                    <a:pt x="4022" y="11860"/>
                    <a:pt x="4078" y="11939"/>
                  </a:cubicBezTo>
                  <a:cubicBezTo>
                    <a:pt x="4078" y="11939"/>
                    <a:pt x="4078" y="11978"/>
                    <a:pt x="4133" y="12017"/>
                  </a:cubicBezTo>
                  <a:cubicBezTo>
                    <a:pt x="4133" y="12017"/>
                    <a:pt x="4133" y="12057"/>
                    <a:pt x="4133" y="12057"/>
                  </a:cubicBezTo>
                  <a:cubicBezTo>
                    <a:pt x="4133" y="12057"/>
                    <a:pt x="4133" y="12057"/>
                    <a:pt x="4133" y="12096"/>
                  </a:cubicBezTo>
                  <a:cubicBezTo>
                    <a:pt x="4133" y="12096"/>
                    <a:pt x="4133" y="12135"/>
                    <a:pt x="4133" y="12135"/>
                  </a:cubicBezTo>
                  <a:cubicBezTo>
                    <a:pt x="4133" y="12135"/>
                    <a:pt x="4188" y="12135"/>
                    <a:pt x="4188" y="12135"/>
                  </a:cubicBezTo>
                  <a:cubicBezTo>
                    <a:pt x="4243" y="12175"/>
                    <a:pt x="4078" y="12214"/>
                    <a:pt x="4078" y="12214"/>
                  </a:cubicBezTo>
                  <a:cubicBezTo>
                    <a:pt x="4078" y="12214"/>
                    <a:pt x="4078" y="12214"/>
                    <a:pt x="4078" y="12214"/>
                  </a:cubicBezTo>
                  <a:cubicBezTo>
                    <a:pt x="4022" y="12214"/>
                    <a:pt x="4078" y="12253"/>
                    <a:pt x="4022" y="12253"/>
                  </a:cubicBezTo>
                  <a:cubicBezTo>
                    <a:pt x="4022" y="12292"/>
                    <a:pt x="4022" y="12292"/>
                    <a:pt x="4022" y="12292"/>
                  </a:cubicBezTo>
                  <a:cubicBezTo>
                    <a:pt x="3967" y="12292"/>
                    <a:pt x="3967" y="12292"/>
                    <a:pt x="3967" y="12332"/>
                  </a:cubicBezTo>
                  <a:cubicBezTo>
                    <a:pt x="3967" y="12332"/>
                    <a:pt x="3967" y="12332"/>
                    <a:pt x="3967" y="12332"/>
                  </a:cubicBezTo>
                  <a:cubicBezTo>
                    <a:pt x="3967" y="12371"/>
                    <a:pt x="3967" y="12332"/>
                    <a:pt x="3967" y="12371"/>
                  </a:cubicBezTo>
                  <a:cubicBezTo>
                    <a:pt x="3967" y="12410"/>
                    <a:pt x="4022" y="12410"/>
                    <a:pt x="4078" y="12410"/>
                  </a:cubicBezTo>
                  <a:cubicBezTo>
                    <a:pt x="4078" y="12410"/>
                    <a:pt x="4022" y="12449"/>
                    <a:pt x="4078" y="12449"/>
                  </a:cubicBezTo>
                  <a:cubicBezTo>
                    <a:pt x="4078" y="12489"/>
                    <a:pt x="4133" y="12489"/>
                    <a:pt x="4133" y="12528"/>
                  </a:cubicBezTo>
                  <a:cubicBezTo>
                    <a:pt x="4188" y="12528"/>
                    <a:pt x="4188" y="12528"/>
                    <a:pt x="4188" y="12528"/>
                  </a:cubicBezTo>
                  <a:cubicBezTo>
                    <a:pt x="4243" y="12567"/>
                    <a:pt x="4243" y="12646"/>
                    <a:pt x="4188" y="12646"/>
                  </a:cubicBezTo>
                  <a:cubicBezTo>
                    <a:pt x="4188" y="12646"/>
                    <a:pt x="4133" y="12646"/>
                    <a:pt x="4133" y="12685"/>
                  </a:cubicBezTo>
                  <a:cubicBezTo>
                    <a:pt x="4133" y="12685"/>
                    <a:pt x="4188" y="12685"/>
                    <a:pt x="4188" y="12724"/>
                  </a:cubicBezTo>
                  <a:cubicBezTo>
                    <a:pt x="4188" y="12764"/>
                    <a:pt x="4133" y="12803"/>
                    <a:pt x="4133" y="12842"/>
                  </a:cubicBezTo>
                  <a:cubicBezTo>
                    <a:pt x="4133" y="12842"/>
                    <a:pt x="4188" y="12842"/>
                    <a:pt x="4243" y="12842"/>
                  </a:cubicBezTo>
                  <a:cubicBezTo>
                    <a:pt x="4298" y="12881"/>
                    <a:pt x="4243" y="12881"/>
                    <a:pt x="4243" y="12921"/>
                  </a:cubicBezTo>
                  <a:cubicBezTo>
                    <a:pt x="4243" y="12921"/>
                    <a:pt x="4298" y="12960"/>
                    <a:pt x="4298" y="12960"/>
                  </a:cubicBezTo>
                  <a:cubicBezTo>
                    <a:pt x="4298" y="12960"/>
                    <a:pt x="4298" y="12999"/>
                    <a:pt x="4298" y="12999"/>
                  </a:cubicBezTo>
                  <a:cubicBezTo>
                    <a:pt x="4298" y="13039"/>
                    <a:pt x="4353" y="13039"/>
                    <a:pt x="4353" y="13039"/>
                  </a:cubicBezTo>
                  <a:cubicBezTo>
                    <a:pt x="4353" y="13078"/>
                    <a:pt x="4353" y="13078"/>
                    <a:pt x="4353" y="13078"/>
                  </a:cubicBezTo>
                  <a:cubicBezTo>
                    <a:pt x="4353" y="13078"/>
                    <a:pt x="4353" y="13117"/>
                    <a:pt x="4408" y="13117"/>
                  </a:cubicBezTo>
                  <a:cubicBezTo>
                    <a:pt x="4408" y="13156"/>
                    <a:pt x="4408" y="13196"/>
                    <a:pt x="4408" y="13235"/>
                  </a:cubicBezTo>
                  <a:cubicBezTo>
                    <a:pt x="4408" y="13274"/>
                    <a:pt x="4353" y="13274"/>
                    <a:pt x="4408" y="13313"/>
                  </a:cubicBezTo>
                  <a:cubicBezTo>
                    <a:pt x="4408" y="13353"/>
                    <a:pt x="4463" y="13392"/>
                    <a:pt x="4463" y="13353"/>
                  </a:cubicBezTo>
                  <a:cubicBezTo>
                    <a:pt x="4463" y="13353"/>
                    <a:pt x="4518" y="13353"/>
                    <a:pt x="4518" y="13353"/>
                  </a:cubicBezTo>
                  <a:cubicBezTo>
                    <a:pt x="4518" y="13353"/>
                    <a:pt x="4573" y="13353"/>
                    <a:pt x="4573" y="13353"/>
                  </a:cubicBezTo>
                  <a:cubicBezTo>
                    <a:pt x="4629" y="13353"/>
                    <a:pt x="4629" y="13392"/>
                    <a:pt x="4629" y="13431"/>
                  </a:cubicBezTo>
                  <a:cubicBezTo>
                    <a:pt x="4684" y="13471"/>
                    <a:pt x="4739" y="13392"/>
                    <a:pt x="4849" y="13392"/>
                  </a:cubicBezTo>
                  <a:cubicBezTo>
                    <a:pt x="4849" y="13392"/>
                    <a:pt x="4959" y="13431"/>
                    <a:pt x="4959" y="13431"/>
                  </a:cubicBezTo>
                  <a:cubicBezTo>
                    <a:pt x="5014" y="13431"/>
                    <a:pt x="5014" y="13431"/>
                    <a:pt x="5014" y="13471"/>
                  </a:cubicBezTo>
                  <a:cubicBezTo>
                    <a:pt x="5014" y="13471"/>
                    <a:pt x="5014" y="13471"/>
                    <a:pt x="5014" y="13471"/>
                  </a:cubicBezTo>
                  <a:cubicBezTo>
                    <a:pt x="5014" y="13510"/>
                    <a:pt x="4959" y="13549"/>
                    <a:pt x="5014" y="13549"/>
                  </a:cubicBezTo>
                  <a:cubicBezTo>
                    <a:pt x="5014" y="13588"/>
                    <a:pt x="5014" y="13628"/>
                    <a:pt x="5069" y="13588"/>
                  </a:cubicBezTo>
                  <a:cubicBezTo>
                    <a:pt x="5124" y="13588"/>
                    <a:pt x="5124" y="13549"/>
                    <a:pt x="5180" y="13549"/>
                  </a:cubicBezTo>
                  <a:cubicBezTo>
                    <a:pt x="5180" y="13549"/>
                    <a:pt x="5180" y="13549"/>
                    <a:pt x="5235" y="13549"/>
                  </a:cubicBezTo>
                  <a:cubicBezTo>
                    <a:pt x="5235" y="13549"/>
                    <a:pt x="5235" y="13549"/>
                    <a:pt x="5235" y="13549"/>
                  </a:cubicBezTo>
                  <a:cubicBezTo>
                    <a:pt x="5235" y="13510"/>
                    <a:pt x="5235" y="13510"/>
                    <a:pt x="5290" y="13510"/>
                  </a:cubicBezTo>
                  <a:cubicBezTo>
                    <a:pt x="5290" y="13510"/>
                    <a:pt x="5345" y="13510"/>
                    <a:pt x="5400" y="13510"/>
                  </a:cubicBezTo>
                  <a:cubicBezTo>
                    <a:pt x="5400" y="13510"/>
                    <a:pt x="5400" y="13510"/>
                    <a:pt x="5400" y="13510"/>
                  </a:cubicBezTo>
                  <a:cubicBezTo>
                    <a:pt x="5455" y="13510"/>
                    <a:pt x="5510" y="13510"/>
                    <a:pt x="5510" y="13510"/>
                  </a:cubicBezTo>
                  <a:cubicBezTo>
                    <a:pt x="5510" y="13510"/>
                    <a:pt x="5565" y="13549"/>
                    <a:pt x="5565" y="13549"/>
                  </a:cubicBezTo>
                  <a:cubicBezTo>
                    <a:pt x="5565" y="13549"/>
                    <a:pt x="5565" y="13549"/>
                    <a:pt x="5565" y="13549"/>
                  </a:cubicBezTo>
                  <a:cubicBezTo>
                    <a:pt x="5565" y="13588"/>
                    <a:pt x="5620" y="13588"/>
                    <a:pt x="5620" y="13588"/>
                  </a:cubicBezTo>
                  <a:cubicBezTo>
                    <a:pt x="5620" y="13588"/>
                    <a:pt x="5620" y="13628"/>
                    <a:pt x="5620" y="13628"/>
                  </a:cubicBezTo>
                  <a:cubicBezTo>
                    <a:pt x="5620" y="13628"/>
                    <a:pt x="5676" y="13628"/>
                    <a:pt x="5676" y="13628"/>
                  </a:cubicBezTo>
                  <a:cubicBezTo>
                    <a:pt x="5676" y="13628"/>
                    <a:pt x="5676" y="13667"/>
                    <a:pt x="5676" y="13667"/>
                  </a:cubicBezTo>
                  <a:cubicBezTo>
                    <a:pt x="5731" y="13667"/>
                    <a:pt x="5786" y="13628"/>
                    <a:pt x="5786" y="13667"/>
                  </a:cubicBezTo>
                  <a:cubicBezTo>
                    <a:pt x="5786" y="13706"/>
                    <a:pt x="5786" y="13745"/>
                    <a:pt x="5786" y="13745"/>
                  </a:cubicBezTo>
                  <a:cubicBezTo>
                    <a:pt x="5786" y="13745"/>
                    <a:pt x="5786" y="13745"/>
                    <a:pt x="5786" y="13745"/>
                  </a:cubicBezTo>
                  <a:cubicBezTo>
                    <a:pt x="5786" y="13745"/>
                    <a:pt x="5786" y="13785"/>
                    <a:pt x="5786" y="13785"/>
                  </a:cubicBezTo>
                  <a:cubicBezTo>
                    <a:pt x="5786" y="13785"/>
                    <a:pt x="5786" y="13785"/>
                    <a:pt x="5731" y="13824"/>
                  </a:cubicBezTo>
                  <a:cubicBezTo>
                    <a:pt x="5731" y="13824"/>
                    <a:pt x="5731" y="13824"/>
                    <a:pt x="5731" y="13863"/>
                  </a:cubicBezTo>
                  <a:cubicBezTo>
                    <a:pt x="5731" y="13863"/>
                    <a:pt x="5731" y="13863"/>
                    <a:pt x="5731" y="13903"/>
                  </a:cubicBezTo>
                  <a:cubicBezTo>
                    <a:pt x="5786" y="13903"/>
                    <a:pt x="5786" y="13942"/>
                    <a:pt x="5786" y="13942"/>
                  </a:cubicBezTo>
                  <a:cubicBezTo>
                    <a:pt x="5786" y="13981"/>
                    <a:pt x="5841" y="13981"/>
                    <a:pt x="5841" y="14020"/>
                  </a:cubicBezTo>
                  <a:cubicBezTo>
                    <a:pt x="5841" y="14020"/>
                    <a:pt x="5841" y="14020"/>
                    <a:pt x="5841" y="14020"/>
                  </a:cubicBezTo>
                  <a:cubicBezTo>
                    <a:pt x="5786" y="14020"/>
                    <a:pt x="5786" y="14020"/>
                    <a:pt x="5786" y="14020"/>
                  </a:cubicBezTo>
                  <a:cubicBezTo>
                    <a:pt x="5786" y="14020"/>
                    <a:pt x="5786" y="14020"/>
                    <a:pt x="5786" y="14060"/>
                  </a:cubicBezTo>
                  <a:cubicBezTo>
                    <a:pt x="5786" y="14060"/>
                    <a:pt x="5786" y="14060"/>
                    <a:pt x="5786" y="14060"/>
                  </a:cubicBezTo>
                  <a:cubicBezTo>
                    <a:pt x="5786" y="14099"/>
                    <a:pt x="5731" y="14060"/>
                    <a:pt x="5731" y="14099"/>
                  </a:cubicBezTo>
                  <a:cubicBezTo>
                    <a:pt x="5731" y="14099"/>
                    <a:pt x="5731" y="14099"/>
                    <a:pt x="5731" y="14138"/>
                  </a:cubicBezTo>
                  <a:cubicBezTo>
                    <a:pt x="5731" y="14138"/>
                    <a:pt x="5676" y="14138"/>
                    <a:pt x="5731" y="14177"/>
                  </a:cubicBezTo>
                  <a:cubicBezTo>
                    <a:pt x="5731" y="14177"/>
                    <a:pt x="5786" y="14217"/>
                    <a:pt x="5841" y="14256"/>
                  </a:cubicBezTo>
                  <a:cubicBezTo>
                    <a:pt x="5841" y="14256"/>
                    <a:pt x="5841" y="14256"/>
                    <a:pt x="5841" y="14256"/>
                  </a:cubicBezTo>
                  <a:cubicBezTo>
                    <a:pt x="5841" y="14256"/>
                    <a:pt x="5896" y="14256"/>
                    <a:pt x="5896" y="14256"/>
                  </a:cubicBezTo>
                  <a:cubicBezTo>
                    <a:pt x="5896" y="14256"/>
                    <a:pt x="5896" y="14295"/>
                    <a:pt x="5896" y="14295"/>
                  </a:cubicBezTo>
                  <a:cubicBezTo>
                    <a:pt x="5896" y="14295"/>
                    <a:pt x="5841" y="14335"/>
                    <a:pt x="5841" y="14374"/>
                  </a:cubicBezTo>
                  <a:cubicBezTo>
                    <a:pt x="5841" y="14374"/>
                    <a:pt x="5896" y="14374"/>
                    <a:pt x="5896" y="14374"/>
                  </a:cubicBezTo>
                  <a:cubicBezTo>
                    <a:pt x="5951" y="14413"/>
                    <a:pt x="5951" y="14452"/>
                    <a:pt x="5951" y="14492"/>
                  </a:cubicBezTo>
                  <a:cubicBezTo>
                    <a:pt x="6006" y="14531"/>
                    <a:pt x="6006" y="14531"/>
                    <a:pt x="6061" y="14570"/>
                  </a:cubicBezTo>
                  <a:cubicBezTo>
                    <a:pt x="6116" y="14570"/>
                    <a:pt x="6171" y="14570"/>
                    <a:pt x="6171" y="14609"/>
                  </a:cubicBezTo>
                  <a:cubicBezTo>
                    <a:pt x="6227" y="14609"/>
                    <a:pt x="6227" y="14649"/>
                    <a:pt x="6227" y="14649"/>
                  </a:cubicBezTo>
                  <a:cubicBezTo>
                    <a:pt x="6227" y="14649"/>
                    <a:pt x="6282" y="14649"/>
                    <a:pt x="6282" y="14688"/>
                  </a:cubicBezTo>
                  <a:cubicBezTo>
                    <a:pt x="6282" y="14727"/>
                    <a:pt x="6227" y="14767"/>
                    <a:pt x="6227" y="14806"/>
                  </a:cubicBezTo>
                  <a:cubicBezTo>
                    <a:pt x="6282" y="14806"/>
                    <a:pt x="6282" y="14806"/>
                    <a:pt x="6337" y="14806"/>
                  </a:cubicBezTo>
                  <a:cubicBezTo>
                    <a:pt x="6392" y="14806"/>
                    <a:pt x="6447" y="14806"/>
                    <a:pt x="6502" y="14806"/>
                  </a:cubicBezTo>
                  <a:cubicBezTo>
                    <a:pt x="6502" y="14806"/>
                    <a:pt x="6502" y="14845"/>
                    <a:pt x="6502" y="14845"/>
                  </a:cubicBezTo>
                  <a:cubicBezTo>
                    <a:pt x="6557" y="14845"/>
                    <a:pt x="6557" y="14845"/>
                    <a:pt x="6557" y="14845"/>
                  </a:cubicBezTo>
                  <a:cubicBezTo>
                    <a:pt x="6612" y="14884"/>
                    <a:pt x="6557" y="14884"/>
                    <a:pt x="6557" y="14884"/>
                  </a:cubicBezTo>
                  <a:cubicBezTo>
                    <a:pt x="6557" y="14924"/>
                    <a:pt x="6612" y="14963"/>
                    <a:pt x="6612" y="14963"/>
                  </a:cubicBezTo>
                  <a:cubicBezTo>
                    <a:pt x="6612" y="14963"/>
                    <a:pt x="6667" y="15002"/>
                    <a:pt x="6667" y="14963"/>
                  </a:cubicBezTo>
                  <a:cubicBezTo>
                    <a:pt x="6612" y="14963"/>
                    <a:pt x="6667" y="15002"/>
                    <a:pt x="6667" y="15002"/>
                  </a:cubicBezTo>
                  <a:cubicBezTo>
                    <a:pt x="6722" y="15002"/>
                    <a:pt x="6667" y="15002"/>
                    <a:pt x="6722" y="15041"/>
                  </a:cubicBezTo>
                  <a:cubicBezTo>
                    <a:pt x="6722" y="15081"/>
                    <a:pt x="6667" y="15081"/>
                    <a:pt x="6612" y="15081"/>
                  </a:cubicBezTo>
                  <a:cubicBezTo>
                    <a:pt x="6612" y="15081"/>
                    <a:pt x="6612" y="15081"/>
                    <a:pt x="6612" y="15081"/>
                  </a:cubicBezTo>
                  <a:cubicBezTo>
                    <a:pt x="6612" y="15081"/>
                    <a:pt x="6557" y="15081"/>
                    <a:pt x="6557" y="15120"/>
                  </a:cubicBezTo>
                  <a:cubicBezTo>
                    <a:pt x="6557" y="15120"/>
                    <a:pt x="6557" y="15159"/>
                    <a:pt x="6502" y="15159"/>
                  </a:cubicBezTo>
                  <a:cubicBezTo>
                    <a:pt x="6502" y="15159"/>
                    <a:pt x="6502" y="15199"/>
                    <a:pt x="6502" y="15199"/>
                  </a:cubicBezTo>
                  <a:cubicBezTo>
                    <a:pt x="6447" y="15199"/>
                    <a:pt x="6447" y="15199"/>
                    <a:pt x="6447" y="15199"/>
                  </a:cubicBezTo>
                  <a:cubicBezTo>
                    <a:pt x="6447" y="15199"/>
                    <a:pt x="6447" y="15199"/>
                    <a:pt x="6392" y="15238"/>
                  </a:cubicBezTo>
                  <a:cubicBezTo>
                    <a:pt x="6392" y="15238"/>
                    <a:pt x="6337" y="15238"/>
                    <a:pt x="6337" y="15199"/>
                  </a:cubicBezTo>
                  <a:cubicBezTo>
                    <a:pt x="6282" y="15199"/>
                    <a:pt x="6282" y="15238"/>
                    <a:pt x="6282" y="15199"/>
                  </a:cubicBezTo>
                  <a:cubicBezTo>
                    <a:pt x="6227" y="15199"/>
                    <a:pt x="6227" y="15199"/>
                    <a:pt x="6227" y="15199"/>
                  </a:cubicBezTo>
                  <a:cubicBezTo>
                    <a:pt x="6227" y="15199"/>
                    <a:pt x="6227" y="15159"/>
                    <a:pt x="6227" y="15159"/>
                  </a:cubicBezTo>
                  <a:cubicBezTo>
                    <a:pt x="6171" y="15159"/>
                    <a:pt x="6061" y="15159"/>
                    <a:pt x="6006" y="15159"/>
                  </a:cubicBezTo>
                  <a:cubicBezTo>
                    <a:pt x="6006" y="15159"/>
                    <a:pt x="6006" y="15199"/>
                    <a:pt x="6006" y="15238"/>
                  </a:cubicBezTo>
                  <a:cubicBezTo>
                    <a:pt x="6006" y="15238"/>
                    <a:pt x="5951" y="15238"/>
                    <a:pt x="5951" y="15277"/>
                  </a:cubicBezTo>
                  <a:cubicBezTo>
                    <a:pt x="5951" y="15277"/>
                    <a:pt x="6006" y="15316"/>
                    <a:pt x="6006" y="15316"/>
                  </a:cubicBezTo>
                  <a:cubicBezTo>
                    <a:pt x="6061" y="15356"/>
                    <a:pt x="6061" y="15356"/>
                    <a:pt x="6061" y="15356"/>
                  </a:cubicBezTo>
                  <a:cubicBezTo>
                    <a:pt x="6116" y="15356"/>
                    <a:pt x="6116" y="15395"/>
                    <a:pt x="6116" y="15434"/>
                  </a:cubicBezTo>
                  <a:cubicBezTo>
                    <a:pt x="6116" y="15473"/>
                    <a:pt x="6061" y="15434"/>
                    <a:pt x="6061" y="15473"/>
                  </a:cubicBezTo>
                  <a:cubicBezTo>
                    <a:pt x="6061" y="15473"/>
                    <a:pt x="6227" y="15552"/>
                    <a:pt x="6116" y="15552"/>
                  </a:cubicBezTo>
                  <a:cubicBezTo>
                    <a:pt x="6116" y="15552"/>
                    <a:pt x="6116" y="15552"/>
                    <a:pt x="6116" y="15552"/>
                  </a:cubicBezTo>
                  <a:cubicBezTo>
                    <a:pt x="6116" y="15552"/>
                    <a:pt x="6116" y="15552"/>
                    <a:pt x="6116" y="15591"/>
                  </a:cubicBezTo>
                  <a:cubicBezTo>
                    <a:pt x="6116" y="15591"/>
                    <a:pt x="6116" y="15631"/>
                    <a:pt x="6116" y="15631"/>
                  </a:cubicBezTo>
                  <a:cubicBezTo>
                    <a:pt x="6116" y="15670"/>
                    <a:pt x="6116" y="15709"/>
                    <a:pt x="6171" y="15709"/>
                  </a:cubicBezTo>
                  <a:cubicBezTo>
                    <a:pt x="6171" y="15748"/>
                    <a:pt x="6171" y="15748"/>
                    <a:pt x="6227" y="15788"/>
                  </a:cubicBezTo>
                  <a:cubicBezTo>
                    <a:pt x="6227" y="15788"/>
                    <a:pt x="6227" y="15788"/>
                    <a:pt x="6227" y="15827"/>
                  </a:cubicBezTo>
                  <a:cubicBezTo>
                    <a:pt x="6227" y="15827"/>
                    <a:pt x="6282" y="15788"/>
                    <a:pt x="6282" y="15827"/>
                  </a:cubicBezTo>
                  <a:cubicBezTo>
                    <a:pt x="6282" y="15827"/>
                    <a:pt x="6282" y="15827"/>
                    <a:pt x="6282" y="15827"/>
                  </a:cubicBezTo>
                  <a:cubicBezTo>
                    <a:pt x="6282" y="15866"/>
                    <a:pt x="6282" y="15827"/>
                    <a:pt x="6337" y="15827"/>
                  </a:cubicBezTo>
                  <a:cubicBezTo>
                    <a:pt x="6392" y="15827"/>
                    <a:pt x="6447" y="15827"/>
                    <a:pt x="6502" y="15788"/>
                  </a:cubicBezTo>
                  <a:cubicBezTo>
                    <a:pt x="6502" y="15788"/>
                    <a:pt x="6502" y="15748"/>
                    <a:pt x="6502" y="15748"/>
                  </a:cubicBezTo>
                  <a:cubicBezTo>
                    <a:pt x="6502" y="15709"/>
                    <a:pt x="6502" y="15709"/>
                    <a:pt x="6502" y="15670"/>
                  </a:cubicBezTo>
                  <a:cubicBezTo>
                    <a:pt x="6557" y="15670"/>
                    <a:pt x="6667" y="15709"/>
                    <a:pt x="6667" y="15709"/>
                  </a:cubicBezTo>
                  <a:cubicBezTo>
                    <a:pt x="6722" y="15709"/>
                    <a:pt x="6778" y="15709"/>
                    <a:pt x="6833" y="15709"/>
                  </a:cubicBezTo>
                  <a:cubicBezTo>
                    <a:pt x="6888" y="15709"/>
                    <a:pt x="6888" y="15670"/>
                    <a:pt x="6943" y="15670"/>
                  </a:cubicBezTo>
                  <a:cubicBezTo>
                    <a:pt x="6998" y="15631"/>
                    <a:pt x="7053" y="15670"/>
                    <a:pt x="7108" y="15670"/>
                  </a:cubicBezTo>
                  <a:cubicBezTo>
                    <a:pt x="7108" y="15709"/>
                    <a:pt x="7108" y="15709"/>
                    <a:pt x="7163" y="15670"/>
                  </a:cubicBezTo>
                  <a:cubicBezTo>
                    <a:pt x="7218" y="15670"/>
                    <a:pt x="7218" y="15670"/>
                    <a:pt x="7273" y="15670"/>
                  </a:cubicBezTo>
                  <a:cubicBezTo>
                    <a:pt x="7329" y="15709"/>
                    <a:pt x="7384" y="15748"/>
                    <a:pt x="7384" y="15788"/>
                  </a:cubicBezTo>
                  <a:cubicBezTo>
                    <a:pt x="7384" y="15788"/>
                    <a:pt x="7384" y="15827"/>
                    <a:pt x="7384" y="15866"/>
                  </a:cubicBezTo>
                  <a:cubicBezTo>
                    <a:pt x="7384" y="15866"/>
                    <a:pt x="7384" y="15866"/>
                    <a:pt x="7384" y="15905"/>
                  </a:cubicBezTo>
                  <a:cubicBezTo>
                    <a:pt x="7439" y="15905"/>
                    <a:pt x="7439" y="15945"/>
                    <a:pt x="7494" y="15945"/>
                  </a:cubicBezTo>
                  <a:cubicBezTo>
                    <a:pt x="7494" y="15945"/>
                    <a:pt x="7494" y="15945"/>
                    <a:pt x="7494" y="15945"/>
                  </a:cubicBezTo>
                  <a:cubicBezTo>
                    <a:pt x="7494" y="15945"/>
                    <a:pt x="7549" y="15945"/>
                    <a:pt x="7549" y="15984"/>
                  </a:cubicBezTo>
                  <a:cubicBezTo>
                    <a:pt x="7604" y="16063"/>
                    <a:pt x="7494" y="16023"/>
                    <a:pt x="7439" y="16063"/>
                  </a:cubicBezTo>
                  <a:cubicBezTo>
                    <a:pt x="7384" y="16063"/>
                    <a:pt x="7384" y="16063"/>
                    <a:pt x="7439" y="16102"/>
                  </a:cubicBezTo>
                  <a:cubicBezTo>
                    <a:pt x="7439" y="16102"/>
                    <a:pt x="7439" y="16141"/>
                    <a:pt x="7439" y="16141"/>
                  </a:cubicBezTo>
                  <a:cubicBezTo>
                    <a:pt x="7494" y="16180"/>
                    <a:pt x="7439" y="16259"/>
                    <a:pt x="7494" y="16220"/>
                  </a:cubicBezTo>
                  <a:cubicBezTo>
                    <a:pt x="7494" y="16259"/>
                    <a:pt x="7494" y="16298"/>
                    <a:pt x="7439" y="16298"/>
                  </a:cubicBezTo>
                  <a:cubicBezTo>
                    <a:pt x="7439" y="16298"/>
                    <a:pt x="7494" y="16337"/>
                    <a:pt x="7494" y="16337"/>
                  </a:cubicBezTo>
                  <a:cubicBezTo>
                    <a:pt x="7494" y="16337"/>
                    <a:pt x="7494" y="16298"/>
                    <a:pt x="7549" y="16298"/>
                  </a:cubicBezTo>
                  <a:cubicBezTo>
                    <a:pt x="7549" y="16298"/>
                    <a:pt x="7604" y="16298"/>
                    <a:pt x="7604" y="16337"/>
                  </a:cubicBezTo>
                  <a:cubicBezTo>
                    <a:pt x="7604" y="16337"/>
                    <a:pt x="7659" y="16298"/>
                    <a:pt x="7659" y="16337"/>
                  </a:cubicBezTo>
                  <a:cubicBezTo>
                    <a:pt x="7659" y="16337"/>
                    <a:pt x="7659" y="16337"/>
                    <a:pt x="7714" y="16337"/>
                  </a:cubicBezTo>
                  <a:cubicBezTo>
                    <a:pt x="7714" y="16377"/>
                    <a:pt x="7824" y="16337"/>
                    <a:pt x="7880" y="16337"/>
                  </a:cubicBezTo>
                  <a:cubicBezTo>
                    <a:pt x="7935" y="16337"/>
                    <a:pt x="7880" y="16377"/>
                    <a:pt x="7935" y="16416"/>
                  </a:cubicBezTo>
                  <a:cubicBezTo>
                    <a:pt x="7935" y="16416"/>
                    <a:pt x="7935" y="16416"/>
                    <a:pt x="7990" y="16416"/>
                  </a:cubicBezTo>
                  <a:cubicBezTo>
                    <a:pt x="7990" y="16416"/>
                    <a:pt x="8045" y="16416"/>
                    <a:pt x="8045" y="16416"/>
                  </a:cubicBezTo>
                  <a:cubicBezTo>
                    <a:pt x="8045" y="16455"/>
                    <a:pt x="8045" y="16455"/>
                    <a:pt x="8045" y="16455"/>
                  </a:cubicBezTo>
                  <a:cubicBezTo>
                    <a:pt x="7990" y="16455"/>
                    <a:pt x="7990" y="16455"/>
                    <a:pt x="7990" y="16495"/>
                  </a:cubicBezTo>
                  <a:cubicBezTo>
                    <a:pt x="7990" y="16495"/>
                    <a:pt x="7990" y="16495"/>
                    <a:pt x="7990" y="16495"/>
                  </a:cubicBezTo>
                  <a:cubicBezTo>
                    <a:pt x="7990" y="16495"/>
                    <a:pt x="8045" y="16495"/>
                    <a:pt x="8045" y="16495"/>
                  </a:cubicBezTo>
                  <a:cubicBezTo>
                    <a:pt x="8045" y="16534"/>
                    <a:pt x="8045" y="16534"/>
                    <a:pt x="8045" y="16534"/>
                  </a:cubicBezTo>
                  <a:cubicBezTo>
                    <a:pt x="8045" y="16573"/>
                    <a:pt x="8045" y="16573"/>
                    <a:pt x="8045" y="16573"/>
                  </a:cubicBezTo>
                  <a:cubicBezTo>
                    <a:pt x="8045" y="16573"/>
                    <a:pt x="8100" y="16573"/>
                    <a:pt x="8100" y="16573"/>
                  </a:cubicBezTo>
                  <a:cubicBezTo>
                    <a:pt x="8100" y="16612"/>
                    <a:pt x="8100" y="16612"/>
                    <a:pt x="8100" y="16652"/>
                  </a:cubicBezTo>
                  <a:cubicBezTo>
                    <a:pt x="8045" y="16652"/>
                    <a:pt x="8045" y="16730"/>
                    <a:pt x="8100" y="16769"/>
                  </a:cubicBezTo>
                  <a:cubicBezTo>
                    <a:pt x="8100" y="16769"/>
                    <a:pt x="8155" y="16769"/>
                    <a:pt x="8155" y="16769"/>
                  </a:cubicBezTo>
                  <a:cubicBezTo>
                    <a:pt x="8155" y="16769"/>
                    <a:pt x="8155" y="16809"/>
                    <a:pt x="8155" y="16809"/>
                  </a:cubicBezTo>
                  <a:cubicBezTo>
                    <a:pt x="8155" y="16809"/>
                    <a:pt x="8210" y="16848"/>
                    <a:pt x="8210" y="16809"/>
                  </a:cubicBezTo>
                  <a:cubicBezTo>
                    <a:pt x="8265" y="16809"/>
                    <a:pt x="8265" y="16769"/>
                    <a:pt x="8265" y="16769"/>
                  </a:cubicBezTo>
                  <a:cubicBezTo>
                    <a:pt x="8320" y="16769"/>
                    <a:pt x="8376" y="16769"/>
                    <a:pt x="8431" y="16769"/>
                  </a:cubicBezTo>
                  <a:cubicBezTo>
                    <a:pt x="8486" y="16809"/>
                    <a:pt x="8486" y="16848"/>
                    <a:pt x="8541" y="16848"/>
                  </a:cubicBezTo>
                  <a:cubicBezTo>
                    <a:pt x="8541" y="16887"/>
                    <a:pt x="8541" y="16848"/>
                    <a:pt x="8596" y="16848"/>
                  </a:cubicBezTo>
                  <a:cubicBezTo>
                    <a:pt x="8651" y="16848"/>
                    <a:pt x="8596" y="16887"/>
                    <a:pt x="8651" y="16887"/>
                  </a:cubicBezTo>
                  <a:cubicBezTo>
                    <a:pt x="8651" y="16927"/>
                    <a:pt x="8706" y="16887"/>
                    <a:pt x="8706" y="16887"/>
                  </a:cubicBezTo>
                  <a:cubicBezTo>
                    <a:pt x="8761" y="16887"/>
                    <a:pt x="8761" y="16848"/>
                    <a:pt x="8816" y="16848"/>
                  </a:cubicBezTo>
                  <a:cubicBezTo>
                    <a:pt x="8871" y="16809"/>
                    <a:pt x="8927" y="16809"/>
                    <a:pt x="8982" y="16809"/>
                  </a:cubicBezTo>
                  <a:cubicBezTo>
                    <a:pt x="9037" y="16809"/>
                    <a:pt x="9037" y="16769"/>
                    <a:pt x="9092" y="16769"/>
                  </a:cubicBezTo>
                  <a:cubicBezTo>
                    <a:pt x="9092" y="16769"/>
                    <a:pt x="9092" y="16809"/>
                    <a:pt x="9147" y="16848"/>
                  </a:cubicBezTo>
                  <a:cubicBezTo>
                    <a:pt x="9147" y="16848"/>
                    <a:pt x="9202" y="16848"/>
                    <a:pt x="9202" y="16848"/>
                  </a:cubicBezTo>
                  <a:cubicBezTo>
                    <a:pt x="9202" y="16848"/>
                    <a:pt x="9202" y="16887"/>
                    <a:pt x="9202" y="16887"/>
                  </a:cubicBezTo>
                  <a:cubicBezTo>
                    <a:pt x="9202" y="16927"/>
                    <a:pt x="9202" y="16966"/>
                    <a:pt x="9257" y="16966"/>
                  </a:cubicBezTo>
                  <a:cubicBezTo>
                    <a:pt x="9312" y="17005"/>
                    <a:pt x="9367" y="17005"/>
                    <a:pt x="9367" y="17084"/>
                  </a:cubicBezTo>
                  <a:cubicBezTo>
                    <a:pt x="9422" y="17044"/>
                    <a:pt x="9478" y="17084"/>
                    <a:pt x="9478" y="17044"/>
                  </a:cubicBezTo>
                  <a:cubicBezTo>
                    <a:pt x="9478" y="17044"/>
                    <a:pt x="9422" y="16966"/>
                    <a:pt x="9533" y="17005"/>
                  </a:cubicBezTo>
                  <a:cubicBezTo>
                    <a:pt x="9588" y="17005"/>
                    <a:pt x="9588" y="17044"/>
                    <a:pt x="9588" y="17044"/>
                  </a:cubicBezTo>
                  <a:cubicBezTo>
                    <a:pt x="9643" y="17044"/>
                    <a:pt x="9698" y="17044"/>
                    <a:pt x="9753" y="17044"/>
                  </a:cubicBezTo>
                  <a:cubicBezTo>
                    <a:pt x="9753" y="17084"/>
                    <a:pt x="9753" y="17084"/>
                    <a:pt x="9808" y="17084"/>
                  </a:cubicBezTo>
                  <a:cubicBezTo>
                    <a:pt x="9808" y="17123"/>
                    <a:pt x="9863" y="17123"/>
                    <a:pt x="9918" y="17123"/>
                  </a:cubicBezTo>
                  <a:cubicBezTo>
                    <a:pt x="9918" y="17123"/>
                    <a:pt x="9973" y="17084"/>
                    <a:pt x="9973" y="17084"/>
                  </a:cubicBezTo>
                  <a:cubicBezTo>
                    <a:pt x="10029" y="17123"/>
                    <a:pt x="10029" y="17162"/>
                    <a:pt x="10029" y="17162"/>
                  </a:cubicBezTo>
                  <a:cubicBezTo>
                    <a:pt x="10084" y="17162"/>
                    <a:pt x="10084" y="17162"/>
                    <a:pt x="10139" y="17162"/>
                  </a:cubicBezTo>
                  <a:cubicBezTo>
                    <a:pt x="10194" y="17162"/>
                    <a:pt x="10194" y="17201"/>
                    <a:pt x="10194" y="17241"/>
                  </a:cubicBezTo>
                  <a:cubicBezTo>
                    <a:pt x="10249" y="17241"/>
                    <a:pt x="10249" y="17280"/>
                    <a:pt x="10304" y="17280"/>
                  </a:cubicBezTo>
                  <a:cubicBezTo>
                    <a:pt x="10359" y="17280"/>
                    <a:pt x="10359" y="17241"/>
                    <a:pt x="10414" y="17241"/>
                  </a:cubicBezTo>
                  <a:cubicBezTo>
                    <a:pt x="10414" y="17241"/>
                    <a:pt x="10469" y="17241"/>
                    <a:pt x="10469" y="17280"/>
                  </a:cubicBezTo>
                  <a:cubicBezTo>
                    <a:pt x="10469" y="17280"/>
                    <a:pt x="10414" y="17280"/>
                    <a:pt x="10414" y="17280"/>
                  </a:cubicBezTo>
                  <a:cubicBezTo>
                    <a:pt x="10414" y="17319"/>
                    <a:pt x="10414" y="17319"/>
                    <a:pt x="10469" y="17319"/>
                  </a:cubicBezTo>
                  <a:cubicBezTo>
                    <a:pt x="10469" y="17359"/>
                    <a:pt x="10469" y="17398"/>
                    <a:pt x="10469" y="17437"/>
                  </a:cubicBezTo>
                  <a:cubicBezTo>
                    <a:pt x="10469" y="17476"/>
                    <a:pt x="10414" y="17476"/>
                    <a:pt x="10414" y="17516"/>
                  </a:cubicBezTo>
                  <a:cubicBezTo>
                    <a:pt x="10359" y="17516"/>
                    <a:pt x="10359" y="17555"/>
                    <a:pt x="10359" y="17555"/>
                  </a:cubicBezTo>
                  <a:cubicBezTo>
                    <a:pt x="10359" y="17555"/>
                    <a:pt x="10249" y="17555"/>
                    <a:pt x="10249" y="17555"/>
                  </a:cubicBezTo>
                  <a:cubicBezTo>
                    <a:pt x="10249" y="17594"/>
                    <a:pt x="10249" y="17633"/>
                    <a:pt x="10304" y="17633"/>
                  </a:cubicBezTo>
                  <a:cubicBezTo>
                    <a:pt x="10304" y="17633"/>
                    <a:pt x="10359" y="17633"/>
                    <a:pt x="10359" y="17633"/>
                  </a:cubicBezTo>
                  <a:cubicBezTo>
                    <a:pt x="10359" y="17633"/>
                    <a:pt x="10359" y="17673"/>
                    <a:pt x="10359" y="17673"/>
                  </a:cubicBezTo>
                  <a:cubicBezTo>
                    <a:pt x="10414" y="17673"/>
                    <a:pt x="10414" y="17633"/>
                    <a:pt x="10414" y="17673"/>
                  </a:cubicBezTo>
                  <a:cubicBezTo>
                    <a:pt x="10414" y="17712"/>
                    <a:pt x="10359" y="17673"/>
                    <a:pt x="10359" y="17673"/>
                  </a:cubicBezTo>
                  <a:cubicBezTo>
                    <a:pt x="10249" y="17673"/>
                    <a:pt x="10249" y="17751"/>
                    <a:pt x="10194" y="17791"/>
                  </a:cubicBezTo>
                  <a:cubicBezTo>
                    <a:pt x="10249" y="17791"/>
                    <a:pt x="10304" y="17791"/>
                    <a:pt x="10304" y="17791"/>
                  </a:cubicBezTo>
                  <a:cubicBezTo>
                    <a:pt x="10359" y="17830"/>
                    <a:pt x="10304" y="17830"/>
                    <a:pt x="10304" y="17869"/>
                  </a:cubicBezTo>
                  <a:cubicBezTo>
                    <a:pt x="10359" y="17869"/>
                    <a:pt x="10359" y="17869"/>
                    <a:pt x="10359" y="17908"/>
                  </a:cubicBezTo>
                  <a:cubicBezTo>
                    <a:pt x="10359" y="17948"/>
                    <a:pt x="10359" y="17948"/>
                    <a:pt x="10304" y="17948"/>
                  </a:cubicBezTo>
                  <a:cubicBezTo>
                    <a:pt x="10359" y="17987"/>
                    <a:pt x="10414" y="17948"/>
                    <a:pt x="10414" y="17987"/>
                  </a:cubicBezTo>
                  <a:cubicBezTo>
                    <a:pt x="10359" y="18026"/>
                    <a:pt x="10304" y="18026"/>
                    <a:pt x="10304" y="18065"/>
                  </a:cubicBezTo>
                  <a:cubicBezTo>
                    <a:pt x="10304" y="18065"/>
                    <a:pt x="10304" y="18105"/>
                    <a:pt x="10304" y="18105"/>
                  </a:cubicBezTo>
                  <a:cubicBezTo>
                    <a:pt x="10304" y="18105"/>
                    <a:pt x="10304" y="18105"/>
                    <a:pt x="10304" y="18105"/>
                  </a:cubicBezTo>
                  <a:cubicBezTo>
                    <a:pt x="10304" y="18105"/>
                    <a:pt x="10304" y="18105"/>
                    <a:pt x="10304" y="18144"/>
                  </a:cubicBezTo>
                  <a:cubicBezTo>
                    <a:pt x="10304" y="18144"/>
                    <a:pt x="10304" y="18183"/>
                    <a:pt x="10304" y="18223"/>
                  </a:cubicBezTo>
                  <a:cubicBezTo>
                    <a:pt x="10249" y="18223"/>
                    <a:pt x="10194" y="18223"/>
                    <a:pt x="10139" y="18223"/>
                  </a:cubicBezTo>
                  <a:cubicBezTo>
                    <a:pt x="10084" y="18223"/>
                    <a:pt x="9973" y="18223"/>
                    <a:pt x="9918" y="18223"/>
                  </a:cubicBezTo>
                  <a:cubicBezTo>
                    <a:pt x="9863" y="18183"/>
                    <a:pt x="9808" y="18183"/>
                    <a:pt x="9808" y="18262"/>
                  </a:cubicBezTo>
                  <a:cubicBezTo>
                    <a:pt x="9753" y="18262"/>
                    <a:pt x="9753" y="18301"/>
                    <a:pt x="9753" y="18301"/>
                  </a:cubicBezTo>
                  <a:cubicBezTo>
                    <a:pt x="9753" y="18301"/>
                    <a:pt x="9753" y="18301"/>
                    <a:pt x="9753" y="18301"/>
                  </a:cubicBezTo>
                  <a:cubicBezTo>
                    <a:pt x="9698" y="18301"/>
                    <a:pt x="9698" y="18301"/>
                    <a:pt x="9698" y="18340"/>
                  </a:cubicBezTo>
                  <a:cubicBezTo>
                    <a:pt x="9588" y="18340"/>
                    <a:pt x="9533" y="18301"/>
                    <a:pt x="9533" y="18380"/>
                  </a:cubicBezTo>
                  <a:cubicBezTo>
                    <a:pt x="9533" y="18419"/>
                    <a:pt x="9533" y="18458"/>
                    <a:pt x="9478" y="18458"/>
                  </a:cubicBezTo>
                  <a:cubicBezTo>
                    <a:pt x="9478" y="18458"/>
                    <a:pt x="9478" y="18497"/>
                    <a:pt x="9478" y="18497"/>
                  </a:cubicBezTo>
                  <a:cubicBezTo>
                    <a:pt x="9478" y="18497"/>
                    <a:pt x="9533" y="18497"/>
                    <a:pt x="9533" y="18497"/>
                  </a:cubicBezTo>
                  <a:cubicBezTo>
                    <a:pt x="9533" y="18537"/>
                    <a:pt x="9533" y="18497"/>
                    <a:pt x="9533" y="18537"/>
                  </a:cubicBezTo>
                  <a:cubicBezTo>
                    <a:pt x="9478" y="18576"/>
                    <a:pt x="9478" y="18576"/>
                    <a:pt x="9478" y="18615"/>
                  </a:cubicBezTo>
                  <a:cubicBezTo>
                    <a:pt x="9533" y="18576"/>
                    <a:pt x="9588" y="18615"/>
                    <a:pt x="9588" y="18576"/>
                  </a:cubicBezTo>
                  <a:cubicBezTo>
                    <a:pt x="9643" y="18576"/>
                    <a:pt x="9643" y="18576"/>
                    <a:pt x="9643" y="18537"/>
                  </a:cubicBezTo>
                  <a:cubicBezTo>
                    <a:pt x="9698" y="18537"/>
                    <a:pt x="9753" y="18537"/>
                    <a:pt x="9808" y="18497"/>
                  </a:cubicBezTo>
                  <a:cubicBezTo>
                    <a:pt x="9808" y="18537"/>
                    <a:pt x="9698" y="18537"/>
                    <a:pt x="9643" y="18537"/>
                  </a:cubicBezTo>
                  <a:cubicBezTo>
                    <a:pt x="9643" y="18576"/>
                    <a:pt x="9643" y="18615"/>
                    <a:pt x="9698" y="18615"/>
                  </a:cubicBezTo>
                  <a:cubicBezTo>
                    <a:pt x="9698" y="18576"/>
                    <a:pt x="9698" y="18576"/>
                    <a:pt x="9698" y="18576"/>
                  </a:cubicBezTo>
                  <a:cubicBezTo>
                    <a:pt x="9698" y="18576"/>
                    <a:pt x="9808" y="18576"/>
                    <a:pt x="9863" y="18576"/>
                  </a:cubicBezTo>
                  <a:cubicBezTo>
                    <a:pt x="9863" y="18537"/>
                    <a:pt x="9863" y="18537"/>
                    <a:pt x="9863" y="18537"/>
                  </a:cubicBezTo>
                  <a:cubicBezTo>
                    <a:pt x="9863" y="18537"/>
                    <a:pt x="9973" y="18497"/>
                    <a:pt x="9973" y="18497"/>
                  </a:cubicBezTo>
                  <a:cubicBezTo>
                    <a:pt x="9973" y="18497"/>
                    <a:pt x="10029" y="18537"/>
                    <a:pt x="10029" y="18537"/>
                  </a:cubicBezTo>
                  <a:cubicBezTo>
                    <a:pt x="10029" y="18576"/>
                    <a:pt x="10029" y="18576"/>
                    <a:pt x="10029" y="18576"/>
                  </a:cubicBezTo>
                  <a:cubicBezTo>
                    <a:pt x="10029" y="18576"/>
                    <a:pt x="10029" y="18615"/>
                    <a:pt x="10029" y="18615"/>
                  </a:cubicBezTo>
                  <a:cubicBezTo>
                    <a:pt x="10029" y="18576"/>
                    <a:pt x="10084" y="18576"/>
                    <a:pt x="10084" y="18615"/>
                  </a:cubicBezTo>
                  <a:cubicBezTo>
                    <a:pt x="10029" y="18615"/>
                    <a:pt x="10084" y="18615"/>
                    <a:pt x="10029" y="18655"/>
                  </a:cubicBezTo>
                  <a:cubicBezTo>
                    <a:pt x="10029" y="18655"/>
                    <a:pt x="9973" y="18655"/>
                    <a:pt x="9973" y="18655"/>
                  </a:cubicBezTo>
                  <a:cubicBezTo>
                    <a:pt x="9918" y="18655"/>
                    <a:pt x="9918" y="18655"/>
                    <a:pt x="9863" y="18694"/>
                  </a:cubicBezTo>
                  <a:cubicBezTo>
                    <a:pt x="9863" y="18694"/>
                    <a:pt x="9863" y="18694"/>
                    <a:pt x="9808" y="18694"/>
                  </a:cubicBezTo>
                  <a:cubicBezTo>
                    <a:pt x="9808" y="18694"/>
                    <a:pt x="9808" y="18694"/>
                    <a:pt x="9808" y="18733"/>
                  </a:cubicBezTo>
                  <a:cubicBezTo>
                    <a:pt x="9753" y="18733"/>
                    <a:pt x="9698" y="18733"/>
                    <a:pt x="9698" y="18733"/>
                  </a:cubicBezTo>
                  <a:cubicBezTo>
                    <a:pt x="9643" y="18733"/>
                    <a:pt x="9643" y="18733"/>
                    <a:pt x="9588" y="18733"/>
                  </a:cubicBezTo>
                  <a:cubicBezTo>
                    <a:pt x="9588" y="18772"/>
                    <a:pt x="9588" y="18812"/>
                    <a:pt x="9588" y="18812"/>
                  </a:cubicBezTo>
                  <a:cubicBezTo>
                    <a:pt x="9588" y="18772"/>
                    <a:pt x="9698" y="18812"/>
                    <a:pt x="9698" y="18851"/>
                  </a:cubicBezTo>
                  <a:cubicBezTo>
                    <a:pt x="9643" y="18890"/>
                    <a:pt x="9533" y="18812"/>
                    <a:pt x="9533" y="18812"/>
                  </a:cubicBezTo>
                  <a:cubicBezTo>
                    <a:pt x="9478" y="18812"/>
                    <a:pt x="9478" y="18812"/>
                    <a:pt x="9478" y="18812"/>
                  </a:cubicBezTo>
                  <a:cubicBezTo>
                    <a:pt x="9422" y="18851"/>
                    <a:pt x="9422" y="18851"/>
                    <a:pt x="9367" y="18851"/>
                  </a:cubicBezTo>
                  <a:cubicBezTo>
                    <a:pt x="9312" y="18851"/>
                    <a:pt x="9312" y="18851"/>
                    <a:pt x="9257" y="18812"/>
                  </a:cubicBezTo>
                  <a:cubicBezTo>
                    <a:pt x="9257" y="18851"/>
                    <a:pt x="9312" y="19008"/>
                    <a:pt x="9422" y="19008"/>
                  </a:cubicBezTo>
                  <a:cubicBezTo>
                    <a:pt x="9367" y="18969"/>
                    <a:pt x="9367" y="18969"/>
                    <a:pt x="9422" y="18969"/>
                  </a:cubicBezTo>
                  <a:cubicBezTo>
                    <a:pt x="9422" y="18969"/>
                    <a:pt x="9422" y="19008"/>
                    <a:pt x="9478" y="19008"/>
                  </a:cubicBezTo>
                  <a:cubicBezTo>
                    <a:pt x="9533" y="19047"/>
                    <a:pt x="9533" y="19047"/>
                    <a:pt x="9588" y="19087"/>
                  </a:cubicBezTo>
                  <a:cubicBezTo>
                    <a:pt x="9588" y="19087"/>
                    <a:pt x="9753" y="19126"/>
                    <a:pt x="9643" y="19165"/>
                  </a:cubicBezTo>
                  <a:cubicBezTo>
                    <a:pt x="9643" y="19204"/>
                    <a:pt x="9588" y="19126"/>
                    <a:pt x="9533" y="19126"/>
                  </a:cubicBezTo>
                  <a:cubicBezTo>
                    <a:pt x="9478" y="19087"/>
                    <a:pt x="9478" y="19165"/>
                    <a:pt x="9422" y="19204"/>
                  </a:cubicBezTo>
                  <a:cubicBezTo>
                    <a:pt x="9422" y="19204"/>
                    <a:pt x="9422" y="19283"/>
                    <a:pt x="9422" y="19283"/>
                  </a:cubicBezTo>
                  <a:cubicBezTo>
                    <a:pt x="9367" y="19283"/>
                    <a:pt x="9422" y="19204"/>
                    <a:pt x="9422" y="19204"/>
                  </a:cubicBezTo>
                  <a:cubicBezTo>
                    <a:pt x="9422" y="19204"/>
                    <a:pt x="9422" y="19165"/>
                    <a:pt x="9422" y="19204"/>
                  </a:cubicBezTo>
                  <a:cubicBezTo>
                    <a:pt x="9422" y="19165"/>
                    <a:pt x="9422" y="19165"/>
                    <a:pt x="9422" y="19165"/>
                  </a:cubicBezTo>
                  <a:cubicBezTo>
                    <a:pt x="9422" y="19165"/>
                    <a:pt x="9422" y="19165"/>
                    <a:pt x="9422" y="19165"/>
                  </a:cubicBezTo>
                  <a:cubicBezTo>
                    <a:pt x="9312" y="19165"/>
                    <a:pt x="9367" y="19244"/>
                    <a:pt x="9312" y="19283"/>
                  </a:cubicBezTo>
                  <a:cubicBezTo>
                    <a:pt x="9312" y="19322"/>
                    <a:pt x="9202" y="19361"/>
                    <a:pt x="9257" y="19401"/>
                  </a:cubicBezTo>
                  <a:cubicBezTo>
                    <a:pt x="9257" y="19361"/>
                    <a:pt x="9257" y="19361"/>
                    <a:pt x="9202" y="19361"/>
                  </a:cubicBezTo>
                  <a:cubicBezTo>
                    <a:pt x="9202" y="19401"/>
                    <a:pt x="9202" y="19401"/>
                    <a:pt x="9202" y="19401"/>
                  </a:cubicBezTo>
                  <a:cubicBezTo>
                    <a:pt x="9202" y="19401"/>
                    <a:pt x="9202" y="19361"/>
                    <a:pt x="9202" y="19361"/>
                  </a:cubicBezTo>
                  <a:cubicBezTo>
                    <a:pt x="9202" y="19361"/>
                    <a:pt x="9202" y="19361"/>
                    <a:pt x="9202" y="19361"/>
                  </a:cubicBezTo>
                  <a:cubicBezTo>
                    <a:pt x="9202" y="19361"/>
                    <a:pt x="9147" y="19479"/>
                    <a:pt x="9202" y="19479"/>
                  </a:cubicBezTo>
                  <a:cubicBezTo>
                    <a:pt x="9202" y="19479"/>
                    <a:pt x="9202" y="19440"/>
                    <a:pt x="9202" y="19440"/>
                  </a:cubicBezTo>
                  <a:cubicBezTo>
                    <a:pt x="9202" y="19440"/>
                    <a:pt x="9202" y="19401"/>
                    <a:pt x="9202" y="19401"/>
                  </a:cubicBezTo>
                  <a:cubicBezTo>
                    <a:pt x="9202" y="19401"/>
                    <a:pt x="9202" y="19401"/>
                    <a:pt x="9202" y="19401"/>
                  </a:cubicBezTo>
                  <a:cubicBezTo>
                    <a:pt x="9202" y="19401"/>
                    <a:pt x="9202" y="19401"/>
                    <a:pt x="9257" y="19440"/>
                  </a:cubicBezTo>
                  <a:cubicBezTo>
                    <a:pt x="9257" y="19440"/>
                    <a:pt x="9202" y="19440"/>
                    <a:pt x="9257" y="19479"/>
                  </a:cubicBezTo>
                  <a:cubicBezTo>
                    <a:pt x="9257" y="19479"/>
                    <a:pt x="9257" y="19479"/>
                    <a:pt x="9257" y="19479"/>
                  </a:cubicBezTo>
                  <a:cubicBezTo>
                    <a:pt x="9257" y="19479"/>
                    <a:pt x="9257" y="19479"/>
                    <a:pt x="9257" y="19519"/>
                  </a:cubicBezTo>
                  <a:cubicBezTo>
                    <a:pt x="9257" y="19519"/>
                    <a:pt x="9257" y="19479"/>
                    <a:pt x="9257" y="19479"/>
                  </a:cubicBezTo>
                  <a:cubicBezTo>
                    <a:pt x="9257" y="19519"/>
                    <a:pt x="9257" y="19519"/>
                    <a:pt x="9257" y="19519"/>
                  </a:cubicBezTo>
                  <a:cubicBezTo>
                    <a:pt x="9257" y="19519"/>
                    <a:pt x="9257" y="19558"/>
                    <a:pt x="9257" y="19558"/>
                  </a:cubicBezTo>
                  <a:cubicBezTo>
                    <a:pt x="9257" y="19558"/>
                    <a:pt x="9202" y="19558"/>
                    <a:pt x="9202" y="19519"/>
                  </a:cubicBezTo>
                  <a:cubicBezTo>
                    <a:pt x="9202" y="19558"/>
                    <a:pt x="9202" y="19558"/>
                    <a:pt x="9147" y="19558"/>
                  </a:cubicBezTo>
                  <a:cubicBezTo>
                    <a:pt x="9202" y="19519"/>
                    <a:pt x="9147" y="19519"/>
                    <a:pt x="9147" y="19519"/>
                  </a:cubicBezTo>
                  <a:cubicBezTo>
                    <a:pt x="9147" y="19519"/>
                    <a:pt x="9147" y="19519"/>
                    <a:pt x="9147" y="19519"/>
                  </a:cubicBezTo>
                  <a:cubicBezTo>
                    <a:pt x="9147" y="19519"/>
                    <a:pt x="9092" y="19519"/>
                    <a:pt x="9092" y="19558"/>
                  </a:cubicBezTo>
                  <a:cubicBezTo>
                    <a:pt x="9037" y="19519"/>
                    <a:pt x="8982" y="19519"/>
                    <a:pt x="8982" y="19519"/>
                  </a:cubicBezTo>
                  <a:cubicBezTo>
                    <a:pt x="8982" y="19558"/>
                    <a:pt x="9037" y="19558"/>
                    <a:pt x="9037" y="19558"/>
                  </a:cubicBezTo>
                  <a:cubicBezTo>
                    <a:pt x="8982" y="19558"/>
                    <a:pt x="8982" y="19597"/>
                    <a:pt x="8927" y="19597"/>
                  </a:cubicBezTo>
                  <a:cubicBezTo>
                    <a:pt x="8927" y="19558"/>
                    <a:pt x="8927" y="19519"/>
                    <a:pt x="8927" y="19519"/>
                  </a:cubicBezTo>
                  <a:cubicBezTo>
                    <a:pt x="8871" y="19519"/>
                    <a:pt x="8706" y="19440"/>
                    <a:pt x="8706" y="19519"/>
                  </a:cubicBezTo>
                  <a:cubicBezTo>
                    <a:pt x="8761" y="19519"/>
                    <a:pt x="8761" y="19519"/>
                    <a:pt x="8816" y="19519"/>
                  </a:cubicBezTo>
                  <a:cubicBezTo>
                    <a:pt x="8816" y="19519"/>
                    <a:pt x="8761" y="19519"/>
                    <a:pt x="8761" y="19558"/>
                  </a:cubicBezTo>
                  <a:cubicBezTo>
                    <a:pt x="8761" y="19519"/>
                    <a:pt x="8761" y="19519"/>
                    <a:pt x="8761" y="19519"/>
                  </a:cubicBezTo>
                  <a:cubicBezTo>
                    <a:pt x="8706" y="19558"/>
                    <a:pt x="8871" y="19519"/>
                    <a:pt x="8871" y="19558"/>
                  </a:cubicBezTo>
                  <a:cubicBezTo>
                    <a:pt x="8871" y="19558"/>
                    <a:pt x="8761" y="19597"/>
                    <a:pt x="8761" y="19597"/>
                  </a:cubicBezTo>
                  <a:cubicBezTo>
                    <a:pt x="8706" y="19597"/>
                    <a:pt x="8596" y="19597"/>
                    <a:pt x="8706" y="19636"/>
                  </a:cubicBezTo>
                  <a:cubicBezTo>
                    <a:pt x="8761" y="19636"/>
                    <a:pt x="8761" y="19636"/>
                    <a:pt x="8816" y="19636"/>
                  </a:cubicBezTo>
                  <a:cubicBezTo>
                    <a:pt x="8816" y="19636"/>
                    <a:pt x="8816" y="19676"/>
                    <a:pt x="8871" y="19676"/>
                  </a:cubicBezTo>
                  <a:cubicBezTo>
                    <a:pt x="8871" y="19676"/>
                    <a:pt x="8982" y="19715"/>
                    <a:pt x="9037" y="19754"/>
                  </a:cubicBezTo>
                  <a:cubicBezTo>
                    <a:pt x="9037" y="19754"/>
                    <a:pt x="9037" y="19754"/>
                    <a:pt x="9037" y="19793"/>
                  </a:cubicBezTo>
                  <a:cubicBezTo>
                    <a:pt x="9037" y="19793"/>
                    <a:pt x="9037" y="19833"/>
                    <a:pt x="9092" y="19833"/>
                  </a:cubicBezTo>
                  <a:cubicBezTo>
                    <a:pt x="9147" y="19872"/>
                    <a:pt x="9147" y="19872"/>
                    <a:pt x="9202" y="19872"/>
                  </a:cubicBezTo>
                  <a:cubicBezTo>
                    <a:pt x="9257" y="19872"/>
                    <a:pt x="9312" y="19911"/>
                    <a:pt x="9257" y="19833"/>
                  </a:cubicBezTo>
                  <a:cubicBezTo>
                    <a:pt x="9312" y="19833"/>
                    <a:pt x="9312" y="19872"/>
                    <a:pt x="9367" y="19872"/>
                  </a:cubicBezTo>
                  <a:cubicBezTo>
                    <a:pt x="9367" y="19911"/>
                    <a:pt x="9367" y="19911"/>
                    <a:pt x="9367" y="19911"/>
                  </a:cubicBezTo>
                  <a:cubicBezTo>
                    <a:pt x="9367" y="19911"/>
                    <a:pt x="9422" y="19911"/>
                    <a:pt x="9422" y="19911"/>
                  </a:cubicBezTo>
                  <a:cubicBezTo>
                    <a:pt x="9422" y="19951"/>
                    <a:pt x="9422" y="19951"/>
                    <a:pt x="9478" y="19951"/>
                  </a:cubicBezTo>
                  <a:cubicBezTo>
                    <a:pt x="9478" y="19990"/>
                    <a:pt x="9478" y="19990"/>
                    <a:pt x="9533" y="20029"/>
                  </a:cubicBezTo>
                  <a:cubicBezTo>
                    <a:pt x="9588" y="20029"/>
                    <a:pt x="9698" y="20029"/>
                    <a:pt x="9753" y="20068"/>
                  </a:cubicBezTo>
                  <a:cubicBezTo>
                    <a:pt x="9808" y="20068"/>
                    <a:pt x="9808" y="20108"/>
                    <a:pt x="9863" y="20108"/>
                  </a:cubicBezTo>
                  <a:cubicBezTo>
                    <a:pt x="9863" y="20147"/>
                    <a:pt x="9863" y="20108"/>
                    <a:pt x="9863" y="20147"/>
                  </a:cubicBezTo>
                  <a:cubicBezTo>
                    <a:pt x="9918" y="20147"/>
                    <a:pt x="9918" y="20147"/>
                    <a:pt x="9918" y="20147"/>
                  </a:cubicBezTo>
                  <a:cubicBezTo>
                    <a:pt x="10029" y="20225"/>
                    <a:pt x="10139" y="20304"/>
                    <a:pt x="10249" y="20383"/>
                  </a:cubicBezTo>
                  <a:cubicBezTo>
                    <a:pt x="10249" y="20422"/>
                    <a:pt x="10304" y="20422"/>
                    <a:pt x="10304" y="20461"/>
                  </a:cubicBezTo>
                  <a:cubicBezTo>
                    <a:pt x="10359" y="20461"/>
                    <a:pt x="10359" y="20500"/>
                    <a:pt x="10359" y="20500"/>
                  </a:cubicBezTo>
                  <a:cubicBezTo>
                    <a:pt x="10414" y="20500"/>
                    <a:pt x="10414" y="20461"/>
                    <a:pt x="10414" y="20461"/>
                  </a:cubicBezTo>
                  <a:cubicBezTo>
                    <a:pt x="10469" y="20422"/>
                    <a:pt x="10469" y="20422"/>
                    <a:pt x="10524" y="20422"/>
                  </a:cubicBezTo>
                  <a:cubicBezTo>
                    <a:pt x="10580" y="20422"/>
                    <a:pt x="10635" y="20461"/>
                    <a:pt x="10635" y="20461"/>
                  </a:cubicBezTo>
                  <a:cubicBezTo>
                    <a:pt x="10690" y="20461"/>
                    <a:pt x="10690" y="20422"/>
                    <a:pt x="10745" y="20422"/>
                  </a:cubicBezTo>
                  <a:cubicBezTo>
                    <a:pt x="10800" y="20461"/>
                    <a:pt x="10855" y="20500"/>
                    <a:pt x="10965" y="20540"/>
                  </a:cubicBezTo>
                  <a:cubicBezTo>
                    <a:pt x="11020" y="20540"/>
                    <a:pt x="11020" y="20540"/>
                    <a:pt x="11076" y="20540"/>
                  </a:cubicBezTo>
                  <a:cubicBezTo>
                    <a:pt x="11076" y="20540"/>
                    <a:pt x="11076" y="20540"/>
                    <a:pt x="11076" y="20540"/>
                  </a:cubicBezTo>
                  <a:cubicBezTo>
                    <a:pt x="11131" y="20540"/>
                    <a:pt x="11131" y="20540"/>
                    <a:pt x="11131" y="20579"/>
                  </a:cubicBezTo>
                  <a:cubicBezTo>
                    <a:pt x="11186" y="20618"/>
                    <a:pt x="11296" y="20618"/>
                    <a:pt x="11351" y="20618"/>
                  </a:cubicBezTo>
                  <a:cubicBezTo>
                    <a:pt x="11406" y="20618"/>
                    <a:pt x="11461" y="20618"/>
                    <a:pt x="11461" y="20618"/>
                  </a:cubicBezTo>
                  <a:cubicBezTo>
                    <a:pt x="11516" y="20618"/>
                    <a:pt x="11571" y="20579"/>
                    <a:pt x="11627" y="20579"/>
                  </a:cubicBezTo>
                  <a:cubicBezTo>
                    <a:pt x="11627" y="20579"/>
                    <a:pt x="11627" y="20618"/>
                    <a:pt x="11682" y="20618"/>
                  </a:cubicBezTo>
                  <a:cubicBezTo>
                    <a:pt x="11737" y="20657"/>
                    <a:pt x="11737" y="20618"/>
                    <a:pt x="11792" y="20618"/>
                  </a:cubicBezTo>
                  <a:cubicBezTo>
                    <a:pt x="11847" y="20618"/>
                    <a:pt x="11847" y="20618"/>
                    <a:pt x="11902" y="20657"/>
                  </a:cubicBezTo>
                  <a:cubicBezTo>
                    <a:pt x="11957" y="20657"/>
                    <a:pt x="11902" y="20657"/>
                    <a:pt x="11957" y="20697"/>
                  </a:cubicBezTo>
                  <a:cubicBezTo>
                    <a:pt x="12012" y="20736"/>
                    <a:pt x="12122" y="20736"/>
                    <a:pt x="12178" y="20775"/>
                  </a:cubicBezTo>
                  <a:cubicBezTo>
                    <a:pt x="12233" y="20775"/>
                    <a:pt x="12233" y="20815"/>
                    <a:pt x="12288" y="20815"/>
                  </a:cubicBezTo>
                  <a:cubicBezTo>
                    <a:pt x="12288" y="20815"/>
                    <a:pt x="12343" y="20815"/>
                    <a:pt x="12343" y="20815"/>
                  </a:cubicBezTo>
                  <a:cubicBezTo>
                    <a:pt x="12343" y="20854"/>
                    <a:pt x="12343" y="20854"/>
                    <a:pt x="12343" y="20854"/>
                  </a:cubicBezTo>
                  <a:cubicBezTo>
                    <a:pt x="12288" y="20893"/>
                    <a:pt x="12288" y="20893"/>
                    <a:pt x="12343" y="20893"/>
                  </a:cubicBezTo>
                  <a:cubicBezTo>
                    <a:pt x="12343" y="20893"/>
                    <a:pt x="12398" y="20932"/>
                    <a:pt x="12398" y="20932"/>
                  </a:cubicBezTo>
                  <a:cubicBezTo>
                    <a:pt x="12453" y="20932"/>
                    <a:pt x="12453" y="20893"/>
                    <a:pt x="12453" y="20893"/>
                  </a:cubicBezTo>
                  <a:cubicBezTo>
                    <a:pt x="12453" y="20893"/>
                    <a:pt x="12508" y="20893"/>
                    <a:pt x="12563" y="20893"/>
                  </a:cubicBezTo>
                  <a:cubicBezTo>
                    <a:pt x="12563" y="20893"/>
                    <a:pt x="12563" y="20854"/>
                    <a:pt x="12563" y="20854"/>
                  </a:cubicBezTo>
                  <a:cubicBezTo>
                    <a:pt x="12618" y="20854"/>
                    <a:pt x="12618" y="20854"/>
                    <a:pt x="12673" y="20854"/>
                  </a:cubicBezTo>
                  <a:cubicBezTo>
                    <a:pt x="12784" y="20815"/>
                    <a:pt x="12784" y="20854"/>
                    <a:pt x="12839" y="20893"/>
                  </a:cubicBezTo>
                  <a:cubicBezTo>
                    <a:pt x="12839" y="20854"/>
                    <a:pt x="12839" y="20815"/>
                    <a:pt x="12894" y="20815"/>
                  </a:cubicBezTo>
                  <a:cubicBezTo>
                    <a:pt x="12949" y="20815"/>
                    <a:pt x="12949" y="20854"/>
                    <a:pt x="12949" y="20854"/>
                  </a:cubicBezTo>
                  <a:cubicBezTo>
                    <a:pt x="13004" y="20854"/>
                    <a:pt x="13004" y="20854"/>
                    <a:pt x="13004" y="20854"/>
                  </a:cubicBezTo>
                  <a:cubicBezTo>
                    <a:pt x="13059" y="20854"/>
                    <a:pt x="13059" y="20932"/>
                    <a:pt x="13114" y="20932"/>
                  </a:cubicBezTo>
                  <a:cubicBezTo>
                    <a:pt x="13169" y="20932"/>
                    <a:pt x="13169" y="20932"/>
                    <a:pt x="13224" y="20932"/>
                  </a:cubicBezTo>
                  <a:cubicBezTo>
                    <a:pt x="13224" y="20932"/>
                    <a:pt x="13335" y="20932"/>
                    <a:pt x="13335" y="20972"/>
                  </a:cubicBezTo>
                  <a:cubicBezTo>
                    <a:pt x="13335" y="21011"/>
                    <a:pt x="13280" y="21050"/>
                    <a:pt x="13280" y="21089"/>
                  </a:cubicBezTo>
                  <a:cubicBezTo>
                    <a:pt x="13280" y="21129"/>
                    <a:pt x="13335" y="21129"/>
                    <a:pt x="13335" y="21129"/>
                  </a:cubicBezTo>
                  <a:cubicBezTo>
                    <a:pt x="13390" y="21129"/>
                    <a:pt x="13390" y="21129"/>
                    <a:pt x="13390" y="21168"/>
                  </a:cubicBezTo>
                  <a:cubicBezTo>
                    <a:pt x="13445" y="21168"/>
                    <a:pt x="13445" y="21168"/>
                    <a:pt x="13445" y="21168"/>
                  </a:cubicBezTo>
                  <a:cubicBezTo>
                    <a:pt x="13445" y="21207"/>
                    <a:pt x="13445" y="21168"/>
                    <a:pt x="13445" y="21168"/>
                  </a:cubicBezTo>
                  <a:cubicBezTo>
                    <a:pt x="13500" y="21168"/>
                    <a:pt x="13500" y="21207"/>
                    <a:pt x="13500" y="21207"/>
                  </a:cubicBezTo>
                  <a:cubicBezTo>
                    <a:pt x="13500" y="21207"/>
                    <a:pt x="13555" y="21207"/>
                    <a:pt x="13555" y="21207"/>
                  </a:cubicBezTo>
                  <a:cubicBezTo>
                    <a:pt x="13610" y="21207"/>
                    <a:pt x="13610" y="21207"/>
                    <a:pt x="13610" y="21207"/>
                  </a:cubicBezTo>
                  <a:cubicBezTo>
                    <a:pt x="13665" y="21247"/>
                    <a:pt x="13720" y="21247"/>
                    <a:pt x="13720" y="21247"/>
                  </a:cubicBezTo>
                  <a:cubicBezTo>
                    <a:pt x="13776" y="21286"/>
                    <a:pt x="13720" y="21286"/>
                    <a:pt x="13776" y="21286"/>
                  </a:cubicBezTo>
                  <a:cubicBezTo>
                    <a:pt x="13776" y="21286"/>
                    <a:pt x="13831" y="21286"/>
                    <a:pt x="13831" y="21286"/>
                  </a:cubicBezTo>
                  <a:cubicBezTo>
                    <a:pt x="13886" y="21286"/>
                    <a:pt x="13831" y="21247"/>
                    <a:pt x="13831" y="21286"/>
                  </a:cubicBezTo>
                  <a:cubicBezTo>
                    <a:pt x="13886" y="21286"/>
                    <a:pt x="13886" y="21325"/>
                    <a:pt x="13886" y="21325"/>
                  </a:cubicBezTo>
                  <a:cubicBezTo>
                    <a:pt x="13886" y="21325"/>
                    <a:pt x="13941" y="21325"/>
                    <a:pt x="13941" y="21364"/>
                  </a:cubicBezTo>
                  <a:cubicBezTo>
                    <a:pt x="13941" y="21364"/>
                    <a:pt x="13941" y="21404"/>
                    <a:pt x="13996" y="21404"/>
                  </a:cubicBezTo>
                  <a:cubicBezTo>
                    <a:pt x="13996" y="21404"/>
                    <a:pt x="13996" y="21404"/>
                    <a:pt x="14051" y="21404"/>
                  </a:cubicBezTo>
                  <a:cubicBezTo>
                    <a:pt x="14051" y="21404"/>
                    <a:pt x="14051" y="21443"/>
                    <a:pt x="14106" y="21482"/>
                  </a:cubicBezTo>
                  <a:cubicBezTo>
                    <a:pt x="14106" y="21521"/>
                    <a:pt x="14106" y="21521"/>
                    <a:pt x="14161" y="21561"/>
                  </a:cubicBezTo>
                  <a:cubicBezTo>
                    <a:pt x="14161" y="21561"/>
                    <a:pt x="14161" y="21561"/>
                    <a:pt x="14216" y="21561"/>
                  </a:cubicBezTo>
                  <a:cubicBezTo>
                    <a:pt x="14216" y="21561"/>
                    <a:pt x="14216" y="21561"/>
                    <a:pt x="14271" y="21600"/>
                  </a:cubicBezTo>
                  <a:cubicBezTo>
                    <a:pt x="14271" y="21600"/>
                    <a:pt x="14271" y="21561"/>
                    <a:pt x="14271" y="21561"/>
                  </a:cubicBezTo>
                  <a:cubicBezTo>
                    <a:pt x="14327" y="21561"/>
                    <a:pt x="14327" y="21600"/>
                    <a:pt x="14327" y="21600"/>
                  </a:cubicBezTo>
                  <a:cubicBezTo>
                    <a:pt x="14382" y="21600"/>
                    <a:pt x="14382" y="21600"/>
                    <a:pt x="14437" y="21561"/>
                  </a:cubicBezTo>
                  <a:cubicBezTo>
                    <a:pt x="14437" y="21561"/>
                    <a:pt x="14437" y="21561"/>
                    <a:pt x="14437" y="21561"/>
                  </a:cubicBezTo>
                  <a:cubicBezTo>
                    <a:pt x="14437" y="21561"/>
                    <a:pt x="14437" y="21521"/>
                    <a:pt x="14437" y="21521"/>
                  </a:cubicBezTo>
                  <a:cubicBezTo>
                    <a:pt x="14437" y="21521"/>
                    <a:pt x="14492" y="21521"/>
                    <a:pt x="14492" y="21521"/>
                  </a:cubicBezTo>
                  <a:cubicBezTo>
                    <a:pt x="14492" y="21482"/>
                    <a:pt x="14492" y="21482"/>
                    <a:pt x="14547" y="21443"/>
                  </a:cubicBezTo>
                  <a:cubicBezTo>
                    <a:pt x="14602" y="21443"/>
                    <a:pt x="14657" y="21404"/>
                    <a:pt x="14657" y="21404"/>
                  </a:cubicBezTo>
                  <a:cubicBezTo>
                    <a:pt x="14712" y="21364"/>
                    <a:pt x="14767" y="21325"/>
                    <a:pt x="14767" y="21286"/>
                  </a:cubicBezTo>
                  <a:cubicBezTo>
                    <a:pt x="14767" y="21247"/>
                    <a:pt x="14767" y="21286"/>
                    <a:pt x="14712" y="21247"/>
                  </a:cubicBezTo>
                  <a:cubicBezTo>
                    <a:pt x="14657" y="21247"/>
                    <a:pt x="14657" y="21207"/>
                    <a:pt x="14657" y="21168"/>
                  </a:cubicBezTo>
                  <a:cubicBezTo>
                    <a:pt x="14602" y="21089"/>
                    <a:pt x="14492" y="21011"/>
                    <a:pt x="14437" y="20932"/>
                  </a:cubicBezTo>
                  <a:cubicBezTo>
                    <a:pt x="14437" y="20932"/>
                    <a:pt x="14437" y="20932"/>
                    <a:pt x="14382" y="20893"/>
                  </a:cubicBezTo>
                  <a:cubicBezTo>
                    <a:pt x="14327" y="20854"/>
                    <a:pt x="14327" y="20893"/>
                    <a:pt x="14327" y="20815"/>
                  </a:cubicBezTo>
                  <a:cubicBezTo>
                    <a:pt x="14327" y="20775"/>
                    <a:pt x="14327" y="20775"/>
                    <a:pt x="14271" y="20736"/>
                  </a:cubicBezTo>
                  <a:cubicBezTo>
                    <a:pt x="14271" y="20736"/>
                    <a:pt x="14216" y="20697"/>
                    <a:pt x="14216" y="20697"/>
                  </a:cubicBezTo>
                  <a:cubicBezTo>
                    <a:pt x="14216" y="20657"/>
                    <a:pt x="14216" y="20618"/>
                    <a:pt x="14216" y="20579"/>
                  </a:cubicBezTo>
                  <a:cubicBezTo>
                    <a:pt x="14216" y="20579"/>
                    <a:pt x="14271" y="20579"/>
                    <a:pt x="14271" y="20540"/>
                  </a:cubicBezTo>
                  <a:cubicBezTo>
                    <a:pt x="14271" y="20540"/>
                    <a:pt x="14216" y="20540"/>
                    <a:pt x="14216" y="20540"/>
                  </a:cubicBezTo>
                  <a:cubicBezTo>
                    <a:pt x="14216" y="20540"/>
                    <a:pt x="14216" y="20579"/>
                    <a:pt x="14216" y="20540"/>
                  </a:cubicBezTo>
                  <a:cubicBezTo>
                    <a:pt x="14216" y="20540"/>
                    <a:pt x="14216" y="20500"/>
                    <a:pt x="14216" y="20500"/>
                  </a:cubicBezTo>
                  <a:cubicBezTo>
                    <a:pt x="14216" y="20461"/>
                    <a:pt x="14271" y="20383"/>
                    <a:pt x="14271" y="20343"/>
                  </a:cubicBezTo>
                  <a:cubicBezTo>
                    <a:pt x="14271" y="20343"/>
                    <a:pt x="14327" y="20265"/>
                    <a:pt x="14327" y="20265"/>
                  </a:cubicBezTo>
                  <a:cubicBezTo>
                    <a:pt x="14271" y="20225"/>
                    <a:pt x="14271" y="20304"/>
                    <a:pt x="14216" y="20304"/>
                  </a:cubicBezTo>
                  <a:cubicBezTo>
                    <a:pt x="14216" y="20343"/>
                    <a:pt x="14216" y="20422"/>
                    <a:pt x="14216" y="20461"/>
                  </a:cubicBezTo>
                  <a:cubicBezTo>
                    <a:pt x="14161" y="20461"/>
                    <a:pt x="14161" y="20422"/>
                    <a:pt x="14161" y="20383"/>
                  </a:cubicBezTo>
                  <a:cubicBezTo>
                    <a:pt x="14161" y="20383"/>
                    <a:pt x="14161" y="20383"/>
                    <a:pt x="14161" y="20422"/>
                  </a:cubicBezTo>
                  <a:cubicBezTo>
                    <a:pt x="14161" y="20383"/>
                    <a:pt x="14216" y="20383"/>
                    <a:pt x="14216" y="20383"/>
                  </a:cubicBezTo>
                  <a:cubicBezTo>
                    <a:pt x="14216" y="20343"/>
                    <a:pt x="14216" y="20343"/>
                    <a:pt x="14216" y="20343"/>
                  </a:cubicBezTo>
                  <a:cubicBezTo>
                    <a:pt x="14216" y="20304"/>
                    <a:pt x="14216" y="20343"/>
                    <a:pt x="14216" y="20304"/>
                  </a:cubicBezTo>
                  <a:cubicBezTo>
                    <a:pt x="14216" y="20304"/>
                    <a:pt x="14216" y="20304"/>
                    <a:pt x="14216" y="20304"/>
                  </a:cubicBezTo>
                  <a:cubicBezTo>
                    <a:pt x="14216" y="20265"/>
                    <a:pt x="14106" y="20147"/>
                    <a:pt x="14106" y="20147"/>
                  </a:cubicBezTo>
                  <a:cubicBezTo>
                    <a:pt x="14106" y="20068"/>
                    <a:pt x="14106" y="20108"/>
                    <a:pt x="14051" y="20108"/>
                  </a:cubicBezTo>
                  <a:cubicBezTo>
                    <a:pt x="13996" y="20068"/>
                    <a:pt x="13996" y="20029"/>
                    <a:pt x="13941" y="20029"/>
                  </a:cubicBezTo>
                  <a:cubicBezTo>
                    <a:pt x="13886" y="19990"/>
                    <a:pt x="13831" y="20029"/>
                    <a:pt x="13831" y="19990"/>
                  </a:cubicBezTo>
                  <a:cubicBezTo>
                    <a:pt x="13776" y="19951"/>
                    <a:pt x="13831" y="19951"/>
                    <a:pt x="13831" y="19911"/>
                  </a:cubicBezTo>
                  <a:cubicBezTo>
                    <a:pt x="13831" y="19911"/>
                    <a:pt x="13831" y="19872"/>
                    <a:pt x="13886" y="19833"/>
                  </a:cubicBezTo>
                  <a:cubicBezTo>
                    <a:pt x="13886" y="19833"/>
                    <a:pt x="13886" y="19872"/>
                    <a:pt x="13886" y="19872"/>
                  </a:cubicBezTo>
                  <a:cubicBezTo>
                    <a:pt x="13886" y="19833"/>
                    <a:pt x="13886" y="19833"/>
                    <a:pt x="13941" y="19833"/>
                  </a:cubicBezTo>
                  <a:cubicBezTo>
                    <a:pt x="13941" y="19833"/>
                    <a:pt x="13941" y="19833"/>
                    <a:pt x="13941" y="19833"/>
                  </a:cubicBezTo>
                  <a:cubicBezTo>
                    <a:pt x="13941" y="19793"/>
                    <a:pt x="13941" y="19793"/>
                    <a:pt x="13996" y="19754"/>
                  </a:cubicBezTo>
                  <a:cubicBezTo>
                    <a:pt x="13996" y="19754"/>
                    <a:pt x="13941" y="19754"/>
                    <a:pt x="13996" y="19754"/>
                  </a:cubicBezTo>
                  <a:cubicBezTo>
                    <a:pt x="13996" y="19754"/>
                    <a:pt x="13996" y="19793"/>
                    <a:pt x="13996" y="19793"/>
                  </a:cubicBezTo>
                  <a:cubicBezTo>
                    <a:pt x="14051" y="19793"/>
                    <a:pt x="14051" y="19754"/>
                    <a:pt x="13996" y="19715"/>
                  </a:cubicBezTo>
                  <a:cubicBezTo>
                    <a:pt x="14051" y="19715"/>
                    <a:pt x="14051" y="19715"/>
                    <a:pt x="14051" y="19754"/>
                  </a:cubicBezTo>
                  <a:cubicBezTo>
                    <a:pt x="14051" y="19715"/>
                    <a:pt x="14051" y="19715"/>
                    <a:pt x="14051" y="19715"/>
                  </a:cubicBezTo>
                  <a:cubicBezTo>
                    <a:pt x="14106" y="19676"/>
                    <a:pt x="14106" y="19676"/>
                    <a:pt x="14106" y="19636"/>
                  </a:cubicBezTo>
                  <a:cubicBezTo>
                    <a:pt x="14106" y="19636"/>
                    <a:pt x="14106" y="19597"/>
                    <a:pt x="14106" y="19597"/>
                  </a:cubicBezTo>
                  <a:cubicBezTo>
                    <a:pt x="14106" y="19597"/>
                    <a:pt x="14161" y="19597"/>
                    <a:pt x="14161" y="19597"/>
                  </a:cubicBezTo>
                  <a:cubicBezTo>
                    <a:pt x="14161" y="19597"/>
                    <a:pt x="14161" y="19519"/>
                    <a:pt x="14216" y="19479"/>
                  </a:cubicBezTo>
                  <a:cubicBezTo>
                    <a:pt x="14216" y="19479"/>
                    <a:pt x="14161" y="19479"/>
                    <a:pt x="14161" y="19479"/>
                  </a:cubicBezTo>
                  <a:cubicBezTo>
                    <a:pt x="14161" y="19479"/>
                    <a:pt x="14216" y="19479"/>
                    <a:pt x="14216" y="19479"/>
                  </a:cubicBezTo>
                  <a:cubicBezTo>
                    <a:pt x="14216" y="19479"/>
                    <a:pt x="14216" y="19440"/>
                    <a:pt x="14271" y="19440"/>
                  </a:cubicBezTo>
                  <a:cubicBezTo>
                    <a:pt x="14216" y="19440"/>
                    <a:pt x="14216" y="19401"/>
                    <a:pt x="14216" y="19401"/>
                  </a:cubicBezTo>
                  <a:cubicBezTo>
                    <a:pt x="14216" y="19401"/>
                    <a:pt x="14216" y="19401"/>
                    <a:pt x="14271" y="19440"/>
                  </a:cubicBezTo>
                  <a:cubicBezTo>
                    <a:pt x="14327" y="19401"/>
                    <a:pt x="14216" y="19361"/>
                    <a:pt x="14161" y="19361"/>
                  </a:cubicBezTo>
                  <a:cubicBezTo>
                    <a:pt x="14161" y="19322"/>
                    <a:pt x="14161" y="19322"/>
                    <a:pt x="14216" y="19322"/>
                  </a:cubicBezTo>
                  <a:cubicBezTo>
                    <a:pt x="14216" y="19322"/>
                    <a:pt x="14216" y="19322"/>
                    <a:pt x="14216" y="19361"/>
                  </a:cubicBezTo>
                  <a:cubicBezTo>
                    <a:pt x="14216" y="19361"/>
                    <a:pt x="14216" y="19361"/>
                    <a:pt x="14271" y="19361"/>
                  </a:cubicBezTo>
                  <a:cubicBezTo>
                    <a:pt x="14271" y="19361"/>
                    <a:pt x="14271" y="19401"/>
                    <a:pt x="14327" y="19401"/>
                  </a:cubicBezTo>
                  <a:cubicBezTo>
                    <a:pt x="14327" y="19401"/>
                    <a:pt x="14327" y="19401"/>
                    <a:pt x="14327" y="19401"/>
                  </a:cubicBezTo>
                  <a:cubicBezTo>
                    <a:pt x="14327" y="19361"/>
                    <a:pt x="14271" y="19361"/>
                    <a:pt x="14271" y="19361"/>
                  </a:cubicBezTo>
                  <a:cubicBezTo>
                    <a:pt x="14271" y="19361"/>
                    <a:pt x="14271" y="19361"/>
                    <a:pt x="14271" y="19361"/>
                  </a:cubicBezTo>
                  <a:cubicBezTo>
                    <a:pt x="14271" y="19361"/>
                    <a:pt x="14271" y="19322"/>
                    <a:pt x="14271" y="19322"/>
                  </a:cubicBezTo>
                  <a:cubicBezTo>
                    <a:pt x="14271" y="19322"/>
                    <a:pt x="14271" y="19322"/>
                    <a:pt x="14271" y="19322"/>
                  </a:cubicBezTo>
                  <a:cubicBezTo>
                    <a:pt x="14216" y="19283"/>
                    <a:pt x="14327" y="19322"/>
                    <a:pt x="14327" y="19322"/>
                  </a:cubicBezTo>
                  <a:cubicBezTo>
                    <a:pt x="14327" y="19361"/>
                    <a:pt x="14382" y="19361"/>
                    <a:pt x="14382" y="19401"/>
                  </a:cubicBezTo>
                  <a:cubicBezTo>
                    <a:pt x="14382" y="19361"/>
                    <a:pt x="14382" y="19283"/>
                    <a:pt x="14437" y="19361"/>
                  </a:cubicBezTo>
                  <a:cubicBezTo>
                    <a:pt x="14437" y="19322"/>
                    <a:pt x="14492" y="19322"/>
                    <a:pt x="14492" y="19322"/>
                  </a:cubicBezTo>
                  <a:cubicBezTo>
                    <a:pt x="14492" y="19322"/>
                    <a:pt x="14547" y="19322"/>
                    <a:pt x="14547" y="19322"/>
                  </a:cubicBezTo>
                  <a:cubicBezTo>
                    <a:pt x="14547" y="19322"/>
                    <a:pt x="14602" y="19322"/>
                    <a:pt x="14602" y="19322"/>
                  </a:cubicBezTo>
                  <a:cubicBezTo>
                    <a:pt x="14602" y="19322"/>
                    <a:pt x="14602" y="19322"/>
                    <a:pt x="14602" y="19283"/>
                  </a:cubicBezTo>
                  <a:cubicBezTo>
                    <a:pt x="14657" y="19283"/>
                    <a:pt x="14602" y="19283"/>
                    <a:pt x="14657" y="19283"/>
                  </a:cubicBezTo>
                  <a:cubicBezTo>
                    <a:pt x="14657" y="19244"/>
                    <a:pt x="14657" y="19283"/>
                    <a:pt x="14712" y="19283"/>
                  </a:cubicBezTo>
                  <a:cubicBezTo>
                    <a:pt x="14657" y="19244"/>
                    <a:pt x="14657" y="19244"/>
                    <a:pt x="14657" y="19244"/>
                  </a:cubicBezTo>
                  <a:cubicBezTo>
                    <a:pt x="14712" y="19244"/>
                    <a:pt x="14712" y="19204"/>
                    <a:pt x="14767" y="19204"/>
                  </a:cubicBezTo>
                  <a:cubicBezTo>
                    <a:pt x="14822" y="19204"/>
                    <a:pt x="14822" y="19244"/>
                    <a:pt x="14822" y="19244"/>
                  </a:cubicBezTo>
                  <a:cubicBezTo>
                    <a:pt x="14822" y="19244"/>
                    <a:pt x="14822" y="19283"/>
                    <a:pt x="14822" y="19283"/>
                  </a:cubicBezTo>
                  <a:cubicBezTo>
                    <a:pt x="14822" y="19283"/>
                    <a:pt x="14878" y="19244"/>
                    <a:pt x="14878" y="19283"/>
                  </a:cubicBezTo>
                  <a:cubicBezTo>
                    <a:pt x="14878" y="19244"/>
                    <a:pt x="14878" y="19165"/>
                    <a:pt x="14822" y="19204"/>
                  </a:cubicBezTo>
                  <a:cubicBezTo>
                    <a:pt x="14822" y="19204"/>
                    <a:pt x="14822" y="19204"/>
                    <a:pt x="14822" y="19165"/>
                  </a:cubicBezTo>
                  <a:cubicBezTo>
                    <a:pt x="14878" y="19165"/>
                    <a:pt x="14822" y="19126"/>
                    <a:pt x="14822" y="19126"/>
                  </a:cubicBezTo>
                  <a:cubicBezTo>
                    <a:pt x="14822" y="19126"/>
                    <a:pt x="14822" y="19126"/>
                    <a:pt x="14822" y="19126"/>
                  </a:cubicBezTo>
                  <a:cubicBezTo>
                    <a:pt x="14878" y="19126"/>
                    <a:pt x="14878" y="19126"/>
                    <a:pt x="14878" y="19165"/>
                  </a:cubicBezTo>
                  <a:cubicBezTo>
                    <a:pt x="14933" y="19126"/>
                    <a:pt x="14878" y="19126"/>
                    <a:pt x="14878" y="19126"/>
                  </a:cubicBezTo>
                  <a:cubicBezTo>
                    <a:pt x="14878" y="19126"/>
                    <a:pt x="14933" y="19126"/>
                    <a:pt x="14933" y="19165"/>
                  </a:cubicBezTo>
                  <a:cubicBezTo>
                    <a:pt x="14933" y="19165"/>
                    <a:pt x="14933" y="19126"/>
                    <a:pt x="14933" y="19126"/>
                  </a:cubicBezTo>
                  <a:cubicBezTo>
                    <a:pt x="14933" y="19126"/>
                    <a:pt x="14933" y="19126"/>
                    <a:pt x="14933" y="19126"/>
                  </a:cubicBezTo>
                  <a:cubicBezTo>
                    <a:pt x="14933" y="19126"/>
                    <a:pt x="14933" y="19126"/>
                    <a:pt x="14933" y="19126"/>
                  </a:cubicBezTo>
                  <a:cubicBezTo>
                    <a:pt x="14933" y="19126"/>
                    <a:pt x="14933" y="19126"/>
                    <a:pt x="14933" y="19087"/>
                  </a:cubicBezTo>
                  <a:cubicBezTo>
                    <a:pt x="14933" y="19126"/>
                    <a:pt x="14933" y="19126"/>
                    <a:pt x="14933" y="19126"/>
                  </a:cubicBezTo>
                  <a:cubicBezTo>
                    <a:pt x="14988" y="19126"/>
                    <a:pt x="14933" y="19126"/>
                    <a:pt x="14988" y="19087"/>
                  </a:cubicBezTo>
                  <a:cubicBezTo>
                    <a:pt x="15043" y="19087"/>
                    <a:pt x="15043" y="19087"/>
                    <a:pt x="15043" y="19087"/>
                  </a:cubicBezTo>
                  <a:cubicBezTo>
                    <a:pt x="15043" y="19087"/>
                    <a:pt x="15043" y="19047"/>
                    <a:pt x="15043" y="19047"/>
                  </a:cubicBezTo>
                  <a:cubicBezTo>
                    <a:pt x="15043" y="19047"/>
                    <a:pt x="15043" y="19008"/>
                    <a:pt x="15098" y="19008"/>
                  </a:cubicBezTo>
                  <a:cubicBezTo>
                    <a:pt x="15043" y="19047"/>
                    <a:pt x="15153" y="19047"/>
                    <a:pt x="15153" y="19047"/>
                  </a:cubicBezTo>
                  <a:cubicBezTo>
                    <a:pt x="15153" y="19047"/>
                    <a:pt x="15043" y="19008"/>
                    <a:pt x="15043" y="18969"/>
                  </a:cubicBezTo>
                  <a:cubicBezTo>
                    <a:pt x="14988" y="18969"/>
                    <a:pt x="14988" y="18929"/>
                    <a:pt x="14933" y="18929"/>
                  </a:cubicBezTo>
                  <a:cubicBezTo>
                    <a:pt x="14933" y="18929"/>
                    <a:pt x="14933" y="18929"/>
                    <a:pt x="14878" y="18929"/>
                  </a:cubicBezTo>
                  <a:cubicBezTo>
                    <a:pt x="14878" y="18929"/>
                    <a:pt x="14878" y="18890"/>
                    <a:pt x="14822" y="18890"/>
                  </a:cubicBezTo>
                  <a:cubicBezTo>
                    <a:pt x="14822" y="18890"/>
                    <a:pt x="14767" y="18890"/>
                    <a:pt x="14767" y="18890"/>
                  </a:cubicBezTo>
                  <a:cubicBezTo>
                    <a:pt x="14767" y="18851"/>
                    <a:pt x="14767" y="18851"/>
                    <a:pt x="14712" y="18851"/>
                  </a:cubicBezTo>
                  <a:cubicBezTo>
                    <a:pt x="14712" y="18812"/>
                    <a:pt x="14767" y="18772"/>
                    <a:pt x="14822" y="18812"/>
                  </a:cubicBezTo>
                  <a:cubicBezTo>
                    <a:pt x="14878" y="18812"/>
                    <a:pt x="14822" y="18812"/>
                    <a:pt x="14878" y="18812"/>
                  </a:cubicBezTo>
                  <a:cubicBezTo>
                    <a:pt x="14933" y="18812"/>
                    <a:pt x="14988" y="18812"/>
                    <a:pt x="14988" y="18772"/>
                  </a:cubicBezTo>
                  <a:cubicBezTo>
                    <a:pt x="14988" y="18772"/>
                    <a:pt x="14933" y="18694"/>
                    <a:pt x="14933" y="18694"/>
                  </a:cubicBezTo>
                  <a:cubicBezTo>
                    <a:pt x="14878" y="18615"/>
                    <a:pt x="14822" y="18537"/>
                    <a:pt x="14767" y="18497"/>
                  </a:cubicBezTo>
                  <a:cubicBezTo>
                    <a:pt x="14767" y="18497"/>
                    <a:pt x="14767" y="18458"/>
                    <a:pt x="14767" y="18458"/>
                  </a:cubicBezTo>
                  <a:cubicBezTo>
                    <a:pt x="14712" y="18419"/>
                    <a:pt x="14712" y="18458"/>
                    <a:pt x="14712" y="18419"/>
                  </a:cubicBezTo>
                  <a:cubicBezTo>
                    <a:pt x="14657" y="18419"/>
                    <a:pt x="14602" y="18340"/>
                    <a:pt x="14547" y="18301"/>
                  </a:cubicBezTo>
                  <a:cubicBezTo>
                    <a:pt x="14547" y="18262"/>
                    <a:pt x="14492" y="18262"/>
                    <a:pt x="14437" y="18262"/>
                  </a:cubicBezTo>
                  <a:cubicBezTo>
                    <a:pt x="14382" y="18262"/>
                    <a:pt x="14327" y="18262"/>
                    <a:pt x="14327" y="18262"/>
                  </a:cubicBezTo>
                  <a:cubicBezTo>
                    <a:pt x="14271" y="18262"/>
                    <a:pt x="14271" y="18223"/>
                    <a:pt x="14216" y="18223"/>
                  </a:cubicBezTo>
                  <a:cubicBezTo>
                    <a:pt x="14161" y="18223"/>
                    <a:pt x="14216" y="18223"/>
                    <a:pt x="14161" y="18223"/>
                  </a:cubicBezTo>
                  <a:cubicBezTo>
                    <a:pt x="14161" y="18223"/>
                    <a:pt x="14161" y="18301"/>
                    <a:pt x="14161" y="18301"/>
                  </a:cubicBezTo>
                  <a:cubicBezTo>
                    <a:pt x="14161" y="18301"/>
                    <a:pt x="14051" y="18223"/>
                    <a:pt x="14051" y="18223"/>
                  </a:cubicBezTo>
                  <a:cubicBezTo>
                    <a:pt x="14051" y="18223"/>
                    <a:pt x="14051" y="18183"/>
                    <a:pt x="14051" y="18183"/>
                  </a:cubicBezTo>
                  <a:cubicBezTo>
                    <a:pt x="14051" y="18183"/>
                    <a:pt x="14051" y="18183"/>
                    <a:pt x="13996" y="18144"/>
                  </a:cubicBezTo>
                  <a:cubicBezTo>
                    <a:pt x="13996" y="18144"/>
                    <a:pt x="13996" y="18144"/>
                    <a:pt x="14051" y="18105"/>
                  </a:cubicBezTo>
                  <a:cubicBezTo>
                    <a:pt x="14051" y="18105"/>
                    <a:pt x="14051" y="18105"/>
                    <a:pt x="14051" y="18065"/>
                  </a:cubicBezTo>
                  <a:cubicBezTo>
                    <a:pt x="14051" y="18065"/>
                    <a:pt x="14051" y="18065"/>
                    <a:pt x="14051" y="18065"/>
                  </a:cubicBezTo>
                  <a:cubicBezTo>
                    <a:pt x="13996" y="18065"/>
                    <a:pt x="14051" y="18065"/>
                    <a:pt x="14051" y="18026"/>
                  </a:cubicBezTo>
                  <a:cubicBezTo>
                    <a:pt x="14051" y="18026"/>
                    <a:pt x="13996" y="18026"/>
                    <a:pt x="13996" y="18026"/>
                  </a:cubicBezTo>
                  <a:cubicBezTo>
                    <a:pt x="13996" y="18026"/>
                    <a:pt x="13996" y="17987"/>
                    <a:pt x="14051" y="17987"/>
                  </a:cubicBezTo>
                  <a:cubicBezTo>
                    <a:pt x="13996" y="17987"/>
                    <a:pt x="14051" y="17987"/>
                    <a:pt x="13996" y="17987"/>
                  </a:cubicBezTo>
                  <a:cubicBezTo>
                    <a:pt x="13996" y="17948"/>
                    <a:pt x="13941" y="17948"/>
                    <a:pt x="13886" y="17948"/>
                  </a:cubicBezTo>
                  <a:cubicBezTo>
                    <a:pt x="13886" y="17948"/>
                    <a:pt x="13831" y="17948"/>
                    <a:pt x="13776" y="17908"/>
                  </a:cubicBezTo>
                  <a:cubicBezTo>
                    <a:pt x="13720" y="17908"/>
                    <a:pt x="13720" y="17908"/>
                    <a:pt x="13720" y="17869"/>
                  </a:cubicBezTo>
                  <a:cubicBezTo>
                    <a:pt x="13776" y="17791"/>
                    <a:pt x="13776" y="17751"/>
                    <a:pt x="13831" y="17673"/>
                  </a:cubicBezTo>
                  <a:cubicBezTo>
                    <a:pt x="13831" y="17673"/>
                    <a:pt x="13831" y="17633"/>
                    <a:pt x="13831" y="17633"/>
                  </a:cubicBezTo>
                  <a:cubicBezTo>
                    <a:pt x="13886" y="17594"/>
                    <a:pt x="13886" y="17594"/>
                    <a:pt x="13941" y="17594"/>
                  </a:cubicBezTo>
                  <a:cubicBezTo>
                    <a:pt x="13941" y="17555"/>
                    <a:pt x="13996" y="17516"/>
                    <a:pt x="13996" y="17476"/>
                  </a:cubicBezTo>
                  <a:cubicBezTo>
                    <a:pt x="13941" y="17437"/>
                    <a:pt x="13886" y="17398"/>
                    <a:pt x="13886" y="17398"/>
                  </a:cubicBezTo>
                  <a:cubicBezTo>
                    <a:pt x="13831" y="17359"/>
                    <a:pt x="13886" y="17319"/>
                    <a:pt x="13886" y="17319"/>
                  </a:cubicBezTo>
                  <a:cubicBezTo>
                    <a:pt x="13886" y="17280"/>
                    <a:pt x="13886" y="17241"/>
                    <a:pt x="13886" y="17201"/>
                  </a:cubicBezTo>
                  <a:cubicBezTo>
                    <a:pt x="13941" y="17162"/>
                    <a:pt x="13886" y="17123"/>
                    <a:pt x="13941" y="17084"/>
                  </a:cubicBezTo>
                  <a:cubicBezTo>
                    <a:pt x="13996" y="17044"/>
                    <a:pt x="14106" y="17044"/>
                    <a:pt x="14106" y="17005"/>
                  </a:cubicBezTo>
                  <a:cubicBezTo>
                    <a:pt x="14161" y="16966"/>
                    <a:pt x="14106" y="16966"/>
                    <a:pt x="14106" y="16927"/>
                  </a:cubicBezTo>
                  <a:cubicBezTo>
                    <a:pt x="14106" y="16927"/>
                    <a:pt x="14106" y="16927"/>
                    <a:pt x="14161" y="16887"/>
                  </a:cubicBezTo>
                  <a:cubicBezTo>
                    <a:pt x="14161" y="16887"/>
                    <a:pt x="14106" y="16887"/>
                    <a:pt x="14106" y="16848"/>
                  </a:cubicBezTo>
                  <a:cubicBezTo>
                    <a:pt x="14106" y="16848"/>
                    <a:pt x="14161" y="16848"/>
                    <a:pt x="14161" y="16848"/>
                  </a:cubicBezTo>
                  <a:cubicBezTo>
                    <a:pt x="14161" y="16809"/>
                    <a:pt x="14216" y="16809"/>
                    <a:pt x="14216" y="16769"/>
                  </a:cubicBezTo>
                  <a:cubicBezTo>
                    <a:pt x="14327" y="16730"/>
                    <a:pt x="14437" y="16887"/>
                    <a:pt x="14437" y="16927"/>
                  </a:cubicBezTo>
                  <a:cubicBezTo>
                    <a:pt x="14492" y="16966"/>
                    <a:pt x="14547" y="17044"/>
                    <a:pt x="14602" y="17084"/>
                  </a:cubicBezTo>
                  <a:cubicBezTo>
                    <a:pt x="14602" y="17084"/>
                    <a:pt x="14602" y="17084"/>
                    <a:pt x="14657" y="17084"/>
                  </a:cubicBezTo>
                  <a:cubicBezTo>
                    <a:pt x="14657" y="17123"/>
                    <a:pt x="14657" y="17123"/>
                    <a:pt x="14712" y="17123"/>
                  </a:cubicBezTo>
                  <a:cubicBezTo>
                    <a:pt x="14712" y="17123"/>
                    <a:pt x="14712" y="17123"/>
                    <a:pt x="14712" y="17123"/>
                  </a:cubicBezTo>
                  <a:cubicBezTo>
                    <a:pt x="14767" y="17084"/>
                    <a:pt x="14878" y="17084"/>
                    <a:pt x="14878" y="17044"/>
                  </a:cubicBezTo>
                  <a:cubicBezTo>
                    <a:pt x="14933" y="17005"/>
                    <a:pt x="14933" y="17005"/>
                    <a:pt x="14933" y="16966"/>
                  </a:cubicBezTo>
                  <a:cubicBezTo>
                    <a:pt x="14933" y="16966"/>
                    <a:pt x="14878" y="16966"/>
                    <a:pt x="14878" y="16966"/>
                  </a:cubicBezTo>
                  <a:cubicBezTo>
                    <a:pt x="14878" y="16927"/>
                    <a:pt x="14878" y="16887"/>
                    <a:pt x="14878" y="16848"/>
                  </a:cubicBezTo>
                  <a:cubicBezTo>
                    <a:pt x="14878" y="16848"/>
                    <a:pt x="14822" y="16809"/>
                    <a:pt x="14822" y="16769"/>
                  </a:cubicBezTo>
                  <a:cubicBezTo>
                    <a:pt x="14822" y="16730"/>
                    <a:pt x="14822" y="16730"/>
                    <a:pt x="14822" y="16691"/>
                  </a:cubicBezTo>
                  <a:cubicBezTo>
                    <a:pt x="14822" y="16691"/>
                    <a:pt x="14767" y="16691"/>
                    <a:pt x="14767" y="16652"/>
                  </a:cubicBezTo>
                  <a:cubicBezTo>
                    <a:pt x="14767" y="16652"/>
                    <a:pt x="14878" y="16691"/>
                    <a:pt x="14878" y="16691"/>
                  </a:cubicBezTo>
                  <a:cubicBezTo>
                    <a:pt x="14988" y="16652"/>
                    <a:pt x="14988" y="16612"/>
                    <a:pt x="15043" y="16573"/>
                  </a:cubicBezTo>
                  <a:cubicBezTo>
                    <a:pt x="15098" y="16573"/>
                    <a:pt x="15208" y="16573"/>
                    <a:pt x="15208" y="16495"/>
                  </a:cubicBezTo>
                  <a:cubicBezTo>
                    <a:pt x="15208" y="16495"/>
                    <a:pt x="15153" y="16495"/>
                    <a:pt x="15153" y="16455"/>
                  </a:cubicBezTo>
                  <a:cubicBezTo>
                    <a:pt x="15153" y="16455"/>
                    <a:pt x="15208" y="16377"/>
                    <a:pt x="15208" y="16377"/>
                  </a:cubicBezTo>
                  <a:cubicBezTo>
                    <a:pt x="15263" y="16377"/>
                    <a:pt x="15373" y="16416"/>
                    <a:pt x="15429" y="16377"/>
                  </a:cubicBezTo>
                  <a:cubicBezTo>
                    <a:pt x="15484" y="16337"/>
                    <a:pt x="15484" y="16298"/>
                    <a:pt x="15594" y="16298"/>
                  </a:cubicBezTo>
                  <a:cubicBezTo>
                    <a:pt x="15704" y="16259"/>
                    <a:pt x="15649" y="16259"/>
                    <a:pt x="15704" y="16220"/>
                  </a:cubicBezTo>
                  <a:cubicBezTo>
                    <a:pt x="15704" y="16220"/>
                    <a:pt x="15704" y="16220"/>
                    <a:pt x="15704" y="16220"/>
                  </a:cubicBezTo>
                  <a:cubicBezTo>
                    <a:pt x="15759" y="16220"/>
                    <a:pt x="15759" y="16180"/>
                    <a:pt x="15759" y="16180"/>
                  </a:cubicBezTo>
                  <a:cubicBezTo>
                    <a:pt x="15759" y="16180"/>
                    <a:pt x="15759" y="16141"/>
                    <a:pt x="15759" y="16102"/>
                  </a:cubicBezTo>
                  <a:cubicBezTo>
                    <a:pt x="15759" y="16102"/>
                    <a:pt x="15814" y="16102"/>
                    <a:pt x="15814" y="16102"/>
                  </a:cubicBezTo>
                  <a:cubicBezTo>
                    <a:pt x="15814" y="16102"/>
                    <a:pt x="15814" y="16102"/>
                    <a:pt x="15869" y="16102"/>
                  </a:cubicBezTo>
                  <a:cubicBezTo>
                    <a:pt x="15814" y="16141"/>
                    <a:pt x="15869" y="16141"/>
                    <a:pt x="15869" y="16102"/>
                  </a:cubicBezTo>
                  <a:cubicBezTo>
                    <a:pt x="15924" y="16102"/>
                    <a:pt x="15869" y="16063"/>
                    <a:pt x="15869" y="16023"/>
                  </a:cubicBezTo>
                  <a:cubicBezTo>
                    <a:pt x="15924" y="15984"/>
                    <a:pt x="15924" y="16063"/>
                    <a:pt x="15980" y="16063"/>
                  </a:cubicBezTo>
                  <a:cubicBezTo>
                    <a:pt x="16035" y="16063"/>
                    <a:pt x="16090" y="16063"/>
                    <a:pt x="16090" y="16063"/>
                  </a:cubicBezTo>
                  <a:cubicBezTo>
                    <a:pt x="16145" y="16063"/>
                    <a:pt x="16145" y="16063"/>
                    <a:pt x="16145" y="16102"/>
                  </a:cubicBezTo>
                  <a:cubicBezTo>
                    <a:pt x="16200" y="16102"/>
                    <a:pt x="16200" y="16102"/>
                    <a:pt x="16200" y="16102"/>
                  </a:cubicBezTo>
                  <a:cubicBezTo>
                    <a:pt x="16200" y="16141"/>
                    <a:pt x="16145" y="16141"/>
                    <a:pt x="16145" y="16141"/>
                  </a:cubicBezTo>
                  <a:cubicBezTo>
                    <a:pt x="16145" y="16180"/>
                    <a:pt x="16145" y="16180"/>
                    <a:pt x="16200" y="16180"/>
                  </a:cubicBezTo>
                  <a:cubicBezTo>
                    <a:pt x="16200" y="16180"/>
                    <a:pt x="16255" y="16180"/>
                    <a:pt x="16255" y="16180"/>
                  </a:cubicBezTo>
                  <a:cubicBezTo>
                    <a:pt x="16255" y="16180"/>
                    <a:pt x="16255" y="16141"/>
                    <a:pt x="16310" y="16141"/>
                  </a:cubicBezTo>
                  <a:cubicBezTo>
                    <a:pt x="16310" y="16141"/>
                    <a:pt x="16310" y="16141"/>
                    <a:pt x="16310" y="16180"/>
                  </a:cubicBezTo>
                  <a:cubicBezTo>
                    <a:pt x="16365" y="16180"/>
                    <a:pt x="16310" y="16180"/>
                    <a:pt x="16365" y="16180"/>
                  </a:cubicBezTo>
                  <a:cubicBezTo>
                    <a:pt x="16365" y="16180"/>
                    <a:pt x="16420" y="16180"/>
                    <a:pt x="16420" y="16180"/>
                  </a:cubicBezTo>
                  <a:cubicBezTo>
                    <a:pt x="16420" y="16141"/>
                    <a:pt x="16365" y="16141"/>
                    <a:pt x="16420" y="16102"/>
                  </a:cubicBezTo>
                  <a:cubicBezTo>
                    <a:pt x="16420" y="16102"/>
                    <a:pt x="16420" y="16063"/>
                    <a:pt x="16476" y="16063"/>
                  </a:cubicBezTo>
                  <a:cubicBezTo>
                    <a:pt x="16476" y="16063"/>
                    <a:pt x="16531" y="16063"/>
                    <a:pt x="16586" y="16063"/>
                  </a:cubicBezTo>
                  <a:cubicBezTo>
                    <a:pt x="16586" y="16063"/>
                    <a:pt x="16586" y="16063"/>
                    <a:pt x="16586" y="16023"/>
                  </a:cubicBezTo>
                  <a:cubicBezTo>
                    <a:pt x="16586" y="16023"/>
                    <a:pt x="16641" y="16023"/>
                    <a:pt x="16641" y="16023"/>
                  </a:cubicBezTo>
                  <a:cubicBezTo>
                    <a:pt x="16641" y="16023"/>
                    <a:pt x="16696" y="16023"/>
                    <a:pt x="16641" y="16023"/>
                  </a:cubicBezTo>
                  <a:cubicBezTo>
                    <a:pt x="16696" y="16023"/>
                    <a:pt x="16641" y="15984"/>
                    <a:pt x="16696" y="16023"/>
                  </a:cubicBezTo>
                  <a:cubicBezTo>
                    <a:pt x="16696" y="16023"/>
                    <a:pt x="16751" y="16102"/>
                    <a:pt x="16751" y="16102"/>
                  </a:cubicBezTo>
                  <a:cubicBezTo>
                    <a:pt x="16751" y="16102"/>
                    <a:pt x="16751" y="16180"/>
                    <a:pt x="16806" y="16180"/>
                  </a:cubicBezTo>
                  <a:cubicBezTo>
                    <a:pt x="16806" y="16180"/>
                    <a:pt x="16861" y="16180"/>
                    <a:pt x="16861" y="16180"/>
                  </a:cubicBezTo>
                  <a:cubicBezTo>
                    <a:pt x="16916" y="16141"/>
                    <a:pt x="16916" y="16180"/>
                    <a:pt x="16971" y="16180"/>
                  </a:cubicBezTo>
                  <a:cubicBezTo>
                    <a:pt x="16971" y="16180"/>
                    <a:pt x="16971" y="16180"/>
                    <a:pt x="16971" y="16180"/>
                  </a:cubicBezTo>
                  <a:cubicBezTo>
                    <a:pt x="17027" y="16220"/>
                    <a:pt x="16971" y="16180"/>
                    <a:pt x="17027" y="16180"/>
                  </a:cubicBezTo>
                  <a:cubicBezTo>
                    <a:pt x="17027" y="16180"/>
                    <a:pt x="17082" y="16180"/>
                    <a:pt x="17082" y="16180"/>
                  </a:cubicBezTo>
                  <a:cubicBezTo>
                    <a:pt x="17082" y="16141"/>
                    <a:pt x="17137" y="16180"/>
                    <a:pt x="17137" y="16180"/>
                  </a:cubicBezTo>
                  <a:cubicBezTo>
                    <a:pt x="17137" y="16180"/>
                    <a:pt x="17192" y="16141"/>
                    <a:pt x="17192" y="16180"/>
                  </a:cubicBezTo>
                  <a:cubicBezTo>
                    <a:pt x="17247" y="16180"/>
                    <a:pt x="17247" y="16180"/>
                    <a:pt x="17302" y="16220"/>
                  </a:cubicBezTo>
                  <a:cubicBezTo>
                    <a:pt x="17302" y="16220"/>
                    <a:pt x="17357" y="16220"/>
                    <a:pt x="17302" y="16259"/>
                  </a:cubicBezTo>
                  <a:cubicBezTo>
                    <a:pt x="17357" y="16259"/>
                    <a:pt x="17357" y="16298"/>
                    <a:pt x="17357" y="16298"/>
                  </a:cubicBezTo>
                  <a:cubicBezTo>
                    <a:pt x="17357" y="16337"/>
                    <a:pt x="17357" y="16337"/>
                    <a:pt x="17412" y="16337"/>
                  </a:cubicBezTo>
                  <a:cubicBezTo>
                    <a:pt x="17467" y="16337"/>
                    <a:pt x="17467" y="16337"/>
                    <a:pt x="17522" y="16337"/>
                  </a:cubicBezTo>
                  <a:cubicBezTo>
                    <a:pt x="17522" y="16337"/>
                    <a:pt x="17522" y="16377"/>
                    <a:pt x="17522" y="16377"/>
                  </a:cubicBezTo>
                  <a:cubicBezTo>
                    <a:pt x="17578" y="16416"/>
                    <a:pt x="17578" y="16377"/>
                    <a:pt x="17578" y="16416"/>
                  </a:cubicBezTo>
                  <a:cubicBezTo>
                    <a:pt x="17633" y="16455"/>
                    <a:pt x="17633" y="16455"/>
                    <a:pt x="17633" y="16455"/>
                  </a:cubicBezTo>
                  <a:cubicBezTo>
                    <a:pt x="17633" y="16495"/>
                    <a:pt x="17688" y="16495"/>
                    <a:pt x="17688" y="16534"/>
                  </a:cubicBezTo>
                  <a:cubicBezTo>
                    <a:pt x="17743" y="16534"/>
                    <a:pt x="17798" y="16534"/>
                    <a:pt x="17798" y="16534"/>
                  </a:cubicBezTo>
                  <a:cubicBezTo>
                    <a:pt x="17798" y="16573"/>
                    <a:pt x="17743" y="16573"/>
                    <a:pt x="17743" y="16573"/>
                  </a:cubicBezTo>
                  <a:cubicBezTo>
                    <a:pt x="17743" y="16612"/>
                    <a:pt x="17743" y="16652"/>
                    <a:pt x="17743" y="16652"/>
                  </a:cubicBezTo>
                  <a:cubicBezTo>
                    <a:pt x="17743" y="16691"/>
                    <a:pt x="17798" y="16730"/>
                    <a:pt x="17853" y="16691"/>
                  </a:cubicBezTo>
                  <a:cubicBezTo>
                    <a:pt x="17908" y="16691"/>
                    <a:pt x="17853" y="16612"/>
                    <a:pt x="17853" y="16573"/>
                  </a:cubicBezTo>
                  <a:cubicBezTo>
                    <a:pt x="17853" y="16573"/>
                    <a:pt x="17853" y="16573"/>
                    <a:pt x="17853" y="16573"/>
                  </a:cubicBezTo>
                  <a:cubicBezTo>
                    <a:pt x="17853" y="16534"/>
                    <a:pt x="17853" y="16534"/>
                    <a:pt x="17853" y="16534"/>
                  </a:cubicBezTo>
                  <a:cubicBezTo>
                    <a:pt x="17853" y="16495"/>
                    <a:pt x="17853" y="16495"/>
                    <a:pt x="17798" y="16495"/>
                  </a:cubicBezTo>
                  <a:cubicBezTo>
                    <a:pt x="17853" y="16495"/>
                    <a:pt x="17798" y="16455"/>
                    <a:pt x="17853" y="16455"/>
                  </a:cubicBezTo>
                  <a:cubicBezTo>
                    <a:pt x="17908" y="16455"/>
                    <a:pt x="17963" y="16495"/>
                    <a:pt x="17963" y="16495"/>
                  </a:cubicBezTo>
                  <a:cubicBezTo>
                    <a:pt x="18018" y="16495"/>
                    <a:pt x="18018" y="16495"/>
                    <a:pt x="18073" y="16495"/>
                  </a:cubicBezTo>
                  <a:cubicBezTo>
                    <a:pt x="18073" y="16534"/>
                    <a:pt x="18073" y="16534"/>
                    <a:pt x="18073" y="16534"/>
                  </a:cubicBezTo>
                  <a:cubicBezTo>
                    <a:pt x="18129" y="16573"/>
                    <a:pt x="18129" y="16612"/>
                    <a:pt x="18184" y="16652"/>
                  </a:cubicBezTo>
                  <a:cubicBezTo>
                    <a:pt x="18239" y="16652"/>
                    <a:pt x="18239" y="16652"/>
                    <a:pt x="18294" y="16652"/>
                  </a:cubicBezTo>
                  <a:cubicBezTo>
                    <a:pt x="18349" y="16691"/>
                    <a:pt x="18349" y="16730"/>
                    <a:pt x="18404" y="16730"/>
                  </a:cubicBezTo>
                  <a:cubicBezTo>
                    <a:pt x="18459" y="16691"/>
                    <a:pt x="18514" y="16652"/>
                    <a:pt x="18569" y="16612"/>
                  </a:cubicBezTo>
                  <a:cubicBezTo>
                    <a:pt x="18624" y="16573"/>
                    <a:pt x="18624" y="16573"/>
                    <a:pt x="18624" y="16534"/>
                  </a:cubicBezTo>
                  <a:cubicBezTo>
                    <a:pt x="18624" y="16455"/>
                    <a:pt x="18624" y="16534"/>
                    <a:pt x="18735" y="16534"/>
                  </a:cubicBezTo>
                  <a:cubicBezTo>
                    <a:pt x="18735" y="16495"/>
                    <a:pt x="18735" y="16495"/>
                    <a:pt x="18735" y="16495"/>
                  </a:cubicBezTo>
                  <a:cubicBezTo>
                    <a:pt x="18735" y="16495"/>
                    <a:pt x="18735" y="16495"/>
                    <a:pt x="18735" y="16495"/>
                  </a:cubicBezTo>
                  <a:cubicBezTo>
                    <a:pt x="18735" y="16455"/>
                    <a:pt x="18735" y="16495"/>
                    <a:pt x="18790" y="16455"/>
                  </a:cubicBezTo>
                  <a:cubicBezTo>
                    <a:pt x="18790" y="16455"/>
                    <a:pt x="18735" y="16416"/>
                    <a:pt x="18790" y="16416"/>
                  </a:cubicBezTo>
                  <a:cubicBezTo>
                    <a:pt x="18845" y="16416"/>
                    <a:pt x="18900" y="16495"/>
                    <a:pt x="18900" y="16455"/>
                  </a:cubicBezTo>
                  <a:cubicBezTo>
                    <a:pt x="18955" y="16455"/>
                    <a:pt x="18845" y="16416"/>
                    <a:pt x="18955" y="16416"/>
                  </a:cubicBezTo>
                  <a:cubicBezTo>
                    <a:pt x="18955" y="16416"/>
                    <a:pt x="18955" y="16416"/>
                    <a:pt x="19010" y="16416"/>
                  </a:cubicBezTo>
                  <a:cubicBezTo>
                    <a:pt x="19010" y="16416"/>
                    <a:pt x="19065" y="16416"/>
                    <a:pt x="19120" y="16416"/>
                  </a:cubicBezTo>
                  <a:cubicBezTo>
                    <a:pt x="19176" y="16377"/>
                    <a:pt x="19120" y="16416"/>
                    <a:pt x="19176" y="16455"/>
                  </a:cubicBezTo>
                  <a:cubicBezTo>
                    <a:pt x="19176" y="16455"/>
                    <a:pt x="19176" y="16455"/>
                    <a:pt x="19231" y="16455"/>
                  </a:cubicBezTo>
                  <a:cubicBezTo>
                    <a:pt x="19231" y="16495"/>
                    <a:pt x="19231" y="16495"/>
                    <a:pt x="19231" y="16495"/>
                  </a:cubicBezTo>
                  <a:cubicBezTo>
                    <a:pt x="19286" y="16573"/>
                    <a:pt x="19286" y="16495"/>
                    <a:pt x="19341" y="16495"/>
                  </a:cubicBezTo>
                  <a:cubicBezTo>
                    <a:pt x="19396" y="16495"/>
                    <a:pt x="19396" y="16534"/>
                    <a:pt x="19451" y="16455"/>
                  </a:cubicBezTo>
                  <a:cubicBezTo>
                    <a:pt x="19451" y="16455"/>
                    <a:pt x="19396" y="16377"/>
                    <a:pt x="19451" y="16377"/>
                  </a:cubicBezTo>
                  <a:cubicBezTo>
                    <a:pt x="19451" y="16377"/>
                    <a:pt x="19506" y="16377"/>
                    <a:pt x="19506" y="16377"/>
                  </a:cubicBezTo>
                  <a:cubicBezTo>
                    <a:pt x="19561" y="16416"/>
                    <a:pt x="19561" y="16416"/>
                    <a:pt x="19561" y="16416"/>
                  </a:cubicBezTo>
                  <a:cubicBezTo>
                    <a:pt x="19616" y="16416"/>
                    <a:pt x="19616" y="16416"/>
                    <a:pt x="19616" y="16416"/>
                  </a:cubicBezTo>
                  <a:cubicBezTo>
                    <a:pt x="19616" y="16416"/>
                    <a:pt x="19616" y="16416"/>
                    <a:pt x="19671" y="16416"/>
                  </a:cubicBezTo>
                  <a:cubicBezTo>
                    <a:pt x="19671" y="16416"/>
                    <a:pt x="19671" y="16337"/>
                    <a:pt x="19727" y="16377"/>
                  </a:cubicBezTo>
                  <a:cubicBezTo>
                    <a:pt x="19782" y="16377"/>
                    <a:pt x="19782" y="16416"/>
                    <a:pt x="19782" y="16416"/>
                  </a:cubicBezTo>
                  <a:cubicBezTo>
                    <a:pt x="19782" y="16416"/>
                    <a:pt x="19837" y="16416"/>
                    <a:pt x="19837" y="16416"/>
                  </a:cubicBezTo>
                  <a:cubicBezTo>
                    <a:pt x="19837" y="16416"/>
                    <a:pt x="19892" y="16416"/>
                    <a:pt x="19892" y="16455"/>
                  </a:cubicBezTo>
                  <a:cubicBezTo>
                    <a:pt x="19892" y="16455"/>
                    <a:pt x="19837" y="16495"/>
                    <a:pt x="19837" y="16495"/>
                  </a:cubicBezTo>
                  <a:cubicBezTo>
                    <a:pt x="19837" y="16534"/>
                    <a:pt x="19892" y="16534"/>
                    <a:pt x="19892" y="16534"/>
                  </a:cubicBezTo>
                  <a:cubicBezTo>
                    <a:pt x="19892" y="16534"/>
                    <a:pt x="19892" y="16573"/>
                    <a:pt x="19892" y="16573"/>
                  </a:cubicBezTo>
                  <a:cubicBezTo>
                    <a:pt x="19892" y="16573"/>
                    <a:pt x="19947" y="16573"/>
                    <a:pt x="19947" y="16573"/>
                  </a:cubicBezTo>
                  <a:cubicBezTo>
                    <a:pt x="19947" y="16573"/>
                    <a:pt x="19947" y="16573"/>
                    <a:pt x="20002" y="16612"/>
                  </a:cubicBezTo>
                  <a:cubicBezTo>
                    <a:pt x="20002" y="16652"/>
                    <a:pt x="20057" y="16652"/>
                    <a:pt x="20112" y="16652"/>
                  </a:cubicBezTo>
                  <a:cubicBezTo>
                    <a:pt x="20167" y="16652"/>
                    <a:pt x="20167" y="16652"/>
                    <a:pt x="20167" y="16652"/>
                  </a:cubicBezTo>
                  <a:cubicBezTo>
                    <a:pt x="20222" y="16652"/>
                    <a:pt x="20222" y="16652"/>
                    <a:pt x="20222" y="16652"/>
                  </a:cubicBezTo>
                  <a:cubicBezTo>
                    <a:pt x="20222" y="16691"/>
                    <a:pt x="20278" y="16652"/>
                    <a:pt x="20278" y="16652"/>
                  </a:cubicBezTo>
                  <a:cubicBezTo>
                    <a:pt x="20333" y="16652"/>
                    <a:pt x="20388" y="16691"/>
                    <a:pt x="20388" y="16691"/>
                  </a:cubicBezTo>
                  <a:cubicBezTo>
                    <a:pt x="20388" y="16730"/>
                    <a:pt x="20278" y="16691"/>
                    <a:pt x="20333" y="16730"/>
                  </a:cubicBezTo>
                  <a:cubicBezTo>
                    <a:pt x="20333" y="16769"/>
                    <a:pt x="20333" y="16730"/>
                    <a:pt x="20388" y="16730"/>
                  </a:cubicBezTo>
                  <a:cubicBezTo>
                    <a:pt x="20388" y="16730"/>
                    <a:pt x="20443" y="16730"/>
                    <a:pt x="20443" y="16730"/>
                  </a:cubicBezTo>
                  <a:cubicBezTo>
                    <a:pt x="20498" y="16691"/>
                    <a:pt x="20553" y="16652"/>
                    <a:pt x="20553" y="16612"/>
                  </a:cubicBezTo>
                  <a:cubicBezTo>
                    <a:pt x="20553" y="16612"/>
                    <a:pt x="20553" y="16534"/>
                    <a:pt x="20608" y="16534"/>
                  </a:cubicBezTo>
                  <a:cubicBezTo>
                    <a:pt x="20663" y="16534"/>
                    <a:pt x="20663" y="16573"/>
                    <a:pt x="20718" y="16612"/>
                  </a:cubicBezTo>
                  <a:cubicBezTo>
                    <a:pt x="20773" y="16652"/>
                    <a:pt x="20939" y="16652"/>
                    <a:pt x="20994" y="16652"/>
                  </a:cubicBezTo>
                  <a:cubicBezTo>
                    <a:pt x="21104" y="16652"/>
                    <a:pt x="21159" y="16612"/>
                    <a:pt x="21214" y="16612"/>
                  </a:cubicBezTo>
                  <a:cubicBezTo>
                    <a:pt x="21269" y="16573"/>
                    <a:pt x="21324" y="16573"/>
                    <a:pt x="21324" y="16534"/>
                  </a:cubicBezTo>
                  <a:cubicBezTo>
                    <a:pt x="21380" y="16455"/>
                    <a:pt x="21324" y="16337"/>
                    <a:pt x="21435" y="16298"/>
                  </a:cubicBezTo>
                  <a:cubicBezTo>
                    <a:pt x="21380" y="16298"/>
                    <a:pt x="21380" y="16259"/>
                    <a:pt x="21324" y="16220"/>
                  </a:cubicBezTo>
                  <a:cubicBezTo>
                    <a:pt x="21324" y="16180"/>
                    <a:pt x="21324" y="16180"/>
                    <a:pt x="21269" y="16180"/>
                  </a:cubicBezTo>
                  <a:cubicBezTo>
                    <a:pt x="21159" y="16180"/>
                    <a:pt x="21049" y="16180"/>
                    <a:pt x="21049" y="16102"/>
                  </a:cubicBezTo>
                  <a:cubicBezTo>
                    <a:pt x="21049" y="16102"/>
                    <a:pt x="20994" y="16102"/>
                    <a:pt x="20939" y="16102"/>
                  </a:cubicBezTo>
                  <a:cubicBezTo>
                    <a:pt x="20939" y="16102"/>
                    <a:pt x="20884" y="16102"/>
                    <a:pt x="20884" y="16102"/>
                  </a:cubicBezTo>
                  <a:cubicBezTo>
                    <a:pt x="20829" y="16102"/>
                    <a:pt x="20829" y="16102"/>
                    <a:pt x="20829" y="16063"/>
                  </a:cubicBezTo>
                  <a:cubicBezTo>
                    <a:pt x="20829" y="16063"/>
                    <a:pt x="20773" y="16063"/>
                    <a:pt x="20773" y="16063"/>
                  </a:cubicBezTo>
                  <a:cubicBezTo>
                    <a:pt x="20773" y="16063"/>
                    <a:pt x="20829" y="16023"/>
                    <a:pt x="20829" y="16023"/>
                  </a:cubicBezTo>
                  <a:cubicBezTo>
                    <a:pt x="20829" y="15984"/>
                    <a:pt x="20829" y="15984"/>
                    <a:pt x="20773" y="15984"/>
                  </a:cubicBezTo>
                  <a:cubicBezTo>
                    <a:pt x="20773" y="15984"/>
                    <a:pt x="20718" y="15945"/>
                    <a:pt x="20663" y="15945"/>
                  </a:cubicBezTo>
                  <a:cubicBezTo>
                    <a:pt x="20608" y="15945"/>
                    <a:pt x="20663" y="15984"/>
                    <a:pt x="20608" y="15945"/>
                  </a:cubicBezTo>
                  <a:cubicBezTo>
                    <a:pt x="20608" y="15945"/>
                    <a:pt x="20553" y="15905"/>
                    <a:pt x="20608" y="15866"/>
                  </a:cubicBezTo>
                  <a:cubicBezTo>
                    <a:pt x="20608" y="15866"/>
                    <a:pt x="20663" y="15866"/>
                    <a:pt x="20718" y="15866"/>
                  </a:cubicBezTo>
                  <a:cubicBezTo>
                    <a:pt x="20718" y="15866"/>
                    <a:pt x="20773" y="15827"/>
                    <a:pt x="20829" y="15788"/>
                  </a:cubicBezTo>
                  <a:cubicBezTo>
                    <a:pt x="20829" y="15788"/>
                    <a:pt x="20884" y="15788"/>
                    <a:pt x="20884" y="15788"/>
                  </a:cubicBezTo>
                  <a:cubicBezTo>
                    <a:pt x="20939" y="15788"/>
                    <a:pt x="20939" y="15788"/>
                    <a:pt x="20994" y="15748"/>
                  </a:cubicBezTo>
                  <a:cubicBezTo>
                    <a:pt x="20994" y="15748"/>
                    <a:pt x="21104" y="15709"/>
                    <a:pt x="21104" y="15670"/>
                  </a:cubicBezTo>
                  <a:cubicBezTo>
                    <a:pt x="21104" y="15670"/>
                    <a:pt x="21104" y="15670"/>
                    <a:pt x="21104" y="15631"/>
                  </a:cubicBezTo>
                  <a:cubicBezTo>
                    <a:pt x="21049" y="15631"/>
                    <a:pt x="21104" y="15591"/>
                    <a:pt x="21049" y="15591"/>
                  </a:cubicBezTo>
                  <a:cubicBezTo>
                    <a:pt x="21049" y="15591"/>
                    <a:pt x="21049" y="15591"/>
                    <a:pt x="21049" y="15591"/>
                  </a:cubicBezTo>
                  <a:cubicBezTo>
                    <a:pt x="21049" y="15552"/>
                    <a:pt x="20994" y="15552"/>
                    <a:pt x="20994" y="15552"/>
                  </a:cubicBezTo>
                  <a:cubicBezTo>
                    <a:pt x="20994" y="15552"/>
                    <a:pt x="20994" y="15513"/>
                    <a:pt x="20994" y="15513"/>
                  </a:cubicBezTo>
                  <a:cubicBezTo>
                    <a:pt x="20994" y="15473"/>
                    <a:pt x="20939" y="15513"/>
                    <a:pt x="20939" y="15473"/>
                  </a:cubicBezTo>
                  <a:cubicBezTo>
                    <a:pt x="20939" y="15434"/>
                    <a:pt x="20939" y="15434"/>
                    <a:pt x="20994" y="15434"/>
                  </a:cubicBezTo>
                  <a:cubicBezTo>
                    <a:pt x="20994" y="15395"/>
                    <a:pt x="21049" y="15395"/>
                    <a:pt x="21104" y="15356"/>
                  </a:cubicBezTo>
                  <a:cubicBezTo>
                    <a:pt x="21104" y="15316"/>
                    <a:pt x="21159" y="15316"/>
                    <a:pt x="21104" y="15277"/>
                  </a:cubicBezTo>
                  <a:cubicBezTo>
                    <a:pt x="21104" y="15277"/>
                    <a:pt x="21104" y="15277"/>
                    <a:pt x="21159" y="15277"/>
                  </a:cubicBezTo>
                  <a:cubicBezTo>
                    <a:pt x="21159" y="15277"/>
                    <a:pt x="21159" y="15277"/>
                    <a:pt x="21159" y="15277"/>
                  </a:cubicBezTo>
                  <a:cubicBezTo>
                    <a:pt x="21214" y="15277"/>
                    <a:pt x="21214" y="15277"/>
                    <a:pt x="21269" y="15277"/>
                  </a:cubicBezTo>
                  <a:cubicBezTo>
                    <a:pt x="21269" y="15277"/>
                    <a:pt x="21269" y="15277"/>
                    <a:pt x="21324" y="15277"/>
                  </a:cubicBezTo>
                  <a:cubicBezTo>
                    <a:pt x="21324" y="15277"/>
                    <a:pt x="21324" y="15277"/>
                    <a:pt x="21380" y="15277"/>
                  </a:cubicBezTo>
                  <a:cubicBezTo>
                    <a:pt x="21380" y="15277"/>
                    <a:pt x="21380" y="15316"/>
                    <a:pt x="21380" y="15316"/>
                  </a:cubicBezTo>
                  <a:cubicBezTo>
                    <a:pt x="21435" y="15316"/>
                    <a:pt x="21380" y="15316"/>
                    <a:pt x="21435" y="15316"/>
                  </a:cubicBezTo>
                  <a:cubicBezTo>
                    <a:pt x="21490" y="15277"/>
                    <a:pt x="21490" y="15277"/>
                    <a:pt x="21545" y="15316"/>
                  </a:cubicBezTo>
                  <a:cubicBezTo>
                    <a:pt x="21545" y="15277"/>
                    <a:pt x="21545" y="15238"/>
                    <a:pt x="21545" y="15199"/>
                  </a:cubicBezTo>
                  <a:cubicBezTo>
                    <a:pt x="21545" y="15159"/>
                    <a:pt x="21545" y="15199"/>
                    <a:pt x="21490" y="15159"/>
                  </a:cubicBezTo>
                  <a:cubicBezTo>
                    <a:pt x="21490" y="15159"/>
                    <a:pt x="21435" y="15120"/>
                    <a:pt x="21435" y="15120"/>
                  </a:cubicBezTo>
                  <a:cubicBezTo>
                    <a:pt x="21380" y="15120"/>
                    <a:pt x="21380" y="15159"/>
                    <a:pt x="21324" y="15120"/>
                  </a:cubicBezTo>
                  <a:cubicBezTo>
                    <a:pt x="21324" y="15120"/>
                    <a:pt x="21269" y="15120"/>
                    <a:pt x="21269" y="15120"/>
                  </a:cubicBezTo>
                  <a:cubicBezTo>
                    <a:pt x="21269" y="15120"/>
                    <a:pt x="21214" y="15120"/>
                    <a:pt x="21214" y="15120"/>
                  </a:cubicBezTo>
                  <a:cubicBezTo>
                    <a:pt x="21214" y="15120"/>
                    <a:pt x="21159" y="15081"/>
                    <a:pt x="21159" y="15041"/>
                  </a:cubicBezTo>
                  <a:cubicBezTo>
                    <a:pt x="21159" y="15041"/>
                    <a:pt x="21214" y="15002"/>
                    <a:pt x="21214" y="15002"/>
                  </a:cubicBezTo>
                  <a:cubicBezTo>
                    <a:pt x="21214" y="14963"/>
                    <a:pt x="21214" y="14963"/>
                    <a:pt x="21269" y="14963"/>
                  </a:cubicBezTo>
                  <a:cubicBezTo>
                    <a:pt x="21324" y="15002"/>
                    <a:pt x="21269" y="15002"/>
                    <a:pt x="21324" y="15002"/>
                  </a:cubicBezTo>
                  <a:cubicBezTo>
                    <a:pt x="21380" y="14963"/>
                    <a:pt x="21435" y="14963"/>
                    <a:pt x="21380" y="14924"/>
                  </a:cubicBezTo>
                  <a:cubicBezTo>
                    <a:pt x="21324" y="14924"/>
                    <a:pt x="21269" y="14924"/>
                    <a:pt x="21269" y="14924"/>
                  </a:cubicBezTo>
                  <a:cubicBezTo>
                    <a:pt x="21269" y="14924"/>
                    <a:pt x="21269" y="14963"/>
                    <a:pt x="21269" y="14963"/>
                  </a:cubicBezTo>
                  <a:cubicBezTo>
                    <a:pt x="21214" y="14963"/>
                    <a:pt x="21214" y="14924"/>
                    <a:pt x="21159" y="14924"/>
                  </a:cubicBezTo>
                  <a:cubicBezTo>
                    <a:pt x="21159" y="14924"/>
                    <a:pt x="21159" y="14924"/>
                    <a:pt x="21104" y="14924"/>
                  </a:cubicBezTo>
                  <a:cubicBezTo>
                    <a:pt x="21049" y="14884"/>
                    <a:pt x="20994" y="14884"/>
                    <a:pt x="21049" y="14884"/>
                  </a:cubicBezTo>
                  <a:cubicBezTo>
                    <a:pt x="21104" y="14884"/>
                    <a:pt x="21104" y="14884"/>
                    <a:pt x="21104" y="14884"/>
                  </a:cubicBezTo>
                  <a:cubicBezTo>
                    <a:pt x="21104" y="14884"/>
                    <a:pt x="21104" y="14845"/>
                    <a:pt x="21104" y="14845"/>
                  </a:cubicBezTo>
                  <a:cubicBezTo>
                    <a:pt x="21159" y="14845"/>
                    <a:pt x="21159" y="14845"/>
                    <a:pt x="21159" y="14845"/>
                  </a:cubicBezTo>
                  <a:cubicBezTo>
                    <a:pt x="21159" y="14845"/>
                    <a:pt x="21159" y="14806"/>
                    <a:pt x="21159" y="14806"/>
                  </a:cubicBezTo>
                  <a:cubicBezTo>
                    <a:pt x="21214" y="14767"/>
                    <a:pt x="21214" y="14767"/>
                    <a:pt x="21159" y="14727"/>
                  </a:cubicBezTo>
                  <a:cubicBezTo>
                    <a:pt x="21104" y="14727"/>
                    <a:pt x="21049" y="14727"/>
                    <a:pt x="21104" y="14688"/>
                  </a:cubicBezTo>
                  <a:cubicBezTo>
                    <a:pt x="21104" y="14688"/>
                    <a:pt x="21159" y="14688"/>
                    <a:pt x="21159" y="14688"/>
                  </a:cubicBezTo>
                  <a:cubicBezTo>
                    <a:pt x="21159" y="14688"/>
                    <a:pt x="21214" y="14727"/>
                    <a:pt x="21214" y="14727"/>
                  </a:cubicBezTo>
                  <a:cubicBezTo>
                    <a:pt x="21214" y="14727"/>
                    <a:pt x="21214" y="14688"/>
                    <a:pt x="21214" y="14649"/>
                  </a:cubicBezTo>
                  <a:cubicBezTo>
                    <a:pt x="21214" y="14649"/>
                    <a:pt x="21214" y="14649"/>
                    <a:pt x="21214" y="14649"/>
                  </a:cubicBezTo>
                  <a:close/>
                  <a:moveTo>
                    <a:pt x="10414" y="6951"/>
                  </a:moveTo>
                  <a:cubicBezTo>
                    <a:pt x="10359" y="6951"/>
                    <a:pt x="10359" y="6951"/>
                    <a:pt x="10359" y="6951"/>
                  </a:cubicBezTo>
                  <a:cubicBezTo>
                    <a:pt x="10414" y="6951"/>
                    <a:pt x="10414" y="6951"/>
                    <a:pt x="10414" y="6951"/>
                  </a:cubicBezTo>
                  <a:close/>
                  <a:moveTo>
                    <a:pt x="10469" y="6951"/>
                  </a:moveTo>
                  <a:cubicBezTo>
                    <a:pt x="10524" y="6991"/>
                    <a:pt x="10635" y="7108"/>
                    <a:pt x="10635" y="6991"/>
                  </a:cubicBezTo>
                  <a:cubicBezTo>
                    <a:pt x="10580" y="6951"/>
                    <a:pt x="10580" y="6951"/>
                    <a:pt x="10580" y="6912"/>
                  </a:cubicBezTo>
                  <a:cubicBezTo>
                    <a:pt x="10524" y="6912"/>
                    <a:pt x="10469" y="6912"/>
                    <a:pt x="10414" y="6951"/>
                  </a:cubicBezTo>
                  <a:cubicBezTo>
                    <a:pt x="10469" y="6951"/>
                    <a:pt x="10469" y="6951"/>
                    <a:pt x="10469" y="6951"/>
                  </a:cubicBezTo>
                  <a:close/>
                  <a:moveTo>
                    <a:pt x="14437" y="19401"/>
                  </a:moveTo>
                  <a:cubicBezTo>
                    <a:pt x="14437" y="19440"/>
                    <a:pt x="14437" y="19440"/>
                    <a:pt x="14492" y="19479"/>
                  </a:cubicBezTo>
                  <a:cubicBezTo>
                    <a:pt x="14492" y="19440"/>
                    <a:pt x="14492" y="19401"/>
                    <a:pt x="14437" y="19361"/>
                  </a:cubicBezTo>
                  <a:cubicBezTo>
                    <a:pt x="14437" y="19361"/>
                    <a:pt x="14437" y="19401"/>
                    <a:pt x="14437" y="19401"/>
                  </a:cubicBezTo>
                  <a:close/>
                  <a:moveTo>
                    <a:pt x="4629" y="10250"/>
                  </a:moveTo>
                  <a:cubicBezTo>
                    <a:pt x="4629" y="10250"/>
                    <a:pt x="4629" y="10172"/>
                    <a:pt x="4573" y="10211"/>
                  </a:cubicBezTo>
                  <a:cubicBezTo>
                    <a:pt x="4573" y="10211"/>
                    <a:pt x="4573" y="10250"/>
                    <a:pt x="4629" y="10250"/>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5" name="Shape 2704"/>
            <p:cNvSpPr/>
            <p:nvPr/>
          </p:nvSpPr>
          <p:spPr>
            <a:xfrm>
              <a:off x="6741345" y="7444273"/>
              <a:ext cx="1422933" cy="991052"/>
            </a:xfrm>
            <a:custGeom>
              <a:avLst/>
              <a:gdLst/>
              <a:ahLst/>
              <a:cxnLst>
                <a:cxn ang="0">
                  <a:pos x="wd2" y="hd2"/>
                </a:cxn>
                <a:cxn ang="5400000">
                  <a:pos x="wd2" y="hd2"/>
                </a:cxn>
                <a:cxn ang="10800000">
                  <a:pos x="wd2" y="hd2"/>
                </a:cxn>
                <a:cxn ang="16200000">
                  <a:pos x="wd2" y="hd2"/>
                </a:cxn>
              </a:cxnLst>
              <a:rect l="0" t="0" r="r" b="b"/>
              <a:pathLst>
                <a:path w="21456" h="21600" extrusionOk="0">
                  <a:moveTo>
                    <a:pt x="21211" y="14872"/>
                  </a:moveTo>
                  <a:cubicBezTo>
                    <a:pt x="21211" y="14518"/>
                    <a:pt x="21211" y="14518"/>
                    <a:pt x="21211" y="14518"/>
                  </a:cubicBezTo>
                  <a:cubicBezTo>
                    <a:pt x="21456" y="14518"/>
                    <a:pt x="21211" y="13810"/>
                    <a:pt x="20965" y="13456"/>
                  </a:cubicBezTo>
                  <a:cubicBezTo>
                    <a:pt x="20720" y="13456"/>
                    <a:pt x="20474" y="13456"/>
                    <a:pt x="20229" y="13456"/>
                  </a:cubicBezTo>
                  <a:cubicBezTo>
                    <a:pt x="20229" y="13810"/>
                    <a:pt x="19983" y="13810"/>
                    <a:pt x="19983" y="13810"/>
                  </a:cubicBezTo>
                  <a:cubicBezTo>
                    <a:pt x="19983" y="13810"/>
                    <a:pt x="19738" y="13810"/>
                    <a:pt x="19738" y="13810"/>
                  </a:cubicBezTo>
                  <a:cubicBezTo>
                    <a:pt x="19738" y="14164"/>
                    <a:pt x="19738" y="14164"/>
                    <a:pt x="19738" y="14164"/>
                  </a:cubicBezTo>
                  <a:cubicBezTo>
                    <a:pt x="19492" y="14164"/>
                    <a:pt x="19492" y="13810"/>
                    <a:pt x="19247" y="13810"/>
                  </a:cubicBezTo>
                  <a:cubicBezTo>
                    <a:pt x="19247" y="14164"/>
                    <a:pt x="19247" y="14164"/>
                    <a:pt x="19247" y="14164"/>
                  </a:cubicBezTo>
                  <a:cubicBezTo>
                    <a:pt x="19001" y="14518"/>
                    <a:pt x="18511" y="14164"/>
                    <a:pt x="18265" y="13810"/>
                  </a:cubicBezTo>
                  <a:cubicBezTo>
                    <a:pt x="18265" y="13810"/>
                    <a:pt x="18265" y="13456"/>
                    <a:pt x="18265" y="13456"/>
                  </a:cubicBezTo>
                  <a:cubicBezTo>
                    <a:pt x="18020" y="13456"/>
                    <a:pt x="18020" y="13456"/>
                    <a:pt x="18020" y="13456"/>
                  </a:cubicBezTo>
                  <a:cubicBezTo>
                    <a:pt x="17774" y="13102"/>
                    <a:pt x="18020" y="12748"/>
                    <a:pt x="17774" y="12748"/>
                  </a:cubicBezTo>
                  <a:cubicBezTo>
                    <a:pt x="17774" y="12393"/>
                    <a:pt x="18020" y="12748"/>
                    <a:pt x="17774" y="12039"/>
                  </a:cubicBezTo>
                  <a:cubicBezTo>
                    <a:pt x="17774" y="11685"/>
                    <a:pt x="17774" y="11685"/>
                    <a:pt x="17774" y="11331"/>
                  </a:cubicBezTo>
                  <a:cubicBezTo>
                    <a:pt x="17774" y="10977"/>
                    <a:pt x="17774" y="10623"/>
                    <a:pt x="17774" y="10623"/>
                  </a:cubicBezTo>
                  <a:cubicBezTo>
                    <a:pt x="17774" y="10269"/>
                    <a:pt x="18020" y="9915"/>
                    <a:pt x="17774" y="9561"/>
                  </a:cubicBezTo>
                  <a:cubicBezTo>
                    <a:pt x="17774" y="9561"/>
                    <a:pt x="18020" y="9207"/>
                    <a:pt x="18020" y="8852"/>
                  </a:cubicBezTo>
                  <a:cubicBezTo>
                    <a:pt x="18020" y="8498"/>
                    <a:pt x="18020" y="8498"/>
                    <a:pt x="18020" y="8144"/>
                  </a:cubicBezTo>
                  <a:cubicBezTo>
                    <a:pt x="18020" y="8144"/>
                    <a:pt x="18020" y="8144"/>
                    <a:pt x="18020" y="7790"/>
                  </a:cubicBezTo>
                  <a:cubicBezTo>
                    <a:pt x="18020" y="7082"/>
                    <a:pt x="17774" y="6728"/>
                    <a:pt x="17774" y="6374"/>
                  </a:cubicBezTo>
                  <a:cubicBezTo>
                    <a:pt x="17529" y="6020"/>
                    <a:pt x="17529" y="6020"/>
                    <a:pt x="17283" y="5666"/>
                  </a:cubicBezTo>
                  <a:cubicBezTo>
                    <a:pt x="17283" y="5666"/>
                    <a:pt x="17283" y="5311"/>
                    <a:pt x="17038" y="5311"/>
                  </a:cubicBezTo>
                  <a:cubicBezTo>
                    <a:pt x="17038" y="4957"/>
                    <a:pt x="16792" y="4957"/>
                    <a:pt x="16792" y="4603"/>
                  </a:cubicBezTo>
                  <a:cubicBezTo>
                    <a:pt x="16792" y="4603"/>
                    <a:pt x="16547" y="4249"/>
                    <a:pt x="16547" y="4249"/>
                  </a:cubicBezTo>
                  <a:cubicBezTo>
                    <a:pt x="16547" y="4249"/>
                    <a:pt x="16547" y="3895"/>
                    <a:pt x="16547" y="3895"/>
                  </a:cubicBezTo>
                  <a:cubicBezTo>
                    <a:pt x="16547" y="3895"/>
                    <a:pt x="16547" y="3895"/>
                    <a:pt x="16301" y="3895"/>
                  </a:cubicBezTo>
                  <a:cubicBezTo>
                    <a:pt x="16301" y="3541"/>
                    <a:pt x="16301" y="3541"/>
                    <a:pt x="16301" y="3541"/>
                  </a:cubicBezTo>
                  <a:cubicBezTo>
                    <a:pt x="16056" y="3187"/>
                    <a:pt x="16056" y="2833"/>
                    <a:pt x="15811" y="2479"/>
                  </a:cubicBezTo>
                  <a:cubicBezTo>
                    <a:pt x="16056" y="2479"/>
                    <a:pt x="15811" y="2125"/>
                    <a:pt x="15811" y="2125"/>
                  </a:cubicBezTo>
                  <a:cubicBezTo>
                    <a:pt x="15811" y="2125"/>
                    <a:pt x="15811" y="2125"/>
                    <a:pt x="15811" y="2125"/>
                  </a:cubicBezTo>
                  <a:cubicBezTo>
                    <a:pt x="15811" y="2125"/>
                    <a:pt x="15565" y="1416"/>
                    <a:pt x="15565" y="1416"/>
                  </a:cubicBezTo>
                  <a:cubicBezTo>
                    <a:pt x="15811" y="1416"/>
                    <a:pt x="15565" y="1062"/>
                    <a:pt x="15565" y="1062"/>
                  </a:cubicBezTo>
                  <a:cubicBezTo>
                    <a:pt x="15565" y="1062"/>
                    <a:pt x="15320" y="708"/>
                    <a:pt x="15320" y="708"/>
                  </a:cubicBezTo>
                  <a:cubicBezTo>
                    <a:pt x="15320" y="708"/>
                    <a:pt x="15320" y="708"/>
                    <a:pt x="15320" y="708"/>
                  </a:cubicBezTo>
                  <a:cubicBezTo>
                    <a:pt x="15320" y="708"/>
                    <a:pt x="15074" y="354"/>
                    <a:pt x="15074" y="354"/>
                  </a:cubicBezTo>
                  <a:cubicBezTo>
                    <a:pt x="15320" y="354"/>
                    <a:pt x="15074" y="354"/>
                    <a:pt x="15074" y="354"/>
                  </a:cubicBezTo>
                  <a:cubicBezTo>
                    <a:pt x="15074" y="354"/>
                    <a:pt x="15074" y="354"/>
                    <a:pt x="15074" y="354"/>
                  </a:cubicBezTo>
                  <a:cubicBezTo>
                    <a:pt x="15074" y="0"/>
                    <a:pt x="14829" y="0"/>
                    <a:pt x="14583" y="0"/>
                  </a:cubicBezTo>
                  <a:cubicBezTo>
                    <a:pt x="14338" y="0"/>
                    <a:pt x="13847" y="354"/>
                    <a:pt x="13601" y="354"/>
                  </a:cubicBezTo>
                  <a:cubicBezTo>
                    <a:pt x="13601" y="354"/>
                    <a:pt x="13601" y="1062"/>
                    <a:pt x="13356" y="1062"/>
                  </a:cubicBezTo>
                  <a:cubicBezTo>
                    <a:pt x="13356" y="1416"/>
                    <a:pt x="13111" y="1416"/>
                    <a:pt x="12865" y="1416"/>
                  </a:cubicBezTo>
                  <a:cubicBezTo>
                    <a:pt x="12620" y="1416"/>
                    <a:pt x="12129" y="1416"/>
                    <a:pt x="11883" y="1770"/>
                  </a:cubicBezTo>
                  <a:cubicBezTo>
                    <a:pt x="11638" y="1770"/>
                    <a:pt x="11392" y="1770"/>
                    <a:pt x="11392" y="1770"/>
                  </a:cubicBezTo>
                  <a:cubicBezTo>
                    <a:pt x="10901" y="2125"/>
                    <a:pt x="10901" y="3187"/>
                    <a:pt x="10411" y="2479"/>
                  </a:cubicBezTo>
                  <a:cubicBezTo>
                    <a:pt x="10411" y="2479"/>
                    <a:pt x="10165" y="2125"/>
                    <a:pt x="10165" y="2125"/>
                  </a:cubicBezTo>
                  <a:cubicBezTo>
                    <a:pt x="10165" y="2125"/>
                    <a:pt x="9920" y="2125"/>
                    <a:pt x="9920" y="1770"/>
                  </a:cubicBezTo>
                  <a:cubicBezTo>
                    <a:pt x="9920" y="1770"/>
                    <a:pt x="9674" y="1416"/>
                    <a:pt x="9429" y="1416"/>
                  </a:cubicBezTo>
                  <a:cubicBezTo>
                    <a:pt x="9183" y="1416"/>
                    <a:pt x="8938" y="1770"/>
                    <a:pt x="8692" y="1770"/>
                  </a:cubicBezTo>
                  <a:cubicBezTo>
                    <a:pt x="8692" y="1416"/>
                    <a:pt x="8447" y="1416"/>
                    <a:pt x="8447" y="1416"/>
                  </a:cubicBezTo>
                  <a:cubicBezTo>
                    <a:pt x="8201" y="1416"/>
                    <a:pt x="8201" y="1416"/>
                    <a:pt x="8201" y="1416"/>
                  </a:cubicBezTo>
                  <a:cubicBezTo>
                    <a:pt x="8201" y="1416"/>
                    <a:pt x="7956" y="1416"/>
                    <a:pt x="7956" y="1416"/>
                  </a:cubicBezTo>
                  <a:cubicBezTo>
                    <a:pt x="7956" y="1062"/>
                    <a:pt x="7711" y="1062"/>
                    <a:pt x="7465" y="1416"/>
                  </a:cubicBezTo>
                  <a:cubicBezTo>
                    <a:pt x="7465" y="1416"/>
                    <a:pt x="7220" y="1416"/>
                    <a:pt x="7220" y="1416"/>
                  </a:cubicBezTo>
                  <a:cubicBezTo>
                    <a:pt x="6974" y="1416"/>
                    <a:pt x="6974" y="1062"/>
                    <a:pt x="6729" y="1062"/>
                  </a:cubicBezTo>
                  <a:cubicBezTo>
                    <a:pt x="6729" y="1062"/>
                    <a:pt x="6729" y="708"/>
                    <a:pt x="6483" y="708"/>
                  </a:cubicBezTo>
                  <a:cubicBezTo>
                    <a:pt x="6483" y="708"/>
                    <a:pt x="6483" y="1062"/>
                    <a:pt x="6483" y="1062"/>
                  </a:cubicBezTo>
                  <a:cubicBezTo>
                    <a:pt x="6238" y="1062"/>
                    <a:pt x="6238" y="1416"/>
                    <a:pt x="6238" y="1416"/>
                  </a:cubicBezTo>
                  <a:cubicBezTo>
                    <a:pt x="6238" y="1416"/>
                    <a:pt x="5992" y="1062"/>
                    <a:pt x="5992" y="1062"/>
                  </a:cubicBezTo>
                  <a:cubicBezTo>
                    <a:pt x="5992" y="1062"/>
                    <a:pt x="5992" y="1416"/>
                    <a:pt x="5992" y="1416"/>
                  </a:cubicBezTo>
                  <a:cubicBezTo>
                    <a:pt x="5992" y="1416"/>
                    <a:pt x="5747" y="1770"/>
                    <a:pt x="5747" y="1770"/>
                  </a:cubicBezTo>
                  <a:cubicBezTo>
                    <a:pt x="5747" y="1770"/>
                    <a:pt x="5747" y="1770"/>
                    <a:pt x="5747" y="1770"/>
                  </a:cubicBezTo>
                  <a:cubicBezTo>
                    <a:pt x="5747" y="1770"/>
                    <a:pt x="5747" y="2125"/>
                    <a:pt x="5747" y="2125"/>
                  </a:cubicBezTo>
                  <a:cubicBezTo>
                    <a:pt x="5501" y="2125"/>
                    <a:pt x="5501" y="2125"/>
                    <a:pt x="5501" y="2125"/>
                  </a:cubicBezTo>
                  <a:cubicBezTo>
                    <a:pt x="5256" y="2479"/>
                    <a:pt x="5256" y="2479"/>
                    <a:pt x="5011" y="2479"/>
                  </a:cubicBezTo>
                  <a:cubicBezTo>
                    <a:pt x="5011" y="2479"/>
                    <a:pt x="5011" y="2125"/>
                    <a:pt x="4765" y="2479"/>
                  </a:cubicBezTo>
                  <a:cubicBezTo>
                    <a:pt x="5011" y="2479"/>
                    <a:pt x="4765" y="2479"/>
                    <a:pt x="4765" y="2479"/>
                  </a:cubicBezTo>
                  <a:cubicBezTo>
                    <a:pt x="4765" y="2479"/>
                    <a:pt x="4520" y="2479"/>
                    <a:pt x="4520" y="2833"/>
                  </a:cubicBezTo>
                  <a:cubicBezTo>
                    <a:pt x="4520" y="2833"/>
                    <a:pt x="4520" y="3187"/>
                    <a:pt x="4274" y="3187"/>
                  </a:cubicBezTo>
                  <a:cubicBezTo>
                    <a:pt x="4274" y="3187"/>
                    <a:pt x="4274" y="3187"/>
                    <a:pt x="4029" y="3541"/>
                  </a:cubicBezTo>
                  <a:cubicBezTo>
                    <a:pt x="3783" y="3541"/>
                    <a:pt x="4029" y="3895"/>
                    <a:pt x="3783" y="4249"/>
                  </a:cubicBezTo>
                  <a:cubicBezTo>
                    <a:pt x="3783" y="4249"/>
                    <a:pt x="3783" y="4249"/>
                    <a:pt x="3783" y="4603"/>
                  </a:cubicBezTo>
                  <a:cubicBezTo>
                    <a:pt x="3538" y="4603"/>
                    <a:pt x="3538" y="4957"/>
                    <a:pt x="3538" y="4957"/>
                  </a:cubicBezTo>
                  <a:cubicBezTo>
                    <a:pt x="3538" y="5311"/>
                    <a:pt x="3538" y="5311"/>
                    <a:pt x="3538" y="5311"/>
                  </a:cubicBezTo>
                  <a:cubicBezTo>
                    <a:pt x="3292" y="5666"/>
                    <a:pt x="3292" y="5666"/>
                    <a:pt x="3292" y="5666"/>
                  </a:cubicBezTo>
                  <a:cubicBezTo>
                    <a:pt x="3047" y="6020"/>
                    <a:pt x="3292" y="6020"/>
                    <a:pt x="3047" y="6374"/>
                  </a:cubicBezTo>
                  <a:cubicBezTo>
                    <a:pt x="3047" y="6374"/>
                    <a:pt x="3047" y="6728"/>
                    <a:pt x="3047" y="6728"/>
                  </a:cubicBezTo>
                  <a:cubicBezTo>
                    <a:pt x="3047" y="6728"/>
                    <a:pt x="2801" y="6728"/>
                    <a:pt x="2801" y="6728"/>
                  </a:cubicBezTo>
                  <a:cubicBezTo>
                    <a:pt x="2801" y="7082"/>
                    <a:pt x="2801" y="7082"/>
                    <a:pt x="2801" y="7436"/>
                  </a:cubicBezTo>
                  <a:cubicBezTo>
                    <a:pt x="2801" y="7436"/>
                    <a:pt x="2801" y="7436"/>
                    <a:pt x="2801" y="7436"/>
                  </a:cubicBezTo>
                  <a:cubicBezTo>
                    <a:pt x="2801" y="7436"/>
                    <a:pt x="2556" y="7790"/>
                    <a:pt x="2556" y="7790"/>
                  </a:cubicBezTo>
                  <a:cubicBezTo>
                    <a:pt x="2556" y="7790"/>
                    <a:pt x="2311" y="7790"/>
                    <a:pt x="2311" y="7790"/>
                  </a:cubicBezTo>
                  <a:cubicBezTo>
                    <a:pt x="2311" y="8144"/>
                    <a:pt x="2311" y="8498"/>
                    <a:pt x="2311" y="8852"/>
                  </a:cubicBezTo>
                  <a:cubicBezTo>
                    <a:pt x="2311" y="8852"/>
                    <a:pt x="2311" y="8852"/>
                    <a:pt x="2311" y="8852"/>
                  </a:cubicBezTo>
                  <a:cubicBezTo>
                    <a:pt x="2311" y="8852"/>
                    <a:pt x="2065" y="8852"/>
                    <a:pt x="2065" y="8852"/>
                  </a:cubicBezTo>
                  <a:cubicBezTo>
                    <a:pt x="2065" y="9207"/>
                    <a:pt x="2065" y="9207"/>
                    <a:pt x="2065" y="9207"/>
                  </a:cubicBezTo>
                  <a:cubicBezTo>
                    <a:pt x="1820" y="9561"/>
                    <a:pt x="1820" y="9561"/>
                    <a:pt x="1574" y="9561"/>
                  </a:cubicBezTo>
                  <a:cubicBezTo>
                    <a:pt x="1574" y="9561"/>
                    <a:pt x="1329" y="9561"/>
                    <a:pt x="1329" y="9561"/>
                  </a:cubicBezTo>
                  <a:cubicBezTo>
                    <a:pt x="1083" y="9561"/>
                    <a:pt x="1083" y="9915"/>
                    <a:pt x="1083" y="9915"/>
                  </a:cubicBezTo>
                  <a:cubicBezTo>
                    <a:pt x="838" y="10269"/>
                    <a:pt x="838" y="10269"/>
                    <a:pt x="592" y="9915"/>
                  </a:cubicBezTo>
                  <a:cubicBezTo>
                    <a:pt x="592" y="9915"/>
                    <a:pt x="101" y="9915"/>
                    <a:pt x="101" y="10269"/>
                  </a:cubicBezTo>
                  <a:cubicBezTo>
                    <a:pt x="-144" y="10269"/>
                    <a:pt x="101" y="10623"/>
                    <a:pt x="347" y="10977"/>
                  </a:cubicBezTo>
                  <a:cubicBezTo>
                    <a:pt x="347" y="11331"/>
                    <a:pt x="592" y="11331"/>
                    <a:pt x="838" y="11685"/>
                  </a:cubicBezTo>
                  <a:cubicBezTo>
                    <a:pt x="838" y="11685"/>
                    <a:pt x="838" y="12039"/>
                    <a:pt x="1083" y="12039"/>
                  </a:cubicBezTo>
                  <a:cubicBezTo>
                    <a:pt x="1083" y="12039"/>
                    <a:pt x="1083" y="11685"/>
                    <a:pt x="1083" y="12039"/>
                  </a:cubicBezTo>
                  <a:cubicBezTo>
                    <a:pt x="1329" y="12039"/>
                    <a:pt x="1083" y="12393"/>
                    <a:pt x="1083" y="12393"/>
                  </a:cubicBezTo>
                  <a:cubicBezTo>
                    <a:pt x="1083" y="12748"/>
                    <a:pt x="1083" y="12748"/>
                    <a:pt x="1083" y="12748"/>
                  </a:cubicBezTo>
                  <a:cubicBezTo>
                    <a:pt x="1083" y="12748"/>
                    <a:pt x="1083" y="13102"/>
                    <a:pt x="1083" y="13102"/>
                  </a:cubicBezTo>
                  <a:cubicBezTo>
                    <a:pt x="1083" y="13456"/>
                    <a:pt x="1574" y="13810"/>
                    <a:pt x="1574" y="13810"/>
                  </a:cubicBezTo>
                  <a:cubicBezTo>
                    <a:pt x="1820" y="14164"/>
                    <a:pt x="1820" y="14164"/>
                    <a:pt x="1820" y="14164"/>
                  </a:cubicBezTo>
                  <a:cubicBezTo>
                    <a:pt x="1820" y="14164"/>
                    <a:pt x="1820" y="14164"/>
                    <a:pt x="2065" y="14164"/>
                  </a:cubicBezTo>
                  <a:cubicBezTo>
                    <a:pt x="2065" y="14164"/>
                    <a:pt x="2065" y="14164"/>
                    <a:pt x="2065" y="14164"/>
                  </a:cubicBezTo>
                  <a:cubicBezTo>
                    <a:pt x="2311" y="14164"/>
                    <a:pt x="2311" y="14518"/>
                    <a:pt x="2311" y="14518"/>
                  </a:cubicBezTo>
                  <a:cubicBezTo>
                    <a:pt x="2556" y="14518"/>
                    <a:pt x="2556" y="14518"/>
                    <a:pt x="2556" y="14518"/>
                  </a:cubicBezTo>
                  <a:cubicBezTo>
                    <a:pt x="2801" y="14872"/>
                    <a:pt x="2801" y="14872"/>
                    <a:pt x="2556" y="14872"/>
                  </a:cubicBezTo>
                  <a:cubicBezTo>
                    <a:pt x="2556" y="15226"/>
                    <a:pt x="2556" y="15226"/>
                    <a:pt x="2556" y="15226"/>
                  </a:cubicBezTo>
                  <a:cubicBezTo>
                    <a:pt x="2556" y="15580"/>
                    <a:pt x="2556" y="15226"/>
                    <a:pt x="2556" y="15580"/>
                  </a:cubicBezTo>
                  <a:cubicBezTo>
                    <a:pt x="2556" y="15580"/>
                    <a:pt x="2801" y="15580"/>
                    <a:pt x="2801" y="15934"/>
                  </a:cubicBezTo>
                  <a:cubicBezTo>
                    <a:pt x="3047" y="16289"/>
                    <a:pt x="2556" y="15934"/>
                    <a:pt x="2556" y="15934"/>
                  </a:cubicBezTo>
                  <a:cubicBezTo>
                    <a:pt x="2311" y="16289"/>
                    <a:pt x="2556" y="16289"/>
                    <a:pt x="2801" y="16289"/>
                  </a:cubicBezTo>
                  <a:cubicBezTo>
                    <a:pt x="3047" y="16643"/>
                    <a:pt x="3047" y="16997"/>
                    <a:pt x="3292" y="16997"/>
                  </a:cubicBezTo>
                  <a:cubicBezTo>
                    <a:pt x="3538" y="16997"/>
                    <a:pt x="3783" y="16643"/>
                    <a:pt x="4029" y="16997"/>
                  </a:cubicBezTo>
                  <a:cubicBezTo>
                    <a:pt x="4029" y="17351"/>
                    <a:pt x="4029" y="17705"/>
                    <a:pt x="4274" y="17705"/>
                  </a:cubicBezTo>
                  <a:cubicBezTo>
                    <a:pt x="4520" y="17705"/>
                    <a:pt x="4520" y="16643"/>
                    <a:pt x="5011" y="16643"/>
                  </a:cubicBezTo>
                  <a:cubicBezTo>
                    <a:pt x="5256" y="16643"/>
                    <a:pt x="5256" y="16997"/>
                    <a:pt x="5256" y="16997"/>
                  </a:cubicBezTo>
                  <a:cubicBezTo>
                    <a:pt x="5501" y="17351"/>
                    <a:pt x="5501" y="16997"/>
                    <a:pt x="5747" y="17351"/>
                  </a:cubicBezTo>
                  <a:cubicBezTo>
                    <a:pt x="5747" y="17705"/>
                    <a:pt x="5256" y="17351"/>
                    <a:pt x="5256" y="17351"/>
                  </a:cubicBezTo>
                  <a:cubicBezTo>
                    <a:pt x="5256" y="17351"/>
                    <a:pt x="5256" y="17705"/>
                    <a:pt x="5256" y="17705"/>
                  </a:cubicBezTo>
                  <a:cubicBezTo>
                    <a:pt x="5011" y="17705"/>
                    <a:pt x="5011" y="17705"/>
                    <a:pt x="5011" y="18059"/>
                  </a:cubicBezTo>
                  <a:cubicBezTo>
                    <a:pt x="5011" y="18059"/>
                    <a:pt x="5256" y="18413"/>
                    <a:pt x="5256" y="18413"/>
                  </a:cubicBezTo>
                  <a:cubicBezTo>
                    <a:pt x="5501" y="18767"/>
                    <a:pt x="5501" y="18767"/>
                    <a:pt x="5501" y="19121"/>
                  </a:cubicBezTo>
                  <a:cubicBezTo>
                    <a:pt x="5747" y="19121"/>
                    <a:pt x="6238" y="19475"/>
                    <a:pt x="6238" y="19830"/>
                  </a:cubicBezTo>
                  <a:cubicBezTo>
                    <a:pt x="6238" y="19830"/>
                    <a:pt x="5992" y="19830"/>
                    <a:pt x="5992" y="20184"/>
                  </a:cubicBezTo>
                  <a:cubicBezTo>
                    <a:pt x="5992" y="20184"/>
                    <a:pt x="5992" y="20184"/>
                    <a:pt x="5992" y="20538"/>
                  </a:cubicBezTo>
                  <a:cubicBezTo>
                    <a:pt x="5992" y="20892"/>
                    <a:pt x="5992" y="20892"/>
                    <a:pt x="6238" y="20892"/>
                  </a:cubicBezTo>
                  <a:cubicBezTo>
                    <a:pt x="6483" y="20538"/>
                    <a:pt x="6729" y="20538"/>
                    <a:pt x="7220" y="20538"/>
                  </a:cubicBezTo>
                  <a:cubicBezTo>
                    <a:pt x="7465" y="20538"/>
                    <a:pt x="7465" y="20892"/>
                    <a:pt x="7711" y="20892"/>
                  </a:cubicBezTo>
                  <a:cubicBezTo>
                    <a:pt x="7956" y="20892"/>
                    <a:pt x="7956" y="20892"/>
                    <a:pt x="8201" y="20892"/>
                  </a:cubicBezTo>
                  <a:cubicBezTo>
                    <a:pt x="8692" y="20892"/>
                    <a:pt x="8938" y="21246"/>
                    <a:pt x="9183" y="21246"/>
                  </a:cubicBezTo>
                  <a:cubicBezTo>
                    <a:pt x="9429" y="21246"/>
                    <a:pt x="9429" y="20892"/>
                    <a:pt x="9674" y="20892"/>
                  </a:cubicBezTo>
                  <a:cubicBezTo>
                    <a:pt x="9920" y="20892"/>
                    <a:pt x="10165" y="21246"/>
                    <a:pt x="10411" y="21246"/>
                  </a:cubicBezTo>
                  <a:cubicBezTo>
                    <a:pt x="10656" y="21246"/>
                    <a:pt x="11147" y="21246"/>
                    <a:pt x="11392" y="21246"/>
                  </a:cubicBezTo>
                  <a:cubicBezTo>
                    <a:pt x="11638" y="21600"/>
                    <a:pt x="11883" y="21600"/>
                    <a:pt x="11883" y="21600"/>
                  </a:cubicBezTo>
                  <a:cubicBezTo>
                    <a:pt x="12129" y="21600"/>
                    <a:pt x="12129" y="21246"/>
                    <a:pt x="12374" y="21246"/>
                  </a:cubicBezTo>
                  <a:cubicBezTo>
                    <a:pt x="12374" y="21246"/>
                    <a:pt x="12374" y="21246"/>
                    <a:pt x="12620" y="21246"/>
                  </a:cubicBezTo>
                  <a:cubicBezTo>
                    <a:pt x="12865" y="20892"/>
                    <a:pt x="12865" y="20538"/>
                    <a:pt x="13111" y="20184"/>
                  </a:cubicBezTo>
                  <a:cubicBezTo>
                    <a:pt x="13601" y="19830"/>
                    <a:pt x="14092" y="19830"/>
                    <a:pt x="14583" y="19475"/>
                  </a:cubicBezTo>
                  <a:cubicBezTo>
                    <a:pt x="15074" y="19475"/>
                    <a:pt x="15320" y="19121"/>
                    <a:pt x="15811" y="19475"/>
                  </a:cubicBezTo>
                  <a:cubicBezTo>
                    <a:pt x="15811" y="19475"/>
                    <a:pt x="16056" y="19830"/>
                    <a:pt x="16056" y="19830"/>
                  </a:cubicBezTo>
                  <a:cubicBezTo>
                    <a:pt x="16056" y="19830"/>
                    <a:pt x="16056" y="19830"/>
                    <a:pt x="16301" y="19830"/>
                  </a:cubicBezTo>
                  <a:cubicBezTo>
                    <a:pt x="16301" y="19830"/>
                    <a:pt x="16547" y="19830"/>
                    <a:pt x="16547" y="19830"/>
                  </a:cubicBezTo>
                  <a:cubicBezTo>
                    <a:pt x="16792" y="19830"/>
                    <a:pt x="16792" y="19830"/>
                    <a:pt x="16792" y="20184"/>
                  </a:cubicBezTo>
                  <a:cubicBezTo>
                    <a:pt x="17038" y="20184"/>
                    <a:pt x="16792" y="20184"/>
                    <a:pt x="17038" y="20184"/>
                  </a:cubicBezTo>
                  <a:cubicBezTo>
                    <a:pt x="17283" y="20184"/>
                    <a:pt x="17283" y="20184"/>
                    <a:pt x="17283" y="20184"/>
                  </a:cubicBezTo>
                  <a:cubicBezTo>
                    <a:pt x="17529" y="20184"/>
                    <a:pt x="17529" y="20538"/>
                    <a:pt x="17529" y="20538"/>
                  </a:cubicBezTo>
                  <a:cubicBezTo>
                    <a:pt x="17529" y="20892"/>
                    <a:pt x="17774" y="20892"/>
                    <a:pt x="17774" y="20892"/>
                  </a:cubicBezTo>
                  <a:cubicBezTo>
                    <a:pt x="18020" y="21246"/>
                    <a:pt x="18265" y="21246"/>
                    <a:pt x="18511" y="21246"/>
                  </a:cubicBezTo>
                  <a:cubicBezTo>
                    <a:pt x="19001" y="21246"/>
                    <a:pt x="18756" y="21246"/>
                    <a:pt x="19001" y="20892"/>
                  </a:cubicBezTo>
                  <a:cubicBezTo>
                    <a:pt x="19001" y="20538"/>
                    <a:pt x="19001" y="20184"/>
                    <a:pt x="19001" y="19830"/>
                  </a:cubicBezTo>
                  <a:cubicBezTo>
                    <a:pt x="19001" y="19830"/>
                    <a:pt x="18756" y="19121"/>
                    <a:pt x="19001" y="19121"/>
                  </a:cubicBezTo>
                  <a:cubicBezTo>
                    <a:pt x="19001" y="19121"/>
                    <a:pt x="19001" y="18767"/>
                    <a:pt x="19001" y="18767"/>
                  </a:cubicBezTo>
                  <a:cubicBezTo>
                    <a:pt x="19001" y="18413"/>
                    <a:pt x="19001" y="18413"/>
                    <a:pt x="19001" y="18413"/>
                  </a:cubicBezTo>
                  <a:cubicBezTo>
                    <a:pt x="19247" y="18059"/>
                    <a:pt x="19492" y="17705"/>
                    <a:pt x="19738" y="17351"/>
                  </a:cubicBezTo>
                  <a:cubicBezTo>
                    <a:pt x="19492" y="17351"/>
                    <a:pt x="19247" y="17705"/>
                    <a:pt x="19247" y="18059"/>
                  </a:cubicBezTo>
                  <a:cubicBezTo>
                    <a:pt x="19247" y="17705"/>
                    <a:pt x="19247" y="17351"/>
                    <a:pt x="19247" y="17351"/>
                  </a:cubicBezTo>
                  <a:cubicBezTo>
                    <a:pt x="19247" y="17351"/>
                    <a:pt x="19247" y="17351"/>
                    <a:pt x="19247" y="17351"/>
                  </a:cubicBezTo>
                  <a:cubicBezTo>
                    <a:pt x="19247" y="17351"/>
                    <a:pt x="19247" y="16997"/>
                    <a:pt x="19247" y="16997"/>
                  </a:cubicBezTo>
                  <a:cubicBezTo>
                    <a:pt x="19247" y="17351"/>
                    <a:pt x="19247" y="17351"/>
                    <a:pt x="19247" y="17351"/>
                  </a:cubicBezTo>
                  <a:cubicBezTo>
                    <a:pt x="19492" y="16997"/>
                    <a:pt x="19738" y="16997"/>
                    <a:pt x="19738" y="16997"/>
                  </a:cubicBezTo>
                  <a:cubicBezTo>
                    <a:pt x="19738" y="16997"/>
                    <a:pt x="19738" y="16997"/>
                    <a:pt x="19738" y="16997"/>
                  </a:cubicBezTo>
                  <a:cubicBezTo>
                    <a:pt x="19983" y="16997"/>
                    <a:pt x="19738" y="16643"/>
                    <a:pt x="19492" y="16643"/>
                  </a:cubicBezTo>
                  <a:cubicBezTo>
                    <a:pt x="19738" y="16997"/>
                    <a:pt x="19247" y="17351"/>
                    <a:pt x="19247" y="16997"/>
                  </a:cubicBezTo>
                  <a:cubicBezTo>
                    <a:pt x="19247" y="16997"/>
                    <a:pt x="19247" y="16997"/>
                    <a:pt x="19247" y="16997"/>
                  </a:cubicBezTo>
                  <a:cubicBezTo>
                    <a:pt x="19247" y="16643"/>
                    <a:pt x="19492" y="16643"/>
                    <a:pt x="19738" y="16643"/>
                  </a:cubicBezTo>
                  <a:cubicBezTo>
                    <a:pt x="19738" y="16289"/>
                    <a:pt x="19738" y="16289"/>
                    <a:pt x="19738" y="16289"/>
                  </a:cubicBezTo>
                  <a:cubicBezTo>
                    <a:pt x="19738" y="16289"/>
                    <a:pt x="19738" y="16289"/>
                    <a:pt x="19738" y="16289"/>
                  </a:cubicBezTo>
                  <a:cubicBezTo>
                    <a:pt x="19492" y="15934"/>
                    <a:pt x="19492" y="15934"/>
                    <a:pt x="19492" y="15934"/>
                  </a:cubicBezTo>
                  <a:cubicBezTo>
                    <a:pt x="19492" y="15580"/>
                    <a:pt x="19492" y="15580"/>
                    <a:pt x="19492" y="15580"/>
                  </a:cubicBezTo>
                  <a:cubicBezTo>
                    <a:pt x="19492" y="15580"/>
                    <a:pt x="19738" y="15226"/>
                    <a:pt x="19738" y="15580"/>
                  </a:cubicBezTo>
                  <a:cubicBezTo>
                    <a:pt x="19983" y="15226"/>
                    <a:pt x="19983" y="15580"/>
                    <a:pt x="19983" y="15580"/>
                  </a:cubicBezTo>
                  <a:cubicBezTo>
                    <a:pt x="19983" y="15580"/>
                    <a:pt x="19983" y="15934"/>
                    <a:pt x="19983" y="15934"/>
                  </a:cubicBezTo>
                  <a:cubicBezTo>
                    <a:pt x="19983" y="15934"/>
                    <a:pt x="19983" y="16289"/>
                    <a:pt x="19983" y="16289"/>
                  </a:cubicBezTo>
                  <a:cubicBezTo>
                    <a:pt x="19983" y="16289"/>
                    <a:pt x="19983" y="16289"/>
                    <a:pt x="19983" y="16289"/>
                  </a:cubicBezTo>
                  <a:cubicBezTo>
                    <a:pt x="19983" y="16289"/>
                    <a:pt x="19983" y="15934"/>
                    <a:pt x="19983" y="15934"/>
                  </a:cubicBezTo>
                  <a:cubicBezTo>
                    <a:pt x="20229" y="16289"/>
                    <a:pt x="19983" y="16643"/>
                    <a:pt x="19738" y="16643"/>
                  </a:cubicBezTo>
                  <a:cubicBezTo>
                    <a:pt x="19738" y="16643"/>
                    <a:pt x="19738" y="16643"/>
                    <a:pt x="19738" y="16997"/>
                  </a:cubicBezTo>
                  <a:cubicBezTo>
                    <a:pt x="19983" y="16643"/>
                    <a:pt x="20229" y="16289"/>
                    <a:pt x="20474" y="16289"/>
                  </a:cubicBezTo>
                  <a:cubicBezTo>
                    <a:pt x="20474" y="16289"/>
                    <a:pt x="20965" y="16289"/>
                    <a:pt x="20965" y="16289"/>
                  </a:cubicBezTo>
                  <a:cubicBezTo>
                    <a:pt x="21456" y="15934"/>
                    <a:pt x="21211" y="15226"/>
                    <a:pt x="21456" y="14872"/>
                  </a:cubicBezTo>
                  <a:cubicBezTo>
                    <a:pt x="21456" y="14872"/>
                    <a:pt x="21456" y="14872"/>
                    <a:pt x="21211" y="14872"/>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6" name="Shape 2705"/>
            <p:cNvSpPr/>
            <p:nvPr/>
          </p:nvSpPr>
          <p:spPr>
            <a:xfrm>
              <a:off x="2264026" y="8742891"/>
              <a:ext cx="495037" cy="1008140"/>
            </a:xfrm>
            <a:custGeom>
              <a:avLst/>
              <a:gdLst/>
              <a:ahLst/>
              <a:cxnLst>
                <a:cxn ang="0">
                  <a:pos x="wd2" y="hd2"/>
                </a:cxn>
                <a:cxn ang="5400000">
                  <a:pos x="wd2" y="hd2"/>
                </a:cxn>
                <a:cxn ang="10800000">
                  <a:pos x="wd2" y="hd2"/>
                </a:cxn>
                <a:cxn ang="16200000">
                  <a:pos x="wd2" y="hd2"/>
                </a:cxn>
              </a:cxnLst>
              <a:rect l="0" t="0" r="r" b="b"/>
              <a:pathLst>
                <a:path w="21213" h="21600" extrusionOk="0">
                  <a:moveTo>
                    <a:pt x="10761" y="21252"/>
                  </a:moveTo>
                  <a:cubicBezTo>
                    <a:pt x="10761" y="21600"/>
                    <a:pt x="10065" y="21600"/>
                    <a:pt x="10065" y="21600"/>
                  </a:cubicBezTo>
                  <a:cubicBezTo>
                    <a:pt x="10065" y="21600"/>
                    <a:pt x="10761" y="21600"/>
                    <a:pt x="10761" y="21252"/>
                  </a:cubicBezTo>
                  <a:close/>
                  <a:moveTo>
                    <a:pt x="3097" y="13935"/>
                  </a:moveTo>
                  <a:cubicBezTo>
                    <a:pt x="3097" y="13935"/>
                    <a:pt x="3097" y="13935"/>
                    <a:pt x="3097" y="13935"/>
                  </a:cubicBezTo>
                  <a:cubicBezTo>
                    <a:pt x="3097" y="13935"/>
                    <a:pt x="3097" y="13935"/>
                    <a:pt x="2400" y="13935"/>
                  </a:cubicBezTo>
                  <a:cubicBezTo>
                    <a:pt x="3097" y="13935"/>
                    <a:pt x="3097" y="13935"/>
                    <a:pt x="3097" y="13935"/>
                  </a:cubicBezTo>
                  <a:close/>
                  <a:moveTo>
                    <a:pt x="21213" y="2439"/>
                  </a:moveTo>
                  <a:cubicBezTo>
                    <a:pt x="21213" y="2090"/>
                    <a:pt x="20516" y="2090"/>
                    <a:pt x="20516" y="2090"/>
                  </a:cubicBezTo>
                  <a:cubicBezTo>
                    <a:pt x="20516" y="2090"/>
                    <a:pt x="19819" y="2090"/>
                    <a:pt x="19819" y="2090"/>
                  </a:cubicBezTo>
                  <a:cubicBezTo>
                    <a:pt x="19819" y="2090"/>
                    <a:pt x="19123" y="2090"/>
                    <a:pt x="19123" y="2090"/>
                  </a:cubicBezTo>
                  <a:cubicBezTo>
                    <a:pt x="18426" y="2090"/>
                    <a:pt x="19123" y="1394"/>
                    <a:pt x="19123" y="1045"/>
                  </a:cubicBezTo>
                  <a:cubicBezTo>
                    <a:pt x="18426" y="1045"/>
                    <a:pt x="19123" y="1045"/>
                    <a:pt x="19123" y="697"/>
                  </a:cubicBezTo>
                  <a:cubicBezTo>
                    <a:pt x="18426" y="697"/>
                    <a:pt x="18426" y="697"/>
                    <a:pt x="18426" y="697"/>
                  </a:cubicBezTo>
                  <a:cubicBezTo>
                    <a:pt x="18426" y="697"/>
                    <a:pt x="17729" y="1045"/>
                    <a:pt x="17729" y="1045"/>
                  </a:cubicBezTo>
                  <a:cubicBezTo>
                    <a:pt x="17729" y="697"/>
                    <a:pt x="17729" y="697"/>
                    <a:pt x="17032" y="697"/>
                  </a:cubicBezTo>
                  <a:cubicBezTo>
                    <a:pt x="17032" y="1045"/>
                    <a:pt x="16336" y="697"/>
                    <a:pt x="16336" y="697"/>
                  </a:cubicBezTo>
                  <a:cubicBezTo>
                    <a:pt x="16336" y="697"/>
                    <a:pt x="15639" y="697"/>
                    <a:pt x="15639" y="697"/>
                  </a:cubicBezTo>
                  <a:cubicBezTo>
                    <a:pt x="15639" y="697"/>
                    <a:pt x="14942" y="697"/>
                    <a:pt x="14942" y="697"/>
                  </a:cubicBezTo>
                  <a:cubicBezTo>
                    <a:pt x="14245" y="697"/>
                    <a:pt x="14942" y="1045"/>
                    <a:pt x="14942" y="1045"/>
                  </a:cubicBezTo>
                  <a:cubicBezTo>
                    <a:pt x="14245" y="1394"/>
                    <a:pt x="13548" y="1045"/>
                    <a:pt x="13548" y="1394"/>
                  </a:cubicBezTo>
                  <a:cubicBezTo>
                    <a:pt x="12852" y="1045"/>
                    <a:pt x="12852" y="1394"/>
                    <a:pt x="12852" y="1394"/>
                  </a:cubicBezTo>
                  <a:cubicBezTo>
                    <a:pt x="12852" y="1394"/>
                    <a:pt x="11458" y="1394"/>
                    <a:pt x="12155" y="1045"/>
                  </a:cubicBezTo>
                  <a:cubicBezTo>
                    <a:pt x="12155" y="1045"/>
                    <a:pt x="11458" y="1045"/>
                    <a:pt x="11458" y="1045"/>
                  </a:cubicBezTo>
                  <a:cubicBezTo>
                    <a:pt x="11458" y="1045"/>
                    <a:pt x="10761" y="1045"/>
                    <a:pt x="10761" y="1045"/>
                  </a:cubicBezTo>
                  <a:cubicBezTo>
                    <a:pt x="10761" y="1045"/>
                    <a:pt x="10065" y="1394"/>
                    <a:pt x="10065" y="1045"/>
                  </a:cubicBezTo>
                  <a:cubicBezTo>
                    <a:pt x="10065" y="1394"/>
                    <a:pt x="9368" y="1394"/>
                    <a:pt x="8671" y="1394"/>
                  </a:cubicBezTo>
                  <a:cubicBezTo>
                    <a:pt x="8671" y="1045"/>
                    <a:pt x="7974" y="1045"/>
                    <a:pt x="7974" y="1045"/>
                  </a:cubicBezTo>
                  <a:cubicBezTo>
                    <a:pt x="7974" y="697"/>
                    <a:pt x="9368" y="697"/>
                    <a:pt x="8671" y="348"/>
                  </a:cubicBezTo>
                  <a:cubicBezTo>
                    <a:pt x="8671" y="348"/>
                    <a:pt x="8671" y="348"/>
                    <a:pt x="8671" y="348"/>
                  </a:cubicBezTo>
                  <a:cubicBezTo>
                    <a:pt x="8671" y="348"/>
                    <a:pt x="8671" y="348"/>
                    <a:pt x="7974" y="348"/>
                  </a:cubicBezTo>
                  <a:cubicBezTo>
                    <a:pt x="7974" y="348"/>
                    <a:pt x="7974" y="0"/>
                    <a:pt x="7974" y="0"/>
                  </a:cubicBezTo>
                  <a:cubicBezTo>
                    <a:pt x="7278" y="348"/>
                    <a:pt x="5884" y="348"/>
                    <a:pt x="5187" y="697"/>
                  </a:cubicBezTo>
                  <a:cubicBezTo>
                    <a:pt x="4490" y="1045"/>
                    <a:pt x="3794" y="1045"/>
                    <a:pt x="3794" y="1394"/>
                  </a:cubicBezTo>
                  <a:cubicBezTo>
                    <a:pt x="3794" y="2090"/>
                    <a:pt x="4490" y="1742"/>
                    <a:pt x="5187" y="1742"/>
                  </a:cubicBezTo>
                  <a:cubicBezTo>
                    <a:pt x="5187" y="1742"/>
                    <a:pt x="4490" y="1742"/>
                    <a:pt x="4490" y="2090"/>
                  </a:cubicBezTo>
                  <a:cubicBezTo>
                    <a:pt x="4490" y="2090"/>
                    <a:pt x="4490" y="2090"/>
                    <a:pt x="4490" y="2090"/>
                  </a:cubicBezTo>
                  <a:cubicBezTo>
                    <a:pt x="4490" y="2439"/>
                    <a:pt x="4490" y="2787"/>
                    <a:pt x="4490" y="3135"/>
                  </a:cubicBezTo>
                  <a:cubicBezTo>
                    <a:pt x="4490" y="3484"/>
                    <a:pt x="4490" y="4181"/>
                    <a:pt x="5187" y="4181"/>
                  </a:cubicBezTo>
                  <a:cubicBezTo>
                    <a:pt x="5187" y="4529"/>
                    <a:pt x="5187" y="4877"/>
                    <a:pt x="5187" y="5226"/>
                  </a:cubicBezTo>
                  <a:cubicBezTo>
                    <a:pt x="5187" y="5574"/>
                    <a:pt x="5187" y="5923"/>
                    <a:pt x="4490" y="6271"/>
                  </a:cubicBezTo>
                  <a:cubicBezTo>
                    <a:pt x="5187" y="6271"/>
                    <a:pt x="5187" y="5923"/>
                    <a:pt x="5187" y="5574"/>
                  </a:cubicBezTo>
                  <a:cubicBezTo>
                    <a:pt x="5187" y="5574"/>
                    <a:pt x="5187" y="5574"/>
                    <a:pt x="5187" y="5574"/>
                  </a:cubicBezTo>
                  <a:cubicBezTo>
                    <a:pt x="5187" y="5574"/>
                    <a:pt x="5187" y="5574"/>
                    <a:pt x="5187" y="5574"/>
                  </a:cubicBezTo>
                  <a:cubicBezTo>
                    <a:pt x="5187" y="5574"/>
                    <a:pt x="5187" y="6271"/>
                    <a:pt x="5884" y="5923"/>
                  </a:cubicBezTo>
                  <a:cubicBezTo>
                    <a:pt x="5884" y="5923"/>
                    <a:pt x="5187" y="5923"/>
                    <a:pt x="5187" y="5923"/>
                  </a:cubicBezTo>
                  <a:cubicBezTo>
                    <a:pt x="5187" y="6271"/>
                    <a:pt x="5187" y="6271"/>
                    <a:pt x="5187" y="6271"/>
                  </a:cubicBezTo>
                  <a:cubicBezTo>
                    <a:pt x="5187" y="6271"/>
                    <a:pt x="5187" y="6271"/>
                    <a:pt x="5187" y="6271"/>
                  </a:cubicBezTo>
                  <a:cubicBezTo>
                    <a:pt x="5187" y="6271"/>
                    <a:pt x="5187" y="6271"/>
                    <a:pt x="4490" y="6619"/>
                  </a:cubicBezTo>
                  <a:cubicBezTo>
                    <a:pt x="4490" y="6619"/>
                    <a:pt x="4490" y="6271"/>
                    <a:pt x="4490" y="6271"/>
                  </a:cubicBezTo>
                  <a:cubicBezTo>
                    <a:pt x="4490" y="6968"/>
                    <a:pt x="4490" y="7316"/>
                    <a:pt x="3794" y="8013"/>
                  </a:cubicBezTo>
                  <a:cubicBezTo>
                    <a:pt x="3794" y="8013"/>
                    <a:pt x="3794" y="8361"/>
                    <a:pt x="3794" y="8361"/>
                  </a:cubicBezTo>
                  <a:cubicBezTo>
                    <a:pt x="3794" y="8361"/>
                    <a:pt x="4490" y="8361"/>
                    <a:pt x="4490" y="8710"/>
                  </a:cubicBezTo>
                  <a:cubicBezTo>
                    <a:pt x="4490" y="8710"/>
                    <a:pt x="4490" y="8710"/>
                    <a:pt x="3794" y="8361"/>
                  </a:cubicBezTo>
                  <a:cubicBezTo>
                    <a:pt x="3794" y="9406"/>
                    <a:pt x="3097" y="10452"/>
                    <a:pt x="2400" y="11148"/>
                  </a:cubicBezTo>
                  <a:cubicBezTo>
                    <a:pt x="2400" y="11148"/>
                    <a:pt x="2400" y="11148"/>
                    <a:pt x="1703" y="11148"/>
                  </a:cubicBezTo>
                  <a:cubicBezTo>
                    <a:pt x="1703" y="11148"/>
                    <a:pt x="1703" y="11497"/>
                    <a:pt x="1703" y="11497"/>
                  </a:cubicBezTo>
                  <a:cubicBezTo>
                    <a:pt x="1703" y="11497"/>
                    <a:pt x="1703" y="11497"/>
                    <a:pt x="1703" y="11497"/>
                  </a:cubicBezTo>
                  <a:cubicBezTo>
                    <a:pt x="1703" y="11497"/>
                    <a:pt x="1703" y="11497"/>
                    <a:pt x="1703" y="11497"/>
                  </a:cubicBezTo>
                  <a:cubicBezTo>
                    <a:pt x="1007" y="11497"/>
                    <a:pt x="1007" y="11845"/>
                    <a:pt x="310" y="11845"/>
                  </a:cubicBezTo>
                  <a:cubicBezTo>
                    <a:pt x="1703" y="12194"/>
                    <a:pt x="310" y="12890"/>
                    <a:pt x="310" y="13239"/>
                  </a:cubicBezTo>
                  <a:cubicBezTo>
                    <a:pt x="310" y="13587"/>
                    <a:pt x="310" y="13587"/>
                    <a:pt x="310" y="13935"/>
                  </a:cubicBezTo>
                  <a:cubicBezTo>
                    <a:pt x="310" y="13935"/>
                    <a:pt x="-387" y="14284"/>
                    <a:pt x="310" y="14284"/>
                  </a:cubicBezTo>
                  <a:cubicBezTo>
                    <a:pt x="310" y="14632"/>
                    <a:pt x="310" y="14284"/>
                    <a:pt x="310" y="14632"/>
                  </a:cubicBezTo>
                  <a:cubicBezTo>
                    <a:pt x="1007" y="14632"/>
                    <a:pt x="1007" y="14632"/>
                    <a:pt x="1007" y="14632"/>
                  </a:cubicBezTo>
                  <a:cubicBezTo>
                    <a:pt x="1703" y="14632"/>
                    <a:pt x="1703" y="14632"/>
                    <a:pt x="1703" y="14632"/>
                  </a:cubicBezTo>
                  <a:cubicBezTo>
                    <a:pt x="3097" y="14284"/>
                    <a:pt x="2400" y="14284"/>
                    <a:pt x="2400" y="13935"/>
                  </a:cubicBezTo>
                  <a:cubicBezTo>
                    <a:pt x="2400" y="13935"/>
                    <a:pt x="3097" y="13239"/>
                    <a:pt x="3794" y="13239"/>
                  </a:cubicBezTo>
                  <a:cubicBezTo>
                    <a:pt x="3794" y="12890"/>
                    <a:pt x="4490" y="12890"/>
                    <a:pt x="4490" y="12890"/>
                  </a:cubicBezTo>
                  <a:cubicBezTo>
                    <a:pt x="4490" y="13239"/>
                    <a:pt x="3794" y="13239"/>
                    <a:pt x="3794" y="13239"/>
                  </a:cubicBezTo>
                  <a:cubicBezTo>
                    <a:pt x="3097" y="13239"/>
                    <a:pt x="3097" y="13935"/>
                    <a:pt x="3097" y="13935"/>
                  </a:cubicBezTo>
                  <a:cubicBezTo>
                    <a:pt x="3097" y="14284"/>
                    <a:pt x="3794" y="13935"/>
                    <a:pt x="3097" y="14284"/>
                  </a:cubicBezTo>
                  <a:cubicBezTo>
                    <a:pt x="3097" y="14632"/>
                    <a:pt x="2400" y="14632"/>
                    <a:pt x="2400" y="14632"/>
                  </a:cubicBezTo>
                  <a:cubicBezTo>
                    <a:pt x="2400" y="14632"/>
                    <a:pt x="1703" y="14632"/>
                    <a:pt x="1703" y="14632"/>
                  </a:cubicBezTo>
                  <a:cubicBezTo>
                    <a:pt x="1703" y="14632"/>
                    <a:pt x="1703" y="14981"/>
                    <a:pt x="1703" y="15329"/>
                  </a:cubicBezTo>
                  <a:cubicBezTo>
                    <a:pt x="1703" y="15329"/>
                    <a:pt x="1703" y="15677"/>
                    <a:pt x="1703" y="15677"/>
                  </a:cubicBezTo>
                  <a:cubicBezTo>
                    <a:pt x="1703" y="15677"/>
                    <a:pt x="3097" y="15677"/>
                    <a:pt x="3097" y="15329"/>
                  </a:cubicBezTo>
                  <a:cubicBezTo>
                    <a:pt x="3097" y="14981"/>
                    <a:pt x="3794" y="15329"/>
                    <a:pt x="4490" y="15329"/>
                  </a:cubicBezTo>
                  <a:cubicBezTo>
                    <a:pt x="4490" y="15329"/>
                    <a:pt x="4490" y="15329"/>
                    <a:pt x="4490" y="15329"/>
                  </a:cubicBezTo>
                  <a:cubicBezTo>
                    <a:pt x="4490" y="15329"/>
                    <a:pt x="4490" y="14981"/>
                    <a:pt x="4490" y="14981"/>
                  </a:cubicBezTo>
                  <a:cubicBezTo>
                    <a:pt x="4490" y="14981"/>
                    <a:pt x="4490" y="14981"/>
                    <a:pt x="4490" y="14981"/>
                  </a:cubicBezTo>
                  <a:cubicBezTo>
                    <a:pt x="5187" y="15329"/>
                    <a:pt x="4490" y="15329"/>
                    <a:pt x="5884" y="15677"/>
                  </a:cubicBezTo>
                  <a:cubicBezTo>
                    <a:pt x="5187" y="15677"/>
                    <a:pt x="4490" y="15677"/>
                    <a:pt x="4490" y="15677"/>
                  </a:cubicBezTo>
                  <a:cubicBezTo>
                    <a:pt x="4490" y="15677"/>
                    <a:pt x="3794" y="15329"/>
                    <a:pt x="3794" y="15329"/>
                  </a:cubicBezTo>
                  <a:cubicBezTo>
                    <a:pt x="4490" y="15677"/>
                    <a:pt x="4490" y="16026"/>
                    <a:pt x="4490" y="16374"/>
                  </a:cubicBezTo>
                  <a:cubicBezTo>
                    <a:pt x="4490" y="16723"/>
                    <a:pt x="4490" y="17419"/>
                    <a:pt x="3794" y="17419"/>
                  </a:cubicBezTo>
                  <a:cubicBezTo>
                    <a:pt x="4490" y="17768"/>
                    <a:pt x="4490" y="17768"/>
                    <a:pt x="4490" y="18116"/>
                  </a:cubicBezTo>
                  <a:cubicBezTo>
                    <a:pt x="4490" y="18116"/>
                    <a:pt x="3794" y="18465"/>
                    <a:pt x="4490" y="18465"/>
                  </a:cubicBezTo>
                  <a:cubicBezTo>
                    <a:pt x="4490" y="18465"/>
                    <a:pt x="4490" y="18813"/>
                    <a:pt x="4490" y="19161"/>
                  </a:cubicBezTo>
                  <a:cubicBezTo>
                    <a:pt x="4490" y="19161"/>
                    <a:pt x="4490" y="19510"/>
                    <a:pt x="4490" y="19858"/>
                  </a:cubicBezTo>
                  <a:cubicBezTo>
                    <a:pt x="3794" y="20206"/>
                    <a:pt x="3794" y="20903"/>
                    <a:pt x="3097" y="21252"/>
                  </a:cubicBezTo>
                  <a:cubicBezTo>
                    <a:pt x="3794" y="21252"/>
                    <a:pt x="3794" y="21252"/>
                    <a:pt x="4490" y="21252"/>
                  </a:cubicBezTo>
                  <a:cubicBezTo>
                    <a:pt x="5187" y="20903"/>
                    <a:pt x="5884" y="20903"/>
                    <a:pt x="5884" y="20903"/>
                  </a:cubicBezTo>
                  <a:cubicBezTo>
                    <a:pt x="7278" y="20903"/>
                    <a:pt x="9368" y="20903"/>
                    <a:pt x="10065" y="21600"/>
                  </a:cubicBezTo>
                  <a:cubicBezTo>
                    <a:pt x="10065" y="21252"/>
                    <a:pt x="10065" y="21252"/>
                    <a:pt x="9368" y="21252"/>
                  </a:cubicBezTo>
                  <a:cubicBezTo>
                    <a:pt x="10065" y="21600"/>
                    <a:pt x="10761" y="21252"/>
                    <a:pt x="11458" y="21252"/>
                  </a:cubicBezTo>
                  <a:cubicBezTo>
                    <a:pt x="12155" y="20903"/>
                    <a:pt x="12852" y="20555"/>
                    <a:pt x="13548" y="20903"/>
                  </a:cubicBezTo>
                  <a:cubicBezTo>
                    <a:pt x="13548" y="20555"/>
                    <a:pt x="13548" y="20206"/>
                    <a:pt x="12852" y="19858"/>
                  </a:cubicBezTo>
                  <a:cubicBezTo>
                    <a:pt x="12852" y="19858"/>
                    <a:pt x="12852" y="19510"/>
                    <a:pt x="12852" y="19510"/>
                  </a:cubicBezTo>
                  <a:cubicBezTo>
                    <a:pt x="12852" y="19161"/>
                    <a:pt x="12852" y="19161"/>
                    <a:pt x="12852" y="19161"/>
                  </a:cubicBezTo>
                  <a:cubicBezTo>
                    <a:pt x="12852" y="19161"/>
                    <a:pt x="12852" y="18813"/>
                    <a:pt x="12852" y="18813"/>
                  </a:cubicBezTo>
                  <a:cubicBezTo>
                    <a:pt x="12852" y="18813"/>
                    <a:pt x="12852" y="18465"/>
                    <a:pt x="13548" y="18465"/>
                  </a:cubicBezTo>
                  <a:cubicBezTo>
                    <a:pt x="13548" y="18116"/>
                    <a:pt x="13548" y="18116"/>
                    <a:pt x="14245" y="18116"/>
                  </a:cubicBezTo>
                  <a:cubicBezTo>
                    <a:pt x="14245" y="17768"/>
                    <a:pt x="14245" y="17419"/>
                    <a:pt x="14245" y="17419"/>
                  </a:cubicBezTo>
                  <a:cubicBezTo>
                    <a:pt x="14245" y="17419"/>
                    <a:pt x="14942" y="17419"/>
                    <a:pt x="14942" y="17419"/>
                  </a:cubicBezTo>
                  <a:cubicBezTo>
                    <a:pt x="14942" y="17419"/>
                    <a:pt x="14942" y="17419"/>
                    <a:pt x="14942" y="17419"/>
                  </a:cubicBezTo>
                  <a:cubicBezTo>
                    <a:pt x="14942" y="17419"/>
                    <a:pt x="15639" y="17071"/>
                    <a:pt x="15639" y="17419"/>
                  </a:cubicBezTo>
                  <a:cubicBezTo>
                    <a:pt x="15639" y="17071"/>
                    <a:pt x="15639" y="17419"/>
                    <a:pt x="16336" y="17071"/>
                  </a:cubicBezTo>
                  <a:cubicBezTo>
                    <a:pt x="16336" y="16723"/>
                    <a:pt x="16336" y="16723"/>
                    <a:pt x="16336" y="16374"/>
                  </a:cubicBezTo>
                  <a:cubicBezTo>
                    <a:pt x="16336" y="16374"/>
                    <a:pt x="15639" y="16723"/>
                    <a:pt x="15639" y="16723"/>
                  </a:cubicBezTo>
                  <a:cubicBezTo>
                    <a:pt x="14942" y="16723"/>
                    <a:pt x="15639" y="16723"/>
                    <a:pt x="14942" y="16374"/>
                  </a:cubicBezTo>
                  <a:cubicBezTo>
                    <a:pt x="14942" y="16374"/>
                    <a:pt x="14245" y="15677"/>
                    <a:pt x="13548" y="15677"/>
                  </a:cubicBezTo>
                  <a:cubicBezTo>
                    <a:pt x="14245" y="15329"/>
                    <a:pt x="14245" y="14981"/>
                    <a:pt x="14245" y="14632"/>
                  </a:cubicBezTo>
                  <a:cubicBezTo>
                    <a:pt x="14245" y="14284"/>
                    <a:pt x="14245" y="14284"/>
                    <a:pt x="14942" y="13935"/>
                  </a:cubicBezTo>
                  <a:cubicBezTo>
                    <a:pt x="15639" y="13935"/>
                    <a:pt x="15639" y="13935"/>
                    <a:pt x="15639" y="13935"/>
                  </a:cubicBezTo>
                  <a:cubicBezTo>
                    <a:pt x="15639" y="13587"/>
                    <a:pt x="15639" y="13587"/>
                    <a:pt x="15639" y="13587"/>
                  </a:cubicBezTo>
                  <a:cubicBezTo>
                    <a:pt x="15639" y="13587"/>
                    <a:pt x="15639" y="13587"/>
                    <a:pt x="15639" y="13587"/>
                  </a:cubicBezTo>
                  <a:cubicBezTo>
                    <a:pt x="16336" y="13239"/>
                    <a:pt x="16336" y="12890"/>
                    <a:pt x="15639" y="12890"/>
                  </a:cubicBezTo>
                  <a:cubicBezTo>
                    <a:pt x="15639" y="12890"/>
                    <a:pt x="15639" y="12890"/>
                    <a:pt x="14942" y="12890"/>
                  </a:cubicBezTo>
                  <a:cubicBezTo>
                    <a:pt x="14942" y="12890"/>
                    <a:pt x="14942" y="12542"/>
                    <a:pt x="14942" y="12542"/>
                  </a:cubicBezTo>
                  <a:cubicBezTo>
                    <a:pt x="14942" y="12542"/>
                    <a:pt x="14245" y="12542"/>
                    <a:pt x="14245" y="12194"/>
                  </a:cubicBezTo>
                  <a:cubicBezTo>
                    <a:pt x="14245" y="12194"/>
                    <a:pt x="14245" y="12194"/>
                    <a:pt x="14245" y="12194"/>
                  </a:cubicBezTo>
                  <a:cubicBezTo>
                    <a:pt x="14245" y="12194"/>
                    <a:pt x="14245" y="11845"/>
                    <a:pt x="14245" y="11845"/>
                  </a:cubicBezTo>
                  <a:cubicBezTo>
                    <a:pt x="14245" y="11845"/>
                    <a:pt x="14245" y="11497"/>
                    <a:pt x="14245" y="11497"/>
                  </a:cubicBezTo>
                  <a:cubicBezTo>
                    <a:pt x="13548" y="11148"/>
                    <a:pt x="14245" y="11497"/>
                    <a:pt x="13548" y="11148"/>
                  </a:cubicBezTo>
                  <a:cubicBezTo>
                    <a:pt x="12852" y="11148"/>
                    <a:pt x="12852" y="10800"/>
                    <a:pt x="12155" y="10452"/>
                  </a:cubicBezTo>
                  <a:cubicBezTo>
                    <a:pt x="13548" y="10452"/>
                    <a:pt x="14245" y="10452"/>
                    <a:pt x="15639" y="10452"/>
                  </a:cubicBezTo>
                  <a:cubicBezTo>
                    <a:pt x="16336" y="10452"/>
                    <a:pt x="15639" y="10452"/>
                    <a:pt x="16336" y="10103"/>
                  </a:cubicBezTo>
                  <a:cubicBezTo>
                    <a:pt x="16336" y="10103"/>
                    <a:pt x="16336" y="10103"/>
                    <a:pt x="16336" y="9755"/>
                  </a:cubicBezTo>
                  <a:cubicBezTo>
                    <a:pt x="16336" y="9755"/>
                    <a:pt x="16336" y="9755"/>
                    <a:pt x="16336" y="9755"/>
                  </a:cubicBezTo>
                  <a:cubicBezTo>
                    <a:pt x="16336" y="9755"/>
                    <a:pt x="17032" y="9406"/>
                    <a:pt x="17032" y="9058"/>
                  </a:cubicBezTo>
                  <a:cubicBezTo>
                    <a:pt x="17032" y="9058"/>
                    <a:pt x="17032" y="9058"/>
                    <a:pt x="17032" y="9058"/>
                  </a:cubicBezTo>
                  <a:cubicBezTo>
                    <a:pt x="17032" y="9058"/>
                    <a:pt x="16336" y="8710"/>
                    <a:pt x="16336" y="8710"/>
                  </a:cubicBezTo>
                  <a:cubicBezTo>
                    <a:pt x="16336" y="8361"/>
                    <a:pt x="15639" y="8361"/>
                    <a:pt x="15639" y="8361"/>
                  </a:cubicBezTo>
                  <a:cubicBezTo>
                    <a:pt x="16336" y="8013"/>
                    <a:pt x="16336" y="8013"/>
                    <a:pt x="17032" y="8013"/>
                  </a:cubicBezTo>
                  <a:cubicBezTo>
                    <a:pt x="17032" y="8013"/>
                    <a:pt x="17032" y="7665"/>
                    <a:pt x="17032" y="7665"/>
                  </a:cubicBezTo>
                  <a:cubicBezTo>
                    <a:pt x="17032" y="7316"/>
                    <a:pt x="17032" y="7665"/>
                    <a:pt x="17032" y="7316"/>
                  </a:cubicBezTo>
                  <a:cubicBezTo>
                    <a:pt x="17032" y="7316"/>
                    <a:pt x="17032" y="7316"/>
                    <a:pt x="17032" y="7316"/>
                  </a:cubicBezTo>
                  <a:cubicBezTo>
                    <a:pt x="17032" y="6968"/>
                    <a:pt x="17032" y="6968"/>
                    <a:pt x="17032" y="6968"/>
                  </a:cubicBezTo>
                  <a:cubicBezTo>
                    <a:pt x="17032" y="6968"/>
                    <a:pt x="17032" y="6968"/>
                    <a:pt x="17032" y="6619"/>
                  </a:cubicBezTo>
                  <a:cubicBezTo>
                    <a:pt x="17032" y="6271"/>
                    <a:pt x="17729" y="5923"/>
                    <a:pt x="17032" y="5574"/>
                  </a:cubicBezTo>
                  <a:cubicBezTo>
                    <a:pt x="17032" y="5226"/>
                    <a:pt x="16336" y="4877"/>
                    <a:pt x="16336" y="4877"/>
                  </a:cubicBezTo>
                  <a:cubicBezTo>
                    <a:pt x="17032" y="4529"/>
                    <a:pt x="17032" y="4877"/>
                    <a:pt x="17032" y="4529"/>
                  </a:cubicBezTo>
                  <a:cubicBezTo>
                    <a:pt x="17729" y="4529"/>
                    <a:pt x="17729" y="4181"/>
                    <a:pt x="17729" y="4181"/>
                  </a:cubicBezTo>
                  <a:cubicBezTo>
                    <a:pt x="18426" y="3832"/>
                    <a:pt x="18426" y="3832"/>
                    <a:pt x="19123" y="3832"/>
                  </a:cubicBezTo>
                  <a:cubicBezTo>
                    <a:pt x="19123" y="3484"/>
                    <a:pt x="19819" y="3484"/>
                    <a:pt x="19819" y="3135"/>
                  </a:cubicBezTo>
                  <a:cubicBezTo>
                    <a:pt x="20516" y="3135"/>
                    <a:pt x="21213" y="2787"/>
                    <a:pt x="21213" y="2439"/>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7" name="Shape 2706"/>
            <p:cNvSpPr/>
            <p:nvPr/>
          </p:nvSpPr>
          <p:spPr>
            <a:xfrm>
              <a:off x="5820498" y="5849478"/>
              <a:ext cx="1497969" cy="1432469"/>
            </a:xfrm>
            <a:custGeom>
              <a:avLst/>
              <a:gdLst/>
              <a:ahLst/>
              <a:cxnLst>
                <a:cxn ang="0">
                  <a:pos x="wd2" y="hd2"/>
                </a:cxn>
                <a:cxn ang="5400000">
                  <a:pos x="wd2" y="hd2"/>
                </a:cxn>
                <a:cxn ang="10800000">
                  <a:pos x="wd2" y="hd2"/>
                </a:cxn>
                <a:cxn ang="16200000">
                  <a:pos x="wd2" y="hd2"/>
                </a:cxn>
              </a:cxnLst>
              <a:rect l="0" t="0" r="r" b="b"/>
              <a:pathLst>
                <a:path w="21600" h="21600" extrusionOk="0">
                  <a:moveTo>
                    <a:pt x="21365" y="14973"/>
                  </a:moveTo>
                  <a:cubicBezTo>
                    <a:pt x="21365" y="14973"/>
                    <a:pt x="21600" y="15218"/>
                    <a:pt x="21600" y="14973"/>
                  </a:cubicBezTo>
                  <a:cubicBezTo>
                    <a:pt x="21600" y="14973"/>
                    <a:pt x="21365" y="14727"/>
                    <a:pt x="21365" y="14727"/>
                  </a:cubicBezTo>
                  <a:cubicBezTo>
                    <a:pt x="21365" y="14482"/>
                    <a:pt x="20896" y="13991"/>
                    <a:pt x="21130" y="13991"/>
                  </a:cubicBezTo>
                  <a:cubicBezTo>
                    <a:pt x="20896" y="13745"/>
                    <a:pt x="20896" y="13745"/>
                    <a:pt x="20661" y="13500"/>
                  </a:cubicBezTo>
                  <a:cubicBezTo>
                    <a:pt x="20661" y="13255"/>
                    <a:pt x="20661" y="13500"/>
                    <a:pt x="20661" y="13255"/>
                  </a:cubicBezTo>
                  <a:cubicBezTo>
                    <a:pt x="20661" y="13255"/>
                    <a:pt x="20661" y="13255"/>
                    <a:pt x="20661" y="13255"/>
                  </a:cubicBezTo>
                  <a:cubicBezTo>
                    <a:pt x="20661" y="13009"/>
                    <a:pt x="20661" y="12518"/>
                    <a:pt x="20426" y="12518"/>
                  </a:cubicBezTo>
                  <a:cubicBezTo>
                    <a:pt x="20426" y="12518"/>
                    <a:pt x="20426" y="12518"/>
                    <a:pt x="20426" y="12518"/>
                  </a:cubicBezTo>
                  <a:cubicBezTo>
                    <a:pt x="20426" y="12273"/>
                    <a:pt x="20426" y="12027"/>
                    <a:pt x="20426" y="12027"/>
                  </a:cubicBezTo>
                  <a:cubicBezTo>
                    <a:pt x="20426" y="11782"/>
                    <a:pt x="20426" y="11782"/>
                    <a:pt x="20426" y="11782"/>
                  </a:cubicBezTo>
                  <a:cubicBezTo>
                    <a:pt x="20426" y="11782"/>
                    <a:pt x="20426" y="11536"/>
                    <a:pt x="20661" y="11536"/>
                  </a:cubicBezTo>
                  <a:cubicBezTo>
                    <a:pt x="20661" y="11536"/>
                    <a:pt x="20426" y="11291"/>
                    <a:pt x="20426" y="11291"/>
                  </a:cubicBezTo>
                  <a:cubicBezTo>
                    <a:pt x="20661" y="11045"/>
                    <a:pt x="20661" y="10800"/>
                    <a:pt x="20661" y="10555"/>
                  </a:cubicBezTo>
                  <a:cubicBezTo>
                    <a:pt x="20426" y="10309"/>
                    <a:pt x="20191" y="10309"/>
                    <a:pt x="20191" y="10064"/>
                  </a:cubicBezTo>
                  <a:cubicBezTo>
                    <a:pt x="20191" y="10309"/>
                    <a:pt x="20191" y="10064"/>
                    <a:pt x="20191" y="10064"/>
                  </a:cubicBezTo>
                  <a:cubicBezTo>
                    <a:pt x="20191" y="10064"/>
                    <a:pt x="20191" y="10064"/>
                    <a:pt x="19957" y="10064"/>
                  </a:cubicBezTo>
                  <a:cubicBezTo>
                    <a:pt x="20191" y="10064"/>
                    <a:pt x="19957" y="10064"/>
                    <a:pt x="19957" y="10064"/>
                  </a:cubicBezTo>
                  <a:cubicBezTo>
                    <a:pt x="19722" y="10064"/>
                    <a:pt x="19722" y="10064"/>
                    <a:pt x="19487" y="9818"/>
                  </a:cubicBezTo>
                  <a:cubicBezTo>
                    <a:pt x="19487" y="9573"/>
                    <a:pt x="19957" y="9082"/>
                    <a:pt x="19957" y="8836"/>
                  </a:cubicBezTo>
                  <a:cubicBezTo>
                    <a:pt x="20426" y="8591"/>
                    <a:pt x="20896" y="8591"/>
                    <a:pt x="21130" y="8345"/>
                  </a:cubicBezTo>
                  <a:cubicBezTo>
                    <a:pt x="21365" y="8100"/>
                    <a:pt x="21130" y="7609"/>
                    <a:pt x="21130" y="7364"/>
                  </a:cubicBezTo>
                  <a:cubicBezTo>
                    <a:pt x="21130" y="7364"/>
                    <a:pt x="21130" y="7118"/>
                    <a:pt x="21130" y="7118"/>
                  </a:cubicBezTo>
                  <a:cubicBezTo>
                    <a:pt x="21130" y="7118"/>
                    <a:pt x="21130" y="6873"/>
                    <a:pt x="21130" y="6873"/>
                  </a:cubicBezTo>
                  <a:cubicBezTo>
                    <a:pt x="21130" y="6873"/>
                    <a:pt x="21130" y="6627"/>
                    <a:pt x="21130" y="6627"/>
                  </a:cubicBezTo>
                  <a:cubicBezTo>
                    <a:pt x="21130" y="6136"/>
                    <a:pt x="20896" y="5645"/>
                    <a:pt x="20661" y="5400"/>
                  </a:cubicBezTo>
                  <a:cubicBezTo>
                    <a:pt x="20661" y="4664"/>
                    <a:pt x="20191" y="3927"/>
                    <a:pt x="20191" y="3191"/>
                  </a:cubicBezTo>
                  <a:cubicBezTo>
                    <a:pt x="20191" y="3191"/>
                    <a:pt x="20191" y="3191"/>
                    <a:pt x="20191" y="3191"/>
                  </a:cubicBezTo>
                  <a:cubicBezTo>
                    <a:pt x="20191" y="2945"/>
                    <a:pt x="20191" y="2945"/>
                    <a:pt x="20191" y="2700"/>
                  </a:cubicBezTo>
                  <a:cubicBezTo>
                    <a:pt x="20191" y="2700"/>
                    <a:pt x="19957" y="2455"/>
                    <a:pt x="19957" y="2455"/>
                  </a:cubicBezTo>
                  <a:cubicBezTo>
                    <a:pt x="19722" y="2209"/>
                    <a:pt x="19487" y="2209"/>
                    <a:pt x="19487" y="2209"/>
                  </a:cubicBezTo>
                  <a:cubicBezTo>
                    <a:pt x="19487" y="2209"/>
                    <a:pt x="19252" y="2209"/>
                    <a:pt x="19252" y="2209"/>
                  </a:cubicBezTo>
                  <a:cubicBezTo>
                    <a:pt x="19252" y="2209"/>
                    <a:pt x="19252" y="1964"/>
                    <a:pt x="19252" y="1964"/>
                  </a:cubicBezTo>
                  <a:cubicBezTo>
                    <a:pt x="19252" y="1964"/>
                    <a:pt x="19252" y="1964"/>
                    <a:pt x="19252" y="1964"/>
                  </a:cubicBezTo>
                  <a:cubicBezTo>
                    <a:pt x="19017" y="1718"/>
                    <a:pt x="19252" y="1964"/>
                    <a:pt x="19017" y="1718"/>
                  </a:cubicBezTo>
                  <a:cubicBezTo>
                    <a:pt x="18783" y="1718"/>
                    <a:pt x="18783" y="1718"/>
                    <a:pt x="18783" y="1964"/>
                  </a:cubicBezTo>
                  <a:cubicBezTo>
                    <a:pt x="18548" y="1964"/>
                    <a:pt x="18313" y="1964"/>
                    <a:pt x="18078" y="1964"/>
                  </a:cubicBezTo>
                  <a:cubicBezTo>
                    <a:pt x="16200" y="1964"/>
                    <a:pt x="14322" y="1718"/>
                    <a:pt x="12443" y="1718"/>
                  </a:cubicBezTo>
                  <a:cubicBezTo>
                    <a:pt x="12209" y="1718"/>
                    <a:pt x="11974" y="1473"/>
                    <a:pt x="11974" y="1473"/>
                  </a:cubicBezTo>
                  <a:cubicBezTo>
                    <a:pt x="11739" y="1473"/>
                    <a:pt x="11739" y="1718"/>
                    <a:pt x="11504" y="1718"/>
                  </a:cubicBezTo>
                  <a:cubicBezTo>
                    <a:pt x="11504" y="1718"/>
                    <a:pt x="11035" y="1964"/>
                    <a:pt x="10800" y="1964"/>
                  </a:cubicBezTo>
                  <a:cubicBezTo>
                    <a:pt x="10565" y="1964"/>
                    <a:pt x="10565" y="1964"/>
                    <a:pt x="10330" y="1964"/>
                  </a:cubicBezTo>
                  <a:cubicBezTo>
                    <a:pt x="10330" y="1964"/>
                    <a:pt x="10096" y="1964"/>
                    <a:pt x="10096" y="1964"/>
                  </a:cubicBezTo>
                  <a:cubicBezTo>
                    <a:pt x="9861" y="1718"/>
                    <a:pt x="9861" y="1718"/>
                    <a:pt x="9861" y="1718"/>
                  </a:cubicBezTo>
                  <a:cubicBezTo>
                    <a:pt x="9626" y="1473"/>
                    <a:pt x="9626" y="1718"/>
                    <a:pt x="9626" y="1227"/>
                  </a:cubicBezTo>
                  <a:cubicBezTo>
                    <a:pt x="9626" y="1227"/>
                    <a:pt x="9391" y="982"/>
                    <a:pt x="9391" y="736"/>
                  </a:cubicBezTo>
                  <a:cubicBezTo>
                    <a:pt x="9391" y="982"/>
                    <a:pt x="9391" y="736"/>
                    <a:pt x="9391" y="736"/>
                  </a:cubicBezTo>
                  <a:cubicBezTo>
                    <a:pt x="9391" y="491"/>
                    <a:pt x="9157" y="245"/>
                    <a:pt x="9391" y="245"/>
                  </a:cubicBezTo>
                  <a:cubicBezTo>
                    <a:pt x="9391" y="245"/>
                    <a:pt x="9626" y="491"/>
                    <a:pt x="9861" y="491"/>
                  </a:cubicBezTo>
                  <a:cubicBezTo>
                    <a:pt x="9861" y="736"/>
                    <a:pt x="10096" y="736"/>
                    <a:pt x="10096" y="982"/>
                  </a:cubicBezTo>
                  <a:cubicBezTo>
                    <a:pt x="10096" y="982"/>
                    <a:pt x="10096" y="982"/>
                    <a:pt x="10096" y="982"/>
                  </a:cubicBezTo>
                  <a:cubicBezTo>
                    <a:pt x="10096" y="736"/>
                    <a:pt x="9861" y="491"/>
                    <a:pt x="9861" y="491"/>
                  </a:cubicBezTo>
                  <a:cubicBezTo>
                    <a:pt x="9626" y="491"/>
                    <a:pt x="9157" y="0"/>
                    <a:pt x="9157" y="0"/>
                  </a:cubicBezTo>
                  <a:cubicBezTo>
                    <a:pt x="8922" y="0"/>
                    <a:pt x="8687" y="245"/>
                    <a:pt x="8452" y="245"/>
                  </a:cubicBezTo>
                  <a:cubicBezTo>
                    <a:pt x="8217" y="245"/>
                    <a:pt x="7983" y="245"/>
                    <a:pt x="7513" y="491"/>
                  </a:cubicBezTo>
                  <a:cubicBezTo>
                    <a:pt x="7278" y="491"/>
                    <a:pt x="6574" y="491"/>
                    <a:pt x="6104" y="736"/>
                  </a:cubicBezTo>
                  <a:cubicBezTo>
                    <a:pt x="6104" y="736"/>
                    <a:pt x="6104" y="982"/>
                    <a:pt x="6104" y="982"/>
                  </a:cubicBezTo>
                  <a:cubicBezTo>
                    <a:pt x="5870" y="982"/>
                    <a:pt x="5635" y="982"/>
                    <a:pt x="5635" y="982"/>
                  </a:cubicBezTo>
                  <a:cubicBezTo>
                    <a:pt x="5400" y="1227"/>
                    <a:pt x="5165" y="1227"/>
                    <a:pt x="4930" y="1473"/>
                  </a:cubicBezTo>
                  <a:cubicBezTo>
                    <a:pt x="4930" y="1473"/>
                    <a:pt x="4930" y="1473"/>
                    <a:pt x="5165" y="1473"/>
                  </a:cubicBezTo>
                  <a:cubicBezTo>
                    <a:pt x="4930" y="1473"/>
                    <a:pt x="4930" y="1473"/>
                    <a:pt x="4930" y="1473"/>
                  </a:cubicBezTo>
                  <a:cubicBezTo>
                    <a:pt x="4930" y="1473"/>
                    <a:pt x="4930" y="1473"/>
                    <a:pt x="4930" y="1473"/>
                  </a:cubicBezTo>
                  <a:cubicBezTo>
                    <a:pt x="4930" y="1473"/>
                    <a:pt x="4696" y="1718"/>
                    <a:pt x="4696" y="1964"/>
                  </a:cubicBezTo>
                  <a:cubicBezTo>
                    <a:pt x="4696" y="1718"/>
                    <a:pt x="4696" y="1964"/>
                    <a:pt x="4461" y="1964"/>
                  </a:cubicBezTo>
                  <a:cubicBezTo>
                    <a:pt x="4461" y="1964"/>
                    <a:pt x="4696" y="1964"/>
                    <a:pt x="4696" y="1964"/>
                  </a:cubicBezTo>
                  <a:cubicBezTo>
                    <a:pt x="4461" y="1964"/>
                    <a:pt x="4461" y="2209"/>
                    <a:pt x="4226" y="2209"/>
                  </a:cubicBezTo>
                  <a:cubicBezTo>
                    <a:pt x="4461" y="2209"/>
                    <a:pt x="4461" y="2209"/>
                    <a:pt x="4461" y="2209"/>
                  </a:cubicBezTo>
                  <a:cubicBezTo>
                    <a:pt x="4461" y="2209"/>
                    <a:pt x="4461" y="2209"/>
                    <a:pt x="4461" y="2209"/>
                  </a:cubicBezTo>
                  <a:cubicBezTo>
                    <a:pt x="4461" y="2209"/>
                    <a:pt x="4461" y="2209"/>
                    <a:pt x="4461" y="2209"/>
                  </a:cubicBezTo>
                  <a:cubicBezTo>
                    <a:pt x="4461" y="2209"/>
                    <a:pt x="4461" y="2209"/>
                    <a:pt x="4461" y="2209"/>
                  </a:cubicBezTo>
                  <a:cubicBezTo>
                    <a:pt x="4226" y="2209"/>
                    <a:pt x="4226" y="2455"/>
                    <a:pt x="4226" y="2209"/>
                  </a:cubicBezTo>
                  <a:cubicBezTo>
                    <a:pt x="4226" y="2209"/>
                    <a:pt x="4226" y="2209"/>
                    <a:pt x="4226" y="2209"/>
                  </a:cubicBezTo>
                  <a:cubicBezTo>
                    <a:pt x="3522" y="2455"/>
                    <a:pt x="2817" y="2700"/>
                    <a:pt x="2113" y="2945"/>
                  </a:cubicBezTo>
                  <a:cubicBezTo>
                    <a:pt x="1643" y="3191"/>
                    <a:pt x="1174" y="3191"/>
                    <a:pt x="704" y="3436"/>
                  </a:cubicBezTo>
                  <a:cubicBezTo>
                    <a:pt x="704" y="3436"/>
                    <a:pt x="235" y="3682"/>
                    <a:pt x="235" y="3436"/>
                  </a:cubicBezTo>
                  <a:cubicBezTo>
                    <a:pt x="235" y="3682"/>
                    <a:pt x="0" y="3682"/>
                    <a:pt x="0" y="3682"/>
                  </a:cubicBezTo>
                  <a:cubicBezTo>
                    <a:pt x="235" y="3682"/>
                    <a:pt x="235" y="3927"/>
                    <a:pt x="470" y="3927"/>
                  </a:cubicBezTo>
                  <a:cubicBezTo>
                    <a:pt x="470" y="3927"/>
                    <a:pt x="470" y="3927"/>
                    <a:pt x="470" y="3927"/>
                  </a:cubicBezTo>
                  <a:cubicBezTo>
                    <a:pt x="470" y="3927"/>
                    <a:pt x="704" y="3682"/>
                    <a:pt x="470" y="3682"/>
                  </a:cubicBezTo>
                  <a:cubicBezTo>
                    <a:pt x="470" y="3682"/>
                    <a:pt x="470" y="3682"/>
                    <a:pt x="704" y="3682"/>
                  </a:cubicBezTo>
                  <a:cubicBezTo>
                    <a:pt x="470" y="3927"/>
                    <a:pt x="704" y="3682"/>
                    <a:pt x="939" y="3927"/>
                  </a:cubicBezTo>
                  <a:cubicBezTo>
                    <a:pt x="939" y="3927"/>
                    <a:pt x="939" y="3927"/>
                    <a:pt x="939" y="3927"/>
                  </a:cubicBezTo>
                  <a:cubicBezTo>
                    <a:pt x="939" y="3927"/>
                    <a:pt x="939" y="3927"/>
                    <a:pt x="939" y="3927"/>
                  </a:cubicBezTo>
                  <a:cubicBezTo>
                    <a:pt x="939" y="3927"/>
                    <a:pt x="1174" y="4173"/>
                    <a:pt x="939" y="4173"/>
                  </a:cubicBezTo>
                  <a:cubicBezTo>
                    <a:pt x="939" y="4418"/>
                    <a:pt x="939" y="4418"/>
                    <a:pt x="939" y="4664"/>
                  </a:cubicBezTo>
                  <a:cubicBezTo>
                    <a:pt x="939" y="4664"/>
                    <a:pt x="939" y="4664"/>
                    <a:pt x="939" y="4664"/>
                  </a:cubicBezTo>
                  <a:cubicBezTo>
                    <a:pt x="939" y="4664"/>
                    <a:pt x="939" y="4909"/>
                    <a:pt x="939" y="4909"/>
                  </a:cubicBezTo>
                  <a:cubicBezTo>
                    <a:pt x="704" y="4664"/>
                    <a:pt x="470" y="4418"/>
                    <a:pt x="235" y="4173"/>
                  </a:cubicBezTo>
                  <a:cubicBezTo>
                    <a:pt x="235" y="4173"/>
                    <a:pt x="235" y="4173"/>
                    <a:pt x="235" y="4418"/>
                  </a:cubicBezTo>
                  <a:cubicBezTo>
                    <a:pt x="470" y="4418"/>
                    <a:pt x="235" y="4418"/>
                    <a:pt x="235" y="4418"/>
                  </a:cubicBezTo>
                  <a:cubicBezTo>
                    <a:pt x="235" y="4418"/>
                    <a:pt x="235" y="4418"/>
                    <a:pt x="235" y="4664"/>
                  </a:cubicBezTo>
                  <a:cubicBezTo>
                    <a:pt x="235" y="4909"/>
                    <a:pt x="470" y="5155"/>
                    <a:pt x="470" y="5645"/>
                  </a:cubicBezTo>
                  <a:cubicBezTo>
                    <a:pt x="470" y="5645"/>
                    <a:pt x="470" y="5891"/>
                    <a:pt x="470" y="5891"/>
                  </a:cubicBezTo>
                  <a:cubicBezTo>
                    <a:pt x="470" y="5891"/>
                    <a:pt x="704" y="6136"/>
                    <a:pt x="704" y="6136"/>
                  </a:cubicBezTo>
                  <a:cubicBezTo>
                    <a:pt x="704" y="6136"/>
                    <a:pt x="470" y="6136"/>
                    <a:pt x="470" y="6382"/>
                  </a:cubicBezTo>
                  <a:cubicBezTo>
                    <a:pt x="470" y="6382"/>
                    <a:pt x="470" y="6627"/>
                    <a:pt x="470" y="6627"/>
                  </a:cubicBezTo>
                  <a:cubicBezTo>
                    <a:pt x="470" y="7118"/>
                    <a:pt x="235" y="6873"/>
                    <a:pt x="0" y="7118"/>
                  </a:cubicBezTo>
                  <a:cubicBezTo>
                    <a:pt x="0" y="7364"/>
                    <a:pt x="0" y="7609"/>
                    <a:pt x="0" y="7609"/>
                  </a:cubicBezTo>
                  <a:cubicBezTo>
                    <a:pt x="0" y="7855"/>
                    <a:pt x="235" y="7855"/>
                    <a:pt x="235" y="7855"/>
                  </a:cubicBezTo>
                  <a:cubicBezTo>
                    <a:pt x="235" y="7855"/>
                    <a:pt x="470" y="7855"/>
                    <a:pt x="470" y="8100"/>
                  </a:cubicBezTo>
                  <a:cubicBezTo>
                    <a:pt x="704" y="8100"/>
                    <a:pt x="704" y="8345"/>
                    <a:pt x="939" y="8591"/>
                  </a:cubicBezTo>
                  <a:cubicBezTo>
                    <a:pt x="939" y="8591"/>
                    <a:pt x="1174" y="8836"/>
                    <a:pt x="939" y="8836"/>
                  </a:cubicBezTo>
                  <a:cubicBezTo>
                    <a:pt x="939" y="9082"/>
                    <a:pt x="939" y="9082"/>
                    <a:pt x="939" y="9082"/>
                  </a:cubicBezTo>
                  <a:cubicBezTo>
                    <a:pt x="939" y="9327"/>
                    <a:pt x="939" y="9327"/>
                    <a:pt x="939" y="9573"/>
                  </a:cubicBezTo>
                  <a:cubicBezTo>
                    <a:pt x="939" y="9573"/>
                    <a:pt x="939" y="9573"/>
                    <a:pt x="939" y="9818"/>
                  </a:cubicBezTo>
                  <a:cubicBezTo>
                    <a:pt x="939" y="9818"/>
                    <a:pt x="1174" y="9818"/>
                    <a:pt x="1174" y="9818"/>
                  </a:cubicBezTo>
                  <a:cubicBezTo>
                    <a:pt x="1409" y="10064"/>
                    <a:pt x="1174" y="10064"/>
                    <a:pt x="1174" y="10309"/>
                  </a:cubicBezTo>
                  <a:cubicBezTo>
                    <a:pt x="1174" y="10309"/>
                    <a:pt x="1409" y="10555"/>
                    <a:pt x="1409" y="10555"/>
                  </a:cubicBezTo>
                  <a:cubicBezTo>
                    <a:pt x="1409" y="10555"/>
                    <a:pt x="1174" y="10800"/>
                    <a:pt x="1174" y="10800"/>
                  </a:cubicBezTo>
                  <a:cubicBezTo>
                    <a:pt x="1174" y="11045"/>
                    <a:pt x="1174" y="11045"/>
                    <a:pt x="1174" y="11291"/>
                  </a:cubicBezTo>
                  <a:cubicBezTo>
                    <a:pt x="1174" y="11291"/>
                    <a:pt x="939" y="11291"/>
                    <a:pt x="939" y="11536"/>
                  </a:cubicBezTo>
                  <a:cubicBezTo>
                    <a:pt x="939" y="11536"/>
                    <a:pt x="1174" y="11782"/>
                    <a:pt x="1174" y="12027"/>
                  </a:cubicBezTo>
                  <a:cubicBezTo>
                    <a:pt x="1174" y="12027"/>
                    <a:pt x="1409" y="12027"/>
                    <a:pt x="1174" y="12273"/>
                  </a:cubicBezTo>
                  <a:cubicBezTo>
                    <a:pt x="1174" y="12273"/>
                    <a:pt x="1174" y="12518"/>
                    <a:pt x="1174" y="12518"/>
                  </a:cubicBezTo>
                  <a:cubicBezTo>
                    <a:pt x="1409" y="12764"/>
                    <a:pt x="1643" y="12764"/>
                    <a:pt x="1643" y="12764"/>
                  </a:cubicBezTo>
                  <a:cubicBezTo>
                    <a:pt x="1878" y="13009"/>
                    <a:pt x="1643" y="13009"/>
                    <a:pt x="1643" y="13255"/>
                  </a:cubicBezTo>
                  <a:cubicBezTo>
                    <a:pt x="1878" y="13255"/>
                    <a:pt x="1878" y="13255"/>
                    <a:pt x="1878" y="13500"/>
                  </a:cubicBezTo>
                  <a:cubicBezTo>
                    <a:pt x="1878" y="13991"/>
                    <a:pt x="1409" y="14482"/>
                    <a:pt x="1409" y="14973"/>
                  </a:cubicBezTo>
                  <a:cubicBezTo>
                    <a:pt x="1643" y="14973"/>
                    <a:pt x="1878" y="14973"/>
                    <a:pt x="1878" y="14727"/>
                  </a:cubicBezTo>
                  <a:cubicBezTo>
                    <a:pt x="1878" y="14482"/>
                    <a:pt x="1643" y="14482"/>
                    <a:pt x="1878" y="14482"/>
                  </a:cubicBezTo>
                  <a:cubicBezTo>
                    <a:pt x="1878" y="14482"/>
                    <a:pt x="2113" y="14482"/>
                    <a:pt x="2113" y="14482"/>
                  </a:cubicBezTo>
                  <a:cubicBezTo>
                    <a:pt x="2113" y="14482"/>
                    <a:pt x="2113" y="14482"/>
                    <a:pt x="2113" y="14482"/>
                  </a:cubicBezTo>
                  <a:cubicBezTo>
                    <a:pt x="2113" y="14482"/>
                    <a:pt x="2348" y="14482"/>
                    <a:pt x="2348" y="14482"/>
                  </a:cubicBezTo>
                  <a:cubicBezTo>
                    <a:pt x="2348" y="14727"/>
                    <a:pt x="2348" y="14727"/>
                    <a:pt x="2348" y="14727"/>
                  </a:cubicBezTo>
                  <a:cubicBezTo>
                    <a:pt x="2348" y="14973"/>
                    <a:pt x="2583" y="14973"/>
                    <a:pt x="2583" y="14973"/>
                  </a:cubicBezTo>
                  <a:cubicBezTo>
                    <a:pt x="2583" y="14973"/>
                    <a:pt x="2583" y="15218"/>
                    <a:pt x="2583" y="15218"/>
                  </a:cubicBezTo>
                  <a:cubicBezTo>
                    <a:pt x="2583" y="15218"/>
                    <a:pt x="2583" y="15218"/>
                    <a:pt x="2583" y="15218"/>
                  </a:cubicBezTo>
                  <a:cubicBezTo>
                    <a:pt x="2583" y="15218"/>
                    <a:pt x="2817" y="15218"/>
                    <a:pt x="2817" y="15218"/>
                  </a:cubicBezTo>
                  <a:cubicBezTo>
                    <a:pt x="3052" y="15218"/>
                    <a:pt x="3052" y="15218"/>
                    <a:pt x="3287" y="15218"/>
                  </a:cubicBezTo>
                  <a:cubicBezTo>
                    <a:pt x="3287" y="15464"/>
                    <a:pt x="3287" y="15464"/>
                    <a:pt x="3287" y="15464"/>
                  </a:cubicBezTo>
                  <a:cubicBezTo>
                    <a:pt x="3522" y="15464"/>
                    <a:pt x="3522" y="15464"/>
                    <a:pt x="3522" y="15464"/>
                  </a:cubicBezTo>
                  <a:cubicBezTo>
                    <a:pt x="3757" y="15464"/>
                    <a:pt x="3522" y="15709"/>
                    <a:pt x="3757" y="15709"/>
                  </a:cubicBezTo>
                  <a:cubicBezTo>
                    <a:pt x="3757" y="15709"/>
                    <a:pt x="3757" y="15464"/>
                    <a:pt x="3991" y="15464"/>
                  </a:cubicBezTo>
                  <a:cubicBezTo>
                    <a:pt x="3991" y="15709"/>
                    <a:pt x="3991" y="15709"/>
                    <a:pt x="3991" y="15955"/>
                  </a:cubicBezTo>
                  <a:cubicBezTo>
                    <a:pt x="3991" y="15955"/>
                    <a:pt x="3991" y="15709"/>
                    <a:pt x="4226" y="15709"/>
                  </a:cubicBezTo>
                  <a:cubicBezTo>
                    <a:pt x="4226" y="15709"/>
                    <a:pt x="4226" y="15709"/>
                    <a:pt x="4226" y="15709"/>
                  </a:cubicBezTo>
                  <a:cubicBezTo>
                    <a:pt x="4226" y="15709"/>
                    <a:pt x="4461" y="15709"/>
                    <a:pt x="4461" y="15709"/>
                  </a:cubicBezTo>
                  <a:cubicBezTo>
                    <a:pt x="4461" y="15709"/>
                    <a:pt x="4461" y="15709"/>
                    <a:pt x="4461" y="15709"/>
                  </a:cubicBezTo>
                  <a:cubicBezTo>
                    <a:pt x="4696" y="15709"/>
                    <a:pt x="4930" y="15955"/>
                    <a:pt x="4930" y="15955"/>
                  </a:cubicBezTo>
                  <a:cubicBezTo>
                    <a:pt x="4930" y="15955"/>
                    <a:pt x="4930" y="15955"/>
                    <a:pt x="4930" y="16200"/>
                  </a:cubicBezTo>
                  <a:cubicBezTo>
                    <a:pt x="4696" y="16445"/>
                    <a:pt x="4461" y="16200"/>
                    <a:pt x="4461" y="16445"/>
                  </a:cubicBezTo>
                  <a:cubicBezTo>
                    <a:pt x="4461" y="16445"/>
                    <a:pt x="4461" y="16691"/>
                    <a:pt x="4461" y="16691"/>
                  </a:cubicBezTo>
                  <a:cubicBezTo>
                    <a:pt x="4461" y="16691"/>
                    <a:pt x="4696" y="16691"/>
                    <a:pt x="4696" y="16691"/>
                  </a:cubicBezTo>
                  <a:cubicBezTo>
                    <a:pt x="4696" y="16691"/>
                    <a:pt x="4696" y="16691"/>
                    <a:pt x="4696" y="16691"/>
                  </a:cubicBezTo>
                  <a:cubicBezTo>
                    <a:pt x="4696" y="16691"/>
                    <a:pt x="4696" y="16936"/>
                    <a:pt x="4696" y="16936"/>
                  </a:cubicBezTo>
                  <a:cubicBezTo>
                    <a:pt x="4930" y="16936"/>
                    <a:pt x="4930" y="16936"/>
                    <a:pt x="4930" y="16936"/>
                  </a:cubicBezTo>
                  <a:cubicBezTo>
                    <a:pt x="5165" y="17182"/>
                    <a:pt x="5165" y="17427"/>
                    <a:pt x="5165" y="17427"/>
                  </a:cubicBezTo>
                  <a:cubicBezTo>
                    <a:pt x="5400" y="17918"/>
                    <a:pt x="5635" y="17427"/>
                    <a:pt x="5870" y="17427"/>
                  </a:cubicBezTo>
                  <a:cubicBezTo>
                    <a:pt x="5870" y="17182"/>
                    <a:pt x="6104" y="17182"/>
                    <a:pt x="6104" y="17182"/>
                  </a:cubicBezTo>
                  <a:cubicBezTo>
                    <a:pt x="6339" y="17182"/>
                    <a:pt x="5635" y="16445"/>
                    <a:pt x="6104" y="16445"/>
                  </a:cubicBezTo>
                  <a:cubicBezTo>
                    <a:pt x="6104" y="16445"/>
                    <a:pt x="6574" y="16691"/>
                    <a:pt x="6574" y="16691"/>
                  </a:cubicBezTo>
                  <a:cubicBezTo>
                    <a:pt x="6574" y="16691"/>
                    <a:pt x="6809" y="16936"/>
                    <a:pt x="6809" y="16936"/>
                  </a:cubicBezTo>
                  <a:cubicBezTo>
                    <a:pt x="6809" y="16936"/>
                    <a:pt x="6809" y="16936"/>
                    <a:pt x="6809" y="16936"/>
                  </a:cubicBezTo>
                  <a:cubicBezTo>
                    <a:pt x="6809" y="16936"/>
                    <a:pt x="6809" y="17182"/>
                    <a:pt x="7043" y="17182"/>
                  </a:cubicBezTo>
                  <a:cubicBezTo>
                    <a:pt x="7043" y="16936"/>
                    <a:pt x="7043" y="17182"/>
                    <a:pt x="7043" y="17182"/>
                  </a:cubicBezTo>
                  <a:cubicBezTo>
                    <a:pt x="7043" y="17182"/>
                    <a:pt x="7278" y="17182"/>
                    <a:pt x="7278" y="17182"/>
                  </a:cubicBezTo>
                  <a:cubicBezTo>
                    <a:pt x="7278" y="17182"/>
                    <a:pt x="7278" y="17182"/>
                    <a:pt x="7513" y="17182"/>
                  </a:cubicBezTo>
                  <a:cubicBezTo>
                    <a:pt x="7513" y="17182"/>
                    <a:pt x="7513" y="17182"/>
                    <a:pt x="7513" y="17182"/>
                  </a:cubicBezTo>
                  <a:cubicBezTo>
                    <a:pt x="7513" y="17182"/>
                    <a:pt x="7513" y="16936"/>
                    <a:pt x="7748" y="16936"/>
                  </a:cubicBezTo>
                  <a:cubicBezTo>
                    <a:pt x="7748" y="16936"/>
                    <a:pt x="7748" y="16936"/>
                    <a:pt x="7748" y="16936"/>
                  </a:cubicBezTo>
                  <a:cubicBezTo>
                    <a:pt x="7748" y="16936"/>
                    <a:pt x="7748" y="17182"/>
                    <a:pt x="7748" y="17182"/>
                  </a:cubicBezTo>
                  <a:cubicBezTo>
                    <a:pt x="7748" y="17427"/>
                    <a:pt x="7748" y="17182"/>
                    <a:pt x="7748" y="17427"/>
                  </a:cubicBezTo>
                  <a:cubicBezTo>
                    <a:pt x="7748" y="17427"/>
                    <a:pt x="7513" y="17427"/>
                    <a:pt x="7513" y="17427"/>
                  </a:cubicBezTo>
                  <a:cubicBezTo>
                    <a:pt x="7278" y="17673"/>
                    <a:pt x="7748" y="17673"/>
                    <a:pt x="7748" y="17673"/>
                  </a:cubicBezTo>
                  <a:cubicBezTo>
                    <a:pt x="7748" y="17673"/>
                    <a:pt x="7748" y="17918"/>
                    <a:pt x="7983" y="17918"/>
                  </a:cubicBezTo>
                  <a:cubicBezTo>
                    <a:pt x="7983" y="18164"/>
                    <a:pt x="8217" y="18164"/>
                    <a:pt x="8217" y="17918"/>
                  </a:cubicBezTo>
                  <a:cubicBezTo>
                    <a:pt x="8452" y="17918"/>
                    <a:pt x="8452" y="17918"/>
                    <a:pt x="8452" y="17918"/>
                  </a:cubicBezTo>
                  <a:cubicBezTo>
                    <a:pt x="8452" y="17918"/>
                    <a:pt x="8452" y="17918"/>
                    <a:pt x="8452" y="17918"/>
                  </a:cubicBezTo>
                  <a:cubicBezTo>
                    <a:pt x="8452" y="17918"/>
                    <a:pt x="8452" y="17918"/>
                    <a:pt x="8687" y="18164"/>
                  </a:cubicBezTo>
                  <a:cubicBezTo>
                    <a:pt x="8687" y="18164"/>
                    <a:pt x="8687" y="18164"/>
                    <a:pt x="8922" y="18164"/>
                  </a:cubicBezTo>
                  <a:cubicBezTo>
                    <a:pt x="8922" y="18164"/>
                    <a:pt x="8922" y="18409"/>
                    <a:pt x="9157" y="18164"/>
                  </a:cubicBezTo>
                  <a:cubicBezTo>
                    <a:pt x="9157" y="18164"/>
                    <a:pt x="9391" y="18409"/>
                    <a:pt x="9391" y="18409"/>
                  </a:cubicBezTo>
                  <a:cubicBezTo>
                    <a:pt x="9391" y="18409"/>
                    <a:pt x="9626" y="18409"/>
                    <a:pt x="9626" y="18409"/>
                  </a:cubicBezTo>
                  <a:cubicBezTo>
                    <a:pt x="9626" y="18409"/>
                    <a:pt x="9626" y="18409"/>
                    <a:pt x="9626" y="18655"/>
                  </a:cubicBezTo>
                  <a:cubicBezTo>
                    <a:pt x="9626" y="18655"/>
                    <a:pt x="9626" y="18900"/>
                    <a:pt x="9626" y="19145"/>
                  </a:cubicBezTo>
                  <a:cubicBezTo>
                    <a:pt x="9861" y="19145"/>
                    <a:pt x="10096" y="19145"/>
                    <a:pt x="10096" y="19391"/>
                  </a:cubicBezTo>
                  <a:cubicBezTo>
                    <a:pt x="10096" y="19391"/>
                    <a:pt x="10096" y="19636"/>
                    <a:pt x="10096" y="19636"/>
                  </a:cubicBezTo>
                  <a:cubicBezTo>
                    <a:pt x="10330" y="19882"/>
                    <a:pt x="10330" y="19636"/>
                    <a:pt x="10330" y="19882"/>
                  </a:cubicBezTo>
                  <a:cubicBezTo>
                    <a:pt x="10565" y="19882"/>
                    <a:pt x="10330" y="19882"/>
                    <a:pt x="10330" y="20127"/>
                  </a:cubicBezTo>
                  <a:cubicBezTo>
                    <a:pt x="10565" y="20127"/>
                    <a:pt x="10565" y="20127"/>
                    <a:pt x="10565" y="20127"/>
                  </a:cubicBezTo>
                  <a:cubicBezTo>
                    <a:pt x="10800" y="20127"/>
                    <a:pt x="10800" y="20127"/>
                    <a:pt x="11035" y="19882"/>
                  </a:cubicBezTo>
                  <a:cubicBezTo>
                    <a:pt x="11035" y="19882"/>
                    <a:pt x="11035" y="19882"/>
                    <a:pt x="11035" y="19636"/>
                  </a:cubicBezTo>
                  <a:cubicBezTo>
                    <a:pt x="11035" y="19636"/>
                    <a:pt x="11270" y="19636"/>
                    <a:pt x="11270" y="19636"/>
                  </a:cubicBezTo>
                  <a:cubicBezTo>
                    <a:pt x="11504" y="19636"/>
                    <a:pt x="11504" y="19391"/>
                    <a:pt x="11504" y="19636"/>
                  </a:cubicBezTo>
                  <a:cubicBezTo>
                    <a:pt x="11739" y="19636"/>
                    <a:pt x="11739" y="20127"/>
                    <a:pt x="11974" y="19882"/>
                  </a:cubicBezTo>
                  <a:cubicBezTo>
                    <a:pt x="11739" y="20127"/>
                    <a:pt x="11974" y="20127"/>
                    <a:pt x="11974" y="20127"/>
                  </a:cubicBezTo>
                  <a:cubicBezTo>
                    <a:pt x="12209" y="20127"/>
                    <a:pt x="12209" y="20127"/>
                    <a:pt x="12209" y="20127"/>
                  </a:cubicBezTo>
                  <a:cubicBezTo>
                    <a:pt x="12209" y="20127"/>
                    <a:pt x="12209" y="20373"/>
                    <a:pt x="12209" y="20373"/>
                  </a:cubicBezTo>
                  <a:cubicBezTo>
                    <a:pt x="12209" y="20373"/>
                    <a:pt x="12209" y="20618"/>
                    <a:pt x="12209" y="20618"/>
                  </a:cubicBezTo>
                  <a:cubicBezTo>
                    <a:pt x="12209" y="20618"/>
                    <a:pt x="12209" y="20618"/>
                    <a:pt x="12209" y="20864"/>
                  </a:cubicBezTo>
                  <a:cubicBezTo>
                    <a:pt x="12209" y="21109"/>
                    <a:pt x="12443" y="20618"/>
                    <a:pt x="12678" y="20618"/>
                  </a:cubicBezTo>
                  <a:cubicBezTo>
                    <a:pt x="12678" y="20864"/>
                    <a:pt x="12678" y="20864"/>
                    <a:pt x="12913" y="20864"/>
                  </a:cubicBezTo>
                  <a:cubicBezTo>
                    <a:pt x="12913" y="20864"/>
                    <a:pt x="12913" y="20618"/>
                    <a:pt x="12913" y="20373"/>
                  </a:cubicBezTo>
                  <a:cubicBezTo>
                    <a:pt x="12913" y="20373"/>
                    <a:pt x="13148" y="20373"/>
                    <a:pt x="13383" y="20373"/>
                  </a:cubicBezTo>
                  <a:cubicBezTo>
                    <a:pt x="13383" y="20373"/>
                    <a:pt x="13383" y="20127"/>
                    <a:pt x="13383" y="20127"/>
                  </a:cubicBezTo>
                  <a:cubicBezTo>
                    <a:pt x="13383" y="20127"/>
                    <a:pt x="13383" y="20127"/>
                    <a:pt x="13617" y="20127"/>
                  </a:cubicBezTo>
                  <a:cubicBezTo>
                    <a:pt x="13617" y="20127"/>
                    <a:pt x="13617" y="20127"/>
                    <a:pt x="13617" y="20127"/>
                  </a:cubicBezTo>
                  <a:cubicBezTo>
                    <a:pt x="13852" y="20127"/>
                    <a:pt x="13852" y="20127"/>
                    <a:pt x="13852" y="20127"/>
                  </a:cubicBezTo>
                  <a:cubicBezTo>
                    <a:pt x="13852" y="20127"/>
                    <a:pt x="14087" y="20127"/>
                    <a:pt x="14087" y="20127"/>
                  </a:cubicBezTo>
                  <a:cubicBezTo>
                    <a:pt x="14322" y="20127"/>
                    <a:pt x="14322" y="20373"/>
                    <a:pt x="14322" y="20373"/>
                  </a:cubicBezTo>
                  <a:cubicBezTo>
                    <a:pt x="14322" y="20373"/>
                    <a:pt x="14557" y="20373"/>
                    <a:pt x="14791" y="20373"/>
                  </a:cubicBezTo>
                  <a:cubicBezTo>
                    <a:pt x="14791" y="20373"/>
                    <a:pt x="14791" y="20373"/>
                    <a:pt x="15026" y="20373"/>
                  </a:cubicBezTo>
                  <a:cubicBezTo>
                    <a:pt x="15026" y="20127"/>
                    <a:pt x="15261" y="20127"/>
                    <a:pt x="15026" y="20127"/>
                  </a:cubicBezTo>
                  <a:cubicBezTo>
                    <a:pt x="15026" y="19882"/>
                    <a:pt x="15026" y="20127"/>
                    <a:pt x="15261" y="20127"/>
                  </a:cubicBezTo>
                  <a:cubicBezTo>
                    <a:pt x="15261" y="20127"/>
                    <a:pt x="15261" y="19882"/>
                    <a:pt x="15496" y="19882"/>
                  </a:cubicBezTo>
                  <a:cubicBezTo>
                    <a:pt x="15496" y="19882"/>
                    <a:pt x="15730" y="20127"/>
                    <a:pt x="15730" y="20127"/>
                  </a:cubicBezTo>
                  <a:cubicBezTo>
                    <a:pt x="15965" y="20127"/>
                    <a:pt x="15965" y="20127"/>
                    <a:pt x="16200" y="20127"/>
                  </a:cubicBezTo>
                  <a:cubicBezTo>
                    <a:pt x="16200" y="20127"/>
                    <a:pt x="16435" y="20127"/>
                    <a:pt x="16435" y="20373"/>
                  </a:cubicBezTo>
                  <a:cubicBezTo>
                    <a:pt x="16670" y="19882"/>
                    <a:pt x="16904" y="20618"/>
                    <a:pt x="17139" y="20618"/>
                  </a:cubicBezTo>
                  <a:cubicBezTo>
                    <a:pt x="17139" y="20864"/>
                    <a:pt x="17139" y="20864"/>
                    <a:pt x="17374" y="20864"/>
                  </a:cubicBezTo>
                  <a:cubicBezTo>
                    <a:pt x="17374" y="20864"/>
                    <a:pt x="17374" y="20864"/>
                    <a:pt x="17374" y="20864"/>
                  </a:cubicBezTo>
                  <a:cubicBezTo>
                    <a:pt x="17609" y="20864"/>
                    <a:pt x="17374" y="21109"/>
                    <a:pt x="17609" y="21109"/>
                  </a:cubicBezTo>
                  <a:cubicBezTo>
                    <a:pt x="17609" y="21109"/>
                    <a:pt x="17609" y="21109"/>
                    <a:pt x="17843" y="21109"/>
                  </a:cubicBezTo>
                  <a:cubicBezTo>
                    <a:pt x="17843" y="21109"/>
                    <a:pt x="17843" y="21109"/>
                    <a:pt x="17843" y="21109"/>
                  </a:cubicBezTo>
                  <a:cubicBezTo>
                    <a:pt x="18078" y="21109"/>
                    <a:pt x="18313" y="21109"/>
                    <a:pt x="18313" y="21109"/>
                  </a:cubicBezTo>
                  <a:cubicBezTo>
                    <a:pt x="18313" y="21355"/>
                    <a:pt x="18548" y="21355"/>
                    <a:pt x="18548" y="21355"/>
                  </a:cubicBezTo>
                  <a:cubicBezTo>
                    <a:pt x="18548" y="21355"/>
                    <a:pt x="18783" y="21355"/>
                    <a:pt x="18783" y="21355"/>
                  </a:cubicBezTo>
                  <a:cubicBezTo>
                    <a:pt x="18783" y="21355"/>
                    <a:pt x="18783" y="21600"/>
                    <a:pt x="18783" y="21600"/>
                  </a:cubicBezTo>
                  <a:cubicBezTo>
                    <a:pt x="19017" y="21355"/>
                    <a:pt x="18783" y="20864"/>
                    <a:pt x="18548" y="20864"/>
                  </a:cubicBezTo>
                  <a:cubicBezTo>
                    <a:pt x="18548" y="20618"/>
                    <a:pt x="18783" y="20373"/>
                    <a:pt x="18548" y="20127"/>
                  </a:cubicBezTo>
                  <a:cubicBezTo>
                    <a:pt x="18548" y="19882"/>
                    <a:pt x="18313" y="19636"/>
                    <a:pt x="18548" y="19391"/>
                  </a:cubicBezTo>
                  <a:cubicBezTo>
                    <a:pt x="18783" y="19145"/>
                    <a:pt x="19017" y="18655"/>
                    <a:pt x="19252" y="18409"/>
                  </a:cubicBezTo>
                  <a:cubicBezTo>
                    <a:pt x="19722" y="17918"/>
                    <a:pt x="19957" y="17427"/>
                    <a:pt x="20426" y="17182"/>
                  </a:cubicBezTo>
                  <a:cubicBezTo>
                    <a:pt x="20661" y="16936"/>
                    <a:pt x="20661" y="16691"/>
                    <a:pt x="20896" y="16691"/>
                  </a:cubicBezTo>
                  <a:cubicBezTo>
                    <a:pt x="21130" y="16691"/>
                    <a:pt x="21365" y="16691"/>
                    <a:pt x="21365" y="16445"/>
                  </a:cubicBezTo>
                  <a:cubicBezTo>
                    <a:pt x="21365" y="16445"/>
                    <a:pt x="21365" y="16445"/>
                    <a:pt x="21365" y="16200"/>
                  </a:cubicBezTo>
                  <a:cubicBezTo>
                    <a:pt x="21365" y="16200"/>
                    <a:pt x="21600" y="16200"/>
                    <a:pt x="21600" y="16200"/>
                  </a:cubicBezTo>
                  <a:cubicBezTo>
                    <a:pt x="21600" y="15955"/>
                    <a:pt x="21600" y="15709"/>
                    <a:pt x="21600" y="15464"/>
                  </a:cubicBezTo>
                  <a:cubicBezTo>
                    <a:pt x="21600" y="15464"/>
                    <a:pt x="21365" y="15218"/>
                    <a:pt x="21365" y="15218"/>
                  </a:cubicBezTo>
                  <a:cubicBezTo>
                    <a:pt x="21365" y="15218"/>
                    <a:pt x="21130" y="15218"/>
                    <a:pt x="21365" y="14973"/>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8" name="Shape 2707"/>
            <p:cNvSpPr/>
            <p:nvPr/>
          </p:nvSpPr>
          <p:spPr>
            <a:xfrm>
              <a:off x="4191529" y="6208307"/>
              <a:ext cx="586658" cy="666397"/>
            </a:xfrm>
            <a:custGeom>
              <a:avLst/>
              <a:gdLst/>
              <a:ahLst/>
              <a:cxnLst>
                <a:cxn ang="0">
                  <a:pos x="wd2" y="hd2"/>
                </a:cxn>
                <a:cxn ang="5400000">
                  <a:pos x="wd2" y="hd2"/>
                </a:cxn>
                <a:cxn ang="10800000">
                  <a:pos x="wd2" y="hd2"/>
                </a:cxn>
                <a:cxn ang="16200000">
                  <a:pos x="wd2" y="hd2"/>
                </a:cxn>
              </a:cxnLst>
              <a:rect l="0" t="0" r="r" b="b"/>
              <a:pathLst>
                <a:path w="21600" h="21600" extrusionOk="0">
                  <a:moveTo>
                    <a:pt x="4800" y="16332"/>
                  </a:moveTo>
                  <a:cubicBezTo>
                    <a:pt x="4200" y="16859"/>
                    <a:pt x="4200" y="16332"/>
                    <a:pt x="3600" y="16332"/>
                  </a:cubicBezTo>
                  <a:cubicBezTo>
                    <a:pt x="3600" y="16332"/>
                    <a:pt x="3600" y="16859"/>
                    <a:pt x="3600" y="16859"/>
                  </a:cubicBezTo>
                  <a:cubicBezTo>
                    <a:pt x="3000" y="16859"/>
                    <a:pt x="3000" y="16859"/>
                    <a:pt x="2400" y="16859"/>
                  </a:cubicBezTo>
                  <a:cubicBezTo>
                    <a:pt x="1800" y="16859"/>
                    <a:pt x="1800" y="16332"/>
                    <a:pt x="1200" y="16332"/>
                  </a:cubicBezTo>
                  <a:cubicBezTo>
                    <a:pt x="600" y="16332"/>
                    <a:pt x="0" y="16332"/>
                    <a:pt x="0" y="16332"/>
                  </a:cubicBezTo>
                  <a:cubicBezTo>
                    <a:pt x="0" y="16859"/>
                    <a:pt x="0" y="17385"/>
                    <a:pt x="0" y="17385"/>
                  </a:cubicBezTo>
                  <a:cubicBezTo>
                    <a:pt x="600" y="17385"/>
                    <a:pt x="600" y="17912"/>
                    <a:pt x="1200" y="17385"/>
                  </a:cubicBezTo>
                  <a:cubicBezTo>
                    <a:pt x="1200" y="17385"/>
                    <a:pt x="1200" y="17385"/>
                    <a:pt x="1200" y="17385"/>
                  </a:cubicBezTo>
                  <a:cubicBezTo>
                    <a:pt x="1800" y="17385"/>
                    <a:pt x="2400" y="17385"/>
                    <a:pt x="2400" y="17385"/>
                  </a:cubicBezTo>
                  <a:cubicBezTo>
                    <a:pt x="2400" y="17385"/>
                    <a:pt x="2400" y="17912"/>
                    <a:pt x="2400" y="17912"/>
                  </a:cubicBezTo>
                  <a:cubicBezTo>
                    <a:pt x="3000" y="17912"/>
                    <a:pt x="3600" y="17912"/>
                    <a:pt x="4200" y="17385"/>
                  </a:cubicBezTo>
                  <a:cubicBezTo>
                    <a:pt x="4200" y="17385"/>
                    <a:pt x="5400" y="16859"/>
                    <a:pt x="4800" y="16332"/>
                  </a:cubicBezTo>
                  <a:close/>
                  <a:moveTo>
                    <a:pt x="21600" y="2107"/>
                  </a:moveTo>
                  <a:cubicBezTo>
                    <a:pt x="21600" y="2107"/>
                    <a:pt x="21600" y="2107"/>
                    <a:pt x="21600" y="1580"/>
                  </a:cubicBezTo>
                  <a:cubicBezTo>
                    <a:pt x="21600" y="1580"/>
                    <a:pt x="21000" y="1580"/>
                    <a:pt x="21000" y="1580"/>
                  </a:cubicBezTo>
                  <a:cubicBezTo>
                    <a:pt x="21000" y="1580"/>
                    <a:pt x="20400" y="1580"/>
                    <a:pt x="21000" y="1054"/>
                  </a:cubicBezTo>
                  <a:cubicBezTo>
                    <a:pt x="20400" y="1580"/>
                    <a:pt x="19800" y="1054"/>
                    <a:pt x="19800" y="527"/>
                  </a:cubicBezTo>
                  <a:cubicBezTo>
                    <a:pt x="19800" y="0"/>
                    <a:pt x="19800" y="0"/>
                    <a:pt x="19200" y="0"/>
                  </a:cubicBezTo>
                  <a:cubicBezTo>
                    <a:pt x="18600" y="0"/>
                    <a:pt x="18600" y="0"/>
                    <a:pt x="18600" y="0"/>
                  </a:cubicBezTo>
                  <a:cubicBezTo>
                    <a:pt x="18000" y="0"/>
                    <a:pt x="17400" y="0"/>
                    <a:pt x="16800" y="527"/>
                  </a:cubicBezTo>
                  <a:cubicBezTo>
                    <a:pt x="16800" y="527"/>
                    <a:pt x="16800" y="527"/>
                    <a:pt x="16200" y="527"/>
                  </a:cubicBezTo>
                  <a:cubicBezTo>
                    <a:pt x="15600" y="527"/>
                    <a:pt x="15000" y="527"/>
                    <a:pt x="14400" y="527"/>
                  </a:cubicBezTo>
                  <a:cubicBezTo>
                    <a:pt x="13800" y="527"/>
                    <a:pt x="12600" y="1054"/>
                    <a:pt x="12000" y="1580"/>
                  </a:cubicBezTo>
                  <a:cubicBezTo>
                    <a:pt x="12000" y="1580"/>
                    <a:pt x="12000" y="2107"/>
                    <a:pt x="11400" y="2107"/>
                  </a:cubicBezTo>
                  <a:cubicBezTo>
                    <a:pt x="11400" y="2634"/>
                    <a:pt x="11400" y="2634"/>
                    <a:pt x="10800" y="3161"/>
                  </a:cubicBezTo>
                  <a:cubicBezTo>
                    <a:pt x="10200" y="3161"/>
                    <a:pt x="10200" y="3688"/>
                    <a:pt x="9600" y="4215"/>
                  </a:cubicBezTo>
                  <a:cubicBezTo>
                    <a:pt x="9000" y="4215"/>
                    <a:pt x="7800" y="4741"/>
                    <a:pt x="8400" y="3688"/>
                  </a:cubicBezTo>
                  <a:cubicBezTo>
                    <a:pt x="7800" y="3688"/>
                    <a:pt x="7200" y="4741"/>
                    <a:pt x="7200" y="5268"/>
                  </a:cubicBezTo>
                  <a:cubicBezTo>
                    <a:pt x="6600" y="6322"/>
                    <a:pt x="6000" y="7902"/>
                    <a:pt x="5400" y="8956"/>
                  </a:cubicBezTo>
                  <a:cubicBezTo>
                    <a:pt x="5400" y="9483"/>
                    <a:pt x="5400" y="10010"/>
                    <a:pt x="4800" y="10537"/>
                  </a:cubicBezTo>
                  <a:cubicBezTo>
                    <a:pt x="4800" y="11063"/>
                    <a:pt x="4800" y="11590"/>
                    <a:pt x="4800" y="11590"/>
                  </a:cubicBezTo>
                  <a:cubicBezTo>
                    <a:pt x="4200" y="11590"/>
                    <a:pt x="4200" y="11590"/>
                    <a:pt x="3600" y="11590"/>
                  </a:cubicBezTo>
                  <a:cubicBezTo>
                    <a:pt x="3600" y="12117"/>
                    <a:pt x="4200" y="12644"/>
                    <a:pt x="4200" y="12644"/>
                  </a:cubicBezTo>
                  <a:cubicBezTo>
                    <a:pt x="4200" y="13171"/>
                    <a:pt x="3600" y="12644"/>
                    <a:pt x="3600" y="12644"/>
                  </a:cubicBezTo>
                  <a:cubicBezTo>
                    <a:pt x="3000" y="12644"/>
                    <a:pt x="3000" y="13171"/>
                    <a:pt x="3000" y="13171"/>
                  </a:cubicBezTo>
                  <a:cubicBezTo>
                    <a:pt x="3600" y="13171"/>
                    <a:pt x="3600" y="13171"/>
                    <a:pt x="4200" y="13698"/>
                  </a:cubicBezTo>
                  <a:cubicBezTo>
                    <a:pt x="4200" y="13698"/>
                    <a:pt x="4200" y="13698"/>
                    <a:pt x="4200" y="13698"/>
                  </a:cubicBezTo>
                  <a:cubicBezTo>
                    <a:pt x="4200" y="14224"/>
                    <a:pt x="4800" y="14224"/>
                    <a:pt x="4800" y="14224"/>
                  </a:cubicBezTo>
                  <a:cubicBezTo>
                    <a:pt x="3600" y="14224"/>
                    <a:pt x="4800" y="14751"/>
                    <a:pt x="4800" y="14751"/>
                  </a:cubicBezTo>
                  <a:cubicBezTo>
                    <a:pt x="4800" y="14751"/>
                    <a:pt x="4200" y="14751"/>
                    <a:pt x="3600" y="14751"/>
                  </a:cubicBezTo>
                  <a:cubicBezTo>
                    <a:pt x="3600" y="14751"/>
                    <a:pt x="4200" y="15278"/>
                    <a:pt x="4200" y="15278"/>
                  </a:cubicBezTo>
                  <a:cubicBezTo>
                    <a:pt x="4200" y="15278"/>
                    <a:pt x="4800" y="15278"/>
                    <a:pt x="4800" y="15278"/>
                  </a:cubicBezTo>
                  <a:cubicBezTo>
                    <a:pt x="5400" y="15805"/>
                    <a:pt x="5400" y="15805"/>
                    <a:pt x="5400" y="15805"/>
                  </a:cubicBezTo>
                  <a:cubicBezTo>
                    <a:pt x="4800" y="16332"/>
                    <a:pt x="4200" y="15805"/>
                    <a:pt x="4200" y="15805"/>
                  </a:cubicBezTo>
                  <a:cubicBezTo>
                    <a:pt x="4200" y="15805"/>
                    <a:pt x="4200" y="15278"/>
                    <a:pt x="3600" y="15278"/>
                  </a:cubicBezTo>
                  <a:cubicBezTo>
                    <a:pt x="3600" y="15278"/>
                    <a:pt x="3600" y="15278"/>
                    <a:pt x="3000" y="15278"/>
                  </a:cubicBezTo>
                  <a:cubicBezTo>
                    <a:pt x="3600" y="14751"/>
                    <a:pt x="3000" y="14751"/>
                    <a:pt x="3000" y="14751"/>
                  </a:cubicBezTo>
                  <a:cubicBezTo>
                    <a:pt x="2400" y="14751"/>
                    <a:pt x="1800" y="14751"/>
                    <a:pt x="1200" y="14751"/>
                  </a:cubicBezTo>
                  <a:cubicBezTo>
                    <a:pt x="600" y="15278"/>
                    <a:pt x="600" y="15278"/>
                    <a:pt x="600" y="15278"/>
                  </a:cubicBezTo>
                  <a:cubicBezTo>
                    <a:pt x="1200" y="15805"/>
                    <a:pt x="1200" y="15805"/>
                    <a:pt x="1800" y="15805"/>
                  </a:cubicBezTo>
                  <a:cubicBezTo>
                    <a:pt x="2400" y="15805"/>
                    <a:pt x="2400" y="16332"/>
                    <a:pt x="3000" y="16332"/>
                  </a:cubicBezTo>
                  <a:cubicBezTo>
                    <a:pt x="3000" y="16332"/>
                    <a:pt x="3000" y="16332"/>
                    <a:pt x="3600" y="16332"/>
                  </a:cubicBezTo>
                  <a:cubicBezTo>
                    <a:pt x="3600" y="15805"/>
                    <a:pt x="3600" y="15805"/>
                    <a:pt x="4200" y="16332"/>
                  </a:cubicBezTo>
                  <a:cubicBezTo>
                    <a:pt x="4200" y="16332"/>
                    <a:pt x="4800" y="16332"/>
                    <a:pt x="4800" y="16332"/>
                  </a:cubicBezTo>
                  <a:cubicBezTo>
                    <a:pt x="5400" y="16332"/>
                    <a:pt x="5400" y="16859"/>
                    <a:pt x="6000" y="16859"/>
                  </a:cubicBezTo>
                  <a:cubicBezTo>
                    <a:pt x="6000" y="16859"/>
                    <a:pt x="6000" y="16332"/>
                    <a:pt x="6000" y="15805"/>
                  </a:cubicBezTo>
                  <a:cubicBezTo>
                    <a:pt x="6000" y="15805"/>
                    <a:pt x="6600" y="15805"/>
                    <a:pt x="6600" y="15805"/>
                  </a:cubicBezTo>
                  <a:cubicBezTo>
                    <a:pt x="6600" y="15805"/>
                    <a:pt x="6600" y="16332"/>
                    <a:pt x="7200" y="16332"/>
                  </a:cubicBezTo>
                  <a:cubicBezTo>
                    <a:pt x="7800" y="16332"/>
                    <a:pt x="7800" y="15805"/>
                    <a:pt x="7800" y="15805"/>
                  </a:cubicBezTo>
                  <a:cubicBezTo>
                    <a:pt x="8400" y="15805"/>
                    <a:pt x="8400" y="15805"/>
                    <a:pt x="8400" y="16332"/>
                  </a:cubicBezTo>
                  <a:cubicBezTo>
                    <a:pt x="7800" y="16332"/>
                    <a:pt x="8400" y="16332"/>
                    <a:pt x="7800" y="16332"/>
                  </a:cubicBezTo>
                  <a:cubicBezTo>
                    <a:pt x="8400" y="16332"/>
                    <a:pt x="8400" y="16332"/>
                    <a:pt x="9000" y="16332"/>
                  </a:cubicBezTo>
                  <a:cubicBezTo>
                    <a:pt x="9000" y="15805"/>
                    <a:pt x="9600" y="15278"/>
                    <a:pt x="9600" y="15805"/>
                  </a:cubicBezTo>
                  <a:cubicBezTo>
                    <a:pt x="9600" y="16332"/>
                    <a:pt x="9600" y="16859"/>
                    <a:pt x="10200" y="16859"/>
                  </a:cubicBezTo>
                  <a:cubicBezTo>
                    <a:pt x="10200" y="16859"/>
                    <a:pt x="10200" y="16859"/>
                    <a:pt x="10200" y="16859"/>
                  </a:cubicBezTo>
                  <a:cubicBezTo>
                    <a:pt x="10800" y="17385"/>
                    <a:pt x="10200" y="17385"/>
                    <a:pt x="10800" y="17385"/>
                  </a:cubicBezTo>
                  <a:cubicBezTo>
                    <a:pt x="10800" y="17912"/>
                    <a:pt x="11400" y="17385"/>
                    <a:pt x="12000" y="17385"/>
                  </a:cubicBezTo>
                  <a:cubicBezTo>
                    <a:pt x="12600" y="17385"/>
                    <a:pt x="12000" y="17385"/>
                    <a:pt x="12600" y="17912"/>
                  </a:cubicBezTo>
                  <a:cubicBezTo>
                    <a:pt x="12600" y="17912"/>
                    <a:pt x="12600" y="17912"/>
                    <a:pt x="13200" y="17912"/>
                  </a:cubicBezTo>
                  <a:cubicBezTo>
                    <a:pt x="13200" y="17912"/>
                    <a:pt x="13200" y="17912"/>
                    <a:pt x="13200" y="17912"/>
                  </a:cubicBezTo>
                  <a:cubicBezTo>
                    <a:pt x="13200" y="17912"/>
                    <a:pt x="13800" y="18439"/>
                    <a:pt x="13800" y="18439"/>
                  </a:cubicBezTo>
                  <a:cubicBezTo>
                    <a:pt x="13800" y="18439"/>
                    <a:pt x="13800" y="17912"/>
                    <a:pt x="13800" y="18439"/>
                  </a:cubicBezTo>
                  <a:cubicBezTo>
                    <a:pt x="13800" y="18439"/>
                    <a:pt x="13800" y="18439"/>
                    <a:pt x="13800" y="18439"/>
                  </a:cubicBezTo>
                  <a:cubicBezTo>
                    <a:pt x="13800" y="18439"/>
                    <a:pt x="13800" y="18439"/>
                    <a:pt x="13800" y="18439"/>
                  </a:cubicBezTo>
                  <a:cubicBezTo>
                    <a:pt x="13800" y="18966"/>
                    <a:pt x="13800" y="18966"/>
                    <a:pt x="13800" y="18966"/>
                  </a:cubicBezTo>
                  <a:cubicBezTo>
                    <a:pt x="13800" y="18966"/>
                    <a:pt x="13200" y="19493"/>
                    <a:pt x="13200" y="20020"/>
                  </a:cubicBezTo>
                  <a:cubicBezTo>
                    <a:pt x="13200" y="19493"/>
                    <a:pt x="13200" y="20020"/>
                    <a:pt x="13800" y="20020"/>
                  </a:cubicBezTo>
                  <a:cubicBezTo>
                    <a:pt x="13200" y="20020"/>
                    <a:pt x="12600" y="20546"/>
                    <a:pt x="12600" y="20546"/>
                  </a:cubicBezTo>
                  <a:cubicBezTo>
                    <a:pt x="12600" y="20546"/>
                    <a:pt x="12600" y="20546"/>
                    <a:pt x="13200" y="21073"/>
                  </a:cubicBezTo>
                  <a:cubicBezTo>
                    <a:pt x="12600" y="20546"/>
                    <a:pt x="13200" y="21600"/>
                    <a:pt x="13200" y="21073"/>
                  </a:cubicBezTo>
                  <a:cubicBezTo>
                    <a:pt x="13200" y="21600"/>
                    <a:pt x="13200" y="21073"/>
                    <a:pt x="13200" y="21073"/>
                  </a:cubicBezTo>
                  <a:cubicBezTo>
                    <a:pt x="13800" y="21073"/>
                    <a:pt x="13800" y="21073"/>
                    <a:pt x="13800" y="21600"/>
                  </a:cubicBezTo>
                  <a:cubicBezTo>
                    <a:pt x="14400" y="21600"/>
                    <a:pt x="15000" y="21600"/>
                    <a:pt x="14400" y="21073"/>
                  </a:cubicBezTo>
                  <a:cubicBezTo>
                    <a:pt x="15000" y="21073"/>
                    <a:pt x="15000" y="20546"/>
                    <a:pt x="15000" y="20546"/>
                  </a:cubicBezTo>
                  <a:cubicBezTo>
                    <a:pt x="15600" y="20020"/>
                    <a:pt x="14400" y="20020"/>
                    <a:pt x="15000" y="19493"/>
                  </a:cubicBezTo>
                  <a:cubicBezTo>
                    <a:pt x="14400" y="19493"/>
                    <a:pt x="14400" y="19493"/>
                    <a:pt x="14400" y="19493"/>
                  </a:cubicBezTo>
                  <a:cubicBezTo>
                    <a:pt x="14400" y="19493"/>
                    <a:pt x="13800" y="18966"/>
                    <a:pt x="13800" y="18966"/>
                  </a:cubicBezTo>
                  <a:cubicBezTo>
                    <a:pt x="14400" y="18966"/>
                    <a:pt x="14400" y="19493"/>
                    <a:pt x="14400" y="18966"/>
                  </a:cubicBezTo>
                  <a:cubicBezTo>
                    <a:pt x="15000" y="18966"/>
                    <a:pt x="15600" y="18439"/>
                    <a:pt x="15600" y="18439"/>
                  </a:cubicBezTo>
                  <a:cubicBezTo>
                    <a:pt x="15600" y="18439"/>
                    <a:pt x="15600" y="18439"/>
                    <a:pt x="15600" y="17912"/>
                  </a:cubicBezTo>
                  <a:cubicBezTo>
                    <a:pt x="15600" y="17912"/>
                    <a:pt x="15600" y="17912"/>
                    <a:pt x="15600" y="17912"/>
                  </a:cubicBezTo>
                  <a:cubicBezTo>
                    <a:pt x="15600" y="17912"/>
                    <a:pt x="15000" y="18439"/>
                    <a:pt x="15000" y="17912"/>
                  </a:cubicBezTo>
                  <a:cubicBezTo>
                    <a:pt x="15000" y="17385"/>
                    <a:pt x="15600" y="17385"/>
                    <a:pt x="16200" y="16859"/>
                  </a:cubicBezTo>
                  <a:cubicBezTo>
                    <a:pt x="16200" y="16332"/>
                    <a:pt x="16200" y="15805"/>
                    <a:pt x="16200" y="15805"/>
                  </a:cubicBezTo>
                  <a:cubicBezTo>
                    <a:pt x="15600" y="15278"/>
                    <a:pt x="15600" y="15278"/>
                    <a:pt x="15600" y="14751"/>
                  </a:cubicBezTo>
                  <a:cubicBezTo>
                    <a:pt x="15000" y="14751"/>
                    <a:pt x="15600" y="14751"/>
                    <a:pt x="15600" y="14224"/>
                  </a:cubicBezTo>
                  <a:cubicBezTo>
                    <a:pt x="15600" y="14224"/>
                    <a:pt x="15000" y="14224"/>
                    <a:pt x="15000" y="14224"/>
                  </a:cubicBezTo>
                  <a:cubicBezTo>
                    <a:pt x="15000" y="14224"/>
                    <a:pt x="15000" y="14224"/>
                    <a:pt x="15000" y="13698"/>
                  </a:cubicBezTo>
                  <a:cubicBezTo>
                    <a:pt x="15000" y="13698"/>
                    <a:pt x="15000" y="13698"/>
                    <a:pt x="15000" y="13698"/>
                  </a:cubicBezTo>
                  <a:cubicBezTo>
                    <a:pt x="15000" y="13698"/>
                    <a:pt x="14400" y="13698"/>
                    <a:pt x="14400" y="13698"/>
                  </a:cubicBezTo>
                  <a:cubicBezTo>
                    <a:pt x="14400" y="13698"/>
                    <a:pt x="14400" y="13171"/>
                    <a:pt x="14400" y="13171"/>
                  </a:cubicBezTo>
                  <a:cubicBezTo>
                    <a:pt x="14400" y="12644"/>
                    <a:pt x="15600" y="12644"/>
                    <a:pt x="15600" y="12644"/>
                  </a:cubicBezTo>
                  <a:cubicBezTo>
                    <a:pt x="15600" y="12644"/>
                    <a:pt x="15600" y="12644"/>
                    <a:pt x="15600" y="12644"/>
                  </a:cubicBezTo>
                  <a:cubicBezTo>
                    <a:pt x="15600" y="12644"/>
                    <a:pt x="16800" y="12644"/>
                    <a:pt x="16800" y="13171"/>
                  </a:cubicBezTo>
                  <a:cubicBezTo>
                    <a:pt x="16800" y="13171"/>
                    <a:pt x="16800" y="13171"/>
                    <a:pt x="16800" y="12644"/>
                  </a:cubicBezTo>
                  <a:cubicBezTo>
                    <a:pt x="17400" y="13171"/>
                    <a:pt x="19200" y="12644"/>
                    <a:pt x="19200" y="12117"/>
                  </a:cubicBezTo>
                  <a:cubicBezTo>
                    <a:pt x="19200" y="11590"/>
                    <a:pt x="19200" y="11590"/>
                    <a:pt x="18600" y="11590"/>
                  </a:cubicBezTo>
                  <a:cubicBezTo>
                    <a:pt x="18600" y="11063"/>
                    <a:pt x="18600" y="11590"/>
                    <a:pt x="18600" y="11063"/>
                  </a:cubicBezTo>
                  <a:cubicBezTo>
                    <a:pt x="19200" y="10537"/>
                    <a:pt x="19200" y="11063"/>
                    <a:pt x="19200" y="10537"/>
                  </a:cubicBezTo>
                  <a:cubicBezTo>
                    <a:pt x="19800" y="10537"/>
                    <a:pt x="20400" y="10010"/>
                    <a:pt x="20400" y="10010"/>
                  </a:cubicBezTo>
                  <a:cubicBezTo>
                    <a:pt x="20400" y="9483"/>
                    <a:pt x="20400" y="9483"/>
                    <a:pt x="20400" y="9483"/>
                  </a:cubicBezTo>
                  <a:cubicBezTo>
                    <a:pt x="20400" y="8429"/>
                    <a:pt x="20400" y="8429"/>
                    <a:pt x="20400" y="7902"/>
                  </a:cubicBezTo>
                  <a:cubicBezTo>
                    <a:pt x="19800" y="8429"/>
                    <a:pt x="19200" y="8429"/>
                    <a:pt x="19200" y="7902"/>
                  </a:cubicBezTo>
                  <a:cubicBezTo>
                    <a:pt x="18600" y="7902"/>
                    <a:pt x="18600" y="7902"/>
                    <a:pt x="18600" y="7376"/>
                  </a:cubicBezTo>
                  <a:cubicBezTo>
                    <a:pt x="18600" y="7376"/>
                    <a:pt x="18600" y="7376"/>
                    <a:pt x="19200" y="7376"/>
                  </a:cubicBezTo>
                  <a:cubicBezTo>
                    <a:pt x="18600" y="6849"/>
                    <a:pt x="18600" y="6849"/>
                    <a:pt x="19200" y="6849"/>
                  </a:cubicBezTo>
                  <a:cubicBezTo>
                    <a:pt x="19200" y="6322"/>
                    <a:pt x="20400" y="6322"/>
                    <a:pt x="20400" y="6849"/>
                  </a:cubicBezTo>
                  <a:cubicBezTo>
                    <a:pt x="21000" y="5795"/>
                    <a:pt x="21000" y="5268"/>
                    <a:pt x="21000" y="4215"/>
                  </a:cubicBezTo>
                  <a:cubicBezTo>
                    <a:pt x="21600" y="3688"/>
                    <a:pt x="21000" y="2634"/>
                    <a:pt x="21600" y="2107"/>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9" name="Shape 2708"/>
            <p:cNvSpPr/>
            <p:nvPr/>
          </p:nvSpPr>
          <p:spPr>
            <a:xfrm>
              <a:off x="6464620" y="8452411"/>
              <a:ext cx="284277" cy="355983"/>
            </a:xfrm>
            <a:custGeom>
              <a:avLst/>
              <a:gdLst/>
              <a:ahLst/>
              <a:cxnLst>
                <a:cxn ang="0">
                  <a:pos x="wd2" y="hd2"/>
                </a:cxn>
                <a:cxn ang="5400000">
                  <a:pos x="wd2" y="hd2"/>
                </a:cxn>
                <a:cxn ang="10800000">
                  <a:pos x="wd2" y="hd2"/>
                </a:cxn>
                <a:cxn ang="16200000">
                  <a:pos x="wd2" y="hd2"/>
                </a:cxn>
              </a:cxnLst>
              <a:rect l="0" t="0" r="r" b="b"/>
              <a:pathLst>
                <a:path w="20933" h="21600" extrusionOk="0">
                  <a:moveTo>
                    <a:pt x="20933" y="8836"/>
                  </a:moveTo>
                  <a:cubicBezTo>
                    <a:pt x="20933" y="7855"/>
                    <a:pt x="19733" y="7855"/>
                    <a:pt x="19733" y="7855"/>
                  </a:cubicBezTo>
                  <a:cubicBezTo>
                    <a:pt x="18533" y="6873"/>
                    <a:pt x="18533" y="6873"/>
                    <a:pt x="17333" y="5891"/>
                  </a:cubicBezTo>
                  <a:cubicBezTo>
                    <a:pt x="16133" y="5891"/>
                    <a:pt x="17333" y="5891"/>
                    <a:pt x="16133" y="5891"/>
                  </a:cubicBezTo>
                  <a:cubicBezTo>
                    <a:pt x="14933" y="5891"/>
                    <a:pt x="14933" y="5891"/>
                    <a:pt x="13733" y="4909"/>
                  </a:cubicBezTo>
                  <a:cubicBezTo>
                    <a:pt x="13733" y="4909"/>
                    <a:pt x="13733" y="4909"/>
                    <a:pt x="12533" y="4909"/>
                  </a:cubicBezTo>
                  <a:cubicBezTo>
                    <a:pt x="12533" y="3927"/>
                    <a:pt x="11333" y="2945"/>
                    <a:pt x="11333" y="2945"/>
                  </a:cubicBezTo>
                  <a:cubicBezTo>
                    <a:pt x="10133" y="1964"/>
                    <a:pt x="7733" y="1964"/>
                    <a:pt x="8933" y="982"/>
                  </a:cubicBezTo>
                  <a:cubicBezTo>
                    <a:pt x="7733" y="0"/>
                    <a:pt x="7733" y="982"/>
                    <a:pt x="6533" y="982"/>
                  </a:cubicBezTo>
                  <a:cubicBezTo>
                    <a:pt x="6533" y="982"/>
                    <a:pt x="6533" y="0"/>
                    <a:pt x="6533" y="0"/>
                  </a:cubicBezTo>
                  <a:cubicBezTo>
                    <a:pt x="5333" y="0"/>
                    <a:pt x="5333" y="982"/>
                    <a:pt x="5333" y="1964"/>
                  </a:cubicBezTo>
                  <a:cubicBezTo>
                    <a:pt x="6533" y="1964"/>
                    <a:pt x="6533" y="2945"/>
                    <a:pt x="6533" y="2945"/>
                  </a:cubicBezTo>
                  <a:cubicBezTo>
                    <a:pt x="6533" y="2945"/>
                    <a:pt x="6533" y="3927"/>
                    <a:pt x="6533" y="3927"/>
                  </a:cubicBezTo>
                  <a:cubicBezTo>
                    <a:pt x="5333" y="2945"/>
                    <a:pt x="5333" y="1964"/>
                    <a:pt x="4133" y="2945"/>
                  </a:cubicBezTo>
                  <a:cubicBezTo>
                    <a:pt x="4133" y="2945"/>
                    <a:pt x="2933" y="3927"/>
                    <a:pt x="2933" y="3927"/>
                  </a:cubicBezTo>
                  <a:cubicBezTo>
                    <a:pt x="2933" y="3927"/>
                    <a:pt x="2933" y="3927"/>
                    <a:pt x="2933" y="3927"/>
                  </a:cubicBezTo>
                  <a:cubicBezTo>
                    <a:pt x="1733" y="4909"/>
                    <a:pt x="1733" y="5891"/>
                    <a:pt x="2933" y="6873"/>
                  </a:cubicBezTo>
                  <a:cubicBezTo>
                    <a:pt x="1733" y="6873"/>
                    <a:pt x="533" y="6873"/>
                    <a:pt x="533" y="6873"/>
                  </a:cubicBezTo>
                  <a:cubicBezTo>
                    <a:pt x="-667" y="7855"/>
                    <a:pt x="533" y="7855"/>
                    <a:pt x="533" y="8836"/>
                  </a:cubicBezTo>
                  <a:cubicBezTo>
                    <a:pt x="533" y="8836"/>
                    <a:pt x="533" y="8836"/>
                    <a:pt x="533" y="8836"/>
                  </a:cubicBezTo>
                  <a:cubicBezTo>
                    <a:pt x="533" y="9818"/>
                    <a:pt x="1733" y="10800"/>
                    <a:pt x="1733" y="11782"/>
                  </a:cubicBezTo>
                  <a:cubicBezTo>
                    <a:pt x="1733" y="11782"/>
                    <a:pt x="533" y="11782"/>
                    <a:pt x="533" y="12764"/>
                  </a:cubicBezTo>
                  <a:cubicBezTo>
                    <a:pt x="-667" y="11782"/>
                    <a:pt x="533" y="13745"/>
                    <a:pt x="1733" y="14727"/>
                  </a:cubicBezTo>
                  <a:cubicBezTo>
                    <a:pt x="533" y="14727"/>
                    <a:pt x="533" y="13745"/>
                    <a:pt x="533" y="13745"/>
                  </a:cubicBezTo>
                  <a:cubicBezTo>
                    <a:pt x="1733" y="13745"/>
                    <a:pt x="2933" y="13745"/>
                    <a:pt x="2933" y="13745"/>
                  </a:cubicBezTo>
                  <a:cubicBezTo>
                    <a:pt x="2933" y="13745"/>
                    <a:pt x="2933" y="13745"/>
                    <a:pt x="2933" y="14727"/>
                  </a:cubicBezTo>
                  <a:cubicBezTo>
                    <a:pt x="2933" y="14727"/>
                    <a:pt x="1733" y="13745"/>
                    <a:pt x="1733" y="14727"/>
                  </a:cubicBezTo>
                  <a:cubicBezTo>
                    <a:pt x="1733" y="14727"/>
                    <a:pt x="2933" y="14727"/>
                    <a:pt x="2933" y="14727"/>
                  </a:cubicBezTo>
                  <a:cubicBezTo>
                    <a:pt x="2933" y="14727"/>
                    <a:pt x="2933" y="14727"/>
                    <a:pt x="2933" y="14727"/>
                  </a:cubicBezTo>
                  <a:cubicBezTo>
                    <a:pt x="2933" y="14727"/>
                    <a:pt x="2933" y="15709"/>
                    <a:pt x="4133" y="15709"/>
                  </a:cubicBezTo>
                  <a:cubicBezTo>
                    <a:pt x="4133" y="15709"/>
                    <a:pt x="4133" y="15709"/>
                    <a:pt x="5333" y="15709"/>
                  </a:cubicBezTo>
                  <a:cubicBezTo>
                    <a:pt x="5333" y="15709"/>
                    <a:pt x="5333" y="16691"/>
                    <a:pt x="5333" y="16691"/>
                  </a:cubicBezTo>
                  <a:cubicBezTo>
                    <a:pt x="6533" y="16691"/>
                    <a:pt x="6533" y="17673"/>
                    <a:pt x="6533" y="17673"/>
                  </a:cubicBezTo>
                  <a:cubicBezTo>
                    <a:pt x="6533" y="17673"/>
                    <a:pt x="6533" y="17673"/>
                    <a:pt x="7733" y="18655"/>
                  </a:cubicBezTo>
                  <a:cubicBezTo>
                    <a:pt x="7733" y="18655"/>
                    <a:pt x="7733" y="19636"/>
                    <a:pt x="7733" y="19636"/>
                  </a:cubicBezTo>
                  <a:cubicBezTo>
                    <a:pt x="8933" y="20618"/>
                    <a:pt x="10133" y="20618"/>
                    <a:pt x="10133" y="21600"/>
                  </a:cubicBezTo>
                  <a:cubicBezTo>
                    <a:pt x="10133" y="20618"/>
                    <a:pt x="10133" y="18655"/>
                    <a:pt x="10133" y="17673"/>
                  </a:cubicBezTo>
                  <a:cubicBezTo>
                    <a:pt x="8933" y="16691"/>
                    <a:pt x="8933" y="17673"/>
                    <a:pt x="10133" y="15709"/>
                  </a:cubicBezTo>
                  <a:cubicBezTo>
                    <a:pt x="10133" y="15709"/>
                    <a:pt x="11333" y="14727"/>
                    <a:pt x="11333" y="14727"/>
                  </a:cubicBezTo>
                  <a:cubicBezTo>
                    <a:pt x="11333" y="13745"/>
                    <a:pt x="13733" y="11782"/>
                    <a:pt x="13733" y="11782"/>
                  </a:cubicBezTo>
                  <a:cubicBezTo>
                    <a:pt x="14933" y="11782"/>
                    <a:pt x="14933" y="11782"/>
                    <a:pt x="14933" y="12764"/>
                  </a:cubicBezTo>
                  <a:cubicBezTo>
                    <a:pt x="14933" y="13745"/>
                    <a:pt x="14933" y="13745"/>
                    <a:pt x="16133" y="13745"/>
                  </a:cubicBezTo>
                  <a:cubicBezTo>
                    <a:pt x="16133" y="12764"/>
                    <a:pt x="17333" y="12764"/>
                    <a:pt x="18533" y="12764"/>
                  </a:cubicBezTo>
                  <a:cubicBezTo>
                    <a:pt x="18533" y="12764"/>
                    <a:pt x="18533" y="11782"/>
                    <a:pt x="18533" y="10800"/>
                  </a:cubicBezTo>
                  <a:cubicBezTo>
                    <a:pt x="18533" y="10800"/>
                    <a:pt x="17333" y="9818"/>
                    <a:pt x="18533" y="9818"/>
                  </a:cubicBezTo>
                  <a:cubicBezTo>
                    <a:pt x="18533" y="9818"/>
                    <a:pt x="19733" y="10800"/>
                    <a:pt x="19733" y="9818"/>
                  </a:cubicBezTo>
                  <a:cubicBezTo>
                    <a:pt x="19733" y="9818"/>
                    <a:pt x="19733" y="9818"/>
                    <a:pt x="19733" y="9818"/>
                  </a:cubicBezTo>
                  <a:cubicBezTo>
                    <a:pt x="20933" y="8836"/>
                    <a:pt x="20933" y="9818"/>
                    <a:pt x="20933" y="8836"/>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20" name="Shape 2709"/>
            <p:cNvSpPr/>
            <p:nvPr/>
          </p:nvSpPr>
          <p:spPr>
            <a:xfrm>
              <a:off x="4791002" y="8403049"/>
              <a:ext cx="22783" cy="22783"/>
            </a:xfrm>
            <a:custGeom>
              <a:avLst/>
              <a:gdLst/>
              <a:ahLst/>
              <a:cxnLst>
                <a:cxn ang="0">
                  <a:pos x="wd2" y="hd2"/>
                </a:cxn>
                <a:cxn ang="5400000">
                  <a:pos x="wd2" y="hd2"/>
                </a:cxn>
                <a:cxn ang="10800000">
                  <a:pos x="wd2" y="hd2"/>
                </a:cxn>
                <a:cxn ang="16200000">
                  <a:pos x="wd2" y="hd2"/>
                </a:cxn>
              </a:cxnLst>
              <a:rect l="0" t="0" r="r" b="b"/>
              <a:pathLst>
                <a:path w="21600" h="9600" extrusionOk="0">
                  <a:moveTo>
                    <a:pt x="21600" y="9600"/>
                  </a:moveTo>
                  <a:cubicBezTo>
                    <a:pt x="21600" y="9600"/>
                    <a:pt x="21600" y="9600"/>
                    <a:pt x="0" y="9600"/>
                  </a:cubicBezTo>
                  <a:cubicBezTo>
                    <a:pt x="0" y="9600"/>
                    <a:pt x="21600" y="-12000"/>
                    <a:pt x="21600" y="960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21" name="Shape 2710"/>
            <p:cNvSpPr/>
            <p:nvPr/>
          </p:nvSpPr>
          <p:spPr>
            <a:xfrm>
              <a:off x="7691533" y="7395861"/>
              <a:ext cx="538245" cy="666398"/>
            </a:xfrm>
            <a:custGeom>
              <a:avLst/>
              <a:gdLst/>
              <a:ahLst/>
              <a:cxnLst>
                <a:cxn ang="0">
                  <a:pos x="wd2" y="hd2"/>
                </a:cxn>
                <a:cxn ang="5400000">
                  <a:pos x="wd2" y="hd2"/>
                </a:cxn>
                <a:cxn ang="10800000">
                  <a:pos x="wd2" y="hd2"/>
                </a:cxn>
                <a:cxn ang="16200000">
                  <a:pos x="wd2" y="hd2"/>
                </a:cxn>
              </a:cxnLst>
              <a:rect l="0" t="0" r="r" b="b"/>
              <a:pathLst>
                <a:path w="21600" h="21600" extrusionOk="0">
                  <a:moveTo>
                    <a:pt x="5891" y="0"/>
                  </a:moveTo>
                  <a:cubicBezTo>
                    <a:pt x="6545" y="0"/>
                    <a:pt x="6545" y="0"/>
                    <a:pt x="7200" y="0"/>
                  </a:cubicBezTo>
                  <a:cubicBezTo>
                    <a:pt x="7855" y="527"/>
                    <a:pt x="7855" y="1054"/>
                    <a:pt x="8509" y="1054"/>
                  </a:cubicBezTo>
                  <a:cubicBezTo>
                    <a:pt x="8509" y="1054"/>
                    <a:pt x="9164" y="1054"/>
                    <a:pt x="9164" y="1054"/>
                  </a:cubicBezTo>
                  <a:cubicBezTo>
                    <a:pt x="9164" y="1054"/>
                    <a:pt x="9164" y="1580"/>
                    <a:pt x="9164" y="1580"/>
                  </a:cubicBezTo>
                  <a:cubicBezTo>
                    <a:pt x="9164" y="1580"/>
                    <a:pt x="9164" y="1580"/>
                    <a:pt x="9164" y="1580"/>
                  </a:cubicBezTo>
                  <a:cubicBezTo>
                    <a:pt x="9164" y="1580"/>
                    <a:pt x="9818" y="1580"/>
                    <a:pt x="9818" y="1580"/>
                  </a:cubicBezTo>
                  <a:cubicBezTo>
                    <a:pt x="9818" y="2107"/>
                    <a:pt x="10473" y="1580"/>
                    <a:pt x="10473" y="1580"/>
                  </a:cubicBezTo>
                  <a:cubicBezTo>
                    <a:pt x="11127" y="2107"/>
                    <a:pt x="9818" y="2107"/>
                    <a:pt x="10473" y="2634"/>
                  </a:cubicBezTo>
                  <a:cubicBezTo>
                    <a:pt x="11127" y="2634"/>
                    <a:pt x="10473" y="2107"/>
                    <a:pt x="11127" y="2634"/>
                  </a:cubicBezTo>
                  <a:cubicBezTo>
                    <a:pt x="11127" y="2634"/>
                    <a:pt x="11127" y="2634"/>
                    <a:pt x="11127" y="2634"/>
                  </a:cubicBezTo>
                  <a:cubicBezTo>
                    <a:pt x="11782" y="3161"/>
                    <a:pt x="11127" y="2634"/>
                    <a:pt x="11782" y="2107"/>
                  </a:cubicBezTo>
                  <a:cubicBezTo>
                    <a:pt x="11782" y="2107"/>
                    <a:pt x="13091" y="2634"/>
                    <a:pt x="13091" y="2634"/>
                  </a:cubicBezTo>
                  <a:cubicBezTo>
                    <a:pt x="13745" y="3161"/>
                    <a:pt x="13745" y="4215"/>
                    <a:pt x="14400" y="3688"/>
                  </a:cubicBezTo>
                  <a:cubicBezTo>
                    <a:pt x="15055" y="3688"/>
                    <a:pt x="15055" y="3688"/>
                    <a:pt x="15055" y="3688"/>
                  </a:cubicBezTo>
                  <a:cubicBezTo>
                    <a:pt x="15709" y="3688"/>
                    <a:pt x="15709" y="4215"/>
                    <a:pt x="15709" y="4215"/>
                  </a:cubicBezTo>
                  <a:cubicBezTo>
                    <a:pt x="15709" y="4215"/>
                    <a:pt x="15709" y="4215"/>
                    <a:pt x="15709" y="4741"/>
                  </a:cubicBezTo>
                  <a:cubicBezTo>
                    <a:pt x="15709" y="4741"/>
                    <a:pt x="15709" y="4741"/>
                    <a:pt x="15709" y="4741"/>
                  </a:cubicBezTo>
                  <a:cubicBezTo>
                    <a:pt x="15709" y="4741"/>
                    <a:pt x="15709" y="5268"/>
                    <a:pt x="15709" y="5268"/>
                  </a:cubicBezTo>
                  <a:cubicBezTo>
                    <a:pt x="15709" y="5268"/>
                    <a:pt x="15709" y="6322"/>
                    <a:pt x="15709" y="6322"/>
                  </a:cubicBezTo>
                  <a:cubicBezTo>
                    <a:pt x="15055" y="6849"/>
                    <a:pt x="15055" y="7376"/>
                    <a:pt x="15709" y="7376"/>
                  </a:cubicBezTo>
                  <a:cubicBezTo>
                    <a:pt x="15709" y="7376"/>
                    <a:pt x="15709" y="7376"/>
                    <a:pt x="16364" y="7376"/>
                  </a:cubicBezTo>
                  <a:cubicBezTo>
                    <a:pt x="16364" y="7376"/>
                    <a:pt x="16364" y="7902"/>
                    <a:pt x="16364" y="7902"/>
                  </a:cubicBezTo>
                  <a:cubicBezTo>
                    <a:pt x="17018" y="8429"/>
                    <a:pt x="17018" y="8429"/>
                    <a:pt x="17018" y="8429"/>
                  </a:cubicBezTo>
                  <a:cubicBezTo>
                    <a:pt x="17018" y="8429"/>
                    <a:pt x="17018" y="8429"/>
                    <a:pt x="17673" y="8429"/>
                  </a:cubicBezTo>
                  <a:cubicBezTo>
                    <a:pt x="17673" y="8429"/>
                    <a:pt x="17673" y="7902"/>
                    <a:pt x="17673" y="8429"/>
                  </a:cubicBezTo>
                  <a:cubicBezTo>
                    <a:pt x="18327" y="8429"/>
                    <a:pt x="17673" y="8956"/>
                    <a:pt x="17673" y="8956"/>
                  </a:cubicBezTo>
                  <a:cubicBezTo>
                    <a:pt x="17673" y="8956"/>
                    <a:pt x="17673" y="9483"/>
                    <a:pt x="17673" y="9483"/>
                  </a:cubicBezTo>
                  <a:cubicBezTo>
                    <a:pt x="17673" y="10010"/>
                    <a:pt x="17018" y="9483"/>
                    <a:pt x="17673" y="10010"/>
                  </a:cubicBezTo>
                  <a:cubicBezTo>
                    <a:pt x="17673" y="10010"/>
                    <a:pt x="18327" y="10010"/>
                    <a:pt x="18327" y="10537"/>
                  </a:cubicBezTo>
                  <a:cubicBezTo>
                    <a:pt x="18327" y="10537"/>
                    <a:pt x="17673" y="11063"/>
                    <a:pt x="18327" y="11063"/>
                  </a:cubicBezTo>
                  <a:cubicBezTo>
                    <a:pt x="18327" y="11063"/>
                    <a:pt x="18982" y="11590"/>
                    <a:pt x="19636" y="11590"/>
                  </a:cubicBezTo>
                  <a:cubicBezTo>
                    <a:pt x="19636" y="11590"/>
                    <a:pt x="20291" y="12117"/>
                    <a:pt x="20291" y="12117"/>
                  </a:cubicBezTo>
                  <a:cubicBezTo>
                    <a:pt x="20291" y="12117"/>
                    <a:pt x="20291" y="13171"/>
                    <a:pt x="20291" y="13698"/>
                  </a:cubicBezTo>
                  <a:cubicBezTo>
                    <a:pt x="20291" y="13698"/>
                    <a:pt x="19636" y="13698"/>
                    <a:pt x="20291" y="14224"/>
                  </a:cubicBezTo>
                  <a:cubicBezTo>
                    <a:pt x="20291" y="14224"/>
                    <a:pt x="20291" y="14224"/>
                    <a:pt x="20291" y="14224"/>
                  </a:cubicBezTo>
                  <a:cubicBezTo>
                    <a:pt x="20291" y="14224"/>
                    <a:pt x="20945" y="14224"/>
                    <a:pt x="20945" y="14224"/>
                  </a:cubicBezTo>
                  <a:cubicBezTo>
                    <a:pt x="20945" y="14751"/>
                    <a:pt x="20945" y="14751"/>
                    <a:pt x="21600" y="14751"/>
                  </a:cubicBezTo>
                  <a:cubicBezTo>
                    <a:pt x="20945" y="15278"/>
                    <a:pt x="20945" y="14751"/>
                    <a:pt x="20945" y="15278"/>
                  </a:cubicBezTo>
                  <a:cubicBezTo>
                    <a:pt x="20945" y="15278"/>
                    <a:pt x="19636" y="15278"/>
                    <a:pt x="19636" y="15278"/>
                  </a:cubicBezTo>
                  <a:cubicBezTo>
                    <a:pt x="19636" y="15278"/>
                    <a:pt x="18982" y="14751"/>
                    <a:pt x="18982" y="14224"/>
                  </a:cubicBezTo>
                  <a:cubicBezTo>
                    <a:pt x="18982" y="14751"/>
                    <a:pt x="18327" y="14751"/>
                    <a:pt x="18327" y="14751"/>
                  </a:cubicBezTo>
                  <a:cubicBezTo>
                    <a:pt x="18327" y="14751"/>
                    <a:pt x="18327" y="15278"/>
                    <a:pt x="18327" y="15278"/>
                  </a:cubicBezTo>
                  <a:cubicBezTo>
                    <a:pt x="18327" y="15278"/>
                    <a:pt x="17673" y="14751"/>
                    <a:pt x="17673" y="14751"/>
                  </a:cubicBezTo>
                  <a:cubicBezTo>
                    <a:pt x="17673" y="14751"/>
                    <a:pt x="17673" y="14751"/>
                    <a:pt x="17673" y="14751"/>
                  </a:cubicBezTo>
                  <a:cubicBezTo>
                    <a:pt x="17673" y="14751"/>
                    <a:pt x="17673" y="14224"/>
                    <a:pt x="17673" y="14224"/>
                  </a:cubicBezTo>
                  <a:cubicBezTo>
                    <a:pt x="17018" y="14224"/>
                    <a:pt x="17673" y="14224"/>
                    <a:pt x="17018" y="14751"/>
                  </a:cubicBezTo>
                  <a:cubicBezTo>
                    <a:pt x="17018" y="14751"/>
                    <a:pt x="17018" y="14751"/>
                    <a:pt x="17018" y="14751"/>
                  </a:cubicBezTo>
                  <a:cubicBezTo>
                    <a:pt x="16364" y="14751"/>
                    <a:pt x="16364" y="14224"/>
                    <a:pt x="16364" y="14224"/>
                  </a:cubicBezTo>
                  <a:cubicBezTo>
                    <a:pt x="16364" y="14224"/>
                    <a:pt x="15709" y="15278"/>
                    <a:pt x="15709" y="14751"/>
                  </a:cubicBezTo>
                  <a:cubicBezTo>
                    <a:pt x="15709" y="14751"/>
                    <a:pt x="15709" y="14224"/>
                    <a:pt x="15709" y="14224"/>
                  </a:cubicBezTo>
                  <a:cubicBezTo>
                    <a:pt x="15709" y="13698"/>
                    <a:pt x="15709" y="13698"/>
                    <a:pt x="15055" y="14224"/>
                  </a:cubicBezTo>
                  <a:cubicBezTo>
                    <a:pt x="14400" y="14224"/>
                    <a:pt x="13745" y="14751"/>
                    <a:pt x="14400" y="15805"/>
                  </a:cubicBezTo>
                  <a:cubicBezTo>
                    <a:pt x="14400" y="15805"/>
                    <a:pt x="14400" y="15805"/>
                    <a:pt x="14400" y="16332"/>
                  </a:cubicBezTo>
                  <a:cubicBezTo>
                    <a:pt x="14400" y="16332"/>
                    <a:pt x="14400" y="16859"/>
                    <a:pt x="14400" y="16859"/>
                  </a:cubicBezTo>
                  <a:cubicBezTo>
                    <a:pt x="14400" y="17385"/>
                    <a:pt x="14400" y="17385"/>
                    <a:pt x="13745" y="17912"/>
                  </a:cubicBezTo>
                  <a:cubicBezTo>
                    <a:pt x="13745" y="17912"/>
                    <a:pt x="13091" y="17912"/>
                    <a:pt x="13091" y="17912"/>
                  </a:cubicBezTo>
                  <a:cubicBezTo>
                    <a:pt x="13091" y="18439"/>
                    <a:pt x="13091" y="18439"/>
                    <a:pt x="13091" y="18439"/>
                  </a:cubicBezTo>
                  <a:cubicBezTo>
                    <a:pt x="13091" y="18966"/>
                    <a:pt x="13091" y="18966"/>
                    <a:pt x="13091" y="18966"/>
                  </a:cubicBezTo>
                  <a:cubicBezTo>
                    <a:pt x="12436" y="18966"/>
                    <a:pt x="12436" y="18966"/>
                    <a:pt x="12436" y="19493"/>
                  </a:cubicBezTo>
                  <a:cubicBezTo>
                    <a:pt x="11782" y="19493"/>
                    <a:pt x="11782" y="19493"/>
                    <a:pt x="11782" y="20020"/>
                  </a:cubicBezTo>
                  <a:cubicBezTo>
                    <a:pt x="11127" y="20020"/>
                    <a:pt x="11782" y="20020"/>
                    <a:pt x="11782" y="20546"/>
                  </a:cubicBezTo>
                  <a:cubicBezTo>
                    <a:pt x="11127" y="20546"/>
                    <a:pt x="11782" y="21073"/>
                    <a:pt x="11127" y="21073"/>
                  </a:cubicBezTo>
                  <a:cubicBezTo>
                    <a:pt x="11127" y="21073"/>
                    <a:pt x="9818" y="20546"/>
                    <a:pt x="9818" y="21600"/>
                  </a:cubicBezTo>
                  <a:cubicBezTo>
                    <a:pt x="9164" y="21073"/>
                    <a:pt x="9818" y="20546"/>
                    <a:pt x="9164" y="20546"/>
                  </a:cubicBezTo>
                  <a:cubicBezTo>
                    <a:pt x="9164" y="20020"/>
                    <a:pt x="9818" y="20546"/>
                    <a:pt x="9164" y="19493"/>
                  </a:cubicBezTo>
                  <a:cubicBezTo>
                    <a:pt x="9164" y="18966"/>
                    <a:pt x="9164" y="18966"/>
                    <a:pt x="9164" y="18439"/>
                  </a:cubicBezTo>
                  <a:cubicBezTo>
                    <a:pt x="9164" y="17912"/>
                    <a:pt x="9164" y="17385"/>
                    <a:pt x="9164" y="17385"/>
                  </a:cubicBezTo>
                  <a:cubicBezTo>
                    <a:pt x="9164" y="16859"/>
                    <a:pt x="9818" y="16332"/>
                    <a:pt x="9164" y="15805"/>
                  </a:cubicBezTo>
                  <a:cubicBezTo>
                    <a:pt x="9164" y="15805"/>
                    <a:pt x="9818" y="15278"/>
                    <a:pt x="9818" y="14751"/>
                  </a:cubicBezTo>
                  <a:cubicBezTo>
                    <a:pt x="9818" y="14224"/>
                    <a:pt x="9818" y="14224"/>
                    <a:pt x="9818" y="13698"/>
                  </a:cubicBezTo>
                  <a:cubicBezTo>
                    <a:pt x="9818" y="13698"/>
                    <a:pt x="9818" y="13698"/>
                    <a:pt x="9818" y="13171"/>
                  </a:cubicBezTo>
                  <a:cubicBezTo>
                    <a:pt x="9818" y="12117"/>
                    <a:pt x="9164" y="11590"/>
                    <a:pt x="9164" y="11063"/>
                  </a:cubicBezTo>
                  <a:cubicBezTo>
                    <a:pt x="8509" y="10537"/>
                    <a:pt x="8509" y="10537"/>
                    <a:pt x="7855" y="10010"/>
                  </a:cubicBezTo>
                  <a:cubicBezTo>
                    <a:pt x="7855" y="10010"/>
                    <a:pt x="7855" y="9483"/>
                    <a:pt x="7200" y="9483"/>
                  </a:cubicBezTo>
                  <a:cubicBezTo>
                    <a:pt x="7200" y="8956"/>
                    <a:pt x="6545" y="8956"/>
                    <a:pt x="6545" y="8429"/>
                  </a:cubicBezTo>
                  <a:cubicBezTo>
                    <a:pt x="6545" y="8429"/>
                    <a:pt x="5891" y="7902"/>
                    <a:pt x="5891" y="7902"/>
                  </a:cubicBezTo>
                  <a:cubicBezTo>
                    <a:pt x="5891" y="7902"/>
                    <a:pt x="5891" y="7376"/>
                    <a:pt x="5891" y="7376"/>
                  </a:cubicBezTo>
                  <a:cubicBezTo>
                    <a:pt x="5891" y="7376"/>
                    <a:pt x="5891" y="7376"/>
                    <a:pt x="5236" y="7376"/>
                  </a:cubicBezTo>
                  <a:cubicBezTo>
                    <a:pt x="5236" y="6849"/>
                    <a:pt x="5236" y="6849"/>
                    <a:pt x="5236" y="6849"/>
                  </a:cubicBezTo>
                  <a:cubicBezTo>
                    <a:pt x="4582" y="6322"/>
                    <a:pt x="4582" y="5795"/>
                    <a:pt x="3927" y="5268"/>
                  </a:cubicBezTo>
                  <a:cubicBezTo>
                    <a:pt x="4582" y="5268"/>
                    <a:pt x="3927" y="4741"/>
                    <a:pt x="3927" y="4741"/>
                  </a:cubicBezTo>
                  <a:cubicBezTo>
                    <a:pt x="3927" y="4741"/>
                    <a:pt x="3927" y="4741"/>
                    <a:pt x="3927" y="4741"/>
                  </a:cubicBezTo>
                  <a:cubicBezTo>
                    <a:pt x="3927" y="4741"/>
                    <a:pt x="3273" y="3688"/>
                    <a:pt x="3273" y="3688"/>
                  </a:cubicBezTo>
                  <a:cubicBezTo>
                    <a:pt x="3927" y="3688"/>
                    <a:pt x="3273" y="3161"/>
                    <a:pt x="3273" y="3161"/>
                  </a:cubicBezTo>
                  <a:cubicBezTo>
                    <a:pt x="3273" y="3161"/>
                    <a:pt x="2618" y="2634"/>
                    <a:pt x="2618" y="2634"/>
                  </a:cubicBezTo>
                  <a:cubicBezTo>
                    <a:pt x="2618" y="2634"/>
                    <a:pt x="2618" y="2634"/>
                    <a:pt x="2618" y="2634"/>
                  </a:cubicBezTo>
                  <a:cubicBezTo>
                    <a:pt x="2618" y="2634"/>
                    <a:pt x="1964" y="2107"/>
                    <a:pt x="1964" y="2107"/>
                  </a:cubicBezTo>
                  <a:cubicBezTo>
                    <a:pt x="2618" y="2107"/>
                    <a:pt x="1964" y="2107"/>
                    <a:pt x="1964" y="2107"/>
                  </a:cubicBezTo>
                  <a:cubicBezTo>
                    <a:pt x="1964" y="2107"/>
                    <a:pt x="1964" y="2107"/>
                    <a:pt x="1964" y="2107"/>
                  </a:cubicBezTo>
                  <a:cubicBezTo>
                    <a:pt x="1964" y="1580"/>
                    <a:pt x="1309" y="1580"/>
                    <a:pt x="655" y="1580"/>
                  </a:cubicBezTo>
                  <a:cubicBezTo>
                    <a:pt x="655" y="1580"/>
                    <a:pt x="655" y="1580"/>
                    <a:pt x="0" y="1580"/>
                  </a:cubicBezTo>
                  <a:cubicBezTo>
                    <a:pt x="0" y="1580"/>
                    <a:pt x="655" y="1054"/>
                    <a:pt x="655" y="1054"/>
                  </a:cubicBezTo>
                  <a:cubicBezTo>
                    <a:pt x="1309" y="1580"/>
                    <a:pt x="655" y="1054"/>
                    <a:pt x="1309" y="527"/>
                  </a:cubicBezTo>
                  <a:cubicBezTo>
                    <a:pt x="1964" y="527"/>
                    <a:pt x="1964" y="1054"/>
                    <a:pt x="1964" y="1054"/>
                  </a:cubicBezTo>
                  <a:cubicBezTo>
                    <a:pt x="2618" y="1054"/>
                    <a:pt x="2618" y="1054"/>
                    <a:pt x="2618" y="527"/>
                  </a:cubicBezTo>
                  <a:cubicBezTo>
                    <a:pt x="3273" y="527"/>
                    <a:pt x="3273" y="1054"/>
                    <a:pt x="3927" y="527"/>
                  </a:cubicBezTo>
                  <a:cubicBezTo>
                    <a:pt x="3927" y="527"/>
                    <a:pt x="4582" y="527"/>
                    <a:pt x="4582" y="527"/>
                  </a:cubicBezTo>
                  <a:cubicBezTo>
                    <a:pt x="4582" y="0"/>
                    <a:pt x="4582" y="527"/>
                    <a:pt x="4582" y="527"/>
                  </a:cubicBezTo>
                  <a:cubicBezTo>
                    <a:pt x="5236" y="527"/>
                    <a:pt x="5236" y="0"/>
                    <a:pt x="5236" y="0"/>
                  </a:cubicBezTo>
                  <a:cubicBezTo>
                    <a:pt x="5891" y="0"/>
                    <a:pt x="5891" y="0"/>
                    <a:pt x="5891" y="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22" name="Shape 2711"/>
            <p:cNvSpPr/>
            <p:nvPr/>
          </p:nvSpPr>
          <p:spPr>
            <a:xfrm>
              <a:off x="6763134" y="8698565"/>
              <a:ext cx="393004" cy="306333"/>
            </a:xfrm>
            <a:custGeom>
              <a:avLst/>
              <a:gdLst/>
              <a:ahLst/>
              <a:cxnLst>
                <a:cxn ang="0">
                  <a:pos x="wd2" y="hd2"/>
                </a:cxn>
                <a:cxn ang="5400000">
                  <a:pos x="wd2" y="hd2"/>
                </a:cxn>
                <a:cxn ang="10800000">
                  <a:pos x="wd2" y="hd2"/>
                </a:cxn>
                <a:cxn ang="16200000">
                  <a:pos x="wd2" y="hd2"/>
                </a:cxn>
              </a:cxnLst>
              <a:rect l="0" t="0" r="r" b="b"/>
              <a:pathLst>
                <a:path w="21600" h="21316" extrusionOk="0">
                  <a:moveTo>
                    <a:pt x="21600" y="8811"/>
                  </a:moveTo>
                  <a:cubicBezTo>
                    <a:pt x="20700" y="7674"/>
                    <a:pt x="20700" y="5400"/>
                    <a:pt x="19800" y="4263"/>
                  </a:cubicBezTo>
                  <a:cubicBezTo>
                    <a:pt x="18900" y="4263"/>
                    <a:pt x="18000" y="4263"/>
                    <a:pt x="18000" y="3127"/>
                  </a:cubicBezTo>
                  <a:cubicBezTo>
                    <a:pt x="17100" y="3127"/>
                    <a:pt x="16200" y="1990"/>
                    <a:pt x="16200" y="853"/>
                  </a:cubicBezTo>
                  <a:cubicBezTo>
                    <a:pt x="15300" y="-284"/>
                    <a:pt x="15300" y="-284"/>
                    <a:pt x="14400" y="853"/>
                  </a:cubicBezTo>
                  <a:cubicBezTo>
                    <a:pt x="13500" y="853"/>
                    <a:pt x="12600" y="-284"/>
                    <a:pt x="11700" y="853"/>
                  </a:cubicBezTo>
                  <a:cubicBezTo>
                    <a:pt x="11700" y="853"/>
                    <a:pt x="10800" y="1990"/>
                    <a:pt x="10800" y="1990"/>
                  </a:cubicBezTo>
                  <a:cubicBezTo>
                    <a:pt x="9900" y="1990"/>
                    <a:pt x="9900" y="1990"/>
                    <a:pt x="9000" y="1990"/>
                  </a:cubicBezTo>
                  <a:cubicBezTo>
                    <a:pt x="9000" y="1990"/>
                    <a:pt x="8100" y="1990"/>
                    <a:pt x="8100" y="1990"/>
                  </a:cubicBezTo>
                  <a:cubicBezTo>
                    <a:pt x="7200" y="853"/>
                    <a:pt x="7200" y="3127"/>
                    <a:pt x="7200" y="4263"/>
                  </a:cubicBezTo>
                  <a:cubicBezTo>
                    <a:pt x="6300" y="4263"/>
                    <a:pt x="6300" y="3127"/>
                    <a:pt x="6300" y="3127"/>
                  </a:cubicBezTo>
                  <a:cubicBezTo>
                    <a:pt x="5400" y="1990"/>
                    <a:pt x="5400" y="1990"/>
                    <a:pt x="5400" y="3127"/>
                  </a:cubicBezTo>
                  <a:cubicBezTo>
                    <a:pt x="3600" y="3127"/>
                    <a:pt x="2700" y="3127"/>
                    <a:pt x="2700" y="4263"/>
                  </a:cubicBezTo>
                  <a:cubicBezTo>
                    <a:pt x="2700" y="5400"/>
                    <a:pt x="2700" y="8811"/>
                    <a:pt x="1800" y="6537"/>
                  </a:cubicBezTo>
                  <a:cubicBezTo>
                    <a:pt x="1800" y="7674"/>
                    <a:pt x="1800" y="6537"/>
                    <a:pt x="900" y="6537"/>
                  </a:cubicBezTo>
                  <a:cubicBezTo>
                    <a:pt x="900" y="7674"/>
                    <a:pt x="900" y="6537"/>
                    <a:pt x="900" y="7674"/>
                  </a:cubicBezTo>
                  <a:cubicBezTo>
                    <a:pt x="900" y="8811"/>
                    <a:pt x="900" y="8811"/>
                    <a:pt x="900" y="9948"/>
                  </a:cubicBezTo>
                  <a:cubicBezTo>
                    <a:pt x="900" y="9948"/>
                    <a:pt x="900" y="11084"/>
                    <a:pt x="900" y="11084"/>
                  </a:cubicBezTo>
                  <a:cubicBezTo>
                    <a:pt x="900" y="11084"/>
                    <a:pt x="0" y="11084"/>
                    <a:pt x="0" y="11084"/>
                  </a:cubicBezTo>
                  <a:cubicBezTo>
                    <a:pt x="0" y="12221"/>
                    <a:pt x="0" y="12221"/>
                    <a:pt x="900" y="13358"/>
                  </a:cubicBezTo>
                  <a:cubicBezTo>
                    <a:pt x="900" y="13358"/>
                    <a:pt x="900" y="14495"/>
                    <a:pt x="900" y="14495"/>
                  </a:cubicBezTo>
                  <a:cubicBezTo>
                    <a:pt x="900" y="15632"/>
                    <a:pt x="900" y="16769"/>
                    <a:pt x="900" y="16769"/>
                  </a:cubicBezTo>
                  <a:cubicBezTo>
                    <a:pt x="1800" y="17905"/>
                    <a:pt x="1800" y="17905"/>
                    <a:pt x="1800" y="17905"/>
                  </a:cubicBezTo>
                  <a:cubicBezTo>
                    <a:pt x="2700" y="19042"/>
                    <a:pt x="1800" y="20179"/>
                    <a:pt x="2700" y="20179"/>
                  </a:cubicBezTo>
                  <a:cubicBezTo>
                    <a:pt x="2700" y="20179"/>
                    <a:pt x="3600" y="20179"/>
                    <a:pt x="3600" y="20179"/>
                  </a:cubicBezTo>
                  <a:cubicBezTo>
                    <a:pt x="4500" y="20179"/>
                    <a:pt x="4500" y="21316"/>
                    <a:pt x="4500" y="21316"/>
                  </a:cubicBezTo>
                  <a:cubicBezTo>
                    <a:pt x="5400" y="21316"/>
                    <a:pt x="7200" y="21316"/>
                    <a:pt x="7200" y="21316"/>
                  </a:cubicBezTo>
                  <a:cubicBezTo>
                    <a:pt x="8100" y="20179"/>
                    <a:pt x="8100" y="20179"/>
                    <a:pt x="9000" y="20179"/>
                  </a:cubicBezTo>
                  <a:cubicBezTo>
                    <a:pt x="9000" y="20179"/>
                    <a:pt x="9000" y="21316"/>
                    <a:pt x="9000" y="21316"/>
                  </a:cubicBezTo>
                  <a:cubicBezTo>
                    <a:pt x="9900" y="21316"/>
                    <a:pt x="9900" y="20179"/>
                    <a:pt x="9900" y="20179"/>
                  </a:cubicBezTo>
                  <a:cubicBezTo>
                    <a:pt x="10800" y="20179"/>
                    <a:pt x="10800" y="20179"/>
                    <a:pt x="11700" y="19042"/>
                  </a:cubicBezTo>
                  <a:cubicBezTo>
                    <a:pt x="11700" y="17905"/>
                    <a:pt x="12600" y="17905"/>
                    <a:pt x="12600" y="17905"/>
                  </a:cubicBezTo>
                  <a:cubicBezTo>
                    <a:pt x="13500" y="16769"/>
                    <a:pt x="13500" y="17905"/>
                    <a:pt x="14400" y="16769"/>
                  </a:cubicBezTo>
                  <a:cubicBezTo>
                    <a:pt x="14400" y="16769"/>
                    <a:pt x="14400" y="16769"/>
                    <a:pt x="15300" y="16769"/>
                  </a:cubicBezTo>
                  <a:cubicBezTo>
                    <a:pt x="15300" y="16769"/>
                    <a:pt x="15300" y="16769"/>
                    <a:pt x="15300" y="16769"/>
                  </a:cubicBezTo>
                  <a:cubicBezTo>
                    <a:pt x="16200" y="17905"/>
                    <a:pt x="16200" y="17905"/>
                    <a:pt x="17100" y="17905"/>
                  </a:cubicBezTo>
                  <a:cubicBezTo>
                    <a:pt x="17100" y="17905"/>
                    <a:pt x="18000" y="17905"/>
                    <a:pt x="18000" y="17905"/>
                  </a:cubicBezTo>
                  <a:cubicBezTo>
                    <a:pt x="18000" y="16769"/>
                    <a:pt x="18000" y="16769"/>
                    <a:pt x="18000" y="16769"/>
                  </a:cubicBezTo>
                  <a:cubicBezTo>
                    <a:pt x="18900" y="16769"/>
                    <a:pt x="18900" y="16769"/>
                    <a:pt x="18900" y="16769"/>
                  </a:cubicBezTo>
                  <a:cubicBezTo>
                    <a:pt x="19800" y="16769"/>
                    <a:pt x="18900" y="14495"/>
                    <a:pt x="19800" y="14495"/>
                  </a:cubicBezTo>
                  <a:cubicBezTo>
                    <a:pt x="20700" y="13358"/>
                    <a:pt x="20700" y="14495"/>
                    <a:pt x="20700" y="13358"/>
                  </a:cubicBezTo>
                  <a:cubicBezTo>
                    <a:pt x="20700" y="12221"/>
                    <a:pt x="20700" y="11084"/>
                    <a:pt x="20700" y="9948"/>
                  </a:cubicBezTo>
                  <a:cubicBezTo>
                    <a:pt x="20700" y="9948"/>
                    <a:pt x="21600" y="9948"/>
                    <a:pt x="21600" y="8811"/>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23" name="Shape 2712"/>
            <p:cNvSpPr/>
            <p:nvPr/>
          </p:nvSpPr>
          <p:spPr>
            <a:xfrm>
              <a:off x="4550358" y="7005704"/>
              <a:ext cx="113915" cy="16233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18514" y="10800"/>
                    <a:pt x="15429" y="8640"/>
                    <a:pt x="12343" y="6480"/>
                  </a:cubicBezTo>
                  <a:cubicBezTo>
                    <a:pt x="12343" y="6480"/>
                    <a:pt x="12343" y="6480"/>
                    <a:pt x="12343" y="6480"/>
                  </a:cubicBezTo>
                  <a:cubicBezTo>
                    <a:pt x="12343" y="6480"/>
                    <a:pt x="12343" y="4320"/>
                    <a:pt x="12343" y="2160"/>
                  </a:cubicBezTo>
                  <a:cubicBezTo>
                    <a:pt x="12343" y="2160"/>
                    <a:pt x="12343" y="2160"/>
                    <a:pt x="12343" y="0"/>
                  </a:cubicBezTo>
                  <a:cubicBezTo>
                    <a:pt x="9257" y="0"/>
                    <a:pt x="9257" y="2160"/>
                    <a:pt x="9257" y="0"/>
                  </a:cubicBezTo>
                  <a:cubicBezTo>
                    <a:pt x="6171" y="0"/>
                    <a:pt x="3086" y="4320"/>
                    <a:pt x="3086" y="4320"/>
                  </a:cubicBezTo>
                  <a:cubicBezTo>
                    <a:pt x="3086" y="6480"/>
                    <a:pt x="0" y="8640"/>
                    <a:pt x="0" y="8640"/>
                  </a:cubicBezTo>
                  <a:cubicBezTo>
                    <a:pt x="0" y="8640"/>
                    <a:pt x="0" y="8640"/>
                    <a:pt x="0" y="8640"/>
                  </a:cubicBezTo>
                  <a:cubicBezTo>
                    <a:pt x="0" y="10800"/>
                    <a:pt x="0" y="10800"/>
                    <a:pt x="0" y="10800"/>
                  </a:cubicBezTo>
                  <a:cubicBezTo>
                    <a:pt x="3086" y="12960"/>
                    <a:pt x="3086" y="12960"/>
                    <a:pt x="3086" y="12960"/>
                  </a:cubicBezTo>
                  <a:cubicBezTo>
                    <a:pt x="3086" y="12960"/>
                    <a:pt x="3086" y="12960"/>
                    <a:pt x="3086" y="15120"/>
                  </a:cubicBezTo>
                  <a:cubicBezTo>
                    <a:pt x="3086" y="15120"/>
                    <a:pt x="3086" y="15120"/>
                    <a:pt x="3086" y="15120"/>
                  </a:cubicBezTo>
                  <a:cubicBezTo>
                    <a:pt x="3086" y="15120"/>
                    <a:pt x="6171" y="15120"/>
                    <a:pt x="6171" y="15120"/>
                  </a:cubicBezTo>
                  <a:cubicBezTo>
                    <a:pt x="6171" y="17280"/>
                    <a:pt x="3086" y="17280"/>
                    <a:pt x="3086" y="17280"/>
                  </a:cubicBezTo>
                  <a:cubicBezTo>
                    <a:pt x="3086" y="19440"/>
                    <a:pt x="3086" y="19440"/>
                    <a:pt x="3086" y="19440"/>
                  </a:cubicBezTo>
                  <a:cubicBezTo>
                    <a:pt x="3086" y="19440"/>
                    <a:pt x="6171" y="21600"/>
                    <a:pt x="9257" y="21600"/>
                  </a:cubicBezTo>
                  <a:cubicBezTo>
                    <a:pt x="9257" y="21600"/>
                    <a:pt x="12343" y="21600"/>
                    <a:pt x="12343" y="21600"/>
                  </a:cubicBezTo>
                  <a:cubicBezTo>
                    <a:pt x="15429" y="19440"/>
                    <a:pt x="15429" y="21600"/>
                    <a:pt x="18514" y="21600"/>
                  </a:cubicBezTo>
                  <a:cubicBezTo>
                    <a:pt x="18514" y="19440"/>
                    <a:pt x="18514" y="17280"/>
                    <a:pt x="21600" y="15120"/>
                  </a:cubicBezTo>
                  <a:cubicBezTo>
                    <a:pt x="21600" y="15120"/>
                    <a:pt x="21600" y="15120"/>
                    <a:pt x="21600" y="15120"/>
                  </a:cubicBezTo>
                  <a:cubicBezTo>
                    <a:pt x="21600" y="12960"/>
                    <a:pt x="21600" y="12960"/>
                    <a:pt x="21600" y="1080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24" name="Shape 2713"/>
            <p:cNvSpPr/>
            <p:nvPr/>
          </p:nvSpPr>
          <p:spPr>
            <a:xfrm>
              <a:off x="6845723" y="5427997"/>
              <a:ext cx="879987" cy="666398"/>
            </a:xfrm>
            <a:custGeom>
              <a:avLst/>
              <a:gdLst/>
              <a:ahLst/>
              <a:cxnLst>
                <a:cxn ang="0">
                  <a:pos x="wd2" y="hd2"/>
                </a:cxn>
                <a:cxn ang="5400000">
                  <a:pos x="wd2" y="hd2"/>
                </a:cxn>
                <a:cxn ang="10800000">
                  <a:pos x="wd2" y="hd2"/>
                </a:cxn>
                <a:cxn ang="16200000">
                  <a:pos x="wd2" y="hd2"/>
                </a:cxn>
              </a:cxnLst>
              <a:rect l="0" t="0" r="r" b="b"/>
              <a:pathLst>
                <a:path w="21600" h="21600" extrusionOk="0">
                  <a:moveTo>
                    <a:pt x="400" y="6322"/>
                  </a:moveTo>
                  <a:cubicBezTo>
                    <a:pt x="400" y="6322"/>
                    <a:pt x="400" y="6322"/>
                    <a:pt x="400" y="6322"/>
                  </a:cubicBezTo>
                  <a:cubicBezTo>
                    <a:pt x="400" y="7376"/>
                    <a:pt x="0" y="8956"/>
                    <a:pt x="0" y="10010"/>
                  </a:cubicBezTo>
                  <a:cubicBezTo>
                    <a:pt x="0" y="10010"/>
                    <a:pt x="0" y="10010"/>
                    <a:pt x="0" y="10010"/>
                  </a:cubicBezTo>
                  <a:cubicBezTo>
                    <a:pt x="0" y="10010"/>
                    <a:pt x="400" y="9483"/>
                    <a:pt x="400" y="9483"/>
                  </a:cubicBezTo>
                  <a:cubicBezTo>
                    <a:pt x="400" y="8956"/>
                    <a:pt x="400" y="8956"/>
                    <a:pt x="400" y="8429"/>
                  </a:cubicBezTo>
                  <a:cubicBezTo>
                    <a:pt x="400" y="7902"/>
                    <a:pt x="400" y="7376"/>
                    <a:pt x="400" y="6322"/>
                  </a:cubicBezTo>
                  <a:close/>
                  <a:moveTo>
                    <a:pt x="21600" y="10010"/>
                  </a:moveTo>
                  <a:cubicBezTo>
                    <a:pt x="21200" y="9483"/>
                    <a:pt x="20400" y="10010"/>
                    <a:pt x="20400" y="9483"/>
                  </a:cubicBezTo>
                  <a:cubicBezTo>
                    <a:pt x="20400" y="8956"/>
                    <a:pt x="20400" y="8956"/>
                    <a:pt x="20800" y="8429"/>
                  </a:cubicBezTo>
                  <a:cubicBezTo>
                    <a:pt x="20800" y="8429"/>
                    <a:pt x="20400" y="8429"/>
                    <a:pt x="20400" y="7902"/>
                  </a:cubicBezTo>
                  <a:cubicBezTo>
                    <a:pt x="20800" y="7902"/>
                    <a:pt x="20800" y="7902"/>
                    <a:pt x="20800" y="7376"/>
                  </a:cubicBezTo>
                  <a:cubicBezTo>
                    <a:pt x="21200" y="6322"/>
                    <a:pt x="20000" y="6322"/>
                    <a:pt x="19600" y="6322"/>
                  </a:cubicBezTo>
                  <a:cubicBezTo>
                    <a:pt x="19200" y="5795"/>
                    <a:pt x="18800" y="4741"/>
                    <a:pt x="18400" y="4215"/>
                  </a:cubicBezTo>
                  <a:cubicBezTo>
                    <a:pt x="18000" y="3688"/>
                    <a:pt x="17600" y="2634"/>
                    <a:pt x="17200" y="2634"/>
                  </a:cubicBezTo>
                  <a:cubicBezTo>
                    <a:pt x="16800" y="2107"/>
                    <a:pt x="16000" y="2634"/>
                    <a:pt x="15200" y="2107"/>
                  </a:cubicBezTo>
                  <a:cubicBezTo>
                    <a:pt x="15200" y="2107"/>
                    <a:pt x="15200" y="2107"/>
                    <a:pt x="15200" y="1580"/>
                  </a:cubicBezTo>
                  <a:cubicBezTo>
                    <a:pt x="14800" y="1580"/>
                    <a:pt x="14800" y="527"/>
                    <a:pt x="14400" y="0"/>
                  </a:cubicBezTo>
                  <a:cubicBezTo>
                    <a:pt x="14400" y="0"/>
                    <a:pt x="14400" y="0"/>
                    <a:pt x="14400" y="527"/>
                  </a:cubicBezTo>
                  <a:cubicBezTo>
                    <a:pt x="14400" y="527"/>
                    <a:pt x="14000" y="527"/>
                    <a:pt x="13600" y="527"/>
                  </a:cubicBezTo>
                  <a:cubicBezTo>
                    <a:pt x="13600" y="527"/>
                    <a:pt x="13200" y="1580"/>
                    <a:pt x="12800" y="1580"/>
                  </a:cubicBezTo>
                  <a:cubicBezTo>
                    <a:pt x="12800" y="1580"/>
                    <a:pt x="12400" y="1054"/>
                    <a:pt x="12000" y="1580"/>
                  </a:cubicBezTo>
                  <a:cubicBezTo>
                    <a:pt x="11600" y="1580"/>
                    <a:pt x="11600" y="1580"/>
                    <a:pt x="11200" y="1054"/>
                  </a:cubicBezTo>
                  <a:cubicBezTo>
                    <a:pt x="10800" y="1054"/>
                    <a:pt x="10800" y="1054"/>
                    <a:pt x="10400" y="1054"/>
                  </a:cubicBezTo>
                  <a:cubicBezTo>
                    <a:pt x="10400" y="527"/>
                    <a:pt x="10000" y="527"/>
                    <a:pt x="9600" y="527"/>
                  </a:cubicBezTo>
                  <a:cubicBezTo>
                    <a:pt x="9600" y="1054"/>
                    <a:pt x="9600" y="1054"/>
                    <a:pt x="9600" y="1054"/>
                  </a:cubicBezTo>
                  <a:cubicBezTo>
                    <a:pt x="9200" y="1054"/>
                    <a:pt x="9200" y="527"/>
                    <a:pt x="8800" y="527"/>
                  </a:cubicBezTo>
                  <a:cubicBezTo>
                    <a:pt x="8800" y="527"/>
                    <a:pt x="8400" y="527"/>
                    <a:pt x="8000" y="527"/>
                  </a:cubicBezTo>
                  <a:cubicBezTo>
                    <a:pt x="8000" y="1054"/>
                    <a:pt x="8000" y="1580"/>
                    <a:pt x="7600" y="1054"/>
                  </a:cubicBezTo>
                  <a:cubicBezTo>
                    <a:pt x="7600" y="1054"/>
                    <a:pt x="7600" y="527"/>
                    <a:pt x="7200" y="527"/>
                  </a:cubicBezTo>
                  <a:cubicBezTo>
                    <a:pt x="7200" y="0"/>
                    <a:pt x="6800" y="527"/>
                    <a:pt x="6400" y="527"/>
                  </a:cubicBezTo>
                  <a:cubicBezTo>
                    <a:pt x="6000" y="527"/>
                    <a:pt x="6000" y="527"/>
                    <a:pt x="6000" y="527"/>
                  </a:cubicBezTo>
                  <a:cubicBezTo>
                    <a:pt x="5600" y="527"/>
                    <a:pt x="5200" y="527"/>
                    <a:pt x="4800" y="527"/>
                  </a:cubicBezTo>
                  <a:cubicBezTo>
                    <a:pt x="4400" y="527"/>
                    <a:pt x="4400" y="0"/>
                    <a:pt x="4000" y="0"/>
                  </a:cubicBezTo>
                  <a:cubicBezTo>
                    <a:pt x="4000" y="0"/>
                    <a:pt x="3200" y="527"/>
                    <a:pt x="3200" y="1054"/>
                  </a:cubicBezTo>
                  <a:cubicBezTo>
                    <a:pt x="2800" y="1054"/>
                    <a:pt x="2800" y="1054"/>
                    <a:pt x="2400" y="1054"/>
                  </a:cubicBezTo>
                  <a:cubicBezTo>
                    <a:pt x="2000" y="1054"/>
                    <a:pt x="2000" y="1580"/>
                    <a:pt x="1600" y="1580"/>
                  </a:cubicBezTo>
                  <a:cubicBezTo>
                    <a:pt x="1600" y="2107"/>
                    <a:pt x="1200" y="2107"/>
                    <a:pt x="1200" y="2107"/>
                  </a:cubicBezTo>
                  <a:cubicBezTo>
                    <a:pt x="800" y="2634"/>
                    <a:pt x="800" y="3161"/>
                    <a:pt x="800" y="3161"/>
                  </a:cubicBezTo>
                  <a:cubicBezTo>
                    <a:pt x="400" y="3161"/>
                    <a:pt x="400" y="3161"/>
                    <a:pt x="400" y="3688"/>
                  </a:cubicBezTo>
                  <a:cubicBezTo>
                    <a:pt x="400" y="4215"/>
                    <a:pt x="400" y="4741"/>
                    <a:pt x="400" y="5268"/>
                  </a:cubicBezTo>
                  <a:cubicBezTo>
                    <a:pt x="400" y="6322"/>
                    <a:pt x="800" y="6849"/>
                    <a:pt x="800" y="7902"/>
                  </a:cubicBezTo>
                  <a:cubicBezTo>
                    <a:pt x="800" y="7902"/>
                    <a:pt x="1200" y="8429"/>
                    <a:pt x="1200" y="8956"/>
                  </a:cubicBezTo>
                  <a:cubicBezTo>
                    <a:pt x="1200" y="8956"/>
                    <a:pt x="800" y="9483"/>
                    <a:pt x="800" y="9483"/>
                  </a:cubicBezTo>
                  <a:cubicBezTo>
                    <a:pt x="800" y="9483"/>
                    <a:pt x="1200" y="9483"/>
                    <a:pt x="1200" y="9483"/>
                  </a:cubicBezTo>
                  <a:cubicBezTo>
                    <a:pt x="1200" y="9483"/>
                    <a:pt x="1200" y="9483"/>
                    <a:pt x="1200" y="10010"/>
                  </a:cubicBezTo>
                  <a:cubicBezTo>
                    <a:pt x="1200" y="10010"/>
                    <a:pt x="1200" y="10010"/>
                    <a:pt x="1200" y="10537"/>
                  </a:cubicBezTo>
                  <a:cubicBezTo>
                    <a:pt x="1600" y="9483"/>
                    <a:pt x="1600" y="10537"/>
                    <a:pt x="2000" y="10537"/>
                  </a:cubicBezTo>
                  <a:cubicBezTo>
                    <a:pt x="2000" y="11063"/>
                    <a:pt x="2400" y="10537"/>
                    <a:pt x="2400" y="11063"/>
                  </a:cubicBezTo>
                  <a:cubicBezTo>
                    <a:pt x="2800" y="11063"/>
                    <a:pt x="2800" y="11063"/>
                    <a:pt x="3200" y="11590"/>
                  </a:cubicBezTo>
                  <a:cubicBezTo>
                    <a:pt x="3200" y="11590"/>
                    <a:pt x="3600" y="11590"/>
                    <a:pt x="3600" y="11590"/>
                  </a:cubicBezTo>
                  <a:cubicBezTo>
                    <a:pt x="3600" y="11590"/>
                    <a:pt x="3600" y="11590"/>
                    <a:pt x="4000" y="11590"/>
                  </a:cubicBezTo>
                  <a:cubicBezTo>
                    <a:pt x="4000" y="12117"/>
                    <a:pt x="4000" y="12117"/>
                    <a:pt x="4000" y="12117"/>
                  </a:cubicBezTo>
                  <a:cubicBezTo>
                    <a:pt x="4400" y="12117"/>
                    <a:pt x="4400" y="12117"/>
                    <a:pt x="4400" y="12117"/>
                  </a:cubicBezTo>
                  <a:cubicBezTo>
                    <a:pt x="4800" y="11590"/>
                    <a:pt x="4800" y="12117"/>
                    <a:pt x="5200" y="12117"/>
                  </a:cubicBezTo>
                  <a:cubicBezTo>
                    <a:pt x="5200" y="12117"/>
                    <a:pt x="5600" y="11590"/>
                    <a:pt x="5600" y="11590"/>
                  </a:cubicBezTo>
                  <a:cubicBezTo>
                    <a:pt x="6000" y="12117"/>
                    <a:pt x="6000" y="12644"/>
                    <a:pt x="6400" y="12644"/>
                  </a:cubicBezTo>
                  <a:cubicBezTo>
                    <a:pt x="6400" y="12644"/>
                    <a:pt x="6400" y="13171"/>
                    <a:pt x="6400" y="13171"/>
                  </a:cubicBezTo>
                  <a:cubicBezTo>
                    <a:pt x="6400" y="13171"/>
                    <a:pt x="6800" y="13171"/>
                    <a:pt x="6800" y="13171"/>
                  </a:cubicBezTo>
                  <a:cubicBezTo>
                    <a:pt x="7200" y="13698"/>
                    <a:pt x="6800" y="14224"/>
                    <a:pt x="6800" y="14751"/>
                  </a:cubicBezTo>
                  <a:cubicBezTo>
                    <a:pt x="6000" y="15805"/>
                    <a:pt x="6400" y="16859"/>
                    <a:pt x="6800" y="17912"/>
                  </a:cubicBezTo>
                  <a:cubicBezTo>
                    <a:pt x="6800" y="17385"/>
                    <a:pt x="7200" y="17385"/>
                    <a:pt x="7600" y="17912"/>
                  </a:cubicBezTo>
                  <a:cubicBezTo>
                    <a:pt x="7600" y="17912"/>
                    <a:pt x="7600" y="17912"/>
                    <a:pt x="7600" y="17912"/>
                  </a:cubicBezTo>
                  <a:cubicBezTo>
                    <a:pt x="7600" y="17912"/>
                    <a:pt x="7600" y="17912"/>
                    <a:pt x="7600" y="17912"/>
                  </a:cubicBezTo>
                  <a:cubicBezTo>
                    <a:pt x="7600" y="17912"/>
                    <a:pt x="7600" y="18439"/>
                    <a:pt x="7600" y="18439"/>
                  </a:cubicBezTo>
                  <a:cubicBezTo>
                    <a:pt x="7600" y="18439"/>
                    <a:pt x="8000" y="18439"/>
                    <a:pt x="8000" y="18439"/>
                  </a:cubicBezTo>
                  <a:cubicBezTo>
                    <a:pt x="8400" y="18439"/>
                    <a:pt x="8400" y="18966"/>
                    <a:pt x="8800" y="18966"/>
                  </a:cubicBezTo>
                  <a:cubicBezTo>
                    <a:pt x="9200" y="19493"/>
                    <a:pt x="9200" y="20020"/>
                    <a:pt x="9200" y="20546"/>
                  </a:cubicBezTo>
                  <a:cubicBezTo>
                    <a:pt x="9200" y="21073"/>
                    <a:pt x="9200" y="21073"/>
                    <a:pt x="9200" y="21073"/>
                  </a:cubicBezTo>
                  <a:cubicBezTo>
                    <a:pt x="9600" y="21600"/>
                    <a:pt x="10000" y="21600"/>
                    <a:pt x="10400" y="21600"/>
                  </a:cubicBezTo>
                  <a:cubicBezTo>
                    <a:pt x="10400" y="21600"/>
                    <a:pt x="10800" y="21073"/>
                    <a:pt x="10800" y="21073"/>
                  </a:cubicBezTo>
                  <a:cubicBezTo>
                    <a:pt x="11200" y="21073"/>
                    <a:pt x="11200" y="21600"/>
                    <a:pt x="11200" y="21600"/>
                  </a:cubicBezTo>
                  <a:cubicBezTo>
                    <a:pt x="11600" y="21600"/>
                    <a:pt x="11600" y="21073"/>
                    <a:pt x="12000" y="21073"/>
                  </a:cubicBezTo>
                  <a:cubicBezTo>
                    <a:pt x="12000" y="21073"/>
                    <a:pt x="12000" y="21600"/>
                    <a:pt x="12400" y="21600"/>
                  </a:cubicBezTo>
                  <a:cubicBezTo>
                    <a:pt x="12800" y="21600"/>
                    <a:pt x="12800" y="21600"/>
                    <a:pt x="13200" y="21073"/>
                  </a:cubicBezTo>
                  <a:cubicBezTo>
                    <a:pt x="13600" y="21073"/>
                    <a:pt x="13600" y="21073"/>
                    <a:pt x="13600" y="21073"/>
                  </a:cubicBezTo>
                  <a:cubicBezTo>
                    <a:pt x="14000" y="21073"/>
                    <a:pt x="14000" y="21073"/>
                    <a:pt x="14400" y="21073"/>
                  </a:cubicBezTo>
                  <a:cubicBezTo>
                    <a:pt x="14400" y="20546"/>
                    <a:pt x="14000" y="20020"/>
                    <a:pt x="14400" y="19493"/>
                  </a:cubicBezTo>
                  <a:cubicBezTo>
                    <a:pt x="14800" y="19493"/>
                    <a:pt x="14800" y="20020"/>
                    <a:pt x="15200" y="19493"/>
                  </a:cubicBezTo>
                  <a:cubicBezTo>
                    <a:pt x="15600" y="19493"/>
                    <a:pt x="15600" y="18966"/>
                    <a:pt x="15600" y="18439"/>
                  </a:cubicBezTo>
                  <a:cubicBezTo>
                    <a:pt x="15600" y="18439"/>
                    <a:pt x="16000" y="18966"/>
                    <a:pt x="16000" y="18966"/>
                  </a:cubicBezTo>
                  <a:cubicBezTo>
                    <a:pt x="16400" y="18966"/>
                    <a:pt x="16400" y="18439"/>
                    <a:pt x="16400" y="18439"/>
                  </a:cubicBezTo>
                  <a:cubicBezTo>
                    <a:pt x="16400" y="18439"/>
                    <a:pt x="16400" y="18439"/>
                    <a:pt x="16800" y="18439"/>
                  </a:cubicBezTo>
                  <a:cubicBezTo>
                    <a:pt x="16800" y="18439"/>
                    <a:pt x="16800" y="18966"/>
                    <a:pt x="16800" y="18966"/>
                  </a:cubicBezTo>
                  <a:cubicBezTo>
                    <a:pt x="16800" y="18966"/>
                    <a:pt x="16800" y="18966"/>
                    <a:pt x="16800" y="18966"/>
                  </a:cubicBezTo>
                  <a:cubicBezTo>
                    <a:pt x="16800" y="18966"/>
                    <a:pt x="16800" y="19493"/>
                    <a:pt x="16800" y="19493"/>
                  </a:cubicBezTo>
                  <a:cubicBezTo>
                    <a:pt x="16800" y="20020"/>
                    <a:pt x="17600" y="19493"/>
                    <a:pt x="17600" y="19493"/>
                  </a:cubicBezTo>
                  <a:cubicBezTo>
                    <a:pt x="18000" y="19493"/>
                    <a:pt x="17600" y="18966"/>
                    <a:pt x="17600" y="18439"/>
                  </a:cubicBezTo>
                  <a:cubicBezTo>
                    <a:pt x="17600" y="18439"/>
                    <a:pt x="17600" y="17912"/>
                    <a:pt x="17600" y="17912"/>
                  </a:cubicBezTo>
                  <a:cubicBezTo>
                    <a:pt x="17200" y="17912"/>
                    <a:pt x="17200" y="18439"/>
                    <a:pt x="16800" y="18439"/>
                  </a:cubicBezTo>
                  <a:cubicBezTo>
                    <a:pt x="16800" y="17912"/>
                    <a:pt x="17200" y="17385"/>
                    <a:pt x="17200" y="17385"/>
                  </a:cubicBezTo>
                  <a:cubicBezTo>
                    <a:pt x="17200" y="16859"/>
                    <a:pt x="17200" y="16859"/>
                    <a:pt x="17200" y="16332"/>
                  </a:cubicBezTo>
                  <a:cubicBezTo>
                    <a:pt x="17600" y="16332"/>
                    <a:pt x="17600" y="16332"/>
                    <a:pt x="17600" y="15805"/>
                  </a:cubicBezTo>
                  <a:cubicBezTo>
                    <a:pt x="17600" y="15278"/>
                    <a:pt x="17600" y="14751"/>
                    <a:pt x="17600" y="14751"/>
                  </a:cubicBezTo>
                  <a:cubicBezTo>
                    <a:pt x="17600" y="14224"/>
                    <a:pt x="17600" y="14224"/>
                    <a:pt x="17600" y="14224"/>
                  </a:cubicBezTo>
                  <a:cubicBezTo>
                    <a:pt x="18000" y="13698"/>
                    <a:pt x="18000" y="13698"/>
                    <a:pt x="18000" y="13171"/>
                  </a:cubicBezTo>
                  <a:cubicBezTo>
                    <a:pt x="18400" y="12644"/>
                    <a:pt x="18400" y="13171"/>
                    <a:pt x="18800" y="12644"/>
                  </a:cubicBezTo>
                  <a:cubicBezTo>
                    <a:pt x="18800" y="12644"/>
                    <a:pt x="19200" y="12644"/>
                    <a:pt x="19200" y="12644"/>
                  </a:cubicBezTo>
                  <a:cubicBezTo>
                    <a:pt x="19600" y="12117"/>
                    <a:pt x="19200" y="11590"/>
                    <a:pt x="19600" y="11590"/>
                  </a:cubicBezTo>
                  <a:cubicBezTo>
                    <a:pt x="19600" y="11063"/>
                    <a:pt x="20000" y="11063"/>
                    <a:pt x="20000" y="11590"/>
                  </a:cubicBezTo>
                  <a:cubicBezTo>
                    <a:pt x="20400" y="11590"/>
                    <a:pt x="20400" y="11063"/>
                    <a:pt x="20400" y="11063"/>
                  </a:cubicBezTo>
                  <a:cubicBezTo>
                    <a:pt x="20400" y="11063"/>
                    <a:pt x="20800" y="11590"/>
                    <a:pt x="20800" y="11590"/>
                  </a:cubicBezTo>
                  <a:cubicBezTo>
                    <a:pt x="20800" y="11590"/>
                    <a:pt x="20800" y="11063"/>
                    <a:pt x="21200" y="10537"/>
                  </a:cubicBezTo>
                  <a:cubicBezTo>
                    <a:pt x="21200" y="10537"/>
                    <a:pt x="21600" y="10537"/>
                    <a:pt x="21600" y="1001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25" name="Shape 2714"/>
            <p:cNvSpPr/>
            <p:nvPr/>
          </p:nvSpPr>
          <p:spPr>
            <a:xfrm>
              <a:off x="5117079" y="7672101"/>
              <a:ext cx="22784" cy="3132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0" y="21600"/>
                    <a:pt x="0" y="21600"/>
                  </a:cubicBezTo>
                  <a:cubicBezTo>
                    <a:pt x="0" y="21600"/>
                    <a:pt x="0" y="21600"/>
                    <a:pt x="0" y="21600"/>
                  </a:cubicBezTo>
                  <a:cubicBezTo>
                    <a:pt x="0" y="10800"/>
                    <a:pt x="0" y="0"/>
                    <a:pt x="0" y="0"/>
                  </a:cubicBezTo>
                  <a:cubicBezTo>
                    <a:pt x="21600" y="0"/>
                    <a:pt x="21600" y="10800"/>
                    <a:pt x="21600" y="10800"/>
                  </a:cubicBezTo>
                  <a:cubicBezTo>
                    <a:pt x="21600" y="10800"/>
                    <a:pt x="21600" y="21600"/>
                    <a:pt x="21600" y="2160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26" name="Shape 2715"/>
            <p:cNvSpPr/>
            <p:nvPr/>
          </p:nvSpPr>
          <p:spPr>
            <a:xfrm>
              <a:off x="6854767" y="4972341"/>
              <a:ext cx="1081683" cy="666398"/>
            </a:xfrm>
            <a:custGeom>
              <a:avLst/>
              <a:gdLst/>
              <a:ahLst/>
              <a:cxnLst>
                <a:cxn ang="0">
                  <a:pos x="wd2" y="hd2"/>
                </a:cxn>
                <a:cxn ang="5400000">
                  <a:pos x="wd2" y="hd2"/>
                </a:cxn>
                <a:cxn ang="10800000">
                  <a:pos x="wd2" y="hd2"/>
                </a:cxn>
                <a:cxn ang="16200000">
                  <a:pos x="wd2" y="hd2"/>
                </a:cxn>
              </a:cxnLst>
              <a:rect l="0" t="0" r="r" b="b"/>
              <a:pathLst>
                <a:path w="21421" h="21600" extrusionOk="0">
                  <a:moveTo>
                    <a:pt x="21421" y="16332"/>
                  </a:moveTo>
                  <a:cubicBezTo>
                    <a:pt x="21421" y="15805"/>
                    <a:pt x="21421" y="15278"/>
                    <a:pt x="21421" y="14751"/>
                  </a:cubicBezTo>
                  <a:cubicBezTo>
                    <a:pt x="21099" y="14751"/>
                    <a:pt x="21099" y="14751"/>
                    <a:pt x="21099" y="14224"/>
                  </a:cubicBezTo>
                  <a:cubicBezTo>
                    <a:pt x="21099" y="14224"/>
                    <a:pt x="21099" y="14224"/>
                    <a:pt x="21099" y="13698"/>
                  </a:cubicBezTo>
                  <a:cubicBezTo>
                    <a:pt x="21099" y="13698"/>
                    <a:pt x="20776" y="13698"/>
                    <a:pt x="20776" y="13171"/>
                  </a:cubicBezTo>
                  <a:cubicBezTo>
                    <a:pt x="20776" y="13171"/>
                    <a:pt x="20776" y="12644"/>
                    <a:pt x="20776" y="12644"/>
                  </a:cubicBezTo>
                  <a:cubicBezTo>
                    <a:pt x="20776" y="12644"/>
                    <a:pt x="20454" y="12644"/>
                    <a:pt x="20454" y="12117"/>
                  </a:cubicBezTo>
                  <a:cubicBezTo>
                    <a:pt x="20454" y="12117"/>
                    <a:pt x="20454" y="12117"/>
                    <a:pt x="20454" y="11590"/>
                  </a:cubicBezTo>
                  <a:cubicBezTo>
                    <a:pt x="20454" y="10537"/>
                    <a:pt x="19809" y="11063"/>
                    <a:pt x="19809" y="11063"/>
                  </a:cubicBezTo>
                  <a:cubicBezTo>
                    <a:pt x="19809" y="10537"/>
                    <a:pt x="20131" y="10010"/>
                    <a:pt x="20131" y="9483"/>
                  </a:cubicBezTo>
                  <a:cubicBezTo>
                    <a:pt x="20131" y="8956"/>
                    <a:pt x="19809" y="8956"/>
                    <a:pt x="19809" y="8956"/>
                  </a:cubicBezTo>
                  <a:cubicBezTo>
                    <a:pt x="19809" y="8429"/>
                    <a:pt x="20131" y="8429"/>
                    <a:pt x="20131" y="8429"/>
                  </a:cubicBezTo>
                  <a:cubicBezTo>
                    <a:pt x="20454" y="7376"/>
                    <a:pt x="20131" y="6849"/>
                    <a:pt x="19809" y="6849"/>
                  </a:cubicBezTo>
                  <a:cubicBezTo>
                    <a:pt x="19809" y="6322"/>
                    <a:pt x="19487" y="6322"/>
                    <a:pt x="19487" y="5795"/>
                  </a:cubicBezTo>
                  <a:cubicBezTo>
                    <a:pt x="19164" y="5795"/>
                    <a:pt x="19487" y="5268"/>
                    <a:pt x="19487" y="5268"/>
                  </a:cubicBezTo>
                  <a:cubicBezTo>
                    <a:pt x="18842" y="5268"/>
                    <a:pt x="18520" y="5268"/>
                    <a:pt x="17875" y="4741"/>
                  </a:cubicBezTo>
                  <a:cubicBezTo>
                    <a:pt x="17875" y="4741"/>
                    <a:pt x="17552" y="4215"/>
                    <a:pt x="17552" y="4215"/>
                  </a:cubicBezTo>
                  <a:cubicBezTo>
                    <a:pt x="17230" y="4215"/>
                    <a:pt x="17230" y="4215"/>
                    <a:pt x="17230" y="4741"/>
                  </a:cubicBezTo>
                  <a:cubicBezTo>
                    <a:pt x="17230" y="4741"/>
                    <a:pt x="17230" y="4741"/>
                    <a:pt x="16908" y="4741"/>
                  </a:cubicBezTo>
                  <a:cubicBezTo>
                    <a:pt x="16908" y="4741"/>
                    <a:pt x="16585" y="5268"/>
                    <a:pt x="16585" y="5268"/>
                  </a:cubicBezTo>
                  <a:cubicBezTo>
                    <a:pt x="16263" y="5268"/>
                    <a:pt x="16263" y="4741"/>
                    <a:pt x="15940" y="4741"/>
                  </a:cubicBezTo>
                  <a:cubicBezTo>
                    <a:pt x="15618" y="4215"/>
                    <a:pt x="14973" y="3688"/>
                    <a:pt x="14973" y="2634"/>
                  </a:cubicBezTo>
                  <a:cubicBezTo>
                    <a:pt x="14973" y="2634"/>
                    <a:pt x="14973" y="2107"/>
                    <a:pt x="14973" y="2107"/>
                  </a:cubicBezTo>
                  <a:cubicBezTo>
                    <a:pt x="14651" y="2107"/>
                    <a:pt x="14328" y="2107"/>
                    <a:pt x="14006" y="2107"/>
                  </a:cubicBezTo>
                  <a:cubicBezTo>
                    <a:pt x="14006" y="1580"/>
                    <a:pt x="14006" y="1580"/>
                    <a:pt x="14006" y="1580"/>
                  </a:cubicBezTo>
                  <a:cubicBezTo>
                    <a:pt x="14006" y="1580"/>
                    <a:pt x="13684" y="1580"/>
                    <a:pt x="13684" y="1580"/>
                  </a:cubicBezTo>
                  <a:cubicBezTo>
                    <a:pt x="13684" y="1580"/>
                    <a:pt x="13684" y="1580"/>
                    <a:pt x="13361" y="1054"/>
                  </a:cubicBezTo>
                  <a:cubicBezTo>
                    <a:pt x="13361" y="1054"/>
                    <a:pt x="12717" y="0"/>
                    <a:pt x="12717" y="0"/>
                  </a:cubicBezTo>
                  <a:cubicBezTo>
                    <a:pt x="12394" y="0"/>
                    <a:pt x="12717" y="527"/>
                    <a:pt x="12717" y="1054"/>
                  </a:cubicBezTo>
                  <a:cubicBezTo>
                    <a:pt x="12394" y="1054"/>
                    <a:pt x="12394" y="527"/>
                    <a:pt x="12394" y="0"/>
                  </a:cubicBezTo>
                  <a:cubicBezTo>
                    <a:pt x="12072" y="0"/>
                    <a:pt x="11749" y="527"/>
                    <a:pt x="11749" y="527"/>
                  </a:cubicBezTo>
                  <a:cubicBezTo>
                    <a:pt x="11749" y="527"/>
                    <a:pt x="11427" y="1054"/>
                    <a:pt x="11427" y="1054"/>
                  </a:cubicBezTo>
                  <a:cubicBezTo>
                    <a:pt x="11105" y="1054"/>
                    <a:pt x="11105" y="1054"/>
                    <a:pt x="11105" y="1054"/>
                  </a:cubicBezTo>
                  <a:cubicBezTo>
                    <a:pt x="11105" y="1054"/>
                    <a:pt x="11105" y="1054"/>
                    <a:pt x="11105" y="1054"/>
                  </a:cubicBezTo>
                  <a:cubicBezTo>
                    <a:pt x="11105" y="1054"/>
                    <a:pt x="11105" y="1054"/>
                    <a:pt x="11105" y="1054"/>
                  </a:cubicBezTo>
                  <a:cubicBezTo>
                    <a:pt x="10782" y="1054"/>
                    <a:pt x="10460" y="1054"/>
                    <a:pt x="10460" y="1580"/>
                  </a:cubicBezTo>
                  <a:cubicBezTo>
                    <a:pt x="10137" y="1580"/>
                    <a:pt x="10137" y="2107"/>
                    <a:pt x="9815" y="2107"/>
                  </a:cubicBezTo>
                  <a:cubicBezTo>
                    <a:pt x="9493" y="2634"/>
                    <a:pt x="9815" y="3161"/>
                    <a:pt x="9815" y="3688"/>
                  </a:cubicBezTo>
                  <a:cubicBezTo>
                    <a:pt x="10137" y="4215"/>
                    <a:pt x="9815" y="4741"/>
                    <a:pt x="9815" y="5268"/>
                  </a:cubicBezTo>
                  <a:cubicBezTo>
                    <a:pt x="9815" y="5795"/>
                    <a:pt x="10137" y="6849"/>
                    <a:pt x="10137" y="7376"/>
                  </a:cubicBezTo>
                  <a:cubicBezTo>
                    <a:pt x="9815" y="7902"/>
                    <a:pt x="9815" y="8429"/>
                    <a:pt x="9493" y="8429"/>
                  </a:cubicBezTo>
                  <a:cubicBezTo>
                    <a:pt x="9493" y="8956"/>
                    <a:pt x="9170" y="8956"/>
                    <a:pt x="8848" y="9483"/>
                  </a:cubicBezTo>
                  <a:cubicBezTo>
                    <a:pt x="8525" y="10010"/>
                    <a:pt x="8203" y="10010"/>
                    <a:pt x="7881" y="10010"/>
                  </a:cubicBezTo>
                  <a:cubicBezTo>
                    <a:pt x="7558" y="10010"/>
                    <a:pt x="7558" y="10010"/>
                    <a:pt x="7558" y="9483"/>
                  </a:cubicBezTo>
                  <a:cubicBezTo>
                    <a:pt x="7236" y="9483"/>
                    <a:pt x="6914" y="9483"/>
                    <a:pt x="6914" y="9483"/>
                  </a:cubicBezTo>
                  <a:cubicBezTo>
                    <a:pt x="6591" y="8956"/>
                    <a:pt x="6591" y="8429"/>
                    <a:pt x="6591" y="7902"/>
                  </a:cubicBezTo>
                  <a:cubicBezTo>
                    <a:pt x="6591" y="7376"/>
                    <a:pt x="6269" y="6849"/>
                    <a:pt x="6269" y="6322"/>
                  </a:cubicBezTo>
                  <a:cubicBezTo>
                    <a:pt x="5946" y="5795"/>
                    <a:pt x="5624" y="5268"/>
                    <a:pt x="5302" y="5268"/>
                  </a:cubicBezTo>
                  <a:cubicBezTo>
                    <a:pt x="4979" y="4741"/>
                    <a:pt x="4657" y="4215"/>
                    <a:pt x="4657" y="3688"/>
                  </a:cubicBezTo>
                  <a:cubicBezTo>
                    <a:pt x="4657" y="3161"/>
                    <a:pt x="4979" y="3161"/>
                    <a:pt x="4657" y="3161"/>
                  </a:cubicBezTo>
                  <a:cubicBezTo>
                    <a:pt x="4334" y="3161"/>
                    <a:pt x="4334" y="3161"/>
                    <a:pt x="4012" y="3688"/>
                  </a:cubicBezTo>
                  <a:cubicBezTo>
                    <a:pt x="3690" y="3688"/>
                    <a:pt x="3690" y="3688"/>
                    <a:pt x="3367" y="4215"/>
                  </a:cubicBezTo>
                  <a:cubicBezTo>
                    <a:pt x="3045" y="4215"/>
                    <a:pt x="2722" y="4215"/>
                    <a:pt x="2400" y="4741"/>
                  </a:cubicBezTo>
                  <a:cubicBezTo>
                    <a:pt x="2078" y="4741"/>
                    <a:pt x="2078" y="5268"/>
                    <a:pt x="1755" y="5795"/>
                  </a:cubicBezTo>
                  <a:cubicBezTo>
                    <a:pt x="1755" y="6322"/>
                    <a:pt x="1433" y="6849"/>
                    <a:pt x="1111" y="6849"/>
                  </a:cubicBezTo>
                  <a:cubicBezTo>
                    <a:pt x="1111" y="7902"/>
                    <a:pt x="1433" y="8429"/>
                    <a:pt x="1111" y="9483"/>
                  </a:cubicBezTo>
                  <a:cubicBezTo>
                    <a:pt x="1111" y="10010"/>
                    <a:pt x="788" y="10537"/>
                    <a:pt x="466" y="10537"/>
                  </a:cubicBezTo>
                  <a:cubicBezTo>
                    <a:pt x="143" y="11063"/>
                    <a:pt x="143" y="11590"/>
                    <a:pt x="143" y="12117"/>
                  </a:cubicBezTo>
                  <a:cubicBezTo>
                    <a:pt x="143" y="12644"/>
                    <a:pt x="-179" y="13698"/>
                    <a:pt x="143" y="14224"/>
                  </a:cubicBezTo>
                  <a:cubicBezTo>
                    <a:pt x="-179" y="14224"/>
                    <a:pt x="143" y="15278"/>
                    <a:pt x="143" y="15805"/>
                  </a:cubicBezTo>
                  <a:cubicBezTo>
                    <a:pt x="143" y="16332"/>
                    <a:pt x="143" y="17385"/>
                    <a:pt x="143" y="17912"/>
                  </a:cubicBezTo>
                  <a:cubicBezTo>
                    <a:pt x="143" y="17912"/>
                    <a:pt x="466" y="17912"/>
                    <a:pt x="466" y="17912"/>
                  </a:cubicBezTo>
                  <a:cubicBezTo>
                    <a:pt x="466" y="17912"/>
                    <a:pt x="466" y="17385"/>
                    <a:pt x="788" y="16859"/>
                  </a:cubicBezTo>
                  <a:cubicBezTo>
                    <a:pt x="788" y="16859"/>
                    <a:pt x="1111" y="16332"/>
                    <a:pt x="1433" y="16332"/>
                  </a:cubicBezTo>
                  <a:cubicBezTo>
                    <a:pt x="1755" y="15805"/>
                    <a:pt x="1755" y="15805"/>
                    <a:pt x="2078" y="15805"/>
                  </a:cubicBezTo>
                  <a:cubicBezTo>
                    <a:pt x="2400" y="15278"/>
                    <a:pt x="3045" y="14751"/>
                    <a:pt x="3367" y="14751"/>
                  </a:cubicBezTo>
                  <a:cubicBezTo>
                    <a:pt x="3367" y="14751"/>
                    <a:pt x="3367" y="15278"/>
                    <a:pt x="3690" y="15278"/>
                  </a:cubicBezTo>
                  <a:cubicBezTo>
                    <a:pt x="3690" y="15278"/>
                    <a:pt x="4012" y="15278"/>
                    <a:pt x="4012" y="15278"/>
                  </a:cubicBezTo>
                  <a:cubicBezTo>
                    <a:pt x="4334" y="15278"/>
                    <a:pt x="4334" y="15278"/>
                    <a:pt x="4657" y="15278"/>
                  </a:cubicBezTo>
                  <a:cubicBezTo>
                    <a:pt x="4657" y="15278"/>
                    <a:pt x="4657" y="15278"/>
                    <a:pt x="4979" y="15278"/>
                  </a:cubicBezTo>
                  <a:cubicBezTo>
                    <a:pt x="5302" y="15278"/>
                    <a:pt x="5624" y="14751"/>
                    <a:pt x="5946" y="15278"/>
                  </a:cubicBezTo>
                  <a:cubicBezTo>
                    <a:pt x="5946" y="15278"/>
                    <a:pt x="5946" y="15805"/>
                    <a:pt x="5946" y="15805"/>
                  </a:cubicBezTo>
                  <a:cubicBezTo>
                    <a:pt x="6269" y="15805"/>
                    <a:pt x="6269" y="15805"/>
                    <a:pt x="6269" y="15805"/>
                  </a:cubicBezTo>
                  <a:cubicBezTo>
                    <a:pt x="6591" y="15278"/>
                    <a:pt x="6914" y="15805"/>
                    <a:pt x="7236" y="15805"/>
                  </a:cubicBezTo>
                  <a:cubicBezTo>
                    <a:pt x="7558" y="15805"/>
                    <a:pt x="8203" y="15278"/>
                    <a:pt x="8203" y="15805"/>
                  </a:cubicBezTo>
                  <a:cubicBezTo>
                    <a:pt x="8525" y="15805"/>
                    <a:pt x="8525" y="15805"/>
                    <a:pt x="8848" y="16332"/>
                  </a:cubicBezTo>
                  <a:cubicBezTo>
                    <a:pt x="9170" y="16332"/>
                    <a:pt x="9170" y="16332"/>
                    <a:pt x="9170" y="16332"/>
                  </a:cubicBezTo>
                  <a:cubicBezTo>
                    <a:pt x="9493" y="16332"/>
                    <a:pt x="9493" y="15805"/>
                    <a:pt x="9815" y="15805"/>
                  </a:cubicBezTo>
                  <a:cubicBezTo>
                    <a:pt x="10137" y="15805"/>
                    <a:pt x="10137" y="16332"/>
                    <a:pt x="10460" y="15805"/>
                  </a:cubicBezTo>
                  <a:cubicBezTo>
                    <a:pt x="10460" y="15805"/>
                    <a:pt x="10782" y="15805"/>
                    <a:pt x="10782" y="15278"/>
                  </a:cubicBezTo>
                  <a:cubicBezTo>
                    <a:pt x="10782" y="15278"/>
                    <a:pt x="11105" y="15278"/>
                    <a:pt x="11105" y="15278"/>
                  </a:cubicBezTo>
                  <a:cubicBezTo>
                    <a:pt x="11427" y="14751"/>
                    <a:pt x="11427" y="15278"/>
                    <a:pt x="11427" y="14751"/>
                  </a:cubicBezTo>
                  <a:cubicBezTo>
                    <a:pt x="11427" y="14751"/>
                    <a:pt x="11427" y="14751"/>
                    <a:pt x="11427" y="14751"/>
                  </a:cubicBezTo>
                  <a:cubicBezTo>
                    <a:pt x="11749" y="14751"/>
                    <a:pt x="11749" y="16332"/>
                    <a:pt x="12072" y="16332"/>
                  </a:cubicBezTo>
                  <a:cubicBezTo>
                    <a:pt x="12072" y="16859"/>
                    <a:pt x="12072" y="16859"/>
                    <a:pt x="12394" y="16859"/>
                  </a:cubicBezTo>
                  <a:cubicBezTo>
                    <a:pt x="12717" y="17385"/>
                    <a:pt x="13039" y="17385"/>
                    <a:pt x="13361" y="17385"/>
                  </a:cubicBezTo>
                  <a:cubicBezTo>
                    <a:pt x="13361" y="17385"/>
                    <a:pt x="13684" y="17385"/>
                    <a:pt x="13684" y="17385"/>
                  </a:cubicBezTo>
                  <a:cubicBezTo>
                    <a:pt x="14006" y="17385"/>
                    <a:pt x="13684" y="17385"/>
                    <a:pt x="14006" y="17912"/>
                  </a:cubicBezTo>
                  <a:cubicBezTo>
                    <a:pt x="14006" y="18439"/>
                    <a:pt x="14328" y="18439"/>
                    <a:pt x="14651" y="18966"/>
                  </a:cubicBezTo>
                  <a:cubicBezTo>
                    <a:pt x="14973" y="18966"/>
                    <a:pt x="15296" y="19493"/>
                    <a:pt x="15296" y="20020"/>
                  </a:cubicBezTo>
                  <a:cubicBezTo>
                    <a:pt x="15618" y="20546"/>
                    <a:pt x="15618" y="20546"/>
                    <a:pt x="15940" y="21073"/>
                  </a:cubicBezTo>
                  <a:cubicBezTo>
                    <a:pt x="15940" y="21073"/>
                    <a:pt x="16263" y="21073"/>
                    <a:pt x="16263" y="21600"/>
                  </a:cubicBezTo>
                  <a:cubicBezTo>
                    <a:pt x="16585" y="21600"/>
                    <a:pt x="16585" y="21600"/>
                    <a:pt x="16585" y="21600"/>
                  </a:cubicBezTo>
                  <a:cubicBezTo>
                    <a:pt x="16585" y="21600"/>
                    <a:pt x="16585" y="21073"/>
                    <a:pt x="16585" y="21073"/>
                  </a:cubicBezTo>
                  <a:cubicBezTo>
                    <a:pt x="16908" y="21073"/>
                    <a:pt x="16908" y="21600"/>
                    <a:pt x="17230" y="21073"/>
                  </a:cubicBezTo>
                  <a:cubicBezTo>
                    <a:pt x="17552" y="21073"/>
                    <a:pt x="17552" y="20020"/>
                    <a:pt x="17875" y="20020"/>
                  </a:cubicBezTo>
                  <a:cubicBezTo>
                    <a:pt x="17875" y="20020"/>
                    <a:pt x="18197" y="20020"/>
                    <a:pt x="18197" y="20020"/>
                  </a:cubicBezTo>
                  <a:cubicBezTo>
                    <a:pt x="18197" y="20020"/>
                    <a:pt x="18520" y="20546"/>
                    <a:pt x="18520" y="20546"/>
                  </a:cubicBezTo>
                  <a:cubicBezTo>
                    <a:pt x="18842" y="20546"/>
                    <a:pt x="18842" y="20020"/>
                    <a:pt x="18842" y="20020"/>
                  </a:cubicBezTo>
                  <a:cubicBezTo>
                    <a:pt x="18842" y="20020"/>
                    <a:pt x="19164" y="20546"/>
                    <a:pt x="19487" y="20546"/>
                  </a:cubicBezTo>
                  <a:cubicBezTo>
                    <a:pt x="19487" y="20546"/>
                    <a:pt x="19487" y="20546"/>
                    <a:pt x="19487" y="20020"/>
                  </a:cubicBezTo>
                  <a:cubicBezTo>
                    <a:pt x="19809" y="19493"/>
                    <a:pt x="19809" y="19493"/>
                    <a:pt x="19809" y="18966"/>
                  </a:cubicBezTo>
                  <a:cubicBezTo>
                    <a:pt x="19809" y="18966"/>
                    <a:pt x="20131" y="18966"/>
                    <a:pt x="20131" y="18439"/>
                  </a:cubicBezTo>
                  <a:cubicBezTo>
                    <a:pt x="20131" y="18439"/>
                    <a:pt x="20131" y="18439"/>
                    <a:pt x="20454" y="17912"/>
                  </a:cubicBezTo>
                  <a:cubicBezTo>
                    <a:pt x="20454" y="17912"/>
                    <a:pt x="21099" y="16859"/>
                    <a:pt x="21099" y="17385"/>
                  </a:cubicBezTo>
                  <a:cubicBezTo>
                    <a:pt x="21421" y="16859"/>
                    <a:pt x="21421" y="16332"/>
                    <a:pt x="21421" y="16332"/>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27" name="Shape 2716"/>
            <p:cNvSpPr/>
            <p:nvPr/>
          </p:nvSpPr>
          <p:spPr>
            <a:xfrm>
              <a:off x="6706755" y="8515063"/>
              <a:ext cx="257657" cy="289996"/>
            </a:xfrm>
            <a:custGeom>
              <a:avLst/>
              <a:gdLst/>
              <a:ahLst/>
              <a:cxnLst>
                <a:cxn ang="0">
                  <a:pos x="wd2" y="hd2"/>
                </a:cxn>
                <a:cxn ang="5400000">
                  <a:pos x="wd2" y="hd2"/>
                </a:cxn>
                <a:cxn ang="10800000">
                  <a:pos x="wd2" y="hd2"/>
                </a:cxn>
                <a:cxn ang="16200000">
                  <a:pos x="wd2" y="hd2"/>
                </a:cxn>
              </a:cxnLst>
              <a:rect l="0" t="0" r="r" b="b"/>
              <a:pathLst>
                <a:path w="19941" h="20179" extrusionOk="0">
                  <a:moveTo>
                    <a:pt x="9459" y="1137"/>
                  </a:moveTo>
                  <a:cubicBezTo>
                    <a:pt x="8188" y="1137"/>
                    <a:pt x="10729" y="2274"/>
                    <a:pt x="10729" y="2274"/>
                  </a:cubicBezTo>
                  <a:cubicBezTo>
                    <a:pt x="12000" y="2274"/>
                    <a:pt x="12000" y="2274"/>
                    <a:pt x="12000" y="2274"/>
                  </a:cubicBezTo>
                  <a:cubicBezTo>
                    <a:pt x="13270" y="3411"/>
                    <a:pt x="13270" y="3411"/>
                    <a:pt x="13270" y="3411"/>
                  </a:cubicBezTo>
                  <a:cubicBezTo>
                    <a:pt x="13270" y="3411"/>
                    <a:pt x="13270" y="3411"/>
                    <a:pt x="13270" y="3411"/>
                  </a:cubicBezTo>
                  <a:cubicBezTo>
                    <a:pt x="13270" y="3411"/>
                    <a:pt x="13270" y="4547"/>
                    <a:pt x="13270" y="4547"/>
                  </a:cubicBezTo>
                  <a:cubicBezTo>
                    <a:pt x="14541" y="4547"/>
                    <a:pt x="13270" y="4547"/>
                    <a:pt x="14541" y="5684"/>
                  </a:cubicBezTo>
                  <a:cubicBezTo>
                    <a:pt x="15812" y="5684"/>
                    <a:pt x="15812" y="5684"/>
                    <a:pt x="15812" y="6821"/>
                  </a:cubicBezTo>
                  <a:cubicBezTo>
                    <a:pt x="17082" y="7958"/>
                    <a:pt x="18353" y="7958"/>
                    <a:pt x="18353" y="7958"/>
                  </a:cubicBezTo>
                  <a:cubicBezTo>
                    <a:pt x="20894" y="9095"/>
                    <a:pt x="19623" y="7958"/>
                    <a:pt x="19623" y="9095"/>
                  </a:cubicBezTo>
                  <a:cubicBezTo>
                    <a:pt x="19623" y="10232"/>
                    <a:pt x="19623" y="10232"/>
                    <a:pt x="19623" y="10232"/>
                  </a:cubicBezTo>
                  <a:cubicBezTo>
                    <a:pt x="18353" y="11368"/>
                    <a:pt x="18353" y="11368"/>
                    <a:pt x="18353" y="12505"/>
                  </a:cubicBezTo>
                  <a:cubicBezTo>
                    <a:pt x="17082" y="13642"/>
                    <a:pt x="17082" y="12505"/>
                    <a:pt x="18353" y="14779"/>
                  </a:cubicBezTo>
                  <a:cubicBezTo>
                    <a:pt x="17082" y="14779"/>
                    <a:pt x="15812" y="13642"/>
                    <a:pt x="15812" y="14779"/>
                  </a:cubicBezTo>
                  <a:cubicBezTo>
                    <a:pt x="14541" y="13642"/>
                    <a:pt x="14541" y="15916"/>
                    <a:pt x="14541" y="17053"/>
                  </a:cubicBezTo>
                  <a:cubicBezTo>
                    <a:pt x="13270" y="17053"/>
                    <a:pt x="13270" y="15916"/>
                    <a:pt x="13270" y="15916"/>
                  </a:cubicBezTo>
                  <a:cubicBezTo>
                    <a:pt x="12000" y="14779"/>
                    <a:pt x="12000" y="14779"/>
                    <a:pt x="12000" y="15916"/>
                  </a:cubicBezTo>
                  <a:cubicBezTo>
                    <a:pt x="9459" y="15916"/>
                    <a:pt x="8188" y="15916"/>
                    <a:pt x="8188" y="17053"/>
                  </a:cubicBezTo>
                  <a:cubicBezTo>
                    <a:pt x="8188" y="18189"/>
                    <a:pt x="8188" y="21600"/>
                    <a:pt x="6918" y="19326"/>
                  </a:cubicBezTo>
                  <a:cubicBezTo>
                    <a:pt x="6918" y="20463"/>
                    <a:pt x="6918" y="20463"/>
                    <a:pt x="5647" y="19326"/>
                  </a:cubicBezTo>
                  <a:cubicBezTo>
                    <a:pt x="5647" y="19326"/>
                    <a:pt x="6918" y="19326"/>
                    <a:pt x="6918" y="18189"/>
                  </a:cubicBezTo>
                  <a:cubicBezTo>
                    <a:pt x="6918" y="17053"/>
                    <a:pt x="5647" y="14779"/>
                    <a:pt x="4376" y="14779"/>
                  </a:cubicBezTo>
                  <a:cubicBezTo>
                    <a:pt x="4376" y="13642"/>
                    <a:pt x="3106" y="13642"/>
                    <a:pt x="3106" y="13642"/>
                  </a:cubicBezTo>
                  <a:cubicBezTo>
                    <a:pt x="1835" y="12505"/>
                    <a:pt x="1835" y="13642"/>
                    <a:pt x="1835" y="12505"/>
                  </a:cubicBezTo>
                  <a:cubicBezTo>
                    <a:pt x="1835" y="12505"/>
                    <a:pt x="1835" y="11368"/>
                    <a:pt x="565" y="11368"/>
                  </a:cubicBezTo>
                  <a:cubicBezTo>
                    <a:pt x="565" y="10232"/>
                    <a:pt x="565" y="10232"/>
                    <a:pt x="565" y="10232"/>
                  </a:cubicBezTo>
                  <a:cubicBezTo>
                    <a:pt x="565" y="9095"/>
                    <a:pt x="565" y="9095"/>
                    <a:pt x="565" y="9095"/>
                  </a:cubicBezTo>
                  <a:cubicBezTo>
                    <a:pt x="565" y="9095"/>
                    <a:pt x="565" y="9095"/>
                    <a:pt x="565" y="7958"/>
                  </a:cubicBezTo>
                  <a:cubicBezTo>
                    <a:pt x="565" y="7958"/>
                    <a:pt x="-706" y="6821"/>
                    <a:pt x="565" y="6821"/>
                  </a:cubicBezTo>
                  <a:cubicBezTo>
                    <a:pt x="565" y="6821"/>
                    <a:pt x="565" y="6821"/>
                    <a:pt x="1835" y="6821"/>
                  </a:cubicBezTo>
                  <a:cubicBezTo>
                    <a:pt x="1835" y="6821"/>
                    <a:pt x="1835" y="6821"/>
                    <a:pt x="1835" y="6821"/>
                  </a:cubicBezTo>
                  <a:cubicBezTo>
                    <a:pt x="1835" y="6821"/>
                    <a:pt x="1835" y="6821"/>
                    <a:pt x="3106" y="6821"/>
                  </a:cubicBezTo>
                  <a:cubicBezTo>
                    <a:pt x="3106" y="5684"/>
                    <a:pt x="4376" y="5684"/>
                    <a:pt x="5647" y="5684"/>
                  </a:cubicBezTo>
                  <a:cubicBezTo>
                    <a:pt x="5647" y="4547"/>
                    <a:pt x="4376" y="4547"/>
                    <a:pt x="4376" y="4547"/>
                  </a:cubicBezTo>
                  <a:cubicBezTo>
                    <a:pt x="4376" y="4547"/>
                    <a:pt x="5647" y="3411"/>
                    <a:pt x="5647" y="3411"/>
                  </a:cubicBezTo>
                  <a:cubicBezTo>
                    <a:pt x="6918" y="3411"/>
                    <a:pt x="6918" y="3411"/>
                    <a:pt x="6918" y="2274"/>
                  </a:cubicBezTo>
                  <a:cubicBezTo>
                    <a:pt x="6918" y="2274"/>
                    <a:pt x="5647" y="1137"/>
                    <a:pt x="6918" y="1137"/>
                  </a:cubicBezTo>
                  <a:cubicBezTo>
                    <a:pt x="6918" y="1137"/>
                    <a:pt x="8188" y="0"/>
                    <a:pt x="8188" y="0"/>
                  </a:cubicBezTo>
                  <a:cubicBezTo>
                    <a:pt x="8188" y="0"/>
                    <a:pt x="9459" y="0"/>
                    <a:pt x="9459" y="1137"/>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28" name="Shape 2717"/>
            <p:cNvSpPr/>
            <p:nvPr/>
          </p:nvSpPr>
          <p:spPr>
            <a:xfrm>
              <a:off x="4685423" y="7703429"/>
              <a:ext cx="1784385" cy="2096017"/>
            </a:xfrm>
            <a:custGeom>
              <a:avLst/>
              <a:gdLst/>
              <a:ahLst/>
              <a:cxnLst>
                <a:cxn ang="0">
                  <a:pos x="wd2" y="hd2"/>
                </a:cxn>
                <a:cxn ang="5400000">
                  <a:pos x="wd2" y="hd2"/>
                </a:cxn>
                <a:cxn ang="10800000">
                  <a:pos x="wd2" y="hd2"/>
                </a:cxn>
                <a:cxn ang="16200000">
                  <a:pos x="wd2" y="hd2"/>
                </a:cxn>
              </a:cxnLst>
              <a:rect l="0" t="0" r="r" b="b"/>
              <a:pathLst>
                <a:path w="21551" h="21600" extrusionOk="0">
                  <a:moveTo>
                    <a:pt x="3093" y="16744"/>
                  </a:moveTo>
                  <a:cubicBezTo>
                    <a:pt x="3093" y="16744"/>
                    <a:pt x="3093" y="16744"/>
                    <a:pt x="3093" y="16744"/>
                  </a:cubicBezTo>
                  <a:moveTo>
                    <a:pt x="5842" y="14065"/>
                  </a:moveTo>
                  <a:cubicBezTo>
                    <a:pt x="5646" y="13898"/>
                    <a:pt x="5646" y="13730"/>
                    <a:pt x="5646" y="13395"/>
                  </a:cubicBezTo>
                  <a:cubicBezTo>
                    <a:pt x="5646" y="13395"/>
                    <a:pt x="5646" y="13563"/>
                    <a:pt x="5646" y="13563"/>
                  </a:cubicBezTo>
                  <a:cubicBezTo>
                    <a:pt x="5646" y="13563"/>
                    <a:pt x="5646" y="13563"/>
                    <a:pt x="5646" y="13395"/>
                  </a:cubicBezTo>
                  <a:cubicBezTo>
                    <a:pt x="5646" y="13395"/>
                    <a:pt x="5646" y="13395"/>
                    <a:pt x="5646" y="13395"/>
                  </a:cubicBezTo>
                  <a:cubicBezTo>
                    <a:pt x="5646" y="13395"/>
                    <a:pt x="5646" y="13395"/>
                    <a:pt x="5646" y="13395"/>
                  </a:cubicBezTo>
                  <a:cubicBezTo>
                    <a:pt x="5646" y="13395"/>
                    <a:pt x="5449" y="13395"/>
                    <a:pt x="5449" y="13228"/>
                  </a:cubicBezTo>
                  <a:cubicBezTo>
                    <a:pt x="5449" y="13228"/>
                    <a:pt x="5449" y="13228"/>
                    <a:pt x="5449" y="13228"/>
                  </a:cubicBezTo>
                  <a:cubicBezTo>
                    <a:pt x="5449" y="13228"/>
                    <a:pt x="5253" y="13228"/>
                    <a:pt x="5253" y="13228"/>
                  </a:cubicBezTo>
                  <a:cubicBezTo>
                    <a:pt x="5449" y="13228"/>
                    <a:pt x="5449" y="13060"/>
                    <a:pt x="5449" y="13060"/>
                  </a:cubicBezTo>
                  <a:cubicBezTo>
                    <a:pt x="5646" y="13060"/>
                    <a:pt x="5646" y="13060"/>
                    <a:pt x="5646" y="13060"/>
                  </a:cubicBezTo>
                  <a:cubicBezTo>
                    <a:pt x="5449" y="13060"/>
                    <a:pt x="5449" y="13060"/>
                    <a:pt x="5449" y="13060"/>
                  </a:cubicBezTo>
                  <a:cubicBezTo>
                    <a:pt x="5449" y="12893"/>
                    <a:pt x="5253" y="13060"/>
                    <a:pt x="5253" y="13060"/>
                  </a:cubicBezTo>
                  <a:cubicBezTo>
                    <a:pt x="5253" y="13060"/>
                    <a:pt x="5253" y="13060"/>
                    <a:pt x="5253" y="13060"/>
                  </a:cubicBezTo>
                  <a:cubicBezTo>
                    <a:pt x="5253" y="13060"/>
                    <a:pt x="5253" y="12893"/>
                    <a:pt x="5253" y="12893"/>
                  </a:cubicBezTo>
                  <a:cubicBezTo>
                    <a:pt x="5253" y="12893"/>
                    <a:pt x="5253" y="12893"/>
                    <a:pt x="5253" y="12893"/>
                  </a:cubicBezTo>
                  <a:cubicBezTo>
                    <a:pt x="5449" y="12893"/>
                    <a:pt x="5449" y="12726"/>
                    <a:pt x="5253" y="12726"/>
                  </a:cubicBezTo>
                  <a:cubicBezTo>
                    <a:pt x="5253" y="12726"/>
                    <a:pt x="5253" y="12726"/>
                    <a:pt x="5253" y="12726"/>
                  </a:cubicBezTo>
                  <a:cubicBezTo>
                    <a:pt x="5253" y="12893"/>
                    <a:pt x="5253" y="12726"/>
                    <a:pt x="5253" y="12893"/>
                  </a:cubicBezTo>
                  <a:cubicBezTo>
                    <a:pt x="5253" y="12726"/>
                    <a:pt x="5056" y="12726"/>
                    <a:pt x="5056" y="12726"/>
                  </a:cubicBezTo>
                  <a:cubicBezTo>
                    <a:pt x="5056" y="12726"/>
                    <a:pt x="5056" y="12726"/>
                    <a:pt x="5056" y="12558"/>
                  </a:cubicBezTo>
                  <a:cubicBezTo>
                    <a:pt x="5056" y="12726"/>
                    <a:pt x="5056" y="12726"/>
                    <a:pt x="5056" y="12726"/>
                  </a:cubicBezTo>
                  <a:cubicBezTo>
                    <a:pt x="4860" y="12726"/>
                    <a:pt x="4860" y="12726"/>
                    <a:pt x="4860" y="12726"/>
                  </a:cubicBezTo>
                  <a:cubicBezTo>
                    <a:pt x="4860" y="12726"/>
                    <a:pt x="4860" y="12558"/>
                    <a:pt x="4860" y="12558"/>
                  </a:cubicBezTo>
                  <a:cubicBezTo>
                    <a:pt x="4860" y="12558"/>
                    <a:pt x="4860" y="12558"/>
                    <a:pt x="4860" y="12726"/>
                  </a:cubicBezTo>
                  <a:cubicBezTo>
                    <a:pt x="4860" y="12558"/>
                    <a:pt x="4860" y="12558"/>
                    <a:pt x="4860" y="12558"/>
                  </a:cubicBezTo>
                  <a:cubicBezTo>
                    <a:pt x="4664" y="12558"/>
                    <a:pt x="4664" y="12726"/>
                    <a:pt x="4664" y="12726"/>
                  </a:cubicBezTo>
                  <a:cubicBezTo>
                    <a:pt x="4664" y="12726"/>
                    <a:pt x="4467" y="12726"/>
                    <a:pt x="4467" y="12893"/>
                  </a:cubicBezTo>
                  <a:cubicBezTo>
                    <a:pt x="4271" y="12893"/>
                    <a:pt x="4271" y="13060"/>
                    <a:pt x="4075" y="13060"/>
                  </a:cubicBezTo>
                  <a:cubicBezTo>
                    <a:pt x="4075" y="13060"/>
                    <a:pt x="3878" y="13228"/>
                    <a:pt x="3878" y="13228"/>
                  </a:cubicBezTo>
                  <a:cubicBezTo>
                    <a:pt x="3878" y="13228"/>
                    <a:pt x="3682" y="13228"/>
                    <a:pt x="3682" y="13228"/>
                  </a:cubicBezTo>
                  <a:cubicBezTo>
                    <a:pt x="3682" y="13395"/>
                    <a:pt x="3486" y="13395"/>
                    <a:pt x="3486" y="13395"/>
                  </a:cubicBezTo>
                  <a:cubicBezTo>
                    <a:pt x="3289" y="13395"/>
                    <a:pt x="3093" y="13395"/>
                    <a:pt x="3093" y="13395"/>
                  </a:cubicBezTo>
                  <a:cubicBezTo>
                    <a:pt x="2896" y="13228"/>
                    <a:pt x="2896" y="13228"/>
                    <a:pt x="2896" y="13060"/>
                  </a:cubicBezTo>
                  <a:cubicBezTo>
                    <a:pt x="2896" y="13228"/>
                    <a:pt x="2896" y="13228"/>
                    <a:pt x="2896" y="13228"/>
                  </a:cubicBezTo>
                  <a:cubicBezTo>
                    <a:pt x="2896" y="13395"/>
                    <a:pt x="2700" y="13563"/>
                    <a:pt x="2896" y="13563"/>
                  </a:cubicBezTo>
                  <a:cubicBezTo>
                    <a:pt x="2896" y="13730"/>
                    <a:pt x="2896" y="13730"/>
                    <a:pt x="2896" y="13730"/>
                  </a:cubicBezTo>
                  <a:cubicBezTo>
                    <a:pt x="2896" y="13898"/>
                    <a:pt x="2700" y="13898"/>
                    <a:pt x="2896" y="13898"/>
                  </a:cubicBezTo>
                  <a:cubicBezTo>
                    <a:pt x="2896" y="13898"/>
                    <a:pt x="2896" y="13898"/>
                    <a:pt x="2896" y="13898"/>
                  </a:cubicBezTo>
                  <a:cubicBezTo>
                    <a:pt x="2896" y="13898"/>
                    <a:pt x="2896" y="13898"/>
                    <a:pt x="2896" y="13898"/>
                  </a:cubicBezTo>
                  <a:cubicBezTo>
                    <a:pt x="3093" y="13898"/>
                    <a:pt x="3093" y="13898"/>
                    <a:pt x="3093" y="14065"/>
                  </a:cubicBezTo>
                  <a:cubicBezTo>
                    <a:pt x="3289" y="14233"/>
                    <a:pt x="3289" y="14400"/>
                    <a:pt x="3289" y="14400"/>
                  </a:cubicBezTo>
                  <a:cubicBezTo>
                    <a:pt x="3289" y="14400"/>
                    <a:pt x="3289" y="14400"/>
                    <a:pt x="3486" y="14567"/>
                  </a:cubicBezTo>
                  <a:cubicBezTo>
                    <a:pt x="3486" y="14567"/>
                    <a:pt x="3486" y="14735"/>
                    <a:pt x="3486" y="14735"/>
                  </a:cubicBezTo>
                  <a:cubicBezTo>
                    <a:pt x="3486" y="14902"/>
                    <a:pt x="3486" y="14902"/>
                    <a:pt x="3289" y="15070"/>
                  </a:cubicBezTo>
                  <a:cubicBezTo>
                    <a:pt x="3289" y="15070"/>
                    <a:pt x="3289" y="15237"/>
                    <a:pt x="3289" y="15405"/>
                  </a:cubicBezTo>
                  <a:cubicBezTo>
                    <a:pt x="3289" y="15405"/>
                    <a:pt x="3289" y="15237"/>
                    <a:pt x="3289" y="15237"/>
                  </a:cubicBezTo>
                  <a:cubicBezTo>
                    <a:pt x="3289" y="15237"/>
                    <a:pt x="3289" y="15237"/>
                    <a:pt x="3289" y="15237"/>
                  </a:cubicBezTo>
                  <a:cubicBezTo>
                    <a:pt x="3486" y="15070"/>
                    <a:pt x="3486" y="15405"/>
                    <a:pt x="3486" y="15572"/>
                  </a:cubicBezTo>
                  <a:cubicBezTo>
                    <a:pt x="3486" y="15572"/>
                    <a:pt x="3486" y="15572"/>
                    <a:pt x="3486" y="15572"/>
                  </a:cubicBezTo>
                  <a:cubicBezTo>
                    <a:pt x="3486" y="15572"/>
                    <a:pt x="3486" y="15740"/>
                    <a:pt x="3486" y="15740"/>
                  </a:cubicBezTo>
                  <a:cubicBezTo>
                    <a:pt x="3486" y="15740"/>
                    <a:pt x="3486" y="15572"/>
                    <a:pt x="3289" y="15572"/>
                  </a:cubicBezTo>
                  <a:cubicBezTo>
                    <a:pt x="3289" y="15740"/>
                    <a:pt x="3486" y="15907"/>
                    <a:pt x="3289" y="15907"/>
                  </a:cubicBezTo>
                  <a:cubicBezTo>
                    <a:pt x="3289" y="16074"/>
                    <a:pt x="3289" y="16242"/>
                    <a:pt x="3289" y="16242"/>
                  </a:cubicBezTo>
                  <a:cubicBezTo>
                    <a:pt x="3289" y="16409"/>
                    <a:pt x="3289" y="16409"/>
                    <a:pt x="3289" y="16577"/>
                  </a:cubicBezTo>
                  <a:cubicBezTo>
                    <a:pt x="3289" y="16577"/>
                    <a:pt x="3289" y="16577"/>
                    <a:pt x="3289" y="16744"/>
                  </a:cubicBezTo>
                  <a:cubicBezTo>
                    <a:pt x="3289" y="16744"/>
                    <a:pt x="3289" y="16744"/>
                    <a:pt x="3289" y="16744"/>
                  </a:cubicBezTo>
                  <a:cubicBezTo>
                    <a:pt x="3289" y="16744"/>
                    <a:pt x="3289" y="16744"/>
                    <a:pt x="3289" y="16744"/>
                  </a:cubicBezTo>
                  <a:cubicBezTo>
                    <a:pt x="3289" y="16744"/>
                    <a:pt x="3289" y="16744"/>
                    <a:pt x="3289" y="16912"/>
                  </a:cubicBezTo>
                  <a:cubicBezTo>
                    <a:pt x="3486" y="16912"/>
                    <a:pt x="3289" y="16912"/>
                    <a:pt x="3486" y="16912"/>
                  </a:cubicBezTo>
                  <a:cubicBezTo>
                    <a:pt x="3486" y="16912"/>
                    <a:pt x="3486" y="16912"/>
                    <a:pt x="3486" y="16912"/>
                  </a:cubicBezTo>
                  <a:cubicBezTo>
                    <a:pt x="3486" y="16912"/>
                    <a:pt x="3486" y="16912"/>
                    <a:pt x="3486" y="16912"/>
                  </a:cubicBezTo>
                  <a:cubicBezTo>
                    <a:pt x="3682" y="16912"/>
                    <a:pt x="3486" y="17079"/>
                    <a:pt x="3682" y="17247"/>
                  </a:cubicBezTo>
                  <a:cubicBezTo>
                    <a:pt x="3682" y="17247"/>
                    <a:pt x="3682" y="17247"/>
                    <a:pt x="3682" y="17247"/>
                  </a:cubicBezTo>
                  <a:cubicBezTo>
                    <a:pt x="3682" y="17247"/>
                    <a:pt x="3682" y="17247"/>
                    <a:pt x="3682" y="17414"/>
                  </a:cubicBezTo>
                  <a:cubicBezTo>
                    <a:pt x="3682" y="17247"/>
                    <a:pt x="3878" y="17247"/>
                    <a:pt x="4075" y="17247"/>
                  </a:cubicBezTo>
                  <a:cubicBezTo>
                    <a:pt x="4075" y="17247"/>
                    <a:pt x="4075" y="17247"/>
                    <a:pt x="4075" y="17247"/>
                  </a:cubicBezTo>
                  <a:cubicBezTo>
                    <a:pt x="4075" y="17414"/>
                    <a:pt x="4271" y="17079"/>
                    <a:pt x="4467" y="17079"/>
                  </a:cubicBezTo>
                  <a:cubicBezTo>
                    <a:pt x="4467" y="17079"/>
                    <a:pt x="4467" y="16912"/>
                    <a:pt x="4467" y="16912"/>
                  </a:cubicBezTo>
                  <a:cubicBezTo>
                    <a:pt x="4467" y="16912"/>
                    <a:pt x="4467" y="16912"/>
                    <a:pt x="4467" y="16744"/>
                  </a:cubicBezTo>
                  <a:cubicBezTo>
                    <a:pt x="4467" y="16744"/>
                    <a:pt x="4467" y="16744"/>
                    <a:pt x="4467" y="16744"/>
                  </a:cubicBezTo>
                  <a:cubicBezTo>
                    <a:pt x="4467" y="16577"/>
                    <a:pt x="4467" y="16577"/>
                    <a:pt x="4467" y="16577"/>
                  </a:cubicBezTo>
                  <a:cubicBezTo>
                    <a:pt x="4467" y="16577"/>
                    <a:pt x="4467" y="16744"/>
                    <a:pt x="4664" y="16744"/>
                  </a:cubicBezTo>
                  <a:cubicBezTo>
                    <a:pt x="4664" y="16744"/>
                    <a:pt x="4664" y="16577"/>
                    <a:pt x="4860" y="16744"/>
                  </a:cubicBezTo>
                  <a:cubicBezTo>
                    <a:pt x="5056" y="16744"/>
                    <a:pt x="5056" y="16744"/>
                    <a:pt x="5253" y="16912"/>
                  </a:cubicBezTo>
                  <a:cubicBezTo>
                    <a:pt x="5253" y="16912"/>
                    <a:pt x="5253" y="16744"/>
                    <a:pt x="5253" y="16912"/>
                  </a:cubicBezTo>
                  <a:cubicBezTo>
                    <a:pt x="5449" y="16744"/>
                    <a:pt x="5449" y="16577"/>
                    <a:pt x="5449" y="16577"/>
                  </a:cubicBezTo>
                  <a:cubicBezTo>
                    <a:pt x="5449" y="16409"/>
                    <a:pt x="5449" y="16242"/>
                    <a:pt x="5449" y="16074"/>
                  </a:cubicBezTo>
                  <a:cubicBezTo>
                    <a:pt x="5449" y="16074"/>
                    <a:pt x="5449" y="15907"/>
                    <a:pt x="5646" y="15740"/>
                  </a:cubicBezTo>
                  <a:cubicBezTo>
                    <a:pt x="5646" y="15572"/>
                    <a:pt x="5646" y="15405"/>
                    <a:pt x="5646" y="15237"/>
                  </a:cubicBezTo>
                  <a:cubicBezTo>
                    <a:pt x="5646" y="15237"/>
                    <a:pt x="5646" y="15237"/>
                    <a:pt x="5646" y="15237"/>
                  </a:cubicBezTo>
                  <a:cubicBezTo>
                    <a:pt x="5646" y="15070"/>
                    <a:pt x="5646" y="15070"/>
                    <a:pt x="5646" y="14902"/>
                  </a:cubicBezTo>
                  <a:cubicBezTo>
                    <a:pt x="5646" y="14735"/>
                    <a:pt x="5449" y="14735"/>
                    <a:pt x="5449" y="14567"/>
                  </a:cubicBezTo>
                  <a:cubicBezTo>
                    <a:pt x="5449" y="14400"/>
                    <a:pt x="5842" y="14233"/>
                    <a:pt x="5842" y="14065"/>
                  </a:cubicBezTo>
                  <a:close/>
                  <a:moveTo>
                    <a:pt x="3486" y="16912"/>
                  </a:moveTo>
                  <a:cubicBezTo>
                    <a:pt x="3289" y="16912"/>
                    <a:pt x="3289" y="16912"/>
                    <a:pt x="3289" y="16912"/>
                  </a:cubicBezTo>
                  <a:cubicBezTo>
                    <a:pt x="3093" y="16912"/>
                    <a:pt x="3289" y="17247"/>
                    <a:pt x="3289" y="17247"/>
                  </a:cubicBezTo>
                  <a:cubicBezTo>
                    <a:pt x="3289" y="17247"/>
                    <a:pt x="3486" y="16912"/>
                    <a:pt x="3486" y="16912"/>
                  </a:cubicBezTo>
                  <a:close/>
                  <a:moveTo>
                    <a:pt x="3093" y="12893"/>
                  </a:moveTo>
                  <a:cubicBezTo>
                    <a:pt x="2896" y="12893"/>
                    <a:pt x="2896" y="13060"/>
                    <a:pt x="2896" y="13060"/>
                  </a:cubicBezTo>
                  <a:cubicBezTo>
                    <a:pt x="2896" y="13060"/>
                    <a:pt x="2896" y="13060"/>
                    <a:pt x="2896" y="13060"/>
                  </a:cubicBezTo>
                  <a:cubicBezTo>
                    <a:pt x="2896" y="12893"/>
                    <a:pt x="3289" y="12893"/>
                    <a:pt x="3093" y="12726"/>
                  </a:cubicBezTo>
                  <a:cubicBezTo>
                    <a:pt x="3093" y="12893"/>
                    <a:pt x="3093" y="12893"/>
                    <a:pt x="3093" y="12893"/>
                  </a:cubicBezTo>
                  <a:close/>
                  <a:moveTo>
                    <a:pt x="5253" y="12726"/>
                  </a:moveTo>
                  <a:cubicBezTo>
                    <a:pt x="5253" y="12726"/>
                    <a:pt x="5253" y="12726"/>
                    <a:pt x="5253" y="12726"/>
                  </a:cubicBezTo>
                  <a:cubicBezTo>
                    <a:pt x="5253" y="12726"/>
                    <a:pt x="5253" y="12558"/>
                    <a:pt x="5253" y="12558"/>
                  </a:cubicBezTo>
                  <a:cubicBezTo>
                    <a:pt x="5253" y="12558"/>
                    <a:pt x="5253" y="12726"/>
                    <a:pt x="5253" y="12726"/>
                  </a:cubicBezTo>
                  <a:close/>
                  <a:moveTo>
                    <a:pt x="5056" y="12558"/>
                  </a:moveTo>
                  <a:cubicBezTo>
                    <a:pt x="5056" y="12558"/>
                    <a:pt x="5056" y="12726"/>
                    <a:pt x="5056" y="12558"/>
                  </a:cubicBezTo>
                  <a:cubicBezTo>
                    <a:pt x="5056" y="12558"/>
                    <a:pt x="5056" y="12558"/>
                    <a:pt x="5056" y="12558"/>
                  </a:cubicBezTo>
                  <a:close/>
                  <a:moveTo>
                    <a:pt x="21551" y="14902"/>
                  </a:moveTo>
                  <a:cubicBezTo>
                    <a:pt x="21551" y="14735"/>
                    <a:pt x="21355" y="14233"/>
                    <a:pt x="21158" y="14233"/>
                  </a:cubicBezTo>
                  <a:cubicBezTo>
                    <a:pt x="20962" y="14065"/>
                    <a:pt x="20766" y="14065"/>
                    <a:pt x="20766" y="13898"/>
                  </a:cubicBezTo>
                  <a:cubicBezTo>
                    <a:pt x="20766" y="13898"/>
                    <a:pt x="20766" y="13730"/>
                    <a:pt x="20569" y="13730"/>
                  </a:cubicBezTo>
                  <a:cubicBezTo>
                    <a:pt x="20569" y="13730"/>
                    <a:pt x="20176" y="13563"/>
                    <a:pt x="19980" y="13395"/>
                  </a:cubicBezTo>
                  <a:cubicBezTo>
                    <a:pt x="19587" y="13228"/>
                    <a:pt x="19391" y="13060"/>
                    <a:pt x="18998" y="12893"/>
                  </a:cubicBezTo>
                  <a:cubicBezTo>
                    <a:pt x="18606" y="12726"/>
                    <a:pt x="18016" y="12558"/>
                    <a:pt x="17624" y="12391"/>
                  </a:cubicBezTo>
                  <a:cubicBezTo>
                    <a:pt x="17427" y="12223"/>
                    <a:pt x="17035" y="12223"/>
                    <a:pt x="16838" y="12056"/>
                  </a:cubicBezTo>
                  <a:cubicBezTo>
                    <a:pt x="16642" y="11721"/>
                    <a:pt x="17231" y="11721"/>
                    <a:pt x="17427" y="11386"/>
                  </a:cubicBezTo>
                  <a:cubicBezTo>
                    <a:pt x="17624" y="11051"/>
                    <a:pt x="16446" y="11219"/>
                    <a:pt x="16053" y="11219"/>
                  </a:cubicBezTo>
                  <a:cubicBezTo>
                    <a:pt x="15856" y="11219"/>
                    <a:pt x="15660" y="11219"/>
                    <a:pt x="15267" y="11051"/>
                  </a:cubicBezTo>
                  <a:cubicBezTo>
                    <a:pt x="15267" y="11051"/>
                    <a:pt x="15267" y="11051"/>
                    <a:pt x="15071" y="10884"/>
                  </a:cubicBezTo>
                  <a:cubicBezTo>
                    <a:pt x="15071" y="10884"/>
                    <a:pt x="14875" y="10884"/>
                    <a:pt x="14875" y="10884"/>
                  </a:cubicBezTo>
                  <a:cubicBezTo>
                    <a:pt x="14678" y="10884"/>
                    <a:pt x="14875" y="10716"/>
                    <a:pt x="14678" y="10716"/>
                  </a:cubicBezTo>
                  <a:cubicBezTo>
                    <a:pt x="14678" y="10549"/>
                    <a:pt x="14482" y="10549"/>
                    <a:pt x="14286" y="10381"/>
                  </a:cubicBezTo>
                  <a:cubicBezTo>
                    <a:pt x="14089" y="10214"/>
                    <a:pt x="13696" y="9879"/>
                    <a:pt x="13500" y="9712"/>
                  </a:cubicBezTo>
                  <a:cubicBezTo>
                    <a:pt x="13500" y="9544"/>
                    <a:pt x="13304" y="9377"/>
                    <a:pt x="13304" y="9209"/>
                  </a:cubicBezTo>
                  <a:cubicBezTo>
                    <a:pt x="13107" y="8874"/>
                    <a:pt x="13107" y="8540"/>
                    <a:pt x="12911" y="8205"/>
                  </a:cubicBezTo>
                  <a:cubicBezTo>
                    <a:pt x="12911" y="8037"/>
                    <a:pt x="12715" y="7870"/>
                    <a:pt x="12715" y="7702"/>
                  </a:cubicBezTo>
                  <a:cubicBezTo>
                    <a:pt x="12715" y="7535"/>
                    <a:pt x="12518" y="7535"/>
                    <a:pt x="12322" y="7535"/>
                  </a:cubicBezTo>
                  <a:cubicBezTo>
                    <a:pt x="12126" y="7367"/>
                    <a:pt x="11733" y="7200"/>
                    <a:pt x="11536" y="7033"/>
                  </a:cubicBezTo>
                  <a:cubicBezTo>
                    <a:pt x="11340" y="6865"/>
                    <a:pt x="11144" y="6865"/>
                    <a:pt x="11144" y="6865"/>
                  </a:cubicBezTo>
                  <a:cubicBezTo>
                    <a:pt x="10947" y="6698"/>
                    <a:pt x="10947" y="6698"/>
                    <a:pt x="10751" y="6530"/>
                  </a:cubicBezTo>
                  <a:cubicBezTo>
                    <a:pt x="10751" y="6530"/>
                    <a:pt x="10555" y="6363"/>
                    <a:pt x="10555" y="6195"/>
                  </a:cubicBezTo>
                  <a:cubicBezTo>
                    <a:pt x="10358" y="6195"/>
                    <a:pt x="10358" y="5860"/>
                    <a:pt x="10358" y="5860"/>
                  </a:cubicBezTo>
                  <a:cubicBezTo>
                    <a:pt x="10358" y="5693"/>
                    <a:pt x="10358" y="5526"/>
                    <a:pt x="10162" y="5358"/>
                  </a:cubicBezTo>
                  <a:cubicBezTo>
                    <a:pt x="10162" y="5191"/>
                    <a:pt x="10358" y="5023"/>
                    <a:pt x="10358" y="5023"/>
                  </a:cubicBezTo>
                  <a:cubicBezTo>
                    <a:pt x="10358" y="4856"/>
                    <a:pt x="10555" y="5191"/>
                    <a:pt x="10555" y="5023"/>
                  </a:cubicBezTo>
                  <a:cubicBezTo>
                    <a:pt x="10555" y="5023"/>
                    <a:pt x="10555" y="5023"/>
                    <a:pt x="10555" y="5023"/>
                  </a:cubicBezTo>
                  <a:cubicBezTo>
                    <a:pt x="10555" y="4856"/>
                    <a:pt x="10555" y="4856"/>
                    <a:pt x="10555" y="4856"/>
                  </a:cubicBezTo>
                  <a:cubicBezTo>
                    <a:pt x="10555" y="4856"/>
                    <a:pt x="10555" y="5023"/>
                    <a:pt x="10555" y="5023"/>
                  </a:cubicBezTo>
                  <a:cubicBezTo>
                    <a:pt x="10751" y="5023"/>
                    <a:pt x="10947" y="4688"/>
                    <a:pt x="10751" y="4688"/>
                  </a:cubicBezTo>
                  <a:cubicBezTo>
                    <a:pt x="10751" y="4688"/>
                    <a:pt x="10751" y="4688"/>
                    <a:pt x="10751" y="4688"/>
                  </a:cubicBezTo>
                  <a:cubicBezTo>
                    <a:pt x="10555" y="4688"/>
                    <a:pt x="10555" y="4521"/>
                    <a:pt x="10555" y="4521"/>
                  </a:cubicBezTo>
                  <a:cubicBezTo>
                    <a:pt x="10555" y="4521"/>
                    <a:pt x="10555" y="4521"/>
                    <a:pt x="10555" y="4688"/>
                  </a:cubicBezTo>
                  <a:cubicBezTo>
                    <a:pt x="10555" y="4521"/>
                    <a:pt x="10358" y="4521"/>
                    <a:pt x="10358" y="4521"/>
                  </a:cubicBezTo>
                  <a:cubicBezTo>
                    <a:pt x="10555" y="4521"/>
                    <a:pt x="10358" y="4521"/>
                    <a:pt x="10358" y="4353"/>
                  </a:cubicBezTo>
                  <a:cubicBezTo>
                    <a:pt x="10358" y="4353"/>
                    <a:pt x="10358" y="4521"/>
                    <a:pt x="10358" y="4521"/>
                  </a:cubicBezTo>
                  <a:cubicBezTo>
                    <a:pt x="10358" y="4353"/>
                    <a:pt x="10358" y="4353"/>
                    <a:pt x="10358" y="4353"/>
                  </a:cubicBezTo>
                  <a:cubicBezTo>
                    <a:pt x="10358" y="4353"/>
                    <a:pt x="10358" y="4353"/>
                    <a:pt x="10358" y="4353"/>
                  </a:cubicBezTo>
                  <a:cubicBezTo>
                    <a:pt x="10358" y="4353"/>
                    <a:pt x="10358" y="4186"/>
                    <a:pt x="10358" y="4186"/>
                  </a:cubicBezTo>
                  <a:cubicBezTo>
                    <a:pt x="10358" y="4186"/>
                    <a:pt x="10358" y="4186"/>
                    <a:pt x="10358" y="4186"/>
                  </a:cubicBezTo>
                  <a:cubicBezTo>
                    <a:pt x="10162" y="4186"/>
                    <a:pt x="10358" y="4019"/>
                    <a:pt x="10162" y="4019"/>
                  </a:cubicBezTo>
                  <a:cubicBezTo>
                    <a:pt x="10162" y="4186"/>
                    <a:pt x="9966" y="4019"/>
                    <a:pt x="10162" y="4019"/>
                  </a:cubicBezTo>
                  <a:cubicBezTo>
                    <a:pt x="10162" y="4019"/>
                    <a:pt x="10162" y="4019"/>
                    <a:pt x="10162" y="4019"/>
                  </a:cubicBezTo>
                  <a:cubicBezTo>
                    <a:pt x="10162" y="4019"/>
                    <a:pt x="10162" y="3851"/>
                    <a:pt x="10162" y="3851"/>
                  </a:cubicBezTo>
                  <a:cubicBezTo>
                    <a:pt x="10162" y="3851"/>
                    <a:pt x="10162" y="3851"/>
                    <a:pt x="10162" y="3851"/>
                  </a:cubicBezTo>
                  <a:cubicBezTo>
                    <a:pt x="10358" y="3684"/>
                    <a:pt x="10162" y="3684"/>
                    <a:pt x="10358" y="3516"/>
                  </a:cubicBezTo>
                  <a:cubicBezTo>
                    <a:pt x="10555" y="3516"/>
                    <a:pt x="10555" y="3516"/>
                    <a:pt x="10555" y="3516"/>
                  </a:cubicBezTo>
                  <a:cubicBezTo>
                    <a:pt x="10555" y="3516"/>
                    <a:pt x="10555" y="3516"/>
                    <a:pt x="10555" y="3516"/>
                  </a:cubicBezTo>
                  <a:cubicBezTo>
                    <a:pt x="10555" y="3516"/>
                    <a:pt x="10555" y="3516"/>
                    <a:pt x="10555" y="3516"/>
                  </a:cubicBezTo>
                  <a:cubicBezTo>
                    <a:pt x="10555" y="3516"/>
                    <a:pt x="10751" y="3349"/>
                    <a:pt x="10751" y="3349"/>
                  </a:cubicBezTo>
                  <a:cubicBezTo>
                    <a:pt x="10751" y="3516"/>
                    <a:pt x="10751" y="3516"/>
                    <a:pt x="10947" y="3349"/>
                  </a:cubicBezTo>
                  <a:cubicBezTo>
                    <a:pt x="10751" y="3516"/>
                    <a:pt x="10751" y="3516"/>
                    <a:pt x="10751" y="3516"/>
                  </a:cubicBezTo>
                  <a:cubicBezTo>
                    <a:pt x="10751" y="3516"/>
                    <a:pt x="10751" y="3516"/>
                    <a:pt x="10751" y="3516"/>
                  </a:cubicBezTo>
                  <a:cubicBezTo>
                    <a:pt x="10751" y="3516"/>
                    <a:pt x="10751" y="3516"/>
                    <a:pt x="10555" y="3516"/>
                  </a:cubicBezTo>
                  <a:cubicBezTo>
                    <a:pt x="10751" y="3516"/>
                    <a:pt x="10751" y="3516"/>
                    <a:pt x="10751" y="3516"/>
                  </a:cubicBezTo>
                  <a:cubicBezTo>
                    <a:pt x="10555" y="3516"/>
                    <a:pt x="10555" y="3516"/>
                    <a:pt x="10555" y="3516"/>
                  </a:cubicBezTo>
                  <a:cubicBezTo>
                    <a:pt x="10555" y="3516"/>
                    <a:pt x="10555" y="3516"/>
                    <a:pt x="10555" y="3516"/>
                  </a:cubicBezTo>
                  <a:cubicBezTo>
                    <a:pt x="10555" y="3516"/>
                    <a:pt x="10555" y="3684"/>
                    <a:pt x="10555" y="3684"/>
                  </a:cubicBezTo>
                  <a:cubicBezTo>
                    <a:pt x="10751" y="3516"/>
                    <a:pt x="11144" y="3516"/>
                    <a:pt x="11340" y="3349"/>
                  </a:cubicBezTo>
                  <a:cubicBezTo>
                    <a:pt x="11536" y="3349"/>
                    <a:pt x="11536" y="3181"/>
                    <a:pt x="11536" y="3181"/>
                  </a:cubicBezTo>
                  <a:cubicBezTo>
                    <a:pt x="11733" y="3181"/>
                    <a:pt x="11733" y="3181"/>
                    <a:pt x="11929" y="3014"/>
                  </a:cubicBezTo>
                  <a:cubicBezTo>
                    <a:pt x="11733" y="3181"/>
                    <a:pt x="11733" y="3014"/>
                    <a:pt x="11929" y="3014"/>
                  </a:cubicBezTo>
                  <a:cubicBezTo>
                    <a:pt x="11733" y="3014"/>
                    <a:pt x="11929" y="3014"/>
                    <a:pt x="11929" y="3014"/>
                  </a:cubicBezTo>
                  <a:cubicBezTo>
                    <a:pt x="11929" y="3014"/>
                    <a:pt x="11929" y="3014"/>
                    <a:pt x="11929" y="3014"/>
                  </a:cubicBezTo>
                  <a:cubicBezTo>
                    <a:pt x="11929" y="3014"/>
                    <a:pt x="12126" y="3014"/>
                    <a:pt x="12126" y="3014"/>
                  </a:cubicBezTo>
                  <a:cubicBezTo>
                    <a:pt x="12322" y="3014"/>
                    <a:pt x="12518" y="3014"/>
                    <a:pt x="12322" y="3181"/>
                  </a:cubicBezTo>
                  <a:cubicBezTo>
                    <a:pt x="12322" y="3181"/>
                    <a:pt x="12518" y="3014"/>
                    <a:pt x="12715" y="3014"/>
                  </a:cubicBezTo>
                  <a:cubicBezTo>
                    <a:pt x="12518" y="3014"/>
                    <a:pt x="12518" y="2847"/>
                    <a:pt x="12715" y="3014"/>
                  </a:cubicBezTo>
                  <a:cubicBezTo>
                    <a:pt x="12911" y="3014"/>
                    <a:pt x="13107" y="3181"/>
                    <a:pt x="12911" y="3181"/>
                  </a:cubicBezTo>
                  <a:cubicBezTo>
                    <a:pt x="12911" y="3181"/>
                    <a:pt x="13107" y="3181"/>
                    <a:pt x="13107" y="3349"/>
                  </a:cubicBezTo>
                  <a:cubicBezTo>
                    <a:pt x="13107" y="3181"/>
                    <a:pt x="12911" y="3349"/>
                    <a:pt x="12911" y="3349"/>
                  </a:cubicBezTo>
                  <a:cubicBezTo>
                    <a:pt x="12911" y="3349"/>
                    <a:pt x="13304" y="3349"/>
                    <a:pt x="13304" y="3181"/>
                  </a:cubicBezTo>
                  <a:cubicBezTo>
                    <a:pt x="13304" y="3181"/>
                    <a:pt x="13107" y="3014"/>
                    <a:pt x="13107" y="3014"/>
                  </a:cubicBezTo>
                  <a:cubicBezTo>
                    <a:pt x="12911" y="3014"/>
                    <a:pt x="12715" y="3014"/>
                    <a:pt x="12715" y="2847"/>
                  </a:cubicBezTo>
                  <a:cubicBezTo>
                    <a:pt x="12518" y="2679"/>
                    <a:pt x="12715" y="2679"/>
                    <a:pt x="12715" y="2512"/>
                  </a:cubicBezTo>
                  <a:cubicBezTo>
                    <a:pt x="12715" y="2344"/>
                    <a:pt x="12518" y="2512"/>
                    <a:pt x="12518" y="2512"/>
                  </a:cubicBezTo>
                  <a:cubicBezTo>
                    <a:pt x="12518" y="2344"/>
                    <a:pt x="12518" y="2344"/>
                    <a:pt x="12518" y="2177"/>
                  </a:cubicBezTo>
                  <a:cubicBezTo>
                    <a:pt x="12715" y="2177"/>
                    <a:pt x="12911" y="2177"/>
                    <a:pt x="12715" y="2009"/>
                  </a:cubicBezTo>
                  <a:cubicBezTo>
                    <a:pt x="12715" y="2009"/>
                    <a:pt x="12322" y="1842"/>
                    <a:pt x="12322" y="1842"/>
                  </a:cubicBezTo>
                  <a:cubicBezTo>
                    <a:pt x="12322" y="2009"/>
                    <a:pt x="12322" y="2009"/>
                    <a:pt x="12322" y="2009"/>
                  </a:cubicBezTo>
                  <a:cubicBezTo>
                    <a:pt x="12322" y="2009"/>
                    <a:pt x="12322" y="1842"/>
                    <a:pt x="12322" y="1842"/>
                  </a:cubicBezTo>
                  <a:cubicBezTo>
                    <a:pt x="12322" y="1674"/>
                    <a:pt x="12322" y="1674"/>
                    <a:pt x="12518" y="1674"/>
                  </a:cubicBezTo>
                  <a:cubicBezTo>
                    <a:pt x="12518" y="1507"/>
                    <a:pt x="12715" y="1507"/>
                    <a:pt x="12715" y="1507"/>
                  </a:cubicBezTo>
                  <a:cubicBezTo>
                    <a:pt x="12715" y="1340"/>
                    <a:pt x="12911" y="1507"/>
                    <a:pt x="12911" y="1340"/>
                  </a:cubicBezTo>
                  <a:cubicBezTo>
                    <a:pt x="12911" y="1172"/>
                    <a:pt x="12715" y="1172"/>
                    <a:pt x="12518" y="1172"/>
                  </a:cubicBezTo>
                  <a:cubicBezTo>
                    <a:pt x="12322" y="1172"/>
                    <a:pt x="12322" y="1172"/>
                    <a:pt x="12126" y="1172"/>
                  </a:cubicBezTo>
                  <a:cubicBezTo>
                    <a:pt x="12126" y="1172"/>
                    <a:pt x="12126" y="1172"/>
                    <a:pt x="11929" y="1172"/>
                  </a:cubicBezTo>
                  <a:cubicBezTo>
                    <a:pt x="11536" y="1005"/>
                    <a:pt x="11144" y="1005"/>
                    <a:pt x="10751" y="1005"/>
                  </a:cubicBezTo>
                  <a:cubicBezTo>
                    <a:pt x="10555" y="837"/>
                    <a:pt x="10555" y="837"/>
                    <a:pt x="10555" y="837"/>
                  </a:cubicBezTo>
                  <a:cubicBezTo>
                    <a:pt x="10358" y="837"/>
                    <a:pt x="10358" y="670"/>
                    <a:pt x="10358" y="670"/>
                  </a:cubicBezTo>
                  <a:cubicBezTo>
                    <a:pt x="10358" y="670"/>
                    <a:pt x="10358" y="670"/>
                    <a:pt x="10358" y="670"/>
                  </a:cubicBezTo>
                  <a:cubicBezTo>
                    <a:pt x="10162" y="670"/>
                    <a:pt x="10358" y="502"/>
                    <a:pt x="10358" y="502"/>
                  </a:cubicBezTo>
                  <a:cubicBezTo>
                    <a:pt x="10162" y="502"/>
                    <a:pt x="10162" y="335"/>
                    <a:pt x="9966" y="335"/>
                  </a:cubicBezTo>
                  <a:cubicBezTo>
                    <a:pt x="10162" y="335"/>
                    <a:pt x="9966" y="335"/>
                    <a:pt x="9966" y="167"/>
                  </a:cubicBezTo>
                  <a:cubicBezTo>
                    <a:pt x="9966" y="167"/>
                    <a:pt x="10162" y="167"/>
                    <a:pt x="10162" y="0"/>
                  </a:cubicBezTo>
                  <a:cubicBezTo>
                    <a:pt x="10162" y="0"/>
                    <a:pt x="9769" y="167"/>
                    <a:pt x="9573" y="167"/>
                  </a:cubicBezTo>
                  <a:cubicBezTo>
                    <a:pt x="9376" y="167"/>
                    <a:pt x="9376" y="167"/>
                    <a:pt x="8984" y="167"/>
                  </a:cubicBezTo>
                  <a:cubicBezTo>
                    <a:pt x="8984" y="167"/>
                    <a:pt x="8984" y="167"/>
                    <a:pt x="8984" y="167"/>
                  </a:cubicBezTo>
                  <a:cubicBezTo>
                    <a:pt x="8787" y="167"/>
                    <a:pt x="8787" y="167"/>
                    <a:pt x="8591" y="167"/>
                  </a:cubicBezTo>
                  <a:cubicBezTo>
                    <a:pt x="8395" y="335"/>
                    <a:pt x="8198" y="167"/>
                    <a:pt x="8198" y="335"/>
                  </a:cubicBezTo>
                  <a:cubicBezTo>
                    <a:pt x="8002" y="502"/>
                    <a:pt x="8002" y="670"/>
                    <a:pt x="7806" y="670"/>
                  </a:cubicBezTo>
                  <a:cubicBezTo>
                    <a:pt x="7806" y="670"/>
                    <a:pt x="7609" y="670"/>
                    <a:pt x="7609" y="670"/>
                  </a:cubicBezTo>
                  <a:cubicBezTo>
                    <a:pt x="7609" y="670"/>
                    <a:pt x="7413" y="670"/>
                    <a:pt x="7413" y="670"/>
                  </a:cubicBezTo>
                  <a:cubicBezTo>
                    <a:pt x="7413" y="670"/>
                    <a:pt x="7609" y="670"/>
                    <a:pt x="7609" y="670"/>
                  </a:cubicBezTo>
                  <a:cubicBezTo>
                    <a:pt x="7413" y="502"/>
                    <a:pt x="7216" y="670"/>
                    <a:pt x="7020" y="502"/>
                  </a:cubicBezTo>
                  <a:cubicBezTo>
                    <a:pt x="7020" y="670"/>
                    <a:pt x="6824" y="670"/>
                    <a:pt x="6824" y="837"/>
                  </a:cubicBezTo>
                  <a:cubicBezTo>
                    <a:pt x="6824" y="1005"/>
                    <a:pt x="6824" y="837"/>
                    <a:pt x="6824" y="1005"/>
                  </a:cubicBezTo>
                  <a:cubicBezTo>
                    <a:pt x="7020" y="1005"/>
                    <a:pt x="7020" y="1005"/>
                    <a:pt x="7020" y="1172"/>
                  </a:cubicBezTo>
                  <a:cubicBezTo>
                    <a:pt x="7020" y="1340"/>
                    <a:pt x="6627" y="1172"/>
                    <a:pt x="6627" y="1172"/>
                  </a:cubicBezTo>
                  <a:cubicBezTo>
                    <a:pt x="6431" y="1005"/>
                    <a:pt x="6627" y="1005"/>
                    <a:pt x="6431" y="1005"/>
                  </a:cubicBezTo>
                  <a:cubicBezTo>
                    <a:pt x="6431" y="1005"/>
                    <a:pt x="6431" y="1172"/>
                    <a:pt x="6235" y="1172"/>
                  </a:cubicBezTo>
                  <a:cubicBezTo>
                    <a:pt x="6235" y="1340"/>
                    <a:pt x="6235" y="1340"/>
                    <a:pt x="6235" y="1507"/>
                  </a:cubicBezTo>
                  <a:cubicBezTo>
                    <a:pt x="6431" y="1507"/>
                    <a:pt x="6431" y="1507"/>
                    <a:pt x="6431" y="1507"/>
                  </a:cubicBezTo>
                  <a:cubicBezTo>
                    <a:pt x="6431" y="1674"/>
                    <a:pt x="6431" y="1674"/>
                    <a:pt x="6431" y="1674"/>
                  </a:cubicBezTo>
                  <a:cubicBezTo>
                    <a:pt x="6431" y="1674"/>
                    <a:pt x="6431" y="1842"/>
                    <a:pt x="6431" y="1842"/>
                  </a:cubicBezTo>
                  <a:cubicBezTo>
                    <a:pt x="6431" y="1842"/>
                    <a:pt x="6431" y="2009"/>
                    <a:pt x="6235" y="2009"/>
                  </a:cubicBezTo>
                  <a:cubicBezTo>
                    <a:pt x="6235" y="2009"/>
                    <a:pt x="6235" y="1842"/>
                    <a:pt x="6235" y="1842"/>
                  </a:cubicBezTo>
                  <a:cubicBezTo>
                    <a:pt x="6235" y="1842"/>
                    <a:pt x="6038" y="1674"/>
                    <a:pt x="6038" y="1674"/>
                  </a:cubicBezTo>
                  <a:cubicBezTo>
                    <a:pt x="6038" y="1507"/>
                    <a:pt x="5842" y="1674"/>
                    <a:pt x="5842" y="1674"/>
                  </a:cubicBezTo>
                  <a:cubicBezTo>
                    <a:pt x="5646" y="1674"/>
                    <a:pt x="5646" y="1674"/>
                    <a:pt x="5646" y="1674"/>
                  </a:cubicBezTo>
                  <a:cubicBezTo>
                    <a:pt x="5646" y="1674"/>
                    <a:pt x="5646" y="1674"/>
                    <a:pt x="5646" y="1674"/>
                  </a:cubicBezTo>
                  <a:cubicBezTo>
                    <a:pt x="5646" y="1842"/>
                    <a:pt x="5449" y="1842"/>
                    <a:pt x="5449" y="1842"/>
                  </a:cubicBezTo>
                  <a:cubicBezTo>
                    <a:pt x="5253" y="1674"/>
                    <a:pt x="5253" y="1507"/>
                    <a:pt x="5056" y="1340"/>
                  </a:cubicBezTo>
                  <a:cubicBezTo>
                    <a:pt x="5056" y="1507"/>
                    <a:pt x="4860" y="1172"/>
                    <a:pt x="4860" y="1507"/>
                  </a:cubicBezTo>
                  <a:cubicBezTo>
                    <a:pt x="4860" y="1507"/>
                    <a:pt x="4860" y="1674"/>
                    <a:pt x="4860" y="1674"/>
                  </a:cubicBezTo>
                  <a:cubicBezTo>
                    <a:pt x="4860" y="1842"/>
                    <a:pt x="4664" y="2009"/>
                    <a:pt x="4664" y="2009"/>
                  </a:cubicBezTo>
                  <a:cubicBezTo>
                    <a:pt x="4467" y="2177"/>
                    <a:pt x="4467" y="2177"/>
                    <a:pt x="4467" y="2344"/>
                  </a:cubicBezTo>
                  <a:cubicBezTo>
                    <a:pt x="4467" y="2344"/>
                    <a:pt x="4467" y="2344"/>
                    <a:pt x="4271" y="2344"/>
                  </a:cubicBezTo>
                  <a:cubicBezTo>
                    <a:pt x="4467" y="2344"/>
                    <a:pt x="4271" y="2512"/>
                    <a:pt x="4271" y="2512"/>
                  </a:cubicBezTo>
                  <a:cubicBezTo>
                    <a:pt x="4271" y="2512"/>
                    <a:pt x="4467" y="2679"/>
                    <a:pt x="4467" y="2679"/>
                  </a:cubicBezTo>
                  <a:cubicBezTo>
                    <a:pt x="4467" y="2847"/>
                    <a:pt x="4271" y="2847"/>
                    <a:pt x="4271" y="2847"/>
                  </a:cubicBezTo>
                  <a:cubicBezTo>
                    <a:pt x="4271" y="2679"/>
                    <a:pt x="4075" y="2512"/>
                    <a:pt x="3878" y="2512"/>
                  </a:cubicBezTo>
                  <a:cubicBezTo>
                    <a:pt x="4075" y="2344"/>
                    <a:pt x="4075" y="2177"/>
                    <a:pt x="3878" y="2177"/>
                  </a:cubicBezTo>
                  <a:cubicBezTo>
                    <a:pt x="3682" y="2177"/>
                    <a:pt x="3878" y="2177"/>
                    <a:pt x="3682" y="2177"/>
                  </a:cubicBezTo>
                  <a:cubicBezTo>
                    <a:pt x="3486" y="2177"/>
                    <a:pt x="3486" y="2009"/>
                    <a:pt x="3486" y="2009"/>
                  </a:cubicBezTo>
                  <a:cubicBezTo>
                    <a:pt x="3289" y="1842"/>
                    <a:pt x="3289" y="2009"/>
                    <a:pt x="3289" y="1842"/>
                  </a:cubicBezTo>
                  <a:cubicBezTo>
                    <a:pt x="3289" y="1674"/>
                    <a:pt x="3486" y="1507"/>
                    <a:pt x="3289" y="1507"/>
                  </a:cubicBezTo>
                  <a:cubicBezTo>
                    <a:pt x="3289" y="1340"/>
                    <a:pt x="3093" y="1507"/>
                    <a:pt x="3093" y="1507"/>
                  </a:cubicBezTo>
                  <a:cubicBezTo>
                    <a:pt x="3093" y="1507"/>
                    <a:pt x="2896" y="1674"/>
                    <a:pt x="2896" y="1674"/>
                  </a:cubicBezTo>
                  <a:cubicBezTo>
                    <a:pt x="2896" y="1674"/>
                    <a:pt x="2700" y="1842"/>
                    <a:pt x="2700" y="1842"/>
                  </a:cubicBezTo>
                  <a:cubicBezTo>
                    <a:pt x="2700" y="1842"/>
                    <a:pt x="2896" y="2009"/>
                    <a:pt x="2700" y="2009"/>
                  </a:cubicBezTo>
                  <a:cubicBezTo>
                    <a:pt x="2700" y="2177"/>
                    <a:pt x="2700" y="2177"/>
                    <a:pt x="2504" y="2177"/>
                  </a:cubicBezTo>
                  <a:cubicBezTo>
                    <a:pt x="2504" y="2344"/>
                    <a:pt x="2504" y="2344"/>
                    <a:pt x="2504" y="2344"/>
                  </a:cubicBezTo>
                  <a:cubicBezTo>
                    <a:pt x="2504" y="2512"/>
                    <a:pt x="2307" y="2512"/>
                    <a:pt x="2307" y="2512"/>
                  </a:cubicBezTo>
                  <a:cubicBezTo>
                    <a:pt x="2307" y="2512"/>
                    <a:pt x="2307" y="2512"/>
                    <a:pt x="2307" y="2679"/>
                  </a:cubicBezTo>
                  <a:cubicBezTo>
                    <a:pt x="2111" y="2679"/>
                    <a:pt x="1915" y="2512"/>
                    <a:pt x="1915" y="2512"/>
                  </a:cubicBezTo>
                  <a:cubicBezTo>
                    <a:pt x="1915" y="2512"/>
                    <a:pt x="1915" y="2512"/>
                    <a:pt x="1718" y="2512"/>
                  </a:cubicBezTo>
                  <a:cubicBezTo>
                    <a:pt x="1718" y="2512"/>
                    <a:pt x="1522" y="2512"/>
                    <a:pt x="1522" y="2512"/>
                  </a:cubicBezTo>
                  <a:cubicBezTo>
                    <a:pt x="1326" y="2679"/>
                    <a:pt x="1326" y="2679"/>
                    <a:pt x="1129" y="2679"/>
                  </a:cubicBezTo>
                  <a:cubicBezTo>
                    <a:pt x="1129" y="2679"/>
                    <a:pt x="933" y="2679"/>
                    <a:pt x="933" y="2679"/>
                  </a:cubicBezTo>
                  <a:cubicBezTo>
                    <a:pt x="736" y="2679"/>
                    <a:pt x="736" y="2679"/>
                    <a:pt x="736" y="2679"/>
                  </a:cubicBezTo>
                  <a:cubicBezTo>
                    <a:pt x="736" y="2679"/>
                    <a:pt x="736" y="2679"/>
                    <a:pt x="736" y="2679"/>
                  </a:cubicBezTo>
                  <a:cubicBezTo>
                    <a:pt x="540" y="2679"/>
                    <a:pt x="540" y="2679"/>
                    <a:pt x="540" y="2847"/>
                  </a:cubicBezTo>
                  <a:cubicBezTo>
                    <a:pt x="344" y="2847"/>
                    <a:pt x="344" y="2847"/>
                    <a:pt x="344" y="3014"/>
                  </a:cubicBezTo>
                  <a:cubicBezTo>
                    <a:pt x="344" y="3181"/>
                    <a:pt x="540" y="3181"/>
                    <a:pt x="736" y="3181"/>
                  </a:cubicBezTo>
                  <a:cubicBezTo>
                    <a:pt x="736" y="3349"/>
                    <a:pt x="540" y="3349"/>
                    <a:pt x="736" y="3516"/>
                  </a:cubicBezTo>
                  <a:cubicBezTo>
                    <a:pt x="736" y="3516"/>
                    <a:pt x="933" y="3684"/>
                    <a:pt x="933" y="3684"/>
                  </a:cubicBezTo>
                  <a:cubicBezTo>
                    <a:pt x="933" y="3684"/>
                    <a:pt x="933" y="3684"/>
                    <a:pt x="933" y="3851"/>
                  </a:cubicBezTo>
                  <a:cubicBezTo>
                    <a:pt x="933" y="3851"/>
                    <a:pt x="933" y="3851"/>
                    <a:pt x="933" y="3851"/>
                  </a:cubicBezTo>
                  <a:cubicBezTo>
                    <a:pt x="933" y="4019"/>
                    <a:pt x="933" y="4019"/>
                    <a:pt x="933" y="4019"/>
                  </a:cubicBezTo>
                  <a:cubicBezTo>
                    <a:pt x="933" y="4186"/>
                    <a:pt x="736" y="4186"/>
                    <a:pt x="540" y="4186"/>
                  </a:cubicBezTo>
                  <a:cubicBezTo>
                    <a:pt x="540" y="4353"/>
                    <a:pt x="540" y="4353"/>
                    <a:pt x="344" y="4353"/>
                  </a:cubicBezTo>
                  <a:cubicBezTo>
                    <a:pt x="344" y="4353"/>
                    <a:pt x="344" y="4353"/>
                    <a:pt x="147" y="4353"/>
                  </a:cubicBezTo>
                  <a:cubicBezTo>
                    <a:pt x="-49" y="4353"/>
                    <a:pt x="-49" y="4353"/>
                    <a:pt x="147" y="4521"/>
                  </a:cubicBezTo>
                  <a:cubicBezTo>
                    <a:pt x="147" y="4521"/>
                    <a:pt x="147" y="4521"/>
                    <a:pt x="147" y="4521"/>
                  </a:cubicBezTo>
                  <a:cubicBezTo>
                    <a:pt x="344" y="4688"/>
                    <a:pt x="147" y="4688"/>
                    <a:pt x="344" y="4856"/>
                  </a:cubicBezTo>
                  <a:cubicBezTo>
                    <a:pt x="344" y="5023"/>
                    <a:pt x="540" y="4856"/>
                    <a:pt x="540" y="4856"/>
                  </a:cubicBezTo>
                  <a:cubicBezTo>
                    <a:pt x="736" y="5023"/>
                    <a:pt x="736" y="5191"/>
                    <a:pt x="736" y="5358"/>
                  </a:cubicBezTo>
                  <a:cubicBezTo>
                    <a:pt x="540" y="5191"/>
                    <a:pt x="736" y="5358"/>
                    <a:pt x="540" y="5526"/>
                  </a:cubicBezTo>
                  <a:cubicBezTo>
                    <a:pt x="540" y="5693"/>
                    <a:pt x="344" y="5693"/>
                    <a:pt x="540" y="5860"/>
                  </a:cubicBezTo>
                  <a:cubicBezTo>
                    <a:pt x="344" y="5860"/>
                    <a:pt x="540" y="6195"/>
                    <a:pt x="736" y="6195"/>
                  </a:cubicBezTo>
                  <a:cubicBezTo>
                    <a:pt x="736" y="6363"/>
                    <a:pt x="933" y="6363"/>
                    <a:pt x="933" y="6363"/>
                  </a:cubicBezTo>
                  <a:cubicBezTo>
                    <a:pt x="1129" y="6363"/>
                    <a:pt x="1326" y="6530"/>
                    <a:pt x="1326" y="6530"/>
                  </a:cubicBezTo>
                  <a:cubicBezTo>
                    <a:pt x="1522" y="6530"/>
                    <a:pt x="1718" y="6363"/>
                    <a:pt x="1915" y="6363"/>
                  </a:cubicBezTo>
                  <a:cubicBezTo>
                    <a:pt x="1915" y="6530"/>
                    <a:pt x="1915" y="6530"/>
                    <a:pt x="1915" y="6698"/>
                  </a:cubicBezTo>
                  <a:cubicBezTo>
                    <a:pt x="1915" y="6698"/>
                    <a:pt x="1915" y="6698"/>
                    <a:pt x="1915" y="6865"/>
                  </a:cubicBezTo>
                  <a:cubicBezTo>
                    <a:pt x="1718" y="6865"/>
                    <a:pt x="1522" y="7200"/>
                    <a:pt x="1718" y="7200"/>
                  </a:cubicBezTo>
                  <a:cubicBezTo>
                    <a:pt x="1718" y="7367"/>
                    <a:pt x="2111" y="7200"/>
                    <a:pt x="2307" y="7200"/>
                  </a:cubicBezTo>
                  <a:cubicBezTo>
                    <a:pt x="2307" y="7033"/>
                    <a:pt x="2504" y="7033"/>
                    <a:pt x="2700" y="7033"/>
                  </a:cubicBezTo>
                  <a:cubicBezTo>
                    <a:pt x="2896" y="6865"/>
                    <a:pt x="2896" y="6865"/>
                    <a:pt x="2896" y="6698"/>
                  </a:cubicBezTo>
                  <a:cubicBezTo>
                    <a:pt x="2896" y="6698"/>
                    <a:pt x="2896" y="6530"/>
                    <a:pt x="3093" y="6530"/>
                  </a:cubicBezTo>
                  <a:cubicBezTo>
                    <a:pt x="3093" y="6530"/>
                    <a:pt x="3093" y="6530"/>
                    <a:pt x="3289" y="6363"/>
                  </a:cubicBezTo>
                  <a:cubicBezTo>
                    <a:pt x="3289" y="6363"/>
                    <a:pt x="3289" y="6195"/>
                    <a:pt x="3289" y="6195"/>
                  </a:cubicBezTo>
                  <a:cubicBezTo>
                    <a:pt x="3486" y="6028"/>
                    <a:pt x="3682" y="6028"/>
                    <a:pt x="3682" y="5860"/>
                  </a:cubicBezTo>
                  <a:cubicBezTo>
                    <a:pt x="3878" y="5860"/>
                    <a:pt x="4075" y="5860"/>
                    <a:pt x="4271" y="5860"/>
                  </a:cubicBezTo>
                  <a:cubicBezTo>
                    <a:pt x="4271" y="5860"/>
                    <a:pt x="4467" y="6028"/>
                    <a:pt x="4664" y="6028"/>
                  </a:cubicBezTo>
                  <a:cubicBezTo>
                    <a:pt x="4664" y="6028"/>
                    <a:pt x="4664" y="6195"/>
                    <a:pt x="4664" y="6195"/>
                  </a:cubicBezTo>
                  <a:cubicBezTo>
                    <a:pt x="4664" y="6028"/>
                    <a:pt x="4860" y="6028"/>
                    <a:pt x="4860" y="6028"/>
                  </a:cubicBezTo>
                  <a:cubicBezTo>
                    <a:pt x="5056" y="6195"/>
                    <a:pt x="5253" y="6195"/>
                    <a:pt x="5253" y="6363"/>
                  </a:cubicBezTo>
                  <a:cubicBezTo>
                    <a:pt x="5449" y="6530"/>
                    <a:pt x="5842" y="6530"/>
                    <a:pt x="5842" y="6698"/>
                  </a:cubicBezTo>
                  <a:cubicBezTo>
                    <a:pt x="5842" y="6698"/>
                    <a:pt x="5842" y="6530"/>
                    <a:pt x="5842" y="6530"/>
                  </a:cubicBezTo>
                  <a:cubicBezTo>
                    <a:pt x="6038" y="6530"/>
                    <a:pt x="6038" y="6698"/>
                    <a:pt x="6235" y="6698"/>
                  </a:cubicBezTo>
                  <a:cubicBezTo>
                    <a:pt x="6235" y="6698"/>
                    <a:pt x="6431" y="6698"/>
                    <a:pt x="6431" y="6865"/>
                  </a:cubicBezTo>
                  <a:cubicBezTo>
                    <a:pt x="6627" y="7033"/>
                    <a:pt x="6627" y="7535"/>
                    <a:pt x="6824" y="7870"/>
                  </a:cubicBezTo>
                  <a:cubicBezTo>
                    <a:pt x="6824" y="8037"/>
                    <a:pt x="7020" y="8205"/>
                    <a:pt x="7216" y="8372"/>
                  </a:cubicBezTo>
                  <a:cubicBezTo>
                    <a:pt x="7216" y="8540"/>
                    <a:pt x="7216" y="8707"/>
                    <a:pt x="7020" y="8874"/>
                  </a:cubicBezTo>
                  <a:cubicBezTo>
                    <a:pt x="7020" y="8874"/>
                    <a:pt x="7020" y="9042"/>
                    <a:pt x="7020" y="9042"/>
                  </a:cubicBezTo>
                  <a:cubicBezTo>
                    <a:pt x="7216" y="9042"/>
                    <a:pt x="7216" y="9042"/>
                    <a:pt x="7216" y="9042"/>
                  </a:cubicBezTo>
                  <a:cubicBezTo>
                    <a:pt x="7413" y="9042"/>
                    <a:pt x="7806" y="9209"/>
                    <a:pt x="7413" y="9377"/>
                  </a:cubicBezTo>
                  <a:cubicBezTo>
                    <a:pt x="7609" y="9377"/>
                    <a:pt x="7806" y="9377"/>
                    <a:pt x="7806" y="9377"/>
                  </a:cubicBezTo>
                  <a:cubicBezTo>
                    <a:pt x="8002" y="9544"/>
                    <a:pt x="8002" y="9544"/>
                    <a:pt x="8002" y="9544"/>
                  </a:cubicBezTo>
                  <a:cubicBezTo>
                    <a:pt x="8002" y="9712"/>
                    <a:pt x="8002" y="9712"/>
                    <a:pt x="8198" y="9712"/>
                  </a:cubicBezTo>
                  <a:cubicBezTo>
                    <a:pt x="8198" y="9712"/>
                    <a:pt x="8198" y="9879"/>
                    <a:pt x="8198" y="9879"/>
                  </a:cubicBezTo>
                  <a:cubicBezTo>
                    <a:pt x="8395" y="9879"/>
                    <a:pt x="8395" y="10047"/>
                    <a:pt x="8395" y="10047"/>
                  </a:cubicBezTo>
                  <a:cubicBezTo>
                    <a:pt x="8198" y="10047"/>
                    <a:pt x="8198" y="10047"/>
                    <a:pt x="8198" y="10047"/>
                  </a:cubicBezTo>
                  <a:cubicBezTo>
                    <a:pt x="8198" y="10214"/>
                    <a:pt x="8198" y="10214"/>
                    <a:pt x="8395" y="10214"/>
                  </a:cubicBezTo>
                  <a:cubicBezTo>
                    <a:pt x="8395" y="10047"/>
                    <a:pt x="8591" y="10214"/>
                    <a:pt x="8591" y="10214"/>
                  </a:cubicBezTo>
                  <a:cubicBezTo>
                    <a:pt x="8787" y="10214"/>
                    <a:pt x="9180" y="10381"/>
                    <a:pt x="9180" y="10549"/>
                  </a:cubicBezTo>
                  <a:cubicBezTo>
                    <a:pt x="9376" y="10716"/>
                    <a:pt x="9376" y="10884"/>
                    <a:pt x="9573" y="10884"/>
                  </a:cubicBezTo>
                  <a:cubicBezTo>
                    <a:pt x="9573" y="10884"/>
                    <a:pt x="9573" y="10884"/>
                    <a:pt x="9573" y="10884"/>
                  </a:cubicBezTo>
                  <a:cubicBezTo>
                    <a:pt x="9769" y="10884"/>
                    <a:pt x="9769" y="11051"/>
                    <a:pt x="9769" y="11051"/>
                  </a:cubicBezTo>
                  <a:cubicBezTo>
                    <a:pt x="9966" y="11051"/>
                    <a:pt x="10162" y="11219"/>
                    <a:pt x="10162" y="11219"/>
                  </a:cubicBezTo>
                  <a:cubicBezTo>
                    <a:pt x="10162" y="11386"/>
                    <a:pt x="10162" y="11386"/>
                    <a:pt x="10162" y="11553"/>
                  </a:cubicBezTo>
                  <a:cubicBezTo>
                    <a:pt x="10162" y="11553"/>
                    <a:pt x="10358" y="11553"/>
                    <a:pt x="10358" y="11553"/>
                  </a:cubicBezTo>
                  <a:cubicBezTo>
                    <a:pt x="10555" y="11721"/>
                    <a:pt x="10751" y="11888"/>
                    <a:pt x="10947" y="12223"/>
                  </a:cubicBezTo>
                  <a:cubicBezTo>
                    <a:pt x="10947" y="12056"/>
                    <a:pt x="11340" y="12223"/>
                    <a:pt x="11340" y="12223"/>
                  </a:cubicBezTo>
                  <a:cubicBezTo>
                    <a:pt x="11536" y="12223"/>
                    <a:pt x="11536" y="12558"/>
                    <a:pt x="11733" y="12558"/>
                  </a:cubicBezTo>
                  <a:cubicBezTo>
                    <a:pt x="11733" y="12558"/>
                    <a:pt x="11929" y="12558"/>
                    <a:pt x="11929" y="12558"/>
                  </a:cubicBezTo>
                  <a:cubicBezTo>
                    <a:pt x="11929" y="12558"/>
                    <a:pt x="12126" y="12391"/>
                    <a:pt x="12126" y="12391"/>
                  </a:cubicBezTo>
                  <a:cubicBezTo>
                    <a:pt x="12322" y="12558"/>
                    <a:pt x="12518" y="12558"/>
                    <a:pt x="12715" y="12558"/>
                  </a:cubicBezTo>
                  <a:cubicBezTo>
                    <a:pt x="12715" y="12558"/>
                    <a:pt x="12911" y="12558"/>
                    <a:pt x="12911" y="12558"/>
                  </a:cubicBezTo>
                  <a:cubicBezTo>
                    <a:pt x="13107" y="12558"/>
                    <a:pt x="13107" y="12893"/>
                    <a:pt x="13304" y="12893"/>
                  </a:cubicBezTo>
                  <a:cubicBezTo>
                    <a:pt x="13304" y="13060"/>
                    <a:pt x="13500" y="13563"/>
                    <a:pt x="13500" y="13563"/>
                  </a:cubicBezTo>
                  <a:cubicBezTo>
                    <a:pt x="13500" y="13395"/>
                    <a:pt x="13696" y="13395"/>
                    <a:pt x="13696" y="13395"/>
                  </a:cubicBezTo>
                  <a:cubicBezTo>
                    <a:pt x="13893" y="13395"/>
                    <a:pt x="13893" y="13395"/>
                    <a:pt x="13893" y="13395"/>
                  </a:cubicBezTo>
                  <a:cubicBezTo>
                    <a:pt x="14089" y="13395"/>
                    <a:pt x="14089" y="13563"/>
                    <a:pt x="14286" y="13563"/>
                  </a:cubicBezTo>
                  <a:cubicBezTo>
                    <a:pt x="14482" y="13730"/>
                    <a:pt x="13893" y="13730"/>
                    <a:pt x="14089" y="13898"/>
                  </a:cubicBezTo>
                  <a:cubicBezTo>
                    <a:pt x="14089" y="13898"/>
                    <a:pt x="14089" y="13898"/>
                    <a:pt x="14286" y="13898"/>
                  </a:cubicBezTo>
                  <a:cubicBezTo>
                    <a:pt x="14286" y="13898"/>
                    <a:pt x="14286" y="13898"/>
                    <a:pt x="14482" y="13898"/>
                  </a:cubicBezTo>
                  <a:cubicBezTo>
                    <a:pt x="14482" y="13898"/>
                    <a:pt x="14678" y="13730"/>
                    <a:pt x="14678" y="13730"/>
                  </a:cubicBezTo>
                  <a:cubicBezTo>
                    <a:pt x="14875" y="13730"/>
                    <a:pt x="14875" y="13730"/>
                    <a:pt x="14875" y="13898"/>
                  </a:cubicBezTo>
                  <a:cubicBezTo>
                    <a:pt x="15071" y="13898"/>
                    <a:pt x="15267" y="14233"/>
                    <a:pt x="15267" y="14233"/>
                  </a:cubicBezTo>
                  <a:cubicBezTo>
                    <a:pt x="15267" y="14400"/>
                    <a:pt x="15267" y="14400"/>
                    <a:pt x="15071" y="14400"/>
                  </a:cubicBezTo>
                  <a:cubicBezTo>
                    <a:pt x="15071" y="14567"/>
                    <a:pt x="15071" y="14567"/>
                    <a:pt x="15071" y="14567"/>
                  </a:cubicBezTo>
                  <a:cubicBezTo>
                    <a:pt x="15267" y="14735"/>
                    <a:pt x="15267" y="14735"/>
                    <a:pt x="15464" y="14735"/>
                  </a:cubicBezTo>
                  <a:cubicBezTo>
                    <a:pt x="15464" y="14735"/>
                    <a:pt x="15660" y="14902"/>
                    <a:pt x="15660" y="15070"/>
                  </a:cubicBezTo>
                  <a:cubicBezTo>
                    <a:pt x="15660" y="15070"/>
                    <a:pt x="15660" y="15070"/>
                    <a:pt x="15660" y="15070"/>
                  </a:cubicBezTo>
                  <a:cubicBezTo>
                    <a:pt x="15856" y="15070"/>
                    <a:pt x="15856" y="15070"/>
                    <a:pt x="16053" y="15070"/>
                  </a:cubicBezTo>
                  <a:cubicBezTo>
                    <a:pt x="16053" y="15070"/>
                    <a:pt x="16053" y="14902"/>
                    <a:pt x="16249" y="14902"/>
                  </a:cubicBezTo>
                  <a:cubicBezTo>
                    <a:pt x="16249" y="14902"/>
                    <a:pt x="16249" y="14902"/>
                    <a:pt x="16446" y="14902"/>
                  </a:cubicBezTo>
                  <a:cubicBezTo>
                    <a:pt x="16446" y="15070"/>
                    <a:pt x="16446" y="15070"/>
                    <a:pt x="16642" y="15237"/>
                  </a:cubicBezTo>
                  <a:cubicBezTo>
                    <a:pt x="16642" y="15405"/>
                    <a:pt x="16642" y="15405"/>
                    <a:pt x="16642" y="15572"/>
                  </a:cubicBezTo>
                  <a:cubicBezTo>
                    <a:pt x="16642" y="15572"/>
                    <a:pt x="16838" y="15740"/>
                    <a:pt x="16838" y="15907"/>
                  </a:cubicBezTo>
                  <a:cubicBezTo>
                    <a:pt x="16838" y="16074"/>
                    <a:pt x="17035" y="16074"/>
                    <a:pt x="17035" y="16242"/>
                  </a:cubicBezTo>
                  <a:cubicBezTo>
                    <a:pt x="17231" y="16577"/>
                    <a:pt x="17231" y="16912"/>
                    <a:pt x="17427" y="17247"/>
                  </a:cubicBezTo>
                  <a:cubicBezTo>
                    <a:pt x="17427" y="17247"/>
                    <a:pt x="17427" y="17247"/>
                    <a:pt x="17427" y="17414"/>
                  </a:cubicBezTo>
                  <a:cubicBezTo>
                    <a:pt x="17427" y="17581"/>
                    <a:pt x="17427" y="17581"/>
                    <a:pt x="17231" y="17581"/>
                  </a:cubicBezTo>
                  <a:cubicBezTo>
                    <a:pt x="17035" y="17581"/>
                    <a:pt x="16838" y="17581"/>
                    <a:pt x="16838" y="17749"/>
                  </a:cubicBezTo>
                  <a:cubicBezTo>
                    <a:pt x="16838" y="17916"/>
                    <a:pt x="16838" y="17916"/>
                    <a:pt x="16838" y="18084"/>
                  </a:cubicBezTo>
                  <a:cubicBezTo>
                    <a:pt x="16838" y="18084"/>
                    <a:pt x="16838" y="18419"/>
                    <a:pt x="16642" y="18419"/>
                  </a:cubicBezTo>
                  <a:cubicBezTo>
                    <a:pt x="16642" y="18586"/>
                    <a:pt x="16446" y="18586"/>
                    <a:pt x="16446" y="18753"/>
                  </a:cubicBezTo>
                  <a:cubicBezTo>
                    <a:pt x="16446" y="18753"/>
                    <a:pt x="16446" y="18921"/>
                    <a:pt x="16446" y="18921"/>
                  </a:cubicBezTo>
                  <a:cubicBezTo>
                    <a:pt x="16446" y="19088"/>
                    <a:pt x="16446" y="19088"/>
                    <a:pt x="16446" y="19088"/>
                  </a:cubicBezTo>
                  <a:cubicBezTo>
                    <a:pt x="16446" y="19088"/>
                    <a:pt x="16642" y="19256"/>
                    <a:pt x="16642" y="19256"/>
                  </a:cubicBezTo>
                  <a:cubicBezTo>
                    <a:pt x="16642" y="19256"/>
                    <a:pt x="17035" y="19256"/>
                    <a:pt x="17231" y="19256"/>
                  </a:cubicBezTo>
                  <a:cubicBezTo>
                    <a:pt x="17231" y="19088"/>
                    <a:pt x="17231" y="18921"/>
                    <a:pt x="17427" y="18921"/>
                  </a:cubicBezTo>
                  <a:cubicBezTo>
                    <a:pt x="17427" y="18586"/>
                    <a:pt x="18016" y="18419"/>
                    <a:pt x="18016" y="18251"/>
                  </a:cubicBezTo>
                  <a:cubicBezTo>
                    <a:pt x="18213" y="17916"/>
                    <a:pt x="17820" y="17749"/>
                    <a:pt x="18213" y="17414"/>
                  </a:cubicBezTo>
                  <a:cubicBezTo>
                    <a:pt x="18213" y="17414"/>
                    <a:pt x="18606" y="17247"/>
                    <a:pt x="18802" y="17247"/>
                  </a:cubicBezTo>
                  <a:cubicBezTo>
                    <a:pt x="18802" y="17247"/>
                    <a:pt x="18802" y="17247"/>
                    <a:pt x="18802" y="17247"/>
                  </a:cubicBezTo>
                  <a:cubicBezTo>
                    <a:pt x="18998" y="17247"/>
                    <a:pt x="18998" y="17247"/>
                    <a:pt x="18998" y="17247"/>
                  </a:cubicBezTo>
                  <a:cubicBezTo>
                    <a:pt x="19195" y="17247"/>
                    <a:pt x="19195" y="17079"/>
                    <a:pt x="19195" y="17079"/>
                  </a:cubicBezTo>
                  <a:cubicBezTo>
                    <a:pt x="18998" y="17079"/>
                    <a:pt x="19195" y="16409"/>
                    <a:pt x="19195" y="16242"/>
                  </a:cubicBezTo>
                  <a:cubicBezTo>
                    <a:pt x="18998" y="16242"/>
                    <a:pt x="18802" y="16074"/>
                    <a:pt x="18606" y="16074"/>
                  </a:cubicBezTo>
                  <a:cubicBezTo>
                    <a:pt x="18606" y="15907"/>
                    <a:pt x="18606" y="15907"/>
                    <a:pt x="18606" y="15907"/>
                  </a:cubicBezTo>
                  <a:cubicBezTo>
                    <a:pt x="18409" y="15907"/>
                    <a:pt x="18409" y="15907"/>
                    <a:pt x="18213" y="15907"/>
                  </a:cubicBezTo>
                  <a:cubicBezTo>
                    <a:pt x="18016" y="15740"/>
                    <a:pt x="18016" y="15740"/>
                    <a:pt x="18016" y="15572"/>
                  </a:cubicBezTo>
                  <a:cubicBezTo>
                    <a:pt x="18016" y="15405"/>
                    <a:pt x="18213" y="15237"/>
                    <a:pt x="18213" y="15237"/>
                  </a:cubicBezTo>
                  <a:cubicBezTo>
                    <a:pt x="18213" y="15070"/>
                    <a:pt x="18213" y="15070"/>
                    <a:pt x="18213" y="14902"/>
                  </a:cubicBezTo>
                  <a:cubicBezTo>
                    <a:pt x="18213" y="14902"/>
                    <a:pt x="18213" y="14902"/>
                    <a:pt x="18213" y="14902"/>
                  </a:cubicBezTo>
                  <a:cubicBezTo>
                    <a:pt x="18409" y="14567"/>
                    <a:pt x="18606" y="14400"/>
                    <a:pt x="18606" y="14233"/>
                  </a:cubicBezTo>
                  <a:cubicBezTo>
                    <a:pt x="18802" y="14233"/>
                    <a:pt x="18802" y="14065"/>
                    <a:pt x="18998" y="14065"/>
                  </a:cubicBezTo>
                  <a:cubicBezTo>
                    <a:pt x="19195" y="14065"/>
                    <a:pt x="19195" y="14065"/>
                    <a:pt x="19195" y="14065"/>
                  </a:cubicBezTo>
                  <a:cubicBezTo>
                    <a:pt x="19195" y="14065"/>
                    <a:pt x="19391" y="14065"/>
                    <a:pt x="19391" y="14065"/>
                  </a:cubicBezTo>
                  <a:cubicBezTo>
                    <a:pt x="19391" y="14065"/>
                    <a:pt x="19391" y="14065"/>
                    <a:pt x="19391" y="14065"/>
                  </a:cubicBezTo>
                  <a:cubicBezTo>
                    <a:pt x="19391" y="14065"/>
                    <a:pt x="19391" y="14065"/>
                    <a:pt x="19195" y="14065"/>
                  </a:cubicBezTo>
                  <a:cubicBezTo>
                    <a:pt x="19391" y="14233"/>
                    <a:pt x="19391" y="14233"/>
                    <a:pt x="19195" y="14233"/>
                  </a:cubicBezTo>
                  <a:cubicBezTo>
                    <a:pt x="19391" y="14400"/>
                    <a:pt x="19587" y="14400"/>
                    <a:pt x="19784" y="14400"/>
                  </a:cubicBezTo>
                  <a:cubicBezTo>
                    <a:pt x="19980" y="14567"/>
                    <a:pt x="20569" y="14400"/>
                    <a:pt x="20569" y="14567"/>
                  </a:cubicBezTo>
                  <a:cubicBezTo>
                    <a:pt x="20569" y="14567"/>
                    <a:pt x="20569" y="14735"/>
                    <a:pt x="20569" y="14735"/>
                  </a:cubicBezTo>
                  <a:cubicBezTo>
                    <a:pt x="20569" y="14902"/>
                    <a:pt x="20766" y="14902"/>
                    <a:pt x="20569" y="14902"/>
                  </a:cubicBezTo>
                  <a:cubicBezTo>
                    <a:pt x="20766" y="15070"/>
                    <a:pt x="20766" y="15070"/>
                    <a:pt x="20766" y="15070"/>
                  </a:cubicBezTo>
                  <a:cubicBezTo>
                    <a:pt x="20766" y="15237"/>
                    <a:pt x="21158" y="15572"/>
                    <a:pt x="21355" y="15405"/>
                  </a:cubicBezTo>
                  <a:cubicBezTo>
                    <a:pt x="21355" y="15405"/>
                    <a:pt x="21355" y="15237"/>
                    <a:pt x="21355" y="15070"/>
                  </a:cubicBezTo>
                  <a:cubicBezTo>
                    <a:pt x="21551" y="15070"/>
                    <a:pt x="21551" y="14902"/>
                    <a:pt x="21551" y="14902"/>
                  </a:cubicBezTo>
                  <a:close/>
                  <a:moveTo>
                    <a:pt x="10358" y="3684"/>
                  </a:moveTo>
                  <a:cubicBezTo>
                    <a:pt x="10358" y="3684"/>
                    <a:pt x="10358" y="3684"/>
                    <a:pt x="10358" y="3684"/>
                  </a:cubicBezTo>
                  <a:moveTo>
                    <a:pt x="10555" y="3684"/>
                  </a:moveTo>
                  <a:cubicBezTo>
                    <a:pt x="10555" y="3684"/>
                    <a:pt x="10555" y="3684"/>
                    <a:pt x="10555" y="3684"/>
                  </a:cubicBezTo>
                  <a:cubicBezTo>
                    <a:pt x="10555" y="3684"/>
                    <a:pt x="10358" y="3851"/>
                    <a:pt x="10358" y="3851"/>
                  </a:cubicBezTo>
                  <a:cubicBezTo>
                    <a:pt x="10358" y="3851"/>
                    <a:pt x="10358" y="3684"/>
                    <a:pt x="10555" y="3684"/>
                  </a:cubicBezTo>
                  <a:close/>
                  <a:moveTo>
                    <a:pt x="16249" y="18586"/>
                  </a:moveTo>
                  <a:cubicBezTo>
                    <a:pt x="16249" y="18586"/>
                    <a:pt x="16446" y="18586"/>
                    <a:pt x="16446" y="18586"/>
                  </a:cubicBezTo>
                  <a:cubicBezTo>
                    <a:pt x="16249" y="18419"/>
                    <a:pt x="16249" y="18419"/>
                    <a:pt x="16249" y="18419"/>
                  </a:cubicBezTo>
                  <a:cubicBezTo>
                    <a:pt x="16053" y="18419"/>
                    <a:pt x="15856" y="18586"/>
                    <a:pt x="15856" y="18586"/>
                  </a:cubicBezTo>
                  <a:cubicBezTo>
                    <a:pt x="15660" y="18586"/>
                    <a:pt x="15660" y="18586"/>
                    <a:pt x="15660" y="18586"/>
                  </a:cubicBezTo>
                  <a:cubicBezTo>
                    <a:pt x="15660" y="18753"/>
                    <a:pt x="15464" y="18753"/>
                    <a:pt x="15267" y="18753"/>
                  </a:cubicBezTo>
                  <a:cubicBezTo>
                    <a:pt x="15267" y="18753"/>
                    <a:pt x="15267" y="18753"/>
                    <a:pt x="15071" y="18753"/>
                  </a:cubicBezTo>
                  <a:cubicBezTo>
                    <a:pt x="15071" y="18753"/>
                    <a:pt x="14875" y="18753"/>
                    <a:pt x="14678" y="18753"/>
                  </a:cubicBezTo>
                  <a:cubicBezTo>
                    <a:pt x="14678" y="18753"/>
                    <a:pt x="14678" y="18921"/>
                    <a:pt x="14482" y="18921"/>
                  </a:cubicBezTo>
                  <a:cubicBezTo>
                    <a:pt x="14482" y="18921"/>
                    <a:pt x="14286" y="18921"/>
                    <a:pt x="14286" y="18921"/>
                  </a:cubicBezTo>
                  <a:cubicBezTo>
                    <a:pt x="13893" y="19088"/>
                    <a:pt x="13893" y="19088"/>
                    <a:pt x="13500" y="18921"/>
                  </a:cubicBezTo>
                  <a:cubicBezTo>
                    <a:pt x="13500" y="18921"/>
                    <a:pt x="13500" y="18921"/>
                    <a:pt x="13304" y="19088"/>
                  </a:cubicBezTo>
                  <a:cubicBezTo>
                    <a:pt x="13304" y="19088"/>
                    <a:pt x="13107" y="19088"/>
                    <a:pt x="12911" y="19088"/>
                  </a:cubicBezTo>
                  <a:cubicBezTo>
                    <a:pt x="12911" y="19088"/>
                    <a:pt x="12911" y="19088"/>
                    <a:pt x="12715" y="19088"/>
                  </a:cubicBezTo>
                  <a:cubicBezTo>
                    <a:pt x="12715" y="18921"/>
                    <a:pt x="12715" y="18921"/>
                    <a:pt x="12518" y="18921"/>
                  </a:cubicBezTo>
                  <a:cubicBezTo>
                    <a:pt x="12518" y="18921"/>
                    <a:pt x="12518" y="18921"/>
                    <a:pt x="12518" y="18921"/>
                  </a:cubicBezTo>
                  <a:cubicBezTo>
                    <a:pt x="12518" y="18753"/>
                    <a:pt x="12322" y="18921"/>
                    <a:pt x="12322" y="18753"/>
                  </a:cubicBezTo>
                  <a:cubicBezTo>
                    <a:pt x="12322" y="18753"/>
                    <a:pt x="12322" y="18586"/>
                    <a:pt x="12126" y="18586"/>
                  </a:cubicBezTo>
                  <a:cubicBezTo>
                    <a:pt x="12126" y="18586"/>
                    <a:pt x="12126" y="18586"/>
                    <a:pt x="12126" y="18753"/>
                  </a:cubicBezTo>
                  <a:cubicBezTo>
                    <a:pt x="11929" y="18753"/>
                    <a:pt x="11929" y="18753"/>
                    <a:pt x="11929" y="18753"/>
                  </a:cubicBezTo>
                  <a:cubicBezTo>
                    <a:pt x="11929" y="18753"/>
                    <a:pt x="11929" y="18586"/>
                    <a:pt x="11733" y="18753"/>
                  </a:cubicBezTo>
                  <a:cubicBezTo>
                    <a:pt x="11733" y="18753"/>
                    <a:pt x="11733" y="18921"/>
                    <a:pt x="11536" y="18921"/>
                  </a:cubicBezTo>
                  <a:cubicBezTo>
                    <a:pt x="11340" y="19088"/>
                    <a:pt x="11340" y="18753"/>
                    <a:pt x="11144" y="18753"/>
                  </a:cubicBezTo>
                  <a:cubicBezTo>
                    <a:pt x="11144" y="18753"/>
                    <a:pt x="11144" y="18753"/>
                    <a:pt x="10947" y="18921"/>
                  </a:cubicBezTo>
                  <a:cubicBezTo>
                    <a:pt x="10947" y="18921"/>
                    <a:pt x="10751" y="18921"/>
                    <a:pt x="10751" y="19088"/>
                  </a:cubicBezTo>
                  <a:cubicBezTo>
                    <a:pt x="10751" y="19088"/>
                    <a:pt x="10751" y="19256"/>
                    <a:pt x="10751" y="19256"/>
                  </a:cubicBezTo>
                  <a:cubicBezTo>
                    <a:pt x="10555" y="19256"/>
                    <a:pt x="10555" y="19423"/>
                    <a:pt x="10555" y="19423"/>
                  </a:cubicBezTo>
                  <a:cubicBezTo>
                    <a:pt x="10555" y="19423"/>
                    <a:pt x="10555" y="19591"/>
                    <a:pt x="10751" y="19758"/>
                  </a:cubicBezTo>
                  <a:cubicBezTo>
                    <a:pt x="10751" y="19758"/>
                    <a:pt x="10751" y="19758"/>
                    <a:pt x="10751" y="19758"/>
                  </a:cubicBezTo>
                  <a:cubicBezTo>
                    <a:pt x="10947" y="19758"/>
                    <a:pt x="10947" y="19926"/>
                    <a:pt x="10947" y="19926"/>
                  </a:cubicBezTo>
                  <a:cubicBezTo>
                    <a:pt x="11144" y="19926"/>
                    <a:pt x="11340" y="19926"/>
                    <a:pt x="11536" y="19926"/>
                  </a:cubicBezTo>
                  <a:cubicBezTo>
                    <a:pt x="11536" y="19926"/>
                    <a:pt x="11536" y="19926"/>
                    <a:pt x="11536" y="19926"/>
                  </a:cubicBezTo>
                  <a:cubicBezTo>
                    <a:pt x="11733" y="19926"/>
                    <a:pt x="11536" y="20093"/>
                    <a:pt x="11733" y="20093"/>
                  </a:cubicBezTo>
                  <a:cubicBezTo>
                    <a:pt x="11733" y="20093"/>
                    <a:pt x="11733" y="20093"/>
                    <a:pt x="11733" y="20093"/>
                  </a:cubicBezTo>
                  <a:cubicBezTo>
                    <a:pt x="11929" y="20093"/>
                    <a:pt x="11929" y="20093"/>
                    <a:pt x="11929" y="20093"/>
                  </a:cubicBezTo>
                  <a:cubicBezTo>
                    <a:pt x="12126" y="20093"/>
                    <a:pt x="12126" y="20260"/>
                    <a:pt x="12322" y="20260"/>
                  </a:cubicBezTo>
                  <a:cubicBezTo>
                    <a:pt x="12518" y="20428"/>
                    <a:pt x="12715" y="20428"/>
                    <a:pt x="12911" y="20595"/>
                  </a:cubicBezTo>
                  <a:cubicBezTo>
                    <a:pt x="12911" y="20595"/>
                    <a:pt x="13107" y="20763"/>
                    <a:pt x="13304" y="20763"/>
                  </a:cubicBezTo>
                  <a:cubicBezTo>
                    <a:pt x="13304" y="20763"/>
                    <a:pt x="13500" y="20763"/>
                    <a:pt x="13500" y="20763"/>
                  </a:cubicBezTo>
                  <a:cubicBezTo>
                    <a:pt x="13696" y="20763"/>
                    <a:pt x="13893" y="20930"/>
                    <a:pt x="14089" y="21098"/>
                  </a:cubicBezTo>
                  <a:cubicBezTo>
                    <a:pt x="14089" y="21098"/>
                    <a:pt x="14286" y="21265"/>
                    <a:pt x="14286" y="21433"/>
                  </a:cubicBezTo>
                  <a:cubicBezTo>
                    <a:pt x="14286" y="21433"/>
                    <a:pt x="14482" y="21433"/>
                    <a:pt x="14482" y="21433"/>
                  </a:cubicBezTo>
                  <a:cubicBezTo>
                    <a:pt x="14678" y="21433"/>
                    <a:pt x="14678" y="21600"/>
                    <a:pt x="14875" y="21600"/>
                  </a:cubicBezTo>
                  <a:cubicBezTo>
                    <a:pt x="15071" y="21600"/>
                    <a:pt x="15071" y="21600"/>
                    <a:pt x="15267" y="21600"/>
                  </a:cubicBezTo>
                  <a:cubicBezTo>
                    <a:pt x="15267" y="21600"/>
                    <a:pt x="15267" y="21600"/>
                    <a:pt x="15267" y="21600"/>
                  </a:cubicBezTo>
                  <a:cubicBezTo>
                    <a:pt x="15267" y="21600"/>
                    <a:pt x="15267" y="21600"/>
                    <a:pt x="15464" y="21600"/>
                  </a:cubicBezTo>
                  <a:cubicBezTo>
                    <a:pt x="15660" y="21600"/>
                    <a:pt x="15464" y="21433"/>
                    <a:pt x="15464" y="21433"/>
                  </a:cubicBezTo>
                  <a:cubicBezTo>
                    <a:pt x="15464" y="21265"/>
                    <a:pt x="15660" y="21098"/>
                    <a:pt x="15660" y="21098"/>
                  </a:cubicBezTo>
                  <a:cubicBezTo>
                    <a:pt x="15660" y="21098"/>
                    <a:pt x="15660" y="20930"/>
                    <a:pt x="15856" y="20930"/>
                  </a:cubicBezTo>
                  <a:cubicBezTo>
                    <a:pt x="15856" y="20930"/>
                    <a:pt x="15660" y="20930"/>
                    <a:pt x="15856" y="20930"/>
                  </a:cubicBezTo>
                  <a:cubicBezTo>
                    <a:pt x="15856" y="20763"/>
                    <a:pt x="15660" y="20763"/>
                    <a:pt x="15660" y="20763"/>
                  </a:cubicBezTo>
                  <a:cubicBezTo>
                    <a:pt x="15464" y="20763"/>
                    <a:pt x="15660" y="20428"/>
                    <a:pt x="15660" y="20595"/>
                  </a:cubicBezTo>
                  <a:cubicBezTo>
                    <a:pt x="15660" y="20595"/>
                    <a:pt x="15660" y="20595"/>
                    <a:pt x="15660" y="20595"/>
                  </a:cubicBezTo>
                  <a:cubicBezTo>
                    <a:pt x="15660" y="20428"/>
                    <a:pt x="15464" y="20428"/>
                    <a:pt x="15464" y="20428"/>
                  </a:cubicBezTo>
                  <a:cubicBezTo>
                    <a:pt x="15464" y="20260"/>
                    <a:pt x="15464" y="20260"/>
                    <a:pt x="15464" y="20260"/>
                  </a:cubicBezTo>
                  <a:cubicBezTo>
                    <a:pt x="15464" y="19926"/>
                    <a:pt x="15660" y="19926"/>
                    <a:pt x="15660" y="19591"/>
                  </a:cubicBezTo>
                  <a:cubicBezTo>
                    <a:pt x="15660" y="19256"/>
                    <a:pt x="16053" y="18921"/>
                    <a:pt x="16249" y="18586"/>
                  </a:cubicBezTo>
                  <a:cubicBezTo>
                    <a:pt x="16249" y="18586"/>
                    <a:pt x="16249" y="18586"/>
                    <a:pt x="16249" y="18586"/>
                  </a:cubicBezTo>
                  <a:cubicBezTo>
                    <a:pt x="16249" y="18586"/>
                    <a:pt x="16249" y="18586"/>
                    <a:pt x="16249" y="18586"/>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29" name="Shape 2718"/>
            <p:cNvSpPr/>
            <p:nvPr/>
          </p:nvSpPr>
          <p:spPr>
            <a:xfrm>
              <a:off x="2112489" y="5704240"/>
              <a:ext cx="677900" cy="991052"/>
            </a:xfrm>
            <a:custGeom>
              <a:avLst/>
              <a:gdLst/>
              <a:ahLst/>
              <a:cxnLst>
                <a:cxn ang="0">
                  <a:pos x="wd2" y="hd2"/>
                </a:cxn>
                <a:cxn ang="5400000">
                  <a:pos x="wd2" y="hd2"/>
                </a:cxn>
                <a:cxn ang="10800000">
                  <a:pos x="wd2" y="hd2"/>
                </a:cxn>
                <a:cxn ang="16200000">
                  <a:pos x="wd2" y="hd2"/>
                </a:cxn>
              </a:cxnLst>
              <a:rect l="0" t="0" r="r" b="b"/>
              <a:pathLst>
                <a:path w="21424" h="21600" extrusionOk="0">
                  <a:moveTo>
                    <a:pt x="3424" y="20892"/>
                  </a:moveTo>
                  <a:cubicBezTo>
                    <a:pt x="3424" y="20892"/>
                    <a:pt x="3424" y="20892"/>
                    <a:pt x="3424" y="20892"/>
                  </a:cubicBezTo>
                  <a:moveTo>
                    <a:pt x="853" y="19475"/>
                  </a:moveTo>
                  <a:cubicBezTo>
                    <a:pt x="853" y="19121"/>
                    <a:pt x="338" y="19121"/>
                    <a:pt x="338" y="19475"/>
                  </a:cubicBezTo>
                  <a:cubicBezTo>
                    <a:pt x="338" y="19475"/>
                    <a:pt x="853" y="19475"/>
                    <a:pt x="853" y="19475"/>
                  </a:cubicBezTo>
                  <a:close/>
                  <a:moveTo>
                    <a:pt x="21424" y="13810"/>
                  </a:moveTo>
                  <a:cubicBezTo>
                    <a:pt x="20910" y="13456"/>
                    <a:pt x="21424" y="13102"/>
                    <a:pt x="21424" y="12748"/>
                  </a:cubicBezTo>
                  <a:cubicBezTo>
                    <a:pt x="20910" y="12748"/>
                    <a:pt x="20910" y="12393"/>
                    <a:pt x="20910" y="12393"/>
                  </a:cubicBezTo>
                  <a:cubicBezTo>
                    <a:pt x="20910" y="12393"/>
                    <a:pt x="20910" y="12039"/>
                    <a:pt x="20910" y="12039"/>
                  </a:cubicBezTo>
                  <a:cubicBezTo>
                    <a:pt x="20910" y="11685"/>
                    <a:pt x="19881" y="11331"/>
                    <a:pt x="20910" y="11331"/>
                  </a:cubicBezTo>
                  <a:cubicBezTo>
                    <a:pt x="20910" y="11331"/>
                    <a:pt x="20910" y="11331"/>
                    <a:pt x="20910" y="11331"/>
                  </a:cubicBezTo>
                  <a:cubicBezTo>
                    <a:pt x="20910" y="11331"/>
                    <a:pt x="20910" y="11331"/>
                    <a:pt x="20910" y="11331"/>
                  </a:cubicBezTo>
                  <a:cubicBezTo>
                    <a:pt x="20910" y="10977"/>
                    <a:pt x="20910" y="10977"/>
                    <a:pt x="20395" y="10977"/>
                  </a:cubicBezTo>
                  <a:cubicBezTo>
                    <a:pt x="20910" y="10977"/>
                    <a:pt x="20395" y="10977"/>
                    <a:pt x="20910" y="10977"/>
                  </a:cubicBezTo>
                  <a:cubicBezTo>
                    <a:pt x="20910" y="10269"/>
                    <a:pt x="20910" y="10269"/>
                    <a:pt x="20395" y="9915"/>
                  </a:cubicBezTo>
                  <a:cubicBezTo>
                    <a:pt x="20395" y="9915"/>
                    <a:pt x="19881" y="9207"/>
                    <a:pt x="20395" y="9207"/>
                  </a:cubicBezTo>
                  <a:cubicBezTo>
                    <a:pt x="19881" y="8852"/>
                    <a:pt x="20395" y="8852"/>
                    <a:pt x="20395" y="8852"/>
                  </a:cubicBezTo>
                  <a:cubicBezTo>
                    <a:pt x="19881" y="8852"/>
                    <a:pt x="19881" y="8852"/>
                    <a:pt x="19881" y="8498"/>
                  </a:cubicBezTo>
                  <a:cubicBezTo>
                    <a:pt x="19367" y="8498"/>
                    <a:pt x="19881" y="8144"/>
                    <a:pt x="19881" y="7790"/>
                  </a:cubicBezTo>
                  <a:cubicBezTo>
                    <a:pt x="19881" y="7790"/>
                    <a:pt x="20395" y="8144"/>
                    <a:pt x="20395" y="8144"/>
                  </a:cubicBezTo>
                  <a:cubicBezTo>
                    <a:pt x="20910" y="7790"/>
                    <a:pt x="20395" y="7790"/>
                    <a:pt x="20395" y="7436"/>
                  </a:cubicBezTo>
                  <a:cubicBezTo>
                    <a:pt x="20395" y="7436"/>
                    <a:pt x="19881" y="7436"/>
                    <a:pt x="19881" y="7436"/>
                  </a:cubicBezTo>
                  <a:cubicBezTo>
                    <a:pt x="19881" y="7436"/>
                    <a:pt x="19881" y="7436"/>
                    <a:pt x="19367" y="7436"/>
                  </a:cubicBezTo>
                  <a:cubicBezTo>
                    <a:pt x="19367" y="7790"/>
                    <a:pt x="19367" y="7436"/>
                    <a:pt x="19367" y="7790"/>
                  </a:cubicBezTo>
                  <a:cubicBezTo>
                    <a:pt x="19367" y="7790"/>
                    <a:pt x="18338" y="7790"/>
                    <a:pt x="18338" y="7790"/>
                  </a:cubicBezTo>
                  <a:cubicBezTo>
                    <a:pt x="17824" y="7790"/>
                    <a:pt x="18338" y="7436"/>
                    <a:pt x="18338" y="7082"/>
                  </a:cubicBezTo>
                  <a:cubicBezTo>
                    <a:pt x="18338" y="7082"/>
                    <a:pt x="18338" y="7082"/>
                    <a:pt x="18338" y="7082"/>
                  </a:cubicBezTo>
                  <a:cubicBezTo>
                    <a:pt x="17824" y="6728"/>
                    <a:pt x="17824" y="7082"/>
                    <a:pt x="17824" y="7082"/>
                  </a:cubicBezTo>
                  <a:cubicBezTo>
                    <a:pt x="17310" y="6728"/>
                    <a:pt x="17310" y="6374"/>
                    <a:pt x="17310" y="6374"/>
                  </a:cubicBezTo>
                  <a:cubicBezTo>
                    <a:pt x="17824" y="6374"/>
                    <a:pt x="16795" y="5666"/>
                    <a:pt x="16281" y="5666"/>
                  </a:cubicBezTo>
                  <a:cubicBezTo>
                    <a:pt x="16281" y="5666"/>
                    <a:pt x="15767" y="6020"/>
                    <a:pt x="15767" y="6374"/>
                  </a:cubicBezTo>
                  <a:cubicBezTo>
                    <a:pt x="15767" y="6374"/>
                    <a:pt x="15767" y="6374"/>
                    <a:pt x="15767" y="6728"/>
                  </a:cubicBezTo>
                  <a:cubicBezTo>
                    <a:pt x="15767" y="6728"/>
                    <a:pt x="15767" y="6728"/>
                    <a:pt x="15253" y="6728"/>
                  </a:cubicBezTo>
                  <a:cubicBezTo>
                    <a:pt x="15253" y="7082"/>
                    <a:pt x="15253" y="7082"/>
                    <a:pt x="15253" y="7436"/>
                  </a:cubicBezTo>
                  <a:cubicBezTo>
                    <a:pt x="15253" y="7082"/>
                    <a:pt x="15253" y="7082"/>
                    <a:pt x="15253" y="7082"/>
                  </a:cubicBezTo>
                  <a:cubicBezTo>
                    <a:pt x="14738" y="7082"/>
                    <a:pt x="14738" y="7082"/>
                    <a:pt x="15253" y="7436"/>
                  </a:cubicBezTo>
                  <a:cubicBezTo>
                    <a:pt x="14738" y="7436"/>
                    <a:pt x="14738" y="7436"/>
                    <a:pt x="14738" y="7082"/>
                  </a:cubicBezTo>
                  <a:cubicBezTo>
                    <a:pt x="14738" y="7082"/>
                    <a:pt x="14738" y="7082"/>
                    <a:pt x="14738" y="7082"/>
                  </a:cubicBezTo>
                  <a:cubicBezTo>
                    <a:pt x="14224" y="7082"/>
                    <a:pt x="14224" y="7436"/>
                    <a:pt x="13710" y="7082"/>
                  </a:cubicBezTo>
                  <a:cubicBezTo>
                    <a:pt x="13710" y="7082"/>
                    <a:pt x="13195" y="6728"/>
                    <a:pt x="13195" y="6728"/>
                  </a:cubicBezTo>
                  <a:cubicBezTo>
                    <a:pt x="12681" y="6728"/>
                    <a:pt x="12681" y="6728"/>
                    <a:pt x="12681" y="6728"/>
                  </a:cubicBezTo>
                  <a:cubicBezTo>
                    <a:pt x="12167" y="6728"/>
                    <a:pt x="12681" y="6374"/>
                    <a:pt x="12167" y="6374"/>
                  </a:cubicBezTo>
                  <a:cubicBezTo>
                    <a:pt x="12167" y="6374"/>
                    <a:pt x="12167" y="6374"/>
                    <a:pt x="12167" y="6374"/>
                  </a:cubicBezTo>
                  <a:cubicBezTo>
                    <a:pt x="12167" y="6020"/>
                    <a:pt x="12167" y="6020"/>
                    <a:pt x="11653" y="6020"/>
                  </a:cubicBezTo>
                  <a:cubicBezTo>
                    <a:pt x="11653" y="5666"/>
                    <a:pt x="11138" y="5666"/>
                    <a:pt x="11138" y="5311"/>
                  </a:cubicBezTo>
                  <a:cubicBezTo>
                    <a:pt x="11653" y="5311"/>
                    <a:pt x="11653" y="4957"/>
                    <a:pt x="12167" y="4957"/>
                  </a:cubicBezTo>
                  <a:cubicBezTo>
                    <a:pt x="12167" y="4957"/>
                    <a:pt x="12167" y="4957"/>
                    <a:pt x="12681" y="4957"/>
                  </a:cubicBezTo>
                  <a:cubicBezTo>
                    <a:pt x="12681" y="4957"/>
                    <a:pt x="13195" y="4603"/>
                    <a:pt x="13195" y="4603"/>
                  </a:cubicBezTo>
                  <a:cubicBezTo>
                    <a:pt x="13195" y="4249"/>
                    <a:pt x="13195" y="4603"/>
                    <a:pt x="12681" y="4249"/>
                  </a:cubicBezTo>
                  <a:cubicBezTo>
                    <a:pt x="12681" y="4249"/>
                    <a:pt x="12167" y="4249"/>
                    <a:pt x="12167" y="3895"/>
                  </a:cubicBezTo>
                  <a:cubicBezTo>
                    <a:pt x="12681" y="3895"/>
                    <a:pt x="12681" y="3895"/>
                    <a:pt x="12681" y="3895"/>
                  </a:cubicBezTo>
                  <a:cubicBezTo>
                    <a:pt x="12681" y="3895"/>
                    <a:pt x="12681" y="3895"/>
                    <a:pt x="13195" y="3895"/>
                  </a:cubicBezTo>
                  <a:cubicBezTo>
                    <a:pt x="13195" y="3895"/>
                    <a:pt x="13195" y="3895"/>
                    <a:pt x="13195" y="3895"/>
                  </a:cubicBezTo>
                  <a:cubicBezTo>
                    <a:pt x="13710" y="3895"/>
                    <a:pt x="13710" y="3895"/>
                    <a:pt x="14224" y="3541"/>
                  </a:cubicBezTo>
                  <a:cubicBezTo>
                    <a:pt x="14224" y="3541"/>
                    <a:pt x="14224" y="3541"/>
                    <a:pt x="14224" y="3541"/>
                  </a:cubicBezTo>
                  <a:cubicBezTo>
                    <a:pt x="14224" y="3187"/>
                    <a:pt x="14224" y="3187"/>
                    <a:pt x="14224" y="3187"/>
                  </a:cubicBezTo>
                  <a:cubicBezTo>
                    <a:pt x="14738" y="3187"/>
                    <a:pt x="14224" y="2833"/>
                    <a:pt x="14738" y="2833"/>
                  </a:cubicBezTo>
                  <a:cubicBezTo>
                    <a:pt x="14738" y="2833"/>
                    <a:pt x="14738" y="2479"/>
                    <a:pt x="14738" y="2479"/>
                  </a:cubicBezTo>
                  <a:cubicBezTo>
                    <a:pt x="14738" y="2479"/>
                    <a:pt x="14738" y="2479"/>
                    <a:pt x="14738" y="2125"/>
                  </a:cubicBezTo>
                  <a:cubicBezTo>
                    <a:pt x="14738" y="2125"/>
                    <a:pt x="15253" y="2125"/>
                    <a:pt x="15767" y="1770"/>
                  </a:cubicBezTo>
                  <a:cubicBezTo>
                    <a:pt x="15767" y="1416"/>
                    <a:pt x="15767" y="1416"/>
                    <a:pt x="16281" y="1416"/>
                  </a:cubicBezTo>
                  <a:cubicBezTo>
                    <a:pt x="16281" y="1416"/>
                    <a:pt x="16795" y="1062"/>
                    <a:pt x="16795" y="1062"/>
                  </a:cubicBezTo>
                  <a:cubicBezTo>
                    <a:pt x="16795" y="708"/>
                    <a:pt x="16281" y="708"/>
                    <a:pt x="15767" y="708"/>
                  </a:cubicBezTo>
                  <a:cubicBezTo>
                    <a:pt x="15767" y="354"/>
                    <a:pt x="15253" y="0"/>
                    <a:pt x="14738" y="0"/>
                  </a:cubicBezTo>
                  <a:cubicBezTo>
                    <a:pt x="14738" y="354"/>
                    <a:pt x="15253" y="708"/>
                    <a:pt x="15253" y="708"/>
                  </a:cubicBezTo>
                  <a:cubicBezTo>
                    <a:pt x="15253" y="708"/>
                    <a:pt x="15253" y="708"/>
                    <a:pt x="14738" y="708"/>
                  </a:cubicBezTo>
                  <a:cubicBezTo>
                    <a:pt x="15253" y="708"/>
                    <a:pt x="15253" y="708"/>
                    <a:pt x="15253" y="708"/>
                  </a:cubicBezTo>
                  <a:cubicBezTo>
                    <a:pt x="14738" y="354"/>
                    <a:pt x="14738" y="708"/>
                    <a:pt x="14224" y="708"/>
                  </a:cubicBezTo>
                  <a:cubicBezTo>
                    <a:pt x="14224" y="708"/>
                    <a:pt x="14224" y="708"/>
                    <a:pt x="14224" y="708"/>
                  </a:cubicBezTo>
                  <a:cubicBezTo>
                    <a:pt x="14224" y="708"/>
                    <a:pt x="13710" y="1062"/>
                    <a:pt x="14224" y="1062"/>
                  </a:cubicBezTo>
                  <a:cubicBezTo>
                    <a:pt x="14224" y="1416"/>
                    <a:pt x="14224" y="1416"/>
                    <a:pt x="14224" y="1416"/>
                  </a:cubicBezTo>
                  <a:cubicBezTo>
                    <a:pt x="14224" y="1416"/>
                    <a:pt x="14224" y="1770"/>
                    <a:pt x="14224" y="1770"/>
                  </a:cubicBezTo>
                  <a:cubicBezTo>
                    <a:pt x="14224" y="2125"/>
                    <a:pt x="14224" y="2125"/>
                    <a:pt x="14224" y="2125"/>
                  </a:cubicBezTo>
                  <a:cubicBezTo>
                    <a:pt x="13710" y="2479"/>
                    <a:pt x="13710" y="2479"/>
                    <a:pt x="13195" y="2479"/>
                  </a:cubicBezTo>
                  <a:cubicBezTo>
                    <a:pt x="13195" y="2479"/>
                    <a:pt x="14224" y="1770"/>
                    <a:pt x="13710" y="2125"/>
                  </a:cubicBezTo>
                  <a:cubicBezTo>
                    <a:pt x="13710" y="1770"/>
                    <a:pt x="14224" y="1770"/>
                    <a:pt x="14224" y="1416"/>
                  </a:cubicBezTo>
                  <a:cubicBezTo>
                    <a:pt x="14224" y="1416"/>
                    <a:pt x="13710" y="1416"/>
                    <a:pt x="13710" y="1416"/>
                  </a:cubicBezTo>
                  <a:cubicBezTo>
                    <a:pt x="13710" y="1416"/>
                    <a:pt x="13710" y="1416"/>
                    <a:pt x="13710" y="1062"/>
                  </a:cubicBezTo>
                  <a:cubicBezTo>
                    <a:pt x="13710" y="1062"/>
                    <a:pt x="13710" y="1062"/>
                    <a:pt x="13710" y="1062"/>
                  </a:cubicBezTo>
                  <a:cubicBezTo>
                    <a:pt x="13710" y="708"/>
                    <a:pt x="13710" y="708"/>
                    <a:pt x="13195" y="708"/>
                  </a:cubicBezTo>
                  <a:cubicBezTo>
                    <a:pt x="13710" y="708"/>
                    <a:pt x="12681" y="1062"/>
                    <a:pt x="13195" y="708"/>
                  </a:cubicBezTo>
                  <a:cubicBezTo>
                    <a:pt x="12681" y="1062"/>
                    <a:pt x="13195" y="1062"/>
                    <a:pt x="13195" y="1416"/>
                  </a:cubicBezTo>
                  <a:cubicBezTo>
                    <a:pt x="13195" y="1416"/>
                    <a:pt x="13195" y="1062"/>
                    <a:pt x="13195" y="1062"/>
                  </a:cubicBezTo>
                  <a:cubicBezTo>
                    <a:pt x="13710" y="1416"/>
                    <a:pt x="13195" y="1416"/>
                    <a:pt x="13195" y="1770"/>
                  </a:cubicBezTo>
                  <a:cubicBezTo>
                    <a:pt x="13195" y="1416"/>
                    <a:pt x="13195" y="1416"/>
                    <a:pt x="12681" y="1416"/>
                  </a:cubicBezTo>
                  <a:cubicBezTo>
                    <a:pt x="12681" y="1062"/>
                    <a:pt x="12681" y="1062"/>
                    <a:pt x="12681" y="708"/>
                  </a:cubicBezTo>
                  <a:cubicBezTo>
                    <a:pt x="12681" y="1062"/>
                    <a:pt x="12681" y="1062"/>
                    <a:pt x="12681" y="1416"/>
                  </a:cubicBezTo>
                  <a:cubicBezTo>
                    <a:pt x="12681" y="1416"/>
                    <a:pt x="12681" y="1416"/>
                    <a:pt x="12167" y="1416"/>
                  </a:cubicBezTo>
                  <a:cubicBezTo>
                    <a:pt x="12167" y="1416"/>
                    <a:pt x="12681" y="1416"/>
                    <a:pt x="12681" y="1416"/>
                  </a:cubicBezTo>
                  <a:cubicBezTo>
                    <a:pt x="12681" y="1416"/>
                    <a:pt x="12167" y="1416"/>
                    <a:pt x="12167" y="1416"/>
                  </a:cubicBezTo>
                  <a:cubicBezTo>
                    <a:pt x="12167" y="1062"/>
                    <a:pt x="12167" y="1416"/>
                    <a:pt x="11653" y="1416"/>
                  </a:cubicBezTo>
                  <a:cubicBezTo>
                    <a:pt x="12167" y="1416"/>
                    <a:pt x="12167" y="1062"/>
                    <a:pt x="11653" y="1062"/>
                  </a:cubicBezTo>
                  <a:cubicBezTo>
                    <a:pt x="11653" y="1062"/>
                    <a:pt x="11653" y="1416"/>
                    <a:pt x="11653" y="1416"/>
                  </a:cubicBezTo>
                  <a:cubicBezTo>
                    <a:pt x="11653" y="1416"/>
                    <a:pt x="11138" y="1416"/>
                    <a:pt x="11138" y="1770"/>
                  </a:cubicBezTo>
                  <a:cubicBezTo>
                    <a:pt x="11138" y="1416"/>
                    <a:pt x="11138" y="1416"/>
                    <a:pt x="11138" y="1416"/>
                  </a:cubicBezTo>
                  <a:cubicBezTo>
                    <a:pt x="10624" y="1770"/>
                    <a:pt x="10624" y="1062"/>
                    <a:pt x="10624" y="1770"/>
                  </a:cubicBezTo>
                  <a:cubicBezTo>
                    <a:pt x="10110" y="1770"/>
                    <a:pt x="10624" y="2125"/>
                    <a:pt x="10110" y="2125"/>
                  </a:cubicBezTo>
                  <a:cubicBezTo>
                    <a:pt x="10110" y="2125"/>
                    <a:pt x="10110" y="2125"/>
                    <a:pt x="10110" y="2125"/>
                  </a:cubicBezTo>
                  <a:cubicBezTo>
                    <a:pt x="10110" y="2125"/>
                    <a:pt x="10110" y="2125"/>
                    <a:pt x="10110" y="2479"/>
                  </a:cubicBezTo>
                  <a:cubicBezTo>
                    <a:pt x="9595" y="2125"/>
                    <a:pt x="10110" y="2479"/>
                    <a:pt x="10110" y="2479"/>
                  </a:cubicBezTo>
                  <a:cubicBezTo>
                    <a:pt x="10110" y="2833"/>
                    <a:pt x="9595" y="2833"/>
                    <a:pt x="9595" y="2833"/>
                  </a:cubicBezTo>
                  <a:cubicBezTo>
                    <a:pt x="9595" y="2833"/>
                    <a:pt x="9595" y="2833"/>
                    <a:pt x="10110" y="2833"/>
                  </a:cubicBezTo>
                  <a:cubicBezTo>
                    <a:pt x="10110" y="2833"/>
                    <a:pt x="10110" y="2833"/>
                    <a:pt x="10110" y="2833"/>
                  </a:cubicBezTo>
                  <a:cubicBezTo>
                    <a:pt x="10110" y="2833"/>
                    <a:pt x="10110" y="2833"/>
                    <a:pt x="10110" y="3187"/>
                  </a:cubicBezTo>
                  <a:cubicBezTo>
                    <a:pt x="10110" y="2833"/>
                    <a:pt x="10110" y="3187"/>
                    <a:pt x="10110" y="3187"/>
                  </a:cubicBezTo>
                  <a:cubicBezTo>
                    <a:pt x="10110" y="3187"/>
                    <a:pt x="9595" y="3187"/>
                    <a:pt x="9595" y="3187"/>
                  </a:cubicBezTo>
                  <a:cubicBezTo>
                    <a:pt x="9595" y="3187"/>
                    <a:pt x="9081" y="3187"/>
                    <a:pt x="9081" y="3541"/>
                  </a:cubicBezTo>
                  <a:cubicBezTo>
                    <a:pt x="9595" y="3541"/>
                    <a:pt x="9595" y="3541"/>
                    <a:pt x="10110" y="3541"/>
                  </a:cubicBezTo>
                  <a:cubicBezTo>
                    <a:pt x="9595" y="3895"/>
                    <a:pt x="9595" y="3541"/>
                    <a:pt x="9081" y="3541"/>
                  </a:cubicBezTo>
                  <a:cubicBezTo>
                    <a:pt x="9595" y="3541"/>
                    <a:pt x="9595" y="3541"/>
                    <a:pt x="9595" y="3541"/>
                  </a:cubicBezTo>
                  <a:cubicBezTo>
                    <a:pt x="9081" y="3541"/>
                    <a:pt x="8567" y="3541"/>
                    <a:pt x="8053" y="3895"/>
                  </a:cubicBezTo>
                  <a:cubicBezTo>
                    <a:pt x="8053" y="3895"/>
                    <a:pt x="8053" y="4249"/>
                    <a:pt x="8053" y="4249"/>
                  </a:cubicBezTo>
                  <a:cubicBezTo>
                    <a:pt x="8053" y="4249"/>
                    <a:pt x="8567" y="4249"/>
                    <a:pt x="8567" y="4249"/>
                  </a:cubicBezTo>
                  <a:cubicBezTo>
                    <a:pt x="8567" y="4603"/>
                    <a:pt x="9081" y="4603"/>
                    <a:pt x="9081" y="4603"/>
                  </a:cubicBezTo>
                  <a:cubicBezTo>
                    <a:pt x="9081" y="4249"/>
                    <a:pt x="9595" y="4249"/>
                    <a:pt x="9595" y="4603"/>
                  </a:cubicBezTo>
                  <a:cubicBezTo>
                    <a:pt x="9595" y="4603"/>
                    <a:pt x="9595" y="4249"/>
                    <a:pt x="10110" y="4249"/>
                  </a:cubicBezTo>
                  <a:cubicBezTo>
                    <a:pt x="10110" y="4249"/>
                    <a:pt x="9595" y="4603"/>
                    <a:pt x="9595" y="4603"/>
                  </a:cubicBezTo>
                  <a:cubicBezTo>
                    <a:pt x="10110" y="4603"/>
                    <a:pt x="10110" y="4603"/>
                    <a:pt x="10110" y="4603"/>
                  </a:cubicBezTo>
                  <a:cubicBezTo>
                    <a:pt x="10110" y="4603"/>
                    <a:pt x="9595" y="4603"/>
                    <a:pt x="9595" y="4957"/>
                  </a:cubicBezTo>
                  <a:cubicBezTo>
                    <a:pt x="9595" y="4603"/>
                    <a:pt x="10624" y="4249"/>
                    <a:pt x="10624" y="4603"/>
                  </a:cubicBezTo>
                  <a:cubicBezTo>
                    <a:pt x="10624" y="4249"/>
                    <a:pt x="11138" y="4603"/>
                    <a:pt x="11138" y="4249"/>
                  </a:cubicBezTo>
                  <a:cubicBezTo>
                    <a:pt x="11138" y="4249"/>
                    <a:pt x="11138" y="4603"/>
                    <a:pt x="11138" y="4603"/>
                  </a:cubicBezTo>
                  <a:cubicBezTo>
                    <a:pt x="11138" y="4603"/>
                    <a:pt x="11138" y="4603"/>
                    <a:pt x="11138" y="4603"/>
                  </a:cubicBezTo>
                  <a:cubicBezTo>
                    <a:pt x="11138" y="4603"/>
                    <a:pt x="10624" y="4957"/>
                    <a:pt x="10624" y="4957"/>
                  </a:cubicBezTo>
                  <a:cubicBezTo>
                    <a:pt x="10624" y="4957"/>
                    <a:pt x="10624" y="4957"/>
                    <a:pt x="10624" y="4957"/>
                  </a:cubicBezTo>
                  <a:cubicBezTo>
                    <a:pt x="10624" y="5311"/>
                    <a:pt x="10110" y="5311"/>
                    <a:pt x="9595" y="5311"/>
                  </a:cubicBezTo>
                  <a:cubicBezTo>
                    <a:pt x="9595" y="5311"/>
                    <a:pt x="9595" y="5311"/>
                    <a:pt x="9595" y="5311"/>
                  </a:cubicBezTo>
                  <a:cubicBezTo>
                    <a:pt x="9595" y="5666"/>
                    <a:pt x="8567" y="5666"/>
                    <a:pt x="8567" y="6020"/>
                  </a:cubicBezTo>
                  <a:cubicBezTo>
                    <a:pt x="8567" y="6020"/>
                    <a:pt x="9081" y="6020"/>
                    <a:pt x="9595" y="6020"/>
                  </a:cubicBezTo>
                  <a:cubicBezTo>
                    <a:pt x="9595" y="6020"/>
                    <a:pt x="9081" y="6020"/>
                    <a:pt x="9081" y="6020"/>
                  </a:cubicBezTo>
                  <a:cubicBezTo>
                    <a:pt x="9081" y="6374"/>
                    <a:pt x="9595" y="6374"/>
                    <a:pt x="9595" y="6374"/>
                  </a:cubicBezTo>
                  <a:cubicBezTo>
                    <a:pt x="9595" y="6374"/>
                    <a:pt x="9081" y="6374"/>
                    <a:pt x="9081" y="6374"/>
                  </a:cubicBezTo>
                  <a:cubicBezTo>
                    <a:pt x="9081" y="6728"/>
                    <a:pt x="9081" y="6728"/>
                    <a:pt x="9595" y="6728"/>
                  </a:cubicBezTo>
                  <a:cubicBezTo>
                    <a:pt x="9081" y="7082"/>
                    <a:pt x="9081" y="6728"/>
                    <a:pt x="8567" y="6374"/>
                  </a:cubicBezTo>
                  <a:cubicBezTo>
                    <a:pt x="8567" y="6374"/>
                    <a:pt x="8053" y="6374"/>
                    <a:pt x="7538" y="6374"/>
                  </a:cubicBezTo>
                  <a:cubicBezTo>
                    <a:pt x="7538" y="6374"/>
                    <a:pt x="7024" y="6374"/>
                    <a:pt x="7024" y="6374"/>
                  </a:cubicBezTo>
                  <a:cubicBezTo>
                    <a:pt x="6510" y="6374"/>
                    <a:pt x="6510" y="7082"/>
                    <a:pt x="6510" y="7082"/>
                  </a:cubicBezTo>
                  <a:cubicBezTo>
                    <a:pt x="6510" y="7082"/>
                    <a:pt x="5995" y="6728"/>
                    <a:pt x="5995" y="6728"/>
                  </a:cubicBezTo>
                  <a:cubicBezTo>
                    <a:pt x="5995" y="6728"/>
                    <a:pt x="5995" y="6374"/>
                    <a:pt x="5995" y="6374"/>
                  </a:cubicBezTo>
                  <a:cubicBezTo>
                    <a:pt x="5995" y="6374"/>
                    <a:pt x="5995" y="6374"/>
                    <a:pt x="5481" y="6020"/>
                  </a:cubicBezTo>
                  <a:cubicBezTo>
                    <a:pt x="5481" y="6020"/>
                    <a:pt x="4967" y="6374"/>
                    <a:pt x="4967" y="6374"/>
                  </a:cubicBezTo>
                  <a:cubicBezTo>
                    <a:pt x="4967" y="6374"/>
                    <a:pt x="4967" y="6374"/>
                    <a:pt x="4453" y="6374"/>
                  </a:cubicBezTo>
                  <a:cubicBezTo>
                    <a:pt x="4453" y="6020"/>
                    <a:pt x="3938" y="6020"/>
                    <a:pt x="3424" y="6020"/>
                  </a:cubicBezTo>
                  <a:cubicBezTo>
                    <a:pt x="2910" y="6020"/>
                    <a:pt x="2910" y="6374"/>
                    <a:pt x="3424" y="6374"/>
                  </a:cubicBezTo>
                  <a:cubicBezTo>
                    <a:pt x="3424" y="6374"/>
                    <a:pt x="3424" y="6374"/>
                    <a:pt x="3424" y="6374"/>
                  </a:cubicBezTo>
                  <a:cubicBezTo>
                    <a:pt x="3424" y="6374"/>
                    <a:pt x="3424" y="6374"/>
                    <a:pt x="3424" y="6374"/>
                  </a:cubicBezTo>
                  <a:cubicBezTo>
                    <a:pt x="2910" y="6374"/>
                    <a:pt x="3424" y="6374"/>
                    <a:pt x="2910" y="6728"/>
                  </a:cubicBezTo>
                  <a:cubicBezTo>
                    <a:pt x="2910" y="6728"/>
                    <a:pt x="2910" y="6728"/>
                    <a:pt x="2395" y="6728"/>
                  </a:cubicBezTo>
                  <a:cubicBezTo>
                    <a:pt x="2395" y="6728"/>
                    <a:pt x="2395" y="6728"/>
                    <a:pt x="2395" y="6728"/>
                  </a:cubicBezTo>
                  <a:cubicBezTo>
                    <a:pt x="2910" y="6728"/>
                    <a:pt x="2910" y="6728"/>
                    <a:pt x="2910" y="6374"/>
                  </a:cubicBezTo>
                  <a:cubicBezTo>
                    <a:pt x="2910" y="6374"/>
                    <a:pt x="2395" y="6374"/>
                    <a:pt x="2395" y="6374"/>
                  </a:cubicBezTo>
                  <a:cubicBezTo>
                    <a:pt x="2395" y="6374"/>
                    <a:pt x="1881" y="6728"/>
                    <a:pt x="1881" y="6728"/>
                  </a:cubicBezTo>
                  <a:cubicBezTo>
                    <a:pt x="1881" y="6728"/>
                    <a:pt x="1881" y="6728"/>
                    <a:pt x="1881" y="6728"/>
                  </a:cubicBezTo>
                  <a:cubicBezTo>
                    <a:pt x="1881" y="7082"/>
                    <a:pt x="1881" y="7082"/>
                    <a:pt x="1881" y="7436"/>
                  </a:cubicBezTo>
                  <a:cubicBezTo>
                    <a:pt x="1881" y="7436"/>
                    <a:pt x="2395" y="7436"/>
                    <a:pt x="1881" y="7436"/>
                  </a:cubicBezTo>
                  <a:cubicBezTo>
                    <a:pt x="2395" y="7082"/>
                    <a:pt x="1881" y="7082"/>
                    <a:pt x="2395" y="7082"/>
                  </a:cubicBezTo>
                  <a:cubicBezTo>
                    <a:pt x="1881" y="7082"/>
                    <a:pt x="1881" y="7082"/>
                    <a:pt x="1881" y="7082"/>
                  </a:cubicBezTo>
                  <a:cubicBezTo>
                    <a:pt x="2395" y="7082"/>
                    <a:pt x="2395" y="6728"/>
                    <a:pt x="2395" y="6728"/>
                  </a:cubicBezTo>
                  <a:cubicBezTo>
                    <a:pt x="2395" y="6728"/>
                    <a:pt x="2910" y="7082"/>
                    <a:pt x="2395" y="7082"/>
                  </a:cubicBezTo>
                  <a:cubicBezTo>
                    <a:pt x="2395" y="7082"/>
                    <a:pt x="2395" y="7082"/>
                    <a:pt x="2910" y="7082"/>
                  </a:cubicBezTo>
                  <a:cubicBezTo>
                    <a:pt x="2395" y="7082"/>
                    <a:pt x="2395" y="7082"/>
                    <a:pt x="2395" y="7082"/>
                  </a:cubicBezTo>
                  <a:cubicBezTo>
                    <a:pt x="2395" y="7082"/>
                    <a:pt x="2910" y="7082"/>
                    <a:pt x="2910" y="7436"/>
                  </a:cubicBezTo>
                  <a:cubicBezTo>
                    <a:pt x="2395" y="7436"/>
                    <a:pt x="2395" y="7436"/>
                    <a:pt x="2395" y="7436"/>
                  </a:cubicBezTo>
                  <a:cubicBezTo>
                    <a:pt x="2395" y="7790"/>
                    <a:pt x="2910" y="7436"/>
                    <a:pt x="2910" y="7436"/>
                  </a:cubicBezTo>
                  <a:cubicBezTo>
                    <a:pt x="2910" y="7436"/>
                    <a:pt x="2910" y="7436"/>
                    <a:pt x="2910" y="7436"/>
                  </a:cubicBezTo>
                  <a:cubicBezTo>
                    <a:pt x="2395" y="7790"/>
                    <a:pt x="2910" y="8144"/>
                    <a:pt x="3424" y="8144"/>
                  </a:cubicBezTo>
                  <a:cubicBezTo>
                    <a:pt x="3424" y="8144"/>
                    <a:pt x="3424" y="8144"/>
                    <a:pt x="3424" y="8144"/>
                  </a:cubicBezTo>
                  <a:cubicBezTo>
                    <a:pt x="3424" y="8144"/>
                    <a:pt x="3424" y="8144"/>
                    <a:pt x="3424" y="8498"/>
                  </a:cubicBezTo>
                  <a:cubicBezTo>
                    <a:pt x="3424" y="8144"/>
                    <a:pt x="2910" y="8144"/>
                    <a:pt x="2910" y="8144"/>
                  </a:cubicBezTo>
                  <a:cubicBezTo>
                    <a:pt x="2910" y="8498"/>
                    <a:pt x="2395" y="8852"/>
                    <a:pt x="2910" y="8498"/>
                  </a:cubicBezTo>
                  <a:cubicBezTo>
                    <a:pt x="3424" y="8498"/>
                    <a:pt x="3424" y="8498"/>
                    <a:pt x="3938" y="8498"/>
                  </a:cubicBezTo>
                  <a:cubicBezTo>
                    <a:pt x="3938" y="8498"/>
                    <a:pt x="4453" y="8498"/>
                    <a:pt x="4453" y="8498"/>
                  </a:cubicBezTo>
                  <a:cubicBezTo>
                    <a:pt x="4453" y="8498"/>
                    <a:pt x="4453" y="8498"/>
                    <a:pt x="4453" y="8498"/>
                  </a:cubicBezTo>
                  <a:cubicBezTo>
                    <a:pt x="4453" y="8498"/>
                    <a:pt x="4453" y="8852"/>
                    <a:pt x="4453" y="8852"/>
                  </a:cubicBezTo>
                  <a:cubicBezTo>
                    <a:pt x="4453" y="8852"/>
                    <a:pt x="4453" y="8852"/>
                    <a:pt x="3938" y="8852"/>
                  </a:cubicBezTo>
                  <a:cubicBezTo>
                    <a:pt x="4453" y="8852"/>
                    <a:pt x="4453" y="9207"/>
                    <a:pt x="4453" y="9207"/>
                  </a:cubicBezTo>
                  <a:cubicBezTo>
                    <a:pt x="3938" y="9207"/>
                    <a:pt x="2910" y="9207"/>
                    <a:pt x="2910" y="9207"/>
                  </a:cubicBezTo>
                  <a:cubicBezTo>
                    <a:pt x="2395" y="9561"/>
                    <a:pt x="2910" y="9915"/>
                    <a:pt x="2910" y="9915"/>
                  </a:cubicBezTo>
                  <a:cubicBezTo>
                    <a:pt x="3424" y="10269"/>
                    <a:pt x="3424" y="9915"/>
                    <a:pt x="3938" y="10269"/>
                  </a:cubicBezTo>
                  <a:cubicBezTo>
                    <a:pt x="3424" y="10269"/>
                    <a:pt x="3424" y="9915"/>
                    <a:pt x="2910" y="9915"/>
                  </a:cubicBezTo>
                  <a:cubicBezTo>
                    <a:pt x="2910" y="9915"/>
                    <a:pt x="2395" y="10269"/>
                    <a:pt x="1881" y="10269"/>
                  </a:cubicBezTo>
                  <a:cubicBezTo>
                    <a:pt x="2395" y="10269"/>
                    <a:pt x="2395" y="10269"/>
                    <a:pt x="2395" y="10269"/>
                  </a:cubicBezTo>
                  <a:cubicBezTo>
                    <a:pt x="2395" y="10269"/>
                    <a:pt x="2395" y="10623"/>
                    <a:pt x="2395" y="10623"/>
                  </a:cubicBezTo>
                  <a:cubicBezTo>
                    <a:pt x="2395" y="10269"/>
                    <a:pt x="1881" y="10269"/>
                    <a:pt x="1881" y="10269"/>
                  </a:cubicBezTo>
                  <a:cubicBezTo>
                    <a:pt x="1881" y="10269"/>
                    <a:pt x="1881" y="10269"/>
                    <a:pt x="1881" y="10269"/>
                  </a:cubicBezTo>
                  <a:cubicBezTo>
                    <a:pt x="1881" y="10269"/>
                    <a:pt x="1367" y="10269"/>
                    <a:pt x="1367" y="10623"/>
                  </a:cubicBezTo>
                  <a:cubicBezTo>
                    <a:pt x="1881" y="10269"/>
                    <a:pt x="1881" y="10977"/>
                    <a:pt x="2395" y="10977"/>
                  </a:cubicBezTo>
                  <a:cubicBezTo>
                    <a:pt x="2395" y="10977"/>
                    <a:pt x="2395" y="10977"/>
                    <a:pt x="2395" y="10977"/>
                  </a:cubicBezTo>
                  <a:cubicBezTo>
                    <a:pt x="2395" y="10977"/>
                    <a:pt x="1881" y="10977"/>
                    <a:pt x="1881" y="10977"/>
                  </a:cubicBezTo>
                  <a:cubicBezTo>
                    <a:pt x="2395" y="10977"/>
                    <a:pt x="1367" y="10977"/>
                    <a:pt x="1367" y="11331"/>
                  </a:cubicBezTo>
                  <a:cubicBezTo>
                    <a:pt x="1881" y="11331"/>
                    <a:pt x="1881" y="11331"/>
                    <a:pt x="1881" y="11331"/>
                  </a:cubicBezTo>
                  <a:cubicBezTo>
                    <a:pt x="1881" y="11331"/>
                    <a:pt x="2395" y="11331"/>
                    <a:pt x="2395" y="11331"/>
                  </a:cubicBezTo>
                  <a:cubicBezTo>
                    <a:pt x="2910" y="11331"/>
                    <a:pt x="2910" y="10977"/>
                    <a:pt x="2910" y="10977"/>
                  </a:cubicBezTo>
                  <a:cubicBezTo>
                    <a:pt x="2910" y="11331"/>
                    <a:pt x="2910" y="11331"/>
                    <a:pt x="3424" y="11331"/>
                  </a:cubicBezTo>
                  <a:cubicBezTo>
                    <a:pt x="3424" y="11331"/>
                    <a:pt x="3424" y="11331"/>
                    <a:pt x="3424" y="11331"/>
                  </a:cubicBezTo>
                  <a:cubicBezTo>
                    <a:pt x="3424" y="11331"/>
                    <a:pt x="3424" y="11331"/>
                    <a:pt x="3424" y="11331"/>
                  </a:cubicBezTo>
                  <a:cubicBezTo>
                    <a:pt x="3424" y="11331"/>
                    <a:pt x="2910" y="11331"/>
                    <a:pt x="2910" y="11331"/>
                  </a:cubicBezTo>
                  <a:cubicBezTo>
                    <a:pt x="2395" y="11685"/>
                    <a:pt x="2910" y="11685"/>
                    <a:pt x="2910" y="11685"/>
                  </a:cubicBezTo>
                  <a:cubicBezTo>
                    <a:pt x="3424" y="11685"/>
                    <a:pt x="3424" y="12039"/>
                    <a:pt x="3424" y="11685"/>
                  </a:cubicBezTo>
                  <a:cubicBezTo>
                    <a:pt x="3938" y="11685"/>
                    <a:pt x="3938" y="11331"/>
                    <a:pt x="3938" y="11331"/>
                  </a:cubicBezTo>
                  <a:cubicBezTo>
                    <a:pt x="3938" y="11331"/>
                    <a:pt x="3938" y="11685"/>
                    <a:pt x="3938" y="11685"/>
                  </a:cubicBezTo>
                  <a:cubicBezTo>
                    <a:pt x="4453" y="11685"/>
                    <a:pt x="3938" y="11331"/>
                    <a:pt x="3938" y="11331"/>
                  </a:cubicBezTo>
                  <a:cubicBezTo>
                    <a:pt x="4453" y="11331"/>
                    <a:pt x="4453" y="11331"/>
                    <a:pt x="4453" y="11331"/>
                  </a:cubicBezTo>
                  <a:cubicBezTo>
                    <a:pt x="4453" y="11331"/>
                    <a:pt x="4453" y="11331"/>
                    <a:pt x="4453" y="11331"/>
                  </a:cubicBezTo>
                  <a:cubicBezTo>
                    <a:pt x="4453" y="11685"/>
                    <a:pt x="3938" y="11685"/>
                    <a:pt x="3938" y="12039"/>
                  </a:cubicBezTo>
                  <a:cubicBezTo>
                    <a:pt x="3938" y="12039"/>
                    <a:pt x="3938" y="12039"/>
                    <a:pt x="4453" y="12039"/>
                  </a:cubicBezTo>
                  <a:cubicBezTo>
                    <a:pt x="4453" y="12039"/>
                    <a:pt x="3938" y="11685"/>
                    <a:pt x="4453" y="12039"/>
                  </a:cubicBezTo>
                  <a:cubicBezTo>
                    <a:pt x="4453" y="12039"/>
                    <a:pt x="4453" y="12039"/>
                    <a:pt x="4967" y="12039"/>
                  </a:cubicBezTo>
                  <a:cubicBezTo>
                    <a:pt x="4967" y="12393"/>
                    <a:pt x="4967" y="12039"/>
                    <a:pt x="5481" y="12039"/>
                  </a:cubicBezTo>
                  <a:cubicBezTo>
                    <a:pt x="5995" y="12039"/>
                    <a:pt x="6510" y="12039"/>
                    <a:pt x="7538" y="12039"/>
                  </a:cubicBezTo>
                  <a:cubicBezTo>
                    <a:pt x="7538" y="12039"/>
                    <a:pt x="7024" y="12039"/>
                    <a:pt x="7024" y="12039"/>
                  </a:cubicBezTo>
                  <a:cubicBezTo>
                    <a:pt x="7024" y="12039"/>
                    <a:pt x="7024" y="12039"/>
                    <a:pt x="7024" y="12039"/>
                  </a:cubicBezTo>
                  <a:cubicBezTo>
                    <a:pt x="7024" y="12039"/>
                    <a:pt x="7024" y="12039"/>
                    <a:pt x="7024" y="12393"/>
                  </a:cubicBezTo>
                  <a:cubicBezTo>
                    <a:pt x="7024" y="12393"/>
                    <a:pt x="7538" y="12393"/>
                    <a:pt x="7538" y="12393"/>
                  </a:cubicBezTo>
                  <a:cubicBezTo>
                    <a:pt x="7538" y="12393"/>
                    <a:pt x="7024" y="12393"/>
                    <a:pt x="7538" y="12748"/>
                  </a:cubicBezTo>
                  <a:cubicBezTo>
                    <a:pt x="7024" y="12748"/>
                    <a:pt x="7024" y="12748"/>
                    <a:pt x="7024" y="12393"/>
                  </a:cubicBezTo>
                  <a:cubicBezTo>
                    <a:pt x="7024" y="12393"/>
                    <a:pt x="7024" y="12393"/>
                    <a:pt x="7024" y="12393"/>
                  </a:cubicBezTo>
                  <a:cubicBezTo>
                    <a:pt x="7024" y="12393"/>
                    <a:pt x="7024" y="12748"/>
                    <a:pt x="7024" y="12748"/>
                  </a:cubicBezTo>
                  <a:cubicBezTo>
                    <a:pt x="7024" y="12748"/>
                    <a:pt x="6510" y="12393"/>
                    <a:pt x="6510" y="12748"/>
                  </a:cubicBezTo>
                  <a:cubicBezTo>
                    <a:pt x="6510" y="12748"/>
                    <a:pt x="6510" y="12748"/>
                    <a:pt x="6510" y="12748"/>
                  </a:cubicBezTo>
                  <a:cubicBezTo>
                    <a:pt x="6510" y="12748"/>
                    <a:pt x="6510" y="12748"/>
                    <a:pt x="6510" y="12748"/>
                  </a:cubicBezTo>
                  <a:cubicBezTo>
                    <a:pt x="6510" y="12748"/>
                    <a:pt x="5995" y="12748"/>
                    <a:pt x="5995" y="12748"/>
                  </a:cubicBezTo>
                  <a:cubicBezTo>
                    <a:pt x="5481" y="12748"/>
                    <a:pt x="5995" y="12748"/>
                    <a:pt x="5481" y="12748"/>
                  </a:cubicBezTo>
                  <a:cubicBezTo>
                    <a:pt x="5481" y="13102"/>
                    <a:pt x="4967" y="13456"/>
                    <a:pt x="4967" y="13810"/>
                  </a:cubicBezTo>
                  <a:cubicBezTo>
                    <a:pt x="4967" y="13810"/>
                    <a:pt x="4967" y="13810"/>
                    <a:pt x="5481" y="13810"/>
                  </a:cubicBezTo>
                  <a:cubicBezTo>
                    <a:pt x="5481" y="14164"/>
                    <a:pt x="4967" y="14164"/>
                    <a:pt x="4967" y="14518"/>
                  </a:cubicBezTo>
                  <a:cubicBezTo>
                    <a:pt x="4967" y="14518"/>
                    <a:pt x="4967" y="14872"/>
                    <a:pt x="4453" y="14872"/>
                  </a:cubicBezTo>
                  <a:cubicBezTo>
                    <a:pt x="4453" y="14872"/>
                    <a:pt x="4453" y="14872"/>
                    <a:pt x="3938" y="14872"/>
                  </a:cubicBezTo>
                  <a:cubicBezTo>
                    <a:pt x="3938" y="14872"/>
                    <a:pt x="3938" y="15226"/>
                    <a:pt x="3938" y="15226"/>
                  </a:cubicBezTo>
                  <a:cubicBezTo>
                    <a:pt x="3424" y="15226"/>
                    <a:pt x="2910" y="15580"/>
                    <a:pt x="2395" y="15934"/>
                  </a:cubicBezTo>
                  <a:cubicBezTo>
                    <a:pt x="2910" y="15934"/>
                    <a:pt x="3424" y="15934"/>
                    <a:pt x="3424" y="15580"/>
                  </a:cubicBezTo>
                  <a:cubicBezTo>
                    <a:pt x="3938" y="15580"/>
                    <a:pt x="3938" y="15580"/>
                    <a:pt x="4453" y="15226"/>
                  </a:cubicBezTo>
                  <a:cubicBezTo>
                    <a:pt x="4453" y="15226"/>
                    <a:pt x="4453" y="15226"/>
                    <a:pt x="4453" y="15226"/>
                  </a:cubicBezTo>
                  <a:cubicBezTo>
                    <a:pt x="4453" y="15226"/>
                    <a:pt x="4453" y="15226"/>
                    <a:pt x="4967" y="15580"/>
                  </a:cubicBezTo>
                  <a:cubicBezTo>
                    <a:pt x="4967" y="15580"/>
                    <a:pt x="5481" y="15580"/>
                    <a:pt x="5995" y="15226"/>
                  </a:cubicBezTo>
                  <a:cubicBezTo>
                    <a:pt x="5481" y="15580"/>
                    <a:pt x="5481" y="15580"/>
                    <a:pt x="5481" y="15580"/>
                  </a:cubicBezTo>
                  <a:cubicBezTo>
                    <a:pt x="5481" y="15580"/>
                    <a:pt x="6510" y="15580"/>
                    <a:pt x="6510" y="15226"/>
                  </a:cubicBezTo>
                  <a:cubicBezTo>
                    <a:pt x="7024" y="15226"/>
                    <a:pt x="7024" y="14872"/>
                    <a:pt x="7538" y="14518"/>
                  </a:cubicBezTo>
                  <a:cubicBezTo>
                    <a:pt x="7024" y="15226"/>
                    <a:pt x="7538" y="15226"/>
                    <a:pt x="8053" y="15226"/>
                  </a:cubicBezTo>
                  <a:cubicBezTo>
                    <a:pt x="7024" y="15226"/>
                    <a:pt x="6510" y="15580"/>
                    <a:pt x="5995" y="15580"/>
                  </a:cubicBezTo>
                  <a:cubicBezTo>
                    <a:pt x="5481" y="15580"/>
                    <a:pt x="4967" y="15934"/>
                    <a:pt x="4967" y="15934"/>
                  </a:cubicBezTo>
                  <a:cubicBezTo>
                    <a:pt x="4967" y="15934"/>
                    <a:pt x="4453" y="15580"/>
                    <a:pt x="4453" y="15580"/>
                  </a:cubicBezTo>
                  <a:cubicBezTo>
                    <a:pt x="3938" y="15934"/>
                    <a:pt x="3938" y="15934"/>
                    <a:pt x="3938" y="16289"/>
                  </a:cubicBezTo>
                  <a:cubicBezTo>
                    <a:pt x="3938" y="16289"/>
                    <a:pt x="3938" y="16289"/>
                    <a:pt x="3938" y="16289"/>
                  </a:cubicBezTo>
                  <a:cubicBezTo>
                    <a:pt x="3938" y="16289"/>
                    <a:pt x="2910" y="16643"/>
                    <a:pt x="2395" y="16643"/>
                  </a:cubicBezTo>
                  <a:cubicBezTo>
                    <a:pt x="2395" y="16643"/>
                    <a:pt x="2910" y="16643"/>
                    <a:pt x="2910" y="16643"/>
                  </a:cubicBezTo>
                  <a:cubicBezTo>
                    <a:pt x="3424" y="16997"/>
                    <a:pt x="2910" y="16997"/>
                    <a:pt x="3424" y="16997"/>
                  </a:cubicBezTo>
                  <a:cubicBezTo>
                    <a:pt x="2910" y="16997"/>
                    <a:pt x="2910" y="17351"/>
                    <a:pt x="2910" y="17351"/>
                  </a:cubicBezTo>
                  <a:cubicBezTo>
                    <a:pt x="2910" y="17351"/>
                    <a:pt x="2910" y="17351"/>
                    <a:pt x="2910" y="17351"/>
                  </a:cubicBezTo>
                  <a:cubicBezTo>
                    <a:pt x="2910" y="17351"/>
                    <a:pt x="2910" y="17351"/>
                    <a:pt x="2910" y="17351"/>
                  </a:cubicBezTo>
                  <a:cubicBezTo>
                    <a:pt x="2910" y="17351"/>
                    <a:pt x="3424" y="17351"/>
                    <a:pt x="3424" y="17351"/>
                  </a:cubicBezTo>
                  <a:cubicBezTo>
                    <a:pt x="3424" y="17351"/>
                    <a:pt x="3424" y="17351"/>
                    <a:pt x="3424" y="17351"/>
                  </a:cubicBezTo>
                  <a:cubicBezTo>
                    <a:pt x="3424" y="17351"/>
                    <a:pt x="3424" y="17351"/>
                    <a:pt x="3424" y="17351"/>
                  </a:cubicBezTo>
                  <a:cubicBezTo>
                    <a:pt x="2910" y="17705"/>
                    <a:pt x="2910" y="17705"/>
                    <a:pt x="2395" y="17351"/>
                  </a:cubicBezTo>
                  <a:cubicBezTo>
                    <a:pt x="2395" y="17351"/>
                    <a:pt x="2395" y="16997"/>
                    <a:pt x="1881" y="16997"/>
                  </a:cubicBezTo>
                  <a:cubicBezTo>
                    <a:pt x="2395" y="17351"/>
                    <a:pt x="1881" y="17705"/>
                    <a:pt x="1367" y="17705"/>
                  </a:cubicBezTo>
                  <a:cubicBezTo>
                    <a:pt x="1881" y="16997"/>
                    <a:pt x="853" y="17351"/>
                    <a:pt x="853" y="17705"/>
                  </a:cubicBezTo>
                  <a:cubicBezTo>
                    <a:pt x="338" y="17705"/>
                    <a:pt x="338" y="18059"/>
                    <a:pt x="338" y="17705"/>
                  </a:cubicBezTo>
                  <a:cubicBezTo>
                    <a:pt x="-176" y="17705"/>
                    <a:pt x="-176" y="18413"/>
                    <a:pt x="853" y="18059"/>
                  </a:cubicBezTo>
                  <a:cubicBezTo>
                    <a:pt x="338" y="18059"/>
                    <a:pt x="853" y="18059"/>
                    <a:pt x="338" y="18059"/>
                  </a:cubicBezTo>
                  <a:cubicBezTo>
                    <a:pt x="853" y="18059"/>
                    <a:pt x="853" y="18059"/>
                    <a:pt x="853" y="18059"/>
                  </a:cubicBezTo>
                  <a:cubicBezTo>
                    <a:pt x="853" y="18059"/>
                    <a:pt x="853" y="18059"/>
                    <a:pt x="853" y="18059"/>
                  </a:cubicBezTo>
                  <a:cubicBezTo>
                    <a:pt x="1367" y="18059"/>
                    <a:pt x="1367" y="18059"/>
                    <a:pt x="1367" y="18059"/>
                  </a:cubicBezTo>
                  <a:cubicBezTo>
                    <a:pt x="1881" y="18059"/>
                    <a:pt x="2395" y="18059"/>
                    <a:pt x="2395" y="18059"/>
                  </a:cubicBezTo>
                  <a:cubicBezTo>
                    <a:pt x="2395" y="18059"/>
                    <a:pt x="2395" y="18059"/>
                    <a:pt x="2395" y="18059"/>
                  </a:cubicBezTo>
                  <a:cubicBezTo>
                    <a:pt x="2910" y="18059"/>
                    <a:pt x="3424" y="18059"/>
                    <a:pt x="3424" y="18059"/>
                  </a:cubicBezTo>
                  <a:cubicBezTo>
                    <a:pt x="3424" y="18059"/>
                    <a:pt x="3424" y="18059"/>
                    <a:pt x="3424" y="18059"/>
                  </a:cubicBezTo>
                  <a:cubicBezTo>
                    <a:pt x="3424" y="18059"/>
                    <a:pt x="3424" y="18059"/>
                    <a:pt x="3424" y="18059"/>
                  </a:cubicBezTo>
                  <a:cubicBezTo>
                    <a:pt x="3424" y="18059"/>
                    <a:pt x="2910" y="18059"/>
                    <a:pt x="2910" y="18059"/>
                  </a:cubicBezTo>
                  <a:cubicBezTo>
                    <a:pt x="2910" y="18059"/>
                    <a:pt x="2910" y="18413"/>
                    <a:pt x="2910" y="18413"/>
                  </a:cubicBezTo>
                  <a:cubicBezTo>
                    <a:pt x="2395" y="18413"/>
                    <a:pt x="2395" y="18413"/>
                    <a:pt x="2395" y="18413"/>
                  </a:cubicBezTo>
                  <a:cubicBezTo>
                    <a:pt x="2395" y="18413"/>
                    <a:pt x="1881" y="18767"/>
                    <a:pt x="1881" y="18767"/>
                  </a:cubicBezTo>
                  <a:cubicBezTo>
                    <a:pt x="1367" y="18767"/>
                    <a:pt x="1367" y="18767"/>
                    <a:pt x="853" y="19121"/>
                  </a:cubicBezTo>
                  <a:cubicBezTo>
                    <a:pt x="1367" y="19121"/>
                    <a:pt x="853" y="19475"/>
                    <a:pt x="338" y="19475"/>
                  </a:cubicBezTo>
                  <a:cubicBezTo>
                    <a:pt x="338" y="19475"/>
                    <a:pt x="338" y="19475"/>
                    <a:pt x="338" y="19475"/>
                  </a:cubicBezTo>
                  <a:cubicBezTo>
                    <a:pt x="338" y="19475"/>
                    <a:pt x="338" y="19475"/>
                    <a:pt x="338" y="19475"/>
                  </a:cubicBezTo>
                  <a:cubicBezTo>
                    <a:pt x="853" y="19475"/>
                    <a:pt x="853" y="19830"/>
                    <a:pt x="853" y="19830"/>
                  </a:cubicBezTo>
                  <a:cubicBezTo>
                    <a:pt x="853" y="19830"/>
                    <a:pt x="1367" y="19475"/>
                    <a:pt x="1367" y="19475"/>
                  </a:cubicBezTo>
                  <a:cubicBezTo>
                    <a:pt x="1367" y="19830"/>
                    <a:pt x="1367" y="19830"/>
                    <a:pt x="1367" y="19830"/>
                  </a:cubicBezTo>
                  <a:cubicBezTo>
                    <a:pt x="1367" y="20184"/>
                    <a:pt x="1881" y="20184"/>
                    <a:pt x="1881" y="20184"/>
                  </a:cubicBezTo>
                  <a:cubicBezTo>
                    <a:pt x="1881" y="19830"/>
                    <a:pt x="2395" y="19830"/>
                    <a:pt x="2910" y="19830"/>
                  </a:cubicBezTo>
                  <a:cubicBezTo>
                    <a:pt x="2910" y="19830"/>
                    <a:pt x="2910" y="19830"/>
                    <a:pt x="2910" y="19830"/>
                  </a:cubicBezTo>
                  <a:cubicBezTo>
                    <a:pt x="2910" y="19830"/>
                    <a:pt x="2910" y="19830"/>
                    <a:pt x="2910" y="19830"/>
                  </a:cubicBezTo>
                  <a:cubicBezTo>
                    <a:pt x="3424" y="19830"/>
                    <a:pt x="3938" y="19475"/>
                    <a:pt x="4453" y="19475"/>
                  </a:cubicBezTo>
                  <a:cubicBezTo>
                    <a:pt x="4453" y="19475"/>
                    <a:pt x="2910" y="19830"/>
                    <a:pt x="3424" y="20184"/>
                  </a:cubicBezTo>
                  <a:cubicBezTo>
                    <a:pt x="3424" y="19830"/>
                    <a:pt x="2910" y="20184"/>
                    <a:pt x="2910" y="19830"/>
                  </a:cubicBezTo>
                  <a:cubicBezTo>
                    <a:pt x="2910" y="20184"/>
                    <a:pt x="2910" y="20184"/>
                    <a:pt x="2910" y="20184"/>
                  </a:cubicBezTo>
                  <a:cubicBezTo>
                    <a:pt x="2910" y="20184"/>
                    <a:pt x="2910" y="20184"/>
                    <a:pt x="2910" y="20184"/>
                  </a:cubicBezTo>
                  <a:cubicBezTo>
                    <a:pt x="2910" y="20184"/>
                    <a:pt x="2395" y="20184"/>
                    <a:pt x="2395" y="20184"/>
                  </a:cubicBezTo>
                  <a:cubicBezTo>
                    <a:pt x="2395" y="20184"/>
                    <a:pt x="2395" y="20184"/>
                    <a:pt x="2395" y="20184"/>
                  </a:cubicBezTo>
                  <a:cubicBezTo>
                    <a:pt x="2395" y="20538"/>
                    <a:pt x="1881" y="20538"/>
                    <a:pt x="1881" y="20538"/>
                  </a:cubicBezTo>
                  <a:cubicBezTo>
                    <a:pt x="2395" y="20538"/>
                    <a:pt x="1367" y="20892"/>
                    <a:pt x="1367" y="20892"/>
                  </a:cubicBezTo>
                  <a:cubicBezTo>
                    <a:pt x="1881" y="20892"/>
                    <a:pt x="1881" y="20892"/>
                    <a:pt x="2395" y="20892"/>
                  </a:cubicBezTo>
                  <a:cubicBezTo>
                    <a:pt x="2395" y="20892"/>
                    <a:pt x="2395" y="20892"/>
                    <a:pt x="2910" y="20538"/>
                  </a:cubicBezTo>
                  <a:cubicBezTo>
                    <a:pt x="2910" y="20538"/>
                    <a:pt x="3424" y="20538"/>
                    <a:pt x="3938" y="20538"/>
                  </a:cubicBezTo>
                  <a:cubicBezTo>
                    <a:pt x="3938" y="20538"/>
                    <a:pt x="4453" y="20184"/>
                    <a:pt x="4453" y="20184"/>
                  </a:cubicBezTo>
                  <a:cubicBezTo>
                    <a:pt x="4453" y="20184"/>
                    <a:pt x="4453" y="20184"/>
                    <a:pt x="4453" y="20184"/>
                  </a:cubicBezTo>
                  <a:cubicBezTo>
                    <a:pt x="4453" y="20184"/>
                    <a:pt x="4967" y="20184"/>
                    <a:pt x="4967" y="20538"/>
                  </a:cubicBezTo>
                  <a:cubicBezTo>
                    <a:pt x="4453" y="20538"/>
                    <a:pt x="4453" y="20538"/>
                    <a:pt x="3938" y="20892"/>
                  </a:cubicBezTo>
                  <a:cubicBezTo>
                    <a:pt x="3424" y="20892"/>
                    <a:pt x="3424" y="21246"/>
                    <a:pt x="2910" y="21246"/>
                  </a:cubicBezTo>
                  <a:cubicBezTo>
                    <a:pt x="3424" y="21246"/>
                    <a:pt x="3938" y="20892"/>
                    <a:pt x="4453" y="20892"/>
                  </a:cubicBezTo>
                  <a:cubicBezTo>
                    <a:pt x="3938" y="21246"/>
                    <a:pt x="2910" y="21246"/>
                    <a:pt x="3424" y="21600"/>
                  </a:cubicBezTo>
                  <a:cubicBezTo>
                    <a:pt x="3424" y="21600"/>
                    <a:pt x="3424" y="21600"/>
                    <a:pt x="3424" y="21600"/>
                  </a:cubicBezTo>
                  <a:cubicBezTo>
                    <a:pt x="3424" y="21600"/>
                    <a:pt x="3424" y="21600"/>
                    <a:pt x="3424" y="21600"/>
                  </a:cubicBezTo>
                  <a:cubicBezTo>
                    <a:pt x="3424" y="21600"/>
                    <a:pt x="3424" y="21600"/>
                    <a:pt x="3938" y="21600"/>
                  </a:cubicBezTo>
                  <a:cubicBezTo>
                    <a:pt x="3938" y="21600"/>
                    <a:pt x="3938" y="21246"/>
                    <a:pt x="3938" y="21246"/>
                  </a:cubicBezTo>
                  <a:cubicBezTo>
                    <a:pt x="3938" y="21600"/>
                    <a:pt x="4453" y="21246"/>
                    <a:pt x="4967" y="21246"/>
                  </a:cubicBezTo>
                  <a:cubicBezTo>
                    <a:pt x="4967" y="20892"/>
                    <a:pt x="4967" y="21246"/>
                    <a:pt x="4967" y="21600"/>
                  </a:cubicBezTo>
                  <a:cubicBezTo>
                    <a:pt x="5481" y="21246"/>
                    <a:pt x="5481" y="21246"/>
                    <a:pt x="5481" y="21246"/>
                  </a:cubicBezTo>
                  <a:cubicBezTo>
                    <a:pt x="5481" y="21246"/>
                    <a:pt x="5481" y="21246"/>
                    <a:pt x="5481" y="21246"/>
                  </a:cubicBezTo>
                  <a:cubicBezTo>
                    <a:pt x="5481" y="21246"/>
                    <a:pt x="5481" y="21246"/>
                    <a:pt x="5481" y="21600"/>
                  </a:cubicBezTo>
                  <a:cubicBezTo>
                    <a:pt x="5481" y="21600"/>
                    <a:pt x="5481" y="21600"/>
                    <a:pt x="5481" y="21600"/>
                  </a:cubicBezTo>
                  <a:cubicBezTo>
                    <a:pt x="5481" y="21600"/>
                    <a:pt x="5481" y="21600"/>
                    <a:pt x="5481" y="21600"/>
                  </a:cubicBezTo>
                  <a:cubicBezTo>
                    <a:pt x="5481" y="21600"/>
                    <a:pt x="5481" y="21600"/>
                    <a:pt x="5995" y="21246"/>
                  </a:cubicBezTo>
                  <a:cubicBezTo>
                    <a:pt x="5995" y="21600"/>
                    <a:pt x="5995" y="21600"/>
                    <a:pt x="5995" y="21246"/>
                  </a:cubicBezTo>
                  <a:cubicBezTo>
                    <a:pt x="6510" y="21246"/>
                    <a:pt x="6510" y="21246"/>
                    <a:pt x="6510" y="21246"/>
                  </a:cubicBezTo>
                  <a:cubicBezTo>
                    <a:pt x="7024" y="21246"/>
                    <a:pt x="7024" y="20892"/>
                    <a:pt x="7538" y="21246"/>
                  </a:cubicBezTo>
                  <a:cubicBezTo>
                    <a:pt x="7538" y="21246"/>
                    <a:pt x="7538" y="20892"/>
                    <a:pt x="8053" y="20892"/>
                  </a:cubicBezTo>
                  <a:cubicBezTo>
                    <a:pt x="8053" y="20892"/>
                    <a:pt x="8053" y="20892"/>
                    <a:pt x="8567" y="20892"/>
                  </a:cubicBezTo>
                  <a:cubicBezTo>
                    <a:pt x="8567" y="20892"/>
                    <a:pt x="8567" y="20892"/>
                    <a:pt x="8567" y="20892"/>
                  </a:cubicBezTo>
                  <a:cubicBezTo>
                    <a:pt x="8567" y="20892"/>
                    <a:pt x="8567" y="20892"/>
                    <a:pt x="8567" y="20892"/>
                  </a:cubicBezTo>
                  <a:cubicBezTo>
                    <a:pt x="8567" y="20892"/>
                    <a:pt x="8567" y="20892"/>
                    <a:pt x="8567" y="20892"/>
                  </a:cubicBezTo>
                  <a:cubicBezTo>
                    <a:pt x="8567" y="20892"/>
                    <a:pt x="8567" y="20892"/>
                    <a:pt x="8053" y="20538"/>
                  </a:cubicBezTo>
                  <a:cubicBezTo>
                    <a:pt x="8567" y="20538"/>
                    <a:pt x="9081" y="20538"/>
                    <a:pt x="9081" y="20892"/>
                  </a:cubicBezTo>
                  <a:cubicBezTo>
                    <a:pt x="9081" y="20538"/>
                    <a:pt x="9595" y="20538"/>
                    <a:pt x="9595" y="20538"/>
                  </a:cubicBezTo>
                  <a:cubicBezTo>
                    <a:pt x="9081" y="20538"/>
                    <a:pt x="9081" y="20538"/>
                    <a:pt x="9081" y="20184"/>
                  </a:cubicBezTo>
                  <a:cubicBezTo>
                    <a:pt x="9595" y="20184"/>
                    <a:pt x="9595" y="20538"/>
                    <a:pt x="9595" y="20538"/>
                  </a:cubicBezTo>
                  <a:cubicBezTo>
                    <a:pt x="9595" y="20538"/>
                    <a:pt x="9595" y="20538"/>
                    <a:pt x="9595" y="20184"/>
                  </a:cubicBezTo>
                  <a:cubicBezTo>
                    <a:pt x="9595" y="20538"/>
                    <a:pt x="9595" y="20184"/>
                    <a:pt x="9595" y="20538"/>
                  </a:cubicBezTo>
                  <a:cubicBezTo>
                    <a:pt x="10110" y="20184"/>
                    <a:pt x="10110" y="20184"/>
                    <a:pt x="10624" y="19830"/>
                  </a:cubicBezTo>
                  <a:cubicBezTo>
                    <a:pt x="10624" y="19830"/>
                    <a:pt x="10624" y="19830"/>
                    <a:pt x="10110" y="19830"/>
                  </a:cubicBezTo>
                  <a:cubicBezTo>
                    <a:pt x="10624" y="19830"/>
                    <a:pt x="10624" y="19830"/>
                    <a:pt x="10624" y="19830"/>
                  </a:cubicBezTo>
                  <a:cubicBezTo>
                    <a:pt x="10624" y="19830"/>
                    <a:pt x="10624" y="19830"/>
                    <a:pt x="10624" y="19830"/>
                  </a:cubicBezTo>
                  <a:cubicBezTo>
                    <a:pt x="10624" y="19830"/>
                    <a:pt x="10110" y="19830"/>
                    <a:pt x="10110" y="19830"/>
                  </a:cubicBezTo>
                  <a:cubicBezTo>
                    <a:pt x="10624" y="19475"/>
                    <a:pt x="10110" y="19475"/>
                    <a:pt x="9595" y="19475"/>
                  </a:cubicBezTo>
                  <a:cubicBezTo>
                    <a:pt x="10110" y="19121"/>
                    <a:pt x="10624" y="19475"/>
                    <a:pt x="11138" y="19475"/>
                  </a:cubicBezTo>
                  <a:cubicBezTo>
                    <a:pt x="11138" y="19475"/>
                    <a:pt x="11138" y="19475"/>
                    <a:pt x="11138" y="19475"/>
                  </a:cubicBezTo>
                  <a:cubicBezTo>
                    <a:pt x="11138" y="19475"/>
                    <a:pt x="11138" y="19475"/>
                    <a:pt x="11138" y="19475"/>
                  </a:cubicBezTo>
                  <a:cubicBezTo>
                    <a:pt x="11138" y="19475"/>
                    <a:pt x="10624" y="19830"/>
                    <a:pt x="10624" y="19830"/>
                  </a:cubicBezTo>
                  <a:cubicBezTo>
                    <a:pt x="10624" y="19830"/>
                    <a:pt x="11653" y="19830"/>
                    <a:pt x="11653" y="19830"/>
                  </a:cubicBezTo>
                  <a:cubicBezTo>
                    <a:pt x="11653" y="19475"/>
                    <a:pt x="12167" y="19475"/>
                    <a:pt x="12167" y="19475"/>
                  </a:cubicBezTo>
                  <a:cubicBezTo>
                    <a:pt x="12167" y="19475"/>
                    <a:pt x="12167" y="19475"/>
                    <a:pt x="12167" y="19121"/>
                  </a:cubicBezTo>
                  <a:cubicBezTo>
                    <a:pt x="12681" y="19121"/>
                    <a:pt x="12681" y="19121"/>
                    <a:pt x="12681" y="18767"/>
                  </a:cubicBezTo>
                  <a:cubicBezTo>
                    <a:pt x="12681" y="19121"/>
                    <a:pt x="13195" y="19121"/>
                    <a:pt x="13195" y="19121"/>
                  </a:cubicBezTo>
                  <a:cubicBezTo>
                    <a:pt x="13195" y="19121"/>
                    <a:pt x="13195" y="19121"/>
                    <a:pt x="13195" y="18767"/>
                  </a:cubicBezTo>
                  <a:cubicBezTo>
                    <a:pt x="13195" y="18767"/>
                    <a:pt x="13710" y="19121"/>
                    <a:pt x="13710" y="18767"/>
                  </a:cubicBezTo>
                  <a:cubicBezTo>
                    <a:pt x="13710" y="18767"/>
                    <a:pt x="14224" y="18059"/>
                    <a:pt x="13710" y="18413"/>
                  </a:cubicBezTo>
                  <a:cubicBezTo>
                    <a:pt x="13710" y="18413"/>
                    <a:pt x="13710" y="18413"/>
                    <a:pt x="13710" y="18413"/>
                  </a:cubicBezTo>
                  <a:cubicBezTo>
                    <a:pt x="13710" y="18413"/>
                    <a:pt x="14224" y="18413"/>
                    <a:pt x="14224" y="18413"/>
                  </a:cubicBezTo>
                  <a:cubicBezTo>
                    <a:pt x="14224" y="18413"/>
                    <a:pt x="14224" y="18059"/>
                    <a:pt x="14224" y="18059"/>
                  </a:cubicBezTo>
                  <a:cubicBezTo>
                    <a:pt x="14738" y="18059"/>
                    <a:pt x="15253" y="18059"/>
                    <a:pt x="15767" y="18059"/>
                  </a:cubicBezTo>
                  <a:cubicBezTo>
                    <a:pt x="15767" y="18059"/>
                    <a:pt x="15767" y="18059"/>
                    <a:pt x="16281" y="18059"/>
                  </a:cubicBezTo>
                  <a:cubicBezTo>
                    <a:pt x="16281" y="18059"/>
                    <a:pt x="16281" y="18059"/>
                    <a:pt x="16281" y="18059"/>
                  </a:cubicBezTo>
                  <a:cubicBezTo>
                    <a:pt x="16281" y="18059"/>
                    <a:pt x="16281" y="18059"/>
                    <a:pt x="16281" y="18059"/>
                  </a:cubicBezTo>
                  <a:cubicBezTo>
                    <a:pt x="16281" y="18059"/>
                    <a:pt x="16281" y="18059"/>
                    <a:pt x="16281" y="18059"/>
                  </a:cubicBezTo>
                  <a:cubicBezTo>
                    <a:pt x="16281" y="18059"/>
                    <a:pt x="16795" y="18059"/>
                    <a:pt x="16795" y="17705"/>
                  </a:cubicBezTo>
                  <a:cubicBezTo>
                    <a:pt x="16795" y="17705"/>
                    <a:pt x="16795" y="17351"/>
                    <a:pt x="16795" y="17351"/>
                  </a:cubicBezTo>
                  <a:cubicBezTo>
                    <a:pt x="16795" y="17705"/>
                    <a:pt x="17310" y="17705"/>
                    <a:pt x="16795" y="18059"/>
                  </a:cubicBezTo>
                  <a:cubicBezTo>
                    <a:pt x="16795" y="18059"/>
                    <a:pt x="16795" y="18059"/>
                    <a:pt x="16795" y="18059"/>
                  </a:cubicBezTo>
                  <a:cubicBezTo>
                    <a:pt x="17310" y="18059"/>
                    <a:pt x="17310" y="18059"/>
                    <a:pt x="17310" y="17705"/>
                  </a:cubicBezTo>
                  <a:cubicBezTo>
                    <a:pt x="17310" y="17705"/>
                    <a:pt x="17310" y="17705"/>
                    <a:pt x="17310" y="17705"/>
                  </a:cubicBezTo>
                  <a:cubicBezTo>
                    <a:pt x="17310" y="17705"/>
                    <a:pt x="17310" y="17705"/>
                    <a:pt x="17310" y="17705"/>
                  </a:cubicBezTo>
                  <a:cubicBezTo>
                    <a:pt x="17310" y="17705"/>
                    <a:pt x="17310" y="17705"/>
                    <a:pt x="17310" y="17705"/>
                  </a:cubicBezTo>
                  <a:cubicBezTo>
                    <a:pt x="17310" y="17351"/>
                    <a:pt x="17310" y="17705"/>
                    <a:pt x="17824" y="17351"/>
                  </a:cubicBezTo>
                  <a:cubicBezTo>
                    <a:pt x="17824" y="17351"/>
                    <a:pt x="17824" y="17705"/>
                    <a:pt x="17310" y="17705"/>
                  </a:cubicBezTo>
                  <a:cubicBezTo>
                    <a:pt x="17824" y="17705"/>
                    <a:pt x="18338" y="17705"/>
                    <a:pt x="18338" y="17705"/>
                  </a:cubicBezTo>
                  <a:cubicBezTo>
                    <a:pt x="18853" y="17705"/>
                    <a:pt x="18853" y="17705"/>
                    <a:pt x="19367" y="17705"/>
                  </a:cubicBezTo>
                  <a:cubicBezTo>
                    <a:pt x="19367" y="17705"/>
                    <a:pt x="19367" y="17705"/>
                    <a:pt x="19367" y="17705"/>
                  </a:cubicBezTo>
                  <a:cubicBezTo>
                    <a:pt x="19367" y="17705"/>
                    <a:pt x="19367" y="17705"/>
                    <a:pt x="19367" y="17705"/>
                  </a:cubicBezTo>
                  <a:cubicBezTo>
                    <a:pt x="19367" y="18059"/>
                    <a:pt x="19881" y="17705"/>
                    <a:pt x="19881" y="17705"/>
                  </a:cubicBezTo>
                  <a:cubicBezTo>
                    <a:pt x="19881" y="17351"/>
                    <a:pt x="19367" y="17351"/>
                    <a:pt x="19367" y="16997"/>
                  </a:cubicBezTo>
                  <a:cubicBezTo>
                    <a:pt x="19367" y="16997"/>
                    <a:pt x="19367" y="17351"/>
                    <a:pt x="19367" y="17351"/>
                  </a:cubicBezTo>
                  <a:cubicBezTo>
                    <a:pt x="19367" y="16997"/>
                    <a:pt x="18853" y="16997"/>
                    <a:pt x="19367" y="16643"/>
                  </a:cubicBezTo>
                  <a:cubicBezTo>
                    <a:pt x="18853" y="16997"/>
                    <a:pt x="19367" y="16997"/>
                    <a:pt x="19367" y="16997"/>
                  </a:cubicBezTo>
                  <a:cubicBezTo>
                    <a:pt x="19881" y="16643"/>
                    <a:pt x="19881" y="16289"/>
                    <a:pt x="20395" y="15934"/>
                  </a:cubicBezTo>
                  <a:cubicBezTo>
                    <a:pt x="20395" y="15934"/>
                    <a:pt x="20395" y="15580"/>
                    <a:pt x="20395" y="15226"/>
                  </a:cubicBezTo>
                  <a:cubicBezTo>
                    <a:pt x="20910" y="14518"/>
                    <a:pt x="20910" y="14164"/>
                    <a:pt x="21424" y="1381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30" name="Shape 2719"/>
            <p:cNvSpPr/>
            <p:nvPr/>
          </p:nvSpPr>
          <p:spPr>
            <a:xfrm>
              <a:off x="-1" y="2227016"/>
              <a:ext cx="1659290" cy="1104966"/>
            </a:xfrm>
            <a:custGeom>
              <a:avLst/>
              <a:gdLst/>
              <a:ahLst/>
              <a:cxnLst>
                <a:cxn ang="0">
                  <a:pos x="wd2" y="hd2"/>
                </a:cxn>
                <a:cxn ang="5400000">
                  <a:pos x="wd2" y="hd2"/>
                </a:cxn>
                <a:cxn ang="10800000">
                  <a:pos x="wd2" y="hd2"/>
                </a:cxn>
                <a:cxn ang="16200000">
                  <a:pos x="wd2" y="hd2"/>
                </a:cxn>
              </a:cxnLst>
              <a:rect l="0" t="0" r="r" b="b"/>
              <a:pathLst>
                <a:path w="21367" h="21600" extrusionOk="0">
                  <a:moveTo>
                    <a:pt x="13095" y="19694"/>
                  </a:moveTo>
                  <a:cubicBezTo>
                    <a:pt x="13095" y="19694"/>
                    <a:pt x="13095" y="19694"/>
                    <a:pt x="13095" y="19694"/>
                  </a:cubicBezTo>
                  <a:cubicBezTo>
                    <a:pt x="13095" y="19694"/>
                    <a:pt x="13095" y="19694"/>
                    <a:pt x="13095" y="20012"/>
                  </a:cubicBezTo>
                  <a:cubicBezTo>
                    <a:pt x="13095" y="19694"/>
                    <a:pt x="13095" y="19694"/>
                    <a:pt x="13095" y="19694"/>
                  </a:cubicBezTo>
                  <a:close/>
                  <a:moveTo>
                    <a:pt x="21273" y="10165"/>
                  </a:moveTo>
                  <a:cubicBezTo>
                    <a:pt x="21273" y="10165"/>
                    <a:pt x="21273" y="9847"/>
                    <a:pt x="21273" y="9847"/>
                  </a:cubicBezTo>
                  <a:cubicBezTo>
                    <a:pt x="21273" y="9847"/>
                    <a:pt x="21273" y="10165"/>
                    <a:pt x="21064" y="10165"/>
                  </a:cubicBezTo>
                  <a:cubicBezTo>
                    <a:pt x="21064" y="10165"/>
                    <a:pt x="21064" y="10165"/>
                    <a:pt x="21064" y="10165"/>
                  </a:cubicBezTo>
                  <a:cubicBezTo>
                    <a:pt x="21064" y="9847"/>
                    <a:pt x="21064" y="9847"/>
                    <a:pt x="20854" y="9847"/>
                  </a:cubicBezTo>
                  <a:cubicBezTo>
                    <a:pt x="20854" y="9847"/>
                    <a:pt x="21273" y="9847"/>
                    <a:pt x="21064" y="9529"/>
                  </a:cubicBezTo>
                  <a:cubicBezTo>
                    <a:pt x="20854" y="9212"/>
                    <a:pt x="20434" y="9847"/>
                    <a:pt x="20434" y="9529"/>
                  </a:cubicBezTo>
                  <a:cubicBezTo>
                    <a:pt x="20434" y="9529"/>
                    <a:pt x="21273" y="9529"/>
                    <a:pt x="21273" y="8894"/>
                  </a:cubicBezTo>
                  <a:cubicBezTo>
                    <a:pt x="21064" y="8576"/>
                    <a:pt x="20644" y="9212"/>
                    <a:pt x="20434" y="8894"/>
                  </a:cubicBezTo>
                  <a:cubicBezTo>
                    <a:pt x="20434" y="8894"/>
                    <a:pt x="20854" y="8894"/>
                    <a:pt x="20854" y="8894"/>
                  </a:cubicBezTo>
                  <a:cubicBezTo>
                    <a:pt x="21064" y="8576"/>
                    <a:pt x="20854" y="8576"/>
                    <a:pt x="20644" y="8259"/>
                  </a:cubicBezTo>
                  <a:cubicBezTo>
                    <a:pt x="20854" y="8259"/>
                    <a:pt x="21064" y="8576"/>
                    <a:pt x="21064" y="8259"/>
                  </a:cubicBezTo>
                  <a:cubicBezTo>
                    <a:pt x="21064" y="7941"/>
                    <a:pt x="21064" y="7941"/>
                    <a:pt x="21064" y="7624"/>
                  </a:cubicBezTo>
                  <a:cubicBezTo>
                    <a:pt x="21273" y="7306"/>
                    <a:pt x="21064" y="7306"/>
                    <a:pt x="21064" y="7306"/>
                  </a:cubicBezTo>
                  <a:cubicBezTo>
                    <a:pt x="20854" y="6988"/>
                    <a:pt x="21064" y="6988"/>
                    <a:pt x="20854" y="7306"/>
                  </a:cubicBezTo>
                  <a:cubicBezTo>
                    <a:pt x="20644" y="7306"/>
                    <a:pt x="20854" y="6988"/>
                    <a:pt x="20644" y="6988"/>
                  </a:cubicBezTo>
                  <a:cubicBezTo>
                    <a:pt x="20854" y="6671"/>
                    <a:pt x="20644" y="6671"/>
                    <a:pt x="20644" y="6671"/>
                  </a:cubicBezTo>
                  <a:cubicBezTo>
                    <a:pt x="20434" y="6671"/>
                    <a:pt x="20434" y="6671"/>
                    <a:pt x="20225" y="6671"/>
                  </a:cubicBezTo>
                  <a:cubicBezTo>
                    <a:pt x="20225" y="6671"/>
                    <a:pt x="20015" y="6353"/>
                    <a:pt x="20015" y="6353"/>
                  </a:cubicBezTo>
                  <a:cubicBezTo>
                    <a:pt x="20015" y="6353"/>
                    <a:pt x="20015" y="6353"/>
                    <a:pt x="20015" y="6353"/>
                  </a:cubicBezTo>
                  <a:cubicBezTo>
                    <a:pt x="19805" y="6353"/>
                    <a:pt x="19805" y="6353"/>
                    <a:pt x="19805" y="6671"/>
                  </a:cubicBezTo>
                  <a:cubicBezTo>
                    <a:pt x="19596" y="6988"/>
                    <a:pt x="19386" y="7306"/>
                    <a:pt x="19386" y="7306"/>
                  </a:cubicBezTo>
                  <a:cubicBezTo>
                    <a:pt x="19386" y="6988"/>
                    <a:pt x="19596" y="6353"/>
                    <a:pt x="19805" y="6353"/>
                  </a:cubicBezTo>
                  <a:cubicBezTo>
                    <a:pt x="19805" y="6035"/>
                    <a:pt x="19596" y="6035"/>
                    <a:pt x="19805" y="5718"/>
                  </a:cubicBezTo>
                  <a:cubicBezTo>
                    <a:pt x="19805" y="5400"/>
                    <a:pt x="19805" y="5400"/>
                    <a:pt x="19596" y="5400"/>
                  </a:cubicBezTo>
                  <a:cubicBezTo>
                    <a:pt x="19386" y="5400"/>
                    <a:pt x="19176" y="5718"/>
                    <a:pt x="18966" y="5718"/>
                  </a:cubicBezTo>
                  <a:cubicBezTo>
                    <a:pt x="18757" y="5718"/>
                    <a:pt x="18757" y="5718"/>
                    <a:pt x="18966" y="5400"/>
                  </a:cubicBezTo>
                  <a:cubicBezTo>
                    <a:pt x="18757" y="5400"/>
                    <a:pt x="18757" y="5718"/>
                    <a:pt x="18757" y="5718"/>
                  </a:cubicBezTo>
                  <a:cubicBezTo>
                    <a:pt x="18757" y="5400"/>
                    <a:pt x="18757" y="5400"/>
                    <a:pt x="18757" y="5082"/>
                  </a:cubicBezTo>
                  <a:cubicBezTo>
                    <a:pt x="18966" y="5082"/>
                    <a:pt x="19176" y="4765"/>
                    <a:pt x="19176" y="4765"/>
                  </a:cubicBezTo>
                  <a:cubicBezTo>
                    <a:pt x="19176" y="4447"/>
                    <a:pt x="19176" y="4129"/>
                    <a:pt x="19176" y="3812"/>
                  </a:cubicBezTo>
                  <a:cubicBezTo>
                    <a:pt x="19176" y="3494"/>
                    <a:pt x="19176" y="3176"/>
                    <a:pt x="18966" y="3494"/>
                  </a:cubicBezTo>
                  <a:cubicBezTo>
                    <a:pt x="18757" y="3494"/>
                    <a:pt x="18757" y="3494"/>
                    <a:pt x="18547" y="3494"/>
                  </a:cubicBezTo>
                  <a:cubicBezTo>
                    <a:pt x="18547" y="3494"/>
                    <a:pt x="18337" y="3494"/>
                    <a:pt x="18337" y="3494"/>
                  </a:cubicBezTo>
                  <a:cubicBezTo>
                    <a:pt x="18337" y="3494"/>
                    <a:pt x="18337" y="3176"/>
                    <a:pt x="18337" y="3176"/>
                  </a:cubicBezTo>
                  <a:cubicBezTo>
                    <a:pt x="18337" y="3176"/>
                    <a:pt x="18337" y="3176"/>
                    <a:pt x="18128" y="3176"/>
                  </a:cubicBezTo>
                  <a:cubicBezTo>
                    <a:pt x="18128" y="2859"/>
                    <a:pt x="18128" y="2859"/>
                    <a:pt x="18337" y="2859"/>
                  </a:cubicBezTo>
                  <a:cubicBezTo>
                    <a:pt x="18547" y="2541"/>
                    <a:pt x="18757" y="2224"/>
                    <a:pt x="18547" y="1906"/>
                  </a:cubicBezTo>
                  <a:cubicBezTo>
                    <a:pt x="18547" y="1588"/>
                    <a:pt x="19176" y="1588"/>
                    <a:pt x="19386" y="953"/>
                  </a:cubicBezTo>
                  <a:cubicBezTo>
                    <a:pt x="19176" y="953"/>
                    <a:pt x="19176" y="1271"/>
                    <a:pt x="18966" y="1271"/>
                  </a:cubicBezTo>
                  <a:cubicBezTo>
                    <a:pt x="18966" y="1271"/>
                    <a:pt x="18757" y="953"/>
                    <a:pt x="18757" y="953"/>
                  </a:cubicBezTo>
                  <a:cubicBezTo>
                    <a:pt x="18547" y="953"/>
                    <a:pt x="18547" y="1271"/>
                    <a:pt x="18547" y="1271"/>
                  </a:cubicBezTo>
                  <a:cubicBezTo>
                    <a:pt x="18337" y="1588"/>
                    <a:pt x="18337" y="1588"/>
                    <a:pt x="18337" y="1588"/>
                  </a:cubicBezTo>
                  <a:cubicBezTo>
                    <a:pt x="18128" y="1906"/>
                    <a:pt x="18337" y="1906"/>
                    <a:pt x="18128" y="1906"/>
                  </a:cubicBezTo>
                  <a:cubicBezTo>
                    <a:pt x="17918" y="1906"/>
                    <a:pt x="17918" y="1906"/>
                    <a:pt x="17918" y="1906"/>
                  </a:cubicBezTo>
                  <a:cubicBezTo>
                    <a:pt x="17708" y="2224"/>
                    <a:pt x="17708" y="2541"/>
                    <a:pt x="17708" y="2859"/>
                  </a:cubicBezTo>
                  <a:cubicBezTo>
                    <a:pt x="17708" y="2859"/>
                    <a:pt x="17708" y="2859"/>
                    <a:pt x="17708" y="2859"/>
                  </a:cubicBezTo>
                  <a:cubicBezTo>
                    <a:pt x="17708" y="2541"/>
                    <a:pt x="17499" y="2541"/>
                    <a:pt x="17499" y="2224"/>
                  </a:cubicBezTo>
                  <a:cubicBezTo>
                    <a:pt x="17499" y="2224"/>
                    <a:pt x="17289" y="2224"/>
                    <a:pt x="17079" y="2224"/>
                  </a:cubicBezTo>
                  <a:cubicBezTo>
                    <a:pt x="17079" y="2224"/>
                    <a:pt x="17289" y="1588"/>
                    <a:pt x="17079" y="1906"/>
                  </a:cubicBezTo>
                  <a:cubicBezTo>
                    <a:pt x="16869" y="1588"/>
                    <a:pt x="17079" y="1588"/>
                    <a:pt x="17079" y="1271"/>
                  </a:cubicBezTo>
                  <a:cubicBezTo>
                    <a:pt x="17079" y="953"/>
                    <a:pt x="17079" y="953"/>
                    <a:pt x="16869" y="953"/>
                  </a:cubicBezTo>
                  <a:cubicBezTo>
                    <a:pt x="16869" y="953"/>
                    <a:pt x="16869" y="953"/>
                    <a:pt x="16869" y="635"/>
                  </a:cubicBezTo>
                  <a:cubicBezTo>
                    <a:pt x="16869" y="635"/>
                    <a:pt x="16660" y="635"/>
                    <a:pt x="16660" y="635"/>
                  </a:cubicBezTo>
                  <a:cubicBezTo>
                    <a:pt x="16660" y="635"/>
                    <a:pt x="16660" y="318"/>
                    <a:pt x="16660" y="318"/>
                  </a:cubicBezTo>
                  <a:cubicBezTo>
                    <a:pt x="16660" y="318"/>
                    <a:pt x="16660" y="0"/>
                    <a:pt x="16450" y="0"/>
                  </a:cubicBezTo>
                  <a:cubicBezTo>
                    <a:pt x="16450" y="0"/>
                    <a:pt x="16450" y="0"/>
                    <a:pt x="16240" y="0"/>
                  </a:cubicBezTo>
                  <a:cubicBezTo>
                    <a:pt x="16240" y="0"/>
                    <a:pt x="16240" y="0"/>
                    <a:pt x="16031" y="318"/>
                  </a:cubicBezTo>
                  <a:cubicBezTo>
                    <a:pt x="16031" y="318"/>
                    <a:pt x="16031" y="0"/>
                    <a:pt x="16031" y="0"/>
                  </a:cubicBezTo>
                  <a:cubicBezTo>
                    <a:pt x="16031" y="318"/>
                    <a:pt x="16031" y="318"/>
                    <a:pt x="15821" y="318"/>
                  </a:cubicBezTo>
                  <a:cubicBezTo>
                    <a:pt x="15821" y="318"/>
                    <a:pt x="16031" y="318"/>
                    <a:pt x="16031" y="318"/>
                  </a:cubicBezTo>
                  <a:cubicBezTo>
                    <a:pt x="15821" y="0"/>
                    <a:pt x="15611" y="0"/>
                    <a:pt x="15821" y="318"/>
                  </a:cubicBezTo>
                  <a:cubicBezTo>
                    <a:pt x="15611" y="318"/>
                    <a:pt x="15611" y="318"/>
                    <a:pt x="15611" y="0"/>
                  </a:cubicBezTo>
                  <a:cubicBezTo>
                    <a:pt x="15611" y="0"/>
                    <a:pt x="15611" y="318"/>
                    <a:pt x="15611" y="318"/>
                  </a:cubicBezTo>
                  <a:cubicBezTo>
                    <a:pt x="15611" y="318"/>
                    <a:pt x="15611" y="318"/>
                    <a:pt x="15611" y="318"/>
                  </a:cubicBezTo>
                  <a:cubicBezTo>
                    <a:pt x="15401" y="318"/>
                    <a:pt x="15611" y="635"/>
                    <a:pt x="15611" y="953"/>
                  </a:cubicBezTo>
                  <a:cubicBezTo>
                    <a:pt x="15611" y="953"/>
                    <a:pt x="15611" y="953"/>
                    <a:pt x="15611" y="953"/>
                  </a:cubicBezTo>
                  <a:cubicBezTo>
                    <a:pt x="15611" y="1271"/>
                    <a:pt x="15611" y="1588"/>
                    <a:pt x="15821" y="1906"/>
                  </a:cubicBezTo>
                  <a:cubicBezTo>
                    <a:pt x="15821" y="2224"/>
                    <a:pt x="15611" y="2224"/>
                    <a:pt x="15611" y="2224"/>
                  </a:cubicBezTo>
                  <a:cubicBezTo>
                    <a:pt x="15611" y="2541"/>
                    <a:pt x="15611" y="2541"/>
                    <a:pt x="15821" y="2859"/>
                  </a:cubicBezTo>
                  <a:cubicBezTo>
                    <a:pt x="15401" y="2859"/>
                    <a:pt x="15611" y="2541"/>
                    <a:pt x="15401" y="2541"/>
                  </a:cubicBezTo>
                  <a:cubicBezTo>
                    <a:pt x="15401" y="2541"/>
                    <a:pt x="15401" y="2541"/>
                    <a:pt x="15611" y="2541"/>
                  </a:cubicBezTo>
                  <a:cubicBezTo>
                    <a:pt x="15401" y="2541"/>
                    <a:pt x="15401" y="2541"/>
                    <a:pt x="15192" y="2541"/>
                  </a:cubicBezTo>
                  <a:cubicBezTo>
                    <a:pt x="15401" y="2859"/>
                    <a:pt x="15401" y="3176"/>
                    <a:pt x="15401" y="3176"/>
                  </a:cubicBezTo>
                  <a:cubicBezTo>
                    <a:pt x="15192" y="3176"/>
                    <a:pt x="15192" y="2859"/>
                    <a:pt x="15192" y="2859"/>
                  </a:cubicBezTo>
                  <a:cubicBezTo>
                    <a:pt x="15192" y="2859"/>
                    <a:pt x="15192" y="2859"/>
                    <a:pt x="15192" y="3176"/>
                  </a:cubicBezTo>
                  <a:cubicBezTo>
                    <a:pt x="14982" y="3176"/>
                    <a:pt x="14982" y="2859"/>
                    <a:pt x="14982" y="2859"/>
                  </a:cubicBezTo>
                  <a:cubicBezTo>
                    <a:pt x="14982" y="2859"/>
                    <a:pt x="14982" y="2859"/>
                    <a:pt x="15192" y="2859"/>
                  </a:cubicBezTo>
                  <a:cubicBezTo>
                    <a:pt x="14982" y="2859"/>
                    <a:pt x="14772" y="2859"/>
                    <a:pt x="14772" y="2859"/>
                  </a:cubicBezTo>
                  <a:cubicBezTo>
                    <a:pt x="14772" y="2859"/>
                    <a:pt x="14772" y="2859"/>
                    <a:pt x="14772" y="3176"/>
                  </a:cubicBezTo>
                  <a:cubicBezTo>
                    <a:pt x="14772" y="3176"/>
                    <a:pt x="14772" y="2859"/>
                    <a:pt x="14772" y="2859"/>
                  </a:cubicBezTo>
                  <a:cubicBezTo>
                    <a:pt x="14563" y="2224"/>
                    <a:pt x="14563" y="2541"/>
                    <a:pt x="14353" y="2224"/>
                  </a:cubicBezTo>
                  <a:cubicBezTo>
                    <a:pt x="14353" y="2541"/>
                    <a:pt x="14143" y="2541"/>
                    <a:pt x="14143" y="2859"/>
                  </a:cubicBezTo>
                  <a:cubicBezTo>
                    <a:pt x="14143" y="2859"/>
                    <a:pt x="14143" y="2859"/>
                    <a:pt x="14143" y="2859"/>
                  </a:cubicBezTo>
                  <a:cubicBezTo>
                    <a:pt x="14143" y="2859"/>
                    <a:pt x="13933" y="3176"/>
                    <a:pt x="13933" y="3176"/>
                  </a:cubicBezTo>
                  <a:cubicBezTo>
                    <a:pt x="13933" y="3494"/>
                    <a:pt x="13933" y="3812"/>
                    <a:pt x="13724" y="4129"/>
                  </a:cubicBezTo>
                  <a:cubicBezTo>
                    <a:pt x="13724" y="3812"/>
                    <a:pt x="13514" y="3812"/>
                    <a:pt x="13514" y="3812"/>
                  </a:cubicBezTo>
                  <a:cubicBezTo>
                    <a:pt x="13514" y="4129"/>
                    <a:pt x="13514" y="4129"/>
                    <a:pt x="13724" y="3812"/>
                  </a:cubicBezTo>
                  <a:cubicBezTo>
                    <a:pt x="13514" y="4129"/>
                    <a:pt x="13514" y="4129"/>
                    <a:pt x="13514" y="4129"/>
                  </a:cubicBezTo>
                  <a:cubicBezTo>
                    <a:pt x="13514" y="4129"/>
                    <a:pt x="13514" y="4447"/>
                    <a:pt x="13514" y="4447"/>
                  </a:cubicBezTo>
                  <a:cubicBezTo>
                    <a:pt x="13514" y="4129"/>
                    <a:pt x="13304" y="4129"/>
                    <a:pt x="13304" y="3812"/>
                  </a:cubicBezTo>
                  <a:cubicBezTo>
                    <a:pt x="13304" y="3494"/>
                    <a:pt x="13095" y="3176"/>
                    <a:pt x="13095" y="3176"/>
                  </a:cubicBezTo>
                  <a:cubicBezTo>
                    <a:pt x="12885" y="2859"/>
                    <a:pt x="12885" y="3176"/>
                    <a:pt x="12885" y="2859"/>
                  </a:cubicBezTo>
                  <a:cubicBezTo>
                    <a:pt x="12885" y="2859"/>
                    <a:pt x="12885" y="2859"/>
                    <a:pt x="12675" y="2859"/>
                  </a:cubicBezTo>
                  <a:cubicBezTo>
                    <a:pt x="12675" y="2541"/>
                    <a:pt x="12675" y="2859"/>
                    <a:pt x="12466" y="2859"/>
                  </a:cubicBezTo>
                  <a:cubicBezTo>
                    <a:pt x="12466" y="2859"/>
                    <a:pt x="12466" y="2541"/>
                    <a:pt x="12466" y="2541"/>
                  </a:cubicBezTo>
                  <a:cubicBezTo>
                    <a:pt x="12466" y="2541"/>
                    <a:pt x="12256" y="2541"/>
                    <a:pt x="12046" y="2541"/>
                  </a:cubicBezTo>
                  <a:cubicBezTo>
                    <a:pt x="12046" y="2859"/>
                    <a:pt x="12046" y="3176"/>
                    <a:pt x="12046" y="3494"/>
                  </a:cubicBezTo>
                  <a:cubicBezTo>
                    <a:pt x="12046" y="3812"/>
                    <a:pt x="12046" y="3812"/>
                    <a:pt x="12256" y="4129"/>
                  </a:cubicBezTo>
                  <a:cubicBezTo>
                    <a:pt x="12256" y="4129"/>
                    <a:pt x="12256" y="4447"/>
                    <a:pt x="12256" y="4447"/>
                  </a:cubicBezTo>
                  <a:cubicBezTo>
                    <a:pt x="12256" y="4447"/>
                    <a:pt x="12256" y="4447"/>
                    <a:pt x="12466" y="4447"/>
                  </a:cubicBezTo>
                  <a:cubicBezTo>
                    <a:pt x="12466" y="4447"/>
                    <a:pt x="12466" y="4447"/>
                    <a:pt x="12466" y="4765"/>
                  </a:cubicBezTo>
                  <a:cubicBezTo>
                    <a:pt x="12466" y="4765"/>
                    <a:pt x="12466" y="5082"/>
                    <a:pt x="12466" y="5400"/>
                  </a:cubicBezTo>
                  <a:cubicBezTo>
                    <a:pt x="12466" y="5400"/>
                    <a:pt x="12466" y="5718"/>
                    <a:pt x="12466" y="5718"/>
                  </a:cubicBezTo>
                  <a:cubicBezTo>
                    <a:pt x="12466" y="6035"/>
                    <a:pt x="12675" y="6035"/>
                    <a:pt x="12466" y="6353"/>
                  </a:cubicBezTo>
                  <a:cubicBezTo>
                    <a:pt x="12466" y="6353"/>
                    <a:pt x="12466" y="6035"/>
                    <a:pt x="12466" y="6035"/>
                  </a:cubicBezTo>
                  <a:cubicBezTo>
                    <a:pt x="12466" y="5718"/>
                    <a:pt x="12256" y="5718"/>
                    <a:pt x="12256" y="5718"/>
                  </a:cubicBezTo>
                  <a:cubicBezTo>
                    <a:pt x="12256" y="5400"/>
                    <a:pt x="12256" y="5082"/>
                    <a:pt x="12256" y="4765"/>
                  </a:cubicBezTo>
                  <a:cubicBezTo>
                    <a:pt x="12256" y="4765"/>
                    <a:pt x="12256" y="4765"/>
                    <a:pt x="12256" y="4765"/>
                  </a:cubicBezTo>
                  <a:cubicBezTo>
                    <a:pt x="12046" y="4447"/>
                    <a:pt x="12046" y="4447"/>
                    <a:pt x="12046" y="4447"/>
                  </a:cubicBezTo>
                  <a:cubicBezTo>
                    <a:pt x="12046" y="4129"/>
                    <a:pt x="11836" y="4129"/>
                    <a:pt x="11627" y="4129"/>
                  </a:cubicBezTo>
                  <a:cubicBezTo>
                    <a:pt x="11627" y="3812"/>
                    <a:pt x="11836" y="3494"/>
                    <a:pt x="11417" y="3176"/>
                  </a:cubicBezTo>
                  <a:cubicBezTo>
                    <a:pt x="11417" y="3176"/>
                    <a:pt x="11417" y="3176"/>
                    <a:pt x="11417" y="3176"/>
                  </a:cubicBezTo>
                  <a:cubicBezTo>
                    <a:pt x="11417" y="3176"/>
                    <a:pt x="11417" y="2859"/>
                    <a:pt x="11417" y="2859"/>
                  </a:cubicBezTo>
                  <a:cubicBezTo>
                    <a:pt x="11207" y="2541"/>
                    <a:pt x="11207" y="2859"/>
                    <a:pt x="11207" y="2859"/>
                  </a:cubicBezTo>
                  <a:cubicBezTo>
                    <a:pt x="11207" y="2859"/>
                    <a:pt x="11207" y="2224"/>
                    <a:pt x="10998" y="2541"/>
                  </a:cubicBezTo>
                  <a:cubicBezTo>
                    <a:pt x="10998" y="2541"/>
                    <a:pt x="10998" y="2541"/>
                    <a:pt x="10788" y="2859"/>
                  </a:cubicBezTo>
                  <a:cubicBezTo>
                    <a:pt x="10998" y="2224"/>
                    <a:pt x="10578" y="2541"/>
                    <a:pt x="10578" y="2859"/>
                  </a:cubicBezTo>
                  <a:cubicBezTo>
                    <a:pt x="10578" y="2859"/>
                    <a:pt x="10578" y="3176"/>
                    <a:pt x="10578" y="3494"/>
                  </a:cubicBezTo>
                  <a:cubicBezTo>
                    <a:pt x="10578" y="3176"/>
                    <a:pt x="10578" y="3176"/>
                    <a:pt x="10578" y="3176"/>
                  </a:cubicBezTo>
                  <a:cubicBezTo>
                    <a:pt x="10368" y="3176"/>
                    <a:pt x="10368" y="3176"/>
                    <a:pt x="10368" y="3176"/>
                  </a:cubicBezTo>
                  <a:cubicBezTo>
                    <a:pt x="10368" y="3176"/>
                    <a:pt x="9949" y="3176"/>
                    <a:pt x="9949" y="3494"/>
                  </a:cubicBezTo>
                  <a:cubicBezTo>
                    <a:pt x="9739" y="3494"/>
                    <a:pt x="9949" y="3812"/>
                    <a:pt x="9949" y="3812"/>
                  </a:cubicBezTo>
                  <a:cubicBezTo>
                    <a:pt x="9949" y="3812"/>
                    <a:pt x="9739" y="3812"/>
                    <a:pt x="9739" y="4129"/>
                  </a:cubicBezTo>
                  <a:cubicBezTo>
                    <a:pt x="9739" y="4129"/>
                    <a:pt x="9739" y="4129"/>
                    <a:pt x="9949" y="4447"/>
                  </a:cubicBezTo>
                  <a:cubicBezTo>
                    <a:pt x="9949" y="4447"/>
                    <a:pt x="9949" y="4765"/>
                    <a:pt x="9949" y="5082"/>
                  </a:cubicBezTo>
                  <a:cubicBezTo>
                    <a:pt x="9949" y="5082"/>
                    <a:pt x="9949" y="5718"/>
                    <a:pt x="9739" y="5718"/>
                  </a:cubicBezTo>
                  <a:cubicBezTo>
                    <a:pt x="9949" y="5718"/>
                    <a:pt x="9739" y="5718"/>
                    <a:pt x="9949" y="5718"/>
                  </a:cubicBezTo>
                  <a:cubicBezTo>
                    <a:pt x="9739" y="5718"/>
                    <a:pt x="9530" y="5400"/>
                    <a:pt x="9739" y="5718"/>
                  </a:cubicBezTo>
                  <a:cubicBezTo>
                    <a:pt x="9530" y="5718"/>
                    <a:pt x="9530" y="5718"/>
                    <a:pt x="9530" y="5400"/>
                  </a:cubicBezTo>
                  <a:cubicBezTo>
                    <a:pt x="9320" y="5400"/>
                    <a:pt x="9530" y="5082"/>
                    <a:pt x="9320" y="4765"/>
                  </a:cubicBezTo>
                  <a:cubicBezTo>
                    <a:pt x="9320" y="4765"/>
                    <a:pt x="9320" y="4765"/>
                    <a:pt x="9110" y="4765"/>
                  </a:cubicBezTo>
                  <a:cubicBezTo>
                    <a:pt x="9110" y="4447"/>
                    <a:pt x="9110" y="4447"/>
                    <a:pt x="9110" y="4447"/>
                  </a:cubicBezTo>
                  <a:cubicBezTo>
                    <a:pt x="8900" y="4129"/>
                    <a:pt x="8900" y="3812"/>
                    <a:pt x="8900" y="3494"/>
                  </a:cubicBezTo>
                  <a:cubicBezTo>
                    <a:pt x="8691" y="3494"/>
                    <a:pt x="8691" y="3176"/>
                    <a:pt x="8691" y="2859"/>
                  </a:cubicBezTo>
                  <a:cubicBezTo>
                    <a:pt x="8481" y="3176"/>
                    <a:pt x="8481" y="2859"/>
                    <a:pt x="8481" y="2859"/>
                  </a:cubicBezTo>
                  <a:cubicBezTo>
                    <a:pt x="8481" y="2859"/>
                    <a:pt x="8271" y="3176"/>
                    <a:pt x="8271" y="3176"/>
                  </a:cubicBezTo>
                  <a:cubicBezTo>
                    <a:pt x="8271" y="3176"/>
                    <a:pt x="8062" y="3176"/>
                    <a:pt x="8062" y="3176"/>
                  </a:cubicBezTo>
                  <a:cubicBezTo>
                    <a:pt x="7852" y="3494"/>
                    <a:pt x="8062" y="3812"/>
                    <a:pt x="8062" y="4129"/>
                  </a:cubicBezTo>
                  <a:cubicBezTo>
                    <a:pt x="8062" y="4447"/>
                    <a:pt x="8062" y="4765"/>
                    <a:pt x="8271" y="5082"/>
                  </a:cubicBezTo>
                  <a:cubicBezTo>
                    <a:pt x="8271" y="5082"/>
                    <a:pt x="8062" y="5082"/>
                    <a:pt x="8062" y="5082"/>
                  </a:cubicBezTo>
                  <a:cubicBezTo>
                    <a:pt x="8062" y="5082"/>
                    <a:pt x="8271" y="5400"/>
                    <a:pt x="8271" y="5400"/>
                  </a:cubicBezTo>
                  <a:cubicBezTo>
                    <a:pt x="8271" y="5400"/>
                    <a:pt x="8271" y="6353"/>
                    <a:pt x="8271" y="6353"/>
                  </a:cubicBezTo>
                  <a:cubicBezTo>
                    <a:pt x="8062" y="6353"/>
                    <a:pt x="8062" y="6988"/>
                    <a:pt x="8062" y="7306"/>
                  </a:cubicBezTo>
                  <a:cubicBezTo>
                    <a:pt x="7852" y="6988"/>
                    <a:pt x="8062" y="6671"/>
                    <a:pt x="7852" y="6988"/>
                  </a:cubicBezTo>
                  <a:cubicBezTo>
                    <a:pt x="7852" y="6988"/>
                    <a:pt x="7852" y="6988"/>
                    <a:pt x="7852" y="6988"/>
                  </a:cubicBezTo>
                  <a:cubicBezTo>
                    <a:pt x="8062" y="6988"/>
                    <a:pt x="7852" y="7306"/>
                    <a:pt x="7852" y="7624"/>
                  </a:cubicBezTo>
                  <a:cubicBezTo>
                    <a:pt x="7642" y="7624"/>
                    <a:pt x="7642" y="6988"/>
                    <a:pt x="7642" y="6671"/>
                  </a:cubicBezTo>
                  <a:cubicBezTo>
                    <a:pt x="7642" y="6988"/>
                    <a:pt x="7642" y="6988"/>
                    <a:pt x="7642" y="6988"/>
                  </a:cubicBezTo>
                  <a:cubicBezTo>
                    <a:pt x="7433" y="6988"/>
                    <a:pt x="7642" y="6353"/>
                    <a:pt x="7642" y="6353"/>
                  </a:cubicBezTo>
                  <a:cubicBezTo>
                    <a:pt x="7433" y="6035"/>
                    <a:pt x="7223" y="6353"/>
                    <a:pt x="7223" y="6353"/>
                  </a:cubicBezTo>
                  <a:cubicBezTo>
                    <a:pt x="7013" y="6671"/>
                    <a:pt x="6803" y="6988"/>
                    <a:pt x="6803" y="7306"/>
                  </a:cubicBezTo>
                  <a:cubicBezTo>
                    <a:pt x="6803" y="7624"/>
                    <a:pt x="7013" y="8259"/>
                    <a:pt x="7013" y="8576"/>
                  </a:cubicBezTo>
                  <a:cubicBezTo>
                    <a:pt x="6803" y="8576"/>
                    <a:pt x="6803" y="7941"/>
                    <a:pt x="6594" y="7624"/>
                  </a:cubicBezTo>
                  <a:cubicBezTo>
                    <a:pt x="6594" y="7941"/>
                    <a:pt x="6803" y="8576"/>
                    <a:pt x="6594" y="8894"/>
                  </a:cubicBezTo>
                  <a:cubicBezTo>
                    <a:pt x="6594" y="9212"/>
                    <a:pt x="6594" y="9212"/>
                    <a:pt x="6594" y="9212"/>
                  </a:cubicBezTo>
                  <a:cubicBezTo>
                    <a:pt x="6594" y="9529"/>
                    <a:pt x="6803" y="9529"/>
                    <a:pt x="6594" y="9847"/>
                  </a:cubicBezTo>
                  <a:cubicBezTo>
                    <a:pt x="6594" y="9212"/>
                    <a:pt x="6594" y="8894"/>
                    <a:pt x="6594" y="8259"/>
                  </a:cubicBezTo>
                  <a:cubicBezTo>
                    <a:pt x="6384" y="7941"/>
                    <a:pt x="6384" y="7624"/>
                    <a:pt x="6384" y="7624"/>
                  </a:cubicBezTo>
                  <a:cubicBezTo>
                    <a:pt x="6174" y="7624"/>
                    <a:pt x="6174" y="7624"/>
                    <a:pt x="5965" y="7941"/>
                  </a:cubicBezTo>
                  <a:cubicBezTo>
                    <a:pt x="6174" y="7624"/>
                    <a:pt x="6384" y="7306"/>
                    <a:pt x="6174" y="6671"/>
                  </a:cubicBezTo>
                  <a:cubicBezTo>
                    <a:pt x="6174" y="6671"/>
                    <a:pt x="5965" y="6988"/>
                    <a:pt x="5965" y="6988"/>
                  </a:cubicBezTo>
                  <a:cubicBezTo>
                    <a:pt x="5965" y="6988"/>
                    <a:pt x="6174" y="6671"/>
                    <a:pt x="5965" y="6353"/>
                  </a:cubicBezTo>
                  <a:cubicBezTo>
                    <a:pt x="5965" y="6353"/>
                    <a:pt x="5755" y="6353"/>
                    <a:pt x="5755" y="6353"/>
                  </a:cubicBezTo>
                  <a:cubicBezTo>
                    <a:pt x="5335" y="6353"/>
                    <a:pt x="5755" y="5718"/>
                    <a:pt x="5335" y="5400"/>
                  </a:cubicBezTo>
                  <a:cubicBezTo>
                    <a:pt x="5545" y="5400"/>
                    <a:pt x="5545" y="6035"/>
                    <a:pt x="5755" y="6035"/>
                  </a:cubicBezTo>
                  <a:cubicBezTo>
                    <a:pt x="5965" y="6353"/>
                    <a:pt x="6174" y="6035"/>
                    <a:pt x="6174" y="5718"/>
                  </a:cubicBezTo>
                  <a:cubicBezTo>
                    <a:pt x="6174" y="5718"/>
                    <a:pt x="5965" y="5400"/>
                    <a:pt x="5965" y="5718"/>
                  </a:cubicBezTo>
                  <a:cubicBezTo>
                    <a:pt x="5965" y="5400"/>
                    <a:pt x="6174" y="5400"/>
                    <a:pt x="6174" y="5400"/>
                  </a:cubicBezTo>
                  <a:cubicBezTo>
                    <a:pt x="6174" y="5082"/>
                    <a:pt x="6384" y="4765"/>
                    <a:pt x="6174" y="4765"/>
                  </a:cubicBezTo>
                  <a:cubicBezTo>
                    <a:pt x="6384" y="4765"/>
                    <a:pt x="6384" y="4447"/>
                    <a:pt x="6174" y="4447"/>
                  </a:cubicBezTo>
                  <a:cubicBezTo>
                    <a:pt x="6174" y="4129"/>
                    <a:pt x="6174" y="4447"/>
                    <a:pt x="5965" y="4447"/>
                  </a:cubicBezTo>
                  <a:cubicBezTo>
                    <a:pt x="5965" y="4447"/>
                    <a:pt x="6174" y="4129"/>
                    <a:pt x="6174" y="4129"/>
                  </a:cubicBezTo>
                  <a:cubicBezTo>
                    <a:pt x="5965" y="4129"/>
                    <a:pt x="5755" y="4447"/>
                    <a:pt x="5755" y="4129"/>
                  </a:cubicBezTo>
                  <a:cubicBezTo>
                    <a:pt x="5965" y="4129"/>
                    <a:pt x="5965" y="4129"/>
                    <a:pt x="6174" y="3812"/>
                  </a:cubicBezTo>
                  <a:cubicBezTo>
                    <a:pt x="6174" y="3494"/>
                    <a:pt x="5965" y="3812"/>
                    <a:pt x="5965" y="3812"/>
                  </a:cubicBezTo>
                  <a:cubicBezTo>
                    <a:pt x="5755" y="3812"/>
                    <a:pt x="5755" y="3494"/>
                    <a:pt x="5965" y="3494"/>
                  </a:cubicBezTo>
                  <a:cubicBezTo>
                    <a:pt x="5755" y="3176"/>
                    <a:pt x="5755" y="3176"/>
                    <a:pt x="5545" y="3176"/>
                  </a:cubicBezTo>
                  <a:cubicBezTo>
                    <a:pt x="5545" y="3494"/>
                    <a:pt x="5755" y="3494"/>
                    <a:pt x="5545" y="3812"/>
                  </a:cubicBezTo>
                  <a:cubicBezTo>
                    <a:pt x="5545" y="3494"/>
                    <a:pt x="5545" y="3494"/>
                    <a:pt x="5545" y="3494"/>
                  </a:cubicBezTo>
                  <a:cubicBezTo>
                    <a:pt x="5545" y="3176"/>
                    <a:pt x="5545" y="3494"/>
                    <a:pt x="5545" y="3176"/>
                  </a:cubicBezTo>
                  <a:cubicBezTo>
                    <a:pt x="5335" y="3176"/>
                    <a:pt x="5545" y="2859"/>
                    <a:pt x="5335" y="2859"/>
                  </a:cubicBezTo>
                  <a:cubicBezTo>
                    <a:pt x="5335" y="2859"/>
                    <a:pt x="5335" y="2541"/>
                    <a:pt x="5335" y="2541"/>
                  </a:cubicBezTo>
                  <a:cubicBezTo>
                    <a:pt x="5335" y="2541"/>
                    <a:pt x="5335" y="2541"/>
                    <a:pt x="5126" y="2541"/>
                  </a:cubicBezTo>
                  <a:cubicBezTo>
                    <a:pt x="5126" y="2541"/>
                    <a:pt x="5126" y="2224"/>
                    <a:pt x="4916" y="2224"/>
                  </a:cubicBezTo>
                  <a:cubicBezTo>
                    <a:pt x="5126" y="2224"/>
                    <a:pt x="5126" y="1906"/>
                    <a:pt x="4916" y="1906"/>
                  </a:cubicBezTo>
                  <a:cubicBezTo>
                    <a:pt x="4916" y="1906"/>
                    <a:pt x="4706" y="1906"/>
                    <a:pt x="4706" y="1906"/>
                  </a:cubicBezTo>
                  <a:cubicBezTo>
                    <a:pt x="4706" y="1906"/>
                    <a:pt x="4706" y="1906"/>
                    <a:pt x="4706" y="1906"/>
                  </a:cubicBezTo>
                  <a:cubicBezTo>
                    <a:pt x="4706" y="1906"/>
                    <a:pt x="4706" y="1906"/>
                    <a:pt x="4706" y="1906"/>
                  </a:cubicBezTo>
                  <a:cubicBezTo>
                    <a:pt x="4706" y="1906"/>
                    <a:pt x="4497" y="1906"/>
                    <a:pt x="4497" y="1906"/>
                  </a:cubicBezTo>
                  <a:cubicBezTo>
                    <a:pt x="4497" y="1906"/>
                    <a:pt x="4497" y="1588"/>
                    <a:pt x="4497" y="1588"/>
                  </a:cubicBezTo>
                  <a:cubicBezTo>
                    <a:pt x="4497" y="1271"/>
                    <a:pt x="4497" y="1271"/>
                    <a:pt x="4287" y="953"/>
                  </a:cubicBezTo>
                  <a:cubicBezTo>
                    <a:pt x="4287" y="953"/>
                    <a:pt x="4077" y="635"/>
                    <a:pt x="4077" y="318"/>
                  </a:cubicBezTo>
                  <a:cubicBezTo>
                    <a:pt x="4077" y="635"/>
                    <a:pt x="4077" y="635"/>
                    <a:pt x="4077" y="635"/>
                  </a:cubicBezTo>
                  <a:cubicBezTo>
                    <a:pt x="4077" y="635"/>
                    <a:pt x="3867" y="635"/>
                    <a:pt x="3867" y="635"/>
                  </a:cubicBezTo>
                  <a:cubicBezTo>
                    <a:pt x="3658" y="635"/>
                    <a:pt x="3867" y="635"/>
                    <a:pt x="3658" y="635"/>
                  </a:cubicBezTo>
                  <a:cubicBezTo>
                    <a:pt x="3658" y="953"/>
                    <a:pt x="3658" y="953"/>
                    <a:pt x="3448" y="635"/>
                  </a:cubicBezTo>
                  <a:cubicBezTo>
                    <a:pt x="3238" y="635"/>
                    <a:pt x="3238" y="318"/>
                    <a:pt x="3029" y="318"/>
                  </a:cubicBezTo>
                  <a:cubicBezTo>
                    <a:pt x="3238" y="635"/>
                    <a:pt x="3238" y="635"/>
                    <a:pt x="3238" y="635"/>
                  </a:cubicBezTo>
                  <a:cubicBezTo>
                    <a:pt x="3238" y="635"/>
                    <a:pt x="3029" y="635"/>
                    <a:pt x="2819" y="635"/>
                  </a:cubicBezTo>
                  <a:cubicBezTo>
                    <a:pt x="3029" y="635"/>
                    <a:pt x="3029" y="635"/>
                    <a:pt x="3029" y="953"/>
                  </a:cubicBezTo>
                  <a:cubicBezTo>
                    <a:pt x="2819" y="635"/>
                    <a:pt x="2819" y="635"/>
                    <a:pt x="2819" y="635"/>
                  </a:cubicBezTo>
                  <a:cubicBezTo>
                    <a:pt x="2819" y="953"/>
                    <a:pt x="2819" y="953"/>
                    <a:pt x="3029" y="953"/>
                  </a:cubicBezTo>
                  <a:cubicBezTo>
                    <a:pt x="3029" y="1588"/>
                    <a:pt x="2819" y="1271"/>
                    <a:pt x="2609" y="1271"/>
                  </a:cubicBezTo>
                  <a:cubicBezTo>
                    <a:pt x="2609" y="1271"/>
                    <a:pt x="2609" y="1271"/>
                    <a:pt x="2819" y="1588"/>
                  </a:cubicBezTo>
                  <a:cubicBezTo>
                    <a:pt x="2819" y="1588"/>
                    <a:pt x="3029" y="1588"/>
                    <a:pt x="3029" y="1588"/>
                  </a:cubicBezTo>
                  <a:cubicBezTo>
                    <a:pt x="3238" y="1588"/>
                    <a:pt x="3238" y="1271"/>
                    <a:pt x="3448" y="1271"/>
                  </a:cubicBezTo>
                  <a:cubicBezTo>
                    <a:pt x="3448" y="1271"/>
                    <a:pt x="3238" y="1588"/>
                    <a:pt x="3448" y="1588"/>
                  </a:cubicBezTo>
                  <a:cubicBezTo>
                    <a:pt x="3448" y="1588"/>
                    <a:pt x="3658" y="1271"/>
                    <a:pt x="3658" y="1271"/>
                  </a:cubicBezTo>
                  <a:cubicBezTo>
                    <a:pt x="3658" y="1271"/>
                    <a:pt x="3448" y="1588"/>
                    <a:pt x="3658" y="1588"/>
                  </a:cubicBezTo>
                  <a:cubicBezTo>
                    <a:pt x="3658" y="1906"/>
                    <a:pt x="3867" y="1271"/>
                    <a:pt x="4077" y="1588"/>
                  </a:cubicBezTo>
                  <a:cubicBezTo>
                    <a:pt x="3867" y="1588"/>
                    <a:pt x="3867" y="1906"/>
                    <a:pt x="3867" y="1906"/>
                  </a:cubicBezTo>
                  <a:cubicBezTo>
                    <a:pt x="3867" y="1906"/>
                    <a:pt x="4077" y="1906"/>
                    <a:pt x="4287" y="1906"/>
                  </a:cubicBezTo>
                  <a:cubicBezTo>
                    <a:pt x="4077" y="1906"/>
                    <a:pt x="3867" y="2224"/>
                    <a:pt x="3867" y="2224"/>
                  </a:cubicBezTo>
                  <a:cubicBezTo>
                    <a:pt x="3867" y="2541"/>
                    <a:pt x="3658" y="1906"/>
                    <a:pt x="3448" y="1906"/>
                  </a:cubicBezTo>
                  <a:cubicBezTo>
                    <a:pt x="3448" y="1906"/>
                    <a:pt x="3029" y="1906"/>
                    <a:pt x="3029" y="2224"/>
                  </a:cubicBezTo>
                  <a:cubicBezTo>
                    <a:pt x="3029" y="2541"/>
                    <a:pt x="3448" y="2859"/>
                    <a:pt x="3658" y="2859"/>
                  </a:cubicBezTo>
                  <a:cubicBezTo>
                    <a:pt x="3658" y="3176"/>
                    <a:pt x="3867" y="3176"/>
                    <a:pt x="3867" y="3176"/>
                  </a:cubicBezTo>
                  <a:cubicBezTo>
                    <a:pt x="4077" y="3176"/>
                    <a:pt x="4077" y="3176"/>
                    <a:pt x="4287" y="3176"/>
                  </a:cubicBezTo>
                  <a:cubicBezTo>
                    <a:pt x="4077" y="3176"/>
                    <a:pt x="4077" y="3176"/>
                    <a:pt x="4077" y="3494"/>
                  </a:cubicBezTo>
                  <a:cubicBezTo>
                    <a:pt x="3867" y="3494"/>
                    <a:pt x="4077" y="3812"/>
                    <a:pt x="4077" y="4129"/>
                  </a:cubicBezTo>
                  <a:cubicBezTo>
                    <a:pt x="4077" y="4129"/>
                    <a:pt x="4287" y="4447"/>
                    <a:pt x="4287" y="4447"/>
                  </a:cubicBezTo>
                  <a:cubicBezTo>
                    <a:pt x="4287" y="4447"/>
                    <a:pt x="4077" y="5082"/>
                    <a:pt x="4077" y="5082"/>
                  </a:cubicBezTo>
                  <a:cubicBezTo>
                    <a:pt x="4077" y="4765"/>
                    <a:pt x="4077" y="4447"/>
                    <a:pt x="4077" y="4447"/>
                  </a:cubicBezTo>
                  <a:cubicBezTo>
                    <a:pt x="4077" y="4447"/>
                    <a:pt x="4077" y="4447"/>
                    <a:pt x="4077" y="4447"/>
                  </a:cubicBezTo>
                  <a:cubicBezTo>
                    <a:pt x="4077" y="4447"/>
                    <a:pt x="4077" y="4129"/>
                    <a:pt x="3867" y="4129"/>
                  </a:cubicBezTo>
                  <a:cubicBezTo>
                    <a:pt x="3867" y="4129"/>
                    <a:pt x="3658" y="4765"/>
                    <a:pt x="3658" y="5082"/>
                  </a:cubicBezTo>
                  <a:cubicBezTo>
                    <a:pt x="3658" y="4765"/>
                    <a:pt x="3658" y="4765"/>
                    <a:pt x="3867" y="4447"/>
                  </a:cubicBezTo>
                  <a:cubicBezTo>
                    <a:pt x="3867" y="4129"/>
                    <a:pt x="3867" y="3812"/>
                    <a:pt x="3658" y="3812"/>
                  </a:cubicBezTo>
                  <a:cubicBezTo>
                    <a:pt x="3658" y="3494"/>
                    <a:pt x="3658" y="3176"/>
                    <a:pt x="3448" y="3494"/>
                  </a:cubicBezTo>
                  <a:cubicBezTo>
                    <a:pt x="3448" y="3812"/>
                    <a:pt x="3448" y="4129"/>
                    <a:pt x="3238" y="4447"/>
                  </a:cubicBezTo>
                  <a:cubicBezTo>
                    <a:pt x="3238" y="4129"/>
                    <a:pt x="3238" y="4129"/>
                    <a:pt x="3238" y="3812"/>
                  </a:cubicBezTo>
                  <a:cubicBezTo>
                    <a:pt x="3238" y="4129"/>
                    <a:pt x="3238" y="4129"/>
                    <a:pt x="3029" y="4129"/>
                  </a:cubicBezTo>
                  <a:cubicBezTo>
                    <a:pt x="3238" y="4129"/>
                    <a:pt x="3238" y="3812"/>
                    <a:pt x="3238" y="3812"/>
                  </a:cubicBezTo>
                  <a:cubicBezTo>
                    <a:pt x="3238" y="3812"/>
                    <a:pt x="3238" y="3812"/>
                    <a:pt x="3238" y="3812"/>
                  </a:cubicBezTo>
                  <a:cubicBezTo>
                    <a:pt x="3238" y="3176"/>
                    <a:pt x="2819" y="4129"/>
                    <a:pt x="2819" y="4129"/>
                  </a:cubicBezTo>
                  <a:cubicBezTo>
                    <a:pt x="3029" y="3812"/>
                    <a:pt x="3029" y="3494"/>
                    <a:pt x="3029" y="3176"/>
                  </a:cubicBezTo>
                  <a:cubicBezTo>
                    <a:pt x="3029" y="2859"/>
                    <a:pt x="2819" y="3176"/>
                    <a:pt x="2819" y="3176"/>
                  </a:cubicBezTo>
                  <a:cubicBezTo>
                    <a:pt x="2819" y="2859"/>
                    <a:pt x="2400" y="2224"/>
                    <a:pt x="1980" y="2541"/>
                  </a:cubicBezTo>
                  <a:cubicBezTo>
                    <a:pt x="2190" y="2541"/>
                    <a:pt x="1980" y="2541"/>
                    <a:pt x="1980" y="2541"/>
                  </a:cubicBezTo>
                  <a:cubicBezTo>
                    <a:pt x="1980" y="2541"/>
                    <a:pt x="1770" y="2859"/>
                    <a:pt x="1770" y="2859"/>
                  </a:cubicBezTo>
                  <a:cubicBezTo>
                    <a:pt x="1770" y="2859"/>
                    <a:pt x="1980" y="2859"/>
                    <a:pt x="1980" y="2859"/>
                  </a:cubicBezTo>
                  <a:cubicBezTo>
                    <a:pt x="2190" y="2859"/>
                    <a:pt x="2190" y="3176"/>
                    <a:pt x="2190" y="3176"/>
                  </a:cubicBezTo>
                  <a:cubicBezTo>
                    <a:pt x="1980" y="2859"/>
                    <a:pt x="1770" y="2859"/>
                    <a:pt x="1770" y="3176"/>
                  </a:cubicBezTo>
                  <a:cubicBezTo>
                    <a:pt x="1770" y="3176"/>
                    <a:pt x="1980" y="3494"/>
                    <a:pt x="1980" y="3494"/>
                  </a:cubicBezTo>
                  <a:cubicBezTo>
                    <a:pt x="2190" y="3812"/>
                    <a:pt x="2190" y="3812"/>
                    <a:pt x="2190" y="3812"/>
                  </a:cubicBezTo>
                  <a:cubicBezTo>
                    <a:pt x="2190" y="3812"/>
                    <a:pt x="2190" y="3812"/>
                    <a:pt x="2190" y="3812"/>
                  </a:cubicBezTo>
                  <a:cubicBezTo>
                    <a:pt x="1980" y="3812"/>
                    <a:pt x="1770" y="3176"/>
                    <a:pt x="1561" y="3176"/>
                  </a:cubicBezTo>
                  <a:cubicBezTo>
                    <a:pt x="1141" y="3494"/>
                    <a:pt x="1561" y="4129"/>
                    <a:pt x="1561" y="4129"/>
                  </a:cubicBezTo>
                  <a:cubicBezTo>
                    <a:pt x="1561" y="4129"/>
                    <a:pt x="1770" y="4129"/>
                    <a:pt x="1770" y="4447"/>
                  </a:cubicBezTo>
                  <a:cubicBezTo>
                    <a:pt x="1980" y="4447"/>
                    <a:pt x="1980" y="4447"/>
                    <a:pt x="1980" y="4765"/>
                  </a:cubicBezTo>
                  <a:cubicBezTo>
                    <a:pt x="2190" y="4765"/>
                    <a:pt x="2400" y="5082"/>
                    <a:pt x="2609" y="5082"/>
                  </a:cubicBezTo>
                  <a:cubicBezTo>
                    <a:pt x="2400" y="5082"/>
                    <a:pt x="2400" y="4765"/>
                    <a:pt x="2190" y="4765"/>
                  </a:cubicBezTo>
                  <a:cubicBezTo>
                    <a:pt x="2190" y="4765"/>
                    <a:pt x="1980" y="4765"/>
                    <a:pt x="1980" y="4765"/>
                  </a:cubicBezTo>
                  <a:cubicBezTo>
                    <a:pt x="1980" y="4765"/>
                    <a:pt x="1980" y="4765"/>
                    <a:pt x="1770" y="4765"/>
                  </a:cubicBezTo>
                  <a:cubicBezTo>
                    <a:pt x="1561" y="4765"/>
                    <a:pt x="1351" y="4129"/>
                    <a:pt x="1351" y="4765"/>
                  </a:cubicBezTo>
                  <a:cubicBezTo>
                    <a:pt x="1351" y="5400"/>
                    <a:pt x="1561" y="5400"/>
                    <a:pt x="1770" y="5718"/>
                  </a:cubicBezTo>
                  <a:cubicBezTo>
                    <a:pt x="1980" y="5718"/>
                    <a:pt x="2190" y="5718"/>
                    <a:pt x="2400" y="5718"/>
                  </a:cubicBezTo>
                  <a:cubicBezTo>
                    <a:pt x="2400" y="5718"/>
                    <a:pt x="2400" y="5400"/>
                    <a:pt x="2609" y="5400"/>
                  </a:cubicBezTo>
                  <a:cubicBezTo>
                    <a:pt x="2609" y="5400"/>
                    <a:pt x="2400" y="5718"/>
                    <a:pt x="2609" y="5718"/>
                  </a:cubicBezTo>
                  <a:cubicBezTo>
                    <a:pt x="2400" y="5718"/>
                    <a:pt x="2190" y="5718"/>
                    <a:pt x="1980" y="5718"/>
                  </a:cubicBezTo>
                  <a:cubicBezTo>
                    <a:pt x="1770" y="6035"/>
                    <a:pt x="2400" y="6035"/>
                    <a:pt x="2400" y="6035"/>
                  </a:cubicBezTo>
                  <a:cubicBezTo>
                    <a:pt x="2400" y="6353"/>
                    <a:pt x="2190" y="6353"/>
                    <a:pt x="2190" y="6353"/>
                  </a:cubicBezTo>
                  <a:cubicBezTo>
                    <a:pt x="2190" y="6671"/>
                    <a:pt x="2190" y="6353"/>
                    <a:pt x="1980" y="6353"/>
                  </a:cubicBezTo>
                  <a:cubicBezTo>
                    <a:pt x="1980" y="6353"/>
                    <a:pt x="1980" y="6353"/>
                    <a:pt x="1980" y="6353"/>
                  </a:cubicBezTo>
                  <a:cubicBezTo>
                    <a:pt x="1770" y="6988"/>
                    <a:pt x="1980" y="6353"/>
                    <a:pt x="1770" y="6035"/>
                  </a:cubicBezTo>
                  <a:cubicBezTo>
                    <a:pt x="1561" y="5718"/>
                    <a:pt x="1351" y="5400"/>
                    <a:pt x="932" y="5400"/>
                  </a:cubicBezTo>
                  <a:cubicBezTo>
                    <a:pt x="722" y="5082"/>
                    <a:pt x="722" y="5400"/>
                    <a:pt x="932" y="5718"/>
                  </a:cubicBezTo>
                  <a:cubicBezTo>
                    <a:pt x="932" y="6353"/>
                    <a:pt x="1351" y="6353"/>
                    <a:pt x="1351" y="6671"/>
                  </a:cubicBezTo>
                  <a:cubicBezTo>
                    <a:pt x="1141" y="6671"/>
                    <a:pt x="1141" y="6353"/>
                    <a:pt x="932" y="6353"/>
                  </a:cubicBezTo>
                  <a:cubicBezTo>
                    <a:pt x="932" y="6671"/>
                    <a:pt x="1141" y="7306"/>
                    <a:pt x="1351" y="7306"/>
                  </a:cubicBezTo>
                  <a:cubicBezTo>
                    <a:pt x="1141" y="7624"/>
                    <a:pt x="512" y="6035"/>
                    <a:pt x="302" y="6671"/>
                  </a:cubicBezTo>
                  <a:cubicBezTo>
                    <a:pt x="302" y="6671"/>
                    <a:pt x="302" y="6988"/>
                    <a:pt x="302" y="6988"/>
                  </a:cubicBezTo>
                  <a:cubicBezTo>
                    <a:pt x="302" y="6988"/>
                    <a:pt x="93" y="6988"/>
                    <a:pt x="93" y="7306"/>
                  </a:cubicBezTo>
                  <a:cubicBezTo>
                    <a:pt x="93" y="7306"/>
                    <a:pt x="-117" y="7306"/>
                    <a:pt x="93" y="7624"/>
                  </a:cubicBezTo>
                  <a:cubicBezTo>
                    <a:pt x="302" y="7624"/>
                    <a:pt x="722" y="7306"/>
                    <a:pt x="932" y="7624"/>
                  </a:cubicBezTo>
                  <a:cubicBezTo>
                    <a:pt x="1141" y="7624"/>
                    <a:pt x="1141" y="7624"/>
                    <a:pt x="1141" y="7941"/>
                  </a:cubicBezTo>
                  <a:cubicBezTo>
                    <a:pt x="1141" y="7624"/>
                    <a:pt x="1141" y="7941"/>
                    <a:pt x="1141" y="7624"/>
                  </a:cubicBezTo>
                  <a:cubicBezTo>
                    <a:pt x="1141" y="7941"/>
                    <a:pt x="1141" y="7941"/>
                    <a:pt x="1141" y="7941"/>
                  </a:cubicBezTo>
                  <a:cubicBezTo>
                    <a:pt x="1141" y="8259"/>
                    <a:pt x="1351" y="7941"/>
                    <a:pt x="1351" y="7941"/>
                  </a:cubicBezTo>
                  <a:cubicBezTo>
                    <a:pt x="1561" y="7941"/>
                    <a:pt x="1770" y="7941"/>
                    <a:pt x="1770" y="7624"/>
                  </a:cubicBezTo>
                  <a:cubicBezTo>
                    <a:pt x="1770" y="7624"/>
                    <a:pt x="1980" y="7624"/>
                    <a:pt x="2190" y="7624"/>
                  </a:cubicBezTo>
                  <a:cubicBezTo>
                    <a:pt x="2190" y="7624"/>
                    <a:pt x="2190" y="7306"/>
                    <a:pt x="2190" y="7306"/>
                  </a:cubicBezTo>
                  <a:cubicBezTo>
                    <a:pt x="2190" y="7306"/>
                    <a:pt x="2190" y="7306"/>
                    <a:pt x="2190" y="7306"/>
                  </a:cubicBezTo>
                  <a:cubicBezTo>
                    <a:pt x="2400" y="7624"/>
                    <a:pt x="2609" y="7624"/>
                    <a:pt x="2609" y="7306"/>
                  </a:cubicBezTo>
                  <a:cubicBezTo>
                    <a:pt x="2609" y="7306"/>
                    <a:pt x="2609" y="6988"/>
                    <a:pt x="2609" y="6988"/>
                  </a:cubicBezTo>
                  <a:cubicBezTo>
                    <a:pt x="2609" y="6988"/>
                    <a:pt x="2819" y="7306"/>
                    <a:pt x="3029" y="6988"/>
                  </a:cubicBezTo>
                  <a:cubicBezTo>
                    <a:pt x="3029" y="6988"/>
                    <a:pt x="3029" y="6988"/>
                    <a:pt x="3029" y="6671"/>
                  </a:cubicBezTo>
                  <a:cubicBezTo>
                    <a:pt x="3238" y="6988"/>
                    <a:pt x="3238" y="6988"/>
                    <a:pt x="3238" y="6671"/>
                  </a:cubicBezTo>
                  <a:cubicBezTo>
                    <a:pt x="3448" y="6671"/>
                    <a:pt x="3238" y="6988"/>
                    <a:pt x="3238" y="6988"/>
                  </a:cubicBezTo>
                  <a:cubicBezTo>
                    <a:pt x="3238" y="7306"/>
                    <a:pt x="3238" y="7306"/>
                    <a:pt x="3448" y="7306"/>
                  </a:cubicBezTo>
                  <a:cubicBezTo>
                    <a:pt x="3448" y="7306"/>
                    <a:pt x="3448" y="7624"/>
                    <a:pt x="3448" y="7306"/>
                  </a:cubicBezTo>
                  <a:cubicBezTo>
                    <a:pt x="3658" y="6988"/>
                    <a:pt x="3238" y="6353"/>
                    <a:pt x="3658" y="6671"/>
                  </a:cubicBezTo>
                  <a:cubicBezTo>
                    <a:pt x="3658" y="6671"/>
                    <a:pt x="3448" y="6988"/>
                    <a:pt x="3658" y="6988"/>
                  </a:cubicBezTo>
                  <a:cubicBezTo>
                    <a:pt x="3658" y="7306"/>
                    <a:pt x="3658" y="7306"/>
                    <a:pt x="3658" y="6988"/>
                  </a:cubicBezTo>
                  <a:cubicBezTo>
                    <a:pt x="3867" y="7624"/>
                    <a:pt x="3867" y="6671"/>
                    <a:pt x="3867" y="6353"/>
                  </a:cubicBezTo>
                  <a:cubicBezTo>
                    <a:pt x="3867" y="6671"/>
                    <a:pt x="3867" y="7306"/>
                    <a:pt x="4077" y="7306"/>
                  </a:cubicBezTo>
                  <a:cubicBezTo>
                    <a:pt x="4077" y="7306"/>
                    <a:pt x="4077" y="7306"/>
                    <a:pt x="4077" y="6988"/>
                  </a:cubicBezTo>
                  <a:cubicBezTo>
                    <a:pt x="4287" y="7306"/>
                    <a:pt x="4287" y="6988"/>
                    <a:pt x="4287" y="6988"/>
                  </a:cubicBezTo>
                  <a:cubicBezTo>
                    <a:pt x="4287" y="6988"/>
                    <a:pt x="4287" y="7306"/>
                    <a:pt x="4287" y="7306"/>
                  </a:cubicBezTo>
                  <a:cubicBezTo>
                    <a:pt x="4497" y="7306"/>
                    <a:pt x="4497" y="6988"/>
                    <a:pt x="4706" y="6671"/>
                  </a:cubicBezTo>
                  <a:cubicBezTo>
                    <a:pt x="4706" y="6988"/>
                    <a:pt x="4706" y="6988"/>
                    <a:pt x="4706" y="6988"/>
                  </a:cubicBezTo>
                  <a:cubicBezTo>
                    <a:pt x="4497" y="7306"/>
                    <a:pt x="4497" y="7306"/>
                    <a:pt x="4287" y="7306"/>
                  </a:cubicBezTo>
                  <a:cubicBezTo>
                    <a:pt x="4077" y="7306"/>
                    <a:pt x="4077" y="7306"/>
                    <a:pt x="4287" y="7624"/>
                  </a:cubicBezTo>
                  <a:cubicBezTo>
                    <a:pt x="4497" y="8259"/>
                    <a:pt x="4706" y="7624"/>
                    <a:pt x="4706" y="7306"/>
                  </a:cubicBezTo>
                  <a:cubicBezTo>
                    <a:pt x="4706" y="7306"/>
                    <a:pt x="4916" y="7624"/>
                    <a:pt x="4916" y="7306"/>
                  </a:cubicBezTo>
                  <a:cubicBezTo>
                    <a:pt x="4916" y="7306"/>
                    <a:pt x="4916" y="7306"/>
                    <a:pt x="4916" y="7306"/>
                  </a:cubicBezTo>
                  <a:cubicBezTo>
                    <a:pt x="4916" y="7624"/>
                    <a:pt x="5126" y="7624"/>
                    <a:pt x="4916" y="7941"/>
                  </a:cubicBezTo>
                  <a:cubicBezTo>
                    <a:pt x="5126" y="7941"/>
                    <a:pt x="5335" y="7941"/>
                    <a:pt x="5545" y="7624"/>
                  </a:cubicBezTo>
                  <a:cubicBezTo>
                    <a:pt x="5335" y="7941"/>
                    <a:pt x="4916" y="7941"/>
                    <a:pt x="5126" y="8259"/>
                  </a:cubicBezTo>
                  <a:cubicBezTo>
                    <a:pt x="5126" y="8259"/>
                    <a:pt x="4916" y="8259"/>
                    <a:pt x="4916" y="8259"/>
                  </a:cubicBezTo>
                  <a:cubicBezTo>
                    <a:pt x="4916" y="8576"/>
                    <a:pt x="4497" y="8576"/>
                    <a:pt x="4287" y="8894"/>
                  </a:cubicBezTo>
                  <a:cubicBezTo>
                    <a:pt x="4287" y="8894"/>
                    <a:pt x="4287" y="8894"/>
                    <a:pt x="4287" y="9212"/>
                  </a:cubicBezTo>
                  <a:cubicBezTo>
                    <a:pt x="4287" y="9212"/>
                    <a:pt x="4077" y="9212"/>
                    <a:pt x="4077" y="9212"/>
                  </a:cubicBezTo>
                  <a:cubicBezTo>
                    <a:pt x="4077" y="9212"/>
                    <a:pt x="3867" y="9529"/>
                    <a:pt x="3867" y="9529"/>
                  </a:cubicBezTo>
                  <a:cubicBezTo>
                    <a:pt x="3867" y="9529"/>
                    <a:pt x="4077" y="9529"/>
                    <a:pt x="4077" y="9847"/>
                  </a:cubicBezTo>
                  <a:cubicBezTo>
                    <a:pt x="3867" y="9529"/>
                    <a:pt x="3867" y="9529"/>
                    <a:pt x="3867" y="9847"/>
                  </a:cubicBezTo>
                  <a:cubicBezTo>
                    <a:pt x="3867" y="9847"/>
                    <a:pt x="4077" y="9847"/>
                    <a:pt x="4077" y="9847"/>
                  </a:cubicBezTo>
                  <a:cubicBezTo>
                    <a:pt x="4077" y="9847"/>
                    <a:pt x="4287" y="9847"/>
                    <a:pt x="4287" y="9847"/>
                  </a:cubicBezTo>
                  <a:cubicBezTo>
                    <a:pt x="4497" y="10165"/>
                    <a:pt x="4916" y="10165"/>
                    <a:pt x="5126" y="9847"/>
                  </a:cubicBezTo>
                  <a:cubicBezTo>
                    <a:pt x="5126" y="9847"/>
                    <a:pt x="5335" y="9529"/>
                    <a:pt x="5335" y="9529"/>
                  </a:cubicBezTo>
                  <a:cubicBezTo>
                    <a:pt x="5545" y="9529"/>
                    <a:pt x="5335" y="10165"/>
                    <a:pt x="5126" y="10482"/>
                  </a:cubicBezTo>
                  <a:cubicBezTo>
                    <a:pt x="5545" y="10482"/>
                    <a:pt x="5126" y="10800"/>
                    <a:pt x="4916" y="10800"/>
                  </a:cubicBezTo>
                  <a:cubicBezTo>
                    <a:pt x="4916" y="10800"/>
                    <a:pt x="4706" y="10800"/>
                    <a:pt x="4497" y="10800"/>
                  </a:cubicBezTo>
                  <a:cubicBezTo>
                    <a:pt x="4287" y="10482"/>
                    <a:pt x="4077" y="10482"/>
                    <a:pt x="3867" y="10482"/>
                  </a:cubicBezTo>
                  <a:cubicBezTo>
                    <a:pt x="3867" y="10482"/>
                    <a:pt x="3658" y="10800"/>
                    <a:pt x="3658" y="10800"/>
                  </a:cubicBezTo>
                  <a:cubicBezTo>
                    <a:pt x="3658" y="10800"/>
                    <a:pt x="3867" y="11118"/>
                    <a:pt x="3867" y="11118"/>
                  </a:cubicBezTo>
                  <a:cubicBezTo>
                    <a:pt x="3658" y="11118"/>
                    <a:pt x="3658" y="10800"/>
                    <a:pt x="3658" y="10800"/>
                  </a:cubicBezTo>
                  <a:cubicBezTo>
                    <a:pt x="3448" y="10800"/>
                    <a:pt x="3448" y="10800"/>
                    <a:pt x="3448" y="10800"/>
                  </a:cubicBezTo>
                  <a:cubicBezTo>
                    <a:pt x="3658" y="10800"/>
                    <a:pt x="3658" y="10482"/>
                    <a:pt x="3448" y="10482"/>
                  </a:cubicBezTo>
                  <a:cubicBezTo>
                    <a:pt x="3448" y="10482"/>
                    <a:pt x="3448" y="10800"/>
                    <a:pt x="3238" y="10800"/>
                  </a:cubicBezTo>
                  <a:cubicBezTo>
                    <a:pt x="3238" y="10800"/>
                    <a:pt x="3238" y="10800"/>
                    <a:pt x="3238" y="10800"/>
                  </a:cubicBezTo>
                  <a:cubicBezTo>
                    <a:pt x="3238" y="10800"/>
                    <a:pt x="3448" y="10800"/>
                    <a:pt x="3448" y="10800"/>
                  </a:cubicBezTo>
                  <a:cubicBezTo>
                    <a:pt x="3238" y="10800"/>
                    <a:pt x="3238" y="10800"/>
                    <a:pt x="3029" y="11118"/>
                  </a:cubicBezTo>
                  <a:cubicBezTo>
                    <a:pt x="3029" y="10482"/>
                    <a:pt x="2819" y="11118"/>
                    <a:pt x="2819" y="11435"/>
                  </a:cubicBezTo>
                  <a:cubicBezTo>
                    <a:pt x="2609" y="11118"/>
                    <a:pt x="2609" y="11118"/>
                    <a:pt x="2819" y="10800"/>
                  </a:cubicBezTo>
                  <a:cubicBezTo>
                    <a:pt x="2609" y="10800"/>
                    <a:pt x="2609" y="10800"/>
                    <a:pt x="2609" y="11118"/>
                  </a:cubicBezTo>
                  <a:cubicBezTo>
                    <a:pt x="2609" y="11435"/>
                    <a:pt x="2609" y="11435"/>
                    <a:pt x="2400" y="11435"/>
                  </a:cubicBezTo>
                  <a:cubicBezTo>
                    <a:pt x="2400" y="11435"/>
                    <a:pt x="2400" y="11435"/>
                    <a:pt x="2400" y="11118"/>
                  </a:cubicBezTo>
                  <a:cubicBezTo>
                    <a:pt x="2400" y="11435"/>
                    <a:pt x="2400" y="11435"/>
                    <a:pt x="2400" y="11435"/>
                  </a:cubicBezTo>
                  <a:cubicBezTo>
                    <a:pt x="2400" y="11118"/>
                    <a:pt x="2400" y="11118"/>
                    <a:pt x="2190" y="11118"/>
                  </a:cubicBezTo>
                  <a:cubicBezTo>
                    <a:pt x="2190" y="11118"/>
                    <a:pt x="2190" y="11118"/>
                    <a:pt x="2190" y="11435"/>
                  </a:cubicBezTo>
                  <a:cubicBezTo>
                    <a:pt x="1980" y="11118"/>
                    <a:pt x="1770" y="11753"/>
                    <a:pt x="1561" y="11435"/>
                  </a:cubicBezTo>
                  <a:cubicBezTo>
                    <a:pt x="1351" y="11435"/>
                    <a:pt x="1351" y="11435"/>
                    <a:pt x="1141" y="11435"/>
                  </a:cubicBezTo>
                  <a:cubicBezTo>
                    <a:pt x="1141" y="11435"/>
                    <a:pt x="932" y="11753"/>
                    <a:pt x="932" y="11753"/>
                  </a:cubicBezTo>
                  <a:cubicBezTo>
                    <a:pt x="932" y="12071"/>
                    <a:pt x="1141" y="12706"/>
                    <a:pt x="1351" y="12706"/>
                  </a:cubicBezTo>
                  <a:cubicBezTo>
                    <a:pt x="1351" y="12706"/>
                    <a:pt x="1561" y="12706"/>
                    <a:pt x="1770" y="12706"/>
                  </a:cubicBezTo>
                  <a:cubicBezTo>
                    <a:pt x="1770" y="12706"/>
                    <a:pt x="1770" y="12071"/>
                    <a:pt x="1980" y="12071"/>
                  </a:cubicBezTo>
                  <a:cubicBezTo>
                    <a:pt x="1980" y="12071"/>
                    <a:pt x="1980" y="12388"/>
                    <a:pt x="1770" y="12388"/>
                  </a:cubicBezTo>
                  <a:cubicBezTo>
                    <a:pt x="2190" y="12388"/>
                    <a:pt x="1980" y="12388"/>
                    <a:pt x="2190" y="12071"/>
                  </a:cubicBezTo>
                  <a:cubicBezTo>
                    <a:pt x="2400" y="12071"/>
                    <a:pt x="2400" y="12071"/>
                    <a:pt x="2609" y="12071"/>
                  </a:cubicBezTo>
                  <a:cubicBezTo>
                    <a:pt x="2609" y="12071"/>
                    <a:pt x="2609" y="12388"/>
                    <a:pt x="2609" y="12388"/>
                  </a:cubicBezTo>
                  <a:cubicBezTo>
                    <a:pt x="2819" y="12388"/>
                    <a:pt x="2819" y="12388"/>
                    <a:pt x="2819" y="12388"/>
                  </a:cubicBezTo>
                  <a:cubicBezTo>
                    <a:pt x="3029" y="12388"/>
                    <a:pt x="3238" y="12388"/>
                    <a:pt x="3448" y="12388"/>
                  </a:cubicBezTo>
                  <a:cubicBezTo>
                    <a:pt x="3448" y="12388"/>
                    <a:pt x="3448" y="12388"/>
                    <a:pt x="3448" y="12388"/>
                  </a:cubicBezTo>
                  <a:cubicBezTo>
                    <a:pt x="3448" y="12388"/>
                    <a:pt x="3448" y="12388"/>
                    <a:pt x="3448" y="12388"/>
                  </a:cubicBezTo>
                  <a:cubicBezTo>
                    <a:pt x="3448" y="12388"/>
                    <a:pt x="3658" y="12388"/>
                    <a:pt x="3658" y="12388"/>
                  </a:cubicBezTo>
                  <a:cubicBezTo>
                    <a:pt x="3658" y="12388"/>
                    <a:pt x="3658" y="12388"/>
                    <a:pt x="3658" y="12388"/>
                  </a:cubicBezTo>
                  <a:cubicBezTo>
                    <a:pt x="3658" y="12706"/>
                    <a:pt x="3658" y="12388"/>
                    <a:pt x="3867" y="12388"/>
                  </a:cubicBezTo>
                  <a:cubicBezTo>
                    <a:pt x="3658" y="12388"/>
                    <a:pt x="3867" y="12071"/>
                    <a:pt x="4077" y="12388"/>
                  </a:cubicBezTo>
                  <a:cubicBezTo>
                    <a:pt x="4077" y="12388"/>
                    <a:pt x="4077" y="12071"/>
                    <a:pt x="4077" y="12388"/>
                  </a:cubicBezTo>
                  <a:cubicBezTo>
                    <a:pt x="4077" y="12388"/>
                    <a:pt x="4077" y="12071"/>
                    <a:pt x="4077" y="12071"/>
                  </a:cubicBezTo>
                  <a:cubicBezTo>
                    <a:pt x="4077" y="12388"/>
                    <a:pt x="4077" y="12388"/>
                    <a:pt x="4077" y="12388"/>
                  </a:cubicBezTo>
                  <a:cubicBezTo>
                    <a:pt x="4077" y="12388"/>
                    <a:pt x="4077" y="12388"/>
                    <a:pt x="4077" y="12388"/>
                  </a:cubicBezTo>
                  <a:cubicBezTo>
                    <a:pt x="4077" y="12388"/>
                    <a:pt x="4077" y="12388"/>
                    <a:pt x="4077" y="12388"/>
                  </a:cubicBezTo>
                  <a:cubicBezTo>
                    <a:pt x="4497" y="12388"/>
                    <a:pt x="4287" y="13024"/>
                    <a:pt x="4077" y="13024"/>
                  </a:cubicBezTo>
                  <a:cubicBezTo>
                    <a:pt x="4287" y="13341"/>
                    <a:pt x="4497" y="12706"/>
                    <a:pt x="4497" y="12706"/>
                  </a:cubicBezTo>
                  <a:cubicBezTo>
                    <a:pt x="4497" y="13024"/>
                    <a:pt x="4287" y="13024"/>
                    <a:pt x="4287" y="13024"/>
                  </a:cubicBezTo>
                  <a:cubicBezTo>
                    <a:pt x="4287" y="13024"/>
                    <a:pt x="4287" y="13341"/>
                    <a:pt x="4287" y="13341"/>
                  </a:cubicBezTo>
                  <a:cubicBezTo>
                    <a:pt x="4287" y="13341"/>
                    <a:pt x="4287" y="13341"/>
                    <a:pt x="4287" y="13341"/>
                  </a:cubicBezTo>
                  <a:cubicBezTo>
                    <a:pt x="4287" y="13341"/>
                    <a:pt x="4077" y="13341"/>
                    <a:pt x="4077" y="13341"/>
                  </a:cubicBezTo>
                  <a:cubicBezTo>
                    <a:pt x="4077" y="13341"/>
                    <a:pt x="4287" y="13659"/>
                    <a:pt x="4287" y="13659"/>
                  </a:cubicBezTo>
                  <a:cubicBezTo>
                    <a:pt x="4287" y="13976"/>
                    <a:pt x="4287" y="14294"/>
                    <a:pt x="4497" y="13976"/>
                  </a:cubicBezTo>
                  <a:cubicBezTo>
                    <a:pt x="4497" y="13976"/>
                    <a:pt x="4497" y="13976"/>
                    <a:pt x="4497" y="13976"/>
                  </a:cubicBezTo>
                  <a:cubicBezTo>
                    <a:pt x="4497" y="13976"/>
                    <a:pt x="4497" y="14294"/>
                    <a:pt x="4497" y="14612"/>
                  </a:cubicBezTo>
                  <a:cubicBezTo>
                    <a:pt x="4497" y="14294"/>
                    <a:pt x="4497" y="14294"/>
                    <a:pt x="4497" y="14294"/>
                  </a:cubicBezTo>
                  <a:cubicBezTo>
                    <a:pt x="4497" y="14612"/>
                    <a:pt x="4497" y="14612"/>
                    <a:pt x="4706" y="14612"/>
                  </a:cubicBezTo>
                  <a:cubicBezTo>
                    <a:pt x="4916" y="14294"/>
                    <a:pt x="4706" y="13976"/>
                    <a:pt x="4916" y="13976"/>
                  </a:cubicBezTo>
                  <a:cubicBezTo>
                    <a:pt x="4706" y="14612"/>
                    <a:pt x="5126" y="13976"/>
                    <a:pt x="5126" y="13976"/>
                  </a:cubicBezTo>
                  <a:cubicBezTo>
                    <a:pt x="5126" y="13659"/>
                    <a:pt x="5335" y="13659"/>
                    <a:pt x="5335" y="13659"/>
                  </a:cubicBezTo>
                  <a:cubicBezTo>
                    <a:pt x="5545" y="13341"/>
                    <a:pt x="5545" y="13341"/>
                    <a:pt x="5545" y="13341"/>
                  </a:cubicBezTo>
                  <a:cubicBezTo>
                    <a:pt x="5545" y="13341"/>
                    <a:pt x="5545" y="13341"/>
                    <a:pt x="5545" y="13341"/>
                  </a:cubicBezTo>
                  <a:cubicBezTo>
                    <a:pt x="5755" y="13341"/>
                    <a:pt x="5545" y="13341"/>
                    <a:pt x="5965" y="13341"/>
                  </a:cubicBezTo>
                  <a:cubicBezTo>
                    <a:pt x="5965" y="13341"/>
                    <a:pt x="5965" y="13341"/>
                    <a:pt x="5965" y="13341"/>
                  </a:cubicBezTo>
                  <a:cubicBezTo>
                    <a:pt x="5755" y="13341"/>
                    <a:pt x="5545" y="13341"/>
                    <a:pt x="5545" y="13659"/>
                  </a:cubicBezTo>
                  <a:cubicBezTo>
                    <a:pt x="5545" y="13659"/>
                    <a:pt x="5755" y="13659"/>
                    <a:pt x="5755" y="13659"/>
                  </a:cubicBezTo>
                  <a:cubicBezTo>
                    <a:pt x="5755" y="13659"/>
                    <a:pt x="5755" y="13659"/>
                    <a:pt x="5755" y="13659"/>
                  </a:cubicBezTo>
                  <a:cubicBezTo>
                    <a:pt x="5755" y="13659"/>
                    <a:pt x="5755" y="13976"/>
                    <a:pt x="5965" y="13976"/>
                  </a:cubicBezTo>
                  <a:cubicBezTo>
                    <a:pt x="5755" y="13976"/>
                    <a:pt x="5545" y="13659"/>
                    <a:pt x="5545" y="13659"/>
                  </a:cubicBezTo>
                  <a:cubicBezTo>
                    <a:pt x="5545" y="13659"/>
                    <a:pt x="5335" y="13659"/>
                    <a:pt x="5335" y="13976"/>
                  </a:cubicBezTo>
                  <a:cubicBezTo>
                    <a:pt x="5335" y="13976"/>
                    <a:pt x="5335" y="13976"/>
                    <a:pt x="5335" y="13976"/>
                  </a:cubicBezTo>
                  <a:cubicBezTo>
                    <a:pt x="5126" y="13976"/>
                    <a:pt x="4916" y="14294"/>
                    <a:pt x="4916" y="14612"/>
                  </a:cubicBezTo>
                  <a:cubicBezTo>
                    <a:pt x="4916" y="14612"/>
                    <a:pt x="4916" y="14929"/>
                    <a:pt x="4916" y="14929"/>
                  </a:cubicBezTo>
                  <a:cubicBezTo>
                    <a:pt x="4916" y="15247"/>
                    <a:pt x="5126" y="14929"/>
                    <a:pt x="5126" y="15247"/>
                  </a:cubicBezTo>
                  <a:cubicBezTo>
                    <a:pt x="5126" y="15247"/>
                    <a:pt x="4916" y="15247"/>
                    <a:pt x="4706" y="15565"/>
                  </a:cubicBezTo>
                  <a:cubicBezTo>
                    <a:pt x="4706" y="15882"/>
                    <a:pt x="4916" y="15882"/>
                    <a:pt x="5126" y="15565"/>
                  </a:cubicBezTo>
                  <a:cubicBezTo>
                    <a:pt x="5126" y="15565"/>
                    <a:pt x="5335" y="15247"/>
                    <a:pt x="5335" y="15247"/>
                  </a:cubicBezTo>
                  <a:cubicBezTo>
                    <a:pt x="5545" y="14929"/>
                    <a:pt x="5755" y="14929"/>
                    <a:pt x="5965" y="14929"/>
                  </a:cubicBezTo>
                  <a:cubicBezTo>
                    <a:pt x="5965" y="15247"/>
                    <a:pt x="5965" y="15247"/>
                    <a:pt x="5965" y="15247"/>
                  </a:cubicBezTo>
                  <a:cubicBezTo>
                    <a:pt x="5965" y="15565"/>
                    <a:pt x="5755" y="14929"/>
                    <a:pt x="5545" y="15247"/>
                  </a:cubicBezTo>
                  <a:cubicBezTo>
                    <a:pt x="5545" y="15247"/>
                    <a:pt x="5545" y="15247"/>
                    <a:pt x="5545" y="15247"/>
                  </a:cubicBezTo>
                  <a:cubicBezTo>
                    <a:pt x="5335" y="15247"/>
                    <a:pt x="5126" y="15882"/>
                    <a:pt x="5126" y="16200"/>
                  </a:cubicBezTo>
                  <a:cubicBezTo>
                    <a:pt x="5126" y="16200"/>
                    <a:pt x="5335" y="15882"/>
                    <a:pt x="5335" y="16200"/>
                  </a:cubicBezTo>
                  <a:cubicBezTo>
                    <a:pt x="5335" y="16200"/>
                    <a:pt x="5335" y="16200"/>
                    <a:pt x="5545" y="16200"/>
                  </a:cubicBezTo>
                  <a:cubicBezTo>
                    <a:pt x="5335" y="16518"/>
                    <a:pt x="5335" y="16518"/>
                    <a:pt x="5545" y="16518"/>
                  </a:cubicBezTo>
                  <a:cubicBezTo>
                    <a:pt x="5545" y="16518"/>
                    <a:pt x="5335" y="16518"/>
                    <a:pt x="5335" y="16518"/>
                  </a:cubicBezTo>
                  <a:cubicBezTo>
                    <a:pt x="5335" y="16518"/>
                    <a:pt x="5335" y="16518"/>
                    <a:pt x="5335" y="16518"/>
                  </a:cubicBezTo>
                  <a:cubicBezTo>
                    <a:pt x="5335" y="16518"/>
                    <a:pt x="5335" y="16835"/>
                    <a:pt x="5335" y="16835"/>
                  </a:cubicBezTo>
                  <a:cubicBezTo>
                    <a:pt x="5335" y="16835"/>
                    <a:pt x="5335" y="16835"/>
                    <a:pt x="5335" y="16835"/>
                  </a:cubicBezTo>
                  <a:cubicBezTo>
                    <a:pt x="5126" y="16835"/>
                    <a:pt x="4916" y="16518"/>
                    <a:pt x="4916" y="16835"/>
                  </a:cubicBezTo>
                  <a:cubicBezTo>
                    <a:pt x="4916" y="16835"/>
                    <a:pt x="4916" y="16835"/>
                    <a:pt x="5126" y="16835"/>
                  </a:cubicBezTo>
                  <a:cubicBezTo>
                    <a:pt x="5126" y="16835"/>
                    <a:pt x="5126" y="16835"/>
                    <a:pt x="5126" y="16835"/>
                  </a:cubicBezTo>
                  <a:cubicBezTo>
                    <a:pt x="5126" y="16835"/>
                    <a:pt x="5126" y="16835"/>
                    <a:pt x="5126" y="16835"/>
                  </a:cubicBezTo>
                  <a:cubicBezTo>
                    <a:pt x="5126" y="17153"/>
                    <a:pt x="4916" y="17153"/>
                    <a:pt x="4916" y="17153"/>
                  </a:cubicBezTo>
                  <a:cubicBezTo>
                    <a:pt x="4916" y="17153"/>
                    <a:pt x="4916" y="16835"/>
                    <a:pt x="4916" y="16835"/>
                  </a:cubicBezTo>
                  <a:cubicBezTo>
                    <a:pt x="4916" y="16835"/>
                    <a:pt x="4916" y="16835"/>
                    <a:pt x="4916" y="17153"/>
                  </a:cubicBezTo>
                  <a:cubicBezTo>
                    <a:pt x="4916" y="17153"/>
                    <a:pt x="5126" y="17153"/>
                    <a:pt x="4916" y="17153"/>
                  </a:cubicBezTo>
                  <a:cubicBezTo>
                    <a:pt x="4916" y="17471"/>
                    <a:pt x="4497" y="17471"/>
                    <a:pt x="4287" y="17471"/>
                  </a:cubicBezTo>
                  <a:cubicBezTo>
                    <a:pt x="4287" y="17788"/>
                    <a:pt x="4077" y="18106"/>
                    <a:pt x="3867" y="17788"/>
                  </a:cubicBezTo>
                  <a:cubicBezTo>
                    <a:pt x="3867" y="17788"/>
                    <a:pt x="3867" y="17788"/>
                    <a:pt x="3867" y="17788"/>
                  </a:cubicBezTo>
                  <a:cubicBezTo>
                    <a:pt x="3867" y="17471"/>
                    <a:pt x="3658" y="16835"/>
                    <a:pt x="3658" y="17153"/>
                  </a:cubicBezTo>
                  <a:cubicBezTo>
                    <a:pt x="3448" y="17471"/>
                    <a:pt x="3448" y="18106"/>
                    <a:pt x="3658" y="18106"/>
                  </a:cubicBezTo>
                  <a:cubicBezTo>
                    <a:pt x="3658" y="18106"/>
                    <a:pt x="3448" y="18106"/>
                    <a:pt x="3448" y="18424"/>
                  </a:cubicBezTo>
                  <a:cubicBezTo>
                    <a:pt x="3448" y="18424"/>
                    <a:pt x="3658" y="18741"/>
                    <a:pt x="3658" y="18741"/>
                  </a:cubicBezTo>
                  <a:cubicBezTo>
                    <a:pt x="3658" y="18741"/>
                    <a:pt x="3448" y="18741"/>
                    <a:pt x="3658" y="19059"/>
                  </a:cubicBezTo>
                  <a:cubicBezTo>
                    <a:pt x="3658" y="19059"/>
                    <a:pt x="3658" y="19059"/>
                    <a:pt x="3867" y="19059"/>
                  </a:cubicBezTo>
                  <a:cubicBezTo>
                    <a:pt x="3867" y="18741"/>
                    <a:pt x="3867" y="19059"/>
                    <a:pt x="3867" y="18741"/>
                  </a:cubicBezTo>
                  <a:cubicBezTo>
                    <a:pt x="4077" y="18741"/>
                    <a:pt x="4077" y="18741"/>
                    <a:pt x="4077" y="18741"/>
                  </a:cubicBezTo>
                  <a:cubicBezTo>
                    <a:pt x="4077" y="19059"/>
                    <a:pt x="4287" y="18741"/>
                    <a:pt x="4287" y="18741"/>
                  </a:cubicBezTo>
                  <a:cubicBezTo>
                    <a:pt x="4287" y="18741"/>
                    <a:pt x="4497" y="18741"/>
                    <a:pt x="4706" y="18741"/>
                  </a:cubicBezTo>
                  <a:cubicBezTo>
                    <a:pt x="4916" y="18741"/>
                    <a:pt x="5126" y="18424"/>
                    <a:pt x="5335" y="18741"/>
                  </a:cubicBezTo>
                  <a:cubicBezTo>
                    <a:pt x="5545" y="18741"/>
                    <a:pt x="5545" y="18741"/>
                    <a:pt x="5545" y="18741"/>
                  </a:cubicBezTo>
                  <a:cubicBezTo>
                    <a:pt x="5755" y="18741"/>
                    <a:pt x="5965" y="18741"/>
                    <a:pt x="6174" y="18741"/>
                  </a:cubicBezTo>
                  <a:cubicBezTo>
                    <a:pt x="6174" y="18741"/>
                    <a:pt x="6174" y="18424"/>
                    <a:pt x="6384" y="18424"/>
                  </a:cubicBezTo>
                  <a:cubicBezTo>
                    <a:pt x="6384" y="18424"/>
                    <a:pt x="6174" y="18424"/>
                    <a:pt x="6384" y="18106"/>
                  </a:cubicBezTo>
                  <a:cubicBezTo>
                    <a:pt x="6384" y="17788"/>
                    <a:pt x="6594" y="18106"/>
                    <a:pt x="6803" y="18106"/>
                  </a:cubicBezTo>
                  <a:cubicBezTo>
                    <a:pt x="6594" y="18106"/>
                    <a:pt x="6594" y="18106"/>
                    <a:pt x="6384" y="18106"/>
                  </a:cubicBezTo>
                  <a:cubicBezTo>
                    <a:pt x="6594" y="18741"/>
                    <a:pt x="7013" y="19059"/>
                    <a:pt x="7223" y="19059"/>
                  </a:cubicBezTo>
                  <a:cubicBezTo>
                    <a:pt x="7223" y="19059"/>
                    <a:pt x="7223" y="19059"/>
                    <a:pt x="7223" y="19059"/>
                  </a:cubicBezTo>
                  <a:cubicBezTo>
                    <a:pt x="7223" y="19059"/>
                    <a:pt x="7433" y="18741"/>
                    <a:pt x="7433" y="18741"/>
                  </a:cubicBezTo>
                  <a:cubicBezTo>
                    <a:pt x="7642" y="18741"/>
                    <a:pt x="7223" y="19376"/>
                    <a:pt x="7642" y="19059"/>
                  </a:cubicBezTo>
                  <a:cubicBezTo>
                    <a:pt x="7642" y="19059"/>
                    <a:pt x="7642" y="19059"/>
                    <a:pt x="7642" y="19059"/>
                  </a:cubicBezTo>
                  <a:cubicBezTo>
                    <a:pt x="7642" y="19059"/>
                    <a:pt x="7642" y="19376"/>
                    <a:pt x="7642" y="19376"/>
                  </a:cubicBezTo>
                  <a:cubicBezTo>
                    <a:pt x="7642" y="19376"/>
                    <a:pt x="7642" y="19376"/>
                    <a:pt x="7642" y="19376"/>
                  </a:cubicBezTo>
                  <a:cubicBezTo>
                    <a:pt x="7642" y="19376"/>
                    <a:pt x="7642" y="19376"/>
                    <a:pt x="7642" y="19376"/>
                  </a:cubicBezTo>
                  <a:cubicBezTo>
                    <a:pt x="7433" y="19376"/>
                    <a:pt x="7433" y="19059"/>
                    <a:pt x="7223" y="19376"/>
                  </a:cubicBezTo>
                  <a:cubicBezTo>
                    <a:pt x="7433" y="19376"/>
                    <a:pt x="7642" y="19376"/>
                    <a:pt x="7642" y="19694"/>
                  </a:cubicBezTo>
                  <a:cubicBezTo>
                    <a:pt x="7642" y="19376"/>
                    <a:pt x="7642" y="19376"/>
                    <a:pt x="7852" y="19376"/>
                  </a:cubicBezTo>
                  <a:cubicBezTo>
                    <a:pt x="7852" y="19059"/>
                    <a:pt x="8062" y="19059"/>
                    <a:pt x="8062" y="18741"/>
                  </a:cubicBezTo>
                  <a:cubicBezTo>
                    <a:pt x="8062" y="19059"/>
                    <a:pt x="7852" y="19059"/>
                    <a:pt x="7852" y="19059"/>
                  </a:cubicBezTo>
                  <a:cubicBezTo>
                    <a:pt x="8062" y="19376"/>
                    <a:pt x="8062" y="19376"/>
                    <a:pt x="8271" y="19376"/>
                  </a:cubicBezTo>
                  <a:cubicBezTo>
                    <a:pt x="8062" y="19376"/>
                    <a:pt x="7852" y="19059"/>
                    <a:pt x="7642" y="19376"/>
                  </a:cubicBezTo>
                  <a:cubicBezTo>
                    <a:pt x="7642" y="19694"/>
                    <a:pt x="7852" y="20012"/>
                    <a:pt x="7852" y="20012"/>
                  </a:cubicBezTo>
                  <a:cubicBezTo>
                    <a:pt x="7852" y="20012"/>
                    <a:pt x="7852" y="19694"/>
                    <a:pt x="7852" y="19694"/>
                  </a:cubicBezTo>
                  <a:cubicBezTo>
                    <a:pt x="7852" y="19694"/>
                    <a:pt x="8062" y="20012"/>
                    <a:pt x="8062" y="20329"/>
                  </a:cubicBezTo>
                  <a:cubicBezTo>
                    <a:pt x="8062" y="20329"/>
                    <a:pt x="8062" y="20329"/>
                    <a:pt x="8062" y="20012"/>
                  </a:cubicBezTo>
                  <a:cubicBezTo>
                    <a:pt x="8062" y="20329"/>
                    <a:pt x="8062" y="20329"/>
                    <a:pt x="8062" y="20012"/>
                  </a:cubicBezTo>
                  <a:cubicBezTo>
                    <a:pt x="8062" y="20329"/>
                    <a:pt x="8062" y="20329"/>
                    <a:pt x="8271" y="20329"/>
                  </a:cubicBezTo>
                  <a:cubicBezTo>
                    <a:pt x="8062" y="20329"/>
                    <a:pt x="8271" y="20329"/>
                    <a:pt x="8062" y="20329"/>
                  </a:cubicBezTo>
                  <a:cubicBezTo>
                    <a:pt x="8271" y="20647"/>
                    <a:pt x="8481" y="20647"/>
                    <a:pt x="8691" y="20647"/>
                  </a:cubicBezTo>
                  <a:cubicBezTo>
                    <a:pt x="8691" y="20647"/>
                    <a:pt x="8691" y="20647"/>
                    <a:pt x="8691" y="20647"/>
                  </a:cubicBezTo>
                  <a:cubicBezTo>
                    <a:pt x="8691" y="20647"/>
                    <a:pt x="8691" y="20647"/>
                    <a:pt x="8691" y="20647"/>
                  </a:cubicBezTo>
                  <a:cubicBezTo>
                    <a:pt x="8691" y="20965"/>
                    <a:pt x="9110" y="20965"/>
                    <a:pt x="9320" y="20965"/>
                  </a:cubicBezTo>
                  <a:cubicBezTo>
                    <a:pt x="9110" y="20965"/>
                    <a:pt x="9110" y="20965"/>
                    <a:pt x="9110" y="20647"/>
                  </a:cubicBezTo>
                  <a:cubicBezTo>
                    <a:pt x="9110" y="20647"/>
                    <a:pt x="9320" y="20647"/>
                    <a:pt x="9320" y="20965"/>
                  </a:cubicBezTo>
                  <a:cubicBezTo>
                    <a:pt x="9530" y="20965"/>
                    <a:pt x="10368" y="21600"/>
                    <a:pt x="10578" y="21600"/>
                  </a:cubicBezTo>
                  <a:cubicBezTo>
                    <a:pt x="10578" y="21600"/>
                    <a:pt x="10578" y="21600"/>
                    <a:pt x="10578" y="21600"/>
                  </a:cubicBezTo>
                  <a:cubicBezTo>
                    <a:pt x="10578" y="21600"/>
                    <a:pt x="10578" y="21600"/>
                    <a:pt x="10578" y="21600"/>
                  </a:cubicBezTo>
                  <a:cubicBezTo>
                    <a:pt x="10578" y="21600"/>
                    <a:pt x="10788" y="21600"/>
                    <a:pt x="10998" y="21600"/>
                  </a:cubicBezTo>
                  <a:cubicBezTo>
                    <a:pt x="10998" y="21600"/>
                    <a:pt x="11207" y="21600"/>
                    <a:pt x="11207" y="21600"/>
                  </a:cubicBezTo>
                  <a:cubicBezTo>
                    <a:pt x="11627" y="21600"/>
                    <a:pt x="12046" y="21282"/>
                    <a:pt x="12256" y="21282"/>
                  </a:cubicBezTo>
                  <a:cubicBezTo>
                    <a:pt x="12256" y="21282"/>
                    <a:pt x="12046" y="20965"/>
                    <a:pt x="12046" y="20647"/>
                  </a:cubicBezTo>
                  <a:cubicBezTo>
                    <a:pt x="12256" y="20965"/>
                    <a:pt x="12256" y="20965"/>
                    <a:pt x="12466" y="20965"/>
                  </a:cubicBezTo>
                  <a:cubicBezTo>
                    <a:pt x="12466" y="20965"/>
                    <a:pt x="12466" y="20965"/>
                    <a:pt x="12466" y="20965"/>
                  </a:cubicBezTo>
                  <a:cubicBezTo>
                    <a:pt x="12466" y="20965"/>
                    <a:pt x="12256" y="20965"/>
                    <a:pt x="12256" y="20965"/>
                  </a:cubicBezTo>
                  <a:cubicBezTo>
                    <a:pt x="12256" y="21282"/>
                    <a:pt x="12256" y="21282"/>
                    <a:pt x="12466" y="21282"/>
                  </a:cubicBezTo>
                  <a:cubicBezTo>
                    <a:pt x="12675" y="20965"/>
                    <a:pt x="12885" y="20647"/>
                    <a:pt x="12885" y="20329"/>
                  </a:cubicBezTo>
                  <a:cubicBezTo>
                    <a:pt x="12885" y="20329"/>
                    <a:pt x="12885" y="20329"/>
                    <a:pt x="12675" y="20329"/>
                  </a:cubicBezTo>
                  <a:cubicBezTo>
                    <a:pt x="12675" y="20329"/>
                    <a:pt x="12675" y="20329"/>
                    <a:pt x="12675" y="20329"/>
                  </a:cubicBezTo>
                  <a:cubicBezTo>
                    <a:pt x="12885" y="20329"/>
                    <a:pt x="12885" y="20329"/>
                    <a:pt x="12885" y="20012"/>
                  </a:cubicBezTo>
                  <a:cubicBezTo>
                    <a:pt x="12885" y="20329"/>
                    <a:pt x="13095" y="20012"/>
                    <a:pt x="13095" y="20012"/>
                  </a:cubicBezTo>
                  <a:cubicBezTo>
                    <a:pt x="12885" y="20012"/>
                    <a:pt x="12675" y="20012"/>
                    <a:pt x="12675" y="19694"/>
                  </a:cubicBezTo>
                  <a:cubicBezTo>
                    <a:pt x="12885" y="20012"/>
                    <a:pt x="12885" y="19376"/>
                    <a:pt x="13095" y="19376"/>
                  </a:cubicBezTo>
                  <a:cubicBezTo>
                    <a:pt x="13095" y="19376"/>
                    <a:pt x="13095" y="19376"/>
                    <a:pt x="13095" y="19376"/>
                  </a:cubicBezTo>
                  <a:cubicBezTo>
                    <a:pt x="13095" y="19376"/>
                    <a:pt x="13304" y="19376"/>
                    <a:pt x="13304" y="19059"/>
                  </a:cubicBezTo>
                  <a:cubicBezTo>
                    <a:pt x="13304" y="19376"/>
                    <a:pt x="13514" y="19376"/>
                    <a:pt x="13304" y="19376"/>
                  </a:cubicBezTo>
                  <a:cubicBezTo>
                    <a:pt x="13304" y="19376"/>
                    <a:pt x="13304" y="19376"/>
                    <a:pt x="13304" y="19694"/>
                  </a:cubicBezTo>
                  <a:cubicBezTo>
                    <a:pt x="13304" y="19694"/>
                    <a:pt x="13514" y="19376"/>
                    <a:pt x="13514" y="19376"/>
                  </a:cubicBezTo>
                  <a:cubicBezTo>
                    <a:pt x="13514" y="19376"/>
                    <a:pt x="13514" y="19376"/>
                    <a:pt x="13514" y="19059"/>
                  </a:cubicBezTo>
                  <a:cubicBezTo>
                    <a:pt x="13514" y="19376"/>
                    <a:pt x="13514" y="19376"/>
                    <a:pt x="13514" y="19376"/>
                  </a:cubicBezTo>
                  <a:cubicBezTo>
                    <a:pt x="13724" y="19376"/>
                    <a:pt x="13933" y="19059"/>
                    <a:pt x="14143" y="19059"/>
                  </a:cubicBezTo>
                  <a:cubicBezTo>
                    <a:pt x="14143" y="19059"/>
                    <a:pt x="14143" y="19059"/>
                    <a:pt x="14143" y="19059"/>
                  </a:cubicBezTo>
                  <a:cubicBezTo>
                    <a:pt x="14353" y="19059"/>
                    <a:pt x="14563" y="19376"/>
                    <a:pt x="14563" y="19059"/>
                  </a:cubicBezTo>
                  <a:cubicBezTo>
                    <a:pt x="14563" y="18741"/>
                    <a:pt x="14563" y="18741"/>
                    <a:pt x="14563" y="18741"/>
                  </a:cubicBezTo>
                  <a:cubicBezTo>
                    <a:pt x="14563" y="18741"/>
                    <a:pt x="14563" y="18741"/>
                    <a:pt x="14563" y="18741"/>
                  </a:cubicBezTo>
                  <a:cubicBezTo>
                    <a:pt x="14563" y="18424"/>
                    <a:pt x="14563" y="18424"/>
                    <a:pt x="14772" y="18424"/>
                  </a:cubicBezTo>
                  <a:cubicBezTo>
                    <a:pt x="14772" y="18424"/>
                    <a:pt x="14772" y="19059"/>
                    <a:pt x="14772" y="19059"/>
                  </a:cubicBezTo>
                  <a:cubicBezTo>
                    <a:pt x="14772" y="19059"/>
                    <a:pt x="14772" y="18741"/>
                    <a:pt x="14772" y="18741"/>
                  </a:cubicBezTo>
                  <a:cubicBezTo>
                    <a:pt x="14772" y="18741"/>
                    <a:pt x="14772" y="19059"/>
                    <a:pt x="14772" y="19059"/>
                  </a:cubicBezTo>
                  <a:cubicBezTo>
                    <a:pt x="14772" y="19059"/>
                    <a:pt x="14772" y="18741"/>
                    <a:pt x="14772" y="18741"/>
                  </a:cubicBezTo>
                  <a:cubicBezTo>
                    <a:pt x="14982" y="18741"/>
                    <a:pt x="14982" y="19059"/>
                    <a:pt x="14982" y="19059"/>
                  </a:cubicBezTo>
                  <a:cubicBezTo>
                    <a:pt x="14982" y="19059"/>
                    <a:pt x="14982" y="18741"/>
                    <a:pt x="15192" y="18741"/>
                  </a:cubicBezTo>
                  <a:cubicBezTo>
                    <a:pt x="14982" y="18741"/>
                    <a:pt x="14982" y="18741"/>
                    <a:pt x="14982" y="18741"/>
                  </a:cubicBezTo>
                  <a:cubicBezTo>
                    <a:pt x="15192" y="19059"/>
                    <a:pt x="15611" y="18424"/>
                    <a:pt x="15611" y="18106"/>
                  </a:cubicBezTo>
                  <a:cubicBezTo>
                    <a:pt x="15611" y="18424"/>
                    <a:pt x="15611" y="18424"/>
                    <a:pt x="15611" y="18424"/>
                  </a:cubicBezTo>
                  <a:cubicBezTo>
                    <a:pt x="15821" y="18424"/>
                    <a:pt x="15821" y="18106"/>
                    <a:pt x="16031" y="17788"/>
                  </a:cubicBezTo>
                  <a:cubicBezTo>
                    <a:pt x="15821" y="17788"/>
                    <a:pt x="15821" y="17788"/>
                    <a:pt x="15821" y="17788"/>
                  </a:cubicBezTo>
                  <a:cubicBezTo>
                    <a:pt x="15821" y="17788"/>
                    <a:pt x="16031" y="17471"/>
                    <a:pt x="16031" y="17471"/>
                  </a:cubicBezTo>
                  <a:cubicBezTo>
                    <a:pt x="16031" y="17471"/>
                    <a:pt x="16031" y="17471"/>
                    <a:pt x="16031" y="17471"/>
                  </a:cubicBezTo>
                  <a:cubicBezTo>
                    <a:pt x="16240" y="17471"/>
                    <a:pt x="16240" y="17471"/>
                    <a:pt x="16240" y="17153"/>
                  </a:cubicBezTo>
                  <a:cubicBezTo>
                    <a:pt x="16240" y="17153"/>
                    <a:pt x="16240" y="17471"/>
                    <a:pt x="16240" y="17471"/>
                  </a:cubicBezTo>
                  <a:cubicBezTo>
                    <a:pt x="16450" y="17153"/>
                    <a:pt x="16450" y="17153"/>
                    <a:pt x="16660" y="16835"/>
                  </a:cubicBezTo>
                  <a:cubicBezTo>
                    <a:pt x="16450" y="16835"/>
                    <a:pt x="16450" y="16835"/>
                    <a:pt x="16450" y="16835"/>
                  </a:cubicBezTo>
                  <a:cubicBezTo>
                    <a:pt x="16660" y="16518"/>
                    <a:pt x="16869" y="16835"/>
                    <a:pt x="17079" y="16518"/>
                  </a:cubicBezTo>
                  <a:cubicBezTo>
                    <a:pt x="17079" y="16518"/>
                    <a:pt x="17079" y="16518"/>
                    <a:pt x="16869" y="16518"/>
                  </a:cubicBezTo>
                  <a:cubicBezTo>
                    <a:pt x="17079" y="16518"/>
                    <a:pt x="17079" y="16200"/>
                    <a:pt x="17079" y="16200"/>
                  </a:cubicBezTo>
                  <a:cubicBezTo>
                    <a:pt x="17289" y="16518"/>
                    <a:pt x="17499" y="16200"/>
                    <a:pt x="17708" y="15882"/>
                  </a:cubicBezTo>
                  <a:cubicBezTo>
                    <a:pt x="17499" y="15882"/>
                    <a:pt x="17499" y="15882"/>
                    <a:pt x="17499" y="15882"/>
                  </a:cubicBezTo>
                  <a:cubicBezTo>
                    <a:pt x="17708" y="15882"/>
                    <a:pt x="17708" y="15882"/>
                    <a:pt x="17708" y="15882"/>
                  </a:cubicBezTo>
                  <a:cubicBezTo>
                    <a:pt x="17708" y="15882"/>
                    <a:pt x="17708" y="15565"/>
                    <a:pt x="17708" y="15565"/>
                  </a:cubicBezTo>
                  <a:cubicBezTo>
                    <a:pt x="17918" y="15565"/>
                    <a:pt x="17708" y="15247"/>
                    <a:pt x="17499" y="14929"/>
                  </a:cubicBezTo>
                  <a:cubicBezTo>
                    <a:pt x="17918" y="15247"/>
                    <a:pt x="17708" y="15565"/>
                    <a:pt x="17918" y="15882"/>
                  </a:cubicBezTo>
                  <a:cubicBezTo>
                    <a:pt x="17918" y="15882"/>
                    <a:pt x="17918" y="15565"/>
                    <a:pt x="17918" y="15565"/>
                  </a:cubicBezTo>
                  <a:cubicBezTo>
                    <a:pt x="18128" y="15565"/>
                    <a:pt x="17918" y="15882"/>
                    <a:pt x="18128" y="15882"/>
                  </a:cubicBezTo>
                  <a:cubicBezTo>
                    <a:pt x="18128" y="15882"/>
                    <a:pt x="18128" y="15882"/>
                    <a:pt x="18128" y="15882"/>
                  </a:cubicBezTo>
                  <a:cubicBezTo>
                    <a:pt x="18128" y="15882"/>
                    <a:pt x="18128" y="15882"/>
                    <a:pt x="18128" y="15882"/>
                  </a:cubicBezTo>
                  <a:cubicBezTo>
                    <a:pt x="18128" y="15882"/>
                    <a:pt x="18337" y="15882"/>
                    <a:pt x="18337" y="15882"/>
                  </a:cubicBezTo>
                  <a:cubicBezTo>
                    <a:pt x="18547" y="15882"/>
                    <a:pt x="18547" y="16200"/>
                    <a:pt x="18757" y="15882"/>
                  </a:cubicBezTo>
                  <a:cubicBezTo>
                    <a:pt x="18757" y="15882"/>
                    <a:pt x="18757" y="15565"/>
                    <a:pt x="18757" y="15565"/>
                  </a:cubicBezTo>
                  <a:cubicBezTo>
                    <a:pt x="18547" y="15882"/>
                    <a:pt x="18757" y="15565"/>
                    <a:pt x="18757" y="15247"/>
                  </a:cubicBezTo>
                  <a:cubicBezTo>
                    <a:pt x="18757" y="15565"/>
                    <a:pt x="18757" y="15565"/>
                    <a:pt x="18757" y="15565"/>
                  </a:cubicBezTo>
                  <a:cubicBezTo>
                    <a:pt x="18757" y="15247"/>
                    <a:pt x="18966" y="15247"/>
                    <a:pt x="18966" y="14929"/>
                  </a:cubicBezTo>
                  <a:cubicBezTo>
                    <a:pt x="19176" y="14929"/>
                    <a:pt x="19176" y="14612"/>
                    <a:pt x="19386" y="14929"/>
                  </a:cubicBezTo>
                  <a:cubicBezTo>
                    <a:pt x="19176" y="14929"/>
                    <a:pt x="18966" y="14929"/>
                    <a:pt x="18966" y="15247"/>
                  </a:cubicBezTo>
                  <a:cubicBezTo>
                    <a:pt x="18966" y="15247"/>
                    <a:pt x="19386" y="15247"/>
                    <a:pt x="19386" y="14929"/>
                  </a:cubicBezTo>
                  <a:cubicBezTo>
                    <a:pt x="19386" y="14929"/>
                    <a:pt x="19386" y="14612"/>
                    <a:pt x="19386" y="14612"/>
                  </a:cubicBezTo>
                  <a:cubicBezTo>
                    <a:pt x="19596" y="14294"/>
                    <a:pt x="19805" y="13976"/>
                    <a:pt x="19805" y="13659"/>
                  </a:cubicBezTo>
                  <a:cubicBezTo>
                    <a:pt x="19596" y="13659"/>
                    <a:pt x="19596" y="13976"/>
                    <a:pt x="19386" y="13976"/>
                  </a:cubicBezTo>
                  <a:cubicBezTo>
                    <a:pt x="19386" y="13976"/>
                    <a:pt x="19176" y="13976"/>
                    <a:pt x="19386" y="13659"/>
                  </a:cubicBezTo>
                  <a:cubicBezTo>
                    <a:pt x="19386" y="13659"/>
                    <a:pt x="19596" y="13659"/>
                    <a:pt x="19596" y="13659"/>
                  </a:cubicBezTo>
                  <a:cubicBezTo>
                    <a:pt x="19596" y="13341"/>
                    <a:pt x="19596" y="13341"/>
                    <a:pt x="19386" y="13341"/>
                  </a:cubicBezTo>
                  <a:cubicBezTo>
                    <a:pt x="19596" y="13024"/>
                    <a:pt x="19805" y="13341"/>
                    <a:pt x="19805" y="13341"/>
                  </a:cubicBezTo>
                  <a:cubicBezTo>
                    <a:pt x="20015" y="13024"/>
                    <a:pt x="19805" y="13341"/>
                    <a:pt x="19805" y="13024"/>
                  </a:cubicBezTo>
                  <a:cubicBezTo>
                    <a:pt x="19805" y="13024"/>
                    <a:pt x="19596" y="12706"/>
                    <a:pt x="19596" y="12706"/>
                  </a:cubicBezTo>
                  <a:cubicBezTo>
                    <a:pt x="19596" y="12706"/>
                    <a:pt x="19596" y="12706"/>
                    <a:pt x="19596" y="12706"/>
                  </a:cubicBezTo>
                  <a:cubicBezTo>
                    <a:pt x="19596" y="12706"/>
                    <a:pt x="19596" y="12388"/>
                    <a:pt x="19596" y="12388"/>
                  </a:cubicBezTo>
                  <a:cubicBezTo>
                    <a:pt x="19596" y="12388"/>
                    <a:pt x="19386" y="12388"/>
                    <a:pt x="19386" y="12388"/>
                  </a:cubicBezTo>
                  <a:cubicBezTo>
                    <a:pt x="19805" y="12388"/>
                    <a:pt x="19596" y="13024"/>
                    <a:pt x="19805" y="13024"/>
                  </a:cubicBezTo>
                  <a:cubicBezTo>
                    <a:pt x="20015" y="13024"/>
                    <a:pt x="20434" y="13024"/>
                    <a:pt x="20434" y="12706"/>
                  </a:cubicBezTo>
                  <a:cubicBezTo>
                    <a:pt x="20225" y="12388"/>
                    <a:pt x="20225" y="12388"/>
                    <a:pt x="20644" y="12388"/>
                  </a:cubicBezTo>
                  <a:cubicBezTo>
                    <a:pt x="20854" y="12388"/>
                    <a:pt x="20644" y="12071"/>
                    <a:pt x="20434" y="12071"/>
                  </a:cubicBezTo>
                  <a:cubicBezTo>
                    <a:pt x="20644" y="12071"/>
                    <a:pt x="20854" y="12388"/>
                    <a:pt x="20854" y="11753"/>
                  </a:cubicBezTo>
                  <a:cubicBezTo>
                    <a:pt x="20854" y="11435"/>
                    <a:pt x="20434" y="11753"/>
                    <a:pt x="20225" y="11435"/>
                  </a:cubicBezTo>
                  <a:cubicBezTo>
                    <a:pt x="20434" y="11435"/>
                    <a:pt x="20644" y="11435"/>
                    <a:pt x="20644" y="11435"/>
                  </a:cubicBezTo>
                  <a:cubicBezTo>
                    <a:pt x="20854" y="11435"/>
                    <a:pt x="21064" y="11753"/>
                    <a:pt x="20854" y="11435"/>
                  </a:cubicBezTo>
                  <a:cubicBezTo>
                    <a:pt x="20854" y="11118"/>
                    <a:pt x="20644" y="11118"/>
                    <a:pt x="20644" y="11118"/>
                  </a:cubicBezTo>
                  <a:cubicBezTo>
                    <a:pt x="20644" y="11118"/>
                    <a:pt x="20644" y="10800"/>
                    <a:pt x="20644" y="10800"/>
                  </a:cubicBezTo>
                  <a:cubicBezTo>
                    <a:pt x="20434" y="10800"/>
                    <a:pt x="20225" y="10800"/>
                    <a:pt x="20015" y="10800"/>
                  </a:cubicBezTo>
                  <a:cubicBezTo>
                    <a:pt x="20015" y="10800"/>
                    <a:pt x="20015" y="10800"/>
                    <a:pt x="20015" y="10800"/>
                  </a:cubicBezTo>
                  <a:cubicBezTo>
                    <a:pt x="20015" y="10800"/>
                    <a:pt x="20434" y="10800"/>
                    <a:pt x="20434" y="10482"/>
                  </a:cubicBezTo>
                  <a:cubicBezTo>
                    <a:pt x="20434" y="10482"/>
                    <a:pt x="20434" y="10482"/>
                    <a:pt x="20434" y="10482"/>
                  </a:cubicBezTo>
                  <a:cubicBezTo>
                    <a:pt x="20434" y="10482"/>
                    <a:pt x="20644" y="10800"/>
                    <a:pt x="20854" y="10800"/>
                  </a:cubicBezTo>
                  <a:cubicBezTo>
                    <a:pt x="20854" y="10800"/>
                    <a:pt x="20854" y="10800"/>
                    <a:pt x="20854" y="11118"/>
                  </a:cubicBezTo>
                  <a:cubicBezTo>
                    <a:pt x="20854" y="11118"/>
                    <a:pt x="21064" y="11118"/>
                    <a:pt x="21064" y="11118"/>
                  </a:cubicBezTo>
                  <a:cubicBezTo>
                    <a:pt x="21273" y="10800"/>
                    <a:pt x="21064" y="10800"/>
                    <a:pt x="21273" y="10800"/>
                  </a:cubicBezTo>
                  <a:cubicBezTo>
                    <a:pt x="21273" y="10482"/>
                    <a:pt x="21483" y="10482"/>
                    <a:pt x="21273" y="10165"/>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31" name="Shape 2720"/>
            <p:cNvSpPr/>
            <p:nvPr/>
          </p:nvSpPr>
          <p:spPr>
            <a:xfrm>
              <a:off x="6113825" y="7371226"/>
              <a:ext cx="1016185" cy="625533"/>
            </a:xfrm>
            <a:custGeom>
              <a:avLst/>
              <a:gdLst/>
              <a:ahLst/>
              <a:cxnLst>
                <a:cxn ang="0">
                  <a:pos x="wd2" y="hd2"/>
                </a:cxn>
                <a:cxn ang="5400000">
                  <a:pos x="wd2" y="hd2"/>
                </a:cxn>
                <a:cxn ang="10800000">
                  <a:pos x="wd2" y="hd2"/>
                </a:cxn>
                <a:cxn ang="16200000">
                  <a:pos x="wd2" y="hd2"/>
                </a:cxn>
              </a:cxnLst>
              <a:rect l="0" t="0" r="r" b="b"/>
              <a:pathLst>
                <a:path w="21410" h="21276" extrusionOk="0">
                  <a:moveTo>
                    <a:pt x="21257" y="4661"/>
                  </a:moveTo>
                  <a:cubicBezTo>
                    <a:pt x="21257" y="4107"/>
                    <a:pt x="21600" y="3553"/>
                    <a:pt x="21257" y="3553"/>
                  </a:cubicBezTo>
                  <a:cubicBezTo>
                    <a:pt x="20914" y="3553"/>
                    <a:pt x="20914" y="3553"/>
                    <a:pt x="20571" y="3553"/>
                  </a:cubicBezTo>
                  <a:cubicBezTo>
                    <a:pt x="20571" y="3553"/>
                    <a:pt x="20571" y="3553"/>
                    <a:pt x="20571" y="3553"/>
                  </a:cubicBezTo>
                  <a:cubicBezTo>
                    <a:pt x="20571" y="2999"/>
                    <a:pt x="20229" y="2445"/>
                    <a:pt x="20229" y="2445"/>
                  </a:cubicBezTo>
                  <a:cubicBezTo>
                    <a:pt x="20229" y="2445"/>
                    <a:pt x="19886" y="2445"/>
                    <a:pt x="19886" y="2445"/>
                  </a:cubicBezTo>
                  <a:cubicBezTo>
                    <a:pt x="19543" y="2445"/>
                    <a:pt x="19886" y="1891"/>
                    <a:pt x="19543" y="1891"/>
                  </a:cubicBezTo>
                  <a:cubicBezTo>
                    <a:pt x="19543" y="1338"/>
                    <a:pt x="19200" y="1338"/>
                    <a:pt x="19200" y="1338"/>
                  </a:cubicBezTo>
                  <a:cubicBezTo>
                    <a:pt x="18857" y="1338"/>
                    <a:pt x="18514" y="1338"/>
                    <a:pt x="18171" y="1891"/>
                  </a:cubicBezTo>
                  <a:cubicBezTo>
                    <a:pt x="17829" y="1891"/>
                    <a:pt x="17829" y="1891"/>
                    <a:pt x="17829" y="1338"/>
                  </a:cubicBezTo>
                  <a:cubicBezTo>
                    <a:pt x="17486" y="1338"/>
                    <a:pt x="17486" y="784"/>
                    <a:pt x="17486" y="784"/>
                  </a:cubicBezTo>
                  <a:cubicBezTo>
                    <a:pt x="17486" y="784"/>
                    <a:pt x="17143" y="784"/>
                    <a:pt x="17143" y="784"/>
                  </a:cubicBezTo>
                  <a:cubicBezTo>
                    <a:pt x="17143" y="230"/>
                    <a:pt x="17143" y="-324"/>
                    <a:pt x="16800" y="230"/>
                  </a:cubicBezTo>
                  <a:cubicBezTo>
                    <a:pt x="16457" y="230"/>
                    <a:pt x="16114" y="784"/>
                    <a:pt x="15771" y="784"/>
                  </a:cubicBezTo>
                  <a:cubicBezTo>
                    <a:pt x="15429" y="784"/>
                    <a:pt x="15086" y="230"/>
                    <a:pt x="14743" y="230"/>
                  </a:cubicBezTo>
                  <a:cubicBezTo>
                    <a:pt x="14400" y="230"/>
                    <a:pt x="14057" y="230"/>
                    <a:pt x="14057" y="230"/>
                  </a:cubicBezTo>
                  <a:cubicBezTo>
                    <a:pt x="14057" y="230"/>
                    <a:pt x="13714" y="784"/>
                    <a:pt x="13714" y="784"/>
                  </a:cubicBezTo>
                  <a:cubicBezTo>
                    <a:pt x="13714" y="1338"/>
                    <a:pt x="13714" y="1338"/>
                    <a:pt x="13371" y="1891"/>
                  </a:cubicBezTo>
                  <a:cubicBezTo>
                    <a:pt x="13371" y="1891"/>
                    <a:pt x="13371" y="2445"/>
                    <a:pt x="13371" y="2445"/>
                  </a:cubicBezTo>
                  <a:cubicBezTo>
                    <a:pt x="13029" y="2445"/>
                    <a:pt x="13371" y="2445"/>
                    <a:pt x="13029" y="2445"/>
                  </a:cubicBezTo>
                  <a:cubicBezTo>
                    <a:pt x="13029" y="2445"/>
                    <a:pt x="13029" y="2445"/>
                    <a:pt x="12686" y="2999"/>
                  </a:cubicBezTo>
                  <a:cubicBezTo>
                    <a:pt x="12686" y="2999"/>
                    <a:pt x="12343" y="2999"/>
                    <a:pt x="12343" y="2999"/>
                  </a:cubicBezTo>
                  <a:cubicBezTo>
                    <a:pt x="12000" y="3553"/>
                    <a:pt x="12000" y="3553"/>
                    <a:pt x="12000" y="3553"/>
                  </a:cubicBezTo>
                  <a:cubicBezTo>
                    <a:pt x="12000" y="3553"/>
                    <a:pt x="11657" y="2999"/>
                    <a:pt x="11657" y="2999"/>
                  </a:cubicBezTo>
                  <a:cubicBezTo>
                    <a:pt x="11657" y="2999"/>
                    <a:pt x="11657" y="2999"/>
                    <a:pt x="11657" y="2999"/>
                  </a:cubicBezTo>
                  <a:cubicBezTo>
                    <a:pt x="11657" y="2999"/>
                    <a:pt x="11657" y="2999"/>
                    <a:pt x="11314" y="2999"/>
                  </a:cubicBezTo>
                  <a:cubicBezTo>
                    <a:pt x="11314" y="2999"/>
                    <a:pt x="11314" y="2445"/>
                    <a:pt x="11314" y="2445"/>
                  </a:cubicBezTo>
                  <a:cubicBezTo>
                    <a:pt x="10629" y="2445"/>
                    <a:pt x="10971" y="2999"/>
                    <a:pt x="10629" y="3553"/>
                  </a:cubicBezTo>
                  <a:cubicBezTo>
                    <a:pt x="10629" y="3553"/>
                    <a:pt x="10286" y="3553"/>
                    <a:pt x="10286" y="3553"/>
                  </a:cubicBezTo>
                  <a:cubicBezTo>
                    <a:pt x="10286" y="3553"/>
                    <a:pt x="9943" y="4107"/>
                    <a:pt x="9943" y="4107"/>
                  </a:cubicBezTo>
                  <a:cubicBezTo>
                    <a:pt x="9600" y="4107"/>
                    <a:pt x="8914" y="3553"/>
                    <a:pt x="8914" y="4107"/>
                  </a:cubicBezTo>
                  <a:cubicBezTo>
                    <a:pt x="8571" y="4107"/>
                    <a:pt x="8229" y="5214"/>
                    <a:pt x="8571" y="5768"/>
                  </a:cubicBezTo>
                  <a:cubicBezTo>
                    <a:pt x="8571" y="5768"/>
                    <a:pt x="8229" y="5768"/>
                    <a:pt x="8229" y="6322"/>
                  </a:cubicBezTo>
                  <a:cubicBezTo>
                    <a:pt x="8229" y="6322"/>
                    <a:pt x="7886" y="6322"/>
                    <a:pt x="7886" y="6322"/>
                  </a:cubicBezTo>
                  <a:cubicBezTo>
                    <a:pt x="7200" y="6322"/>
                    <a:pt x="6857" y="6322"/>
                    <a:pt x="6171" y="6322"/>
                  </a:cubicBezTo>
                  <a:cubicBezTo>
                    <a:pt x="6171" y="6322"/>
                    <a:pt x="5829" y="6322"/>
                    <a:pt x="5486" y="6322"/>
                  </a:cubicBezTo>
                  <a:cubicBezTo>
                    <a:pt x="5143" y="6322"/>
                    <a:pt x="4800" y="5768"/>
                    <a:pt x="4457" y="5214"/>
                  </a:cubicBezTo>
                  <a:cubicBezTo>
                    <a:pt x="4457" y="5214"/>
                    <a:pt x="4114" y="4661"/>
                    <a:pt x="3771" y="4107"/>
                  </a:cubicBezTo>
                  <a:cubicBezTo>
                    <a:pt x="3429" y="4107"/>
                    <a:pt x="3086" y="4107"/>
                    <a:pt x="3086" y="4661"/>
                  </a:cubicBezTo>
                  <a:cubicBezTo>
                    <a:pt x="3086" y="5214"/>
                    <a:pt x="3086" y="5214"/>
                    <a:pt x="3086" y="5214"/>
                  </a:cubicBezTo>
                  <a:cubicBezTo>
                    <a:pt x="3086" y="5214"/>
                    <a:pt x="2743" y="5214"/>
                    <a:pt x="2743" y="5768"/>
                  </a:cubicBezTo>
                  <a:cubicBezTo>
                    <a:pt x="3086" y="5214"/>
                    <a:pt x="3086" y="5768"/>
                    <a:pt x="3086" y="5768"/>
                  </a:cubicBezTo>
                  <a:cubicBezTo>
                    <a:pt x="3086" y="6322"/>
                    <a:pt x="3086" y="6322"/>
                    <a:pt x="3086" y="6322"/>
                  </a:cubicBezTo>
                  <a:cubicBezTo>
                    <a:pt x="3086" y="6876"/>
                    <a:pt x="2400" y="6876"/>
                    <a:pt x="2400" y="6322"/>
                  </a:cubicBezTo>
                  <a:cubicBezTo>
                    <a:pt x="2057" y="7430"/>
                    <a:pt x="1714" y="6322"/>
                    <a:pt x="1371" y="6322"/>
                  </a:cubicBezTo>
                  <a:cubicBezTo>
                    <a:pt x="1371" y="6322"/>
                    <a:pt x="1371" y="6322"/>
                    <a:pt x="1371" y="6322"/>
                  </a:cubicBezTo>
                  <a:cubicBezTo>
                    <a:pt x="1029" y="6876"/>
                    <a:pt x="1029" y="6876"/>
                    <a:pt x="1029" y="6876"/>
                  </a:cubicBezTo>
                  <a:cubicBezTo>
                    <a:pt x="1029" y="7430"/>
                    <a:pt x="1371" y="6876"/>
                    <a:pt x="1714" y="7430"/>
                  </a:cubicBezTo>
                  <a:cubicBezTo>
                    <a:pt x="1714" y="7430"/>
                    <a:pt x="1714" y="7984"/>
                    <a:pt x="1714" y="7984"/>
                  </a:cubicBezTo>
                  <a:cubicBezTo>
                    <a:pt x="1714" y="7984"/>
                    <a:pt x="1714" y="8538"/>
                    <a:pt x="1714" y="8538"/>
                  </a:cubicBezTo>
                  <a:cubicBezTo>
                    <a:pt x="1714" y="8538"/>
                    <a:pt x="1714" y="8538"/>
                    <a:pt x="1371" y="8538"/>
                  </a:cubicBezTo>
                  <a:cubicBezTo>
                    <a:pt x="1029" y="9091"/>
                    <a:pt x="1029" y="8538"/>
                    <a:pt x="1029" y="9091"/>
                  </a:cubicBezTo>
                  <a:cubicBezTo>
                    <a:pt x="1029" y="9091"/>
                    <a:pt x="1029" y="9091"/>
                    <a:pt x="1029" y="9645"/>
                  </a:cubicBezTo>
                  <a:cubicBezTo>
                    <a:pt x="1029" y="9645"/>
                    <a:pt x="1029" y="9645"/>
                    <a:pt x="1029" y="10199"/>
                  </a:cubicBezTo>
                  <a:cubicBezTo>
                    <a:pt x="1029" y="10199"/>
                    <a:pt x="1029" y="10199"/>
                    <a:pt x="1029" y="10753"/>
                  </a:cubicBezTo>
                  <a:cubicBezTo>
                    <a:pt x="1029" y="10753"/>
                    <a:pt x="1371" y="11307"/>
                    <a:pt x="1371" y="10753"/>
                  </a:cubicBezTo>
                  <a:cubicBezTo>
                    <a:pt x="1371" y="10753"/>
                    <a:pt x="1371" y="11307"/>
                    <a:pt x="1371" y="11307"/>
                  </a:cubicBezTo>
                  <a:cubicBezTo>
                    <a:pt x="1371" y="11307"/>
                    <a:pt x="1029" y="11307"/>
                    <a:pt x="1029" y="11307"/>
                  </a:cubicBezTo>
                  <a:cubicBezTo>
                    <a:pt x="1029" y="11307"/>
                    <a:pt x="1371" y="11307"/>
                    <a:pt x="1029" y="11861"/>
                  </a:cubicBezTo>
                  <a:cubicBezTo>
                    <a:pt x="1029" y="11861"/>
                    <a:pt x="1029" y="11861"/>
                    <a:pt x="1371" y="11861"/>
                  </a:cubicBezTo>
                  <a:cubicBezTo>
                    <a:pt x="1029" y="11861"/>
                    <a:pt x="686" y="11861"/>
                    <a:pt x="686" y="11861"/>
                  </a:cubicBezTo>
                  <a:cubicBezTo>
                    <a:pt x="686" y="11861"/>
                    <a:pt x="343" y="12414"/>
                    <a:pt x="343" y="12414"/>
                  </a:cubicBezTo>
                  <a:cubicBezTo>
                    <a:pt x="343" y="12414"/>
                    <a:pt x="0" y="12968"/>
                    <a:pt x="0" y="12968"/>
                  </a:cubicBezTo>
                  <a:cubicBezTo>
                    <a:pt x="0" y="12968"/>
                    <a:pt x="686" y="12968"/>
                    <a:pt x="686" y="12968"/>
                  </a:cubicBezTo>
                  <a:cubicBezTo>
                    <a:pt x="686" y="13522"/>
                    <a:pt x="686" y="13522"/>
                    <a:pt x="686" y="14076"/>
                  </a:cubicBezTo>
                  <a:cubicBezTo>
                    <a:pt x="686" y="14076"/>
                    <a:pt x="1029" y="14076"/>
                    <a:pt x="1029" y="14076"/>
                  </a:cubicBezTo>
                  <a:cubicBezTo>
                    <a:pt x="1029" y="14076"/>
                    <a:pt x="1029" y="14076"/>
                    <a:pt x="1029" y="14076"/>
                  </a:cubicBezTo>
                  <a:cubicBezTo>
                    <a:pt x="1029" y="14630"/>
                    <a:pt x="1029" y="14630"/>
                    <a:pt x="1029" y="14630"/>
                  </a:cubicBezTo>
                  <a:cubicBezTo>
                    <a:pt x="1029" y="14630"/>
                    <a:pt x="1029" y="14630"/>
                    <a:pt x="1029" y="15184"/>
                  </a:cubicBezTo>
                  <a:cubicBezTo>
                    <a:pt x="1371" y="15184"/>
                    <a:pt x="1371" y="15738"/>
                    <a:pt x="1371" y="15738"/>
                  </a:cubicBezTo>
                  <a:cubicBezTo>
                    <a:pt x="1371" y="15738"/>
                    <a:pt x="1714" y="15738"/>
                    <a:pt x="1714" y="15738"/>
                  </a:cubicBezTo>
                  <a:cubicBezTo>
                    <a:pt x="1714" y="15738"/>
                    <a:pt x="1714" y="15738"/>
                    <a:pt x="1714" y="16291"/>
                  </a:cubicBezTo>
                  <a:cubicBezTo>
                    <a:pt x="2057" y="16291"/>
                    <a:pt x="2057" y="16291"/>
                    <a:pt x="2057" y="16291"/>
                  </a:cubicBezTo>
                  <a:cubicBezTo>
                    <a:pt x="2057" y="16291"/>
                    <a:pt x="2057" y="16291"/>
                    <a:pt x="2057" y="16291"/>
                  </a:cubicBezTo>
                  <a:cubicBezTo>
                    <a:pt x="2400" y="16845"/>
                    <a:pt x="2400" y="16845"/>
                    <a:pt x="2400" y="16845"/>
                  </a:cubicBezTo>
                  <a:cubicBezTo>
                    <a:pt x="2743" y="17399"/>
                    <a:pt x="3086" y="17953"/>
                    <a:pt x="3429" y="18507"/>
                  </a:cubicBezTo>
                  <a:cubicBezTo>
                    <a:pt x="3429" y="18507"/>
                    <a:pt x="3429" y="18507"/>
                    <a:pt x="3771" y="19061"/>
                  </a:cubicBezTo>
                  <a:cubicBezTo>
                    <a:pt x="3771" y="19061"/>
                    <a:pt x="3771" y="19061"/>
                    <a:pt x="3771" y="19614"/>
                  </a:cubicBezTo>
                  <a:cubicBezTo>
                    <a:pt x="3771" y="19614"/>
                    <a:pt x="3771" y="19614"/>
                    <a:pt x="3771" y="19614"/>
                  </a:cubicBezTo>
                  <a:cubicBezTo>
                    <a:pt x="3771" y="19614"/>
                    <a:pt x="3771" y="19614"/>
                    <a:pt x="3771" y="19614"/>
                  </a:cubicBezTo>
                  <a:cubicBezTo>
                    <a:pt x="3771" y="19614"/>
                    <a:pt x="4114" y="19614"/>
                    <a:pt x="4114" y="19614"/>
                  </a:cubicBezTo>
                  <a:cubicBezTo>
                    <a:pt x="4457" y="19614"/>
                    <a:pt x="4800" y="19614"/>
                    <a:pt x="4800" y="20168"/>
                  </a:cubicBezTo>
                  <a:cubicBezTo>
                    <a:pt x="4800" y="20168"/>
                    <a:pt x="4800" y="20168"/>
                    <a:pt x="5143" y="20722"/>
                  </a:cubicBezTo>
                  <a:cubicBezTo>
                    <a:pt x="5143" y="20722"/>
                    <a:pt x="5143" y="20722"/>
                    <a:pt x="5143" y="20722"/>
                  </a:cubicBezTo>
                  <a:cubicBezTo>
                    <a:pt x="5486" y="20722"/>
                    <a:pt x="5486" y="20722"/>
                    <a:pt x="5486" y="21276"/>
                  </a:cubicBezTo>
                  <a:cubicBezTo>
                    <a:pt x="5829" y="20722"/>
                    <a:pt x="5829" y="20722"/>
                    <a:pt x="6171" y="20722"/>
                  </a:cubicBezTo>
                  <a:cubicBezTo>
                    <a:pt x="6171" y="20722"/>
                    <a:pt x="6514" y="20722"/>
                    <a:pt x="6514" y="20722"/>
                  </a:cubicBezTo>
                  <a:cubicBezTo>
                    <a:pt x="6857" y="20722"/>
                    <a:pt x="7200" y="21276"/>
                    <a:pt x="7200" y="21276"/>
                  </a:cubicBezTo>
                  <a:cubicBezTo>
                    <a:pt x="7543" y="21276"/>
                    <a:pt x="7886" y="20722"/>
                    <a:pt x="7886" y="20168"/>
                  </a:cubicBezTo>
                  <a:cubicBezTo>
                    <a:pt x="7886" y="20168"/>
                    <a:pt x="7886" y="20168"/>
                    <a:pt x="8229" y="20168"/>
                  </a:cubicBezTo>
                  <a:cubicBezTo>
                    <a:pt x="8229" y="20168"/>
                    <a:pt x="8571" y="20722"/>
                    <a:pt x="8571" y="20168"/>
                  </a:cubicBezTo>
                  <a:cubicBezTo>
                    <a:pt x="8571" y="20168"/>
                    <a:pt x="8914" y="19614"/>
                    <a:pt x="9257" y="20168"/>
                  </a:cubicBezTo>
                  <a:cubicBezTo>
                    <a:pt x="9257" y="19614"/>
                    <a:pt x="9257" y="19614"/>
                    <a:pt x="9257" y="19614"/>
                  </a:cubicBezTo>
                  <a:cubicBezTo>
                    <a:pt x="9257" y="19614"/>
                    <a:pt x="9257" y="19061"/>
                    <a:pt x="9600" y="19061"/>
                  </a:cubicBezTo>
                  <a:cubicBezTo>
                    <a:pt x="9600" y="19061"/>
                    <a:pt x="9600" y="19614"/>
                    <a:pt x="9600" y="19614"/>
                  </a:cubicBezTo>
                  <a:cubicBezTo>
                    <a:pt x="9943" y="19614"/>
                    <a:pt x="9943" y="19614"/>
                    <a:pt x="10286" y="19061"/>
                  </a:cubicBezTo>
                  <a:cubicBezTo>
                    <a:pt x="10286" y="19061"/>
                    <a:pt x="10286" y="19061"/>
                    <a:pt x="10629" y="19061"/>
                  </a:cubicBezTo>
                  <a:cubicBezTo>
                    <a:pt x="10629" y="18507"/>
                    <a:pt x="10629" y="18507"/>
                    <a:pt x="10629" y="18507"/>
                  </a:cubicBezTo>
                  <a:cubicBezTo>
                    <a:pt x="10629" y="18507"/>
                    <a:pt x="10629" y="18507"/>
                    <a:pt x="10629" y="18507"/>
                  </a:cubicBezTo>
                  <a:cubicBezTo>
                    <a:pt x="11314" y="17953"/>
                    <a:pt x="11314" y="18507"/>
                    <a:pt x="11657" y="18507"/>
                  </a:cubicBezTo>
                  <a:cubicBezTo>
                    <a:pt x="12000" y="18507"/>
                    <a:pt x="12343" y="17953"/>
                    <a:pt x="12343" y="17953"/>
                  </a:cubicBezTo>
                  <a:cubicBezTo>
                    <a:pt x="12686" y="17953"/>
                    <a:pt x="12686" y="18507"/>
                    <a:pt x="12686" y="18507"/>
                  </a:cubicBezTo>
                  <a:cubicBezTo>
                    <a:pt x="13029" y="18507"/>
                    <a:pt x="13029" y="18507"/>
                    <a:pt x="13029" y="18507"/>
                  </a:cubicBezTo>
                  <a:cubicBezTo>
                    <a:pt x="13029" y="18507"/>
                    <a:pt x="13371" y="18507"/>
                    <a:pt x="13371" y="18507"/>
                  </a:cubicBezTo>
                  <a:cubicBezTo>
                    <a:pt x="13371" y="18507"/>
                    <a:pt x="13714" y="18507"/>
                    <a:pt x="13714" y="18507"/>
                  </a:cubicBezTo>
                  <a:cubicBezTo>
                    <a:pt x="13714" y="18507"/>
                    <a:pt x="13714" y="17953"/>
                    <a:pt x="14057" y="17953"/>
                  </a:cubicBezTo>
                  <a:cubicBezTo>
                    <a:pt x="14057" y="17953"/>
                    <a:pt x="14057" y="18507"/>
                    <a:pt x="14057" y="18507"/>
                  </a:cubicBezTo>
                  <a:cubicBezTo>
                    <a:pt x="14400" y="18507"/>
                    <a:pt x="14400" y="18507"/>
                    <a:pt x="14743" y="17953"/>
                  </a:cubicBezTo>
                  <a:cubicBezTo>
                    <a:pt x="14743" y="17953"/>
                    <a:pt x="14743" y="17399"/>
                    <a:pt x="15086" y="17399"/>
                  </a:cubicBezTo>
                  <a:cubicBezTo>
                    <a:pt x="15086" y="17399"/>
                    <a:pt x="15429" y="17953"/>
                    <a:pt x="15771" y="17399"/>
                  </a:cubicBezTo>
                  <a:cubicBezTo>
                    <a:pt x="16114" y="17399"/>
                    <a:pt x="16114" y="16845"/>
                    <a:pt x="16114" y="16291"/>
                  </a:cubicBezTo>
                  <a:cubicBezTo>
                    <a:pt x="16114" y="16291"/>
                    <a:pt x="16457" y="16291"/>
                    <a:pt x="16457" y="16291"/>
                  </a:cubicBezTo>
                  <a:cubicBezTo>
                    <a:pt x="16457" y="16291"/>
                    <a:pt x="16457" y="16291"/>
                    <a:pt x="16457" y="15738"/>
                  </a:cubicBezTo>
                  <a:cubicBezTo>
                    <a:pt x="16457" y="15738"/>
                    <a:pt x="16457" y="15738"/>
                    <a:pt x="16457" y="15184"/>
                  </a:cubicBezTo>
                  <a:cubicBezTo>
                    <a:pt x="16457" y="15184"/>
                    <a:pt x="16457" y="15184"/>
                    <a:pt x="16457" y="14630"/>
                  </a:cubicBezTo>
                  <a:cubicBezTo>
                    <a:pt x="16457" y="14630"/>
                    <a:pt x="16800" y="14630"/>
                    <a:pt x="16800" y="14630"/>
                  </a:cubicBezTo>
                  <a:cubicBezTo>
                    <a:pt x="16800" y="14630"/>
                    <a:pt x="17143" y="14076"/>
                    <a:pt x="17143" y="14076"/>
                  </a:cubicBezTo>
                  <a:cubicBezTo>
                    <a:pt x="17143" y="14076"/>
                    <a:pt x="17143" y="14076"/>
                    <a:pt x="17143" y="13522"/>
                  </a:cubicBezTo>
                  <a:cubicBezTo>
                    <a:pt x="17143" y="12968"/>
                    <a:pt x="17143" y="13522"/>
                    <a:pt x="17486" y="12968"/>
                  </a:cubicBezTo>
                  <a:cubicBezTo>
                    <a:pt x="17486" y="12968"/>
                    <a:pt x="17486" y="12968"/>
                    <a:pt x="17486" y="12414"/>
                  </a:cubicBezTo>
                  <a:cubicBezTo>
                    <a:pt x="17486" y="12414"/>
                    <a:pt x="17486" y="12414"/>
                    <a:pt x="17486" y="12414"/>
                  </a:cubicBezTo>
                  <a:cubicBezTo>
                    <a:pt x="17486" y="11861"/>
                    <a:pt x="17486" y="11861"/>
                    <a:pt x="17486" y="11861"/>
                  </a:cubicBezTo>
                  <a:cubicBezTo>
                    <a:pt x="17829" y="11861"/>
                    <a:pt x="17486" y="11861"/>
                    <a:pt x="17829" y="11307"/>
                  </a:cubicBezTo>
                  <a:cubicBezTo>
                    <a:pt x="17829" y="11307"/>
                    <a:pt x="17829" y="11307"/>
                    <a:pt x="18171" y="10753"/>
                  </a:cubicBezTo>
                  <a:cubicBezTo>
                    <a:pt x="18171" y="10199"/>
                    <a:pt x="18171" y="10199"/>
                    <a:pt x="18171" y="9645"/>
                  </a:cubicBezTo>
                  <a:cubicBezTo>
                    <a:pt x="18514" y="9645"/>
                    <a:pt x="18514" y="9091"/>
                    <a:pt x="18514" y="9091"/>
                  </a:cubicBezTo>
                  <a:cubicBezTo>
                    <a:pt x="18857" y="8538"/>
                    <a:pt x="18514" y="8538"/>
                    <a:pt x="18857" y="7984"/>
                  </a:cubicBezTo>
                  <a:cubicBezTo>
                    <a:pt x="18857" y="7984"/>
                    <a:pt x="19200" y="7984"/>
                    <a:pt x="19200" y="7430"/>
                  </a:cubicBezTo>
                  <a:cubicBezTo>
                    <a:pt x="19543" y="7430"/>
                    <a:pt x="19200" y="6876"/>
                    <a:pt x="19543" y="6322"/>
                  </a:cubicBezTo>
                  <a:cubicBezTo>
                    <a:pt x="19543" y="6322"/>
                    <a:pt x="19886" y="6322"/>
                    <a:pt x="19886" y="6322"/>
                  </a:cubicBezTo>
                  <a:cubicBezTo>
                    <a:pt x="20229" y="6322"/>
                    <a:pt x="19886" y="6322"/>
                    <a:pt x="20229" y="5768"/>
                  </a:cubicBezTo>
                  <a:cubicBezTo>
                    <a:pt x="20229" y="5768"/>
                    <a:pt x="20229" y="6322"/>
                    <a:pt x="20571" y="6322"/>
                  </a:cubicBezTo>
                  <a:cubicBezTo>
                    <a:pt x="20571" y="6322"/>
                    <a:pt x="20914" y="5768"/>
                    <a:pt x="20914" y="5768"/>
                  </a:cubicBezTo>
                  <a:cubicBezTo>
                    <a:pt x="20914" y="5768"/>
                    <a:pt x="21600" y="4661"/>
                    <a:pt x="21257" y="4661"/>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32" name="Shape 2721"/>
            <p:cNvSpPr/>
            <p:nvPr/>
          </p:nvSpPr>
          <p:spPr>
            <a:xfrm>
              <a:off x="6697635" y="8825481"/>
              <a:ext cx="1238816" cy="1298620"/>
            </a:xfrm>
            <a:custGeom>
              <a:avLst/>
              <a:gdLst/>
              <a:ahLst/>
              <a:cxnLst>
                <a:cxn ang="0">
                  <a:pos x="wd2" y="hd2"/>
                </a:cxn>
                <a:cxn ang="5400000">
                  <a:pos x="wd2" y="hd2"/>
                </a:cxn>
                <a:cxn ang="10800000">
                  <a:pos x="wd2" y="hd2"/>
                </a:cxn>
                <a:cxn ang="16200000">
                  <a:pos x="wd2" y="hd2"/>
                </a:cxn>
              </a:cxnLst>
              <a:rect l="0" t="0" r="r" b="b"/>
              <a:pathLst>
                <a:path w="21600" h="21600" extrusionOk="0">
                  <a:moveTo>
                    <a:pt x="16484" y="20520"/>
                  </a:moveTo>
                  <a:cubicBezTo>
                    <a:pt x="16484" y="20520"/>
                    <a:pt x="16484" y="20520"/>
                    <a:pt x="16484" y="20520"/>
                  </a:cubicBezTo>
                  <a:cubicBezTo>
                    <a:pt x="16484" y="20520"/>
                    <a:pt x="16484" y="20520"/>
                    <a:pt x="16484" y="20520"/>
                  </a:cubicBezTo>
                  <a:cubicBezTo>
                    <a:pt x="16484" y="20520"/>
                    <a:pt x="16484" y="20520"/>
                    <a:pt x="16484" y="20520"/>
                  </a:cubicBezTo>
                  <a:cubicBezTo>
                    <a:pt x="16484" y="20520"/>
                    <a:pt x="16200" y="20520"/>
                    <a:pt x="16200" y="20790"/>
                  </a:cubicBezTo>
                  <a:cubicBezTo>
                    <a:pt x="16200" y="20790"/>
                    <a:pt x="16200" y="20790"/>
                    <a:pt x="16200" y="20790"/>
                  </a:cubicBezTo>
                  <a:cubicBezTo>
                    <a:pt x="15916" y="20520"/>
                    <a:pt x="15916" y="20790"/>
                    <a:pt x="15632" y="20790"/>
                  </a:cubicBezTo>
                  <a:cubicBezTo>
                    <a:pt x="15632" y="20790"/>
                    <a:pt x="15632" y="20790"/>
                    <a:pt x="15347" y="20790"/>
                  </a:cubicBezTo>
                  <a:cubicBezTo>
                    <a:pt x="15347" y="20790"/>
                    <a:pt x="15347" y="21060"/>
                    <a:pt x="15347" y="21060"/>
                  </a:cubicBezTo>
                  <a:cubicBezTo>
                    <a:pt x="15063" y="21060"/>
                    <a:pt x="15063" y="20790"/>
                    <a:pt x="15063" y="20520"/>
                  </a:cubicBezTo>
                  <a:cubicBezTo>
                    <a:pt x="15063" y="20520"/>
                    <a:pt x="15063" y="20520"/>
                    <a:pt x="15063" y="20520"/>
                  </a:cubicBezTo>
                  <a:cubicBezTo>
                    <a:pt x="15063" y="20520"/>
                    <a:pt x="15063" y="20520"/>
                    <a:pt x="15063" y="20520"/>
                  </a:cubicBezTo>
                  <a:cubicBezTo>
                    <a:pt x="15063" y="20520"/>
                    <a:pt x="15063" y="20520"/>
                    <a:pt x="15063" y="20250"/>
                  </a:cubicBezTo>
                  <a:cubicBezTo>
                    <a:pt x="15063" y="20250"/>
                    <a:pt x="15063" y="20250"/>
                    <a:pt x="14779" y="20250"/>
                  </a:cubicBezTo>
                  <a:cubicBezTo>
                    <a:pt x="14779" y="20250"/>
                    <a:pt x="14495" y="20520"/>
                    <a:pt x="14495" y="20520"/>
                  </a:cubicBezTo>
                  <a:cubicBezTo>
                    <a:pt x="14211" y="20520"/>
                    <a:pt x="14211" y="20250"/>
                    <a:pt x="14211" y="20250"/>
                  </a:cubicBezTo>
                  <a:cubicBezTo>
                    <a:pt x="13926" y="20250"/>
                    <a:pt x="13642" y="20250"/>
                    <a:pt x="13358" y="20250"/>
                  </a:cubicBezTo>
                  <a:cubicBezTo>
                    <a:pt x="13358" y="20250"/>
                    <a:pt x="13358" y="20250"/>
                    <a:pt x="13358" y="20250"/>
                  </a:cubicBezTo>
                  <a:cubicBezTo>
                    <a:pt x="13074" y="19980"/>
                    <a:pt x="13074" y="19980"/>
                    <a:pt x="12789" y="19980"/>
                  </a:cubicBezTo>
                  <a:cubicBezTo>
                    <a:pt x="12789" y="19980"/>
                    <a:pt x="12505" y="19980"/>
                    <a:pt x="12221" y="19980"/>
                  </a:cubicBezTo>
                  <a:cubicBezTo>
                    <a:pt x="11937" y="20250"/>
                    <a:pt x="11937" y="20250"/>
                    <a:pt x="11653" y="20250"/>
                  </a:cubicBezTo>
                  <a:cubicBezTo>
                    <a:pt x="11084" y="20250"/>
                    <a:pt x="11368" y="20250"/>
                    <a:pt x="11084" y="19980"/>
                  </a:cubicBezTo>
                  <a:cubicBezTo>
                    <a:pt x="11084" y="19980"/>
                    <a:pt x="10800" y="19980"/>
                    <a:pt x="10800" y="19710"/>
                  </a:cubicBezTo>
                  <a:cubicBezTo>
                    <a:pt x="10800" y="19710"/>
                    <a:pt x="11084" y="19980"/>
                    <a:pt x="11084" y="19710"/>
                  </a:cubicBezTo>
                  <a:cubicBezTo>
                    <a:pt x="11084" y="19440"/>
                    <a:pt x="10800" y="19440"/>
                    <a:pt x="10800" y="19710"/>
                  </a:cubicBezTo>
                  <a:cubicBezTo>
                    <a:pt x="10516" y="19710"/>
                    <a:pt x="10516" y="19710"/>
                    <a:pt x="10232" y="19710"/>
                  </a:cubicBezTo>
                  <a:cubicBezTo>
                    <a:pt x="9947" y="19710"/>
                    <a:pt x="9947" y="19170"/>
                    <a:pt x="9947" y="19170"/>
                  </a:cubicBezTo>
                  <a:cubicBezTo>
                    <a:pt x="9663" y="19440"/>
                    <a:pt x="9947" y="19710"/>
                    <a:pt x="9663" y="19710"/>
                  </a:cubicBezTo>
                  <a:cubicBezTo>
                    <a:pt x="9663" y="19980"/>
                    <a:pt x="9379" y="19710"/>
                    <a:pt x="9379" y="19440"/>
                  </a:cubicBezTo>
                  <a:cubicBezTo>
                    <a:pt x="9379" y="19710"/>
                    <a:pt x="9379" y="19710"/>
                    <a:pt x="9379" y="19980"/>
                  </a:cubicBezTo>
                  <a:cubicBezTo>
                    <a:pt x="9379" y="19980"/>
                    <a:pt x="9379" y="20250"/>
                    <a:pt x="9379" y="20520"/>
                  </a:cubicBezTo>
                  <a:cubicBezTo>
                    <a:pt x="9095" y="20520"/>
                    <a:pt x="9663" y="20790"/>
                    <a:pt x="9663" y="20790"/>
                  </a:cubicBezTo>
                  <a:cubicBezTo>
                    <a:pt x="9947" y="20790"/>
                    <a:pt x="9947" y="20520"/>
                    <a:pt x="10232" y="20790"/>
                  </a:cubicBezTo>
                  <a:cubicBezTo>
                    <a:pt x="10516" y="20790"/>
                    <a:pt x="10516" y="20790"/>
                    <a:pt x="10800" y="20790"/>
                  </a:cubicBezTo>
                  <a:cubicBezTo>
                    <a:pt x="11084" y="20790"/>
                    <a:pt x="11368" y="20790"/>
                    <a:pt x="11653" y="20790"/>
                  </a:cubicBezTo>
                  <a:cubicBezTo>
                    <a:pt x="12221" y="21060"/>
                    <a:pt x="12789" y="21060"/>
                    <a:pt x="12505" y="21600"/>
                  </a:cubicBezTo>
                  <a:cubicBezTo>
                    <a:pt x="12789" y="21600"/>
                    <a:pt x="13074" y="21600"/>
                    <a:pt x="13358" y="21600"/>
                  </a:cubicBezTo>
                  <a:cubicBezTo>
                    <a:pt x="13926" y="21600"/>
                    <a:pt x="14211" y="21330"/>
                    <a:pt x="14779" y="21330"/>
                  </a:cubicBezTo>
                  <a:cubicBezTo>
                    <a:pt x="15063" y="21330"/>
                    <a:pt x="15632" y="21330"/>
                    <a:pt x="15916" y="21330"/>
                  </a:cubicBezTo>
                  <a:cubicBezTo>
                    <a:pt x="16200" y="21330"/>
                    <a:pt x="16200" y="21330"/>
                    <a:pt x="16484" y="21330"/>
                  </a:cubicBezTo>
                  <a:cubicBezTo>
                    <a:pt x="16484" y="21060"/>
                    <a:pt x="16484" y="20790"/>
                    <a:pt x="16484" y="20790"/>
                  </a:cubicBezTo>
                  <a:cubicBezTo>
                    <a:pt x="16484" y="20790"/>
                    <a:pt x="16484" y="20790"/>
                    <a:pt x="16484" y="20790"/>
                  </a:cubicBezTo>
                  <a:cubicBezTo>
                    <a:pt x="16484" y="20790"/>
                    <a:pt x="16484" y="20520"/>
                    <a:pt x="16484" y="20520"/>
                  </a:cubicBezTo>
                  <a:close/>
                  <a:moveTo>
                    <a:pt x="21600" y="17010"/>
                  </a:moveTo>
                  <a:cubicBezTo>
                    <a:pt x="21600" y="16740"/>
                    <a:pt x="21032" y="17280"/>
                    <a:pt x="20747" y="17280"/>
                  </a:cubicBezTo>
                  <a:cubicBezTo>
                    <a:pt x="20463" y="17550"/>
                    <a:pt x="20463" y="17820"/>
                    <a:pt x="20179" y="17820"/>
                  </a:cubicBezTo>
                  <a:cubicBezTo>
                    <a:pt x="20179" y="17820"/>
                    <a:pt x="20463" y="18090"/>
                    <a:pt x="20463" y="18090"/>
                  </a:cubicBezTo>
                  <a:cubicBezTo>
                    <a:pt x="20463" y="18360"/>
                    <a:pt x="20179" y="18360"/>
                    <a:pt x="20463" y="18630"/>
                  </a:cubicBezTo>
                  <a:cubicBezTo>
                    <a:pt x="20463" y="18900"/>
                    <a:pt x="21032" y="18090"/>
                    <a:pt x="21316" y="18090"/>
                  </a:cubicBezTo>
                  <a:cubicBezTo>
                    <a:pt x="21316" y="18090"/>
                    <a:pt x="21316" y="18090"/>
                    <a:pt x="21316" y="17820"/>
                  </a:cubicBezTo>
                  <a:cubicBezTo>
                    <a:pt x="21316" y="17820"/>
                    <a:pt x="21316" y="17820"/>
                    <a:pt x="21316" y="17550"/>
                  </a:cubicBezTo>
                  <a:cubicBezTo>
                    <a:pt x="21600" y="17550"/>
                    <a:pt x="21600" y="17280"/>
                    <a:pt x="21600" y="17010"/>
                  </a:cubicBezTo>
                  <a:close/>
                  <a:moveTo>
                    <a:pt x="4547" y="15930"/>
                  </a:moveTo>
                  <a:cubicBezTo>
                    <a:pt x="4547" y="15930"/>
                    <a:pt x="4547" y="15930"/>
                    <a:pt x="4547" y="15930"/>
                  </a:cubicBezTo>
                  <a:cubicBezTo>
                    <a:pt x="4547" y="15930"/>
                    <a:pt x="4547" y="15930"/>
                    <a:pt x="4547" y="15930"/>
                  </a:cubicBezTo>
                  <a:close/>
                  <a:moveTo>
                    <a:pt x="9095" y="13500"/>
                  </a:moveTo>
                  <a:cubicBezTo>
                    <a:pt x="9095" y="13500"/>
                    <a:pt x="9095" y="13500"/>
                    <a:pt x="9095" y="13500"/>
                  </a:cubicBezTo>
                  <a:cubicBezTo>
                    <a:pt x="9095" y="13770"/>
                    <a:pt x="9095" y="13770"/>
                    <a:pt x="9379" y="13500"/>
                  </a:cubicBezTo>
                  <a:cubicBezTo>
                    <a:pt x="9095" y="13500"/>
                    <a:pt x="9095" y="13500"/>
                    <a:pt x="9095" y="13500"/>
                  </a:cubicBezTo>
                  <a:close/>
                  <a:moveTo>
                    <a:pt x="16200" y="10260"/>
                  </a:moveTo>
                  <a:cubicBezTo>
                    <a:pt x="15916" y="10260"/>
                    <a:pt x="15916" y="10260"/>
                    <a:pt x="15632" y="10260"/>
                  </a:cubicBezTo>
                  <a:cubicBezTo>
                    <a:pt x="15632" y="10260"/>
                    <a:pt x="15347" y="10260"/>
                    <a:pt x="15347" y="10530"/>
                  </a:cubicBezTo>
                  <a:cubicBezTo>
                    <a:pt x="15347" y="10530"/>
                    <a:pt x="15632" y="10800"/>
                    <a:pt x="15632" y="10800"/>
                  </a:cubicBezTo>
                  <a:cubicBezTo>
                    <a:pt x="15916" y="11070"/>
                    <a:pt x="15632" y="11070"/>
                    <a:pt x="15632" y="11070"/>
                  </a:cubicBezTo>
                  <a:cubicBezTo>
                    <a:pt x="15632" y="11070"/>
                    <a:pt x="15347" y="11340"/>
                    <a:pt x="15632" y="11340"/>
                  </a:cubicBezTo>
                  <a:cubicBezTo>
                    <a:pt x="15632" y="11340"/>
                    <a:pt x="15632" y="11340"/>
                    <a:pt x="15632" y="11340"/>
                  </a:cubicBezTo>
                  <a:cubicBezTo>
                    <a:pt x="15632" y="11340"/>
                    <a:pt x="15632" y="11610"/>
                    <a:pt x="15916" y="11610"/>
                  </a:cubicBezTo>
                  <a:cubicBezTo>
                    <a:pt x="15916" y="11610"/>
                    <a:pt x="15916" y="11340"/>
                    <a:pt x="15916" y="11340"/>
                  </a:cubicBezTo>
                  <a:cubicBezTo>
                    <a:pt x="15916" y="11340"/>
                    <a:pt x="15916" y="11340"/>
                    <a:pt x="16200" y="11340"/>
                  </a:cubicBezTo>
                  <a:cubicBezTo>
                    <a:pt x="16200" y="11340"/>
                    <a:pt x="15916" y="11340"/>
                    <a:pt x="16200" y="11340"/>
                  </a:cubicBezTo>
                  <a:cubicBezTo>
                    <a:pt x="16200" y="11070"/>
                    <a:pt x="16200" y="11070"/>
                    <a:pt x="16200" y="11070"/>
                  </a:cubicBezTo>
                  <a:cubicBezTo>
                    <a:pt x="16200" y="11070"/>
                    <a:pt x="16200" y="10800"/>
                    <a:pt x="16200" y="10800"/>
                  </a:cubicBezTo>
                  <a:cubicBezTo>
                    <a:pt x="16200" y="10530"/>
                    <a:pt x="16200" y="10530"/>
                    <a:pt x="16200" y="10530"/>
                  </a:cubicBezTo>
                  <a:cubicBezTo>
                    <a:pt x="16200" y="10530"/>
                    <a:pt x="16200" y="10260"/>
                    <a:pt x="16200" y="10260"/>
                  </a:cubicBezTo>
                  <a:close/>
                  <a:moveTo>
                    <a:pt x="11084" y="11880"/>
                  </a:moveTo>
                  <a:cubicBezTo>
                    <a:pt x="11084" y="11880"/>
                    <a:pt x="11368" y="11880"/>
                    <a:pt x="11368" y="11880"/>
                  </a:cubicBezTo>
                  <a:cubicBezTo>
                    <a:pt x="11368" y="11880"/>
                    <a:pt x="11653" y="12420"/>
                    <a:pt x="11653" y="12150"/>
                  </a:cubicBezTo>
                  <a:cubicBezTo>
                    <a:pt x="11653" y="11880"/>
                    <a:pt x="11653" y="12150"/>
                    <a:pt x="11937" y="12150"/>
                  </a:cubicBezTo>
                  <a:cubicBezTo>
                    <a:pt x="12221" y="12150"/>
                    <a:pt x="11937" y="11880"/>
                    <a:pt x="11937" y="11610"/>
                  </a:cubicBezTo>
                  <a:cubicBezTo>
                    <a:pt x="11653" y="11610"/>
                    <a:pt x="11368" y="11610"/>
                    <a:pt x="11084" y="11340"/>
                  </a:cubicBezTo>
                  <a:cubicBezTo>
                    <a:pt x="11084" y="11070"/>
                    <a:pt x="10800" y="10530"/>
                    <a:pt x="11084" y="10530"/>
                  </a:cubicBezTo>
                  <a:cubicBezTo>
                    <a:pt x="11084" y="10260"/>
                    <a:pt x="10800" y="10260"/>
                    <a:pt x="10800" y="9990"/>
                  </a:cubicBezTo>
                  <a:cubicBezTo>
                    <a:pt x="10800" y="9990"/>
                    <a:pt x="10516" y="9990"/>
                    <a:pt x="10516" y="9990"/>
                  </a:cubicBezTo>
                  <a:cubicBezTo>
                    <a:pt x="10232" y="9990"/>
                    <a:pt x="9947" y="9990"/>
                    <a:pt x="9947" y="9720"/>
                  </a:cubicBezTo>
                  <a:cubicBezTo>
                    <a:pt x="9947" y="9720"/>
                    <a:pt x="9947" y="9720"/>
                    <a:pt x="9663" y="9720"/>
                  </a:cubicBezTo>
                  <a:cubicBezTo>
                    <a:pt x="9663" y="9720"/>
                    <a:pt x="9663" y="9720"/>
                    <a:pt x="9379" y="9720"/>
                  </a:cubicBezTo>
                  <a:cubicBezTo>
                    <a:pt x="9379" y="9450"/>
                    <a:pt x="9095" y="9450"/>
                    <a:pt x="9095" y="9180"/>
                  </a:cubicBezTo>
                  <a:cubicBezTo>
                    <a:pt x="9095" y="9180"/>
                    <a:pt x="8811" y="8910"/>
                    <a:pt x="8811" y="8910"/>
                  </a:cubicBezTo>
                  <a:cubicBezTo>
                    <a:pt x="8811" y="8910"/>
                    <a:pt x="8242" y="8910"/>
                    <a:pt x="8242" y="8910"/>
                  </a:cubicBezTo>
                  <a:cubicBezTo>
                    <a:pt x="8242" y="8910"/>
                    <a:pt x="7958" y="9180"/>
                    <a:pt x="7958" y="9180"/>
                  </a:cubicBezTo>
                  <a:cubicBezTo>
                    <a:pt x="7958" y="9180"/>
                    <a:pt x="7389" y="9180"/>
                    <a:pt x="7389" y="9450"/>
                  </a:cubicBezTo>
                  <a:cubicBezTo>
                    <a:pt x="7674" y="9450"/>
                    <a:pt x="7958" y="9450"/>
                    <a:pt x="7674" y="9180"/>
                  </a:cubicBezTo>
                  <a:cubicBezTo>
                    <a:pt x="7958" y="9180"/>
                    <a:pt x="7958" y="9450"/>
                    <a:pt x="7958" y="9450"/>
                  </a:cubicBezTo>
                  <a:cubicBezTo>
                    <a:pt x="7958" y="9450"/>
                    <a:pt x="8242" y="9450"/>
                    <a:pt x="8242" y="9450"/>
                  </a:cubicBezTo>
                  <a:cubicBezTo>
                    <a:pt x="8526" y="9450"/>
                    <a:pt x="8811" y="9720"/>
                    <a:pt x="9095" y="9990"/>
                  </a:cubicBezTo>
                  <a:cubicBezTo>
                    <a:pt x="9095" y="9990"/>
                    <a:pt x="9095" y="10260"/>
                    <a:pt x="9379" y="10260"/>
                  </a:cubicBezTo>
                  <a:cubicBezTo>
                    <a:pt x="9379" y="10260"/>
                    <a:pt x="9663" y="10530"/>
                    <a:pt x="9379" y="10800"/>
                  </a:cubicBezTo>
                  <a:cubicBezTo>
                    <a:pt x="9379" y="10530"/>
                    <a:pt x="9379" y="10800"/>
                    <a:pt x="9379" y="10530"/>
                  </a:cubicBezTo>
                  <a:cubicBezTo>
                    <a:pt x="9663" y="11070"/>
                    <a:pt x="10516" y="10800"/>
                    <a:pt x="10516" y="10800"/>
                  </a:cubicBezTo>
                  <a:cubicBezTo>
                    <a:pt x="10800" y="10800"/>
                    <a:pt x="10800" y="11070"/>
                    <a:pt x="10516" y="11070"/>
                  </a:cubicBezTo>
                  <a:cubicBezTo>
                    <a:pt x="10800" y="11070"/>
                    <a:pt x="10800" y="11070"/>
                    <a:pt x="10800" y="11070"/>
                  </a:cubicBezTo>
                  <a:cubicBezTo>
                    <a:pt x="10800" y="11070"/>
                    <a:pt x="10800" y="11070"/>
                    <a:pt x="10800" y="11340"/>
                  </a:cubicBezTo>
                  <a:cubicBezTo>
                    <a:pt x="10800" y="11340"/>
                    <a:pt x="10800" y="11340"/>
                    <a:pt x="10800" y="11340"/>
                  </a:cubicBezTo>
                  <a:cubicBezTo>
                    <a:pt x="10800" y="11340"/>
                    <a:pt x="10800" y="11340"/>
                    <a:pt x="10800" y="11340"/>
                  </a:cubicBezTo>
                  <a:cubicBezTo>
                    <a:pt x="10800" y="11340"/>
                    <a:pt x="10800" y="11340"/>
                    <a:pt x="10800" y="11340"/>
                  </a:cubicBezTo>
                  <a:cubicBezTo>
                    <a:pt x="10800" y="11340"/>
                    <a:pt x="10800" y="11340"/>
                    <a:pt x="10800" y="11340"/>
                  </a:cubicBezTo>
                  <a:cubicBezTo>
                    <a:pt x="11084" y="11340"/>
                    <a:pt x="11084" y="11610"/>
                    <a:pt x="11084" y="11610"/>
                  </a:cubicBezTo>
                  <a:cubicBezTo>
                    <a:pt x="11084" y="11610"/>
                    <a:pt x="11084" y="11610"/>
                    <a:pt x="11084" y="11880"/>
                  </a:cubicBezTo>
                  <a:close/>
                  <a:moveTo>
                    <a:pt x="17337" y="8910"/>
                  </a:moveTo>
                  <a:cubicBezTo>
                    <a:pt x="17053" y="8910"/>
                    <a:pt x="17053" y="8640"/>
                    <a:pt x="17053" y="8640"/>
                  </a:cubicBezTo>
                  <a:cubicBezTo>
                    <a:pt x="17053" y="8370"/>
                    <a:pt x="17053" y="8640"/>
                    <a:pt x="17053" y="8640"/>
                  </a:cubicBezTo>
                  <a:cubicBezTo>
                    <a:pt x="17053" y="8910"/>
                    <a:pt x="17337" y="8910"/>
                    <a:pt x="17337" y="8640"/>
                  </a:cubicBezTo>
                  <a:cubicBezTo>
                    <a:pt x="17337" y="8640"/>
                    <a:pt x="17337" y="8370"/>
                    <a:pt x="17053" y="8370"/>
                  </a:cubicBezTo>
                  <a:cubicBezTo>
                    <a:pt x="17053" y="8370"/>
                    <a:pt x="16484" y="8100"/>
                    <a:pt x="16768" y="7830"/>
                  </a:cubicBezTo>
                  <a:cubicBezTo>
                    <a:pt x="16768" y="7830"/>
                    <a:pt x="16768" y="7830"/>
                    <a:pt x="16768" y="7830"/>
                  </a:cubicBezTo>
                  <a:cubicBezTo>
                    <a:pt x="16484" y="7830"/>
                    <a:pt x="16484" y="7830"/>
                    <a:pt x="16200" y="7830"/>
                  </a:cubicBezTo>
                  <a:cubicBezTo>
                    <a:pt x="16200" y="7830"/>
                    <a:pt x="15916" y="8100"/>
                    <a:pt x="15916" y="7830"/>
                  </a:cubicBezTo>
                  <a:cubicBezTo>
                    <a:pt x="15632" y="8100"/>
                    <a:pt x="15632" y="7830"/>
                    <a:pt x="15347" y="8100"/>
                  </a:cubicBezTo>
                  <a:cubicBezTo>
                    <a:pt x="15347" y="8100"/>
                    <a:pt x="15347" y="8370"/>
                    <a:pt x="15347" y="8370"/>
                  </a:cubicBezTo>
                  <a:cubicBezTo>
                    <a:pt x="15347" y="8370"/>
                    <a:pt x="15916" y="8640"/>
                    <a:pt x="15916" y="8640"/>
                  </a:cubicBezTo>
                  <a:cubicBezTo>
                    <a:pt x="15916" y="8640"/>
                    <a:pt x="16484" y="8100"/>
                    <a:pt x="16484" y="8370"/>
                  </a:cubicBezTo>
                  <a:cubicBezTo>
                    <a:pt x="16484" y="8370"/>
                    <a:pt x="16200" y="8640"/>
                    <a:pt x="15916" y="8640"/>
                  </a:cubicBezTo>
                  <a:cubicBezTo>
                    <a:pt x="16200" y="8640"/>
                    <a:pt x="16200" y="8910"/>
                    <a:pt x="16200" y="8910"/>
                  </a:cubicBezTo>
                  <a:cubicBezTo>
                    <a:pt x="16200" y="8910"/>
                    <a:pt x="16484" y="8910"/>
                    <a:pt x="16484" y="8910"/>
                  </a:cubicBezTo>
                  <a:cubicBezTo>
                    <a:pt x="16768" y="8910"/>
                    <a:pt x="17053" y="9180"/>
                    <a:pt x="17337" y="8910"/>
                  </a:cubicBezTo>
                  <a:close/>
                  <a:moveTo>
                    <a:pt x="1989" y="9180"/>
                  </a:moveTo>
                  <a:cubicBezTo>
                    <a:pt x="1989" y="9180"/>
                    <a:pt x="1989" y="9180"/>
                    <a:pt x="2274" y="9450"/>
                  </a:cubicBezTo>
                  <a:cubicBezTo>
                    <a:pt x="1989" y="9450"/>
                    <a:pt x="1989" y="9450"/>
                    <a:pt x="1989" y="9720"/>
                  </a:cubicBezTo>
                  <a:cubicBezTo>
                    <a:pt x="1989" y="9720"/>
                    <a:pt x="2274" y="9720"/>
                    <a:pt x="2274" y="9720"/>
                  </a:cubicBezTo>
                  <a:cubicBezTo>
                    <a:pt x="2274" y="9450"/>
                    <a:pt x="2274" y="9720"/>
                    <a:pt x="2558" y="9990"/>
                  </a:cubicBezTo>
                  <a:cubicBezTo>
                    <a:pt x="2558" y="9990"/>
                    <a:pt x="2558" y="9990"/>
                    <a:pt x="2558" y="10260"/>
                  </a:cubicBezTo>
                  <a:cubicBezTo>
                    <a:pt x="2842" y="10260"/>
                    <a:pt x="2558" y="10260"/>
                    <a:pt x="2842" y="10530"/>
                  </a:cubicBezTo>
                  <a:cubicBezTo>
                    <a:pt x="2842" y="10530"/>
                    <a:pt x="2842" y="10530"/>
                    <a:pt x="2842" y="10530"/>
                  </a:cubicBezTo>
                  <a:cubicBezTo>
                    <a:pt x="2842" y="10530"/>
                    <a:pt x="2842" y="10530"/>
                    <a:pt x="2842" y="10530"/>
                  </a:cubicBezTo>
                  <a:cubicBezTo>
                    <a:pt x="2842" y="10530"/>
                    <a:pt x="2842" y="10530"/>
                    <a:pt x="2842" y="10530"/>
                  </a:cubicBezTo>
                  <a:cubicBezTo>
                    <a:pt x="2842" y="10530"/>
                    <a:pt x="2842" y="10530"/>
                    <a:pt x="2842" y="10800"/>
                  </a:cubicBezTo>
                  <a:cubicBezTo>
                    <a:pt x="2842" y="10800"/>
                    <a:pt x="2842" y="10800"/>
                    <a:pt x="2842" y="10800"/>
                  </a:cubicBezTo>
                  <a:cubicBezTo>
                    <a:pt x="2842" y="10800"/>
                    <a:pt x="2842" y="10800"/>
                    <a:pt x="2842" y="10800"/>
                  </a:cubicBezTo>
                  <a:cubicBezTo>
                    <a:pt x="2842" y="10800"/>
                    <a:pt x="3126" y="10800"/>
                    <a:pt x="2842" y="10800"/>
                  </a:cubicBezTo>
                  <a:cubicBezTo>
                    <a:pt x="2842" y="10800"/>
                    <a:pt x="2842" y="10800"/>
                    <a:pt x="2842" y="11070"/>
                  </a:cubicBezTo>
                  <a:cubicBezTo>
                    <a:pt x="2842" y="11070"/>
                    <a:pt x="2842" y="10800"/>
                    <a:pt x="2842" y="10800"/>
                  </a:cubicBezTo>
                  <a:cubicBezTo>
                    <a:pt x="2842" y="11070"/>
                    <a:pt x="2842" y="11070"/>
                    <a:pt x="2842" y="11070"/>
                  </a:cubicBezTo>
                  <a:cubicBezTo>
                    <a:pt x="2842" y="11070"/>
                    <a:pt x="3126" y="11070"/>
                    <a:pt x="3126" y="11070"/>
                  </a:cubicBezTo>
                  <a:cubicBezTo>
                    <a:pt x="3126" y="11070"/>
                    <a:pt x="3126" y="11070"/>
                    <a:pt x="3126" y="11070"/>
                  </a:cubicBezTo>
                  <a:cubicBezTo>
                    <a:pt x="3126" y="11070"/>
                    <a:pt x="3126" y="11070"/>
                    <a:pt x="3126" y="11070"/>
                  </a:cubicBezTo>
                  <a:cubicBezTo>
                    <a:pt x="3126" y="11070"/>
                    <a:pt x="3126" y="11070"/>
                    <a:pt x="3126" y="11070"/>
                  </a:cubicBezTo>
                  <a:cubicBezTo>
                    <a:pt x="3411" y="11070"/>
                    <a:pt x="3411" y="11070"/>
                    <a:pt x="3411" y="11070"/>
                  </a:cubicBezTo>
                  <a:cubicBezTo>
                    <a:pt x="3411" y="10800"/>
                    <a:pt x="3695" y="10800"/>
                    <a:pt x="3411" y="10800"/>
                  </a:cubicBezTo>
                  <a:cubicBezTo>
                    <a:pt x="3695" y="10800"/>
                    <a:pt x="3695" y="10800"/>
                    <a:pt x="3695" y="10800"/>
                  </a:cubicBezTo>
                  <a:cubicBezTo>
                    <a:pt x="3411" y="10800"/>
                    <a:pt x="3411" y="10530"/>
                    <a:pt x="3411" y="10530"/>
                  </a:cubicBezTo>
                  <a:cubicBezTo>
                    <a:pt x="3411" y="10530"/>
                    <a:pt x="3695" y="10800"/>
                    <a:pt x="3695" y="11070"/>
                  </a:cubicBezTo>
                  <a:cubicBezTo>
                    <a:pt x="3695" y="10800"/>
                    <a:pt x="3979" y="11070"/>
                    <a:pt x="3979" y="10800"/>
                  </a:cubicBezTo>
                  <a:cubicBezTo>
                    <a:pt x="3979" y="11070"/>
                    <a:pt x="3979" y="11070"/>
                    <a:pt x="3979" y="11070"/>
                  </a:cubicBezTo>
                  <a:cubicBezTo>
                    <a:pt x="3979" y="11070"/>
                    <a:pt x="3979" y="11070"/>
                    <a:pt x="3979" y="11070"/>
                  </a:cubicBezTo>
                  <a:cubicBezTo>
                    <a:pt x="3979" y="11070"/>
                    <a:pt x="3979" y="11070"/>
                    <a:pt x="3979" y="11070"/>
                  </a:cubicBezTo>
                  <a:cubicBezTo>
                    <a:pt x="3979" y="11070"/>
                    <a:pt x="3695" y="11070"/>
                    <a:pt x="3695" y="11070"/>
                  </a:cubicBezTo>
                  <a:cubicBezTo>
                    <a:pt x="3979" y="11070"/>
                    <a:pt x="3979" y="11070"/>
                    <a:pt x="4263" y="11070"/>
                  </a:cubicBezTo>
                  <a:cubicBezTo>
                    <a:pt x="4263" y="11070"/>
                    <a:pt x="4547" y="10800"/>
                    <a:pt x="4547" y="11070"/>
                  </a:cubicBezTo>
                  <a:cubicBezTo>
                    <a:pt x="4547" y="11070"/>
                    <a:pt x="4832" y="10800"/>
                    <a:pt x="4832" y="10800"/>
                  </a:cubicBezTo>
                  <a:cubicBezTo>
                    <a:pt x="4832" y="10800"/>
                    <a:pt x="5116" y="10800"/>
                    <a:pt x="5116" y="10800"/>
                  </a:cubicBezTo>
                  <a:cubicBezTo>
                    <a:pt x="5400" y="10800"/>
                    <a:pt x="5684" y="10800"/>
                    <a:pt x="5684" y="11070"/>
                  </a:cubicBezTo>
                  <a:cubicBezTo>
                    <a:pt x="5968" y="10800"/>
                    <a:pt x="6253" y="11070"/>
                    <a:pt x="6253" y="10800"/>
                  </a:cubicBezTo>
                  <a:cubicBezTo>
                    <a:pt x="6253" y="10800"/>
                    <a:pt x="6253" y="10800"/>
                    <a:pt x="6253" y="10800"/>
                  </a:cubicBezTo>
                  <a:cubicBezTo>
                    <a:pt x="6253" y="10800"/>
                    <a:pt x="6253" y="10800"/>
                    <a:pt x="6253" y="10800"/>
                  </a:cubicBezTo>
                  <a:cubicBezTo>
                    <a:pt x="6537" y="10800"/>
                    <a:pt x="6537" y="11070"/>
                    <a:pt x="6821" y="11070"/>
                  </a:cubicBezTo>
                  <a:cubicBezTo>
                    <a:pt x="6821" y="11340"/>
                    <a:pt x="6821" y="11070"/>
                    <a:pt x="7105" y="11070"/>
                  </a:cubicBezTo>
                  <a:cubicBezTo>
                    <a:pt x="6821" y="10800"/>
                    <a:pt x="7105" y="11070"/>
                    <a:pt x="6821" y="10800"/>
                  </a:cubicBezTo>
                  <a:cubicBezTo>
                    <a:pt x="7105" y="10800"/>
                    <a:pt x="7105" y="11070"/>
                    <a:pt x="7105" y="11070"/>
                  </a:cubicBezTo>
                  <a:cubicBezTo>
                    <a:pt x="7105" y="11070"/>
                    <a:pt x="7105" y="11070"/>
                    <a:pt x="7389" y="11340"/>
                  </a:cubicBezTo>
                  <a:cubicBezTo>
                    <a:pt x="7389" y="11340"/>
                    <a:pt x="7389" y="11340"/>
                    <a:pt x="7389" y="11340"/>
                  </a:cubicBezTo>
                  <a:cubicBezTo>
                    <a:pt x="7389" y="11340"/>
                    <a:pt x="7389" y="11340"/>
                    <a:pt x="7674" y="11340"/>
                  </a:cubicBezTo>
                  <a:cubicBezTo>
                    <a:pt x="7674" y="11340"/>
                    <a:pt x="7674" y="11340"/>
                    <a:pt x="7674" y="11340"/>
                  </a:cubicBezTo>
                  <a:cubicBezTo>
                    <a:pt x="7674" y="11340"/>
                    <a:pt x="7674" y="11340"/>
                    <a:pt x="7674" y="11610"/>
                  </a:cubicBezTo>
                  <a:cubicBezTo>
                    <a:pt x="7674" y="11610"/>
                    <a:pt x="7674" y="11610"/>
                    <a:pt x="7958" y="11610"/>
                  </a:cubicBezTo>
                  <a:cubicBezTo>
                    <a:pt x="7674" y="11340"/>
                    <a:pt x="7674" y="11340"/>
                    <a:pt x="7674" y="11340"/>
                  </a:cubicBezTo>
                  <a:cubicBezTo>
                    <a:pt x="7674" y="11340"/>
                    <a:pt x="7958" y="11340"/>
                    <a:pt x="7958" y="11610"/>
                  </a:cubicBezTo>
                  <a:cubicBezTo>
                    <a:pt x="7958" y="11610"/>
                    <a:pt x="7958" y="11610"/>
                    <a:pt x="7958" y="11610"/>
                  </a:cubicBezTo>
                  <a:cubicBezTo>
                    <a:pt x="8242" y="11610"/>
                    <a:pt x="8242" y="11340"/>
                    <a:pt x="8242" y="11610"/>
                  </a:cubicBezTo>
                  <a:cubicBezTo>
                    <a:pt x="8242" y="11610"/>
                    <a:pt x="8242" y="11610"/>
                    <a:pt x="8242" y="11610"/>
                  </a:cubicBezTo>
                  <a:cubicBezTo>
                    <a:pt x="8242" y="11610"/>
                    <a:pt x="8526" y="11610"/>
                    <a:pt x="8526" y="11610"/>
                  </a:cubicBezTo>
                  <a:cubicBezTo>
                    <a:pt x="8242" y="11610"/>
                    <a:pt x="8526" y="11610"/>
                    <a:pt x="8242" y="11880"/>
                  </a:cubicBezTo>
                  <a:cubicBezTo>
                    <a:pt x="8242" y="11880"/>
                    <a:pt x="7958" y="11880"/>
                    <a:pt x="7958" y="11880"/>
                  </a:cubicBezTo>
                  <a:cubicBezTo>
                    <a:pt x="7674" y="11880"/>
                    <a:pt x="7674" y="11880"/>
                    <a:pt x="7389" y="11880"/>
                  </a:cubicBezTo>
                  <a:cubicBezTo>
                    <a:pt x="7674" y="11880"/>
                    <a:pt x="7674" y="11880"/>
                    <a:pt x="7674" y="11880"/>
                  </a:cubicBezTo>
                  <a:cubicBezTo>
                    <a:pt x="7674" y="11880"/>
                    <a:pt x="7674" y="11880"/>
                    <a:pt x="7674" y="11880"/>
                  </a:cubicBezTo>
                  <a:cubicBezTo>
                    <a:pt x="7958" y="12150"/>
                    <a:pt x="7958" y="12420"/>
                    <a:pt x="7674" y="12150"/>
                  </a:cubicBezTo>
                  <a:cubicBezTo>
                    <a:pt x="7389" y="12150"/>
                    <a:pt x="7105" y="11880"/>
                    <a:pt x="7105" y="11880"/>
                  </a:cubicBezTo>
                  <a:cubicBezTo>
                    <a:pt x="6821" y="11880"/>
                    <a:pt x="6537" y="11610"/>
                    <a:pt x="6253" y="11610"/>
                  </a:cubicBezTo>
                  <a:cubicBezTo>
                    <a:pt x="5968" y="11610"/>
                    <a:pt x="5968" y="11610"/>
                    <a:pt x="5684" y="11340"/>
                  </a:cubicBezTo>
                  <a:cubicBezTo>
                    <a:pt x="5684" y="11340"/>
                    <a:pt x="5684" y="11340"/>
                    <a:pt x="5684" y="11340"/>
                  </a:cubicBezTo>
                  <a:cubicBezTo>
                    <a:pt x="5684" y="11340"/>
                    <a:pt x="5400" y="11070"/>
                    <a:pt x="5400" y="11070"/>
                  </a:cubicBezTo>
                  <a:cubicBezTo>
                    <a:pt x="5116" y="11070"/>
                    <a:pt x="5116" y="11070"/>
                    <a:pt x="4832" y="11070"/>
                  </a:cubicBezTo>
                  <a:cubicBezTo>
                    <a:pt x="4547" y="11070"/>
                    <a:pt x="4547" y="11610"/>
                    <a:pt x="4263" y="11610"/>
                  </a:cubicBezTo>
                  <a:cubicBezTo>
                    <a:pt x="3979" y="11610"/>
                    <a:pt x="3979" y="11610"/>
                    <a:pt x="3695" y="11340"/>
                  </a:cubicBezTo>
                  <a:cubicBezTo>
                    <a:pt x="3695" y="11340"/>
                    <a:pt x="3695" y="11610"/>
                    <a:pt x="3695" y="11610"/>
                  </a:cubicBezTo>
                  <a:cubicBezTo>
                    <a:pt x="3695" y="11340"/>
                    <a:pt x="3695" y="11340"/>
                    <a:pt x="3695" y="11340"/>
                  </a:cubicBezTo>
                  <a:cubicBezTo>
                    <a:pt x="3695" y="11610"/>
                    <a:pt x="3695" y="11880"/>
                    <a:pt x="3411" y="12150"/>
                  </a:cubicBezTo>
                  <a:cubicBezTo>
                    <a:pt x="3411" y="12150"/>
                    <a:pt x="3411" y="11880"/>
                    <a:pt x="3411" y="11880"/>
                  </a:cubicBezTo>
                  <a:cubicBezTo>
                    <a:pt x="3411" y="12150"/>
                    <a:pt x="3126" y="12420"/>
                    <a:pt x="3126" y="12150"/>
                  </a:cubicBezTo>
                  <a:cubicBezTo>
                    <a:pt x="2842" y="12690"/>
                    <a:pt x="2842" y="12690"/>
                    <a:pt x="3126" y="12690"/>
                  </a:cubicBezTo>
                  <a:cubicBezTo>
                    <a:pt x="3411" y="12960"/>
                    <a:pt x="3411" y="12960"/>
                    <a:pt x="3411" y="13230"/>
                  </a:cubicBezTo>
                  <a:cubicBezTo>
                    <a:pt x="3411" y="12960"/>
                    <a:pt x="3979" y="13230"/>
                    <a:pt x="3979" y="13500"/>
                  </a:cubicBezTo>
                  <a:cubicBezTo>
                    <a:pt x="4263" y="13500"/>
                    <a:pt x="4263" y="13770"/>
                    <a:pt x="4547" y="14040"/>
                  </a:cubicBezTo>
                  <a:cubicBezTo>
                    <a:pt x="4547" y="14310"/>
                    <a:pt x="4263" y="14310"/>
                    <a:pt x="4263" y="14580"/>
                  </a:cubicBezTo>
                  <a:cubicBezTo>
                    <a:pt x="3979" y="14850"/>
                    <a:pt x="4263" y="15120"/>
                    <a:pt x="4263" y="15390"/>
                  </a:cubicBezTo>
                  <a:cubicBezTo>
                    <a:pt x="4547" y="15390"/>
                    <a:pt x="4263" y="15390"/>
                    <a:pt x="4547" y="15390"/>
                  </a:cubicBezTo>
                  <a:cubicBezTo>
                    <a:pt x="4547" y="15390"/>
                    <a:pt x="4263" y="15390"/>
                    <a:pt x="4263" y="15390"/>
                  </a:cubicBezTo>
                  <a:cubicBezTo>
                    <a:pt x="4547" y="15390"/>
                    <a:pt x="4547" y="15390"/>
                    <a:pt x="4547" y="15660"/>
                  </a:cubicBezTo>
                  <a:cubicBezTo>
                    <a:pt x="4547" y="15660"/>
                    <a:pt x="4547" y="15660"/>
                    <a:pt x="4547" y="15930"/>
                  </a:cubicBezTo>
                  <a:cubicBezTo>
                    <a:pt x="4547" y="15930"/>
                    <a:pt x="4832" y="15930"/>
                    <a:pt x="4832" y="15930"/>
                  </a:cubicBezTo>
                  <a:cubicBezTo>
                    <a:pt x="4832" y="15930"/>
                    <a:pt x="4832" y="15930"/>
                    <a:pt x="4832" y="15930"/>
                  </a:cubicBezTo>
                  <a:cubicBezTo>
                    <a:pt x="5116" y="16200"/>
                    <a:pt x="5116" y="15930"/>
                    <a:pt x="5116" y="15930"/>
                  </a:cubicBezTo>
                  <a:cubicBezTo>
                    <a:pt x="5116" y="15660"/>
                    <a:pt x="5116" y="15390"/>
                    <a:pt x="5116" y="15390"/>
                  </a:cubicBezTo>
                  <a:cubicBezTo>
                    <a:pt x="5116" y="15120"/>
                    <a:pt x="5400" y="15120"/>
                    <a:pt x="5684" y="15120"/>
                  </a:cubicBezTo>
                  <a:cubicBezTo>
                    <a:pt x="5684" y="15120"/>
                    <a:pt x="5684" y="15390"/>
                    <a:pt x="5684" y="15390"/>
                  </a:cubicBezTo>
                  <a:cubicBezTo>
                    <a:pt x="5684" y="15660"/>
                    <a:pt x="5684" y="15390"/>
                    <a:pt x="5968" y="15660"/>
                  </a:cubicBezTo>
                  <a:cubicBezTo>
                    <a:pt x="5968" y="15660"/>
                    <a:pt x="5968" y="16200"/>
                    <a:pt x="6253" y="16200"/>
                  </a:cubicBezTo>
                  <a:cubicBezTo>
                    <a:pt x="6253" y="16200"/>
                    <a:pt x="6253" y="16200"/>
                    <a:pt x="6253" y="16470"/>
                  </a:cubicBezTo>
                  <a:cubicBezTo>
                    <a:pt x="6253" y="16470"/>
                    <a:pt x="6253" y="16470"/>
                    <a:pt x="6253" y="16470"/>
                  </a:cubicBezTo>
                  <a:cubicBezTo>
                    <a:pt x="6253" y="16740"/>
                    <a:pt x="6253" y="16740"/>
                    <a:pt x="6253" y="16740"/>
                  </a:cubicBezTo>
                  <a:cubicBezTo>
                    <a:pt x="6253" y="16740"/>
                    <a:pt x="6253" y="16740"/>
                    <a:pt x="6537" y="17010"/>
                  </a:cubicBezTo>
                  <a:cubicBezTo>
                    <a:pt x="6537" y="17010"/>
                    <a:pt x="6537" y="17010"/>
                    <a:pt x="6537" y="17010"/>
                  </a:cubicBezTo>
                  <a:cubicBezTo>
                    <a:pt x="6537" y="17010"/>
                    <a:pt x="6537" y="16470"/>
                    <a:pt x="6537" y="16470"/>
                  </a:cubicBezTo>
                  <a:cubicBezTo>
                    <a:pt x="6537" y="16470"/>
                    <a:pt x="6537" y="16470"/>
                    <a:pt x="6537" y="16470"/>
                  </a:cubicBezTo>
                  <a:cubicBezTo>
                    <a:pt x="6537" y="16470"/>
                    <a:pt x="6537" y="16200"/>
                    <a:pt x="6821" y="16200"/>
                  </a:cubicBezTo>
                  <a:cubicBezTo>
                    <a:pt x="6821" y="16200"/>
                    <a:pt x="6821" y="16200"/>
                    <a:pt x="6537" y="16200"/>
                  </a:cubicBezTo>
                  <a:cubicBezTo>
                    <a:pt x="6821" y="15930"/>
                    <a:pt x="6821" y="15660"/>
                    <a:pt x="7105" y="15930"/>
                  </a:cubicBezTo>
                  <a:cubicBezTo>
                    <a:pt x="7389" y="15930"/>
                    <a:pt x="7389" y="15930"/>
                    <a:pt x="7389" y="16200"/>
                  </a:cubicBezTo>
                  <a:cubicBezTo>
                    <a:pt x="7389" y="16200"/>
                    <a:pt x="7674" y="16200"/>
                    <a:pt x="7674" y="16470"/>
                  </a:cubicBezTo>
                  <a:cubicBezTo>
                    <a:pt x="7674" y="16470"/>
                    <a:pt x="7674" y="16740"/>
                    <a:pt x="7958" y="16740"/>
                  </a:cubicBezTo>
                  <a:cubicBezTo>
                    <a:pt x="7958" y="16740"/>
                    <a:pt x="7958" y="16740"/>
                    <a:pt x="7958" y="16740"/>
                  </a:cubicBezTo>
                  <a:cubicBezTo>
                    <a:pt x="8242" y="16740"/>
                    <a:pt x="7958" y="17010"/>
                    <a:pt x="8242" y="17010"/>
                  </a:cubicBezTo>
                  <a:cubicBezTo>
                    <a:pt x="8242" y="17010"/>
                    <a:pt x="8242" y="17010"/>
                    <a:pt x="8526" y="17010"/>
                  </a:cubicBezTo>
                  <a:cubicBezTo>
                    <a:pt x="8526" y="17010"/>
                    <a:pt x="8242" y="16740"/>
                    <a:pt x="8242" y="16740"/>
                  </a:cubicBezTo>
                  <a:cubicBezTo>
                    <a:pt x="8242" y="16740"/>
                    <a:pt x="8242" y="16740"/>
                    <a:pt x="8242" y="16740"/>
                  </a:cubicBezTo>
                  <a:cubicBezTo>
                    <a:pt x="8242" y="16470"/>
                    <a:pt x="7958" y="16200"/>
                    <a:pt x="7958" y="16200"/>
                  </a:cubicBezTo>
                  <a:cubicBezTo>
                    <a:pt x="7958" y="16200"/>
                    <a:pt x="7958" y="16200"/>
                    <a:pt x="7958" y="16200"/>
                  </a:cubicBezTo>
                  <a:cubicBezTo>
                    <a:pt x="7958" y="16200"/>
                    <a:pt x="7958" y="16200"/>
                    <a:pt x="7958" y="15930"/>
                  </a:cubicBezTo>
                  <a:cubicBezTo>
                    <a:pt x="8242" y="16200"/>
                    <a:pt x="8242" y="15930"/>
                    <a:pt x="8242" y="15930"/>
                  </a:cubicBezTo>
                  <a:cubicBezTo>
                    <a:pt x="8242" y="15930"/>
                    <a:pt x="8242" y="15930"/>
                    <a:pt x="8242" y="15930"/>
                  </a:cubicBezTo>
                  <a:cubicBezTo>
                    <a:pt x="8242" y="15660"/>
                    <a:pt x="7958" y="15390"/>
                    <a:pt x="7958" y="15390"/>
                  </a:cubicBezTo>
                  <a:cubicBezTo>
                    <a:pt x="7958" y="15390"/>
                    <a:pt x="7958" y="15390"/>
                    <a:pt x="7958" y="15390"/>
                  </a:cubicBezTo>
                  <a:cubicBezTo>
                    <a:pt x="7958" y="15390"/>
                    <a:pt x="7958" y="15390"/>
                    <a:pt x="7958" y="15390"/>
                  </a:cubicBezTo>
                  <a:cubicBezTo>
                    <a:pt x="7958" y="15120"/>
                    <a:pt x="7958" y="15120"/>
                    <a:pt x="7674" y="14850"/>
                  </a:cubicBezTo>
                  <a:cubicBezTo>
                    <a:pt x="7958" y="14850"/>
                    <a:pt x="7958" y="14850"/>
                    <a:pt x="7958" y="14850"/>
                  </a:cubicBezTo>
                  <a:cubicBezTo>
                    <a:pt x="7958" y="14850"/>
                    <a:pt x="7674" y="14850"/>
                    <a:pt x="7674" y="14850"/>
                  </a:cubicBezTo>
                  <a:cubicBezTo>
                    <a:pt x="7674" y="14850"/>
                    <a:pt x="7674" y="14850"/>
                    <a:pt x="7674" y="14580"/>
                  </a:cubicBezTo>
                  <a:cubicBezTo>
                    <a:pt x="7674" y="14580"/>
                    <a:pt x="7389" y="14310"/>
                    <a:pt x="7389" y="14310"/>
                  </a:cubicBezTo>
                  <a:cubicBezTo>
                    <a:pt x="7389" y="14310"/>
                    <a:pt x="7389" y="14040"/>
                    <a:pt x="7389" y="13770"/>
                  </a:cubicBezTo>
                  <a:cubicBezTo>
                    <a:pt x="7105" y="13770"/>
                    <a:pt x="7105" y="13230"/>
                    <a:pt x="7389" y="13500"/>
                  </a:cubicBezTo>
                  <a:cubicBezTo>
                    <a:pt x="7389" y="13500"/>
                    <a:pt x="7389" y="13500"/>
                    <a:pt x="7389" y="13500"/>
                  </a:cubicBezTo>
                  <a:cubicBezTo>
                    <a:pt x="7674" y="13500"/>
                    <a:pt x="7674" y="13500"/>
                    <a:pt x="7674" y="13500"/>
                  </a:cubicBezTo>
                  <a:cubicBezTo>
                    <a:pt x="7674" y="13500"/>
                    <a:pt x="7674" y="13500"/>
                    <a:pt x="7674" y="13500"/>
                  </a:cubicBezTo>
                  <a:cubicBezTo>
                    <a:pt x="7674" y="13500"/>
                    <a:pt x="7958" y="13770"/>
                    <a:pt x="7958" y="13770"/>
                  </a:cubicBezTo>
                  <a:cubicBezTo>
                    <a:pt x="7958" y="13770"/>
                    <a:pt x="7958" y="13770"/>
                    <a:pt x="7958" y="13770"/>
                  </a:cubicBezTo>
                  <a:cubicBezTo>
                    <a:pt x="7958" y="13770"/>
                    <a:pt x="7958" y="13770"/>
                    <a:pt x="7958" y="13770"/>
                  </a:cubicBezTo>
                  <a:cubicBezTo>
                    <a:pt x="8242" y="13770"/>
                    <a:pt x="8242" y="13770"/>
                    <a:pt x="8242" y="14040"/>
                  </a:cubicBezTo>
                  <a:cubicBezTo>
                    <a:pt x="8242" y="14040"/>
                    <a:pt x="8242" y="14040"/>
                    <a:pt x="8242" y="13770"/>
                  </a:cubicBezTo>
                  <a:cubicBezTo>
                    <a:pt x="8242" y="14040"/>
                    <a:pt x="8242" y="14040"/>
                    <a:pt x="7958" y="14040"/>
                  </a:cubicBezTo>
                  <a:cubicBezTo>
                    <a:pt x="7958" y="14040"/>
                    <a:pt x="8242" y="14040"/>
                    <a:pt x="8242" y="14310"/>
                  </a:cubicBezTo>
                  <a:cubicBezTo>
                    <a:pt x="8242" y="14310"/>
                    <a:pt x="8242" y="14310"/>
                    <a:pt x="8242" y="14310"/>
                  </a:cubicBezTo>
                  <a:cubicBezTo>
                    <a:pt x="8242" y="14310"/>
                    <a:pt x="8242" y="14310"/>
                    <a:pt x="8242" y="14310"/>
                  </a:cubicBezTo>
                  <a:cubicBezTo>
                    <a:pt x="8242" y="14310"/>
                    <a:pt x="8242" y="14310"/>
                    <a:pt x="8242" y="14310"/>
                  </a:cubicBezTo>
                  <a:cubicBezTo>
                    <a:pt x="8242" y="14310"/>
                    <a:pt x="8242" y="14310"/>
                    <a:pt x="8526" y="14310"/>
                  </a:cubicBezTo>
                  <a:cubicBezTo>
                    <a:pt x="8242" y="14040"/>
                    <a:pt x="8526" y="14040"/>
                    <a:pt x="8526" y="14040"/>
                  </a:cubicBezTo>
                  <a:cubicBezTo>
                    <a:pt x="8526" y="14040"/>
                    <a:pt x="8526" y="14040"/>
                    <a:pt x="8526" y="14040"/>
                  </a:cubicBezTo>
                  <a:cubicBezTo>
                    <a:pt x="8526" y="14040"/>
                    <a:pt x="8526" y="14040"/>
                    <a:pt x="8526" y="14040"/>
                  </a:cubicBezTo>
                  <a:cubicBezTo>
                    <a:pt x="8526" y="14040"/>
                    <a:pt x="8526" y="14040"/>
                    <a:pt x="8811" y="14040"/>
                  </a:cubicBezTo>
                  <a:cubicBezTo>
                    <a:pt x="8811" y="13770"/>
                    <a:pt x="9095" y="14040"/>
                    <a:pt x="9379" y="13770"/>
                  </a:cubicBezTo>
                  <a:cubicBezTo>
                    <a:pt x="9379" y="13770"/>
                    <a:pt x="9095" y="13770"/>
                    <a:pt x="8811" y="13500"/>
                  </a:cubicBezTo>
                  <a:cubicBezTo>
                    <a:pt x="8811" y="13500"/>
                    <a:pt x="9095" y="13500"/>
                    <a:pt x="9095" y="13500"/>
                  </a:cubicBezTo>
                  <a:cubicBezTo>
                    <a:pt x="8811" y="13500"/>
                    <a:pt x="9095" y="13230"/>
                    <a:pt x="8811" y="13230"/>
                  </a:cubicBezTo>
                  <a:cubicBezTo>
                    <a:pt x="8811" y="13230"/>
                    <a:pt x="8811" y="13230"/>
                    <a:pt x="8811" y="13230"/>
                  </a:cubicBezTo>
                  <a:cubicBezTo>
                    <a:pt x="8811" y="13230"/>
                    <a:pt x="8811" y="13500"/>
                    <a:pt x="8811" y="13500"/>
                  </a:cubicBezTo>
                  <a:cubicBezTo>
                    <a:pt x="8811" y="13770"/>
                    <a:pt x="8526" y="13500"/>
                    <a:pt x="8526" y="13500"/>
                  </a:cubicBezTo>
                  <a:cubicBezTo>
                    <a:pt x="8242" y="13230"/>
                    <a:pt x="8242" y="13230"/>
                    <a:pt x="8242" y="12960"/>
                  </a:cubicBezTo>
                  <a:cubicBezTo>
                    <a:pt x="7958" y="12960"/>
                    <a:pt x="8242" y="12960"/>
                    <a:pt x="8242" y="12690"/>
                  </a:cubicBezTo>
                  <a:cubicBezTo>
                    <a:pt x="8242" y="12420"/>
                    <a:pt x="7958" y="12690"/>
                    <a:pt x="7958" y="12690"/>
                  </a:cubicBezTo>
                  <a:cubicBezTo>
                    <a:pt x="7674" y="12420"/>
                    <a:pt x="8242" y="12420"/>
                    <a:pt x="8242" y="12420"/>
                  </a:cubicBezTo>
                  <a:cubicBezTo>
                    <a:pt x="8242" y="12420"/>
                    <a:pt x="8526" y="12150"/>
                    <a:pt x="8526" y="12150"/>
                  </a:cubicBezTo>
                  <a:cubicBezTo>
                    <a:pt x="8811" y="12150"/>
                    <a:pt x="8811" y="12150"/>
                    <a:pt x="9095" y="12150"/>
                  </a:cubicBezTo>
                  <a:cubicBezTo>
                    <a:pt x="9095" y="12150"/>
                    <a:pt x="9095" y="12150"/>
                    <a:pt x="8811" y="12150"/>
                  </a:cubicBezTo>
                  <a:cubicBezTo>
                    <a:pt x="9095" y="12150"/>
                    <a:pt x="9095" y="11880"/>
                    <a:pt x="9379" y="11880"/>
                  </a:cubicBezTo>
                  <a:cubicBezTo>
                    <a:pt x="9379" y="11880"/>
                    <a:pt x="9663" y="12150"/>
                    <a:pt x="9379" y="12150"/>
                  </a:cubicBezTo>
                  <a:cubicBezTo>
                    <a:pt x="9379" y="12150"/>
                    <a:pt x="9663" y="12150"/>
                    <a:pt x="9663" y="12150"/>
                  </a:cubicBezTo>
                  <a:cubicBezTo>
                    <a:pt x="9663" y="12150"/>
                    <a:pt x="9663" y="12420"/>
                    <a:pt x="9663" y="12420"/>
                  </a:cubicBezTo>
                  <a:cubicBezTo>
                    <a:pt x="9663" y="12150"/>
                    <a:pt x="9947" y="12690"/>
                    <a:pt x="9947" y="12690"/>
                  </a:cubicBezTo>
                  <a:cubicBezTo>
                    <a:pt x="9947" y="12690"/>
                    <a:pt x="9947" y="12690"/>
                    <a:pt x="9947" y="12690"/>
                  </a:cubicBezTo>
                  <a:cubicBezTo>
                    <a:pt x="10232" y="12690"/>
                    <a:pt x="10232" y="12690"/>
                    <a:pt x="10232" y="12690"/>
                  </a:cubicBezTo>
                  <a:cubicBezTo>
                    <a:pt x="10232" y="12960"/>
                    <a:pt x="10232" y="12960"/>
                    <a:pt x="10516" y="12960"/>
                  </a:cubicBezTo>
                  <a:cubicBezTo>
                    <a:pt x="10232" y="13230"/>
                    <a:pt x="10800" y="13230"/>
                    <a:pt x="10800" y="12960"/>
                  </a:cubicBezTo>
                  <a:cubicBezTo>
                    <a:pt x="10800" y="12960"/>
                    <a:pt x="10800" y="12960"/>
                    <a:pt x="10800" y="12960"/>
                  </a:cubicBezTo>
                  <a:cubicBezTo>
                    <a:pt x="10800" y="12960"/>
                    <a:pt x="10800" y="12960"/>
                    <a:pt x="10800" y="12960"/>
                  </a:cubicBezTo>
                  <a:cubicBezTo>
                    <a:pt x="10800" y="12690"/>
                    <a:pt x="10800" y="12420"/>
                    <a:pt x="10516" y="12420"/>
                  </a:cubicBezTo>
                  <a:cubicBezTo>
                    <a:pt x="10800" y="12420"/>
                    <a:pt x="10800" y="12420"/>
                    <a:pt x="10516" y="12420"/>
                  </a:cubicBezTo>
                  <a:cubicBezTo>
                    <a:pt x="10516" y="12150"/>
                    <a:pt x="10516" y="12150"/>
                    <a:pt x="10516" y="11880"/>
                  </a:cubicBezTo>
                  <a:cubicBezTo>
                    <a:pt x="10516" y="11880"/>
                    <a:pt x="10516" y="11610"/>
                    <a:pt x="10800" y="11610"/>
                  </a:cubicBezTo>
                  <a:cubicBezTo>
                    <a:pt x="10800" y="11340"/>
                    <a:pt x="10516" y="11070"/>
                    <a:pt x="10232" y="11070"/>
                  </a:cubicBezTo>
                  <a:cubicBezTo>
                    <a:pt x="9947" y="11070"/>
                    <a:pt x="9663" y="11070"/>
                    <a:pt x="9663" y="10800"/>
                  </a:cubicBezTo>
                  <a:cubicBezTo>
                    <a:pt x="9379" y="10800"/>
                    <a:pt x="9379" y="10800"/>
                    <a:pt x="9379" y="10530"/>
                  </a:cubicBezTo>
                  <a:cubicBezTo>
                    <a:pt x="9379" y="10530"/>
                    <a:pt x="9379" y="10530"/>
                    <a:pt x="9379" y="10530"/>
                  </a:cubicBezTo>
                  <a:cubicBezTo>
                    <a:pt x="9095" y="10530"/>
                    <a:pt x="8811" y="10530"/>
                    <a:pt x="8811" y="10530"/>
                  </a:cubicBezTo>
                  <a:cubicBezTo>
                    <a:pt x="8811" y="10530"/>
                    <a:pt x="8811" y="10530"/>
                    <a:pt x="8811" y="10530"/>
                  </a:cubicBezTo>
                  <a:cubicBezTo>
                    <a:pt x="8811" y="10260"/>
                    <a:pt x="8811" y="10260"/>
                    <a:pt x="8526" y="10260"/>
                  </a:cubicBezTo>
                  <a:cubicBezTo>
                    <a:pt x="8811" y="9990"/>
                    <a:pt x="8526" y="9990"/>
                    <a:pt x="8242" y="9990"/>
                  </a:cubicBezTo>
                  <a:cubicBezTo>
                    <a:pt x="8242" y="9990"/>
                    <a:pt x="8526" y="9990"/>
                    <a:pt x="8526" y="9990"/>
                  </a:cubicBezTo>
                  <a:cubicBezTo>
                    <a:pt x="8242" y="10260"/>
                    <a:pt x="8242" y="9990"/>
                    <a:pt x="7958" y="9990"/>
                  </a:cubicBezTo>
                  <a:cubicBezTo>
                    <a:pt x="7958" y="9720"/>
                    <a:pt x="7958" y="9720"/>
                    <a:pt x="7674" y="9720"/>
                  </a:cubicBezTo>
                  <a:cubicBezTo>
                    <a:pt x="7674" y="9720"/>
                    <a:pt x="7674" y="9450"/>
                    <a:pt x="7674" y="9720"/>
                  </a:cubicBezTo>
                  <a:cubicBezTo>
                    <a:pt x="7389" y="9720"/>
                    <a:pt x="7389" y="9720"/>
                    <a:pt x="7389" y="9720"/>
                  </a:cubicBezTo>
                  <a:cubicBezTo>
                    <a:pt x="7389" y="9720"/>
                    <a:pt x="7105" y="9450"/>
                    <a:pt x="7105" y="9450"/>
                  </a:cubicBezTo>
                  <a:cubicBezTo>
                    <a:pt x="7105" y="9450"/>
                    <a:pt x="7105" y="9450"/>
                    <a:pt x="7105" y="9450"/>
                  </a:cubicBezTo>
                  <a:cubicBezTo>
                    <a:pt x="7105" y="9450"/>
                    <a:pt x="6821" y="9450"/>
                    <a:pt x="6821" y="9450"/>
                  </a:cubicBezTo>
                  <a:cubicBezTo>
                    <a:pt x="6821" y="9450"/>
                    <a:pt x="6821" y="9450"/>
                    <a:pt x="6821" y="9450"/>
                  </a:cubicBezTo>
                  <a:cubicBezTo>
                    <a:pt x="6821" y="9450"/>
                    <a:pt x="6821" y="9450"/>
                    <a:pt x="6821" y="9450"/>
                  </a:cubicBezTo>
                  <a:cubicBezTo>
                    <a:pt x="6821" y="9450"/>
                    <a:pt x="6821" y="9450"/>
                    <a:pt x="6537" y="9450"/>
                  </a:cubicBezTo>
                  <a:cubicBezTo>
                    <a:pt x="6537" y="9450"/>
                    <a:pt x="6537" y="9450"/>
                    <a:pt x="6537" y="9180"/>
                  </a:cubicBezTo>
                  <a:cubicBezTo>
                    <a:pt x="6821" y="9180"/>
                    <a:pt x="6821" y="9180"/>
                    <a:pt x="6821" y="9180"/>
                  </a:cubicBezTo>
                  <a:cubicBezTo>
                    <a:pt x="7105" y="9180"/>
                    <a:pt x="7105" y="9450"/>
                    <a:pt x="7105" y="9450"/>
                  </a:cubicBezTo>
                  <a:cubicBezTo>
                    <a:pt x="7389" y="9450"/>
                    <a:pt x="7389" y="9180"/>
                    <a:pt x="7389" y="9180"/>
                  </a:cubicBezTo>
                  <a:cubicBezTo>
                    <a:pt x="7389" y="9180"/>
                    <a:pt x="7674" y="9180"/>
                    <a:pt x="7674" y="9180"/>
                  </a:cubicBezTo>
                  <a:cubicBezTo>
                    <a:pt x="7674" y="9180"/>
                    <a:pt x="7674" y="9180"/>
                    <a:pt x="7674" y="9180"/>
                  </a:cubicBezTo>
                  <a:cubicBezTo>
                    <a:pt x="7674" y="9180"/>
                    <a:pt x="7958" y="8910"/>
                    <a:pt x="7958" y="8910"/>
                  </a:cubicBezTo>
                  <a:cubicBezTo>
                    <a:pt x="7958" y="8910"/>
                    <a:pt x="7958" y="8910"/>
                    <a:pt x="7674" y="8910"/>
                  </a:cubicBezTo>
                  <a:cubicBezTo>
                    <a:pt x="7958" y="8640"/>
                    <a:pt x="7958" y="8640"/>
                    <a:pt x="7674" y="8370"/>
                  </a:cubicBezTo>
                  <a:cubicBezTo>
                    <a:pt x="7674" y="8640"/>
                    <a:pt x="7674" y="8640"/>
                    <a:pt x="7674" y="8640"/>
                  </a:cubicBezTo>
                  <a:cubicBezTo>
                    <a:pt x="7674" y="8370"/>
                    <a:pt x="7674" y="8370"/>
                    <a:pt x="7674" y="8370"/>
                  </a:cubicBezTo>
                  <a:cubicBezTo>
                    <a:pt x="7674" y="8370"/>
                    <a:pt x="7674" y="8370"/>
                    <a:pt x="7389" y="8370"/>
                  </a:cubicBezTo>
                  <a:cubicBezTo>
                    <a:pt x="7389" y="8100"/>
                    <a:pt x="7389" y="8100"/>
                    <a:pt x="7674" y="7830"/>
                  </a:cubicBezTo>
                  <a:cubicBezTo>
                    <a:pt x="7674" y="7830"/>
                    <a:pt x="7674" y="7830"/>
                    <a:pt x="7674" y="7830"/>
                  </a:cubicBezTo>
                  <a:cubicBezTo>
                    <a:pt x="7958" y="7830"/>
                    <a:pt x="7958" y="7830"/>
                    <a:pt x="7958" y="7830"/>
                  </a:cubicBezTo>
                  <a:cubicBezTo>
                    <a:pt x="8242" y="7830"/>
                    <a:pt x="8242" y="7830"/>
                    <a:pt x="8242" y="8100"/>
                  </a:cubicBezTo>
                  <a:cubicBezTo>
                    <a:pt x="8526" y="8100"/>
                    <a:pt x="8526" y="8370"/>
                    <a:pt x="8242" y="8370"/>
                  </a:cubicBezTo>
                  <a:cubicBezTo>
                    <a:pt x="8242" y="8640"/>
                    <a:pt x="8242" y="8640"/>
                    <a:pt x="8242" y="8640"/>
                  </a:cubicBezTo>
                  <a:cubicBezTo>
                    <a:pt x="8242" y="8640"/>
                    <a:pt x="8242" y="8370"/>
                    <a:pt x="8242" y="8370"/>
                  </a:cubicBezTo>
                  <a:cubicBezTo>
                    <a:pt x="8242" y="8370"/>
                    <a:pt x="7958" y="8640"/>
                    <a:pt x="7958" y="8640"/>
                  </a:cubicBezTo>
                  <a:cubicBezTo>
                    <a:pt x="8242" y="8640"/>
                    <a:pt x="8242" y="8640"/>
                    <a:pt x="8526" y="8640"/>
                  </a:cubicBezTo>
                  <a:cubicBezTo>
                    <a:pt x="8526" y="8640"/>
                    <a:pt x="8526" y="8640"/>
                    <a:pt x="8526" y="8370"/>
                  </a:cubicBezTo>
                  <a:cubicBezTo>
                    <a:pt x="8811" y="8370"/>
                    <a:pt x="8811" y="8370"/>
                    <a:pt x="8526" y="8100"/>
                  </a:cubicBezTo>
                  <a:cubicBezTo>
                    <a:pt x="8526" y="7830"/>
                    <a:pt x="8242" y="7560"/>
                    <a:pt x="8242" y="7290"/>
                  </a:cubicBezTo>
                  <a:cubicBezTo>
                    <a:pt x="7958" y="7290"/>
                    <a:pt x="7958" y="7290"/>
                    <a:pt x="7674" y="7020"/>
                  </a:cubicBezTo>
                  <a:cubicBezTo>
                    <a:pt x="7674" y="7020"/>
                    <a:pt x="7674" y="6750"/>
                    <a:pt x="7674" y="6480"/>
                  </a:cubicBezTo>
                  <a:cubicBezTo>
                    <a:pt x="7389" y="6480"/>
                    <a:pt x="7389" y="6210"/>
                    <a:pt x="7105" y="5940"/>
                  </a:cubicBezTo>
                  <a:cubicBezTo>
                    <a:pt x="7105" y="5940"/>
                    <a:pt x="7105" y="5940"/>
                    <a:pt x="7105" y="5940"/>
                  </a:cubicBezTo>
                  <a:cubicBezTo>
                    <a:pt x="7105" y="5670"/>
                    <a:pt x="6821" y="5670"/>
                    <a:pt x="6821" y="5670"/>
                  </a:cubicBezTo>
                  <a:cubicBezTo>
                    <a:pt x="6537" y="5400"/>
                    <a:pt x="6821" y="5130"/>
                    <a:pt x="6821" y="4860"/>
                  </a:cubicBezTo>
                  <a:cubicBezTo>
                    <a:pt x="6821" y="4860"/>
                    <a:pt x="7105" y="4590"/>
                    <a:pt x="7105" y="4590"/>
                  </a:cubicBezTo>
                  <a:cubicBezTo>
                    <a:pt x="7105" y="4320"/>
                    <a:pt x="6821" y="4590"/>
                    <a:pt x="6821" y="4320"/>
                  </a:cubicBezTo>
                  <a:cubicBezTo>
                    <a:pt x="6821" y="4320"/>
                    <a:pt x="6821" y="4050"/>
                    <a:pt x="7105" y="4050"/>
                  </a:cubicBezTo>
                  <a:cubicBezTo>
                    <a:pt x="7105" y="4050"/>
                    <a:pt x="7105" y="4050"/>
                    <a:pt x="7105" y="4050"/>
                  </a:cubicBezTo>
                  <a:cubicBezTo>
                    <a:pt x="6821" y="4050"/>
                    <a:pt x="7105" y="4050"/>
                    <a:pt x="7105" y="4050"/>
                  </a:cubicBezTo>
                  <a:cubicBezTo>
                    <a:pt x="7105" y="4050"/>
                    <a:pt x="7105" y="4050"/>
                    <a:pt x="7105" y="4050"/>
                  </a:cubicBezTo>
                  <a:cubicBezTo>
                    <a:pt x="7105" y="4050"/>
                    <a:pt x="7105" y="4050"/>
                    <a:pt x="7105" y="4050"/>
                  </a:cubicBezTo>
                  <a:cubicBezTo>
                    <a:pt x="7105" y="4050"/>
                    <a:pt x="7674" y="3510"/>
                    <a:pt x="7674" y="3510"/>
                  </a:cubicBezTo>
                  <a:cubicBezTo>
                    <a:pt x="7674" y="3510"/>
                    <a:pt x="7958" y="3780"/>
                    <a:pt x="7958" y="3780"/>
                  </a:cubicBezTo>
                  <a:cubicBezTo>
                    <a:pt x="7674" y="4050"/>
                    <a:pt x="7674" y="4050"/>
                    <a:pt x="7389" y="4050"/>
                  </a:cubicBezTo>
                  <a:cubicBezTo>
                    <a:pt x="7389" y="4050"/>
                    <a:pt x="7674" y="4320"/>
                    <a:pt x="7674" y="4320"/>
                  </a:cubicBezTo>
                  <a:cubicBezTo>
                    <a:pt x="7674" y="4320"/>
                    <a:pt x="7958" y="4590"/>
                    <a:pt x="8242" y="4590"/>
                  </a:cubicBezTo>
                  <a:cubicBezTo>
                    <a:pt x="8242" y="4860"/>
                    <a:pt x="8242" y="4860"/>
                    <a:pt x="8526" y="4860"/>
                  </a:cubicBezTo>
                  <a:cubicBezTo>
                    <a:pt x="8811" y="5130"/>
                    <a:pt x="8526" y="5130"/>
                    <a:pt x="8811" y="5400"/>
                  </a:cubicBezTo>
                  <a:cubicBezTo>
                    <a:pt x="8811" y="5400"/>
                    <a:pt x="9095" y="5670"/>
                    <a:pt x="8811" y="5940"/>
                  </a:cubicBezTo>
                  <a:cubicBezTo>
                    <a:pt x="9095" y="5670"/>
                    <a:pt x="9663" y="6210"/>
                    <a:pt x="9947" y="5940"/>
                  </a:cubicBezTo>
                  <a:cubicBezTo>
                    <a:pt x="9663" y="5940"/>
                    <a:pt x="9663" y="5670"/>
                    <a:pt x="9663" y="5670"/>
                  </a:cubicBezTo>
                  <a:cubicBezTo>
                    <a:pt x="9379" y="5670"/>
                    <a:pt x="9379" y="5670"/>
                    <a:pt x="9095" y="5400"/>
                  </a:cubicBezTo>
                  <a:cubicBezTo>
                    <a:pt x="9095" y="5400"/>
                    <a:pt x="8526" y="5130"/>
                    <a:pt x="8811" y="4860"/>
                  </a:cubicBezTo>
                  <a:cubicBezTo>
                    <a:pt x="9095" y="4860"/>
                    <a:pt x="9379" y="4860"/>
                    <a:pt x="9663" y="4860"/>
                  </a:cubicBezTo>
                  <a:cubicBezTo>
                    <a:pt x="9947" y="5130"/>
                    <a:pt x="9947" y="5400"/>
                    <a:pt x="9947" y="5670"/>
                  </a:cubicBezTo>
                  <a:cubicBezTo>
                    <a:pt x="10232" y="5670"/>
                    <a:pt x="10232" y="5670"/>
                    <a:pt x="10232" y="5670"/>
                  </a:cubicBezTo>
                  <a:cubicBezTo>
                    <a:pt x="10232" y="5940"/>
                    <a:pt x="10516" y="5940"/>
                    <a:pt x="10516" y="5940"/>
                  </a:cubicBezTo>
                  <a:cubicBezTo>
                    <a:pt x="10516" y="5940"/>
                    <a:pt x="10516" y="5940"/>
                    <a:pt x="10516" y="5940"/>
                  </a:cubicBezTo>
                  <a:cubicBezTo>
                    <a:pt x="10516" y="5940"/>
                    <a:pt x="10516" y="5670"/>
                    <a:pt x="10516" y="5670"/>
                  </a:cubicBezTo>
                  <a:cubicBezTo>
                    <a:pt x="10516" y="5670"/>
                    <a:pt x="10516" y="5670"/>
                    <a:pt x="10516" y="5670"/>
                  </a:cubicBezTo>
                  <a:cubicBezTo>
                    <a:pt x="10516" y="5670"/>
                    <a:pt x="10516" y="5400"/>
                    <a:pt x="10516" y="5400"/>
                  </a:cubicBezTo>
                  <a:cubicBezTo>
                    <a:pt x="10516" y="5130"/>
                    <a:pt x="10232" y="5130"/>
                    <a:pt x="9947" y="5130"/>
                  </a:cubicBezTo>
                  <a:cubicBezTo>
                    <a:pt x="9947" y="4860"/>
                    <a:pt x="9663" y="4860"/>
                    <a:pt x="9663" y="4590"/>
                  </a:cubicBezTo>
                  <a:cubicBezTo>
                    <a:pt x="9947" y="4320"/>
                    <a:pt x="10232" y="4590"/>
                    <a:pt x="10516" y="4590"/>
                  </a:cubicBezTo>
                  <a:cubicBezTo>
                    <a:pt x="10516" y="4590"/>
                    <a:pt x="10800" y="4590"/>
                    <a:pt x="10800" y="4860"/>
                  </a:cubicBezTo>
                  <a:cubicBezTo>
                    <a:pt x="11084" y="4860"/>
                    <a:pt x="11084" y="4860"/>
                    <a:pt x="11084" y="5130"/>
                  </a:cubicBezTo>
                  <a:cubicBezTo>
                    <a:pt x="11368" y="5130"/>
                    <a:pt x="11653" y="5400"/>
                    <a:pt x="11653" y="5130"/>
                  </a:cubicBezTo>
                  <a:cubicBezTo>
                    <a:pt x="11653" y="4860"/>
                    <a:pt x="11084" y="4590"/>
                    <a:pt x="11084" y="4590"/>
                  </a:cubicBezTo>
                  <a:cubicBezTo>
                    <a:pt x="10800" y="4590"/>
                    <a:pt x="10800" y="4590"/>
                    <a:pt x="10800" y="4590"/>
                  </a:cubicBezTo>
                  <a:cubicBezTo>
                    <a:pt x="10516" y="4320"/>
                    <a:pt x="10516" y="4320"/>
                    <a:pt x="10516" y="4320"/>
                  </a:cubicBezTo>
                  <a:cubicBezTo>
                    <a:pt x="10800" y="4590"/>
                    <a:pt x="9947" y="4320"/>
                    <a:pt x="9947" y="4050"/>
                  </a:cubicBezTo>
                  <a:cubicBezTo>
                    <a:pt x="10232" y="4050"/>
                    <a:pt x="10516" y="4050"/>
                    <a:pt x="10232" y="3780"/>
                  </a:cubicBezTo>
                  <a:cubicBezTo>
                    <a:pt x="10232" y="3780"/>
                    <a:pt x="9947" y="3780"/>
                    <a:pt x="9947" y="3780"/>
                  </a:cubicBezTo>
                  <a:cubicBezTo>
                    <a:pt x="9663" y="3510"/>
                    <a:pt x="9663" y="3240"/>
                    <a:pt x="10232" y="3240"/>
                  </a:cubicBezTo>
                  <a:cubicBezTo>
                    <a:pt x="10516" y="3240"/>
                    <a:pt x="10516" y="3510"/>
                    <a:pt x="10800" y="3240"/>
                  </a:cubicBezTo>
                  <a:cubicBezTo>
                    <a:pt x="11084" y="3240"/>
                    <a:pt x="11368" y="2970"/>
                    <a:pt x="11368" y="2970"/>
                  </a:cubicBezTo>
                  <a:cubicBezTo>
                    <a:pt x="11084" y="2970"/>
                    <a:pt x="11653" y="2700"/>
                    <a:pt x="11653" y="2700"/>
                  </a:cubicBezTo>
                  <a:cubicBezTo>
                    <a:pt x="11937" y="2700"/>
                    <a:pt x="11937" y="2700"/>
                    <a:pt x="12221" y="2700"/>
                  </a:cubicBezTo>
                  <a:cubicBezTo>
                    <a:pt x="12221" y="2700"/>
                    <a:pt x="12221" y="2970"/>
                    <a:pt x="12221" y="2970"/>
                  </a:cubicBezTo>
                  <a:cubicBezTo>
                    <a:pt x="12221" y="2970"/>
                    <a:pt x="12221" y="2700"/>
                    <a:pt x="12221" y="2970"/>
                  </a:cubicBezTo>
                  <a:cubicBezTo>
                    <a:pt x="12505" y="2970"/>
                    <a:pt x="12505" y="2970"/>
                    <a:pt x="12789" y="2700"/>
                  </a:cubicBezTo>
                  <a:cubicBezTo>
                    <a:pt x="12789" y="2700"/>
                    <a:pt x="13074" y="2700"/>
                    <a:pt x="13074" y="2430"/>
                  </a:cubicBezTo>
                  <a:cubicBezTo>
                    <a:pt x="13358" y="2430"/>
                    <a:pt x="13358" y="2430"/>
                    <a:pt x="13642" y="2430"/>
                  </a:cubicBezTo>
                  <a:cubicBezTo>
                    <a:pt x="13358" y="2430"/>
                    <a:pt x="13642" y="2700"/>
                    <a:pt x="13926" y="2700"/>
                  </a:cubicBezTo>
                  <a:cubicBezTo>
                    <a:pt x="13926" y="2700"/>
                    <a:pt x="13926" y="2700"/>
                    <a:pt x="14211" y="2700"/>
                  </a:cubicBezTo>
                  <a:cubicBezTo>
                    <a:pt x="14211" y="2700"/>
                    <a:pt x="14495" y="2700"/>
                    <a:pt x="14495" y="2970"/>
                  </a:cubicBezTo>
                  <a:cubicBezTo>
                    <a:pt x="15063" y="2970"/>
                    <a:pt x="15632" y="2700"/>
                    <a:pt x="15916" y="2970"/>
                  </a:cubicBezTo>
                  <a:cubicBezTo>
                    <a:pt x="15916" y="2970"/>
                    <a:pt x="15916" y="2970"/>
                    <a:pt x="15916" y="2970"/>
                  </a:cubicBezTo>
                  <a:cubicBezTo>
                    <a:pt x="15916" y="2970"/>
                    <a:pt x="15916" y="2970"/>
                    <a:pt x="15916" y="2970"/>
                  </a:cubicBezTo>
                  <a:cubicBezTo>
                    <a:pt x="15916" y="2970"/>
                    <a:pt x="15916" y="2970"/>
                    <a:pt x="15916" y="2970"/>
                  </a:cubicBezTo>
                  <a:cubicBezTo>
                    <a:pt x="15916" y="3240"/>
                    <a:pt x="15916" y="3240"/>
                    <a:pt x="15916" y="3240"/>
                  </a:cubicBezTo>
                  <a:cubicBezTo>
                    <a:pt x="16200" y="3240"/>
                    <a:pt x="16200" y="2970"/>
                    <a:pt x="16484" y="2700"/>
                  </a:cubicBezTo>
                  <a:cubicBezTo>
                    <a:pt x="16484" y="2700"/>
                    <a:pt x="16484" y="2700"/>
                    <a:pt x="16484" y="2700"/>
                  </a:cubicBezTo>
                  <a:cubicBezTo>
                    <a:pt x="16484" y="2700"/>
                    <a:pt x="16484" y="2700"/>
                    <a:pt x="16484" y="2700"/>
                  </a:cubicBezTo>
                  <a:cubicBezTo>
                    <a:pt x="16484" y="2700"/>
                    <a:pt x="16484" y="2700"/>
                    <a:pt x="16484" y="2700"/>
                  </a:cubicBezTo>
                  <a:cubicBezTo>
                    <a:pt x="16484" y="2700"/>
                    <a:pt x="16484" y="2700"/>
                    <a:pt x="16768" y="2430"/>
                  </a:cubicBezTo>
                  <a:cubicBezTo>
                    <a:pt x="16484" y="2430"/>
                    <a:pt x="16768" y="2430"/>
                    <a:pt x="16768" y="2430"/>
                  </a:cubicBezTo>
                  <a:cubicBezTo>
                    <a:pt x="16768" y="2160"/>
                    <a:pt x="16484" y="2160"/>
                    <a:pt x="16484" y="1890"/>
                  </a:cubicBezTo>
                  <a:cubicBezTo>
                    <a:pt x="16484" y="1890"/>
                    <a:pt x="16768" y="1620"/>
                    <a:pt x="16768" y="1620"/>
                  </a:cubicBezTo>
                  <a:cubicBezTo>
                    <a:pt x="16768" y="1620"/>
                    <a:pt x="17053" y="1620"/>
                    <a:pt x="17053" y="1350"/>
                  </a:cubicBezTo>
                  <a:cubicBezTo>
                    <a:pt x="17053" y="1350"/>
                    <a:pt x="17053" y="1350"/>
                    <a:pt x="17337" y="1350"/>
                  </a:cubicBezTo>
                  <a:cubicBezTo>
                    <a:pt x="17621" y="1620"/>
                    <a:pt x="17337" y="540"/>
                    <a:pt x="17337" y="540"/>
                  </a:cubicBezTo>
                  <a:cubicBezTo>
                    <a:pt x="17337" y="540"/>
                    <a:pt x="17337" y="540"/>
                    <a:pt x="17337" y="540"/>
                  </a:cubicBezTo>
                  <a:cubicBezTo>
                    <a:pt x="17053" y="540"/>
                    <a:pt x="17053" y="270"/>
                    <a:pt x="17053" y="270"/>
                  </a:cubicBezTo>
                  <a:cubicBezTo>
                    <a:pt x="16768" y="270"/>
                    <a:pt x="16484" y="0"/>
                    <a:pt x="16200" y="0"/>
                  </a:cubicBezTo>
                  <a:cubicBezTo>
                    <a:pt x="16200" y="0"/>
                    <a:pt x="15916" y="0"/>
                    <a:pt x="15916" y="0"/>
                  </a:cubicBezTo>
                  <a:cubicBezTo>
                    <a:pt x="15916" y="270"/>
                    <a:pt x="15916" y="270"/>
                    <a:pt x="16200" y="270"/>
                  </a:cubicBezTo>
                  <a:cubicBezTo>
                    <a:pt x="16200" y="810"/>
                    <a:pt x="16200" y="1350"/>
                    <a:pt x="15632" y="1350"/>
                  </a:cubicBezTo>
                  <a:cubicBezTo>
                    <a:pt x="15347" y="1350"/>
                    <a:pt x="15347" y="1350"/>
                    <a:pt x="15347" y="1350"/>
                  </a:cubicBezTo>
                  <a:cubicBezTo>
                    <a:pt x="15063" y="1350"/>
                    <a:pt x="15063" y="1350"/>
                    <a:pt x="15063" y="1350"/>
                  </a:cubicBezTo>
                  <a:cubicBezTo>
                    <a:pt x="14779" y="1350"/>
                    <a:pt x="14779" y="1350"/>
                    <a:pt x="14495" y="1350"/>
                  </a:cubicBezTo>
                  <a:cubicBezTo>
                    <a:pt x="14495" y="1620"/>
                    <a:pt x="14211" y="1620"/>
                    <a:pt x="13926" y="1620"/>
                  </a:cubicBezTo>
                  <a:cubicBezTo>
                    <a:pt x="13642" y="1620"/>
                    <a:pt x="13358" y="1350"/>
                    <a:pt x="13074" y="1350"/>
                  </a:cubicBezTo>
                  <a:cubicBezTo>
                    <a:pt x="13074" y="1080"/>
                    <a:pt x="12789" y="1080"/>
                    <a:pt x="12789" y="1080"/>
                  </a:cubicBezTo>
                  <a:cubicBezTo>
                    <a:pt x="12505" y="1080"/>
                    <a:pt x="12789" y="1350"/>
                    <a:pt x="12505" y="1080"/>
                  </a:cubicBezTo>
                  <a:cubicBezTo>
                    <a:pt x="12221" y="1080"/>
                    <a:pt x="12221" y="1080"/>
                    <a:pt x="11937" y="1080"/>
                  </a:cubicBezTo>
                  <a:cubicBezTo>
                    <a:pt x="11937" y="810"/>
                    <a:pt x="11937" y="540"/>
                    <a:pt x="11937" y="540"/>
                  </a:cubicBezTo>
                  <a:cubicBezTo>
                    <a:pt x="11653" y="540"/>
                    <a:pt x="11368" y="810"/>
                    <a:pt x="11368" y="810"/>
                  </a:cubicBezTo>
                  <a:cubicBezTo>
                    <a:pt x="11368" y="810"/>
                    <a:pt x="11084" y="540"/>
                    <a:pt x="11084" y="810"/>
                  </a:cubicBezTo>
                  <a:cubicBezTo>
                    <a:pt x="10800" y="810"/>
                    <a:pt x="10800" y="540"/>
                    <a:pt x="10800" y="810"/>
                  </a:cubicBezTo>
                  <a:cubicBezTo>
                    <a:pt x="10516" y="810"/>
                    <a:pt x="10800" y="810"/>
                    <a:pt x="10516" y="1080"/>
                  </a:cubicBezTo>
                  <a:cubicBezTo>
                    <a:pt x="10800" y="810"/>
                    <a:pt x="10516" y="1080"/>
                    <a:pt x="10516" y="1080"/>
                  </a:cubicBezTo>
                  <a:cubicBezTo>
                    <a:pt x="10516" y="1080"/>
                    <a:pt x="10232" y="810"/>
                    <a:pt x="10232" y="810"/>
                  </a:cubicBezTo>
                  <a:cubicBezTo>
                    <a:pt x="10232" y="810"/>
                    <a:pt x="9947" y="1080"/>
                    <a:pt x="9947" y="1080"/>
                  </a:cubicBezTo>
                  <a:cubicBezTo>
                    <a:pt x="9947" y="1080"/>
                    <a:pt x="9663" y="1080"/>
                    <a:pt x="9663" y="1080"/>
                  </a:cubicBezTo>
                  <a:cubicBezTo>
                    <a:pt x="9663" y="1080"/>
                    <a:pt x="9663" y="1080"/>
                    <a:pt x="9379" y="1080"/>
                  </a:cubicBezTo>
                  <a:cubicBezTo>
                    <a:pt x="9379" y="1080"/>
                    <a:pt x="9379" y="1080"/>
                    <a:pt x="9379" y="1080"/>
                  </a:cubicBezTo>
                  <a:cubicBezTo>
                    <a:pt x="9095" y="1080"/>
                    <a:pt x="9095" y="1080"/>
                    <a:pt x="8811" y="1080"/>
                  </a:cubicBezTo>
                  <a:cubicBezTo>
                    <a:pt x="8811" y="1080"/>
                    <a:pt x="8811" y="1080"/>
                    <a:pt x="8526" y="1080"/>
                  </a:cubicBezTo>
                  <a:cubicBezTo>
                    <a:pt x="8526" y="1080"/>
                    <a:pt x="8526" y="1350"/>
                    <a:pt x="8242" y="1350"/>
                  </a:cubicBezTo>
                  <a:cubicBezTo>
                    <a:pt x="8242" y="1620"/>
                    <a:pt x="7674" y="1080"/>
                    <a:pt x="7389" y="1350"/>
                  </a:cubicBezTo>
                  <a:cubicBezTo>
                    <a:pt x="7105" y="1350"/>
                    <a:pt x="7105" y="1620"/>
                    <a:pt x="7105" y="1620"/>
                  </a:cubicBezTo>
                  <a:cubicBezTo>
                    <a:pt x="7105" y="1620"/>
                    <a:pt x="7105" y="1890"/>
                    <a:pt x="7105" y="1890"/>
                  </a:cubicBezTo>
                  <a:cubicBezTo>
                    <a:pt x="7105" y="1890"/>
                    <a:pt x="7105" y="1890"/>
                    <a:pt x="7105" y="1890"/>
                  </a:cubicBezTo>
                  <a:cubicBezTo>
                    <a:pt x="7105" y="1890"/>
                    <a:pt x="6821" y="1890"/>
                    <a:pt x="6821" y="1890"/>
                  </a:cubicBezTo>
                  <a:cubicBezTo>
                    <a:pt x="6821" y="1890"/>
                    <a:pt x="6821" y="1890"/>
                    <a:pt x="6537" y="2160"/>
                  </a:cubicBezTo>
                  <a:cubicBezTo>
                    <a:pt x="6253" y="2160"/>
                    <a:pt x="6253" y="1890"/>
                    <a:pt x="5968" y="1890"/>
                  </a:cubicBezTo>
                  <a:cubicBezTo>
                    <a:pt x="5684" y="1890"/>
                    <a:pt x="5684" y="1890"/>
                    <a:pt x="5684" y="2160"/>
                  </a:cubicBezTo>
                  <a:cubicBezTo>
                    <a:pt x="5400" y="2160"/>
                    <a:pt x="5400" y="1890"/>
                    <a:pt x="5400" y="1890"/>
                  </a:cubicBezTo>
                  <a:cubicBezTo>
                    <a:pt x="5116" y="2160"/>
                    <a:pt x="4832" y="2430"/>
                    <a:pt x="4832" y="2430"/>
                  </a:cubicBezTo>
                  <a:cubicBezTo>
                    <a:pt x="4832" y="2430"/>
                    <a:pt x="4832" y="2700"/>
                    <a:pt x="4547" y="2700"/>
                  </a:cubicBezTo>
                  <a:cubicBezTo>
                    <a:pt x="4547" y="2700"/>
                    <a:pt x="4547" y="2700"/>
                    <a:pt x="4547" y="2700"/>
                  </a:cubicBezTo>
                  <a:cubicBezTo>
                    <a:pt x="4263" y="2700"/>
                    <a:pt x="4263" y="2700"/>
                    <a:pt x="4263" y="2700"/>
                  </a:cubicBezTo>
                  <a:cubicBezTo>
                    <a:pt x="4263" y="2700"/>
                    <a:pt x="4263" y="2970"/>
                    <a:pt x="3979" y="2970"/>
                  </a:cubicBezTo>
                  <a:cubicBezTo>
                    <a:pt x="3979" y="2970"/>
                    <a:pt x="3979" y="2700"/>
                    <a:pt x="3695" y="2700"/>
                  </a:cubicBezTo>
                  <a:cubicBezTo>
                    <a:pt x="3695" y="2700"/>
                    <a:pt x="3411" y="2970"/>
                    <a:pt x="3411" y="2970"/>
                  </a:cubicBezTo>
                  <a:cubicBezTo>
                    <a:pt x="3126" y="2970"/>
                    <a:pt x="2842" y="2970"/>
                    <a:pt x="2842" y="2970"/>
                  </a:cubicBezTo>
                  <a:cubicBezTo>
                    <a:pt x="2558" y="2970"/>
                    <a:pt x="2558" y="2970"/>
                    <a:pt x="2558" y="3240"/>
                  </a:cubicBezTo>
                  <a:cubicBezTo>
                    <a:pt x="2558" y="3240"/>
                    <a:pt x="2558" y="3240"/>
                    <a:pt x="2558" y="3510"/>
                  </a:cubicBezTo>
                  <a:cubicBezTo>
                    <a:pt x="2842" y="3510"/>
                    <a:pt x="2842" y="3780"/>
                    <a:pt x="2558" y="4050"/>
                  </a:cubicBezTo>
                  <a:cubicBezTo>
                    <a:pt x="2558" y="4320"/>
                    <a:pt x="2274" y="4050"/>
                    <a:pt x="2274" y="4320"/>
                  </a:cubicBezTo>
                  <a:cubicBezTo>
                    <a:pt x="1989" y="4320"/>
                    <a:pt x="1989" y="4590"/>
                    <a:pt x="1989" y="4860"/>
                  </a:cubicBezTo>
                  <a:cubicBezTo>
                    <a:pt x="1705" y="5130"/>
                    <a:pt x="1989" y="5400"/>
                    <a:pt x="1421" y="5400"/>
                  </a:cubicBezTo>
                  <a:cubicBezTo>
                    <a:pt x="1421" y="5400"/>
                    <a:pt x="1137" y="5400"/>
                    <a:pt x="1137" y="5400"/>
                  </a:cubicBezTo>
                  <a:cubicBezTo>
                    <a:pt x="853" y="5670"/>
                    <a:pt x="1137" y="5670"/>
                    <a:pt x="853" y="5670"/>
                  </a:cubicBezTo>
                  <a:cubicBezTo>
                    <a:pt x="853" y="5940"/>
                    <a:pt x="1137" y="6210"/>
                    <a:pt x="1137" y="6210"/>
                  </a:cubicBezTo>
                  <a:cubicBezTo>
                    <a:pt x="1137" y="6480"/>
                    <a:pt x="853" y="6210"/>
                    <a:pt x="853" y="6480"/>
                  </a:cubicBezTo>
                  <a:cubicBezTo>
                    <a:pt x="568" y="6480"/>
                    <a:pt x="853" y="6210"/>
                    <a:pt x="853" y="6480"/>
                  </a:cubicBezTo>
                  <a:cubicBezTo>
                    <a:pt x="853" y="6480"/>
                    <a:pt x="853" y="6480"/>
                    <a:pt x="853" y="6750"/>
                  </a:cubicBezTo>
                  <a:cubicBezTo>
                    <a:pt x="853" y="6750"/>
                    <a:pt x="568" y="6750"/>
                    <a:pt x="568" y="6750"/>
                  </a:cubicBezTo>
                  <a:cubicBezTo>
                    <a:pt x="568" y="6750"/>
                    <a:pt x="568" y="6750"/>
                    <a:pt x="568" y="6750"/>
                  </a:cubicBezTo>
                  <a:cubicBezTo>
                    <a:pt x="284" y="6750"/>
                    <a:pt x="284" y="6750"/>
                    <a:pt x="0" y="6750"/>
                  </a:cubicBezTo>
                  <a:cubicBezTo>
                    <a:pt x="284" y="6750"/>
                    <a:pt x="853" y="7020"/>
                    <a:pt x="284" y="7020"/>
                  </a:cubicBezTo>
                  <a:cubicBezTo>
                    <a:pt x="284" y="7020"/>
                    <a:pt x="284" y="7290"/>
                    <a:pt x="284" y="7290"/>
                  </a:cubicBezTo>
                  <a:cubicBezTo>
                    <a:pt x="568" y="7290"/>
                    <a:pt x="568" y="7290"/>
                    <a:pt x="568" y="7290"/>
                  </a:cubicBezTo>
                  <a:cubicBezTo>
                    <a:pt x="568" y="7290"/>
                    <a:pt x="568" y="7290"/>
                    <a:pt x="568" y="7290"/>
                  </a:cubicBezTo>
                  <a:cubicBezTo>
                    <a:pt x="568" y="7290"/>
                    <a:pt x="568" y="7290"/>
                    <a:pt x="568" y="7290"/>
                  </a:cubicBezTo>
                  <a:cubicBezTo>
                    <a:pt x="568" y="7290"/>
                    <a:pt x="853" y="7290"/>
                    <a:pt x="568" y="7290"/>
                  </a:cubicBezTo>
                  <a:cubicBezTo>
                    <a:pt x="568" y="7290"/>
                    <a:pt x="568" y="7560"/>
                    <a:pt x="853" y="7560"/>
                  </a:cubicBezTo>
                  <a:cubicBezTo>
                    <a:pt x="568" y="7560"/>
                    <a:pt x="568" y="7560"/>
                    <a:pt x="568" y="7560"/>
                  </a:cubicBezTo>
                  <a:cubicBezTo>
                    <a:pt x="568" y="7830"/>
                    <a:pt x="853" y="8100"/>
                    <a:pt x="1421" y="8100"/>
                  </a:cubicBezTo>
                  <a:cubicBezTo>
                    <a:pt x="1137" y="8370"/>
                    <a:pt x="1421" y="8370"/>
                    <a:pt x="1705" y="8640"/>
                  </a:cubicBezTo>
                  <a:cubicBezTo>
                    <a:pt x="1989" y="8640"/>
                    <a:pt x="1705" y="8910"/>
                    <a:pt x="1989" y="9180"/>
                  </a:cubicBezTo>
                  <a:cubicBezTo>
                    <a:pt x="1989" y="9180"/>
                    <a:pt x="1989" y="8910"/>
                    <a:pt x="1989" y="8910"/>
                  </a:cubicBezTo>
                  <a:cubicBezTo>
                    <a:pt x="1989" y="9180"/>
                    <a:pt x="1989" y="9180"/>
                    <a:pt x="1989" y="918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33" name="Shape 2722"/>
            <p:cNvSpPr/>
            <p:nvPr/>
          </p:nvSpPr>
          <p:spPr>
            <a:xfrm>
              <a:off x="2465733" y="4810016"/>
              <a:ext cx="1488923" cy="2244105"/>
            </a:xfrm>
            <a:custGeom>
              <a:avLst/>
              <a:gdLst/>
              <a:ahLst/>
              <a:cxnLst>
                <a:cxn ang="0">
                  <a:pos x="wd2" y="hd2"/>
                </a:cxn>
                <a:cxn ang="5400000">
                  <a:pos x="wd2" y="hd2"/>
                </a:cxn>
                <a:cxn ang="10800000">
                  <a:pos x="wd2" y="hd2"/>
                </a:cxn>
                <a:cxn ang="16200000">
                  <a:pos x="wd2" y="hd2"/>
                </a:cxn>
              </a:cxnLst>
              <a:rect l="0" t="0" r="r" b="b"/>
              <a:pathLst>
                <a:path w="21470" h="21600" extrusionOk="0">
                  <a:moveTo>
                    <a:pt x="15496" y="19722"/>
                  </a:moveTo>
                  <a:cubicBezTo>
                    <a:pt x="15730" y="19565"/>
                    <a:pt x="15496" y="19722"/>
                    <a:pt x="15496" y="19722"/>
                  </a:cubicBezTo>
                  <a:cubicBezTo>
                    <a:pt x="15496" y="19722"/>
                    <a:pt x="15496" y="19722"/>
                    <a:pt x="15730" y="19722"/>
                  </a:cubicBezTo>
                  <a:cubicBezTo>
                    <a:pt x="15730" y="19722"/>
                    <a:pt x="15730" y="19722"/>
                    <a:pt x="15496" y="19722"/>
                  </a:cubicBezTo>
                  <a:close/>
                  <a:moveTo>
                    <a:pt x="19722" y="18313"/>
                  </a:moveTo>
                  <a:cubicBezTo>
                    <a:pt x="19487" y="18313"/>
                    <a:pt x="19017" y="18157"/>
                    <a:pt x="19252" y="18313"/>
                  </a:cubicBezTo>
                  <a:cubicBezTo>
                    <a:pt x="19487" y="18470"/>
                    <a:pt x="19957" y="18470"/>
                    <a:pt x="19722" y="18313"/>
                  </a:cubicBezTo>
                  <a:close/>
                  <a:moveTo>
                    <a:pt x="5400" y="11583"/>
                  </a:moveTo>
                  <a:cubicBezTo>
                    <a:pt x="5400" y="11583"/>
                    <a:pt x="5635" y="11426"/>
                    <a:pt x="5635" y="11426"/>
                  </a:cubicBezTo>
                  <a:cubicBezTo>
                    <a:pt x="5635" y="11426"/>
                    <a:pt x="5635" y="11270"/>
                    <a:pt x="5635" y="11270"/>
                  </a:cubicBezTo>
                  <a:cubicBezTo>
                    <a:pt x="5635" y="11113"/>
                    <a:pt x="5400" y="11270"/>
                    <a:pt x="5400" y="11270"/>
                  </a:cubicBezTo>
                  <a:cubicBezTo>
                    <a:pt x="5400" y="11113"/>
                    <a:pt x="5400" y="10957"/>
                    <a:pt x="5400" y="10800"/>
                  </a:cubicBezTo>
                  <a:cubicBezTo>
                    <a:pt x="5400" y="10800"/>
                    <a:pt x="5400" y="10800"/>
                    <a:pt x="5400" y="10800"/>
                  </a:cubicBezTo>
                  <a:cubicBezTo>
                    <a:pt x="5400" y="10800"/>
                    <a:pt x="5400" y="10800"/>
                    <a:pt x="5165" y="10800"/>
                  </a:cubicBezTo>
                  <a:cubicBezTo>
                    <a:pt x="5400" y="10800"/>
                    <a:pt x="5400" y="10800"/>
                    <a:pt x="5400" y="10643"/>
                  </a:cubicBezTo>
                  <a:cubicBezTo>
                    <a:pt x="5635" y="10643"/>
                    <a:pt x="5635" y="10957"/>
                    <a:pt x="5635" y="11113"/>
                  </a:cubicBezTo>
                  <a:cubicBezTo>
                    <a:pt x="5635" y="11113"/>
                    <a:pt x="5635" y="11270"/>
                    <a:pt x="5870" y="11270"/>
                  </a:cubicBezTo>
                  <a:cubicBezTo>
                    <a:pt x="5870" y="11270"/>
                    <a:pt x="5870" y="10957"/>
                    <a:pt x="5870" y="10957"/>
                  </a:cubicBezTo>
                  <a:cubicBezTo>
                    <a:pt x="5870" y="10800"/>
                    <a:pt x="5870" y="10800"/>
                    <a:pt x="5635" y="10643"/>
                  </a:cubicBezTo>
                  <a:cubicBezTo>
                    <a:pt x="5635" y="10487"/>
                    <a:pt x="5635" y="10330"/>
                    <a:pt x="5165" y="10487"/>
                  </a:cubicBezTo>
                  <a:cubicBezTo>
                    <a:pt x="5165" y="10487"/>
                    <a:pt x="4696" y="10800"/>
                    <a:pt x="4930" y="10487"/>
                  </a:cubicBezTo>
                  <a:cubicBezTo>
                    <a:pt x="4930" y="10330"/>
                    <a:pt x="5400" y="10330"/>
                    <a:pt x="5400" y="10174"/>
                  </a:cubicBezTo>
                  <a:cubicBezTo>
                    <a:pt x="5400" y="10017"/>
                    <a:pt x="4930" y="9861"/>
                    <a:pt x="5165" y="10174"/>
                  </a:cubicBezTo>
                  <a:cubicBezTo>
                    <a:pt x="5165" y="10174"/>
                    <a:pt x="5165" y="10174"/>
                    <a:pt x="5165" y="10017"/>
                  </a:cubicBezTo>
                  <a:cubicBezTo>
                    <a:pt x="4930" y="10017"/>
                    <a:pt x="4930" y="9861"/>
                    <a:pt x="4930" y="9704"/>
                  </a:cubicBezTo>
                  <a:cubicBezTo>
                    <a:pt x="4930" y="9704"/>
                    <a:pt x="4696" y="9704"/>
                    <a:pt x="4696" y="9704"/>
                  </a:cubicBezTo>
                  <a:cubicBezTo>
                    <a:pt x="4696" y="9704"/>
                    <a:pt x="4696" y="9548"/>
                    <a:pt x="4696" y="9548"/>
                  </a:cubicBezTo>
                  <a:cubicBezTo>
                    <a:pt x="4696" y="9391"/>
                    <a:pt x="4461" y="9548"/>
                    <a:pt x="4461" y="9391"/>
                  </a:cubicBezTo>
                  <a:cubicBezTo>
                    <a:pt x="4461" y="9391"/>
                    <a:pt x="4696" y="9235"/>
                    <a:pt x="4696" y="9235"/>
                  </a:cubicBezTo>
                  <a:cubicBezTo>
                    <a:pt x="4461" y="9078"/>
                    <a:pt x="4226" y="9078"/>
                    <a:pt x="4226" y="9078"/>
                  </a:cubicBezTo>
                  <a:cubicBezTo>
                    <a:pt x="3991" y="9078"/>
                    <a:pt x="3757" y="8922"/>
                    <a:pt x="3522" y="9078"/>
                  </a:cubicBezTo>
                  <a:cubicBezTo>
                    <a:pt x="3522" y="9078"/>
                    <a:pt x="3522" y="9078"/>
                    <a:pt x="3522" y="9078"/>
                  </a:cubicBezTo>
                  <a:cubicBezTo>
                    <a:pt x="3287" y="9078"/>
                    <a:pt x="3287" y="9078"/>
                    <a:pt x="3287" y="9078"/>
                  </a:cubicBezTo>
                  <a:cubicBezTo>
                    <a:pt x="3052" y="9078"/>
                    <a:pt x="3052" y="9235"/>
                    <a:pt x="2817" y="9235"/>
                  </a:cubicBezTo>
                  <a:cubicBezTo>
                    <a:pt x="2817" y="9235"/>
                    <a:pt x="2583" y="9078"/>
                    <a:pt x="2583" y="9078"/>
                  </a:cubicBezTo>
                  <a:cubicBezTo>
                    <a:pt x="2583" y="9235"/>
                    <a:pt x="2583" y="9391"/>
                    <a:pt x="2583" y="9391"/>
                  </a:cubicBezTo>
                  <a:cubicBezTo>
                    <a:pt x="2348" y="9548"/>
                    <a:pt x="2113" y="9391"/>
                    <a:pt x="1878" y="9548"/>
                  </a:cubicBezTo>
                  <a:cubicBezTo>
                    <a:pt x="1878" y="9548"/>
                    <a:pt x="1878" y="9548"/>
                    <a:pt x="1878" y="9391"/>
                  </a:cubicBezTo>
                  <a:cubicBezTo>
                    <a:pt x="1878" y="9548"/>
                    <a:pt x="1878" y="9548"/>
                    <a:pt x="1643" y="9548"/>
                  </a:cubicBezTo>
                  <a:cubicBezTo>
                    <a:pt x="1643" y="9548"/>
                    <a:pt x="1643" y="9704"/>
                    <a:pt x="1643" y="9704"/>
                  </a:cubicBezTo>
                  <a:cubicBezTo>
                    <a:pt x="1409" y="9861"/>
                    <a:pt x="1409" y="10017"/>
                    <a:pt x="1409" y="10017"/>
                  </a:cubicBezTo>
                  <a:cubicBezTo>
                    <a:pt x="1409" y="10174"/>
                    <a:pt x="1409" y="10330"/>
                    <a:pt x="1409" y="10330"/>
                  </a:cubicBezTo>
                  <a:cubicBezTo>
                    <a:pt x="1174" y="10330"/>
                    <a:pt x="1174" y="10330"/>
                    <a:pt x="1174" y="10330"/>
                  </a:cubicBezTo>
                  <a:cubicBezTo>
                    <a:pt x="939" y="10330"/>
                    <a:pt x="939" y="10330"/>
                    <a:pt x="704" y="10330"/>
                  </a:cubicBezTo>
                  <a:cubicBezTo>
                    <a:pt x="704" y="10330"/>
                    <a:pt x="704" y="10330"/>
                    <a:pt x="704" y="10330"/>
                  </a:cubicBezTo>
                  <a:cubicBezTo>
                    <a:pt x="704" y="10330"/>
                    <a:pt x="470" y="10330"/>
                    <a:pt x="470" y="10330"/>
                  </a:cubicBezTo>
                  <a:cubicBezTo>
                    <a:pt x="470" y="10487"/>
                    <a:pt x="470" y="10487"/>
                    <a:pt x="704" y="10487"/>
                  </a:cubicBezTo>
                  <a:cubicBezTo>
                    <a:pt x="704" y="10643"/>
                    <a:pt x="939" y="10487"/>
                    <a:pt x="939" y="10643"/>
                  </a:cubicBezTo>
                  <a:cubicBezTo>
                    <a:pt x="939" y="10800"/>
                    <a:pt x="704" y="10800"/>
                    <a:pt x="470" y="10800"/>
                  </a:cubicBezTo>
                  <a:cubicBezTo>
                    <a:pt x="470" y="10800"/>
                    <a:pt x="470" y="10800"/>
                    <a:pt x="235" y="10800"/>
                  </a:cubicBezTo>
                  <a:cubicBezTo>
                    <a:pt x="235" y="10800"/>
                    <a:pt x="235" y="10800"/>
                    <a:pt x="235" y="10957"/>
                  </a:cubicBezTo>
                  <a:cubicBezTo>
                    <a:pt x="235" y="10957"/>
                    <a:pt x="0" y="10957"/>
                    <a:pt x="0" y="10957"/>
                  </a:cubicBezTo>
                  <a:cubicBezTo>
                    <a:pt x="0" y="11113"/>
                    <a:pt x="0" y="11113"/>
                    <a:pt x="0" y="11113"/>
                  </a:cubicBezTo>
                  <a:cubicBezTo>
                    <a:pt x="235" y="11270"/>
                    <a:pt x="235" y="11270"/>
                    <a:pt x="235" y="11270"/>
                  </a:cubicBezTo>
                  <a:cubicBezTo>
                    <a:pt x="470" y="11270"/>
                    <a:pt x="470" y="11270"/>
                    <a:pt x="470" y="11426"/>
                  </a:cubicBezTo>
                  <a:cubicBezTo>
                    <a:pt x="470" y="11426"/>
                    <a:pt x="470" y="11426"/>
                    <a:pt x="470" y="11426"/>
                  </a:cubicBezTo>
                  <a:cubicBezTo>
                    <a:pt x="470" y="11426"/>
                    <a:pt x="470" y="11583"/>
                    <a:pt x="704" y="11583"/>
                  </a:cubicBezTo>
                  <a:cubicBezTo>
                    <a:pt x="704" y="11583"/>
                    <a:pt x="704" y="11583"/>
                    <a:pt x="939" y="11583"/>
                  </a:cubicBezTo>
                  <a:cubicBezTo>
                    <a:pt x="939" y="11583"/>
                    <a:pt x="939" y="11739"/>
                    <a:pt x="1174" y="11739"/>
                  </a:cubicBezTo>
                  <a:cubicBezTo>
                    <a:pt x="1409" y="11896"/>
                    <a:pt x="1409" y="11739"/>
                    <a:pt x="1643" y="11739"/>
                  </a:cubicBezTo>
                  <a:cubicBezTo>
                    <a:pt x="1643" y="11739"/>
                    <a:pt x="1643" y="11739"/>
                    <a:pt x="1643" y="11739"/>
                  </a:cubicBezTo>
                  <a:cubicBezTo>
                    <a:pt x="1643" y="11896"/>
                    <a:pt x="1643" y="11896"/>
                    <a:pt x="1878" y="11896"/>
                  </a:cubicBezTo>
                  <a:cubicBezTo>
                    <a:pt x="1643" y="11739"/>
                    <a:pt x="1643" y="11739"/>
                    <a:pt x="1878" y="11739"/>
                  </a:cubicBezTo>
                  <a:cubicBezTo>
                    <a:pt x="1878" y="11739"/>
                    <a:pt x="1878" y="11739"/>
                    <a:pt x="1878" y="11896"/>
                  </a:cubicBezTo>
                  <a:cubicBezTo>
                    <a:pt x="1878" y="11739"/>
                    <a:pt x="1878" y="11739"/>
                    <a:pt x="1878" y="11583"/>
                  </a:cubicBezTo>
                  <a:cubicBezTo>
                    <a:pt x="2113" y="11583"/>
                    <a:pt x="2113" y="11583"/>
                    <a:pt x="2113" y="11583"/>
                  </a:cubicBezTo>
                  <a:cubicBezTo>
                    <a:pt x="2113" y="11426"/>
                    <a:pt x="2113" y="11426"/>
                    <a:pt x="2113" y="11426"/>
                  </a:cubicBezTo>
                  <a:cubicBezTo>
                    <a:pt x="2113" y="11270"/>
                    <a:pt x="2348" y="11113"/>
                    <a:pt x="2348" y="11113"/>
                  </a:cubicBezTo>
                  <a:cubicBezTo>
                    <a:pt x="2583" y="11113"/>
                    <a:pt x="2817" y="11426"/>
                    <a:pt x="2817" y="11426"/>
                  </a:cubicBezTo>
                  <a:cubicBezTo>
                    <a:pt x="2817" y="11426"/>
                    <a:pt x="2817" y="11583"/>
                    <a:pt x="3052" y="11583"/>
                  </a:cubicBezTo>
                  <a:cubicBezTo>
                    <a:pt x="3052" y="11739"/>
                    <a:pt x="3287" y="11583"/>
                    <a:pt x="3287" y="11739"/>
                  </a:cubicBezTo>
                  <a:cubicBezTo>
                    <a:pt x="3287" y="11739"/>
                    <a:pt x="3287" y="11896"/>
                    <a:pt x="3287" y="11896"/>
                  </a:cubicBezTo>
                  <a:cubicBezTo>
                    <a:pt x="3287" y="12052"/>
                    <a:pt x="3287" y="12052"/>
                    <a:pt x="3287" y="12052"/>
                  </a:cubicBezTo>
                  <a:cubicBezTo>
                    <a:pt x="3522" y="12052"/>
                    <a:pt x="3757" y="12052"/>
                    <a:pt x="3757" y="12052"/>
                  </a:cubicBezTo>
                  <a:cubicBezTo>
                    <a:pt x="3991" y="11896"/>
                    <a:pt x="3757" y="11896"/>
                    <a:pt x="3991" y="11896"/>
                  </a:cubicBezTo>
                  <a:cubicBezTo>
                    <a:pt x="3991" y="11896"/>
                    <a:pt x="3991" y="11896"/>
                    <a:pt x="3991" y="11896"/>
                  </a:cubicBezTo>
                  <a:cubicBezTo>
                    <a:pt x="4226" y="11896"/>
                    <a:pt x="4226" y="11896"/>
                    <a:pt x="4461" y="12052"/>
                  </a:cubicBezTo>
                  <a:cubicBezTo>
                    <a:pt x="4461" y="12052"/>
                    <a:pt x="4461" y="12052"/>
                    <a:pt x="4461" y="12052"/>
                  </a:cubicBezTo>
                  <a:cubicBezTo>
                    <a:pt x="4696" y="12052"/>
                    <a:pt x="4930" y="11896"/>
                    <a:pt x="4930" y="11896"/>
                  </a:cubicBezTo>
                  <a:cubicBezTo>
                    <a:pt x="4930" y="11739"/>
                    <a:pt x="4930" y="11583"/>
                    <a:pt x="4930" y="11583"/>
                  </a:cubicBezTo>
                  <a:cubicBezTo>
                    <a:pt x="4930" y="11583"/>
                    <a:pt x="5400" y="11583"/>
                    <a:pt x="5400" y="11583"/>
                  </a:cubicBezTo>
                  <a:close/>
                  <a:moveTo>
                    <a:pt x="6104" y="7826"/>
                  </a:moveTo>
                  <a:cubicBezTo>
                    <a:pt x="5870" y="7983"/>
                    <a:pt x="6104" y="8139"/>
                    <a:pt x="6104" y="8139"/>
                  </a:cubicBezTo>
                  <a:cubicBezTo>
                    <a:pt x="6104" y="8139"/>
                    <a:pt x="6104" y="8296"/>
                    <a:pt x="6104" y="8296"/>
                  </a:cubicBezTo>
                  <a:cubicBezTo>
                    <a:pt x="6104" y="8296"/>
                    <a:pt x="6104" y="8452"/>
                    <a:pt x="6104" y="8452"/>
                  </a:cubicBezTo>
                  <a:cubicBezTo>
                    <a:pt x="6104" y="8452"/>
                    <a:pt x="6339" y="8609"/>
                    <a:pt x="6574" y="8609"/>
                  </a:cubicBezTo>
                  <a:cubicBezTo>
                    <a:pt x="6809" y="8452"/>
                    <a:pt x="6574" y="8452"/>
                    <a:pt x="6574" y="8296"/>
                  </a:cubicBezTo>
                  <a:cubicBezTo>
                    <a:pt x="6574" y="8296"/>
                    <a:pt x="6574" y="8296"/>
                    <a:pt x="6574" y="8296"/>
                  </a:cubicBezTo>
                  <a:cubicBezTo>
                    <a:pt x="6574" y="8296"/>
                    <a:pt x="6574" y="8139"/>
                    <a:pt x="6574" y="8139"/>
                  </a:cubicBezTo>
                  <a:cubicBezTo>
                    <a:pt x="6574" y="8139"/>
                    <a:pt x="6574" y="8139"/>
                    <a:pt x="6574" y="8139"/>
                  </a:cubicBezTo>
                  <a:cubicBezTo>
                    <a:pt x="6574" y="7983"/>
                    <a:pt x="6574" y="7826"/>
                    <a:pt x="6104" y="7826"/>
                  </a:cubicBezTo>
                  <a:cubicBezTo>
                    <a:pt x="6104" y="7826"/>
                    <a:pt x="6104" y="7826"/>
                    <a:pt x="6104" y="7826"/>
                  </a:cubicBezTo>
                  <a:cubicBezTo>
                    <a:pt x="6104" y="7826"/>
                    <a:pt x="6104" y="7826"/>
                    <a:pt x="6104" y="7826"/>
                  </a:cubicBezTo>
                  <a:close/>
                  <a:moveTo>
                    <a:pt x="4461" y="7983"/>
                  </a:moveTo>
                  <a:cubicBezTo>
                    <a:pt x="4461" y="7983"/>
                    <a:pt x="4461" y="7983"/>
                    <a:pt x="4461" y="7983"/>
                  </a:cubicBezTo>
                  <a:cubicBezTo>
                    <a:pt x="4461" y="7983"/>
                    <a:pt x="4461" y="7983"/>
                    <a:pt x="4461" y="7983"/>
                  </a:cubicBezTo>
                  <a:cubicBezTo>
                    <a:pt x="4696" y="7826"/>
                    <a:pt x="4461" y="7670"/>
                    <a:pt x="4461" y="7513"/>
                  </a:cubicBezTo>
                  <a:cubicBezTo>
                    <a:pt x="4461" y="7357"/>
                    <a:pt x="4461" y="7200"/>
                    <a:pt x="4226" y="7200"/>
                  </a:cubicBezTo>
                  <a:cubicBezTo>
                    <a:pt x="4226" y="7357"/>
                    <a:pt x="3991" y="7513"/>
                    <a:pt x="3991" y="7513"/>
                  </a:cubicBezTo>
                  <a:cubicBezTo>
                    <a:pt x="3991" y="7513"/>
                    <a:pt x="3991" y="7513"/>
                    <a:pt x="3991" y="7357"/>
                  </a:cubicBezTo>
                  <a:cubicBezTo>
                    <a:pt x="3757" y="7357"/>
                    <a:pt x="3757" y="7513"/>
                    <a:pt x="3522" y="7670"/>
                  </a:cubicBezTo>
                  <a:cubicBezTo>
                    <a:pt x="3757" y="7670"/>
                    <a:pt x="3522" y="7826"/>
                    <a:pt x="3522" y="7983"/>
                  </a:cubicBezTo>
                  <a:cubicBezTo>
                    <a:pt x="3757" y="7983"/>
                    <a:pt x="3757" y="7513"/>
                    <a:pt x="4226" y="7670"/>
                  </a:cubicBezTo>
                  <a:cubicBezTo>
                    <a:pt x="3991" y="7670"/>
                    <a:pt x="3991" y="7826"/>
                    <a:pt x="3991" y="7826"/>
                  </a:cubicBezTo>
                  <a:cubicBezTo>
                    <a:pt x="3991" y="7826"/>
                    <a:pt x="3991" y="7826"/>
                    <a:pt x="3991" y="7826"/>
                  </a:cubicBezTo>
                  <a:cubicBezTo>
                    <a:pt x="3991" y="7826"/>
                    <a:pt x="4226" y="7983"/>
                    <a:pt x="4226" y="7983"/>
                  </a:cubicBezTo>
                  <a:cubicBezTo>
                    <a:pt x="4226" y="7983"/>
                    <a:pt x="3991" y="7983"/>
                    <a:pt x="3991" y="8139"/>
                  </a:cubicBezTo>
                  <a:cubicBezTo>
                    <a:pt x="3991" y="8139"/>
                    <a:pt x="3991" y="8139"/>
                    <a:pt x="4226" y="8139"/>
                  </a:cubicBezTo>
                  <a:cubicBezTo>
                    <a:pt x="4226" y="8139"/>
                    <a:pt x="4226" y="7983"/>
                    <a:pt x="4461" y="7983"/>
                  </a:cubicBezTo>
                  <a:close/>
                  <a:moveTo>
                    <a:pt x="4696" y="7670"/>
                  </a:moveTo>
                  <a:cubicBezTo>
                    <a:pt x="4696" y="7513"/>
                    <a:pt x="4930" y="7357"/>
                    <a:pt x="4930" y="7357"/>
                  </a:cubicBezTo>
                  <a:cubicBezTo>
                    <a:pt x="5165" y="7200"/>
                    <a:pt x="5400" y="6887"/>
                    <a:pt x="5400" y="6730"/>
                  </a:cubicBezTo>
                  <a:cubicBezTo>
                    <a:pt x="5400" y="6574"/>
                    <a:pt x="4226" y="7357"/>
                    <a:pt x="4930" y="7200"/>
                  </a:cubicBezTo>
                  <a:cubicBezTo>
                    <a:pt x="4696" y="7200"/>
                    <a:pt x="4461" y="7200"/>
                    <a:pt x="4461" y="7357"/>
                  </a:cubicBezTo>
                  <a:cubicBezTo>
                    <a:pt x="4461" y="7513"/>
                    <a:pt x="4461" y="7670"/>
                    <a:pt x="4696" y="7670"/>
                  </a:cubicBezTo>
                  <a:close/>
                  <a:moveTo>
                    <a:pt x="5400" y="6574"/>
                  </a:moveTo>
                  <a:cubicBezTo>
                    <a:pt x="5400" y="6574"/>
                    <a:pt x="5165" y="6574"/>
                    <a:pt x="5165" y="6730"/>
                  </a:cubicBezTo>
                  <a:cubicBezTo>
                    <a:pt x="5400" y="6730"/>
                    <a:pt x="5400" y="6574"/>
                    <a:pt x="5400" y="6574"/>
                  </a:cubicBezTo>
                  <a:close/>
                  <a:moveTo>
                    <a:pt x="5400" y="6574"/>
                  </a:moveTo>
                  <a:cubicBezTo>
                    <a:pt x="5400" y="6574"/>
                    <a:pt x="5400" y="6574"/>
                    <a:pt x="5400" y="6574"/>
                  </a:cubicBezTo>
                  <a:cubicBezTo>
                    <a:pt x="5400" y="6574"/>
                    <a:pt x="5400" y="6417"/>
                    <a:pt x="5400" y="6417"/>
                  </a:cubicBezTo>
                  <a:cubicBezTo>
                    <a:pt x="5400" y="6417"/>
                    <a:pt x="5400" y="6417"/>
                    <a:pt x="5400" y="6574"/>
                  </a:cubicBezTo>
                  <a:close/>
                  <a:moveTo>
                    <a:pt x="5635" y="6261"/>
                  </a:moveTo>
                  <a:cubicBezTo>
                    <a:pt x="5635" y="6261"/>
                    <a:pt x="5400" y="6261"/>
                    <a:pt x="5400" y="6261"/>
                  </a:cubicBezTo>
                  <a:cubicBezTo>
                    <a:pt x="5400" y="6417"/>
                    <a:pt x="5635" y="6417"/>
                    <a:pt x="5635" y="6261"/>
                  </a:cubicBezTo>
                  <a:close/>
                  <a:moveTo>
                    <a:pt x="5635" y="6104"/>
                  </a:moveTo>
                  <a:cubicBezTo>
                    <a:pt x="5635" y="6104"/>
                    <a:pt x="5635" y="5948"/>
                    <a:pt x="5635" y="5948"/>
                  </a:cubicBezTo>
                  <a:cubicBezTo>
                    <a:pt x="5635" y="5948"/>
                    <a:pt x="5635" y="6104"/>
                    <a:pt x="5635" y="6104"/>
                  </a:cubicBezTo>
                  <a:cubicBezTo>
                    <a:pt x="5635" y="6104"/>
                    <a:pt x="5635" y="6104"/>
                    <a:pt x="5635" y="6104"/>
                  </a:cubicBezTo>
                  <a:close/>
                  <a:moveTo>
                    <a:pt x="4226" y="5948"/>
                  </a:moveTo>
                  <a:cubicBezTo>
                    <a:pt x="4226" y="5948"/>
                    <a:pt x="4226" y="5948"/>
                    <a:pt x="4226" y="5948"/>
                  </a:cubicBezTo>
                  <a:cubicBezTo>
                    <a:pt x="4226" y="5635"/>
                    <a:pt x="3991" y="5791"/>
                    <a:pt x="4226" y="5948"/>
                  </a:cubicBezTo>
                  <a:close/>
                  <a:moveTo>
                    <a:pt x="4461" y="5478"/>
                  </a:moveTo>
                  <a:cubicBezTo>
                    <a:pt x="4461" y="5322"/>
                    <a:pt x="4226" y="5478"/>
                    <a:pt x="4226" y="5478"/>
                  </a:cubicBezTo>
                  <a:cubicBezTo>
                    <a:pt x="4226" y="5478"/>
                    <a:pt x="4226" y="5478"/>
                    <a:pt x="4226" y="5478"/>
                  </a:cubicBezTo>
                  <a:cubicBezTo>
                    <a:pt x="4226" y="5478"/>
                    <a:pt x="3991" y="5478"/>
                    <a:pt x="3991" y="5478"/>
                  </a:cubicBezTo>
                  <a:cubicBezTo>
                    <a:pt x="3991" y="5635"/>
                    <a:pt x="3991" y="5635"/>
                    <a:pt x="3991" y="5635"/>
                  </a:cubicBezTo>
                  <a:cubicBezTo>
                    <a:pt x="3991" y="5791"/>
                    <a:pt x="4226" y="5635"/>
                    <a:pt x="4226" y="5791"/>
                  </a:cubicBezTo>
                  <a:cubicBezTo>
                    <a:pt x="4226" y="5791"/>
                    <a:pt x="4226" y="5791"/>
                    <a:pt x="4461" y="5791"/>
                  </a:cubicBezTo>
                  <a:cubicBezTo>
                    <a:pt x="4461" y="5948"/>
                    <a:pt x="4930" y="5791"/>
                    <a:pt x="4461" y="5948"/>
                  </a:cubicBezTo>
                  <a:cubicBezTo>
                    <a:pt x="4461" y="5948"/>
                    <a:pt x="4461" y="5948"/>
                    <a:pt x="4461" y="5948"/>
                  </a:cubicBezTo>
                  <a:cubicBezTo>
                    <a:pt x="4461" y="5948"/>
                    <a:pt x="4226" y="6104"/>
                    <a:pt x="4226" y="6104"/>
                  </a:cubicBezTo>
                  <a:cubicBezTo>
                    <a:pt x="4226" y="6261"/>
                    <a:pt x="4461" y="6104"/>
                    <a:pt x="4696" y="6104"/>
                  </a:cubicBezTo>
                  <a:cubicBezTo>
                    <a:pt x="4461" y="6104"/>
                    <a:pt x="4226" y="6261"/>
                    <a:pt x="4226" y="6261"/>
                  </a:cubicBezTo>
                  <a:cubicBezTo>
                    <a:pt x="4226" y="6261"/>
                    <a:pt x="4226" y="6261"/>
                    <a:pt x="4226" y="6261"/>
                  </a:cubicBezTo>
                  <a:cubicBezTo>
                    <a:pt x="4226" y="6261"/>
                    <a:pt x="4226" y="6261"/>
                    <a:pt x="4226" y="6261"/>
                  </a:cubicBezTo>
                  <a:cubicBezTo>
                    <a:pt x="3991" y="6104"/>
                    <a:pt x="3991" y="6104"/>
                    <a:pt x="3991" y="6261"/>
                  </a:cubicBezTo>
                  <a:cubicBezTo>
                    <a:pt x="3991" y="6261"/>
                    <a:pt x="3991" y="6417"/>
                    <a:pt x="3991" y="6417"/>
                  </a:cubicBezTo>
                  <a:cubicBezTo>
                    <a:pt x="4226" y="6417"/>
                    <a:pt x="3991" y="6417"/>
                    <a:pt x="4226" y="6417"/>
                  </a:cubicBezTo>
                  <a:cubicBezTo>
                    <a:pt x="4461" y="6261"/>
                    <a:pt x="4461" y="6417"/>
                    <a:pt x="4696" y="6261"/>
                  </a:cubicBezTo>
                  <a:cubicBezTo>
                    <a:pt x="4696" y="6261"/>
                    <a:pt x="5165" y="6104"/>
                    <a:pt x="4930" y="6261"/>
                  </a:cubicBezTo>
                  <a:cubicBezTo>
                    <a:pt x="5165" y="6261"/>
                    <a:pt x="5165" y="6261"/>
                    <a:pt x="5400" y="6104"/>
                  </a:cubicBezTo>
                  <a:cubicBezTo>
                    <a:pt x="5165" y="6104"/>
                    <a:pt x="5165" y="6104"/>
                    <a:pt x="5165" y="6104"/>
                  </a:cubicBezTo>
                  <a:cubicBezTo>
                    <a:pt x="5165" y="6104"/>
                    <a:pt x="5165" y="6104"/>
                    <a:pt x="5165" y="5948"/>
                  </a:cubicBezTo>
                  <a:cubicBezTo>
                    <a:pt x="5400" y="6104"/>
                    <a:pt x="5400" y="6104"/>
                    <a:pt x="5400" y="5948"/>
                  </a:cubicBezTo>
                  <a:cubicBezTo>
                    <a:pt x="5400" y="5948"/>
                    <a:pt x="5400" y="5948"/>
                    <a:pt x="5400" y="5948"/>
                  </a:cubicBezTo>
                  <a:cubicBezTo>
                    <a:pt x="5400" y="5948"/>
                    <a:pt x="5165" y="5791"/>
                    <a:pt x="5165" y="5791"/>
                  </a:cubicBezTo>
                  <a:cubicBezTo>
                    <a:pt x="4930" y="5791"/>
                    <a:pt x="4930" y="5791"/>
                    <a:pt x="4696" y="5791"/>
                  </a:cubicBezTo>
                  <a:cubicBezTo>
                    <a:pt x="4696" y="5635"/>
                    <a:pt x="4696" y="5478"/>
                    <a:pt x="4461" y="5478"/>
                  </a:cubicBezTo>
                  <a:cubicBezTo>
                    <a:pt x="4461" y="5478"/>
                    <a:pt x="4461" y="5478"/>
                    <a:pt x="4461" y="5478"/>
                  </a:cubicBezTo>
                  <a:close/>
                  <a:moveTo>
                    <a:pt x="1878" y="3913"/>
                  </a:moveTo>
                  <a:cubicBezTo>
                    <a:pt x="1878" y="3757"/>
                    <a:pt x="2113" y="3757"/>
                    <a:pt x="2113" y="3600"/>
                  </a:cubicBezTo>
                  <a:cubicBezTo>
                    <a:pt x="1878" y="3600"/>
                    <a:pt x="1643" y="3600"/>
                    <a:pt x="1643" y="3443"/>
                  </a:cubicBezTo>
                  <a:cubicBezTo>
                    <a:pt x="1878" y="3443"/>
                    <a:pt x="1878" y="3600"/>
                    <a:pt x="2113" y="3600"/>
                  </a:cubicBezTo>
                  <a:cubicBezTo>
                    <a:pt x="1878" y="3600"/>
                    <a:pt x="1878" y="3443"/>
                    <a:pt x="1878" y="3443"/>
                  </a:cubicBezTo>
                  <a:cubicBezTo>
                    <a:pt x="1878" y="3443"/>
                    <a:pt x="1878" y="3443"/>
                    <a:pt x="1878" y="3443"/>
                  </a:cubicBezTo>
                  <a:cubicBezTo>
                    <a:pt x="1878" y="3443"/>
                    <a:pt x="1878" y="3443"/>
                    <a:pt x="1643" y="3443"/>
                  </a:cubicBezTo>
                  <a:cubicBezTo>
                    <a:pt x="1409" y="3443"/>
                    <a:pt x="1643" y="3443"/>
                    <a:pt x="1643" y="3600"/>
                  </a:cubicBezTo>
                  <a:cubicBezTo>
                    <a:pt x="1643" y="3600"/>
                    <a:pt x="1643" y="3600"/>
                    <a:pt x="1643" y="3757"/>
                  </a:cubicBezTo>
                  <a:cubicBezTo>
                    <a:pt x="1643" y="3757"/>
                    <a:pt x="1409" y="3757"/>
                    <a:pt x="1409" y="3913"/>
                  </a:cubicBezTo>
                  <a:cubicBezTo>
                    <a:pt x="1409" y="3913"/>
                    <a:pt x="1643" y="3913"/>
                    <a:pt x="1643" y="3913"/>
                  </a:cubicBezTo>
                  <a:cubicBezTo>
                    <a:pt x="1643" y="3913"/>
                    <a:pt x="1643" y="4070"/>
                    <a:pt x="1643" y="4070"/>
                  </a:cubicBezTo>
                  <a:cubicBezTo>
                    <a:pt x="1643" y="4226"/>
                    <a:pt x="1878" y="4226"/>
                    <a:pt x="2113" y="4226"/>
                  </a:cubicBezTo>
                  <a:cubicBezTo>
                    <a:pt x="1878" y="4070"/>
                    <a:pt x="1878" y="4070"/>
                    <a:pt x="1643" y="4070"/>
                  </a:cubicBezTo>
                  <a:cubicBezTo>
                    <a:pt x="1878" y="4070"/>
                    <a:pt x="1878" y="4070"/>
                    <a:pt x="1878" y="4070"/>
                  </a:cubicBezTo>
                  <a:cubicBezTo>
                    <a:pt x="1878" y="3913"/>
                    <a:pt x="1878" y="3913"/>
                    <a:pt x="1643" y="3757"/>
                  </a:cubicBezTo>
                  <a:cubicBezTo>
                    <a:pt x="1878" y="3913"/>
                    <a:pt x="1878" y="3913"/>
                    <a:pt x="1878" y="3913"/>
                  </a:cubicBezTo>
                  <a:close/>
                  <a:moveTo>
                    <a:pt x="1409" y="2974"/>
                  </a:moveTo>
                  <a:cubicBezTo>
                    <a:pt x="1643" y="2974"/>
                    <a:pt x="1643" y="2974"/>
                    <a:pt x="1878" y="2974"/>
                  </a:cubicBezTo>
                  <a:cubicBezTo>
                    <a:pt x="1878" y="2974"/>
                    <a:pt x="1878" y="2974"/>
                    <a:pt x="1643" y="2974"/>
                  </a:cubicBezTo>
                  <a:cubicBezTo>
                    <a:pt x="1878" y="3287"/>
                    <a:pt x="2583" y="2974"/>
                    <a:pt x="1878" y="2974"/>
                  </a:cubicBezTo>
                  <a:cubicBezTo>
                    <a:pt x="1878" y="2974"/>
                    <a:pt x="1878" y="2974"/>
                    <a:pt x="1878" y="2974"/>
                  </a:cubicBezTo>
                  <a:cubicBezTo>
                    <a:pt x="2113" y="2974"/>
                    <a:pt x="2348" y="2974"/>
                    <a:pt x="2348" y="2817"/>
                  </a:cubicBezTo>
                  <a:cubicBezTo>
                    <a:pt x="2113" y="2974"/>
                    <a:pt x="2113" y="2817"/>
                    <a:pt x="2113" y="2817"/>
                  </a:cubicBezTo>
                  <a:cubicBezTo>
                    <a:pt x="2113" y="2817"/>
                    <a:pt x="2113" y="2817"/>
                    <a:pt x="2113" y="2817"/>
                  </a:cubicBezTo>
                  <a:cubicBezTo>
                    <a:pt x="2113" y="2817"/>
                    <a:pt x="2113" y="2817"/>
                    <a:pt x="2113" y="2817"/>
                  </a:cubicBezTo>
                  <a:cubicBezTo>
                    <a:pt x="2113" y="2817"/>
                    <a:pt x="2348" y="2974"/>
                    <a:pt x="2348" y="2817"/>
                  </a:cubicBezTo>
                  <a:cubicBezTo>
                    <a:pt x="2348" y="2661"/>
                    <a:pt x="2113" y="2661"/>
                    <a:pt x="2113" y="2661"/>
                  </a:cubicBezTo>
                  <a:cubicBezTo>
                    <a:pt x="2348" y="2661"/>
                    <a:pt x="1878" y="2661"/>
                    <a:pt x="1878" y="2661"/>
                  </a:cubicBezTo>
                  <a:cubicBezTo>
                    <a:pt x="1878" y="2661"/>
                    <a:pt x="1878" y="2661"/>
                    <a:pt x="1878" y="2817"/>
                  </a:cubicBezTo>
                  <a:cubicBezTo>
                    <a:pt x="1878" y="2817"/>
                    <a:pt x="1878" y="2661"/>
                    <a:pt x="1878" y="2661"/>
                  </a:cubicBezTo>
                  <a:cubicBezTo>
                    <a:pt x="1878" y="2661"/>
                    <a:pt x="1878" y="2661"/>
                    <a:pt x="1878" y="2661"/>
                  </a:cubicBezTo>
                  <a:cubicBezTo>
                    <a:pt x="1643" y="2661"/>
                    <a:pt x="1643" y="2661"/>
                    <a:pt x="1643" y="2817"/>
                  </a:cubicBezTo>
                  <a:cubicBezTo>
                    <a:pt x="1643" y="2817"/>
                    <a:pt x="1643" y="2817"/>
                    <a:pt x="1643" y="2817"/>
                  </a:cubicBezTo>
                  <a:cubicBezTo>
                    <a:pt x="1643" y="2661"/>
                    <a:pt x="1643" y="2661"/>
                    <a:pt x="1643" y="2661"/>
                  </a:cubicBezTo>
                  <a:cubicBezTo>
                    <a:pt x="1643" y="2661"/>
                    <a:pt x="1643" y="2661"/>
                    <a:pt x="1409" y="2661"/>
                  </a:cubicBezTo>
                  <a:cubicBezTo>
                    <a:pt x="1409" y="2817"/>
                    <a:pt x="1174" y="2974"/>
                    <a:pt x="1409" y="2974"/>
                  </a:cubicBezTo>
                  <a:close/>
                  <a:moveTo>
                    <a:pt x="4226" y="2817"/>
                  </a:moveTo>
                  <a:cubicBezTo>
                    <a:pt x="4226" y="2817"/>
                    <a:pt x="3991" y="2661"/>
                    <a:pt x="3991" y="2661"/>
                  </a:cubicBezTo>
                  <a:cubicBezTo>
                    <a:pt x="3991" y="2661"/>
                    <a:pt x="3522" y="2817"/>
                    <a:pt x="3991" y="2817"/>
                  </a:cubicBezTo>
                  <a:cubicBezTo>
                    <a:pt x="3757" y="2974"/>
                    <a:pt x="3991" y="3130"/>
                    <a:pt x="3991" y="3287"/>
                  </a:cubicBezTo>
                  <a:cubicBezTo>
                    <a:pt x="3991" y="3130"/>
                    <a:pt x="3757" y="3130"/>
                    <a:pt x="3757" y="3130"/>
                  </a:cubicBezTo>
                  <a:cubicBezTo>
                    <a:pt x="3757" y="3130"/>
                    <a:pt x="3757" y="3130"/>
                    <a:pt x="3757" y="3130"/>
                  </a:cubicBezTo>
                  <a:cubicBezTo>
                    <a:pt x="3757" y="3130"/>
                    <a:pt x="3757" y="3130"/>
                    <a:pt x="3757" y="3130"/>
                  </a:cubicBezTo>
                  <a:cubicBezTo>
                    <a:pt x="3522" y="3130"/>
                    <a:pt x="3522" y="2817"/>
                    <a:pt x="3287" y="2817"/>
                  </a:cubicBezTo>
                  <a:cubicBezTo>
                    <a:pt x="3287" y="2974"/>
                    <a:pt x="3287" y="2974"/>
                    <a:pt x="3287" y="2974"/>
                  </a:cubicBezTo>
                  <a:cubicBezTo>
                    <a:pt x="3287" y="2974"/>
                    <a:pt x="3522" y="3130"/>
                    <a:pt x="3522" y="3130"/>
                  </a:cubicBezTo>
                  <a:cubicBezTo>
                    <a:pt x="3287" y="3130"/>
                    <a:pt x="3287" y="3287"/>
                    <a:pt x="3287" y="3287"/>
                  </a:cubicBezTo>
                  <a:cubicBezTo>
                    <a:pt x="3287" y="3287"/>
                    <a:pt x="3287" y="3130"/>
                    <a:pt x="3052" y="3130"/>
                  </a:cubicBezTo>
                  <a:cubicBezTo>
                    <a:pt x="3052" y="3130"/>
                    <a:pt x="3052" y="3287"/>
                    <a:pt x="3052" y="3287"/>
                  </a:cubicBezTo>
                  <a:cubicBezTo>
                    <a:pt x="3052" y="3287"/>
                    <a:pt x="3052" y="3287"/>
                    <a:pt x="3052" y="3287"/>
                  </a:cubicBezTo>
                  <a:cubicBezTo>
                    <a:pt x="3052" y="3287"/>
                    <a:pt x="3287" y="3600"/>
                    <a:pt x="3287" y="3600"/>
                  </a:cubicBezTo>
                  <a:cubicBezTo>
                    <a:pt x="3522" y="3600"/>
                    <a:pt x="3522" y="3443"/>
                    <a:pt x="3522" y="3443"/>
                  </a:cubicBezTo>
                  <a:cubicBezTo>
                    <a:pt x="3522" y="3443"/>
                    <a:pt x="3522" y="3443"/>
                    <a:pt x="3522" y="3443"/>
                  </a:cubicBezTo>
                  <a:cubicBezTo>
                    <a:pt x="3522" y="3443"/>
                    <a:pt x="3522" y="3443"/>
                    <a:pt x="3522" y="3443"/>
                  </a:cubicBezTo>
                  <a:cubicBezTo>
                    <a:pt x="3522" y="3443"/>
                    <a:pt x="3522" y="3443"/>
                    <a:pt x="3522" y="3443"/>
                  </a:cubicBezTo>
                  <a:cubicBezTo>
                    <a:pt x="3757" y="3600"/>
                    <a:pt x="3757" y="3443"/>
                    <a:pt x="3757" y="3600"/>
                  </a:cubicBezTo>
                  <a:cubicBezTo>
                    <a:pt x="3757" y="3443"/>
                    <a:pt x="3991" y="3600"/>
                    <a:pt x="3991" y="3757"/>
                  </a:cubicBezTo>
                  <a:cubicBezTo>
                    <a:pt x="3991" y="3600"/>
                    <a:pt x="3757" y="3443"/>
                    <a:pt x="3522" y="3600"/>
                  </a:cubicBezTo>
                  <a:cubicBezTo>
                    <a:pt x="3522" y="3757"/>
                    <a:pt x="3757" y="3913"/>
                    <a:pt x="3991" y="3757"/>
                  </a:cubicBezTo>
                  <a:cubicBezTo>
                    <a:pt x="3757" y="3913"/>
                    <a:pt x="3757" y="3913"/>
                    <a:pt x="3991" y="3913"/>
                  </a:cubicBezTo>
                  <a:cubicBezTo>
                    <a:pt x="3991" y="3913"/>
                    <a:pt x="3991" y="3913"/>
                    <a:pt x="3991" y="3913"/>
                  </a:cubicBezTo>
                  <a:cubicBezTo>
                    <a:pt x="3991" y="3913"/>
                    <a:pt x="3991" y="4070"/>
                    <a:pt x="3991" y="4070"/>
                  </a:cubicBezTo>
                  <a:cubicBezTo>
                    <a:pt x="3991" y="4070"/>
                    <a:pt x="4226" y="4070"/>
                    <a:pt x="4226" y="3913"/>
                  </a:cubicBezTo>
                  <a:cubicBezTo>
                    <a:pt x="4226" y="3913"/>
                    <a:pt x="4226" y="3913"/>
                    <a:pt x="4226" y="3913"/>
                  </a:cubicBezTo>
                  <a:cubicBezTo>
                    <a:pt x="4461" y="3913"/>
                    <a:pt x="4461" y="4070"/>
                    <a:pt x="4461" y="4070"/>
                  </a:cubicBezTo>
                  <a:cubicBezTo>
                    <a:pt x="4461" y="4226"/>
                    <a:pt x="4696" y="3913"/>
                    <a:pt x="4461" y="3913"/>
                  </a:cubicBezTo>
                  <a:cubicBezTo>
                    <a:pt x="4696" y="3913"/>
                    <a:pt x="4696" y="4070"/>
                    <a:pt x="4930" y="3913"/>
                  </a:cubicBezTo>
                  <a:cubicBezTo>
                    <a:pt x="4930" y="4070"/>
                    <a:pt x="4696" y="4070"/>
                    <a:pt x="4696" y="4226"/>
                  </a:cubicBezTo>
                  <a:cubicBezTo>
                    <a:pt x="4696" y="4383"/>
                    <a:pt x="4461" y="4383"/>
                    <a:pt x="4696" y="4383"/>
                  </a:cubicBezTo>
                  <a:cubicBezTo>
                    <a:pt x="4930" y="4383"/>
                    <a:pt x="5165" y="4070"/>
                    <a:pt x="5165" y="4070"/>
                  </a:cubicBezTo>
                  <a:cubicBezTo>
                    <a:pt x="5165" y="4070"/>
                    <a:pt x="5400" y="3913"/>
                    <a:pt x="5400" y="3913"/>
                  </a:cubicBezTo>
                  <a:cubicBezTo>
                    <a:pt x="5400" y="3913"/>
                    <a:pt x="5400" y="3757"/>
                    <a:pt x="5400" y="3757"/>
                  </a:cubicBezTo>
                  <a:cubicBezTo>
                    <a:pt x="5400" y="3757"/>
                    <a:pt x="5165" y="3757"/>
                    <a:pt x="5165" y="3757"/>
                  </a:cubicBezTo>
                  <a:cubicBezTo>
                    <a:pt x="5165" y="3757"/>
                    <a:pt x="4930" y="3757"/>
                    <a:pt x="4930" y="3757"/>
                  </a:cubicBezTo>
                  <a:cubicBezTo>
                    <a:pt x="4930" y="3757"/>
                    <a:pt x="4696" y="3600"/>
                    <a:pt x="4461" y="3757"/>
                  </a:cubicBezTo>
                  <a:cubicBezTo>
                    <a:pt x="4696" y="3600"/>
                    <a:pt x="4461" y="3600"/>
                    <a:pt x="4226" y="3600"/>
                  </a:cubicBezTo>
                  <a:cubicBezTo>
                    <a:pt x="4461" y="3600"/>
                    <a:pt x="4461" y="3600"/>
                    <a:pt x="4461" y="3443"/>
                  </a:cubicBezTo>
                  <a:cubicBezTo>
                    <a:pt x="4226" y="3443"/>
                    <a:pt x="4461" y="3287"/>
                    <a:pt x="4226" y="3443"/>
                  </a:cubicBezTo>
                  <a:cubicBezTo>
                    <a:pt x="4461" y="3287"/>
                    <a:pt x="4226" y="2974"/>
                    <a:pt x="4226" y="2817"/>
                  </a:cubicBezTo>
                  <a:close/>
                  <a:moveTo>
                    <a:pt x="2348" y="1409"/>
                  </a:moveTo>
                  <a:cubicBezTo>
                    <a:pt x="2348" y="1565"/>
                    <a:pt x="2348" y="1722"/>
                    <a:pt x="2348" y="1565"/>
                  </a:cubicBezTo>
                  <a:cubicBezTo>
                    <a:pt x="2348" y="1565"/>
                    <a:pt x="2348" y="1565"/>
                    <a:pt x="2348" y="1565"/>
                  </a:cubicBezTo>
                  <a:cubicBezTo>
                    <a:pt x="2348" y="1565"/>
                    <a:pt x="2348" y="1565"/>
                    <a:pt x="2348" y="1565"/>
                  </a:cubicBezTo>
                  <a:cubicBezTo>
                    <a:pt x="2348" y="1565"/>
                    <a:pt x="2348" y="1722"/>
                    <a:pt x="2348" y="1722"/>
                  </a:cubicBezTo>
                  <a:cubicBezTo>
                    <a:pt x="2348" y="1722"/>
                    <a:pt x="2583" y="1722"/>
                    <a:pt x="2583" y="1722"/>
                  </a:cubicBezTo>
                  <a:cubicBezTo>
                    <a:pt x="2583" y="1722"/>
                    <a:pt x="2348" y="1722"/>
                    <a:pt x="2348" y="1722"/>
                  </a:cubicBezTo>
                  <a:cubicBezTo>
                    <a:pt x="2348" y="1722"/>
                    <a:pt x="2348" y="1722"/>
                    <a:pt x="2348" y="1878"/>
                  </a:cubicBezTo>
                  <a:cubicBezTo>
                    <a:pt x="2348" y="1878"/>
                    <a:pt x="2348" y="1878"/>
                    <a:pt x="2348" y="1878"/>
                  </a:cubicBezTo>
                  <a:cubicBezTo>
                    <a:pt x="2348" y="1878"/>
                    <a:pt x="2817" y="2035"/>
                    <a:pt x="2817" y="2035"/>
                  </a:cubicBezTo>
                  <a:cubicBezTo>
                    <a:pt x="2817" y="2035"/>
                    <a:pt x="2817" y="2035"/>
                    <a:pt x="2817" y="2035"/>
                  </a:cubicBezTo>
                  <a:cubicBezTo>
                    <a:pt x="2817" y="2035"/>
                    <a:pt x="2817" y="2035"/>
                    <a:pt x="2817" y="2035"/>
                  </a:cubicBezTo>
                  <a:cubicBezTo>
                    <a:pt x="2817" y="2035"/>
                    <a:pt x="2348" y="2035"/>
                    <a:pt x="2583" y="2191"/>
                  </a:cubicBezTo>
                  <a:cubicBezTo>
                    <a:pt x="2583" y="2191"/>
                    <a:pt x="2348" y="2191"/>
                    <a:pt x="2348" y="2348"/>
                  </a:cubicBezTo>
                  <a:cubicBezTo>
                    <a:pt x="2348" y="2191"/>
                    <a:pt x="2348" y="2191"/>
                    <a:pt x="2113" y="2191"/>
                  </a:cubicBezTo>
                  <a:cubicBezTo>
                    <a:pt x="2348" y="2348"/>
                    <a:pt x="2583" y="2504"/>
                    <a:pt x="2583" y="2504"/>
                  </a:cubicBezTo>
                  <a:cubicBezTo>
                    <a:pt x="2817" y="2504"/>
                    <a:pt x="2817" y="2348"/>
                    <a:pt x="2817" y="2191"/>
                  </a:cubicBezTo>
                  <a:cubicBezTo>
                    <a:pt x="2817" y="2348"/>
                    <a:pt x="2817" y="2348"/>
                    <a:pt x="3052" y="2348"/>
                  </a:cubicBezTo>
                  <a:cubicBezTo>
                    <a:pt x="3052" y="2348"/>
                    <a:pt x="3052" y="2348"/>
                    <a:pt x="3052" y="2191"/>
                  </a:cubicBezTo>
                  <a:cubicBezTo>
                    <a:pt x="3287" y="2348"/>
                    <a:pt x="2583" y="2035"/>
                    <a:pt x="3287" y="2191"/>
                  </a:cubicBezTo>
                  <a:cubicBezTo>
                    <a:pt x="3287" y="2035"/>
                    <a:pt x="3287" y="2035"/>
                    <a:pt x="3052" y="2035"/>
                  </a:cubicBezTo>
                  <a:cubicBezTo>
                    <a:pt x="3287" y="1878"/>
                    <a:pt x="3052" y="1878"/>
                    <a:pt x="3052" y="1878"/>
                  </a:cubicBezTo>
                  <a:cubicBezTo>
                    <a:pt x="3052" y="1722"/>
                    <a:pt x="3287" y="1565"/>
                    <a:pt x="3287" y="1565"/>
                  </a:cubicBezTo>
                  <a:cubicBezTo>
                    <a:pt x="3287" y="1722"/>
                    <a:pt x="3052" y="1722"/>
                    <a:pt x="3052" y="1722"/>
                  </a:cubicBezTo>
                  <a:cubicBezTo>
                    <a:pt x="3052" y="1878"/>
                    <a:pt x="3287" y="2035"/>
                    <a:pt x="3287" y="2035"/>
                  </a:cubicBezTo>
                  <a:cubicBezTo>
                    <a:pt x="3287" y="2035"/>
                    <a:pt x="3287" y="1878"/>
                    <a:pt x="3287" y="1878"/>
                  </a:cubicBezTo>
                  <a:cubicBezTo>
                    <a:pt x="3287" y="2035"/>
                    <a:pt x="3522" y="2035"/>
                    <a:pt x="3522" y="1878"/>
                  </a:cubicBezTo>
                  <a:cubicBezTo>
                    <a:pt x="3522" y="2035"/>
                    <a:pt x="3757" y="1878"/>
                    <a:pt x="3757" y="1878"/>
                  </a:cubicBezTo>
                  <a:cubicBezTo>
                    <a:pt x="3757" y="1878"/>
                    <a:pt x="3522" y="1878"/>
                    <a:pt x="3522" y="1722"/>
                  </a:cubicBezTo>
                  <a:cubicBezTo>
                    <a:pt x="3522" y="1722"/>
                    <a:pt x="3522" y="1722"/>
                    <a:pt x="3757" y="1722"/>
                  </a:cubicBezTo>
                  <a:cubicBezTo>
                    <a:pt x="3757" y="1722"/>
                    <a:pt x="3757" y="1722"/>
                    <a:pt x="3991" y="1722"/>
                  </a:cubicBezTo>
                  <a:cubicBezTo>
                    <a:pt x="3757" y="1722"/>
                    <a:pt x="3757" y="1722"/>
                    <a:pt x="3757" y="1722"/>
                  </a:cubicBezTo>
                  <a:cubicBezTo>
                    <a:pt x="3757" y="1722"/>
                    <a:pt x="3991" y="1565"/>
                    <a:pt x="3757" y="1565"/>
                  </a:cubicBezTo>
                  <a:cubicBezTo>
                    <a:pt x="3757" y="1409"/>
                    <a:pt x="3522" y="1565"/>
                    <a:pt x="3287" y="1565"/>
                  </a:cubicBezTo>
                  <a:cubicBezTo>
                    <a:pt x="3522" y="1565"/>
                    <a:pt x="3991" y="1409"/>
                    <a:pt x="3757" y="1252"/>
                  </a:cubicBezTo>
                  <a:cubicBezTo>
                    <a:pt x="4226" y="1409"/>
                    <a:pt x="4226" y="1252"/>
                    <a:pt x="4226" y="1096"/>
                  </a:cubicBezTo>
                  <a:cubicBezTo>
                    <a:pt x="4226" y="1096"/>
                    <a:pt x="3991" y="1252"/>
                    <a:pt x="3757" y="1096"/>
                  </a:cubicBezTo>
                  <a:cubicBezTo>
                    <a:pt x="3991" y="1096"/>
                    <a:pt x="3991" y="1096"/>
                    <a:pt x="3991" y="939"/>
                  </a:cubicBezTo>
                  <a:cubicBezTo>
                    <a:pt x="4226" y="939"/>
                    <a:pt x="4226" y="939"/>
                    <a:pt x="4226" y="783"/>
                  </a:cubicBezTo>
                  <a:cubicBezTo>
                    <a:pt x="3991" y="783"/>
                    <a:pt x="4226" y="626"/>
                    <a:pt x="4226" y="626"/>
                  </a:cubicBezTo>
                  <a:cubicBezTo>
                    <a:pt x="4226" y="313"/>
                    <a:pt x="4226" y="313"/>
                    <a:pt x="3991" y="470"/>
                  </a:cubicBezTo>
                  <a:cubicBezTo>
                    <a:pt x="3757" y="626"/>
                    <a:pt x="3522" y="783"/>
                    <a:pt x="3287" y="783"/>
                  </a:cubicBezTo>
                  <a:cubicBezTo>
                    <a:pt x="3052" y="939"/>
                    <a:pt x="3052" y="939"/>
                    <a:pt x="2817" y="939"/>
                  </a:cubicBezTo>
                  <a:cubicBezTo>
                    <a:pt x="2817" y="1096"/>
                    <a:pt x="2817" y="1096"/>
                    <a:pt x="3052" y="1096"/>
                  </a:cubicBezTo>
                  <a:cubicBezTo>
                    <a:pt x="2817" y="1096"/>
                    <a:pt x="3287" y="1252"/>
                    <a:pt x="3052" y="1409"/>
                  </a:cubicBezTo>
                  <a:cubicBezTo>
                    <a:pt x="3052" y="1252"/>
                    <a:pt x="2817" y="1252"/>
                    <a:pt x="2817" y="1252"/>
                  </a:cubicBezTo>
                  <a:cubicBezTo>
                    <a:pt x="2583" y="1252"/>
                    <a:pt x="2817" y="1409"/>
                    <a:pt x="2817" y="1565"/>
                  </a:cubicBezTo>
                  <a:cubicBezTo>
                    <a:pt x="2817" y="1409"/>
                    <a:pt x="2583" y="1252"/>
                    <a:pt x="2583" y="1252"/>
                  </a:cubicBezTo>
                  <a:cubicBezTo>
                    <a:pt x="2583" y="1252"/>
                    <a:pt x="2583" y="1252"/>
                    <a:pt x="2583" y="1252"/>
                  </a:cubicBezTo>
                  <a:cubicBezTo>
                    <a:pt x="2583" y="1252"/>
                    <a:pt x="2583" y="1096"/>
                    <a:pt x="2583" y="1096"/>
                  </a:cubicBezTo>
                  <a:cubicBezTo>
                    <a:pt x="2348" y="1096"/>
                    <a:pt x="2348" y="1252"/>
                    <a:pt x="2348" y="1252"/>
                  </a:cubicBezTo>
                  <a:cubicBezTo>
                    <a:pt x="2348" y="1252"/>
                    <a:pt x="2348" y="1252"/>
                    <a:pt x="2348" y="1252"/>
                  </a:cubicBezTo>
                  <a:cubicBezTo>
                    <a:pt x="2348" y="1409"/>
                    <a:pt x="2113" y="1409"/>
                    <a:pt x="2348" y="1409"/>
                  </a:cubicBezTo>
                  <a:close/>
                  <a:moveTo>
                    <a:pt x="21365" y="15652"/>
                  </a:moveTo>
                  <a:cubicBezTo>
                    <a:pt x="21365" y="15496"/>
                    <a:pt x="21365" y="15339"/>
                    <a:pt x="21365" y="15183"/>
                  </a:cubicBezTo>
                  <a:cubicBezTo>
                    <a:pt x="21365" y="15026"/>
                    <a:pt x="21130" y="15026"/>
                    <a:pt x="20896" y="14870"/>
                  </a:cubicBezTo>
                  <a:cubicBezTo>
                    <a:pt x="20661" y="14713"/>
                    <a:pt x="20191" y="14713"/>
                    <a:pt x="19722" y="14557"/>
                  </a:cubicBezTo>
                  <a:cubicBezTo>
                    <a:pt x="19722" y="14557"/>
                    <a:pt x="19957" y="14713"/>
                    <a:pt x="19957" y="14713"/>
                  </a:cubicBezTo>
                  <a:cubicBezTo>
                    <a:pt x="19722" y="14713"/>
                    <a:pt x="19252" y="14557"/>
                    <a:pt x="19252" y="14557"/>
                  </a:cubicBezTo>
                  <a:cubicBezTo>
                    <a:pt x="19017" y="14557"/>
                    <a:pt x="18783" y="14557"/>
                    <a:pt x="18783" y="14713"/>
                  </a:cubicBezTo>
                  <a:cubicBezTo>
                    <a:pt x="18548" y="14870"/>
                    <a:pt x="18548" y="15026"/>
                    <a:pt x="18548" y="15183"/>
                  </a:cubicBezTo>
                  <a:cubicBezTo>
                    <a:pt x="18313" y="15026"/>
                    <a:pt x="18313" y="15026"/>
                    <a:pt x="18313" y="15026"/>
                  </a:cubicBezTo>
                  <a:cubicBezTo>
                    <a:pt x="18078" y="15026"/>
                    <a:pt x="18078" y="14713"/>
                    <a:pt x="17609" y="14870"/>
                  </a:cubicBezTo>
                  <a:cubicBezTo>
                    <a:pt x="17843" y="14557"/>
                    <a:pt x="18313" y="14400"/>
                    <a:pt x="18548" y="14243"/>
                  </a:cubicBezTo>
                  <a:cubicBezTo>
                    <a:pt x="18548" y="13930"/>
                    <a:pt x="18313" y="13617"/>
                    <a:pt x="18078" y="13461"/>
                  </a:cubicBezTo>
                  <a:cubicBezTo>
                    <a:pt x="17843" y="13461"/>
                    <a:pt x="17843" y="13304"/>
                    <a:pt x="17609" y="13148"/>
                  </a:cubicBezTo>
                  <a:cubicBezTo>
                    <a:pt x="17374" y="13148"/>
                    <a:pt x="17374" y="12991"/>
                    <a:pt x="17139" y="12835"/>
                  </a:cubicBezTo>
                  <a:cubicBezTo>
                    <a:pt x="16904" y="12835"/>
                    <a:pt x="16904" y="12835"/>
                    <a:pt x="16670" y="12835"/>
                  </a:cubicBezTo>
                  <a:cubicBezTo>
                    <a:pt x="16670" y="12835"/>
                    <a:pt x="16670" y="12835"/>
                    <a:pt x="16435" y="12835"/>
                  </a:cubicBezTo>
                  <a:cubicBezTo>
                    <a:pt x="16435" y="12835"/>
                    <a:pt x="16435" y="12835"/>
                    <a:pt x="16435" y="12835"/>
                  </a:cubicBezTo>
                  <a:cubicBezTo>
                    <a:pt x="16200" y="12835"/>
                    <a:pt x="16200" y="12835"/>
                    <a:pt x="16200" y="12835"/>
                  </a:cubicBezTo>
                  <a:cubicBezTo>
                    <a:pt x="16200" y="12835"/>
                    <a:pt x="16200" y="12835"/>
                    <a:pt x="16200" y="12835"/>
                  </a:cubicBezTo>
                  <a:cubicBezTo>
                    <a:pt x="16435" y="12835"/>
                    <a:pt x="16435" y="12835"/>
                    <a:pt x="16435" y="12835"/>
                  </a:cubicBezTo>
                  <a:cubicBezTo>
                    <a:pt x="16670" y="12835"/>
                    <a:pt x="16904" y="12678"/>
                    <a:pt x="17139" y="12835"/>
                  </a:cubicBezTo>
                  <a:cubicBezTo>
                    <a:pt x="17374" y="12835"/>
                    <a:pt x="17374" y="12991"/>
                    <a:pt x="17609" y="12991"/>
                  </a:cubicBezTo>
                  <a:cubicBezTo>
                    <a:pt x="17843" y="12991"/>
                    <a:pt x="17843" y="12991"/>
                    <a:pt x="17843" y="12991"/>
                  </a:cubicBezTo>
                  <a:cubicBezTo>
                    <a:pt x="18078" y="13148"/>
                    <a:pt x="18078" y="13148"/>
                    <a:pt x="17843" y="13148"/>
                  </a:cubicBezTo>
                  <a:cubicBezTo>
                    <a:pt x="18078" y="13148"/>
                    <a:pt x="17609" y="12522"/>
                    <a:pt x="17609" y="12522"/>
                  </a:cubicBezTo>
                  <a:cubicBezTo>
                    <a:pt x="17374" y="12209"/>
                    <a:pt x="17139" y="12052"/>
                    <a:pt x="17609" y="11896"/>
                  </a:cubicBezTo>
                  <a:cubicBezTo>
                    <a:pt x="17374" y="11739"/>
                    <a:pt x="17139" y="11739"/>
                    <a:pt x="17139" y="11739"/>
                  </a:cubicBezTo>
                  <a:cubicBezTo>
                    <a:pt x="17139" y="11739"/>
                    <a:pt x="17139" y="11583"/>
                    <a:pt x="17139" y="11583"/>
                  </a:cubicBezTo>
                  <a:cubicBezTo>
                    <a:pt x="17139" y="11583"/>
                    <a:pt x="16904" y="11583"/>
                    <a:pt x="16904" y="11583"/>
                  </a:cubicBezTo>
                  <a:cubicBezTo>
                    <a:pt x="16904" y="11426"/>
                    <a:pt x="16904" y="11426"/>
                    <a:pt x="16670" y="11426"/>
                  </a:cubicBezTo>
                  <a:cubicBezTo>
                    <a:pt x="16670" y="11270"/>
                    <a:pt x="16670" y="11270"/>
                    <a:pt x="16670" y="11113"/>
                  </a:cubicBezTo>
                  <a:cubicBezTo>
                    <a:pt x="16435" y="10957"/>
                    <a:pt x="16435" y="10957"/>
                    <a:pt x="15965" y="10800"/>
                  </a:cubicBezTo>
                  <a:cubicBezTo>
                    <a:pt x="15730" y="10800"/>
                    <a:pt x="15261" y="10643"/>
                    <a:pt x="15261" y="10487"/>
                  </a:cubicBezTo>
                  <a:cubicBezTo>
                    <a:pt x="15261" y="10643"/>
                    <a:pt x="15261" y="10643"/>
                    <a:pt x="15261" y="10643"/>
                  </a:cubicBezTo>
                  <a:cubicBezTo>
                    <a:pt x="15261" y="10643"/>
                    <a:pt x="15026" y="10643"/>
                    <a:pt x="15026" y="10643"/>
                  </a:cubicBezTo>
                  <a:cubicBezTo>
                    <a:pt x="15026" y="10643"/>
                    <a:pt x="15026" y="10643"/>
                    <a:pt x="15026" y="10487"/>
                  </a:cubicBezTo>
                  <a:cubicBezTo>
                    <a:pt x="15026" y="10487"/>
                    <a:pt x="15026" y="10487"/>
                    <a:pt x="15026" y="10330"/>
                  </a:cubicBezTo>
                  <a:cubicBezTo>
                    <a:pt x="14791" y="10174"/>
                    <a:pt x="14791" y="10017"/>
                    <a:pt x="14791" y="9704"/>
                  </a:cubicBezTo>
                  <a:cubicBezTo>
                    <a:pt x="14557" y="9548"/>
                    <a:pt x="14557" y="9548"/>
                    <a:pt x="14557" y="9391"/>
                  </a:cubicBezTo>
                  <a:cubicBezTo>
                    <a:pt x="14322" y="9235"/>
                    <a:pt x="14322" y="9235"/>
                    <a:pt x="14322" y="9078"/>
                  </a:cubicBezTo>
                  <a:cubicBezTo>
                    <a:pt x="14322" y="8922"/>
                    <a:pt x="14322" y="8922"/>
                    <a:pt x="14322" y="8765"/>
                  </a:cubicBezTo>
                  <a:cubicBezTo>
                    <a:pt x="14322" y="8609"/>
                    <a:pt x="14322" y="8452"/>
                    <a:pt x="14087" y="8296"/>
                  </a:cubicBezTo>
                  <a:cubicBezTo>
                    <a:pt x="14087" y="8296"/>
                    <a:pt x="14087" y="7983"/>
                    <a:pt x="13852" y="8139"/>
                  </a:cubicBezTo>
                  <a:cubicBezTo>
                    <a:pt x="13852" y="8139"/>
                    <a:pt x="13852" y="8139"/>
                    <a:pt x="13852" y="8139"/>
                  </a:cubicBezTo>
                  <a:cubicBezTo>
                    <a:pt x="13852" y="7983"/>
                    <a:pt x="13852" y="7983"/>
                    <a:pt x="13852" y="7983"/>
                  </a:cubicBezTo>
                  <a:cubicBezTo>
                    <a:pt x="13617" y="7826"/>
                    <a:pt x="13383" y="7513"/>
                    <a:pt x="13148" y="7357"/>
                  </a:cubicBezTo>
                  <a:cubicBezTo>
                    <a:pt x="12913" y="7200"/>
                    <a:pt x="12678" y="7200"/>
                    <a:pt x="12443" y="7200"/>
                  </a:cubicBezTo>
                  <a:cubicBezTo>
                    <a:pt x="12443" y="7200"/>
                    <a:pt x="12209" y="7043"/>
                    <a:pt x="12209" y="7043"/>
                  </a:cubicBezTo>
                  <a:cubicBezTo>
                    <a:pt x="12209" y="7043"/>
                    <a:pt x="12209" y="7043"/>
                    <a:pt x="11974" y="7043"/>
                  </a:cubicBezTo>
                  <a:cubicBezTo>
                    <a:pt x="12209" y="6887"/>
                    <a:pt x="11270" y="6887"/>
                    <a:pt x="11504" y="7043"/>
                  </a:cubicBezTo>
                  <a:cubicBezTo>
                    <a:pt x="11270" y="7200"/>
                    <a:pt x="11270" y="7200"/>
                    <a:pt x="11035" y="7200"/>
                  </a:cubicBezTo>
                  <a:cubicBezTo>
                    <a:pt x="10800" y="7200"/>
                    <a:pt x="10565" y="7200"/>
                    <a:pt x="10330" y="7043"/>
                  </a:cubicBezTo>
                  <a:cubicBezTo>
                    <a:pt x="10096" y="7043"/>
                    <a:pt x="9861" y="7043"/>
                    <a:pt x="9626" y="7043"/>
                  </a:cubicBezTo>
                  <a:cubicBezTo>
                    <a:pt x="9626" y="7043"/>
                    <a:pt x="9391" y="6887"/>
                    <a:pt x="9391" y="6730"/>
                  </a:cubicBezTo>
                  <a:cubicBezTo>
                    <a:pt x="9391" y="6887"/>
                    <a:pt x="9626" y="6887"/>
                    <a:pt x="9626" y="6887"/>
                  </a:cubicBezTo>
                  <a:cubicBezTo>
                    <a:pt x="9861" y="6887"/>
                    <a:pt x="10330" y="7043"/>
                    <a:pt x="10330" y="7043"/>
                  </a:cubicBezTo>
                  <a:cubicBezTo>
                    <a:pt x="10565" y="7043"/>
                    <a:pt x="10800" y="6887"/>
                    <a:pt x="10800" y="6887"/>
                  </a:cubicBezTo>
                  <a:cubicBezTo>
                    <a:pt x="10800" y="6887"/>
                    <a:pt x="10800" y="6887"/>
                    <a:pt x="10800" y="6730"/>
                  </a:cubicBezTo>
                  <a:cubicBezTo>
                    <a:pt x="11035" y="6730"/>
                    <a:pt x="11035" y="6730"/>
                    <a:pt x="11035" y="6574"/>
                  </a:cubicBezTo>
                  <a:cubicBezTo>
                    <a:pt x="11270" y="6574"/>
                    <a:pt x="11270" y="6574"/>
                    <a:pt x="11270" y="6574"/>
                  </a:cubicBezTo>
                  <a:cubicBezTo>
                    <a:pt x="11504" y="6574"/>
                    <a:pt x="11504" y="6574"/>
                    <a:pt x="11504" y="6574"/>
                  </a:cubicBezTo>
                  <a:cubicBezTo>
                    <a:pt x="11739" y="6574"/>
                    <a:pt x="11974" y="6574"/>
                    <a:pt x="11974" y="6417"/>
                  </a:cubicBezTo>
                  <a:cubicBezTo>
                    <a:pt x="12209" y="6261"/>
                    <a:pt x="11974" y="6261"/>
                    <a:pt x="11739" y="6261"/>
                  </a:cubicBezTo>
                  <a:cubicBezTo>
                    <a:pt x="11739" y="6261"/>
                    <a:pt x="11504" y="6104"/>
                    <a:pt x="11504" y="6104"/>
                  </a:cubicBezTo>
                  <a:cubicBezTo>
                    <a:pt x="11504" y="6104"/>
                    <a:pt x="11504" y="5948"/>
                    <a:pt x="11504" y="5948"/>
                  </a:cubicBezTo>
                  <a:cubicBezTo>
                    <a:pt x="11504" y="5791"/>
                    <a:pt x="11270" y="5948"/>
                    <a:pt x="11270" y="5948"/>
                  </a:cubicBezTo>
                  <a:cubicBezTo>
                    <a:pt x="11035" y="5948"/>
                    <a:pt x="10565" y="6261"/>
                    <a:pt x="10565" y="6104"/>
                  </a:cubicBezTo>
                  <a:cubicBezTo>
                    <a:pt x="10565" y="6261"/>
                    <a:pt x="10800" y="5948"/>
                    <a:pt x="11035" y="5948"/>
                  </a:cubicBezTo>
                  <a:cubicBezTo>
                    <a:pt x="11270" y="5948"/>
                    <a:pt x="11739" y="5948"/>
                    <a:pt x="11739" y="5791"/>
                  </a:cubicBezTo>
                  <a:cubicBezTo>
                    <a:pt x="11739" y="5791"/>
                    <a:pt x="11974" y="5635"/>
                    <a:pt x="11974" y="5635"/>
                  </a:cubicBezTo>
                  <a:cubicBezTo>
                    <a:pt x="12209" y="5635"/>
                    <a:pt x="12209" y="5635"/>
                    <a:pt x="12209" y="5478"/>
                  </a:cubicBezTo>
                  <a:cubicBezTo>
                    <a:pt x="12443" y="5322"/>
                    <a:pt x="12443" y="5165"/>
                    <a:pt x="12678" y="5009"/>
                  </a:cubicBezTo>
                  <a:cubicBezTo>
                    <a:pt x="12678" y="5009"/>
                    <a:pt x="12913" y="4852"/>
                    <a:pt x="12913" y="4852"/>
                  </a:cubicBezTo>
                  <a:cubicBezTo>
                    <a:pt x="12913" y="4696"/>
                    <a:pt x="12913" y="4696"/>
                    <a:pt x="12913" y="4539"/>
                  </a:cubicBezTo>
                  <a:cubicBezTo>
                    <a:pt x="12913" y="4539"/>
                    <a:pt x="13148" y="4383"/>
                    <a:pt x="13148" y="4226"/>
                  </a:cubicBezTo>
                  <a:cubicBezTo>
                    <a:pt x="13148" y="4226"/>
                    <a:pt x="13148" y="4226"/>
                    <a:pt x="13148" y="4070"/>
                  </a:cubicBezTo>
                  <a:cubicBezTo>
                    <a:pt x="13148" y="3913"/>
                    <a:pt x="13383" y="3757"/>
                    <a:pt x="13383" y="3600"/>
                  </a:cubicBezTo>
                  <a:cubicBezTo>
                    <a:pt x="13383" y="3443"/>
                    <a:pt x="13617" y="3287"/>
                    <a:pt x="13852" y="3287"/>
                  </a:cubicBezTo>
                  <a:cubicBezTo>
                    <a:pt x="13852" y="3130"/>
                    <a:pt x="13852" y="3130"/>
                    <a:pt x="13852" y="3130"/>
                  </a:cubicBezTo>
                  <a:cubicBezTo>
                    <a:pt x="13617" y="2974"/>
                    <a:pt x="13852" y="2817"/>
                    <a:pt x="13617" y="2661"/>
                  </a:cubicBezTo>
                  <a:cubicBezTo>
                    <a:pt x="13383" y="2661"/>
                    <a:pt x="13383" y="2661"/>
                    <a:pt x="13383" y="2661"/>
                  </a:cubicBezTo>
                  <a:cubicBezTo>
                    <a:pt x="13383" y="2661"/>
                    <a:pt x="13383" y="2661"/>
                    <a:pt x="13383" y="2661"/>
                  </a:cubicBezTo>
                  <a:cubicBezTo>
                    <a:pt x="13148" y="2661"/>
                    <a:pt x="13148" y="2661"/>
                    <a:pt x="13148" y="2661"/>
                  </a:cubicBezTo>
                  <a:cubicBezTo>
                    <a:pt x="12913" y="2661"/>
                    <a:pt x="12913" y="2661"/>
                    <a:pt x="12913" y="2661"/>
                  </a:cubicBezTo>
                  <a:cubicBezTo>
                    <a:pt x="12913" y="2661"/>
                    <a:pt x="12678" y="2661"/>
                    <a:pt x="12678" y="2661"/>
                  </a:cubicBezTo>
                  <a:cubicBezTo>
                    <a:pt x="12678" y="2661"/>
                    <a:pt x="12678" y="2661"/>
                    <a:pt x="12443" y="2661"/>
                  </a:cubicBezTo>
                  <a:cubicBezTo>
                    <a:pt x="12443" y="2661"/>
                    <a:pt x="12209" y="2661"/>
                    <a:pt x="12209" y="2661"/>
                  </a:cubicBezTo>
                  <a:cubicBezTo>
                    <a:pt x="12209" y="2661"/>
                    <a:pt x="11739" y="2661"/>
                    <a:pt x="11739" y="2661"/>
                  </a:cubicBezTo>
                  <a:cubicBezTo>
                    <a:pt x="11739" y="2661"/>
                    <a:pt x="11504" y="2661"/>
                    <a:pt x="11270" y="2661"/>
                  </a:cubicBezTo>
                  <a:cubicBezTo>
                    <a:pt x="11270" y="2661"/>
                    <a:pt x="11270" y="2661"/>
                    <a:pt x="11035" y="2661"/>
                  </a:cubicBezTo>
                  <a:cubicBezTo>
                    <a:pt x="10800" y="2661"/>
                    <a:pt x="10565" y="2504"/>
                    <a:pt x="10330" y="2504"/>
                  </a:cubicBezTo>
                  <a:cubicBezTo>
                    <a:pt x="10096" y="2661"/>
                    <a:pt x="10096" y="2661"/>
                    <a:pt x="10096" y="2661"/>
                  </a:cubicBezTo>
                  <a:cubicBezTo>
                    <a:pt x="10096" y="2661"/>
                    <a:pt x="10096" y="2817"/>
                    <a:pt x="9861" y="2661"/>
                  </a:cubicBezTo>
                  <a:cubicBezTo>
                    <a:pt x="9861" y="2661"/>
                    <a:pt x="9861" y="2817"/>
                    <a:pt x="9861" y="2817"/>
                  </a:cubicBezTo>
                  <a:cubicBezTo>
                    <a:pt x="9861" y="2817"/>
                    <a:pt x="9861" y="2817"/>
                    <a:pt x="9861" y="2661"/>
                  </a:cubicBezTo>
                  <a:cubicBezTo>
                    <a:pt x="9626" y="2661"/>
                    <a:pt x="9391" y="2817"/>
                    <a:pt x="9391" y="2817"/>
                  </a:cubicBezTo>
                  <a:cubicBezTo>
                    <a:pt x="9157" y="2974"/>
                    <a:pt x="8922" y="2974"/>
                    <a:pt x="8922" y="2974"/>
                  </a:cubicBezTo>
                  <a:cubicBezTo>
                    <a:pt x="8922" y="2974"/>
                    <a:pt x="8922" y="2974"/>
                    <a:pt x="8922" y="2974"/>
                  </a:cubicBezTo>
                  <a:cubicBezTo>
                    <a:pt x="8687" y="2974"/>
                    <a:pt x="8687" y="3287"/>
                    <a:pt x="8452" y="3130"/>
                  </a:cubicBezTo>
                  <a:cubicBezTo>
                    <a:pt x="8452" y="3130"/>
                    <a:pt x="8687" y="2974"/>
                    <a:pt x="8452" y="2974"/>
                  </a:cubicBezTo>
                  <a:cubicBezTo>
                    <a:pt x="8452" y="2974"/>
                    <a:pt x="8452" y="2974"/>
                    <a:pt x="8452" y="2974"/>
                  </a:cubicBezTo>
                  <a:cubicBezTo>
                    <a:pt x="8452" y="2974"/>
                    <a:pt x="8452" y="2974"/>
                    <a:pt x="8687" y="2974"/>
                  </a:cubicBezTo>
                  <a:cubicBezTo>
                    <a:pt x="8687" y="2974"/>
                    <a:pt x="8687" y="2974"/>
                    <a:pt x="8687" y="2974"/>
                  </a:cubicBezTo>
                  <a:cubicBezTo>
                    <a:pt x="8687" y="2817"/>
                    <a:pt x="8922" y="2817"/>
                    <a:pt x="8922" y="2661"/>
                  </a:cubicBezTo>
                  <a:cubicBezTo>
                    <a:pt x="8922" y="2661"/>
                    <a:pt x="8922" y="2661"/>
                    <a:pt x="8687" y="2661"/>
                  </a:cubicBezTo>
                  <a:cubicBezTo>
                    <a:pt x="8687" y="2661"/>
                    <a:pt x="8687" y="2661"/>
                    <a:pt x="8687" y="2661"/>
                  </a:cubicBezTo>
                  <a:cubicBezTo>
                    <a:pt x="8452" y="2661"/>
                    <a:pt x="8217" y="2817"/>
                    <a:pt x="7983" y="2974"/>
                  </a:cubicBezTo>
                  <a:cubicBezTo>
                    <a:pt x="8217" y="2817"/>
                    <a:pt x="8217" y="2817"/>
                    <a:pt x="8217" y="2661"/>
                  </a:cubicBezTo>
                  <a:cubicBezTo>
                    <a:pt x="8452" y="2661"/>
                    <a:pt x="8452" y="2661"/>
                    <a:pt x="8452" y="2661"/>
                  </a:cubicBezTo>
                  <a:cubicBezTo>
                    <a:pt x="8452" y="2661"/>
                    <a:pt x="8452" y="2661"/>
                    <a:pt x="8687" y="2661"/>
                  </a:cubicBezTo>
                  <a:cubicBezTo>
                    <a:pt x="8687" y="2661"/>
                    <a:pt x="8922" y="2504"/>
                    <a:pt x="8922" y="2504"/>
                  </a:cubicBezTo>
                  <a:cubicBezTo>
                    <a:pt x="8922" y="2504"/>
                    <a:pt x="8922" y="2661"/>
                    <a:pt x="8922" y="2661"/>
                  </a:cubicBezTo>
                  <a:cubicBezTo>
                    <a:pt x="9157" y="2661"/>
                    <a:pt x="9391" y="2348"/>
                    <a:pt x="9391" y="2191"/>
                  </a:cubicBezTo>
                  <a:cubicBezTo>
                    <a:pt x="9626" y="2035"/>
                    <a:pt x="9157" y="2348"/>
                    <a:pt x="9157" y="2348"/>
                  </a:cubicBezTo>
                  <a:cubicBezTo>
                    <a:pt x="9157" y="2191"/>
                    <a:pt x="9157" y="2191"/>
                    <a:pt x="8922" y="2191"/>
                  </a:cubicBezTo>
                  <a:cubicBezTo>
                    <a:pt x="8922" y="2191"/>
                    <a:pt x="8922" y="2348"/>
                    <a:pt x="8922" y="2348"/>
                  </a:cubicBezTo>
                  <a:cubicBezTo>
                    <a:pt x="8922" y="2348"/>
                    <a:pt x="8687" y="2191"/>
                    <a:pt x="8687" y="2191"/>
                  </a:cubicBezTo>
                  <a:cubicBezTo>
                    <a:pt x="8687" y="2191"/>
                    <a:pt x="8687" y="2191"/>
                    <a:pt x="8687" y="2191"/>
                  </a:cubicBezTo>
                  <a:cubicBezTo>
                    <a:pt x="8687" y="2191"/>
                    <a:pt x="8452" y="2191"/>
                    <a:pt x="8687" y="2191"/>
                  </a:cubicBezTo>
                  <a:cubicBezTo>
                    <a:pt x="8687" y="2191"/>
                    <a:pt x="8452" y="2191"/>
                    <a:pt x="8452" y="2191"/>
                  </a:cubicBezTo>
                  <a:cubicBezTo>
                    <a:pt x="8217" y="2191"/>
                    <a:pt x="8217" y="2191"/>
                    <a:pt x="8217" y="2035"/>
                  </a:cubicBezTo>
                  <a:cubicBezTo>
                    <a:pt x="8217" y="2035"/>
                    <a:pt x="8217" y="2191"/>
                    <a:pt x="8452" y="2191"/>
                  </a:cubicBezTo>
                  <a:cubicBezTo>
                    <a:pt x="8452" y="2191"/>
                    <a:pt x="8687" y="2191"/>
                    <a:pt x="8687" y="2191"/>
                  </a:cubicBezTo>
                  <a:cubicBezTo>
                    <a:pt x="8687" y="2191"/>
                    <a:pt x="8687" y="2191"/>
                    <a:pt x="8922" y="2191"/>
                  </a:cubicBezTo>
                  <a:cubicBezTo>
                    <a:pt x="8922" y="2191"/>
                    <a:pt x="8922" y="2191"/>
                    <a:pt x="8922" y="2191"/>
                  </a:cubicBezTo>
                  <a:cubicBezTo>
                    <a:pt x="9157" y="2035"/>
                    <a:pt x="8922" y="2035"/>
                    <a:pt x="8922" y="1878"/>
                  </a:cubicBezTo>
                  <a:cubicBezTo>
                    <a:pt x="8922" y="1878"/>
                    <a:pt x="8922" y="1878"/>
                    <a:pt x="8922" y="2035"/>
                  </a:cubicBezTo>
                  <a:cubicBezTo>
                    <a:pt x="8922" y="1878"/>
                    <a:pt x="9157" y="1878"/>
                    <a:pt x="9391" y="1722"/>
                  </a:cubicBezTo>
                  <a:cubicBezTo>
                    <a:pt x="9391" y="1722"/>
                    <a:pt x="9391" y="1722"/>
                    <a:pt x="9391" y="1722"/>
                  </a:cubicBezTo>
                  <a:cubicBezTo>
                    <a:pt x="9626" y="1565"/>
                    <a:pt x="9861" y="1409"/>
                    <a:pt x="10096" y="1252"/>
                  </a:cubicBezTo>
                  <a:cubicBezTo>
                    <a:pt x="10330" y="1096"/>
                    <a:pt x="11270" y="626"/>
                    <a:pt x="11035" y="470"/>
                  </a:cubicBezTo>
                  <a:cubicBezTo>
                    <a:pt x="11035" y="470"/>
                    <a:pt x="11035" y="470"/>
                    <a:pt x="10800" y="470"/>
                  </a:cubicBezTo>
                  <a:cubicBezTo>
                    <a:pt x="10800" y="313"/>
                    <a:pt x="11035" y="157"/>
                    <a:pt x="11035" y="157"/>
                  </a:cubicBezTo>
                  <a:cubicBezTo>
                    <a:pt x="11035" y="0"/>
                    <a:pt x="11035" y="0"/>
                    <a:pt x="11035" y="0"/>
                  </a:cubicBezTo>
                  <a:cubicBezTo>
                    <a:pt x="10800" y="0"/>
                    <a:pt x="10800" y="0"/>
                    <a:pt x="10565" y="0"/>
                  </a:cubicBezTo>
                  <a:cubicBezTo>
                    <a:pt x="10565" y="0"/>
                    <a:pt x="10565" y="0"/>
                    <a:pt x="10330" y="0"/>
                  </a:cubicBezTo>
                  <a:cubicBezTo>
                    <a:pt x="10330" y="0"/>
                    <a:pt x="10330" y="0"/>
                    <a:pt x="10330" y="0"/>
                  </a:cubicBezTo>
                  <a:cubicBezTo>
                    <a:pt x="10096" y="0"/>
                    <a:pt x="10330" y="0"/>
                    <a:pt x="10330" y="0"/>
                  </a:cubicBezTo>
                  <a:cubicBezTo>
                    <a:pt x="10330" y="157"/>
                    <a:pt x="10096" y="157"/>
                    <a:pt x="10096" y="157"/>
                  </a:cubicBezTo>
                  <a:cubicBezTo>
                    <a:pt x="9861" y="0"/>
                    <a:pt x="8922" y="470"/>
                    <a:pt x="8922" y="157"/>
                  </a:cubicBezTo>
                  <a:cubicBezTo>
                    <a:pt x="8922" y="313"/>
                    <a:pt x="8452" y="313"/>
                    <a:pt x="8452" y="313"/>
                  </a:cubicBezTo>
                  <a:cubicBezTo>
                    <a:pt x="8217" y="157"/>
                    <a:pt x="8217" y="470"/>
                    <a:pt x="7983" y="626"/>
                  </a:cubicBezTo>
                  <a:cubicBezTo>
                    <a:pt x="7983" y="470"/>
                    <a:pt x="7983" y="470"/>
                    <a:pt x="7983" y="313"/>
                  </a:cubicBezTo>
                  <a:cubicBezTo>
                    <a:pt x="7983" y="313"/>
                    <a:pt x="7983" y="157"/>
                    <a:pt x="7748" y="157"/>
                  </a:cubicBezTo>
                  <a:cubicBezTo>
                    <a:pt x="7748" y="157"/>
                    <a:pt x="7748" y="313"/>
                    <a:pt x="7513" y="470"/>
                  </a:cubicBezTo>
                  <a:cubicBezTo>
                    <a:pt x="7513" y="470"/>
                    <a:pt x="7513" y="470"/>
                    <a:pt x="7278" y="626"/>
                  </a:cubicBezTo>
                  <a:cubicBezTo>
                    <a:pt x="7278" y="470"/>
                    <a:pt x="7513" y="313"/>
                    <a:pt x="7513" y="313"/>
                  </a:cubicBezTo>
                  <a:cubicBezTo>
                    <a:pt x="7513" y="157"/>
                    <a:pt x="7513" y="157"/>
                    <a:pt x="7278" y="157"/>
                  </a:cubicBezTo>
                  <a:cubicBezTo>
                    <a:pt x="7278" y="157"/>
                    <a:pt x="7278" y="313"/>
                    <a:pt x="7278" y="313"/>
                  </a:cubicBezTo>
                  <a:cubicBezTo>
                    <a:pt x="7278" y="157"/>
                    <a:pt x="7043" y="0"/>
                    <a:pt x="6809" y="157"/>
                  </a:cubicBezTo>
                  <a:cubicBezTo>
                    <a:pt x="6809" y="157"/>
                    <a:pt x="6809" y="157"/>
                    <a:pt x="6809" y="313"/>
                  </a:cubicBezTo>
                  <a:cubicBezTo>
                    <a:pt x="6809" y="313"/>
                    <a:pt x="6809" y="313"/>
                    <a:pt x="6574" y="313"/>
                  </a:cubicBezTo>
                  <a:cubicBezTo>
                    <a:pt x="6574" y="470"/>
                    <a:pt x="6574" y="470"/>
                    <a:pt x="6809" y="626"/>
                  </a:cubicBezTo>
                  <a:cubicBezTo>
                    <a:pt x="6809" y="470"/>
                    <a:pt x="6574" y="470"/>
                    <a:pt x="6574" y="626"/>
                  </a:cubicBezTo>
                  <a:cubicBezTo>
                    <a:pt x="6574" y="626"/>
                    <a:pt x="6574" y="626"/>
                    <a:pt x="6574" y="626"/>
                  </a:cubicBezTo>
                  <a:cubicBezTo>
                    <a:pt x="6574" y="626"/>
                    <a:pt x="6574" y="626"/>
                    <a:pt x="6809" y="626"/>
                  </a:cubicBezTo>
                  <a:cubicBezTo>
                    <a:pt x="6809" y="626"/>
                    <a:pt x="6809" y="626"/>
                    <a:pt x="6809" y="783"/>
                  </a:cubicBezTo>
                  <a:cubicBezTo>
                    <a:pt x="6574" y="783"/>
                    <a:pt x="6574" y="626"/>
                    <a:pt x="6574" y="626"/>
                  </a:cubicBezTo>
                  <a:cubicBezTo>
                    <a:pt x="6574" y="783"/>
                    <a:pt x="6574" y="783"/>
                    <a:pt x="6574" y="783"/>
                  </a:cubicBezTo>
                  <a:cubicBezTo>
                    <a:pt x="6574" y="783"/>
                    <a:pt x="6574" y="783"/>
                    <a:pt x="6339" y="783"/>
                  </a:cubicBezTo>
                  <a:cubicBezTo>
                    <a:pt x="6574" y="939"/>
                    <a:pt x="6574" y="1096"/>
                    <a:pt x="6574" y="1096"/>
                  </a:cubicBezTo>
                  <a:cubicBezTo>
                    <a:pt x="6809" y="1096"/>
                    <a:pt x="6809" y="1096"/>
                    <a:pt x="7043" y="1096"/>
                  </a:cubicBezTo>
                  <a:cubicBezTo>
                    <a:pt x="7043" y="1096"/>
                    <a:pt x="6809" y="1096"/>
                    <a:pt x="6809" y="1096"/>
                  </a:cubicBezTo>
                  <a:cubicBezTo>
                    <a:pt x="6809" y="1096"/>
                    <a:pt x="7043" y="1096"/>
                    <a:pt x="7043" y="1252"/>
                  </a:cubicBezTo>
                  <a:cubicBezTo>
                    <a:pt x="6809" y="1096"/>
                    <a:pt x="6574" y="939"/>
                    <a:pt x="6339" y="1096"/>
                  </a:cubicBezTo>
                  <a:cubicBezTo>
                    <a:pt x="6339" y="1096"/>
                    <a:pt x="6339" y="1096"/>
                    <a:pt x="6339" y="1096"/>
                  </a:cubicBezTo>
                  <a:cubicBezTo>
                    <a:pt x="6339" y="1096"/>
                    <a:pt x="6339" y="1096"/>
                    <a:pt x="6104" y="1096"/>
                  </a:cubicBezTo>
                  <a:cubicBezTo>
                    <a:pt x="6104" y="1096"/>
                    <a:pt x="6104" y="1096"/>
                    <a:pt x="6104" y="1096"/>
                  </a:cubicBezTo>
                  <a:cubicBezTo>
                    <a:pt x="5870" y="1096"/>
                    <a:pt x="6104" y="1252"/>
                    <a:pt x="6104" y="1252"/>
                  </a:cubicBezTo>
                  <a:cubicBezTo>
                    <a:pt x="6104" y="1252"/>
                    <a:pt x="6104" y="1409"/>
                    <a:pt x="6339" y="1409"/>
                  </a:cubicBezTo>
                  <a:cubicBezTo>
                    <a:pt x="6339" y="1409"/>
                    <a:pt x="6339" y="1409"/>
                    <a:pt x="6104" y="1409"/>
                  </a:cubicBezTo>
                  <a:cubicBezTo>
                    <a:pt x="6339" y="1409"/>
                    <a:pt x="6104" y="1409"/>
                    <a:pt x="6104" y="1409"/>
                  </a:cubicBezTo>
                  <a:cubicBezTo>
                    <a:pt x="6339" y="1565"/>
                    <a:pt x="6104" y="1565"/>
                    <a:pt x="6104" y="1565"/>
                  </a:cubicBezTo>
                  <a:cubicBezTo>
                    <a:pt x="6104" y="1565"/>
                    <a:pt x="5870" y="1565"/>
                    <a:pt x="5870" y="1565"/>
                  </a:cubicBezTo>
                  <a:cubicBezTo>
                    <a:pt x="5870" y="1565"/>
                    <a:pt x="5870" y="1722"/>
                    <a:pt x="5870" y="1722"/>
                  </a:cubicBezTo>
                  <a:cubicBezTo>
                    <a:pt x="6104" y="1722"/>
                    <a:pt x="6104" y="1722"/>
                    <a:pt x="6104" y="1722"/>
                  </a:cubicBezTo>
                  <a:cubicBezTo>
                    <a:pt x="6104" y="1722"/>
                    <a:pt x="6574" y="1878"/>
                    <a:pt x="6339" y="2035"/>
                  </a:cubicBezTo>
                  <a:cubicBezTo>
                    <a:pt x="6339" y="2035"/>
                    <a:pt x="6339" y="2035"/>
                    <a:pt x="6339" y="2035"/>
                  </a:cubicBezTo>
                  <a:cubicBezTo>
                    <a:pt x="6574" y="2035"/>
                    <a:pt x="6574" y="2191"/>
                    <a:pt x="6574" y="2191"/>
                  </a:cubicBezTo>
                  <a:cubicBezTo>
                    <a:pt x="6574" y="2035"/>
                    <a:pt x="6104" y="2035"/>
                    <a:pt x="6104" y="1878"/>
                  </a:cubicBezTo>
                  <a:cubicBezTo>
                    <a:pt x="6104" y="1878"/>
                    <a:pt x="6104" y="2035"/>
                    <a:pt x="5870" y="2035"/>
                  </a:cubicBezTo>
                  <a:cubicBezTo>
                    <a:pt x="5870" y="2035"/>
                    <a:pt x="6339" y="2191"/>
                    <a:pt x="6339" y="2191"/>
                  </a:cubicBezTo>
                  <a:cubicBezTo>
                    <a:pt x="6104" y="2191"/>
                    <a:pt x="5870" y="1878"/>
                    <a:pt x="5870" y="2191"/>
                  </a:cubicBezTo>
                  <a:cubicBezTo>
                    <a:pt x="5635" y="2191"/>
                    <a:pt x="5635" y="2191"/>
                    <a:pt x="5635" y="2035"/>
                  </a:cubicBezTo>
                  <a:cubicBezTo>
                    <a:pt x="5635" y="2035"/>
                    <a:pt x="5635" y="2035"/>
                    <a:pt x="5400" y="2035"/>
                  </a:cubicBezTo>
                  <a:cubicBezTo>
                    <a:pt x="5400" y="2191"/>
                    <a:pt x="5635" y="2191"/>
                    <a:pt x="5635" y="2348"/>
                  </a:cubicBezTo>
                  <a:cubicBezTo>
                    <a:pt x="5635" y="2348"/>
                    <a:pt x="5400" y="2348"/>
                    <a:pt x="5400" y="2348"/>
                  </a:cubicBezTo>
                  <a:cubicBezTo>
                    <a:pt x="5400" y="2348"/>
                    <a:pt x="5400" y="2348"/>
                    <a:pt x="5635" y="2348"/>
                  </a:cubicBezTo>
                  <a:cubicBezTo>
                    <a:pt x="5165" y="2348"/>
                    <a:pt x="5400" y="2191"/>
                    <a:pt x="5165" y="2191"/>
                  </a:cubicBezTo>
                  <a:cubicBezTo>
                    <a:pt x="5165" y="2191"/>
                    <a:pt x="5165" y="2191"/>
                    <a:pt x="5165" y="2191"/>
                  </a:cubicBezTo>
                  <a:cubicBezTo>
                    <a:pt x="5165" y="2348"/>
                    <a:pt x="5165" y="2504"/>
                    <a:pt x="5165" y="2504"/>
                  </a:cubicBezTo>
                  <a:cubicBezTo>
                    <a:pt x="5165" y="2504"/>
                    <a:pt x="5165" y="2504"/>
                    <a:pt x="5165" y="2504"/>
                  </a:cubicBezTo>
                  <a:cubicBezTo>
                    <a:pt x="5400" y="2661"/>
                    <a:pt x="5165" y="2504"/>
                    <a:pt x="5165" y="2661"/>
                  </a:cubicBezTo>
                  <a:cubicBezTo>
                    <a:pt x="4930" y="2661"/>
                    <a:pt x="5165" y="2974"/>
                    <a:pt x="5400" y="2974"/>
                  </a:cubicBezTo>
                  <a:cubicBezTo>
                    <a:pt x="5400" y="2974"/>
                    <a:pt x="5400" y="2974"/>
                    <a:pt x="5400" y="2974"/>
                  </a:cubicBezTo>
                  <a:cubicBezTo>
                    <a:pt x="5400" y="2974"/>
                    <a:pt x="5635" y="2974"/>
                    <a:pt x="5635" y="2974"/>
                  </a:cubicBezTo>
                  <a:cubicBezTo>
                    <a:pt x="5635" y="3130"/>
                    <a:pt x="5635" y="3130"/>
                    <a:pt x="5400" y="3130"/>
                  </a:cubicBezTo>
                  <a:cubicBezTo>
                    <a:pt x="5400" y="3130"/>
                    <a:pt x="5400" y="3130"/>
                    <a:pt x="5400" y="3130"/>
                  </a:cubicBezTo>
                  <a:cubicBezTo>
                    <a:pt x="5400" y="3130"/>
                    <a:pt x="4930" y="2817"/>
                    <a:pt x="4930" y="2974"/>
                  </a:cubicBezTo>
                  <a:cubicBezTo>
                    <a:pt x="4930" y="2974"/>
                    <a:pt x="4930" y="3287"/>
                    <a:pt x="5165" y="3287"/>
                  </a:cubicBezTo>
                  <a:cubicBezTo>
                    <a:pt x="5165" y="3287"/>
                    <a:pt x="4930" y="3443"/>
                    <a:pt x="5165" y="3443"/>
                  </a:cubicBezTo>
                  <a:cubicBezTo>
                    <a:pt x="5165" y="3600"/>
                    <a:pt x="5400" y="3443"/>
                    <a:pt x="5400" y="3443"/>
                  </a:cubicBezTo>
                  <a:cubicBezTo>
                    <a:pt x="5400" y="3443"/>
                    <a:pt x="5635" y="3443"/>
                    <a:pt x="5400" y="3443"/>
                  </a:cubicBezTo>
                  <a:cubicBezTo>
                    <a:pt x="5635" y="3600"/>
                    <a:pt x="5635" y="3443"/>
                    <a:pt x="5870" y="3287"/>
                  </a:cubicBezTo>
                  <a:cubicBezTo>
                    <a:pt x="5870" y="3443"/>
                    <a:pt x="5400" y="3600"/>
                    <a:pt x="5400" y="3600"/>
                  </a:cubicBezTo>
                  <a:cubicBezTo>
                    <a:pt x="5400" y="3600"/>
                    <a:pt x="5165" y="3600"/>
                    <a:pt x="5400" y="3757"/>
                  </a:cubicBezTo>
                  <a:cubicBezTo>
                    <a:pt x="5165" y="3757"/>
                    <a:pt x="5635" y="3757"/>
                    <a:pt x="5635" y="3757"/>
                  </a:cubicBezTo>
                  <a:cubicBezTo>
                    <a:pt x="5635" y="3757"/>
                    <a:pt x="5635" y="3757"/>
                    <a:pt x="5635" y="3757"/>
                  </a:cubicBezTo>
                  <a:cubicBezTo>
                    <a:pt x="5870" y="3600"/>
                    <a:pt x="5870" y="3600"/>
                    <a:pt x="5870" y="3600"/>
                  </a:cubicBezTo>
                  <a:cubicBezTo>
                    <a:pt x="5870" y="3600"/>
                    <a:pt x="5870" y="3600"/>
                    <a:pt x="5870" y="3600"/>
                  </a:cubicBezTo>
                  <a:cubicBezTo>
                    <a:pt x="5870" y="3757"/>
                    <a:pt x="5870" y="3757"/>
                    <a:pt x="5870" y="3757"/>
                  </a:cubicBezTo>
                  <a:cubicBezTo>
                    <a:pt x="5870" y="3757"/>
                    <a:pt x="5870" y="3913"/>
                    <a:pt x="5870" y="3913"/>
                  </a:cubicBezTo>
                  <a:cubicBezTo>
                    <a:pt x="5870" y="3913"/>
                    <a:pt x="5635" y="3757"/>
                    <a:pt x="5635" y="3757"/>
                  </a:cubicBezTo>
                  <a:cubicBezTo>
                    <a:pt x="5400" y="3757"/>
                    <a:pt x="5400" y="3913"/>
                    <a:pt x="5400" y="4070"/>
                  </a:cubicBezTo>
                  <a:cubicBezTo>
                    <a:pt x="5400" y="4070"/>
                    <a:pt x="5400" y="4226"/>
                    <a:pt x="5635" y="4226"/>
                  </a:cubicBezTo>
                  <a:cubicBezTo>
                    <a:pt x="5635" y="4226"/>
                    <a:pt x="5870" y="4070"/>
                    <a:pt x="5870" y="4226"/>
                  </a:cubicBezTo>
                  <a:cubicBezTo>
                    <a:pt x="5870" y="4226"/>
                    <a:pt x="5870" y="4226"/>
                    <a:pt x="5870" y="4226"/>
                  </a:cubicBezTo>
                  <a:cubicBezTo>
                    <a:pt x="5635" y="4226"/>
                    <a:pt x="5635" y="4226"/>
                    <a:pt x="5400" y="4070"/>
                  </a:cubicBezTo>
                  <a:cubicBezTo>
                    <a:pt x="5400" y="4070"/>
                    <a:pt x="5165" y="4226"/>
                    <a:pt x="5165" y="4383"/>
                  </a:cubicBezTo>
                  <a:cubicBezTo>
                    <a:pt x="5165" y="4383"/>
                    <a:pt x="5165" y="4383"/>
                    <a:pt x="5165" y="4383"/>
                  </a:cubicBezTo>
                  <a:cubicBezTo>
                    <a:pt x="5165" y="4383"/>
                    <a:pt x="5400" y="4383"/>
                    <a:pt x="5400" y="4383"/>
                  </a:cubicBezTo>
                  <a:cubicBezTo>
                    <a:pt x="5400" y="4383"/>
                    <a:pt x="5400" y="4383"/>
                    <a:pt x="5400" y="4383"/>
                  </a:cubicBezTo>
                  <a:cubicBezTo>
                    <a:pt x="5400" y="4539"/>
                    <a:pt x="5400" y="4539"/>
                    <a:pt x="5635" y="4539"/>
                  </a:cubicBezTo>
                  <a:cubicBezTo>
                    <a:pt x="5400" y="4696"/>
                    <a:pt x="5400" y="4383"/>
                    <a:pt x="5165" y="4383"/>
                  </a:cubicBezTo>
                  <a:cubicBezTo>
                    <a:pt x="4930" y="4383"/>
                    <a:pt x="4930" y="4696"/>
                    <a:pt x="4930" y="4696"/>
                  </a:cubicBezTo>
                  <a:cubicBezTo>
                    <a:pt x="4930" y="4696"/>
                    <a:pt x="4930" y="4696"/>
                    <a:pt x="4930" y="4696"/>
                  </a:cubicBezTo>
                  <a:cubicBezTo>
                    <a:pt x="4930" y="4852"/>
                    <a:pt x="5165" y="4696"/>
                    <a:pt x="5165" y="4696"/>
                  </a:cubicBezTo>
                  <a:cubicBezTo>
                    <a:pt x="5165" y="4852"/>
                    <a:pt x="5165" y="4852"/>
                    <a:pt x="5165" y="4852"/>
                  </a:cubicBezTo>
                  <a:cubicBezTo>
                    <a:pt x="5165" y="4852"/>
                    <a:pt x="5165" y="4852"/>
                    <a:pt x="5400" y="4852"/>
                  </a:cubicBezTo>
                  <a:cubicBezTo>
                    <a:pt x="5400" y="4852"/>
                    <a:pt x="4696" y="4852"/>
                    <a:pt x="5165" y="5009"/>
                  </a:cubicBezTo>
                  <a:cubicBezTo>
                    <a:pt x="5165" y="5009"/>
                    <a:pt x="4930" y="5009"/>
                    <a:pt x="4930" y="5009"/>
                  </a:cubicBezTo>
                  <a:cubicBezTo>
                    <a:pt x="4930" y="5009"/>
                    <a:pt x="4930" y="5009"/>
                    <a:pt x="4930" y="5009"/>
                  </a:cubicBezTo>
                  <a:cubicBezTo>
                    <a:pt x="4930" y="5165"/>
                    <a:pt x="4930" y="5009"/>
                    <a:pt x="4930" y="5165"/>
                  </a:cubicBezTo>
                  <a:cubicBezTo>
                    <a:pt x="4696" y="5009"/>
                    <a:pt x="4696" y="5009"/>
                    <a:pt x="4696" y="5165"/>
                  </a:cubicBezTo>
                  <a:cubicBezTo>
                    <a:pt x="4461" y="5165"/>
                    <a:pt x="4226" y="5165"/>
                    <a:pt x="4226" y="5165"/>
                  </a:cubicBezTo>
                  <a:cubicBezTo>
                    <a:pt x="3991" y="5165"/>
                    <a:pt x="4226" y="5322"/>
                    <a:pt x="4461" y="5322"/>
                  </a:cubicBezTo>
                  <a:cubicBezTo>
                    <a:pt x="4461" y="5322"/>
                    <a:pt x="4696" y="5322"/>
                    <a:pt x="4930" y="5322"/>
                  </a:cubicBezTo>
                  <a:cubicBezTo>
                    <a:pt x="4930" y="5322"/>
                    <a:pt x="5165" y="5322"/>
                    <a:pt x="5165" y="5322"/>
                  </a:cubicBezTo>
                  <a:cubicBezTo>
                    <a:pt x="5165" y="5165"/>
                    <a:pt x="5165" y="5322"/>
                    <a:pt x="5400" y="5322"/>
                  </a:cubicBezTo>
                  <a:cubicBezTo>
                    <a:pt x="5400" y="5322"/>
                    <a:pt x="5635" y="5322"/>
                    <a:pt x="5635" y="5322"/>
                  </a:cubicBezTo>
                  <a:cubicBezTo>
                    <a:pt x="5400" y="5322"/>
                    <a:pt x="5400" y="5322"/>
                    <a:pt x="5165" y="5322"/>
                  </a:cubicBezTo>
                  <a:cubicBezTo>
                    <a:pt x="5165" y="5322"/>
                    <a:pt x="4930" y="5322"/>
                    <a:pt x="4930" y="5478"/>
                  </a:cubicBezTo>
                  <a:cubicBezTo>
                    <a:pt x="4930" y="5478"/>
                    <a:pt x="4930" y="5478"/>
                    <a:pt x="4930" y="5478"/>
                  </a:cubicBezTo>
                  <a:cubicBezTo>
                    <a:pt x="4930" y="5322"/>
                    <a:pt x="4696" y="5322"/>
                    <a:pt x="4696" y="5478"/>
                  </a:cubicBezTo>
                  <a:cubicBezTo>
                    <a:pt x="4696" y="5635"/>
                    <a:pt x="5165" y="5791"/>
                    <a:pt x="5165" y="5635"/>
                  </a:cubicBezTo>
                  <a:cubicBezTo>
                    <a:pt x="5165" y="5791"/>
                    <a:pt x="5400" y="5791"/>
                    <a:pt x="5400" y="5791"/>
                  </a:cubicBezTo>
                  <a:cubicBezTo>
                    <a:pt x="5635" y="5635"/>
                    <a:pt x="5870" y="5478"/>
                    <a:pt x="5870" y="5322"/>
                  </a:cubicBezTo>
                  <a:cubicBezTo>
                    <a:pt x="6104" y="5322"/>
                    <a:pt x="6104" y="5322"/>
                    <a:pt x="6339" y="5165"/>
                  </a:cubicBezTo>
                  <a:cubicBezTo>
                    <a:pt x="6339" y="5165"/>
                    <a:pt x="6339" y="5009"/>
                    <a:pt x="6574" y="5009"/>
                  </a:cubicBezTo>
                  <a:cubicBezTo>
                    <a:pt x="6574" y="5009"/>
                    <a:pt x="6339" y="5165"/>
                    <a:pt x="6339" y="5165"/>
                  </a:cubicBezTo>
                  <a:cubicBezTo>
                    <a:pt x="6339" y="5322"/>
                    <a:pt x="6809" y="5322"/>
                    <a:pt x="6809" y="5165"/>
                  </a:cubicBezTo>
                  <a:cubicBezTo>
                    <a:pt x="6809" y="5322"/>
                    <a:pt x="6574" y="5322"/>
                    <a:pt x="6574" y="5322"/>
                  </a:cubicBezTo>
                  <a:cubicBezTo>
                    <a:pt x="6339" y="5322"/>
                    <a:pt x="6339" y="5322"/>
                    <a:pt x="6104" y="5322"/>
                  </a:cubicBezTo>
                  <a:cubicBezTo>
                    <a:pt x="6104" y="5322"/>
                    <a:pt x="6104" y="5635"/>
                    <a:pt x="5870" y="5635"/>
                  </a:cubicBezTo>
                  <a:cubicBezTo>
                    <a:pt x="6104" y="5791"/>
                    <a:pt x="6104" y="5635"/>
                    <a:pt x="6339" y="5635"/>
                  </a:cubicBezTo>
                  <a:cubicBezTo>
                    <a:pt x="6104" y="5635"/>
                    <a:pt x="6104" y="5791"/>
                    <a:pt x="5870" y="5635"/>
                  </a:cubicBezTo>
                  <a:cubicBezTo>
                    <a:pt x="5870" y="5791"/>
                    <a:pt x="5870" y="5791"/>
                    <a:pt x="5870" y="5948"/>
                  </a:cubicBezTo>
                  <a:cubicBezTo>
                    <a:pt x="5870" y="5791"/>
                    <a:pt x="5870" y="5791"/>
                    <a:pt x="5870" y="5791"/>
                  </a:cubicBezTo>
                  <a:cubicBezTo>
                    <a:pt x="5870" y="5948"/>
                    <a:pt x="6104" y="5948"/>
                    <a:pt x="6339" y="5948"/>
                  </a:cubicBezTo>
                  <a:cubicBezTo>
                    <a:pt x="6574" y="5948"/>
                    <a:pt x="6574" y="5635"/>
                    <a:pt x="6809" y="5635"/>
                  </a:cubicBezTo>
                  <a:cubicBezTo>
                    <a:pt x="6574" y="5635"/>
                    <a:pt x="6574" y="5791"/>
                    <a:pt x="6339" y="5948"/>
                  </a:cubicBezTo>
                  <a:cubicBezTo>
                    <a:pt x="6339" y="5948"/>
                    <a:pt x="6339" y="5948"/>
                    <a:pt x="6104" y="5948"/>
                  </a:cubicBezTo>
                  <a:cubicBezTo>
                    <a:pt x="5870" y="5948"/>
                    <a:pt x="5635" y="5948"/>
                    <a:pt x="5635" y="6104"/>
                  </a:cubicBezTo>
                  <a:cubicBezTo>
                    <a:pt x="5635" y="6104"/>
                    <a:pt x="5870" y="6104"/>
                    <a:pt x="5870" y="6104"/>
                  </a:cubicBezTo>
                  <a:cubicBezTo>
                    <a:pt x="5635" y="6261"/>
                    <a:pt x="5635" y="6104"/>
                    <a:pt x="5635" y="6261"/>
                  </a:cubicBezTo>
                  <a:cubicBezTo>
                    <a:pt x="5400" y="6574"/>
                    <a:pt x="5635" y="6417"/>
                    <a:pt x="5635" y="6417"/>
                  </a:cubicBezTo>
                  <a:cubicBezTo>
                    <a:pt x="5635" y="6417"/>
                    <a:pt x="5635" y="6417"/>
                    <a:pt x="5870" y="6417"/>
                  </a:cubicBezTo>
                  <a:cubicBezTo>
                    <a:pt x="5870" y="6417"/>
                    <a:pt x="5635" y="6417"/>
                    <a:pt x="5635" y="6417"/>
                  </a:cubicBezTo>
                  <a:cubicBezTo>
                    <a:pt x="5635" y="6574"/>
                    <a:pt x="5635" y="6574"/>
                    <a:pt x="5635" y="6730"/>
                  </a:cubicBezTo>
                  <a:cubicBezTo>
                    <a:pt x="5635" y="6730"/>
                    <a:pt x="5635" y="6574"/>
                    <a:pt x="5635" y="6574"/>
                  </a:cubicBezTo>
                  <a:cubicBezTo>
                    <a:pt x="5635" y="6730"/>
                    <a:pt x="5635" y="6730"/>
                    <a:pt x="5635" y="6887"/>
                  </a:cubicBezTo>
                  <a:cubicBezTo>
                    <a:pt x="5635" y="6730"/>
                    <a:pt x="5165" y="7200"/>
                    <a:pt x="5400" y="7200"/>
                  </a:cubicBezTo>
                  <a:cubicBezTo>
                    <a:pt x="5400" y="7200"/>
                    <a:pt x="5400" y="7043"/>
                    <a:pt x="5635" y="7043"/>
                  </a:cubicBezTo>
                  <a:cubicBezTo>
                    <a:pt x="5635" y="7043"/>
                    <a:pt x="5165" y="7200"/>
                    <a:pt x="5400" y="7357"/>
                  </a:cubicBezTo>
                  <a:cubicBezTo>
                    <a:pt x="5400" y="7357"/>
                    <a:pt x="5400" y="7357"/>
                    <a:pt x="5635" y="7200"/>
                  </a:cubicBezTo>
                  <a:cubicBezTo>
                    <a:pt x="5400" y="7357"/>
                    <a:pt x="5400" y="7513"/>
                    <a:pt x="5400" y="7513"/>
                  </a:cubicBezTo>
                  <a:cubicBezTo>
                    <a:pt x="5400" y="7670"/>
                    <a:pt x="5400" y="7670"/>
                    <a:pt x="5400" y="7670"/>
                  </a:cubicBezTo>
                  <a:cubicBezTo>
                    <a:pt x="5635" y="7670"/>
                    <a:pt x="5635" y="7513"/>
                    <a:pt x="5870" y="7513"/>
                  </a:cubicBezTo>
                  <a:cubicBezTo>
                    <a:pt x="5635" y="7670"/>
                    <a:pt x="5400" y="7826"/>
                    <a:pt x="5400" y="7983"/>
                  </a:cubicBezTo>
                  <a:cubicBezTo>
                    <a:pt x="5165" y="8139"/>
                    <a:pt x="5400" y="8296"/>
                    <a:pt x="5165" y="8452"/>
                  </a:cubicBezTo>
                  <a:cubicBezTo>
                    <a:pt x="5165" y="8609"/>
                    <a:pt x="5165" y="8609"/>
                    <a:pt x="5165" y="8765"/>
                  </a:cubicBezTo>
                  <a:cubicBezTo>
                    <a:pt x="5165" y="8765"/>
                    <a:pt x="5165" y="8922"/>
                    <a:pt x="5400" y="8922"/>
                  </a:cubicBezTo>
                  <a:cubicBezTo>
                    <a:pt x="5400" y="8922"/>
                    <a:pt x="5870" y="8609"/>
                    <a:pt x="5635" y="8609"/>
                  </a:cubicBezTo>
                  <a:cubicBezTo>
                    <a:pt x="5635" y="8609"/>
                    <a:pt x="5635" y="8452"/>
                    <a:pt x="5635" y="8452"/>
                  </a:cubicBezTo>
                  <a:cubicBezTo>
                    <a:pt x="5635" y="8296"/>
                    <a:pt x="5870" y="8296"/>
                    <a:pt x="5870" y="8296"/>
                  </a:cubicBezTo>
                  <a:cubicBezTo>
                    <a:pt x="5870" y="8296"/>
                    <a:pt x="5870" y="8139"/>
                    <a:pt x="5870" y="8139"/>
                  </a:cubicBezTo>
                  <a:cubicBezTo>
                    <a:pt x="5870" y="7983"/>
                    <a:pt x="5635" y="7983"/>
                    <a:pt x="5870" y="7826"/>
                  </a:cubicBezTo>
                  <a:cubicBezTo>
                    <a:pt x="6104" y="7670"/>
                    <a:pt x="6104" y="7670"/>
                    <a:pt x="6104" y="7670"/>
                  </a:cubicBezTo>
                  <a:cubicBezTo>
                    <a:pt x="6104" y="7513"/>
                    <a:pt x="5870" y="7357"/>
                    <a:pt x="5870" y="7357"/>
                  </a:cubicBezTo>
                  <a:cubicBezTo>
                    <a:pt x="5870" y="7357"/>
                    <a:pt x="5870" y="7200"/>
                    <a:pt x="5870" y="7043"/>
                  </a:cubicBezTo>
                  <a:cubicBezTo>
                    <a:pt x="5870" y="7200"/>
                    <a:pt x="6339" y="6887"/>
                    <a:pt x="6339" y="6730"/>
                  </a:cubicBezTo>
                  <a:cubicBezTo>
                    <a:pt x="6339" y="6730"/>
                    <a:pt x="6574" y="6730"/>
                    <a:pt x="6574" y="6574"/>
                  </a:cubicBezTo>
                  <a:cubicBezTo>
                    <a:pt x="6809" y="6574"/>
                    <a:pt x="6809" y="6574"/>
                    <a:pt x="6809" y="6417"/>
                  </a:cubicBezTo>
                  <a:cubicBezTo>
                    <a:pt x="6809" y="6417"/>
                    <a:pt x="7043" y="6417"/>
                    <a:pt x="7043" y="6417"/>
                  </a:cubicBezTo>
                  <a:cubicBezTo>
                    <a:pt x="7043" y="6417"/>
                    <a:pt x="6809" y="6417"/>
                    <a:pt x="6809" y="6574"/>
                  </a:cubicBezTo>
                  <a:cubicBezTo>
                    <a:pt x="6809" y="6574"/>
                    <a:pt x="6574" y="6574"/>
                    <a:pt x="6574" y="6730"/>
                  </a:cubicBezTo>
                  <a:cubicBezTo>
                    <a:pt x="6574" y="6730"/>
                    <a:pt x="6339" y="6730"/>
                    <a:pt x="6339" y="6730"/>
                  </a:cubicBezTo>
                  <a:cubicBezTo>
                    <a:pt x="6339" y="6887"/>
                    <a:pt x="6339" y="6887"/>
                    <a:pt x="6104" y="7043"/>
                  </a:cubicBezTo>
                  <a:cubicBezTo>
                    <a:pt x="6104" y="7200"/>
                    <a:pt x="6104" y="7513"/>
                    <a:pt x="6339" y="7513"/>
                  </a:cubicBezTo>
                  <a:cubicBezTo>
                    <a:pt x="6339" y="7357"/>
                    <a:pt x="6339" y="7357"/>
                    <a:pt x="6339" y="7200"/>
                  </a:cubicBezTo>
                  <a:cubicBezTo>
                    <a:pt x="6339" y="7200"/>
                    <a:pt x="6574" y="7357"/>
                    <a:pt x="6574" y="7357"/>
                  </a:cubicBezTo>
                  <a:cubicBezTo>
                    <a:pt x="6574" y="7200"/>
                    <a:pt x="6574" y="7200"/>
                    <a:pt x="6574" y="7043"/>
                  </a:cubicBezTo>
                  <a:cubicBezTo>
                    <a:pt x="6574" y="7200"/>
                    <a:pt x="6809" y="7513"/>
                    <a:pt x="6809" y="7357"/>
                  </a:cubicBezTo>
                  <a:cubicBezTo>
                    <a:pt x="7043" y="7357"/>
                    <a:pt x="7043" y="7200"/>
                    <a:pt x="7043" y="7043"/>
                  </a:cubicBezTo>
                  <a:cubicBezTo>
                    <a:pt x="7278" y="7200"/>
                    <a:pt x="7043" y="6730"/>
                    <a:pt x="7043" y="6574"/>
                  </a:cubicBezTo>
                  <a:cubicBezTo>
                    <a:pt x="7043" y="6574"/>
                    <a:pt x="7043" y="6730"/>
                    <a:pt x="7043" y="6730"/>
                  </a:cubicBezTo>
                  <a:cubicBezTo>
                    <a:pt x="7278" y="6887"/>
                    <a:pt x="7278" y="6574"/>
                    <a:pt x="7278" y="6574"/>
                  </a:cubicBezTo>
                  <a:cubicBezTo>
                    <a:pt x="7278" y="6730"/>
                    <a:pt x="7043" y="6887"/>
                    <a:pt x="7043" y="7043"/>
                  </a:cubicBezTo>
                  <a:cubicBezTo>
                    <a:pt x="7278" y="7043"/>
                    <a:pt x="7278" y="7200"/>
                    <a:pt x="7278" y="7043"/>
                  </a:cubicBezTo>
                  <a:cubicBezTo>
                    <a:pt x="7278" y="7043"/>
                    <a:pt x="7278" y="6887"/>
                    <a:pt x="7278" y="6887"/>
                  </a:cubicBezTo>
                  <a:cubicBezTo>
                    <a:pt x="7278" y="6887"/>
                    <a:pt x="7278" y="6887"/>
                    <a:pt x="7278" y="7043"/>
                  </a:cubicBezTo>
                  <a:cubicBezTo>
                    <a:pt x="7278" y="7043"/>
                    <a:pt x="7278" y="7043"/>
                    <a:pt x="7513" y="7043"/>
                  </a:cubicBezTo>
                  <a:cubicBezTo>
                    <a:pt x="7513" y="7200"/>
                    <a:pt x="7748" y="7200"/>
                    <a:pt x="7983" y="7200"/>
                  </a:cubicBezTo>
                  <a:cubicBezTo>
                    <a:pt x="7748" y="7357"/>
                    <a:pt x="7513" y="7200"/>
                    <a:pt x="7278" y="7200"/>
                  </a:cubicBezTo>
                  <a:cubicBezTo>
                    <a:pt x="6809" y="7357"/>
                    <a:pt x="7278" y="7670"/>
                    <a:pt x="7043" y="7826"/>
                  </a:cubicBezTo>
                  <a:cubicBezTo>
                    <a:pt x="7043" y="7983"/>
                    <a:pt x="7278" y="7983"/>
                    <a:pt x="7278" y="7983"/>
                  </a:cubicBezTo>
                  <a:cubicBezTo>
                    <a:pt x="7278" y="8139"/>
                    <a:pt x="7748" y="8139"/>
                    <a:pt x="7513" y="8296"/>
                  </a:cubicBezTo>
                  <a:cubicBezTo>
                    <a:pt x="7983" y="8296"/>
                    <a:pt x="7513" y="8609"/>
                    <a:pt x="7278" y="8609"/>
                  </a:cubicBezTo>
                  <a:cubicBezTo>
                    <a:pt x="7043" y="8765"/>
                    <a:pt x="7278" y="9078"/>
                    <a:pt x="7043" y="9235"/>
                  </a:cubicBezTo>
                  <a:cubicBezTo>
                    <a:pt x="6809" y="9391"/>
                    <a:pt x="6809" y="9548"/>
                    <a:pt x="6809" y="9704"/>
                  </a:cubicBezTo>
                  <a:cubicBezTo>
                    <a:pt x="6809" y="9704"/>
                    <a:pt x="6809" y="9861"/>
                    <a:pt x="6809" y="9861"/>
                  </a:cubicBezTo>
                  <a:cubicBezTo>
                    <a:pt x="6574" y="9861"/>
                    <a:pt x="6574" y="9704"/>
                    <a:pt x="6574" y="9548"/>
                  </a:cubicBezTo>
                  <a:cubicBezTo>
                    <a:pt x="6339" y="9704"/>
                    <a:pt x="6574" y="10017"/>
                    <a:pt x="6809" y="10174"/>
                  </a:cubicBezTo>
                  <a:cubicBezTo>
                    <a:pt x="6809" y="10174"/>
                    <a:pt x="6809" y="10330"/>
                    <a:pt x="7043" y="10330"/>
                  </a:cubicBezTo>
                  <a:cubicBezTo>
                    <a:pt x="7043" y="10487"/>
                    <a:pt x="6809" y="10487"/>
                    <a:pt x="7043" y="10487"/>
                  </a:cubicBezTo>
                  <a:cubicBezTo>
                    <a:pt x="7043" y="10487"/>
                    <a:pt x="7043" y="10330"/>
                    <a:pt x="7043" y="10330"/>
                  </a:cubicBezTo>
                  <a:cubicBezTo>
                    <a:pt x="7043" y="10174"/>
                    <a:pt x="6809" y="10174"/>
                    <a:pt x="7043" y="10017"/>
                  </a:cubicBezTo>
                  <a:cubicBezTo>
                    <a:pt x="7278" y="9861"/>
                    <a:pt x="7278" y="10017"/>
                    <a:pt x="7278" y="10017"/>
                  </a:cubicBezTo>
                  <a:cubicBezTo>
                    <a:pt x="7513" y="10174"/>
                    <a:pt x="7748" y="10174"/>
                    <a:pt x="7748" y="10330"/>
                  </a:cubicBezTo>
                  <a:cubicBezTo>
                    <a:pt x="7983" y="10330"/>
                    <a:pt x="8217" y="10487"/>
                    <a:pt x="8217" y="10330"/>
                  </a:cubicBezTo>
                  <a:cubicBezTo>
                    <a:pt x="8217" y="10174"/>
                    <a:pt x="8217" y="10174"/>
                    <a:pt x="8217" y="10174"/>
                  </a:cubicBezTo>
                  <a:cubicBezTo>
                    <a:pt x="8217" y="10017"/>
                    <a:pt x="8217" y="10017"/>
                    <a:pt x="8217" y="10017"/>
                  </a:cubicBezTo>
                  <a:cubicBezTo>
                    <a:pt x="7983" y="10017"/>
                    <a:pt x="7983" y="9861"/>
                    <a:pt x="8217" y="9861"/>
                  </a:cubicBezTo>
                  <a:cubicBezTo>
                    <a:pt x="8217" y="9861"/>
                    <a:pt x="8452" y="10174"/>
                    <a:pt x="8452" y="10017"/>
                  </a:cubicBezTo>
                  <a:cubicBezTo>
                    <a:pt x="8452" y="10017"/>
                    <a:pt x="8687" y="10174"/>
                    <a:pt x="8922" y="10174"/>
                  </a:cubicBezTo>
                  <a:cubicBezTo>
                    <a:pt x="8687" y="10174"/>
                    <a:pt x="8922" y="10174"/>
                    <a:pt x="8922" y="10017"/>
                  </a:cubicBezTo>
                  <a:cubicBezTo>
                    <a:pt x="8922" y="10174"/>
                    <a:pt x="8922" y="10174"/>
                    <a:pt x="8922" y="10174"/>
                  </a:cubicBezTo>
                  <a:cubicBezTo>
                    <a:pt x="8922" y="10330"/>
                    <a:pt x="9391" y="10174"/>
                    <a:pt x="9391" y="10017"/>
                  </a:cubicBezTo>
                  <a:cubicBezTo>
                    <a:pt x="9391" y="10017"/>
                    <a:pt x="9391" y="10017"/>
                    <a:pt x="9391" y="10017"/>
                  </a:cubicBezTo>
                  <a:cubicBezTo>
                    <a:pt x="9391" y="10017"/>
                    <a:pt x="9391" y="10017"/>
                    <a:pt x="9391" y="9861"/>
                  </a:cubicBezTo>
                  <a:cubicBezTo>
                    <a:pt x="9391" y="9861"/>
                    <a:pt x="9391" y="10017"/>
                    <a:pt x="9391" y="10017"/>
                  </a:cubicBezTo>
                  <a:cubicBezTo>
                    <a:pt x="9391" y="10017"/>
                    <a:pt x="9391" y="10017"/>
                    <a:pt x="9391" y="10017"/>
                  </a:cubicBezTo>
                  <a:cubicBezTo>
                    <a:pt x="9391" y="10017"/>
                    <a:pt x="9391" y="10017"/>
                    <a:pt x="9391" y="10017"/>
                  </a:cubicBezTo>
                  <a:cubicBezTo>
                    <a:pt x="9626" y="10017"/>
                    <a:pt x="9626" y="10017"/>
                    <a:pt x="9626" y="10017"/>
                  </a:cubicBezTo>
                  <a:cubicBezTo>
                    <a:pt x="9626" y="9861"/>
                    <a:pt x="9861" y="10017"/>
                    <a:pt x="9861" y="10017"/>
                  </a:cubicBezTo>
                  <a:cubicBezTo>
                    <a:pt x="9861" y="9861"/>
                    <a:pt x="9861" y="9704"/>
                    <a:pt x="9861" y="9704"/>
                  </a:cubicBezTo>
                  <a:cubicBezTo>
                    <a:pt x="10096" y="9704"/>
                    <a:pt x="10096" y="9704"/>
                    <a:pt x="10330" y="9704"/>
                  </a:cubicBezTo>
                  <a:cubicBezTo>
                    <a:pt x="10330" y="9704"/>
                    <a:pt x="11035" y="9704"/>
                    <a:pt x="11035" y="9704"/>
                  </a:cubicBezTo>
                  <a:cubicBezTo>
                    <a:pt x="11035" y="9704"/>
                    <a:pt x="11035" y="9704"/>
                    <a:pt x="11035" y="9704"/>
                  </a:cubicBezTo>
                  <a:cubicBezTo>
                    <a:pt x="11035" y="9704"/>
                    <a:pt x="11035" y="9704"/>
                    <a:pt x="11035" y="9704"/>
                  </a:cubicBezTo>
                  <a:cubicBezTo>
                    <a:pt x="11035" y="9861"/>
                    <a:pt x="11035" y="9861"/>
                    <a:pt x="10800" y="9704"/>
                  </a:cubicBezTo>
                  <a:cubicBezTo>
                    <a:pt x="10565" y="9704"/>
                    <a:pt x="10565" y="9704"/>
                    <a:pt x="10565" y="9861"/>
                  </a:cubicBezTo>
                  <a:cubicBezTo>
                    <a:pt x="10565" y="9861"/>
                    <a:pt x="10565" y="9861"/>
                    <a:pt x="10565" y="9861"/>
                  </a:cubicBezTo>
                  <a:cubicBezTo>
                    <a:pt x="10565" y="10017"/>
                    <a:pt x="10565" y="9861"/>
                    <a:pt x="10330" y="9861"/>
                  </a:cubicBezTo>
                  <a:cubicBezTo>
                    <a:pt x="10330" y="10017"/>
                    <a:pt x="10330" y="10174"/>
                    <a:pt x="10096" y="10330"/>
                  </a:cubicBezTo>
                  <a:cubicBezTo>
                    <a:pt x="10096" y="10330"/>
                    <a:pt x="10096" y="10330"/>
                    <a:pt x="10096" y="10487"/>
                  </a:cubicBezTo>
                  <a:cubicBezTo>
                    <a:pt x="9861" y="10643"/>
                    <a:pt x="9861" y="10800"/>
                    <a:pt x="9861" y="10800"/>
                  </a:cubicBezTo>
                  <a:cubicBezTo>
                    <a:pt x="9861" y="10957"/>
                    <a:pt x="10096" y="11113"/>
                    <a:pt x="10096" y="11113"/>
                  </a:cubicBezTo>
                  <a:cubicBezTo>
                    <a:pt x="10330" y="11270"/>
                    <a:pt x="10330" y="11270"/>
                    <a:pt x="10330" y="11426"/>
                  </a:cubicBezTo>
                  <a:cubicBezTo>
                    <a:pt x="10330" y="11426"/>
                    <a:pt x="10330" y="11583"/>
                    <a:pt x="10565" y="11583"/>
                  </a:cubicBezTo>
                  <a:cubicBezTo>
                    <a:pt x="10800" y="11583"/>
                    <a:pt x="10565" y="11583"/>
                    <a:pt x="10800" y="11426"/>
                  </a:cubicBezTo>
                  <a:cubicBezTo>
                    <a:pt x="10800" y="11583"/>
                    <a:pt x="10800" y="11739"/>
                    <a:pt x="10565" y="11739"/>
                  </a:cubicBezTo>
                  <a:cubicBezTo>
                    <a:pt x="10565" y="11739"/>
                    <a:pt x="10565" y="11739"/>
                    <a:pt x="10565" y="11896"/>
                  </a:cubicBezTo>
                  <a:cubicBezTo>
                    <a:pt x="10800" y="11896"/>
                    <a:pt x="10800" y="11896"/>
                    <a:pt x="10800" y="11896"/>
                  </a:cubicBezTo>
                  <a:cubicBezTo>
                    <a:pt x="10800" y="11896"/>
                    <a:pt x="11035" y="11739"/>
                    <a:pt x="11035" y="11739"/>
                  </a:cubicBezTo>
                  <a:cubicBezTo>
                    <a:pt x="11035" y="11583"/>
                    <a:pt x="11035" y="11583"/>
                    <a:pt x="11270" y="11583"/>
                  </a:cubicBezTo>
                  <a:cubicBezTo>
                    <a:pt x="11270" y="11739"/>
                    <a:pt x="11035" y="11739"/>
                    <a:pt x="11270" y="11739"/>
                  </a:cubicBezTo>
                  <a:cubicBezTo>
                    <a:pt x="11270" y="11739"/>
                    <a:pt x="11504" y="11583"/>
                    <a:pt x="11504" y="11583"/>
                  </a:cubicBezTo>
                  <a:cubicBezTo>
                    <a:pt x="11739" y="11583"/>
                    <a:pt x="11504" y="11583"/>
                    <a:pt x="11504" y="11583"/>
                  </a:cubicBezTo>
                  <a:cubicBezTo>
                    <a:pt x="11504" y="11896"/>
                    <a:pt x="11504" y="11739"/>
                    <a:pt x="11504" y="11896"/>
                  </a:cubicBezTo>
                  <a:cubicBezTo>
                    <a:pt x="11504" y="12052"/>
                    <a:pt x="11270" y="12052"/>
                    <a:pt x="11270" y="12052"/>
                  </a:cubicBezTo>
                  <a:cubicBezTo>
                    <a:pt x="11504" y="12209"/>
                    <a:pt x="11504" y="12052"/>
                    <a:pt x="11504" y="12052"/>
                  </a:cubicBezTo>
                  <a:cubicBezTo>
                    <a:pt x="11504" y="12209"/>
                    <a:pt x="11504" y="12209"/>
                    <a:pt x="11504" y="12209"/>
                  </a:cubicBezTo>
                  <a:cubicBezTo>
                    <a:pt x="11035" y="12209"/>
                    <a:pt x="10800" y="12835"/>
                    <a:pt x="11504" y="12835"/>
                  </a:cubicBezTo>
                  <a:cubicBezTo>
                    <a:pt x="11270" y="12835"/>
                    <a:pt x="11035" y="12991"/>
                    <a:pt x="11035" y="13148"/>
                  </a:cubicBezTo>
                  <a:cubicBezTo>
                    <a:pt x="11035" y="13304"/>
                    <a:pt x="11035" y="13461"/>
                    <a:pt x="11035" y="13461"/>
                  </a:cubicBezTo>
                  <a:cubicBezTo>
                    <a:pt x="11270" y="13617"/>
                    <a:pt x="11270" y="13774"/>
                    <a:pt x="11504" y="13774"/>
                  </a:cubicBezTo>
                  <a:cubicBezTo>
                    <a:pt x="11739" y="13774"/>
                    <a:pt x="11739" y="13617"/>
                    <a:pt x="11739" y="13774"/>
                  </a:cubicBezTo>
                  <a:cubicBezTo>
                    <a:pt x="11739" y="13774"/>
                    <a:pt x="11739" y="13774"/>
                    <a:pt x="11739" y="13774"/>
                  </a:cubicBezTo>
                  <a:cubicBezTo>
                    <a:pt x="11739" y="13774"/>
                    <a:pt x="11739" y="13774"/>
                    <a:pt x="11504" y="13774"/>
                  </a:cubicBezTo>
                  <a:cubicBezTo>
                    <a:pt x="11270" y="13930"/>
                    <a:pt x="11270" y="13774"/>
                    <a:pt x="11270" y="13617"/>
                  </a:cubicBezTo>
                  <a:cubicBezTo>
                    <a:pt x="11035" y="13461"/>
                    <a:pt x="11035" y="13461"/>
                    <a:pt x="11035" y="13461"/>
                  </a:cubicBezTo>
                  <a:cubicBezTo>
                    <a:pt x="11035" y="13461"/>
                    <a:pt x="10800" y="13617"/>
                    <a:pt x="10800" y="13617"/>
                  </a:cubicBezTo>
                  <a:cubicBezTo>
                    <a:pt x="10800" y="13774"/>
                    <a:pt x="11035" y="13774"/>
                    <a:pt x="11035" y="13930"/>
                  </a:cubicBezTo>
                  <a:cubicBezTo>
                    <a:pt x="10800" y="13930"/>
                    <a:pt x="10800" y="13774"/>
                    <a:pt x="10565" y="13774"/>
                  </a:cubicBezTo>
                  <a:cubicBezTo>
                    <a:pt x="10330" y="13617"/>
                    <a:pt x="10330" y="13774"/>
                    <a:pt x="10096" y="13774"/>
                  </a:cubicBezTo>
                  <a:cubicBezTo>
                    <a:pt x="9861" y="13930"/>
                    <a:pt x="9626" y="13774"/>
                    <a:pt x="9157" y="13774"/>
                  </a:cubicBezTo>
                  <a:cubicBezTo>
                    <a:pt x="9391" y="13774"/>
                    <a:pt x="9391" y="13774"/>
                    <a:pt x="9391" y="13930"/>
                  </a:cubicBezTo>
                  <a:cubicBezTo>
                    <a:pt x="9157" y="13930"/>
                    <a:pt x="8922" y="13930"/>
                    <a:pt x="8687" y="13930"/>
                  </a:cubicBezTo>
                  <a:cubicBezTo>
                    <a:pt x="8687" y="14087"/>
                    <a:pt x="8452" y="14243"/>
                    <a:pt x="8217" y="14243"/>
                  </a:cubicBezTo>
                  <a:cubicBezTo>
                    <a:pt x="8217" y="14243"/>
                    <a:pt x="8217" y="14243"/>
                    <a:pt x="8217" y="14243"/>
                  </a:cubicBezTo>
                  <a:cubicBezTo>
                    <a:pt x="8217" y="14400"/>
                    <a:pt x="8217" y="14400"/>
                    <a:pt x="8217" y="14557"/>
                  </a:cubicBezTo>
                  <a:cubicBezTo>
                    <a:pt x="8217" y="14557"/>
                    <a:pt x="7983" y="14557"/>
                    <a:pt x="7748" y="14713"/>
                  </a:cubicBezTo>
                  <a:cubicBezTo>
                    <a:pt x="7513" y="14713"/>
                    <a:pt x="7513" y="14870"/>
                    <a:pt x="7278" y="15026"/>
                  </a:cubicBezTo>
                  <a:cubicBezTo>
                    <a:pt x="7513" y="15026"/>
                    <a:pt x="7513" y="15026"/>
                    <a:pt x="7748" y="15026"/>
                  </a:cubicBezTo>
                  <a:cubicBezTo>
                    <a:pt x="7748" y="15026"/>
                    <a:pt x="7748" y="15026"/>
                    <a:pt x="7748" y="15026"/>
                  </a:cubicBezTo>
                  <a:cubicBezTo>
                    <a:pt x="7983" y="15026"/>
                    <a:pt x="7983" y="15026"/>
                    <a:pt x="7983" y="15026"/>
                  </a:cubicBezTo>
                  <a:cubicBezTo>
                    <a:pt x="7983" y="14870"/>
                    <a:pt x="7983" y="14870"/>
                    <a:pt x="8217" y="14870"/>
                  </a:cubicBezTo>
                  <a:cubicBezTo>
                    <a:pt x="8452" y="14713"/>
                    <a:pt x="8687" y="14713"/>
                    <a:pt x="8687" y="14713"/>
                  </a:cubicBezTo>
                  <a:cubicBezTo>
                    <a:pt x="8922" y="14713"/>
                    <a:pt x="8687" y="14713"/>
                    <a:pt x="8922" y="14713"/>
                  </a:cubicBezTo>
                  <a:cubicBezTo>
                    <a:pt x="8922" y="14713"/>
                    <a:pt x="8922" y="14713"/>
                    <a:pt x="8922" y="14713"/>
                  </a:cubicBezTo>
                  <a:cubicBezTo>
                    <a:pt x="8452" y="14870"/>
                    <a:pt x="8687" y="15339"/>
                    <a:pt x="8922" y="15183"/>
                  </a:cubicBezTo>
                  <a:cubicBezTo>
                    <a:pt x="8922" y="15183"/>
                    <a:pt x="8687" y="15339"/>
                    <a:pt x="8687" y="15496"/>
                  </a:cubicBezTo>
                  <a:cubicBezTo>
                    <a:pt x="8687" y="15652"/>
                    <a:pt x="8922" y="15652"/>
                    <a:pt x="9157" y="15652"/>
                  </a:cubicBezTo>
                  <a:cubicBezTo>
                    <a:pt x="9157" y="15652"/>
                    <a:pt x="8922" y="15652"/>
                    <a:pt x="8922" y="15652"/>
                  </a:cubicBezTo>
                  <a:cubicBezTo>
                    <a:pt x="8922" y="15652"/>
                    <a:pt x="8922" y="15809"/>
                    <a:pt x="8922" y="15809"/>
                  </a:cubicBezTo>
                  <a:cubicBezTo>
                    <a:pt x="8922" y="15965"/>
                    <a:pt x="8687" y="16122"/>
                    <a:pt x="8452" y="16278"/>
                  </a:cubicBezTo>
                  <a:cubicBezTo>
                    <a:pt x="8452" y="16435"/>
                    <a:pt x="8217" y="16435"/>
                    <a:pt x="7983" y="16591"/>
                  </a:cubicBezTo>
                  <a:cubicBezTo>
                    <a:pt x="7983" y="16591"/>
                    <a:pt x="7983" y="16591"/>
                    <a:pt x="7748" y="16591"/>
                  </a:cubicBezTo>
                  <a:cubicBezTo>
                    <a:pt x="7748" y="16591"/>
                    <a:pt x="7513" y="16591"/>
                    <a:pt x="7513" y="16748"/>
                  </a:cubicBezTo>
                  <a:cubicBezTo>
                    <a:pt x="7513" y="16591"/>
                    <a:pt x="7278" y="16748"/>
                    <a:pt x="7278" y="16748"/>
                  </a:cubicBezTo>
                  <a:cubicBezTo>
                    <a:pt x="7278" y="16904"/>
                    <a:pt x="7278" y="16904"/>
                    <a:pt x="7043" y="16904"/>
                  </a:cubicBezTo>
                  <a:cubicBezTo>
                    <a:pt x="7043" y="16904"/>
                    <a:pt x="6574" y="16748"/>
                    <a:pt x="6574" y="16904"/>
                  </a:cubicBezTo>
                  <a:cubicBezTo>
                    <a:pt x="6574" y="17061"/>
                    <a:pt x="6339" y="17061"/>
                    <a:pt x="6339" y="17061"/>
                  </a:cubicBezTo>
                  <a:cubicBezTo>
                    <a:pt x="6104" y="17217"/>
                    <a:pt x="6339" y="17217"/>
                    <a:pt x="6104" y="17217"/>
                  </a:cubicBezTo>
                  <a:cubicBezTo>
                    <a:pt x="6339" y="17217"/>
                    <a:pt x="6574" y="17217"/>
                    <a:pt x="6574" y="17217"/>
                  </a:cubicBezTo>
                  <a:cubicBezTo>
                    <a:pt x="6809" y="17374"/>
                    <a:pt x="6339" y="17530"/>
                    <a:pt x="6339" y="17530"/>
                  </a:cubicBezTo>
                  <a:cubicBezTo>
                    <a:pt x="6339" y="17530"/>
                    <a:pt x="6339" y="17530"/>
                    <a:pt x="6339" y="17687"/>
                  </a:cubicBezTo>
                  <a:cubicBezTo>
                    <a:pt x="6574" y="17687"/>
                    <a:pt x="6574" y="17687"/>
                    <a:pt x="6574" y="17530"/>
                  </a:cubicBezTo>
                  <a:cubicBezTo>
                    <a:pt x="6574" y="17530"/>
                    <a:pt x="7043" y="17687"/>
                    <a:pt x="7043" y="17530"/>
                  </a:cubicBezTo>
                  <a:cubicBezTo>
                    <a:pt x="7043" y="17530"/>
                    <a:pt x="7043" y="17530"/>
                    <a:pt x="7043" y="17374"/>
                  </a:cubicBezTo>
                  <a:cubicBezTo>
                    <a:pt x="7043" y="17374"/>
                    <a:pt x="7043" y="17374"/>
                    <a:pt x="7278" y="17374"/>
                  </a:cubicBezTo>
                  <a:cubicBezTo>
                    <a:pt x="7043" y="17374"/>
                    <a:pt x="7043" y="17530"/>
                    <a:pt x="7278" y="17530"/>
                  </a:cubicBezTo>
                  <a:cubicBezTo>
                    <a:pt x="7043" y="17530"/>
                    <a:pt x="6809" y="17687"/>
                    <a:pt x="6809" y="17687"/>
                  </a:cubicBezTo>
                  <a:cubicBezTo>
                    <a:pt x="6809" y="17687"/>
                    <a:pt x="6809" y="17687"/>
                    <a:pt x="6809" y="17687"/>
                  </a:cubicBezTo>
                  <a:cubicBezTo>
                    <a:pt x="6574" y="17687"/>
                    <a:pt x="6574" y="17687"/>
                    <a:pt x="6574" y="17687"/>
                  </a:cubicBezTo>
                  <a:cubicBezTo>
                    <a:pt x="6809" y="17687"/>
                    <a:pt x="6809" y="17843"/>
                    <a:pt x="7043" y="17843"/>
                  </a:cubicBezTo>
                  <a:cubicBezTo>
                    <a:pt x="7043" y="17843"/>
                    <a:pt x="7043" y="17843"/>
                    <a:pt x="7278" y="17687"/>
                  </a:cubicBezTo>
                  <a:cubicBezTo>
                    <a:pt x="7278" y="17687"/>
                    <a:pt x="7513" y="17687"/>
                    <a:pt x="7513" y="17687"/>
                  </a:cubicBezTo>
                  <a:cubicBezTo>
                    <a:pt x="7513" y="17687"/>
                    <a:pt x="7513" y="17530"/>
                    <a:pt x="7513" y="17530"/>
                  </a:cubicBezTo>
                  <a:cubicBezTo>
                    <a:pt x="7748" y="17530"/>
                    <a:pt x="7983" y="17530"/>
                    <a:pt x="7983" y="17530"/>
                  </a:cubicBezTo>
                  <a:cubicBezTo>
                    <a:pt x="7983" y="17374"/>
                    <a:pt x="8217" y="17530"/>
                    <a:pt x="8217" y="17374"/>
                  </a:cubicBezTo>
                  <a:cubicBezTo>
                    <a:pt x="8217" y="17530"/>
                    <a:pt x="8217" y="17530"/>
                    <a:pt x="8217" y="17530"/>
                  </a:cubicBezTo>
                  <a:cubicBezTo>
                    <a:pt x="8217" y="17530"/>
                    <a:pt x="8217" y="17530"/>
                    <a:pt x="8217" y="17530"/>
                  </a:cubicBezTo>
                  <a:cubicBezTo>
                    <a:pt x="8217" y="17687"/>
                    <a:pt x="8452" y="17687"/>
                    <a:pt x="8452" y="17687"/>
                  </a:cubicBezTo>
                  <a:cubicBezTo>
                    <a:pt x="8687" y="17687"/>
                    <a:pt x="8687" y="17687"/>
                    <a:pt x="8922" y="17687"/>
                  </a:cubicBezTo>
                  <a:cubicBezTo>
                    <a:pt x="8922" y="17843"/>
                    <a:pt x="8452" y="17843"/>
                    <a:pt x="8452" y="17843"/>
                  </a:cubicBezTo>
                  <a:cubicBezTo>
                    <a:pt x="8452" y="17687"/>
                    <a:pt x="8452" y="17687"/>
                    <a:pt x="8452" y="17687"/>
                  </a:cubicBezTo>
                  <a:cubicBezTo>
                    <a:pt x="8217" y="17843"/>
                    <a:pt x="8217" y="18000"/>
                    <a:pt x="8687" y="18000"/>
                  </a:cubicBezTo>
                  <a:cubicBezTo>
                    <a:pt x="8687" y="18000"/>
                    <a:pt x="8922" y="17843"/>
                    <a:pt x="8922" y="18000"/>
                  </a:cubicBezTo>
                  <a:cubicBezTo>
                    <a:pt x="8922" y="18000"/>
                    <a:pt x="8922" y="18000"/>
                    <a:pt x="9157" y="18000"/>
                  </a:cubicBezTo>
                  <a:cubicBezTo>
                    <a:pt x="8922" y="17843"/>
                    <a:pt x="9157" y="17843"/>
                    <a:pt x="9157" y="17843"/>
                  </a:cubicBezTo>
                  <a:cubicBezTo>
                    <a:pt x="9391" y="17843"/>
                    <a:pt x="9391" y="17843"/>
                    <a:pt x="9391" y="18000"/>
                  </a:cubicBezTo>
                  <a:cubicBezTo>
                    <a:pt x="9626" y="18157"/>
                    <a:pt x="9626" y="18157"/>
                    <a:pt x="9861" y="18313"/>
                  </a:cubicBezTo>
                  <a:cubicBezTo>
                    <a:pt x="10096" y="18313"/>
                    <a:pt x="10096" y="18313"/>
                    <a:pt x="10330" y="18313"/>
                  </a:cubicBezTo>
                  <a:cubicBezTo>
                    <a:pt x="10565" y="18313"/>
                    <a:pt x="10800" y="18313"/>
                    <a:pt x="10800" y="18313"/>
                  </a:cubicBezTo>
                  <a:cubicBezTo>
                    <a:pt x="10800" y="18313"/>
                    <a:pt x="10800" y="18157"/>
                    <a:pt x="10800" y="18157"/>
                  </a:cubicBezTo>
                  <a:cubicBezTo>
                    <a:pt x="11035" y="18157"/>
                    <a:pt x="11035" y="18000"/>
                    <a:pt x="11270" y="18000"/>
                  </a:cubicBezTo>
                  <a:cubicBezTo>
                    <a:pt x="11270" y="18000"/>
                    <a:pt x="11739" y="17843"/>
                    <a:pt x="11974" y="17843"/>
                  </a:cubicBezTo>
                  <a:cubicBezTo>
                    <a:pt x="11974" y="17687"/>
                    <a:pt x="12209" y="17687"/>
                    <a:pt x="12209" y="17530"/>
                  </a:cubicBezTo>
                  <a:cubicBezTo>
                    <a:pt x="12443" y="17530"/>
                    <a:pt x="12443" y="17530"/>
                    <a:pt x="12443" y="17374"/>
                  </a:cubicBezTo>
                  <a:cubicBezTo>
                    <a:pt x="12678" y="17530"/>
                    <a:pt x="12209" y="17530"/>
                    <a:pt x="12209" y="17687"/>
                  </a:cubicBezTo>
                  <a:cubicBezTo>
                    <a:pt x="11974" y="17687"/>
                    <a:pt x="11974" y="17843"/>
                    <a:pt x="11974" y="18000"/>
                  </a:cubicBezTo>
                  <a:cubicBezTo>
                    <a:pt x="11739" y="18157"/>
                    <a:pt x="11504" y="18157"/>
                    <a:pt x="11270" y="18313"/>
                  </a:cubicBezTo>
                  <a:cubicBezTo>
                    <a:pt x="11270" y="18313"/>
                    <a:pt x="11270" y="18313"/>
                    <a:pt x="11270" y="18313"/>
                  </a:cubicBezTo>
                  <a:cubicBezTo>
                    <a:pt x="11270" y="18470"/>
                    <a:pt x="11270" y="18470"/>
                    <a:pt x="11035" y="18470"/>
                  </a:cubicBezTo>
                  <a:cubicBezTo>
                    <a:pt x="11270" y="18626"/>
                    <a:pt x="11270" y="18783"/>
                    <a:pt x="11035" y="18783"/>
                  </a:cubicBezTo>
                  <a:cubicBezTo>
                    <a:pt x="11035" y="18783"/>
                    <a:pt x="11035" y="18783"/>
                    <a:pt x="11035" y="18783"/>
                  </a:cubicBezTo>
                  <a:cubicBezTo>
                    <a:pt x="11035" y="18783"/>
                    <a:pt x="11035" y="18783"/>
                    <a:pt x="11035" y="18783"/>
                  </a:cubicBezTo>
                  <a:cubicBezTo>
                    <a:pt x="10800" y="18939"/>
                    <a:pt x="10330" y="18783"/>
                    <a:pt x="10096" y="18783"/>
                  </a:cubicBezTo>
                  <a:cubicBezTo>
                    <a:pt x="9626" y="18783"/>
                    <a:pt x="8922" y="18783"/>
                    <a:pt x="8452" y="18783"/>
                  </a:cubicBezTo>
                  <a:cubicBezTo>
                    <a:pt x="8452" y="18783"/>
                    <a:pt x="8452" y="18939"/>
                    <a:pt x="8452" y="18939"/>
                  </a:cubicBezTo>
                  <a:cubicBezTo>
                    <a:pt x="8452" y="19096"/>
                    <a:pt x="8452" y="19096"/>
                    <a:pt x="8452" y="19096"/>
                  </a:cubicBezTo>
                  <a:cubicBezTo>
                    <a:pt x="8452" y="19252"/>
                    <a:pt x="8217" y="19252"/>
                    <a:pt x="8217" y="19252"/>
                  </a:cubicBezTo>
                  <a:cubicBezTo>
                    <a:pt x="7983" y="19252"/>
                    <a:pt x="7983" y="19096"/>
                    <a:pt x="7748" y="19252"/>
                  </a:cubicBezTo>
                  <a:cubicBezTo>
                    <a:pt x="7748" y="19252"/>
                    <a:pt x="7748" y="19565"/>
                    <a:pt x="7748" y="19565"/>
                  </a:cubicBezTo>
                  <a:cubicBezTo>
                    <a:pt x="7748" y="19722"/>
                    <a:pt x="7513" y="19878"/>
                    <a:pt x="7513" y="20035"/>
                  </a:cubicBezTo>
                  <a:cubicBezTo>
                    <a:pt x="7513" y="20035"/>
                    <a:pt x="7278" y="20035"/>
                    <a:pt x="7278" y="20035"/>
                  </a:cubicBezTo>
                  <a:cubicBezTo>
                    <a:pt x="7278" y="20191"/>
                    <a:pt x="7278" y="20191"/>
                    <a:pt x="7043" y="20191"/>
                  </a:cubicBezTo>
                  <a:cubicBezTo>
                    <a:pt x="7043" y="20348"/>
                    <a:pt x="7043" y="20348"/>
                    <a:pt x="7278" y="20348"/>
                  </a:cubicBezTo>
                  <a:cubicBezTo>
                    <a:pt x="7043" y="20348"/>
                    <a:pt x="7043" y="20348"/>
                    <a:pt x="7043" y="20348"/>
                  </a:cubicBezTo>
                  <a:cubicBezTo>
                    <a:pt x="7043" y="20348"/>
                    <a:pt x="7043" y="20191"/>
                    <a:pt x="7043" y="20191"/>
                  </a:cubicBezTo>
                  <a:cubicBezTo>
                    <a:pt x="6809" y="20348"/>
                    <a:pt x="6809" y="20348"/>
                    <a:pt x="6809" y="20504"/>
                  </a:cubicBezTo>
                  <a:cubicBezTo>
                    <a:pt x="6574" y="20504"/>
                    <a:pt x="6574" y="20504"/>
                    <a:pt x="6574" y="20661"/>
                  </a:cubicBezTo>
                  <a:cubicBezTo>
                    <a:pt x="6574" y="20661"/>
                    <a:pt x="6574" y="20661"/>
                    <a:pt x="6574" y="20661"/>
                  </a:cubicBezTo>
                  <a:cubicBezTo>
                    <a:pt x="6339" y="20817"/>
                    <a:pt x="6104" y="20974"/>
                    <a:pt x="5870" y="20974"/>
                  </a:cubicBezTo>
                  <a:cubicBezTo>
                    <a:pt x="5870" y="20974"/>
                    <a:pt x="5870" y="21130"/>
                    <a:pt x="5870" y="21130"/>
                  </a:cubicBezTo>
                  <a:cubicBezTo>
                    <a:pt x="5870" y="21130"/>
                    <a:pt x="5870" y="20974"/>
                    <a:pt x="5870" y="20974"/>
                  </a:cubicBezTo>
                  <a:cubicBezTo>
                    <a:pt x="5635" y="20974"/>
                    <a:pt x="5635" y="20974"/>
                    <a:pt x="5635" y="21130"/>
                  </a:cubicBezTo>
                  <a:cubicBezTo>
                    <a:pt x="5400" y="21130"/>
                    <a:pt x="5165" y="21130"/>
                    <a:pt x="5400" y="21287"/>
                  </a:cubicBezTo>
                  <a:cubicBezTo>
                    <a:pt x="5400" y="21287"/>
                    <a:pt x="5165" y="21443"/>
                    <a:pt x="5400" y="21443"/>
                  </a:cubicBezTo>
                  <a:cubicBezTo>
                    <a:pt x="5400" y="21443"/>
                    <a:pt x="5635" y="21443"/>
                    <a:pt x="5635" y="21287"/>
                  </a:cubicBezTo>
                  <a:cubicBezTo>
                    <a:pt x="5635" y="21287"/>
                    <a:pt x="5635" y="21287"/>
                    <a:pt x="5635" y="21287"/>
                  </a:cubicBezTo>
                  <a:cubicBezTo>
                    <a:pt x="5870" y="21130"/>
                    <a:pt x="6104" y="21287"/>
                    <a:pt x="6104" y="21287"/>
                  </a:cubicBezTo>
                  <a:cubicBezTo>
                    <a:pt x="6339" y="21443"/>
                    <a:pt x="6339" y="21600"/>
                    <a:pt x="6339" y="21600"/>
                  </a:cubicBezTo>
                  <a:cubicBezTo>
                    <a:pt x="6339" y="21600"/>
                    <a:pt x="7043" y="21287"/>
                    <a:pt x="6574" y="21287"/>
                  </a:cubicBezTo>
                  <a:cubicBezTo>
                    <a:pt x="6574" y="21287"/>
                    <a:pt x="6574" y="21287"/>
                    <a:pt x="6809" y="21130"/>
                  </a:cubicBezTo>
                  <a:cubicBezTo>
                    <a:pt x="6574" y="21130"/>
                    <a:pt x="6809" y="20974"/>
                    <a:pt x="6809" y="21130"/>
                  </a:cubicBezTo>
                  <a:cubicBezTo>
                    <a:pt x="7043" y="20974"/>
                    <a:pt x="7278" y="20974"/>
                    <a:pt x="7278" y="20974"/>
                  </a:cubicBezTo>
                  <a:cubicBezTo>
                    <a:pt x="7278" y="20974"/>
                    <a:pt x="7278" y="20817"/>
                    <a:pt x="7278" y="20817"/>
                  </a:cubicBezTo>
                  <a:cubicBezTo>
                    <a:pt x="7513" y="20661"/>
                    <a:pt x="7513" y="20661"/>
                    <a:pt x="7513" y="20817"/>
                  </a:cubicBezTo>
                  <a:cubicBezTo>
                    <a:pt x="7748" y="20817"/>
                    <a:pt x="7983" y="20817"/>
                    <a:pt x="7983" y="20661"/>
                  </a:cubicBezTo>
                  <a:cubicBezTo>
                    <a:pt x="8217" y="20661"/>
                    <a:pt x="8452" y="20661"/>
                    <a:pt x="8687" y="20817"/>
                  </a:cubicBezTo>
                  <a:cubicBezTo>
                    <a:pt x="8687" y="20817"/>
                    <a:pt x="8687" y="20661"/>
                    <a:pt x="8687" y="20661"/>
                  </a:cubicBezTo>
                  <a:cubicBezTo>
                    <a:pt x="8687" y="20661"/>
                    <a:pt x="8687" y="20661"/>
                    <a:pt x="8452" y="20661"/>
                  </a:cubicBezTo>
                  <a:cubicBezTo>
                    <a:pt x="8452" y="20661"/>
                    <a:pt x="8452" y="20661"/>
                    <a:pt x="8452" y="20661"/>
                  </a:cubicBezTo>
                  <a:cubicBezTo>
                    <a:pt x="8452" y="20661"/>
                    <a:pt x="8452" y="20661"/>
                    <a:pt x="8452" y="20661"/>
                  </a:cubicBezTo>
                  <a:cubicBezTo>
                    <a:pt x="8452" y="20661"/>
                    <a:pt x="8452" y="20661"/>
                    <a:pt x="8687" y="20661"/>
                  </a:cubicBezTo>
                  <a:cubicBezTo>
                    <a:pt x="8452" y="20661"/>
                    <a:pt x="8452" y="20661"/>
                    <a:pt x="8452" y="20661"/>
                  </a:cubicBezTo>
                  <a:cubicBezTo>
                    <a:pt x="8452" y="20661"/>
                    <a:pt x="8452" y="20504"/>
                    <a:pt x="8452" y="20504"/>
                  </a:cubicBezTo>
                  <a:cubicBezTo>
                    <a:pt x="8452" y="20504"/>
                    <a:pt x="8452" y="20504"/>
                    <a:pt x="8452" y="20504"/>
                  </a:cubicBezTo>
                  <a:cubicBezTo>
                    <a:pt x="8687" y="20504"/>
                    <a:pt x="8687" y="20504"/>
                    <a:pt x="8687" y="20504"/>
                  </a:cubicBezTo>
                  <a:cubicBezTo>
                    <a:pt x="8452" y="20504"/>
                    <a:pt x="8687" y="20661"/>
                    <a:pt x="8687" y="20661"/>
                  </a:cubicBezTo>
                  <a:cubicBezTo>
                    <a:pt x="8687" y="20661"/>
                    <a:pt x="8922" y="20817"/>
                    <a:pt x="8922" y="20817"/>
                  </a:cubicBezTo>
                  <a:cubicBezTo>
                    <a:pt x="8922" y="20817"/>
                    <a:pt x="8922" y="20817"/>
                    <a:pt x="9157" y="20817"/>
                  </a:cubicBezTo>
                  <a:cubicBezTo>
                    <a:pt x="9157" y="20817"/>
                    <a:pt x="9391" y="20974"/>
                    <a:pt x="9391" y="20974"/>
                  </a:cubicBezTo>
                  <a:cubicBezTo>
                    <a:pt x="9391" y="20974"/>
                    <a:pt x="9626" y="21130"/>
                    <a:pt x="9861" y="20974"/>
                  </a:cubicBezTo>
                  <a:cubicBezTo>
                    <a:pt x="9861" y="20974"/>
                    <a:pt x="9861" y="20817"/>
                    <a:pt x="9861" y="20817"/>
                  </a:cubicBezTo>
                  <a:cubicBezTo>
                    <a:pt x="9861" y="20817"/>
                    <a:pt x="9861" y="20817"/>
                    <a:pt x="9861" y="20661"/>
                  </a:cubicBezTo>
                  <a:cubicBezTo>
                    <a:pt x="10096" y="20817"/>
                    <a:pt x="10096" y="20661"/>
                    <a:pt x="10096" y="20504"/>
                  </a:cubicBezTo>
                  <a:cubicBezTo>
                    <a:pt x="9861" y="20661"/>
                    <a:pt x="9861" y="20504"/>
                    <a:pt x="10096" y="20504"/>
                  </a:cubicBezTo>
                  <a:cubicBezTo>
                    <a:pt x="10096" y="20348"/>
                    <a:pt x="10096" y="20348"/>
                    <a:pt x="10096" y="20191"/>
                  </a:cubicBezTo>
                  <a:cubicBezTo>
                    <a:pt x="10096" y="20035"/>
                    <a:pt x="10096" y="20035"/>
                    <a:pt x="10096" y="20035"/>
                  </a:cubicBezTo>
                  <a:cubicBezTo>
                    <a:pt x="10096" y="20035"/>
                    <a:pt x="10330" y="20035"/>
                    <a:pt x="10330" y="20035"/>
                  </a:cubicBezTo>
                  <a:cubicBezTo>
                    <a:pt x="10330" y="20191"/>
                    <a:pt x="10565" y="20035"/>
                    <a:pt x="10565" y="20035"/>
                  </a:cubicBezTo>
                  <a:cubicBezTo>
                    <a:pt x="10800" y="19878"/>
                    <a:pt x="11035" y="19878"/>
                    <a:pt x="11270" y="19878"/>
                  </a:cubicBezTo>
                  <a:cubicBezTo>
                    <a:pt x="11504" y="19878"/>
                    <a:pt x="11504" y="19878"/>
                    <a:pt x="11739" y="20035"/>
                  </a:cubicBezTo>
                  <a:cubicBezTo>
                    <a:pt x="11974" y="20035"/>
                    <a:pt x="12443" y="20191"/>
                    <a:pt x="12443" y="20348"/>
                  </a:cubicBezTo>
                  <a:cubicBezTo>
                    <a:pt x="12443" y="20191"/>
                    <a:pt x="12209" y="20035"/>
                    <a:pt x="12678" y="20035"/>
                  </a:cubicBezTo>
                  <a:cubicBezTo>
                    <a:pt x="12913" y="20035"/>
                    <a:pt x="13383" y="20191"/>
                    <a:pt x="13383" y="20035"/>
                  </a:cubicBezTo>
                  <a:cubicBezTo>
                    <a:pt x="13383" y="20035"/>
                    <a:pt x="13383" y="20035"/>
                    <a:pt x="13148" y="19878"/>
                  </a:cubicBezTo>
                  <a:cubicBezTo>
                    <a:pt x="13148" y="19878"/>
                    <a:pt x="13148" y="19878"/>
                    <a:pt x="13148" y="19878"/>
                  </a:cubicBezTo>
                  <a:cubicBezTo>
                    <a:pt x="13148" y="19878"/>
                    <a:pt x="13148" y="19878"/>
                    <a:pt x="13148" y="19878"/>
                  </a:cubicBezTo>
                  <a:cubicBezTo>
                    <a:pt x="13383" y="19878"/>
                    <a:pt x="13383" y="19878"/>
                    <a:pt x="13383" y="19878"/>
                  </a:cubicBezTo>
                  <a:cubicBezTo>
                    <a:pt x="13617" y="19878"/>
                    <a:pt x="13852" y="19878"/>
                    <a:pt x="14087" y="19878"/>
                  </a:cubicBezTo>
                  <a:cubicBezTo>
                    <a:pt x="14087" y="19878"/>
                    <a:pt x="14322" y="19878"/>
                    <a:pt x="14322" y="19878"/>
                  </a:cubicBezTo>
                  <a:cubicBezTo>
                    <a:pt x="14322" y="19878"/>
                    <a:pt x="14322" y="19878"/>
                    <a:pt x="14322" y="19878"/>
                  </a:cubicBezTo>
                  <a:cubicBezTo>
                    <a:pt x="14322" y="19722"/>
                    <a:pt x="14557" y="19722"/>
                    <a:pt x="14557" y="19722"/>
                  </a:cubicBezTo>
                  <a:cubicBezTo>
                    <a:pt x="14557" y="19722"/>
                    <a:pt x="14557" y="19722"/>
                    <a:pt x="14557" y="19722"/>
                  </a:cubicBezTo>
                  <a:cubicBezTo>
                    <a:pt x="14791" y="19722"/>
                    <a:pt x="14791" y="19722"/>
                    <a:pt x="14791" y="19565"/>
                  </a:cubicBezTo>
                  <a:cubicBezTo>
                    <a:pt x="14791" y="19565"/>
                    <a:pt x="14557" y="19409"/>
                    <a:pt x="14557" y="19409"/>
                  </a:cubicBezTo>
                  <a:cubicBezTo>
                    <a:pt x="14791" y="19565"/>
                    <a:pt x="14791" y="19565"/>
                    <a:pt x="15026" y="19722"/>
                  </a:cubicBezTo>
                  <a:cubicBezTo>
                    <a:pt x="15026" y="19722"/>
                    <a:pt x="15261" y="19722"/>
                    <a:pt x="15261" y="19722"/>
                  </a:cubicBezTo>
                  <a:cubicBezTo>
                    <a:pt x="15261" y="19722"/>
                    <a:pt x="15261" y="19565"/>
                    <a:pt x="15261" y="19565"/>
                  </a:cubicBezTo>
                  <a:cubicBezTo>
                    <a:pt x="15261" y="19565"/>
                    <a:pt x="15261" y="19565"/>
                    <a:pt x="15261" y="19565"/>
                  </a:cubicBezTo>
                  <a:cubicBezTo>
                    <a:pt x="15261" y="19565"/>
                    <a:pt x="15261" y="19722"/>
                    <a:pt x="15261" y="19722"/>
                  </a:cubicBezTo>
                  <a:cubicBezTo>
                    <a:pt x="15261" y="19722"/>
                    <a:pt x="15496" y="19722"/>
                    <a:pt x="15496" y="19722"/>
                  </a:cubicBezTo>
                  <a:cubicBezTo>
                    <a:pt x="15496" y="19565"/>
                    <a:pt x="15496" y="19565"/>
                    <a:pt x="15496" y="19565"/>
                  </a:cubicBezTo>
                  <a:cubicBezTo>
                    <a:pt x="15730" y="19565"/>
                    <a:pt x="15730" y="19565"/>
                    <a:pt x="15730" y="19722"/>
                  </a:cubicBezTo>
                  <a:cubicBezTo>
                    <a:pt x="15965" y="19565"/>
                    <a:pt x="15730" y="19722"/>
                    <a:pt x="15730" y="19722"/>
                  </a:cubicBezTo>
                  <a:cubicBezTo>
                    <a:pt x="15730" y="19722"/>
                    <a:pt x="15965" y="19878"/>
                    <a:pt x="15965" y="19878"/>
                  </a:cubicBezTo>
                  <a:cubicBezTo>
                    <a:pt x="15965" y="19878"/>
                    <a:pt x="15965" y="19722"/>
                    <a:pt x="15965" y="19722"/>
                  </a:cubicBezTo>
                  <a:cubicBezTo>
                    <a:pt x="15965" y="19722"/>
                    <a:pt x="16200" y="19722"/>
                    <a:pt x="16200" y="19722"/>
                  </a:cubicBezTo>
                  <a:cubicBezTo>
                    <a:pt x="16200" y="19722"/>
                    <a:pt x="16435" y="19722"/>
                    <a:pt x="16670" y="19722"/>
                  </a:cubicBezTo>
                  <a:cubicBezTo>
                    <a:pt x="16904" y="19722"/>
                    <a:pt x="17139" y="19565"/>
                    <a:pt x="17374" y="19722"/>
                  </a:cubicBezTo>
                  <a:cubicBezTo>
                    <a:pt x="17609" y="19722"/>
                    <a:pt x="17843" y="19722"/>
                    <a:pt x="17843" y="19722"/>
                  </a:cubicBezTo>
                  <a:cubicBezTo>
                    <a:pt x="18078" y="19878"/>
                    <a:pt x="18078" y="19878"/>
                    <a:pt x="18313" y="19722"/>
                  </a:cubicBezTo>
                  <a:cubicBezTo>
                    <a:pt x="18548" y="19722"/>
                    <a:pt x="18548" y="19565"/>
                    <a:pt x="18783" y="19565"/>
                  </a:cubicBezTo>
                  <a:cubicBezTo>
                    <a:pt x="19017" y="19565"/>
                    <a:pt x="19017" y="19565"/>
                    <a:pt x="19252" y="19409"/>
                  </a:cubicBezTo>
                  <a:cubicBezTo>
                    <a:pt x="19487" y="19409"/>
                    <a:pt x="19487" y="19409"/>
                    <a:pt x="19722" y="19409"/>
                  </a:cubicBezTo>
                  <a:cubicBezTo>
                    <a:pt x="19957" y="19409"/>
                    <a:pt x="19722" y="19409"/>
                    <a:pt x="19722" y="19252"/>
                  </a:cubicBezTo>
                  <a:cubicBezTo>
                    <a:pt x="19957" y="18939"/>
                    <a:pt x="20426" y="19096"/>
                    <a:pt x="20661" y="18939"/>
                  </a:cubicBezTo>
                  <a:cubicBezTo>
                    <a:pt x="20661" y="18939"/>
                    <a:pt x="20661" y="18783"/>
                    <a:pt x="20661" y="18626"/>
                  </a:cubicBezTo>
                  <a:cubicBezTo>
                    <a:pt x="20661" y="18626"/>
                    <a:pt x="20661" y="18626"/>
                    <a:pt x="20661" y="18470"/>
                  </a:cubicBezTo>
                  <a:cubicBezTo>
                    <a:pt x="20661" y="18470"/>
                    <a:pt x="20661" y="18470"/>
                    <a:pt x="20661" y="18470"/>
                  </a:cubicBezTo>
                  <a:cubicBezTo>
                    <a:pt x="20896" y="18313"/>
                    <a:pt x="20896" y="18313"/>
                    <a:pt x="20661" y="18313"/>
                  </a:cubicBezTo>
                  <a:cubicBezTo>
                    <a:pt x="20426" y="18313"/>
                    <a:pt x="20191" y="18313"/>
                    <a:pt x="19957" y="18313"/>
                  </a:cubicBezTo>
                  <a:cubicBezTo>
                    <a:pt x="19722" y="18313"/>
                    <a:pt x="19487" y="18470"/>
                    <a:pt x="19252" y="18470"/>
                  </a:cubicBezTo>
                  <a:cubicBezTo>
                    <a:pt x="19252" y="18313"/>
                    <a:pt x="19252" y="18157"/>
                    <a:pt x="19252" y="18313"/>
                  </a:cubicBezTo>
                  <a:cubicBezTo>
                    <a:pt x="19017" y="18313"/>
                    <a:pt x="19017" y="18313"/>
                    <a:pt x="18783" y="18313"/>
                  </a:cubicBezTo>
                  <a:cubicBezTo>
                    <a:pt x="18783" y="18313"/>
                    <a:pt x="19252" y="18157"/>
                    <a:pt x="19252" y="18157"/>
                  </a:cubicBezTo>
                  <a:cubicBezTo>
                    <a:pt x="19252" y="18157"/>
                    <a:pt x="19252" y="18157"/>
                    <a:pt x="19252" y="18157"/>
                  </a:cubicBezTo>
                  <a:cubicBezTo>
                    <a:pt x="19017" y="18000"/>
                    <a:pt x="18783" y="18157"/>
                    <a:pt x="18548" y="18157"/>
                  </a:cubicBezTo>
                  <a:cubicBezTo>
                    <a:pt x="18548" y="18157"/>
                    <a:pt x="18548" y="18157"/>
                    <a:pt x="18548" y="18157"/>
                  </a:cubicBezTo>
                  <a:cubicBezTo>
                    <a:pt x="18783" y="18000"/>
                    <a:pt x="18783" y="18000"/>
                    <a:pt x="18783" y="18000"/>
                  </a:cubicBezTo>
                  <a:cubicBezTo>
                    <a:pt x="19017" y="18000"/>
                    <a:pt x="19017" y="18000"/>
                    <a:pt x="19017" y="18000"/>
                  </a:cubicBezTo>
                  <a:cubicBezTo>
                    <a:pt x="19252" y="18000"/>
                    <a:pt x="19252" y="18000"/>
                    <a:pt x="19487" y="18000"/>
                  </a:cubicBezTo>
                  <a:cubicBezTo>
                    <a:pt x="19487" y="18000"/>
                    <a:pt x="19957" y="17843"/>
                    <a:pt x="19722" y="17843"/>
                  </a:cubicBezTo>
                  <a:cubicBezTo>
                    <a:pt x="19957" y="17530"/>
                    <a:pt x="19722" y="17374"/>
                    <a:pt x="19252" y="17687"/>
                  </a:cubicBezTo>
                  <a:cubicBezTo>
                    <a:pt x="19252" y="17530"/>
                    <a:pt x="19252" y="17530"/>
                    <a:pt x="19252" y="17530"/>
                  </a:cubicBezTo>
                  <a:cubicBezTo>
                    <a:pt x="19252" y="17530"/>
                    <a:pt x="19487" y="17530"/>
                    <a:pt x="19487" y="17530"/>
                  </a:cubicBezTo>
                  <a:cubicBezTo>
                    <a:pt x="19487" y="17530"/>
                    <a:pt x="19722" y="17374"/>
                    <a:pt x="19722" y="17374"/>
                  </a:cubicBezTo>
                  <a:cubicBezTo>
                    <a:pt x="19722" y="17374"/>
                    <a:pt x="19722" y="17374"/>
                    <a:pt x="19722" y="17217"/>
                  </a:cubicBezTo>
                  <a:cubicBezTo>
                    <a:pt x="19957" y="17374"/>
                    <a:pt x="19957" y="17530"/>
                    <a:pt x="20191" y="17374"/>
                  </a:cubicBezTo>
                  <a:cubicBezTo>
                    <a:pt x="20191" y="17374"/>
                    <a:pt x="20426" y="17374"/>
                    <a:pt x="20426" y="17217"/>
                  </a:cubicBezTo>
                  <a:cubicBezTo>
                    <a:pt x="20426" y="17217"/>
                    <a:pt x="20426" y="17217"/>
                    <a:pt x="20191" y="17217"/>
                  </a:cubicBezTo>
                  <a:cubicBezTo>
                    <a:pt x="20426" y="17217"/>
                    <a:pt x="20426" y="17061"/>
                    <a:pt x="20426" y="17061"/>
                  </a:cubicBezTo>
                  <a:cubicBezTo>
                    <a:pt x="20426" y="17061"/>
                    <a:pt x="20191" y="17061"/>
                    <a:pt x="19957" y="17061"/>
                  </a:cubicBezTo>
                  <a:cubicBezTo>
                    <a:pt x="19957" y="17061"/>
                    <a:pt x="20426" y="17061"/>
                    <a:pt x="20426" y="17061"/>
                  </a:cubicBezTo>
                  <a:cubicBezTo>
                    <a:pt x="20426" y="16904"/>
                    <a:pt x="20191" y="16904"/>
                    <a:pt x="20191" y="16904"/>
                  </a:cubicBezTo>
                  <a:cubicBezTo>
                    <a:pt x="20191" y="16904"/>
                    <a:pt x="20426" y="16904"/>
                    <a:pt x="20426" y="16904"/>
                  </a:cubicBezTo>
                  <a:cubicBezTo>
                    <a:pt x="20426" y="16904"/>
                    <a:pt x="20426" y="17061"/>
                    <a:pt x="20661" y="17061"/>
                  </a:cubicBezTo>
                  <a:cubicBezTo>
                    <a:pt x="20661" y="17061"/>
                    <a:pt x="20896" y="16904"/>
                    <a:pt x="20896" y="16748"/>
                  </a:cubicBezTo>
                  <a:cubicBezTo>
                    <a:pt x="21130" y="16748"/>
                    <a:pt x="21130" y="16591"/>
                    <a:pt x="21365" y="16435"/>
                  </a:cubicBezTo>
                  <a:cubicBezTo>
                    <a:pt x="21365" y="16278"/>
                    <a:pt x="21600" y="15809"/>
                    <a:pt x="21365" y="15652"/>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34" name="Shape 2723"/>
            <p:cNvSpPr/>
            <p:nvPr/>
          </p:nvSpPr>
          <p:spPr>
            <a:xfrm>
              <a:off x="2890061" y="9893424"/>
              <a:ext cx="2279" cy="22783"/>
            </a:xfrm>
            <a:prstGeom prst="ellipse">
              <a:avLst/>
            </a:pr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35" name="Shape 2724"/>
            <p:cNvSpPr/>
            <p:nvPr/>
          </p:nvSpPr>
          <p:spPr>
            <a:xfrm>
              <a:off x="4567445" y="5801067"/>
              <a:ext cx="1381208" cy="1858000"/>
            </a:xfrm>
            <a:custGeom>
              <a:avLst/>
              <a:gdLst/>
              <a:ahLst/>
              <a:cxnLst>
                <a:cxn ang="0">
                  <a:pos x="wd2" y="hd2"/>
                </a:cxn>
                <a:cxn ang="5400000">
                  <a:pos x="wd2" y="hd2"/>
                </a:cxn>
                <a:cxn ang="10800000">
                  <a:pos x="wd2" y="hd2"/>
                </a:cxn>
                <a:cxn ang="16200000">
                  <a:pos x="wd2" y="hd2"/>
                </a:cxn>
              </a:cxnLst>
              <a:rect l="0" t="0" r="r" b="b"/>
              <a:pathLst>
                <a:path w="21600" h="21449" extrusionOk="0">
                  <a:moveTo>
                    <a:pt x="13214" y="3193"/>
                  </a:moveTo>
                  <a:cubicBezTo>
                    <a:pt x="13214" y="3193"/>
                    <a:pt x="13214" y="3193"/>
                    <a:pt x="13214" y="3193"/>
                  </a:cubicBezTo>
                  <a:cubicBezTo>
                    <a:pt x="13214" y="3193"/>
                    <a:pt x="13214" y="3193"/>
                    <a:pt x="13214" y="3193"/>
                  </a:cubicBezTo>
                  <a:cubicBezTo>
                    <a:pt x="13722" y="3005"/>
                    <a:pt x="12706" y="3005"/>
                    <a:pt x="13214" y="3193"/>
                  </a:cubicBezTo>
                  <a:close/>
                  <a:moveTo>
                    <a:pt x="13468" y="3005"/>
                  </a:moveTo>
                  <a:cubicBezTo>
                    <a:pt x="13468" y="2817"/>
                    <a:pt x="13468" y="2817"/>
                    <a:pt x="13722" y="2817"/>
                  </a:cubicBezTo>
                  <a:cubicBezTo>
                    <a:pt x="13468" y="2817"/>
                    <a:pt x="13468" y="2817"/>
                    <a:pt x="13468" y="3005"/>
                  </a:cubicBezTo>
                  <a:close/>
                  <a:moveTo>
                    <a:pt x="18551" y="2630"/>
                  </a:moveTo>
                  <a:cubicBezTo>
                    <a:pt x="18805" y="2817"/>
                    <a:pt x="18805" y="2817"/>
                    <a:pt x="18805" y="3005"/>
                  </a:cubicBezTo>
                  <a:cubicBezTo>
                    <a:pt x="18805" y="3005"/>
                    <a:pt x="19059" y="2817"/>
                    <a:pt x="18805" y="3005"/>
                  </a:cubicBezTo>
                  <a:cubicBezTo>
                    <a:pt x="19059" y="3005"/>
                    <a:pt x="19059" y="2630"/>
                    <a:pt x="19313" y="3005"/>
                  </a:cubicBezTo>
                  <a:cubicBezTo>
                    <a:pt x="19313" y="3005"/>
                    <a:pt x="19313" y="3193"/>
                    <a:pt x="19313" y="3193"/>
                  </a:cubicBezTo>
                  <a:cubicBezTo>
                    <a:pt x="19313" y="3193"/>
                    <a:pt x="19313" y="3193"/>
                    <a:pt x="19313" y="3193"/>
                  </a:cubicBezTo>
                  <a:cubicBezTo>
                    <a:pt x="19313" y="3193"/>
                    <a:pt x="19313" y="3193"/>
                    <a:pt x="19313" y="3193"/>
                  </a:cubicBezTo>
                  <a:cubicBezTo>
                    <a:pt x="19313" y="3193"/>
                    <a:pt x="19059" y="3193"/>
                    <a:pt x="19059" y="3193"/>
                  </a:cubicBezTo>
                  <a:cubicBezTo>
                    <a:pt x="19059" y="3193"/>
                    <a:pt x="19059" y="3193"/>
                    <a:pt x="19059" y="3193"/>
                  </a:cubicBezTo>
                  <a:cubicBezTo>
                    <a:pt x="19059" y="3193"/>
                    <a:pt x="19059" y="3193"/>
                    <a:pt x="19059" y="3193"/>
                  </a:cubicBezTo>
                  <a:cubicBezTo>
                    <a:pt x="19059" y="3193"/>
                    <a:pt x="19059" y="3193"/>
                    <a:pt x="19059" y="3381"/>
                  </a:cubicBezTo>
                  <a:cubicBezTo>
                    <a:pt x="19059" y="3381"/>
                    <a:pt x="18805" y="3381"/>
                    <a:pt x="18805" y="3569"/>
                  </a:cubicBezTo>
                  <a:cubicBezTo>
                    <a:pt x="18805" y="3569"/>
                    <a:pt x="19059" y="3569"/>
                    <a:pt x="19313" y="3569"/>
                  </a:cubicBezTo>
                  <a:cubicBezTo>
                    <a:pt x="19313" y="3381"/>
                    <a:pt x="19567" y="3381"/>
                    <a:pt x="19821" y="3381"/>
                  </a:cubicBezTo>
                  <a:cubicBezTo>
                    <a:pt x="19567" y="3381"/>
                    <a:pt x="19567" y="3381"/>
                    <a:pt x="19567" y="3381"/>
                  </a:cubicBezTo>
                  <a:cubicBezTo>
                    <a:pt x="19821" y="3193"/>
                    <a:pt x="19313" y="3005"/>
                    <a:pt x="19059" y="2817"/>
                  </a:cubicBezTo>
                  <a:cubicBezTo>
                    <a:pt x="19059" y="2817"/>
                    <a:pt x="18805" y="2442"/>
                    <a:pt x="18551" y="2630"/>
                  </a:cubicBezTo>
                  <a:close/>
                  <a:moveTo>
                    <a:pt x="17026" y="1690"/>
                  </a:moveTo>
                  <a:cubicBezTo>
                    <a:pt x="17026" y="1503"/>
                    <a:pt x="17026" y="1315"/>
                    <a:pt x="17280" y="1315"/>
                  </a:cubicBezTo>
                  <a:cubicBezTo>
                    <a:pt x="17280" y="1315"/>
                    <a:pt x="17280" y="1315"/>
                    <a:pt x="17280" y="1315"/>
                  </a:cubicBezTo>
                  <a:cubicBezTo>
                    <a:pt x="17280" y="1315"/>
                    <a:pt x="17280" y="1315"/>
                    <a:pt x="17280" y="1315"/>
                  </a:cubicBezTo>
                  <a:cubicBezTo>
                    <a:pt x="17026" y="1127"/>
                    <a:pt x="17026" y="1690"/>
                    <a:pt x="17026" y="1690"/>
                  </a:cubicBezTo>
                  <a:cubicBezTo>
                    <a:pt x="17026" y="1690"/>
                    <a:pt x="17026" y="1690"/>
                    <a:pt x="17026" y="1690"/>
                  </a:cubicBezTo>
                  <a:close/>
                  <a:moveTo>
                    <a:pt x="17534" y="1503"/>
                  </a:moveTo>
                  <a:cubicBezTo>
                    <a:pt x="17534" y="1315"/>
                    <a:pt x="17280" y="1503"/>
                    <a:pt x="17280" y="1503"/>
                  </a:cubicBezTo>
                  <a:cubicBezTo>
                    <a:pt x="17280" y="1503"/>
                    <a:pt x="17280" y="1690"/>
                    <a:pt x="17534" y="1503"/>
                  </a:cubicBezTo>
                  <a:cubicBezTo>
                    <a:pt x="17280" y="1690"/>
                    <a:pt x="17534" y="1690"/>
                    <a:pt x="17534" y="1690"/>
                  </a:cubicBezTo>
                  <a:cubicBezTo>
                    <a:pt x="17534" y="1690"/>
                    <a:pt x="17280" y="1690"/>
                    <a:pt x="17280" y="1878"/>
                  </a:cubicBezTo>
                  <a:cubicBezTo>
                    <a:pt x="17534" y="1690"/>
                    <a:pt x="17534" y="1878"/>
                    <a:pt x="17534" y="1878"/>
                  </a:cubicBezTo>
                  <a:cubicBezTo>
                    <a:pt x="17280" y="2066"/>
                    <a:pt x="17280" y="1878"/>
                    <a:pt x="17280" y="1878"/>
                  </a:cubicBezTo>
                  <a:cubicBezTo>
                    <a:pt x="17026" y="2066"/>
                    <a:pt x="17280" y="2066"/>
                    <a:pt x="17280" y="2254"/>
                  </a:cubicBezTo>
                  <a:cubicBezTo>
                    <a:pt x="17280" y="2254"/>
                    <a:pt x="17280" y="2254"/>
                    <a:pt x="17280" y="2254"/>
                  </a:cubicBezTo>
                  <a:cubicBezTo>
                    <a:pt x="17280" y="2254"/>
                    <a:pt x="17280" y="2254"/>
                    <a:pt x="17280" y="2254"/>
                  </a:cubicBezTo>
                  <a:cubicBezTo>
                    <a:pt x="17280" y="2254"/>
                    <a:pt x="17534" y="2254"/>
                    <a:pt x="17534" y="2254"/>
                  </a:cubicBezTo>
                  <a:cubicBezTo>
                    <a:pt x="17534" y="2254"/>
                    <a:pt x="17534" y="2254"/>
                    <a:pt x="17788" y="2254"/>
                  </a:cubicBezTo>
                  <a:cubicBezTo>
                    <a:pt x="17534" y="2254"/>
                    <a:pt x="17534" y="2254"/>
                    <a:pt x="17534" y="2442"/>
                  </a:cubicBezTo>
                  <a:cubicBezTo>
                    <a:pt x="18042" y="2442"/>
                    <a:pt x="17788" y="2254"/>
                    <a:pt x="17788" y="2254"/>
                  </a:cubicBezTo>
                  <a:cubicBezTo>
                    <a:pt x="17788" y="2254"/>
                    <a:pt x="17788" y="2442"/>
                    <a:pt x="17788" y="2442"/>
                  </a:cubicBezTo>
                  <a:cubicBezTo>
                    <a:pt x="17788" y="2254"/>
                    <a:pt x="18042" y="2066"/>
                    <a:pt x="18042" y="2066"/>
                  </a:cubicBezTo>
                  <a:cubicBezTo>
                    <a:pt x="18296" y="2066"/>
                    <a:pt x="18296" y="2066"/>
                    <a:pt x="18551" y="2066"/>
                  </a:cubicBezTo>
                  <a:cubicBezTo>
                    <a:pt x="18551" y="2066"/>
                    <a:pt x="18296" y="2066"/>
                    <a:pt x="18296" y="2066"/>
                  </a:cubicBezTo>
                  <a:cubicBezTo>
                    <a:pt x="18296" y="2066"/>
                    <a:pt x="18551" y="2066"/>
                    <a:pt x="18551" y="2066"/>
                  </a:cubicBezTo>
                  <a:cubicBezTo>
                    <a:pt x="18551" y="2066"/>
                    <a:pt x="18551" y="2254"/>
                    <a:pt x="18296" y="2254"/>
                  </a:cubicBezTo>
                  <a:cubicBezTo>
                    <a:pt x="18551" y="2254"/>
                    <a:pt x="18551" y="2254"/>
                    <a:pt x="18551" y="2254"/>
                  </a:cubicBezTo>
                  <a:cubicBezTo>
                    <a:pt x="18551" y="2254"/>
                    <a:pt x="18551" y="2254"/>
                    <a:pt x="18551" y="2254"/>
                  </a:cubicBezTo>
                  <a:cubicBezTo>
                    <a:pt x="18551" y="2254"/>
                    <a:pt x="18551" y="2254"/>
                    <a:pt x="18551" y="2254"/>
                  </a:cubicBezTo>
                  <a:cubicBezTo>
                    <a:pt x="18551" y="2254"/>
                    <a:pt x="18551" y="2066"/>
                    <a:pt x="18551" y="2066"/>
                  </a:cubicBezTo>
                  <a:cubicBezTo>
                    <a:pt x="18551" y="2066"/>
                    <a:pt x="18551" y="1878"/>
                    <a:pt x="18296" y="1878"/>
                  </a:cubicBezTo>
                  <a:cubicBezTo>
                    <a:pt x="18296" y="1878"/>
                    <a:pt x="18296" y="1878"/>
                    <a:pt x="18296" y="1690"/>
                  </a:cubicBezTo>
                  <a:cubicBezTo>
                    <a:pt x="18296" y="1503"/>
                    <a:pt x="18551" y="1503"/>
                    <a:pt x="18551" y="1503"/>
                  </a:cubicBezTo>
                  <a:cubicBezTo>
                    <a:pt x="18551" y="1315"/>
                    <a:pt x="18296" y="1315"/>
                    <a:pt x="18042" y="1315"/>
                  </a:cubicBezTo>
                  <a:cubicBezTo>
                    <a:pt x="18042" y="1315"/>
                    <a:pt x="17788" y="1503"/>
                    <a:pt x="17788" y="1315"/>
                  </a:cubicBezTo>
                  <a:cubicBezTo>
                    <a:pt x="17788" y="1127"/>
                    <a:pt x="18042" y="1127"/>
                    <a:pt x="18042" y="1127"/>
                  </a:cubicBezTo>
                  <a:cubicBezTo>
                    <a:pt x="17788" y="939"/>
                    <a:pt x="17534" y="1127"/>
                    <a:pt x="17280" y="1127"/>
                  </a:cubicBezTo>
                  <a:cubicBezTo>
                    <a:pt x="17534" y="1127"/>
                    <a:pt x="17534" y="1127"/>
                    <a:pt x="17534" y="1127"/>
                  </a:cubicBezTo>
                  <a:cubicBezTo>
                    <a:pt x="17534" y="1315"/>
                    <a:pt x="17280" y="1503"/>
                    <a:pt x="17788" y="1315"/>
                  </a:cubicBezTo>
                  <a:cubicBezTo>
                    <a:pt x="17788" y="1315"/>
                    <a:pt x="18042" y="1503"/>
                    <a:pt x="18042" y="1315"/>
                  </a:cubicBezTo>
                  <a:cubicBezTo>
                    <a:pt x="18042" y="1503"/>
                    <a:pt x="18042" y="1503"/>
                    <a:pt x="18042" y="1690"/>
                  </a:cubicBezTo>
                  <a:cubicBezTo>
                    <a:pt x="17788" y="1690"/>
                    <a:pt x="17788" y="1503"/>
                    <a:pt x="17788" y="1503"/>
                  </a:cubicBezTo>
                  <a:cubicBezTo>
                    <a:pt x="17788" y="1503"/>
                    <a:pt x="17788" y="1503"/>
                    <a:pt x="17788" y="1503"/>
                  </a:cubicBezTo>
                  <a:cubicBezTo>
                    <a:pt x="17788" y="1503"/>
                    <a:pt x="17788" y="1503"/>
                    <a:pt x="17788" y="1503"/>
                  </a:cubicBezTo>
                  <a:cubicBezTo>
                    <a:pt x="17788" y="1503"/>
                    <a:pt x="17788" y="1315"/>
                    <a:pt x="17788" y="1315"/>
                  </a:cubicBezTo>
                  <a:cubicBezTo>
                    <a:pt x="17534" y="1503"/>
                    <a:pt x="17534" y="1503"/>
                    <a:pt x="17534" y="1503"/>
                  </a:cubicBezTo>
                  <a:close/>
                  <a:moveTo>
                    <a:pt x="21600" y="10894"/>
                  </a:moveTo>
                  <a:cubicBezTo>
                    <a:pt x="21600" y="10894"/>
                    <a:pt x="21600" y="10706"/>
                    <a:pt x="21346" y="10518"/>
                  </a:cubicBezTo>
                  <a:cubicBezTo>
                    <a:pt x="21346" y="10330"/>
                    <a:pt x="21346" y="10330"/>
                    <a:pt x="21092" y="10330"/>
                  </a:cubicBezTo>
                  <a:cubicBezTo>
                    <a:pt x="21092" y="10143"/>
                    <a:pt x="20838" y="10143"/>
                    <a:pt x="20838" y="10143"/>
                  </a:cubicBezTo>
                  <a:cubicBezTo>
                    <a:pt x="20838" y="9955"/>
                    <a:pt x="20838" y="9955"/>
                    <a:pt x="20838" y="9955"/>
                  </a:cubicBezTo>
                  <a:cubicBezTo>
                    <a:pt x="20838" y="9767"/>
                    <a:pt x="20838" y="9767"/>
                    <a:pt x="20838" y="9579"/>
                  </a:cubicBezTo>
                  <a:cubicBezTo>
                    <a:pt x="20838" y="9579"/>
                    <a:pt x="20584" y="9391"/>
                    <a:pt x="20584" y="9391"/>
                  </a:cubicBezTo>
                  <a:cubicBezTo>
                    <a:pt x="20584" y="9203"/>
                    <a:pt x="20838" y="9203"/>
                    <a:pt x="20838" y="9016"/>
                  </a:cubicBezTo>
                  <a:cubicBezTo>
                    <a:pt x="20838" y="9016"/>
                    <a:pt x="20838" y="9016"/>
                    <a:pt x="20838" y="8828"/>
                  </a:cubicBezTo>
                  <a:cubicBezTo>
                    <a:pt x="20838" y="8828"/>
                    <a:pt x="21092" y="8640"/>
                    <a:pt x="21092" y="8640"/>
                  </a:cubicBezTo>
                  <a:cubicBezTo>
                    <a:pt x="21092" y="8640"/>
                    <a:pt x="20838" y="8640"/>
                    <a:pt x="20838" y="8640"/>
                  </a:cubicBezTo>
                  <a:cubicBezTo>
                    <a:pt x="20838" y="8452"/>
                    <a:pt x="20838" y="8264"/>
                    <a:pt x="20838" y="8264"/>
                  </a:cubicBezTo>
                  <a:cubicBezTo>
                    <a:pt x="20838" y="8077"/>
                    <a:pt x="20584" y="8077"/>
                    <a:pt x="20584" y="8077"/>
                  </a:cubicBezTo>
                  <a:cubicBezTo>
                    <a:pt x="20584" y="7889"/>
                    <a:pt x="20584" y="7701"/>
                    <a:pt x="20584" y="7513"/>
                  </a:cubicBezTo>
                  <a:cubicBezTo>
                    <a:pt x="20584" y="7513"/>
                    <a:pt x="20838" y="7325"/>
                    <a:pt x="20838" y="7325"/>
                  </a:cubicBezTo>
                  <a:cubicBezTo>
                    <a:pt x="20584" y="7137"/>
                    <a:pt x="20584" y="7137"/>
                    <a:pt x="20329" y="6950"/>
                  </a:cubicBezTo>
                  <a:cubicBezTo>
                    <a:pt x="20075" y="6950"/>
                    <a:pt x="20075" y="6762"/>
                    <a:pt x="19821" y="6574"/>
                  </a:cubicBezTo>
                  <a:cubicBezTo>
                    <a:pt x="19821" y="6574"/>
                    <a:pt x="19567" y="6574"/>
                    <a:pt x="19567" y="6386"/>
                  </a:cubicBezTo>
                  <a:cubicBezTo>
                    <a:pt x="19567" y="6386"/>
                    <a:pt x="19567" y="6386"/>
                    <a:pt x="19567" y="6198"/>
                  </a:cubicBezTo>
                  <a:cubicBezTo>
                    <a:pt x="19567" y="6198"/>
                    <a:pt x="19567" y="6198"/>
                    <a:pt x="19567" y="6198"/>
                  </a:cubicBezTo>
                  <a:cubicBezTo>
                    <a:pt x="19567" y="6010"/>
                    <a:pt x="20075" y="6010"/>
                    <a:pt x="20075" y="5823"/>
                  </a:cubicBezTo>
                  <a:cubicBezTo>
                    <a:pt x="20075" y="5635"/>
                    <a:pt x="20075" y="5635"/>
                    <a:pt x="20075" y="5447"/>
                  </a:cubicBezTo>
                  <a:cubicBezTo>
                    <a:pt x="20075" y="5447"/>
                    <a:pt x="20329" y="5447"/>
                    <a:pt x="20329" y="5259"/>
                  </a:cubicBezTo>
                  <a:cubicBezTo>
                    <a:pt x="20329" y="5259"/>
                    <a:pt x="20075" y="4883"/>
                    <a:pt x="20075" y="4883"/>
                  </a:cubicBezTo>
                  <a:cubicBezTo>
                    <a:pt x="20075" y="4696"/>
                    <a:pt x="20075" y="4508"/>
                    <a:pt x="19821" y="4320"/>
                  </a:cubicBezTo>
                  <a:cubicBezTo>
                    <a:pt x="19821" y="4320"/>
                    <a:pt x="19821" y="3944"/>
                    <a:pt x="19821" y="3944"/>
                  </a:cubicBezTo>
                  <a:cubicBezTo>
                    <a:pt x="19821" y="3944"/>
                    <a:pt x="19821" y="3944"/>
                    <a:pt x="19821" y="3757"/>
                  </a:cubicBezTo>
                  <a:cubicBezTo>
                    <a:pt x="19821" y="3757"/>
                    <a:pt x="19821" y="3944"/>
                    <a:pt x="19567" y="3944"/>
                  </a:cubicBezTo>
                  <a:cubicBezTo>
                    <a:pt x="19313" y="3944"/>
                    <a:pt x="19059" y="3757"/>
                    <a:pt x="19059" y="3569"/>
                  </a:cubicBezTo>
                  <a:cubicBezTo>
                    <a:pt x="18805" y="3569"/>
                    <a:pt x="18805" y="3569"/>
                    <a:pt x="18805" y="3569"/>
                  </a:cubicBezTo>
                  <a:cubicBezTo>
                    <a:pt x="18805" y="3381"/>
                    <a:pt x="19059" y="3381"/>
                    <a:pt x="19059" y="3381"/>
                  </a:cubicBezTo>
                  <a:cubicBezTo>
                    <a:pt x="19059" y="3193"/>
                    <a:pt x="18805" y="3005"/>
                    <a:pt x="18551" y="3005"/>
                  </a:cubicBezTo>
                  <a:cubicBezTo>
                    <a:pt x="19059" y="2817"/>
                    <a:pt x="18551" y="2630"/>
                    <a:pt x="18551" y="2630"/>
                  </a:cubicBezTo>
                  <a:cubicBezTo>
                    <a:pt x="18296" y="2630"/>
                    <a:pt x="17788" y="2630"/>
                    <a:pt x="18042" y="2817"/>
                  </a:cubicBezTo>
                  <a:cubicBezTo>
                    <a:pt x="17788" y="2817"/>
                    <a:pt x="18042" y="2630"/>
                    <a:pt x="17788" y="2630"/>
                  </a:cubicBezTo>
                  <a:cubicBezTo>
                    <a:pt x="17788" y="2630"/>
                    <a:pt x="17788" y="2630"/>
                    <a:pt x="17788" y="2630"/>
                  </a:cubicBezTo>
                  <a:cubicBezTo>
                    <a:pt x="17788" y="2630"/>
                    <a:pt x="17788" y="2630"/>
                    <a:pt x="17534" y="2630"/>
                  </a:cubicBezTo>
                  <a:cubicBezTo>
                    <a:pt x="17534" y="2630"/>
                    <a:pt x="17788" y="2630"/>
                    <a:pt x="17788" y="2630"/>
                  </a:cubicBezTo>
                  <a:cubicBezTo>
                    <a:pt x="17534" y="2442"/>
                    <a:pt x="17534" y="2254"/>
                    <a:pt x="17280" y="2254"/>
                  </a:cubicBezTo>
                  <a:cubicBezTo>
                    <a:pt x="17280" y="2254"/>
                    <a:pt x="17280" y="2254"/>
                    <a:pt x="17280" y="2254"/>
                  </a:cubicBezTo>
                  <a:cubicBezTo>
                    <a:pt x="17026" y="2254"/>
                    <a:pt x="17026" y="2066"/>
                    <a:pt x="17026" y="2066"/>
                  </a:cubicBezTo>
                  <a:cubicBezTo>
                    <a:pt x="17026" y="2066"/>
                    <a:pt x="17026" y="2066"/>
                    <a:pt x="17026" y="2066"/>
                  </a:cubicBezTo>
                  <a:cubicBezTo>
                    <a:pt x="17026" y="1878"/>
                    <a:pt x="17026" y="1878"/>
                    <a:pt x="17026" y="1878"/>
                  </a:cubicBezTo>
                  <a:cubicBezTo>
                    <a:pt x="17026" y="1878"/>
                    <a:pt x="17026" y="1878"/>
                    <a:pt x="17026" y="1878"/>
                  </a:cubicBezTo>
                  <a:cubicBezTo>
                    <a:pt x="16772" y="1690"/>
                    <a:pt x="16518" y="2254"/>
                    <a:pt x="16264" y="1878"/>
                  </a:cubicBezTo>
                  <a:cubicBezTo>
                    <a:pt x="16264" y="2066"/>
                    <a:pt x="16264" y="2066"/>
                    <a:pt x="16264" y="1878"/>
                  </a:cubicBezTo>
                  <a:cubicBezTo>
                    <a:pt x="16264" y="1878"/>
                    <a:pt x="16264" y="1878"/>
                    <a:pt x="16009" y="2066"/>
                  </a:cubicBezTo>
                  <a:cubicBezTo>
                    <a:pt x="16264" y="1878"/>
                    <a:pt x="16264" y="1878"/>
                    <a:pt x="16264" y="1878"/>
                  </a:cubicBezTo>
                  <a:cubicBezTo>
                    <a:pt x="16009" y="1878"/>
                    <a:pt x="16009" y="2066"/>
                    <a:pt x="15755" y="2066"/>
                  </a:cubicBezTo>
                  <a:cubicBezTo>
                    <a:pt x="15755" y="2066"/>
                    <a:pt x="15755" y="2066"/>
                    <a:pt x="15755" y="2066"/>
                  </a:cubicBezTo>
                  <a:cubicBezTo>
                    <a:pt x="15755" y="2066"/>
                    <a:pt x="15247" y="2254"/>
                    <a:pt x="15501" y="2254"/>
                  </a:cubicBezTo>
                  <a:cubicBezTo>
                    <a:pt x="15247" y="2442"/>
                    <a:pt x="15501" y="2066"/>
                    <a:pt x="15501" y="2066"/>
                  </a:cubicBezTo>
                  <a:cubicBezTo>
                    <a:pt x="15501" y="2066"/>
                    <a:pt x="15501" y="2066"/>
                    <a:pt x="15501" y="2066"/>
                  </a:cubicBezTo>
                  <a:cubicBezTo>
                    <a:pt x="15501" y="1878"/>
                    <a:pt x="15755" y="1878"/>
                    <a:pt x="15755" y="2066"/>
                  </a:cubicBezTo>
                  <a:cubicBezTo>
                    <a:pt x="15755" y="1878"/>
                    <a:pt x="15755" y="1878"/>
                    <a:pt x="16009" y="1878"/>
                  </a:cubicBezTo>
                  <a:cubicBezTo>
                    <a:pt x="16009" y="1878"/>
                    <a:pt x="16009" y="1878"/>
                    <a:pt x="16009" y="1878"/>
                  </a:cubicBezTo>
                  <a:cubicBezTo>
                    <a:pt x="15755" y="1878"/>
                    <a:pt x="16009" y="1878"/>
                    <a:pt x="16009" y="1878"/>
                  </a:cubicBezTo>
                  <a:cubicBezTo>
                    <a:pt x="16009" y="1878"/>
                    <a:pt x="16009" y="1878"/>
                    <a:pt x="16264" y="1878"/>
                  </a:cubicBezTo>
                  <a:cubicBezTo>
                    <a:pt x="16264" y="1878"/>
                    <a:pt x="16772" y="1878"/>
                    <a:pt x="16518" y="1690"/>
                  </a:cubicBezTo>
                  <a:cubicBezTo>
                    <a:pt x="16518" y="1690"/>
                    <a:pt x="15755" y="1878"/>
                    <a:pt x="15755" y="1690"/>
                  </a:cubicBezTo>
                  <a:cubicBezTo>
                    <a:pt x="15501" y="1690"/>
                    <a:pt x="15501" y="2066"/>
                    <a:pt x="15247" y="2254"/>
                  </a:cubicBezTo>
                  <a:cubicBezTo>
                    <a:pt x="14993" y="2254"/>
                    <a:pt x="14993" y="2442"/>
                    <a:pt x="14739" y="2630"/>
                  </a:cubicBezTo>
                  <a:cubicBezTo>
                    <a:pt x="14739" y="2630"/>
                    <a:pt x="14739" y="2630"/>
                    <a:pt x="14739" y="2630"/>
                  </a:cubicBezTo>
                  <a:cubicBezTo>
                    <a:pt x="14739" y="2630"/>
                    <a:pt x="14739" y="2630"/>
                    <a:pt x="14739" y="2817"/>
                  </a:cubicBezTo>
                  <a:cubicBezTo>
                    <a:pt x="14739" y="2817"/>
                    <a:pt x="14739" y="2630"/>
                    <a:pt x="14739" y="2442"/>
                  </a:cubicBezTo>
                  <a:cubicBezTo>
                    <a:pt x="14485" y="2630"/>
                    <a:pt x="13976" y="2442"/>
                    <a:pt x="13722" y="2630"/>
                  </a:cubicBezTo>
                  <a:cubicBezTo>
                    <a:pt x="13722" y="2630"/>
                    <a:pt x="13722" y="3005"/>
                    <a:pt x="13468" y="3005"/>
                  </a:cubicBezTo>
                  <a:cubicBezTo>
                    <a:pt x="13468" y="3005"/>
                    <a:pt x="13214" y="3193"/>
                    <a:pt x="13214" y="3381"/>
                  </a:cubicBezTo>
                  <a:cubicBezTo>
                    <a:pt x="13214" y="3381"/>
                    <a:pt x="12960" y="3193"/>
                    <a:pt x="12960" y="3193"/>
                  </a:cubicBezTo>
                  <a:cubicBezTo>
                    <a:pt x="12960" y="3193"/>
                    <a:pt x="12960" y="3193"/>
                    <a:pt x="12706" y="3193"/>
                  </a:cubicBezTo>
                  <a:cubicBezTo>
                    <a:pt x="12706" y="3193"/>
                    <a:pt x="12706" y="3193"/>
                    <a:pt x="12706" y="3193"/>
                  </a:cubicBezTo>
                  <a:cubicBezTo>
                    <a:pt x="12706" y="3005"/>
                    <a:pt x="12452" y="3005"/>
                    <a:pt x="12198" y="3193"/>
                  </a:cubicBezTo>
                  <a:cubicBezTo>
                    <a:pt x="12198" y="3193"/>
                    <a:pt x="11944" y="3193"/>
                    <a:pt x="11944" y="3193"/>
                  </a:cubicBezTo>
                  <a:cubicBezTo>
                    <a:pt x="11944" y="3193"/>
                    <a:pt x="11944" y="3193"/>
                    <a:pt x="11944" y="3193"/>
                  </a:cubicBezTo>
                  <a:cubicBezTo>
                    <a:pt x="11689" y="3005"/>
                    <a:pt x="11689" y="3005"/>
                    <a:pt x="11689" y="3005"/>
                  </a:cubicBezTo>
                  <a:cubicBezTo>
                    <a:pt x="11689" y="2817"/>
                    <a:pt x="11689" y="2817"/>
                    <a:pt x="11944" y="2817"/>
                  </a:cubicBezTo>
                  <a:cubicBezTo>
                    <a:pt x="12452" y="2630"/>
                    <a:pt x="12452" y="2442"/>
                    <a:pt x="12452" y="2066"/>
                  </a:cubicBezTo>
                  <a:cubicBezTo>
                    <a:pt x="12452" y="2066"/>
                    <a:pt x="12452" y="2066"/>
                    <a:pt x="12452" y="1878"/>
                  </a:cubicBezTo>
                  <a:cubicBezTo>
                    <a:pt x="12452" y="1878"/>
                    <a:pt x="12198" y="2066"/>
                    <a:pt x="12198" y="2066"/>
                  </a:cubicBezTo>
                  <a:cubicBezTo>
                    <a:pt x="12198" y="2066"/>
                    <a:pt x="12198" y="2066"/>
                    <a:pt x="12198" y="1878"/>
                  </a:cubicBezTo>
                  <a:cubicBezTo>
                    <a:pt x="11944" y="1878"/>
                    <a:pt x="11944" y="2066"/>
                    <a:pt x="11689" y="2254"/>
                  </a:cubicBezTo>
                  <a:cubicBezTo>
                    <a:pt x="11435" y="2254"/>
                    <a:pt x="11181" y="2066"/>
                    <a:pt x="10927" y="1878"/>
                  </a:cubicBezTo>
                  <a:cubicBezTo>
                    <a:pt x="10673" y="1878"/>
                    <a:pt x="10673" y="1690"/>
                    <a:pt x="10419" y="1878"/>
                  </a:cubicBezTo>
                  <a:cubicBezTo>
                    <a:pt x="10419" y="1878"/>
                    <a:pt x="10419" y="1878"/>
                    <a:pt x="10419" y="1878"/>
                  </a:cubicBezTo>
                  <a:cubicBezTo>
                    <a:pt x="10165" y="2066"/>
                    <a:pt x="10165" y="2066"/>
                    <a:pt x="10165" y="2066"/>
                  </a:cubicBezTo>
                  <a:cubicBezTo>
                    <a:pt x="10165" y="2066"/>
                    <a:pt x="10165" y="2066"/>
                    <a:pt x="10165" y="2066"/>
                  </a:cubicBezTo>
                  <a:cubicBezTo>
                    <a:pt x="10419" y="1878"/>
                    <a:pt x="10165" y="1878"/>
                    <a:pt x="10419" y="1690"/>
                  </a:cubicBezTo>
                  <a:cubicBezTo>
                    <a:pt x="10165" y="1503"/>
                    <a:pt x="9656" y="1878"/>
                    <a:pt x="9402" y="1690"/>
                  </a:cubicBezTo>
                  <a:cubicBezTo>
                    <a:pt x="9911" y="1690"/>
                    <a:pt x="9911" y="1315"/>
                    <a:pt x="9911" y="1127"/>
                  </a:cubicBezTo>
                  <a:cubicBezTo>
                    <a:pt x="9911" y="1127"/>
                    <a:pt x="9656" y="1127"/>
                    <a:pt x="9656" y="1127"/>
                  </a:cubicBezTo>
                  <a:cubicBezTo>
                    <a:pt x="9656" y="939"/>
                    <a:pt x="9911" y="939"/>
                    <a:pt x="9911" y="939"/>
                  </a:cubicBezTo>
                  <a:cubicBezTo>
                    <a:pt x="9656" y="939"/>
                    <a:pt x="9911" y="751"/>
                    <a:pt x="9656" y="751"/>
                  </a:cubicBezTo>
                  <a:cubicBezTo>
                    <a:pt x="9656" y="939"/>
                    <a:pt x="9402" y="751"/>
                    <a:pt x="9148" y="751"/>
                  </a:cubicBezTo>
                  <a:cubicBezTo>
                    <a:pt x="9148" y="751"/>
                    <a:pt x="8894" y="751"/>
                    <a:pt x="8894" y="563"/>
                  </a:cubicBezTo>
                  <a:cubicBezTo>
                    <a:pt x="8640" y="563"/>
                    <a:pt x="8386" y="751"/>
                    <a:pt x="8386" y="751"/>
                  </a:cubicBezTo>
                  <a:cubicBezTo>
                    <a:pt x="8132" y="751"/>
                    <a:pt x="8132" y="751"/>
                    <a:pt x="8132" y="751"/>
                  </a:cubicBezTo>
                  <a:cubicBezTo>
                    <a:pt x="7878" y="751"/>
                    <a:pt x="7878" y="563"/>
                    <a:pt x="7878" y="563"/>
                  </a:cubicBezTo>
                  <a:cubicBezTo>
                    <a:pt x="7878" y="563"/>
                    <a:pt x="7624" y="563"/>
                    <a:pt x="7624" y="563"/>
                  </a:cubicBezTo>
                  <a:cubicBezTo>
                    <a:pt x="7369" y="376"/>
                    <a:pt x="6607" y="188"/>
                    <a:pt x="6607" y="563"/>
                  </a:cubicBezTo>
                  <a:cubicBezTo>
                    <a:pt x="6607" y="751"/>
                    <a:pt x="6861" y="939"/>
                    <a:pt x="6861" y="939"/>
                  </a:cubicBezTo>
                  <a:cubicBezTo>
                    <a:pt x="6861" y="1127"/>
                    <a:pt x="7369" y="1127"/>
                    <a:pt x="7115" y="1315"/>
                  </a:cubicBezTo>
                  <a:cubicBezTo>
                    <a:pt x="7115" y="1315"/>
                    <a:pt x="7115" y="1315"/>
                    <a:pt x="7115" y="1315"/>
                  </a:cubicBezTo>
                  <a:cubicBezTo>
                    <a:pt x="7115" y="1315"/>
                    <a:pt x="7369" y="1503"/>
                    <a:pt x="7369" y="1503"/>
                  </a:cubicBezTo>
                  <a:cubicBezTo>
                    <a:pt x="7624" y="1690"/>
                    <a:pt x="7624" y="1690"/>
                    <a:pt x="7369" y="1878"/>
                  </a:cubicBezTo>
                  <a:cubicBezTo>
                    <a:pt x="7115" y="1878"/>
                    <a:pt x="6607" y="1878"/>
                    <a:pt x="6607" y="2066"/>
                  </a:cubicBezTo>
                  <a:cubicBezTo>
                    <a:pt x="6607" y="2066"/>
                    <a:pt x="6607" y="2066"/>
                    <a:pt x="6861" y="2066"/>
                  </a:cubicBezTo>
                  <a:cubicBezTo>
                    <a:pt x="6607" y="2066"/>
                    <a:pt x="6353" y="2254"/>
                    <a:pt x="6607" y="2254"/>
                  </a:cubicBezTo>
                  <a:cubicBezTo>
                    <a:pt x="6861" y="2254"/>
                    <a:pt x="7115" y="2254"/>
                    <a:pt x="7115" y="2254"/>
                  </a:cubicBezTo>
                  <a:cubicBezTo>
                    <a:pt x="7115" y="2254"/>
                    <a:pt x="7115" y="2254"/>
                    <a:pt x="7115" y="2254"/>
                  </a:cubicBezTo>
                  <a:cubicBezTo>
                    <a:pt x="7369" y="2254"/>
                    <a:pt x="7369" y="2254"/>
                    <a:pt x="7369" y="2066"/>
                  </a:cubicBezTo>
                  <a:cubicBezTo>
                    <a:pt x="7369" y="2254"/>
                    <a:pt x="7115" y="2254"/>
                    <a:pt x="7115" y="2254"/>
                  </a:cubicBezTo>
                  <a:cubicBezTo>
                    <a:pt x="7115" y="2442"/>
                    <a:pt x="7115" y="2442"/>
                    <a:pt x="7115" y="2442"/>
                  </a:cubicBezTo>
                  <a:cubicBezTo>
                    <a:pt x="7115" y="2442"/>
                    <a:pt x="7115" y="2630"/>
                    <a:pt x="7115" y="2630"/>
                  </a:cubicBezTo>
                  <a:cubicBezTo>
                    <a:pt x="7115" y="2817"/>
                    <a:pt x="7115" y="2630"/>
                    <a:pt x="7369" y="2630"/>
                  </a:cubicBezTo>
                  <a:cubicBezTo>
                    <a:pt x="7369" y="2630"/>
                    <a:pt x="7369" y="2630"/>
                    <a:pt x="7369" y="2630"/>
                  </a:cubicBezTo>
                  <a:cubicBezTo>
                    <a:pt x="7624" y="2817"/>
                    <a:pt x="7624" y="2817"/>
                    <a:pt x="7624" y="2817"/>
                  </a:cubicBezTo>
                  <a:cubicBezTo>
                    <a:pt x="7624" y="3193"/>
                    <a:pt x="7369" y="2817"/>
                    <a:pt x="7115" y="3005"/>
                  </a:cubicBezTo>
                  <a:cubicBezTo>
                    <a:pt x="7115" y="3005"/>
                    <a:pt x="7369" y="3193"/>
                    <a:pt x="7369" y="3381"/>
                  </a:cubicBezTo>
                  <a:cubicBezTo>
                    <a:pt x="7369" y="3381"/>
                    <a:pt x="7369" y="3381"/>
                    <a:pt x="7624" y="3381"/>
                  </a:cubicBezTo>
                  <a:cubicBezTo>
                    <a:pt x="7878" y="3381"/>
                    <a:pt x="8132" y="3381"/>
                    <a:pt x="8386" y="3569"/>
                  </a:cubicBezTo>
                  <a:cubicBezTo>
                    <a:pt x="8386" y="3569"/>
                    <a:pt x="8386" y="3757"/>
                    <a:pt x="8640" y="3757"/>
                  </a:cubicBezTo>
                  <a:cubicBezTo>
                    <a:pt x="8640" y="3944"/>
                    <a:pt x="8640" y="3944"/>
                    <a:pt x="8640" y="3944"/>
                  </a:cubicBezTo>
                  <a:cubicBezTo>
                    <a:pt x="8640" y="3944"/>
                    <a:pt x="8640" y="3944"/>
                    <a:pt x="8640" y="4132"/>
                  </a:cubicBezTo>
                  <a:cubicBezTo>
                    <a:pt x="8894" y="4132"/>
                    <a:pt x="8894" y="4320"/>
                    <a:pt x="9148" y="4320"/>
                  </a:cubicBezTo>
                  <a:cubicBezTo>
                    <a:pt x="9148" y="4320"/>
                    <a:pt x="9402" y="4320"/>
                    <a:pt x="9402" y="4508"/>
                  </a:cubicBezTo>
                  <a:cubicBezTo>
                    <a:pt x="8894" y="4508"/>
                    <a:pt x="8640" y="3944"/>
                    <a:pt x="8386" y="3757"/>
                  </a:cubicBezTo>
                  <a:cubicBezTo>
                    <a:pt x="8132" y="3569"/>
                    <a:pt x="8132" y="3569"/>
                    <a:pt x="7878" y="3569"/>
                  </a:cubicBezTo>
                  <a:cubicBezTo>
                    <a:pt x="7624" y="3569"/>
                    <a:pt x="7369" y="3569"/>
                    <a:pt x="7115" y="3569"/>
                  </a:cubicBezTo>
                  <a:cubicBezTo>
                    <a:pt x="7115" y="3569"/>
                    <a:pt x="7115" y="3569"/>
                    <a:pt x="6861" y="3569"/>
                  </a:cubicBezTo>
                  <a:cubicBezTo>
                    <a:pt x="6861" y="3381"/>
                    <a:pt x="6607" y="3381"/>
                    <a:pt x="6607" y="3381"/>
                  </a:cubicBezTo>
                  <a:cubicBezTo>
                    <a:pt x="6353" y="3569"/>
                    <a:pt x="6353" y="3944"/>
                    <a:pt x="6353" y="3944"/>
                  </a:cubicBezTo>
                  <a:cubicBezTo>
                    <a:pt x="6353" y="4132"/>
                    <a:pt x="6607" y="4320"/>
                    <a:pt x="6353" y="4508"/>
                  </a:cubicBezTo>
                  <a:cubicBezTo>
                    <a:pt x="6353" y="4508"/>
                    <a:pt x="6353" y="4508"/>
                    <a:pt x="6353" y="4696"/>
                  </a:cubicBezTo>
                  <a:cubicBezTo>
                    <a:pt x="6353" y="4696"/>
                    <a:pt x="6353" y="4883"/>
                    <a:pt x="6353" y="4883"/>
                  </a:cubicBezTo>
                  <a:cubicBezTo>
                    <a:pt x="6353" y="4883"/>
                    <a:pt x="6353" y="4696"/>
                    <a:pt x="6353" y="4508"/>
                  </a:cubicBezTo>
                  <a:cubicBezTo>
                    <a:pt x="6353" y="4508"/>
                    <a:pt x="6353" y="4508"/>
                    <a:pt x="6353" y="4508"/>
                  </a:cubicBezTo>
                  <a:cubicBezTo>
                    <a:pt x="6353" y="4320"/>
                    <a:pt x="6099" y="4320"/>
                    <a:pt x="6099" y="4320"/>
                  </a:cubicBezTo>
                  <a:cubicBezTo>
                    <a:pt x="6099" y="4320"/>
                    <a:pt x="6099" y="4132"/>
                    <a:pt x="5845" y="4132"/>
                  </a:cubicBezTo>
                  <a:cubicBezTo>
                    <a:pt x="5591" y="4320"/>
                    <a:pt x="5591" y="4320"/>
                    <a:pt x="5591" y="4508"/>
                  </a:cubicBezTo>
                  <a:cubicBezTo>
                    <a:pt x="6099" y="4508"/>
                    <a:pt x="5845" y="4696"/>
                    <a:pt x="5845" y="4883"/>
                  </a:cubicBezTo>
                  <a:cubicBezTo>
                    <a:pt x="5591" y="4883"/>
                    <a:pt x="5591" y="4696"/>
                    <a:pt x="5336" y="4696"/>
                  </a:cubicBezTo>
                  <a:cubicBezTo>
                    <a:pt x="5082" y="4508"/>
                    <a:pt x="5591" y="4696"/>
                    <a:pt x="5591" y="4320"/>
                  </a:cubicBezTo>
                  <a:cubicBezTo>
                    <a:pt x="5591" y="4320"/>
                    <a:pt x="5336" y="4320"/>
                    <a:pt x="5336" y="4320"/>
                  </a:cubicBezTo>
                  <a:cubicBezTo>
                    <a:pt x="5336" y="4132"/>
                    <a:pt x="5336" y="4132"/>
                    <a:pt x="5082" y="3944"/>
                  </a:cubicBezTo>
                  <a:cubicBezTo>
                    <a:pt x="5082" y="3944"/>
                    <a:pt x="5336" y="3944"/>
                    <a:pt x="5082" y="3944"/>
                  </a:cubicBezTo>
                  <a:cubicBezTo>
                    <a:pt x="4828" y="3944"/>
                    <a:pt x="4574" y="3944"/>
                    <a:pt x="4574" y="3944"/>
                  </a:cubicBezTo>
                  <a:cubicBezTo>
                    <a:pt x="4320" y="3944"/>
                    <a:pt x="4066" y="3944"/>
                    <a:pt x="4066" y="3944"/>
                  </a:cubicBezTo>
                  <a:cubicBezTo>
                    <a:pt x="4066" y="3944"/>
                    <a:pt x="3812" y="3944"/>
                    <a:pt x="3812" y="3944"/>
                  </a:cubicBezTo>
                  <a:cubicBezTo>
                    <a:pt x="3558" y="3944"/>
                    <a:pt x="3049" y="4132"/>
                    <a:pt x="3049" y="4320"/>
                  </a:cubicBezTo>
                  <a:cubicBezTo>
                    <a:pt x="3049" y="4320"/>
                    <a:pt x="3049" y="4320"/>
                    <a:pt x="3049" y="4508"/>
                  </a:cubicBezTo>
                  <a:cubicBezTo>
                    <a:pt x="3049" y="4508"/>
                    <a:pt x="3049" y="4508"/>
                    <a:pt x="2795" y="4508"/>
                  </a:cubicBezTo>
                  <a:cubicBezTo>
                    <a:pt x="2795" y="4508"/>
                    <a:pt x="2795" y="4696"/>
                    <a:pt x="2795" y="4696"/>
                  </a:cubicBezTo>
                  <a:cubicBezTo>
                    <a:pt x="2795" y="4696"/>
                    <a:pt x="2795" y="4883"/>
                    <a:pt x="2795" y="5071"/>
                  </a:cubicBezTo>
                  <a:cubicBezTo>
                    <a:pt x="3049" y="5071"/>
                    <a:pt x="3558" y="4883"/>
                    <a:pt x="3558" y="5071"/>
                  </a:cubicBezTo>
                  <a:cubicBezTo>
                    <a:pt x="3049" y="4883"/>
                    <a:pt x="3304" y="6010"/>
                    <a:pt x="3049" y="6198"/>
                  </a:cubicBezTo>
                  <a:cubicBezTo>
                    <a:pt x="3049" y="6386"/>
                    <a:pt x="3049" y="6574"/>
                    <a:pt x="2795" y="6574"/>
                  </a:cubicBezTo>
                  <a:cubicBezTo>
                    <a:pt x="2795" y="6762"/>
                    <a:pt x="3049" y="6950"/>
                    <a:pt x="2795" y="7137"/>
                  </a:cubicBezTo>
                  <a:cubicBezTo>
                    <a:pt x="2795" y="7137"/>
                    <a:pt x="2287" y="6950"/>
                    <a:pt x="2287" y="6950"/>
                  </a:cubicBezTo>
                  <a:cubicBezTo>
                    <a:pt x="2033" y="7137"/>
                    <a:pt x="2033" y="7137"/>
                    <a:pt x="2287" y="7325"/>
                  </a:cubicBezTo>
                  <a:cubicBezTo>
                    <a:pt x="2033" y="7325"/>
                    <a:pt x="2033" y="7325"/>
                    <a:pt x="2033" y="7325"/>
                  </a:cubicBezTo>
                  <a:cubicBezTo>
                    <a:pt x="2033" y="7513"/>
                    <a:pt x="2033" y="7513"/>
                    <a:pt x="2287" y="7513"/>
                  </a:cubicBezTo>
                  <a:cubicBezTo>
                    <a:pt x="2287" y="7701"/>
                    <a:pt x="2541" y="7701"/>
                    <a:pt x="2795" y="7513"/>
                  </a:cubicBezTo>
                  <a:cubicBezTo>
                    <a:pt x="2795" y="7701"/>
                    <a:pt x="3049" y="8077"/>
                    <a:pt x="2795" y="8264"/>
                  </a:cubicBezTo>
                  <a:cubicBezTo>
                    <a:pt x="2795" y="8264"/>
                    <a:pt x="2541" y="8452"/>
                    <a:pt x="2287" y="8452"/>
                  </a:cubicBezTo>
                  <a:cubicBezTo>
                    <a:pt x="2287" y="8640"/>
                    <a:pt x="2033" y="8640"/>
                    <a:pt x="2033" y="8640"/>
                  </a:cubicBezTo>
                  <a:cubicBezTo>
                    <a:pt x="2033" y="8828"/>
                    <a:pt x="2541" y="8828"/>
                    <a:pt x="2287" y="9016"/>
                  </a:cubicBezTo>
                  <a:cubicBezTo>
                    <a:pt x="2287" y="9203"/>
                    <a:pt x="1525" y="9391"/>
                    <a:pt x="1271" y="9203"/>
                  </a:cubicBezTo>
                  <a:cubicBezTo>
                    <a:pt x="1271" y="9391"/>
                    <a:pt x="1271" y="9391"/>
                    <a:pt x="1271" y="9391"/>
                  </a:cubicBezTo>
                  <a:cubicBezTo>
                    <a:pt x="1271" y="9203"/>
                    <a:pt x="762" y="9203"/>
                    <a:pt x="762" y="9203"/>
                  </a:cubicBezTo>
                  <a:cubicBezTo>
                    <a:pt x="762" y="9203"/>
                    <a:pt x="762" y="9203"/>
                    <a:pt x="762" y="9203"/>
                  </a:cubicBezTo>
                  <a:cubicBezTo>
                    <a:pt x="762" y="9203"/>
                    <a:pt x="254" y="9203"/>
                    <a:pt x="254" y="9391"/>
                  </a:cubicBezTo>
                  <a:cubicBezTo>
                    <a:pt x="254" y="9391"/>
                    <a:pt x="254" y="9579"/>
                    <a:pt x="254" y="9579"/>
                  </a:cubicBezTo>
                  <a:cubicBezTo>
                    <a:pt x="254" y="9579"/>
                    <a:pt x="508" y="9579"/>
                    <a:pt x="508" y="9579"/>
                  </a:cubicBezTo>
                  <a:cubicBezTo>
                    <a:pt x="508" y="9579"/>
                    <a:pt x="508" y="9579"/>
                    <a:pt x="508" y="9579"/>
                  </a:cubicBezTo>
                  <a:cubicBezTo>
                    <a:pt x="508" y="9767"/>
                    <a:pt x="508" y="9767"/>
                    <a:pt x="508" y="9767"/>
                  </a:cubicBezTo>
                  <a:cubicBezTo>
                    <a:pt x="508" y="9767"/>
                    <a:pt x="762" y="9767"/>
                    <a:pt x="762" y="9767"/>
                  </a:cubicBezTo>
                  <a:cubicBezTo>
                    <a:pt x="762" y="9955"/>
                    <a:pt x="508" y="9955"/>
                    <a:pt x="762" y="9955"/>
                  </a:cubicBezTo>
                  <a:cubicBezTo>
                    <a:pt x="762" y="10143"/>
                    <a:pt x="762" y="10143"/>
                    <a:pt x="1016" y="10330"/>
                  </a:cubicBezTo>
                  <a:cubicBezTo>
                    <a:pt x="1016" y="10518"/>
                    <a:pt x="1016" y="10518"/>
                    <a:pt x="1016" y="10706"/>
                  </a:cubicBezTo>
                  <a:cubicBezTo>
                    <a:pt x="762" y="10894"/>
                    <a:pt x="508" y="10894"/>
                    <a:pt x="508" y="11082"/>
                  </a:cubicBezTo>
                  <a:cubicBezTo>
                    <a:pt x="508" y="11270"/>
                    <a:pt x="762" y="11082"/>
                    <a:pt x="762" y="11082"/>
                  </a:cubicBezTo>
                  <a:cubicBezTo>
                    <a:pt x="762" y="11082"/>
                    <a:pt x="762" y="11082"/>
                    <a:pt x="762" y="11082"/>
                  </a:cubicBezTo>
                  <a:cubicBezTo>
                    <a:pt x="762" y="11270"/>
                    <a:pt x="762" y="11270"/>
                    <a:pt x="762" y="11270"/>
                  </a:cubicBezTo>
                  <a:cubicBezTo>
                    <a:pt x="762" y="11270"/>
                    <a:pt x="508" y="11270"/>
                    <a:pt x="508" y="11457"/>
                  </a:cubicBezTo>
                  <a:cubicBezTo>
                    <a:pt x="508" y="11457"/>
                    <a:pt x="254" y="11457"/>
                    <a:pt x="254" y="11457"/>
                  </a:cubicBezTo>
                  <a:cubicBezTo>
                    <a:pt x="254" y="11645"/>
                    <a:pt x="254" y="11457"/>
                    <a:pt x="0" y="11457"/>
                  </a:cubicBezTo>
                  <a:cubicBezTo>
                    <a:pt x="0" y="11457"/>
                    <a:pt x="254" y="11645"/>
                    <a:pt x="254" y="11645"/>
                  </a:cubicBezTo>
                  <a:cubicBezTo>
                    <a:pt x="254" y="11645"/>
                    <a:pt x="254" y="11645"/>
                    <a:pt x="508" y="11645"/>
                  </a:cubicBezTo>
                  <a:cubicBezTo>
                    <a:pt x="508" y="11833"/>
                    <a:pt x="508" y="11833"/>
                    <a:pt x="508" y="11833"/>
                  </a:cubicBezTo>
                  <a:cubicBezTo>
                    <a:pt x="508" y="11833"/>
                    <a:pt x="508" y="12021"/>
                    <a:pt x="508" y="12021"/>
                  </a:cubicBezTo>
                  <a:cubicBezTo>
                    <a:pt x="508" y="12021"/>
                    <a:pt x="508" y="12209"/>
                    <a:pt x="254" y="12209"/>
                  </a:cubicBezTo>
                  <a:cubicBezTo>
                    <a:pt x="508" y="12209"/>
                    <a:pt x="508" y="12397"/>
                    <a:pt x="508" y="12397"/>
                  </a:cubicBezTo>
                  <a:cubicBezTo>
                    <a:pt x="508" y="12397"/>
                    <a:pt x="508" y="12397"/>
                    <a:pt x="508" y="12397"/>
                  </a:cubicBezTo>
                  <a:cubicBezTo>
                    <a:pt x="508" y="12397"/>
                    <a:pt x="508" y="12397"/>
                    <a:pt x="508" y="12397"/>
                  </a:cubicBezTo>
                  <a:cubicBezTo>
                    <a:pt x="762" y="12584"/>
                    <a:pt x="762" y="12772"/>
                    <a:pt x="1016" y="12772"/>
                  </a:cubicBezTo>
                  <a:cubicBezTo>
                    <a:pt x="1016" y="12772"/>
                    <a:pt x="762" y="12960"/>
                    <a:pt x="762" y="12960"/>
                  </a:cubicBezTo>
                  <a:cubicBezTo>
                    <a:pt x="762" y="13148"/>
                    <a:pt x="1016" y="12960"/>
                    <a:pt x="1271" y="12960"/>
                  </a:cubicBezTo>
                  <a:cubicBezTo>
                    <a:pt x="1271" y="13148"/>
                    <a:pt x="1271" y="13148"/>
                    <a:pt x="1271" y="13148"/>
                  </a:cubicBezTo>
                  <a:cubicBezTo>
                    <a:pt x="1271" y="13148"/>
                    <a:pt x="1271" y="13523"/>
                    <a:pt x="1271" y="13523"/>
                  </a:cubicBezTo>
                  <a:cubicBezTo>
                    <a:pt x="1271" y="13523"/>
                    <a:pt x="1271" y="13523"/>
                    <a:pt x="1016" y="13523"/>
                  </a:cubicBezTo>
                  <a:cubicBezTo>
                    <a:pt x="1016" y="13523"/>
                    <a:pt x="1016" y="13711"/>
                    <a:pt x="1016" y="13711"/>
                  </a:cubicBezTo>
                  <a:cubicBezTo>
                    <a:pt x="762" y="13711"/>
                    <a:pt x="762" y="13711"/>
                    <a:pt x="762" y="13899"/>
                  </a:cubicBezTo>
                  <a:cubicBezTo>
                    <a:pt x="762" y="13899"/>
                    <a:pt x="762" y="14087"/>
                    <a:pt x="762" y="14087"/>
                  </a:cubicBezTo>
                  <a:cubicBezTo>
                    <a:pt x="762" y="14275"/>
                    <a:pt x="762" y="14463"/>
                    <a:pt x="762" y="14463"/>
                  </a:cubicBezTo>
                  <a:cubicBezTo>
                    <a:pt x="762" y="14463"/>
                    <a:pt x="762" y="14463"/>
                    <a:pt x="762" y="14463"/>
                  </a:cubicBezTo>
                  <a:cubicBezTo>
                    <a:pt x="1016" y="14838"/>
                    <a:pt x="1271" y="14838"/>
                    <a:pt x="1525" y="14838"/>
                  </a:cubicBezTo>
                  <a:cubicBezTo>
                    <a:pt x="1525" y="15026"/>
                    <a:pt x="1525" y="15026"/>
                    <a:pt x="1525" y="15214"/>
                  </a:cubicBezTo>
                  <a:cubicBezTo>
                    <a:pt x="1525" y="15214"/>
                    <a:pt x="1525" y="15214"/>
                    <a:pt x="1525" y="15214"/>
                  </a:cubicBezTo>
                  <a:cubicBezTo>
                    <a:pt x="1271" y="15402"/>
                    <a:pt x="1271" y="15590"/>
                    <a:pt x="1271" y="15777"/>
                  </a:cubicBezTo>
                  <a:cubicBezTo>
                    <a:pt x="1525" y="15777"/>
                    <a:pt x="1779" y="15965"/>
                    <a:pt x="1779" y="16153"/>
                  </a:cubicBezTo>
                  <a:cubicBezTo>
                    <a:pt x="1779" y="16153"/>
                    <a:pt x="1779" y="16153"/>
                    <a:pt x="1779" y="16153"/>
                  </a:cubicBezTo>
                  <a:cubicBezTo>
                    <a:pt x="1779" y="16153"/>
                    <a:pt x="1779" y="16153"/>
                    <a:pt x="1779" y="16153"/>
                  </a:cubicBezTo>
                  <a:cubicBezTo>
                    <a:pt x="2033" y="16341"/>
                    <a:pt x="2033" y="16341"/>
                    <a:pt x="2033" y="16529"/>
                  </a:cubicBezTo>
                  <a:cubicBezTo>
                    <a:pt x="2033" y="16529"/>
                    <a:pt x="2033" y="16529"/>
                    <a:pt x="2033" y="16529"/>
                  </a:cubicBezTo>
                  <a:cubicBezTo>
                    <a:pt x="2033" y="16529"/>
                    <a:pt x="2287" y="16717"/>
                    <a:pt x="2287" y="16717"/>
                  </a:cubicBezTo>
                  <a:cubicBezTo>
                    <a:pt x="2541" y="16529"/>
                    <a:pt x="2287" y="16341"/>
                    <a:pt x="2541" y="16529"/>
                  </a:cubicBezTo>
                  <a:cubicBezTo>
                    <a:pt x="2795" y="16529"/>
                    <a:pt x="2795" y="16529"/>
                    <a:pt x="2795" y="16717"/>
                  </a:cubicBezTo>
                  <a:cubicBezTo>
                    <a:pt x="2795" y="16717"/>
                    <a:pt x="3049" y="16717"/>
                    <a:pt x="3049" y="16717"/>
                  </a:cubicBezTo>
                  <a:cubicBezTo>
                    <a:pt x="2795" y="16717"/>
                    <a:pt x="3049" y="16717"/>
                    <a:pt x="3049" y="16717"/>
                  </a:cubicBezTo>
                  <a:cubicBezTo>
                    <a:pt x="3304" y="16717"/>
                    <a:pt x="3304" y="16717"/>
                    <a:pt x="3558" y="16717"/>
                  </a:cubicBezTo>
                  <a:cubicBezTo>
                    <a:pt x="3558" y="16529"/>
                    <a:pt x="3812" y="16529"/>
                    <a:pt x="3812" y="16529"/>
                  </a:cubicBezTo>
                  <a:cubicBezTo>
                    <a:pt x="4066" y="16717"/>
                    <a:pt x="3812" y="16717"/>
                    <a:pt x="3812" y="16717"/>
                  </a:cubicBezTo>
                  <a:cubicBezTo>
                    <a:pt x="4066" y="16717"/>
                    <a:pt x="4066" y="16717"/>
                    <a:pt x="4066" y="16904"/>
                  </a:cubicBezTo>
                  <a:cubicBezTo>
                    <a:pt x="4320" y="16904"/>
                    <a:pt x="4320" y="16904"/>
                    <a:pt x="4574" y="16904"/>
                  </a:cubicBezTo>
                  <a:cubicBezTo>
                    <a:pt x="4828" y="16904"/>
                    <a:pt x="5591" y="17092"/>
                    <a:pt x="5591" y="17092"/>
                  </a:cubicBezTo>
                  <a:cubicBezTo>
                    <a:pt x="5591" y="17280"/>
                    <a:pt x="5336" y="17468"/>
                    <a:pt x="5336" y="17468"/>
                  </a:cubicBezTo>
                  <a:cubicBezTo>
                    <a:pt x="5336" y="17656"/>
                    <a:pt x="5336" y="17656"/>
                    <a:pt x="5082" y="17656"/>
                  </a:cubicBezTo>
                  <a:cubicBezTo>
                    <a:pt x="5082" y="17656"/>
                    <a:pt x="5082" y="17656"/>
                    <a:pt x="5082" y="17656"/>
                  </a:cubicBezTo>
                  <a:cubicBezTo>
                    <a:pt x="5082" y="17656"/>
                    <a:pt x="5082" y="17656"/>
                    <a:pt x="5082" y="17656"/>
                  </a:cubicBezTo>
                  <a:cubicBezTo>
                    <a:pt x="4828" y="17843"/>
                    <a:pt x="4828" y="17843"/>
                    <a:pt x="4574" y="18031"/>
                  </a:cubicBezTo>
                  <a:cubicBezTo>
                    <a:pt x="4574" y="18031"/>
                    <a:pt x="4574" y="18219"/>
                    <a:pt x="4574" y="18219"/>
                  </a:cubicBezTo>
                  <a:cubicBezTo>
                    <a:pt x="4574" y="18219"/>
                    <a:pt x="4574" y="18407"/>
                    <a:pt x="4574" y="18407"/>
                  </a:cubicBezTo>
                  <a:cubicBezTo>
                    <a:pt x="4574" y="18595"/>
                    <a:pt x="4574" y="18595"/>
                    <a:pt x="4574" y="18783"/>
                  </a:cubicBezTo>
                  <a:cubicBezTo>
                    <a:pt x="4574" y="18783"/>
                    <a:pt x="4320" y="18970"/>
                    <a:pt x="4320" y="18970"/>
                  </a:cubicBezTo>
                  <a:cubicBezTo>
                    <a:pt x="4320" y="18970"/>
                    <a:pt x="4320" y="19158"/>
                    <a:pt x="4320" y="19346"/>
                  </a:cubicBezTo>
                  <a:cubicBezTo>
                    <a:pt x="4066" y="19346"/>
                    <a:pt x="4066" y="19346"/>
                    <a:pt x="4066" y="19346"/>
                  </a:cubicBezTo>
                  <a:cubicBezTo>
                    <a:pt x="4066" y="19534"/>
                    <a:pt x="4320" y="19534"/>
                    <a:pt x="4320" y="19534"/>
                  </a:cubicBezTo>
                  <a:cubicBezTo>
                    <a:pt x="4320" y="19722"/>
                    <a:pt x="4066" y="19910"/>
                    <a:pt x="4066" y="20097"/>
                  </a:cubicBezTo>
                  <a:cubicBezTo>
                    <a:pt x="4066" y="20097"/>
                    <a:pt x="4066" y="20285"/>
                    <a:pt x="4066" y="20473"/>
                  </a:cubicBezTo>
                  <a:cubicBezTo>
                    <a:pt x="4066" y="20473"/>
                    <a:pt x="4066" y="20661"/>
                    <a:pt x="4066" y="20661"/>
                  </a:cubicBezTo>
                  <a:cubicBezTo>
                    <a:pt x="4320" y="20661"/>
                    <a:pt x="4320" y="20661"/>
                    <a:pt x="4320" y="20661"/>
                  </a:cubicBezTo>
                  <a:cubicBezTo>
                    <a:pt x="4320" y="20661"/>
                    <a:pt x="4320" y="20661"/>
                    <a:pt x="4320" y="20661"/>
                  </a:cubicBezTo>
                  <a:cubicBezTo>
                    <a:pt x="4320" y="20849"/>
                    <a:pt x="4574" y="20849"/>
                    <a:pt x="4574" y="20661"/>
                  </a:cubicBezTo>
                  <a:cubicBezTo>
                    <a:pt x="4828" y="20661"/>
                    <a:pt x="4574" y="20661"/>
                    <a:pt x="4828" y="20661"/>
                  </a:cubicBezTo>
                  <a:cubicBezTo>
                    <a:pt x="4828" y="20661"/>
                    <a:pt x="4828" y="20661"/>
                    <a:pt x="4828" y="20849"/>
                  </a:cubicBezTo>
                  <a:cubicBezTo>
                    <a:pt x="5082" y="20849"/>
                    <a:pt x="5082" y="20849"/>
                    <a:pt x="5336" y="20661"/>
                  </a:cubicBezTo>
                  <a:cubicBezTo>
                    <a:pt x="5336" y="20661"/>
                    <a:pt x="5336" y="20661"/>
                    <a:pt x="5591" y="20661"/>
                  </a:cubicBezTo>
                  <a:cubicBezTo>
                    <a:pt x="5845" y="20661"/>
                    <a:pt x="5845" y="20661"/>
                    <a:pt x="5845" y="20661"/>
                  </a:cubicBezTo>
                  <a:cubicBezTo>
                    <a:pt x="5845" y="20661"/>
                    <a:pt x="6099" y="20661"/>
                    <a:pt x="6099" y="20661"/>
                  </a:cubicBezTo>
                  <a:cubicBezTo>
                    <a:pt x="6099" y="20661"/>
                    <a:pt x="6099" y="20661"/>
                    <a:pt x="6353" y="20661"/>
                  </a:cubicBezTo>
                  <a:cubicBezTo>
                    <a:pt x="6353" y="20661"/>
                    <a:pt x="6353" y="20661"/>
                    <a:pt x="6607" y="20661"/>
                  </a:cubicBezTo>
                  <a:cubicBezTo>
                    <a:pt x="6607" y="20661"/>
                    <a:pt x="6353" y="20473"/>
                    <a:pt x="6607" y="20661"/>
                  </a:cubicBezTo>
                  <a:cubicBezTo>
                    <a:pt x="6607" y="20285"/>
                    <a:pt x="6099" y="20661"/>
                    <a:pt x="6099" y="20473"/>
                  </a:cubicBezTo>
                  <a:cubicBezTo>
                    <a:pt x="6099" y="20285"/>
                    <a:pt x="6353" y="20285"/>
                    <a:pt x="6353" y="20285"/>
                  </a:cubicBezTo>
                  <a:cubicBezTo>
                    <a:pt x="6353" y="20097"/>
                    <a:pt x="6607" y="20097"/>
                    <a:pt x="6607" y="20285"/>
                  </a:cubicBezTo>
                  <a:cubicBezTo>
                    <a:pt x="6607" y="20097"/>
                    <a:pt x="6607" y="20097"/>
                    <a:pt x="6861" y="20285"/>
                  </a:cubicBezTo>
                  <a:cubicBezTo>
                    <a:pt x="6861" y="20285"/>
                    <a:pt x="6861" y="20473"/>
                    <a:pt x="6861" y="20473"/>
                  </a:cubicBezTo>
                  <a:cubicBezTo>
                    <a:pt x="6861" y="20285"/>
                    <a:pt x="7115" y="20285"/>
                    <a:pt x="7115" y="20473"/>
                  </a:cubicBezTo>
                  <a:cubicBezTo>
                    <a:pt x="7115" y="20473"/>
                    <a:pt x="7115" y="20473"/>
                    <a:pt x="7369" y="20473"/>
                  </a:cubicBezTo>
                  <a:cubicBezTo>
                    <a:pt x="7369" y="20473"/>
                    <a:pt x="7624" y="20473"/>
                    <a:pt x="7624" y="20473"/>
                  </a:cubicBezTo>
                  <a:cubicBezTo>
                    <a:pt x="8132" y="20473"/>
                    <a:pt x="8386" y="20661"/>
                    <a:pt x="8640" y="20849"/>
                  </a:cubicBezTo>
                  <a:cubicBezTo>
                    <a:pt x="8894" y="20849"/>
                    <a:pt x="8894" y="20849"/>
                    <a:pt x="9148" y="20849"/>
                  </a:cubicBezTo>
                  <a:cubicBezTo>
                    <a:pt x="9148" y="20849"/>
                    <a:pt x="9148" y="20661"/>
                    <a:pt x="9402" y="20661"/>
                  </a:cubicBezTo>
                  <a:cubicBezTo>
                    <a:pt x="9402" y="20661"/>
                    <a:pt x="9402" y="20849"/>
                    <a:pt x="9402" y="20849"/>
                  </a:cubicBezTo>
                  <a:cubicBezTo>
                    <a:pt x="9402" y="20849"/>
                    <a:pt x="9656" y="20849"/>
                    <a:pt x="9656" y="20849"/>
                  </a:cubicBezTo>
                  <a:cubicBezTo>
                    <a:pt x="9656" y="21037"/>
                    <a:pt x="9911" y="20849"/>
                    <a:pt x="9911" y="21037"/>
                  </a:cubicBezTo>
                  <a:cubicBezTo>
                    <a:pt x="9911" y="21037"/>
                    <a:pt x="9911" y="21224"/>
                    <a:pt x="9911" y="21224"/>
                  </a:cubicBezTo>
                  <a:cubicBezTo>
                    <a:pt x="10165" y="21224"/>
                    <a:pt x="10165" y="21224"/>
                    <a:pt x="10419" y="21224"/>
                  </a:cubicBezTo>
                  <a:cubicBezTo>
                    <a:pt x="10419" y="21224"/>
                    <a:pt x="10165" y="21412"/>
                    <a:pt x="10165" y="21412"/>
                  </a:cubicBezTo>
                  <a:cubicBezTo>
                    <a:pt x="10673" y="21600"/>
                    <a:pt x="10927" y="21037"/>
                    <a:pt x="10927" y="20661"/>
                  </a:cubicBezTo>
                  <a:cubicBezTo>
                    <a:pt x="10927" y="20661"/>
                    <a:pt x="10927" y="20849"/>
                    <a:pt x="10927" y="20849"/>
                  </a:cubicBezTo>
                  <a:cubicBezTo>
                    <a:pt x="11181" y="20849"/>
                    <a:pt x="10927" y="20849"/>
                    <a:pt x="11181" y="20849"/>
                  </a:cubicBezTo>
                  <a:cubicBezTo>
                    <a:pt x="11435" y="20849"/>
                    <a:pt x="11435" y="20849"/>
                    <a:pt x="11689" y="20849"/>
                  </a:cubicBezTo>
                  <a:cubicBezTo>
                    <a:pt x="11689" y="20849"/>
                    <a:pt x="11944" y="20849"/>
                    <a:pt x="11944" y="20849"/>
                  </a:cubicBezTo>
                  <a:cubicBezTo>
                    <a:pt x="11689" y="20849"/>
                    <a:pt x="11944" y="21037"/>
                    <a:pt x="12198" y="21037"/>
                  </a:cubicBezTo>
                  <a:cubicBezTo>
                    <a:pt x="12198" y="21224"/>
                    <a:pt x="12198" y="21224"/>
                    <a:pt x="12452" y="21224"/>
                  </a:cubicBezTo>
                  <a:cubicBezTo>
                    <a:pt x="12452" y="21224"/>
                    <a:pt x="12706" y="21037"/>
                    <a:pt x="12706" y="21037"/>
                  </a:cubicBezTo>
                  <a:cubicBezTo>
                    <a:pt x="12706" y="21037"/>
                    <a:pt x="12706" y="21224"/>
                    <a:pt x="12706" y="21224"/>
                  </a:cubicBezTo>
                  <a:cubicBezTo>
                    <a:pt x="12706" y="21224"/>
                    <a:pt x="12960" y="21037"/>
                    <a:pt x="12960" y="21037"/>
                  </a:cubicBezTo>
                  <a:cubicBezTo>
                    <a:pt x="13214" y="21037"/>
                    <a:pt x="13214" y="21037"/>
                    <a:pt x="12960" y="21037"/>
                  </a:cubicBezTo>
                  <a:cubicBezTo>
                    <a:pt x="13214" y="20849"/>
                    <a:pt x="13214" y="20849"/>
                    <a:pt x="13214" y="20849"/>
                  </a:cubicBezTo>
                  <a:cubicBezTo>
                    <a:pt x="13468" y="20849"/>
                    <a:pt x="13468" y="20849"/>
                    <a:pt x="13468" y="20849"/>
                  </a:cubicBezTo>
                  <a:cubicBezTo>
                    <a:pt x="13722" y="20661"/>
                    <a:pt x="13722" y="20661"/>
                    <a:pt x="13722" y="20661"/>
                  </a:cubicBezTo>
                  <a:cubicBezTo>
                    <a:pt x="13976" y="20661"/>
                    <a:pt x="13976" y="20661"/>
                    <a:pt x="14231" y="20661"/>
                  </a:cubicBezTo>
                  <a:cubicBezTo>
                    <a:pt x="14231" y="20661"/>
                    <a:pt x="14739" y="20661"/>
                    <a:pt x="14993" y="20661"/>
                  </a:cubicBezTo>
                  <a:cubicBezTo>
                    <a:pt x="15247" y="20473"/>
                    <a:pt x="14739" y="20285"/>
                    <a:pt x="14993" y="20285"/>
                  </a:cubicBezTo>
                  <a:cubicBezTo>
                    <a:pt x="14993" y="20473"/>
                    <a:pt x="15501" y="20473"/>
                    <a:pt x="15501" y="20473"/>
                  </a:cubicBezTo>
                  <a:cubicBezTo>
                    <a:pt x="15501" y="20473"/>
                    <a:pt x="15501" y="20473"/>
                    <a:pt x="15755" y="20661"/>
                  </a:cubicBezTo>
                  <a:cubicBezTo>
                    <a:pt x="15755" y="20661"/>
                    <a:pt x="15755" y="20473"/>
                    <a:pt x="16009" y="20473"/>
                  </a:cubicBezTo>
                  <a:cubicBezTo>
                    <a:pt x="16009" y="20473"/>
                    <a:pt x="16264" y="20473"/>
                    <a:pt x="16264" y="20473"/>
                  </a:cubicBezTo>
                  <a:cubicBezTo>
                    <a:pt x="16264" y="20473"/>
                    <a:pt x="16264" y="20661"/>
                    <a:pt x="16518" y="20661"/>
                  </a:cubicBezTo>
                  <a:cubicBezTo>
                    <a:pt x="16264" y="20661"/>
                    <a:pt x="16518" y="20849"/>
                    <a:pt x="16772" y="21037"/>
                  </a:cubicBezTo>
                  <a:cubicBezTo>
                    <a:pt x="17026" y="21037"/>
                    <a:pt x="17026" y="20849"/>
                    <a:pt x="17026" y="20849"/>
                  </a:cubicBezTo>
                  <a:cubicBezTo>
                    <a:pt x="17026" y="20661"/>
                    <a:pt x="17026" y="20473"/>
                    <a:pt x="17026" y="20285"/>
                  </a:cubicBezTo>
                  <a:cubicBezTo>
                    <a:pt x="16772" y="20285"/>
                    <a:pt x="16772" y="20473"/>
                    <a:pt x="16518" y="20285"/>
                  </a:cubicBezTo>
                  <a:cubicBezTo>
                    <a:pt x="16518" y="20285"/>
                    <a:pt x="16772" y="20285"/>
                    <a:pt x="16772" y="20097"/>
                  </a:cubicBezTo>
                  <a:cubicBezTo>
                    <a:pt x="16772" y="20097"/>
                    <a:pt x="16772" y="20097"/>
                    <a:pt x="16772" y="19910"/>
                  </a:cubicBezTo>
                  <a:cubicBezTo>
                    <a:pt x="16772" y="19910"/>
                    <a:pt x="16518" y="19722"/>
                    <a:pt x="16518" y="19534"/>
                  </a:cubicBezTo>
                  <a:cubicBezTo>
                    <a:pt x="16264" y="19534"/>
                    <a:pt x="16264" y="19346"/>
                    <a:pt x="16264" y="19346"/>
                  </a:cubicBezTo>
                  <a:cubicBezTo>
                    <a:pt x="16518" y="19158"/>
                    <a:pt x="16772" y="18970"/>
                    <a:pt x="17026" y="18970"/>
                  </a:cubicBezTo>
                  <a:cubicBezTo>
                    <a:pt x="17280" y="18783"/>
                    <a:pt x="17534" y="18970"/>
                    <a:pt x="17788" y="18783"/>
                  </a:cubicBezTo>
                  <a:cubicBezTo>
                    <a:pt x="17788" y="18595"/>
                    <a:pt x="17788" y="18595"/>
                    <a:pt x="17788" y="18407"/>
                  </a:cubicBezTo>
                  <a:cubicBezTo>
                    <a:pt x="18042" y="18407"/>
                    <a:pt x="17788" y="18219"/>
                    <a:pt x="17788" y="18219"/>
                  </a:cubicBezTo>
                  <a:cubicBezTo>
                    <a:pt x="18042" y="18031"/>
                    <a:pt x="18296" y="18219"/>
                    <a:pt x="18551" y="18219"/>
                  </a:cubicBezTo>
                  <a:cubicBezTo>
                    <a:pt x="18551" y="18219"/>
                    <a:pt x="18551" y="18219"/>
                    <a:pt x="18805" y="18031"/>
                  </a:cubicBezTo>
                  <a:cubicBezTo>
                    <a:pt x="18805" y="18031"/>
                    <a:pt x="18805" y="17843"/>
                    <a:pt x="18805" y="17843"/>
                  </a:cubicBezTo>
                  <a:cubicBezTo>
                    <a:pt x="18551" y="17843"/>
                    <a:pt x="18805" y="17656"/>
                    <a:pt x="18805" y="17656"/>
                  </a:cubicBezTo>
                  <a:cubicBezTo>
                    <a:pt x="18805" y="17468"/>
                    <a:pt x="18551" y="17468"/>
                    <a:pt x="18551" y="17280"/>
                  </a:cubicBezTo>
                  <a:cubicBezTo>
                    <a:pt x="18551" y="17280"/>
                    <a:pt x="18296" y="17280"/>
                    <a:pt x="18296" y="17280"/>
                  </a:cubicBezTo>
                  <a:cubicBezTo>
                    <a:pt x="18296" y="17280"/>
                    <a:pt x="18296" y="17092"/>
                    <a:pt x="18296" y="17092"/>
                  </a:cubicBezTo>
                  <a:cubicBezTo>
                    <a:pt x="18296" y="17092"/>
                    <a:pt x="18042" y="17092"/>
                    <a:pt x="18042" y="17092"/>
                  </a:cubicBezTo>
                  <a:cubicBezTo>
                    <a:pt x="17788" y="17092"/>
                    <a:pt x="17788" y="17092"/>
                    <a:pt x="17788" y="16904"/>
                  </a:cubicBezTo>
                  <a:cubicBezTo>
                    <a:pt x="17788" y="16904"/>
                    <a:pt x="17788" y="16904"/>
                    <a:pt x="17534" y="16717"/>
                  </a:cubicBezTo>
                  <a:cubicBezTo>
                    <a:pt x="17280" y="16717"/>
                    <a:pt x="17280" y="16717"/>
                    <a:pt x="17280" y="16529"/>
                  </a:cubicBezTo>
                  <a:cubicBezTo>
                    <a:pt x="17026" y="16529"/>
                    <a:pt x="16518" y="15965"/>
                    <a:pt x="16518" y="16153"/>
                  </a:cubicBezTo>
                  <a:cubicBezTo>
                    <a:pt x="16264" y="16153"/>
                    <a:pt x="16264" y="15965"/>
                    <a:pt x="16009" y="15777"/>
                  </a:cubicBezTo>
                  <a:cubicBezTo>
                    <a:pt x="16009" y="15777"/>
                    <a:pt x="16009" y="15590"/>
                    <a:pt x="16009" y="15590"/>
                  </a:cubicBezTo>
                  <a:cubicBezTo>
                    <a:pt x="15755" y="15590"/>
                    <a:pt x="15755" y="15402"/>
                    <a:pt x="15755" y="15402"/>
                  </a:cubicBezTo>
                  <a:cubicBezTo>
                    <a:pt x="15755" y="15402"/>
                    <a:pt x="15755" y="15402"/>
                    <a:pt x="15755" y="15402"/>
                  </a:cubicBezTo>
                  <a:cubicBezTo>
                    <a:pt x="15755" y="15402"/>
                    <a:pt x="15755" y="15214"/>
                    <a:pt x="15755" y="15214"/>
                  </a:cubicBezTo>
                  <a:cubicBezTo>
                    <a:pt x="15755" y="15214"/>
                    <a:pt x="15501" y="15214"/>
                    <a:pt x="15501" y="15026"/>
                  </a:cubicBezTo>
                  <a:cubicBezTo>
                    <a:pt x="15501" y="15026"/>
                    <a:pt x="15501" y="15026"/>
                    <a:pt x="15501" y="14838"/>
                  </a:cubicBezTo>
                  <a:cubicBezTo>
                    <a:pt x="15501" y="14838"/>
                    <a:pt x="15755" y="14838"/>
                    <a:pt x="15755" y="14650"/>
                  </a:cubicBezTo>
                  <a:cubicBezTo>
                    <a:pt x="15755" y="14463"/>
                    <a:pt x="15755" y="14650"/>
                    <a:pt x="15501" y="14463"/>
                  </a:cubicBezTo>
                  <a:cubicBezTo>
                    <a:pt x="15501" y="14463"/>
                    <a:pt x="15501" y="14463"/>
                    <a:pt x="15501" y="14463"/>
                  </a:cubicBezTo>
                  <a:cubicBezTo>
                    <a:pt x="15501" y="14463"/>
                    <a:pt x="15247" y="14275"/>
                    <a:pt x="15247" y="14275"/>
                  </a:cubicBezTo>
                  <a:cubicBezTo>
                    <a:pt x="15247" y="14275"/>
                    <a:pt x="15247" y="14275"/>
                    <a:pt x="14993" y="14087"/>
                  </a:cubicBezTo>
                  <a:cubicBezTo>
                    <a:pt x="14993" y="14087"/>
                    <a:pt x="14993" y="13899"/>
                    <a:pt x="14993" y="13899"/>
                  </a:cubicBezTo>
                  <a:cubicBezTo>
                    <a:pt x="14993" y="13899"/>
                    <a:pt x="14739" y="13711"/>
                    <a:pt x="14739" y="13711"/>
                  </a:cubicBezTo>
                  <a:cubicBezTo>
                    <a:pt x="14739" y="13711"/>
                    <a:pt x="14739" y="13523"/>
                    <a:pt x="14739" y="13523"/>
                  </a:cubicBezTo>
                  <a:cubicBezTo>
                    <a:pt x="14993" y="13523"/>
                    <a:pt x="14993" y="13711"/>
                    <a:pt x="14993" y="13711"/>
                  </a:cubicBezTo>
                  <a:cubicBezTo>
                    <a:pt x="14993" y="13711"/>
                    <a:pt x="15247" y="13899"/>
                    <a:pt x="15247" y="13899"/>
                  </a:cubicBezTo>
                  <a:cubicBezTo>
                    <a:pt x="15247" y="13899"/>
                    <a:pt x="15247" y="13711"/>
                    <a:pt x="15247" y="13711"/>
                  </a:cubicBezTo>
                  <a:cubicBezTo>
                    <a:pt x="15501" y="13523"/>
                    <a:pt x="15755" y="13336"/>
                    <a:pt x="15755" y="13336"/>
                  </a:cubicBezTo>
                  <a:cubicBezTo>
                    <a:pt x="16009" y="13336"/>
                    <a:pt x="16009" y="13336"/>
                    <a:pt x="16264" y="13336"/>
                  </a:cubicBezTo>
                  <a:cubicBezTo>
                    <a:pt x="16264" y="13336"/>
                    <a:pt x="16264" y="13148"/>
                    <a:pt x="16264" y="13148"/>
                  </a:cubicBezTo>
                  <a:cubicBezTo>
                    <a:pt x="16518" y="13148"/>
                    <a:pt x="16518" y="13336"/>
                    <a:pt x="16772" y="13336"/>
                  </a:cubicBezTo>
                  <a:cubicBezTo>
                    <a:pt x="17026" y="13148"/>
                    <a:pt x="16772" y="13148"/>
                    <a:pt x="17026" y="12960"/>
                  </a:cubicBezTo>
                  <a:cubicBezTo>
                    <a:pt x="17026" y="12960"/>
                    <a:pt x="17280" y="12960"/>
                    <a:pt x="17280" y="12960"/>
                  </a:cubicBezTo>
                  <a:cubicBezTo>
                    <a:pt x="17280" y="12960"/>
                    <a:pt x="17280" y="12772"/>
                    <a:pt x="17280" y="12772"/>
                  </a:cubicBezTo>
                  <a:cubicBezTo>
                    <a:pt x="17534" y="12772"/>
                    <a:pt x="17534" y="12772"/>
                    <a:pt x="17534" y="12772"/>
                  </a:cubicBezTo>
                  <a:cubicBezTo>
                    <a:pt x="17534" y="12772"/>
                    <a:pt x="17534" y="12772"/>
                    <a:pt x="17534" y="12772"/>
                  </a:cubicBezTo>
                  <a:cubicBezTo>
                    <a:pt x="17534" y="12772"/>
                    <a:pt x="17788" y="12584"/>
                    <a:pt x="17788" y="12584"/>
                  </a:cubicBezTo>
                  <a:cubicBezTo>
                    <a:pt x="17788" y="12584"/>
                    <a:pt x="17788" y="12772"/>
                    <a:pt x="18042" y="12772"/>
                  </a:cubicBezTo>
                  <a:cubicBezTo>
                    <a:pt x="18042" y="12772"/>
                    <a:pt x="18042" y="12584"/>
                    <a:pt x="18042" y="12584"/>
                  </a:cubicBezTo>
                  <a:cubicBezTo>
                    <a:pt x="18042" y="12397"/>
                    <a:pt x="18042" y="12397"/>
                    <a:pt x="18296" y="12397"/>
                  </a:cubicBezTo>
                  <a:cubicBezTo>
                    <a:pt x="18296" y="12397"/>
                    <a:pt x="18296" y="12397"/>
                    <a:pt x="18551" y="12397"/>
                  </a:cubicBezTo>
                  <a:cubicBezTo>
                    <a:pt x="18551" y="12397"/>
                    <a:pt x="18805" y="12397"/>
                    <a:pt x="18805" y="12397"/>
                  </a:cubicBezTo>
                  <a:cubicBezTo>
                    <a:pt x="19059" y="12397"/>
                    <a:pt x="19059" y="12209"/>
                    <a:pt x="19059" y="12209"/>
                  </a:cubicBezTo>
                  <a:cubicBezTo>
                    <a:pt x="19313" y="12209"/>
                    <a:pt x="19567" y="12021"/>
                    <a:pt x="19567" y="12021"/>
                  </a:cubicBezTo>
                  <a:cubicBezTo>
                    <a:pt x="19821" y="12021"/>
                    <a:pt x="19821" y="12021"/>
                    <a:pt x="19821" y="12021"/>
                  </a:cubicBezTo>
                  <a:cubicBezTo>
                    <a:pt x="20075" y="12021"/>
                    <a:pt x="20075" y="12021"/>
                    <a:pt x="20075" y="11833"/>
                  </a:cubicBezTo>
                  <a:cubicBezTo>
                    <a:pt x="20075" y="11833"/>
                    <a:pt x="19821" y="11833"/>
                    <a:pt x="19821" y="11645"/>
                  </a:cubicBezTo>
                  <a:cubicBezTo>
                    <a:pt x="19567" y="11645"/>
                    <a:pt x="19821" y="11457"/>
                    <a:pt x="20075" y="11457"/>
                  </a:cubicBezTo>
                  <a:cubicBezTo>
                    <a:pt x="20075" y="11457"/>
                    <a:pt x="20329" y="11645"/>
                    <a:pt x="20329" y="11457"/>
                  </a:cubicBezTo>
                  <a:cubicBezTo>
                    <a:pt x="20329" y="11645"/>
                    <a:pt x="20584" y="11645"/>
                    <a:pt x="20584" y="11645"/>
                  </a:cubicBezTo>
                  <a:cubicBezTo>
                    <a:pt x="20584" y="11645"/>
                    <a:pt x="20584" y="11833"/>
                    <a:pt x="20584" y="11833"/>
                  </a:cubicBezTo>
                  <a:cubicBezTo>
                    <a:pt x="20584" y="11833"/>
                    <a:pt x="20584" y="12021"/>
                    <a:pt x="20584" y="11833"/>
                  </a:cubicBezTo>
                  <a:cubicBezTo>
                    <a:pt x="20584" y="11833"/>
                    <a:pt x="20584" y="11833"/>
                    <a:pt x="20584" y="11833"/>
                  </a:cubicBezTo>
                  <a:cubicBezTo>
                    <a:pt x="20838" y="11833"/>
                    <a:pt x="20584" y="12021"/>
                    <a:pt x="20584" y="12021"/>
                  </a:cubicBezTo>
                  <a:cubicBezTo>
                    <a:pt x="20584" y="12021"/>
                    <a:pt x="20838" y="12209"/>
                    <a:pt x="21092" y="12209"/>
                  </a:cubicBezTo>
                  <a:cubicBezTo>
                    <a:pt x="21092" y="12209"/>
                    <a:pt x="21092" y="11833"/>
                    <a:pt x="21346" y="11645"/>
                  </a:cubicBezTo>
                  <a:cubicBezTo>
                    <a:pt x="21346" y="11457"/>
                    <a:pt x="21600" y="11270"/>
                    <a:pt x="21600" y="10894"/>
                  </a:cubicBezTo>
                  <a:close/>
                  <a:moveTo>
                    <a:pt x="5845" y="939"/>
                  </a:moveTo>
                  <a:cubicBezTo>
                    <a:pt x="5845" y="751"/>
                    <a:pt x="5845" y="563"/>
                    <a:pt x="6099" y="563"/>
                  </a:cubicBezTo>
                  <a:cubicBezTo>
                    <a:pt x="6099" y="376"/>
                    <a:pt x="6607" y="563"/>
                    <a:pt x="6607" y="376"/>
                  </a:cubicBezTo>
                  <a:cubicBezTo>
                    <a:pt x="6353" y="376"/>
                    <a:pt x="6099" y="563"/>
                    <a:pt x="6099" y="376"/>
                  </a:cubicBezTo>
                  <a:cubicBezTo>
                    <a:pt x="5845" y="188"/>
                    <a:pt x="6353" y="0"/>
                    <a:pt x="6099" y="0"/>
                  </a:cubicBezTo>
                  <a:cubicBezTo>
                    <a:pt x="6099" y="0"/>
                    <a:pt x="6099" y="0"/>
                    <a:pt x="6099" y="0"/>
                  </a:cubicBezTo>
                  <a:cubicBezTo>
                    <a:pt x="6099" y="0"/>
                    <a:pt x="6099" y="0"/>
                    <a:pt x="6099" y="0"/>
                  </a:cubicBezTo>
                  <a:cubicBezTo>
                    <a:pt x="6099" y="188"/>
                    <a:pt x="5591" y="563"/>
                    <a:pt x="5845" y="939"/>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36" name="Shape 2725"/>
            <p:cNvSpPr/>
            <p:nvPr/>
          </p:nvSpPr>
          <p:spPr>
            <a:xfrm>
              <a:off x="9710657" y="8452411"/>
              <a:ext cx="1010988" cy="501223"/>
            </a:xfrm>
            <a:custGeom>
              <a:avLst/>
              <a:gdLst/>
              <a:ahLst/>
              <a:cxnLst>
                <a:cxn ang="0">
                  <a:pos x="wd2" y="hd2"/>
                </a:cxn>
                <a:cxn ang="5400000">
                  <a:pos x="wd2" y="hd2"/>
                </a:cxn>
                <a:cxn ang="10800000">
                  <a:pos x="wd2" y="hd2"/>
                </a:cxn>
                <a:cxn ang="16200000">
                  <a:pos x="wd2" y="hd2"/>
                </a:cxn>
              </a:cxnLst>
              <a:rect l="0" t="0" r="r" b="b"/>
              <a:pathLst>
                <a:path w="21600" h="21600" extrusionOk="0">
                  <a:moveTo>
                    <a:pt x="21600" y="20206"/>
                  </a:moveTo>
                  <a:cubicBezTo>
                    <a:pt x="21252" y="19510"/>
                    <a:pt x="20903" y="18813"/>
                    <a:pt x="20555" y="18116"/>
                  </a:cubicBezTo>
                  <a:cubicBezTo>
                    <a:pt x="20206" y="18116"/>
                    <a:pt x="20206" y="18116"/>
                    <a:pt x="20206" y="17419"/>
                  </a:cubicBezTo>
                  <a:cubicBezTo>
                    <a:pt x="20206" y="17419"/>
                    <a:pt x="20206" y="17419"/>
                    <a:pt x="20206" y="16723"/>
                  </a:cubicBezTo>
                  <a:cubicBezTo>
                    <a:pt x="20206" y="16723"/>
                    <a:pt x="19858" y="17419"/>
                    <a:pt x="19858" y="17419"/>
                  </a:cubicBezTo>
                  <a:cubicBezTo>
                    <a:pt x="19858" y="16723"/>
                    <a:pt x="19858" y="16026"/>
                    <a:pt x="19858" y="16026"/>
                  </a:cubicBezTo>
                  <a:cubicBezTo>
                    <a:pt x="19858" y="16026"/>
                    <a:pt x="20206" y="16026"/>
                    <a:pt x="20206" y="15329"/>
                  </a:cubicBezTo>
                  <a:cubicBezTo>
                    <a:pt x="20555" y="15329"/>
                    <a:pt x="20555" y="14632"/>
                    <a:pt x="20555" y="14632"/>
                  </a:cubicBezTo>
                  <a:cubicBezTo>
                    <a:pt x="20555" y="14632"/>
                    <a:pt x="20206" y="14632"/>
                    <a:pt x="20206" y="14632"/>
                  </a:cubicBezTo>
                  <a:cubicBezTo>
                    <a:pt x="20206" y="13935"/>
                    <a:pt x="20206" y="13935"/>
                    <a:pt x="19858" y="13935"/>
                  </a:cubicBezTo>
                  <a:cubicBezTo>
                    <a:pt x="19858" y="13935"/>
                    <a:pt x="19510" y="13935"/>
                    <a:pt x="19510" y="13935"/>
                  </a:cubicBezTo>
                  <a:cubicBezTo>
                    <a:pt x="19510" y="13935"/>
                    <a:pt x="19161" y="13935"/>
                    <a:pt x="19161" y="13239"/>
                  </a:cubicBezTo>
                  <a:cubicBezTo>
                    <a:pt x="19161" y="13239"/>
                    <a:pt x="19161" y="13239"/>
                    <a:pt x="18813" y="13239"/>
                  </a:cubicBezTo>
                  <a:cubicBezTo>
                    <a:pt x="18813" y="12542"/>
                    <a:pt x="18465" y="12542"/>
                    <a:pt x="18116" y="11845"/>
                  </a:cubicBezTo>
                  <a:cubicBezTo>
                    <a:pt x="17768" y="11148"/>
                    <a:pt x="18465" y="10452"/>
                    <a:pt x="18465" y="9755"/>
                  </a:cubicBezTo>
                  <a:cubicBezTo>
                    <a:pt x="18465" y="9058"/>
                    <a:pt x="17768" y="9058"/>
                    <a:pt x="17419" y="9058"/>
                  </a:cubicBezTo>
                  <a:cubicBezTo>
                    <a:pt x="17071" y="9058"/>
                    <a:pt x="17071" y="9058"/>
                    <a:pt x="16723" y="8361"/>
                  </a:cubicBezTo>
                  <a:cubicBezTo>
                    <a:pt x="16723" y="7665"/>
                    <a:pt x="16723" y="7665"/>
                    <a:pt x="16374" y="7665"/>
                  </a:cubicBezTo>
                  <a:cubicBezTo>
                    <a:pt x="16026" y="7665"/>
                    <a:pt x="16026" y="7665"/>
                    <a:pt x="16026" y="7665"/>
                  </a:cubicBezTo>
                  <a:cubicBezTo>
                    <a:pt x="16026" y="7665"/>
                    <a:pt x="15677" y="6968"/>
                    <a:pt x="15677" y="6968"/>
                  </a:cubicBezTo>
                  <a:cubicBezTo>
                    <a:pt x="15329" y="6968"/>
                    <a:pt x="15329" y="8361"/>
                    <a:pt x="15329" y="8361"/>
                  </a:cubicBezTo>
                  <a:cubicBezTo>
                    <a:pt x="15329" y="7665"/>
                    <a:pt x="15329" y="7665"/>
                    <a:pt x="14981" y="6968"/>
                  </a:cubicBezTo>
                  <a:cubicBezTo>
                    <a:pt x="14632" y="6968"/>
                    <a:pt x="13935" y="7665"/>
                    <a:pt x="13935" y="7665"/>
                  </a:cubicBezTo>
                  <a:cubicBezTo>
                    <a:pt x="13587" y="7665"/>
                    <a:pt x="13587" y="8361"/>
                    <a:pt x="13587" y="8361"/>
                  </a:cubicBezTo>
                  <a:cubicBezTo>
                    <a:pt x="13239" y="8361"/>
                    <a:pt x="13239" y="8361"/>
                    <a:pt x="13239" y="8361"/>
                  </a:cubicBezTo>
                  <a:cubicBezTo>
                    <a:pt x="12890" y="8361"/>
                    <a:pt x="12890" y="8361"/>
                    <a:pt x="12890" y="9058"/>
                  </a:cubicBezTo>
                  <a:cubicBezTo>
                    <a:pt x="12542" y="9058"/>
                    <a:pt x="12890" y="9058"/>
                    <a:pt x="12542" y="9058"/>
                  </a:cubicBezTo>
                  <a:cubicBezTo>
                    <a:pt x="12194" y="8361"/>
                    <a:pt x="11845" y="8361"/>
                    <a:pt x="11845" y="8361"/>
                  </a:cubicBezTo>
                  <a:cubicBezTo>
                    <a:pt x="12194" y="7665"/>
                    <a:pt x="12194" y="7665"/>
                    <a:pt x="12194" y="7665"/>
                  </a:cubicBezTo>
                  <a:cubicBezTo>
                    <a:pt x="12194" y="6968"/>
                    <a:pt x="11845" y="6968"/>
                    <a:pt x="11845" y="6968"/>
                  </a:cubicBezTo>
                  <a:cubicBezTo>
                    <a:pt x="11497" y="6271"/>
                    <a:pt x="11497" y="6271"/>
                    <a:pt x="11148" y="6271"/>
                  </a:cubicBezTo>
                  <a:cubicBezTo>
                    <a:pt x="10800" y="6271"/>
                    <a:pt x="10452" y="5574"/>
                    <a:pt x="10103" y="5574"/>
                  </a:cubicBezTo>
                  <a:cubicBezTo>
                    <a:pt x="10103" y="5574"/>
                    <a:pt x="9755" y="4877"/>
                    <a:pt x="9755" y="4877"/>
                  </a:cubicBezTo>
                  <a:cubicBezTo>
                    <a:pt x="9755" y="4181"/>
                    <a:pt x="9755" y="4181"/>
                    <a:pt x="9755" y="4181"/>
                  </a:cubicBezTo>
                  <a:cubicBezTo>
                    <a:pt x="9406" y="3484"/>
                    <a:pt x="9058" y="3484"/>
                    <a:pt x="8710" y="3484"/>
                  </a:cubicBezTo>
                  <a:cubicBezTo>
                    <a:pt x="8361" y="3484"/>
                    <a:pt x="8361" y="3484"/>
                    <a:pt x="8361" y="3484"/>
                  </a:cubicBezTo>
                  <a:cubicBezTo>
                    <a:pt x="8013" y="3484"/>
                    <a:pt x="8013" y="3484"/>
                    <a:pt x="7665" y="3484"/>
                  </a:cubicBezTo>
                  <a:cubicBezTo>
                    <a:pt x="7665" y="2787"/>
                    <a:pt x="6968" y="2787"/>
                    <a:pt x="6968" y="3484"/>
                  </a:cubicBezTo>
                  <a:cubicBezTo>
                    <a:pt x="6619" y="3484"/>
                    <a:pt x="6271" y="3484"/>
                    <a:pt x="5923" y="3484"/>
                  </a:cubicBezTo>
                  <a:cubicBezTo>
                    <a:pt x="5574" y="3484"/>
                    <a:pt x="5226" y="3484"/>
                    <a:pt x="4877" y="2787"/>
                  </a:cubicBezTo>
                  <a:cubicBezTo>
                    <a:pt x="4877" y="2787"/>
                    <a:pt x="4529" y="2090"/>
                    <a:pt x="4181" y="2090"/>
                  </a:cubicBezTo>
                  <a:cubicBezTo>
                    <a:pt x="4181" y="2090"/>
                    <a:pt x="4181" y="2090"/>
                    <a:pt x="3832" y="2090"/>
                  </a:cubicBezTo>
                  <a:cubicBezTo>
                    <a:pt x="3832" y="2090"/>
                    <a:pt x="3832" y="2090"/>
                    <a:pt x="3832" y="1394"/>
                  </a:cubicBezTo>
                  <a:cubicBezTo>
                    <a:pt x="3484" y="1394"/>
                    <a:pt x="3484" y="2090"/>
                    <a:pt x="3484" y="2090"/>
                  </a:cubicBezTo>
                  <a:cubicBezTo>
                    <a:pt x="3135" y="1394"/>
                    <a:pt x="2787" y="697"/>
                    <a:pt x="2439" y="697"/>
                  </a:cubicBezTo>
                  <a:cubicBezTo>
                    <a:pt x="2090" y="0"/>
                    <a:pt x="2090" y="697"/>
                    <a:pt x="1394" y="697"/>
                  </a:cubicBezTo>
                  <a:cubicBezTo>
                    <a:pt x="1045" y="697"/>
                    <a:pt x="1045" y="0"/>
                    <a:pt x="348" y="0"/>
                  </a:cubicBezTo>
                  <a:cubicBezTo>
                    <a:pt x="0" y="0"/>
                    <a:pt x="0" y="697"/>
                    <a:pt x="0" y="1394"/>
                  </a:cubicBezTo>
                  <a:cubicBezTo>
                    <a:pt x="0" y="1394"/>
                    <a:pt x="348" y="2090"/>
                    <a:pt x="697" y="2090"/>
                  </a:cubicBezTo>
                  <a:cubicBezTo>
                    <a:pt x="697" y="2787"/>
                    <a:pt x="1045" y="3484"/>
                    <a:pt x="1045" y="3484"/>
                  </a:cubicBezTo>
                  <a:cubicBezTo>
                    <a:pt x="1045" y="3484"/>
                    <a:pt x="1742" y="4181"/>
                    <a:pt x="1742" y="4181"/>
                  </a:cubicBezTo>
                  <a:cubicBezTo>
                    <a:pt x="2090" y="4877"/>
                    <a:pt x="2439" y="4181"/>
                    <a:pt x="2787" y="4877"/>
                  </a:cubicBezTo>
                  <a:cubicBezTo>
                    <a:pt x="2787" y="4877"/>
                    <a:pt x="2787" y="4877"/>
                    <a:pt x="2787" y="4877"/>
                  </a:cubicBezTo>
                  <a:cubicBezTo>
                    <a:pt x="3135" y="5574"/>
                    <a:pt x="3135" y="4877"/>
                    <a:pt x="3135" y="4877"/>
                  </a:cubicBezTo>
                  <a:cubicBezTo>
                    <a:pt x="3484" y="5574"/>
                    <a:pt x="3484" y="6271"/>
                    <a:pt x="3832" y="6968"/>
                  </a:cubicBezTo>
                  <a:cubicBezTo>
                    <a:pt x="3832" y="6968"/>
                    <a:pt x="4529" y="6968"/>
                    <a:pt x="4529" y="7665"/>
                  </a:cubicBezTo>
                  <a:cubicBezTo>
                    <a:pt x="4877" y="8361"/>
                    <a:pt x="4877" y="9058"/>
                    <a:pt x="4877" y="9755"/>
                  </a:cubicBezTo>
                  <a:cubicBezTo>
                    <a:pt x="5226" y="11148"/>
                    <a:pt x="5226" y="12542"/>
                    <a:pt x="5574" y="13935"/>
                  </a:cubicBezTo>
                  <a:cubicBezTo>
                    <a:pt x="5574" y="14632"/>
                    <a:pt x="5574" y="15329"/>
                    <a:pt x="5574" y="16026"/>
                  </a:cubicBezTo>
                  <a:cubicBezTo>
                    <a:pt x="5226" y="16723"/>
                    <a:pt x="5226" y="17419"/>
                    <a:pt x="4877" y="18116"/>
                  </a:cubicBezTo>
                  <a:cubicBezTo>
                    <a:pt x="4877" y="18116"/>
                    <a:pt x="5226" y="18116"/>
                    <a:pt x="5574" y="18116"/>
                  </a:cubicBezTo>
                  <a:cubicBezTo>
                    <a:pt x="5574" y="18116"/>
                    <a:pt x="5574" y="18813"/>
                    <a:pt x="5574" y="18813"/>
                  </a:cubicBezTo>
                  <a:cubicBezTo>
                    <a:pt x="5923" y="18813"/>
                    <a:pt x="5923" y="18116"/>
                    <a:pt x="6271" y="18116"/>
                  </a:cubicBezTo>
                  <a:cubicBezTo>
                    <a:pt x="6271" y="18116"/>
                    <a:pt x="6619" y="18116"/>
                    <a:pt x="6619" y="18116"/>
                  </a:cubicBezTo>
                  <a:cubicBezTo>
                    <a:pt x="6968" y="18116"/>
                    <a:pt x="6968" y="18116"/>
                    <a:pt x="7316" y="18116"/>
                  </a:cubicBezTo>
                  <a:cubicBezTo>
                    <a:pt x="7316" y="18116"/>
                    <a:pt x="7665" y="18813"/>
                    <a:pt x="8013" y="18813"/>
                  </a:cubicBezTo>
                  <a:cubicBezTo>
                    <a:pt x="8013" y="18813"/>
                    <a:pt x="8013" y="18116"/>
                    <a:pt x="8361" y="17419"/>
                  </a:cubicBezTo>
                  <a:cubicBezTo>
                    <a:pt x="8361" y="17419"/>
                    <a:pt x="9406" y="17419"/>
                    <a:pt x="8710" y="18116"/>
                  </a:cubicBezTo>
                  <a:cubicBezTo>
                    <a:pt x="9058" y="18116"/>
                    <a:pt x="9058" y="18116"/>
                    <a:pt x="9058" y="18116"/>
                  </a:cubicBezTo>
                  <a:cubicBezTo>
                    <a:pt x="9406" y="18813"/>
                    <a:pt x="9755" y="19510"/>
                    <a:pt x="10103" y="19510"/>
                  </a:cubicBezTo>
                  <a:cubicBezTo>
                    <a:pt x="10103" y="20206"/>
                    <a:pt x="10103" y="20206"/>
                    <a:pt x="10103" y="20206"/>
                  </a:cubicBezTo>
                  <a:cubicBezTo>
                    <a:pt x="10103" y="20206"/>
                    <a:pt x="10103" y="20206"/>
                    <a:pt x="10452" y="20903"/>
                  </a:cubicBezTo>
                  <a:cubicBezTo>
                    <a:pt x="10452" y="20903"/>
                    <a:pt x="10452" y="20903"/>
                    <a:pt x="10452" y="20903"/>
                  </a:cubicBezTo>
                  <a:cubicBezTo>
                    <a:pt x="10800" y="20903"/>
                    <a:pt x="11148" y="20903"/>
                    <a:pt x="11148" y="21600"/>
                  </a:cubicBezTo>
                  <a:cubicBezTo>
                    <a:pt x="11497" y="21600"/>
                    <a:pt x="11845" y="21600"/>
                    <a:pt x="12194" y="21600"/>
                  </a:cubicBezTo>
                  <a:cubicBezTo>
                    <a:pt x="12194" y="20903"/>
                    <a:pt x="12542" y="20903"/>
                    <a:pt x="12890" y="20903"/>
                  </a:cubicBezTo>
                  <a:cubicBezTo>
                    <a:pt x="13239" y="20903"/>
                    <a:pt x="13239" y="20903"/>
                    <a:pt x="13239" y="20903"/>
                  </a:cubicBezTo>
                  <a:cubicBezTo>
                    <a:pt x="13587" y="20903"/>
                    <a:pt x="13239" y="20206"/>
                    <a:pt x="13587" y="20206"/>
                  </a:cubicBezTo>
                  <a:cubicBezTo>
                    <a:pt x="13587" y="20206"/>
                    <a:pt x="13935" y="20903"/>
                    <a:pt x="13935" y="20903"/>
                  </a:cubicBezTo>
                  <a:cubicBezTo>
                    <a:pt x="13935" y="20903"/>
                    <a:pt x="14284" y="20903"/>
                    <a:pt x="14284" y="20903"/>
                  </a:cubicBezTo>
                  <a:cubicBezTo>
                    <a:pt x="14284" y="20903"/>
                    <a:pt x="14284" y="20903"/>
                    <a:pt x="14632" y="20903"/>
                  </a:cubicBezTo>
                  <a:cubicBezTo>
                    <a:pt x="14632" y="20206"/>
                    <a:pt x="14632" y="20903"/>
                    <a:pt x="14632" y="20903"/>
                  </a:cubicBezTo>
                  <a:cubicBezTo>
                    <a:pt x="14632" y="20903"/>
                    <a:pt x="14632" y="20903"/>
                    <a:pt x="14632" y="20903"/>
                  </a:cubicBezTo>
                  <a:cubicBezTo>
                    <a:pt x="14632" y="20903"/>
                    <a:pt x="14981" y="20206"/>
                    <a:pt x="14981" y="20206"/>
                  </a:cubicBezTo>
                  <a:cubicBezTo>
                    <a:pt x="14981" y="20206"/>
                    <a:pt x="15677" y="20903"/>
                    <a:pt x="15677" y="20206"/>
                  </a:cubicBezTo>
                  <a:cubicBezTo>
                    <a:pt x="15677" y="20206"/>
                    <a:pt x="14981" y="20206"/>
                    <a:pt x="15677" y="20206"/>
                  </a:cubicBezTo>
                  <a:cubicBezTo>
                    <a:pt x="16026" y="20206"/>
                    <a:pt x="16374" y="19510"/>
                    <a:pt x="16723" y="18813"/>
                  </a:cubicBezTo>
                  <a:cubicBezTo>
                    <a:pt x="16723" y="18813"/>
                    <a:pt x="16723" y="18813"/>
                    <a:pt x="17071" y="18116"/>
                  </a:cubicBezTo>
                  <a:cubicBezTo>
                    <a:pt x="17071" y="18116"/>
                    <a:pt x="17419" y="18813"/>
                    <a:pt x="17419" y="18813"/>
                  </a:cubicBezTo>
                  <a:cubicBezTo>
                    <a:pt x="17768" y="18813"/>
                    <a:pt x="18116" y="19510"/>
                    <a:pt x="18465" y="19510"/>
                  </a:cubicBezTo>
                  <a:cubicBezTo>
                    <a:pt x="17768" y="19510"/>
                    <a:pt x="19161" y="20903"/>
                    <a:pt x="19161" y="20903"/>
                  </a:cubicBezTo>
                  <a:cubicBezTo>
                    <a:pt x="19510" y="20903"/>
                    <a:pt x="19510" y="20903"/>
                    <a:pt x="19858" y="20903"/>
                  </a:cubicBezTo>
                  <a:cubicBezTo>
                    <a:pt x="20206" y="20903"/>
                    <a:pt x="20206" y="20903"/>
                    <a:pt x="20206" y="21600"/>
                  </a:cubicBezTo>
                  <a:cubicBezTo>
                    <a:pt x="20555" y="21600"/>
                    <a:pt x="20903" y="21600"/>
                    <a:pt x="20903" y="21600"/>
                  </a:cubicBezTo>
                  <a:cubicBezTo>
                    <a:pt x="20903" y="21600"/>
                    <a:pt x="21252" y="21600"/>
                    <a:pt x="21252" y="21600"/>
                  </a:cubicBezTo>
                  <a:cubicBezTo>
                    <a:pt x="21252" y="20903"/>
                    <a:pt x="21600" y="20206"/>
                    <a:pt x="21600" y="20206"/>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37" name="Shape 2726"/>
            <p:cNvSpPr/>
            <p:nvPr/>
          </p:nvSpPr>
          <p:spPr>
            <a:xfrm>
              <a:off x="2969801" y="6792117"/>
              <a:ext cx="2167214" cy="2104074"/>
            </a:xfrm>
            <a:custGeom>
              <a:avLst/>
              <a:gdLst/>
              <a:ahLst/>
              <a:cxnLst>
                <a:cxn ang="0">
                  <a:pos x="wd2" y="hd2"/>
                </a:cxn>
                <a:cxn ang="5400000">
                  <a:pos x="wd2" y="hd2"/>
                </a:cxn>
                <a:cxn ang="10800000">
                  <a:pos x="wd2" y="hd2"/>
                </a:cxn>
                <a:cxn ang="16200000">
                  <a:pos x="wd2" y="hd2"/>
                </a:cxn>
              </a:cxnLst>
              <a:rect l="0" t="0" r="r" b="b"/>
              <a:pathLst>
                <a:path w="21600" h="21508" extrusionOk="0">
                  <a:moveTo>
                    <a:pt x="21438" y="18942"/>
                  </a:moveTo>
                  <a:cubicBezTo>
                    <a:pt x="21438" y="18942"/>
                    <a:pt x="21438" y="18942"/>
                    <a:pt x="21438" y="18942"/>
                  </a:cubicBezTo>
                  <a:cubicBezTo>
                    <a:pt x="21438" y="18942"/>
                    <a:pt x="21438" y="18942"/>
                    <a:pt x="21438" y="18942"/>
                  </a:cubicBezTo>
                  <a:close/>
                  <a:moveTo>
                    <a:pt x="21600" y="19606"/>
                  </a:moveTo>
                  <a:cubicBezTo>
                    <a:pt x="21600" y="19440"/>
                    <a:pt x="21600" y="19108"/>
                    <a:pt x="21438" y="18942"/>
                  </a:cubicBezTo>
                  <a:cubicBezTo>
                    <a:pt x="21438" y="18942"/>
                    <a:pt x="21438" y="19108"/>
                    <a:pt x="21438" y="19108"/>
                  </a:cubicBezTo>
                  <a:cubicBezTo>
                    <a:pt x="21113" y="18942"/>
                    <a:pt x="21600" y="18277"/>
                    <a:pt x="21275" y="18111"/>
                  </a:cubicBezTo>
                  <a:cubicBezTo>
                    <a:pt x="21275" y="18111"/>
                    <a:pt x="21275" y="18111"/>
                    <a:pt x="21275" y="18277"/>
                  </a:cubicBezTo>
                  <a:cubicBezTo>
                    <a:pt x="21275" y="18277"/>
                    <a:pt x="21275" y="18277"/>
                    <a:pt x="21275" y="18277"/>
                  </a:cubicBezTo>
                  <a:cubicBezTo>
                    <a:pt x="21275" y="18277"/>
                    <a:pt x="21275" y="18277"/>
                    <a:pt x="21113" y="18443"/>
                  </a:cubicBezTo>
                  <a:cubicBezTo>
                    <a:pt x="21113" y="18609"/>
                    <a:pt x="21275" y="18609"/>
                    <a:pt x="21113" y="18775"/>
                  </a:cubicBezTo>
                  <a:cubicBezTo>
                    <a:pt x="21113" y="18609"/>
                    <a:pt x="20950" y="18775"/>
                    <a:pt x="20788" y="18775"/>
                  </a:cubicBezTo>
                  <a:cubicBezTo>
                    <a:pt x="20788" y="18775"/>
                    <a:pt x="20788" y="18775"/>
                    <a:pt x="20626" y="18942"/>
                  </a:cubicBezTo>
                  <a:cubicBezTo>
                    <a:pt x="20626" y="18942"/>
                    <a:pt x="20463" y="18942"/>
                    <a:pt x="20463" y="18942"/>
                  </a:cubicBezTo>
                  <a:cubicBezTo>
                    <a:pt x="20463" y="19108"/>
                    <a:pt x="20301" y="19108"/>
                    <a:pt x="20301" y="19108"/>
                  </a:cubicBezTo>
                  <a:cubicBezTo>
                    <a:pt x="20301" y="19108"/>
                    <a:pt x="20301" y="19108"/>
                    <a:pt x="20301" y="19108"/>
                  </a:cubicBezTo>
                  <a:cubicBezTo>
                    <a:pt x="20301" y="19108"/>
                    <a:pt x="20138" y="19274"/>
                    <a:pt x="20138" y="19274"/>
                  </a:cubicBezTo>
                  <a:cubicBezTo>
                    <a:pt x="20138" y="19274"/>
                    <a:pt x="20138" y="19440"/>
                    <a:pt x="19976" y="19440"/>
                  </a:cubicBezTo>
                  <a:cubicBezTo>
                    <a:pt x="19976" y="19440"/>
                    <a:pt x="19976" y="19440"/>
                    <a:pt x="19976" y="19606"/>
                  </a:cubicBezTo>
                  <a:cubicBezTo>
                    <a:pt x="20138" y="19440"/>
                    <a:pt x="20138" y="19440"/>
                    <a:pt x="20138" y="19606"/>
                  </a:cubicBezTo>
                  <a:cubicBezTo>
                    <a:pt x="20138" y="19606"/>
                    <a:pt x="20138" y="19606"/>
                    <a:pt x="20138" y="19606"/>
                  </a:cubicBezTo>
                  <a:cubicBezTo>
                    <a:pt x="20138" y="19606"/>
                    <a:pt x="20138" y="19606"/>
                    <a:pt x="20138" y="19606"/>
                  </a:cubicBezTo>
                  <a:cubicBezTo>
                    <a:pt x="20301" y="19772"/>
                    <a:pt x="20138" y="19606"/>
                    <a:pt x="19976" y="19772"/>
                  </a:cubicBezTo>
                  <a:cubicBezTo>
                    <a:pt x="20138" y="19772"/>
                    <a:pt x="20138" y="19772"/>
                    <a:pt x="19976" y="19938"/>
                  </a:cubicBezTo>
                  <a:cubicBezTo>
                    <a:pt x="20138" y="19938"/>
                    <a:pt x="20138" y="19938"/>
                    <a:pt x="20138" y="19938"/>
                  </a:cubicBezTo>
                  <a:cubicBezTo>
                    <a:pt x="20138" y="19938"/>
                    <a:pt x="19976" y="19938"/>
                    <a:pt x="19976" y="19938"/>
                  </a:cubicBezTo>
                  <a:cubicBezTo>
                    <a:pt x="20138" y="19938"/>
                    <a:pt x="19976" y="19938"/>
                    <a:pt x="20138" y="19938"/>
                  </a:cubicBezTo>
                  <a:cubicBezTo>
                    <a:pt x="20138" y="19938"/>
                    <a:pt x="20301" y="20105"/>
                    <a:pt x="20301" y="20105"/>
                  </a:cubicBezTo>
                  <a:cubicBezTo>
                    <a:pt x="20301" y="20105"/>
                    <a:pt x="20138" y="20271"/>
                    <a:pt x="20138" y="20271"/>
                  </a:cubicBezTo>
                  <a:cubicBezTo>
                    <a:pt x="20138" y="20271"/>
                    <a:pt x="20138" y="20437"/>
                    <a:pt x="20138" y="20437"/>
                  </a:cubicBezTo>
                  <a:cubicBezTo>
                    <a:pt x="20138" y="20437"/>
                    <a:pt x="20301" y="20437"/>
                    <a:pt x="20301" y="20437"/>
                  </a:cubicBezTo>
                  <a:cubicBezTo>
                    <a:pt x="20301" y="20437"/>
                    <a:pt x="20463" y="20437"/>
                    <a:pt x="20301" y="20437"/>
                  </a:cubicBezTo>
                  <a:cubicBezTo>
                    <a:pt x="20301" y="20603"/>
                    <a:pt x="20463" y="20437"/>
                    <a:pt x="20301" y="20603"/>
                  </a:cubicBezTo>
                  <a:cubicBezTo>
                    <a:pt x="20463" y="20603"/>
                    <a:pt x="20301" y="20603"/>
                    <a:pt x="20301" y="20603"/>
                  </a:cubicBezTo>
                  <a:cubicBezTo>
                    <a:pt x="20301" y="20769"/>
                    <a:pt x="20301" y="20769"/>
                    <a:pt x="20138" y="20769"/>
                  </a:cubicBezTo>
                  <a:cubicBezTo>
                    <a:pt x="20138" y="20769"/>
                    <a:pt x="20301" y="20769"/>
                    <a:pt x="20301" y="20769"/>
                  </a:cubicBezTo>
                  <a:cubicBezTo>
                    <a:pt x="20301" y="20769"/>
                    <a:pt x="20301" y="20769"/>
                    <a:pt x="20301" y="20769"/>
                  </a:cubicBezTo>
                  <a:cubicBezTo>
                    <a:pt x="20301" y="20769"/>
                    <a:pt x="20301" y="20769"/>
                    <a:pt x="20301" y="20769"/>
                  </a:cubicBezTo>
                  <a:cubicBezTo>
                    <a:pt x="20301" y="20935"/>
                    <a:pt x="20463" y="20769"/>
                    <a:pt x="20626" y="20935"/>
                  </a:cubicBezTo>
                  <a:cubicBezTo>
                    <a:pt x="20463" y="20935"/>
                    <a:pt x="20301" y="20935"/>
                    <a:pt x="20301" y="21102"/>
                  </a:cubicBezTo>
                  <a:cubicBezTo>
                    <a:pt x="20301" y="21102"/>
                    <a:pt x="20463" y="21102"/>
                    <a:pt x="20463" y="21102"/>
                  </a:cubicBezTo>
                  <a:cubicBezTo>
                    <a:pt x="20463" y="21102"/>
                    <a:pt x="20463" y="21268"/>
                    <a:pt x="20463" y="21268"/>
                  </a:cubicBezTo>
                  <a:cubicBezTo>
                    <a:pt x="20626" y="21268"/>
                    <a:pt x="20626" y="21268"/>
                    <a:pt x="20788" y="21268"/>
                  </a:cubicBezTo>
                  <a:cubicBezTo>
                    <a:pt x="20788" y="21268"/>
                    <a:pt x="20788" y="21268"/>
                    <a:pt x="20788" y="21268"/>
                  </a:cubicBezTo>
                  <a:cubicBezTo>
                    <a:pt x="20788" y="21268"/>
                    <a:pt x="20788" y="21268"/>
                    <a:pt x="20788" y="21268"/>
                  </a:cubicBezTo>
                  <a:cubicBezTo>
                    <a:pt x="20788" y="21268"/>
                    <a:pt x="20788" y="21434"/>
                    <a:pt x="20950" y="21434"/>
                  </a:cubicBezTo>
                  <a:cubicBezTo>
                    <a:pt x="20788" y="21434"/>
                    <a:pt x="21113" y="21600"/>
                    <a:pt x="21113" y="21434"/>
                  </a:cubicBezTo>
                  <a:cubicBezTo>
                    <a:pt x="21113" y="21434"/>
                    <a:pt x="21113" y="21434"/>
                    <a:pt x="20950" y="21434"/>
                  </a:cubicBezTo>
                  <a:cubicBezTo>
                    <a:pt x="20950" y="21434"/>
                    <a:pt x="20950" y="21434"/>
                    <a:pt x="20950" y="21434"/>
                  </a:cubicBezTo>
                  <a:cubicBezTo>
                    <a:pt x="21113" y="21268"/>
                    <a:pt x="21113" y="21268"/>
                    <a:pt x="21113" y="21102"/>
                  </a:cubicBezTo>
                  <a:cubicBezTo>
                    <a:pt x="21113" y="21102"/>
                    <a:pt x="21275" y="20935"/>
                    <a:pt x="21113" y="21102"/>
                  </a:cubicBezTo>
                  <a:cubicBezTo>
                    <a:pt x="21113" y="20935"/>
                    <a:pt x="21113" y="20935"/>
                    <a:pt x="21275" y="20935"/>
                  </a:cubicBezTo>
                  <a:cubicBezTo>
                    <a:pt x="21275" y="20935"/>
                    <a:pt x="21275" y="20935"/>
                    <a:pt x="21275" y="20935"/>
                  </a:cubicBezTo>
                  <a:cubicBezTo>
                    <a:pt x="21438" y="20769"/>
                    <a:pt x="21275" y="20437"/>
                    <a:pt x="21275" y="20271"/>
                  </a:cubicBezTo>
                  <a:cubicBezTo>
                    <a:pt x="21275" y="20271"/>
                    <a:pt x="21438" y="20105"/>
                    <a:pt x="21600" y="19938"/>
                  </a:cubicBezTo>
                  <a:cubicBezTo>
                    <a:pt x="21600" y="19938"/>
                    <a:pt x="21600" y="19772"/>
                    <a:pt x="21600" y="19606"/>
                  </a:cubicBezTo>
                  <a:close/>
                  <a:moveTo>
                    <a:pt x="16565" y="18111"/>
                  </a:moveTo>
                  <a:cubicBezTo>
                    <a:pt x="16565" y="18111"/>
                    <a:pt x="16565" y="18111"/>
                    <a:pt x="16403" y="18111"/>
                  </a:cubicBezTo>
                  <a:cubicBezTo>
                    <a:pt x="16565" y="18111"/>
                    <a:pt x="16565" y="18111"/>
                    <a:pt x="16565" y="18111"/>
                  </a:cubicBezTo>
                  <a:close/>
                  <a:moveTo>
                    <a:pt x="5359" y="11797"/>
                  </a:moveTo>
                  <a:cubicBezTo>
                    <a:pt x="5197" y="11631"/>
                    <a:pt x="5197" y="11631"/>
                    <a:pt x="5035" y="11631"/>
                  </a:cubicBezTo>
                  <a:cubicBezTo>
                    <a:pt x="5197" y="11631"/>
                    <a:pt x="5197" y="11797"/>
                    <a:pt x="5197" y="11797"/>
                  </a:cubicBezTo>
                  <a:cubicBezTo>
                    <a:pt x="5197" y="11963"/>
                    <a:pt x="5359" y="12129"/>
                    <a:pt x="5359" y="12129"/>
                  </a:cubicBezTo>
                  <a:cubicBezTo>
                    <a:pt x="5359" y="11963"/>
                    <a:pt x="5359" y="11963"/>
                    <a:pt x="5359" y="11963"/>
                  </a:cubicBezTo>
                  <a:cubicBezTo>
                    <a:pt x="5359" y="11797"/>
                    <a:pt x="5359" y="11797"/>
                    <a:pt x="5359" y="11797"/>
                  </a:cubicBezTo>
                  <a:close/>
                  <a:moveTo>
                    <a:pt x="5035" y="11132"/>
                  </a:moveTo>
                  <a:cubicBezTo>
                    <a:pt x="5035" y="11132"/>
                    <a:pt x="4872" y="11132"/>
                    <a:pt x="4872" y="11132"/>
                  </a:cubicBezTo>
                  <a:cubicBezTo>
                    <a:pt x="4872" y="11298"/>
                    <a:pt x="5035" y="11298"/>
                    <a:pt x="5035" y="11298"/>
                  </a:cubicBezTo>
                  <a:cubicBezTo>
                    <a:pt x="5197" y="11298"/>
                    <a:pt x="5197" y="11465"/>
                    <a:pt x="5359" y="11298"/>
                  </a:cubicBezTo>
                  <a:cubicBezTo>
                    <a:pt x="5197" y="11298"/>
                    <a:pt x="5197" y="11298"/>
                    <a:pt x="5035" y="11298"/>
                  </a:cubicBezTo>
                  <a:cubicBezTo>
                    <a:pt x="5035" y="11132"/>
                    <a:pt x="5035" y="11132"/>
                    <a:pt x="5035" y="11132"/>
                  </a:cubicBezTo>
                  <a:cubicBezTo>
                    <a:pt x="5035" y="11298"/>
                    <a:pt x="5035" y="11298"/>
                    <a:pt x="4872" y="11132"/>
                  </a:cubicBezTo>
                  <a:cubicBezTo>
                    <a:pt x="4872" y="11132"/>
                    <a:pt x="5035" y="11132"/>
                    <a:pt x="5035" y="11132"/>
                  </a:cubicBezTo>
                  <a:close/>
                  <a:moveTo>
                    <a:pt x="3898" y="9637"/>
                  </a:moveTo>
                  <a:cubicBezTo>
                    <a:pt x="3898" y="9471"/>
                    <a:pt x="3898" y="9305"/>
                    <a:pt x="3735" y="9471"/>
                  </a:cubicBezTo>
                  <a:cubicBezTo>
                    <a:pt x="3735" y="9471"/>
                    <a:pt x="3735" y="9471"/>
                    <a:pt x="3898" y="9637"/>
                  </a:cubicBezTo>
                  <a:cubicBezTo>
                    <a:pt x="3898" y="9471"/>
                    <a:pt x="3898" y="9637"/>
                    <a:pt x="3898" y="9637"/>
                  </a:cubicBezTo>
                  <a:cubicBezTo>
                    <a:pt x="3898" y="9637"/>
                    <a:pt x="4060" y="9637"/>
                    <a:pt x="3898" y="9637"/>
                  </a:cubicBezTo>
                  <a:close/>
                  <a:moveTo>
                    <a:pt x="19326" y="4985"/>
                  </a:moveTo>
                  <a:cubicBezTo>
                    <a:pt x="19164" y="4818"/>
                    <a:pt x="19002" y="4818"/>
                    <a:pt x="18839" y="4818"/>
                  </a:cubicBezTo>
                  <a:cubicBezTo>
                    <a:pt x="18677" y="4818"/>
                    <a:pt x="18677" y="4818"/>
                    <a:pt x="18514" y="4818"/>
                  </a:cubicBezTo>
                  <a:cubicBezTo>
                    <a:pt x="18514" y="4652"/>
                    <a:pt x="18352" y="4652"/>
                    <a:pt x="18352" y="4486"/>
                  </a:cubicBezTo>
                  <a:cubicBezTo>
                    <a:pt x="18189" y="4486"/>
                    <a:pt x="18189" y="4652"/>
                    <a:pt x="18189" y="4652"/>
                  </a:cubicBezTo>
                  <a:cubicBezTo>
                    <a:pt x="18027" y="4652"/>
                    <a:pt x="17865" y="4652"/>
                    <a:pt x="17865" y="4652"/>
                  </a:cubicBezTo>
                  <a:cubicBezTo>
                    <a:pt x="17865" y="4652"/>
                    <a:pt x="17865" y="4652"/>
                    <a:pt x="17702" y="4652"/>
                  </a:cubicBezTo>
                  <a:cubicBezTo>
                    <a:pt x="17702" y="4652"/>
                    <a:pt x="17702" y="4486"/>
                    <a:pt x="17702" y="4486"/>
                  </a:cubicBezTo>
                  <a:cubicBezTo>
                    <a:pt x="17702" y="4486"/>
                    <a:pt x="17540" y="4486"/>
                    <a:pt x="17540" y="4486"/>
                  </a:cubicBezTo>
                  <a:cubicBezTo>
                    <a:pt x="17377" y="4486"/>
                    <a:pt x="17540" y="4486"/>
                    <a:pt x="17377" y="4486"/>
                  </a:cubicBezTo>
                  <a:cubicBezTo>
                    <a:pt x="17377" y="4652"/>
                    <a:pt x="17215" y="4652"/>
                    <a:pt x="17215" y="4486"/>
                  </a:cubicBezTo>
                  <a:cubicBezTo>
                    <a:pt x="17215" y="4486"/>
                    <a:pt x="17215" y="4486"/>
                    <a:pt x="17215" y="4486"/>
                  </a:cubicBezTo>
                  <a:cubicBezTo>
                    <a:pt x="17215" y="4320"/>
                    <a:pt x="17053" y="4320"/>
                    <a:pt x="17053" y="4154"/>
                  </a:cubicBezTo>
                  <a:cubicBezTo>
                    <a:pt x="17053" y="4154"/>
                    <a:pt x="17053" y="4154"/>
                    <a:pt x="17053" y="3988"/>
                  </a:cubicBezTo>
                  <a:cubicBezTo>
                    <a:pt x="16890" y="3822"/>
                    <a:pt x="16890" y="3822"/>
                    <a:pt x="16728" y="3822"/>
                  </a:cubicBezTo>
                  <a:cubicBezTo>
                    <a:pt x="16728" y="3822"/>
                    <a:pt x="16728" y="3822"/>
                    <a:pt x="16565" y="3822"/>
                  </a:cubicBezTo>
                  <a:cubicBezTo>
                    <a:pt x="16565" y="3822"/>
                    <a:pt x="16565" y="3655"/>
                    <a:pt x="16403" y="3822"/>
                  </a:cubicBezTo>
                  <a:cubicBezTo>
                    <a:pt x="16403" y="3822"/>
                    <a:pt x="16403" y="3822"/>
                    <a:pt x="16241" y="3822"/>
                  </a:cubicBezTo>
                  <a:cubicBezTo>
                    <a:pt x="16078" y="3822"/>
                    <a:pt x="16078" y="3655"/>
                    <a:pt x="15916" y="3655"/>
                  </a:cubicBezTo>
                  <a:cubicBezTo>
                    <a:pt x="15753" y="3655"/>
                    <a:pt x="15753" y="3655"/>
                    <a:pt x="15591" y="3655"/>
                  </a:cubicBezTo>
                  <a:cubicBezTo>
                    <a:pt x="15591" y="3655"/>
                    <a:pt x="15591" y="3655"/>
                    <a:pt x="15591" y="3655"/>
                  </a:cubicBezTo>
                  <a:cubicBezTo>
                    <a:pt x="15429" y="3655"/>
                    <a:pt x="15429" y="3822"/>
                    <a:pt x="15429" y="3822"/>
                  </a:cubicBezTo>
                  <a:cubicBezTo>
                    <a:pt x="15429" y="3655"/>
                    <a:pt x="15429" y="3655"/>
                    <a:pt x="15429" y="3655"/>
                  </a:cubicBezTo>
                  <a:cubicBezTo>
                    <a:pt x="15266" y="3489"/>
                    <a:pt x="15266" y="3489"/>
                    <a:pt x="15266" y="3489"/>
                  </a:cubicBezTo>
                  <a:cubicBezTo>
                    <a:pt x="15266" y="3489"/>
                    <a:pt x="15104" y="3489"/>
                    <a:pt x="15104" y="3489"/>
                  </a:cubicBezTo>
                  <a:cubicBezTo>
                    <a:pt x="15104" y="3489"/>
                    <a:pt x="15104" y="3323"/>
                    <a:pt x="15104" y="3323"/>
                  </a:cubicBezTo>
                  <a:cubicBezTo>
                    <a:pt x="15104" y="3323"/>
                    <a:pt x="15104" y="3323"/>
                    <a:pt x="14941" y="3323"/>
                  </a:cubicBezTo>
                  <a:cubicBezTo>
                    <a:pt x="14941" y="3323"/>
                    <a:pt x="14779" y="3157"/>
                    <a:pt x="14779" y="3157"/>
                  </a:cubicBezTo>
                  <a:cubicBezTo>
                    <a:pt x="14617" y="2991"/>
                    <a:pt x="14617" y="3157"/>
                    <a:pt x="14617" y="2991"/>
                  </a:cubicBezTo>
                  <a:cubicBezTo>
                    <a:pt x="14454" y="2991"/>
                    <a:pt x="14454" y="3157"/>
                    <a:pt x="14454" y="2991"/>
                  </a:cubicBezTo>
                  <a:cubicBezTo>
                    <a:pt x="14454" y="2991"/>
                    <a:pt x="14454" y="2825"/>
                    <a:pt x="14454" y="2825"/>
                  </a:cubicBezTo>
                  <a:cubicBezTo>
                    <a:pt x="14454" y="2658"/>
                    <a:pt x="14454" y="2825"/>
                    <a:pt x="14454" y="2658"/>
                  </a:cubicBezTo>
                  <a:cubicBezTo>
                    <a:pt x="14292" y="2658"/>
                    <a:pt x="14454" y="2326"/>
                    <a:pt x="14454" y="2326"/>
                  </a:cubicBezTo>
                  <a:cubicBezTo>
                    <a:pt x="14454" y="2326"/>
                    <a:pt x="14454" y="2160"/>
                    <a:pt x="14454" y="2160"/>
                  </a:cubicBezTo>
                  <a:cubicBezTo>
                    <a:pt x="14129" y="2326"/>
                    <a:pt x="14292" y="2492"/>
                    <a:pt x="14129" y="2658"/>
                  </a:cubicBezTo>
                  <a:cubicBezTo>
                    <a:pt x="13967" y="2658"/>
                    <a:pt x="13805" y="2658"/>
                    <a:pt x="13805" y="2658"/>
                  </a:cubicBezTo>
                  <a:cubicBezTo>
                    <a:pt x="13642" y="2658"/>
                    <a:pt x="13480" y="2658"/>
                    <a:pt x="13317" y="2658"/>
                  </a:cubicBezTo>
                  <a:cubicBezTo>
                    <a:pt x="13317" y="2492"/>
                    <a:pt x="13480" y="2492"/>
                    <a:pt x="13480" y="2492"/>
                  </a:cubicBezTo>
                  <a:cubicBezTo>
                    <a:pt x="13480" y="2326"/>
                    <a:pt x="13317" y="2326"/>
                    <a:pt x="13317" y="2326"/>
                  </a:cubicBezTo>
                  <a:cubicBezTo>
                    <a:pt x="13317" y="2160"/>
                    <a:pt x="13480" y="1994"/>
                    <a:pt x="13480" y="1994"/>
                  </a:cubicBezTo>
                  <a:cubicBezTo>
                    <a:pt x="13480" y="1828"/>
                    <a:pt x="13480" y="1828"/>
                    <a:pt x="13480" y="1994"/>
                  </a:cubicBezTo>
                  <a:cubicBezTo>
                    <a:pt x="13317" y="1994"/>
                    <a:pt x="13317" y="1828"/>
                    <a:pt x="13317" y="1828"/>
                  </a:cubicBezTo>
                  <a:cubicBezTo>
                    <a:pt x="13155" y="1662"/>
                    <a:pt x="13155" y="1828"/>
                    <a:pt x="12992" y="1828"/>
                  </a:cubicBezTo>
                  <a:cubicBezTo>
                    <a:pt x="12830" y="1828"/>
                    <a:pt x="12830" y="1662"/>
                    <a:pt x="12668" y="1828"/>
                  </a:cubicBezTo>
                  <a:cubicBezTo>
                    <a:pt x="12668" y="1828"/>
                    <a:pt x="12668" y="1662"/>
                    <a:pt x="12668" y="1495"/>
                  </a:cubicBezTo>
                  <a:cubicBezTo>
                    <a:pt x="12668" y="1329"/>
                    <a:pt x="12505" y="1495"/>
                    <a:pt x="12505" y="1329"/>
                  </a:cubicBezTo>
                  <a:cubicBezTo>
                    <a:pt x="12343" y="1329"/>
                    <a:pt x="12505" y="1329"/>
                    <a:pt x="12343" y="1329"/>
                  </a:cubicBezTo>
                  <a:cubicBezTo>
                    <a:pt x="12343" y="1329"/>
                    <a:pt x="12343" y="1495"/>
                    <a:pt x="12180" y="1329"/>
                  </a:cubicBezTo>
                  <a:cubicBezTo>
                    <a:pt x="12018" y="1329"/>
                    <a:pt x="12018" y="1163"/>
                    <a:pt x="12018" y="997"/>
                  </a:cubicBezTo>
                  <a:cubicBezTo>
                    <a:pt x="12018" y="831"/>
                    <a:pt x="12018" y="831"/>
                    <a:pt x="12018" y="831"/>
                  </a:cubicBezTo>
                  <a:cubicBezTo>
                    <a:pt x="11856" y="665"/>
                    <a:pt x="11856" y="665"/>
                    <a:pt x="11693" y="665"/>
                  </a:cubicBezTo>
                  <a:cubicBezTo>
                    <a:pt x="11693" y="831"/>
                    <a:pt x="11531" y="831"/>
                    <a:pt x="11531" y="831"/>
                  </a:cubicBezTo>
                  <a:cubicBezTo>
                    <a:pt x="11368" y="831"/>
                    <a:pt x="11368" y="665"/>
                    <a:pt x="11206" y="665"/>
                  </a:cubicBezTo>
                  <a:cubicBezTo>
                    <a:pt x="11206" y="498"/>
                    <a:pt x="11206" y="665"/>
                    <a:pt x="11044" y="498"/>
                  </a:cubicBezTo>
                  <a:cubicBezTo>
                    <a:pt x="11044" y="498"/>
                    <a:pt x="11044" y="332"/>
                    <a:pt x="11044" y="332"/>
                  </a:cubicBezTo>
                  <a:cubicBezTo>
                    <a:pt x="11044" y="166"/>
                    <a:pt x="11044" y="166"/>
                    <a:pt x="11044" y="0"/>
                  </a:cubicBezTo>
                  <a:cubicBezTo>
                    <a:pt x="10881" y="0"/>
                    <a:pt x="11044" y="0"/>
                    <a:pt x="10881" y="0"/>
                  </a:cubicBezTo>
                  <a:cubicBezTo>
                    <a:pt x="10719" y="0"/>
                    <a:pt x="10556" y="0"/>
                    <a:pt x="10232" y="166"/>
                  </a:cubicBezTo>
                  <a:cubicBezTo>
                    <a:pt x="10069" y="166"/>
                    <a:pt x="9907" y="166"/>
                    <a:pt x="9744" y="332"/>
                  </a:cubicBezTo>
                  <a:cubicBezTo>
                    <a:pt x="9744" y="332"/>
                    <a:pt x="9582" y="498"/>
                    <a:pt x="9582" y="498"/>
                  </a:cubicBezTo>
                  <a:cubicBezTo>
                    <a:pt x="9582" y="498"/>
                    <a:pt x="9582" y="498"/>
                    <a:pt x="9582" y="665"/>
                  </a:cubicBezTo>
                  <a:cubicBezTo>
                    <a:pt x="9582" y="665"/>
                    <a:pt x="9582" y="831"/>
                    <a:pt x="9582" y="997"/>
                  </a:cubicBezTo>
                  <a:cubicBezTo>
                    <a:pt x="9582" y="997"/>
                    <a:pt x="9582" y="1163"/>
                    <a:pt x="9582" y="1163"/>
                  </a:cubicBezTo>
                  <a:cubicBezTo>
                    <a:pt x="9582" y="1163"/>
                    <a:pt x="9582" y="1163"/>
                    <a:pt x="9582" y="1163"/>
                  </a:cubicBezTo>
                  <a:cubicBezTo>
                    <a:pt x="9582" y="1329"/>
                    <a:pt x="9582" y="1329"/>
                    <a:pt x="9582" y="1329"/>
                  </a:cubicBezTo>
                  <a:cubicBezTo>
                    <a:pt x="9582" y="1495"/>
                    <a:pt x="9420" y="1662"/>
                    <a:pt x="9582" y="1662"/>
                  </a:cubicBezTo>
                  <a:cubicBezTo>
                    <a:pt x="9582" y="1662"/>
                    <a:pt x="9582" y="1662"/>
                    <a:pt x="9582" y="1662"/>
                  </a:cubicBezTo>
                  <a:cubicBezTo>
                    <a:pt x="9582" y="1828"/>
                    <a:pt x="9420" y="1994"/>
                    <a:pt x="9744" y="1994"/>
                  </a:cubicBezTo>
                  <a:cubicBezTo>
                    <a:pt x="9744" y="1994"/>
                    <a:pt x="9744" y="1994"/>
                    <a:pt x="9582" y="1994"/>
                  </a:cubicBezTo>
                  <a:cubicBezTo>
                    <a:pt x="9582" y="1994"/>
                    <a:pt x="9744" y="2160"/>
                    <a:pt x="9744" y="2160"/>
                  </a:cubicBezTo>
                  <a:cubicBezTo>
                    <a:pt x="9582" y="2160"/>
                    <a:pt x="9582" y="1994"/>
                    <a:pt x="9582" y="1994"/>
                  </a:cubicBezTo>
                  <a:cubicBezTo>
                    <a:pt x="9420" y="1994"/>
                    <a:pt x="9420" y="2160"/>
                    <a:pt x="9420" y="2160"/>
                  </a:cubicBezTo>
                  <a:cubicBezTo>
                    <a:pt x="9257" y="2326"/>
                    <a:pt x="9257" y="2492"/>
                    <a:pt x="9095" y="2658"/>
                  </a:cubicBezTo>
                  <a:cubicBezTo>
                    <a:pt x="8770" y="2825"/>
                    <a:pt x="8283" y="2825"/>
                    <a:pt x="7958" y="2991"/>
                  </a:cubicBezTo>
                  <a:cubicBezTo>
                    <a:pt x="7795" y="2991"/>
                    <a:pt x="7795" y="3157"/>
                    <a:pt x="7633" y="3157"/>
                  </a:cubicBezTo>
                  <a:cubicBezTo>
                    <a:pt x="7471" y="3323"/>
                    <a:pt x="7471" y="3323"/>
                    <a:pt x="7308" y="3489"/>
                  </a:cubicBezTo>
                  <a:cubicBezTo>
                    <a:pt x="7308" y="3655"/>
                    <a:pt x="7308" y="3655"/>
                    <a:pt x="7471" y="3822"/>
                  </a:cubicBezTo>
                  <a:cubicBezTo>
                    <a:pt x="7633" y="3822"/>
                    <a:pt x="7795" y="3822"/>
                    <a:pt x="7958" y="3822"/>
                  </a:cubicBezTo>
                  <a:cubicBezTo>
                    <a:pt x="7795" y="3822"/>
                    <a:pt x="7633" y="3822"/>
                    <a:pt x="7633" y="3822"/>
                  </a:cubicBezTo>
                  <a:cubicBezTo>
                    <a:pt x="7471" y="3988"/>
                    <a:pt x="7471" y="3988"/>
                    <a:pt x="7308" y="3988"/>
                  </a:cubicBezTo>
                  <a:cubicBezTo>
                    <a:pt x="7146" y="4154"/>
                    <a:pt x="7146" y="4154"/>
                    <a:pt x="6983" y="4154"/>
                  </a:cubicBezTo>
                  <a:cubicBezTo>
                    <a:pt x="6821" y="4320"/>
                    <a:pt x="6821" y="4154"/>
                    <a:pt x="6659" y="4154"/>
                  </a:cubicBezTo>
                  <a:cubicBezTo>
                    <a:pt x="6496" y="4154"/>
                    <a:pt x="6171" y="4154"/>
                    <a:pt x="6009" y="3988"/>
                  </a:cubicBezTo>
                  <a:cubicBezTo>
                    <a:pt x="6009" y="3988"/>
                    <a:pt x="5522" y="3822"/>
                    <a:pt x="5522" y="4154"/>
                  </a:cubicBezTo>
                  <a:cubicBezTo>
                    <a:pt x="5522" y="4154"/>
                    <a:pt x="5522" y="4154"/>
                    <a:pt x="5359" y="4154"/>
                  </a:cubicBezTo>
                  <a:cubicBezTo>
                    <a:pt x="5522" y="3988"/>
                    <a:pt x="5197" y="3822"/>
                    <a:pt x="5197" y="3655"/>
                  </a:cubicBezTo>
                  <a:cubicBezTo>
                    <a:pt x="5197" y="3489"/>
                    <a:pt x="5359" y="3489"/>
                    <a:pt x="5359" y="3489"/>
                  </a:cubicBezTo>
                  <a:cubicBezTo>
                    <a:pt x="5359" y="3157"/>
                    <a:pt x="5197" y="3157"/>
                    <a:pt x="5035" y="3323"/>
                  </a:cubicBezTo>
                  <a:cubicBezTo>
                    <a:pt x="4872" y="3323"/>
                    <a:pt x="4872" y="3323"/>
                    <a:pt x="4872" y="3323"/>
                  </a:cubicBezTo>
                  <a:cubicBezTo>
                    <a:pt x="4710" y="3323"/>
                    <a:pt x="4872" y="3323"/>
                    <a:pt x="4710" y="3323"/>
                  </a:cubicBezTo>
                  <a:cubicBezTo>
                    <a:pt x="4710" y="3323"/>
                    <a:pt x="4547" y="3323"/>
                    <a:pt x="4547" y="3323"/>
                  </a:cubicBezTo>
                  <a:cubicBezTo>
                    <a:pt x="4547" y="3323"/>
                    <a:pt x="4547" y="3323"/>
                    <a:pt x="4385" y="3323"/>
                  </a:cubicBezTo>
                  <a:cubicBezTo>
                    <a:pt x="4385" y="3323"/>
                    <a:pt x="4385" y="3157"/>
                    <a:pt x="4385" y="3157"/>
                  </a:cubicBezTo>
                  <a:cubicBezTo>
                    <a:pt x="4223" y="3323"/>
                    <a:pt x="4385" y="3323"/>
                    <a:pt x="4385" y="3323"/>
                  </a:cubicBezTo>
                  <a:cubicBezTo>
                    <a:pt x="4385" y="3489"/>
                    <a:pt x="4385" y="3489"/>
                    <a:pt x="4385" y="3489"/>
                  </a:cubicBezTo>
                  <a:cubicBezTo>
                    <a:pt x="4385" y="3655"/>
                    <a:pt x="4385" y="3655"/>
                    <a:pt x="4385" y="3655"/>
                  </a:cubicBezTo>
                  <a:cubicBezTo>
                    <a:pt x="4385" y="3822"/>
                    <a:pt x="4385" y="3822"/>
                    <a:pt x="4385" y="3822"/>
                  </a:cubicBezTo>
                  <a:cubicBezTo>
                    <a:pt x="4547" y="3988"/>
                    <a:pt x="4385" y="3988"/>
                    <a:pt x="4547" y="3988"/>
                  </a:cubicBezTo>
                  <a:cubicBezTo>
                    <a:pt x="4547" y="3988"/>
                    <a:pt x="4547" y="4154"/>
                    <a:pt x="4547" y="4154"/>
                  </a:cubicBezTo>
                  <a:cubicBezTo>
                    <a:pt x="4547" y="4154"/>
                    <a:pt x="4710" y="4154"/>
                    <a:pt x="4710" y="4154"/>
                  </a:cubicBezTo>
                  <a:cubicBezTo>
                    <a:pt x="4710" y="4154"/>
                    <a:pt x="4710" y="4154"/>
                    <a:pt x="4710" y="4154"/>
                  </a:cubicBezTo>
                  <a:cubicBezTo>
                    <a:pt x="4710" y="4154"/>
                    <a:pt x="4710" y="4154"/>
                    <a:pt x="4710" y="4320"/>
                  </a:cubicBezTo>
                  <a:cubicBezTo>
                    <a:pt x="4710" y="4320"/>
                    <a:pt x="4710" y="4320"/>
                    <a:pt x="4710" y="4320"/>
                  </a:cubicBezTo>
                  <a:cubicBezTo>
                    <a:pt x="4710" y="4320"/>
                    <a:pt x="4872" y="4320"/>
                    <a:pt x="4872" y="4320"/>
                  </a:cubicBezTo>
                  <a:cubicBezTo>
                    <a:pt x="4710" y="4320"/>
                    <a:pt x="4872" y="4486"/>
                    <a:pt x="4872" y="4652"/>
                  </a:cubicBezTo>
                  <a:cubicBezTo>
                    <a:pt x="4872" y="4486"/>
                    <a:pt x="4872" y="4652"/>
                    <a:pt x="4872" y="4652"/>
                  </a:cubicBezTo>
                  <a:cubicBezTo>
                    <a:pt x="4710" y="4652"/>
                    <a:pt x="4710" y="4818"/>
                    <a:pt x="4872" y="4818"/>
                  </a:cubicBezTo>
                  <a:cubicBezTo>
                    <a:pt x="4872" y="4818"/>
                    <a:pt x="4872" y="4818"/>
                    <a:pt x="4872" y="4818"/>
                  </a:cubicBezTo>
                  <a:cubicBezTo>
                    <a:pt x="4872" y="4818"/>
                    <a:pt x="4872" y="4985"/>
                    <a:pt x="4872" y="5151"/>
                  </a:cubicBezTo>
                  <a:cubicBezTo>
                    <a:pt x="4872" y="5151"/>
                    <a:pt x="4872" y="5151"/>
                    <a:pt x="4872" y="5151"/>
                  </a:cubicBezTo>
                  <a:cubicBezTo>
                    <a:pt x="4872" y="5151"/>
                    <a:pt x="4872" y="5151"/>
                    <a:pt x="4710" y="5317"/>
                  </a:cubicBezTo>
                  <a:cubicBezTo>
                    <a:pt x="4872" y="5317"/>
                    <a:pt x="4872" y="5483"/>
                    <a:pt x="4872" y="5483"/>
                  </a:cubicBezTo>
                  <a:cubicBezTo>
                    <a:pt x="4872" y="5649"/>
                    <a:pt x="5035" y="5649"/>
                    <a:pt x="5035" y="5649"/>
                  </a:cubicBezTo>
                  <a:cubicBezTo>
                    <a:pt x="5035" y="5649"/>
                    <a:pt x="5197" y="5649"/>
                    <a:pt x="5197" y="5815"/>
                  </a:cubicBezTo>
                  <a:cubicBezTo>
                    <a:pt x="5035" y="5649"/>
                    <a:pt x="4872" y="5815"/>
                    <a:pt x="4710" y="5815"/>
                  </a:cubicBezTo>
                  <a:cubicBezTo>
                    <a:pt x="4547" y="5815"/>
                    <a:pt x="4385" y="5815"/>
                    <a:pt x="4385" y="5815"/>
                  </a:cubicBezTo>
                  <a:cubicBezTo>
                    <a:pt x="4385" y="5649"/>
                    <a:pt x="4385" y="5649"/>
                    <a:pt x="4385" y="5649"/>
                  </a:cubicBezTo>
                  <a:cubicBezTo>
                    <a:pt x="4223" y="5649"/>
                    <a:pt x="4060" y="5649"/>
                    <a:pt x="4223" y="5982"/>
                  </a:cubicBezTo>
                  <a:cubicBezTo>
                    <a:pt x="4223" y="5815"/>
                    <a:pt x="4223" y="5815"/>
                    <a:pt x="4223" y="5815"/>
                  </a:cubicBezTo>
                  <a:cubicBezTo>
                    <a:pt x="4223" y="5982"/>
                    <a:pt x="4223" y="5982"/>
                    <a:pt x="4223" y="5982"/>
                  </a:cubicBezTo>
                  <a:cubicBezTo>
                    <a:pt x="4223" y="5982"/>
                    <a:pt x="4223" y="5982"/>
                    <a:pt x="4223" y="5982"/>
                  </a:cubicBezTo>
                  <a:cubicBezTo>
                    <a:pt x="4223" y="5982"/>
                    <a:pt x="4223" y="5815"/>
                    <a:pt x="4223" y="5815"/>
                  </a:cubicBezTo>
                  <a:cubicBezTo>
                    <a:pt x="4060" y="5815"/>
                    <a:pt x="4060" y="5649"/>
                    <a:pt x="3898" y="5815"/>
                  </a:cubicBezTo>
                  <a:cubicBezTo>
                    <a:pt x="4060" y="5815"/>
                    <a:pt x="4060" y="5815"/>
                    <a:pt x="4060" y="5815"/>
                  </a:cubicBezTo>
                  <a:cubicBezTo>
                    <a:pt x="3898" y="5815"/>
                    <a:pt x="3898" y="5815"/>
                    <a:pt x="3898" y="5815"/>
                  </a:cubicBezTo>
                  <a:cubicBezTo>
                    <a:pt x="3898" y="5815"/>
                    <a:pt x="3898" y="5815"/>
                    <a:pt x="3898" y="5815"/>
                  </a:cubicBezTo>
                  <a:cubicBezTo>
                    <a:pt x="3898" y="5815"/>
                    <a:pt x="3898" y="5815"/>
                    <a:pt x="3898" y="5815"/>
                  </a:cubicBezTo>
                  <a:cubicBezTo>
                    <a:pt x="3898" y="5815"/>
                    <a:pt x="3898" y="5815"/>
                    <a:pt x="3735" y="5649"/>
                  </a:cubicBezTo>
                  <a:cubicBezTo>
                    <a:pt x="3735" y="5815"/>
                    <a:pt x="3735" y="5815"/>
                    <a:pt x="3735" y="5815"/>
                  </a:cubicBezTo>
                  <a:cubicBezTo>
                    <a:pt x="3735" y="5815"/>
                    <a:pt x="3735" y="5649"/>
                    <a:pt x="3735" y="5649"/>
                  </a:cubicBezTo>
                  <a:cubicBezTo>
                    <a:pt x="3735" y="5649"/>
                    <a:pt x="3735" y="5649"/>
                    <a:pt x="3735" y="5649"/>
                  </a:cubicBezTo>
                  <a:cubicBezTo>
                    <a:pt x="3573" y="5815"/>
                    <a:pt x="3573" y="5649"/>
                    <a:pt x="3411" y="5649"/>
                  </a:cubicBezTo>
                  <a:cubicBezTo>
                    <a:pt x="3411" y="5815"/>
                    <a:pt x="3411" y="5815"/>
                    <a:pt x="3573" y="5815"/>
                  </a:cubicBezTo>
                  <a:cubicBezTo>
                    <a:pt x="3411" y="5815"/>
                    <a:pt x="3086" y="5982"/>
                    <a:pt x="3248" y="5982"/>
                  </a:cubicBezTo>
                  <a:cubicBezTo>
                    <a:pt x="3086" y="5982"/>
                    <a:pt x="3086" y="5982"/>
                    <a:pt x="3086" y="5982"/>
                  </a:cubicBezTo>
                  <a:cubicBezTo>
                    <a:pt x="3086" y="5982"/>
                    <a:pt x="3086" y="5982"/>
                    <a:pt x="3086" y="5815"/>
                  </a:cubicBezTo>
                  <a:cubicBezTo>
                    <a:pt x="2923" y="5815"/>
                    <a:pt x="2923" y="5815"/>
                    <a:pt x="2923" y="5815"/>
                  </a:cubicBezTo>
                  <a:cubicBezTo>
                    <a:pt x="2923" y="5649"/>
                    <a:pt x="2923" y="5649"/>
                    <a:pt x="2761" y="5649"/>
                  </a:cubicBezTo>
                  <a:cubicBezTo>
                    <a:pt x="2761" y="5649"/>
                    <a:pt x="2761" y="5483"/>
                    <a:pt x="2761" y="5483"/>
                  </a:cubicBezTo>
                  <a:cubicBezTo>
                    <a:pt x="2761" y="5483"/>
                    <a:pt x="2598" y="5483"/>
                    <a:pt x="2598" y="5483"/>
                  </a:cubicBezTo>
                  <a:cubicBezTo>
                    <a:pt x="2598" y="5317"/>
                    <a:pt x="2761" y="5317"/>
                    <a:pt x="2598" y="5317"/>
                  </a:cubicBezTo>
                  <a:cubicBezTo>
                    <a:pt x="2598" y="5317"/>
                    <a:pt x="2598" y="5317"/>
                    <a:pt x="2436" y="5483"/>
                  </a:cubicBezTo>
                  <a:cubicBezTo>
                    <a:pt x="2436" y="5483"/>
                    <a:pt x="2598" y="5317"/>
                    <a:pt x="2598" y="5151"/>
                  </a:cubicBezTo>
                  <a:cubicBezTo>
                    <a:pt x="2436" y="5151"/>
                    <a:pt x="2436" y="5317"/>
                    <a:pt x="2436" y="5317"/>
                  </a:cubicBezTo>
                  <a:cubicBezTo>
                    <a:pt x="2436" y="5317"/>
                    <a:pt x="2436" y="5317"/>
                    <a:pt x="2274" y="5151"/>
                  </a:cubicBezTo>
                  <a:cubicBezTo>
                    <a:pt x="2274" y="5151"/>
                    <a:pt x="2111" y="5317"/>
                    <a:pt x="2111" y="5317"/>
                  </a:cubicBezTo>
                  <a:cubicBezTo>
                    <a:pt x="2111" y="5317"/>
                    <a:pt x="2111" y="5317"/>
                    <a:pt x="2111" y="5317"/>
                  </a:cubicBezTo>
                  <a:cubicBezTo>
                    <a:pt x="1949" y="5317"/>
                    <a:pt x="1949" y="5317"/>
                    <a:pt x="1949" y="5317"/>
                  </a:cubicBezTo>
                  <a:cubicBezTo>
                    <a:pt x="1786" y="5483"/>
                    <a:pt x="1786" y="5483"/>
                    <a:pt x="1949" y="5483"/>
                  </a:cubicBezTo>
                  <a:cubicBezTo>
                    <a:pt x="1786" y="5483"/>
                    <a:pt x="1786" y="5815"/>
                    <a:pt x="1786" y="5649"/>
                  </a:cubicBezTo>
                  <a:cubicBezTo>
                    <a:pt x="1624" y="5649"/>
                    <a:pt x="1462" y="5649"/>
                    <a:pt x="1462" y="5483"/>
                  </a:cubicBezTo>
                  <a:cubicBezTo>
                    <a:pt x="1462" y="5649"/>
                    <a:pt x="1462" y="5483"/>
                    <a:pt x="1462" y="5649"/>
                  </a:cubicBezTo>
                  <a:cubicBezTo>
                    <a:pt x="1462" y="5649"/>
                    <a:pt x="1462" y="5649"/>
                    <a:pt x="1462" y="5649"/>
                  </a:cubicBezTo>
                  <a:cubicBezTo>
                    <a:pt x="1462" y="5649"/>
                    <a:pt x="1462" y="5649"/>
                    <a:pt x="1462" y="5649"/>
                  </a:cubicBezTo>
                  <a:cubicBezTo>
                    <a:pt x="1462" y="5649"/>
                    <a:pt x="1462" y="5815"/>
                    <a:pt x="1462" y="5815"/>
                  </a:cubicBezTo>
                  <a:cubicBezTo>
                    <a:pt x="1299" y="5815"/>
                    <a:pt x="1299" y="5649"/>
                    <a:pt x="1299" y="5649"/>
                  </a:cubicBezTo>
                  <a:cubicBezTo>
                    <a:pt x="1299" y="5649"/>
                    <a:pt x="1299" y="5649"/>
                    <a:pt x="1299" y="5649"/>
                  </a:cubicBezTo>
                  <a:cubicBezTo>
                    <a:pt x="1299" y="5649"/>
                    <a:pt x="1299" y="5649"/>
                    <a:pt x="1299" y="5483"/>
                  </a:cubicBezTo>
                  <a:cubicBezTo>
                    <a:pt x="1137" y="5483"/>
                    <a:pt x="1137" y="5649"/>
                    <a:pt x="1137" y="5649"/>
                  </a:cubicBezTo>
                  <a:cubicBezTo>
                    <a:pt x="974" y="5649"/>
                    <a:pt x="974" y="5649"/>
                    <a:pt x="812" y="5649"/>
                  </a:cubicBezTo>
                  <a:cubicBezTo>
                    <a:pt x="974" y="5649"/>
                    <a:pt x="812" y="5649"/>
                    <a:pt x="974" y="5649"/>
                  </a:cubicBezTo>
                  <a:cubicBezTo>
                    <a:pt x="812" y="5649"/>
                    <a:pt x="812" y="5649"/>
                    <a:pt x="812" y="5815"/>
                  </a:cubicBezTo>
                  <a:cubicBezTo>
                    <a:pt x="812" y="5649"/>
                    <a:pt x="650" y="5649"/>
                    <a:pt x="487" y="5649"/>
                  </a:cubicBezTo>
                  <a:cubicBezTo>
                    <a:pt x="487" y="5649"/>
                    <a:pt x="487" y="5649"/>
                    <a:pt x="650" y="5815"/>
                  </a:cubicBezTo>
                  <a:cubicBezTo>
                    <a:pt x="487" y="5815"/>
                    <a:pt x="487" y="5815"/>
                    <a:pt x="325" y="5815"/>
                  </a:cubicBezTo>
                  <a:cubicBezTo>
                    <a:pt x="325" y="5815"/>
                    <a:pt x="325" y="5815"/>
                    <a:pt x="325" y="5815"/>
                  </a:cubicBezTo>
                  <a:cubicBezTo>
                    <a:pt x="325" y="5815"/>
                    <a:pt x="325" y="5815"/>
                    <a:pt x="325" y="5815"/>
                  </a:cubicBezTo>
                  <a:cubicBezTo>
                    <a:pt x="325" y="5815"/>
                    <a:pt x="325" y="5815"/>
                    <a:pt x="325" y="5982"/>
                  </a:cubicBezTo>
                  <a:cubicBezTo>
                    <a:pt x="325" y="5815"/>
                    <a:pt x="162" y="5815"/>
                    <a:pt x="162" y="5982"/>
                  </a:cubicBezTo>
                  <a:cubicBezTo>
                    <a:pt x="162" y="5982"/>
                    <a:pt x="162" y="5982"/>
                    <a:pt x="162" y="5982"/>
                  </a:cubicBezTo>
                  <a:cubicBezTo>
                    <a:pt x="0" y="5982"/>
                    <a:pt x="0" y="6314"/>
                    <a:pt x="0" y="6480"/>
                  </a:cubicBezTo>
                  <a:cubicBezTo>
                    <a:pt x="162" y="6480"/>
                    <a:pt x="162" y="6314"/>
                    <a:pt x="162" y="6314"/>
                  </a:cubicBezTo>
                  <a:cubicBezTo>
                    <a:pt x="162" y="6314"/>
                    <a:pt x="325" y="6480"/>
                    <a:pt x="325" y="6480"/>
                  </a:cubicBezTo>
                  <a:cubicBezTo>
                    <a:pt x="487" y="6314"/>
                    <a:pt x="650" y="6314"/>
                    <a:pt x="812" y="6314"/>
                  </a:cubicBezTo>
                  <a:cubicBezTo>
                    <a:pt x="650" y="6314"/>
                    <a:pt x="487" y="6314"/>
                    <a:pt x="487" y="6480"/>
                  </a:cubicBezTo>
                  <a:cubicBezTo>
                    <a:pt x="487" y="6480"/>
                    <a:pt x="487" y="6480"/>
                    <a:pt x="650" y="6480"/>
                  </a:cubicBezTo>
                  <a:cubicBezTo>
                    <a:pt x="650" y="6480"/>
                    <a:pt x="650" y="6480"/>
                    <a:pt x="650" y="6480"/>
                  </a:cubicBezTo>
                  <a:cubicBezTo>
                    <a:pt x="650" y="6480"/>
                    <a:pt x="650" y="6480"/>
                    <a:pt x="650" y="6314"/>
                  </a:cubicBezTo>
                  <a:cubicBezTo>
                    <a:pt x="650" y="6314"/>
                    <a:pt x="650" y="6480"/>
                    <a:pt x="650" y="6480"/>
                  </a:cubicBezTo>
                  <a:cubicBezTo>
                    <a:pt x="812" y="6480"/>
                    <a:pt x="812" y="6480"/>
                    <a:pt x="812" y="6314"/>
                  </a:cubicBezTo>
                  <a:cubicBezTo>
                    <a:pt x="812" y="6480"/>
                    <a:pt x="812" y="6480"/>
                    <a:pt x="650" y="6480"/>
                  </a:cubicBezTo>
                  <a:cubicBezTo>
                    <a:pt x="812" y="6480"/>
                    <a:pt x="812" y="6480"/>
                    <a:pt x="812" y="6480"/>
                  </a:cubicBezTo>
                  <a:cubicBezTo>
                    <a:pt x="812" y="6480"/>
                    <a:pt x="812" y="6480"/>
                    <a:pt x="974" y="6480"/>
                  </a:cubicBezTo>
                  <a:cubicBezTo>
                    <a:pt x="812" y="6480"/>
                    <a:pt x="812" y="6646"/>
                    <a:pt x="812" y="6480"/>
                  </a:cubicBezTo>
                  <a:cubicBezTo>
                    <a:pt x="812" y="6480"/>
                    <a:pt x="812" y="6480"/>
                    <a:pt x="812" y="6480"/>
                  </a:cubicBezTo>
                  <a:cubicBezTo>
                    <a:pt x="650" y="6480"/>
                    <a:pt x="487" y="6646"/>
                    <a:pt x="487" y="6480"/>
                  </a:cubicBezTo>
                  <a:cubicBezTo>
                    <a:pt x="325" y="6480"/>
                    <a:pt x="487" y="6480"/>
                    <a:pt x="325" y="6480"/>
                  </a:cubicBezTo>
                  <a:cubicBezTo>
                    <a:pt x="325" y="6480"/>
                    <a:pt x="325" y="6646"/>
                    <a:pt x="325" y="6480"/>
                  </a:cubicBezTo>
                  <a:cubicBezTo>
                    <a:pt x="325" y="6646"/>
                    <a:pt x="162" y="6480"/>
                    <a:pt x="325" y="6646"/>
                  </a:cubicBezTo>
                  <a:cubicBezTo>
                    <a:pt x="325" y="6646"/>
                    <a:pt x="325" y="6646"/>
                    <a:pt x="325" y="6646"/>
                  </a:cubicBezTo>
                  <a:cubicBezTo>
                    <a:pt x="325" y="6646"/>
                    <a:pt x="325" y="6646"/>
                    <a:pt x="325" y="6646"/>
                  </a:cubicBezTo>
                  <a:cubicBezTo>
                    <a:pt x="325" y="6646"/>
                    <a:pt x="325" y="6812"/>
                    <a:pt x="325" y="6812"/>
                  </a:cubicBezTo>
                  <a:cubicBezTo>
                    <a:pt x="487" y="6812"/>
                    <a:pt x="487" y="6646"/>
                    <a:pt x="650" y="6646"/>
                  </a:cubicBezTo>
                  <a:cubicBezTo>
                    <a:pt x="650" y="6812"/>
                    <a:pt x="812" y="6812"/>
                    <a:pt x="812" y="6978"/>
                  </a:cubicBezTo>
                  <a:cubicBezTo>
                    <a:pt x="812" y="7145"/>
                    <a:pt x="162" y="6978"/>
                    <a:pt x="162" y="7145"/>
                  </a:cubicBezTo>
                  <a:cubicBezTo>
                    <a:pt x="325" y="7145"/>
                    <a:pt x="487" y="7145"/>
                    <a:pt x="650" y="7477"/>
                  </a:cubicBezTo>
                  <a:cubicBezTo>
                    <a:pt x="650" y="7477"/>
                    <a:pt x="650" y="7643"/>
                    <a:pt x="650" y="7643"/>
                  </a:cubicBezTo>
                  <a:cubicBezTo>
                    <a:pt x="650" y="7643"/>
                    <a:pt x="974" y="7643"/>
                    <a:pt x="974" y="7643"/>
                  </a:cubicBezTo>
                  <a:cubicBezTo>
                    <a:pt x="974" y="7643"/>
                    <a:pt x="974" y="7643"/>
                    <a:pt x="974" y="7643"/>
                  </a:cubicBezTo>
                  <a:cubicBezTo>
                    <a:pt x="974" y="7477"/>
                    <a:pt x="974" y="7477"/>
                    <a:pt x="974" y="7477"/>
                  </a:cubicBezTo>
                  <a:cubicBezTo>
                    <a:pt x="974" y="7477"/>
                    <a:pt x="974" y="7477"/>
                    <a:pt x="974" y="7477"/>
                  </a:cubicBezTo>
                  <a:cubicBezTo>
                    <a:pt x="1137" y="7477"/>
                    <a:pt x="974" y="7477"/>
                    <a:pt x="974" y="7477"/>
                  </a:cubicBezTo>
                  <a:cubicBezTo>
                    <a:pt x="974" y="7477"/>
                    <a:pt x="1137" y="7477"/>
                    <a:pt x="1137" y="7477"/>
                  </a:cubicBezTo>
                  <a:cubicBezTo>
                    <a:pt x="1137" y="7477"/>
                    <a:pt x="1137" y="7477"/>
                    <a:pt x="1137" y="7477"/>
                  </a:cubicBezTo>
                  <a:cubicBezTo>
                    <a:pt x="1137" y="7477"/>
                    <a:pt x="1137" y="7477"/>
                    <a:pt x="1137" y="7477"/>
                  </a:cubicBezTo>
                  <a:cubicBezTo>
                    <a:pt x="1137" y="7477"/>
                    <a:pt x="1299" y="7477"/>
                    <a:pt x="1137" y="7477"/>
                  </a:cubicBezTo>
                  <a:cubicBezTo>
                    <a:pt x="1299" y="7477"/>
                    <a:pt x="1299" y="7477"/>
                    <a:pt x="1299" y="7477"/>
                  </a:cubicBezTo>
                  <a:cubicBezTo>
                    <a:pt x="1462" y="7643"/>
                    <a:pt x="1462" y="7643"/>
                    <a:pt x="1462" y="7643"/>
                  </a:cubicBezTo>
                  <a:cubicBezTo>
                    <a:pt x="1624" y="7643"/>
                    <a:pt x="1624" y="7643"/>
                    <a:pt x="1624" y="7643"/>
                  </a:cubicBezTo>
                  <a:cubicBezTo>
                    <a:pt x="1624" y="7643"/>
                    <a:pt x="1624" y="7643"/>
                    <a:pt x="1624" y="7643"/>
                  </a:cubicBezTo>
                  <a:cubicBezTo>
                    <a:pt x="1786" y="7643"/>
                    <a:pt x="1786" y="7809"/>
                    <a:pt x="1949" y="7809"/>
                  </a:cubicBezTo>
                  <a:cubicBezTo>
                    <a:pt x="1949" y="7809"/>
                    <a:pt x="1949" y="7975"/>
                    <a:pt x="2111" y="7809"/>
                  </a:cubicBezTo>
                  <a:cubicBezTo>
                    <a:pt x="2111" y="7809"/>
                    <a:pt x="2111" y="7809"/>
                    <a:pt x="2111" y="7809"/>
                  </a:cubicBezTo>
                  <a:cubicBezTo>
                    <a:pt x="2111" y="7809"/>
                    <a:pt x="2274" y="7809"/>
                    <a:pt x="2274" y="7643"/>
                  </a:cubicBezTo>
                  <a:cubicBezTo>
                    <a:pt x="2274" y="7809"/>
                    <a:pt x="2111" y="7809"/>
                    <a:pt x="2111" y="7809"/>
                  </a:cubicBezTo>
                  <a:cubicBezTo>
                    <a:pt x="2274" y="7809"/>
                    <a:pt x="2274" y="7975"/>
                    <a:pt x="2274" y="7975"/>
                  </a:cubicBezTo>
                  <a:cubicBezTo>
                    <a:pt x="2274" y="7975"/>
                    <a:pt x="2274" y="7975"/>
                    <a:pt x="2111" y="7975"/>
                  </a:cubicBezTo>
                  <a:cubicBezTo>
                    <a:pt x="2274" y="7975"/>
                    <a:pt x="2274" y="7975"/>
                    <a:pt x="2436" y="7975"/>
                  </a:cubicBezTo>
                  <a:cubicBezTo>
                    <a:pt x="2436" y="7975"/>
                    <a:pt x="2436" y="7975"/>
                    <a:pt x="2436" y="7975"/>
                  </a:cubicBezTo>
                  <a:cubicBezTo>
                    <a:pt x="2436" y="7975"/>
                    <a:pt x="2436" y="7975"/>
                    <a:pt x="2436" y="7975"/>
                  </a:cubicBezTo>
                  <a:cubicBezTo>
                    <a:pt x="2436" y="7975"/>
                    <a:pt x="2436" y="7975"/>
                    <a:pt x="2436" y="7975"/>
                  </a:cubicBezTo>
                  <a:cubicBezTo>
                    <a:pt x="2436" y="7809"/>
                    <a:pt x="2436" y="7809"/>
                    <a:pt x="2436" y="7809"/>
                  </a:cubicBezTo>
                  <a:cubicBezTo>
                    <a:pt x="2436" y="7809"/>
                    <a:pt x="2436" y="7809"/>
                    <a:pt x="2436" y="7809"/>
                  </a:cubicBezTo>
                  <a:cubicBezTo>
                    <a:pt x="2436" y="7809"/>
                    <a:pt x="2436" y="7809"/>
                    <a:pt x="2436" y="7809"/>
                  </a:cubicBezTo>
                  <a:cubicBezTo>
                    <a:pt x="2436" y="7809"/>
                    <a:pt x="2436" y="7809"/>
                    <a:pt x="2436" y="7809"/>
                  </a:cubicBezTo>
                  <a:cubicBezTo>
                    <a:pt x="2598" y="7975"/>
                    <a:pt x="2436" y="7809"/>
                    <a:pt x="2436" y="7975"/>
                  </a:cubicBezTo>
                  <a:cubicBezTo>
                    <a:pt x="2436" y="8142"/>
                    <a:pt x="2436" y="7975"/>
                    <a:pt x="2436" y="8142"/>
                  </a:cubicBezTo>
                  <a:cubicBezTo>
                    <a:pt x="2436" y="8142"/>
                    <a:pt x="2436" y="8474"/>
                    <a:pt x="2598" y="8474"/>
                  </a:cubicBezTo>
                  <a:cubicBezTo>
                    <a:pt x="2436" y="8308"/>
                    <a:pt x="2436" y="8142"/>
                    <a:pt x="2598" y="8142"/>
                  </a:cubicBezTo>
                  <a:cubicBezTo>
                    <a:pt x="2598" y="8142"/>
                    <a:pt x="2598" y="8142"/>
                    <a:pt x="2598" y="8142"/>
                  </a:cubicBezTo>
                  <a:cubicBezTo>
                    <a:pt x="2598" y="8142"/>
                    <a:pt x="2598" y="8142"/>
                    <a:pt x="2598" y="8142"/>
                  </a:cubicBezTo>
                  <a:cubicBezTo>
                    <a:pt x="2598" y="8142"/>
                    <a:pt x="2598" y="8142"/>
                    <a:pt x="2598" y="8142"/>
                  </a:cubicBezTo>
                  <a:cubicBezTo>
                    <a:pt x="2761" y="8142"/>
                    <a:pt x="2761" y="8142"/>
                    <a:pt x="2761" y="8142"/>
                  </a:cubicBezTo>
                  <a:cubicBezTo>
                    <a:pt x="2761" y="8142"/>
                    <a:pt x="2761" y="8142"/>
                    <a:pt x="2761" y="8142"/>
                  </a:cubicBezTo>
                  <a:cubicBezTo>
                    <a:pt x="2761" y="8142"/>
                    <a:pt x="2761" y="8142"/>
                    <a:pt x="2761" y="8308"/>
                  </a:cubicBezTo>
                  <a:cubicBezTo>
                    <a:pt x="2761" y="8142"/>
                    <a:pt x="2761" y="8142"/>
                    <a:pt x="2761" y="7975"/>
                  </a:cubicBezTo>
                  <a:cubicBezTo>
                    <a:pt x="2761" y="7975"/>
                    <a:pt x="2761" y="7975"/>
                    <a:pt x="2761" y="7975"/>
                  </a:cubicBezTo>
                  <a:cubicBezTo>
                    <a:pt x="2761" y="8142"/>
                    <a:pt x="2761" y="8142"/>
                    <a:pt x="2761" y="8142"/>
                  </a:cubicBezTo>
                  <a:cubicBezTo>
                    <a:pt x="2761" y="8142"/>
                    <a:pt x="2761" y="8142"/>
                    <a:pt x="2761" y="8142"/>
                  </a:cubicBezTo>
                  <a:cubicBezTo>
                    <a:pt x="2761" y="8142"/>
                    <a:pt x="2761" y="8142"/>
                    <a:pt x="2761" y="8142"/>
                  </a:cubicBezTo>
                  <a:cubicBezTo>
                    <a:pt x="2923" y="8142"/>
                    <a:pt x="2923" y="7975"/>
                    <a:pt x="3086" y="7975"/>
                  </a:cubicBezTo>
                  <a:cubicBezTo>
                    <a:pt x="3086" y="7975"/>
                    <a:pt x="3086" y="7975"/>
                    <a:pt x="3086" y="7975"/>
                  </a:cubicBezTo>
                  <a:cubicBezTo>
                    <a:pt x="3086" y="7975"/>
                    <a:pt x="3086" y="7975"/>
                    <a:pt x="3086" y="8142"/>
                  </a:cubicBezTo>
                  <a:cubicBezTo>
                    <a:pt x="3086" y="8142"/>
                    <a:pt x="3086" y="8142"/>
                    <a:pt x="3086" y="8142"/>
                  </a:cubicBezTo>
                  <a:cubicBezTo>
                    <a:pt x="3086" y="8142"/>
                    <a:pt x="3086" y="8142"/>
                    <a:pt x="3086" y="8142"/>
                  </a:cubicBezTo>
                  <a:cubicBezTo>
                    <a:pt x="3086" y="8142"/>
                    <a:pt x="3086" y="8142"/>
                    <a:pt x="3086" y="7975"/>
                  </a:cubicBezTo>
                  <a:cubicBezTo>
                    <a:pt x="3248" y="8142"/>
                    <a:pt x="3086" y="8308"/>
                    <a:pt x="2923" y="8142"/>
                  </a:cubicBezTo>
                  <a:cubicBezTo>
                    <a:pt x="2923" y="8308"/>
                    <a:pt x="2923" y="8308"/>
                    <a:pt x="2923" y="8308"/>
                  </a:cubicBezTo>
                  <a:cubicBezTo>
                    <a:pt x="2923" y="8308"/>
                    <a:pt x="2923" y="8142"/>
                    <a:pt x="2761" y="8308"/>
                  </a:cubicBezTo>
                  <a:cubicBezTo>
                    <a:pt x="2923" y="8308"/>
                    <a:pt x="2923" y="8308"/>
                    <a:pt x="2923" y="8308"/>
                  </a:cubicBezTo>
                  <a:cubicBezTo>
                    <a:pt x="3086" y="8308"/>
                    <a:pt x="3248" y="8308"/>
                    <a:pt x="3248" y="8308"/>
                  </a:cubicBezTo>
                  <a:cubicBezTo>
                    <a:pt x="3248" y="8308"/>
                    <a:pt x="3248" y="8308"/>
                    <a:pt x="3248" y="8308"/>
                  </a:cubicBezTo>
                  <a:cubicBezTo>
                    <a:pt x="3248" y="8308"/>
                    <a:pt x="3248" y="8308"/>
                    <a:pt x="3248" y="8308"/>
                  </a:cubicBezTo>
                  <a:cubicBezTo>
                    <a:pt x="3248" y="8308"/>
                    <a:pt x="3248" y="8308"/>
                    <a:pt x="3248" y="8308"/>
                  </a:cubicBezTo>
                  <a:cubicBezTo>
                    <a:pt x="3248" y="8308"/>
                    <a:pt x="3248" y="8308"/>
                    <a:pt x="3248" y="8308"/>
                  </a:cubicBezTo>
                  <a:cubicBezTo>
                    <a:pt x="3248" y="8308"/>
                    <a:pt x="3411" y="8308"/>
                    <a:pt x="3411" y="8308"/>
                  </a:cubicBezTo>
                  <a:cubicBezTo>
                    <a:pt x="3573" y="8308"/>
                    <a:pt x="3573" y="8308"/>
                    <a:pt x="3573" y="8308"/>
                  </a:cubicBezTo>
                  <a:cubicBezTo>
                    <a:pt x="3573" y="8308"/>
                    <a:pt x="3411" y="8308"/>
                    <a:pt x="3411" y="8474"/>
                  </a:cubicBezTo>
                  <a:cubicBezTo>
                    <a:pt x="3411" y="8474"/>
                    <a:pt x="3573" y="8474"/>
                    <a:pt x="3573" y="8474"/>
                  </a:cubicBezTo>
                  <a:cubicBezTo>
                    <a:pt x="3573" y="8474"/>
                    <a:pt x="3573" y="8474"/>
                    <a:pt x="3573" y="8474"/>
                  </a:cubicBezTo>
                  <a:cubicBezTo>
                    <a:pt x="3573" y="8640"/>
                    <a:pt x="3573" y="8640"/>
                    <a:pt x="3573" y="8640"/>
                  </a:cubicBezTo>
                  <a:cubicBezTo>
                    <a:pt x="3573" y="8640"/>
                    <a:pt x="3573" y="8640"/>
                    <a:pt x="3573" y="8640"/>
                  </a:cubicBezTo>
                  <a:cubicBezTo>
                    <a:pt x="3411" y="8474"/>
                    <a:pt x="3411" y="8640"/>
                    <a:pt x="3411" y="8640"/>
                  </a:cubicBezTo>
                  <a:cubicBezTo>
                    <a:pt x="3411" y="8640"/>
                    <a:pt x="3411" y="8640"/>
                    <a:pt x="3411" y="8806"/>
                  </a:cubicBezTo>
                  <a:cubicBezTo>
                    <a:pt x="3411" y="8806"/>
                    <a:pt x="3411" y="8640"/>
                    <a:pt x="3411" y="8640"/>
                  </a:cubicBezTo>
                  <a:cubicBezTo>
                    <a:pt x="3573" y="8806"/>
                    <a:pt x="3411" y="8806"/>
                    <a:pt x="3411" y="8806"/>
                  </a:cubicBezTo>
                  <a:cubicBezTo>
                    <a:pt x="3411" y="8972"/>
                    <a:pt x="3573" y="8806"/>
                    <a:pt x="3573" y="8806"/>
                  </a:cubicBezTo>
                  <a:cubicBezTo>
                    <a:pt x="3735" y="8806"/>
                    <a:pt x="3735" y="8972"/>
                    <a:pt x="3735" y="8972"/>
                  </a:cubicBezTo>
                  <a:cubicBezTo>
                    <a:pt x="3898" y="8972"/>
                    <a:pt x="3898" y="8806"/>
                    <a:pt x="3898" y="8806"/>
                  </a:cubicBezTo>
                  <a:cubicBezTo>
                    <a:pt x="4060" y="8806"/>
                    <a:pt x="4060" y="8806"/>
                    <a:pt x="4223" y="8806"/>
                  </a:cubicBezTo>
                  <a:cubicBezTo>
                    <a:pt x="4385" y="8806"/>
                    <a:pt x="4547" y="8972"/>
                    <a:pt x="4547" y="8972"/>
                  </a:cubicBezTo>
                  <a:cubicBezTo>
                    <a:pt x="4547" y="8972"/>
                    <a:pt x="4385" y="8972"/>
                    <a:pt x="4385" y="8806"/>
                  </a:cubicBezTo>
                  <a:cubicBezTo>
                    <a:pt x="4385" y="8806"/>
                    <a:pt x="4385" y="8806"/>
                    <a:pt x="4385" y="8806"/>
                  </a:cubicBezTo>
                  <a:cubicBezTo>
                    <a:pt x="4385" y="8806"/>
                    <a:pt x="4385" y="8806"/>
                    <a:pt x="4223" y="8806"/>
                  </a:cubicBezTo>
                  <a:cubicBezTo>
                    <a:pt x="4223" y="8806"/>
                    <a:pt x="4060" y="8806"/>
                    <a:pt x="3898" y="8806"/>
                  </a:cubicBezTo>
                  <a:cubicBezTo>
                    <a:pt x="3898" y="8972"/>
                    <a:pt x="4060" y="9138"/>
                    <a:pt x="3898" y="9138"/>
                  </a:cubicBezTo>
                  <a:cubicBezTo>
                    <a:pt x="4060" y="9305"/>
                    <a:pt x="4223" y="9305"/>
                    <a:pt x="4223" y="9471"/>
                  </a:cubicBezTo>
                  <a:cubicBezTo>
                    <a:pt x="4223" y="9637"/>
                    <a:pt x="3898" y="9637"/>
                    <a:pt x="4060" y="9803"/>
                  </a:cubicBezTo>
                  <a:cubicBezTo>
                    <a:pt x="4060" y="9969"/>
                    <a:pt x="4223" y="10135"/>
                    <a:pt x="4223" y="10135"/>
                  </a:cubicBezTo>
                  <a:cubicBezTo>
                    <a:pt x="4223" y="10135"/>
                    <a:pt x="4385" y="10135"/>
                    <a:pt x="4385" y="10302"/>
                  </a:cubicBezTo>
                  <a:cubicBezTo>
                    <a:pt x="4385" y="10302"/>
                    <a:pt x="4385" y="10302"/>
                    <a:pt x="4385" y="10468"/>
                  </a:cubicBezTo>
                  <a:cubicBezTo>
                    <a:pt x="4547" y="10468"/>
                    <a:pt x="4385" y="10634"/>
                    <a:pt x="4547" y="10634"/>
                  </a:cubicBezTo>
                  <a:cubicBezTo>
                    <a:pt x="4547" y="10634"/>
                    <a:pt x="4547" y="10634"/>
                    <a:pt x="4547" y="10468"/>
                  </a:cubicBezTo>
                  <a:cubicBezTo>
                    <a:pt x="4547" y="10634"/>
                    <a:pt x="4710" y="10634"/>
                    <a:pt x="4710" y="10800"/>
                  </a:cubicBezTo>
                  <a:cubicBezTo>
                    <a:pt x="4872" y="10800"/>
                    <a:pt x="4872" y="10800"/>
                    <a:pt x="5035" y="10800"/>
                  </a:cubicBezTo>
                  <a:cubicBezTo>
                    <a:pt x="5035" y="10800"/>
                    <a:pt x="5035" y="10966"/>
                    <a:pt x="5035" y="10966"/>
                  </a:cubicBezTo>
                  <a:cubicBezTo>
                    <a:pt x="5035" y="10966"/>
                    <a:pt x="5197" y="10966"/>
                    <a:pt x="5197" y="10966"/>
                  </a:cubicBezTo>
                  <a:cubicBezTo>
                    <a:pt x="5359" y="10966"/>
                    <a:pt x="5359" y="11132"/>
                    <a:pt x="5359" y="11132"/>
                  </a:cubicBezTo>
                  <a:cubicBezTo>
                    <a:pt x="5359" y="10966"/>
                    <a:pt x="5522" y="10966"/>
                    <a:pt x="5522" y="10966"/>
                  </a:cubicBezTo>
                  <a:cubicBezTo>
                    <a:pt x="5522" y="11132"/>
                    <a:pt x="5522" y="11132"/>
                    <a:pt x="5522" y="11132"/>
                  </a:cubicBezTo>
                  <a:cubicBezTo>
                    <a:pt x="5522" y="11298"/>
                    <a:pt x="5359" y="11298"/>
                    <a:pt x="5359" y="11298"/>
                  </a:cubicBezTo>
                  <a:cubicBezTo>
                    <a:pt x="5359" y="11465"/>
                    <a:pt x="5359" y="11298"/>
                    <a:pt x="5522" y="11298"/>
                  </a:cubicBezTo>
                  <a:cubicBezTo>
                    <a:pt x="5522" y="11465"/>
                    <a:pt x="5684" y="11797"/>
                    <a:pt x="5522" y="11631"/>
                  </a:cubicBezTo>
                  <a:cubicBezTo>
                    <a:pt x="5522" y="11797"/>
                    <a:pt x="5522" y="11797"/>
                    <a:pt x="5522" y="11797"/>
                  </a:cubicBezTo>
                  <a:cubicBezTo>
                    <a:pt x="5522" y="11797"/>
                    <a:pt x="5684" y="11797"/>
                    <a:pt x="5522" y="11963"/>
                  </a:cubicBezTo>
                  <a:cubicBezTo>
                    <a:pt x="5522" y="11963"/>
                    <a:pt x="5522" y="11963"/>
                    <a:pt x="5522" y="11963"/>
                  </a:cubicBezTo>
                  <a:cubicBezTo>
                    <a:pt x="5522" y="12129"/>
                    <a:pt x="5522" y="12129"/>
                    <a:pt x="5684" y="12295"/>
                  </a:cubicBezTo>
                  <a:cubicBezTo>
                    <a:pt x="5684" y="12295"/>
                    <a:pt x="5522" y="12129"/>
                    <a:pt x="5359" y="12129"/>
                  </a:cubicBezTo>
                  <a:cubicBezTo>
                    <a:pt x="5359" y="12129"/>
                    <a:pt x="5359" y="12295"/>
                    <a:pt x="5359" y="12295"/>
                  </a:cubicBezTo>
                  <a:cubicBezTo>
                    <a:pt x="5359" y="12295"/>
                    <a:pt x="5522" y="12462"/>
                    <a:pt x="5522" y="12462"/>
                  </a:cubicBezTo>
                  <a:cubicBezTo>
                    <a:pt x="5522" y="12462"/>
                    <a:pt x="5522" y="12462"/>
                    <a:pt x="5684" y="12462"/>
                  </a:cubicBezTo>
                  <a:cubicBezTo>
                    <a:pt x="5684" y="12628"/>
                    <a:pt x="5684" y="12628"/>
                    <a:pt x="5684" y="12628"/>
                  </a:cubicBezTo>
                  <a:cubicBezTo>
                    <a:pt x="5847" y="12794"/>
                    <a:pt x="6009" y="12794"/>
                    <a:pt x="6009" y="12794"/>
                  </a:cubicBezTo>
                  <a:cubicBezTo>
                    <a:pt x="6009" y="12960"/>
                    <a:pt x="6009" y="13126"/>
                    <a:pt x="6171" y="13292"/>
                  </a:cubicBezTo>
                  <a:cubicBezTo>
                    <a:pt x="6171" y="13292"/>
                    <a:pt x="6171" y="13625"/>
                    <a:pt x="6171" y="13625"/>
                  </a:cubicBezTo>
                  <a:cubicBezTo>
                    <a:pt x="6334" y="13791"/>
                    <a:pt x="6334" y="13791"/>
                    <a:pt x="6496" y="13957"/>
                  </a:cubicBezTo>
                  <a:cubicBezTo>
                    <a:pt x="6334" y="13791"/>
                    <a:pt x="6334" y="13791"/>
                    <a:pt x="6334" y="13791"/>
                  </a:cubicBezTo>
                  <a:cubicBezTo>
                    <a:pt x="6496" y="13957"/>
                    <a:pt x="6334" y="13957"/>
                    <a:pt x="6334" y="14123"/>
                  </a:cubicBezTo>
                  <a:cubicBezTo>
                    <a:pt x="6334" y="14123"/>
                    <a:pt x="6334" y="13957"/>
                    <a:pt x="6334" y="13957"/>
                  </a:cubicBezTo>
                  <a:cubicBezTo>
                    <a:pt x="6334" y="13791"/>
                    <a:pt x="6171" y="13791"/>
                    <a:pt x="6171" y="13791"/>
                  </a:cubicBezTo>
                  <a:cubicBezTo>
                    <a:pt x="6171" y="13625"/>
                    <a:pt x="6171" y="13458"/>
                    <a:pt x="6009" y="13292"/>
                  </a:cubicBezTo>
                  <a:cubicBezTo>
                    <a:pt x="6009" y="13126"/>
                    <a:pt x="5847" y="12960"/>
                    <a:pt x="5684" y="12794"/>
                  </a:cubicBezTo>
                  <a:cubicBezTo>
                    <a:pt x="5684" y="12794"/>
                    <a:pt x="5522" y="12628"/>
                    <a:pt x="5522" y="12628"/>
                  </a:cubicBezTo>
                  <a:cubicBezTo>
                    <a:pt x="5359" y="12628"/>
                    <a:pt x="5359" y="13458"/>
                    <a:pt x="5359" y="13625"/>
                  </a:cubicBezTo>
                  <a:cubicBezTo>
                    <a:pt x="5359" y="13957"/>
                    <a:pt x="5359" y="14289"/>
                    <a:pt x="5359" y="14622"/>
                  </a:cubicBezTo>
                  <a:cubicBezTo>
                    <a:pt x="5359" y="14455"/>
                    <a:pt x="5359" y="14289"/>
                    <a:pt x="5684" y="14455"/>
                  </a:cubicBezTo>
                  <a:cubicBezTo>
                    <a:pt x="5684" y="14455"/>
                    <a:pt x="5522" y="14455"/>
                    <a:pt x="5522" y="14455"/>
                  </a:cubicBezTo>
                  <a:cubicBezTo>
                    <a:pt x="5684" y="14622"/>
                    <a:pt x="5522" y="14622"/>
                    <a:pt x="5359" y="14622"/>
                  </a:cubicBezTo>
                  <a:cubicBezTo>
                    <a:pt x="5359" y="14622"/>
                    <a:pt x="5359" y="14788"/>
                    <a:pt x="5359" y="14788"/>
                  </a:cubicBezTo>
                  <a:cubicBezTo>
                    <a:pt x="5359" y="15286"/>
                    <a:pt x="5197" y="15618"/>
                    <a:pt x="5197" y="16117"/>
                  </a:cubicBezTo>
                  <a:cubicBezTo>
                    <a:pt x="5035" y="16283"/>
                    <a:pt x="5035" y="16615"/>
                    <a:pt x="5035" y="16948"/>
                  </a:cubicBezTo>
                  <a:cubicBezTo>
                    <a:pt x="4872" y="17114"/>
                    <a:pt x="4710" y="17446"/>
                    <a:pt x="4547" y="17280"/>
                  </a:cubicBezTo>
                  <a:cubicBezTo>
                    <a:pt x="4547" y="17446"/>
                    <a:pt x="4547" y="17446"/>
                    <a:pt x="4547" y="17612"/>
                  </a:cubicBezTo>
                  <a:cubicBezTo>
                    <a:pt x="4710" y="17446"/>
                    <a:pt x="4710" y="17612"/>
                    <a:pt x="4872" y="17612"/>
                  </a:cubicBezTo>
                  <a:cubicBezTo>
                    <a:pt x="4872" y="17612"/>
                    <a:pt x="4872" y="17612"/>
                    <a:pt x="4872" y="17612"/>
                  </a:cubicBezTo>
                  <a:cubicBezTo>
                    <a:pt x="4872" y="17612"/>
                    <a:pt x="4872" y="17612"/>
                    <a:pt x="4872" y="17612"/>
                  </a:cubicBezTo>
                  <a:cubicBezTo>
                    <a:pt x="5035" y="17612"/>
                    <a:pt x="5035" y="17612"/>
                    <a:pt x="5035" y="17612"/>
                  </a:cubicBezTo>
                  <a:cubicBezTo>
                    <a:pt x="5197" y="17778"/>
                    <a:pt x="4872" y="17945"/>
                    <a:pt x="5035" y="18111"/>
                  </a:cubicBezTo>
                  <a:cubicBezTo>
                    <a:pt x="5197" y="18111"/>
                    <a:pt x="5035" y="17945"/>
                    <a:pt x="5197" y="17945"/>
                  </a:cubicBezTo>
                  <a:cubicBezTo>
                    <a:pt x="5035" y="18111"/>
                    <a:pt x="5522" y="18111"/>
                    <a:pt x="5684" y="18111"/>
                  </a:cubicBezTo>
                  <a:cubicBezTo>
                    <a:pt x="5684" y="18277"/>
                    <a:pt x="5847" y="18277"/>
                    <a:pt x="6009" y="18277"/>
                  </a:cubicBezTo>
                  <a:cubicBezTo>
                    <a:pt x="6171" y="18277"/>
                    <a:pt x="6009" y="18277"/>
                    <a:pt x="6009" y="18443"/>
                  </a:cubicBezTo>
                  <a:cubicBezTo>
                    <a:pt x="6171" y="18443"/>
                    <a:pt x="6334" y="18609"/>
                    <a:pt x="6334" y="18609"/>
                  </a:cubicBezTo>
                  <a:cubicBezTo>
                    <a:pt x="6334" y="18609"/>
                    <a:pt x="6334" y="18609"/>
                    <a:pt x="6334" y="18609"/>
                  </a:cubicBezTo>
                  <a:cubicBezTo>
                    <a:pt x="6496" y="18609"/>
                    <a:pt x="6496" y="18609"/>
                    <a:pt x="6496" y="18609"/>
                  </a:cubicBezTo>
                  <a:cubicBezTo>
                    <a:pt x="6659" y="18609"/>
                    <a:pt x="6659" y="18609"/>
                    <a:pt x="6659" y="18443"/>
                  </a:cubicBezTo>
                  <a:cubicBezTo>
                    <a:pt x="6821" y="18609"/>
                    <a:pt x="6821" y="18609"/>
                    <a:pt x="6983" y="18609"/>
                  </a:cubicBezTo>
                  <a:cubicBezTo>
                    <a:pt x="6983" y="18775"/>
                    <a:pt x="7146" y="18775"/>
                    <a:pt x="7308" y="18775"/>
                  </a:cubicBezTo>
                  <a:cubicBezTo>
                    <a:pt x="7471" y="18775"/>
                    <a:pt x="7471" y="18775"/>
                    <a:pt x="7633" y="18775"/>
                  </a:cubicBezTo>
                  <a:cubicBezTo>
                    <a:pt x="7633" y="18775"/>
                    <a:pt x="7633" y="18775"/>
                    <a:pt x="7795" y="18775"/>
                  </a:cubicBezTo>
                  <a:cubicBezTo>
                    <a:pt x="7795" y="18775"/>
                    <a:pt x="7795" y="18775"/>
                    <a:pt x="7795" y="18775"/>
                  </a:cubicBezTo>
                  <a:cubicBezTo>
                    <a:pt x="7795" y="18775"/>
                    <a:pt x="7958" y="18775"/>
                    <a:pt x="7958" y="18775"/>
                  </a:cubicBezTo>
                  <a:cubicBezTo>
                    <a:pt x="7958" y="18775"/>
                    <a:pt x="8283" y="18775"/>
                    <a:pt x="8120" y="18609"/>
                  </a:cubicBezTo>
                  <a:cubicBezTo>
                    <a:pt x="8120" y="18609"/>
                    <a:pt x="8120" y="18443"/>
                    <a:pt x="8283" y="18443"/>
                  </a:cubicBezTo>
                  <a:cubicBezTo>
                    <a:pt x="8283" y="18443"/>
                    <a:pt x="8608" y="18609"/>
                    <a:pt x="8608" y="18609"/>
                  </a:cubicBezTo>
                  <a:cubicBezTo>
                    <a:pt x="8608" y="18609"/>
                    <a:pt x="8770" y="18609"/>
                    <a:pt x="8770" y="18609"/>
                  </a:cubicBezTo>
                  <a:cubicBezTo>
                    <a:pt x="8770" y="18609"/>
                    <a:pt x="8770" y="18775"/>
                    <a:pt x="8932" y="18775"/>
                  </a:cubicBezTo>
                  <a:cubicBezTo>
                    <a:pt x="8932" y="18775"/>
                    <a:pt x="9095" y="18775"/>
                    <a:pt x="9257" y="18775"/>
                  </a:cubicBezTo>
                  <a:cubicBezTo>
                    <a:pt x="9257" y="18775"/>
                    <a:pt x="9257" y="18942"/>
                    <a:pt x="9420" y="18942"/>
                  </a:cubicBezTo>
                  <a:cubicBezTo>
                    <a:pt x="9420" y="18942"/>
                    <a:pt x="9420" y="18942"/>
                    <a:pt x="9420" y="18942"/>
                  </a:cubicBezTo>
                  <a:cubicBezTo>
                    <a:pt x="9420" y="18942"/>
                    <a:pt x="9420" y="18942"/>
                    <a:pt x="9582" y="18942"/>
                  </a:cubicBezTo>
                  <a:cubicBezTo>
                    <a:pt x="9582" y="18942"/>
                    <a:pt x="9744" y="18942"/>
                    <a:pt x="9744" y="18942"/>
                  </a:cubicBezTo>
                  <a:cubicBezTo>
                    <a:pt x="9744" y="18942"/>
                    <a:pt x="9744" y="18942"/>
                    <a:pt x="9907" y="19108"/>
                  </a:cubicBezTo>
                  <a:cubicBezTo>
                    <a:pt x="9744" y="19108"/>
                    <a:pt x="9744" y="19108"/>
                    <a:pt x="9744" y="19108"/>
                  </a:cubicBezTo>
                  <a:cubicBezTo>
                    <a:pt x="9744" y="19274"/>
                    <a:pt x="9907" y="19274"/>
                    <a:pt x="10069" y="19274"/>
                  </a:cubicBezTo>
                  <a:cubicBezTo>
                    <a:pt x="10069" y="19274"/>
                    <a:pt x="10069" y="19274"/>
                    <a:pt x="10069" y="19274"/>
                  </a:cubicBezTo>
                  <a:cubicBezTo>
                    <a:pt x="10069" y="19440"/>
                    <a:pt x="10069" y="19440"/>
                    <a:pt x="10232" y="19440"/>
                  </a:cubicBezTo>
                  <a:cubicBezTo>
                    <a:pt x="10232" y="19606"/>
                    <a:pt x="10232" y="19440"/>
                    <a:pt x="10394" y="19440"/>
                  </a:cubicBezTo>
                  <a:cubicBezTo>
                    <a:pt x="10556" y="19274"/>
                    <a:pt x="10719" y="19274"/>
                    <a:pt x="10881" y="19440"/>
                  </a:cubicBezTo>
                  <a:cubicBezTo>
                    <a:pt x="10881" y="19440"/>
                    <a:pt x="10881" y="19606"/>
                    <a:pt x="11044" y="19606"/>
                  </a:cubicBezTo>
                  <a:cubicBezTo>
                    <a:pt x="11044" y="19606"/>
                    <a:pt x="11044" y="19440"/>
                    <a:pt x="11044" y="19440"/>
                  </a:cubicBezTo>
                  <a:cubicBezTo>
                    <a:pt x="11044" y="19440"/>
                    <a:pt x="11206" y="19440"/>
                    <a:pt x="11206" y="19606"/>
                  </a:cubicBezTo>
                  <a:cubicBezTo>
                    <a:pt x="11044" y="19440"/>
                    <a:pt x="11531" y="19274"/>
                    <a:pt x="11531" y="19274"/>
                  </a:cubicBezTo>
                  <a:cubicBezTo>
                    <a:pt x="11693" y="19274"/>
                    <a:pt x="11856" y="19274"/>
                    <a:pt x="12018" y="19274"/>
                  </a:cubicBezTo>
                  <a:cubicBezTo>
                    <a:pt x="12018" y="19274"/>
                    <a:pt x="11856" y="19274"/>
                    <a:pt x="11856" y="19108"/>
                  </a:cubicBezTo>
                  <a:cubicBezTo>
                    <a:pt x="11856" y="19108"/>
                    <a:pt x="11856" y="19108"/>
                    <a:pt x="11856" y="19108"/>
                  </a:cubicBezTo>
                  <a:cubicBezTo>
                    <a:pt x="11693" y="18942"/>
                    <a:pt x="11856" y="18609"/>
                    <a:pt x="11856" y="18443"/>
                  </a:cubicBezTo>
                  <a:cubicBezTo>
                    <a:pt x="11856" y="18277"/>
                    <a:pt x="11693" y="18277"/>
                    <a:pt x="11856" y="18111"/>
                  </a:cubicBezTo>
                  <a:cubicBezTo>
                    <a:pt x="11856" y="17945"/>
                    <a:pt x="12018" y="17778"/>
                    <a:pt x="12180" y="17778"/>
                  </a:cubicBezTo>
                  <a:cubicBezTo>
                    <a:pt x="12180" y="17612"/>
                    <a:pt x="12180" y="17612"/>
                    <a:pt x="12343" y="17612"/>
                  </a:cubicBezTo>
                  <a:cubicBezTo>
                    <a:pt x="12343" y="17612"/>
                    <a:pt x="12343" y="17612"/>
                    <a:pt x="12505" y="17612"/>
                  </a:cubicBezTo>
                  <a:cubicBezTo>
                    <a:pt x="12668" y="17446"/>
                    <a:pt x="12830" y="17280"/>
                    <a:pt x="12992" y="17114"/>
                  </a:cubicBezTo>
                  <a:cubicBezTo>
                    <a:pt x="12992" y="17114"/>
                    <a:pt x="13155" y="16948"/>
                    <a:pt x="13317" y="16948"/>
                  </a:cubicBezTo>
                  <a:cubicBezTo>
                    <a:pt x="13480" y="17114"/>
                    <a:pt x="13317" y="17114"/>
                    <a:pt x="13317" y="17114"/>
                  </a:cubicBezTo>
                  <a:cubicBezTo>
                    <a:pt x="13480" y="17114"/>
                    <a:pt x="13480" y="17114"/>
                    <a:pt x="13480" y="17114"/>
                  </a:cubicBezTo>
                  <a:cubicBezTo>
                    <a:pt x="13805" y="17280"/>
                    <a:pt x="13967" y="17114"/>
                    <a:pt x="14129" y="17280"/>
                  </a:cubicBezTo>
                  <a:cubicBezTo>
                    <a:pt x="14129" y="17280"/>
                    <a:pt x="13967" y="17280"/>
                    <a:pt x="14129" y="17446"/>
                  </a:cubicBezTo>
                  <a:cubicBezTo>
                    <a:pt x="14129" y="17446"/>
                    <a:pt x="14292" y="17446"/>
                    <a:pt x="14454" y="17446"/>
                  </a:cubicBezTo>
                  <a:cubicBezTo>
                    <a:pt x="14454" y="17280"/>
                    <a:pt x="14292" y="17280"/>
                    <a:pt x="14292" y="17280"/>
                  </a:cubicBezTo>
                  <a:cubicBezTo>
                    <a:pt x="14292" y="17114"/>
                    <a:pt x="14292" y="17114"/>
                    <a:pt x="14292" y="16948"/>
                  </a:cubicBezTo>
                  <a:cubicBezTo>
                    <a:pt x="14292" y="16948"/>
                    <a:pt x="14292" y="17114"/>
                    <a:pt x="14292" y="17280"/>
                  </a:cubicBezTo>
                  <a:cubicBezTo>
                    <a:pt x="14292" y="17280"/>
                    <a:pt x="14454" y="17280"/>
                    <a:pt x="14454" y="17446"/>
                  </a:cubicBezTo>
                  <a:cubicBezTo>
                    <a:pt x="14454" y="17446"/>
                    <a:pt x="14454" y="17446"/>
                    <a:pt x="14617" y="17446"/>
                  </a:cubicBezTo>
                  <a:cubicBezTo>
                    <a:pt x="14454" y="17446"/>
                    <a:pt x="14454" y="17280"/>
                    <a:pt x="14454" y="17280"/>
                  </a:cubicBezTo>
                  <a:cubicBezTo>
                    <a:pt x="14617" y="17114"/>
                    <a:pt x="14617" y="17280"/>
                    <a:pt x="14779" y="17280"/>
                  </a:cubicBezTo>
                  <a:cubicBezTo>
                    <a:pt x="14941" y="17280"/>
                    <a:pt x="14617" y="17114"/>
                    <a:pt x="14779" y="16948"/>
                  </a:cubicBezTo>
                  <a:cubicBezTo>
                    <a:pt x="14779" y="16948"/>
                    <a:pt x="14779" y="17114"/>
                    <a:pt x="14941" y="17114"/>
                  </a:cubicBezTo>
                  <a:cubicBezTo>
                    <a:pt x="14941" y="17114"/>
                    <a:pt x="14941" y="17114"/>
                    <a:pt x="15104" y="17114"/>
                  </a:cubicBezTo>
                  <a:cubicBezTo>
                    <a:pt x="15104" y="17280"/>
                    <a:pt x="14617" y="17280"/>
                    <a:pt x="14779" y="17446"/>
                  </a:cubicBezTo>
                  <a:cubicBezTo>
                    <a:pt x="14779" y="17446"/>
                    <a:pt x="14941" y="17446"/>
                    <a:pt x="15104" y="17446"/>
                  </a:cubicBezTo>
                  <a:cubicBezTo>
                    <a:pt x="15104" y="17446"/>
                    <a:pt x="15104" y="17446"/>
                    <a:pt x="15266" y="17446"/>
                  </a:cubicBezTo>
                  <a:cubicBezTo>
                    <a:pt x="15266" y="17446"/>
                    <a:pt x="15266" y="17612"/>
                    <a:pt x="15266" y="17612"/>
                  </a:cubicBezTo>
                  <a:cubicBezTo>
                    <a:pt x="15266" y="17612"/>
                    <a:pt x="15266" y="17612"/>
                    <a:pt x="15266" y="17778"/>
                  </a:cubicBezTo>
                  <a:cubicBezTo>
                    <a:pt x="15266" y="17778"/>
                    <a:pt x="15429" y="17778"/>
                    <a:pt x="15429" y="17778"/>
                  </a:cubicBezTo>
                  <a:cubicBezTo>
                    <a:pt x="15429" y="17778"/>
                    <a:pt x="15591" y="17778"/>
                    <a:pt x="15591" y="17778"/>
                  </a:cubicBezTo>
                  <a:cubicBezTo>
                    <a:pt x="15591" y="17778"/>
                    <a:pt x="15591" y="17778"/>
                    <a:pt x="15753" y="17778"/>
                  </a:cubicBezTo>
                  <a:cubicBezTo>
                    <a:pt x="15753" y="17778"/>
                    <a:pt x="15753" y="17778"/>
                    <a:pt x="15753" y="17778"/>
                  </a:cubicBezTo>
                  <a:cubicBezTo>
                    <a:pt x="15753" y="17945"/>
                    <a:pt x="15916" y="17945"/>
                    <a:pt x="15916" y="17945"/>
                  </a:cubicBezTo>
                  <a:cubicBezTo>
                    <a:pt x="15916" y="17945"/>
                    <a:pt x="15916" y="17945"/>
                    <a:pt x="15916" y="17945"/>
                  </a:cubicBezTo>
                  <a:cubicBezTo>
                    <a:pt x="15916" y="18111"/>
                    <a:pt x="16078" y="17945"/>
                    <a:pt x="16078" y="17945"/>
                  </a:cubicBezTo>
                  <a:cubicBezTo>
                    <a:pt x="16078" y="17945"/>
                    <a:pt x="16078" y="17945"/>
                    <a:pt x="16078" y="17945"/>
                  </a:cubicBezTo>
                  <a:cubicBezTo>
                    <a:pt x="16078" y="17945"/>
                    <a:pt x="16078" y="17945"/>
                    <a:pt x="16078" y="17945"/>
                  </a:cubicBezTo>
                  <a:cubicBezTo>
                    <a:pt x="16078" y="17945"/>
                    <a:pt x="16241" y="17945"/>
                    <a:pt x="16241" y="17945"/>
                  </a:cubicBezTo>
                  <a:cubicBezTo>
                    <a:pt x="16241" y="17945"/>
                    <a:pt x="16565" y="17945"/>
                    <a:pt x="16403" y="18111"/>
                  </a:cubicBezTo>
                  <a:cubicBezTo>
                    <a:pt x="16403" y="18111"/>
                    <a:pt x="16403" y="18111"/>
                    <a:pt x="16403" y="18111"/>
                  </a:cubicBezTo>
                  <a:cubicBezTo>
                    <a:pt x="16403" y="18111"/>
                    <a:pt x="16403" y="17945"/>
                    <a:pt x="16565" y="17945"/>
                  </a:cubicBezTo>
                  <a:cubicBezTo>
                    <a:pt x="16565" y="17945"/>
                    <a:pt x="16728" y="17945"/>
                    <a:pt x="16728" y="17945"/>
                  </a:cubicBezTo>
                  <a:cubicBezTo>
                    <a:pt x="16728" y="17778"/>
                    <a:pt x="17053" y="17778"/>
                    <a:pt x="17053" y="17778"/>
                  </a:cubicBezTo>
                  <a:cubicBezTo>
                    <a:pt x="17215" y="17778"/>
                    <a:pt x="17215" y="17778"/>
                    <a:pt x="17215" y="17612"/>
                  </a:cubicBezTo>
                  <a:cubicBezTo>
                    <a:pt x="17215" y="17612"/>
                    <a:pt x="17215" y="17612"/>
                    <a:pt x="17053" y="17612"/>
                  </a:cubicBezTo>
                  <a:cubicBezTo>
                    <a:pt x="17053" y="17612"/>
                    <a:pt x="17215" y="17446"/>
                    <a:pt x="17215" y="17446"/>
                  </a:cubicBezTo>
                  <a:cubicBezTo>
                    <a:pt x="17215" y="17446"/>
                    <a:pt x="17215" y="17446"/>
                    <a:pt x="17215" y="17446"/>
                  </a:cubicBezTo>
                  <a:cubicBezTo>
                    <a:pt x="17215" y="17446"/>
                    <a:pt x="17377" y="17280"/>
                    <a:pt x="17215" y="17280"/>
                  </a:cubicBezTo>
                  <a:cubicBezTo>
                    <a:pt x="17377" y="17280"/>
                    <a:pt x="17540" y="17280"/>
                    <a:pt x="17540" y="17280"/>
                  </a:cubicBezTo>
                  <a:cubicBezTo>
                    <a:pt x="17540" y="17280"/>
                    <a:pt x="17540" y="16782"/>
                    <a:pt x="17702" y="16948"/>
                  </a:cubicBezTo>
                  <a:cubicBezTo>
                    <a:pt x="17865" y="16948"/>
                    <a:pt x="17865" y="16948"/>
                    <a:pt x="17865" y="16948"/>
                  </a:cubicBezTo>
                  <a:cubicBezTo>
                    <a:pt x="17865" y="16948"/>
                    <a:pt x="17865" y="16615"/>
                    <a:pt x="18027" y="16782"/>
                  </a:cubicBezTo>
                  <a:cubicBezTo>
                    <a:pt x="18027" y="16615"/>
                    <a:pt x="18189" y="16782"/>
                    <a:pt x="18189" y="16615"/>
                  </a:cubicBezTo>
                  <a:cubicBezTo>
                    <a:pt x="18189" y="16615"/>
                    <a:pt x="18189" y="16449"/>
                    <a:pt x="18352" y="16615"/>
                  </a:cubicBezTo>
                  <a:cubicBezTo>
                    <a:pt x="18514" y="16449"/>
                    <a:pt x="18352" y="16449"/>
                    <a:pt x="18514" y="16283"/>
                  </a:cubicBezTo>
                  <a:cubicBezTo>
                    <a:pt x="18514" y="16117"/>
                    <a:pt x="18677" y="15951"/>
                    <a:pt x="18677" y="15951"/>
                  </a:cubicBezTo>
                  <a:cubicBezTo>
                    <a:pt x="18677" y="15785"/>
                    <a:pt x="18677" y="15785"/>
                    <a:pt x="18677" y="15618"/>
                  </a:cubicBezTo>
                  <a:cubicBezTo>
                    <a:pt x="18514" y="15618"/>
                    <a:pt x="18352" y="15785"/>
                    <a:pt x="18352" y="15785"/>
                  </a:cubicBezTo>
                  <a:cubicBezTo>
                    <a:pt x="18189" y="15785"/>
                    <a:pt x="18027" y="15618"/>
                    <a:pt x="17865" y="15618"/>
                  </a:cubicBezTo>
                  <a:cubicBezTo>
                    <a:pt x="17865" y="15618"/>
                    <a:pt x="17702" y="15618"/>
                    <a:pt x="17702" y="15452"/>
                  </a:cubicBezTo>
                  <a:cubicBezTo>
                    <a:pt x="17540" y="15452"/>
                    <a:pt x="17377" y="15120"/>
                    <a:pt x="17540" y="15120"/>
                  </a:cubicBezTo>
                  <a:cubicBezTo>
                    <a:pt x="17377" y="14954"/>
                    <a:pt x="17540" y="14954"/>
                    <a:pt x="17540" y="14788"/>
                  </a:cubicBezTo>
                  <a:cubicBezTo>
                    <a:pt x="17702" y="14622"/>
                    <a:pt x="17540" y="14455"/>
                    <a:pt x="17702" y="14622"/>
                  </a:cubicBezTo>
                  <a:cubicBezTo>
                    <a:pt x="17702" y="14455"/>
                    <a:pt x="17702" y="14289"/>
                    <a:pt x="17702" y="14289"/>
                  </a:cubicBezTo>
                  <a:cubicBezTo>
                    <a:pt x="17702" y="14123"/>
                    <a:pt x="17540" y="14289"/>
                    <a:pt x="17377" y="14123"/>
                  </a:cubicBezTo>
                  <a:cubicBezTo>
                    <a:pt x="17215" y="14123"/>
                    <a:pt x="17377" y="13957"/>
                    <a:pt x="17215" y="13957"/>
                  </a:cubicBezTo>
                  <a:cubicBezTo>
                    <a:pt x="17215" y="13791"/>
                    <a:pt x="17215" y="13791"/>
                    <a:pt x="17215" y="13791"/>
                  </a:cubicBezTo>
                  <a:cubicBezTo>
                    <a:pt x="17215" y="13791"/>
                    <a:pt x="17215" y="13791"/>
                    <a:pt x="17053" y="13625"/>
                  </a:cubicBezTo>
                  <a:cubicBezTo>
                    <a:pt x="17215" y="13625"/>
                    <a:pt x="17215" y="13625"/>
                    <a:pt x="17377" y="13625"/>
                  </a:cubicBezTo>
                  <a:cubicBezTo>
                    <a:pt x="17540" y="13625"/>
                    <a:pt x="17540" y="13625"/>
                    <a:pt x="17540" y="13458"/>
                  </a:cubicBezTo>
                  <a:cubicBezTo>
                    <a:pt x="17540" y="13458"/>
                    <a:pt x="17540" y="13458"/>
                    <a:pt x="17702" y="13458"/>
                  </a:cubicBezTo>
                  <a:cubicBezTo>
                    <a:pt x="17702" y="13458"/>
                    <a:pt x="17865" y="13458"/>
                    <a:pt x="17702" y="13458"/>
                  </a:cubicBezTo>
                  <a:cubicBezTo>
                    <a:pt x="17865" y="13292"/>
                    <a:pt x="17865" y="13292"/>
                    <a:pt x="17865" y="13126"/>
                  </a:cubicBezTo>
                  <a:cubicBezTo>
                    <a:pt x="17865" y="12960"/>
                    <a:pt x="18027" y="12960"/>
                    <a:pt x="17865" y="12960"/>
                  </a:cubicBezTo>
                  <a:cubicBezTo>
                    <a:pt x="17702" y="12794"/>
                    <a:pt x="17702" y="12794"/>
                    <a:pt x="17702" y="12628"/>
                  </a:cubicBezTo>
                  <a:cubicBezTo>
                    <a:pt x="17540" y="12462"/>
                    <a:pt x="17702" y="12462"/>
                    <a:pt x="17540" y="12462"/>
                  </a:cubicBezTo>
                  <a:cubicBezTo>
                    <a:pt x="17377" y="12295"/>
                    <a:pt x="17377" y="12295"/>
                    <a:pt x="17377" y="12129"/>
                  </a:cubicBezTo>
                  <a:cubicBezTo>
                    <a:pt x="17540" y="11963"/>
                    <a:pt x="17702" y="12129"/>
                    <a:pt x="17702" y="11963"/>
                  </a:cubicBezTo>
                  <a:cubicBezTo>
                    <a:pt x="17702" y="11797"/>
                    <a:pt x="17702" y="11631"/>
                    <a:pt x="17540" y="11631"/>
                  </a:cubicBezTo>
                  <a:cubicBezTo>
                    <a:pt x="17540" y="11465"/>
                    <a:pt x="17540" y="11631"/>
                    <a:pt x="17540" y="11465"/>
                  </a:cubicBezTo>
                  <a:cubicBezTo>
                    <a:pt x="17377" y="11465"/>
                    <a:pt x="17540" y="11465"/>
                    <a:pt x="17540" y="11465"/>
                  </a:cubicBezTo>
                  <a:cubicBezTo>
                    <a:pt x="17540" y="11465"/>
                    <a:pt x="17377" y="11465"/>
                    <a:pt x="17377" y="11465"/>
                  </a:cubicBezTo>
                  <a:cubicBezTo>
                    <a:pt x="17377" y="11298"/>
                    <a:pt x="17377" y="11298"/>
                    <a:pt x="17377" y="11132"/>
                  </a:cubicBezTo>
                  <a:cubicBezTo>
                    <a:pt x="17377" y="11132"/>
                    <a:pt x="17377" y="10966"/>
                    <a:pt x="17377" y="10966"/>
                  </a:cubicBezTo>
                  <a:cubicBezTo>
                    <a:pt x="17377" y="10966"/>
                    <a:pt x="17377" y="10966"/>
                    <a:pt x="17377" y="10800"/>
                  </a:cubicBezTo>
                  <a:cubicBezTo>
                    <a:pt x="17377" y="10800"/>
                    <a:pt x="17215" y="10800"/>
                    <a:pt x="17053" y="10800"/>
                  </a:cubicBezTo>
                  <a:cubicBezTo>
                    <a:pt x="16890" y="10634"/>
                    <a:pt x="16403" y="10800"/>
                    <a:pt x="16565" y="11132"/>
                  </a:cubicBezTo>
                  <a:cubicBezTo>
                    <a:pt x="16565" y="11132"/>
                    <a:pt x="16565" y="11132"/>
                    <a:pt x="16565" y="11132"/>
                  </a:cubicBezTo>
                  <a:cubicBezTo>
                    <a:pt x="16565" y="11298"/>
                    <a:pt x="16565" y="11298"/>
                    <a:pt x="16403" y="11298"/>
                  </a:cubicBezTo>
                  <a:cubicBezTo>
                    <a:pt x="16403" y="11298"/>
                    <a:pt x="16403" y="11298"/>
                    <a:pt x="16241" y="11465"/>
                  </a:cubicBezTo>
                  <a:cubicBezTo>
                    <a:pt x="16241" y="11465"/>
                    <a:pt x="16241" y="11465"/>
                    <a:pt x="16078" y="11465"/>
                  </a:cubicBezTo>
                  <a:cubicBezTo>
                    <a:pt x="16241" y="11298"/>
                    <a:pt x="16078" y="11298"/>
                    <a:pt x="16078" y="11298"/>
                  </a:cubicBezTo>
                  <a:cubicBezTo>
                    <a:pt x="16241" y="11132"/>
                    <a:pt x="16241" y="11132"/>
                    <a:pt x="16403" y="11132"/>
                  </a:cubicBezTo>
                  <a:cubicBezTo>
                    <a:pt x="16403" y="11132"/>
                    <a:pt x="16403" y="10800"/>
                    <a:pt x="16241" y="10800"/>
                  </a:cubicBezTo>
                  <a:cubicBezTo>
                    <a:pt x="16241" y="10800"/>
                    <a:pt x="16241" y="10634"/>
                    <a:pt x="16241" y="10634"/>
                  </a:cubicBezTo>
                  <a:cubicBezTo>
                    <a:pt x="16403" y="10634"/>
                    <a:pt x="16403" y="10634"/>
                    <a:pt x="16403" y="10468"/>
                  </a:cubicBezTo>
                  <a:cubicBezTo>
                    <a:pt x="16403" y="10468"/>
                    <a:pt x="16403" y="10468"/>
                    <a:pt x="16403" y="10468"/>
                  </a:cubicBezTo>
                  <a:cubicBezTo>
                    <a:pt x="16403" y="10302"/>
                    <a:pt x="16565" y="10302"/>
                    <a:pt x="16728" y="10135"/>
                  </a:cubicBezTo>
                  <a:cubicBezTo>
                    <a:pt x="16890" y="9969"/>
                    <a:pt x="16890" y="9969"/>
                    <a:pt x="16890" y="9803"/>
                  </a:cubicBezTo>
                  <a:cubicBezTo>
                    <a:pt x="16890" y="9803"/>
                    <a:pt x="16890" y="9637"/>
                    <a:pt x="16890" y="9637"/>
                  </a:cubicBezTo>
                  <a:cubicBezTo>
                    <a:pt x="16890" y="9637"/>
                    <a:pt x="17053" y="9637"/>
                    <a:pt x="17053" y="9471"/>
                  </a:cubicBezTo>
                  <a:cubicBezTo>
                    <a:pt x="17215" y="9471"/>
                    <a:pt x="17215" y="9305"/>
                    <a:pt x="17377" y="9305"/>
                  </a:cubicBezTo>
                  <a:cubicBezTo>
                    <a:pt x="17377" y="9138"/>
                    <a:pt x="17540" y="9138"/>
                    <a:pt x="17540" y="8972"/>
                  </a:cubicBezTo>
                  <a:cubicBezTo>
                    <a:pt x="17540" y="8972"/>
                    <a:pt x="17540" y="8806"/>
                    <a:pt x="17702" y="8806"/>
                  </a:cubicBezTo>
                  <a:cubicBezTo>
                    <a:pt x="17702" y="8806"/>
                    <a:pt x="17702" y="8806"/>
                    <a:pt x="17702" y="8806"/>
                  </a:cubicBezTo>
                  <a:cubicBezTo>
                    <a:pt x="17702" y="8640"/>
                    <a:pt x="17540" y="8640"/>
                    <a:pt x="17540" y="8640"/>
                  </a:cubicBezTo>
                  <a:cubicBezTo>
                    <a:pt x="17540" y="8640"/>
                    <a:pt x="17540" y="8640"/>
                    <a:pt x="17540" y="8474"/>
                  </a:cubicBezTo>
                  <a:cubicBezTo>
                    <a:pt x="17540" y="8474"/>
                    <a:pt x="17702" y="8474"/>
                    <a:pt x="17702" y="8474"/>
                  </a:cubicBezTo>
                  <a:cubicBezTo>
                    <a:pt x="17702" y="8474"/>
                    <a:pt x="17702" y="8474"/>
                    <a:pt x="17702" y="8474"/>
                  </a:cubicBezTo>
                  <a:cubicBezTo>
                    <a:pt x="17702" y="8308"/>
                    <a:pt x="17865" y="8308"/>
                    <a:pt x="18027" y="8308"/>
                  </a:cubicBezTo>
                  <a:cubicBezTo>
                    <a:pt x="17865" y="8640"/>
                    <a:pt x="18514" y="8640"/>
                    <a:pt x="18352" y="8308"/>
                  </a:cubicBezTo>
                  <a:cubicBezTo>
                    <a:pt x="18352" y="8474"/>
                    <a:pt x="18514" y="8308"/>
                    <a:pt x="18352" y="8308"/>
                  </a:cubicBezTo>
                  <a:cubicBezTo>
                    <a:pt x="18677" y="8142"/>
                    <a:pt x="18514" y="8142"/>
                    <a:pt x="18514" y="7975"/>
                  </a:cubicBezTo>
                  <a:cubicBezTo>
                    <a:pt x="18514" y="7809"/>
                    <a:pt x="18514" y="7643"/>
                    <a:pt x="18514" y="7477"/>
                  </a:cubicBezTo>
                  <a:cubicBezTo>
                    <a:pt x="18514" y="7477"/>
                    <a:pt x="18677" y="7311"/>
                    <a:pt x="18677" y="7311"/>
                  </a:cubicBezTo>
                  <a:cubicBezTo>
                    <a:pt x="18677" y="7145"/>
                    <a:pt x="18514" y="7145"/>
                    <a:pt x="18514" y="7145"/>
                  </a:cubicBezTo>
                  <a:cubicBezTo>
                    <a:pt x="18514" y="6978"/>
                    <a:pt x="18677" y="6646"/>
                    <a:pt x="18677" y="6480"/>
                  </a:cubicBezTo>
                  <a:cubicBezTo>
                    <a:pt x="18839" y="6480"/>
                    <a:pt x="18839" y="6480"/>
                    <a:pt x="18839" y="6314"/>
                  </a:cubicBezTo>
                  <a:cubicBezTo>
                    <a:pt x="18839" y="6314"/>
                    <a:pt x="18839" y="6148"/>
                    <a:pt x="18839" y="6148"/>
                  </a:cubicBezTo>
                  <a:cubicBezTo>
                    <a:pt x="18839" y="5982"/>
                    <a:pt x="18839" y="5982"/>
                    <a:pt x="18839" y="5982"/>
                  </a:cubicBezTo>
                  <a:cubicBezTo>
                    <a:pt x="18839" y="5982"/>
                    <a:pt x="18839" y="5982"/>
                    <a:pt x="18839" y="5815"/>
                  </a:cubicBezTo>
                  <a:cubicBezTo>
                    <a:pt x="19002" y="5815"/>
                    <a:pt x="19002" y="5649"/>
                    <a:pt x="19164" y="5649"/>
                  </a:cubicBezTo>
                  <a:cubicBezTo>
                    <a:pt x="19164" y="5649"/>
                    <a:pt x="19164" y="5483"/>
                    <a:pt x="19164" y="5483"/>
                  </a:cubicBezTo>
                  <a:cubicBezTo>
                    <a:pt x="19164" y="5483"/>
                    <a:pt x="19164" y="5483"/>
                    <a:pt x="19164" y="5483"/>
                  </a:cubicBezTo>
                  <a:cubicBezTo>
                    <a:pt x="19326" y="5483"/>
                    <a:pt x="19326" y="5317"/>
                    <a:pt x="19326" y="5317"/>
                  </a:cubicBezTo>
                  <a:cubicBezTo>
                    <a:pt x="19326" y="5317"/>
                    <a:pt x="19489" y="5151"/>
                    <a:pt x="19489" y="4985"/>
                  </a:cubicBezTo>
                  <a:cubicBezTo>
                    <a:pt x="19489" y="4985"/>
                    <a:pt x="19489" y="4985"/>
                    <a:pt x="19326" y="4985"/>
                  </a:cubicBezTo>
                  <a:close/>
                  <a:moveTo>
                    <a:pt x="10232" y="19274"/>
                  </a:moveTo>
                  <a:cubicBezTo>
                    <a:pt x="10069" y="19274"/>
                    <a:pt x="10069" y="19274"/>
                    <a:pt x="10069" y="19274"/>
                  </a:cubicBezTo>
                  <a:cubicBezTo>
                    <a:pt x="10232" y="19274"/>
                    <a:pt x="10232" y="19274"/>
                    <a:pt x="10232" y="19274"/>
                  </a:cubicBezTo>
                  <a:close/>
                </a:path>
              </a:pathLst>
            </a:custGeom>
            <a:solidFill>
              <a:schemeClr val="bg2">
                <a:lumMod val="85000"/>
              </a:schemeClr>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38" name="Shape 2727"/>
            <p:cNvSpPr/>
            <p:nvPr/>
          </p:nvSpPr>
          <p:spPr>
            <a:xfrm>
              <a:off x="6797308" y="780310"/>
              <a:ext cx="1643210" cy="3687965"/>
            </a:xfrm>
            <a:custGeom>
              <a:avLst/>
              <a:gdLst/>
              <a:ahLst/>
              <a:cxnLst>
                <a:cxn ang="0">
                  <a:pos x="wd2" y="hd2"/>
                </a:cxn>
                <a:cxn ang="5400000">
                  <a:pos x="wd2" y="hd2"/>
                </a:cxn>
                <a:cxn ang="10800000">
                  <a:pos x="wd2" y="hd2"/>
                </a:cxn>
                <a:cxn ang="16200000">
                  <a:pos x="wd2" y="hd2"/>
                </a:cxn>
              </a:cxnLst>
              <a:rect l="0" t="0" r="r" b="b"/>
              <a:pathLst>
                <a:path w="21600" h="21600" extrusionOk="0">
                  <a:moveTo>
                    <a:pt x="3636" y="21315"/>
                  </a:moveTo>
                  <a:cubicBezTo>
                    <a:pt x="3636" y="21219"/>
                    <a:pt x="3636" y="21124"/>
                    <a:pt x="3422" y="21124"/>
                  </a:cubicBezTo>
                  <a:cubicBezTo>
                    <a:pt x="3422" y="21124"/>
                    <a:pt x="3422" y="21124"/>
                    <a:pt x="3422" y="21219"/>
                  </a:cubicBezTo>
                  <a:cubicBezTo>
                    <a:pt x="3422" y="21219"/>
                    <a:pt x="3422" y="21219"/>
                    <a:pt x="3422" y="21219"/>
                  </a:cubicBezTo>
                  <a:cubicBezTo>
                    <a:pt x="3422" y="21124"/>
                    <a:pt x="3422" y="21124"/>
                    <a:pt x="3422" y="21124"/>
                  </a:cubicBezTo>
                  <a:cubicBezTo>
                    <a:pt x="3422" y="21124"/>
                    <a:pt x="3422" y="21219"/>
                    <a:pt x="3422" y="21315"/>
                  </a:cubicBezTo>
                  <a:cubicBezTo>
                    <a:pt x="3422" y="21219"/>
                    <a:pt x="3422" y="21315"/>
                    <a:pt x="3636" y="21315"/>
                  </a:cubicBezTo>
                  <a:close/>
                  <a:moveTo>
                    <a:pt x="9838" y="20744"/>
                  </a:moveTo>
                  <a:cubicBezTo>
                    <a:pt x="9624" y="20839"/>
                    <a:pt x="9838" y="20839"/>
                    <a:pt x="9838" y="20839"/>
                  </a:cubicBezTo>
                  <a:cubicBezTo>
                    <a:pt x="9838" y="20934"/>
                    <a:pt x="9838" y="20934"/>
                    <a:pt x="9838" y="20934"/>
                  </a:cubicBezTo>
                  <a:cubicBezTo>
                    <a:pt x="9838" y="20839"/>
                    <a:pt x="10051" y="20839"/>
                    <a:pt x="10051" y="20839"/>
                  </a:cubicBezTo>
                  <a:cubicBezTo>
                    <a:pt x="10051" y="20839"/>
                    <a:pt x="9838" y="20744"/>
                    <a:pt x="9838" y="20744"/>
                  </a:cubicBezTo>
                  <a:close/>
                  <a:moveTo>
                    <a:pt x="4277" y="21124"/>
                  </a:moveTo>
                  <a:cubicBezTo>
                    <a:pt x="4277" y="21124"/>
                    <a:pt x="4277" y="21029"/>
                    <a:pt x="4277" y="21029"/>
                  </a:cubicBezTo>
                  <a:cubicBezTo>
                    <a:pt x="4277" y="20934"/>
                    <a:pt x="4277" y="20934"/>
                    <a:pt x="4491" y="20839"/>
                  </a:cubicBezTo>
                  <a:cubicBezTo>
                    <a:pt x="4491" y="20839"/>
                    <a:pt x="4705" y="20744"/>
                    <a:pt x="4491" y="20839"/>
                  </a:cubicBezTo>
                  <a:cubicBezTo>
                    <a:pt x="4277" y="20839"/>
                    <a:pt x="4277" y="20839"/>
                    <a:pt x="4277" y="20839"/>
                  </a:cubicBezTo>
                  <a:cubicBezTo>
                    <a:pt x="4063" y="20934"/>
                    <a:pt x="4063" y="20934"/>
                    <a:pt x="3850" y="20934"/>
                  </a:cubicBezTo>
                  <a:cubicBezTo>
                    <a:pt x="3850" y="20934"/>
                    <a:pt x="3422" y="21029"/>
                    <a:pt x="3636" y="20839"/>
                  </a:cubicBezTo>
                  <a:cubicBezTo>
                    <a:pt x="3422" y="20934"/>
                    <a:pt x="3636" y="20934"/>
                    <a:pt x="3422" y="21029"/>
                  </a:cubicBezTo>
                  <a:cubicBezTo>
                    <a:pt x="3636" y="21029"/>
                    <a:pt x="3850" y="21029"/>
                    <a:pt x="3850" y="21029"/>
                  </a:cubicBezTo>
                  <a:cubicBezTo>
                    <a:pt x="3850" y="21029"/>
                    <a:pt x="3850" y="21029"/>
                    <a:pt x="3850" y="21029"/>
                  </a:cubicBezTo>
                  <a:cubicBezTo>
                    <a:pt x="3850" y="21029"/>
                    <a:pt x="3636" y="21029"/>
                    <a:pt x="3422" y="21029"/>
                  </a:cubicBezTo>
                  <a:cubicBezTo>
                    <a:pt x="3636" y="21124"/>
                    <a:pt x="3636" y="21219"/>
                    <a:pt x="3636" y="21315"/>
                  </a:cubicBezTo>
                  <a:cubicBezTo>
                    <a:pt x="3636" y="21315"/>
                    <a:pt x="3850" y="21219"/>
                    <a:pt x="3850" y="21219"/>
                  </a:cubicBezTo>
                  <a:cubicBezTo>
                    <a:pt x="3850" y="21219"/>
                    <a:pt x="3850" y="21219"/>
                    <a:pt x="3850" y="21315"/>
                  </a:cubicBezTo>
                  <a:cubicBezTo>
                    <a:pt x="3850" y="21315"/>
                    <a:pt x="3850" y="21219"/>
                    <a:pt x="3850" y="21315"/>
                  </a:cubicBezTo>
                  <a:cubicBezTo>
                    <a:pt x="3850" y="21315"/>
                    <a:pt x="3850" y="21219"/>
                    <a:pt x="4063" y="21219"/>
                  </a:cubicBezTo>
                  <a:cubicBezTo>
                    <a:pt x="4063" y="21219"/>
                    <a:pt x="4063" y="21219"/>
                    <a:pt x="4063" y="21315"/>
                  </a:cubicBezTo>
                  <a:cubicBezTo>
                    <a:pt x="4063" y="21315"/>
                    <a:pt x="4063" y="21219"/>
                    <a:pt x="4063" y="21219"/>
                  </a:cubicBezTo>
                  <a:cubicBezTo>
                    <a:pt x="4277" y="21219"/>
                    <a:pt x="4063" y="21219"/>
                    <a:pt x="4063" y="21219"/>
                  </a:cubicBezTo>
                  <a:cubicBezTo>
                    <a:pt x="4063" y="21219"/>
                    <a:pt x="4277" y="21124"/>
                    <a:pt x="4277" y="21124"/>
                  </a:cubicBezTo>
                  <a:close/>
                  <a:moveTo>
                    <a:pt x="11762" y="20458"/>
                  </a:moveTo>
                  <a:cubicBezTo>
                    <a:pt x="11762" y="20553"/>
                    <a:pt x="11549" y="20553"/>
                    <a:pt x="11762" y="20648"/>
                  </a:cubicBezTo>
                  <a:cubicBezTo>
                    <a:pt x="11762" y="20553"/>
                    <a:pt x="11976" y="20553"/>
                    <a:pt x="11762" y="20458"/>
                  </a:cubicBezTo>
                  <a:close/>
                  <a:moveTo>
                    <a:pt x="2352" y="20553"/>
                  </a:moveTo>
                  <a:cubicBezTo>
                    <a:pt x="2139" y="20648"/>
                    <a:pt x="2566" y="20648"/>
                    <a:pt x="2566" y="20744"/>
                  </a:cubicBezTo>
                  <a:cubicBezTo>
                    <a:pt x="2566" y="20648"/>
                    <a:pt x="2780" y="20744"/>
                    <a:pt x="2566" y="20648"/>
                  </a:cubicBezTo>
                  <a:cubicBezTo>
                    <a:pt x="2780" y="20648"/>
                    <a:pt x="2780" y="20648"/>
                    <a:pt x="2566" y="20648"/>
                  </a:cubicBezTo>
                  <a:cubicBezTo>
                    <a:pt x="2566" y="20648"/>
                    <a:pt x="2566" y="20648"/>
                    <a:pt x="2566" y="20553"/>
                  </a:cubicBezTo>
                  <a:cubicBezTo>
                    <a:pt x="2566" y="20553"/>
                    <a:pt x="2566" y="20553"/>
                    <a:pt x="2566" y="20553"/>
                  </a:cubicBezTo>
                  <a:cubicBezTo>
                    <a:pt x="2566" y="20553"/>
                    <a:pt x="2352" y="20458"/>
                    <a:pt x="2352" y="20458"/>
                  </a:cubicBezTo>
                  <a:cubicBezTo>
                    <a:pt x="2139" y="20458"/>
                    <a:pt x="2352" y="20553"/>
                    <a:pt x="2352" y="20553"/>
                  </a:cubicBezTo>
                  <a:close/>
                  <a:moveTo>
                    <a:pt x="1711" y="18365"/>
                  </a:moveTo>
                  <a:cubicBezTo>
                    <a:pt x="1711" y="18365"/>
                    <a:pt x="1711" y="18270"/>
                    <a:pt x="1711" y="18365"/>
                  </a:cubicBezTo>
                  <a:cubicBezTo>
                    <a:pt x="1711" y="18365"/>
                    <a:pt x="1711" y="18365"/>
                    <a:pt x="1711" y="18365"/>
                  </a:cubicBezTo>
                  <a:close/>
                  <a:moveTo>
                    <a:pt x="21600" y="15891"/>
                  </a:moveTo>
                  <a:cubicBezTo>
                    <a:pt x="21386" y="15796"/>
                    <a:pt x="21172" y="15700"/>
                    <a:pt x="20958" y="15510"/>
                  </a:cubicBezTo>
                  <a:cubicBezTo>
                    <a:pt x="20958" y="15510"/>
                    <a:pt x="20958" y="15415"/>
                    <a:pt x="20745" y="15320"/>
                  </a:cubicBezTo>
                  <a:cubicBezTo>
                    <a:pt x="20745" y="15225"/>
                    <a:pt x="20317" y="15130"/>
                    <a:pt x="20103" y="15034"/>
                  </a:cubicBezTo>
                  <a:cubicBezTo>
                    <a:pt x="19889" y="14939"/>
                    <a:pt x="19461" y="14749"/>
                    <a:pt x="19248" y="14654"/>
                  </a:cubicBezTo>
                  <a:cubicBezTo>
                    <a:pt x="19034" y="14559"/>
                    <a:pt x="18606" y="14463"/>
                    <a:pt x="18606" y="14368"/>
                  </a:cubicBezTo>
                  <a:cubicBezTo>
                    <a:pt x="18392" y="14273"/>
                    <a:pt x="18606" y="14273"/>
                    <a:pt x="18820" y="14178"/>
                  </a:cubicBezTo>
                  <a:cubicBezTo>
                    <a:pt x="19034" y="14083"/>
                    <a:pt x="19248" y="13988"/>
                    <a:pt x="19461" y="13893"/>
                  </a:cubicBezTo>
                  <a:cubicBezTo>
                    <a:pt x="19461" y="13797"/>
                    <a:pt x="19675" y="13702"/>
                    <a:pt x="19675" y="13607"/>
                  </a:cubicBezTo>
                  <a:cubicBezTo>
                    <a:pt x="19675" y="13512"/>
                    <a:pt x="19675" y="13512"/>
                    <a:pt x="19675" y="13417"/>
                  </a:cubicBezTo>
                  <a:cubicBezTo>
                    <a:pt x="19675" y="13322"/>
                    <a:pt x="19461" y="13322"/>
                    <a:pt x="19461" y="13322"/>
                  </a:cubicBezTo>
                  <a:cubicBezTo>
                    <a:pt x="19248" y="13226"/>
                    <a:pt x="19248" y="13131"/>
                    <a:pt x="19034" y="13131"/>
                  </a:cubicBezTo>
                  <a:cubicBezTo>
                    <a:pt x="19034" y="13131"/>
                    <a:pt x="18820" y="13131"/>
                    <a:pt x="18606" y="13036"/>
                  </a:cubicBezTo>
                  <a:cubicBezTo>
                    <a:pt x="18606" y="13036"/>
                    <a:pt x="18606" y="13036"/>
                    <a:pt x="18606" y="12941"/>
                  </a:cubicBezTo>
                  <a:cubicBezTo>
                    <a:pt x="18606" y="12941"/>
                    <a:pt x="18606" y="12846"/>
                    <a:pt x="18606" y="12846"/>
                  </a:cubicBezTo>
                  <a:cubicBezTo>
                    <a:pt x="18606" y="12846"/>
                    <a:pt x="18606" y="12751"/>
                    <a:pt x="18392" y="12751"/>
                  </a:cubicBezTo>
                  <a:cubicBezTo>
                    <a:pt x="18392" y="12751"/>
                    <a:pt x="18392" y="12656"/>
                    <a:pt x="18392" y="12560"/>
                  </a:cubicBezTo>
                  <a:cubicBezTo>
                    <a:pt x="18606" y="12560"/>
                    <a:pt x="18820" y="12560"/>
                    <a:pt x="18820" y="12465"/>
                  </a:cubicBezTo>
                  <a:cubicBezTo>
                    <a:pt x="19034" y="12465"/>
                    <a:pt x="18820" y="12370"/>
                    <a:pt x="18606" y="12370"/>
                  </a:cubicBezTo>
                  <a:cubicBezTo>
                    <a:pt x="18606" y="12275"/>
                    <a:pt x="18820" y="12275"/>
                    <a:pt x="18606" y="12180"/>
                  </a:cubicBezTo>
                  <a:cubicBezTo>
                    <a:pt x="18392" y="12180"/>
                    <a:pt x="18178" y="12180"/>
                    <a:pt x="18178" y="12180"/>
                  </a:cubicBezTo>
                  <a:cubicBezTo>
                    <a:pt x="17750" y="12085"/>
                    <a:pt x="17537" y="11704"/>
                    <a:pt x="17964" y="11609"/>
                  </a:cubicBezTo>
                  <a:cubicBezTo>
                    <a:pt x="18178" y="11514"/>
                    <a:pt x="18178" y="11609"/>
                    <a:pt x="18178" y="11514"/>
                  </a:cubicBezTo>
                  <a:cubicBezTo>
                    <a:pt x="18178" y="11514"/>
                    <a:pt x="18178" y="11514"/>
                    <a:pt x="18178" y="11419"/>
                  </a:cubicBezTo>
                  <a:cubicBezTo>
                    <a:pt x="18178" y="11419"/>
                    <a:pt x="18178" y="11419"/>
                    <a:pt x="18178" y="11419"/>
                  </a:cubicBezTo>
                  <a:cubicBezTo>
                    <a:pt x="18178" y="11228"/>
                    <a:pt x="17750" y="11419"/>
                    <a:pt x="17750" y="11228"/>
                  </a:cubicBezTo>
                  <a:cubicBezTo>
                    <a:pt x="17750" y="11133"/>
                    <a:pt x="17964" y="11133"/>
                    <a:pt x="17964" y="11038"/>
                  </a:cubicBezTo>
                  <a:cubicBezTo>
                    <a:pt x="17964" y="10943"/>
                    <a:pt x="17964" y="10848"/>
                    <a:pt x="17964" y="10752"/>
                  </a:cubicBezTo>
                  <a:cubicBezTo>
                    <a:pt x="17964" y="10657"/>
                    <a:pt x="18178" y="10657"/>
                    <a:pt x="18178" y="10562"/>
                  </a:cubicBezTo>
                  <a:cubicBezTo>
                    <a:pt x="18178" y="10562"/>
                    <a:pt x="17964" y="10467"/>
                    <a:pt x="17964" y="10467"/>
                  </a:cubicBezTo>
                  <a:cubicBezTo>
                    <a:pt x="17964" y="10372"/>
                    <a:pt x="18392" y="10372"/>
                    <a:pt x="18392" y="10372"/>
                  </a:cubicBezTo>
                  <a:cubicBezTo>
                    <a:pt x="18606" y="10277"/>
                    <a:pt x="18606" y="10372"/>
                    <a:pt x="18820" y="10372"/>
                  </a:cubicBezTo>
                  <a:cubicBezTo>
                    <a:pt x="18820" y="10277"/>
                    <a:pt x="18606" y="10181"/>
                    <a:pt x="18606" y="10086"/>
                  </a:cubicBezTo>
                  <a:cubicBezTo>
                    <a:pt x="18178" y="9706"/>
                    <a:pt x="17964" y="9325"/>
                    <a:pt x="17537" y="8944"/>
                  </a:cubicBezTo>
                  <a:cubicBezTo>
                    <a:pt x="17323" y="8564"/>
                    <a:pt x="17109" y="8183"/>
                    <a:pt x="16681" y="7803"/>
                  </a:cubicBezTo>
                  <a:cubicBezTo>
                    <a:pt x="16681" y="7707"/>
                    <a:pt x="16681" y="7707"/>
                    <a:pt x="16681" y="7612"/>
                  </a:cubicBezTo>
                  <a:cubicBezTo>
                    <a:pt x="16681" y="7517"/>
                    <a:pt x="16681" y="7422"/>
                    <a:pt x="16895" y="7327"/>
                  </a:cubicBezTo>
                  <a:cubicBezTo>
                    <a:pt x="17323" y="6946"/>
                    <a:pt x="17964" y="6661"/>
                    <a:pt x="18392" y="6280"/>
                  </a:cubicBezTo>
                  <a:cubicBezTo>
                    <a:pt x="18392" y="6185"/>
                    <a:pt x="18606" y="5995"/>
                    <a:pt x="18606" y="5900"/>
                  </a:cubicBezTo>
                  <a:cubicBezTo>
                    <a:pt x="18392" y="5804"/>
                    <a:pt x="18178" y="5614"/>
                    <a:pt x="17964" y="5519"/>
                  </a:cubicBezTo>
                  <a:cubicBezTo>
                    <a:pt x="17750" y="5424"/>
                    <a:pt x="17537" y="5233"/>
                    <a:pt x="17323" y="5138"/>
                  </a:cubicBezTo>
                  <a:cubicBezTo>
                    <a:pt x="17323" y="5043"/>
                    <a:pt x="17323" y="5043"/>
                    <a:pt x="17109" y="4948"/>
                  </a:cubicBezTo>
                  <a:cubicBezTo>
                    <a:pt x="17109" y="4948"/>
                    <a:pt x="16895" y="4853"/>
                    <a:pt x="16681" y="4853"/>
                  </a:cubicBezTo>
                  <a:cubicBezTo>
                    <a:pt x="16467" y="4853"/>
                    <a:pt x="16040" y="4758"/>
                    <a:pt x="15826" y="4663"/>
                  </a:cubicBezTo>
                  <a:cubicBezTo>
                    <a:pt x="15612" y="4472"/>
                    <a:pt x="15612" y="4282"/>
                    <a:pt x="15612" y="4092"/>
                  </a:cubicBezTo>
                  <a:cubicBezTo>
                    <a:pt x="15398" y="3901"/>
                    <a:pt x="15398" y="3806"/>
                    <a:pt x="15612" y="3711"/>
                  </a:cubicBezTo>
                  <a:cubicBezTo>
                    <a:pt x="15826" y="3521"/>
                    <a:pt x="15826" y="3426"/>
                    <a:pt x="16040" y="3330"/>
                  </a:cubicBezTo>
                  <a:cubicBezTo>
                    <a:pt x="16040" y="3235"/>
                    <a:pt x="16040" y="3140"/>
                    <a:pt x="16040" y="3140"/>
                  </a:cubicBezTo>
                  <a:cubicBezTo>
                    <a:pt x="16040" y="3045"/>
                    <a:pt x="15826" y="3045"/>
                    <a:pt x="15612" y="3045"/>
                  </a:cubicBezTo>
                  <a:cubicBezTo>
                    <a:pt x="15612" y="3045"/>
                    <a:pt x="15398" y="3045"/>
                    <a:pt x="15398" y="3045"/>
                  </a:cubicBezTo>
                  <a:cubicBezTo>
                    <a:pt x="15398" y="3045"/>
                    <a:pt x="15398" y="2950"/>
                    <a:pt x="15398" y="2950"/>
                  </a:cubicBezTo>
                  <a:cubicBezTo>
                    <a:pt x="15612" y="2950"/>
                    <a:pt x="15826" y="2855"/>
                    <a:pt x="15826" y="2855"/>
                  </a:cubicBezTo>
                  <a:cubicBezTo>
                    <a:pt x="16040" y="2759"/>
                    <a:pt x="16253" y="2759"/>
                    <a:pt x="16467" y="2664"/>
                  </a:cubicBezTo>
                  <a:cubicBezTo>
                    <a:pt x="16253" y="2569"/>
                    <a:pt x="16253" y="2569"/>
                    <a:pt x="16253" y="2379"/>
                  </a:cubicBezTo>
                  <a:cubicBezTo>
                    <a:pt x="16253" y="2284"/>
                    <a:pt x="16253" y="2189"/>
                    <a:pt x="16253" y="2189"/>
                  </a:cubicBezTo>
                  <a:cubicBezTo>
                    <a:pt x="16467" y="1998"/>
                    <a:pt x="16681" y="1903"/>
                    <a:pt x="16895" y="1808"/>
                  </a:cubicBezTo>
                  <a:cubicBezTo>
                    <a:pt x="16895" y="1713"/>
                    <a:pt x="17109" y="1618"/>
                    <a:pt x="17109" y="1522"/>
                  </a:cubicBezTo>
                  <a:cubicBezTo>
                    <a:pt x="17109" y="1427"/>
                    <a:pt x="16895" y="1237"/>
                    <a:pt x="16895" y="1142"/>
                  </a:cubicBezTo>
                  <a:cubicBezTo>
                    <a:pt x="16895" y="1047"/>
                    <a:pt x="16895" y="1047"/>
                    <a:pt x="16681" y="1047"/>
                  </a:cubicBezTo>
                  <a:cubicBezTo>
                    <a:pt x="16253" y="952"/>
                    <a:pt x="16040" y="856"/>
                    <a:pt x="15612" y="761"/>
                  </a:cubicBezTo>
                  <a:cubicBezTo>
                    <a:pt x="15612" y="761"/>
                    <a:pt x="15398" y="761"/>
                    <a:pt x="15398" y="761"/>
                  </a:cubicBezTo>
                  <a:cubicBezTo>
                    <a:pt x="15398" y="666"/>
                    <a:pt x="15398" y="666"/>
                    <a:pt x="15398" y="666"/>
                  </a:cubicBezTo>
                  <a:cubicBezTo>
                    <a:pt x="15184" y="571"/>
                    <a:pt x="15184" y="571"/>
                    <a:pt x="14970" y="571"/>
                  </a:cubicBezTo>
                  <a:cubicBezTo>
                    <a:pt x="14970" y="476"/>
                    <a:pt x="14970" y="476"/>
                    <a:pt x="14970" y="476"/>
                  </a:cubicBezTo>
                  <a:cubicBezTo>
                    <a:pt x="14756" y="381"/>
                    <a:pt x="14543" y="190"/>
                    <a:pt x="14329" y="95"/>
                  </a:cubicBezTo>
                  <a:cubicBezTo>
                    <a:pt x="14329" y="95"/>
                    <a:pt x="14329" y="0"/>
                    <a:pt x="14329" y="0"/>
                  </a:cubicBezTo>
                  <a:cubicBezTo>
                    <a:pt x="14329" y="0"/>
                    <a:pt x="14115" y="95"/>
                    <a:pt x="14115" y="95"/>
                  </a:cubicBezTo>
                  <a:cubicBezTo>
                    <a:pt x="14115" y="95"/>
                    <a:pt x="13901" y="0"/>
                    <a:pt x="13901" y="95"/>
                  </a:cubicBezTo>
                  <a:cubicBezTo>
                    <a:pt x="13687" y="95"/>
                    <a:pt x="13687" y="95"/>
                    <a:pt x="13687" y="95"/>
                  </a:cubicBezTo>
                  <a:cubicBezTo>
                    <a:pt x="13687" y="95"/>
                    <a:pt x="13687" y="190"/>
                    <a:pt x="13687" y="190"/>
                  </a:cubicBezTo>
                  <a:cubicBezTo>
                    <a:pt x="13687" y="190"/>
                    <a:pt x="13473" y="190"/>
                    <a:pt x="13473" y="190"/>
                  </a:cubicBezTo>
                  <a:cubicBezTo>
                    <a:pt x="13473" y="190"/>
                    <a:pt x="13259" y="285"/>
                    <a:pt x="13259" y="285"/>
                  </a:cubicBezTo>
                  <a:cubicBezTo>
                    <a:pt x="13259" y="381"/>
                    <a:pt x="13259" y="381"/>
                    <a:pt x="13046" y="381"/>
                  </a:cubicBezTo>
                  <a:cubicBezTo>
                    <a:pt x="12832" y="476"/>
                    <a:pt x="12832" y="476"/>
                    <a:pt x="12618" y="381"/>
                  </a:cubicBezTo>
                  <a:cubicBezTo>
                    <a:pt x="12404" y="381"/>
                    <a:pt x="12190" y="381"/>
                    <a:pt x="11976" y="381"/>
                  </a:cubicBezTo>
                  <a:cubicBezTo>
                    <a:pt x="11762" y="381"/>
                    <a:pt x="11549" y="381"/>
                    <a:pt x="11549" y="571"/>
                  </a:cubicBezTo>
                  <a:cubicBezTo>
                    <a:pt x="11335" y="571"/>
                    <a:pt x="11549" y="571"/>
                    <a:pt x="11335" y="666"/>
                  </a:cubicBezTo>
                  <a:cubicBezTo>
                    <a:pt x="11335" y="666"/>
                    <a:pt x="11335" y="761"/>
                    <a:pt x="11121" y="856"/>
                  </a:cubicBezTo>
                  <a:cubicBezTo>
                    <a:pt x="11121" y="856"/>
                    <a:pt x="11121" y="952"/>
                    <a:pt x="10907" y="952"/>
                  </a:cubicBezTo>
                  <a:cubicBezTo>
                    <a:pt x="10907" y="952"/>
                    <a:pt x="10693" y="952"/>
                    <a:pt x="10693" y="1047"/>
                  </a:cubicBezTo>
                  <a:cubicBezTo>
                    <a:pt x="10479" y="1047"/>
                    <a:pt x="10479" y="1142"/>
                    <a:pt x="10693" y="1237"/>
                  </a:cubicBezTo>
                  <a:cubicBezTo>
                    <a:pt x="10693" y="1332"/>
                    <a:pt x="10479" y="1427"/>
                    <a:pt x="10479" y="1427"/>
                  </a:cubicBezTo>
                  <a:cubicBezTo>
                    <a:pt x="10265" y="1522"/>
                    <a:pt x="10265" y="1618"/>
                    <a:pt x="10265" y="1713"/>
                  </a:cubicBezTo>
                  <a:cubicBezTo>
                    <a:pt x="10265" y="1808"/>
                    <a:pt x="10265" y="1903"/>
                    <a:pt x="10265" y="1998"/>
                  </a:cubicBezTo>
                  <a:cubicBezTo>
                    <a:pt x="10265" y="2093"/>
                    <a:pt x="10265" y="2284"/>
                    <a:pt x="10051" y="2474"/>
                  </a:cubicBezTo>
                  <a:cubicBezTo>
                    <a:pt x="10051" y="2474"/>
                    <a:pt x="10051" y="2569"/>
                    <a:pt x="10051" y="2569"/>
                  </a:cubicBezTo>
                  <a:cubicBezTo>
                    <a:pt x="10051" y="2664"/>
                    <a:pt x="10265" y="2664"/>
                    <a:pt x="10265" y="2759"/>
                  </a:cubicBezTo>
                  <a:cubicBezTo>
                    <a:pt x="10265" y="2759"/>
                    <a:pt x="10051" y="2759"/>
                    <a:pt x="10051" y="2759"/>
                  </a:cubicBezTo>
                  <a:cubicBezTo>
                    <a:pt x="10051" y="2855"/>
                    <a:pt x="10051" y="2950"/>
                    <a:pt x="9838" y="3045"/>
                  </a:cubicBezTo>
                  <a:cubicBezTo>
                    <a:pt x="9838" y="3045"/>
                    <a:pt x="9624" y="2950"/>
                    <a:pt x="9410" y="3045"/>
                  </a:cubicBezTo>
                  <a:cubicBezTo>
                    <a:pt x="8982" y="3140"/>
                    <a:pt x="8982" y="3330"/>
                    <a:pt x="8982" y="3521"/>
                  </a:cubicBezTo>
                  <a:cubicBezTo>
                    <a:pt x="8768" y="3616"/>
                    <a:pt x="8554" y="3616"/>
                    <a:pt x="8554" y="3711"/>
                  </a:cubicBezTo>
                  <a:cubicBezTo>
                    <a:pt x="8554" y="3711"/>
                    <a:pt x="8554" y="3806"/>
                    <a:pt x="8341" y="3806"/>
                  </a:cubicBezTo>
                  <a:cubicBezTo>
                    <a:pt x="8341" y="3806"/>
                    <a:pt x="8127" y="3616"/>
                    <a:pt x="8127" y="3616"/>
                  </a:cubicBezTo>
                  <a:cubicBezTo>
                    <a:pt x="7913" y="3426"/>
                    <a:pt x="7271" y="3426"/>
                    <a:pt x="6844" y="3330"/>
                  </a:cubicBezTo>
                  <a:cubicBezTo>
                    <a:pt x="6844" y="3235"/>
                    <a:pt x="6416" y="3140"/>
                    <a:pt x="6202" y="3235"/>
                  </a:cubicBezTo>
                  <a:cubicBezTo>
                    <a:pt x="5988" y="3235"/>
                    <a:pt x="6202" y="3426"/>
                    <a:pt x="5988" y="3426"/>
                  </a:cubicBezTo>
                  <a:cubicBezTo>
                    <a:pt x="5774" y="3521"/>
                    <a:pt x="5560" y="3521"/>
                    <a:pt x="5347" y="3616"/>
                  </a:cubicBezTo>
                  <a:cubicBezTo>
                    <a:pt x="5347" y="3616"/>
                    <a:pt x="5133" y="3711"/>
                    <a:pt x="5133" y="3616"/>
                  </a:cubicBezTo>
                  <a:cubicBezTo>
                    <a:pt x="4919" y="3616"/>
                    <a:pt x="4919" y="3616"/>
                    <a:pt x="4919" y="3521"/>
                  </a:cubicBezTo>
                  <a:cubicBezTo>
                    <a:pt x="4705" y="3426"/>
                    <a:pt x="4491" y="3521"/>
                    <a:pt x="4277" y="3521"/>
                  </a:cubicBezTo>
                  <a:cubicBezTo>
                    <a:pt x="4277" y="3521"/>
                    <a:pt x="4063" y="3426"/>
                    <a:pt x="3850" y="3426"/>
                  </a:cubicBezTo>
                  <a:cubicBezTo>
                    <a:pt x="3850" y="3426"/>
                    <a:pt x="3636" y="3426"/>
                    <a:pt x="3636" y="3426"/>
                  </a:cubicBezTo>
                  <a:cubicBezTo>
                    <a:pt x="3422" y="3426"/>
                    <a:pt x="3422" y="3235"/>
                    <a:pt x="3422" y="3140"/>
                  </a:cubicBezTo>
                  <a:cubicBezTo>
                    <a:pt x="3422" y="3140"/>
                    <a:pt x="3208" y="3045"/>
                    <a:pt x="3208" y="3045"/>
                  </a:cubicBezTo>
                  <a:cubicBezTo>
                    <a:pt x="2780" y="2759"/>
                    <a:pt x="2566" y="2474"/>
                    <a:pt x="2139" y="2284"/>
                  </a:cubicBezTo>
                  <a:cubicBezTo>
                    <a:pt x="2139" y="2189"/>
                    <a:pt x="2139" y="2093"/>
                    <a:pt x="1925" y="2093"/>
                  </a:cubicBezTo>
                  <a:cubicBezTo>
                    <a:pt x="1925" y="1998"/>
                    <a:pt x="1497" y="1998"/>
                    <a:pt x="1283" y="1998"/>
                  </a:cubicBezTo>
                  <a:cubicBezTo>
                    <a:pt x="1069" y="2093"/>
                    <a:pt x="855" y="2189"/>
                    <a:pt x="855" y="2284"/>
                  </a:cubicBezTo>
                  <a:cubicBezTo>
                    <a:pt x="855" y="2379"/>
                    <a:pt x="1069" y="2474"/>
                    <a:pt x="1069" y="2569"/>
                  </a:cubicBezTo>
                  <a:cubicBezTo>
                    <a:pt x="855" y="2664"/>
                    <a:pt x="642" y="2569"/>
                    <a:pt x="428" y="2569"/>
                  </a:cubicBezTo>
                  <a:cubicBezTo>
                    <a:pt x="428" y="2569"/>
                    <a:pt x="214" y="2474"/>
                    <a:pt x="214" y="2474"/>
                  </a:cubicBezTo>
                  <a:cubicBezTo>
                    <a:pt x="214" y="2474"/>
                    <a:pt x="0" y="2569"/>
                    <a:pt x="0" y="2664"/>
                  </a:cubicBezTo>
                  <a:cubicBezTo>
                    <a:pt x="0" y="2664"/>
                    <a:pt x="214" y="2664"/>
                    <a:pt x="428" y="2759"/>
                  </a:cubicBezTo>
                  <a:cubicBezTo>
                    <a:pt x="642" y="2855"/>
                    <a:pt x="642" y="2759"/>
                    <a:pt x="642" y="2855"/>
                  </a:cubicBezTo>
                  <a:cubicBezTo>
                    <a:pt x="642" y="2950"/>
                    <a:pt x="428" y="2950"/>
                    <a:pt x="428" y="2950"/>
                  </a:cubicBezTo>
                  <a:cubicBezTo>
                    <a:pt x="642" y="3045"/>
                    <a:pt x="855" y="3045"/>
                    <a:pt x="855" y="3045"/>
                  </a:cubicBezTo>
                  <a:cubicBezTo>
                    <a:pt x="855" y="3045"/>
                    <a:pt x="1069" y="3140"/>
                    <a:pt x="1069" y="3140"/>
                  </a:cubicBezTo>
                  <a:cubicBezTo>
                    <a:pt x="1069" y="3235"/>
                    <a:pt x="1283" y="3330"/>
                    <a:pt x="1283" y="3330"/>
                  </a:cubicBezTo>
                  <a:cubicBezTo>
                    <a:pt x="1283" y="3330"/>
                    <a:pt x="1497" y="3330"/>
                    <a:pt x="1497" y="3330"/>
                  </a:cubicBezTo>
                  <a:cubicBezTo>
                    <a:pt x="1497" y="3330"/>
                    <a:pt x="1497" y="3426"/>
                    <a:pt x="1711" y="3521"/>
                  </a:cubicBezTo>
                  <a:cubicBezTo>
                    <a:pt x="1711" y="3521"/>
                    <a:pt x="1925" y="3521"/>
                    <a:pt x="1925" y="3616"/>
                  </a:cubicBezTo>
                  <a:cubicBezTo>
                    <a:pt x="1925" y="3616"/>
                    <a:pt x="2139" y="3616"/>
                    <a:pt x="2139" y="3711"/>
                  </a:cubicBezTo>
                  <a:cubicBezTo>
                    <a:pt x="2139" y="3711"/>
                    <a:pt x="2139" y="3711"/>
                    <a:pt x="2139" y="3711"/>
                  </a:cubicBezTo>
                  <a:cubicBezTo>
                    <a:pt x="2139" y="3711"/>
                    <a:pt x="2352" y="3711"/>
                    <a:pt x="2352" y="3806"/>
                  </a:cubicBezTo>
                  <a:cubicBezTo>
                    <a:pt x="2566" y="3806"/>
                    <a:pt x="2566" y="3806"/>
                    <a:pt x="2566" y="3901"/>
                  </a:cubicBezTo>
                  <a:cubicBezTo>
                    <a:pt x="2780" y="3901"/>
                    <a:pt x="2780" y="3996"/>
                    <a:pt x="2780" y="3996"/>
                  </a:cubicBezTo>
                  <a:cubicBezTo>
                    <a:pt x="2994" y="3996"/>
                    <a:pt x="3208" y="3996"/>
                    <a:pt x="3422" y="3996"/>
                  </a:cubicBezTo>
                  <a:cubicBezTo>
                    <a:pt x="3422" y="3996"/>
                    <a:pt x="3636" y="4092"/>
                    <a:pt x="3636" y="4092"/>
                  </a:cubicBezTo>
                  <a:cubicBezTo>
                    <a:pt x="3636" y="4092"/>
                    <a:pt x="3850" y="4092"/>
                    <a:pt x="4063" y="4092"/>
                  </a:cubicBezTo>
                  <a:cubicBezTo>
                    <a:pt x="4063" y="4187"/>
                    <a:pt x="4063" y="4187"/>
                    <a:pt x="4063" y="4187"/>
                  </a:cubicBezTo>
                  <a:cubicBezTo>
                    <a:pt x="4277" y="4187"/>
                    <a:pt x="4277" y="4187"/>
                    <a:pt x="4277" y="4187"/>
                  </a:cubicBezTo>
                  <a:cubicBezTo>
                    <a:pt x="4277" y="4187"/>
                    <a:pt x="4277" y="4282"/>
                    <a:pt x="4277" y="4282"/>
                  </a:cubicBezTo>
                  <a:cubicBezTo>
                    <a:pt x="4491" y="4377"/>
                    <a:pt x="4705" y="4377"/>
                    <a:pt x="4919" y="4472"/>
                  </a:cubicBezTo>
                  <a:cubicBezTo>
                    <a:pt x="4919" y="4567"/>
                    <a:pt x="4919" y="4567"/>
                    <a:pt x="4919" y="4663"/>
                  </a:cubicBezTo>
                  <a:cubicBezTo>
                    <a:pt x="4919" y="4663"/>
                    <a:pt x="4919" y="4758"/>
                    <a:pt x="4919" y="4758"/>
                  </a:cubicBezTo>
                  <a:cubicBezTo>
                    <a:pt x="5133" y="4948"/>
                    <a:pt x="5133" y="4758"/>
                    <a:pt x="5347" y="4758"/>
                  </a:cubicBezTo>
                  <a:cubicBezTo>
                    <a:pt x="5347" y="4853"/>
                    <a:pt x="5347" y="4948"/>
                    <a:pt x="5347" y="4948"/>
                  </a:cubicBezTo>
                  <a:cubicBezTo>
                    <a:pt x="5347" y="5043"/>
                    <a:pt x="5560" y="5043"/>
                    <a:pt x="5560" y="5043"/>
                  </a:cubicBezTo>
                  <a:cubicBezTo>
                    <a:pt x="5774" y="5138"/>
                    <a:pt x="5988" y="5233"/>
                    <a:pt x="5988" y="5329"/>
                  </a:cubicBezTo>
                  <a:cubicBezTo>
                    <a:pt x="5988" y="5329"/>
                    <a:pt x="5774" y="5329"/>
                    <a:pt x="5774" y="5424"/>
                  </a:cubicBezTo>
                  <a:cubicBezTo>
                    <a:pt x="5560" y="5424"/>
                    <a:pt x="5560" y="5424"/>
                    <a:pt x="5560" y="5424"/>
                  </a:cubicBezTo>
                  <a:cubicBezTo>
                    <a:pt x="5560" y="5614"/>
                    <a:pt x="5774" y="5804"/>
                    <a:pt x="5774" y="5900"/>
                  </a:cubicBezTo>
                  <a:cubicBezTo>
                    <a:pt x="5774" y="5995"/>
                    <a:pt x="5774" y="5995"/>
                    <a:pt x="5774" y="6090"/>
                  </a:cubicBezTo>
                  <a:cubicBezTo>
                    <a:pt x="5774" y="6090"/>
                    <a:pt x="5560" y="6090"/>
                    <a:pt x="5560" y="6185"/>
                  </a:cubicBezTo>
                  <a:cubicBezTo>
                    <a:pt x="5560" y="6185"/>
                    <a:pt x="5347" y="6375"/>
                    <a:pt x="5560" y="6375"/>
                  </a:cubicBezTo>
                  <a:cubicBezTo>
                    <a:pt x="5774" y="6470"/>
                    <a:pt x="5774" y="6375"/>
                    <a:pt x="5988" y="6375"/>
                  </a:cubicBezTo>
                  <a:cubicBezTo>
                    <a:pt x="5988" y="6470"/>
                    <a:pt x="6202" y="6470"/>
                    <a:pt x="6202" y="6470"/>
                  </a:cubicBezTo>
                  <a:cubicBezTo>
                    <a:pt x="6202" y="6470"/>
                    <a:pt x="6202" y="6566"/>
                    <a:pt x="6202" y="6661"/>
                  </a:cubicBezTo>
                  <a:cubicBezTo>
                    <a:pt x="6202" y="6661"/>
                    <a:pt x="6202" y="6661"/>
                    <a:pt x="6202" y="6661"/>
                  </a:cubicBezTo>
                  <a:cubicBezTo>
                    <a:pt x="6202" y="6661"/>
                    <a:pt x="6202" y="6756"/>
                    <a:pt x="6202" y="6756"/>
                  </a:cubicBezTo>
                  <a:cubicBezTo>
                    <a:pt x="5988" y="6756"/>
                    <a:pt x="5988" y="6756"/>
                    <a:pt x="5774" y="6851"/>
                  </a:cubicBezTo>
                  <a:cubicBezTo>
                    <a:pt x="5774" y="6851"/>
                    <a:pt x="5774" y="6946"/>
                    <a:pt x="5774" y="6946"/>
                  </a:cubicBezTo>
                  <a:cubicBezTo>
                    <a:pt x="5774" y="6946"/>
                    <a:pt x="5774" y="7041"/>
                    <a:pt x="5774" y="7041"/>
                  </a:cubicBezTo>
                  <a:cubicBezTo>
                    <a:pt x="5774" y="7137"/>
                    <a:pt x="5988" y="7137"/>
                    <a:pt x="5988" y="7232"/>
                  </a:cubicBezTo>
                  <a:cubicBezTo>
                    <a:pt x="5988" y="7327"/>
                    <a:pt x="6202" y="7422"/>
                    <a:pt x="6202" y="7422"/>
                  </a:cubicBezTo>
                  <a:cubicBezTo>
                    <a:pt x="6416" y="7517"/>
                    <a:pt x="6630" y="7707"/>
                    <a:pt x="6630" y="7803"/>
                  </a:cubicBezTo>
                  <a:cubicBezTo>
                    <a:pt x="6630" y="7898"/>
                    <a:pt x="6416" y="7898"/>
                    <a:pt x="6416" y="7993"/>
                  </a:cubicBezTo>
                  <a:cubicBezTo>
                    <a:pt x="6416" y="8088"/>
                    <a:pt x="6416" y="8183"/>
                    <a:pt x="6416" y="8374"/>
                  </a:cubicBezTo>
                  <a:cubicBezTo>
                    <a:pt x="6416" y="8469"/>
                    <a:pt x="6202" y="8469"/>
                    <a:pt x="6202" y="8564"/>
                  </a:cubicBezTo>
                  <a:cubicBezTo>
                    <a:pt x="5988" y="8659"/>
                    <a:pt x="5988" y="8659"/>
                    <a:pt x="5988" y="8754"/>
                  </a:cubicBezTo>
                  <a:cubicBezTo>
                    <a:pt x="5988" y="8849"/>
                    <a:pt x="5988" y="9040"/>
                    <a:pt x="5988" y="9135"/>
                  </a:cubicBezTo>
                  <a:cubicBezTo>
                    <a:pt x="6202" y="9230"/>
                    <a:pt x="6416" y="9230"/>
                    <a:pt x="6416" y="9325"/>
                  </a:cubicBezTo>
                  <a:cubicBezTo>
                    <a:pt x="6630" y="9420"/>
                    <a:pt x="6630" y="9611"/>
                    <a:pt x="6630" y="9706"/>
                  </a:cubicBezTo>
                  <a:cubicBezTo>
                    <a:pt x="6844" y="9801"/>
                    <a:pt x="6844" y="9991"/>
                    <a:pt x="7057" y="10086"/>
                  </a:cubicBezTo>
                  <a:cubicBezTo>
                    <a:pt x="7057" y="10086"/>
                    <a:pt x="7271" y="10086"/>
                    <a:pt x="7057" y="9991"/>
                  </a:cubicBezTo>
                  <a:cubicBezTo>
                    <a:pt x="7271" y="9991"/>
                    <a:pt x="7271" y="10086"/>
                    <a:pt x="7485" y="10086"/>
                  </a:cubicBezTo>
                  <a:cubicBezTo>
                    <a:pt x="7485" y="10086"/>
                    <a:pt x="7485" y="10086"/>
                    <a:pt x="7485" y="10086"/>
                  </a:cubicBezTo>
                  <a:cubicBezTo>
                    <a:pt x="7485" y="10086"/>
                    <a:pt x="7699" y="10086"/>
                    <a:pt x="7699" y="10086"/>
                  </a:cubicBezTo>
                  <a:cubicBezTo>
                    <a:pt x="7699" y="9991"/>
                    <a:pt x="7699" y="9896"/>
                    <a:pt x="7913" y="9896"/>
                  </a:cubicBezTo>
                  <a:cubicBezTo>
                    <a:pt x="7913" y="9896"/>
                    <a:pt x="7913" y="9896"/>
                    <a:pt x="8127" y="9801"/>
                  </a:cubicBezTo>
                  <a:cubicBezTo>
                    <a:pt x="8127" y="9896"/>
                    <a:pt x="7913" y="9896"/>
                    <a:pt x="7913" y="9896"/>
                  </a:cubicBezTo>
                  <a:cubicBezTo>
                    <a:pt x="7913" y="9991"/>
                    <a:pt x="7699" y="10181"/>
                    <a:pt x="7699" y="10181"/>
                  </a:cubicBezTo>
                  <a:cubicBezTo>
                    <a:pt x="7913" y="10277"/>
                    <a:pt x="7913" y="10277"/>
                    <a:pt x="7913" y="10277"/>
                  </a:cubicBezTo>
                  <a:cubicBezTo>
                    <a:pt x="7913" y="10277"/>
                    <a:pt x="7913" y="10372"/>
                    <a:pt x="7913" y="10372"/>
                  </a:cubicBezTo>
                  <a:cubicBezTo>
                    <a:pt x="8127" y="10467"/>
                    <a:pt x="8127" y="10372"/>
                    <a:pt x="8127" y="10372"/>
                  </a:cubicBezTo>
                  <a:cubicBezTo>
                    <a:pt x="8341" y="10372"/>
                    <a:pt x="8341" y="10372"/>
                    <a:pt x="8341" y="10372"/>
                  </a:cubicBezTo>
                  <a:cubicBezTo>
                    <a:pt x="8554" y="10372"/>
                    <a:pt x="8554" y="10467"/>
                    <a:pt x="8554" y="10467"/>
                  </a:cubicBezTo>
                  <a:cubicBezTo>
                    <a:pt x="8554" y="10467"/>
                    <a:pt x="8554" y="10467"/>
                    <a:pt x="8554" y="10467"/>
                  </a:cubicBezTo>
                  <a:cubicBezTo>
                    <a:pt x="8554" y="10467"/>
                    <a:pt x="8768" y="10467"/>
                    <a:pt x="8768" y="10467"/>
                  </a:cubicBezTo>
                  <a:cubicBezTo>
                    <a:pt x="8768" y="10467"/>
                    <a:pt x="8768" y="10562"/>
                    <a:pt x="8768" y="10562"/>
                  </a:cubicBezTo>
                  <a:cubicBezTo>
                    <a:pt x="8982" y="10562"/>
                    <a:pt x="8982" y="10562"/>
                    <a:pt x="8982" y="10562"/>
                  </a:cubicBezTo>
                  <a:cubicBezTo>
                    <a:pt x="9196" y="10657"/>
                    <a:pt x="9624" y="10943"/>
                    <a:pt x="9196" y="10943"/>
                  </a:cubicBezTo>
                  <a:cubicBezTo>
                    <a:pt x="9410" y="11038"/>
                    <a:pt x="9196" y="11133"/>
                    <a:pt x="9196" y="11228"/>
                  </a:cubicBezTo>
                  <a:cubicBezTo>
                    <a:pt x="9196" y="11228"/>
                    <a:pt x="9196" y="11228"/>
                    <a:pt x="9196" y="11228"/>
                  </a:cubicBezTo>
                  <a:cubicBezTo>
                    <a:pt x="9196" y="11228"/>
                    <a:pt x="9196" y="11323"/>
                    <a:pt x="9196" y="11323"/>
                  </a:cubicBezTo>
                  <a:cubicBezTo>
                    <a:pt x="9196" y="11323"/>
                    <a:pt x="8982" y="11419"/>
                    <a:pt x="8982" y="11419"/>
                  </a:cubicBezTo>
                  <a:cubicBezTo>
                    <a:pt x="8982" y="11514"/>
                    <a:pt x="9196" y="11514"/>
                    <a:pt x="9196" y="11514"/>
                  </a:cubicBezTo>
                  <a:cubicBezTo>
                    <a:pt x="9410" y="11609"/>
                    <a:pt x="9410" y="11704"/>
                    <a:pt x="9410" y="11799"/>
                  </a:cubicBezTo>
                  <a:cubicBezTo>
                    <a:pt x="9410" y="11989"/>
                    <a:pt x="9196" y="11704"/>
                    <a:pt x="8982" y="11799"/>
                  </a:cubicBezTo>
                  <a:cubicBezTo>
                    <a:pt x="8982" y="11799"/>
                    <a:pt x="9196" y="11989"/>
                    <a:pt x="9410" y="11894"/>
                  </a:cubicBezTo>
                  <a:cubicBezTo>
                    <a:pt x="9410" y="11989"/>
                    <a:pt x="9410" y="12180"/>
                    <a:pt x="8982" y="12085"/>
                  </a:cubicBezTo>
                  <a:cubicBezTo>
                    <a:pt x="9196" y="12085"/>
                    <a:pt x="9196" y="12085"/>
                    <a:pt x="9196" y="12085"/>
                  </a:cubicBezTo>
                  <a:cubicBezTo>
                    <a:pt x="8982" y="12085"/>
                    <a:pt x="8982" y="12085"/>
                    <a:pt x="8982" y="11989"/>
                  </a:cubicBezTo>
                  <a:cubicBezTo>
                    <a:pt x="8982" y="11989"/>
                    <a:pt x="8982" y="11989"/>
                    <a:pt x="8982" y="11989"/>
                  </a:cubicBezTo>
                  <a:cubicBezTo>
                    <a:pt x="8982" y="11989"/>
                    <a:pt x="8982" y="11989"/>
                    <a:pt x="8982" y="11989"/>
                  </a:cubicBezTo>
                  <a:cubicBezTo>
                    <a:pt x="8768" y="11894"/>
                    <a:pt x="8768" y="11894"/>
                    <a:pt x="8768" y="11894"/>
                  </a:cubicBezTo>
                  <a:cubicBezTo>
                    <a:pt x="8554" y="11894"/>
                    <a:pt x="8554" y="11989"/>
                    <a:pt x="8341" y="11989"/>
                  </a:cubicBezTo>
                  <a:cubicBezTo>
                    <a:pt x="8341" y="11989"/>
                    <a:pt x="8127" y="11989"/>
                    <a:pt x="8127" y="12085"/>
                  </a:cubicBezTo>
                  <a:cubicBezTo>
                    <a:pt x="8127" y="11989"/>
                    <a:pt x="7913" y="12085"/>
                    <a:pt x="7913" y="12085"/>
                  </a:cubicBezTo>
                  <a:cubicBezTo>
                    <a:pt x="7913" y="12085"/>
                    <a:pt x="7913" y="12085"/>
                    <a:pt x="7913" y="12085"/>
                  </a:cubicBezTo>
                  <a:cubicBezTo>
                    <a:pt x="7913" y="12180"/>
                    <a:pt x="8127" y="12180"/>
                    <a:pt x="7913" y="12180"/>
                  </a:cubicBezTo>
                  <a:cubicBezTo>
                    <a:pt x="7913" y="12180"/>
                    <a:pt x="7699" y="12180"/>
                    <a:pt x="7699" y="12180"/>
                  </a:cubicBezTo>
                  <a:cubicBezTo>
                    <a:pt x="7913" y="12180"/>
                    <a:pt x="7699" y="12275"/>
                    <a:pt x="7699" y="12370"/>
                  </a:cubicBezTo>
                  <a:cubicBezTo>
                    <a:pt x="7485" y="12465"/>
                    <a:pt x="7485" y="12560"/>
                    <a:pt x="7271" y="12656"/>
                  </a:cubicBezTo>
                  <a:cubicBezTo>
                    <a:pt x="7271" y="12751"/>
                    <a:pt x="7271" y="12751"/>
                    <a:pt x="7057" y="12846"/>
                  </a:cubicBezTo>
                  <a:cubicBezTo>
                    <a:pt x="7057" y="12846"/>
                    <a:pt x="7057" y="12941"/>
                    <a:pt x="6844" y="12941"/>
                  </a:cubicBezTo>
                  <a:cubicBezTo>
                    <a:pt x="6844" y="12941"/>
                    <a:pt x="6630" y="13036"/>
                    <a:pt x="6630" y="13036"/>
                  </a:cubicBezTo>
                  <a:cubicBezTo>
                    <a:pt x="6630" y="13131"/>
                    <a:pt x="6416" y="13226"/>
                    <a:pt x="6630" y="13322"/>
                  </a:cubicBezTo>
                  <a:cubicBezTo>
                    <a:pt x="6202" y="13131"/>
                    <a:pt x="6416" y="13417"/>
                    <a:pt x="6202" y="13322"/>
                  </a:cubicBezTo>
                  <a:cubicBezTo>
                    <a:pt x="5988" y="13417"/>
                    <a:pt x="5988" y="13417"/>
                    <a:pt x="5988" y="13417"/>
                  </a:cubicBezTo>
                  <a:cubicBezTo>
                    <a:pt x="5988" y="13417"/>
                    <a:pt x="5988" y="13512"/>
                    <a:pt x="5988" y="13512"/>
                  </a:cubicBezTo>
                  <a:cubicBezTo>
                    <a:pt x="5988" y="13607"/>
                    <a:pt x="5774" y="13607"/>
                    <a:pt x="5774" y="13607"/>
                  </a:cubicBezTo>
                  <a:cubicBezTo>
                    <a:pt x="5774" y="13607"/>
                    <a:pt x="5988" y="13702"/>
                    <a:pt x="5774" y="13702"/>
                  </a:cubicBezTo>
                  <a:cubicBezTo>
                    <a:pt x="5774" y="13702"/>
                    <a:pt x="5774" y="13702"/>
                    <a:pt x="5560" y="13702"/>
                  </a:cubicBezTo>
                  <a:cubicBezTo>
                    <a:pt x="5347" y="13702"/>
                    <a:pt x="5347" y="13702"/>
                    <a:pt x="5347" y="13797"/>
                  </a:cubicBezTo>
                  <a:cubicBezTo>
                    <a:pt x="5347" y="13797"/>
                    <a:pt x="5347" y="13893"/>
                    <a:pt x="5347" y="13893"/>
                  </a:cubicBezTo>
                  <a:cubicBezTo>
                    <a:pt x="5347" y="13893"/>
                    <a:pt x="5560" y="13893"/>
                    <a:pt x="5560" y="13893"/>
                  </a:cubicBezTo>
                  <a:cubicBezTo>
                    <a:pt x="5560" y="13988"/>
                    <a:pt x="5347" y="13988"/>
                    <a:pt x="5347" y="13988"/>
                  </a:cubicBezTo>
                  <a:cubicBezTo>
                    <a:pt x="5347" y="13988"/>
                    <a:pt x="5133" y="13988"/>
                    <a:pt x="4919" y="13988"/>
                  </a:cubicBezTo>
                  <a:cubicBezTo>
                    <a:pt x="4919" y="13988"/>
                    <a:pt x="4919" y="14083"/>
                    <a:pt x="4919" y="14083"/>
                  </a:cubicBezTo>
                  <a:cubicBezTo>
                    <a:pt x="4919" y="14083"/>
                    <a:pt x="4705" y="14083"/>
                    <a:pt x="4705" y="14083"/>
                  </a:cubicBezTo>
                  <a:cubicBezTo>
                    <a:pt x="4705" y="14178"/>
                    <a:pt x="4705" y="14178"/>
                    <a:pt x="4705" y="14273"/>
                  </a:cubicBezTo>
                  <a:cubicBezTo>
                    <a:pt x="4277" y="14083"/>
                    <a:pt x="4705" y="14368"/>
                    <a:pt x="4491" y="14273"/>
                  </a:cubicBezTo>
                  <a:cubicBezTo>
                    <a:pt x="4491" y="14273"/>
                    <a:pt x="4491" y="14273"/>
                    <a:pt x="4491" y="14368"/>
                  </a:cubicBezTo>
                  <a:cubicBezTo>
                    <a:pt x="4491" y="14368"/>
                    <a:pt x="4277" y="14368"/>
                    <a:pt x="4277" y="14368"/>
                  </a:cubicBezTo>
                  <a:cubicBezTo>
                    <a:pt x="4491" y="14368"/>
                    <a:pt x="4491" y="14368"/>
                    <a:pt x="4277" y="14463"/>
                  </a:cubicBezTo>
                  <a:cubicBezTo>
                    <a:pt x="4277" y="14463"/>
                    <a:pt x="4277" y="14559"/>
                    <a:pt x="4277" y="14559"/>
                  </a:cubicBezTo>
                  <a:cubicBezTo>
                    <a:pt x="4063" y="14559"/>
                    <a:pt x="4063" y="14273"/>
                    <a:pt x="3850" y="14463"/>
                  </a:cubicBezTo>
                  <a:cubicBezTo>
                    <a:pt x="3850" y="14368"/>
                    <a:pt x="3850" y="14368"/>
                    <a:pt x="3850" y="14368"/>
                  </a:cubicBezTo>
                  <a:cubicBezTo>
                    <a:pt x="3850" y="14463"/>
                    <a:pt x="3850" y="14463"/>
                    <a:pt x="3636" y="14463"/>
                  </a:cubicBezTo>
                  <a:cubicBezTo>
                    <a:pt x="3636" y="14463"/>
                    <a:pt x="3636" y="14559"/>
                    <a:pt x="3636" y="14559"/>
                  </a:cubicBezTo>
                  <a:cubicBezTo>
                    <a:pt x="3636" y="14559"/>
                    <a:pt x="3636" y="14559"/>
                    <a:pt x="3850" y="14654"/>
                  </a:cubicBezTo>
                  <a:cubicBezTo>
                    <a:pt x="3636" y="14559"/>
                    <a:pt x="3636" y="14844"/>
                    <a:pt x="3422" y="14844"/>
                  </a:cubicBezTo>
                  <a:cubicBezTo>
                    <a:pt x="3422" y="14844"/>
                    <a:pt x="3422" y="14844"/>
                    <a:pt x="3422" y="14749"/>
                  </a:cubicBezTo>
                  <a:cubicBezTo>
                    <a:pt x="3422" y="14749"/>
                    <a:pt x="3422" y="14654"/>
                    <a:pt x="3208" y="14749"/>
                  </a:cubicBezTo>
                  <a:cubicBezTo>
                    <a:pt x="3208" y="14749"/>
                    <a:pt x="3422" y="14939"/>
                    <a:pt x="3422" y="14939"/>
                  </a:cubicBezTo>
                  <a:cubicBezTo>
                    <a:pt x="3422" y="14939"/>
                    <a:pt x="3422" y="14939"/>
                    <a:pt x="3208" y="14939"/>
                  </a:cubicBezTo>
                  <a:cubicBezTo>
                    <a:pt x="3208" y="14844"/>
                    <a:pt x="3208" y="14844"/>
                    <a:pt x="3208" y="14844"/>
                  </a:cubicBezTo>
                  <a:cubicBezTo>
                    <a:pt x="2994" y="14844"/>
                    <a:pt x="2994" y="14939"/>
                    <a:pt x="3208" y="14939"/>
                  </a:cubicBezTo>
                  <a:cubicBezTo>
                    <a:pt x="3208" y="15034"/>
                    <a:pt x="3636" y="15130"/>
                    <a:pt x="3208" y="15225"/>
                  </a:cubicBezTo>
                  <a:cubicBezTo>
                    <a:pt x="3208" y="15225"/>
                    <a:pt x="3208" y="15225"/>
                    <a:pt x="3208" y="15130"/>
                  </a:cubicBezTo>
                  <a:cubicBezTo>
                    <a:pt x="3208" y="15225"/>
                    <a:pt x="3208" y="15225"/>
                    <a:pt x="2994" y="15320"/>
                  </a:cubicBezTo>
                  <a:cubicBezTo>
                    <a:pt x="2994" y="15320"/>
                    <a:pt x="2994" y="15320"/>
                    <a:pt x="2994" y="15320"/>
                  </a:cubicBezTo>
                  <a:cubicBezTo>
                    <a:pt x="2994" y="15320"/>
                    <a:pt x="2780" y="15320"/>
                    <a:pt x="2780" y="15320"/>
                  </a:cubicBezTo>
                  <a:cubicBezTo>
                    <a:pt x="2566" y="15320"/>
                    <a:pt x="2566" y="15415"/>
                    <a:pt x="2566" y="15510"/>
                  </a:cubicBezTo>
                  <a:cubicBezTo>
                    <a:pt x="2352" y="15415"/>
                    <a:pt x="2352" y="15415"/>
                    <a:pt x="2566" y="15225"/>
                  </a:cubicBezTo>
                  <a:cubicBezTo>
                    <a:pt x="2352" y="15225"/>
                    <a:pt x="1925" y="15320"/>
                    <a:pt x="2139" y="15320"/>
                  </a:cubicBezTo>
                  <a:cubicBezTo>
                    <a:pt x="2139" y="15415"/>
                    <a:pt x="2139" y="15320"/>
                    <a:pt x="1925" y="15320"/>
                  </a:cubicBezTo>
                  <a:cubicBezTo>
                    <a:pt x="1925" y="15320"/>
                    <a:pt x="1925" y="15320"/>
                    <a:pt x="1925" y="15415"/>
                  </a:cubicBezTo>
                  <a:cubicBezTo>
                    <a:pt x="1925" y="15320"/>
                    <a:pt x="1711" y="15225"/>
                    <a:pt x="1711" y="15320"/>
                  </a:cubicBezTo>
                  <a:cubicBezTo>
                    <a:pt x="1711" y="15415"/>
                    <a:pt x="1711" y="15415"/>
                    <a:pt x="1711" y="15415"/>
                  </a:cubicBezTo>
                  <a:cubicBezTo>
                    <a:pt x="1711" y="15415"/>
                    <a:pt x="1711" y="15510"/>
                    <a:pt x="1925" y="15510"/>
                  </a:cubicBezTo>
                  <a:cubicBezTo>
                    <a:pt x="1711" y="15605"/>
                    <a:pt x="1925" y="15700"/>
                    <a:pt x="2139" y="15700"/>
                  </a:cubicBezTo>
                  <a:cubicBezTo>
                    <a:pt x="1925" y="15700"/>
                    <a:pt x="1711" y="15605"/>
                    <a:pt x="1711" y="15605"/>
                  </a:cubicBezTo>
                  <a:cubicBezTo>
                    <a:pt x="1711" y="15605"/>
                    <a:pt x="1711" y="15605"/>
                    <a:pt x="1711" y="15700"/>
                  </a:cubicBezTo>
                  <a:cubicBezTo>
                    <a:pt x="1497" y="15700"/>
                    <a:pt x="1497" y="15700"/>
                    <a:pt x="1711" y="15796"/>
                  </a:cubicBezTo>
                  <a:cubicBezTo>
                    <a:pt x="1711" y="15891"/>
                    <a:pt x="1497" y="15891"/>
                    <a:pt x="1497" y="15986"/>
                  </a:cubicBezTo>
                  <a:cubicBezTo>
                    <a:pt x="1497" y="15986"/>
                    <a:pt x="1497" y="15986"/>
                    <a:pt x="1497" y="15986"/>
                  </a:cubicBezTo>
                  <a:cubicBezTo>
                    <a:pt x="1283" y="16081"/>
                    <a:pt x="1283" y="15986"/>
                    <a:pt x="1283" y="15986"/>
                  </a:cubicBezTo>
                  <a:cubicBezTo>
                    <a:pt x="1069" y="15986"/>
                    <a:pt x="1069" y="16081"/>
                    <a:pt x="1069" y="16176"/>
                  </a:cubicBezTo>
                  <a:cubicBezTo>
                    <a:pt x="855" y="16081"/>
                    <a:pt x="1069" y="16271"/>
                    <a:pt x="1069" y="16271"/>
                  </a:cubicBezTo>
                  <a:cubicBezTo>
                    <a:pt x="1069" y="16367"/>
                    <a:pt x="855" y="16367"/>
                    <a:pt x="855" y="16367"/>
                  </a:cubicBezTo>
                  <a:cubicBezTo>
                    <a:pt x="855" y="16367"/>
                    <a:pt x="855" y="16462"/>
                    <a:pt x="855" y="16557"/>
                  </a:cubicBezTo>
                  <a:cubicBezTo>
                    <a:pt x="855" y="16462"/>
                    <a:pt x="855" y="16462"/>
                    <a:pt x="855" y="16462"/>
                  </a:cubicBezTo>
                  <a:cubicBezTo>
                    <a:pt x="1069" y="16557"/>
                    <a:pt x="1069" y="16462"/>
                    <a:pt x="1069" y="16557"/>
                  </a:cubicBezTo>
                  <a:cubicBezTo>
                    <a:pt x="855" y="16557"/>
                    <a:pt x="1069" y="16652"/>
                    <a:pt x="1069" y="16652"/>
                  </a:cubicBezTo>
                  <a:cubicBezTo>
                    <a:pt x="1069" y="16747"/>
                    <a:pt x="855" y="16747"/>
                    <a:pt x="855" y="16842"/>
                  </a:cubicBezTo>
                  <a:cubicBezTo>
                    <a:pt x="1069" y="16747"/>
                    <a:pt x="1069" y="16747"/>
                    <a:pt x="1069" y="16747"/>
                  </a:cubicBezTo>
                  <a:cubicBezTo>
                    <a:pt x="1069" y="16842"/>
                    <a:pt x="1069" y="16842"/>
                    <a:pt x="1069" y="16937"/>
                  </a:cubicBezTo>
                  <a:cubicBezTo>
                    <a:pt x="1069" y="16842"/>
                    <a:pt x="1069" y="16937"/>
                    <a:pt x="1069" y="17033"/>
                  </a:cubicBezTo>
                  <a:cubicBezTo>
                    <a:pt x="1069" y="17033"/>
                    <a:pt x="1069" y="17033"/>
                    <a:pt x="1069" y="17033"/>
                  </a:cubicBezTo>
                  <a:cubicBezTo>
                    <a:pt x="1069" y="16937"/>
                    <a:pt x="1283" y="16937"/>
                    <a:pt x="1283" y="16842"/>
                  </a:cubicBezTo>
                  <a:cubicBezTo>
                    <a:pt x="1283" y="16937"/>
                    <a:pt x="1283" y="17033"/>
                    <a:pt x="1283" y="17033"/>
                  </a:cubicBezTo>
                  <a:cubicBezTo>
                    <a:pt x="1283" y="17033"/>
                    <a:pt x="1283" y="17128"/>
                    <a:pt x="1283" y="17223"/>
                  </a:cubicBezTo>
                  <a:cubicBezTo>
                    <a:pt x="1283" y="17223"/>
                    <a:pt x="1283" y="17128"/>
                    <a:pt x="1497" y="17128"/>
                  </a:cubicBezTo>
                  <a:cubicBezTo>
                    <a:pt x="1283" y="17223"/>
                    <a:pt x="1497" y="17223"/>
                    <a:pt x="1497" y="17318"/>
                  </a:cubicBezTo>
                  <a:cubicBezTo>
                    <a:pt x="1497" y="17318"/>
                    <a:pt x="1283" y="17318"/>
                    <a:pt x="1283" y="17318"/>
                  </a:cubicBezTo>
                  <a:cubicBezTo>
                    <a:pt x="1283" y="17413"/>
                    <a:pt x="1283" y="17413"/>
                    <a:pt x="1283" y="17413"/>
                  </a:cubicBezTo>
                  <a:cubicBezTo>
                    <a:pt x="1283" y="17413"/>
                    <a:pt x="1283" y="17413"/>
                    <a:pt x="1283" y="17413"/>
                  </a:cubicBezTo>
                  <a:cubicBezTo>
                    <a:pt x="1283" y="17508"/>
                    <a:pt x="1283" y="17508"/>
                    <a:pt x="1283" y="17604"/>
                  </a:cubicBezTo>
                  <a:cubicBezTo>
                    <a:pt x="1283" y="17604"/>
                    <a:pt x="1283" y="17604"/>
                    <a:pt x="1283" y="17699"/>
                  </a:cubicBezTo>
                  <a:cubicBezTo>
                    <a:pt x="1283" y="17699"/>
                    <a:pt x="1283" y="17699"/>
                    <a:pt x="1283" y="17699"/>
                  </a:cubicBezTo>
                  <a:cubicBezTo>
                    <a:pt x="1283" y="17699"/>
                    <a:pt x="1283" y="17699"/>
                    <a:pt x="1283" y="17794"/>
                  </a:cubicBezTo>
                  <a:cubicBezTo>
                    <a:pt x="1283" y="17794"/>
                    <a:pt x="1497" y="17794"/>
                    <a:pt x="1497" y="17794"/>
                  </a:cubicBezTo>
                  <a:cubicBezTo>
                    <a:pt x="1497" y="17794"/>
                    <a:pt x="1497" y="17794"/>
                    <a:pt x="1497" y="17794"/>
                  </a:cubicBezTo>
                  <a:cubicBezTo>
                    <a:pt x="1497" y="17889"/>
                    <a:pt x="1497" y="17889"/>
                    <a:pt x="1497" y="17984"/>
                  </a:cubicBezTo>
                  <a:cubicBezTo>
                    <a:pt x="1711" y="17984"/>
                    <a:pt x="1711" y="17984"/>
                    <a:pt x="1711" y="17984"/>
                  </a:cubicBezTo>
                  <a:cubicBezTo>
                    <a:pt x="1711" y="18079"/>
                    <a:pt x="1711" y="18079"/>
                    <a:pt x="1711" y="18079"/>
                  </a:cubicBezTo>
                  <a:cubicBezTo>
                    <a:pt x="1711" y="18174"/>
                    <a:pt x="1711" y="18174"/>
                    <a:pt x="1925" y="18174"/>
                  </a:cubicBezTo>
                  <a:cubicBezTo>
                    <a:pt x="1925" y="18174"/>
                    <a:pt x="1711" y="18174"/>
                    <a:pt x="1711" y="18174"/>
                  </a:cubicBezTo>
                  <a:cubicBezTo>
                    <a:pt x="1711" y="18174"/>
                    <a:pt x="1711" y="18270"/>
                    <a:pt x="1711" y="18270"/>
                  </a:cubicBezTo>
                  <a:cubicBezTo>
                    <a:pt x="1711" y="18270"/>
                    <a:pt x="1925" y="18365"/>
                    <a:pt x="1925" y="18365"/>
                  </a:cubicBezTo>
                  <a:cubicBezTo>
                    <a:pt x="1925" y="18460"/>
                    <a:pt x="2139" y="18460"/>
                    <a:pt x="2139" y="18555"/>
                  </a:cubicBezTo>
                  <a:cubicBezTo>
                    <a:pt x="1925" y="18555"/>
                    <a:pt x="1711" y="18460"/>
                    <a:pt x="1711" y="18460"/>
                  </a:cubicBezTo>
                  <a:cubicBezTo>
                    <a:pt x="1711" y="18460"/>
                    <a:pt x="1711" y="18555"/>
                    <a:pt x="1711" y="18555"/>
                  </a:cubicBezTo>
                  <a:cubicBezTo>
                    <a:pt x="1711" y="18555"/>
                    <a:pt x="1711" y="18555"/>
                    <a:pt x="1925" y="18555"/>
                  </a:cubicBezTo>
                  <a:cubicBezTo>
                    <a:pt x="1925" y="18650"/>
                    <a:pt x="1711" y="18650"/>
                    <a:pt x="1497" y="18650"/>
                  </a:cubicBezTo>
                  <a:cubicBezTo>
                    <a:pt x="1497" y="18650"/>
                    <a:pt x="1925" y="18650"/>
                    <a:pt x="1925" y="18745"/>
                  </a:cubicBezTo>
                  <a:cubicBezTo>
                    <a:pt x="1711" y="18745"/>
                    <a:pt x="1711" y="18745"/>
                    <a:pt x="1497" y="18745"/>
                  </a:cubicBezTo>
                  <a:cubicBezTo>
                    <a:pt x="1711" y="18745"/>
                    <a:pt x="1711" y="18936"/>
                    <a:pt x="1711" y="19031"/>
                  </a:cubicBezTo>
                  <a:cubicBezTo>
                    <a:pt x="1711" y="19031"/>
                    <a:pt x="1711" y="19031"/>
                    <a:pt x="1711" y="19031"/>
                  </a:cubicBezTo>
                  <a:cubicBezTo>
                    <a:pt x="1711" y="19031"/>
                    <a:pt x="1711" y="19031"/>
                    <a:pt x="1711" y="19031"/>
                  </a:cubicBezTo>
                  <a:cubicBezTo>
                    <a:pt x="1711" y="19031"/>
                    <a:pt x="1711" y="19031"/>
                    <a:pt x="1711" y="19031"/>
                  </a:cubicBezTo>
                  <a:cubicBezTo>
                    <a:pt x="1711" y="19126"/>
                    <a:pt x="1711" y="19126"/>
                    <a:pt x="1711" y="19126"/>
                  </a:cubicBezTo>
                  <a:cubicBezTo>
                    <a:pt x="1711" y="19126"/>
                    <a:pt x="1711" y="19126"/>
                    <a:pt x="1711" y="19126"/>
                  </a:cubicBezTo>
                  <a:cubicBezTo>
                    <a:pt x="1711" y="19126"/>
                    <a:pt x="1711" y="19221"/>
                    <a:pt x="1497" y="19221"/>
                  </a:cubicBezTo>
                  <a:cubicBezTo>
                    <a:pt x="1711" y="19221"/>
                    <a:pt x="1497" y="19221"/>
                    <a:pt x="1711" y="19221"/>
                  </a:cubicBezTo>
                  <a:cubicBezTo>
                    <a:pt x="1711" y="19221"/>
                    <a:pt x="1497" y="19221"/>
                    <a:pt x="1497" y="19221"/>
                  </a:cubicBezTo>
                  <a:cubicBezTo>
                    <a:pt x="1711" y="19316"/>
                    <a:pt x="1497" y="19316"/>
                    <a:pt x="1711" y="19411"/>
                  </a:cubicBezTo>
                  <a:cubicBezTo>
                    <a:pt x="1497" y="19411"/>
                    <a:pt x="1497" y="19411"/>
                    <a:pt x="1497" y="19411"/>
                  </a:cubicBezTo>
                  <a:cubicBezTo>
                    <a:pt x="1497" y="19411"/>
                    <a:pt x="1497" y="19411"/>
                    <a:pt x="1497" y="19411"/>
                  </a:cubicBezTo>
                  <a:cubicBezTo>
                    <a:pt x="1497" y="19411"/>
                    <a:pt x="1283" y="19411"/>
                    <a:pt x="1283" y="19411"/>
                  </a:cubicBezTo>
                  <a:cubicBezTo>
                    <a:pt x="1283" y="19507"/>
                    <a:pt x="1497" y="19602"/>
                    <a:pt x="1497" y="19697"/>
                  </a:cubicBezTo>
                  <a:cubicBezTo>
                    <a:pt x="1497" y="19602"/>
                    <a:pt x="1283" y="19697"/>
                    <a:pt x="1497" y="19697"/>
                  </a:cubicBezTo>
                  <a:cubicBezTo>
                    <a:pt x="1497" y="19792"/>
                    <a:pt x="1497" y="19697"/>
                    <a:pt x="1283" y="19697"/>
                  </a:cubicBezTo>
                  <a:cubicBezTo>
                    <a:pt x="1283" y="19792"/>
                    <a:pt x="1497" y="19887"/>
                    <a:pt x="1497" y="19887"/>
                  </a:cubicBezTo>
                  <a:cubicBezTo>
                    <a:pt x="1497" y="19887"/>
                    <a:pt x="1497" y="19982"/>
                    <a:pt x="1497" y="19982"/>
                  </a:cubicBezTo>
                  <a:cubicBezTo>
                    <a:pt x="1497" y="19982"/>
                    <a:pt x="1497" y="19982"/>
                    <a:pt x="1711" y="19982"/>
                  </a:cubicBezTo>
                  <a:cubicBezTo>
                    <a:pt x="1711" y="19982"/>
                    <a:pt x="1497" y="19982"/>
                    <a:pt x="1497" y="19982"/>
                  </a:cubicBezTo>
                  <a:cubicBezTo>
                    <a:pt x="1711" y="20078"/>
                    <a:pt x="1497" y="20078"/>
                    <a:pt x="1497" y="20078"/>
                  </a:cubicBezTo>
                  <a:cubicBezTo>
                    <a:pt x="1497" y="20078"/>
                    <a:pt x="1497" y="20173"/>
                    <a:pt x="1711" y="20173"/>
                  </a:cubicBezTo>
                  <a:cubicBezTo>
                    <a:pt x="1711" y="20173"/>
                    <a:pt x="1497" y="20173"/>
                    <a:pt x="1497" y="20173"/>
                  </a:cubicBezTo>
                  <a:cubicBezTo>
                    <a:pt x="1497" y="20268"/>
                    <a:pt x="1711" y="20268"/>
                    <a:pt x="1925" y="20268"/>
                  </a:cubicBezTo>
                  <a:cubicBezTo>
                    <a:pt x="1925" y="20268"/>
                    <a:pt x="1925" y="20268"/>
                    <a:pt x="1925" y="20268"/>
                  </a:cubicBezTo>
                  <a:cubicBezTo>
                    <a:pt x="1711" y="20268"/>
                    <a:pt x="1711" y="20268"/>
                    <a:pt x="1711" y="20268"/>
                  </a:cubicBezTo>
                  <a:cubicBezTo>
                    <a:pt x="1711" y="20268"/>
                    <a:pt x="1925" y="20363"/>
                    <a:pt x="1711" y="20363"/>
                  </a:cubicBezTo>
                  <a:cubicBezTo>
                    <a:pt x="2139" y="20458"/>
                    <a:pt x="1925" y="20363"/>
                    <a:pt x="1925" y="20268"/>
                  </a:cubicBezTo>
                  <a:cubicBezTo>
                    <a:pt x="2139" y="20268"/>
                    <a:pt x="2352" y="20173"/>
                    <a:pt x="2352" y="20173"/>
                  </a:cubicBezTo>
                  <a:cubicBezTo>
                    <a:pt x="2352" y="20173"/>
                    <a:pt x="2352" y="20173"/>
                    <a:pt x="2352" y="20268"/>
                  </a:cubicBezTo>
                  <a:cubicBezTo>
                    <a:pt x="2139" y="20268"/>
                    <a:pt x="2352" y="20363"/>
                    <a:pt x="2352" y="20458"/>
                  </a:cubicBezTo>
                  <a:cubicBezTo>
                    <a:pt x="2352" y="20458"/>
                    <a:pt x="2352" y="20458"/>
                    <a:pt x="2352" y="20458"/>
                  </a:cubicBezTo>
                  <a:cubicBezTo>
                    <a:pt x="2352" y="20268"/>
                    <a:pt x="2566" y="20363"/>
                    <a:pt x="2566" y="20363"/>
                  </a:cubicBezTo>
                  <a:cubicBezTo>
                    <a:pt x="2566" y="20363"/>
                    <a:pt x="2566" y="20363"/>
                    <a:pt x="2566" y="20363"/>
                  </a:cubicBezTo>
                  <a:cubicBezTo>
                    <a:pt x="2780" y="20458"/>
                    <a:pt x="2780" y="20553"/>
                    <a:pt x="2994" y="20458"/>
                  </a:cubicBezTo>
                  <a:cubicBezTo>
                    <a:pt x="2994" y="20458"/>
                    <a:pt x="3208" y="20553"/>
                    <a:pt x="3208" y="20553"/>
                  </a:cubicBezTo>
                  <a:cubicBezTo>
                    <a:pt x="3422" y="20648"/>
                    <a:pt x="3422" y="20553"/>
                    <a:pt x="3636" y="20553"/>
                  </a:cubicBezTo>
                  <a:cubicBezTo>
                    <a:pt x="3636" y="20553"/>
                    <a:pt x="3636" y="20648"/>
                    <a:pt x="3636" y="20648"/>
                  </a:cubicBezTo>
                  <a:cubicBezTo>
                    <a:pt x="3636" y="20648"/>
                    <a:pt x="3850" y="20648"/>
                    <a:pt x="3850" y="20553"/>
                  </a:cubicBezTo>
                  <a:cubicBezTo>
                    <a:pt x="4063" y="20648"/>
                    <a:pt x="3636" y="20744"/>
                    <a:pt x="3636" y="20839"/>
                  </a:cubicBezTo>
                  <a:cubicBezTo>
                    <a:pt x="3636" y="20839"/>
                    <a:pt x="3850" y="20744"/>
                    <a:pt x="4063" y="20744"/>
                  </a:cubicBezTo>
                  <a:cubicBezTo>
                    <a:pt x="3850" y="20839"/>
                    <a:pt x="3850" y="20839"/>
                    <a:pt x="3850" y="20839"/>
                  </a:cubicBezTo>
                  <a:cubicBezTo>
                    <a:pt x="3850" y="20839"/>
                    <a:pt x="3850" y="20934"/>
                    <a:pt x="3636" y="20934"/>
                  </a:cubicBezTo>
                  <a:cubicBezTo>
                    <a:pt x="4063" y="20839"/>
                    <a:pt x="4277" y="20744"/>
                    <a:pt x="4491" y="20744"/>
                  </a:cubicBezTo>
                  <a:cubicBezTo>
                    <a:pt x="4491" y="20744"/>
                    <a:pt x="4705" y="20744"/>
                    <a:pt x="4705" y="20744"/>
                  </a:cubicBezTo>
                  <a:cubicBezTo>
                    <a:pt x="4705" y="20744"/>
                    <a:pt x="4705" y="20648"/>
                    <a:pt x="4705" y="20648"/>
                  </a:cubicBezTo>
                  <a:cubicBezTo>
                    <a:pt x="4705" y="20648"/>
                    <a:pt x="4919" y="20648"/>
                    <a:pt x="4919" y="20648"/>
                  </a:cubicBezTo>
                  <a:cubicBezTo>
                    <a:pt x="4705" y="20744"/>
                    <a:pt x="4491" y="20839"/>
                    <a:pt x="4491" y="20934"/>
                  </a:cubicBezTo>
                  <a:cubicBezTo>
                    <a:pt x="4491" y="21029"/>
                    <a:pt x="4705" y="21029"/>
                    <a:pt x="4705" y="21124"/>
                  </a:cubicBezTo>
                  <a:cubicBezTo>
                    <a:pt x="4705" y="21124"/>
                    <a:pt x="4705" y="21029"/>
                    <a:pt x="4705" y="21029"/>
                  </a:cubicBezTo>
                  <a:cubicBezTo>
                    <a:pt x="4705" y="21124"/>
                    <a:pt x="4491" y="21124"/>
                    <a:pt x="4705" y="21219"/>
                  </a:cubicBezTo>
                  <a:cubicBezTo>
                    <a:pt x="4919" y="21219"/>
                    <a:pt x="5133" y="21219"/>
                    <a:pt x="5133" y="21219"/>
                  </a:cubicBezTo>
                  <a:cubicBezTo>
                    <a:pt x="5133" y="21219"/>
                    <a:pt x="5133" y="21219"/>
                    <a:pt x="5133" y="21219"/>
                  </a:cubicBezTo>
                  <a:cubicBezTo>
                    <a:pt x="5133" y="21315"/>
                    <a:pt x="4919" y="21315"/>
                    <a:pt x="4919" y="21315"/>
                  </a:cubicBezTo>
                  <a:cubicBezTo>
                    <a:pt x="4919" y="21315"/>
                    <a:pt x="4919" y="21410"/>
                    <a:pt x="4919" y="21410"/>
                  </a:cubicBezTo>
                  <a:cubicBezTo>
                    <a:pt x="4919" y="21410"/>
                    <a:pt x="4919" y="21410"/>
                    <a:pt x="4919" y="21410"/>
                  </a:cubicBezTo>
                  <a:cubicBezTo>
                    <a:pt x="5133" y="21315"/>
                    <a:pt x="5133" y="21410"/>
                    <a:pt x="5133" y="21410"/>
                  </a:cubicBezTo>
                  <a:cubicBezTo>
                    <a:pt x="5133" y="21410"/>
                    <a:pt x="5133" y="21315"/>
                    <a:pt x="5347" y="21219"/>
                  </a:cubicBezTo>
                  <a:cubicBezTo>
                    <a:pt x="5347" y="21315"/>
                    <a:pt x="5133" y="21410"/>
                    <a:pt x="5133" y="21410"/>
                  </a:cubicBezTo>
                  <a:cubicBezTo>
                    <a:pt x="5133" y="21410"/>
                    <a:pt x="5133" y="21410"/>
                    <a:pt x="4919" y="21410"/>
                  </a:cubicBezTo>
                  <a:cubicBezTo>
                    <a:pt x="4919" y="21410"/>
                    <a:pt x="4919" y="21505"/>
                    <a:pt x="4919" y="21505"/>
                  </a:cubicBezTo>
                  <a:cubicBezTo>
                    <a:pt x="4919" y="21505"/>
                    <a:pt x="4705" y="21505"/>
                    <a:pt x="4705" y="21505"/>
                  </a:cubicBezTo>
                  <a:cubicBezTo>
                    <a:pt x="4491" y="21505"/>
                    <a:pt x="4491" y="21600"/>
                    <a:pt x="4491" y="21600"/>
                  </a:cubicBezTo>
                  <a:cubicBezTo>
                    <a:pt x="4705" y="21600"/>
                    <a:pt x="4919" y="21600"/>
                    <a:pt x="5133" y="21600"/>
                  </a:cubicBezTo>
                  <a:cubicBezTo>
                    <a:pt x="4919" y="21505"/>
                    <a:pt x="5347" y="21410"/>
                    <a:pt x="5347" y="21315"/>
                  </a:cubicBezTo>
                  <a:cubicBezTo>
                    <a:pt x="5560" y="21315"/>
                    <a:pt x="5560" y="21124"/>
                    <a:pt x="5774" y="21124"/>
                  </a:cubicBezTo>
                  <a:cubicBezTo>
                    <a:pt x="5774" y="21219"/>
                    <a:pt x="5560" y="21219"/>
                    <a:pt x="5560" y="21315"/>
                  </a:cubicBezTo>
                  <a:cubicBezTo>
                    <a:pt x="5774" y="21315"/>
                    <a:pt x="5774" y="21315"/>
                    <a:pt x="6202" y="21315"/>
                  </a:cubicBezTo>
                  <a:cubicBezTo>
                    <a:pt x="6202" y="21315"/>
                    <a:pt x="6202" y="21315"/>
                    <a:pt x="6202" y="21315"/>
                  </a:cubicBezTo>
                  <a:cubicBezTo>
                    <a:pt x="6202" y="21315"/>
                    <a:pt x="6416" y="21315"/>
                    <a:pt x="6416" y="21315"/>
                  </a:cubicBezTo>
                  <a:cubicBezTo>
                    <a:pt x="6416" y="21315"/>
                    <a:pt x="6630" y="21315"/>
                    <a:pt x="6630" y="21219"/>
                  </a:cubicBezTo>
                  <a:cubicBezTo>
                    <a:pt x="6630" y="21219"/>
                    <a:pt x="6630" y="21219"/>
                    <a:pt x="6630" y="21219"/>
                  </a:cubicBezTo>
                  <a:cubicBezTo>
                    <a:pt x="6630" y="21219"/>
                    <a:pt x="6630" y="21315"/>
                    <a:pt x="6630" y="21219"/>
                  </a:cubicBezTo>
                  <a:cubicBezTo>
                    <a:pt x="6844" y="21219"/>
                    <a:pt x="6844" y="21219"/>
                    <a:pt x="7057" y="21219"/>
                  </a:cubicBezTo>
                  <a:cubicBezTo>
                    <a:pt x="6844" y="21124"/>
                    <a:pt x="7057" y="21219"/>
                    <a:pt x="7057" y="21219"/>
                  </a:cubicBezTo>
                  <a:cubicBezTo>
                    <a:pt x="7271" y="21219"/>
                    <a:pt x="7271" y="21124"/>
                    <a:pt x="7271" y="21124"/>
                  </a:cubicBezTo>
                  <a:cubicBezTo>
                    <a:pt x="7271" y="21219"/>
                    <a:pt x="7271" y="21219"/>
                    <a:pt x="7271" y="21315"/>
                  </a:cubicBezTo>
                  <a:cubicBezTo>
                    <a:pt x="7271" y="21219"/>
                    <a:pt x="7271" y="21219"/>
                    <a:pt x="7271" y="21219"/>
                  </a:cubicBezTo>
                  <a:cubicBezTo>
                    <a:pt x="7271" y="21219"/>
                    <a:pt x="7271" y="21219"/>
                    <a:pt x="7485" y="21315"/>
                  </a:cubicBezTo>
                  <a:cubicBezTo>
                    <a:pt x="7485" y="21219"/>
                    <a:pt x="7485" y="21219"/>
                    <a:pt x="7485" y="21219"/>
                  </a:cubicBezTo>
                  <a:cubicBezTo>
                    <a:pt x="7485" y="21219"/>
                    <a:pt x="7485" y="21219"/>
                    <a:pt x="7485" y="21315"/>
                  </a:cubicBezTo>
                  <a:cubicBezTo>
                    <a:pt x="7485" y="21315"/>
                    <a:pt x="7913" y="21219"/>
                    <a:pt x="7699" y="21124"/>
                  </a:cubicBezTo>
                  <a:cubicBezTo>
                    <a:pt x="7699" y="21124"/>
                    <a:pt x="7913" y="21124"/>
                    <a:pt x="7913" y="21124"/>
                  </a:cubicBezTo>
                  <a:cubicBezTo>
                    <a:pt x="7699" y="21124"/>
                    <a:pt x="7699" y="21124"/>
                    <a:pt x="7699" y="21124"/>
                  </a:cubicBezTo>
                  <a:cubicBezTo>
                    <a:pt x="7699" y="21124"/>
                    <a:pt x="7913" y="21029"/>
                    <a:pt x="7699" y="21029"/>
                  </a:cubicBezTo>
                  <a:cubicBezTo>
                    <a:pt x="7913" y="21029"/>
                    <a:pt x="7913" y="21029"/>
                    <a:pt x="7913" y="21124"/>
                  </a:cubicBezTo>
                  <a:cubicBezTo>
                    <a:pt x="7913" y="21029"/>
                    <a:pt x="8341" y="21029"/>
                    <a:pt x="8127" y="20934"/>
                  </a:cubicBezTo>
                  <a:cubicBezTo>
                    <a:pt x="8341" y="20934"/>
                    <a:pt x="8341" y="21029"/>
                    <a:pt x="8341" y="21029"/>
                  </a:cubicBezTo>
                  <a:cubicBezTo>
                    <a:pt x="8341" y="21029"/>
                    <a:pt x="8554" y="21029"/>
                    <a:pt x="8554" y="21029"/>
                  </a:cubicBezTo>
                  <a:cubicBezTo>
                    <a:pt x="8554" y="21029"/>
                    <a:pt x="8554" y="20839"/>
                    <a:pt x="8554" y="20934"/>
                  </a:cubicBezTo>
                  <a:cubicBezTo>
                    <a:pt x="8768" y="20934"/>
                    <a:pt x="8554" y="21124"/>
                    <a:pt x="8768" y="21029"/>
                  </a:cubicBezTo>
                  <a:cubicBezTo>
                    <a:pt x="8768" y="20934"/>
                    <a:pt x="8768" y="20934"/>
                    <a:pt x="8768" y="20934"/>
                  </a:cubicBezTo>
                  <a:cubicBezTo>
                    <a:pt x="8768" y="20934"/>
                    <a:pt x="8768" y="20934"/>
                    <a:pt x="8768" y="20934"/>
                  </a:cubicBezTo>
                  <a:cubicBezTo>
                    <a:pt x="8768" y="20934"/>
                    <a:pt x="8982" y="20934"/>
                    <a:pt x="8982" y="20934"/>
                  </a:cubicBezTo>
                  <a:cubicBezTo>
                    <a:pt x="8982" y="20934"/>
                    <a:pt x="8982" y="20934"/>
                    <a:pt x="8982" y="20934"/>
                  </a:cubicBezTo>
                  <a:cubicBezTo>
                    <a:pt x="8982" y="20934"/>
                    <a:pt x="8982" y="20934"/>
                    <a:pt x="8982" y="20934"/>
                  </a:cubicBezTo>
                  <a:cubicBezTo>
                    <a:pt x="8982" y="20934"/>
                    <a:pt x="8982" y="20839"/>
                    <a:pt x="8982" y="20839"/>
                  </a:cubicBezTo>
                  <a:cubicBezTo>
                    <a:pt x="8982" y="20839"/>
                    <a:pt x="8982" y="20839"/>
                    <a:pt x="8982" y="20839"/>
                  </a:cubicBezTo>
                  <a:cubicBezTo>
                    <a:pt x="8982" y="20839"/>
                    <a:pt x="9196" y="20839"/>
                    <a:pt x="9196" y="20839"/>
                  </a:cubicBezTo>
                  <a:cubicBezTo>
                    <a:pt x="9196" y="20839"/>
                    <a:pt x="9196" y="20839"/>
                    <a:pt x="9196" y="20839"/>
                  </a:cubicBezTo>
                  <a:cubicBezTo>
                    <a:pt x="9410" y="20839"/>
                    <a:pt x="9410" y="20839"/>
                    <a:pt x="9410" y="20839"/>
                  </a:cubicBezTo>
                  <a:cubicBezTo>
                    <a:pt x="9624" y="20839"/>
                    <a:pt x="9624" y="20839"/>
                    <a:pt x="9624" y="20744"/>
                  </a:cubicBezTo>
                  <a:cubicBezTo>
                    <a:pt x="9624" y="20648"/>
                    <a:pt x="9624" y="20744"/>
                    <a:pt x="9624" y="20648"/>
                  </a:cubicBezTo>
                  <a:cubicBezTo>
                    <a:pt x="9838" y="20648"/>
                    <a:pt x="10051" y="20648"/>
                    <a:pt x="10051" y="20648"/>
                  </a:cubicBezTo>
                  <a:cubicBezTo>
                    <a:pt x="10051" y="20648"/>
                    <a:pt x="9838" y="20648"/>
                    <a:pt x="9838" y="20648"/>
                  </a:cubicBezTo>
                  <a:cubicBezTo>
                    <a:pt x="9838" y="20648"/>
                    <a:pt x="9838" y="20648"/>
                    <a:pt x="9838" y="20744"/>
                  </a:cubicBezTo>
                  <a:cubicBezTo>
                    <a:pt x="9838" y="20744"/>
                    <a:pt x="10051" y="20839"/>
                    <a:pt x="10051" y="20839"/>
                  </a:cubicBezTo>
                  <a:cubicBezTo>
                    <a:pt x="10265" y="20839"/>
                    <a:pt x="10051" y="20839"/>
                    <a:pt x="10265" y="20839"/>
                  </a:cubicBezTo>
                  <a:cubicBezTo>
                    <a:pt x="10265" y="20744"/>
                    <a:pt x="10051" y="20744"/>
                    <a:pt x="10051" y="20744"/>
                  </a:cubicBezTo>
                  <a:cubicBezTo>
                    <a:pt x="10051" y="20744"/>
                    <a:pt x="10265" y="20744"/>
                    <a:pt x="10265" y="20839"/>
                  </a:cubicBezTo>
                  <a:cubicBezTo>
                    <a:pt x="10479" y="20839"/>
                    <a:pt x="10265" y="20839"/>
                    <a:pt x="10479" y="20839"/>
                  </a:cubicBezTo>
                  <a:cubicBezTo>
                    <a:pt x="10479" y="20744"/>
                    <a:pt x="10479" y="20744"/>
                    <a:pt x="10479" y="20648"/>
                  </a:cubicBezTo>
                  <a:cubicBezTo>
                    <a:pt x="10265" y="20648"/>
                    <a:pt x="10479" y="20648"/>
                    <a:pt x="10265" y="20553"/>
                  </a:cubicBezTo>
                  <a:cubicBezTo>
                    <a:pt x="10479" y="20648"/>
                    <a:pt x="10479" y="20648"/>
                    <a:pt x="10693" y="20648"/>
                  </a:cubicBezTo>
                  <a:cubicBezTo>
                    <a:pt x="10479" y="20648"/>
                    <a:pt x="10693" y="20744"/>
                    <a:pt x="10693" y="20744"/>
                  </a:cubicBezTo>
                  <a:cubicBezTo>
                    <a:pt x="10907" y="20744"/>
                    <a:pt x="10693" y="20648"/>
                    <a:pt x="10693" y="20553"/>
                  </a:cubicBezTo>
                  <a:cubicBezTo>
                    <a:pt x="10693" y="20553"/>
                    <a:pt x="10479" y="20458"/>
                    <a:pt x="10479" y="20458"/>
                  </a:cubicBezTo>
                  <a:cubicBezTo>
                    <a:pt x="10693" y="20458"/>
                    <a:pt x="10693" y="20553"/>
                    <a:pt x="10907" y="20553"/>
                  </a:cubicBezTo>
                  <a:cubicBezTo>
                    <a:pt x="10907" y="20553"/>
                    <a:pt x="10907" y="20553"/>
                    <a:pt x="11121" y="20553"/>
                  </a:cubicBezTo>
                  <a:cubicBezTo>
                    <a:pt x="11121" y="20553"/>
                    <a:pt x="11121" y="20553"/>
                    <a:pt x="11121" y="20458"/>
                  </a:cubicBezTo>
                  <a:cubicBezTo>
                    <a:pt x="11121" y="20458"/>
                    <a:pt x="11121" y="20553"/>
                    <a:pt x="11335" y="20648"/>
                  </a:cubicBezTo>
                  <a:cubicBezTo>
                    <a:pt x="11335" y="20553"/>
                    <a:pt x="11335" y="20553"/>
                    <a:pt x="11335" y="20553"/>
                  </a:cubicBezTo>
                  <a:cubicBezTo>
                    <a:pt x="11335" y="20553"/>
                    <a:pt x="11335" y="20553"/>
                    <a:pt x="11335" y="20553"/>
                  </a:cubicBezTo>
                  <a:cubicBezTo>
                    <a:pt x="11335" y="20553"/>
                    <a:pt x="11549" y="20553"/>
                    <a:pt x="11549" y="20458"/>
                  </a:cubicBezTo>
                  <a:cubicBezTo>
                    <a:pt x="11549" y="20458"/>
                    <a:pt x="11549" y="20458"/>
                    <a:pt x="11549" y="20458"/>
                  </a:cubicBezTo>
                  <a:cubicBezTo>
                    <a:pt x="11549" y="20363"/>
                    <a:pt x="11549" y="20363"/>
                    <a:pt x="11549" y="20268"/>
                  </a:cubicBezTo>
                  <a:cubicBezTo>
                    <a:pt x="11762" y="20173"/>
                    <a:pt x="11976" y="20078"/>
                    <a:pt x="11976" y="20268"/>
                  </a:cubicBezTo>
                  <a:cubicBezTo>
                    <a:pt x="11976" y="20173"/>
                    <a:pt x="11762" y="20173"/>
                    <a:pt x="11762" y="20268"/>
                  </a:cubicBezTo>
                  <a:cubicBezTo>
                    <a:pt x="11762" y="20268"/>
                    <a:pt x="11549" y="20363"/>
                    <a:pt x="11549" y="20363"/>
                  </a:cubicBezTo>
                  <a:cubicBezTo>
                    <a:pt x="11549" y="20458"/>
                    <a:pt x="11549" y="20458"/>
                    <a:pt x="11549" y="20458"/>
                  </a:cubicBezTo>
                  <a:cubicBezTo>
                    <a:pt x="11762" y="20553"/>
                    <a:pt x="11762" y="20458"/>
                    <a:pt x="11762" y="20458"/>
                  </a:cubicBezTo>
                  <a:cubicBezTo>
                    <a:pt x="11762" y="20458"/>
                    <a:pt x="11762" y="20458"/>
                    <a:pt x="11762" y="20458"/>
                  </a:cubicBezTo>
                  <a:cubicBezTo>
                    <a:pt x="11762" y="20458"/>
                    <a:pt x="11976" y="20553"/>
                    <a:pt x="11976" y="20553"/>
                  </a:cubicBezTo>
                  <a:cubicBezTo>
                    <a:pt x="11976" y="20553"/>
                    <a:pt x="11976" y="20553"/>
                    <a:pt x="11976" y="20553"/>
                  </a:cubicBezTo>
                  <a:cubicBezTo>
                    <a:pt x="12190" y="20458"/>
                    <a:pt x="11976" y="20458"/>
                    <a:pt x="12190" y="20458"/>
                  </a:cubicBezTo>
                  <a:cubicBezTo>
                    <a:pt x="12190" y="20458"/>
                    <a:pt x="12190" y="20458"/>
                    <a:pt x="12190" y="20458"/>
                  </a:cubicBezTo>
                  <a:cubicBezTo>
                    <a:pt x="12190" y="20458"/>
                    <a:pt x="12404" y="20458"/>
                    <a:pt x="12404" y="20458"/>
                  </a:cubicBezTo>
                  <a:cubicBezTo>
                    <a:pt x="12404" y="20458"/>
                    <a:pt x="12404" y="20458"/>
                    <a:pt x="12404" y="20458"/>
                  </a:cubicBezTo>
                  <a:cubicBezTo>
                    <a:pt x="12618" y="20458"/>
                    <a:pt x="12618" y="20268"/>
                    <a:pt x="12832" y="20363"/>
                  </a:cubicBezTo>
                  <a:cubicBezTo>
                    <a:pt x="12832" y="20363"/>
                    <a:pt x="12832" y="20363"/>
                    <a:pt x="12832" y="20268"/>
                  </a:cubicBezTo>
                  <a:cubicBezTo>
                    <a:pt x="12832" y="20363"/>
                    <a:pt x="12832" y="20363"/>
                    <a:pt x="12832" y="20363"/>
                  </a:cubicBezTo>
                  <a:cubicBezTo>
                    <a:pt x="13046" y="20363"/>
                    <a:pt x="12832" y="20268"/>
                    <a:pt x="13046" y="20268"/>
                  </a:cubicBezTo>
                  <a:cubicBezTo>
                    <a:pt x="12832" y="20268"/>
                    <a:pt x="13046" y="20363"/>
                    <a:pt x="13259" y="20363"/>
                  </a:cubicBezTo>
                  <a:cubicBezTo>
                    <a:pt x="13259" y="20363"/>
                    <a:pt x="13046" y="20363"/>
                    <a:pt x="13046" y="20363"/>
                  </a:cubicBezTo>
                  <a:cubicBezTo>
                    <a:pt x="13046" y="20363"/>
                    <a:pt x="13046" y="20363"/>
                    <a:pt x="13259" y="20363"/>
                  </a:cubicBezTo>
                  <a:cubicBezTo>
                    <a:pt x="13259" y="20363"/>
                    <a:pt x="13473" y="20458"/>
                    <a:pt x="13473" y="20458"/>
                  </a:cubicBezTo>
                  <a:cubicBezTo>
                    <a:pt x="13473" y="20458"/>
                    <a:pt x="13473" y="20458"/>
                    <a:pt x="13473" y="20363"/>
                  </a:cubicBezTo>
                  <a:cubicBezTo>
                    <a:pt x="13687" y="20363"/>
                    <a:pt x="13687" y="20458"/>
                    <a:pt x="13901" y="20458"/>
                  </a:cubicBezTo>
                  <a:cubicBezTo>
                    <a:pt x="13687" y="20363"/>
                    <a:pt x="13687" y="20363"/>
                    <a:pt x="13901" y="20363"/>
                  </a:cubicBezTo>
                  <a:cubicBezTo>
                    <a:pt x="13901" y="20363"/>
                    <a:pt x="13901" y="20363"/>
                    <a:pt x="13901" y="20363"/>
                  </a:cubicBezTo>
                  <a:cubicBezTo>
                    <a:pt x="13901" y="20458"/>
                    <a:pt x="13901" y="20458"/>
                    <a:pt x="14115" y="20363"/>
                  </a:cubicBezTo>
                  <a:cubicBezTo>
                    <a:pt x="14115" y="20363"/>
                    <a:pt x="14115" y="20363"/>
                    <a:pt x="14115" y="20363"/>
                  </a:cubicBezTo>
                  <a:cubicBezTo>
                    <a:pt x="14115" y="20363"/>
                    <a:pt x="14115" y="20173"/>
                    <a:pt x="14115" y="20268"/>
                  </a:cubicBezTo>
                  <a:cubicBezTo>
                    <a:pt x="14543" y="20173"/>
                    <a:pt x="14756" y="19982"/>
                    <a:pt x="14970" y="19887"/>
                  </a:cubicBezTo>
                  <a:cubicBezTo>
                    <a:pt x="15184" y="19792"/>
                    <a:pt x="15398" y="19697"/>
                    <a:pt x="15398" y="19602"/>
                  </a:cubicBezTo>
                  <a:cubicBezTo>
                    <a:pt x="15612" y="19602"/>
                    <a:pt x="15826" y="19602"/>
                    <a:pt x="15826" y="19507"/>
                  </a:cubicBezTo>
                  <a:cubicBezTo>
                    <a:pt x="16253" y="19316"/>
                    <a:pt x="16681" y="19031"/>
                    <a:pt x="17109" y="18745"/>
                  </a:cubicBezTo>
                  <a:cubicBezTo>
                    <a:pt x="18392" y="18174"/>
                    <a:pt x="19461" y="17508"/>
                    <a:pt x="20531" y="16937"/>
                  </a:cubicBezTo>
                  <a:cubicBezTo>
                    <a:pt x="20745" y="16747"/>
                    <a:pt x="20958" y="16747"/>
                    <a:pt x="20958" y="16557"/>
                  </a:cubicBezTo>
                  <a:cubicBezTo>
                    <a:pt x="21172" y="16462"/>
                    <a:pt x="21600" y="15986"/>
                    <a:pt x="21600" y="15891"/>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39" name="Shape 2728"/>
            <p:cNvSpPr/>
            <p:nvPr/>
          </p:nvSpPr>
          <p:spPr>
            <a:xfrm>
              <a:off x="6976724" y="4514120"/>
              <a:ext cx="959727" cy="620551"/>
            </a:xfrm>
            <a:custGeom>
              <a:avLst/>
              <a:gdLst/>
              <a:ahLst/>
              <a:cxnLst>
                <a:cxn ang="0">
                  <a:pos x="wd2" y="hd2"/>
                </a:cxn>
                <a:cxn ang="5400000">
                  <a:pos x="wd2" y="hd2"/>
                </a:cxn>
                <a:cxn ang="10800000">
                  <a:pos x="wd2" y="hd2"/>
                </a:cxn>
                <a:cxn ang="16200000">
                  <a:pos x="wd2" y="hd2"/>
                </a:cxn>
              </a:cxnLst>
              <a:rect l="0" t="0" r="r" b="b"/>
              <a:pathLst>
                <a:path w="21600" h="21201" extrusionOk="0">
                  <a:moveTo>
                    <a:pt x="4759" y="11786"/>
                  </a:moveTo>
                  <a:cubicBezTo>
                    <a:pt x="4759" y="11786"/>
                    <a:pt x="4393" y="11232"/>
                    <a:pt x="4393" y="11232"/>
                  </a:cubicBezTo>
                  <a:cubicBezTo>
                    <a:pt x="4393" y="11232"/>
                    <a:pt x="4027" y="10678"/>
                    <a:pt x="4027" y="10678"/>
                  </a:cubicBezTo>
                  <a:cubicBezTo>
                    <a:pt x="3661" y="10678"/>
                    <a:pt x="3661" y="10124"/>
                    <a:pt x="3295" y="10678"/>
                  </a:cubicBezTo>
                  <a:cubicBezTo>
                    <a:pt x="3295" y="10678"/>
                    <a:pt x="3295" y="10678"/>
                    <a:pt x="2929" y="10678"/>
                  </a:cubicBezTo>
                  <a:cubicBezTo>
                    <a:pt x="2563" y="10678"/>
                    <a:pt x="2929" y="10678"/>
                    <a:pt x="2563" y="10678"/>
                  </a:cubicBezTo>
                  <a:cubicBezTo>
                    <a:pt x="2563" y="10124"/>
                    <a:pt x="2563" y="10124"/>
                    <a:pt x="2197" y="10678"/>
                  </a:cubicBezTo>
                  <a:cubicBezTo>
                    <a:pt x="2197" y="10678"/>
                    <a:pt x="1831" y="10678"/>
                    <a:pt x="1831" y="10678"/>
                  </a:cubicBezTo>
                  <a:cubicBezTo>
                    <a:pt x="1464" y="11232"/>
                    <a:pt x="1464" y="11232"/>
                    <a:pt x="1464" y="11786"/>
                  </a:cubicBezTo>
                  <a:cubicBezTo>
                    <a:pt x="1098" y="11786"/>
                    <a:pt x="1464" y="11232"/>
                    <a:pt x="1098" y="11232"/>
                  </a:cubicBezTo>
                  <a:cubicBezTo>
                    <a:pt x="732" y="11786"/>
                    <a:pt x="1098" y="11786"/>
                    <a:pt x="732" y="12339"/>
                  </a:cubicBezTo>
                  <a:cubicBezTo>
                    <a:pt x="732" y="11786"/>
                    <a:pt x="732" y="11786"/>
                    <a:pt x="366" y="11232"/>
                  </a:cubicBezTo>
                  <a:cubicBezTo>
                    <a:pt x="366" y="11232"/>
                    <a:pt x="366" y="11786"/>
                    <a:pt x="0" y="11232"/>
                  </a:cubicBezTo>
                  <a:cubicBezTo>
                    <a:pt x="366" y="11786"/>
                    <a:pt x="366" y="12339"/>
                    <a:pt x="732" y="12893"/>
                  </a:cubicBezTo>
                  <a:cubicBezTo>
                    <a:pt x="366" y="12893"/>
                    <a:pt x="366" y="13447"/>
                    <a:pt x="366" y="13447"/>
                  </a:cubicBezTo>
                  <a:cubicBezTo>
                    <a:pt x="366" y="12893"/>
                    <a:pt x="366" y="12893"/>
                    <a:pt x="0" y="12893"/>
                  </a:cubicBezTo>
                  <a:cubicBezTo>
                    <a:pt x="366" y="13447"/>
                    <a:pt x="366" y="13447"/>
                    <a:pt x="366" y="13447"/>
                  </a:cubicBezTo>
                  <a:cubicBezTo>
                    <a:pt x="0" y="13447"/>
                    <a:pt x="0" y="13447"/>
                    <a:pt x="0" y="13447"/>
                  </a:cubicBezTo>
                  <a:cubicBezTo>
                    <a:pt x="0" y="14001"/>
                    <a:pt x="366" y="14001"/>
                    <a:pt x="366" y="14001"/>
                  </a:cubicBezTo>
                  <a:cubicBezTo>
                    <a:pt x="732" y="14001"/>
                    <a:pt x="732" y="14555"/>
                    <a:pt x="732" y="14555"/>
                  </a:cubicBezTo>
                  <a:cubicBezTo>
                    <a:pt x="732" y="14555"/>
                    <a:pt x="1098" y="14555"/>
                    <a:pt x="1098" y="15109"/>
                  </a:cubicBezTo>
                  <a:cubicBezTo>
                    <a:pt x="1098" y="15109"/>
                    <a:pt x="1098" y="15109"/>
                    <a:pt x="1098" y="15109"/>
                  </a:cubicBezTo>
                  <a:cubicBezTo>
                    <a:pt x="1098" y="15663"/>
                    <a:pt x="1098" y="15663"/>
                    <a:pt x="1098" y="15663"/>
                  </a:cubicBezTo>
                  <a:cubicBezTo>
                    <a:pt x="732" y="15663"/>
                    <a:pt x="732" y="15663"/>
                    <a:pt x="732" y="16216"/>
                  </a:cubicBezTo>
                  <a:cubicBezTo>
                    <a:pt x="732" y="16216"/>
                    <a:pt x="732" y="16770"/>
                    <a:pt x="366" y="16770"/>
                  </a:cubicBezTo>
                  <a:cubicBezTo>
                    <a:pt x="366" y="16770"/>
                    <a:pt x="732" y="17324"/>
                    <a:pt x="732" y="17324"/>
                  </a:cubicBezTo>
                  <a:cubicBezTo>
                    <a:pt x="732" y="17324"/>
                    <a:pt x="1098" y="16770"/>
                    <a:pt x="1464" y="16216"/>
                  </a:cubicBezTo>
                  <a:cubicBezTo>
                    <a:pt x="1464" y="15663"/>
                    <a:pt x="1464" y="15109"/>
                    <a:pt x="1831" y="14555"/>
                  </a:cubicBezTo>
                  <a:cubicBezTo>
                    <a:pt x="1831" y="14555"/>
                    <a:pt x="2197" y="14001"/>
                    <a:pt x="2197" y="14555"/>
                  </a:cubicBezTo>
                  <a:cubicBezTo>
                    <a:pt x="2197" y="14001"/>
                    <a:pt x="2197" y="14001"/>
                    <a:pt x="2563" y="14001"/>
                  </a:cubicBezTo>
                  <a:cubicBezTo>
                    <a:pt x="2563" y="14001"/>
                    <a:pt x="2563" y="14001"/>
                    <a:pt x="2563" y="14001"/>
                  </a:cubicBezTo>
                  <a:cubicBezTo>
                    <a:pt x="2563" y="13447"/>
                    <a:pt x="2929" y="14555"/>
                    <a:pt x="3295" y="14001"/>
                  </a:cubicBezTo>
                  <a:cubicBezTo>
                    <a:pt x="2929" y="14001"/>
                    <a:pt x="2929" y="14001"/>
                    <a:pt x="3295" y="14001"/>
                  </a:cubicBezTo>
                  <a:cubicBezTo>
                    <a:pt x="3295" y="14001"/>
                    <a:pt x="3295" y="13447"/>
                    <a:pt x="3661" y="13447"/>
                  </a:cubicBezTo>
                  <a:cubicBezTo>
                    <a:pt x="3661" y="13447"/>
                    <a:pt x="3661" y="13447"/>
                    <a:pt x="4027" y="12893"/>
                  </a:cubicBezTo>
                  <a:cubicBezTo>
                    <a:pt x="4027" y="12893"/>
                    <a:pt x="3661" y="12893"/>
                    <a:pt x="4027" y="12893"/>
                  </a:cubicBezTo>
                  <a:cubicBezTo>
                    <a:pt x="4027" y="12893"/>
                    <a:pt x="4027" y="12893"/>
                    <a:pt x="4027" y="12893"/>
                  </a:cubicBezTo>
                  <a:cubicBezTo>
                    <a:pt x="4027" y="12893"/>
                    <a:pt x="4027" y="12893"/>
                    <a:pt x="4393" y="12893"/>
                  </a:cubicBezTo>
                  <a:cubicBezTo>
                    <a:pt x="4393" y="12339"/>
                    <a:pt x="4393" y="12339"/>
                    <a:pt x="4393" y="12339"/>
                  </a:cubicBezTo>
                  <a:cubicBezTo>
                    <a:pt x="4393" y="12339"/>
                    <a:pt x="4393" y="12339"/>
                    <a:pt x="4393" y="12339"/>
                  </a:cubicBezTo>
                  <a:cubicBezTo>
                    <a:pt x="4759" y="11232"/>
                    <a:pt x="4393" y="12339"/>
                    <a:pt x="4759" y="12339"/>
                  </a:cubicBezTo>
                  <a:cubicBezTo>
                    <a:pt x="4759" y="12339"/>
                    <a:pt x="4759" y="12339"/>
                    <a:pt x="4759" y="11786"/>
                  </a:cubicBezTo>
                  <a:cubicBezTo>
                    <a:pt x="4759" y="11786"/>
                    <a:pt x="5125" y="11786"/>
                    <a:pt x="5125" y="12339"/>
                  </a:cubicBezTo>
                  <a:cubicBezTo>
                    <a:pt x="5125" y="11786"/>
                    <a:pt x="5125" y="11786"/>
                    <a:pt x="4759" y="11786"/>
                  </a:cubicBezTo>
                  <a:close/>
                  <a:moveTo>
                    <a:pt x="1098" y="7909"/>
                  </a:moveTo>
                  <a:cubicBezTo>
                    <a:pt x="1831" y="7909"/>
                    <a:pt x="2197" y="7909"/>
                    <a:pt x="2197" y="9016"/>
                  </a:cubicBezTo>
                  <a:cubicBezTo>
                    <a:pt x="2197" y="9016"/>
                    <a:pt x="2197" y="9570"/>
                    <a:pt x="2197" y="9570"/>
                  </a:cubicBezTo>
                  <a:cubicBezTo>
                    <a:pt x="2563" y="10124"/>
                    <a:pt x="2563" y="9570"/>
                    <a:pt x="2929" y="9570"/>
                  </a:cubicBezTo>
                  <a:cubicBezTo>
                    <a:pt x="2929" y="9570"/>
                    <a:pt x="2929" y="9016"/>
                    <a:pt x="2929" y="8463"/>
                  </a:cubicBezTo>
                  <a:cubicBezTo>
                    <a:pt x="3295" y="7909"/>
                    <a:pt x="3295" y="8463"/>
                    <a:pt x="3295" y="8463"/>
                  </a:cubicBezTo>
                  <a:cubicBezTo>
                    <a:pt x="3295" y="8463"/>
                    <a:pt x="3295" y="9016"/>
                    <a:pt x="3295" y="9016"/>
                  </a:cubicBezTo>
                  <a:cubicBezTo>
                    <a:pt x="3661" y="9016"/>
                    <a:pt x="3661" y="8463"/>
                    <a:pt x="3661" y="8463"/>
                  </a:cubicBezTo>
                  <a:cubicBezTo>
                    <a:pt x="3661" y="7909"/>
                    <a:pt x="4027" y="8463"/>
                    <a:pt x="4027" y="7909"/>
                  </a:cubicBezTo>
                  <a:cubicBezTo>
                    <a:pt x="4027" y="7909"/>
                    <a:pt x="4027" y="7909"/>
                    <a:pt x="4027" y="7355"/>
                  </a:cubicBezTo>
                  <a:cubicBezTo>
                    <a:pt x="4027" y="7355"/>
                    <a:pt x="3661" y="6801"/>
                    <a:pt x="3661" y="6801"/>
                  </a:cubicBezTo>
                  <a:cubicBezTo>
                    <a:pt x="3661" y="6247"/>
                    <a:pt x="3295" y="6801"/>
                    <a:pt x="2929" y="6801"/>
                  </a:cubicBezTo>
                  <a:cubicBezTo>
                    <a:pt x="2929" y="6247"/>
                    <a:pt x="2929" y="6247"/>
                    <a:pt x="2929" y="5693"/>
                  </a:cubicBezTo>
                  <a:cubicBezTo>
                    <a:pt x="2563" y="5139"/>
                    <a:pt x="2563" y="6247"/>
                    <a:pt x="2563" y="6247"/>
                  </a:cubicBezTo>
                  <a:cubicBezTo>
                    <a:pt x="2197" y="6801"/>
                    <a:pt x="2197" y="6247"/>
                    <a:pt x="2197" y="6801"/>
                  </a:cubicBezTo>
                  <a:cubicBezTo>
                    <a:pt x="2197" y="6801"/>
                    <a:pt x="2197" y="6801"/>
                    <a:pt x="2197" y="6801"/>
                  </a:cubicBezTo>
                  <a:cubicBezTo>
                    <a:pt x="2197" y="6801"/>
                    <a:pt x="2197" y="6801"/>
                    <a:pt x="2197" y="6801"/>
                  </a:cubicBezTo>
                  <a:cubicBezTo>
                    <a:pt x="1831" y="6801"/>
                    <a:pt x="1098" y="6801"/>
                    <a:pt x="1098" y="7355"/>
                  </a:cubicBezTo>
                  <a:cubicBezTo>
                    <a:pt x="366" y="7355"/>
                    <a:pt x="1098" y="7355"/>
                    <a:pt x="1098" y="7909"/>
                  </a:cubicBezTo>
                  <a:close/>
                  <a:moveTo>
                    <a:pt x="21600" y="2924"/>
                  </a:moveTo>
                  <a:cubicBezTo>
                    <a:pt x="21600" y="2924"/>
                    <a:pt x="21600" y="2924"/>
                    <a:pt x="21234" y="2370"/>
                  </a:cubicBezTo>
                  <a:cubicBezTo>
                    <a:pt x="21234" y="2370"/>
                    <a:pt x="21234" y="2370"/>
                    <a:pt x="20868" y="1816"/>
                  </a:cubicBezTo>
                  <a:cubicBezTo>
                    <a:pt x="20502" y="2924"/>
                    <a:pt x="19769" y="2924"/>
                    <a:pt x="19037" y="2370"/>
                  </a:cubicBezTo>
                  <a:cubicBezTo>
                    <a:pt x="18671" y="2370"/>
                    <a:pt x="17939" y="2370"/>
                    <a:pt x="17573" y="2370"/>
                  </a:cubicBezTo>
                  <a:cubicBezTo>
                    <a:pt x="17207" y="2370"/>
                    <a:pt x="17207" y="1816"/>
                    <a:pt x="16841" y="1816"/>
                  </a:cubicBezTo>
                  <a:cubicBezTo>
                    <a:pt x="16841" y="1816"/>
                    <a:pt x="16475" y="1263"/>
                    <a:pt x="16475" y="1263"/>
                  </a:cubicBezTo>
                  <a:cubicBezTo>
                    <a:pt x="16108" y="1263"/>
                    <a:pt x="16108" y="1263"/>
                    <a:pt x="16108" y="1263"/>
                  </a:cubicBezTo>
                  <a:cubicBezTo>
                    <a:pt x="15742" y="1263"/>
                    <a:pt x="15376" y="709"/>
                    <a:pt x="15010" y="709"/>
                  </a:cubicBezTo>
                  <a:cubicBezTo>
                    <a:pt x="15010" y="709"/>
                    <a:pt x="14644" y="709"/>
                    <a:pt x="14644" y="709"/>
                  </a:cubicBezTo>
                  <a:cubicBezTo>
                    <a:pt x="14278" y="709"/>
                    <a:pt x="14278" y="709"/>
                    <a:pt x="14278" y="155"/>
                  </a:cubicBezTo>
                  <a:cubicBezTo>
                    <a:pt x="13912" y="155"/>
                    <a:pt x="14278" y="1263"/>
                    <a:pt x="13912" y="155"/>
                  </a:cubicBezTo>
                  <a:cubicBezTo>
                    <a:pt x="13912" y="709"/>
                    <a:pt x="13546" y="1263"/>
                    <a:pt x="13546" y="709"/>
                  </a:cubicBezTo>
                  <a:cubicBezTo>
                    <a:pt x="13546" y="709"/>
                    <a:pt x="13180" y="-399"/>
                    <a:pt x="13180" y="155"/>
                  </a:cubicBezTo>
                  <a:cubicBezTo>
                    <a:pt x="13180" y="155"/>
                    <a:pt x="13546" y="1263"/>
                    <a:pt x="13180" y="709"/>
                  </a:cubicBezTo>
                  <a:cubicBezTo>
                    <a:pt x="12814" y="709"/>
                    <a:pt x="12447" y="155"/>
                    <a:pt x="12447" y="155"/>
                  </a:cubicBezTo>
                  <a:cubicBezTo>
                    <a:pt x="12447" y="155"/>
                    <a:pt x="12447" y="709"/>
                    <a:pt x="12447" y="709"/>
                  </a:cubicBezTo>
                  <a:cubicBezTo>
                    <a:pt x="12447" y="709"/>
                    <a:pt x="12814" y="1263"/>
                    <a:pt x="12814" y="1263"/>
                  </a:cubicBezTo>
                  <a:cubicBezTo>
                    <a:pt x="12447" y="1263"/>
                    <a:pt x="12081" y="1263"/>
                    <a:pt x="12081" y="1816"/>
                  </a:cubicBezTo>
                  <a:cubicBezTo>
                    <a:pt x="12081" y="1816"/>
                    <a:pt x="11715" y="1263"/>
                    <a:pt x="11349" y="1263"/>
                  </a:cubicBezTo>
                  <a:cubicBezTo>
                    <a:pt x="11349" y="1263"/>
                    <a:pt x="11349" y="1263"/>
                    <a:pt x="11349" y="1263"/>
                  </a:cubicBezTo>
                  <a:cubicBezTo>
                    <a:pt x="10983" y="1263"/>
                    <a:pt x="11349" y="1816"/>
                    <a:pt x="11349" y="1816"/>
                  </a:cubicBezTo>
                  <a:cubicBezTo>
                    <a:pt x="10983" y="1816"/>
                    <a:pt x="10983" y="1263"/>
                    <a:pt x="10983" y="1263"/>
                  </a:cubicBezTo>
                  <a:cubicBezTo>
                    <a:pt x="10617" y="1263"/>
                    <a:pt x="10617" y="1816"/>
                    <a:pt x="10617" y="1263"/>
                  </a:cubicBezTo>
                  <a:cubicBezTo>
                    <a:pt x="10251" y="1263"/>
                    <a:pt x="10251" y="1263"/>
                    <a:pt x="10251" y="1263"/>
                  </a:cubicBezTo>
                  <a:cubicBezTo>
                    <a:pt x="9885" y="709"/>
                    <a:pt x="10251" y="1816"/>
                    <a:pt x="10251" y="1816"/>
                  </a:cubicBezTo>
                  <a:cubicBezTo>
                    <a:pt x="9885" y="2370"/>
                    <a:pt x="9885" y="1816"/>
                    <a:pt x="9885" y="1816"/>
                  </a:cubicBezTo>
                  <a:cubicBezTo>
                    <a:pt x="9519" y="1816"/>
                    <a:pt x="9519" y="1816"/>
                    <a:pt x="9519" y="1816"/>
                  </a:cubicBezTo>
                  <a:cubicBezTo>
                    <a:pt x="9519" y="1816"/>
                    <a:pt x="9885" y="2370"/>
                    <a:pt x="9519" y="2370"/>
                  </a:cubicBezTo>
                  <a:cubicBezTo>
                    <a:pt x="9519" y="2370"/>
                    <a:pt x="9519" y="1816"/>
                    <a:pt x="9153" y="1816"/>
                  </a:cubicBezTo>
                  <a:cubicBezTo>
                    <a:pt x="9153" y="1816"/>
                    <a:pt x="9153" y="2370"/>
                    <a:pt x="9153" y="2370"/>
                  </a:cubicBezTo>
                  <a:cubicBezTo>
                    <a:pt x="8786" y="1816"/>
                    <a:pt x="8786" y="1263"/>
                    <a:pt x="8420" y="1816"/>
                  </a:cubicBezTo>
                  <a:cubicBezTo>
                    <a:pt x="8420" y="2370"/>
                    <a:pt x="8420" y="2370"/>
                    <a:pt x="8420" y="2370"/>
                  </a:cubicBezTo>
                  <a:cubicBezTo>
                    <a:pt x="8054" y="2370"/>
                    <a:pt x="8054" y="2370"/>
                    <a:pt x="8054" y="2370"/>
                  </a:cubicBezTo>
                  <a:cubicBezTo>
                    <a:pt x="8054" y="2924"/>
                    <a:pt x="8420" y="2924"/>
                    <a:pt x="8054" y="2924"/>
                  </a:cubicBezTo>
                  <a:cubicBezTo>
                    <a:pt x="8054" y="2924"/>
                    <a:pt x="7688" y="2370"/>
                    <a:pt x="7688" y="2370"/>
                  </a:cubicBezTo>
                  <a:cubicBezTo>
                    <a:pt x="7322" y="2924"/>
                    <a:pt x="8054" y="3478"/>
                    <a:pt x="7688" y="4032"/>
                  </a:cubicBezTo>
                  <a:cubicBezTo>
                    <a:pt x="7688" y="3478"/>
                    <a:pt x="6590" y="3478"/>
                    <a:pt x="6590" y="3478"/>
                  </a:cubicBezTo>
                  <a:cubicBezTo>
                    <a:pt x="6590" y="4032"/>
                    <a:pt x="6590" y="4032"/>
                    <a:pt x="6590" y="4032"/>
                  </a:cubicBezTo>
                  <a:cubicBezTo>
                    <a:pt x="6590" y="4032"/>
                    <a:pt x="6224" y="4032"/>
                    <a:pt x="6224" y="4032"/>
                  </a:cubicBezTo>
                  <a:cubicBezTo>
                    <a:pt x="6224" y="4032"/>
                    <a:pt x="6224" y="4032"/>
                    <a:pt x="6224" y="4032"/>
                  </a:cubicBezTo>
                  <a:cubicBezTo>
                    <a:pt x="6224" y="4032"/>
                    <a:pt x="5858" y="4032"/>
                    <a:pt x="5858" y="4032"/>
                  </a:cubicBezTo>
                  <a:cubicBezTo>
                    <a:pt x="5492" y="4586"/>
                    <a:pt x="5858" y="5139"/>
                    <a:pt x="5858" y="5693"/>
                  </a:cubicBezTo>
                  <a:cubicBezTo>
                    <a:pt x="5492" y="5139"/>
                    <a:pt x="5492" y="5693"/>
                    <a:pt x="5492" y="6247"/>
                  </a:cubicBezTo>
                  <a:cubicBezTo>
                    <a:pt x="5492" y="6247"/>
                    <a:pt x="5492" y="6247"/>
                    <a:pt x="5492" y="6247"/>
                  </a:cubicBezTo>
                  <a:cubicBezTo>
                    <a:pt x="5492" y="6247"/>
                    <a:pt x="5858" y="6247"/>
                    <a:pt x="5858" y="6801"/>
                  </a:cubicBezTo>
                  <a:cubicBezTo>
                    <a:pt x="5858" y="6801"/>
                    <a:pt x="5858" y="6247"/>
                    <a:pt x="6224" y="6247"/>
                  </a:cubicBezTo>
                  <a:cubicBezTo>
                    <a:pt x="5858" y="6247"/>
                    <a:pt x="5858" y="6247"/>
                    <a:pt x="5858" y="5693"/>
                  </a:cubicBezTo>
                  <a:cubicBezTo>
                    <a:pt x="6224" y="6247"/>
                    <a:pt x="6224" y="6801"/>
                    <a:pt x="5858" y="6801"/>
                  </a:cubicBezTo>
                  <a:cubicBezTo>
                    <a:pt x="5858" y="6801"/>
                    <a:pt x="5858" y="6801"/>
                    <a:pt x="5492" y="6801"/>
                  </a:cubicBezTo>
                  <a:cubicBezTo>
                    <a:pt x="5492" y="7355"/>
                    <a:pt x="5492" y="7355"/>
                    <a:pt x="5492" y="7909"/>
                  </a:cubicBezTo>
                  <a:cubicBezTo>
                    <a:pt x="5858" y="8463"/>
                    <a:pt x="5858" y="8463"/>
                    <a:pt x="5492" y="9016"/>
                  </a:cubicBezTo>
                  <a:cubicBezTo>
                    <a:pt x="5492" y="8463"/>
                    <a:pt x="6224" y="8463"/>
                    <a:pt x="6590" y="8463"/>
                  </a:cubicBezTo>
                  <a:cubicBezTo>
                    <a:pt x="6590" y="8463"/>
                    <a:pt x="6956" y="8463"/>
                    <a:pt x="6956" y="9016"/>
                  </a:cubicBezTo>
                  <a:cubicBezTo>
                    <a:pt x="6590" y="8463"/>
                    <a:pt x="6590" y="9016"/>
                    <a:pt x="6590" y="9016"/>
                  </a:cubicBezTo>
                  <a:cubicBezTo>
                    <a:pt x="6590" y="9016"/>
                    <a:pt x="6590" y="9016"/>
                    <a:pt x="6224" y="9016"/>
                  </a:cubicBezTo>
                  <a:cubicBezTo>
                    <a:pt x="6224" y="9016"/>
                    <a:pt x="5858" y="9016"/>
                    <a:pt x="5858" y="9016"/>
                  </a:cubicBezTo>
                  <a:cubicBezTo>
                    <a:pt x="5858" y="9016"/>
                    <a:pt x="5858" y="9016"/>
                    <a:pt x="5858" y="9016"/>
                  </a:cubicBezTo>
                  <a:cubicBezTo>
                    <a:pt x="5858" y="9570"/>
                    <a:pt x="5492" y="9570"/>
                    <a:pt x="5492" y="9570"/>
                  </a:cubicBezTo>
                  <a:cubicBezTo>
                    <a:pt x="5492" y="9570"/>
                    <a:pt x="5492" y="10678"/>
                    <a:pt x="5858" y="10678"/>
                  </a:cubicBezTo>
                  <a:cubicBezTo>
                    <a:pt x="5858" y="10678"/>
                    <a:pt x="5858" y="10678"/>
                    <a:pt x="5858" y="10678"/>
                  </a:cubicBezTo>
                  <a:cubicBezTo>
                    <a:pt x="5858" y="10678"/>
                    <a:pt x="5858" y="10678"/>
                    <a:pt x="5858" y="11232"/>
                  </a:cubicBezTo>
                  <a:cubicBezTo>
                    <a:pt x="5858" y="11232"/>
                    <a:pt x="6224" y="11232"/>
                    <a:pt x="6224" y="11232"/>
                  </a:cubicBezTo>
                  <a:cubicBezTo>
                    <a:pt x="6224" y="11232"/>
                    <a:pt x="6224" y="11786"/>
                    <a:pt x="6224" y="11786"/>
                  </a:cubicBezTo>
                  <a:cubicBezTo>
                    <a:pt x="6224" y="12339"/>
                    <a:pt x="6224" y="12893"/>
                    <a:pt x="6590" y="12893"/>
                  </a:cubicBezTo>
                  <a:cubicBezTo>
                    <a:pt x="6590" y="12893"/>
                    <a:pt x="6590" y="12893"/>
                    <a:pt x="6590" y="12893"/>
                  </a:cubicBezTo>
                  <a:cubicBezTo>
                    <a:pt x="6956" y="12893"/>
                    <a:pt x="6956" y="12893"/>
                    <a:pt x="7322" y="13447"/>
                  </a:cubicBezTo>
                  <a:cubicBezTo>
                    <a:pt x="7322" y="13447"/>
                    <a:pt x="7322" y="14001"/>
                    <a:pt x="7688" y="14001"/>
                  </a:cubicBezTo>
                  <a:cubicBezTo>
                    <a:pt x="7688" y="14001"/>
                    <a:pt x="7688" y="13447"/>
                    <a:pt x="7688" y="13447"/>
                  </a:cubicBezTo>
                  <a:cubicBezTo>
                    <a:pt x="7688" y="13447"/>
                    <a:pt x="8054" y="13447"/>
                    <a:pt x="8054" y="13447"/>
                  </a:cubicBezTo>
                  <a:cubicBezTo>
                    <a:pt x="8054" y="13447"/>
                    <a:pt x="8054" y="12893"/>
                    <a:pt x="8420" y="12893"/>
                  </a:cubicBezTo>
                  <a:cubicBezTo>
                    <a:pt x="8786" y="12339"/>
                    <a:pt x="9153" y="12893"/>
                    <a:pt x="9153" y="13447"/>
                  </a:cubicBezTo>
                  <a:cubicBezTo>
                    <a:pt x="9153" y="13447"/>
                    <a:pt x="9153" y="13447"/>
                    <a:pt x="8786" y="14001"/>
                  </a:cubicBezTo>
                  <a:cubicBezTo>
                    <a:pt x="8786" y="14001"/>
                    <a:pt x="8786" y="14001"/>
                    <a:pt x="8786" y="14001"/>
                  </a:cubicBezTo>
                  <a:cubicBezTo>
                    <a:pt x="8786" y="14555"/>
                    <a:pt x="8786" y="15109"/>
                    <a:pt x="8786" y="15663"/>
                  </a:cubicBezTo>
                  <a:cubicBezTo>
                    <a:pt x="8786" y="16216"/>
                    <a:pt x="8054" y="17324"/>
                    <a:pt x="8420" y="17324"/>
                  </a:cubicBezTo>
                  <a:cubicBezTo>
                    <a:pt x="8420" y="17878"/>
                    <a:pt x="8420" y="17324"/>
                    <a:pt x="8786" y="17324"/>
                  </a:cubicBezTo>
                  <a:cubicBezTo>
                    <a:pt x="8786" y="17324"/>
                    <a:pt x="8786" y="16770"/>
                    <a:pt x="9153" y="16770"/>
                  </a:cubicBezTo>
                  <a:cubicBezTo>
                    <a:pt x="9519" y="16770"/>
                    <a:pt x="9519" y="16770"/>
                    <a:pt x="9519" y="16770"/>
                  </a:cubicBezTo>
                  <a:cubicBezTo>
                    <a:pt x="9519" y="16770"/>
                    <a:pt x="9519" y="16216"/>
                    <a:pt x="9885" y="16216"/>
                  </a:cubicBezTo>
                  <a:cubicBezTo>
                    <a:pt x="9885" y="16216"/>
                    <a:pt x="9885" y="16770"/>
                    <a:pt x="9885" y="16770"/>
                  </a:cubicBezTo>
                  <a:cubicBezTo>
                    <a:pt x="9885" y="16770"/>
                    <a:pt x="10251" y="16216"/>
                    <a:pt x="10251" y="16216"/>
                  </a:cubicBezTo>
                  <a:cubicBezTo>
                    <a:pt x="10617" y="16216"/>
                    <a:pt x="10617" y="15663"/>
                    <a:pt x="10983" y="15663"/>
                  </a:cubicBezTo>
                  <a:cubicBezTo>
                    <a:pt x="11349" y="15663"/>
                    <a:pt x="10983" y="16216"/>
                    <a:pt x="11349" y="16216"/>
                  </a:cubicBezTo>
                  <a:cubicBezTo>
                    <a:pt x="11715" y="16770"/>
                    <a:pt x="11349" y="15663"/>
                    <a:pt x="11715" y="15663"/>
                  </a:cubicBezTo>
                  <a:cubicBezTo>
                    <a:pt x="11715" y="15663"/>
                    <a:pt x="11715" y="16216"/>
                    <a:pt x="11715" y="16216"/>
                  </a:cubicBezTo>
                  <a:cubicBezTo>
                    <a:pt x="12081" y="16216"/>
                    <a:pt x="12081" y="16770"/>
                    <a:pt x="12447" y="16770"/>
                  </a:cubicBezTo>
                  <a:cubicBezTo>
                    <a:pt x="12447" y="16770"/>
                    <a:pt x="12447" y="17324"/>
                    <a:pt x="12814" y="17324"/>
                  </a:cubicBezTo>
                  <a:cubicBezTo>
                    <a:pt x="12814" y="17324"/>
                    <a:pt x="12814" y="17324"/>
                    <a:pt x="13180" y="17324"/>
                  </a:cubicBezTo>
                  <a:cubicBezTo>
                    <a:pt x="13180" y="17324"/>
                    <a:pt x="13180" y="17324"/>
                    <a:pt x="13180" y="17324"/>
                  </a:cubicBezTo>
                  <a:cubicBezTo>
                    <a:pt x="13546" y="17878"/>
                    <a:pt x="13180" y="17878"/>
                    <a:pt x="13546" y="17878"/>
                  </a:cubicBezTo>
                  <a:cubicBezTo>
                    <a:pt x="13912" y="17878"/>
                    <a:pt x="13912" y="17878"/>
                    <a:pt x="13912" y="18432"/>
                  </a:cubicBezTo>
                  <a:cubicBezTo>
                    <a:pt x="14278" y="18432"/>
                    <a:pt x="14278" y="18432"/>
                    <a:pt x="14278" y="18986"/>
                  </a:cubicBezTo>
                  <a:cubicBezTo>
                    <a:pt x="14278" y="18986"/>
                    <a:pt x="14644" y="19539"/>
                    <a:pt x="15010" y="20093"/>
                  </a:cubicBezTo>
                  <a:cubicBezTo>
                    <a:pt x="15010" y="20093"/>
                    <a:pt x="15010" y="20647"/>
                    <a:pt x="15376" y="20647"/>
                  </a:cubicBezTo>
                  <a:cubicBezTo>
                    <a:pt x="15376" y="20647"/>
                    <a:pt x="15742" y="21201"/>
                    <a:pt x="15742" y="21201"/>
                  </a:cubicBezTo>
                  <a:cubicBezTo>
                    <a:pt x="16108" y="21201"/>
                    <a:pt x="16108" y="20647"/>
                    <a:pt x="16108" y="20647"/>
                  </a:cubicBezTo>
                  <a:cubicBezTo>
                    <a:pt x="16475" y="20647"/>
                    <a:pt x="16475" y="20647"/>
                    <a:pt x="16475" y="20647"/>
                  </a:cubicBezTo>
                  <a:cubicBezTo>
                    <a:pt x="16841" y="20647"/>
                    <a:pt x="16841" y="20647"/>
                    <a:pt x="16841" y="20647"/>
                  </a:cubicBezTo>
                  <a:cubicBezTo>
                    <a:pt x="16841" y="20093"/>
                    <a:pt x="17207" y="20093"/>
                    <a:pt x="17207" y="20647"/>
                  </a:cubicBezTo>
                  <a:cubicBezTo>
                    <a:pt x="17573" y="20647"/>
                    <a:pt x="17573" y="20647"/>
                    <a:pt x="17939" y="21201"/>
                  </a:cubicBezTo>
                  <a:cubicBezTo>
                    <a:pt x="17939" y="21201"/>
                    <a:pt x="18305" y="21201"/>
                    <a:pt x="18305" y="21201"/>
                  </a:cubicBezTo>
                  <a:cubicBezTo>
                    <a:pt x="18671" y="21201"/>
                    <a:pt x="18305" y="21201"/>
                    <a:pt x="18671" y="20647"/>
                  </a:cubicBezTo>
                  <a:cubicBezTo>
                    <a:pt x="18305" y="21201"/>
                    <a:pt x="18671" y="20647"/>
                    <a:pt x="18671" y="20647"/>
                  </a:cubicBezTo>
                  <a:cubicBezTo>
                    <a:pt x="18671" y="20647"/>
                    <a:pt x="18671" y="20093"/>
                    <a:pt x="18671" y="20093"/>
                  </a:cubicBezTo>
                  <a:cubicBezTo>
                    <a:pt x="18671" y="20093"/>
                    <a:pt x="18671" y="19539"/>
                    <a:pt x="18671" y="19539"/>
                  </a:cubicBezTo>
                  <a:cubicBezTo>
                    <a:pt x="18671" y="19539"/>
                    <a:pt x="19037" y="19539"/>
                    <a:pt x="19037" y="19539"/>
                  </a:cubicBezTo>
                  <a:cubicBezTo>
                    <a:pt x="19037" y="18986"/>
                    <a:pt x="19037" y="18986"/>
                    <a:pt x="19403" y="18432"/>
                  </a:cubicBezTo>
                  <a:cubicBezTo>
                    <a:pt x="19403" y="18432"/>
                    <a:pt x="19037" y="18432"/>
                    <a:pt x="19037" y="18432"/>
                  </a:cubicBezTo>
                  <a:cubicBezTo>
                    <a:pt x="19403" y="18432"/>
                    <a:pt x="20136" y="18432"/>
                    <a:pt x="20136" y="17878"/>
                  </a:cubicBezTo>
                  <a:cubicBezTo>
                    <a:pt x="20136" y="17324"/>
                    <a:pt x="19769" y="17878"/>
                    <a:pt x="19769" y="17324"/>
                  </a:cubicBezTo>
                  <a:cubicBezTo>
                    <a:pt x="19769" y="17324"/>
                    <a:pt x="19769" y="16770"/>
                    <a:pt x="19769" y="16770"/>
                  </a:cubicBezTo>
                  <a:cubicBezTo>
                    <a:pt x="19769" y="16770"/>
                    <a:pt x="19403" y="16770"/>
                    <a:pt x="19403" y="16770"/>
                  </a:cubicBezTo>
                  <a:cubicBezTo>
                    <a:pt x="19403" y="16216"/>
                    <a:pt x="19403" y="16216"/>
                    <a:pt x="19403" y="16216"/>
                  </a:cubicBezTo>
                  <a:cubicBezTo>
                    <a:pt x="19403" y="15663"/>
                    <a:pt x="19403" y="15663"/>
                    <a:pt x="19403" y="15109"/>
                  </a:cubicBezTo>
                  <a:cubicBezTo>
                    <a:pt x="19037" y="14555"/>
                    <a:pt x="19037" y="14001"/>
                    <a:pt x="19037" y="13447"/>
                  </a:cubicBezTo>
                  <a:cubicBezTo>
                    <a:pt x="19037" y="13447"/>
                    <a:pt x="19403" y="12893"/>
                    <a:pt x="19403" y="12893"/>
                  </a:cubicBezTo>
                  <a:cubicBezTo>
                    <a:pt x="19403" y="12339"/>
                    <a:pt x="19403" y="12339"/>
                    <a:pt x="19037" y="11786"/>
                  </a:cubicBezTo>
                  <a:cubicBezTo>
                    <a:pt x="19037" y="11232"/>
                    <a:pt x="19037" y="10124"/>
                    <a:pt x="19037" y="9570"/>
                  </a:cubicBezTo>
                  <a:cubicBezTo>
                    <a:pt x="19037" y="9016"/>
                    <a:pt x="19037" y="8463"/>
                    <a:pt x="19037" y="7909"/>
                  </a:cubicBezTo>
                  <a:cubicBezTo>
                    <a:pt x="19403" y="7355"/>
                    <a:pt x="19769" y="7355"/>
                    <a:pt x="20136" y="6801"/>
                  </a:cubicBezTo>
                  <a:cubicBezTo>
                    <a:pt x="20136" y="6247"/>
                    <a:pt x="20502" y="5139"/>
                    <a:pt x="20502" y="4586"/>
                  </a:cubicBezTo>
                  <a:cubicBezTo>
                    <a:pt x="20502" y="4032"/>
                    <a:pt x="20502" y="4032"/>
                    <a:pt x="20868" y="4032"/>
                  </a:cubicBezTo>
                  <a:cubicBezTo>
                    <a:pt x="20868" y="3478"/>
                    <a:pt x="21234" y="4032"/>
                    <a:pt x="21234" y="3478"/>
                  </a:cubicBezTo>
                  <a:cubicBezTo>
                    <a:pt x="21234" y="3478"/>
                    <a:pt x="21234" y="3478"/>
                    <a:pt x="20868" y="3478"/>
                  </a:cubicBezTo>
                  <a:cubicBezTo>
                    <a:pt x="21234" y="3478"/>
                    <a:pt x="21600" y="3478"/>
                    <a:pt x="21600" y="3478"/>
                  </a:cubicBezTo>
                  <a:cubicBezTo>
                    <a:pt x="21600" y="3478"/>
                    <a:pt x="21600" y="2924"/>
                    <a:pt x="21600" y="2924"/>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40" name="Shape 2729"/>
            <p:cNvSpPr/>
            <p:nvPr/>
          </p:nvSpPr>
          <p:spPr>
            <a:xfrm>
              <a:off x="4909186" y="5066614"/>
              <a:ext cx="683485" cy="848367"/>
            </a:xfrm>
            <a:custGeom>
              <a:avLst/>
              <a:gdLst/>
              <a:ahLst/>
              <a:cxnLst>
                <a:cxn ang="0">
                  <a:pos x="wd2" y="hd2"/>
                </a:cxn>
                <a:cxn ang="5400000">
                  <a:pos x="wd2" y="hd2"/>
                </a:cxn>
                <a:cxn ang="10800000">
                  <a:pos x="wd2" y="hd2"/>
                </a:cxn>
                <a:cxn ang="16200000">
                  <a:pos x="wd2" y="hd2"/>
                </a:cxn>
              </a:cxnLst>
              <a:rect l="0" t="0" r="r" b="b"/>
              <a:pathLst>
                <a:path w="21600" h="21307" extrusionOk="0">
                  <a:moveTo>
                    <a:pt x="18000" y="20084"/>
                  </a:moveTo>
                  <a:cubicBezTo>
                    <a:pt x="17486" y="20084"/>
                    <a:pt x="17486" y="20084"/>
                    <a:pt x="17486" y="19677"/>
                  </a:cubicBezTo>
                  <a:cubicBezTo>
                    <a:pt x="17486" y="19677"/>
                    <a:pt x="16971" y="19269"/>
                    <a:pt x="16971" y="19269"/>
                  </a:cubicBezTo>
                  <a:cubicBezTo>
                    <a:pt x="16971" y="19269"/>
                    <a:pt x="16971" y="19677"/>
                    <a:pt x="16971" y="19677"/>
                  </a:cubicBezTo>
                  <a:cubicBezTo>
                    <a:pt x="16971" y="19677"/>
                    <a:pt x="16971" y="19677"/>
                    <a:pt x="16971" y="19677"/>
                  </a:cubicBezTo>
                  <a:cubicBezTo>
                    <a:pt x="16457" y="19677"/>
                    <a:pt x="16457" y="19677"/>
                    <a:pt x="16457" y="20084"/>
                  </a:cubicBezTo>
                  <a:cubicBezTo>
                    <a:pt x="16457" y="19677"/>
                    <a:pt x="15943" y="19677"/>
                    <a:pt x="15429" y="19269"/>
                  </a:cubicBezTo>
                  <a:cubicBezTo>
                    <a:pt x="14914" y="19269"/>
                    <a:pt x="14914" y="18862"/>
                    <a:pt x="14400" y="18862"/>
                  </a:cubicBezTo>
                  <a:cubicBezTo>
                    <a:pt x="14400" y="19269"/>
                    <a:pt x="13886" y="19269"/>
                    <a:pt x="13886" y="19677"/>
                  </a:cubicBezTo>
                  <a:cubicBezTo>
                    <a:pt x="13886" y="19677"/>
                    <a:pt x="14400" y="19677"/>
                    <a:pt x="14400" y="19677"/>
                  </a:cubicBezTo>
                  <a:cubicBezTo>
                    <a:pt x="14400" y="20084"/>
                    <a:pt x="13886" y="19677"/>
                    <a:pt x="13886" y="20084"/>
                  </a:cubicBezTo>
                  <a:cubicBezTo>
                    <a:pt x="13886" y="20084"/>
                    <a:pt x="15429" y="20899"/>
                    <a:pt x="15943" y="20899"/>
                  </a:cubicBezTo>
                  <a:cubicBezTo>
                    <a:pt x="16457" y="21307"/>
                    <a:pt x="16457" y="20899"/>
                    <a:pt x="16971" y="20899"/>
                  </a:cubicBezTo>
                  <a:cubicBezTo>
                    <a:pt x="17486" y="20899"/>
                    <a:pt x="17486" y="20899"/>
                    <a:pt x="17486" y="20899"/>
                  </a:cubicBezTo>
                  <a:cubicBezTo>
                    <a:pt x="18000" y="20899"/>
                    <a:pt x="18000" y="20492"/>
                    <a:pt x="17486" y="20492"/>
                  </a:cubicBezTo>
                  <a:cubicBezTo>
                    <a:pt x="18000" y="20492"/>
                    <a:pt x="18000" y="20492"/>
                    <a:pt x="18000" y="20084"/>
                  </a:cubicBezTo>
                  <a:close/>
                  <a:moveTo>
                    <a:pt x="21086" y="18454"/>
                  </a:moveTo>
                  <a:cubicBezTo>
                    <a:pt x="20571" y="18454"/>
                    <a:pt x="20571" y="18454"/>
                    <a:pt x="20057" y="18454"/>
                  </a:cubicBezTo>
                  <a:cubicBezTo>
                    <a:pt x="20057" y="18454"/>
                    <a:pt x="20057" y="18047"/>
                    <a:pt x="20057" y="18454"/>
                  </a:cubicBezTo>
                  <a:cubicBezTo>
                    <a:pt x="19543" y="18454"/>
                    <a:pt x="20057" y="18454"/>
                    <a:pt x="20057" y="18862"/>
                  </a:cubicBezTo>
                  <a:cubicBezTo>
                    <a:pt x="20057" y="18862"/>
                    <a:pt x="19543" y="18862"/>
                    <a:pt x="19543" y="18862"/>
                  </a:cubicBezTo>
                  <a:cubicBezTo>
                    <a:pt x="19543" y="18862"/>
                    <a:pt x="19029" y="18862"/>
                    <a:pt x="19543" y="19269"/>
                  </a:cubicBezTo>
                  <a:cubicBezTo>
                    <a:pt x="19029" y="19269"/>
                    <a:pt x="19029" y="19269"/>
                    <a:pt x="19029" y="19269"/>
                  </a:cubicBezTo>
                  <a:cubicBezTo>
                    <a:pt x="19543" y="19677"/>
                    <a:pt x="19543" y="19269"/>
                    <a:pt x="20057" y="19269"/>
                  </a:cubicBezTo>
                  <a:cubicBezTo>
                    <a:pt x="20057" y="18862"/>
                    <a:pt x="20057" y="18862"/>
                    <a:pt x="20571" y="18862"/>
                  </a:cubicBezTo>
                  <a:cubicBezTo>
                    <a:pt x="21086" y="18862"/>
                    <a:pt x="21600" y="18862"/>
                    <a:pt x="21086" y="18454"/>
                  </a:cubicBezTo>
                  <a:close/>
                  <a:moveTo>
                    <a:pt x="11829" y="18454"/>
                  </a:moveTo>
                  <a:cubicBezTo>
                    <a:pt x="12857" y="18454"/>
                    <a:pt x="12857" y="18047"/>
                    <a:pt x="12857" y="17232"/>
                  </a:cubicBezTo>
                  <a:cubicBezTo>
                    <a:pt x="12857" y="17232"/>
                    <a:pt x="12857" y="16416"/>
                    <a:pt x="12857" y="16824"/>
                  </a:cubicBezTo>
                  <a:cubicBezTo>
                    <a:pt x="12857" y="16416"/>
                    <a:pt x="12857" y="16009"/>
                    <a:pt x="12343" y="15601"/>
                  </a:cubicBezTo>
                  <a:cubicBezTo>
                    <a:pt x="12343" y="15601"/>
                    <a:pt x="11829" y="16009"/>
                    <a:pt x="11829" y="15601"/>
                  </a:cubicBezTo>
                  <a:cubicBezTo>
                    <a:pt x="12343" y="15601"/>
                    <a:pt x="12343" y="15601"/>
                    <a:pt x="12857" y="15194"/>
                  </a:cubicBezTo>
                  <a:cubicBezTo>
                    <a:pt x="12857" y="15194"/>
                    <a:pt x="12343" y="14786"/>
                    <a:pt x="11829" y="14786"/>
                  </a:cubicBezTo>
                  <a:cubicBezTo>
                    <a:pt x="11829" y="14786"/>
                    <a:pt x="11829" y="14786"/>
                    <a:pt x="11829" y="14786"/>
                  </a:cubicBezTo>
                  <a:cubicBezTo>
                    <a:pt x="11829" y="14786"/>
                    <a:pt x="11829" y="14786"/>
                    <a:pt x="11829" y="14786"/>
                  </a:cubicBezTo>
                  <a:cubicBezTo>
                    <a:pt x="11829" y="15194"/>
                    <a:pt x="11829" y="15194"/>
                    <a:pt x="11829" y="15194"/>
                  </a:cubicBezTo>
                  <a:cubicBezTo>
                    <a:pt x="11829" y="15194"/>
                    <a:pt x="11829" y="15194"/>
                    <a:pt x="11829" y="15194"/>
                  </a:cubicBezTo>
                  <a:cubicBezTo>
                    <a:pt x="11829" y="15194"/>
                    <a:pt x="11829" y="15194"/>
                    <a:pt x="11829" y="15601"/>
                  </a:cubicBezTo>
                  <a:cubicBezTo>
                    <a:pt x="11829" y="15601"/>
                    <a:pt x="11314" y="15601"/>
                    <a:pt x="11314" y="15601"/>
                  </a:cubicBezTo>
                  <a:cubicBezTo>
                    <a:pt x="11314" y="15601"/>
                    <a:pt x="11314" y="15194"/>
                    <a:pt x="11314" y="15194"/>
                  </a:cubicBezTo>
                  <a:cubicBezTo>
                    <a:pt x="11314" y="15194"/>
                    <a:pt x="11314" y="15194"/>
                    <a:pt x="11314" y="15194"/>
                  </a:cubicBezTo>
                  <a:cubicBezTo>
                    <a:pt x="11314" y="15194"/>
                    <a:pt x="10286" y="14379"/>
                    <a:pt x="10286" y="14786"/>
                  </a:cubicBezTo>
                  <a:cubicBezTo>
                    <a:pt x="10286" y="14379"/>
                    <a:pt x="8743" y="15194"/>
                    <a:pt x="8743" y="15194"/>
                  </a:cubicBezTo>
                  <a:cubicBezTo>
                    <a:pt x="8229" y="15194"/>
                    <a:pt x="8229" y="15194"/>
                    <a:pt x="8229" y="15194"/>
                  </a:cubicBezTo>
                  <a:cubicBezTo>
                    <a:pt x="7714" y="15194"/>
                    <a:pt x="7714" y="15194"/>
                    <a:pt x="7714" y="15601"/>
                  </a:cubicBezTo>
                  <a:cubicBezTo>
                    <a:pt x="7714" y="15601"/>
                    <a:pt x="8229" y="15601"/>
                    <a:pt x="8229" y="16009"/>
                  </a:cubicBezTo>
                  <a:cubicBezTo>
                    <a:pt x="8229" y="16009"/>
                    <a:pt x="8229" y="16009"/>
                    <a:pt x="8229" y="16009"/>
                  </a:cubicBezTo>
                  <a:cubicBezTo>
                    <a:pt x="8229" y="16009"/>
                    <a:pt x="8229" y="16009"/>
                    <a:pt x="8229" y="16009"/>
                  </a:cubicBezTo>
                  <a:cubicBezTo>
                    <a:pt x="8229" y="16009"/>
                    <a:pt x="8229" y="16009"/>
                    <a:pt x="8229" y="16009"/>
                  </a:cubicBezTo>
                  <a:cubicBezTo>
                    <a:pt x="8229" y="16416"/>
                    <a:pt x="8229" y="16416"/>
                    <a:pt x="8743" y="16416"/>
                  </a:cubicBezTo>
                  <a:cubicBezTo>
                    <a:pt x="8743" y="16824"/>
                    <a:pt x="8743" y="16824"/>
                    <a:pt x="8743" y="16824"/>
                  </a:cubicBezTo>
                  <a:cubicBezTo>
                    <a:pt x="8743" y="17232"/>
                    <a:pt x="8743" y="17232"/>
                    <a:pt x="8743" y="17232"/>
                  </a:cubicBezTo>
                  <a:cubicBezTo>
                    <a:pt x="9257" y="17232"/>
                    <a:pt x="8743" y="17639"/>
                    <a:pt x="9257" y="17639"/>
                  </a:cubicBezTo>
                  <a:cubicBezTo>
                    <a:pt x="9257" y="18047"/>
                    <a:pt x="9257" y="17639"/>
                    <a:pt x="9257" y="17232"/>
                  </a:cubicBezTo>
                  <a:cubicBezTo>
                    <a:pt x="9257" y="17639"/>
                    <a:pt x="9257" y="17232"/>
                    <a:pt x="9771" y="17639"/>
                  </a:cubicBezTo>
                  <a:cubicBezTo>
                    <a:pt x="9771" y="17639"/>
                    <a:pt x="9771" y="18047"/>
                    <a:pt x="9257" y="18047"/>
                  </a:cubicBezTo>
                  <a:cubicBezTo>
                    <a:pt x="9771" y="18047"/>
                    <a:pt x="9771" y="18047"/>
                    <a:pt x="10286" y="18454"/>
                  </a:cubicBezTo>
                  <a:cubicBezTo>
                    <a:pt x="10286" y="18047"/>
                    <a:pt x="10800" y="18454"/>
                    <a:pt x="10800" y="18454"/>
                  </a:cubicBezTo>
                  <a:cubicBezTo>
                    <a:pt x="11314" y="18454"/>
                    <a:pt x="11314" y="18454"/>
                    <a:pt x="11829" y="18454"/>
                  </a:cubicBezTo>
                  <a:cubicBezTo>
                    <a:pt x="11829" y="18454"/>
                    <a:pt x="11829" y="18454"/>
                    <a:pt x="11829" y="18454"/>
                  </a:cubicBezTo>
                  <a:close/>
                  <a:moveTo>
                    <a:pt x="19029" y="19269"/>
                  </a:moveTo>
                  <a:cubicBezTo>
                    <a:pt x="19029" y="19269"/>
                    <a:pt x="18514" y="19269"/>
                    <a:pt x="18514" y="19269"/>
                  </a:cubicBezTo>
                  <a:cubicBezTo>
                    <a:pt x="18514" y="19269"/>
                    <a:pt x="18514" y="18862"/>
                    <a:pt x="18514" y="18862"/>
                  </a:cubicBezTo>
                  <a:cubicBezTo>
                    <a:pt x="18514" y="18862"/>
                    <a:pt x="18514" y="19269"/>
                    <a:pt x="18000" y="19269"/>
                  </a:cubicBezTo>
                  <a:cubicBezTo>
                    <a:pt x="18514" y="19269"/>
                    <a:pt x="18000" y="19269"/>
                    <a:pt x="18000" y="19269"/>
                  </a:cubicBezTo>
                  <a:cubicBezTo>
                    <a:pt x="18000" y="18862"/>
                    <a:pt x="18000" y="18862"/>
                    <a:pt x="18000" y="18454"/>
                  </a:cubicBezTo>
                  <a:cubicBezTo>
                    <a:pt x="18514" y="18862"/>
                    <a:pt x="18514" y="18862"/>
                    <a:pt x="19029" y="18862"/>
                  </a:cubicBezTo>
                  <a:cubicBezTo>
                    <a:pt x="19543" y="18454"/>
                    <a:pt x="19543" y="18454"/>
                    <a:pt x="19029" y="18047"/>
                  </a:cubicBezTo>
                  <a:cubicBezTo>
                    <a:pt x="19543" y="18047"/>
                    <a:pt x="19543" y="18047"/>
                    <a:pt x="19029" y="17639"/>
                  </a:cubicBezTo>
                  <a:cubicBezTo>
                    <a:pt x="19029" y="17639"/>
                    <a:pt x="18514" y="18047"/>
                    <a:pt x="18514" y="17639"/>
                  </a:cubicBezTo>
                  <a:cubicBezTo>
                    <a:pt x="18514" y="17639"/>
                    <a:pt x="18514" y="17639"/>
                    <a:pt x="19029" y="17639"/>
                  </a:cubicBezTo>
                  <a:cubicBezTo>
                    <a:pt x="19029" y="17639"/>
                    <a:pt x="19029" y="17639"/>
                    <a:pt x="19029" y="17639"/>
                  </a:cubicBezTo>
                  <a:cubicBezTo>
                    <a:pt x="19029" y="17639"/>
                    <a:pt x="19029" y="17232"/>
                    <a:pt x="19543" y="17232"/>
                  </a:cubicBezTo>
                  <a:cubicBezTo>
                    <a:pt x="20057" y="17232"/>
                    <a:pt x="20571" y="17232"/>
                    <a:pt x="20571" y="16824"/>
                  </a:cubicBezTo>
                  <a:cubicBezTo>
                    <a:pt x="21086" y="16824"/>
                    <a:pt x="20571" y="16416"/>
                    <a:pt x="20571" y="16009"/>
                  </a:cubicBezTo>
                  <a:cubicBezTo>
                    <a:pt x="20057" y="16009"/>
                    <a:pt x="20057" y="16009"/>
                    <a:pt x="19543" y="15601"/>
                  </a:cubicBezTo>
                  <a:cubicBezTo>
                    <a:pt x="19543" y="15601"/>
                    <a:pt x="19543" y="15194"/>
                    <a:pt x="20057" y="14786"/>
                  </a:cubicBezTo>
                  <a:cubicBezTo>
                    <a:pt x="20571" y="14379"/>
                    <a:pt x="21086" y="14786"/>
                    <a:pt x="21086" y="14379"/>
                  </a:cubicBezTo>
                  <a:cubicBezTo>
                    <a:pt x="21600" y="13971"/>
                    <a:pt x="21600" y="13971"/>
                    <a:pt x="21600" y="13564"/>
                  </a:cubicBezTo>
                  <a:cubicBezTo>
                    <a:pt x="21600" y="13156"/>
                    <a:pt x="21086" y="12749"/>
                    <a:pt x="21086" y="12749"/>
                  </a:cubicBezTo>
                  <a:cubicBezTo>
                    <a:pt x="21086" y="12341"/>
                    <a:pt x="21600" y="11933"/>
                    <a:pt x="21600" y="11933"/>
                  </a:cubicBezTo>
                  <a:cubicBezTo>
                    <a:pt x="21600" y="11526"/>
                    <a:pt x="21086" y="11526"/>
                    <a:pt x="21086" y="11526"/>
                  </a:cubicBezTo>
                  <a:cubicBezTo>
                    <a:pt x="20057" y="11118"/>
                    <a:pt x="19543" y="11118"/>
                    <a:pt x="19029" y="11526"/>
                  </a:cubicBezTo>
                  <a:cubicBezTo>
                    <a:pt x="18514" y="11933"/>
                    <a:pt x="18000" y="11933"/>
                    <a:pt x="18000" y="12341"/>
                  </a:cubicBezTo>
                  <a:cubicBezTo>
                    <a:pt x="18000" y="12749"/>
                    <a:pt x="18514" y="12341"/>
                    <a:pt x="18514" y="12341"/>
                  </a:cubicBezTo>
                  <a:cubicBezTo>
                    <a:pt x="19029" y="12341"/>
                    <a:pt x="19029" y="13156"/>
                    <a:pt x="19029" y="13564"/>
                  </a:cubicBezTo>
                  <a:cubicBezTo>
                    <a:pt x="19029" y="13971"/>
                    <a:pt x="19029" y="13971"/>
                    <a:pt x="19029" y="14379"/>
                  </a:cubicBezTo>
                  <a:cubicBezTo>
                    <a:pt x="18514" y="14379"/>
                    <a:pt x="18514" y="14379"/>
                    <a:pt x="18514" y="14379"/>
                  </a:cubicBezTo>
                  <a:cubicBezTo>
                    <a:pt x="18514" y="14379"/>
                    <a:pt x="18514" y="14379"/>
                    <a:pt x="19029" y="14379"/>
                  </a:cubicBezTo>
                  <a:cubicBezTo>
                    <a:pt x="18514" y="13971"/>
                    <a:pt x="18514" y="14379"/>
                    <a:pt x="18000" y="14379"/>
                  </a:cubicBezTo>
                  <a:cubicBezTo>
                    <a:pt x="18514" y="14379"/>
                    <a:pt x="18514" y="13971"/>
                    <a:pt x="18514" y="13971"/>
                  </a:cubicBezTo>
                  <a:cubicBezTo>
                    <a:pt x="18514" y="13971"/>
                    <a:pt x="18514" y="13971"/>
                    <a:pt x="19029" y="13971"/>
                  </a:cubicBezTo>
                  <a:cubicBezTo>
                    <a:pt x="19029" y="13971"/>
                    <a:pt x="19029" y="13564"/>
                    <a:pt x="19029" y="13564"/>
                  </a:cubicBezTo>
                  <a:cubicBezTo>
                    <a:pt x="19029" y="13564"/>
                    <a:pt x="18514" y="12341"/>
                    <a:pt x="18514" y="12341"/>
                  </a:cubicBezTo>
                  <a:cubicBezTo>
                    <a:pt x="18000" y="12341"/>
                    <a:pt x="18514" y="12749"/>
                    <a:pt x="18514" y="12749"/>
                  </a:cubicBezTo>
                  <a:cubicBezTo>
                    <a:pt x="18514" y="13156"/>
                    <a:pt x="18000" y="13156"/>
                    <a:pt x="18000" y="13156"/>
                  </a:cubicBezTo>
                  <a:cubicBezTo>
                    <a:pt x="18000" y="13564"/>
                    <a:pt x="18000" y="13564"/>
                    <a:pt x="18000" y="13971"/>
                  </a:cubicBezTo>
                  <a:cubicBezTo>
                    <a:pt x="18000" y="13971"/>
                    <a:pt x="17486" y="13971"/>
                    <a:pt x="17486" y="14379"/>
                  </a:cubicBezTo>
                  <a:cubicBezTo>
                    <a:pt x="17486" y="13971"/>
                    <a:pt x="17486" y="13971"/>
                    <a:pt x="17486" y="13971"/>
                  </a:cubicBezTo>
                  <a:cubicBezTo>
                    <a:pt x="17486" y="13971"/>
                    <a:pt x="16971" y="13971"/>
                    <a:pt x="16971" y="13971"/>
                  </a:cubicBezTo>
                  <a:cubicBezTo>
                    <a:pt x="16971" y="13971"/>
                    <a:pt x="17486" y="13971"/>
                    <a:pt x="17486" y="13564"/>
                  </a:cubicBezTo>
                  <a:cubicBezTo>
                    <a:pt x="17486" y="13156"/>
                    <a:pt x="16971" y="13564"/>
                    <a:pt x="16971" y="13564"/>
                  </a:cubicBezTo>
                  <a:cubicBezTo>
                    <a:pt x="16971" y="13156"/>
                    <a:pt x="17486" y="13564"/>
                    <a:pt x="17486" y="13156"/>
                  </a:cubicBezTo>
                  <a:cubicBezTo>
                    <a:pt x="17486" y="13156"/>
                    <a:pt x="16457" y="12749"/>
                    <a:pt x="17486" y="12749"/>
                  </a:cubicBezTo>
                  <a:cubicBezTo>
                    <a:pt x="17486" y="12749"/>
                    <a:pt x="17486" y="12749"/>
                    <a:pt x="17486" y="12749"/>
                  </a:cubicBezTo>
                  <a:cubicBezTo>
                    <a:pt x="17486" y="12341"/>
                    <a:pt x="17486" y="12341"/>
                    <a:pt x="16971" y="12341"/>
                  </a:cubicBezTo>
                  <a:cubicBezTo>
                    <a:pt x="16457" y="12341"/>
                    <a:pt x="15943" y="12341"/>
                    <a:pt x="14914" y="11933"/>
                  </a:cubicBezTo>
                  <a:cubicBezTo>
                    <a:pt x="15429" y="12341"/>
                    <a:pt x="15943" y="12341"/>
                    <a:pt x="16457" y="12749"/>
                  </a:cubicBezTo>
                  <a:cubicBezTo>
                    <a:pt x="16457" y="13156"/>
                    <a:pt x="15943" y="13564"/>
                    <a:pt x="15429" y="13156"/>
                  </a:cubicBezTo>
                  <a:cubicBezTo>
                    <a:pt x="15943" y="13564"/>
                    <a:pt x="14914" y="13971"/>
                    <a:pt x="14914" y="13971"/>
                  </a:cubicBezTo>
                  <a:cubicBezTo>
                    <a:pt x="14914" y="13971"/>
                    <a:pt x="14914" y="13971"/>
                    <a:pt x="14914" y="13971"/>
                  </a:cubicBezTo>
                  <a:cubicBezTo>
                    <a:pt x="14914" y="13971"/>
                    <a:pt x="14400" y="13971"/>
                    <a:pt x="14400" y="13971"/>
                  </a:cubicBezTo>
                  <a:cubicBezTo>
                    <a:pt x="14400" y="13971"/>
                    <a:pt x="14400" y="13564"/>
                    <a:pt x="14400" y="13564"/>
                  </a:cubicBezTo>
                  <a:cubicBezTo>
                    <a:pt x="13886" y="13971"/>
                    <a:pt x="13886" y="13971"/>
                    <a:pt x="13371" y="13971"/>
                  </a:cubicBezTo>
                  <a:cubicBezTo>
                    <a:pt x="13371" y="13971"/>
                    <a:pt x="13886" y="13971"/>
                    <a:pt x="14400" y="14379"/>
                  </a:cubicBezTo>
                  <a:cubicBezTo>
                    <a:pt x="13886" y="14379"/>
                    <a:pt x="13886" y="14379"/>
                    <a:pt x="13371" y="14379"/>
                  </a:cubicBezTo>
                  <a:cubicBezTo>
                    <a:pt x="13886" y="14379"/>
                    <a:pt x="14400" y="14379"/>
                    <a:pt x="14400" y="14786"/>
                  </a:cubicBezTo>
                  <a:cubicBezTo>
                    <a:pt x="14914" y="15194"/>
                    <a:pt x="14400" y="15194"/>
                    <a:pt x="14400" y="15194"/>
                  </a:cubicBezTo>
                  <a:cubicBezTo>
                    <a:pt x="14914" y="15194"/>
                    <a:pt x="15429" y="16416"/>
                    <a:pt x="14400" y="16416"/>
                  </a:cubicBezTo>
                  <a:cubicBezTo>
                    <a:pt x="14400" y="16416"/>
                    <a:pt x="14914" y="16416"/>
                    <a:pt x="14400" y="16416"/>
                  </a:cubicBezTo>
                  <a:cubicBezTo>
                    <a:pt x="14914" y="16824"/>
                    <a:pt x="14914" y="17232"/>
                    <a:pt x="15429" y="16824"/>
                  </a:cubicBezTo>
                  <a:cubicBezTo>
                    <a:pt x="14914" y="17232"/>
                    <a:pt x="15429" y="17232"/>
                    <a:pt x="14914" y="17232"/>
                  </a:cubicBezTo>
                  <a:cubicBezTo>
                    <a:pt x="14914" y="17232"/>
                    <a:pt x="14914" y="17639"/>
                    <a:pt x="15429" y="17232"/>
                  </a:cubicBezTo>
                  <a:cubicBezTo>
                    <a:pt x="15429" y="17232"/>
                    <a:pt x="15429" y="17232"/>
                    <a:pt x="15429" y="17232"/>
                  </a:cubicBezTo>
                  <a:cubicBezTo>
                    <a:pt x="15429" y="17232"/>
                    <a:pt x="15943" y="17232"/>
                    <a:pt x="16457" y="17232"/>
                  </a:cubicBezTo>
                  <a:cubicBezTo>
                    <a:pt x="16457" y="17232"/>
                    <a:pt x="16971" y="17639"/>
                    <a:pt x="16971" y="17639"/>
                  </a:cubicBezTo>
                  <a:cubicBezTo>
                    <a:pt x="16971" y="17639"/>
                    <a:pt x="16971" y="17232"/>
                    <a:pt x="17486" y="17232"/>
                  </a:cubicBezTo>
                  <a:cubicBezTo>
                    <a:pt x="17486" y="17232"/>
                    <a:pt x="17486" y="17639"/>
                    <a:pt x="17486" y="17639"/>
                  </a:cubicBezTo>
                  <a:cubicBezTo>
                    <a:pt x="16971" y="17232"/>
                    <a:pt x="17486" y="17639"/>
                    <a:pt x="17486" y="17639"/>
                  </a:cubicBezTo>
                  <a:cubicBezTo>
                    <a:pt x="17486" y="17639"/>
                    <a:pt x="18000" y="18047"/>
                    <a:pt x="17486" y="18047"/>
                  </a:cubicBezTo>
                  <a:cubicBezTo>
                    <a:pt x="17486" y="18047"/>
                    <a:pt x="17486" y="18047"/>
                    <a:pt x="18000" y="18454"/>
                  </a:cubicBezTo>
                  <a:cubicBezTo>
                    <a:pt x="17486" y="18454"/>
                    <a:pt x="16971" y="18047"/>
                    <a:pt x="16971" y="18047"/>
                  </a:cubicBezTo>
                  <a:cubicBezTo>
                    <a:pt x="16971" y="18454"/>
                    <a:pt x="18000" y="18047"/>
                    <a:pt x="18000" y="18454"/>
                  </a:cubicBezTo>
                  <a:cubicBezTo>
                    <a:pt x="18000" y="18862"/>
                    <a:pt x="18000" y="18862"/>
                    <a:pt x="18000" y="18862"/>
                  </a:cubicBezTo>
                  <a:cubicBezTo>
                    <a:pt x="17486" y="18862"/>
                    <a:pt x="17486" y="18862"/>
                    <a:pt x="17486" y="18862"/>
                  </a:cubicBezTo>
                  <a:cubicBezTo>
                    <a:pt x="17486" y="18862"/>
                    <a:pt x="17486" y="18862"/>
                    <a:pt x="17486" y="18862"/>
                  </a:cubicBezTo>
                  <a:cubicBezTo>
                    <a:pt x="16971" y="19269"/>
                    <a:pt x="17486" y="19677"/>
                    <a:pt x="17486" y="19677"/>
                  </a:cubicBezTo>
                  <a:cubicBezTo>
                    <a:pt x="18000" y="20084"/>
                    <a:pt x="18000" y="20492"/>
                    <a:pt x="18000" y="20492"/>
                  </a:cubicBezTo>
                  <a:cubicBezTo>
                    <a:pt x="18000" y="20899"/>
                    <a:pt x="18000" y="21307"/>
                    <a:pt x="18514" y="21307"/>
                  </a:cubicBezTo>
                  <a:cubicBezTo>
                    <a:pt x="18514" y="20899"/>
                    <a:pt x="18514" y="20899"/>
                    <a:pt x="18514" y="20492"/>
                  </a:cubicBezTo>
                  <a:cubicBezTo>
                    <a:pt x="19029" y="20084"/>
                    <a:pt x="19543" y="19677"/>
                    <a:pt x="19029" y="19269"/>
                  </a:cubicBezTo>
                  <a:close/>
                  <a:moveTo>
                    <a:pt x="7714" y="18862"/>
                  </a:moveTo>
                  <a:cubicBezTo>
                    <a:pt x="7714" y="18862"/>
                    <a:pt x="7200" y="18454"/>
                    <a:pt x="7200" y="18454"/>
                  </a:cubicBezTo>
                  <a:cubicBezTo>
                    <a:pt x="7200" y="18454"/>
                    <a:pt x="6686" y="18454"/>
                    <a:pt x="6686" y="18454"/>
                  </a:cubicBezTo>
                  <a:cubicBezTo>
                    <a:pt x="6171" y="18454"/>
                    <a:pt x="6686" y="18454"/>
                    <a:pt x="6686" y="18454"/>
                  </a:cubicBezTo>
                  <a:cubicBezTo>
                    <a:pt x="7200" y="18047"/>
                    <a:pt x="6686" y="18047"/>
                    <a:pt x="6686" y="18047"/>
                  </a:cubicBezTo>
                  <a:cubicBezTo>
                    <a:pt x="6686" y="18047"/>
                    <a:pt x="6686" y="17639"/>
                    <a:pt x="6686" y="17639"/>
                  </a:cubicBezTo>
                  <a:cubicBezTo>
                    <a:pt x="6686" y="17639"/>
                    <a:pt x="7200" y="17639"/>
                    <a:pt x="7200" y="17232"/>
                  </a:cubicBezTo>
                  <a:cubicBezTo>
                    <a:pt x="7714" y="17232"/>
                    <a:pt x="7714" y="17639"/>
                    <a:pt x="7714" y="17232"/>
                  </a:cubicBezTo>
                  <a:cubicBezTo>
                    <a:pt x="7714" y="16824"/>
                    <a:pt x="7714" y="16824"/>
                    <a:pt x="7200" y="16824"/>
                  </a:cubicBezTo>
                  <a:cubicBezTo>
                    <a:pt x="7200" y="16824"/>
                    <a:pt x="7200" y="16416"/>
                    <a:pt x="7200" y="16416"/>
                  </a:cubicBezTo>
                  <a:cubicBezTo>
                    <a:pt x="7200" y="16416"/>
                    <a:pt x="7200" y="16009"/>
                    <a:pt x="7200" y="16009"/>
                  </a:cubicBezTo>
                  <a:cubicBezTo>
                    <a:pt x="7200" y="15601"/>
                    <a:pt x="7714" y="15601"/>
                    <a:pt x="7200" y="15601"/>
                  </a:cubicBezTo>
                  <a:cubicBezTo>
                    <a:pt x="7200" y="15194"/>
                    <a:pt x="6686" y="15601"/>
                    <a:pt x="6686" y="15601"/>
                  </a:cubicBezTo>
                  <a:cubicBezTo>
                    <a:pt x="6686" y="15601"/>
                    <a:pt x="7200" y="15194"/>
                    <a:pt x="7200" y="15194"/>
                  </a:cubicBezTo>
                  <a:cubicBezTo>
                    <a:pt x="7714" y="15601"/>
                    <a:pt x="8229" y="14786"/>
                    <a:pt x="8229" y="14379"/>
                  </a:cubicBezTo>
                  <a:cubicBezTo>
                    <a:pt x="8229" y="14379"/>
                    <a:pt x="8229" y="14786"/>
                    <a:pt x="7714" y="14379"/>
                  </a:cubicBezTo>
                  <a:cubicBezTo>
                    <a:pt x="7714" y="14379"/>
                    <a:pt x="7714" y="14379"/>
                    <a:pt x="7714" y="13971"/>
                  </a:cubicBezTo>
                  <a:cubicBezTo>
                    <a:pt x="7200" y="13971"/>
                    <a:pt x="7200" y="14379"/>
                    <a:pt x="7200" y="13971"/>
                  </a:cubicBezTo>
                  <a:cubicBezTo>
                    <a:pt x="7200" y="13971"/>
                    <a:pt x="7714" y="13971"/>
                    <a:pt x="7714" y="13971"/>
                  </a:cubicBezTo>
                  <a:cubicBezTo>
                    <a:pt x="8229" y="13971"/>
                    <a:pt x="8229" y="14379"/>
                    <a:pt x="8743" y="13971"/>
                  </a:cubicBezTo>
                  <a:cubicBezTo>
                    <a:pt x="8743" y="13971"/>
                    <a:pt x="9257" y="13971"/>
                    <a:pt x="9257" y="13971"/>
                  </a:cubicBezTo>
                  <a:cubicBezTo>
                    <a:pt x="9257" y="13971"/>
                    <a:pt x="9257" y="13564"/>
                    <a:pt x="9257" y="13564"/>
                  </a:cubicBezTo>
                  <a:cubicBezTo>
                    <a:pt x="8743" y="13564"/>
                    <a:pt x="9257" y="13564"/>
                    <a:pt x="9257" y="13156"/>
                  </a:cubicBezTo>
                  <a:cubicBezTo>
                    <a:pt x="9257" y="13156"/>
                    <a:pt x="8743" y="13156"/>
                    <a:pt x="8229" y="13156"/>
                  </a:cubicBezTo>
                  <a:cubicBezTo>
                    <a:pt x="8743" y="13156"/>
                    <a:pt x="9257" y="12749"/>
                    <a:pt x="9771" y="12749"/>
                  </a:cubicBezTo>
                  <a:cubicBezTo>
                    <a:pt x="9771" y="12749"/>
                    <a:pt x="9771" y="13156"/>
                    <a:pt x="9771" y="13156"/>
                  </a:cubicBezTo>
                  <a:cubicBezTo>
                    <a:pt x="9771" y="13156"/>
                    <a:pt x="10286" y="12749"/>
                    <a:pt x="10286" y="12749"/>
                  </a:cubicBezTo>
                  <a:cubicBezTo>
                    <a:pt x="10286" y="12341"/>
                    <a:pt x="10286" y="12341"/>
                    <a:pt x="10286" y="11933"/>
                  </a:cubicBezTo>
                  <a:cubicBezTo>
                    <a:pt x="10286" y="11933"/>
                    <a:pt x="10286" y="11933"/>
                    <a:pt x="10286" y="11933"/>
                  </a:cubicBezTo>
                  <a:cubicBezTo>
                    <a:pt x="10286" y="11526"/>
                    <a:pt x="10286" y="11118"/>
                    <a:pt x="10286" y="11118"/>
                  </a:cubicBezTo>
                  <a:cubicBezTo>
                    <a:pt x="10286" y="10711"/>
                    <a:pt x="10800" y="10303"/>
                    <a:pt x="10800" y="9896"/>
                  </a:cubicBezTo>
                  <a:cubicBezTo>
                    <a:pt x="11314" y="9896"/>
                    <a:pt x="11314" y="10303"/>
                    <a:pt x="11314" y="10303"/>
                  </a:cubicBezTo>
                  <a:cubicBezTo>
                    <a:pt x="11314" y="10303"/>
                    <a:pt x="11314" y="10711"/>
                    <a:pt x="11314" y="10711"/>
                  </a:cubicBezTo>
                  <a:cubicBezTo>
                    <a:pt x="11314" y="10711"/>
                    <a:pt x="11314" y="10711"/>
                    <a:pt x="11314" y="10711"/>
                  </a:cubicBezTo>
                  <a:cubicBezTo>
                    <a:pt x="10800" y="10711"/>
                    <a:pt x="10800" y="10711"/>
                    <a:pt x="10800" y="10711"/>
                  </a:cubicBezTo>
                  <a:cubicBezTo>
                    <a:pt x="11314" y="11118"/>
                    <a:pt x="11314" y="10711"/>
                    <a:pt x="11314" y="11118"/>
                  </a:cubicBezTo>
                  <a:cubicBezTo>
                    <a:pt x="11314" y="11118"/>
                    <a:pt x="11314" y="11526"/>
                    <a:pt x="11829" y="11526"/>
                  </a:cubicBezTo>
                  <a:cubicBezTo>
                    <a:pt x="11829" y="11118"/>
                    <a:pt x="11829" y="10711"/>
                    <a:pt x="11829" y="10711"/>
                  </a:cubicBezTo>
                  <a:cubicBezTo>
                    <a:pt x="12343" y="10303"/>
                    <a:pt x="12343" y="10711"/>
                    <a:pt x="12343" y="10711"/>
                  </a:cubicBezTo>
                  <a:cubicBezTo>
                    <a:pt x="12343" y="10711"/>
                    <a:pt x="12343" y="11118"/>
                    <a:pt x="12343" y="11118"/>
                  </a:cubicBezTo>
                  <a:cubicBezTo>
                    <a:pt x="12857" y="11118"/>
                    <a:pt x="12857" y="10711"/>
                    <a:pt x="12857" y="10711"/>
                  </a:cubicBezTo>
                  <a:cubicBezTo>
                    <a:pt x="12857" y="10303"/>
                    <a:pt x="13371" y="10303"/>
                    <a:pt x="13371" y="9896"/>
                  </a:cubicBezTo>
                  <a:cubicBezTo>
                    <a:pt x="13886" y="9488"/>
                    <a:pt x="13886" y="8673"/>
                    <a:pt x="12857" y="8265"/>
                  </a:cubicBezTo>
                  <a:cubicBezTo>
                    <a:pt x="12343" y="8265"/>
                    <a:pt x="11314" y="8673"/>
                    <a:pt x="10800" y="8265"/>
                  </a:cubicBezTo>
                  <a:cubicBezTo>
                    <a:pt x="10800" y="8265"/>
                    <a:pt x="10800" y="7858"/>
                    <a:pt x="10800" y="7858"/>
                  </a:cubicBezTo>
                  <a:cubicBezTo>
                    <a:pt x="10800" y="7858"/>
                    <a:pt x="10286" y="8265"/>
                    <a:pt x="10286" y="8265"/>
                  </a:cubicBezTo>
                  <a:cubicBezTo>
                    <a:pt x="10286" y="8673"/>
                    <a:pt x="10286" y="9081"/>
                    <a:pt x="9771" y="9081"/>
                  </a:cubicBezTo>
                  <a:cubicBezTo>
                    <a:pt x="10286" y="8673"/>
                    <a:pt x="10286" y="8265"/>
                    <a:pt x="10286" y="8265"/>
                  </a:cubicBezTo>
                  <a:cubicBezTo>
                    <a:pt x="10800" y="7858"/>
                    <a:pt x="10800" y="7858"/>
                    <a:pt x="10800" y="7450"/>
                  </a:cubicBezTo>
                  <a:cubicBezTo>
                    <a:pt x="10286" y="7450"/>
                    <a:pt x="10286" y="7450"/>
                    <a:pt x="9771" y="7450"/>
                  </a:cubicBezTo>
                  <a:cubicBezTo>
                    <a:pt x="9771" y="7043"/>
                    <a:pt x="9771" y="7450"/>
                    <a:pt x="9771" y="7450"/>
                  </a:cubicBezTo>
                  <a:cubicBezTo>
                    <a:pt x="9771" y="7450"/>
                    <a:pt x="9257" y="7450"/>
                    <a:pt x="9257" y="7450"/>
                  </a:cubicBezTo>
                  <a:cubicBezTo>
                    <a:pt x="9257" y="7450"/>
                    <a:pt x="8743" y="7858"/>
                    <a:pt x="8229" y="7858"/>
                  </a:cubicBezTo>
                  <a:cubicBezTo>
                    <a:pt x="8229" y="7450"/>
                    <a:pt x="8743" y="7858"/>
                    <a:pt x="8743" y="7450"/>
                  </a:cubicBezTo>
                  <a:cubicBezTo>
                    <a:pt x="9257" y="7450"/>
                    <a:pt x="9257" y="7450"/>
                    <a:pt x="9771" y="7450"/>
                  </a:cubicBezTo>
                  <a:cubicBezTo>
                    <a:pt x="9771" y="7043"/>
                    <a:pt x="10286" y="7450"/>
                    <a:pt x="10286" y="7043"/>
                  </a:cubicBezTo>
                  <a:cubicBezTo>
                    <a:pt x="10800" y="7043"/>
                    <a:pt x="10800" y="7450"/>
                    <a:pt x="10800" y="7043"/>
                  </a:cubicBezTo>
                  <a:cubicBezTo>
                    <a:pt x="10800" y="7043"/>
                    <a:pt x="10286" y="6635"/>
                    <a:pt x="10286" y="6635"/>
                  </a:cubicBezTo>
                  <a:cubicBezTo>
                    <a:pt x="10286" y="6228"/>
                    <a:pt x="10286" y="5820"/>
                    <a:pt x="10800" y="5413"/>
                  </a:cubicBezTo>
                  <a:cubicBezTo>
                    <a:pt x="10286" y="5413"/>
                    <a:pt x="9771" y="5413"/>
                    <a:pt x="9771" y="5005"/>
                  </a:cubicBezTo>
                  <a:cubicBezTo>
                    <a:pt x="9257" y="4598"/>
                    <a:pt x="9257" y="4598"/>
                    <a:pt x="8743" y="5005"/>
                  </a:cubicBezTo>
                  <a:cubicBezTo>
                    <a:pt x="9257" y="4598"/>
                    <a:pt x="8743" y="4598"/>
                    <a:pt x="9257" y="4598"/>
                  </a:cubicBezTo>
                  <a:cubicBezTo>
                    <a:pt x="9771" y="5005"/>
                    <a:pt x="9771" y="5413"/>
                    <a:pt x="10286" y="5413"/>
                  </a:cubicBezTo>
                  <a:cubicBezTo>
                    <a:pt x="10800" y="5413"/>
                    <a:pt x="10800" y="5005"/>
                    <a:pt x="10800" y="4598"/>
                  </a:cubicBezTo>
                  <a:cubicBezTo>
                    <a:pt x="11314" y="4190"/>
                    <a:pt x="11314" y="4190"/>
                    <a:pt x="11314" y="3782"/>
                  </a:cubicBezTo>
                  <a:cubicBezTo>
                    <a:pt x="11314" y="3782"/>
                    <a:pt x="11314" y="3782"/>
                    <a:pt x="11829" y="3782"/>
                  </a:cubicBezTo>
                  <a:cubicBezTo>
                    <a:pt x="11829" y="3375"/>
                    <a:pt x="11314" y="2967"/>
                    <a:pt x="11314" y="2560"/>
                  </a:cubicBezTo>
                  <a:cubicBezTo>
                    <a:pt x="11829" y="2152"/>
                    <a:pt x="11829" y="2152"/>
                    <a:pt x="11314" y="1745"/>
                  </a:cubicBezTo>
                  <a:cubicBezTo>
                    <a:pt x="11314" y="1337"/>
                    <a:pt x="11314" y="1337"/>
                    <a:pt x="11314" y="930"/>
                  </a:cubicBezTo>
                  <a:cubicBezTo>
                    <a:pt x="11829" y="522"/>
                    <a:pt x="11829" y="115"/>
                    <a:pt x="12343" y="115"/>
                  </a:cubicBezTo>
                  <a:cubicBezTo>
                    <a:pt x="11829" y="-293"/>
                    <a:pt x="11314" y="522"/>
                    <a:pt x="10800" y="522"/>
                  </a:cubicBezTo>
                  <a:cubicBezTo>
                    <a:pt x="10286" y="930"/>
                    <a:pt x="10286" y="930"/>
                    <a:pt x="9257" y="930"/>
                  </a:cubicBezTo>
                  <a:cubicBezTo>
                    <a:pt x="8229" y="1337"/>
                    <a:pt x="7714" y="2560"/>
                    <a:pt x="7200" y="2967"/>
                  </a:cubicBezTo>
                  <a:cubicBezTo>
                    <a:pt x="7200" y="3375"/>
                    <a:pt x="6686" y="3782"/>
                    <a:pt x="6171" y="4190"/>
                  </a:cubicBezTo>
                  <a:cubicBezTo>
                    <a:pt x="6171" y="4190"/>
                    <a:pt x="5143" y="4190"/>
                    <a:pt x="4629" y="4190"/>
                  </a:cubicBezTo>
                  <a:cubicBezTo>
                    <a:pt x="4114" y="4190"/>
                    <a:pt x="4114" y="4190"/>
                    <a:pt x="3600" y="4598"/>
                  </a:cubicBezTo>
                  <a:cubicBezTo>
                    <a:pt x="3086" y="4598"/>
                    <a:pt x="2571" y="4190"/>
                    <a:pt x="2571" y="4598"/>
                  </a:cubicBezTo>
                  <a:cubicBezTo>
                    <a:pt x="2057" y="4598"/>
                    <a:pt x="2057" y="5005"/>
                    <a:pt x="2057" y="5413"/>
                  </a:cubicBezTo>
                  <a:cubicBezTo>
                    <a:pt x="1543" y="5413"/>
                    <a:pt x="1543" y="5820"/>
                    <a:pt x="1029" y="6228"/>
                  </a:cubicBezTo>
                  <a:cubicBezTo>
                    <a:pt x="1029" y="6635"/>
                    <a:pt x="1029" y="7043"/>
                    <a:pt x="514" y="7450"/>
                  </a:cubicBezTo>
                  <a:cubicBezTo>
                    <a:pt x="1029" y="7450"/>
                    <a:pt x="1029" y="7450"/>
                    <a:pt x="1029" y="7450"/>
                  </a:cubicBezTo>
                  <a:cubicBezTo>
                    <a:pt x="1029" y="7043"/>
                    <a:pt x="1029" y="7043"/>
                    <a:pt x="514" y="6635"/>
                  </a:cubicBezTo>
                  <a:cubicBezTo>
                    <a:pt x="1029" y="6635"/>
                    <a:pt x="1029" y="7450"/>
                    <a:pt x="1543" y="7450"/>
                  </a:cubicBezTo>
                  <a:cubicBezTo>
                    <a:pt x="1543" y="7450"/>
                    <a:pt x="1543" y="7450"/>
                    <a:pt x="2057" y="7858"/>
                  </a:cubicBezTo>
                  <a:cubicBezTo>
                    <a:pt x="2057" y="7858"/>
                    <a:pt x="2057" y="7858"/>
                    <a:pt x="2057" y="7858"/>
                  </a:cubicBezTo>
                  <a:cubicBezTo>
                    <a:pt x="2057" y="7858"/>
                    <a:pt x="2571" y="7858"/>
                    <a:pt x="2571" y="7450"/>
                  </a:cubicBezTo>
                  <a:cubicBezTo>
                    <a:pt x="2057" y="7450"/>
                    <a:pt x="2571" y="7450"/>
                    <a:pt x="2057" y="7450"/>
                  </a:cubicBezTo>
                  <a:cubicBezTo>
                    <a:pt x="2057" y="7450"/>
                    <a:pt x="1543" y="7450"/>
                    <a:pt x="1543" y="7450"/>
                  </a:cubicBezTo>
                  <a:cubicBezTo>
                    <a:pt x="1543" y="7043"/>
                    <a:pt x="2057" y="7450"/>
                    <a:pt x="2057" y="7450"/>
                  </a:cubicBezTo>
                  <a:cubicBezTo>
                    <a:pt x="2057" y="7450"/>
                    <a:pt x="2057" y="7043"/>
                    <a:pt x="2057" y="7043"/>
                  </a:cubicBezTo>
                  <a:cubicBezTo>
                    <a:pt x="2057" y="7043"/>
                    <a:pt x="2057" y="6635"/>
                    <a:pt x="2057" y="6635"/>
                  </a:cubicBezTo>
                  <a:cubicBezTo>
                    <a:pt x="2571" y="6228"/>
                    <a:pt x="2571" y="6228"/>
                    <a:pt x="2571" y="5820"/>
                  </a:cubicBezTo>
                  <a:cubicBezTo>
                    <a:pt x="3086" y="5413"/>
                    <a:pt x="3086" y="5820"/>
                    <a:pt x="3600" y="5413"/>
                  </a:cubicBezTo>
                  <a:cubicBezTo>
                    <a:pt x="3600" y="5413"/>
                    <a:pt x="3600" y="5005"/>
                    <a:pt x="4114" y="5413"/>
                  </a:cubicBezTo>
                  <a:cubicBezTo>
                    <a:pt x="4114" y="5413"/>
                    <a:pt x="4629" y="5005"/>
                    <a:pt x="4629" y="5005"/>
                  </a:cubicBezTo>
                  <a:cubicBezTo>
                    <a:pt x="4629" y="5005"/>
                    <a:pt x="5143" y="5005"/>
                    <a:pt x="5143" y="5005"/>
                  </a:cubicBezTo>
                  <a:cubicBezTo>
                    <a:pt x="5143" y="5005"/>
                    <a:pt x="5143" y="5005"/>
                    <a:pt x="5657" y="5005"/>
                  </a:cubicBezTo>
                  <a:cubicBezTo>
                    <a:pt x="6171" y="5005"/>
                    <a:pt x="6686" y="5005"/>
                    <a:pt x="7200" y="5005"/>
                  </a:cubicBezTo>
                  <a:cubicBezTo>
                    <a:pt x="7200" y="5005"/>
                    <a:pt x="7200" y="4598"/>
                    <a:pt x="7714" y="4598"/>
                  </a:cubicBezTo>
                  <a:cubicBezTo>
                    <a:pt x="7714" y="4598"/>
                    <a:pt x="7714" y="5005"/>
                    <a:pt x="7714" y="4598"/>
                  </a:cubicBezTo>
                  <a:cubicBezTo>
                    <a:pt x="8229" y="4598"/>
                    <a:pt x="8229" y="4598"/>
                    <a:pt x="8229" y="4598"/>
                  </a:cubicBezTo>
                  <a:cubicBezTo>
                    <a:pt x="8229" y="4598"/>
                    <a:pt x="8743" y="4598"/>
                    <a:pt x="8743" y="5005"/>
                  </a:cubicBezTo>
                  <a:cubicBezTo>
                    <a:pt x="8229" y="5005"/>
                    <a:pt x="8229" y="5005"/>
                    <a:pt x="7714" y="5005"/>
                  </a:cubicBezTo>
                  <a:cubicBezTo>
                    <a:pt x="7714" y="5005"/>
                    <a:pt x="7714" y="5413"/>
                    <a:pt x="7200" y="5413"/>
                  </a:cubicBezTo>
                  <a:cubicBezTo>
                    <a:pt x="7200" y="5413"/>
                    <a:pt x="7200" y="5005"/>
                    <a:pt x="6686" y="5005"/>
                  </a:cubicBezTo>
                  <a:cubicBezTo>
                    <a:pt x="6171" y="5005"/>
                    <a:pt x="5657" y="5413"/>
                    <a:pt x="5657" y="5413"/>
                  </a:cubicBezTo>
                  <a:cubicBezTo>
                    <a:pt x="5657" y="5413"/>
                    <a:pt x="5143" y="5820"/>
                    <a:pt x="5143" y="5820"/>
                  </a:cubicBezTo>
                  <a:cubicBezTo>
                    <a:pt x="5143" y="5820"/>
                    <a:pt x="5143" y="6228"/>
                    <a:pt x="5143" y="6228"/>
                  </a:cubicBezTo>
                  <a:cubicBezTo>
                    <a:pt x="5143" y="6228"/>
                    <a:pt x="5143" y="6228"/>
                    <a:pt x="5143" y="6228"/>
                  </a:cubicBezTo>
                  <a:cubicBezTo>
                    <a:pt x="5143" y="6635"/>
                    <a:pt x="5143" y="6635"/>
                    <a:pt x="5143" y="6635"/>
                  </a:cubicBezTo>
                  <a:cubicBezTo>
                    <a:pt x="5143" y="6635"/>
                    <a:pt x="5143" y="6635"/>
                    <a:pt x="5143" y="7043"/>
                  </a:cubicBezTo>
                  <a:cubicBezTo>
                    <a:pt x="5657" y="7043"/>
                    <a:pt x="5657" y="7043"/>
                    <a:pt x="5143" y="7043"/>
                  </a:cubicBezTo>
                  <a:cubicBezTo>
                    <a:pt x="5143" y="7450"/>
                    <a:pt x="5143" y="7450"/>
                    <a:pt x="5143" y="7450"/>
                  </a:cubicBezTo>
                  <a:cubicBezTo>
                    <a:pt x="5143" y="7450"/>
                    <a:pt x="5657" y="7450"/>
                    <a:pt x="5657" y="7450"/>
                  </a:cubicBezTo>
                  <a:cubicBezTo>
                    <a:pt x="6171" y="7450"/>
                    <a:pt x="5657" y="7858"/>
                    <a:pt x="5657" y="8265"/>
                  </a:cubicBezTo>
                  <a:cubicBezTo>
                    <a:pt x="5657" y="8265"/>
                    <a:pt x="6171" y="8265"/>
                    <a:pt x="6171" y="8265"/>
                  </a:cubicBezTo>
                  <a:cubicBezTo>
                    <a:pt x="6171" y="8265"/>
                    <a:pt x="6171" y="8265"/>
                    <a:pt x="5657" y="8673"/>
                  </a:cubicBezTo>
                  <a:cubicBezTo>
                    <a:pt x="5143" y="8265"/>
                    <a:pt x="6171" y="7450"/>
                    <a:pt x="5143" y="7858"/>
                  </a:cubicBezTo>
                  <a:cubicBezTo>
                    <a:pt x="5143" y="7858"/>
                    <a:pt x="5143" y="7450"/>
                    <a:pt x="5143" y="7450"/>
                  </a:cubicBezTo>
                  <a:cubicBezTo>
                    <a:pt x="5143" y="7450"/>
                    <a:pt x="5143" y="7858"/>
                    <a:pt x="5143" y="7858"/>
                  </a:cubicBezTo>
                  <a:cubicBezTo>
                    <a:pt x="5143" y="7858"/>
                    <a:pt x="5143" y="7858"/>
                    <a:pt x="5143" y="7858"/>
                  </a:cubicBezTo>
                  <a:cubicBezTo>
                    <a:pt x="4629" y="7858"/>
                    <a:pt x="5143" y="8265"/>
                    <a:pt x="4629" y="8265"/>
                  </a:cubicBezTo>
                  <a:cubicBezTo>
                    <a:pt x="4629" y="7858"/>
                    <a:pt x="4629" y="7450"/>
                    <a:pt x="5143" y="7450"/>
                  </a:cubicBezTo>
                  <a:cubicBezTo>
                    <a:pt x="5143" y="6635"/>
                    <a:pt x="4629" y="6635"/>
                    <a:pt x="4114" y="6635"/>
                  </a:cubicBezTo>
                  <a:cubicBezTo>
                    <a:pt x="4114" y="6635"/>
                    <a:pt x="3086" y="7450"/>
                    <a:pt x="4114" y="7043"/>
                  </a:cubicBezTo>
                  <a:cubicBezTo>
                    <a:pt x="3600" y="7450"/>
                    <a:pt x="3086" y="7450"/>
                    <a:pt x="3086" y="7858"/>
                  </a:cubicBezTo>
                  <a:cubicBezTo>
                    <a:pt x="3086" y="7858"/>
                    <a:pt x="3086" y="7858"/>
                    <a:pt x="3086" y="7858"/>
                  </a:cubicBezTo>
                  <a:cubicBezTo>
                    <a:pt x="3086" y="7858"/>
                    <a:pt x="3086" y="7858"/>
                    <a:pt x="3086" y="8265"/>
                  </a:cubicBezTo>
                  <a:cubicBezTo>
                    <a:pt x="3086" y="8265"/>
                    <a:pt x="3086" y="8673"/>
                    <a:pt x="3086" y="8673"/>
                  </a:cubicBezTo>
                  <a:cubicBezTo>
                    <a:pt x="2571" y="9081"/>
                    <a:pt x="2571" y="8265"/>
                    <a:pt x="2057" y="8265"/>
                  </a:cubicBezTo>
                  <a:cubicBezTo>
                    <a:pt x="2057" y="8673"/>
                    <a:pt x="2057" y="8265"/>
                    <a:pt x="1543" y="8265"/>
                  </a:cubicBezTo>
                  <a:cubicBezTo>
                    <a:pt x="1543" y="8265"/>
                    <a:pt x="1029" y="7858"/>
                    <a:pt x="1029" y="8265"/>
                  </a:cubicBezTo>
                  <a:cubicBezTo>
                    <a:pt x="1029" y="8265"/>
                    <a:pt x="1029" y="8265"/>
                    <a:pt x="1029" y="7858"/>
                  </a:cubicBezTo>
                  <a:cubicBezTo>
                    <a:pt x="514" y="7858"/>
                    <a:pt x="1029" y="7450"/>
                    <a:pt x="514" y="7043"/>
                  </a:cubicBezTo>
                  <a:cubicBezTo>
                    <a:pt x="514" y="8673"/>
                    <a:pt x="0" y="10303"/>
                    <a:pt x="0" y="11933"/>
                  </a:cubicBezTo>
                  <a:cubicBezTo>
                    <a:pt x="0" y="12749"/>
                    <a:pt x="514" y="13564"/>
                    <a:pt x="514" y="14379"/>
                  </a:cubicBezTo>
                  <a:cubicBezTo>
                    <a:pt x="514" y="14379"/>
                    <a:pt x="0" y="14786"/>
                    <a:pt x="0" y="15194"/>
                  </a:cubicBezTo>
                  <a:cubicBezTo>
                    <a:pt x="0" y="15194"/>
                    <a:pt x="514" y="15194"/>
                    <a:pt x="514" y="15194"/>
                  </a:cubicBezTo>
                  <a:cubicBezTo>
                    <a:pt x="1029" y="15601"/>
                    <a:pt x="1029" y="15601"/>
                    <a:pt x="1029" y="15601"/>
                  </a:cubicBezTo>
                  <a:cubicBezTo>
                    <a:pt x="1029" y="15601"/>
                    <a:pt x="514" y="14786"/>
                    <a:pt x="1029" y="14786"/>
                  </a:cubicBezTo>
                  <a:cubicBezTo>
                    <a:pt x="1029" y="15194"/>
                    <a:pt x="1543" y="15601"/>
                    <a:pt x="1543" y="15601"/>
                  </a:cubicBezTo>
                  <a:cubicBezTo>
                    <a:pt x="2571" y="16009"/>
                    <a:pt x="2571" y="15601"/>
                    <a:pt x="2571" y="16416"/>
                  </a:cubicBezTo>
                  <a:cubicBezTo>
                    <a:pt x="2571" y="16416"/>
                    <a:pt x="3086" y="17639"/>
                    <a:pt x="3086" y="17639"/>
                  </a:cubicBezTo>
                  <a:cubicBezTo>
                    <a:pt x="2571" y="18047"/>
                    <a:pt x="2057" y="17639"/>
                    <a:pt x="2571" y="17639"/>
                  </a:cubicBezTo>
                  <a:cubicBezTo>
                    <a:pt x="2057" y="17232"/>
                    <a:pt x="1543" y="18047"/>
                    <a:pt x="2057" y="18047"/>
                  </a:cubicBezTo>
                  <a:cubicBezTo>
                    <a:pt x="2057" y="18454"/>
                    <a:pt x="2057" y="18047"/>
                    <a:pt x="2057" y="17639"/>
                  </a:cubicBezTo>
                  <a:cubicBezTo>
                    <a:pt x="2571" y="17639"/>
                    <a:pt x="2571" y="17639"/>
                    <a:pt x="3086" y="17639"/>
                  </a:cubicBezTo>
                  <a:cubicBezTo>
                    <a:pt x="2571" y="18047"/>
                    <a:pt x="2571" y="18454"/>
                    <a:pt x="2571" y="18862"/>
                  </a:cubicBezTo>
                  <a:cubicBezTo>
                    <a:pt x="2571" y="18862"/>
                    <a:pt x="2571" y="19269"/>
                    <a:pt x="2571" y="19269"/>
                  </a:cubicBezTo>
                  <a:cubicBezTo>
                    <a:pt x="3086" y="19677"/>
                    <a:pt x="3600" y="19269"/>
                    <a:pt x="4114" y="19269"/>
                  </a:cubicBezTo>
                  <a:cubicBezTo>
                    <a:pt x="4114" y="19677"/>
                    <a:pt x="5143" y="19677"/>
                    <a:pt x="5143" y="19677"/>
                  </a:cubicBezTo>
                  <a:cubicBezTo>
                    <a:pt x="5657" y="19677"/>
                    <a:pt x="5143" y="20084"/>
                    <a:pt x="5657" y="20084"/>
                  </a:cubicBezTo>
                  <a:cubicBezTo>
                    <a:pt x="5657" y="20084"/>
                    <a:pt x="5657" y="20084"/>
                    <a:pt x="6171" y="20084"/>
                  </a:cubicBezTo>
                  <a:cubicBezTo>
                    <a:pt x="6171" y="20084"/>
                    <a:pt x="6171" y="20084"/>
                    <a:pt x="6171" y="20084"/>
                  </a:cubicBezTo>
                  <a:cubicBezTo>
                    <a:pt x="6686" y="19677"/>
                    <a:pt x="6686" y="19677"/>
                    <a:pt x="7200" y="19269"/>
                  </a:cubicBezTo>
                  <a:cubicBezTo>
                    <a:pt x="7200" y="19269"/>
                    <a:pt x="7200" y="19269"/>
                    <a:pt x="7200" y="19269"/>
                  </a:cubicBezTo>
                  <a:cubicBezTo>
                    <a:pt x="7714" y="19269"/>
                    <a:pt x="7200" y="19269"/>
                    <a:pt x="7200" y="19269"/>
                  </a:cubicBezTo>
                  <a:cubicBezTo>
                    <a:pt x="7200" y="19677"/>
                    <a:pt x="7200" y="19677"/>
                    <a:pt x="7714" y="19677"/>
                  </a:cubicBezTo>
                  <a:cubicBezTo>
                    <a:pt x="7714" y="19677"/>
                    <a:pt x="7714" y="20084"/>
                    <a:pt x="7714" y="19677"/>
                  </a:cubicBezTo>
                  <a:cubicBezTo>
                    <a:pt x="7714" y="19677"/>
                    <a:pt x="7714" y="19677"/>
                    <a:pt x="7714" y="19269"/>
                  </a:cubicBezTo>
                  <a:cubicBezTo>
                    <a:pt x="7714" y="19269"/>
                    <a:pt x="7714" y="19269"/>
                    <a:pt x="7714" y="19269"/>
                  </a:cubicBezTo>
                  <a:cubicBezTo>
                    <a:pt x="8229" y="19677"/>
                    <a:pt x="7714" y="18862"/>
                    <a:pt x="7714" y="18862"/>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41" name="Shape 2730"/>
            <p:cNvSpPr/>
            <p:nvPr/>
          </p:nvSpPr>
          <p:spPr>
            <a:xfrm>
              <a:off x="5510081" y="6792117"/>
              <a:ext cx="1013388" cy="586658"/>
            </a:xfrm>
            <a:custGeom>
              <a:avLst/>
              <a:gdLst/>
              <a:ahLst/>
              <a:cxnLst>
                <a:cxn ang="0">
                  <a:pos x="wd2" y="hd2"/>
                </a:cxn>
                <a:cxn ang="5400000">
                  <a:pos x="wd2" y="hd2"/>
                </a:cxn>
                <a:cxn ang="10800000">
                  <a:pos x="wd2" y="hd2"/>
                </a:cxn>
                <a:cxn ang="16200000">
                  <a:pos x="wd2" y="hd2"/>
                </a:cxn>
              </a:cxnLst>
              <a:rect l="0" t="0" r="r" b="b"/>
              <a:pathLst>
                <a:path w="21351" h="21600" extrusionOk="0">
                  <a:moveTo>
                    <a:pt x="21257" y="13200"/>
                  </a:moveTo>
                  <a:cubicBezTo>
                    <a:pt x="21257" y="12000"/>
                    <a:pt x="21257" y="12000"/>
                    <a:pt x="20914" y="12000"/>
                  </a:cubicBezTo>
                  <a:cubicBezTo>
                    <a:pt x="20571" y="11400"/>
                    <a:pt x="20229" y="10800"/>
                    <a:pt x="20571" y="10800"/>
                  </a:cubicBezTo>
                  <a:cubicBezTo>
                    <a:pt x="20571" y="10200"/>
                    <a:pt x="20571" y="10200"/>
                    <a:pt x="20571" y="10200"/>
                  </a:cubicBezTo>
                  <a:cubicBezTo>
                    <a:pt x="20571" y="10200"/>
                    <a:pt x="20571" y="10200"/>
                    <a:pt x="20229" y="10200"/>
                  </a:cubicBezTo>
                  <a:cubicBezTo>
                    <a:pt x="20229" y="10200"/>
                    <a:pt x="19886" y="9600"/>
                    <a:pt x="19886" y="9600"/>
                  </a:cubicBezTo>
                  <a:cubicBezTo>
                    <a:pt x="19543" y="10200"/>
                    <a:pt x="19543" y="9600"/>
                    <a:pt x="19543" y="9600"/>
                  </a:cubicBezTo>
                  <a:cubicBezTo>
                    <a:pt x="19200" y="9600"/>
                    <a:pt x="19200" y="9600"/>
                    <a:pt x="18857" y="9600"/>
                  </a:cubicBezTo>
                  <a:cubicBezTo>
                    <a:pt x="18857" y="9000"/>
                    <a:pt x="19200" y="9000"/>
                    <a:pt x="18857" y="9000"/>
                  </a:cubicBezTo>
                  <a:cubicBezTo>
                    <a:pt x="18857" y="9000"/>
                    <a:pt x="18857" y="9000"/>
                    <a:pt x="18857" y="9000"/>
                  </a:cubicBezTo>
                  <a:cubicBezTo>
                    <a:pt x="18857" y="9000"/>
                    <a:pt x="18857" y="9000"/>
                    <a:pt x="18514" y="9000"/>
                  </a:cubicBezTo>
                  <a:cubicBezTo>
                    <a:pt x="18514" y="9600"/>
                    <a:pt x="18171" y="9600"/>
                    <a:pt x="18171" y="9000"/>
                  </a:cubicBezTo>
                  <a:cubicBezTo>
                    <a:pt x="17829" y="9000"/>
                    <a:pt x="17829" y="8400"/>
                    <a:pt x="17829" y="8400"/>
                  </a:cubicBezTo>
                  <a:cubicBezTo>
                    <a:pt x="17829" y="8400"/>
                    <a:pt x="17143" y="8400"/>
                    <a:pt x="17486" y="7800"/>
                  </a:cubicBezTo>
                  <a:cubicBezTo>
                    <a:pt x="17486" y="7800"/>
                    <a:pt x="17829" y="7800"/>
                    <a:pt x="17829" y="7800"/>
                  </a:cubicBezTo>
                  <a:cubicBezTo>
                    <a:pt x="17829" y="7200"/>
                    <a:pt x="17829" y="7200"/>
                    <a:pt x="17829" y="7200"/>
                  </a:cubicBezTo>
                  <a:cubicBezTo>
                    <a:pt x="17829" y="7200"/>
                    <a:pt x="17829" y="6600"/>
                    <a:pt x="17829" y="6600"/>
                  </a:cubicBezTo>
                  <a:cubicBezTo>
                    <a:pt x="17829" y="6600"/>
                    <a:pt x="17829" y="6600"/>
                    <a:pt x="17829" y="6600"/>
                  </a:cubicBezTo>
                  <a:cubicBezTo>
                    <a:pt x="17486" y="6600"/>
                    <a:pt x="17486" y="7200"/>
                    <a:pt x="17486" y="7200"/>
                  </a:cubicBezTo>
                  <a:cubicBezTo>
                    <a:pt x="17143" y="7200"/>
                    <a:pt x="17143" y="7200"/>
                    <a:pt x="17143" y="7200"/>
                  </a:cubicBezTo>
                  <a:cubicBezTo>
                    <a:pt x="17143" y="7200"/>
                    <a:pt x="16800" y="7200"/>
                    <a:pt x="16800" y="7200"/>
                  </a:cubicBezTo>
                  <a:cubicBezTo>
                    <a:pt x="16800" y="7200"/>
                    <a:pt x="16800" y="6600"/>
                    <a:pt x="16800" y="7200"/>
                  </a:cubicBezTo>
                  <a:cubicBezTo>
                    <a:pt x="16800" y="7200"/>
                    <a:pt x="16457" y="6600"/>
                    <a:pt x="16457" y="6600"/>
                  </a:cubicBezTo>
                  <a:cubicBezTo>
                    <a:pt x="16457" y="6600"/>
                    <a:pt x="16457" y="6600"/>
                    <a:pt x="16457" y="6600"/>
                  </a:cubicBezTo>
                  <a:cubicBezTo>
                    <a:pt x="16457" y="6600"/>
                    <a:pt x="16114" y="6000"/>
                    <a:pt x="16114" y="6000"/>
                  </a:cubicBezTo>
                  <a:cubicBezTo>
                    <a:pt x="16114" y="6000"/>
                    <a:pt x="15429" y="5400"/>
                    <a:pt x="15429" y="5400"/>
                  </a:cubicBezTo>
                  <a:cubicBezTo>
                    <a:pt x="14743" y="5400"/>
                    <a:pt x="15771" y="7200"/>
                    <a:pt x="15429" y="7200"/>
                  </a:cubicBezTo>
                  <a:cubicBezTo>
                    <a:pt x="15429" y="7200"/>
                    <a:pt x="15429" y="7200"/>
                    <a:pt x="15086" y="7800"/>
                  </a:cubicBezTo>
                  <a:cubicBezTo>
                    <a:pt x="14743" y="7800"/>
                    <a:pt x="14743" y="9000"/>
                    <a:pt x="14057" y="7800"/>
                  </a:cubicBezTo>
                  <a:cubicBezTo>
                    <a:pt x="14057" y="7800"/>
                    <a:pt x="14057" y="7200"/>
                    <a:pt x="13714" y="6600"/>
                  </a:cubicBezTo>
                  <a:cubicBezTo>
                    <a:pt x="13714" y="6600"/>
                    <a:pt x="13714" y="6600"/>
                    <a:pt x="13371" y="6600"/>
                  </a:cubicBezTo>
                  <a:cubicBezTo>
                    <a:pt x="13371" y="6600"/>
                    <a:pt x="13371" y="6000"/>
                    <a:pt x="13371" y="6000"/>
                  </a:cubicBezTo>
                  <a:cubicBezTo>
                    <a:pt x="13371" y="6000"/>
                    <a:pt x="13371" y="6000"/>
                    <a:pt x="13029" y="6000"/>
                  </a:cubicBezTo>
                  <a:cubicBezTo>
                    <a:pt x="13029" y="6000"/>
                    <a:pt x="13029" y="5400"/>
                    <a:pt x="13029" y="5400"/>
                  </a:cubicBezTo>
                  <a:cubicBezTo>
                    <a:pt x="13029" y="4800"/>
                    <a:pt x="13371" y="5400"/>
                    <a:pt x="13371" y="4800"/>
                  </a:cubicBezTo>
                  <a:cubicBezTo>
                    <a:pt x="13714" y="4800"/>
                    <a:pt x="13714" y="4200"/>
                    <a:pt x="13714" y="4200"/>
                  </a:cubicBezTo>
                  <a:cubicBezTo>
                    <a:pt x="13714" y="4200"/>
                    <a:pt x="13371" y="3600"/>
                    <a:pt x="13371" y="3600"/>
                  </a:cubicBezTo>
                  <a:cubicBezTo>
                    <a:pt x="13029" y="3600"/>
                    <a:pt x="13029" y="3600"/>
                    <a:pt x="13029" y="3600"/>
                  </a:cubicBezTo>
                  <a:cubicBezTo>
                    <a:pt x="13029" y="3600"/>
                    <a:pt x="12686" y="3600"/>
                    <a:pt x="12686" y="3600"/>
                  </a:cubicBezTo>
                  <a:cubicBezTo>
                    <a:pt x="12686" y="3600"/>
                    <a:pt x="12343" y="4200"/>
                    <a:pt x="12343" y="4200"/>
                  </a:cubicBezTo>
                  <a:cubicBezTo>
                    <a:pt x="12343" y="3600"/>
                    <a:pt x="12343" y="3600"/>
                    <a:pt x="12343" y="3000"/>
                  </a:cubicBezTo>
                  <a:cubicBezTo>
                    <a:pt x="12000" y="3000"/>
                    <a:pt x="12000" y="3600"/>
                    <a:pt x="12000" y="3600"/>
                  </a:cubicBezTo>
                  <a:cubicBezTo>
                    <a:pt x="11657" y="3600"/>
                    <a:pt x="12000" y="3000"/>
                    <a:pt x="11657" y="3000"/>
                  </a:cubicBezTo>
                  <a:cubicBezTo>
                    <a:pt x="11657" y="3000"/>
                    <a:pt x="11657" y="3000"/>
                    <a:pt x="11314" y="3000"/>
                  </a:cubicBezTo>
                  <a:cubicBezTo>
                    <a:pt x="11314" y="3000"/>
                    <a:pt x="11314" y="3000"/>
                    <a:pt x="11314" y="2400"/>
                  </a:cubicBezTo>
                  <a:cubicBezTo>
                    <a:pt x="10971" y="2400"/>
                    <a:pt x="10971" y="2400"/>
                    <a:pt x="10629" y="2400"/>
                  </a:cubicBezTo>
                  <a:cubicBezTo>
                    <a:pt x="10629" y="2400"/>
                    <a:pt x="10286" y="2400"/>
                    <a:pt x="10286" y="2400"/>
                  </a:cubicBezTo>
                  <a:cubicBezTo>
                    <a:pt x="10286" y="2400"/>
                    <a:pt x="10286" y="2400"/>
                    <a:pt x="10286" y="2400"/>
                  </a:cubicBezTo>
                  <a:cubicBezTo>
                    <a:pt x="10286" y="2400"/>
                    <a:pt x="10286" y="1800"/>
                    <a:pt x="10286" y="1800"/>
                  </a:cubicBezTo>
                  <a:cubicBezTo>
                    <a:pt x="10286" y="1800"/>
                    <a:pt x="9943" y="1800"/>
                    <a:pt x="9943" y="1200"/>
                  </a:cubicBezTo>
                  <a:cubicBezTo>
                    <a:pt x="9943" y="1200"/>
                    <a:pt x="9943" y="1200"/>
                    <a:pt x="9943" y="600"/>
                  </a:cubicBezTo>
                  <a:cubicBezTo>
                    <a:pt x="9943" y="600"/>
                    <a:pt x="9943" y="600"/>
                    <a:pt x="9600" y="600"/>
                  </a:cubicBezTo>
                  <a:cubicBezTo>
                    <a:pt x="9600" y="600"/>
                    <a:pt x="9600" y="600"/>
                    <a:pt x="9600" y="600"/>
                  </a:cubicBezTo>
                  <a:cubicBezTo>
                    <a:pt x="9600" y="600"/>
                    <a:pt x="9600" y="600"/>
                    <a:pt x="9600" y="600"/>
                  </a:cubicBezTo>
                  <a:cubicBezTo>
                    <a:pt x="9600" y="600"/>
                    <a:pt x="9257" y="600"/>
                    <a:pt x="9257" y="600"/>
                  </a:cubicBezTo>
                  <a:cubicBezTo>
                    <a:pt x="8914" y="600"/>
                    <a:pt x="9257" y="1200"/>
                    <a:pt x="9257" y="1800"/>
                  </a:cubicBezTo>
                  <a:cubicBezTo>
                    <a:pt x="8914" y="1800"/>
                    <a:pt x="9257" y="1800"/>
                    <a:pt x="8914" y="1800"/>
                  </a:cubicBezTo>
                  <a:cubicBezTo>
                    <a:pt x="8914" y="1800"/>
                    <a:pt x="8914" y="1800"/>
                    <a:pt x="8571" y="1800"/>
                  </a:cubicBezTo>
                  <a:cubicBezTo>
                    <a:pt x="8571" y="1800"/>
                    <a:pt x="8571" y="2400"/>
                    <a:pt x="8229" y="2400"/>
                  </a:cubicBezTo>
                  <a:cubicBezTo>
                    <a:pt x="7886" y="1800"/>
                    <a:pt x="8229" y="1800"/>
                    <a:pt x="7886" y="1200"/>
                  </a:cubicBezTo>
                  <a:cubicBezTo>
                    <a:pt x="8229" y="1200"/>
                    <a:pt x="7886" y="1200"/>
                    <a:pt x="7886" y="1200"/>
                  </a:cubicBezTo>
                  <a:cubicBezTo>
                    <a:pt x="7886" y="1200"/>
                    <a:pt x="7886" y="1200"/>
                    <a:pt x="7886" y="1200"/>
                  </a:cubicBezTo>
                  <a:cubicBezTo>
                    <a:pt x="7886" y="1200"/>
                    <a:pt x="7886" y="1200"/>
                    <a:pt x="7886" y="600"/>
                  </a:cubicBezTo>
                  <a:cubicBezTo>
                    <a:pt x="7886" y="600"/>
                    <a:pt x="7543" y="600"/>
                    <a:pt x="7543" y="0"/>
                  </a:cubicBezTo>
                  <a:cubicBezTo>
                    <a:pt x="7543" y="600"/>
                    <a:pt x="7200" y="0"/>
                    <a:pt x="7200" y="0"/>
                  </a:cubicBezTo>
                  <a:cubicBezTo>
                    <a:pt x="6857" y="0"/>
                    <a:pt x="6514" y="600"/>
                    <a:pt x="6857" y="600"/>
                  </a:cubicBezTo>
                  <a:cubicBezTo>
                    <a:pt x="6857" y="1200"/>
                    <a:pt x="7200" y="1200"/>
                    <a:pt x="7200" y="1200"/>
                  </a:cubicBezTo>
                  <a:cubicBezTo>
                    <a:pt x="7200" y="1800"/>
                    <a:pt x="6857" y="1800"/>
                    <a:pt x="6857" y="1800"/>
                  </a:cubicBezTo>
                  <a:cubicBezTo>
                    <a:pt x="6514" y="1800"/>
                    <a:pt x="6171" y="2400"/>
                    <a:pt x="6171" y="2400"/>
                  </a:cubicBezTo>
                  <a:cubicBezTo>
                    <a:pt x="5829" y="2400"/>
                    <a:pt x="5829" y="2400"/>
                    <a:pt x="5829" y="2400"/>
                  </a:cubicBezTo>
                  <a:cubicBezTo>
                    <a:pt x="5486" y="3000"/>
                    <a:pt x="5486" y="3000"/>
                    <a:pt x="5486" y="3000"/>
                  </a:cubicBezTo>
                  <a:cubicBezTo>
                    <a:pt x="5143" y="3000"/>
                    <a:pt x="4800" y="3000"/>
                    <a:pt x="4457" y="3000"/>
                  </a:cubicBezTo>
                  <a:cubicBezTo>
                    <a:pt x="4457" y="3000"/>
                    <a:pt x="4457" y="3600"/>
                    <a:pt x="4457" y="3600"/>
                  </a:cubicBezTo>
                  <a:cubicBezTo>
                    <a:pt x="4457" y="4200"/>
                    <a:pt x="4457" y="3600"/>
                    <a:pt x="4114" y="4200"/>
                  </a:cubicBezTo>
                  <a:cubicBezTo>
                    <a:pt x="4114" y="4200"/>
                    <a:pt x="4114" y="3600"/>
                    <a:pt x="4114" y="3600"/>
                  </a:cubicBezTo>
                  <a:cubicBezTo>
                    <a:pt x="3771" y="4200"/>
                    <a:pt x="3771" y="4200"/>
                    <a:pt x="3771" y="4200"/>
                  </a:cubicBezTo>
                  <a:cubicBezTo>
                    <a:pt x="3771" y="4200"/>
                    <a:pt x="3771" y="4200"/>
                    <a:pt x="3771" y="4200"/>
                  </a:cubicBezTo>
                  <a:cubicBezTo>
                    <a:pt x="3429" y="4200"/>
                    <a:pt x="3429" y="4800"/>
                    <a:pt x="3429" y="4800"/>
                  </a:cubicBezTo>
                  <a:cubicBezTo>
                    <a:pt x="3429" y="4800"/>
                    <a:pt x="3086" y="4800"/>
                    <a:pt x="3086" y="4800"/>
                  </a:cubicBezTo>
                  <a:cubicBezTo>
                    <a:pt x="2743" y="5400"/>
                    <a:pt x="3086" y="5400"/>
                    <a:pt x="2743" y="5400"/>
                  </a:cubicBezTo>
                  <a:cubicBezTo>
                    <a:pt x="2743" y="6000"/>
                    <a:pt x="2400" y="5400"/>
                    <a:pt x="2400" y="5400"/>
                  </a:cubicBezTo>
                  <a:cubicBezTo>
                    <a:pt x="2057" y="5400"/>
                    <a:pt x="2057" y="6000"/>
                    <a:pt x="2057" y="6000"/>
                  </a:cubicBezTo>
                  <a:cubicBezTo>
                    <a:pt x="1714" y="6000"/>
                    <a:pt x="1371" y="6000"/>
                    <a:pt x="1371" y="6000"/>
                  </a:cubicBezTo>
                  <a:cubicBezTo>
                    <a:pt x="1029" y="6000"/>
                    <a:pt x="1029" y="6600"/>
                    <a:pt x="1029" y="6600"/>
                  </a:cubicBezTo>
                  <a:cubicBezTo>
                    <a:pt x="1029" y="6600"/>
                    <a:pt x="686" y="7200"/>
                    <a:pt x="686" y="7200"/>
                  </a:cubicBezTo>
                  <a:cubicBezTo>
                    <a:pt x="686" y="7800"/>
                    <a:pt x="686" y="8400"/>
                    <a:pt x="343" y="7200"/>
                  </a:cubicBezTo>
                  <a:cubicBezTo>
                    <a:pt x="343" y="7200"/>
                    <a:pt x="343" y="7200"/>
                    <a:pt x="343" y="7200"/>
                  </a:cubicBezTo>
                  <a:cubicBezTo>
                    <a:pt x="343" y="6600"/>
                    <a:pt x="343" y="6600"/>
                    <a:pt x="0" y="6600"/>
                  </a:cubicBezTo>
                  <a:cubicBezTo>
                    <a:pt x="343" y="6600"/>
                    <a:pt x="0" y="7200"/>
                    <a:pt x="0" y="7200"/>
                  </a:cubicBezTo>
                  <a:cubicBezTo>
                    <a:pt x="0" y="7200"/>
                    <a:pt x="343" y="7200"/>
                    <a:pt x="343" y="7800"/>
                  </a:cubicBezTo>
                  <a:cubicBezTo>
                    <a:pt x="343" y="7800"/>
                    <a:pt x="343" y="8400"/>
                    <a:pt x="343" y="8400"/>
                  </a:cubicBezTo>
                  <a:cubicBezTo>
                    <a:pt x="686" y="9000"/>
                    <a:pt x="686" y="9000"/>
                    <a:pt x="686" y="9000"/>
                  </a:cubicBezTo>
                  <a:cubicBezTo>
                    <a:pt x="686" y="9000"/>
                    <a:pt x="1029" y="9000"/>
                    <a:pt x="1029" y="9600"/>
                  </a:cubicBezTo>
                  <a:cubicBezTo>
                    <a:pt x="1029" y="9600"/>
                    <a:pt x="1029" y="9600"/>
                    <a:pt x="1029" y="9600"/>
                  </a:cubicBezTo>
                  <a:cubicBezTo>
                    <a:pt x="1371" y="9600"/>
                    <a:pt x="1029" y="9600"/>
                    <a:pt x="1029" y="9600"/>
                  </a:cubicBezTo>
                  <a:cubicBezTo>
                    <a:pt x="1371" y="10200"/>
                    <a:pt x="1371" y="9600"/>
                    <a:pt x="1371" y="10200"/>
                  </a:cubicBezTo>
                  <a:cubicBezTo>
                    <a:pt x="1371" y="10800"/>
                    <a:pt x="1371" y="10800"/>
                    <a:pt x="1029" y="10800"/>
                  </a:cubicBezTo>
                  <a:cubicBezTo>
                    <a:pt x="1029" y="10800"/>
                    <a:pt x="1029" y="11400"/>
                    <a:pt x="1029" y="11400"/>
                  </a:cubicBezTo>
                  <a:cubicBezTo>
                    <a:pt x="1029" y="11400"/>
                    <a:pt x="1029" y="12000"/>
                    <a:pt x="1029" y="12000"/>
                  </a:cubicBezTo>
                  <a:cubicBezTo>
                    <a:pt x="1371" y="12000"/>
                    <a:pt x="1371" y="12600"/>
                    <a:pt x="1371" y="12600"/>
                  </a:cubicBezTo>
                  <a:cubicBezTo>
                    <a:pt x="1371" y="13200"/>
                    <a:pt x="1371" y="13200"/>
                    <a:pt x="1714" y="13200"/>
                  </a:cubicBezTo>
                  <a:cubicBezTo>
                    <a:pt x="1714" y="13200"/>
                    <a:pt x="1714" y="13200"/>
                    <a:pt x="1714" y="13200"/>
                  </a:cubicBezTo>
                  <a:cubicBezTo>
                    <a:pt x="1714" y="13800"/>
                    <a:pt x="1714" y="13800"/>
                    <a:pt x="1714" y="13800"/>
                  </a:cubicBezTo>
                  <a:cubicBezTo>
                    <a:pt x="2057" y="14400"/>
                    <a:pt x="2057" y="15000"/>
                    <a:pt x="2400" y="15000"/>
                  </a:cubicBezTo>
                  <a:cubicBezTo>
                    <a:pt x="2400" y="14400"/>
                    <a:pt x="3086" y="16200"/>
                    <a:pt x="3086" y="16200"/>
                  </a:cubicBezTo>
                  <a:cubicBezTo>
                    <a:pt x="3429" y="16800"/>
                    <a:pt x="3429" y="16800"/>
                    <a:pt x="3771" y="16800"/>
                  </a:cubicBezTo>
                  <a:cubicBezTo>
                    <a:pt x="4114" y="17400"/>
                    <a:pt x="4114" y="17400"/>
                    <a:pt x="4114" y="17400"/>
                  </a:cubicBezTo>
                  <a:cubicBezTo>
                    <a:pt x="4114" y="18000"/>
                    <a:pt x="4114" y="18000"/>
                    <a:pt x="4457" y="18000"/>
                  </a:cubicBezTo>
                  <a:cubicBezTo>
                    <a:pt x="4457" y="17400"/>
                    <a:pt x="5486" y="19800"/>
                    <a:pt x="5486" y="19800"/>
                  </a:cubicBezTo>
                  <a:cubicBezTo>
                    <a:pt x="5829" y="20400"/>
                    <a:pt x="6171" y="20400"/>
                    <a:pt x="6171" y="20400"/>
                  </a:cubicBezTo>
                  <a:cubicBezTo>
                    <a:pt x="6171" y="21000"/>
                    <a:pt x="6171" y="21000"/>
                    <a:pt x="6514" y="21000"/>
                  </a:cubicBezTo>
                  <a:cubicBezTo>
                    <a:pt x="6514" y="21000"/>
                    <a:pt x="6857" y="21600"/>
                    <a:pt x="7200" y="21600"/>
                  </a:cubicBezTo>
                  <a:cubicBezTo>
                    <a:pt x="7200" y="21600"/>
                    <a:pt x="7200" y="21000"/>
                    <a:pt x="7543" y="21000"/>
                  </a:cubicBezTo>
                  <a:cubicBezTo>
                    <a:pt x="7543" y="21000"/>
                    <a:pt x="7543" y="21000"/>
                    <a:pt x="7543" y="21000"/>
                  </a:cubicBezTo>
                  <a:cubicBezTo>
                    <a:pt x="7886" y="21000"/>
                    <a:pt x="7886" y="21000"/>
                    <a:pt x="7886" y="21000"/>
                  </a:cubicBezTo>
                  <a:cubicBezTo>
                    <a:pt x="8229" y="21000"/>
                    <a:pt x="8229" y="21600"/>
                    <a:pt x="8229" y="21000"/>
                  </a:cubicBezTo>
                  <a:cubicBezTo>
                    <a:pt x="8229" y="20400"/>
                    <a:pt x="8229" y="20400"/>
                    <a:pt x="8571" y="19800"/>
                  </a:cubicBezTo>
                  <a:cubicBezTo>
                    <a:pt x="8571" y="19800"/>
                    <a:pt x="8571" y="19800"/>
                    <a:pt x="8571" y="19800"/>
                  </a:cubicBezTo>
                  <a:cubicBezTo>
                    <a:pt x="8914" y="19800"/>
                    <a:pt x="8914" y="19800"/>
                    <a:pt x="8914" y="19800"/>
                  </a:cubicBezTo>
                  <a:cubicBezTo>
                    <a:pt x="9257" y="19200"/>
                    <a:pt x="8914" y="18600"/>
                    <a:pt x="9257" y="18600"/>
                  </a:cubicBezTo>
                  <a:cubicBezTo>
                    <a:pt x="9257" y="18000"/>
                    <a:pt x="9257" y="18000"/>
                    <a:pt x="9257" y="18000"/>
                  </a:cubicBezTo>
                  <a:cubicBezTo>
                    <a:pt x="9600" y="17400"/>
                    <a:pt x="9600" y="18000"/>
                    <a:pt x="9600" y="18000"/>
                  </a:cubicBezTo>
                  <a:cubicBezTo>
                    <a:pt x="9943" y="18000"/>
                    <a:pt x="9943" y="18000"/>
                    <a:pt x="9943" y="18000"/>
                  </a:cubicBezTo>
                  <a:cubicBezTo>
                    <a:pt x="10286" y="18000"/>
                    <a:pt x="10971" y="18600"/>
                    <a:pt x="11314" y="18600"/>
                  </a:cubicBezTo>
                  <a:cubicBezTo>
                    <a:pt x="11657" y="19200"/>
                    <a:pt x="11657" y="18600"/>
                    <a:pt x="11657" y="18600"/>
                  </a:cubicBezTo>
                  <a:cubicBezTo>
                    <a:pt x="12000" y="18600"/>
                    <a:pt x="12000" y="19200"/>
                    <a:pt x="12000" y="19200"/>
                  </a:cubicBezTo>
                  <a:cubicBezTo>
                    <a:pt x="12000" y="19200"/>
                    <a:pt x="12000" y="19200"/>
                    <a:pt x="12000" y="19200"/>
                  </a:cubicBezTo>
                  <a:cubicBezTo>
                    <a:pt x="12343" y="19200"/>
                    <a:pt x="12343" y="19800"/>
                    <a:pt x="12686" y="19800"/>
                  </a:cubicBezTo>
                  <a:cubicBezTo>
                    <a:pt x="13029" y="19800"/>
                    <a:pt x="13371" y="19800"/>
                    <a:pt x="13714" y="19800"/>
                  </a:cubicBezTo>
                  <a:cubicBezTo>
                    <a:pt x="13714" y="19800"/>
                    <a:pt x="13714" y="19200"/>
                    <a:pt x="14057" y="19200"/>
                  </a:cubicBezTo>
                  <a:cubicBezTo>
                    <a:pt x="14057" y="19200"/>
                    <a:pt x="14400" y="19200"/>
                    <a:pt x="14400" y="19800"/>
                  </a:cubicBezTo>
                  <a:cubicBezTo>
                    <a:pt x="14400" y="19800"/>
                    <a:pt x="14400" y="19800"/>
                    <a:pt x="14400" y="19800"/>
                  </a:cubicBezTo>
                  <a:cubicBezTo>
                    <a:pt x="14743" y="19800"/>
                    <a:pt x="14743" y="19800"/>
                    <a:pt x="15086" y="20400"/>
                  </a:cubicBezTo>
                  <a:cubicBezTo>
                    <a:pt x="15086" y="20400"/>
                    <a:pt x="15086" y="20400"/>
                    <a:pt x="15086" y="20400"/>
                  </a:cubicBezTo>
                  <a:cubicBezTo>
                    <a:pt x="15429" y="20400"/>
                    <a:pt x="15086" y="21000"/>
                    <a:pt x="15429" y="21000"/>
                  </a:cubicBezTo>
                  <a:cubicBezTo>
                    <a:pt x="15429" y="20400"/>
                    <a:pt x="15771" y="18600"/>
                    <a:pt x="16457" y="19200"/>
                  </a:cubicBezTo>
                  <a:cubicBezTo>
                    <a:pt x="16457" y="19200"/>
                    <a:pt x="16457" y="19200"/>
                    <a:pt x="16800" y="19200"/>
                  </a:cubicBezTo>
                  <a:cubicBezTo>
                    <a:pt x="16800" y="19200"/>
                    <a:pt x="16800" y="19200"/>
                    <a:pt x="17143" y="19200"/>
                  </a:cubicBezTo>
                  <a:cubicBezTo>
                    <a:pt x="17143" y="19200"/>
                    <a:pt x="17143" y="19200"/>
                    <a:pt x="17143" y="19200"/>
                  </a:cubicBezTo>
                  <a:cubicBezTo>
                    <a:pt x="17143" y="19200"/>
                    <a:pt x="17143" y="19200"/>
                    <a:pt x="17486" y="19200"/>
                  </a:cubicBezTo>
                  <a:cubicBezTo>
                    <a:pt x="17486" y="19200"/>
                    <a:pt x="17829" y="19200"/>
                    <a:pt x="17829" y="18600"/>
                  </a:cubicBezTo>
                  <a:cubicBezTo>
                    <a:pt x="17829" y="18600"/>
                    <a:pt x="18171" y="18600"/>
                    <a:pt x="18171" y="18600"/>
                  </a:cubicBezTo>
                  <a:cubicBezTo>
                    <a:pt x="18171" y="18000"/>
                    <a:pt x="18171" y="18600"/>
                    <a:pt x="18514" y="18000"/>
                  </a:cubicBezTo>
                  <a:cubicBezTo>
                    <a:pt x="18514" y="18000"/>
                    <a:pt x="18514" y="18000"/>
                    <a:pt x="18514" y="17400"/>
                  </a:cubicBezTo>
                  <a:cubicBezTo>
                    <a:pt x="18857" y="17400"/>
                    <a:pt x="18857" y="17400"/>
                    <a:pt x="18857" y="17400"/>
                  </a:cubicBezTo>
                  <a:cubicBezTo>
                    <a:pt x="19200" y="16800"/>
                    <a:pt x="19200" y="16200"/>
                    <a:pt x="19200" y="15600"/>
                  </a:cubicBezTo>
                  <a:cubicBezTo>
                    <a:pt x="19543" y="15000"/>
                    <a:pt x="20229" y="15000"/>
                    <a:pt x="19886" y="14400"/>
                  </a:cubicBezTo>
                  <a:cubicBezTo>
                    <a:pt x="20229" y="14400"/>
                    <a:pt x="20229" y="14400"/>
                    <a:pt x="20229" y="13800"/>
                  </a:cubicBezTo>
                  <a:cubicBezTo>
                    <a:pt x="20571" y="13800"/>
                    <a:pt x="20229" y="13800"/>
                    <a:pt x="20571" y="13800"/>
                  </a:cubicBezTo>
                  <a:cubicBezTo>
                    <a:pt x="20914" y="13800"/>
                    <a:pt x="21600" y="13800"/>
                    <a:pt x="21257" y="13200"/>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42" name="Shape 2731"/>
            <p:cNvSpPr/>
            <p:nvPr/>
          </p:nvSpPr>
          <p:spPr>
            <a:xfrm>
              <a:off x="8549182" y="9978858"/>
              <a:ext cx="346993" cy="210742"/>
            </a:xfrm>
            <a:custGeom>
              <a:avLst/>
              <a:gdLst/>
              <a:ahLst/>
              <a:cxnLst>
                <a:cxn ang="0">
                  <a:pos x="wd2" y="hd2"/>
                </a:cxn>
                <a:cxn ang="5400000">
                  <a:pos x="wd2" y="hd2"/>
                </a:cxn>
                <a:cxn ang="10800000">
                  <a:pos x="wd2" y="hd2"/>
                </a:cxn>
                <a:cxn ang="16200000">
                  <a:pos x="wd2" y="hd2"/>
                </a:cxn>
              </a:cxnLst>
              <a:rect l="0" t="0" r="r" b="b"/>
              <a:pathLst>
                <a:path w="21055" h="21600" extrusionOk="0">
                  <a:moveTo>
                    <a:pt x="21055" y="0"/>
                  </a:moveTo>
                  <a:cubicBezTo>
                    <a:pt x="19091" y="1662"/>
                    <a:pt x="18110" y="3323"/>
                    <a:pt x="17128" y="3323"/>
                  </a:cubicBezTo>
                  <a:cubicBezTo>
                    <a:pt x="16146" y="4985"/>
                    <a:pt x="14182" y="4985"/>
                    <a:pt x="13200" y="6646"/>
                  </a:cubicBezTo>
                  <a:cubicBezTo>
                    <a:pt x="13200" y="6646"/>
                    <a:pt x="13200" y="6646"/>
                    <a:pt x="12219" y="6646"/>
                  </a:cubicBezTo>
                  <a:cubicBezTo>
                    <a:pt x="11237" y="6646"/>
                    <a:pt x="10255" y="6646"/>
                    <a:pt x="10255" y="6646"/>
                  </a:cubicBezTo>
                  <a:cubicBezTo>
                    <a:pt x="8291" y="6646"/>
                    <a:pt x="7310" y="6646"/>
                    <a:pt x="5346" y="6646"/>
                  </a:cubicBezTo>
                  <a:cubicBezTo>
                    <a:pt x="5346" y="6646"/>
                    <a:pt x="6328" y="9969"/>
                    <a:pt x="5346" y="9969"/>
                  </a:cubicBezTo>
                  <a:cubicBezTo>
                    <a:pt x="4364" y="11631"/>
                    <a:pt x="3382" y="9969"/>
                    <a:pt x="3382" y="9969"/>
                  </a:cubicBezTo>
                  <a:cubicBezTo>
                    <a:pt x="2400" y="9969"/>
                    <a:pt x="2400" y="11631"/>
                    <a:pt x="1419" y="11631"/>
                  </a:cubicBezTo>
                  <a:cubicBezTo>
                    <a:pt x="437" y="13292"/>
                    <a:pt x="437" y="11631"/>
                    <a:pt x="437" y="11631"/>
                  </a:cubicBezTo>
                  <a:cubicBezTo>
                    <a:pt x="-545" y="11631"/>
                    <a:pt x="437" y="14954"/>
                    <a:pt x="437" y="14954"/>
                  </a:cubicBezTo>
                  <a:cubicBezTo>
                    <a:pt x="437" y="16615"/>
                    <a:pt x="1419" y="18277"/>
                    <a:pt x="1419" y="18277"/>
                  </a:cubicBezTo>
                  <a:cubicBezTo>
                    <a:pt x="2400" y="19938"/>
                    <a:pt x="3382" y="19938"/>
                    <a:pt x="4364" y="19938"/>
                  </a:cubicBezTo>
                  <a:cubicBezTo>
                    <a:pt x="5346" y="19938"/>
                    <a:pt x="6328" y="19938"/>
                    <a:pt x="6328" y="21600"/>
                  </a:cubicBezTo>
                  <a:cubicBezTo>
                    <a:pt x="6328" y="21600"/>
                    <a:pt x="6328" y="21600"/>
                    <a:pt x="6328" y="21600"/>
                  </a:cubicBezTo>
                  <a:cubicBezTo>
                    <a:pt x="5346" y="18277"/>
                    <a:pt x="10255" y="19938"/>
                    <a:pt x="10255" y="18277"/>
                  </a:cubicBezTo>
                  <a:cubicBezTo>
                    <a:pt x="10255" y="18277"/>
                    <a:pt x="12219" y="16615"/>
                    <a:pt x="12219" y="16615"/>
                  </a:cubicBezTo>
                  <a:cubicBezTo>
                    <a:pt x="12219" y="16615"/>
                    <a:pt x="12219" y="14954"/>
                    <a:pt x="13200" y="13292"/>
                  </a:cubicBezTo>
                  <a:cubicBezTo>
                    <a:pt x="13200" y="13292"/>
                    <a:pt x="14182" y="14954"/>
                    <a:pt x="14182" y="14954"/>
                  </a:cubicBezTo>
                  <a:cubicBezTo>
                    <a:pt x="15164" y="14954"/>
                    <a:pt x="15164" y="13292"/>
                    <a:pt x="16146" y="13292"/>
                  </a:cubicBezTo>
                  <a:cubicBezTo>
                    <a:pt x="16146" y="13292"/>
                    <a:pt x="16146" y="14954"/>
                    <a:pt x="16146" y="14954"/>
                  </a:cubicBezTo>
                  <a:cubicBezTo>
                    <a:pt x="16146" y="13292"/>
                    <a:pt x="15164" y="11631"/>
                    <a:pt x="15164" y="9969"/>
                  </a:cubicBezTo>
                  <a:cubicBezTo>
                    <a:pt x="14182" y="9969"/>
                    <a:pt x="14182" y="8308"/>
                    <a:pt x="15164" y="8308"/>
                  </a:cubicBezTo>
                  <a:cubicBezTo>
                    <a:pt x="15164" y="6646"/>
                    <a:pt x="15164" y="8308"/>
                    <a:pt x="16146" y="8308"/>
                  </a:cubicBezTo>
                  <a:cubicBezTo>
                    <a:pt x="17128" y="6646"/>
                    <a:pt x="18110" y="4985"/>
                    <a:pt x="19091" y="3323"/>
                  </a:cubicBezTo>
                  <a:cubicBezTo>
                    <a:pt x="20073" y="3323"/>
                    <a:pt x="21055" y="1662"/>
                    <a:pt x="21055" y="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43" name="Shape 2732"/>
            <p:cNvSpPr/>
            <p:nvPr/>
          </p:nvSpPr>
          <p:spPr>
            <a:xfrm>
              <a:off x="5720822" y="7821403"/>
              <a:ext cx="897074" cy="873078"/>
            </a:xfrm>
            <a:custGeom>
              <a:avLst/>
              <a:gdLst/>
              <a:ahLst/>
              <a:cxnLst>
                <a:cxn ang="0">
                  <a:pos x="wd2" y="hd2"/>
                </a:cxn>
                <a:cxn ang="5400000">
                  <a:pos x="wd2" y="hd2"/>
                </a:cxn>
                <a:cxn ang="10800000">
                  <a:pos x="wd2" y="hd2"/>
                </a:cxn>
                <a:cxn ang="16200000">
                  <a:pos x="wd2" y="hd2"/>
                </a:cxn>
              </a:cxnLst>
              <a:rect l="0" t="0" r="r" b="b"/>
              <a:pathLst>
                <a:path w="21600" h="21500" extrusionOk="0">
                  <a:moveTo>
                    <a:pt x="13353" y="18700"/>
                  </a:moveTo>
                  <a:cubicBezTo>
                    <a:pt x="12960" y="18300"/>
                    <a:pt x="12567" y="18700"/>
                    <a:pt x="12175" y="18700"/>
                  </a:cubicBezTo>
                  <a:cubicBezTo>
                    <a:pt x="12175" y="18700"/>
                    <a:pt x="11782" y="18300"/>
                    <a:pt x="11389" y="18300"/>
                  </a:cubicBezTo>
                  <a:cubicBezTo>
                    <a:pt x="11389" y="18300"/>
                    <a:pt x="11389" y="18700"/>
                    <a:pt x="11782" y="18700"/>
                  </a:cubicBezTo>
                  <a:cubicBezTo>
                    <a:pt x="11782" y="18700"/>
                    <a:pt x="11389" y="18700"/>
                    <a:pt x="11389" y="18700"/>
                  </a:cubicBezTo>
                  <a:cubicBezTo>
                    <a:pt x="11782" y="19100"/>
                    <a:pt x="12960" y="18700"/>
                    <a:pt x="13353" y="18700"/>
                  </a:cubicBezTo>
                  <a:cubicBezTo>
                    <a:pt x="13353" y="18700"/>
                    <a:pt x="13353" y="18700"/>
                    <a:pt x="13353" y="18700"/>
                  </a:cubicBezTo>
                  <a:close/>
                  <a:moveTo>
                    <a:pt x="18065" y="21100"/>
                  </a:moveTo>
                  <a:cubicBezTo>
                    <a:pt x="18065" y="21100"/>
                    <a:pt x="18065" y="20700"/>
                    <a:pt x="18065" y="20700"/>
                  </a:cubicBezTo>
                  <a:cubicBezTo>
                    <a:pt x="18065" y="20700"/>
                    <a:pt x="17673" y="20300"/>
                    <a:pt x="17673" y="20300"/>
                  </a:cubicBezTo>
                  <a:cubicBezTo>
                    <a:pt x="17280" y="20300"/>
                    <a:pt x="16887" y="19900"/>
                    <a:pt x="16495" y="19900"/>
                  </a:cubicBezTo>
                  <a:cubicBezTo>
                    <a:pt x="16102" y="19500"/>
                    <a:pt x="16102" y="19500"/>
                    <a:pt x="15709" y="19500"/>
                  </a:cubicBezTo>
                  <a:cubicBezTo>
                    <a:pt x="15709" y="19100"/>
                    <a:pt x="15709" y="19100"/>
                    <a:pt x="15709" y="19100"/>
                  </a:cubicBezTo>
                  <a:cubicBezTo>
                    <a:pt x="15709" y="18700"/>
                    <a:pt x="15316" y="18700"/>
                    <a:pt x="14924" y="19100"/>
                  </a:cubicBezTo>
                  <a:cubicBezTo>
                    <a:pt x="15316" y="19100"/>
                    <a:pt x="15316" y="19100"/>
                    <a:pt x="15316" y="19100"/>
                  </a:cubicBezTo>
                  <a:cubicBezTo>
                    <a:pt x="15316" y="19100"/>
                    <a:pt x="15316" y="19100"/>
                    <a:pt x="15316" y="19100"/>
                  </a:cubicBezTo>
                  <a:cubicBezTo>
                    <a:pt x="14924" y="19100"/>
                    <a:pt x="14531" y="19100"/>
                    <a:pt x="14531" y="18700"/>
                  </a:cubicBezTo>
                  <a:cubicBezTo>
                    <a:pt x="14138" y="18700"/>
                    <a:pt x="13745" y="18300"/>
                    <a:pt x="13353" y="18300"/>
                  </a:cubicBezTo>
                  <a:cubicBezTo>
                    <a:pt x="13353" y="18300"/>
                    <a:pt x="12960" y="18300"/>
                    <a:pt x="12567" y="18300"/>
                  </a:cubicBezTo>
                  <a:cubicBezTo>
                    <a:pt x="12960" y="18700"/>
                    <a:pt x="13353" y="18300"/>
                    <a:pt x="14138" y="18700"/>
                  </a:cubicBezTo>
                  <a:cubicBezTo>
                    <a:pt x="14138" y="18700"/>
                    <a:pt x="14138" y="19100"/>
                    <a:pt x="14531" y="19100"/>
                  </a:cubicBezTo>
                  <a:cubicBezTo>
                    <a:pt x="14924" y="19100"/>
                    <a:pt x="15316" y="19100"/>
                    <a:pt x="15316" y="19500"/>
                  </a:cubicBezTo>
                  <a:cubicBezTo>
                    <a:pt x="15316" y="19500"/>
                    <a:pt x="15316" y="19500"/>
                    <a:pt x="15316" y="19100"/>
                  </a:cubicBezTo>
                  <a:cubicBezTo>
                    <a:pt x="15316" y="19500"/>
                    <a:pt x="15709" y="19500"/>
                    <a:pt x="16102" y="19500"/>
                  </a:cubicBezTo>
                  <a:cubicBezTo>
                    <a:pt x="15709" y="19500"/>
                    <a:pt x="16495" y="19900"/>
                    <a:pt x="16495" y="19900"/>
                  </a:cubicBezTo>
                  <a:cubicBezTo>
                    <a:pt x="16495" y="19900"/>
                    <a:pt x="16495" y="19900"/>
                    <a:pt x="16495" y="19900"/>
                  </a:cubicBezTo>
                  <a:cubicBezTo>
                    <a:pt x="16495" y="19900"/>
                    <a:pt x="16495" y="19900"/>
                    <a:pt x="16495" y="19900"/>
                  </a:cubicBezTo>
                  <a:cubicBezTo>
                    <a:pt x="16495" y="20300"/>
                    <a:pt x="16887" y="20300"/>
                    <a:pt x="16887" y="20300"/>
                  </a:cubicBezTo>
                  <a:cubicBezTo>
                    <a:pt x="17280" y="20300"/>
                    <a:pt x="17280" y="20300"/>
                    <a:pt x="17280" y="20700"/>
                  </a:cubicBezTo>
                  <a:cubicBezTo>
                    <a:pt x="17280" y="21100"/>
                    <a:pt x="18065" y="21100"/>
                    <a:pt x="18065" y="21500"/>
                  </a:cubicBezTo>
                  <a:cubicBezTo>
                    <a:pt x="18065" y="21100"/>
                    <a:pt x="18065" y="21100"/>
                    <a:pt x="18065" y="21100"/>
                  </a:cubicBezTo>
                  <a:close/>
                  <a:moveTo>
                    <a:pt x="4713" y="9900"/>
                  </a:moveTo>
                  <a:cubicBezTo>
                    <a:pt x="4713" y="10300"/>
                    <a:pt x="5105" y="10300"/>
                    <a:pt x="5105" y="10700"/>
                  </a:cubicBezTo>
                  <a:cubicBezTo>
                    <a:pt x="5105" y="10700"/>
                    <a:pt x="5498" y="11500"/>
                    <a:pt x="5891" y="11500"/>
                  </a:cubicBezTo>
                  <a:cubicBezTo>
                    <a:pt x="5891" y="11500"/>
                    <a:pt x="5891" y="11500"/>
                    <a:pt x="5891" y="11500"/>
                  </a:cubicBezTo>
                  <a:cubicBezTo>
                    <a:pt x="5891" y="11500"/>
                    <a:pt x="5891" y="11900"/>
                    <a:pt x="5891" y="11900"/>
                  </a:cubicBezTo>
                  <a:cubicBezTo>
                    <a:pt x="5891" y="11900"/>
                    <a:pt x="5891" y="11500"/>
                    <a:pt x="5891" y="11500"/>
                  </a:cubicBezTo>
                  <a:cubicBezTo>
                    <a:pt x="5891" y="11500"/>
                    <a:pt x="6284" y="11500"/>
                    <a:pt x="6284" y="11900"/>
                  </a:cubicBezTo>
                  <a:cubicBezTo>
                    <a:pt x="6284" y="11900"/>
                    <a:pt x="6284" y="11500"/>
                    <a:pt x="6284" y="11500"/>
                  </a:cubicBezTo>
                  <a:cubicBezTo>
                    <a:pt x="6284" y="11500"/>
                    <a:pt x="6284" y="11500"/>
                    <a:pt x="6284" y="11500"/>
                  </a:cubicBezTo>
                  <a:cubicBezTo>
                    <a:pt x="6284" y="11500"/>
                    <a:pt x="6284" y="11500"/>
                    <a:pt x="5891" y="11500"/>
                  </a:cubicBezTo>
                  <a:cubicBezTo>
                    <a:pt x="6284" y="11500"/>
                    <a:pt x="6284" y="11500"/>
                    <a:pt x="6284" y="11500"/>
                  </a:cubicBezTo>
                  <a:cubicBezTo>
                    <a:pt x="6284" y="11500"/>
                    <a:pt x="5891" y="11100"/>
                    <a:pt x="5498" y="10700"/>
                  </a:cubicBezTo>
                  <a:cubicBezTo>
                    <a:pt x="5498" y="11100"/>
                    <a:pt x="5891" y="11100"/>
                    <a:pt x="5891" y="11100"/>
                  </a:cubicBezTo>
                  <a:cubicBezTo>
                    <a:pt x="5498" y="11100"/>
                    <a:pt x="5498" y="10700"/>
                    <a:pt x="5105" y="10300"/>
                  </a:cubicBezTo>
                  <a:cubicBezTo>
                    <a:pt x="5498" y="10700"/>
                    <a:pt x="5498" y="10700"/>
                    <a:pt x="5891" y="10700"/>
                  </a:cubicBezTo>
                  <a:cubicBezTo>
                    <a:pt x="5498" y="10700"/>
                    <a:pt x="5105" y="10300"/>
                    <a:pt x="5105" y="10300"/>
                  </a:cubicBezTo>
                  <a:cubicBezTo>
                    <a:pt x="5105" y="10300"/>
                    <a:pt x="5105" y="10300"/>
                    <a:pt x="5105" y="10300"/>
                  </a:cubicBezTo>
                  <a:cubicBezTo>
                    <a:pt x="4713" y="10300"/>
                    <a:pt x="4713" y="9900"/>
                    <a:pt x="4320" y="9500"/>
                  </a:cubicBezTo>
                  <a:cubicBezTo>
                    <a:pt x="4713" y="9900"/>
                    <a:pt x="4713" y="9900"/>
                    <a:pt x="4713" y="9900"/>
                  </a:cubicBezTo>
                  <a:close/>
                  <a:moveTo>
                    <a:pt x="21600" y="7100"/>
                  </a:moveTo>
                  <a:cubicBezTo>
                    <a:pt x="21207" y="6700"/>
                    <a:pt x="20815" y="6700"/>
                    <a:pt x="20422" y="6700"/>
                  </a:cubicBezTo>
                  <a:cubicBezTo>
                    <a:pt x="20422" y="6700"/>
                    <a:pt x="20422" y="6300"/>
                    <a:pt x="20422" y="6300"/>
                  </a:cubicBezTo>
                  <a:cubicBezTo>
                    <a:pt x="20029" y="6300"/>
                    <a:pt x="20029" y="6300"/>
                    <a:pt x="20029" y="5900"/>
                  </a:cubicBezTo>
                  <a:cubicBezTo>
                    <a:pt x="20029" y="5900"/>
                    <a:pt x="20029" y="5900"/>
                    <a:pt x="20029" y="5900"/>
                  </a:cubicBezTo>
                  <a:cubicBezTo>
                    <a:pt x="20029" y="5900"/>
                    <a:pt x="20029" y="5900"/>
                    <a:pt x="20029" y="5500"/>
                  </a:cubicBezTo>
                  <a:cubicBezTo>
                    <a:pt x="20029" y="5500"/>
                    <a:pt x="20029" y="5500"/>
                    <a:pt x="20422" y="5500"/>
                  </a:cubicBezTo>
                  <a:cubicBezTo>
                    <a:pt x="20422" y="5500"/>
                    <a:pt x="20422" y="5500"/>
                    <a:pt x="20029" y="5100"/>
                  </a:cubicBezTo>
                  <a:cubicBezTo>
                    <a:pt x="20029" y="5100"/>
                    <a:pt x="20029" y="5500"/>
                    <a:pt x="19636" y="5500"/>
                  </a:cubicBezTo>
                  <a:cubicBezTo>
                    <a:pt x="19636" y="5100"/>
                    <a:pt x="19636" y="5100"/>
                    <a:pt x="19636" y="4700"/>
                  </a:cubicBezTo>
                  <a:cubicBezTo>
                    <a:pt x="19636" y="4300"/>
                    <a:pt x="19636" y="4700"/>
                    <a:pt x="19636" y="4300"/>
                  </a:cubicBezTo>
                  <a:cubicBezTo>
                    <a:pt x="19636" y="4300"/>
                    <a:pt x="19244" y="3900"/>
                    <a:pt x="19244" y="3900"/>
                  </a:cubicBezTo>
                  <a:cubicBezTo>
                    <a:pt x="19244" y="3500"/>
                    <a:pt x="19636" y="3500"/>
                    <a:pt x="19636" y="3500"/>
                  </a:cubicBezTo>
                  <a:cubicBezTo>
                    <a:pt x="19636" y="3500"/>
                    <a:pt x="19636" y="3500"/>
                    <a:pt x="19636" y="3100"/>
                  </a:cubicBezTo>
                  <a:cubicBezTo>
                    <a:pt x="19636" y="3500"/>
                    <a:pt x="19244" y="3500"/>
                    <a:pt x="19244" y="3500"/>
                  </a:cubicBezTo>
                  <a:cubicBezTo>
                    <a:pt x="19244" y="3900"/>
                    <a:pt x="18851" y="3500"/>
                    <a:pt x="18851" y="3500"/>
                  </a:cubicBezTo>
                  <a:cubicBezTo>
                    <a:pt x="18458" y="3500"/>
                    <a:pt x="18458" y="3500"/>
                    <a:pt x="18458" y="3500"/>
                  </a:cubicBezTo>
                  <a:cubicBezTo>
                    <a:pt x="18458" y="3900"/>
                    <a:pt x="18065" y="4300"/>
                    <a:pt x="17673" y="4300"/>
                  </a:cubicBezTo>
                  <a:cubicBezTo>
                    <a:pt x="17673" y="4300"/>
                    <a:pt x="17280" y="3900"/>
                    <a:pt x="16887" y="3900"/>
                  </a:cubicBezTo>
                  <a:cubicBezTo>
                    <a:pt x="16887" y="3900"/>
                    <a:pt x="16495" y="3900"/>
                    <a:pt x="16495" y="3900"/>
                  </a:cubicBezTo>
                  <a:cubicBezTo>
                    <a:pt x="16102" y="3900"/>
                    <a:pt x="16102" y="3900"/>
                    <a:pt x="15709" y="4300"/>
                  </a:cubicBezTo>
                  <a:cubicBezTo>
                    <a:pt x="15709" y="3900"/>
                    <a:pt x="15709" y="3900"/>
                    <a:pt x="15316" y="3900"/>
                  </a:cubicBezTo>
                  <a:cubicBezTo>
                    <a:pt x="15316" y="3900"/>
                    <a:pt x="15316" y="3900"/>
                    <a:pt x="15316" y="3900"/>
                  </a:cubicBezTo>
                  <a:cubicBezTo>
                    <a:pt x="14924" y="3500"/>
                    <a:pt x="14924" y="3500"/>
                    <a:pt x="14924" y="3500"/>
                  </a:cubicBezTo>
                  <a:cubicBezTo>
                    <a:pt x="14924" y="3100"/>
                    <a:pt x="14531" y="3100"/>
                    <a:pt x="14138" y="3100"/>
                  </a:cubicBezTo>
                  <a:cubicBezTo>
                    <a:pt x="14138" y="3100"/>
                    <a:pt x="13745" y="3100"/>
                    <a:pt x="13745" y="3100"/>
                  </a:cubicBezTo>
                  <a:cubicBezTo>
                    <a:pt x="13745" y="3100"/>
                    <a:pt x="13745" y="3100"/>
                    <a:pt x="13745" y="3100"/>
                  </a:cubicBezTo>
                  <a:cubicBezTo>
                    <a:pt x="13745" y="3100"/>
                    <a:pt x="13745" y="3100"/>
                    <a:pt x="13745" y="3100"/>
                  </a:cubicBezTo>
                  <a:cubicBezTo>
                    <a:pt x="13745" y="2700"/>
                    <a:pt x="13745" y="2300"/>
                    <a:pt x="13353" y="2300"/>
                  </a:cubicBezTo>
                  <a:cubicBezTo>
                    <a:pt x="13353" y="2300"/>
                    <a:pt x="12960" y="2300"/>
                    <a:pt x="12960" y="1900"/>
                  </a:cubicBezTo>
                  <a:cubicBezTo>
                    <a:pt x="12567" y="1900"/>
                    <a:pt x="12567" y="1500"/>
                    <a:pt x="12567" y="1500"/>
                  </a:cubicBezTo>
                  <a:cubicBezTo>
                    <a:pt x="12175" y="1100"/>
                    <a:pt x="12175" y="1100"/>
                    <a:pt x="12175" y="700"/>
                  </a:cubicBezTo>
                  <a:cubicBezTo>
                    <a:pt x="11782" y="700"/>
                    <a:pt x="11782" y="700"/>
                    <a:pt x="11782" y="700"/>
                  </a:cubicBezTo>
                  <a:cubicBezTo>
                    <a:pt x="11782" y="700"/>
                    <a:pt x="11389" y="300"/>
                    <a:pt x="11389" y="300"/>
                  </a:cubicBezTo>
                  <a:cubicBezTo>
                    <a:pt x="11389" y="300"/>
                    <a:pt x="10996" y="300"/>
                    <a:pt x="11389" y="300"/>
                  </a:cubicBezTo>
                  <a:cubicBezTo>
                    <a:pt x="10996" y="300"/>
                    <a:pt x="10996" y="300"/>
                    <a:pt x="10604" y="300"/>
                  </a:cubicBezTo>
                  <a:cubicBezTo>
                    <a:pt x="10604" y="-100"/>
                    <a:pt x="10211" y="-100"/>
                    <a:pt x="10211" y="300"/>
                  </a:cubicBezTo>
                  <a:cubicBezTo>
                    <a:pt x="9818" y="300"/>
                    <a:pt x="9818" y="300"/>
                    <a:pt x="9818" y="700"/>
                  </a:cubicBezTo>
                  <a:cubicBezTo>
                    <a:pt x="9818" y="700"/>
                    <a:pt x="10211" y="700"/>
                    <a:pt x="10211" y="1100"/>
                  </a:cubicBezTo>
                  <a:cubicBezTo>
                    <a:pt x="9818" y="1100"/>
                    <a:pt x="9818" y="700"/>
                    <a:pt x="9818" y="700"/>
                  </a:cubicBezTo>
                  <a:cubicBezTo>
                    <a:pt x="9425" y="700"/>
                    <a:pt x="9425" y="1100"/>
                    <a:pt x="9425" y="700"/>
                  </a:cubicBezTo>
                  <a:cubicBezTo>
                    <a:pt x="9425" y="1100"/>
                    <a:pt x="9033" y="1500"/>
                    <a:pt x="8640" y="1500"/>
                  </a:cubicBezTo>
                  <a:cubicBezTo>
                    <a:pt x="8640" y="1500"/>
                    <a:pt x="8247" y="1500"/>
                    <a:pt x="8247" y="1500"/>
                  </a:cubicBezTo>
                  <a:cubicBezTo>
                    <a:pt x="8247" y="1900"/>
                    <a:pt x="7855" y="1900"/>
                    <a:pt x="7855" y="1900"/>
                  </a:cubicBezTo>
                  <a:cubicBezTo>
                    <a:pt x="7855" y="1900"/>
                    <a:pt x="7462" y="2300"/>
                    <a:pt x="7462" y="2300"/>
                  </a:cubicBezTo>
                  <a:cubicBezTo>
                    <a:pt x="7855" y="2700"/>
                    <a:pt x="7855" y="2700"/>
                    <a:pt x="7855" y="2700"/>
                  </a:cubicBezTo>
                  <a:cubicBezTo>
                    <a:pt x="7855" y="2700"/>
                    <a:pt x="7855" y="3100"/>
                    <a:pt x="7855" y="3500"/>
                  </a:cubicBezTo>
                  <a:cubicBezTo>
                    <a:pt x="7855" y="3900"/>
                    <a:pt x="7855" y="3900"/>
                    <a:pt x="7462" y="3900"/>
                  </a:cubicBezTo>
                  <a:cubicBezTo>
                    <a:pt x="7069" y="3900"/>
                    <a:pt x="7069" y="3900"/>
                    <a:pt x="7069" y="3900"/>
                  </a:cubicBezTo>
                  <a:cubicBezTo>
                    <a:pt x="6676" y="4300"/>
                    <a:pt x="6284" y="4300"/>
                    <a:pt x="6284" y="4300"/>
                  </a:cubicBezTo>
                  <a:cubicBezTo>
                    <a:pt x="6284" y="4700"/>
                    <a:pt x="6676" y="4300"/>
                    <a:pt x="6676" y="4700"/>
                  </a:cubicBezTo>
                  <a:cubicBezTo>
                    <a:pt x="6284" y="4700"/>
                    <a:pt x="6284" y="5500"/>
                    <a:pt x="6676" y="5500"/>
                  </a:cubicBezTo>
                  <a:cubicBezTo>
                    <a:pt x="6284" y="6300"/>
                    <a:pt x="5891" y="5900"/>
                    <a:pt x="5498" y="5500"/>
                  </a:cubicBezTo>
                  <a:cubicBezTo>
                    <a:pt x="5498" y="5500"/>
                    <a:pt x="5105" y="5500"/>
                    <a:pt x="5105" y="5500"/>
                  </a:cubicBezTo>
                  <a:cubicBezTo>
                    <a:pt x="5105" y="5500"/>
                    <a:pt x="5105" y="5500"/>
                    <a:pt x="5105" y="5900"/>
                  </a:cubicBezTo>
                  <a:cubicBezTo>
                    <a:pt x="4713" y="5900"/>
                    <a:pt x="4320" y="5500"/>
                    <a:pt x="4320" y="5100"/>
                  </a:cubicBezTo>
                  <a:cubicBezTo>
                    <a:pt x="3927" y="5100"/>
                    <a:pt x="3927" y="4300"/>
                    <a:pt x="3535" y="5100"/>
                  </a:cubicBezTo>
                  <a:cubicBezTo>
                    <a:pt x="3535" y="5100"/>
                    <a:pt x="3535" y="5500"/>
                    <a:pt x="3535" y="5500"/>
                  </a:cubicBezTo>
                  <a:cubicBezTo>
                    <a:pt x="3142" y="5900"/>
                    <a:pt x="3142" y="5500"/>
                    <a:pt x="2749" y="5500"/>
                  </a:cubicBezTo>
                  <a:cubicBezTo>
                    <a:pt x="2356" y="5500"/>
                    <a:pt x="2356" y="5900"/>
                    <a:pt x="2356" y="5500"/>
                  </a:cubicBezTo>
                  <a:cubicBezTo>
                    <a:pt x="1964" y="5500"/>
                    <a:pt x="1964" y="5500"/>
                    <a:pt x="1571" y="5500"/>
                  </a:cubicBezTo>
                  <a:cubicBezTo>
                    <a:pt x="1571" y="5500"/>
                    <a:pt x="1964" y="5500"/>
                    <a:pt x="1571" y="5900"/>
                  </a:cubicBezTo>
                  <a:cubicBezTo>
                    <a:pt x="1571" y="5900"/>
                    <a:pt x="1178" y="5900"/>
                    <a:pt x="1178" y="5900"/>
                  </a:cubicBezTo>
                  <a:cubicBezTo>
                    <a:pt x="1178" y="5900"/>
                    <a:pt x="1178" y="5900"/>
                    <a:pt x="785" y="5900"/>
                  </a:cubicBezTo>
                  <a:cubicBezTo>
                    <a:pt x="785" y="5900"/>
                    <a:pt x="785" y="5900"/>
                    <a:pt x="393" y="5900"/>
                  </a:cubicBezTo>
                  <a:cubicBezTo>
                    <a:pt x="393" y="5900"/>
                    <a:pt x="393" y="5500"/>
                    <a:pt x="0" y="5500"/>
                  </a:cubicBezTo>
                  <a:cubicBezTo>
                    <a:pt x="0" y="5900"/>
                    <a:pt x="0" y="6300"/>
                    <a:pt x="393" y="6300"/>
                  </a:cubicBezTo>
                  <a:cubicBezTo>
                    <a:pt x="393" y="6700"/>
                    <a:pt x="393" y="6700"/>
                    <a:pt x="393" y="6700"/>
                  </a:cubicBezTo>
                  <a:cubicBezTo>
                    <a:pt x="393" y="6700"/>
                    <a:pt x="393" y="6700"/>
                    <a:pt x="393" y="6700"/>
                  </a:cubicBezTo>
                  <a:cubicBezTo>
                    <a:pt x="393" y="6700"/>
                    <a:pt x="393" y="7100"/>
                    <a:pt x="393" y="7100"/>
                  </a:cubicBezTo>
                  <a:cubicBezTo>
                    <a:pt x="393" y="7100"/>
                    <a:pt x="393" y="7100"/>
                    <a:pt x="393" y="7500"/>
                  </a:cubicBezTo>
                  <a:cubicBezTo>
                    <a:pt x="393" y="7500"/>
                    <a:pt x="785" y="7500"/>
                    <a:pt x="785" y="7500"/>
                  </a:cubicBezTo>
                  <a:cubicBezTo>
                    <a:pt x="785" y="7500"/>
                    <a:pt x="393" y="7500"/>
                    <a:pt x="393" y="7500"/>
                  </a:cubicBezTo>
                  <a:cubicBezTo>
                    <a:pt x="393" y="7500"/>
                    <a:pt x="393" y="7500"/>
                    <a:pt x="393" y="7900"/>
                  </a:cubicBezTo>
                  <a:cubicBezTo>
                    <a:pt x="785" y="7900"/>
                    <a:pt x="1178" y="8700"/>
                    <a:pt x="1178" y="8700"/>
                  </a:cubicBezTo>
                  <a:cubicBezTo>
                    <a:pt x="1178" y="8700"/>
                    <a:pt x="1178" y="8700"/>
                    <a:pt x="1178" y="8700"/>
                  </a:cubicBezTo>
                  <a:cubicBezTo>
                    <a:pt x="1178" y="9100"/>
                    <a:pt x="1571" y="9100"/>
                    <a:pt x="1571" y="9500"/>
                  </a:cubicBezTo>
                  <a:cubicBezTo>
                    <a:pt x="1571" y="9500"/>
                    <a:pt x="1571" y="9500"/>
                    <a:pt x="1571" y="9500"/>
                  </a:cubicBezTo>
                  <a:cubicBezTo>
                    <a:pt x="1571" y="9100"/>
                    <a:pt x="1571" y="9100"/>
                    <a:pt x="1571" y="9100"/>
                  </a:cubicBezTo>
                  <a:cubicBezTo>
                    <a:pt x="1571" y="9100"/>
                    <a:pt x="1571" y="9100"/>
                    <a:pt x="1571" y="9100"/>
                  </a:cubicBezTo>
                  <a:cubicBezTo>
                    <a:pt x="1571" y="9100"/>
                    <a:pt x="1571" y="9100"/>
                    <a:pt x="1964" y="9100"/>
                  </a:cubicBezTo>
                  <a:cubicBezTo>
                    <a:pt x="1571" y="9100"/>
                    <a:pt x="1964" y="8700"/>
                    <a:pt x="1571" y="8700"/>
                  </a:cubicBezTo>
                  <a:cubicBezTo>
                    <a:pt x="1964" y="8700"/>
                    <a:pt x="1964" y="8700"/>
                    <a:pt x="1964" y="8300"/>
                  </a:cubicBezTo>
                  <a:cubicBezTo>
                    <a:pt x="2356" y="8300"/>
                    <a:pt x="1964" y="8300"/>
                    <a:pt x="1964" y="7900"/>
                  </a:cubicBezTo>
                  <a:cubicBezTo>
                    <a:pt x="1964" y="7900"/>
                    <a:pt x="2356" y="8300"/>
                    <a:pt x="1964" y="8300"/>
                  </a:cubicBezTo>
                  <a:cubicBezTo>
                    <a:pt x="2356" y="8300"/>
                    <a:pt x="2749" y="8300"/>
                    <a:pt x="2356" y="7900"/>
                  </a:cubicBezTo>
                  <a:cubicBezTo>
                    <a:pt x="2356" y="7900"/>
                    <a:pt x="2356" y="7900"/>
                    <a:pt x="2356" y="7900"/>
                  </a:cubicBezTo>
                  <a:cubicBezTo>
                    <a:pt x="2356" y="7900"/>
                    <a:pt x="2356" y="7900"/>
                    <a:pt x="2356" y="7900"/>
                  </a:cubicBezTo>
                  <a:cubicBezTo>
                    <a:pt x="2356" y="7500"/>
                    <a:pt x="2749" y="7500"/>
                    <a:pt x="2356" y="7500"/>
                  </a:cubicBezTo>
                  <a:cubicBezTo>
                    <a:pt x="2356" y="7500"/>
                    <a:pt x="2356" y="7500"/>
                    <a:pt x="2749" y="7500"/>
                  </a:cubicBezTo>
                  <a:cubicBezTo>
                    <a:pt x="2749" y="7500"/>
                    <a:pt x="2749" y="6300"/>
                    <a:pt x="3142" y="6300"/>
                  </a:cubicBezTo>
                  <a:cubicBezTo>
                    <a:pt x="3142" y="6300"/>
                    <a:pt x="3927" y="6700"/>
                    <a:pt x="3927" y="6700"/>
                  </a:cubicBezTo>
                  <a:cubicBezTo>
                    <a:pt x="3927" y="6700"/>
                    <a:pt x="3927" y="6700"/>
                    <a:pt x="3927" y="7100"/>
                  </a:cubicBezTo>
                  <a:cubicBezTo>
                    <a:pt x="4320" y="7100"/>
                    <a:pt x="4713" y="7500"/>
                    <a:pt x="4713" y="7500"/>
                  </a:cubicBezTo>
                  <a:cubicBezTo>
                    <a:pt x="5498" y="8300"/>
                    <a:pt x="5105" y="8700"/>
                    <a:pt x="5105" y="9500"/>
                  </a:cubicBezTo>
                  <a:cubicBezTo>
                    <a:pt x="5105" y="9900"/>
                    <a:pt x="5498" y="10300"/>
                    <a:pt x="5891" y="10700"/>
                  </a:cubicBezTo>
                  <a:cubicBezTo>
                    <a:pt x="6284" y="11100"/>
                    <a:pt x="6676" y="11500"/>
                    <a:pt x="7069" y="11900"/>
                  </a:cubicBezTo>
                  <a:cubicBezTo>
                    <a:pt x="7069" y="11900"/>
                    <a:pt x="7462" y="11900"/>
                    <a:pt x="7462" y="11900"/>
                  </a:cubicBezTo>
                  <a:cubicBezTo>
                    <a:pt x="7069" y="11900"/>
                    <a:pt x="6676" y="11900"/>
                    <a:pt x="6284" y="11500"/>
                  </a:cubicBezTo>
                  <a:cubicBezTo>
                    <a:pt x="6284" y="11500"/>
                    <a:pt x="6676" y="11900"/>
                    <a:pt x="6676" y="11900"/>
                  </a:cubicBezTo>
                  <a:cubicBezTo>
                    <a:pt x="6676" y="11900"/>
                    <a:pt x="6676" y="11900"/>
                    <a:pt x="6676" y="11900"/>
                  </a:cubicBezTo>
                  <a:cubicBezTo>
                    <a:pt x="6284" y="11900"/>
                    <a:pt x="6284" y="11900"/>
                    <a:pt x="6284" y="11900"/>
                  </a:cubicBezTo>
                  <a:cubicBezTo>
                    <a:pt x="6284" y="11900"/>
                    <a:pt x="6284" y="11900"/>
                    <a:pt x="6284" y="11900"/>
                  </a:cubicBezTo>
                  <a:cubicBezTo>
                    <a:pt x="6284" y="11900"/>
                    <a:pt x="6284" y="11900"/>
                    <a:pt x="6284" y="11900"/>
                  </a:cubicBezTo>
                  <a:cubicBezTo>
                    <a:pt x="6284" y="12300"/>
                    <a:pt x="5891" y="11900"/>
                    <a:pt x="5891" y="11900"/>
                  </a:cubicBezTo>
                  <a:cubicBezTo>
                    <a:pt x="5891" y="11900"/>
                    <a:pt x="6284" y="12700"/>
                    <a:pt x="6284" y="12700"/>
                  </a:cubicBezTo>
                  <a:cubicBezTo>
                    <a:pt x="6676" y="13100"/>
                    <a:pt x="7462" y="13900"/>
                    <a:pt x="7855" y="14300"/>
                  </a:cubicBezTo>
                  <a:cubicBezTo>
                    <a:pt x="7855" y="14300"/>
                    <a:pt x="7855" y="14300"/>
                    <a:pt x="7855" y="14300"/>
                  </a:cubicBezTo>
                  <a:cubicBezTo>
                    <a:pt x="8247" y="14300"/>
                    <a:pt x="8640" y="14700"/>
                    <a:pt x="9033" y="15100"/>
                  </a:cubicBezTo>
                  <a:cubicBezTo>
                    <a:pt x="9033" y="15100"/>
                    <a:pt x="9033" y="15100"/>
                    <a:pt x="9033" y="14700"/>
                  </a:cubicBezTo>
                  <a:cubicBezTo>
                    <a:pt x="9033" y="15100"/>
                    <a:pt x="9033" y="15100"/>
                    <a:pt x="9033" y="15100"/>
                  </a:cubicBezTo>
                  <a:cubicBezTo>
                    <a:pt x="9033" y="15100"/>
                    <a:pt x="9033" y="15100"/>
                    <a:pt x="9033" y="15100"/>
                  </a:cubicBezTo>
                  <a:cubicBezTo>
                    <a:pt x="9033" y="15100"/>
                    <a:pt x="8640" y="15100"/>
                    <a:pt x="8640" y="15100"/>
                  </a:cubicBezTo>
                  <a:cubicBezTo>
                    <a:pt x="8640" y="15100"/>
                    <a:pt x="9033" y="15100"/>
                    <a:pt x="9033" y="15100"/>
                  </a:cubicBezTo>
                  <a:cubicBezTo>
                    <a:pt x="8640" y="15100"/>
                    <a:pt x="8640" y="15500"/>
                    <a:pt x="9033" y="15500"/>
                  </a:cubicBezTo>
                  <a:cubicBezTo>
                    <a:pt x="8640" y="15500"/>
                    <a:pt x="8640" y="15500"/>
                    <a:pt x="8640" y="15500"/>
                  </a:cubicBezTo>
                  <a:cubicBezTo>
                    <a:pt x="8640" y="15500"/>
                    <a:pt x="9033" y="15500"/>
                    <a:pt x="9033" y="15500"/>
                  </a:cubicBezTo>
                  <a:cubicBezTo>
                    <a:pt x="9033" y="15500"/>
                    <a:pt x="9033" y="15500"/>
                    <a:pt x="8640" y="15500"/>
                  </a:cubicBezTo>
                  <a:cubicBezTo>
                    <a:pt x="9033" y="15500"/>
                    <a:pt x="9033" y="15500"/>
                    <a:pt x="9033" y="15500"/>
                  </a:cubicBezTo>
                  <a:cubicBezTo>
                    <a:pt x="9033" y="15500"/>
                    <a:pt x="9033" y="15500"/>
                    <a:pt x="9033" y="15500"/>
                  </a:cubicBezTo>
                  <a:cubicBezTo>
                    <a:pt x="9033" y="15900"/>
                    <a:pt x="9033" y="15900"/>
                    <a:pt x="9033" y="15900"/>
                  </a:cubicBezTo>
                  <a:cubicBezTo>
                    <a:pt x="9033" y="15900"/>
                    <a:pt x="9425" y="15900"/>
                    <a:pt x="9425" y="15900"/>
                  </a:cubicBezTo>
                  <a:cubicBezTo>
                    <a:pt x="9425" y="15900"/>
                    <a:pt x="9425" y="15900"/>
                    <a:pt x="9818" y="15900"/>
                  </a:cubicBezTo>
                  <a:cubicBezTo>
                    <a:pt x="9425" y="15900"/>
                    <a:pt x="9818" y="15900"/>
                    <a:pt x="9425" y="15900"/>
                  </a:cubicBezTo>
                  <a:cubicBezTo>
                    <a:pt x="9818" y="15500"/>
                    <a:pt x="10604" y="15500"/>
                    <a:pt x="10996" y="15500"/>
                  </a:cubicBezTo>
                  <a:cubicBezTo>
                    <a:pt x="10604" y="15900"/>
                    <a:pt x="10604" y="15900"/>
                    <a:pt x="10604" y="15900"/>
                  </a:cubicBezTo>
                  <a:cubicBezTo>
                    <a:pt x="10604" y="15900"/>
                    <a:pt x="10996" y="15900"/>
                    <a:pt x="10996" y="15900"/>
                  </a:cubicBezTo>
                  <a:cubicBezTo>
                    <a:pt x="10996" y="15900"/>
                    <a:pt x="11389" y="15900"/>
                    <a:pt x="11389" y="15900"/>
                  </a:cubicBezTo>
                  <a:cubicBezTo>
                    <a:pt x="11782" y="16300"/>
                    <a:pt x="12175" y="16300"/>
                    <a:pt x="12567" y="16700"/>
                  </a:cubicBezTo>
                  <a:cubicBezTo>
                    <a:pt x="12960" y="17100"/>
                    <a:pt x="14138" y="18300"/>
                    <a:pt x="14138" y="17900"/>
                  </a:cubicBezTo>
                  <a:cubicBezTo>
                    <a:pt x="14138" y="18300"/>
                    <a:pt x="14138" y="18300"/>
                    <a:pt x="14531" y="18300"/>
                  </a:cubicBezTo>
                  <a:cubicBezTo>
                    <a:pt x="14531" y="18300"/>
                    <a:pt x="14138" y="18300"/>
                    <a:pt x="14138" y="18300"/>
                  </a:cubicBezTo>
                  <a:cubicBezTo>
                    <a:pt x="14531" y="18300"/>
                    <a:pt x="14531" y="18300"/>
                    <a:pt x="14531" y="18300"/>
                  </a:cubicBezTo>
                  <a:cubicBezTo>
                    <a:pt x="14138" y="18300"/>
                    <a:pt x="15316" y="19100"/>
                    <a:pt x="14924" y="18300"/>
                  </a:cubicBezTo>
                  <a:cubicBezTo>
                    <a:pt x="14924" y="17900"/>
                    <a:pt x="14531" y="17500"/>
                    <a:pt x="14138" y="17500"/>
                  </a:cubicBezTo>
                  <a:cubicBezTo>
                    <a:pt x="13745" y="17100"/>
                    <a:pt x="13745" y="16700"/>
                    <a:pt x="13745" y="16300"/>
                  </a:cubicBezTo>
                  <a:cubicBezTo>
                    <a:pt x="13745" y="15900"/>
                    <a:pt x="13745" y="16300"/>
                    <a:pt x="13353" y="15900"/>
                  </a:cubicBezTo>
                  <a:cubicBezTo>
                    <a:pt x="12960" y="15500"/>
                    <a:pt x="12567" y="15100"/>
                    <a:pt x="12175" y="14700"/>
                  </a:cubicBezTo>
                  <a:cubicBezTo>
                    <a:pt x="11389" y="14300"/>
                    <a:pt x="11389" y="13500"/>
                    <a:pt x="10604" y="13100"/>
                  </a:cubicBezTo>
                  <a:cubicBezTo>
                    <a:pt x="10211" y="13100"/>
                    <a:pt x="10211" y="12700"/>
                    <a:pt x="9818" y="12300"/>
                  </a:cubicBezTo>
                  <a:cubicBezTo>
                    <a:pt x="9818" y="11900"/>
                    <a:pt x="9818" y="11500"/>
                    <a:pt x="9425" y="11500"/>
                  </a:cubicBezTo>
                  <a:cubicBezTo>
                    <a:pt x="9818" y="11100"/>
                    <a:pt x="9818" y="11100"/>
                    <a:pt x="9425" y="11100"/>
                  </a:cubicBezTo>
                  <a:cubicBezTo>
                    <a:pt x="9425" y="10700"/>
                    <a:pt x="9425" y="10700"/>
                    <a:pt x="9425" y="10700"/>
                  </a:cubicBezTo>
                  <a:cubicBezTo>
                    <a:pt x="9425" y="10700"/>
                    <a:pt x="9425" y="10700"/>
                    <a:pt x="9425" y="10700"/>
                  </a:cubicBezTo>
                  <a:cubicBezTo>
                    <a:pt x="9425" y="10700"/>
                    <a:pt x="9033" y="10700"/>
                    <a:pt x="9033" y="10700"/>
                  </a:cubicBezTo>
                  <a:cubicBezTo>
                    <a:pt x="9033" y="10300"/>
                    <a:pt x="9033" y="10300"/>
                    <a:pt x="9033" y="10300"/>
                  </a:cubicBezTo>
                  <a:cubicBezTo>
                    <a:pt x="9033" y="10300"/>
                    <a:pt x="9033" y="10300"/>
                    <a:pt x="9033" y="9900"/>
                  </a:cubicBezTo>
                  <a:cubicBezTo>
                    <a:pt x="9033" y="9900"/>
                    <a:pt x="8640" y="9900"/>
                    <a:pt x="8640" y="9900"/>
                  </a:cubicBezTo>
                  <a:cubicBezTo>
                    <a:pt x="8640" y="9900"/>
                    <a:pt x="8640" y="9500"/>
                    <a:pt x="8640" y="9500"/>
                  </a:cubicBezTo>
                  <a:cubicBezTo>
                    <a:pt x="8640" y="9500"/>
                    <a:pt x="8640" y="9900"/>
                    <a:pt x="8640" y="9900"/>
                  </a:cubicBezTo>
                  <a:cubicBezTo>
                    <a:pt x="8247" y="9500"/>
                    <a:pt x="7855" y="9500"/>
                    <a:pt x="8247" y="9100"/>
                  </a:cubicBezTo>
                  <a:cubicBezTo>
                    <a:pt x="8247" y="9100"/>
                    <a:pt x="8247" y="9100"/>
                    <a:pt x="8247" y="9100"/>
                  </a:cubicBezTo>
                  <a:cubicBezTo>
                    <a:pt x="8247" y="8700"/>
                    <a:pt x="8247" y="8700"/>
                    <a:pt x="8247" y="8700"/>
                  </a:cubicBezTo>
                  <a:cubicBezTo>
                    <a:pt x="8247" y="8700"/>
                    <a:pt x="8247" y="8300"/>
                    <a:pt x="8247" y="8300"/>
                  </a:cubicBezTo>
                  <a:cubicBezTo>
                    <a:pt x="8247" y="8300"/>
                    <a:pt x="8247" y="7900"/>
                    <a:pt x="8247" y="7500"/>
                  </a:cubicBezTo>
                  <a:cubicBezTo>
                    <a:pt x="8247" y="7500"/>
                    <a:pt x="8247" y="7100"/>
                    <a:pt x="8247" y="7100"/>
                  </a:cubicBezTo>
                  <a:cubicBezTo>
                    <a:pt x="8640" y="7100"/>
                    <a:pt x="9033" y="7100"/>
                    <a:pt x="9033" y="7100"/>
                  </a:cubicBezTo>
                  <a:cubicBezTo>
                    <a:pt x="9033" y="7100"/>
                    <a:pt x="9033" y="7100"/>
                    <a:pt x="9425" y="7100"/>
                  </a:cubicBezTo>
                  <a:cubicBezTo>
                    <a:pt x="9425" y="7500"/>
                    <a:pt x="9425" y="7900"/>
                    <a:pt x="9818" y="7900"/>
                  </a:cubicBezTo>
                  <a:cubicBezTo>
                    <a:pt x="10211" y="8300"/>
                    <a:pt x="10211" y="7900"/>
                    <a:pt x="10604" y="7500"/>
                  </a:cubicBezTo>
                  <a:cubicBezTo>
                    <a:pt x="10604" y="7500"/>
                    <a:pt x="10604" y="7100"/>
                    <a:pt x="10996" y="7100"/>
                  </a:cubicBezTo>
                  <a:cubicBezTo>
                    <a:pt x="10996" y="7100"/>
                    <a:pt x="11389" y="7100"/>
                    <a:pt x="11782" y="7100"/>
                  </a:cubicBezTo>
                  <a:cubicBezTo>
                    <a:pt x="12175" y="7100"/>
                    <a:pt x="12175" y="7100"/>
                    <a:pt x="12567" y="6700"/>
                  </a:cubicBezTo>
                  <a:cubicBezTo>
                    <a:pt x="12567" y="6700"/>
                    <a:pt x="12567" y="6700"/>
                    <a:pt x="12567" y="7100"/>
                  </a:cubicBezTo>
                  <a:cubicBezTo>
                    <a:pt x="12567" y="6700"/>
                    <a:pt x="12567" y="6700"/>
                    <a:pt x="12567" y="6700"/>
                  </a:cubicBezTo>
                  <a:cubicBezTo>
                    <a:pt x="12567" y="6700"/>
                    <a:pt x="12567" y="7100"/>
                    <a:pt x="12567" y="7100"/>
                  </a:cubicBezTo>
                  <a:cubicBezTo>
                    <a:pt x="12567" y="7100"/>
                    <a:pt x="12567" y="7100"/>
                    <a:pt x="12567" y="6700"/>
                  </a:cubicBezTo>
                  <a:cubicBezTo>
                    <a:pt x="12567" y="7100"/>
                    <a:pt x="12567" y="7100"/>
                    <a:pt x="12567" y="7100"/>
                  </a:cubicBezTo>
                  <a:cubicBezTo>
                    <a:pt x="12960" y="7100"/>
                    <a:pt x="12960" y="7100"/>
                    <a:pt x="12960" y="7100"/>
                  </a:cubicBezTo>
                  <a:cubicBezTo>
                    <a:pt x="12960" y="7100"/>
                    <a:pt x="13745" y="7500"/>
                    <a:pt x="13745" y="7100"/>
                  </a:cubicBezTo>
                  <a:cubicBezTo>
                    <a:pt x="13745" y="7100"/>
                    <a:pt x="14138" y="7500"/>
                    <a:pt x="14138" y="7500"/>
                  </a:cubicBezTo>
                  <a:cubicBezTo>
                    <a:pt x="14138" y="7500"/>
                    <a:pt x="14531" y="7500"/>
                    <a:pt x="14531" y="7500"/>
                  </a:cubicBezTo>
                  <a:cubicBezTo>
                    <a:pt x="14531" y="7500"/>
                    <a:pt x="14531" y="7500"/>
                    <a:pt x="14531" y="7500"/>
                  </a:cubicBezTo>
                  <a:cubicBezTo>
                    <a:pt x="14531" y="7500"/>
                    <a:pt x="14531" y="7500"/>
                    <a:pt x="14531" y="7500"/>
                  </a:cubicBezTo>
                  <a:cubicBezTo>
                    <a:pt x="14924" y="7500"/>
                    <a:pt x="14924" y="7500"/>
                    <a:pt x="14924" y="7100"/>
                  </a:cubicBezTo>
                  <a:cubicBezTo>
                    <a:pt x="15316" y="7100"/>
                    <a:pt x="15316" y="7500"/>
                    <a:pt x="15709" y="7900"/>
                  </a:cubicBezTo>
                  <a:cubicBezTo>
                    <a:pt x="16102" y="7900"/>
                    <a:pt x="16102" y="7500"/>
                    <a:pt x="16495" y="7500"/>
                  </a:cubicBezTo>
                  <a:cubicBezTo>
                    <a:pt x="16495" y="7500"/>
                    <a:pt x="16887" y="7900"/>
                    <a:pt x="16887" y="7500"/>
                  </a:cubicBezTo>
                  <a:cubicBezTo>
                    <a:pt x="17280" y="7500"/>
                    <a:pt x="16887" y="7500"/>
                    <a:pt x="17280" y="7500"/>
                  </a:cubicBezTo>
                  <a:cubicBezTo>
                    <a:pt x="17280" y="7500"/>
                    <a:pt x="17673" y="7500"/>
                    <a:pt x="17673" y="7500"/>
                  </a:cubicBezTo>
                  <a:cubicBezTo>
                    <a:pt x="18065" y="7500"/>
                    <a:pt x="18065" y="7900"/>
                    <a:pt x="18458" y="7900"/>
                  </a:cubicBezTo>
                  <a:cubicBezTo>
                    <a:pt x="18065" y="7500"/>
                    <a:pt x="18458" y="7500"/>
                    <a:pt x="18458" y="7500"/>
                  </a:cubicBezTo>
                  <a:cubicBezTo>
                    <a:pt x="18851" y="7500"/>
                    <a:pt x="18458" y="7900"/>
                    <a:pt x="18851" y="7900"/>
                  </a:cubicBezTo>
                  <a:cubicBezTo>
                    <a:pt x="18851" y="7900"/>
                    <a:pt x="18851" y="7500"/>
                    <a:pt x="18851" y="7900"/>
                  </a:cubicBezTo>
                  <a:cubicBezTo>
                    <a:pt x="18851" y="7900"/>
                    <a:pt x="18851" y="7900"/>
                    <a:pt x="18851" y="7900"/>
                  </a:cubicBezTo>
                  <a:cubicBezTo>
                    <a:pt x="19244" y="8300"/>
                    <a:pt x="19244" y="7900"/>
                    <a:pt x="19244" y="8300"/>
                  </a:cubicBezTo>
                  <a:cubicBezTo>
                    <a:pt x="19244" y="8300"/>
                    <a:pt x="19244" y="8300"/>
                    <a:pt x="19244" y="8300"/>
                  </a:cubicBezTo>
                  <a:cubicBezTo>
                    <a:pt x="19244" y="9100"/>
                    <a:pt x="19636" y="8700"/>
                    <a:pt x="20029" y="8700"/>
                  </a:cubicBezTo>
                  <a:cubicBezTo>
                    <a:pt x="19636" y="8300"/>
                    <a:pt x="20029" y="8700"/>
                    <a:pt x="20029" y="8700"/>
                  </a:cubicBezTo>
                  <a:cubicBezTo>
                    <a:pt x="20422" y="8700"/>
                    <a:pt x="20422" y="8300"/>
                    <a:pt x="20422" y="8300"/>
                  </a:cubicBezTo>
                  <a:cubicBezTo>
                    <a:pt x="20422" y="8300"/>
                    <a:pt x="20422" y="8300"/>
                    <a:pt x="20422" y="8300"/>
                  </a:cubicBezTo>
                  <a:cubicBezTo>
                    <a:pt x="20422" y="7900"/>
                    <a:pt x="20029" y="7900"/>
                    <a:pt x="20029" y="7500"/>
                  </a:cubicBezTo>
                  <a:cubicBezTo>
                    <a:pt x="20422" y="7500"/>
                    <a:pt x="20029" y="7500"/>
                    <a:pt x="20029" y="7500"/>
                  </a:cubicBezTo>
                  <a:cubicBezTo>
                    <a:pt x="20029" y="7500"/>
                    <a:pt x="20422" y="7500"/>
                    <a:pt x="20422" y="7500"/>
                  </a:cubicBezTo>
                  <a:cubicBezTo>
                    <a:pt x="20422" y="7100"/>
                    <a:pt x="20815" y="7500"/>
                    <a:pt x="20422" y="7100"/>
                  </a:cubicBezTo>
                  <a:cubicBezTo>
                    <a:pt x="20422" y="7100"/>
                    <a:pt x="20422" y="7100"/>
                    <a:pt x="20815" y="7100"/>
                  </a:cubicBezTo>
                  <a:cubicBezTo>
                    <a:pt x="20815" y="7500"/>
                    <a:pt x="20815" y="7100"/>
                    <a:pt x="20815" y="7100"/>
                  </a:cubicBezTo>
                  <a:cubicBezTo>
                    <a:pt x="21207" y="7100"/>
                    <a:pt x="21600" y="7500"/>
                    <a:pt x="21600" y="7100"/>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44" name="Shape 2733"/>
            <p:cNvSpPr/>
            <p:nvPr/>
          </p:nvSpPr>
          <p:spPr>
            <a:xfrm>
              <a:off x="7056463" y="8313358"/>
              <a:ext cx="945487" cy="608950"/>
            </a:xfrm>
            <a:custGeom>
              <a:avLst/>
              <a:gdLst/>
              <a:ahLst/>
              <a:cxnLst>
                <a:cxn ang="0">
                  <a:pos x="wd2" y="hd2"/>
                </a:cxn>
                <a:cxn ang="5400000">
                  <a:pos x="wd2" y="hd2"/>
                </a:cxn>
                <a:cxn ang="10800000">
                  <a:pos x="wd2" y="hd2"/>
                </a:cxn>
                <a:cxn ang="16200000">
                  <a:pos x="wd2" y="hd2"/>
                </a:cxn>
              </a:cxnLst>
              <a:rect l="0" t="0" r="r" b="b"/>
              <a:pathLst>
                <a:path w="21600" h="21284" extrusionOk="0">
                  <a:moveTo>
                    <a:pt x="21600" y="4800"/>
                  </a:moveTo>
                  <a:cubicBezTo>
                    <a:pt x="21228" y="4800"/>
                    <a:pt x="21600" y="3663"/>
                    <a:pt x="21228" y="3663"/>
                  </a:cubicBezTo>
                  <a:cubicBezTo>
                    <a:pt x="21228" y="3095"/>
                    <a:pt x="20483" y="3663"/>
                    <a:pt x="20110" y="3663"/>
                  </a:cubicBezTo>
                  <a:cubicBezTo>
                    <a:pt x="20110" y="3095"/>
                    <a:pt x="19366" y="3095"/>
                    <a:pt x="19366" y="2526"/>
                  </a:cubicBezTo>
                  <a:cubicBezTo>
                    <a:pt x="18993" y="1958"/>
                    <a:pt x="19366" y="1389"/>
                    <a:pt x="18621" y="1958"/>
                  </a:cubicBezTo>
                  <a:cubicBezTo>
                    <a:pt x="18248" y="1958"/>
                    <a:pt x="18621" y="1958"/>
                    <a:pt x="18248" y="1389"/>
                  </a:cubicBezTo>
                  <a:cubicBezTo>
                    <a:pt x="17876" y="1389"/>
                    <a:pt x="17503" y="1389"/>
                    <a:pt x="17503" y="1389"/>
                  </a:cubicBezTo>
                  <a:cubicBezTo>
                    <a:pt x="17131" y="1389"/>
                    <a:pt x="17503" y="1389"/>
                    <a:pt x="17131" y="1389"/>
                  </a:cubicBezTo>
                  <a:cubicBezTo>
                    <a:pt x="16759" y="1389"/>
                    <a:pt x="16759" y="821"/>
                    <a:pt x="16759" y="821"/>
                  </a:cubicBezTo>
                  <a:cubicBezTo>
                    <a:pt x="16759" y="821"/>
                    <a:pt x="16014" y="252"/>
                    <a:pt x="16014" y="252"/>
                  </a:cubicBezTo>
                  <a:cubicBezTo>
                    <a:pt x="15641" y="252"/>
                    <a:pt x="15269" y="821"/>
                    <a:pt x="14897" y="821"/>
                  </a:cubicBezTo>
                  <a:cubicBezTo>
                    <a:pt x="14524" y="821"/>
                    <a:pt x="13779" y="1389"/>
                    <a:pt x="13407" y="1389"/>
                  </a:cubicBezTo>
                  <a:cubicBezTo>
                    <a:pt x="13407" y="1389"/>
                    <a:pt x="13034" y="1389"/>
                    <a:pt x="13034" y="1958"/>
                  </a:cubicBezTo>
                  <a:cubicBezTo>
                    <a:pt x="12662" y="1958"/>
                    <a:pt x="12290" y="2526"/>
                    <a:pt x="11917" y="3095"/>
                  </a:cubicBezTo>
                  <a:cubicBezTo>
                    <a:pt x="11545" y="3663"/>
                    <a:pt x="10800" y="4231"/>
                    <a:pt x="10428" y="4231"/>
                  </a:cubicBezTo>
                  <a:cubicBezTo>
                    <a:pt x="10055" y="4231"/>
                    <a:pt x="9683" y="3663"/>
                    <a:pt x="9683" y="3663"/>
                  </a:cubicBezTo>
                  <a:cubicBezTo>
                    <a:pt x="8938" y="3663"/>
                    <a:pt x="8566" y="3663"/>
                    <a:pt x="8193" y="3663"/>
                  </a:cubicBezTo>
                  <a:cubicBezTo>
                    <a:pt x="7821" y="3095"/>
                    <a:pt x="7448" y="3095"/>
                    <a:pt x="7076" y="3095"/>
                  </a:cubicBezTo>
                  <a:cubicBezTo>
                    <a:pt x="7076" y="3095"/>
                    <a:pt x="7076" y="3663"/>
                    <a:pt x="6703" y="3663"/>
                  </a:cubicBezTo>
                  <a:cubicBezTo>
                    <a:pt x="6703" y="3663"/>
                    <a:pt x="6703" y="3095"/>
                    <a:pt x="6331" y="3095"/>
                  </a:cubicBezTo>
                  <a:cubicBezTo>
                    <a:pt x="5959" y="3095"/>
                    <a:pt x="5586" y="3095"/>
                    <a:pt x="4841" y="3095"/>
                  </a:cubicBezTo>
                  <a:cubicBezTo>
                    <a:pt x="4841" y="3095"/>
                    <a:pt x="4469" y="3095"/>
                    <a:pt x="4469" y="3095"/>
                  </a:cubicBezTo>
                  <a:cubicBezTo>
                    <a:pt x="4097" y="3095"/>
                    <a:pt x="3724" y="2526"/>
                    <a:pt x="3352" y="2526"/>
                  </a:cubicBezTo>
                  <a:cubicBezTo>
                    <a:pt x="2979" y="2526"/>
                    <a:pt x="2607" y="2526"/>
                    <a:pt x="2234" y="3095"/>
                  </a:cubicBezTo>
                  <a:cubicBezTo>
                    <a:pt x="1862" y="3095"/>
                    <a:pt x="1862" y="3095"/>
                    <a:pt x="1490" y="2526"/>
                  </a:cubicBezTo>
                  <a:cubicBezTo>
                    <a:pt x="1490" y="1389"/>
                    <a:pt x="1862" y="1958"/>
                    <a:pt x="2234" y="1389"/>
                  </a:cubicBezTo>
                  <a:cubicBezTo>
                    <a:pt x="2607" y="821"/>
                    <a:pt x="1862" y="821"/>
                    <a:pt x="1862" y="252"/>
                  </a:cubicBezTo>
                  <a:cubicBezTo>
                    <a:pt x="1490" y="252"/>
                    <a:pt x="1117" y="-316"/>
                    <a:pt x="745" y="252"/>
                  </a:cubicBezTo>
                  <a:cubicBezTo>
                    <a:pt x="745" y="821"/>
                    <a:pt x="745" y="821"/>
                    <a:pt x="745" y="1389"/>
                  </a:cubicBezTo>
                  <a:cubicBezTo>
                    <a:pt x="745" y="1389"/>
                    <a:pt x="372" y="1389"/>
                    <a:pt x="0" y="1389"/>
                  </a:cubicBezTo>
                  <a:cubicBezTo>
                    <a:pt x="0" y="1958"/>
                    <a:pt x="0" y="2526"/>
                    <a:pt x="0" y="3095"/>
                  </a:cubicBezTo>
                  <a:cubicBezTo>
                    <a:pt x="0" y="3663"/>
                    <a:pt x="0" y="3663"/>
                    <a:pt x="372" y="4231"/>
                  </a:cubicBezTo>
                  <a:cubicBezTo>
                    <a:pt x="372" y="4231"/>
                    <a:pt x="372" y="4800"/>
                    <a:pt x="372" y="5368"/>
                  </a:cubicBezTo>
                  <a:cubicBezTo>
                    <a:pt x="372" y="5368"/>
                    <a:pt x="745" y="5937"/>
                    <a:pt x="1117" y="5937"/>
                  </a:cubicBezTo>
                  <a:cubicBezTo>
                    <a:pt x="1117" y="6505"/>
                    <a:pt x="1490" y="6505"/>
                    <a:pt x="1490" y="7073"/>
                  </a:cubicBezTo>
                  <a:cubicBezTo>
                    <a:pt x="1862" y="7642"/>
                    <a:pt x="2234" y="7073"/>
                    <a:pt x="1862" y="8210"/>
                  </a:cubicBezTo>
                  <a:cubicBezTo>
                    <a:pt x="1862" y="8779"/>
                    <a:pt x="1490" y="8779"/>
                    <a:pt x="1490" y="8779"/>
                  </a:cubicBezTo>
                  <a:cubicBezTo>
                    <a:pt x="1490" y="9347"/>
                    <a:pt x="1490" y="9347"/>
                    <a:pt x="1117" y="9916"/>
                  </a:cubicBezTo>
                  <a:cubicBezTo>
                    <a:pt x="1117" y="9916"/>
                    <a:pt x="1117" y="9916"/>
                    <a:pt x="745" y="9916"/>
                  </a:cubicBezTo>
                  <a:cubicBezTo>
                    <a:pt x="745" y="9916"/>
                    <a:pt x="372" y="9916"/>
                    <a:pt x="372" y="10484"/>
                  </a:cubicBezTo>
                  <a:cubicBezTo>
                    <a:pt x="0" y="10484"/>
                    <a:pt x="372" y="10484"/>
                    <a:pt x="372" y="11052"/>
                  </a:cubicBezTo>
                  <a:cubicBezTo>
                    <a:pt x="372" y="11052"/>
                    <a:pt x="372" y="11052"/>
                    <a:pt x="372" y="11621"/>
                  </a:cubicBezTo>
                  <a:cubicBezTo>
                    <a:pt x="0" y="11621"/>
                    <a:pt x="372" y="11621"/>
                    <a:pt x="372" y="12189"/>
                  </a:cubicBezTo>
                  <a:cubicBezTo>
                    <a:pt x="372" y="12758"/>
                    <a:pt x="745" y="12189"/>
                    <a:pt x="372" y="12758"/>
                  </a:cubicBezTo>
                  <a:cubicBezTo>
                    <a:pt x="372" y="13326"/>
                    <a:pt x="372" y="13895"/>
                    <a:pt x="0" y="13895"/>
                  </a:cubicBezTo>
                  <a:cubicBezTo>
                    <a:pt x="372" y="14463"/>
                    <a:pt x="745" y="15600"/>
                    <a:pt x="1117" y="15600"/>
                  </a:cubicBezTo>
                  <a:cubicBezTo>
                    <a:pt x="1490" y="15600"/>
                    <a:pt x="1490" y="15600"/>
                    <a:pt x="1490" y="15600"/>
                  </a:cubicBezTo>
                  <a:cubicBezTo>
                    <a:pt x="1862" y="16168"/>
                    <a:pt x="1862" y="16737"/>
                    <a:pt x="1862" y="16737"/>
                  </a:cubicBezTo>
                  <a:cubicBezTo>
                    <a:pt x="1862" y="17305"/>
                    <a:pt x="1862" y="17305"/>
                    <a:pt x="2234" y="17873"/>
                  </a:cubicBezTo>
                  <a:cubicBezTo>
                    <a:pt x="2234" y="17873"/>
                    <a:pt x="2234" y="17873"/>
                    <a:pt x="1862" y="18442"/>
                  </a:cubicBezTo>
                  <a:cubicBezTo>
                    <a:pt x="1862" y="19010"/>
                    <a:pt x="2234" y="20147"/>
                    <a:pt x="1862" y="20716"/>
                  </a:cubicBezTo>
                  <a:cubicBezTo>
                    <a:pt x="2234" y="20716"/>
                    <a:pt x="2607" y="20716"/>
                    <a:pt x="2607" y="20716"/>
                  </a:cubicBezTo>
                  <a:cubicBezTo>
                    <a:pt x="2979" y="20716"/>
                    <a:pt x="2979" y="20716"/>
                    <a:pt x="2979" y="20147"/>
                  </a:cubicBezTo>
                  <a:cubicBezTo>
                    <a:pt x="2979" y="20147"/>
                    <a:pt x="2979" y="20147"/>
                    <a:pt x="3352" y="20147"/>
                  </a:cubicBezTo>
                  <a:cubicBezTo>
                    <a:pt x="3352" y="20147"/>
                    <a:pt x="3724" y="20147"/>
                    <a:pt x="3724" y="20147"/>
                  </a:cubicBezTo>
                  <a:cubicBezTo>
                    <a:pt x="4097" y="20147"/>
                    <a:pt x="4097" y="20147"/>
                    <a:pt x="4469" y="20147"/>
                  </a:cubicBezTo>
                  <a:cubicBezTo>
                    <a:pt x="4469" y="20147"/>
                    <a:pt x="4841" y="20147"/>
                    <a:pt x="4841" y="20147"/>
                  </a:cubicBezTo>
                  <a:cubicBezTo>
                    <a:pt x="4841" y="20147"/>
                    <a:pt x="4841" y="20147"/>
                    <a:pt x="5214" y="20147"/>
                  </a:cubicBezTo>
                  <a:cubicBezTo>
                    <a:pt x="5214" y="20147"/>
                    <a:pt x="5214" y="19579"/>
                    <a:pt x="5214" y="19579"/>
                  </a:cubicBezTo>
                  <a:cubicBezTo>
                    <a:pt x="5214" y="19579"/>
                    <a:pt x="5214" y="20147"/>
                    <a:pt x="5214" y="20147"/>
                  </a:cubicBezTo>
                  <a:cubicBezTo>
                    <a:pt x="5586" y="20147"/>
                    <a:pt x="5586" y="20147"/>
                    <a:pt x="5586" y="20147"/>
                  </a:cubicBezTo>
                  <a:cubicBezTo>
                    <a:pt x="5586" y="19579"/>
                    <a:pt x="5586" y="19579"/>
                    <a:pt x="5959" y="19579"/>
                  </a:cubicBezTo>
                  <a:cubicBezTo>
                    <a:pt x="5959" y="19579"/>
                    <a:pt x="5586" y="19579"/>
                    <a:pt x="5959" y="19010"/>
                  </a:cubicBezTo>
                  <a:cubicBezTo>
                    <a:pt x="5959" y="19010"/>
                    <a:pt x="5959" y="19579"/>
                    <a:pt x="6331" y="19579"/>
                  </a:cubicBezTo>
                  <a:cubicBezTo>
                    <a:pt x="6331" y="19010"/>
                    <a:pt x="6331" y="19010"/>
                    <a:pt x="6703" y="19010"/>
                  </a:cubicBezTo>
                  <a:cubicBezTo>
                    <a:pt x="6703" y="19010"/>
                    <a:pt x="6703" y="19579"/>
                    <a:pt x="6703" y="19579"/>
                  </a:cubicBezTo>
                  <a:cubicBezTo>
                    <a:pt x="6703" y="19579"/>
                    <a:pt x="7076" y="19579"/>
                    <a:pt x="7076" y="19579"/>
                  </a:cubicBezTo>
                  <a:cubicBezTo>
                    <a:pt x="7448" y="19010"/>
                    <a:pt x="7448" y="19010"/>
                    <a:pt x="7448" y="19579"/>
                  </a:cubicBezTo>
                  <a:cubicBezTo>
                    <a:pt x="7448" y="19579"/>
                    <a:pt x="7448" y="20147"/>
                    <a:pt x="7821" y="20147"/>
                  </a:cubicBezTo>
                  <a:cubicBezTo>
                    <a:pt x="7821" y="20147"/>
                    <a:pt x="7821" y="20147"/>
                    <a:pt x="7821" y="20147"/>
                  </a:cubicBezTo>
                  <a:cubicBezTo>
                    <a:pt x="7821" y="20147"/>
                    <a:pt x="8193" y="20147"/>
                    <a:pt x="8193" y="20147"/>
                  </a:cubicBezTo>
                  <a:cubicBezTo>
                    <a:pt x="8566" y="20716"/>
                    <a:pt x="8193" y="20147"/>
                    <a:pt x="8566" y="20147"/>
                  </a:cubicBezTo>
                  <a:cubicBezTo>
                    <a:pt x="8566" y="20147"/>
                    <a:pt x="9310" y="20716"/>
                    <a:pt x="9683" y="20716"/>
                  </a:cubicBezTo>
                  <a:cubicBezTo>
                    <a:pt x="9683" y="21284"/>
                    <a:pt x="9683" y="21284"/>
                    <a:pt x="10055" y="21284"/>
                  </a:cubicBezTo>
                  <a:cubicBezTo>
                    <a:pt x="10055" y="21284"/>
                    <a:pt x="10428" y="21284"/>
                    <a:pt x="10800" y="21284"/>
                  </a:cubicBezTo>
                  <a:cubicBezTo>
                    <a:pt x="10800" y="21284"/>
                    <a:pt x="10800" y="20716"/>
                    <a:pt x="10800" y="20716"/>
                  </a:cubicBezTo>
                  <a:cubicBezTo>
                    <a:pt x="11172" y="20716"/>
                    <a:pt x="11172" y="20716"/>
                    <a:pt x="11172" y="20716"/>
                  </a:cubicBezTo>
                  <a:cubicBezTo>
                    <a:pt x="11545" y="20716"/>
                    <a:pt x="11545" y="20716"/>
                    <a:pt x="11917" y="20716"/>
                  </a:cubicBezTo>
                  <a:cubicBezTo>
                    <a:pt x="11917" y="20716"/>
                    <a:pt x="11917" y="20716"/>
                    <a:pt x="12290" y="20716"/>
                  </a:cubicBezTo>
                  <a:cubicBezTo>
                    <a:pt x="12290" y="20716"/>
                    <a:pt x="12662" y="20716"/>
                    <a:pt x="12662" y="20716"/>
                  </a:cubicBezTo>
                  <a:cubicBezTo>
                    <a:pt x="13034" y="20716"/>
                    <a:pt x="13034" y="20147"/>
                    <a:pt x="13034" y="20147"/>
                  </a:cubicBezTo>
                  <a:cubicBezTo>
                    <a:pt x="13034" y="20147"/>
                    <a:pt x="13034" y="19579"/>
                    <a:pt x="13034" y="19579"/>
                  </a:cubicBezTo>
                  <a:cubicBezTo>
                    <a:pt x="13034" y="19579"/>
                    <a:pt x="13034" y="19579"/>
                    <a:pt x="13034" y="19579"/>
                  </a:cubicBezTo>
                  <a:cubicBezTo>
                    <a:pt x="13034" y="19010"/>
                    <a:pt x="13034" y="19010"/>
                    <a:pt x="13034" y="19010"/>
                  </a:cubicBezTo>
                  <a:cubicBezTo>
                    <a:pt x="12662" y="18442"/>
                    <a:pt x="12662" y="18442"/>
                    <a:pt x="12662" y="17873"/>
                  </a:cubicBezTo>
                  <a:cubicBezTo>
                    <a:pt x="12662" y="17873"/>
                    <a:pt x="13034" y="17873"/>
                    <a:pt x="13034" y="17873"/>
                  </a:cubicBezTo>
                  <a:cubicBezTo>
                    <a:pt x="13407" y="17873"/>
                    <a:pt x="13407" y="17873"/>
                    <a:pt x="13779" y="17873"/>
                  </a:cubicBezTo>
                  <a:cubicBezTo>
                    <a:pt x="13407" y="17873"/>
                    <a:pt x="13779" y="17305"/>
                    <a:pt x="13779" y="17305"/>
                  </a:cubicBezTo>
                  <a:cubicBezTo>
                    <a:pt x="14152" y="17305"/>
                    <a:pt x="14152" y="17305"/>
                    <a:pt x="14152" y="17305"/>
                  </a:cubicBezTo>
                  <a:cubicBezTo>
                    <a:pt x="14524" y="17305"/>
                    <a:pt x="14524" y="16737"/>
                    <a:pt x="14524" y="16737"/>
                  </a:cubicBezTo>
                  <a:cubicBezTo>
                    <a:pt x="14524" y="16168"/>
                    <a:pt x="15269" y="16168"/>
                    <a:pt x="15641" y="16168"/>
                  </a:cubicBezTo>
                  <a:cubicBezTo>
                    <a:pt x="15641" y="16168"/>
                    <a:pt x="16014" y="15600"/>
                    <a:pt x="16014" y="15600"/>
                  </a:cubicBezTo>
                  <a:cubicBezTo>
                    <a:pt x="16386" y="15600"/>
                    <a:pt x="16386" y="15600"/>
                    <a:pt x="16386" y="15600"/>
                  </a:cubicBezTo>
                  <a:cubicBezTo>
                    <a:pt x="16759" y="15600"/>
                    <a:pt x="16759" y="15600"/>
                    <a:pt x="16759" y="15600"/>
                  </a:cubicBezTo>
                  <a:cubicBezTo>
                    <a:pt x="16759" y="15600"/>
                    <a:pt x="17131" y="15600"/>
                    <a:pt x="17131" y="15600"/>
                  </a:cubicBezTo>
                  <a:cubicBezTo>
                    <a:pt x="17503" y="16168"/>
                    <a:pt x="17503" y="16737"/>
                    <a:pt x="17876" y="16737"/>
                  </a:cubicBezTo>
                  <a:cubicBezTo>
                    <a:pt x="17503" y="16168"/>
                    <a:pt x="18621" y="16168"/>
                    <a:pt x="18621" y="16168"/>
                  </a:cubicBezTo>
                  <a:cubicBezTo>
                    <a:pt x="18621" y="15600"/>
                    <a:pt x="19366" y="16168"/>
                    <a:pt x="19366" y="16168"/>
                  </a:cubicBezTo>
                  <a:cubicBezTo>
                    <a:pt x="19366" y="15600"/>
                    <a:pt x="19366" y="15600"/>
                    <a:pt x="18993" y="15031"/>
                  </a:cubicBezTo>
                  <a:cubicBezTo>
                    <a:pt x="18993" y="15031"/>
                    <a:pt x="18621" y="14463"/>
                    <a:pt x="18621" y="14463"/>
                  </a:cubicBezTo>
                  <a:cubicBezTo>
                    <a:pt x="18621" y="13895"/>
                    <a:pt x="18621" y="13895"/>
                    <a:pt x="18621" y="13895"/>
                  </a:cubicBezTo>
                  <a:cubicBezTo>
                    <a:pt x="18248" y="13895"/>
                    <a:pt x="18248" y="13326"/>
                    <a:pt x="18248" y="13326"/>
                  </a:cubicBezTo>
                  <a:cubicBezTo>
                    <a:pt x="18248" y="13326"/>
                    <a:pt x="18248" y="13326"/>
                    <a:pt x="18248" y="13326"/>
                  </a:cubicBezTo>
                  <a:cubicBezTo>
                    <a:pt x="18248" y="13326"/>
                    <a:pt x="18248" y="13326"/>
                    <a:pt x="18248" y="13326"/>
                  </a:cubicBezTo>
                  <a:cubicBezTo>
                    <a:pt x="18248" y="13326"/>
                    <a:pt x="18248" y="13326"/>
                    <a:pt x="18248" y="12758"/>
                  </a:cubicBezTo>
                  <a:cubicBezTo>
                    <a:pt x="18248" y="13326"/>
                    <a:pt x="18248" y="12758"/>
                    <a:pt x="18248" y="12758"/>
                  </a:cubicBezTo>
                  <a:cubicBezTo>
                    <a:pt x="17876" y="12758"/>
                    <a:pt x="17503" y="12758"/>
                    <a:pt x="17503" y="12758"/>
                  </a:cubicBezTo>
                  <a:cubicBezTo>
                    <a:pt x="17503" y="12758"/>
                    <a:pt x="17503" y="12758"/>
                    <a:pt x="17503" y="12758"/>
                  </a:cubicBezTo>
                  <a:cubicBezTo>
                    <a:pt x="17503" y="12758"/>
                    <a:pt x="17503" y="12758"/>
                    <a:pt x="17503" y="12758"/>
                  </a:cubicBezTo>
                  <a:cubicBezTo>
                    <a:pt x="17503" y="12758"/>
                    <a:pt x="17503" y="12758"/>
                    <a:pt x="17503" y="12758"/>
                  </a:cubicBezTo>
                  <a:cubicBezTo>
                    <a:pt x="17503" y="12189"/>
                    <a:pt x="17876" y="11621"/>
                    <a:pt x="18248" y="12189"/>
                  </a:cubicBezTo>
                  <a:cubicBezTo>
                    <a:pt x="18248" y="11621"/>
                    <a:pt x="18248" y="11621"/>
                    <a:pt x="18621" y="11621"/>
                  </a:cubicBezTo>
                  <a:cubicBezTo>
                    <a:pt x="18248" y="11052"/>
                    <a:pt x="18993" y="11052"/>
                    <a:pt x="18993" y="11052"/>
                  </a:cubicBezTo>
                  <a:cubicBezTo>
                    <a:pt x="18993" y="10484"/>
                    <a:pt x="18993" y="9916"/>
                    <a:pt x="18993" y="8779"/>
                  </a:cubicBezTo>
                  <a:cubicBezTo>
                    <a:pt x="18993" y="8779"/>
                    <a:pt x="19366" y="7642"/>
                    <a:pt x="18993" y="7642"/>
                  </a:cubicBezTo>
                  <a:cubicBezTo>
                    <a:pt x="19366" y="7642"/>
                    <a:pt x="19366" y="7073"/>
                    <a:pt x="19366" y="7073"/>
                  </a:cubicBezTo>
                  <a:cubicBezTo>
                    <a:pt x="19738" y="7073"/>
                    <a:pt x="19738" y="6505"/>
                    <a:pt x="19738" y="5937"/>
                  </a:cubicBezTo>
                  <a:cubicBezTo>
                    <a:pt x="20110" y="5368"/>
                    <a:pt x="20855" y="5937"/>
                    <a:pt x="20855" y="6505"/>
                  </a:cubicBezTo>
                  <a:cubicBezTo>
                    <a:pt x="20855" y="5937"/>
                    <a:pt x="21228" y="5937"/>
                    <a:pt x="21228" y="5937"/>
                  </a:cubicBezTo>
                  <a:cubicBezTo>
                    <a:pt x="21228" y="5368"/>
                    <a:pt x="21228" y="5368"/>
                    <a:pt x="21600" y="480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45" name="Shape 2734"/>
            <p:cNvSpPr/>
            <p:nvPr/>
          </p:nvSpPr>
          <p:spPr>
            <a:xfrm>
              <a:off x="6057348" y="8093582"/>
              <a:ext cx="578950" cy="569571"/>
            </a:xfrm>
            <a:custGeom>
              <a:avLst/>
              <a:gdLst/>
              <a:ahLst/>
              <a:cxnLst>
                <a:cxn ang="0">
                  <a:pos x="wd2" y="hd2"/>
                </a:cxn>
                <a:cxn ang="5400000">
                  <a:pos x="wd2" y="hd2"/>
                </a:cxn>
                <a:cxn ang="10800000">
                  <a:pos x="wd2" y="hd2"/>
                </a:cxn>
                <a:cxn ang="16200000">
                  <a:pos x="wd2" y="hd2"/>
                </a:cxn>
              </a:cxnLst>
              <a:rect l="0" t="0" r="r" b="b"/>
              <a:pathLst>
                <a:path w="20811" h="21600" extrusionOk="0">
                  <a:moveTo>
                    <a:pt x="20692" y="9874"/>
                  </a:moveTo>
                  <a:cubicBezTo>
                    <a:pt x="20692" y="9874"/>
                    <a:pt x="20692" y="9874"/>
                    <a:pt x="20692" y="9874"/>
                  </a:cubicBezTo>
                  <a:cubicBezTo>
                    <a:pt x="20692" y="9874"/>
                    <a:pt x="20692" y="9257"/>
                    <a:pt x="20108" y="9257"/>
                  </a:cubicBezTo>
                  <a:cubicBezTo>
                    <a:pt x="20108" y="9257"/>
                    <a:pt x="20108" y="9257"/>
                    <a:pt x="20108" y="9257"/>
                  </a:cubicBezTo>
                  <a:cubicBezTo>
                    <a:pt x="19525" y="8640"/>
                    <a:pt x="19525" y="8640"/>
                    <a:pt x="19525" y="8640"/>
                  </a:cubicBezTo>
                  <a:cubicBezTo>
                    <a:pt x="19525" y="8023"/>
                    <a:pt x="19525" y="8023"/>
                    <a:pt x="18941" y="8023"/>
                  </a:cubicBezTo>
                  <a:cubicBezTo>
                    <a:pt x="18941" y="8023"/>
                    <a:pt x="18357" y="8023"/>
                    <a:pt x="18357" y="7406"/>
                  </a:cubicBezTo>
                  <a:cubicBezTo>
                    <a:pt x="18357" y="7406"/>
                    <a:pt x="18357" y="7406"/>
                    <a:pt x="18357" y="6789"/>
                  </a:cubicBezTo>
                  <a:cubicBezTo>
                    <a:pt x="18357" y="6789"/>
                    <a:pt x="18357" y="6171"/>
                    <a:pt x="18357" y="6171"/>
                  </a:cubicBezTo>
                  <a:cubicBezTo>
                    <a:pt x="18357" y="6171"/>
                    <a:pt x="18357" y="6171"/>
                    <a:pt x="18357" y="6171"/>
                  </a:cubicBezTo>
                  <a:cubicBezTo>
                    <a:pt x="18941" y="5554"/>
                    <a:pt x="18941" y="5554"/>
                    <a:pt x="18941" y="4937"/>
                  </a:cubicBezTo>
                  <a:cubicBezTo>
                    <a:pt x="18941" y="4937"/>
                    <a:pt x="19525" y="3703"/>
                    <a:pt x="19525" y="3086"/>
                  </a:cubicBezTo>
                  <a:cubicBezTo>
                    <a:pt x="19525" y="3086"/>
                    <a:pt x="19525" y="3086"/>
                    <a:pt x="18941" y="3086"/>
                  </a:cubicBezTo>
                  <a:cubicBezTo>
                    <a:pt x="18357" y="3086"/>
                    <a:pt x="18357" y="3086"/>
                    <a:pt x="17773" y="3086"/>
                  </a:cubicBezTo>
                  <a:cubicBezTo>
                    <a:pt x="17190" y="3086"/>
                    <a:pt x="17190" y="3086"/>
                    <a:pt x="16606" y="3086"/>
                  </a:cubicBezTo>
                  <a:cubicBezTo>
                    <a:pt x="16606" y="3086"/>
                    <a:pt x="16606" y="3086"/>
                    <a:pt x="16606" y="2469"/>
                  </a:cubicBezTo>
                  <a:cubicBezTo>
                    <a:pt x="16606" y="2469"/>
                    <a:pt x="16606" y="2469"/>
                    <a:pt x="16606" y="2469"/>
                  </a:cubicBezTo>
                  <a:cubicBezTo>
                    <a:pt x="16606" y="1851"/>
                    <a:pt x="16606" y="2469"/>
                    <a:pt x="16606" y="1851"/>
                  </a:cubicBezTo>
                  <a:cubicBezTo>
                    <a:pt x="16022" y="1851"/>
                    <a:pt x="16022" y="1851"/>
                    <a:pt x="16022" y="1851"/>
                  </a:cubicBezTo>
                  <a:cubicBezTo>
                    <a:pt x="16022" y="1851"/>
                    <a:pt x="15438" y="1234"/>
                    <a:pt x="15438" y="1234"/>
                  </a:cubicBezTo>
                  <a:cubicBezTo>
                    <a:pt x="15438" y="1234"/>
                    <a:pt x="14854" y="1234"/>
                    <a:pt x="15438" y="1851"/>
                  </a:cubicBezTo>
                  <a:cubicBezTo>
                    <a:pt x="14854" y="1851"/>
                    <a:pt x="14271" y="617"/>
                    <a:pt x="13687" y="1234"/>
                  </a:cubicBezTo>
                  <a:cubicBezTo>
                    <a:pt x="13103" y="1234"/>
                    <a:pt x="13687" y="1234"/>
                    <a:pt x="13103" y="1234"/>
                  </a:cubicBezTo>
                  <a:cubicBezTo>
                    <a:pt x="12519" y="1234"/>
                    <a:pt x="12519" y="1234"/>
                    <a:pt x="12519" y="1234"/>
                  </a:cubicBezTo>
                  <a:cubicBezTo>
                    <a:pt x="11935" y="1234"/>
                    <a:pt x="11935" y="1851"/>
                    <a:pt x="11352" y="1234"/>
                  </a:cubicBezTo>
                  <a:cubicBezTo>
                    <a:pt x="10768" y="1234"/>
                    <a:pt x="10768" y="617"/>
                    <a:pt x="10184" y="617"/>
                  </a:cubicBezTo>
                  <a:cubicBezTo>
                    <a:pt x="10184" y="1234"/>
                    <a:pt x="10184" y="1234"/>
                    <a:pt x="9600" y="1234"/>
                  </a:cubicBezTo>
                  <a:cubicBezTo>
                    <a:pt x="9600" y="1234"/>
                    <a:pt x="9600" y="1234"/>
                    <a:pt x="9600" y="1234"/>
                  </a:cubicBezTo>
                  <a:cubicBezTo>
                    <a:pt x="9600" y="1234"/>
                    <a:pt x="9600" y="1234"/>
                    <a:pt x="9600" y="1234"/>
                  </a:cubicBezTo>
                  <a:cubicBezTo>
                    <a:pt x="9600" y="1234"/>
                    <a:pt x="9017" y="1234"/>
                    <a:pt x="9017" y="1234"/>
                  </a:cubicBezTo>
                  <a:cubicBezTo>
                    <a:pt x="9017" y="1234"/>
                    <a:pt x="8433" y="617"/>
                    <a:pt x="8433" y="617"/>
                  </a:cubicBezTo>
                  <a:cubicBezTo>
                    <a:pt x="8433" y="1234"/>
                    <a:pt x="7265" y="617"/>
                    <a:pt x="7265" y="617"/>
                  </a:cubicBezTo>
                  <a:cubicBezTo>
                    <a:pt x="7265" y="617"/>
                    <a:pt x="7265" y="617"/>
                    <a:pt x="6681" y="617"/>
                  </a:cubicBezTo>
                  <a:cubicBezTo>
                    <a:pt x="6681" y="617"/>
                    <a:pt x="6681" y="617"/>
                    <a:pt x="6681" y="0"/>
                  </a:cubicBezTo>
                  <a:cubicBezTo>
                    <a:pt x="6681" y="617"/>
                    <a:pt x="6681" y="617"/>
                    <a:pt x="6681" y="617"/>
                  </a:cubicBezTo>
                  <a:cubicBezTo>
                    <a:pt x="6681" y="617"/>
                    <a:pt x="6681" y="0"/>
                    <a:pt x="6681" y="0"/>
                  </a:cubicBezTo>
                  <a:cubicBezTo>
                    <a:pt x="6681" y="0"/>
                    <a:pt x="6681" y="0"/>
                    <a:pt x="6681" y="617"/>
                  </a:cubicBezTo>
                  <a:cubicBezTo>
                    <a:pt x="6681" y="0"/>
                    <a:pt x="6681" y="0"/>
                    <a:pt x="6681" y="0"/>
                  </a:cubicBezTo>
                  <a:cubicBezTo>
                    <a:pt x="6098" y="617"/>
                    <a:pt x="6098" y="617"/>
                    <a:pt x="5514" y="617"/>
                  </a:cubicBezTo>
                  <a:cubicBezTo>
                    <a:pt x="5514" y="617"/>
                    <a:pt x="4930" y="617"/>
                    <a:pt x="4346" y="617"/>
                  </a:cubicBezTo>
                  <a:cubicBezTo>
                    <a:pt x="4346" y="617"/>
                    <a:pt x="3762" y="1234"/>
                    <a:pt x="3762" y="1234"/>
                  </a:cubicBezTo>
                  <a:cubicBezTo>
                    <a:pt x="3762" y="1234"/>
                    <a:pt x="3762" y="1234"/>
                    <a:pt x="3762" y="1851"/>
                  </a:cubicBezTo>
                  <a:cubicBezTo>
                    <a:pt x="3179" y="2469"/>
                    <a:pt x="3179" y="2469"/>
                    <a:pt x="2595" y="1851"/>
                  </a:cubicBezTo>
                  <a:cubicBezTo>
                    <a:pt x="2595" y="1851"/>
                    <a:pt x="2011" y="1234"/>
                    <a:pt x="1427" y="617"/>
                  </a:cubicBezTo>
                  <a:cubicBezTo>
                    <a:pt x="1427" y="617"/>
                    <a:pt x="2011" y="617"/>
                    <a:pt x="1427" y="617"/>
                  </a:cubicBezTo>
                  <a:cubicBezTo>
                    <a:pt x="1427" y="617"/>
                    <a:pt x="844" y="617"/>
                    <a:pt x="260" y="617"/>
                  </a:cubicBezTo>
                  <a:cubicBezTo>
                    <a:pt x="260" y="1234"/>
                    <a:pt x="260" y="1851"/>
                    <a:pt x="260" y="1851"/>
                  </a:cubicBezTo>
                  <a:cubicBezTo>
                    <a:pt x="260" y="2469"/>
                    <a:pt x="260" y="2469"/>
                    <a:pt x="260" y="3086"/>
                  </a:cubicBezTo>
                  <a:cubicBezTo>
                    <a:pt x="260" y="3086"/>
                    <a:pt x="260" y="3703"/>
                    <a:pt x="260" y="3703"/>
                  </a:cubicBezTo>
                  <a:cubicBezTo>
                    <a:pt x="260" y="3703"/>
                    <a:pt x="260" y="3703"/>
                    <a:pt x="260" y="3703"/>
                  </a:cubicBezTo>
                  <a:cubicBezTo>
                    <a:pt x="-324" y="4320"/>
                    <a:pt x="260" y="4320"/>
                    <a:pt x="260" y="4320"/>
                  </a:cubicBezTo>
                  <a:cubicBezTo>
                    <a:pt x="260" y="4320"/>
                    <a:pt x="260" y="4937"/>
                    <a:pt x="260" y="4937"/>
                  </a:cubicBezTo>
                  <a:cubicBezTo>
                    <a:pt x="844" y="4937"/>
                    <a:pt x="844" y="4320"/>
                    <a:pt x="844" y="4320"/>
                  </a:cubicBezTo>
                  <a:cubicBezTo>
                    <a:pt x="844" y="4320"/>
                    <a:pt x="1427" y="4937"/>
                    <a:pt x="1427" y="4937"/>
                  </a:cubicBezTo>
                  <a:cubicBezTo>
                    <a:pt x="1427" y="4937"/>
                    <a:pt x="1427" y="5554"/>
                    <a:pt x="1427" y="5554"/>
                  </a:cubicBezTo>
                  <a:cubicBezTo>
                    <a:pt x="2011" y="5554"/>
                    <a:pt x="1427" y="5554"/>
                    <a:pt x="1427" y="6171"/>
                  </a:cubicBezTo>
                  <a:cubicBezTo>
                    <a:pt x="2011" y="6171"/>
                    <a:pt x="2011" y="6171"/>
                    <a:pt x="2011" y="6171"/>
                  </a:cubicBezTo>
                  <a:cubicBezTo>
                    <a:pt x="2595" y="6789"/>
                    <a:pt x="2595" y="6789"/>
                    <a:pt x="2011" y="7406"/>
                  </a:cubicBezTo>
                  <a:cubicBezTo>
                    <a:pt x="2595" y="7406"/>
                    <a:pt x="2595" y="8023"/>
                    <a:pt x="2595" y="8640"/>
                  </a:cubicBezTo>
                  <a:cubicBezTo>
                    <a:pt x="3179" y="9257"/>
                    <a:pt x="3179" y="9874"/>
                    <a:pt x="3762" y="9874"/>
                  </a:cubicBezTo>
                  <a:cubicBezTo>
                    <a:pt x="4346" y="10491"/>
                    <a:pt x="4930" y="11109"/>
                    <a:pt x="4930" y="11726"/>
                  </a:cubicBezTo>
                  <a:cubicBezTo>
                    <a:pt x="5514" y="12343"/>
                    <a:pt x="6098" y="12343"/>
                    <a:pt x="6681" y="12960"/>
                  </a:cubicBezTo>
                  <a:cubicBezTo>
                    <a:pt x="6681" y="13577"/>
                    <a:pt x="7265" y="13577"/>
                    <a:pt x="7265" y="14194"/>
                  </a:cubicBezTo>
                  <a:cubicBezTo>
                    <a:pt x="7849" y="14194"/>
                    <a:pt x="7849" y="14194"/>
                    <a:pt x="8433" y="14194"/>
                  </a:cubicBezTo>
                  <a:cubicBezTo>
                    <a:pt x="8433" y="14811"/>
                    <a:pt x="8433" y="14811"/>
                    <a:pt x="8433" y="14811"/>
                  </a:cubicBezTo>
                  <a:cubicBezTo>
                    <a:pt x="8433" y="15429"/>
                    <a:pt x="8433" y="15429"/>
                    <a:pt x="8433" y="16046"/>
                  </a:cubicBezTo>
                  <a:cubicBezTo>
                    <a:pt x="9017" y="16046"/>
                    <a:pt x="11352" y="18514"/>
                    <a:pt x="10184" y="18514"/>
                  </a:cubicBezTo>
                  <a:cubicBezTo>
                    <a:pt x="10184" y="18514"/>
                    <a:pt x="10184" y="18514"/>
                    <a:pt x="10184" y="18514"/>
                  </a:cubicBezTo>
                  <a:cubicBezTo>
                    <a:pt x="10184" y="18514"/>
                    <a:pt x="10184" y="18514"/>
                    <a:pt x="10184" y="18514"/>
                  </a:cubicBezTo>
                  <a:cubicBezTo>
                    <a:pt x="10184" y="18514"/>
                    <a:pt x="10184" y="19131"/>
                    <a:pt x="10184" y="19131"/>
                  </a:cubicBezTo>
                  <a:cubicBezTo>
                    <a:pt x="10768" y="19131"/>
                    <a:pt x="10768" y="18514"/>
                    <a:pt x="10768" y="18514"/>
                  </a:cubicBezTo>
                  <a:cubicBezTo>
                    <a:pt x="10768" y="18514"/>
                    <a:pt x="11352" y="18514"/>
                    <a:pt x="11352" y="18514"/>
                  </a:cubicBezTo>
                  <a:cubicBezTo>
                    <a:pt x="11352" y="19131"/>
                    <a:pt x="11352" y="19131"/>
                    <a:pt x="11935" y="19749"/>
                  </a:cubicBezTo>
                  <a:cubicBezTo>
                    <a:pt x="12519" y="20366"/>
                    <a:pt x="14271" y="21600"/>
                    <a:pt x="14854" y="21600"/>
                  </a:cubicBezTo>
                  <a:cubicBezTo>
                    <a:pt x="14854" y="20983"/>
                    <a:pt x="15438" y="20983"/>
                    <a:pt x="15438" y="20366"/>
                  </a:cubicBezTo>
                  <a:cubicBezTo>
                    <a:pt x="15438" y="20366"/>
                    <a:pt x="14854" y="19749"/>
                    <a:pt x="14854" y="19131"/>
                  </a:cubicBezTo>
                  <a:cubicBezTo>
                    <a:pt x="14854" y="19131"/>
                    <a:pt x="14854" y="19131"/>
                    <a:pt x="14854" y="19131"/>
                  </a:cubicBezTo>
                  <a:cubicBezTo>
                    <a:pt x="14854" y="18514"/>
                    <a:pt x="14854" y="18514"/>
                    <a:pt x="14854" y="18514"/>
                  </a:cubicBezTo>
                  <a:cubicBezTo>
                    <a:pt x="14854" y="17897"/>
                    <a:pt x="15438" y="17897"/>
                    <a:pt x="16022" y="17897"/>
                  </a:cubicBezTo>
                  <a:cubicBezTo>
                    <a:pt x="15438" y="17280"/>
                    <a:pt x="15438" y="16663"/>
                    <a:pt x="16022" y="16046"/>
                  </a:cubicBezTo>
                  <a:cubicBezTo>
                    <a:pt x="16022" y="16046"/>
                    <a:pt x="16022" y="16046"/>
                    <a:pt x="16022" y="16046"/>
                  </a:cubicBezTo>
                  <a:cubicBezTo>
                    <a:pt x="16022" y="16046"/>
                    <a:pt x="16606" y="15429"/>
                    <a:pt x="16606" y="15429"/>
                  </a:cubicBezTo>
                  <a:cubicBezTo>
                    <a:pt x="16606" y="15429"/>
                    <a:pt x="16606" y="15429"/>
                    <a:pt x="16606" y="15429"/>
                  </a:cubicBezTo>
                  <a:cubicBezTo>
                    <a:pt x="17190" y="14811"/>
                    <a:pt x="17190" y="15429"/>
                    <a:pt x="17773" y="16046"/>
                  </a:cubicBezTo>
                  <a:cubicBezTo>
                    <a:pt x="17773" y="16046"/>
                    <a:pt x="17773" y="15429"/>
                    <a:pt x="17773" y="15429"/>
                  </a:cubicBezTo>
                  <a:cubicBezTo>
                    <a:pt x="17773" y="15429"/>
                    <a:pt x="17773" y="14811"/>
                    <a:pt x="17190" y="14811"/>
                  </a:cubicBezTo>
                  <a:cubicBezTo>
                    <a:pt x="17190" y="14194"/>
                    <a:pt x="17190" y="14194"/>
                    <a:pt x="17190" y="14194"/>
                  </a:cubicBezTo>
                  <a:cubicBezTo>
                    <a:pt x="17773" y="13577"/>
                    <a:pt x="17773" y="14194"/>
                    <a:pt x="18357" y="14194"/>
                  </a:cubicBezTo>
                  <a:cubicBezTo>
                    <a:pt x="18357" y="14194"/>
                    <a:pt x="18941" y="13577"/>
                    <a:pt x="18941" y="14194"/>
                  </a:cubicBezTo>
                  <a:cubicBezTo>
                    <a:pt x="18941" y="13577"/>
                    <a:pt x="18941" y="13577"/>
                    <a:pt x="18941" y="13577"/>
                  </a:cubicBezTo>
                  <a:cubicBezTo>
                    <a:pt x="19525" y="12960"/>
                    <a:pt x="19525" y="13577"/>
                    <a:pt x="20108" y="13577"/>
                  </a:cubicBezTo>
                  <a:cubicBezTo>
                    <a:pt x="20108" y="13577"/>
                    <a:pt x="20108" y="13577"/>
                    <a:pt x="20108" y="13577"/>
                  </a:cubicBezTo>
                  <a:cubicBezTo>
                    <a:pt x="20108" y="13577"/>
                    <a:pt x="20108" y="12960"/>
                    <a:pt x="20108" y="12960"/>
                  </a:cubicBezTo>
                  <a:cubicBezTo>
                    <a:pt x="20108" y="11726"/>
                    <a:pt x="19525" y="11726"/>
                    <a:pt x="18941" y="10491"/>
                  </a:cubicBezTo>
                  <a:cubicBezTo>
                    <a:pt x="18941" y="10491"/>
                    <a:pt x="18941" y="10491"/>
                    <a:pt x="18941" y="10491"/>
                  </a:cubicBezTo>
                  <a:cubicBezTo>
                    <a:pt x="18941" y="9874"/>
                    <a:pt x="18941" y="10491"/>
                    <a:pt x="19525" y="10491"/>
                  </a:cubicBezTo>
                  <a:cubicBezTo>
                    <a:pt x="19525" y="10491"/>
                    <a:pt x="21276" y="10491"/>
                    <a:pt x="20692" y="9874"/>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46" name="Shape 2735"/>
            <p:cNvSpPr/>
            <p:nvPr/>
          </p:nvSpPr>
          <p:spPr>
            <a:xfrm>
              <a:off x="4069581" y="6690559"/>
              <a:ext cx="577604" cy="477475"/>
            </a:xfrm>
            <a:custGeom>
              <a:avLst/>
              <a:gdLst/>
              <a:ahLst/>
              <a:cxnLst>
                <a:cxn ang="0">
                  <a:pos x="wd2" y="hd2"/>
                </a:cxn>
                <a:cxn ang="5400000">
                  <a:pos x="wd2" y="hd2"/>
                </a:cxn>
                <a:cxn ang="10800000">
                  <a:pos x="wd2" y="hd2"/>
                </a:cxn>
                <a:cxn ang="16200000">
                  <a:pos x="wd2" y="hd2"/>
                </a:cxn>
              </a:cxnLst>
              <a:rect l="0" t="0" r="r" b="b"/>
              <a:pathLst>
                <a:path w="21267" h="21178" extrusionOk="0">
                  <a:moveTo>
                    <a:pt x="21267" y="12538"/>
                  </a:moveTo>
                  <a:cubicBezTo>
                    <a:pt x="21267" y="11818"/>
                    <a:pt x="21267" y="11098"/>
                    <a:pt x="21267" y="10378"/>
                  </a:cubicBezTo>
                  <a:cubicBezTo>
                    <a:pt x="20667" y="10378"/>
                    <a:pt x="20067" y="11098"/>
                    <a:pt x="20067" y="10378"/>
                  </a:cubicBezTo>
                  <a:cubicBezTo>
                    <a:pt x="20067" y="10378"/>
                    <a:pt x="20667" y="9658"/>
                    <a:pt x="20667" y="9658"/>
                  </a:cubicBezTo>
                  <a:cubicBezTo>
                    <a:pt x="20067" y="9658"/>
                    <a:pt x="20067" y="8938"/>
                    <a:pt x="19467" y="8218"/>
                  </a:cubicBezTo>
                  <a:cubicBezTo>
                    <a:pt x="19467" y="8218"/>
                    <a:pt x="19467" y="8218"/>
                    <a:pt x="19467" y="8218"/>
                  </a:cubicBezTo>
                  <a:cubicBezTo>
                    <a:pt x="19467" y="8218"/>
                    <a:pt x="19467" y="8218"/>
                    <a:pt x="19467" y="8218"/>
                  </a:cubicBezTo>
                  <a:cubicBezTo>
                    <a:pt x="18867" y="8218"/>
                    <a:pt x="18867" y="8218"/>
                    <a:pt x="18867" y="8218"/>
                  </a:cubicBezTo>
                  <a:cubicBezTo>
                    <a:pt x="18267" y="8218"/>
                    <a:pt x="18267" y="7498"/>
                    <a:pt x="17667" y="7498"/>
                  </a:cubicBezTo>
                  <a:cubicBezTo>
                    <a:pt x="17667" y="7498"/>
                    <a:pt x="17667" y="8218"/>
                    <a:pt x="17667" y="7498"/>
                  </a:cubicBezTo>
                  <a:cubicBezTo>
                    <a:pt x="17667" y="7498"/>
                    <a:pt x="17667" y="7498"/>
                    <a:pt x="17667" y="7498"/>
                  </a:cubicBezTo>
                  <a:cubicBezTo>
                    <a:pt x="17067" y="6778"/>
                    <a:pt x="17067" y="7498"/>
                    <a:pt x="17667" y="6778"/>
                  </a:cubicBezTo>
                  <a:cubicBezTo>
                    <a:pt x="17667" y="6058"/>
                    <a:pt x="17667" y="6058"/>
                    <a:pt x="18267" y="6058"/>
                  </a:cubicBezTo>
                  <a:cubicBezTo>
                    <a:pt x="17667" y="6058"/>
                    <a:pt x="17667" y="5338"/>
                    <a:pt x="17667" y="6058"/>
                  </a:cubicBezTo>
                  <a:cubicBezTo>
                    <a:pt x="17667" y="5338"/>
                    <a:pt x="18267" y="4618"/>
                    <a:pt x="18267" y="4618"/>
                  </a:cubicBezTo>
                  <a:cubicBezTo>
                    <a:pt x="18267" y="4618"/>
                    <a:pt x="18267" y="4618"/>
                    <a:pt x="18267" y="3898"/>
                  </a:cubicBezTo>
                  <a:cubicBezTo>
                    <a:pt x="18267" y="3898"/>
                    <a:pt x="18267" y="3898"/>
                    <a:pt x="18267" y="3898"/>
                  </a:cubicBezTo>
                  <a:cubicBezTo>
                    <a:pt x="18267" y="3898"/>
                    <a:pt x="18267" y="3898"/>
                    <a:pt x="18267" y="3898"/>
                  </a:cubicBezTo>
                  <a:cubicBezTo>
                    <a:pt x="18267" y="3898"/>
                    <a:pt x="18267" y="3898"/>
                    <a:pt x="18267" y="3898"/>
                  </a:cubicBezTo>
                  <a:cubicBezTo>
                    <a:pt x="17667" y="3178"/>
                    <a:pt x="17667" y="3178"/>
                    <a:pt x="17667" y="3178"/>
                  </a:cubicBezTo>
                  <a:cubicBezTo>
                    <a:pt x="17067" y="3178"/>
                    <a:pt x="17067" y="3178"/>
                    <a:pt x="17067" y="3178"/>
                  </a:cubicBezTo>
                  <a:cubicBezTo>
                    <a:pt x="16467" y="2458"/>
                    <a:pt x="17067" y="2458"/>
                    <a:pt x="16467" y="2458"/>
                  </a:cubicBezTo>
                  <a:cubicBezTo>
                    <a:pt x="15867" y="2458"/>
                    <a:pt x="15267" y="3178"/>
                    <a:pt x="15267" y="2458"/>
                  </a:cubicBezTo>
                  <a:cubicBezTo>
                    <a:pt x="14667" y="2458"/>
                    <a:pt x="15267" y="2458"/>
                    <a:pt x="14667" y="1738"/>
                  </a:cubicBezTo>
                  <a:cubicBezTo>
                    <a:pt x="14667" y="1738"/>
                    <a:pt x="14667" y="1738"/>
                    <a:pt x="14667" y="1738"/>
                  </a:cubicBezTo>
                  <a:cubicBezTo>
                    <a:pt x="14067" y="1738"/>
                    <a:pt x="14067" y="1018"/>
                    <a:pt x="14067" y="298"/>
                  </a:cubicBezTo>
                  <a:cubicBezTo>
                    <a:pt x="14067" y="-422"/>
                    <a:pt x="14067" y="298"/>
                    <a:pt x="13467" y="1018"/>
                  </a:cubicBezTo>
                  <a:cubicBezTo>
                    <a:pt x="12867" y="1018"/>
                    <a:pt x="12867" y="1018"/>
                    <a:pt x="12267" y="1018"/>
                  </a:cubicBezTo>
                  <a:cubicBezTo>
                    <a:pt x="12867" y="1018"/>
                    <a:pt x="12267" y="1018"/>
                    <a:pt x="12867" y="1018"/>
                  </a:cubicBezTo>
                  <a:cubicBezTo>
                    <a:pt x="12867" y="298"/>
                    <a:pt x="12867" y="298"/>
                    <a:pt x="12267" y="298"/>
                  </a:cubicBezTo>
                  <a:cubicBezTo>
                    <a:pt x="12267" y="298"/>
                    <a:pt x="12267" y="1018"/>
                    <a:pt x="11667" y="1018"/>
                  </a:cubicBezTo>
                  <a:cubicBezTo>
                    <a:pt x="11067" y="1018"/>
                    <a:pt x="11067" y="298"/>
                    <a:pt x="11067" y="298"/>
                  </a:cubicBezTo>
                  <a:cubicBezTo>
                    <a:pt x="11067" y="298"/>
                    <a:pt x="10467" y="298"/>
                    <a:pt x="10467" y="298"/>
                  </a:cubicBezTo>
                  <a:cubicBezTo>
                    <a:pt x="10467" y="1018"/>
                    <a:pt x="10467" y="1018"/>
                    <a:pt x="10467" y="1738"/>
                  </a:cubicBezTo>
                  <a:cubicBezTo>
                    <a:pt x="10467" y="1738"/>
                    <a:pt x="9867" y="1738"/>
                    <a:pt x="9867" y="1018"/>
                  </a:cubicBezTo>
                  <a:cubicBezTo>
                    <a:pt x="9867" y="1738"/>
                    <a:pt x="9867" y="1738"/>
                    <a:pt x="9867" y="2458"/>
                  </a:cubicBezTo>
                  <a:cubicBezTo>
                    <a:pt x="9867" y="2458"/>
                    <a:pt x="9867" y="2458"/>
                    <a:pt x="9867" y="2458"/>
                  </a:cubicBezTo>
                  <a:cubicBezTo>
                    <a:pt x="9867" y="2458"/>
                    <a:pt x="9867" y="1738"/>
                    <a:pt x="9267" y="1738"/>
                  </a:cubicBezTo>
                  <a:cubicBezTo>
                    <a:pt x="9267" y="2458"/>
                    <a:pt x="8667" y="2458"/>
                    <a:pt x="8067" y="3178"/>
                  </a:cubicBezTo>
                  <a:cubicBezTo>
                    <a:pt x="8067" y="3178"/>
                    <a:pt x="7467" y="3178"/>
                    <a:pt x="6867" y="3178"/>
                  </a:cubicBezTo>
                  <a:cubicBezTo>
                    <a:pt x="6867" y="3178"/>
                    <a:pt x="6867" y="2458"/>
                    <a:pt x="6867" y="2458"/>
                  </a:cubicBezTo>
                  <a:cubicBezTo>
                    <a:pt x="6867" y="2458"/>
                    <a:pt x="6267" y="2458"/>
                    <a:pt x="5667" y="2458"/>
                  </a:cubicBezTo>
                  <a:cubicBezTo>
                    <a:pt x="5667" y="2458"/>
                    <a:pt x="5667" y="2458"/>
                    <a:pt x="5667" y="2458"/>
                  </a:cubicBezTo>
                  <a:cubicBezTo>
                    <a:pt x="5067" y="2458"/>
                    <a:pt x="5067" y="3178"/>
                    <a:pt x="5067" y="2458"/>
                  </a:cubicBezTo>
                  <a:cubicBezTo>
                    <a:pt x="4467" y="2458"/>
                    <a:pt x="4467" y="1738"/>
                    <a:pt x="4467" y="1018"/>
                  </a:cubicBezTo>
                  <a:cubicBezTo>
                    <a:pt x="3267" y="2458"/>
                    <a:pt x="2067" y="3178"/>
                    <a:pt x="267" y="3898"/>
                  </a:cubicBezTo>
                  <a:cubicBezTo>
                    <a:pt x="-333" y="4618"/>
                    <a:pt x="267" y="4618"/>
                    <a:pt x="267" y="5338"/>
                  </a:cubicBezTo>
                  <a:cubicBezTo>
                    <a:pt x="267" y="5338"/>
                    <a:pt x="267" y="5338"/>
                    <a:pt x="267" y="6058"/>
                  </a:cubicBezTo>
                  <a:cubicBezTo>
                    <a:pt x="267" y="6058"/>
                    <a:pt x="267" y="6058"/>
                    <a:pt x="267" y="6058"/>
                  </a:cubicBezTo>
                  <a:cubicBezTo>
                    <a:pt x="267" y="6058"/>
                    <a:pt x="267" y="6778"/>
                    <a:pt x="267" y="6778"/>
                  </a:cubicBezTo>
                  <a:cubicBezTo>
                    <a:pt x="867" y="7498"/>
                    <a:pt x="867" y="6778"/>
                    <a:pt x="867" y="7498"/>
                  </a:cubicBezTo>
                  <a:cubicBezTo>
                    <a:pt x="867" y="7498"/>
                    <a:pt x="1467" y="8218"/>
                    <a:pt x="1467" y="8218"/>
                  </a:cubicBezTo>
                  <a:cubicBezTo>
                    <a:pt x="2067" y="8938"/>
                    <a:pt x="2067" y="7498"/>
                    <a:pt x="3267" y="7498"/>
                  </a:cubicBezTo>
                  <a:cubicBezTo>
                    <a:pt x="4467" y="7498"/>
                    <a:pt x="3267" y="10378"/>
                    <a:pt x="4467" y="10378"/>
                  </a:cubicBezTo>
                  <a:cubicBezTo>
                    <a:pt x="5067" y="10378"/>
                    <a:pt x="5067" y="10378"/>
                    <a:pt x="5667" y="10378"/>
                  </a:cubicBezTo>
                  <a:cubicBezTo>
                    <a:pt x="5067" y="10378"/>
                    <a:pt x="5667" y="10378"/>
                    <a:pt x="5667" y="10378"/>
                  </a:cubicBezTo>
                  <a:cubicBezTo>
                    <a:pt x="5667" y="11098"/>
                    <a:pt x="6267" y="10378"/>
                    <a:pt x="6267" y="11098"/>
                  </a:cubicBezTo>
                  <a:cubicBezTo>
                    <a:pt x="6267" y="11818"/>
                    <a:pt x="6267" y="12538"/>
                    <a:pt x="6267" y="12538"/>
                  </a:cubicBezTo>
                  <a:cubicBezTo>
                    <a:pt x="6867" y="11818"/>
                    <a:pt x="6867" y="12538"/>
                    <a:pt x="7467" y="12538"/>
                  </a:cubicBezTo>
                  <a:cubicBezTo>
                    <a:pt x="8067" y="12538"/>
                    <a:pt x="8067" y="11818"/>
                    <a:pt x="8667" y="12538"/>
                  </a:cubicBezTo>
                  <a:cubicBezTo>
                    <a:pt x="8667" y="12538"/>
                    <a:pt x="8667" y="12538"/>
                    <a:pt x="9267" y="13258"/>
                  </a:cubicBezTo>
                  <a:cubicBezTo>
                    <a:pt x="9267" y="12538"/>
                    <a:pt x="9267" y="12538"/>
                    <a:pt x="9267" y="13258"/>
                  </a:cubicBezTo>
                  <a:cubicBezTo>
                    <a:pt x="9267" y="13258"/>
                    <a:pt x="8667" y="13978"/>
                    <a:pt x="8667" y="14698"/>
                  </a:cubicBezTo>
                  <a:cubicBezTo>
                    <a:pt x="8667" y="14698"/>
                    <a:pt x="9267" y="14698"/>
                    <a:pt x="9267" y="15418"/>
                  </a:cubicBezTo>
                  <a:cubicBezTo>
                    <a:pt x="9267" y="15418"/>
                    <a:pt x="8667" y="15418"/>
                    <a:pt x="8667" y="16138"/>
                  </a:cubicBezTo>
                  <a:cubicBezTo>
                    <a:pt x="9267" y="16138"/>
                    <a:pt x="9867" y="16138"/>
                    <a:pt x="10467" y="16138"/>
                  </a:cubicBezTo>
                  <a:cubicBezTo>
                    <a:pt x="10467" y="16138"/>
                    <a:pt x="11067" y="16138"/>
                    <a:pt x="11667" y="16138"/>
                  </a:cubicBezTo>
                  <a:cubicBezTo>
                    <a:pt x="12267" y="15418"/>
                    <a:pt x="11667" y="15418"/>
                    <a:pt x="11667" y="14698"/>
                  </a:cubicBezTo>
                  <a:cubicBezTo>
                    <a:pt x="12267" y="14698"/>
                    <a:pt x="12267" y="13978"/>
                    <a:pt x="12867" y="13978"/>
                  </a:cubicBezTo>
                  <a:cubicBezTo>
                    <a:pt x="12867" y="13978"/>
                    <a:pt x="12867" y="13978"/>
                    <a:pt x="12867" y="14698"/>
                  </a:cubicBezTo>
                  <a:cubicBezTo>
                    <a:pt x="12867" y="14698"/>
                    <a:pt x="12267" y="16138"/>
                    <a:pt x="12867" y="16138"/>
                  </a:cubicBezTo>
                  <a:cubicBezTo>
                    <a:pt x="12867" y="16138"/>
                    <a:pt x="12867" y="16138"/>
                    <a:pt x="12867" y="16858"/>
                  </a:cubicBezTo>
                  <a:cubicBezTo>
                    <a:pt x="12867" y="16858"/>
                    <a:pt x="12867" y="16858"/>
                    <a:pt x="12867" y="16858"/>
                  </a:cubicBezTo>
                  <a:cubicBezTo>
                    <a:pt x="12867" y="16858"/>
                    <a:pt x="12867" y="17578"/>
                    <a:pt x="12867" y="17578"/>
                  </a:cubicBezTo>
                  <a:cubicBezTo>
                    <a:pt x="12867" y="18298"/>
                    <a:pt x="13467" y="17578"/>
                    <a:pt x="13467" y="17578"/>
                  </a:cubicBezTo>
                  <a:cubicBezTo>
                    <a:pt x="14067" y="17578"/>
                    <a:pt x="14067" y="18298"/>
                    <a:pt x="14667" y="19018"/>
                  </a:cubicBezTo>
                  <a:cubicBezTo>
                    <a:pt x="14667" y="19018"/>
                    <a:pt x="15267" y="19018"/>
                    <a:pt x="15267" y="19018"/>
                  </a:cubicBezTo>
                  <a:cubicBezTo>
                    <a:pt x="15267" y="19018"/>
                    <a:pt x="15267" y="19018"/>
                    <a:pt x="15267" y="19738"/>
                  </a:cubicBezTo>
                  <a:cubicBezTo>
                    <a:pt x="15267" y="19738"/>
                    <a:pt x="15267" y="19738"/>
                    <a:pt x="15267" y="19738"/>
                  </a:cubicBezTo>
                  <a:cubicBezTo>
                    <a:pt x="15267" y="19738"/>
                    <a:pt x="15867" y="19738"/>
                    <a:pt x="15867" y="19738"/>
                  </a:cubicBezTo>
                  <a:cubicBezTo>
                    <a:pt x="15867" y="19738"/>
                    <a:pt x="15867" y="19738"/>
                    <a:pt x="16467" y="20458"/>
                  </a:cubicBezTo>
                  <a:cubicBezTo>
                    <a:pt x="16467" y="20458"/>
                    <a:pt x="16467" y="20458"/>
                    <a:pt x="16467" y="21178"/>
                  </a:cubicBezTo>
                  <a:cubicBezTo>
                    <a:pt x="16467" y="21178"/>
                    <a:pt x="16467" y="20458"/>
                    <a:pt x="16467" y="20458"/>
                  </a:cubicBezTo>
                  <a:cubicBezTo>
                    <a:pt x="16467" y="20458"/>
                    <a:pt x="17067" y="20458"/>
                    <a:pt x="17067" y="20458"/>
                  </a:cubicBezTo>
                  <a:cubicBezTo>
                    <a:pt x="17067" y="20458"/>
                    <a:pt x="17067" y="20458"/>
                    <a:pt x="17067" y="20458"/>
                  </a:cubicBezTo>
                  <a:cubicBezTo>
                    <a:pt x="17067" y="20458"/>
                    <a:pt x="17667" y="20458"/>
                    <a:pt x="17667" y="20458"/>
                  </a:cubicBezTo>
                  <a:cubicBezTo>
                    <a:pt x="17667" y="20458"/>
                    <a:pt x="18267" y="20458"/>
                    <a:pt x="18267" y="20458"/>
                  </a:cubicBezTo>
                  <a:cubicBezTo>
                    <a:pt x="18267" y="20458"/>
                    <a:pt x="18867" y="19738"/>
                    <a:pt x="18867" y="19018"/>
                  </a:cubicBezTo>
                  <a:cubicBezTo>
                    <a:pt x="18867" y="19738"/>
                    <a:pt x="18267" y="19018"/>
                    <a:pt x="18267" y="19018"/>
                  </a:cubicBezTo>
                  <a:cubicBezTo>
                    <a:pt x="18267" y="19018"/>
                    <a:pt x="18267" y="19018"/>
                    <a:pt x="18267" y="18298"/>
                  </a:cubicBezTo>
                  <a:cubicBezTo>
                    <a:pt x="18267" y="18298"/>
                    <a:pt x="17667" y="17578"/>
                    <a:pt x="17667" y="16858"/>
                  </a:cubicBezTo>
                  <a:cubicBezTo>
                    <a:pt x="17667" y="16858"/>
                    <a:pt x="17667" y="16858"/>
                    <a:pt x="17667" y="16858"/>
                  </a:cubicBezTo>
                  <a:cubicBezTo>
                    <a:pt x="17667" y="16858"/>
                    <a:pt x="18267" y="16138"/>
                    <a:pt x="18267" y="15418"/>
                  </a:cubicBezTo>
                  <a:cubicBezTo>
                    <a:pt x="18267" y="15418"/>
                    <a:pt x="18867" y="13978"/>
                    <a:pt x="19467" y="13978"/>
                  </a:cubicBezTo>
                  <a:cubicBezTo>
                    <a:pt x="19467" y="13978"/>
                    <a:pt x="19467" y="13978"/>
                    <a:pt x="19467" y="13978"/>
                  </a:cubicBezTo>
                  <a:cubicBezTo>
                    <a:pt x="19467" y="13978"/>
                    <a:pt x="20067" y="13978"/>
                    <a:pt x="20067" y="14698"/>
                  </a:cubicBezTo>
                  <a:cubicBezTo>
                    <a:pt x="20067" y="13978"/>
                    <a:pt x="20067" y="13978"/>
                    <a:pt x="20067" y="13978"/>
                  </a:cubicBezTo>
                  <a:cubicBezTo>
                    <a:pt x="20067" y="13978"/>
                    <a:pt x="20067" y="13978"/>
                    <a:pt x="20067" y="13978"/>
                  </a:cubicBezTo>
                  <a:cubicBezTo>
                    <a:pt x="20067" y="13258"/>
                    <a:pt x="20067" y="13978"/>
                    <a:pt x="20067" y="13258"/>
                  </a:cubicBezTo>
                  <a:cubicBezTo>
                    <a:pt x="20667" y="13258"/>
                    <a:pt x="20667" y="13258"/>
                    <a:pt x="20667" y="12538"/>
                  </a:cubicBezTo>
                  <a:cubicBezTo>
                    <a:pt x="20667" y="12538"/>
                    <a:pt x="20667" y="12538"/>
                    <a:pt x="21267" y="12538"/>
                  </a:cubicBezTo>
                  <a:cubicBezTo>
                    <a:pt x="21267" y="12538"/>
                    <a:pt x="21267" y="12538"/>
                    <a:pt x="21267" y="12538"/>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47" name="Shape 2736"/>
            <p:cNvSpPr/>
            <p:nvPr/>
          </p:nvSpPr>
          <p:spPr>
            <a:xfrm>
              <a:off x="7170377" y="5510586"/>
              <a:ext cx="1449557" cy="1233120"/>
            </a:xfrm>
            <a:custGeom>
              <a:avLst/>
              <a:gdLst/>
              <a:ahLst/>
              <a:cxnLst>
                <a:cxn ang="0">
                  <a:pos x="wd2" y="hd2"/>
                </a:cxn>
                <a:cxn ang="5400000">
                  <a:pos x="wd2" y="hd2"/>
                </a:cxn>
                <a:cxn ang="10800000">
                  <a:pos x="wd2" y="hd2"/>
                </a:cxn>
                <a:cxn ang="16200000">
                  <a:pos x="wd2" y="hd2"/>
                </a:cxn>
              </a:cxnLst>
              <a:rect l="0" t="0" r="r" b="b"/>
              <a:pathLst>
                <a:path w="21600" h="21600" extrusionOk="0">
                  <a:moveTo>
                    <a:pt x="21600" y="12221"/>
                  </a:moveTo>
                  <a:cubicBezTo>
                    <a:pt x="21357" y="12221"/>
                    <a:pt x="21357" y="12221"/>
                    <a:pt x="21357" y="12221"/>
                  </a:cubicBezTo>
                  <a:cubicBezTo>
                    <a:pt x="21357" y="12221"/>
                    <a:pt x="21357" y="11937"/>
                    <a:pt x="21357" y="12221"/>
                  </a:cubicBezTo>
                  <a:cubicBezTo>
                    <a:pt x="21357" y="11937"/>
                    <a:pt x="21115" y="11937"/>
                    <a:pt x="21115" y="11937"/>
                  </a:cubicBezTo>
                  <a:cubicBezTo>
                    <a:pt x="21115" y="11937"/>
                    <a:pt x="20872" y="11653"/>
                    <a:pt x="20872" y="11653"/>
                  </a:cubicBezTo>
                  <a:cubicBezTo>
                    <a:pt x="20629" y="11368"/>
                    <a:pt x="20872" y="11368"/>
                    <a:pt x="20872" y="11368"/>
                  </a:cubicBezTo>
                  <a:cubicBezTo>
                    <a:pt x="21115" y="11084"/>
                    <a:pt x="20872" y="11084"/>
                    <a:pt x="20629" y="11084"/>
                  </a:cubicBezTo>
                  <a:cubicBezTo>
                    <a:pt x="20629" y="11084"/>
                    <a:pt x="20629" y="10800"/>
                    <a:pt x="20629" y="10800"/>
                  </a:cubicBezTo>
                  <a:cubicBezTo>
                    <a:pt x="20387" y="10800"/>
                    <a:pt x="20387" y="10800"/>
                    <a:pt x="20387" y="10800"/>
                  </a:cubicBezTo>
                  <a:cubicBezTo>
                    <a:pt x="20144" y="10800"/>
                    <a:pt x="20144" y="10516"/>
                    <a:pt x="19901" y="10800"/>
                  </a:cubicBezTo>
                  <a:cubicBezTo>
                    <a:pt x="19658" y="10800"/>
                    <a:pt x="19658" y="10800"/>
                    <a:pt x="19416" y="10800"/>
                  </a:cubicBezTo>
                  <a:cubicBezTo>
                    <a:pt x="19416" y="10516"/>
                    <a:pt x="19416" y="10232"/>
                    <a:pt x="19416" y="9947"/>
                  </a:cubicBezTo>
                  <a:cubicBezTo>
                    <a:pt x="19416" y="9947"/>
                    <a:pt x="19658" y="9663"/>
                    <a:pt x="19416" y="9663"/>
                  </a:cubicBezTo>
                  <a:cubicBezTo>
                    <a:pt x="19416" y="9379"/>
                    <a:pt x="19416" y="9663"/>
                    <a:pt x="19416" y="9663"/>
                  </a:cubicBezTo>
                  <a:cubicBezTo>
                    <a:pt x="19173" y="9379"/>
                    <a:pt x="19173" y="9379"/>
                    <a:pt x="19173" y="9095"/>
                  </a:cubicBezTo>
                  <a:cubicBezTo>
                    <a:pt x="18930" y="9095"/>
                    <a:pt x="18445" y="9095"/>
                    <a:pt x="18445" y="8811"/>
                  </a:cubicBezTo>
                  <a:cubicBezTo>
                    <a:pt x="18202" y="8526"/>
                    <a:pt x="18202" y="7958"/>
                    <a:pt x="17960" y="7674"/>
                  </a:cubicBezTo>
                  <a:cubicBezTo>
                    <a:pt x="17960" y="7674"/>
                    <a:pt x="17717" y="7674"/>
                    <a:pt x="17717" y="7674"/>
                  </a:cubicBezTo>
                  <a:cubicBezTo>
                    <a:pt x="17717" y="7389"/>
                    <a:pt x="17960" y="7389"/>
                    <a:pt x="17960" y="7105"/>
                  </a:cubicBezTo>
                  <a:cubicBezTo>
                    <a:pt x="17960" y="7105"/>
                    <a:pt x="17960" y="7105"/>
                    <a:pt x="17960" y="6821"/>
                  </a:cubicBezTo>
                  <a:cubicBezTo>
                    <a:pt x="17960" y="6821"/>
                    <a:pt x="17717" y="6821"/>
                    <a:pt x="17717" y="6821"/>
                  </a:cubicBezTo>
                  <a:cubicBezTo>
                    <a:pt x="17717" y="6821"/>
                    <a:pt x="17474" y="6537"/>
                    <a:pt x="17474" y="6537"/>
                  </a:cubicBezTo>
                  <a:cubicBezTo>
                    <a:pt x="17231" y="6253"/>
                    <a:pt x="17231" y="6253"/>
                    <a:pt x="17231" y="5968"/>
                  </a:cubicBezTo>
                  <a:cubicBezTo>
                    <a:pt x="17231" y="5968"/>
                    <a:pt x="17231" y="5684"/>
                    <a:pt x="17231" y="5684"/>
                  </a:cubicBezTo>
                  <a:cubicBezTo>
                    <a:pt x="17231" y="5684"/>
                    <a:pt x="17474" y="5684"/>
                    <a:pt x="17474" y="5400"/>
                  </a:cubicBezTo>
                  <a:cubicBezTo>
                    <a:pt x="17474" y="5400"/>
                    <a:pt x="17474" y="5400"/>
                    <a:pt x="17474" y="5400"/>
                  </a:cubicBezTo>
                  <a:cubicBezTo>
                    <a:pt x="17474" y="5400"/>
                    <a:pt x="17474" y="5116"/>
                    <a:pt x="17474" y="5116"/>
                  </a:cubicBezTo>
                  <a:cubicBezTo>
                    <a:pt x="17474" y="5116"/>
                    <a:pt x="17717" y="5116"/>
                    <a:pt x="17717" y="5116"/>
                  </a:cubicBezTo>
                  <a:cubicBezTo>
                    <a:pt x="17717" y="5116"/>
                    <a:pt x="17717" y="4832"/>
                    <a:pt x="17474" y="4832"/>
                  </a:cubicBezTo>
                  <a:cubicBezTo>
                    <a:pt x="17474" y="4832"/>
                    <a:pt x="17717" y="4547"/>
                    <a:pt x="17474" y="4547"/>
                  </a:cubicBezTo>
                  <a:cubicBezTo>
                    <a:pt x="17474" y="4547"/>
                    <a:pt x="17474" y="4263"/>
                    <a:pt x="17231" y="3979"/>
                  </a:cubicBezTo>
                  <a:cubicBezTo>
                    <a:pt x="17231" y="3979"/>
                    <a:pt x="17231" y="3979"/>
                    <a:pt x="17231" y="3979"/>
                  </a:cubicBezTo>
                  <a:cubicBezTo>
                    <a:pt x="17231" y="3695"/>
                    <a:pt x="17231" y="3695"/>
                    <a:pt x="17474" y="3695"/>
                  </a:cubicBezTo>
                  <a:cubicBezTo>
                    <a:pt x="17474" y="3411"/>
                    <a:pt x="17474" y="3411"/>
                    <a:pt x="17474" y="3126"/>
                  </a:cubicBezTo>
                  <a:cubicBezTo>
                    <a:pt x="17474" y="3126"/>
                    <a:pt x="17474" y="2842"/>
                    <a:pt x="17474" y="2558"/>
                  </a:cubicBezTo>
                  <a:cubicBezTo>
                    <a:pt x="17474" y="2274"/>
                    <a:pt x="17231" y="2558"/>
                    <a:pt x="17231" y="2558"/>
                  </a:cubicBezTo>
                  <a:cubicBezTo>
                    <a:pt x="16989" y="2558"/>
                    <a:pt x="16989" y="2558"/>
                    <a:pt x="16989" y="2274"/>
                  </a:cubicBezTo>
                  <a:cubicBezTo>
                    <a:pt x="16989" y="2274"/>
                    <a:pt x="16746" y="2274"/>
                    <a:pt x="16746" y="2274"/>
                  </a:cubicBezTo>
                  <a:cubicBezTo>
                    <a:pt x="16746" y="2274"/>
                    <a:pt x="16746" y="1989"/>
                    <a:pt x="16746" y="1989"/>
                  </a:cubicBezTo>
                  <a:cubicBezTo>
                    <a:pt x="16746" y="1989"/>
                    <a:pt x="16503" y="1989"/>
                    <a:pt x="16503" y="1705"/>
                  </a:cubicBezTo>
                  <a:cubicBezTo>
                    <a:pt x="16503" y="1705"/>
                    <a:pt x="16503" y="1705"/>
                    <a:pt x="16503" y="1705"/>
                  </a:cubicBezTo>
                  <a:cubicBezTo>
                    <a:pt x="16261" y="1421"/>
                    <a:pt x="16018" y="1421"/>
                    <a:pt x="15775" y="1421"/>
                  </a:cubicBezTo>
                  <a:cubicBezTo>
                    <a:pt x="15775" y="1421"/>
                    <a:pt x="15775" y="1421"/>
                    <a:pt x="15775" y="1421"/>
                  </a:cubicBezTo>
                  <a:cubicBezTo>
                    <a:pt x="15533" y="1421"/>
                    <a:pt x="15533" y="1421"/>
                    <a:pt x="15533" y="1421"/>
                  </a:cubicBezTo>
                  <a:cubicBezTo>
                    <a:pt x="15047" y="1421"/>
                    <a:pt x="15290" y="1421"/>
                    <a:pt x="15047" y="1705"/>
                  </a:cubicBezTo>
                  <a:cubicBezTo>
                    <a:pt x="14804" y="1705"/>
                    <a:pt x="14804" y="1705"/>
                    <a:pt x="14562" y="1705"/>
                  </a:cubicBezTo>
                  <a:cubicBezTo>
                    <a:pt x="14562" y="1989"/>
                    <a:pt x="14319" y="2274"/>
                    <a:pt x="14319" y="2274"/>
                  </a:cubicBezTo>
                  <a:cubicBezTo>
                    <a:pt x="14076" y="1989"/>
                    <a:pt x="13834" y="1705"/>
                    <a:pt x="13834" y="1705"/>
                  </a:cubicBezTo>
                  <a:cubicBezTo>
                    <a:pt x="13834" y="1705"/>
                    <a:pt x="14076" y="1421"/>
                    <a:pt x="14076" y="1137"/>
                  </a:cubicBezTo>
                  <a:cubicBezTo>
                    <a:pt x="14076" y="1137"/>
                    <a:pt x="14076" y="1137"/>
                    <a:pt x="14076" y="1137"/>
                  </a:cubicBezTo>
                  <a:cubicBezTo>
                    <a:pt x="14076" y="853"/>
                    <a:pt x="14076" y="853"/>
                    <a:pt x="13834" y="853"/>
                  </a:cubicBezTo>
                  <a:cubicBezTo>
                    <a:pt x="13591" y="853"/>
                    <a:pt x="13348" y="568"/>
                    <a:pt x="13348" y="568"/>
                  </a:cubicBezTo>
                  <a:cubicBezTo>
                    <a:pt x="13106" y="568"/>
                    <a:pt x="12863" y="853"/>
                    <a:pt x="12863" y="853"/>
                  </a:cubicBezTo>
                  <a:cubicBezTo>
                    <a:pt x="12620" y="853"/>
                    <a:pt x="12863" y="1137"/>
                    <a:pt x="12620" y="853"/>
                  </a:cubicBezTo>
                  <a:cubicBezTo>
                    <a:pt x="12620" y="853"/>
                    <a:pt x="12620" y="853"/>
                    <a:pt x="12378" y="853"/>
                  </a:cubicBezTo>
                  <a:cubicBezTo>
                    <a:pt x="12378" y="284"/>
                    <a:pt x="12378" y="284"/>
                    <a:pt x="12135" y="284"/>
                  </a:cubicBezTo>
                  <a:cubicBezTo>
                    <a:pt x="11892" y="284"/>
                    <a:pt x="11892" y="284"/>
                    <a:pt x="11649" y="284"/>
                  </a:cubicBezTo>
                  <a:cubicBezTo>
                    <a:pt x="11649" y="284"/>
                    <a:pt x="11649" y="568"/>
                    <a:pt x="11649" y="568"/>
                  </a:cubicBezTo>
                  <a:cubicBezTo>
                    <a:pt x="11407" y="568"/>
                    <a:pt x="11407" y="0"/>
                    <a:pt x="11164" y="0"/>
                  </a:cubicBezTo>
                  <a:cubicBezTo>
                    <a:pt x="10921" y="0"/>
                    <a:pt x="10679" y="284"/>
                    <a:pt x="10679" y="284"/>
                  </a:cubicBezTo>
                  <a:cubicBezTo>
                    <a:pt x="10436" y="568"/>
                    <a:pt x="10436" y="568"/>
                    <a:pt x="10436" y="853"/>
                  </a:cubicBezTo>
                  <a:cubicBezTo>
                    <a:pt x="10193" y="853"/>
                    <a:pt x="10193" y="853"/>
                    <a:pt x="10193" y="1137"/>
                  </a:cubicBezTo>
                  <a:cubicBezTo>
                    <a:pt x="9951" y="1137"/>
                    <a:pt x="10193" y="1421"/>
                    <a:pt x="9951" y="1705"/>
                  </a:cubicBezTo>
                  <a:cubicBezTo>
                    <a:pt x="9951" y="1705"/>
                    <a:pt x="9465" y="1705"/>
                    <a:pt x="9465" y="1421"/>
                  </a:cubicBezTo>
                  <a:cubicBezTo>
                    <a:pt x="9222" y="1705"/>
                    <a:pt x="9222" y="1421"/>
                    <a:pt x="8980" y="1421"/>
                  </a:cubicBezTo>
                  <a:cubicBezTo>
                    <a:pt x="8737" y="1421"/>
                    <a:pt x="8494" y="1705"/>
                    <a:pt x="8494" y="1989"/>
                  </a:cubicBezTo>
                  <a:cubicBezTo>
                    <a:pt x="8252" y="1989"/>
                    <a:pt x="8252" y="1989"/>
                    <a:pt x="8252" y="1989"/>
                  </a:cubicBezTo>
                  <a:cubicBezTo>
                    <a:pt x="8009" y="2274"/>
                    <a:pt x="8009" y="1989"/>
                    <a:pt x="7766" y="1989"/>
                  </a:cubicBezTo>
                  <a:cubicBezTo>
                    <a:pt x="7766" y="2274"/>
                    <a:pt x="7766" y="2558"/>
                    <a:pt x="7766" y="2842"/>
                  </a:cubicBezTo>
                  <a:cubicBezTo>
                    <a:pt x="7766" y="3126"/>
                    <a:pt x="7524" y="3126"/>
                    <a:pt x="7524" y="3411"/>
                  </a:cubicBezTo>
                  <a:cubicBezTo>
                    <a:pt x="7524" y="3695"/>
                    <a:pt x="7281" y="3695"/>
                    <a:pt x="7766" y="3979"/>
                  </a:cubicBezTo>
                  <a:cubicBezTo>
                    <a:pt x="7766" y="3979"/>
                    <a:pt x="8252" y="3695"/>
                    <a:pt x="8252" y="3979"/>
                  </a:cubicBezTo>
                  <a:cubicBezTo>
                    <a:pt x="8252" y="4263"/>
                    <a:pt x="8009" y="4263"/>
                    <a:pt x="8009" y="4263"/>
                  </a:cubicBezTo>
                  <a:cubicBezTo>
                    <a:pt x="7766" y="4263"/>
                    <a:pt x="8009" y="4547"/>
                    <a:pt x="7766" y="4547"/>
                  </a:cubicBezTo>
                  <a:cubicBezTo>
                    <a:pt x="7766" y="4832"/>
                    <a:pt x="7524" y="4547"/>
                    <a:pt x="7524" y="4547"/>
                  </a:cubicBezTo>
                  <a:cubicBezTo>
                    <a:pt x="7281" y="4547"/>
                    <a:pt x="7038" y="4547"/>
                    <a:pt x="7038" y="4832"/>
                  </a:cubicBezTo>
                  <a:cubicBezTo>
                    <a:pt x="6796" y="4832"/>
                    <a:pt x="7038" y="5116"/>
                    <a:pt x="6796" y="5116"/>
                  </a:cubicBezTo>
                  <a:cubicBezTo>
                    <a:pt x="6796" y="5400"/>
                    <a:pt x="6796" y="5400"/>
                    <a:pt x="6553" y="5400"/>
                  </a:cubicBezTo>
                  <a:cubicBezTo>
                    <a:pt x="6553" y="5400"/>
                    <a:pt x="6310" y="5400"/>
                    <a:pt x="6310" y="5400"/>
                  </a:cubicBezTo>
                  <a:cubicBezTo>
                    <a:pt x="6067" y="5684"/>
                    <a:pt x="6067" y="5684"/>
                    <a:pt x="6067" y="5684"/>
                  </a:cubicBezTo>
                  <a:cubicBezTo>
                    <a:pt x="6067" y="5968"/>
                    <a:pt x="6067" y="5968"/>
                    <a:pt x="5825" y="5968"/>
                  </a:cubicBezTo>
                  <a:cubicBezTo>
                    <a:pt x="5825" y="5968"/>
                    <a:pt x="5825" y="6253"/>
                    <a:pt x="5825" y="6253"/>
                  </a:cubicBezTo>
                  <a:cubicBezTo>
                    <a:pt x="5825" y="6253"/>
                    <a:pt x="5825" y="6253"/>
                    <a:pt x="5825" y="6253"/>
                  </a:cubicBezTo>
                  <a:cubicBezTo>
                    <a:pt x="5825" y="6537"/>
                    <a:pt x="5825" y="6821"/>
                    <a:pt x="5825" y="7105"/>
                  </a:cubicBezTo>
                  <a:cubicBezTo>
                    <a:pt x="5825" y="7389"/>
                    <a:pt x="5825" y="7389"/>
                    <a:pt x="5582" y="7389"/>
                  </a:cubicBezTo>
                  <a:cubicBezTo>
                    <a:pt x="5582" y="7674"/>
                    <a:pt x="5582" y="7674"/>
                    <a:pt x="5582" y="7958"/>
                  </a:cubicBezTo>
                  <a:cubicBezTo>
                    <a:pt x="5582" y="7958"/>
                    <a:pt x="5339" y="8242"/>
                    <a:pt x="5582" y="8526"/>
                  </a:cubicBezTo>
                  <a:cubicBezTo>
                    <a:pt x="5582" y="8526"/>
                    <a:pt x="5582" y="8242"/>
                    <a:pt x="5825" y="8242"/>
                  </a:cubicBezTo>
                  <a:cubicBezTo>
                    <a:pt x="5825" y="8242"/>
                    <a:pt x="5825" y="8526"/>
                    <a:pt x="5825" y="8526"/>
                  </a:cubicBezTo>
                  <a:cubicBezTo>
                    <a:pt x="5825" y="8811"/>
                    <a:pt x="6067" y="8811"/>
                    <a:pt x="5825" y="8811"/>
                  </a:cubicBezTo>
                  <a:cubicBezTo>
                    <a:pt x="5825" y="9095"/>
                    <a:pt x="5825" y="9095"/>
                    <a:pt x="5825" y="9095"/>
                  </a:cubicBezTo>
                  <a:cubicBezTo>
                    <a:pt x="5582" y="9095"/>
                    <a:pt x="5339" y="9379"/>
                    <a:pt x="5339" y="9095"/>
                  </a:cubicBezTo>
                  <a:cubicBezTo>
                    <a:pt x="5339" y="9095"/>
                    <a:pt x="5339" y="8811"/>
                    <a:pt x="5339" y="8811"/>
                  </a:cubicBezTo>
                  <a:cubicBezTo>
                    <a:pt x="5339" y="8811"/>
                    <a:pt x="5339" y="8811"/>
                    <a:pt x="5339" y="8811"/>
                  </a:cubicBezTo>
                  <a:cubicBezTo>
                    <a:pt x="5097" y="8242"/>
                    <a:pt x="5339" y="8526"/>
                    <a:pt x="4854" y="8811"/>
                  </a:cubicBezTo>
                  <a:cubicBezTo>
                    <a:pt x="4854" y="8811"/>
                    <a:pt x="4611" y="8526"/>
                    <a:pt x="4611" y="8811"/>
                  </a:cubicBezTo>
                  <a:cubicBezTo>
                    <a:pt x="4611" y="8811"/>
                    <a:pt x="4611" y="9095"/>
                    <a:pt x="4369" y="9095"/>
                  </a:cubicBezTo>
                  <a:cubicBezTo>
                    <a:pt x="4126" y="9379"/>
                    <a:pt x="3883" y="9095"/>
                    <a:pt x="3883" y="9379"/>
                  </a:cubicBezTo>
                  <a:cubicBezTo>
                    <a:pt x="3640" y="9379"/>
                    <a:pt x="3640" y="9379"/>
                    <a:pt x="3640" y="9663"/>
                  </a:cubicBezTo>
                  <a:cubicBezTo>
                    <a:pt x="3883" y="9947"/>
                    <a:pt x="3883" y="9947"/>
                    <a:pt x="3640" y="9947"/>
                  </a:cubicBezTo>
                  <a:cubicBezTo>
                    <a:pt x="3398" y="9947"/>
                    <a:pt x="3398" y="9947"/>
                    <a:pt x="3398" y="9947"/>
                  </a:cubicBezTo>
                  <a:cubicBezTo>
                    <a:pt x="3398" y="9947"/>
                    <a:pt x="3155" y="10232"/>
                    <a:pt x="2912" y="10232"/>
                  </a:cubicBezTo>
                  <a:cubicBezTo>
                    <a:pt x="2912" y="10232"/>
                    <a:pt x="2670" y="10232"/>
                    <a:pt x="2670" y="10232"/>
                  </a:cubicBezTo>
                  <a:cubicBezTo>
                    <a:pt x="2427" y="10232"/>
                    <a:pt x="2427" y="9947"/>
                    <a:pt x="2427" y="9947"/>
                  </a:cubicBezTo>
                  <a:cubicBezTo>
                    <a:pt x="2184" y="9947"/>
                    <a:pt x="1942" y="9947"/>
                    <a:pt x="1942" y="10232"/>
                  </a:cubicBezTo>
                  <a:cubicBezTo>
                    <a:pt x="1942" y="10232"/>
                    <a:pt x="1942" y="9947"/>
                    <a:pt x="1699" y="9947"/>
                  </a:cubicBezTo>
                  <a:cubicBezTo>
                    <a:pt x="1699" y="9947"/>
                    <a:pt x="1699" y="10232"/>
                    <a:pt x="1456" y="10232"/>
                  </a:cubicBezTo>
                  <a:cubicBezTo>
                    <a:pt x="1213" y="10232"/>
                    <a:pt x="971" y="10232"/>
                    <a:pt x="728" y="9947"/>
                  </a:cubicBezTo>
                  <a:cubicBezTo>
                    <a:pt x="971" y="10800"/>
                    <a:pt x="971" y="11368"/>
                    <a:pt x="1213" y="11937"/>
                  </a:cubicBezTo>
                  <a:cubicBezTo>
                    <a:pt x="1456" y="12221"/>
                    <a:pt x="1456" y="12789"/>
                    <a:pt x="1699" y="13358"/>
                  </a:cubicBezTo>
                  <a:cubicBezTo>
                    <a:pt x="1699" y="13358"/>
                    <a:pt x="1699" y="13358"/>
                    <a:pt x="1699" y="13358"/>
                  </a:cubicBezTo>
                  <a:cubicBezTo>
                    <a:pt x="1699" y="13642"/>
                    <a:pt x="1699" y="13642"/>
                    <a:pt x="1699" y="13926"/>
                  </a:cubicBezTo>
                  <a:cubicBezTo>
                    <a:pt x="1699" y="13926"/>
                    <a:pt x="1699" y="14211"/>
                    <a:pt x="1699" y="14211"/>
                  </a:cubicBezTo>
                  <a:cubicBezTo>
                    <a:pt x="1699" y="14495"/>
                    <a:pt x="1699" y="14779"/>
                    <a:pt x="1699" y="15063"/>
                  </a:cubicBezTo>
                  <a:cubicBezTo>
                    <a:pt x="1699" y="15347"/>
                    <a:pt x="1699" y="15347"/>
                    <a:pt x="1456" y="15632"/>
                  </a:cubicBezTo>
                  <a:cubicBezTo>
                    <a:pt x="1213" y="15916"/>
                    <a:pt x="971" y="15916"/>
                    <a:pt x="728" y="16200"/>
                  </a:cubicBezTo>
                  <a:cubicBezTo>
                    <a:pt x="485" y="16484"/>
                    <a:pt x="243" y="17053"/>
                    <a:pt x="0" y="17337"/>
                  </a:cubicBezTo>
                  <a:cubicBezTo>
                    <a:pt x="243" y="17337"/>
                    <a:pt x="0" y="17337"/>
                    <a:pt x="243" y="17621"/>
                  </a:cubicBezTo>
                  <a:cubicBezTo>
                    <a:pt x="485" y="17621"/>
                    <a:pt x="728" y="17621"/>
                    <a:pt x="485" y="17621"/>
                  </a:cubicBezTo>
                  <a:cubicBezTo>
                    <a:pt x="728" y="17621"/>
                    <a:pt x="728" y="17621"/>
                    <a:pt x="728" y="17621"/>
                  </a:cubicBezTo>
                  <a:cubicBezTo>
                    <a:pt x="728" y="17621"/>
                    <a:pt x="728" y="17905"/>
                    <a:pt x="728" y="17621"/>
                  </a:cubicBezTo>
                  <a:cubicBezTo>
                    <a:pt x="728" y="17905"/>
                    <a:pt x="971" y="17905"/>
                    <a:pt x="1213" y="18189"/>
                  </a:cubicBezTo>
                  <a:cubicBezTo>
                    <a:pt x="1213" y="18474"/>
                    <a:pt x="1213" y="18758"/>
                    <a:pt x="971" y="19042"/>
                  </a:cubicBezTo>
                  <a:cubicBezTo>
                    <a:pt x="971" y="19042"/>
                    <a:pt x="971" y="19042"/>
                    <a:pt x="971" y="19042"/>
                  </a:cubicBezTo>
                  <a:cubicBezTo>
                    <a:pt x="971" y="19326"/>
                    <a:pt x="1213" y="19326"/>
                    <a:pt x="1213" y="19326"/>
                  </a:cubicBezTo>
                  <a:cubicBezTo>
                    <a:pt x="971" y="19611"/>
                    <a:pt x="971" y="19611"/>
                    <a:pt x="971" y="19611"/>
                  </a:cubicBezTo>
                  <a:cubicBezTo>
                    <a:pt x="971" y="19895"/>
                    <a:pt x="971" y="20179"/>
                    <a:pt x="971" y="20463"/>
                  </a:cubicBezTo>
                  <a:cubicBezTo>
                    <a:pt x="971" y="20463"/>
                    <a:pt x="971" y="20463"/>
                    <a:pt x="971" y="20463"/>
                  </a:cubicBezTo>
                  <a:cubicBezTo>
                    <a:pt x="971" y="20463"/>
                    <a:pt x="971" y="20463"/>
                    <a:pt x="971" y="20463"/>
                  </a:cubicBezTo>
                  <a:cubicBezTo>
                    <a:pt x="1213" y="20463"/>
                    <a:pt x="971" y="20179"/>
                    <a:pt x="971" y="20179"/>
                  </a:cubicBezTo>
                  <a:cubicBezTo>
                    <a:pt x="1213" y="19895"/>
                    <a:pt x="1213" y="19895"/>
                    <a:pt x="1456" y="19895"/>
                  </a:cubicBezTo>
                  <a:cubicBezTo>
                    <a:pt x="1456" y="19895"/>
                    <a:pt x="1699" y="20179"/>
                    <a:pt x="1699" y="20179"/>
                  </a:cubicBezTo>
                  <a:cubicBezTo>
                    <a:pt x="1699" y="20179"/>
                    <a:pt x="1699" y="20179"/>
                    <a:pt x="1699" y="20179"/>
                  </a:cubicBezTo>
                  <a:cubicBezTo>
                    <a:pt x="1942" y="20179"/>
                    <a:pt x="2184" y="20179"/>
                    <a:pt x="2184" y="19895"/>
                  </a:cubicBezTo>
                  <a:cubicBezTo>
                    <a:pt x="2184" y="19895"/>
                    <a:pt x="2427" y="19611"/>
                    <a:pt x="2670" y="19611"/>
                  </a:cubicBezTo>
                  <a:cubicBezTo>
                    <a:pt x="2670" y="19326"/>
                    <a:pt x="2670" y="19326"/>
                    <a:pt x="2670" y="19042"/>
                  </a:cubicBezTo>
                  <a:cubicBezTo>
                    <a:pt x="2912" y="19042"/>
                    <a:pt x="3155" y="19042"/>
                    <a:pt x="3398" y="19042"/>
                  </a:cubicBezTo>
                  <a:cubicBezTo>
                    <a:pt x="4369" y="19042"/>
                    <a:pt x="5339" y="19042"/>
                    <a:pt x="6067" y="19042"/>
                  </a:cubicBezTo>
                  <a:cubicBezTo>
                    <a:pt x="6310" y="19042"/>
                    <a:pt x="6310" y="19042"/>
                    <a:pt x="6553" y="19042"/>
                  </a:cubicBezTo>
                  <a:cubicBezTo>
                    <a:pt x="6553" y="19042"/>
                    <a:pt x="6553" y="19042"/>
                    <a:pt x="6796" y="19042"/>
                  </a:cubicBezTo>
                  <a:cubicBezTo>
                    <a:pt x="6796" y="19042"/>
                    <a:pt x="7038" y="19042"/>
                    <a:pt x="7281" y="19042"/>
                  </a:cubicBezTo>
                  <a:cubicBezTo>
                    <a:pt x="7281" y="19042"/>
                    <a:pt x="7281" y="19042"/>
                    <a:pt x="7281" y="19042"/>
                  </a:cubicBezTo>
                  <a:cubicBezTo>
                    <a:pt x="7281" y="19326"/>
                    <a:pt x="7281" y="19326"/>
                    <a:pt x="7524" y="19326"/>
                  </a:cubicBezTo>
                  <a:cubicBezTo>
                    <a:pt x="7524" y="19326"/>
                    <a:pt x="8009" y="19326"/>
                    <a:pt x="8009" y="19611"/>
                  </a:cubicBezTo>
                  <a:cubicBezTo>
                    <a:pt x="8252" y="19611"/>
                    <a:pt x="8494" y="19611"/>
                    <a:pt x="8494" y="19611"/>
                  </a:cubicBezTo>
                  <a:cubicBezTo>
                    <a:pt x="8737" y="19611"/>
                    <a:pt x="8980" y="19326"/>
                    <a:pt x="8980" y="19611"/>
                  </a:cubicBezTo>
                  <a:cubicBezTo>
                    <a:pt x="9222" y="19611"/>
                    <a:pt x="8980" y="20179"/>
                    <a:pt x="9222" y="19895"/>
                  </a:cubicBezTo>
                  <a:cubicBezTo>
                    <a:pt x="9222" y="20179"/>
                    <a:pt x="9222" y="20179"/>
                    <a:pt x="9465" y="20179"/>
                  </a:cubicBezTo>
                  <a:cubicBezTo>
                    <a:pt x="9465" y="20463"/>
                    <a:pt x="9465" y="20179"/>
                    <a:pt x="9708" y="20179"/>
                  </a:cubicBezTo>
                  <a:cubicBezTo>
                    <a:pt x="9951" y="20179"/>
                    <a:pt x="10193" y="20179"/>
                    <a:pt x="10193" y="20463"/>
                  </a:cubicBezTo>
                  <a:cubicBezTo>
                    <a:pt x="10193" y="20463"/>
                    <a:pt x="10193" y="20463"/>
                    <a:pt x="10193" y="20747"/>
                  </a:cubicBezTo>
                  <a:cubicBezTo>
                    <a:pt x="10193" y="20747"/>
                    <a:pt x="10436" y="20747"/>
                    <a:pt x="10436" y="20463"/>
                  </a:cubicBezTo>
                  <a:cubicBezTo>
                    <a:pt x="10436" y="20463"/>
                    <a:pt x="10436" y="20179"/>
                    <a:pt x="10436" y="20179"/>
                  </a:cubicBezTo>
                  <a:cubicBezTo>
                    <a:pt x="10679" y="20179"/>
                    <a:pt x="10679" y="20179"/>
                    <a:pt x="10679" y="20179"/>
                  </a:cubicBezTo>
                  <a:cubicBezTo>
                    <a:pt x="11164" y="20463"/>
                    <a:pt x="11164" y="20179"/>
                    <a:pt x="11164" y="20179"/>
                  </a:cubicBezTo>
                  <a:cubicBezTo>
                    <a:pt x="11407" y="19895"/>
                    <a:pt x="11407" y="19895"/>
                    <a:pt x="11407" y="20179"/>
                  </a:cubicBezTo>
                  <a:cubicBezTo>
                    <a:pt x="11649" y="20179"/>
                    <a:pt x="11649" y="20463"/>
                    <a:pt x="11649" y="20463"/>
                  </a:cubicBezTo>
                  <a:cubicBezTo>
                    <a:pt x="11892" y="20463"/>
                    <a:pt x="12135" y="20179"/>
                    <a:pt x="12378" y="20463"/>
                  </a:cubicBezTo>
                  <a:cubicBezTo>
                    <a:pt x="12378" y="20463"/>
                    <a:pt x="12378" y="20747"/>
                    <a:pt x="12378" y="20747"/>
                  </a:cubicBezTo>
                  <a:cubicBezTo>
                    <a:pt x="12378" y="21032"/>
                    <a:pt x="12620" y="20747"/>
                    <a:pt x="12620" y="21032"/>
                  </a:cubicBezTo>
                  <a:cubicBezTo>
                    <a:pt x="12620" y="20747"/>
                    <a:pt x="12620" y="20463"/>
                    <a:pt x="12863" y="20463"/>
                  </a:cubicBezTo>
                  <a:cubicBezTo>
                    <a:pt x="12863" y="20463"/>
                    <a:pt x="13106" y="20463"/>
                    <a:pt x="13106" y="20463"/>
                  </a:cubicBezTo>
                  <a:cubicBezTo>
                    <a:pt x="13106" y="20179"/>
                    <a:pt x="13106" y="20179"/>
                    <a:pt x="13348" y="20179"/>
                  </a:cubicBezTo>
                  <a:cubicBezTo>
                    <a:pt x="13834" y="19895"/>
                    <a:pt x="13591" y="21032"/>
                    <a:pt x="13834" y="21032"/>
                  </a:cubicBezTo>
                  <a:cubicBezTo>
                    <a:pt x="13834" y="21032"/>
                    <a:pt x="14319" y="21032"/>
                    <a:pt x="14076" y="21032"/>
                  </a:cubicBezTo>
                  <a:cubicBezTo>
                    <a:pt x="14319" y="21032"/>
                    <a:pt x="14319" y="21032"/>
                    <a:pt x="14319" y="20747"/>
                  </a:cubicBezTo>
                  <a:cubicBezTo>
                    <a:pt x="14319" y="20747"/>
                    <a:pt x="14562" y="20747"/>
                    <a:pt x="14562" y="20747"/>
                  </a:cubicBezTo>
                  <a:cubicBezTo>
                    <a:pt x="14804" y="20747"/>
                    <a:pt x="14804" y="20747"/>
                    <a:pt x="14804" y="20747"/>
                  </a:cubicBezTo>
                  <a:cubicBezTo>
                    <a:pt x="15047" y="21032"/>
                    <a:pt x="15047" y="20747"/>
                    <a:pt x="15047" y="20747"/>
                  </a:cubicBezTo>
                  <a:cubicBezTo>
                    <a:pt x="15047" y="20747"/>
                    <a:pt x="15290" y="20747"/>
                    <a:pt x="15290" y="20747"/>
                  </a:cubicBezTo>
                  <a:cubicBezTo>
                    <a:pt x="15533" y="20747"/>
                    <a:pt x="15775" y="20747"/>
                    <a:pt x="15775" y="20747"/>
                  </a:cubicBezTo>
                  <a:cubicBezTo>
                    <a:pt x="16018" y="20747"/>
                    <a:pt x="16018" y="21032"/>
                    <a:pt x="16261" y="21032"/>
                  </a:cubicBezTo>
                  <a:cubicBezTo>
                    <a:pt x="16261" y="21316"/>
                    <a:pt x="16018" y="21316"/>
                    <a:pt x="16261" y="21316"/>
                  </a:cubicBezTo>
                  <a:cubicBezTo>
                    <a:pt x="16261" y="21600"/>
                    <a:pt x="16503" y="21600"/>
                    <a:pt x="16503" y="21600"/>
                  </a:cubicBezTo>
                  <a:cubicBezTo>
                    <a:pt x="16746" y="21600"/>
                    <a:pt x="16746" y="21316"/>
                    <a:pt x="16746" y="21316"/>
                  </a:cubicBezTo>
                  <a:cubicBezTo>
                    <a:pt x="16746" y="21032"/>
                    <a:pt x="16503" y="20747"/>
                    <a:pt x="16746" y="20747"/>
                  </a:cubicBezTo>
                  <a:cubicBezTo>
                    <a:pt x="16746" y="20747"/>
                    <a:pt x="16746" y="20463"/>
                    <a:pt x="16746" y="20463"/>
                  </a:cubicBezTo>
                  <a:cubicBezTo>
                    <a:pt x="16503" y="20463"/>
                    <a:pt x="16503" y="20179"/>
                    <a:pt x="16746" y="19895"/>
                  </a:cubicBezTo>
                  <a:cubicBezTo>
                    <a:pt x="16746" y="19895"/>
                    <a:pt x="16746" y="19895"/>
                    <a:pt x="16746" y="19895"/>
                  </a:cubicBezTo>
                  <a:cubicBezTo>
                    <a:pt x="16746" y="19895"/>
                    <a:pt x="16746" y="19895"/>
                    <a:pt x="16746" y="19611"/>
                  </a:cubicBezTo>
                  <a:cubicBezTo>
                    <a:pt x="16746" y="19611"/>
                    <a:pt x="16989" y="19611"/>
                    <a:pt x="16746" y="19611"/>
                  </a:cubicBezTo>
                  <a:cubicBezTo>
                    <a:pt x="16989" y="19326"/>
                    <a:pt x="16989" y="19326"/>
                    <a:pt x="16989" y="19042"/>
                  </a:cubicBezTo>
                  <a:cubicBezTo>
                    <a:pt x="16989" y="19042"/>
                    <a:pt x="17231" y="19042"/>
                    <a:pt x="17231" y="18758"/>
                  </a:cubicBezTo>
                  <a:cubicBezTo>
                    <a:pt x="17231" y="18758"/>
                    <a:pt x="17231" y="18474"/>
                    <a:pt x="17474" y="18474"/>
                  </a:cubicBezTo>
                  <a:cubicBezTo>
                    <a:pt x="17474" y="18474"/>
                    <a:pt x="17717" y="18474"/>
                    <a:pt x="17474" y="18474"/>
                  </a:cubicBezTo>
                  <a:cubicBezTo>
                    <a:pt x="17474" y="17905"/>
                    <a:pt x="18202" y="18474"/>
                    <a:pt x="18202" y="18189"/>
                  </a:cubicBezTo>
                  <a:cubicBezTo>
                    <a:pt x="18202" y="18189"/>
                    <a:pt x="18445" y="18189"/>
                    <a:pt x="18445" y="17905"/>
                  </a:cubicBezTo>
                  <a:cubicBezTo>
                    <a:pt x="18445" y="17905"/>
                    <a:pt x="18445" y="17905"/>
                    <a:pt x="18688" y="17905"/>
                  </a:cubicBezTo>
                  <a:cubicBezTo>
                    <a:pt x="18930" y="17905"/>
                    <a:pt x="19173" y="18189"/>
                    <a:pt x="19416" y="18189"/>
                  </a:cubicBezTo>
                  <a:cubicBezTo>
                    <a:pt x="19416" y="17905"/>
                    <a:pt x="19173" y="17621"/>
                    <a:pt x="19173" y="17337"/>
                  </a:cubicBezTo>
                  <a:cubicBezTo>
                    <a:pt x="18930" y="17337"/>
                    <a:pt x="18930" y="17053"/>
                    <a:pt x="18930" y="16768"/>
                  </a:cubicBezTo>
                  <a:cubicBezTo>
                    <a:pt x="18930" y="16768"/>
                    <a:pt x="18930" y="16200"/>
                    <a:pt x="18930" y="16200"/>
                  </a:cubicBezTo>
                  <a:cubicBezTo>
                    <a:pt x="18930" y="16200"/>
                    <a:pt x="18930" y="16200"/>
                    <a:pt x="18930" y="16200"/>
                  </a:cubicBezTo>
                  <a:cubicBezTo>
                    <a:pt x="19173" y="16200"/>
                    <a:pt x="18930" y="15916"/>
                    <a:pt x="18930" y="15632"/>
                  </a:cubicBezTo>
                  <a:cubicBezTo>
                    <a:pt x="18688" y="15632"/>
                    <a:pt x="18688" y="15632"/>
                    <a:pt x="18688" y="15632"/>
                  </a:cubicBezTo>
                  <a:cubicBezTo>
                    <a:pt x="18930" y="15347"/>
                    <a:pt x="18930" y="15347"/>
                    <a:pt x="18930" y="15063"/>
                  </a:cubicBezTo>
                  <a:cubicBezTo>
                    <a:pt x="18930" y="14779"/>
                    <a:pt x="18688" y="14779"/>
                    <a:pt x="18445" y="14779"/>
                  </a:cubicBezTo>
                  <a:cubicBezTo>
                    <a:pt x="18445" y="14495"/>
                    <a:pt x="18445" y="14495"/>
                    <a:pt x="18445" y="14495"/>
                  </a:cubicBezTo>
                  <a:cubicBezTo>
                    <a:pt x="18445" y="14211"/>
                    <a:pt x="18202" y="14211"/>
                    <a:pt x="18202" y="14211"/>
                  </a:cubicBezTo>
                  <a:cubicBezTo>
                    <a:pt x="18202" y="13926"/>
                    <a:pt x="18445" y="13926"/>
                    <a:pt x="18445" y="13926"/>
                  </a:cubicBezTo>
                  <a:cubicBezTo>
                    <a:pt x="18445" y="13642"/>
                    <a:pt x="18445" y="13642"/>
                    <a:pt x="18445" y="13358"/>
                  </a:cubicBezTo>
                  <a:cubicBezTo>
                    <a:pt x="18688" y="13358"/>
                    <a:pt x="18930" y="13358"/>
                    <a:pt x="18930" y="13358"/>
                  </a:cubicBezTo>
                  <a:cubicBezTo>
                    <a:pt x="19416" y="13358"/>
                    <a:pt x="19416" y="13642"/>
                    <a:pt x="19416" y="13642"/>
                  </a:cubicBezTo>
                  <a:cubicBezTo>
                    <a:pt x="19658" y="13926"/>
                    <a:pt x="19901" y="13642"/>
                    <a:pt x="19901" y="13642"/>
                  </a:cubicBezTo>
                  <a:cubicBezTo>
                    <a:pt x="20144" y="13926"/>
                    <a:pt x="20387" y="13926"/>
                    <a:pt x="20387" y="13642"/>
                  </a:cubicBezTo>
                  <a:cubicBezTo>
                    <a:pt x="20629" y="13358"/>
                    <a:pt x="20872" y="13358"/>
                    <a:pt x="20872" y="13074"/>
                  </a:cubicBezTo>
                  <a:cubicBezTo>
                    <a:pt x="20872" y="12789"/>
                    <a:pt x="21115" y="12789"/>
                    <a:pt x="21115" y="12789"/>
                  </a:cubicBezTo>
                  <a:cubicBezTo>
                    <a:pt x="21115" y="12789"/>
                    <a:pt x="21115" y="12789"/>
                    <a:pt x="21115" y="12789"/>
                  </a:cubicBezTo>
                  <a:cubicBezTo>
                    <a:pt x="21357" y="12789"/>
                    <a:pt x="21357" y="12789"/>
                    <a:pt x="21600" y="12789"/>
                  </a:cubicBezTo>
                  <a:cubicBezTo>
                    <a:pt x="21600" y="12789"/>
                    <a:pt x="21600" y="12221"/>
                    <a:pt x="21600" y="12221"/>
                  </a:cubicBezTo>
                  <a:close/>
                </a:path>
              </a:pathLst>
            </a:custGeom>
            <a:solidFill>
              <a:schemeClr val="bg2">
                <a:lumMod val="85000"/>
              </a:schemeClr>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48" name="Shape 2737"/>
            <p:cNvSpPr/>
            <p:nvPr/>
          </p:nvSpPr>
          <p:spPr>
            <a:xfrm>
              <a:off x="10428315" y="8791306"/>
              <a:ext cx="845812" cy="683485"/>
            </a:xfrm>
            <a:custGeom>
              <a:avLst/>
              <a:gdLst/>
              <a:ahLst/>
              <a:cxnLst>
                <a:cxn ang="0">
                  <a:pos x="wd2" y="hd2"/>
                </a:cxn>
                <a:cxn ang="5400000">
                  <a:pos x="wd2" y="hd2"/>
                </a:cxn>
                <a:cxn ang="10800000">
                  <a:pos x="wd2" y="hd2"/>
                </a:cxn>
                <a:cxn ang="16200000">
                  <a:pos x="wd2" y="hd2"/>
                </a:cxn>
              </a:cxnLst>
              <a:rect l="0" t="0" r="r" b="b"/>
              <a:pathLst>
                <a:path w="21600" h="21600" extrusionOk="0">
                  <a:moveTo>
                    <a:pt x="4985" y="17486"/>
                  </a:moveTo>
                  <a:cubicBezTo>
                    <a:pt x="4569" y="17486"/>
                    <a:pt x="4569" y="16971"/>
                    <a:pt x="4569" y="16971"/>
                  </a:cubicBezTo>
                  <a:cubicBezTo>
                    <a:pt x="4569" y="16971"/>
                    <a:pt x="4569" y="16457"/>
                    <a:pt x="4569" y="16457"/>
                  </a:cubicBezTo>
                  <a:cubicBezTo>
                    <a:pt x="4569" y="15943"/>
                    <a:pt x="3738" y="15943"/>
                    <a:pt x="3738" y="15943"/>
                  </a:cubicBezTo>
                  <a:cubicBezTo>
                    <a:pt x="3738" y="15429"/>
                    <a:pt x="4154" y="14914"/>
                    <a:pt x="3738" y="14914"/>
                  </a:cubicBezTo>
                  <a:cubicBezTo>
                    <a:pt x="3738" y="14400"/>
                    <a:pt x="3323" y="14914"/>
                    <a:pt x="2908" y="14914"/>
                  </a:cubicBezTo>
                  <a:cubicBezTo>
                    <a:pt x="2908" y="14914"/>
                    <a:pt x="2492" y="14914"/>
                    <a:pt x="2492" y="14914"/>
                  </a:cubicBezTo>
                  <a:cubicBezTo>
                    <a:pt x="2492" y="14914"/>
                    <a:pt x="2077" y="14914"/>
                    <a:pt x="2077" y="14914"/>
                  </a:cubicBezTo>
                  <a:cubicBezTo>
                    <a:pt x="2077" y="14400"/>
                    <a:pt x="2077" y="14400"/>
                    <a:pt x="1662" y="14400"/>
                  </a:cubicBezTo>
                  <a:cubicBezTo>
                    <a:pt x="1662" y="14400"/>
                    <a:pt x="1662" y="14914"/>
                    <a:pt x="1246" y="14400"/>
                  </a:cubicBezTo>
                  <a:cubicBezTo>
                    <a:pt x="1246" y="14400"/>
                    <a:pt x="1662" y="13886"/>
                    <a:pt x="1246" y="13886"/>
                  </a:cubicBezTo>
                  <a:cubicBezTo>
                    <a:pt x="1246" y="13886"/>
                    <a:pt x="1246" y="13371"/>
                    <a:pt x="1246" y="13371"/>
                  </a:cubicBezTo>
                  <a:cubicBezTo>
                    <a:pt x="831" y="13371"/>
                    <a:pt x="415" y="13371"/>
                    <a:pt x="0" y="13886"/>
                  </a:cubicBezTo>
                  <a:cubicBezTo>
                    <a:pt x="0" y="13886"/>
                    <a:pt x="0" y="14400"/>
                    <a:pt x="415" y="14400"/>
                  </a:cubicBezTo>
                  <a:cubicBezTo>
                    <a:pt x="415" y="14400"/>
                    <a:pt x="415" y="14914"/>
                    <a:pt x="831" y="15429"/>
                  </a:cubicBezTo>
                  <a:cubicBezTo>
                    <a:pt x="831" y="15429"/>
                    <a:pt x="831" y="15429"/>
                    <a:pt x="831" y="15429"/>
                  </a:cubicBezTo>
                  <a:cubicBezTo>
                    <a:pt x="1246" y="15943"/>
                    <a:pt x="1246" y="16971"/>
                    <a:pt x="2077" y="16971"/>
                  </a:cubicBezTo>
                  <a:cubicBezTo>
                    <a:pt x="2077" y="16971"/>
                    <a:pt x="2077" y="16971"/>
                    <a:pt x="2492" y="17486"/>
                  </a:cubicBezTo>
                  <a:cubicBezTo>
                    <a:pt x="2492" y="17486"/>
                    <a:pt x="2492" y="18000"/>
                    <a:pt x="2492" y="18000"/>
                  </a:cubicBezTo>
                  <a:cubicBezTo>
                    <a:pt x="2908" y="18514"/>
                    <a:pt x="3738" y="18514"/>
                    <a:pt x="4154" y="18514"/>
                  </a:cubicBezTo>
                  <a:cubicBezTo>
                    <a:pt x="4569" y="18514"/>
                    <a:pt x="4985" y="19029"/>
                    <a:pt x="5400" y="19029"/>
                  </a:cubicBezTo>
                  <a:cubicBezTo>
                    <a:pt x="4985" y="18514"/>
                    <a:pt x="4985" y="18000"/>
                    <a:pt x="4985" y="17486"/>
                  </a:cubicBezTo>
                  <a:close/>
                  <a:moveTo>
                    <a:pt x="21600" y="9257"/>
                  </a:moveTo>
                  <a:cubicBezTo>
                    <a:pt x="21600" y="9257"/>
                    <a:pt x="21600" y="8743"/>
                    <a:pt x="21185" y="8743"/>
                  </a:cubicBezTo>
                  <a:cubicBezTo>
                    <a:pt x="21185" y="9257"/>
                    <a:pt x="21600" y="9257"/>
                    <a:pt x="21600" y="9257"/>
                  </a:cubicBezTo>
                  <a:cubicBezTo>
                    <a:pt x="21600" y="9257"/>
                    <a:pt x="21600" y="9257"/>
                    <a:pt x="21600" y="9257"/>
                  </a:cubicBezTo>
                  <a:close/>
                  <a:moveTo>
                    <a:pt x="21600" y="10286"/>
                  </a:moveTo>
                  <a:cubicBezTo>
                    <a:pt x="21185" y="9771"/>
                    <a:pt x="21185" y="9771"/>
                    <a:pt x="21185" y="9257"/>
                  </a:cubicBezTo>
                  <a:cubicBezTo>
                    <a:pt x="20769" y="8743"/>
                    <a:pt x="20769" y="8743"/>
                    <a:pt x="20769" y="8743"/>
                  </a:cubicBezTo>
                  <a:cubicBezTo>
                    <a:pt x="20769" y="8743"/>
                    <a:pt x="20354" y="8229"/>
                    <a:pt x="20354" y="8229"/>
                  </a:cubicBezTo>
                  <a:cubicBezTo>
                    <a:pt x="19938" y="8229"/>
                    <a:pt x="19523" y="8229"/>
                    <a:pt x="19108" y="8229"/>
                  </a:cubicBezTo>
                  <a:cubicBezTo>
                    <a:pt x="19108" y="8229"/>
                    <a:pt x="18277" y="8229"/>
                    <a:pt x="18277" y="7714"/>
                  </a:cubicBezTo>
                  <a:cubicBezTo>
                    <a:pt x="18277" y="7714"/>
                    <a:pt x="18277" y="7200"/>
                    <a:pt x="18277" y="7200"/>
                  </a:cubicBezTo>
                  <a:cubicBezTo>
                    <a:pt x="18277" y="6686"/>
                    <a:pt x="17862" y="6686"/>
                    <a:pt x="17862" y="6686"/>
                  </a:cubicBezTo>
                  <a:cubicBezTo>
                    <a:pt x="17446" y="6171"/>
                    <a:pt x="17031" y="5657"/>
                    <a:pt x="17031" y="5143"/>
                  </a:cubicBezTo>
                  <a:cubicBezTo>
                    <a:pt x="16615" y="4629"/>
                    <a:pt x="16615" y="3600"/>
                    <a:pt x="16200" y="3086"/>
                  </a:cubicBezTo>
                  <a:cubicBezTo>
                    <a:pt x="15785" y="2057"/>
                    <a:pt x="15369" y="1029"/>
                    <a:pt x="14538" y="514"/>
                  </a:cubicBezTo>
                  <a:cubicBezTo>
                    <a:pt x="14538" y="1029"/>
                    <a:pt x="14123" y="1543"/>
                    <a:pt x="13708" y="2057"/>
                  </a:cubicBezTo>
                  <a:cubicBezTo>
                    <a:pt x="13292" y="2571"/>
                    <a:pt x="12877" y="2571"/>
                    <a:pt x="12462" y="2571"/>
                  </a:cubicBezTo>
                  <a:cubicBezTo>
                    <a:pt x="12462" y="3086"/>
                    <a:pt x="12462" y="3086"/>
                    <a:pt x="12046" y="3600"/>
                  </a:cubicBezTo>
                  <a:cubicBezTo>
                    <a:pt x="12046" y="3600"/>
                    <a:pt x="12046" y="3600"/>
                    <a:pt x="12046" y="4114"/>
                  </a:cubicBezTo>
                  <a:cubicBezTo>
                    <a:pt x="12046" y="4114"/>
                    <a:pt x="12046" y="4114"/>
                    <a:pt x="11631" y="4114"/>
                  </a:cubicBezTo>
                  <a:cubicBezTo>
                    <a:pt x="11631" y="4629"/>
                    <a:pt x="11215" y="4114"/>
                    <a:pt x="10800" y="4114"/>
                  </a:cubicBezTo>
                  <a:cubicBezTo>
                    <a:pt x="10800" y="4114"/>
                    <a:pt x="10800" y="4629"/>
                    <a:pt x="10800" y="4629"/>
                  </a:cubicBezTo>
                  <a:cubicBezTo>
                    <a:pt x="10800" y="4114"/>
                    <a:pt x="10800" y="4114"/>
                    <a:pt x="10385" y="4114"/>
                  </a:cubicBezTo>
                  <a:cubicBezTo>
                    <a:pt x="10385" y="4114"/>
                    <a:pt x="9969" y="4114"/>
                    <a:pt x="9969" y="4114"/>
                  </a:cubicBezTo>
                  <a:cubicBezTo>
                    <a:pt x="9554" y="3600"/>
                    <a:pt x="9554" y="3600"/>
                    <a:pt x="9554" y="3086"/>
                  </a:cubicBezTo>
                  <a:cubicBezTo>
                    <a:pt x="9554" y="3086"/>
                    <a:pt x="9138" y="2571"/>
                    <a:pt x="9138" y="2571"/>
                  </a:cubicBezTo>
                  <a:cubicBezTo>
                    <a:pt x="9138" y="2057"/>
                    <a:pt x="9138" y="2057"/>
                    <a:pt x="9138" y="2057"/>
                  </a:cubicBezTo>
                  <a:cubicBezTo>
                    <a:pt x="8723" y="2057"/>
                    <a:pt x="8723" y="2057"/>
                    <a:pt x="8723" y="2057"/>
                  </a:cubicBezTo>
                  <a:cubicBezTo>
                    <a:pt x="8723" y="2057"/>
                    <a:pt x="8308" y="2057"/>
                    <a:pt x="8308" y="1543"/>
                  </a:cubicBezTo>
                  <a:cubicBezTo>
                    <a:pt x="8308" y="1543"/>
                    <a:pt x="8308" y="1543"/>
                    <a:pt x="7892" y="1029"/>
                  </a:cubicBezTo>
                  <a:cubicBezTo>
                    <a:pt x="7892" y="1029"/>
                    <a:pt x="7477" y="514"/>
                    <a:pt x="7477" y="514"/>
                  </a:cubicBezTo>
                  <a:cubicBezTo>
                    <a:pt x="7477" y="514"/>
                    <a:pt x="7062" y="514"/>
                    <a:pt x="7062" y="514"/>
                  </a:cubicBezTo>
                  <a:cubicBezTo>
                    <a:pt x="6646" y="514"/>
                    <a:pt x="7062" y="0"/>
                    <a:pt x="6646" y="0"/>
                  </a:cubicBezTo>
                  <a:cubicBezTo>
                    <a:pt x="6231" y="0"/>
                    <a:pt x="6231" y="514"/>
                    <a:pt x="5815" y="1029"/>
                  </a:cubicBezTo>
                  <a:cubicBezTo>
                    <a:pt x="5815" y="1029"/>
                    <a:pt x="5400" y="1029"/>
                    <a:pt x="5400" y="1029"/>
                  </a:cubicBezTo>
                  <a:cubicBezTo>
                    <a:pt x="5400" y="1029"/>
                    <a:pt x="5400" y="1543"/>
                    <a:pt x="5400" y="2057"/>
                  </a:cubicBezTo>
                  <a:cubicBezTo>
                    <a:pt x="5400" y="2057"/>
                    <a:pt x="5815" y="2057"/>
                    <a:pt x="5815" y="2057"/>
                  </a:cubicBezTo>
                  <a:cubicBezTo>
                    <a:pt x="5815" y="2057"/>
                    <a:pt x="5815" y="2571"/>
                    <a:pt x="5815" y="2571"/>
                  </a:cubicBezTo>
                  <a:cubicBezTo>
                    <a:pt x="6231" y="3086"/>
                    <a:pt x="6646" y="3086"/>
                    <a:pt x="7062" y="3086"/>
                  </a:cubicBezTo>
                  <a:cubicBezTo>
                    <a:pt x="7062" y="3600"/>
                    <a:pt x="7062" y="3600"/>
                    <a:pt x="7477" y="4114"/>
                  </a:cubicBezTo>
                  <a:cubicBezTo>
                    <a:pt x="7477" y="4114"/>
                    <a:pt x="7062" y="4114"/>
                    <a:pt x="7062" y="4629"/>
                  </a:cubicBezTo>
                  <a:cubicBezTo>
                    <a:pt x="7062" y="4629"/>
                    <a:pt x="7062" y="4629"/>
                    <a:pt x="7062" y="5143"/>
                  </a:cubicBezTo>
                  <a:cubicBezTo>
                    <a:pt x="6646" y="5657"/>
                    <a:pt x="6231" y="5143"/>
                    <a:pt x="5815" y="5143"/>
                  </a:cubicBezTo>
                  <a:cubicBezTo>
                    <a:pt x="5815" y="4629"/>
                    <a:pt x="5815" y="4629"/>
                    <a:pt x="5400" y="4629"/>
                  </a:cubicBezTo>
                  <a:cubicBezTo>
                    <a:pt x="4985" y="4629"/>
                    <a:pt x="4985" y="4629"/>
                    <a:pt x="4569" y="4629"/>
                  </a:cubicBezTo>
                  <a:cubicBezTo>
                    <a:pt x="4569" y="4629"/>
                    <a:pt x="2908" y="3600"/>
                    <a:pt x="3738" y="3600"/>
                  </a:cubicBezTo>
                  <a:cubicBezTo>
                    <a:pt x="3323" y="3086"/>
                    <a:pt x="2908" y="3086"/>
                    <a:pt x="2492" y="3086"/>
                  </a:cubicBezTo>
                  <a:cubicBezTo>
                    <a:pt x="2077" y="3086"/>
                    <a:pt x="2077" y="2571"/>
                    <a:pt x="1662" y="3086"/>
                  </a:cubicBezTo>
                  <a:cubicBezTo>
                    <a:pt x="1662" y="3086"/>
                    <a:pt x="1246" y="3600"/>
                    <a:pt x="831" y="3600"/>
                  </a:cubicBezTo>
                  <a:cubicBezTo>
                    <a:pt x="831" y="3600"/>
                    <a:pt x="831" y="4114"/>
                    <a:pt x="831" y="4114"/>
                  </a:cubicBezTo>
                  <a:cubicBezTo>
                    <a:pt x="1246" y="4629"/>
                    <a:pt x="1662" y="4629"/>
                    <a:pt x="1662" y="4629"/>
                  </a:cubicBezTo>
                  <a:cubicBezTo>
                    <a:pt x="1662" y="5143"/>
                    <a:pt x="1246" y="4629"/>
                    <a:pt x="1246" y="5143"/>
                  </a:cubicBezTo>
                  <a:cubicBezTo>
                    <a:pt x="831" y="5143"/>
                    <a:pt x="1246" y="5657"/>
                    <a:pt x="1246" y="5143"/>
                  </a:cubicBezTo>
                  <a:cubicBezTo>
                    <a:pt x="1662" y="5657"/>
                    <a:pt x="1662" y="5657"/>
                    <a:pt x="2077" y="5657"/>
                  </a:cubicBezTo>
                  <a:cubicBezTo>
                    <a:pt x="2077" y="5657"/>
                    <a:pt x="2492" y="5657"/>
                    <a:pt x="2492" y="5657"/>
                  </a:cubicBezTo>
                  <a:cubicBezTo>
                    <a:pt x="2492" y="5657"/>
                    <a:pt x="2492" y="5657"/>
                    <a:pt x="2492" y="6171"/>
                  </a:cubicBezTo>
                  <a:cubicBezTo>
                    <a:pt x="2492" y="6171"/>
                    <a:pt x="2908" y="6171"/>
                    <a:pt x="2908" y="6686"/>
                  </a:cubicBezTo>
                  <a:cubicBezTo>
                    <a:pt x="3323" y="6686"/>
                    <a:pt x="2908" y="7200"/>
                    <a:pt x="2908" y="7200"/>
                  </a:cubicBezTo>
                  <a:cubicBezTo>
                    <a:pt x="2077" y="7714"/>
                    <a:pt x="2492" y="8229"/>
                    <a:pt x="2908" y="8743"/>
                  </a:cubicBezTo>
                  <a:cubicBezTo>
                    <a:pt x="2908" y="9257"/>
                    <a:pt x="3738" y="9771"/>
                    <a:pt x="4154" y="10286"/>
                  </a:cubicBezTo>
                  <a:cubicBezTo>
                    <a:pt x="4569" y="10286"/>
                    <a:pt x="4569" y="10286"/>
                    <a:pt x="4569" y="10286"/>
                  </a:cubicBezTo>
                  <a:cubicBezTo>
                    <a:pt x="4569" y="10800"/>
                    <a:pt x="4569" y="10286"/>
                    <a:pt x="4569" y="10800"/>
                  </a:cubicBezTo>
                  <a:cubicBezTo>
                    <a:pt x="4569" y="10800"/>
                    <a:pt x="4154" y="11829"/>
                    <a:pt x="4154" y="11829"/>
                  </a:cubicBezTo>
                  <a:cubicBezTo>
                    <a:pt x="4154" y="11829"/>
                    <a:pt x="3738" y="11829"/>
                    <a:pt x="3323" y="11829"/>
                  </a:cubicBezTo>
                  <a:cubicBezTo>
                    <a:pt x="2908" y="11829"/>
                    <a:pt x="3323" y="11829"/>
                    <a:pt x="3323" y="12343"/>
                  </a:cubicBezTo>
                  <a:cubicBezTo>
                    <a:pt x="3738" y="12343"/>
                    <a:pt x="3738" y="12857"/>
                    <a:pt x="4154" y="12857"/>
                  </a:cubicBezTo>
                  <a:cubicBezTo>
                    <a:pt x="4569" y="13371"/>
                    <a:pt x="4569" y="13371"/>
                    <a:pt x="4985" y="13886"/>
                  </a:cubicBezTo>
                  <a:cubicBezTo>
                    <a:pt x="4985" y="13886"/>
                    <a:pt x="5400" y="14400"/>
                    <a:pt x="5400" y="14400"/>
                  </a:cubicBezTo>
                  <a:cubicBezTo>
                    <a:pt x="5400" y="14400"/>
                    <a:pt x="5815" y="14400"/>
                    <a:pt x="6231" y="14400"/>
                  </a:cubicBezTo>
                  <a:cubicBezTo>
                    <a:pt x="6231" y="14400"/>
                    <a:pt x="6231" y="14400"/>
                    <a:pt x="6231" y="14400"/>
                  </a:cubicBezTo>
                  <a:cubicBezTo>
                    <a:pt x="6231" y="14400"/>
                    <a:pt x="6646" y="14400"/>
                    <a:pt x="6646" y="14400"/>
                  </a:cubicBezTo>
                  <a:cubicBezTo>
                    <a:pt x="6646" y="14400"/>
                    <a:pt x="6646" y="14400"/>
                    <a:pt x="6646" y="14914"/>
                  </a:cubicBezTo>
                  <a:cubicBezTo>
                    <a:pt x="6646" y="14914"/>
                    <a:pt x="6646" y="15429"/>
                    <a:pt x="6646" y="15429"/>
                  </a:cubicBezTo>
                  <a:cubicBezTo>
                    <a:pt x="6231" y="15429"/>
                    <a:pt x="5815" y="15429"/>
                    <a:pt x="6231" y="15943"/>
                  </a:cubicBezTo>
                  <a:cubicBezTo>
                    <a:pt x="6231" y="15943"/>
                    <a:pt x="6646" y="15943"/>
                    <a:pt x="6646" y="16457"/>
                  </a:cubicBezTo>
                  <a:cubicBezTo>
                    <a:pt x="6646" y="16457"/>
                    <a:pt x="7062" y="16457"/>
                    <a:pt x="7062" y="16457"/>
                  </a:cubicBezTo>
                  <a:cubicBezTo>
                    <a:pt x="7062" y="16971"/>
                    <a:pt x="6646" y="16971"/>
                    <a:pt x="6646" y="16971"/>
                  </a:cubicBezTo>
                  <a:cubicBezTo>
                    <a:pt x="6646" y="16971"/>
                    <a:pt x="6231" y="16457"/>
                    <a:pt x="6231" y="16971"/>
                  </a:cubicBezTo>
                  <a:cubicBezTo>
                    <a:pt x="6231" y="16971"/>
                    <a:pt x="6646" y="16971"/>
                    <a:pt x="6646" y="17486"/>
                  </a:cubicBezTo>
                  <a:cubicBezTo>
                    <a:pt x="6646" y="17486"/>
                    <a:pt x="6646" y="18000"/>
                    <a:pt x="6646" y="18000"/>
                  </a:cubicBezTo>
                  <a:cubicBezTo>
                    <a:pt x="6646" y="18514"/>
                    <a:pt x="6646" y="19029"/>
                    <a:pt x="7062" y="18514"/>
                  </a:cubicBezTo>
                  <a:cubicBezTo>
                    <a:pt x="7477" y="18000"/>
                    <a:pt x="7477" y="17486"/>
                    <a:pt x="7892" y="16971"/>
                  </a:cubicBezTo>
                  <a:cubicBezTo>
                    <a:pt x="8308" y="16971"/>
                    <a:pt x="8308" y="16971"/>
                    <a:pt x="8723" y="16971"/>
                  </a:cubicBezTo>
                  <a:cubicBezTo>
                    <a:pt x="9138" y="16457"/>
                    <a:pt x="9138" y="15943"/>
                    <a:pt x="9554" y="15943"/>
                  </a:cubicBezTo>
                  <a:cubicBezTo>
                    <a:pt x="9969" y="15429"/>
                    <a:pt x="10385" y="14914"/>
                    <a:pt x="10800" y="14400"/>
                  </a:cubicBezTo>
                  <a:cubicBezTo>
                    <a:pt x="11215" y="14400"/>
                    <a:pt x="11631" y="13886"/>
                    <a:pt x="11631" y="13886"/>
                  </a:cubicBezTo>
                  <a:cubicBezTo>
                    <a:pt x="12046" y="13886"/>
                    <a:pt x="12462" y="13886"/>
                    <a:pt x="12462" y="13886"/>
                  </a:cubicBezTo>
                  <a:cubicBezTo>
                    <a:pt x="12877" y="14400"/>
                    <a:pt x="13292" y="15429"/>
                    <a:pt x="13708" y="15943"/>
                  </a:cubicBezTo>
                  <a:cubicBezTo>
                    <a:pt x="13292" y="15943"/>
                    <a:pt x="12877" y="15943"/>
                    <a:pt x="12877" y="16457"/>
                  </a:cubicBezTo>
                  <a:cubicBezTo>
                    <a:pt x="12877" y="16971"/>
                    <a:pt x="13292" y="16971"/>
                    <a:pt x="13708" y="17486"/>
                  </a:cubicBezTo>
                  <a:cubicBezTo>
                    <a:pt x="13708" y="18514"/>
                    <a:pt x="12462" y="18000"/>
                    <a:pt x="12462" y="19029"/>
                  </a:cubicBezTo>
                  <a:cubicBezTo>
                    <a:pt x="12462" y="19543"/>
                    <a:pt x="12877" y="19543"/>
                    <a:pt x="13292" y="20057"/>
                  </a:cubicBezTo>
                  <a:cubicBezTo>
                    <a:pt x="13292" y="20057"/>
                    <a:pt x="13292" y="20057"/>
                    <a:pt x="13708" y="20571"/>
                  </a:cubicBezTo>
                  <a:cubicBezTo>
                    <a:pt x="13708" y="20571"/>
                    <a:pt x="13708" y="20057"/>
                    <a:pt x="14123" y="20571"/>
                  </a:cubicBezTo>
                  <a:cubicBezTo>
                    <a:pt x="14123" y="20571"/>
                    <a:pt x="14538" y="21600"/>
                    <a:pt x="14538" y="21600"/>
                  </a:cubicBezTo>
                  <a:cubicBezTo>
                    <a:pt x="14954" y="21600"/>
                    <a:pt x="14954" y="21600"/>
                    <a:pt x="14954" y="21600"/>
                  </a:cubicBezTo>
                  <a:cubicBezTo>
                    <a:pt x="15369" y="21600"/>
                    <a:pt x="15369" y="21600"/>
                    <a:pt x="15785" y="21600"/>
                  </a:cubicBezTo>
                  <a:cubicBezTo>
                    <a:pt x="15785" y="20571"/>
                    <a:pt x="15785" y="19543"/>
                    <a:pt x="15369" y="19029"/>
                  </a:cubicBezTo>
                  <a:cubicBezTo>
                    <a:pt x="16200" y="19029"/>
                    <a:pt x="15785" y="17486"/>
                    <a:pt x="16200" y="16971"/>
                  </a:cubicBezTo>
                  <a:cubicBezTo>
                    <a:pt x="16200" y="16971"/>
                    <a:pt x="16200" y="16971"/>
                    <a:pt x="16615" y="16971"/>
                  </a:cubicBezTo>
                  <a:cubicBezTo>
                    <a:pt x="16615" y="16971"/>
                    <a:pt x="16615" y="17486"/>
                    <a:pt x="16615" y="17486"/>
                  </a:cubicBezTo>
                  <a:cubicBezTo>
                    <a:pt x="16615" y="17486"/>
                    <a:pt x="16615" y="17486"/>
                    <a:pt x="16615" y="17486"/>
                  </a:cubicBezTo>
                  <a:cubicBezTo>
                    <a:pt x="16615" y="17486"/>
                    <a:pt x="16615" y="17486"/>
                    <a:pt x="16615" y="18000"/>
                  </a:cubicBezTo>
                  <a:cubicBezTo>
                    <a:pt x="16615" y="18000"/>
                    <a:pt x="16200" y="18000"/>
                    <a:pt x="16615" y="18000"/>
                  </a:cubicBezTo>
                  <a:cubicBezTo>
                    <a:pt x="16615" y="18514"/>
                    <a:pt x="17031" y="18000"/>
                    <a:pt x="17031" y="17486"/>
                  </a:cubicBezTo>
                  <a:cubicBezTo>
                    <a:pt x="17031" y="17486"/>
                    <a:pt x="17031" y="16457"/>
                    <a:pt x="17031" y="15943"/>
                  </a:cubicBezTo>
                  <a:cubicBezTo>
                    <a:pt x="17446" y="15943"/>
                    <a:pt x="17446" y="15943"/>
                    <a:pt x="17862" y="16457"/>
                  </a:cubicBezTo>
                  <a:cubicBezTo>
                    <a:pt x="17862" y="15943"/>
                    <a:pt x="17862" y="15943"/>
                    <a:pt x="17446" y="15943"/>
                  </a:cubicBezTo>
                  <a:cubicBezTo>
                    <a:pt x="17862" y="15943"/>
                    <a:pt x="17862" y="15943"/>
                    <a:pt x="17862" y="15943"/>
                  </a:cubicBezTo>
                  <a:cubicBezTo>
                    <a:pt x="17862" y="15429"/>
                    <a:pt x="17446" y="15429"/>
                    <a:pt x="17446" y="14914"/>
                  </a:cubicBezTo>
                  <a:cubicBezTo>
                    <a:pt x="17031" y="14400"/>
                    <a:pt x="17862" y="13886"/>
                    <a:pt x="17862" y="13886"/>
                  </a:cubicBezTo>
                  <a:cubicBezTo>
                    <a:pt x="17862" y="13371"/>
                    <a:pt x="17862" y="13371"/>
                    <a:pt x="17862" y="13371"/>
                  </a:cubicBezTo>
                  <a:cubicBezTo>
                    <a:pt x="17862" y="13371"/>
                    <a:pt x="17862" y="12857"/>
                    <a:pt x="17862" y="12857"/>
                  </a:cubicBezTo>
                  <a:cubicBezTo>
                    <a:pt x="17862" y="12857"/>
                    <a:pt x="17862" y="12343"/>
                    <a:pt x="17862" y="12343"/>
                  </a:cubicBezTo>
                  <a:cubicBezTo>
                    <a:pt x="17862" y="12343"/>
                    <a:pt x="17862" y="11829"/>
                    <a:pt x="17862" y="11829"/>
                  </a:cubicBezTo>
                  <a:cubicBezTo>
                    <a:pt x="17862" y="11829"/>
                    <a:pt x="17862" y="11829"/>
                    <a:pt x="17862" y="11314"/>
                  </a:cubicBezTo>
                  <a:cubicBezTo>
                    <a:pt x="17862" y="11314"/>
                    <a:pt x="17862" y="11314"/>
                    <a:pt x="17862" y="11314"/>
                  </a:cubicBezTo>
                  <a:cubicBezTo>
                    <a:pt x="17862" y="11314"/>
                    <a:pt x="18277" y="11314"/>
                    <a:pt x="18277" y="11314"/>
                  </a:cubicBezTo>
                  <a:cubicBezTo>
                    <a:pt x="18277" y="11314"/>
                    <a:pt x="18277" y="10800"/>
                    <a:pt x="18277" y="10800"/>
                  </a:cubicBezTo>
                  <a:cubicBezTo>
                    <a:pt x="18692" y="10286"/>
                    <a:pt x="19108" y="10286"/>
                    <a:pt x="19523" y="9771"/>
                  </a:cubicBezTo>
                  <a:cubicBezTo>
                    <a:pt x="19523" y="9771"/>
                    <a:pt x="19523" y="9771"/>
                    <a:pt x="19523" y="9771"/>
                  </a:cubicBezTo>
                  <a:cubicBezTo>
                    <a:pt x="19523" y="9771"/>
                    <a:pt x="19938" y="9771"/>
                    <a:pt x="19938" y="9771"/>
                  </a:cubicBezTo>
                  <a:cubicBezTo>
                    <a:pt x="19938" y="9771"/>
                    <a:pt x="19938" y="9771"/>
                    <a:pt x="19938" y="9771"/>
                  </a:cubicBezTo>
                  <a:cubicBezTo>
                    <a:pt x="19938" y="9771"/>
                    <a:pt x="20354" y="9771"/>
                    <a:pt x="20354" y="9771"/>
                  </a:cubicBezTo>
                  <a:cubicBezTo>
                    <a:pt x="20769" y="9771"/>
                    <a:pt x="21185" y="9771"/>
                    <a:pt x="21600" y="10286"/>
                  </a:cubicBezTo>
                  <a:cubicBezTo>
                    <a:pt x="21600" y="10286"/>
                    <a:pt x="21600" y="10286"/>
                    <a:pt x="21600" y="10286"/>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49" name="Shape 2738"/>
            <p:cNvSpPr/>
            <p:nvPr/>
          </p:nvSpPr>
          <p:spPr>
            <a:xfrm>
              <a:off x="5119927" y="7273869"/>
              <a:ext cx="1156228" cy="574802"/>
            </a:xfrm>
            <a:custGeom>
              <a:avLst/>
              <a:gdLst/>
              <a:ahLst/>
              <a:cxnLst>
                <a:cxn ang="0">
                  <a:pos x="wd2" y="hd2"/>
                </a:cxn>
                <a:cxn ang="5400000">
                  <a:pos x="wd2" y="hd2"/>
                </a:cxn>
                <a:cxn ang="10800000">
                  <a:pos x="wd2" y="hd2"/>
                </a:cxn>
                <a:cxn ang="16200000">
                  <a:pos x="wd2" y="hd2"/>
                </a:cxn>
              </a:cxnLst>
              <a:rect l="0" t="0" r="r" b="b"/>
              <a:pathLst>
                <a:path w="21600" h="21267" extrusionOk="0">
                  <a:moveTo>
                    <a:pt x="21600" y="8067"/>
                  </a:moveTo>
                  <a:cubicBezTo>
                    <a:pt x="21296" y="8067"/>
                    <a:pt x="21296" y="8067"/>
                    <a:pt x="21296" y="7467"/>
                  </a:cubicBezTo>
                  <a:cubicBezTo>
                    <a:pt x="21296" y="7467"/>
                    <a:pt x="21296" y="7467"/>
                    <a:pt x="20992" y="7467"/>
                  </a:cubicBezTo>
                  <a:cubicBezTo>
                    <a:pt x="20992" y="6867"/>
                    <a:pt x="20992" y="6867"/>
                    <a:pt x="20992" y="6267"/>
                  </a:cubicBezTo>
                  <a:cubicBezTo>
                    <a:pt x="20992" y="5667"/>
                    <a:pt x="20687" y="5667"/>
                    <a:pt x="20687" y="5667"/>
                  </a:cubicBezTo>
                  <a:cubicBezTo>
                    <a:pt x="20687" y="5067"/>
                    <a:pt x="20687" y="5067"/>
                    <a:pt x="20687" y="5067"/>
                  </a:cubicBezTo>
                  <a:cubicBezTo>
                    <a:pt x="20687" y="5067"/>
                    <a:pt x="20687" y="4467"/>
                    <a:pt x="20687" y="4467"/>
                  </a:cubicBezTo>
                  <a:cubicBezTo>
                    <a:pt x="20992" y="3867"/>
                    <a:pt x="20992" y="3867"/>
                    <a:pt x="20992" y="3267"/>
                  </a:cubicBezTo>
                  <a:cubicBezTo>
                    <a:pt x="20992" y="3267"/>
                    <a:pt x="20992" y="2667"/>
                    <a:pt x="20687" y="2667"/>
                  </a:cubicBezTo>
                  <a:cubicBezTo>
                    <a:pt x="20687" y="2067"/>
                    <a:pt x="20383" y="2667"/>
                    <a:pt x="20079" y="2067"/>
                  </a:cubicBezTo>
                  <a:cubicBezTo>
                    <a:pt x="20079" y="2067"/>
                    <a:pt x="20079" y="2067"/>
                    <a:pt x="20079" y="2067"/>
                  </a:cubicBezTo>
                  <a:cubicBezTo>
                    <a:pt x="19775" y="1467"/>
                    <a:pt x="19775" y="1467"/>
                    <a:pt x="19470" y="1467"/>
                  </a:cubicBezTo>
                  <a:cubicBezTo>
                    <a:pt x="19470" y="2067"/>
                    <a:pt x="19470" y="2067"/>
                    <a:pt x="19166" y="2067"/>
                  </a:cubicBezTo>
                  <a:cubicBezTo>
                    <a:pt x="18862" y="2667"/>
                    <a:pt x="18558" y="2067"/>
                    <a:pt x="18254" y="2067"/>
                  </a:cubicBezTo>
                  <a:cubicBezTo>
                    <a:pt x="18254" y="2067"/>
                    <a:pt x="17949" y="1467"/>
                    <a:pt x="17949" y="1467"/>
                  </a:cubicBezTo>
                  <a:cubicBezTo>
                    <a:pt x="17949" y="1467"/>
                    <a:pt x="17949" y="1467"/>
                    <a:pt x="17949" y="1467"/>
                  </a:cubicBezTo>
                  <a:cubicBezTo>
                    <a:pt x="17949" y="1467"/>
                    <a:pt x="17645" y="867"/>
                    <a:pt x="17645" y="867"/>
                  </a:cubicBezTo>
                  <a:cubicBezTo>
                    <a:pt x="17645" y="867"/>
                    <a:pt x="17645" y="1467"/>
                    <a:pt x="17341" y="867"/>
                  </a:cubicBezTo>
                  <a:cubicBezTo>
                    <a:pt x="17037" y="867"/>
                    <a:pt x="16428" y="267"/>
                    <a:pt x="16124" y="267"/>
                  </a:cubicBezTo>
                  <a:cubicBezTo>
                    <a:pt x="16124" y="267"/>
                    <a:pt x="16124" y="267"/>
                    <a:pt x="15820" y="267"/>
                  </a:cubicBezTo>
                  <a:cubicBezTo>
                    <a:pt x="15820" y="267"/>
                    <a:pt x="15820" y="-333"/>
                    <a:pt x="15515" y="267"/>
                  </a:cubicBezTo>
                  <a:cubicBezTo>
                    <a:pt x="15211" y="267"/>
                    <a:pt x="15515" y="-333"/>
                    <a:pt x="15515" y="267"/>
                  </a:cubicBezTo>
                  <a:cubicBezTo>
                    <a:pt x="15211" y="867"/>
                    <a:pt x="15515" y="2067"/>
                    <a:pt x="15211" y="2067"/>
                  </a:cubicBezTo>
                  <a:cubicBezTo>
                    <a:pt x="15211" y="2067"/>
                    <a:pt x="14907" y="2067"/>
                    <a:pt x="14907" y="2067"/>
                  </a:cubicBezTo>
                  <a:cubicBezTo>
                    <a:pt x="14907" y="2067"/>
                    <a:pt x="14907" y="2067"/>
                    <a:pt x="14907" y="2067"/>
                  </a:cubicBezTo>
                  <a:cubicBezTo>
                    <a:pt x="14907" y="2067"/>
                    <a:pt x="14603" y="2667"/>
                    <a:pt x="14603" y="2667"/>
                  </a:cubicBezTo>
                  <a:cubicBezTo>
                    <a:pt x="14603" y="3267"/>
                    <a:pt x="14603" y="3267"/>
                    <a:pt x="14603" y="3867"/>
                  </a:cubicBezTo>
                  <a:cubicBezTo>
                    <a:pt x="14603" y="3267"/>
                    <a:pt x="14299" y="3267"/>
                    <a:pt x="14299" y="3267"/>
                  </a:cubicBezTo>
                  <a:cubicBezTo>
                    <a:pt x="14299" y="3267"/>
                    <a:pt x="14299" y="3267"/>
                    <a:pt x="14299" y="3267"/>
                  </a:cubicBezTo>
                  <a:cubicBezTo>
                    <a:pt x="14299" y="3267"/>
                    <a:pt x="14299" y="3267"/>
                    <a:pt x="13994" y="3267"/>
                  </a:cubicBezTo>
                  <a:cubicBezTo>
                    <a:pt x="13994" y="3267"/>
                    <a:pt x="13994" y="3267"/>
                    <a:pt x="13994" y="3267"/>
                  </a:cubicBezTo>
                  <a:cubicBezTo>
                    <a:pt x="13690" y="3267"/>
                    <a:pt x="13690" y="3867"/>
                    <a:pt x="13690" y="3867"/>
                  </a:cubicBezTo>
                  <a:cubicBezTo>
                    <a:pt x="13386" y="3867"/>
                    <a:pt x="13082" y="3267"/>
                    <a:pt x="13082" y="3267"/>
                  </a:cubicBezTo>
                  <a:cubicBezTo>
                    <a:pt x="12777" y="3267"/>
                    <a:pt x="12777" y="3267"/>
                    <a:pt x="12777" y="3267"/>
                  </a:cubicBezTo>
                  <a:cubicBezTo>
                    <a:pt x="12777" y="3267"/>
                    <a:pt x="12777" y="2667"/>
                    <a:pt x="12777" y="2667"/>
                  </a:cubicBezTo>
                  <a:cubicBezTo>
                    <a:pt x="12777" y="2667"/>
                    <a:pt x="12473" y="2067"/>
                    <a:pt x="12169" y="2067"/>
                  </a:cubicBezTo>
                  <a:cubicBezTo>
                    <a:pt x="12169" y="2067"/>
                    <a:pt x="12169" y="2667"/>
                    <a:pt x="12169" y="2667"/>
                  </a:cubicBezTo>
                  <a:cubicBezTo>
                    <a:pt x="12169" y="2667"/>
                    <a:pt x="12169" y="3267"/>
                    <a:pt x="12169" y="3267"/>
                  </a:cubicBezTo>
                  <a:cubicBezTo>
                    <a:pt x="11865" y="3867"/>
                    <a:pt x="11865" y="3867"/>
                    <a:pt x="11865" y="3867"/>
                  </a:cubicBezTo>
                  <a:cubicBezTo>
                    <a:pt x="11561" y="3867"/>
                    <a:pt x="11256" y="3267"/>
                    <a:pt x="11256" y="3867"/>
                  </a:cubicBezTo>
                  <a:cubicBezTo>
                    <a:pt x="10952" y="3867"/>
                    <a:pt x="11256" y="5067"/>
                    <a:pt x="10952" y="5067"/>
                  </a:cubicBezTo>
                  <a:cubicBezTo>
                    <a:pt x="10648" y="6267"/>
                    <a:pt x="9735" y="6267"/>
                    <a:pt x="9127" y="7467"/>
                  </a:cubicBezTo>
                  <a:cubicBezTo>
                    <a:pt x="9127" y="7467"/>
                    <a:pt x="9127" y="7467"/>
                    <a:pt x="9431" y="8067"/>
                  </a:cubicBezTo>
                  <a:cubicBezTo>
                    <a:pt x="9431" y="8667"/>
                    <a:pt x="9735" y="9267"/>
                    <a:pt x="9735" y="9867"/>
                  </a:cubicBezTo>
                  <a:cubicBezTo>
                    <a:pt x="9735" y="10467"/>
                    <a:pt x="9431" y="10467"/>
                    <a:pt x="9735" y="11067"/>
                  </a:cubicBezTo>
                  <a:cubicBezTo>
                    <a:pt x="9735" y="11067"/>
                    <a:pt x="9735" y="10467"/>
                    <a:pt x="10039" y="11067"/>
                  </a:cubicBezTo>
                  <a:cubicBezTo>
                    <a:pt x="10039" y="11067"/>
                    <a:pt x="10039" y="11667"/>
                    <a:pt x="10039" y="11667"/>
                  </a:cubicBezTo>
                  <a:cubicBezTo>
                    <a:pt x="10039" y="12267"/>
                    <a:pt x="10039" y="12867"/>
                    <a:pt x="9735" y="12867"/>
                  </a:cubicBezTo>
                  <a:cubicBezTo>
                    <a:pt x="9431" y="12867"/>
                    <a:pt x="9127" y="11667"/>
                    <a:pt x="9431" y="11667"/>
                  </a:cubicBezTo>
                  <a:cubicBezTo>
                    <a:pt x="9127" y="11667"/>
                    <a:pt x="9127" y="11067"/>
                    <a:pt x="9127" y="11067"/>
                  </a:cubicBezTo>
                  <a:cubicBezTo>
                    <a:pt x="8823" y="11067"/>
                    <a:pt x="8823" y="11067"/>
                    <a:pt x="8823" y="11067"/>
                  </a:cubicBezTo>
                  <a:cubicBezTo>
                    <a:pt x="8518" y="11067"/>
                    <a:pt x="8518" y="11667"/>
                    <a:pt x="8518" y="11667"/>
                  </a:cubicBezTo>
                  <a:cubicBezTo>
                    <a:pt x="8214" y="11667"/>
                    <a:pt x="8214" y="11067"/>
                    <a:pt x="8214" y="11067"/>
                  </a:cubicBezTo>
                  <a:cubicBezTo>
                    <a:pt x="8214" y="11067"/>
                    <a:pt x="7606" y="11067"/>
                    <a:pt x="7606" y="10467"/>
                  </a:cubicBezTo>
                  <a:cubicBezTo>
                    <a:pt x="7301" y="10467"/>
                    <a:pt x="7910" y="11067"/>
                    <a:pt x="7606" y="11667"/>
                  </a:cubicBezTo>
                  <a:cubicBezTo>
                    <a:pt x="7301" y="11667"/>
                    <a:pt x="6693" y="11667"/>
                    <a:pt x="6693" y="11667"/>
                  </a:cubicBezTo>
                  <a:cubicBezTo>
                    <a:pt x="6389" y="11667"/>
                    <a:pt x="6389" y="11667"/>
                    <a:pt x="6085" y="11667"/>
                  </a:cubicBezTo>
                  <a:cubicBezTo>
                    <a:pt x="5780" y="11667"/>
                    <a:pt x="6085" y="11667"/>
                    <a:pt x="5780" y="12267"/>
                  </a:cubicBezTo>
                  <a:cubicBezTo>
                    <a:pt x="5780" y="12267"/>
                    <a:pt x="5780" y="12267"/>
                    <a:pt x="5476" y="12267"/>
                  </a:cubicBezTo>
                  <a:cubicBezTo>
                    <a:pt x="5476" y="12267"/>
                    <a:pt x="5476" y="12267"/>
                    <a:pt x="5172" y="12867"/>
                  </a:cubicBezTo>
                  <a:cubicBezTo>
                    <a:pt x="5476" y="12867"/>
                    <a:pt x="5476" y="12867"/>
                    <a:pt x="5172" y="12867"/>
                  </a:cubicBezTo>
                  <a:cubicBezTo>
                    <a:pt x="5172" y="12867"/>
                    <a:pt x="4868" y="13467"/>
                    <a:pt x="4868" y="13467"/>
                  </a:cubicBezTo>
                  <a:cubicBezTo>
                    <a:pt x="4868" y="13467"/>
                    <a:pt x="4868" y="12867"/>
                    <a:pt x="4868" y="12867"/>
                  </a:cubicBezTo>
                  <a:cubicBezTo>
                    <a:pt x="4868" y="12867"/>
                    <a:pt x="4563" y="13467"/>
                    <a:pt x="4563" y="13467"/>
                  </a:cubicBezTo>
                  <a:cubicBezTo>
                    <a:pt x="4259" y="13467"/>
                    <a:pt x="4259" y="13467"/>
                    <a:pt x="4259" y="13467"/>
                  </a:cubicBezTo>
                  <a:cubicBezTo>
                    <a:pt x="3955" y="12867"/>
                    <a:pt x="3651" y="12267"/>
                    <a:pt x="3955" y="12267"/>
                  </a:cubicBezTo>
                  <a:cubicBezTo>
                    <a:pt x="3955" y="12267"/>
                    <a:pt x="3651" y="12267"/>
                    <a:pt x="3651" y="12267"/>
                  </a:cubicBezTo>
                  <a:cubicBezTo>
                    <a:pt x="3346" y="12267"/>
                    <a:pt x="3346" y="11667"/>
                    <a:pt x="3042" y="12267"/>
                  </a:cubicBezTo>
                  <a:cubicBezTo>
                    <a:pt x="2738" y="12267"/>
                    <a:pt x="3042" y="12267"/>
                    <a:pt x="2738" y="12267"/>
                  </a:cubicBezTo>
                  <a:cubicBezTo>
                    <a:pt x="2738" y="12267"/>
                    <a:pt x="2738" y="11667"/>
                    <a:pt x="2738" y="11667"/>
                  </a:cubicBezTo>
                  <a:cubicBezTo>
                    <a:pt x="2738" y="12867"/>
                    <a:pt x="2434" y="14667"/>
                    <a:pt x="1825" y="14067"/>
                  </a:cubicBezTo>
                  <a:cubicBezTo>
                    <a:pt x="1825" y="14067"/>
                    <a:pt x="2130" y="13467"/>
                    <a:pt x="1825" y="13467"/>
                  </a:cubicBezTo>
                  <a:cubicBezTo>
                    <a:pt x="1825" y="13467"/>
                    <a:pt x="1825" y="13467"/>
                    <a:pt x="1521" y="13467"/>
                  </a:cubicBezTo>
                  <a:cubicBezTo>
                    <a:pt x="1521" y="13467"/>
                    <a:pt x="1521" y="12867"/>
                    <a:pt x="1521" y="12867"/>
                  </a:cubicBezTo>
                  <a:cubicBezTo>
                    <a:pt x="1521" y="12267"/>
                    <a:pt x="1217" y="12867"/>
                    <a:pt x="1217" y="12267"/>
                  </a:cubicBezTo>
                  <a:cubicBezTo>
                    <a:pt x="1217" y="12267"/>
                    <a:pt x="913" y="12267"/>
                    <a:pt x="913" y="12267"/>
                  </a:cubicBezTo>
                  <a:cubicBezTo>
                    <a:pt x="913" y="12267"/>
                    <a:pt x="913" y="11667"/>
                    <a:pt x="913" y="11667"/>
                  </a:cubicBezTo>
                  <a:cubicBezTo>
                    <a:pt x="608" y="11667"/>
                    <a:pt x="608" y="12267"/>
                    <a:pt x="608" y="12267"/>
                  </a:cubicBezTo>
                  <a:cubicBezTo>
                    <a:pt x="608" y="12267"/>
                    <a:pt x="304" y="12267"/>
                    <a:pt x="304" y="12267"/>
                  </a:cubicBezTo>
                  <a:cubicBezTo>
                    <a:pt x="304" y="12867"/>
                    <a:pt x="304" y="12867"/>
                    <a:pt x="304" y="12867"/>
                  </a:cubicBezTo>
                  <a:cubicBezTo>
                    <a:pt x="304" y="13467"/>
                    <a:pt x="0" y="14067"/>
                    <a:pt x="0" y="14667"/>
                  </a:cubicBezTo>
                  <a:cubicBezTo>
                    <a:pt x="0" y="14667"/>
                    <a:pt x="304" y="15267"/>
                    <a:pt x="304" y="15267"/>
                  </a:cubicBezTo>
                  <a:cubicBezTo>
                    <a:pt x="304" y="15267"/>
                    <a:pt x="608" y="15867"/>
                    <a:pt x="304" y="15867"/>
                  </a:cubicBezTo>
                  <a:cubicBezTo>
                    <a:pt x="304" y="15867"/>
                    <a:pt x="913" y="16467"/>
                    <a:pt x="913" y="16467"/>
                  </a:cubicBezTo>
                  <a:cubicBezTo>
                    <a:pt x="1217" y="16467"/>
                    <a:pt x="913" y="16467"/>
                    <a:pt x="913" y="17067"/>
                  </a:cubicBezTo>
                  <a:cubicBezTo>
                    <a:pt x="1217" y="17067"/>
                    <a:pt x="913" y="17067"/>
                    <a:pt x="1217" y="17067"/>
                  </a:cubicBezTo>
                  <a:cubicBezTo>
                    <a:pt x="1217" y="17067"/>
                    <a:pt x="1217" y="17067"/>
                    <a:pt x="1521" y="17667"/>
                  </a:cubicBezTo>
                  <a:cubicBezTo>
                    <a:pt x="1521" y="17667"/>
                    <a:pt x="1825" y="17667"/>
                    <a:pt x="1825" y="17667"/>
                  </a:cubicBezTo>
                  <a:cubicBezTo>
                    <a:pt x="2130" y="17667"/>
                    <a:pt x="2130" y="17667"/>
                    <a:pt x="2130" y="17067"/>
                  </a:cubicBezTo>
                  <a:cubicBezTo>
                    <a:pt x="2130" y="17067"/>
                    <a:pt x="2130" y="17067"/>
                    <a:pt x="2130" y="17067"/>
                  </a:cubicBezTo>
                  <a:cubicBezTo>
                    <a:pt x="2434" y="17067"/>
                    <a:pt x="2434" y="16467"/>
                    <a:pt x="2434" y="16467"/>
                  </a:cubicBezTo>
                  <a:cubicBezTo>
                    <a:pt x="2738" y="16467"/>
                    <a:pt x="2738" y="17067"/>
                    <a:pt x="2738" y="17067"/>
                  </a:cubicBezTo>
                  <a:cubicBezTo>
                    <a:pt x="2738" y="17667"/>
                    <a:pt x="2738" y="17667"/>
                    <a:pt x="2738" y="17667"/>
                  </a:cubicBezTo>
                  <a:cubicBezTo>
                    <a:pt x="2738" y="17667"/>
                    <a:pt x="3042" y="17667"/>
                    <a:pt x="3042" y="17667"/>
                  </a:cubicBezTo>
                  <a:cubicBezTo>
                    <a:pt x="3346" y="17667"/>
                    <a:pt x="3346" y="17667"/>
                    <a:pt x="3651" y="18267"/>
                  </a:cubicBezTo>
                  <a:cubicBezTo>
                    <a:pt x="3651" y="18267"/>
                    <a:pt x="3346" y="18267"/>
                    <a:pt x="3651" y="18267"/>
                  </a:cubicBezTo>
                  <a:cubicBezTo>
                    <a:pt x="3955" y="18267"/>
                    <a:pt x="4259" y="18267"/>
                    <a:pt x="4259" y="18267"/>
                  </a:cubicBezTo>
                  <a:cubicBezTo>
                    <a:pt x="4563" y="17667"/>
                    <a:pt x="4563" y="17067"/>
                    <a:pt x="4563" y="17067"/>
                  </a:cubicBezTo>
                  <a:cubicBezTo>
                    <a:pt x="4868" y="16467"/>
                    <a:pt x="4868" y="16467"/>
                    <a:pt x="5172" y="16467"/>
                  </a:cubicBezTo>
                  <a:cubicBezTo>
                    <a:pt x="5172" y="16467"/>
                    <a:pt x="5172" y="17067"/>
                    <a:pt x="5476" y="17067"/>
                  </a:cubicBezTo>
                  <a:cubicBezTo>
                    <a:pt x="5476" y="16467"/>
                    <a:pt x="5476" y="16467"/>
                    <a:pt x="5476" y="16467"/>
                  </a:cubicBezTo>
                  <a:cubicBezTo>
                    <a:pt x="5476" y="16467"/>
                    <a:pt x="5476" y="16467"/>
                    <a:pt x="5780" y="16467"/>
                  </a:cubicBezTo>
                  <a:cubicBezTo>
                    <a:pt x="5780" y="16467"/>
                    <a:pt x="6085" y="16467"/>
                    <a:pt x="6085" y="16467"/>
                  </a:cubicBezTo>
                  <a:cubicBezTo>
                    <a:pt x="6389" y="16467"/>
                    <a:pt x="6389" y="16467"/>
                    <a:pt x="6693" y="16467"/>
                  </a:cubicBezTo>
                  <a:cubicBezTo>
                    <a:pt x="6693" y="16467"/>
                    <a:pt x="7301" y="15867"/>
                    <a:pt x="7606" y="15867"/>
                  </a:cubicBezTo>
                  <a:cubicBezTo>
                    <a:pt x="7606" y="15867"/>
                    <a:pt x="7606" y="15867"/>
                    <a:pt x="7606" y="16467"/>
                  </a:cubicBezTo>
                  <a:cubicBezTo>
                    <a:pt x="7301" y="16467"/>
                    <a:pt x="7301" y="16467"/>
                    <a:pt x="7301" y="16467"/>
                  </a:cubicBezTo>
                  <a:cubicBezTo>
                    <a:pt x="7301" y="17067"/>
                    <a:pt x="7606" y="17067"/>
                    <a:pt x="7301" y="17067"/>
                  </a:cubicBezTo>
                  <a:cubicBezTo>
                    <a:pt x="7606" y="17067"/>
                    <a:pt x="7606" y="17667"/>
                    <a:pt x="7910" y="17667"/>
                  </a:cubicBezTo>
                  <a:cubicBezTo>
                    <a:pt x="7910" y="17667"/>
                    <a:pt x="7910" y="18267"/>
                    <a:pt x="7910" y="18267"/>
                  </a:cubicBezTo>
                  <a:cubicBezTo>
                    <a:pt x="7910" y="18267"/>
                    <a:pt x="7910" y="18267"/>
                    <a:pt x="7910" y="18267"/>
                  </a:cubicBezTo>
                  <a:cubicBezTo>
                    <a:pt x="7910" y="18267"/>
                    <a:pt x="7910" y="18867"/>
                    <a:pt x="8214" y="18867"/>
                  </a:cubicBezTo>
                  <a:cubicBezTo>
                    <a:pt x="8214" y="18867"/>
                    <a:pt x="8214" y="18867"/>
                    <a:pt x="8518" y="19467"/>
                  </a:cubicBezTo>
                  <a:cubicBezTo>
                    <a:pt x="8823" y="19467"/>
                    <a:pt x="9127" y="19467"/>
                    <a:pt x="9431" y="19467"/>
                  </a:cubicBezTo>
                  <a:cubicBezTo>
                    <a:pt x="9431" y="20067"/>
                    <a:pt x="9735" y="20067"/>
                    <a:pt x="10039" y="20067"/>
                  </a:cubicBezTo>
                  <a:cubicBezTo>
                    <a:pt x="10039" y="20067"/>
                    <a:pt x="10344" y="20067"/>
                    <a:pt x="10344" y="20067"/>
                  </a:cubicBezTo>
                  <a:cubicBezTo>
                    <a:pt x="10648" y="20067"/>
                    <a:pt x="10952" y="20067"/>
                    <a:pt x="11256" y="20067"/>
                  </a:cubicBezTo>
                  <a:cubicBezTo>
                    <a:pt x="11865" y="20667"/>
                    <a:pt x="12169" y="20667"/>
                    <a:pt x="12777" y="20667"/>
                  </a:cubicBezTo>
                  <a:cubicBezTo>
                    <a:pt x="12777" y="20667"/>
                    <a:pt x="12777" y="20667"/>
                    <a:pt x="13082" y="21267"/>
                  </a:cubicBezTo>
                  <a:cubicBezTo>
                    <a:pt x="13082" y="21267"/>
                    <a:pt x="13386" y="21267"/>
                    <a:pt x="13690" y="21267"/>
                  </a:cubicBezTo>
                  <a:cubicBezTo>
                    <a:pt x="13690" y="21267"/>
                    <a:pt x="13994" y="21267"/>
                    <a:pt x="13994" y="21267"/>
                  </a:cubicBezTo>
                  <a:cubicBezTo>
                    <a:pt x="14299" y="21267"/>
                    <a:pt x="13994" y="21267"/>
                    <a:pt x="14299" y="21267"/>
                  </a:cubicBezTo>
                  <a:cubicBezTo>
                    <a:pt x="14299" y="21267"/>
                    <a:pt x="14603" y="21267"/>
                    <a:pt x="14603" y="21267"/>
                  </a:cubicBezTo>
                  <a:cubicBezTo>
                    <a:pt x="14603" y="20667"/>
                    <a:pt x="14603" y="20667"/>
                    <a:pt x="14603" y="20667"/>
                  </a:cubicBezTo>
                  <a:cubicBezTo>
                    <a:pt x="14603" y="20667"/>
                    <a:pt x="14907" y="20667"/>
                    <a:pt x="14907" y="20667"/>
                  </a:cubicBezTo>
                  <a:cubicBezTo>
                    <a:pt x="14907" y="20667"/>
                    <a:pt x="15211" y="18867"/>
                    <a:pt x="15515" y="20067"/>
                  </a:cubicBezTo>
                  <a:cubicBezTo>
                    <a:pt x="15515" y="19467"/>
                    <a:pt x="15820" y="19467"/>
                    <a:pt x="16124" y="19467"/>
                  </a:cubicBezTo>
                  <a:cubicBezTo>
                    <a:pt x="16124" y="19467"/>
                    <a:pt x="16428" y="19467"/>
                    <a:pt x="16428" y="19467"/>
                  </a:cubicBezTo>
                  <a:cubicBezTo>
                    <a:pt x="16428" y="19467"/>
                    <a:pt x="16732" y="19467"/>
                    <a:pt x="16732" y="19467"/>
                  </a:cubicBezTo>
                  <a:cubicBezTo>
                    <a:pt x="17037" y="19467"/>
                    <a:pt x="16732" y="19467"/>
                    <a:pt x="17037" y="19467"/>
                  </a:cubicBezTo>
                  <a:cubicBezTo>
                    <a:pt x="17037" y="18867"/>
                    <a:pt x="17341" y="19467"/>
                    <a:pt x="17341" y="18867"/>
                  </a:cubicBezTo>
                  <a:cubicBezTo>
                    <a:pt x="17645" y="18867"/>
                    <a:pt x="17949" y="18267"/>
                    <a:pt x="18254" y="19467"/>
                  </a:cubicBezTo>
                  <a:cubicBezTo>
                    <a:pt x="18254" y="18867"/>
                    <a:pt x="18254" y="18267"/>
                    <a:pt x="18254" y="18267"/>
                  </a:cubicBezTo>
                  <a:cubicBezTo>
                    <a:pt x="18254" y="17667"/>
                    <a:pt x="18558" y="17667"/>
                    <a:pt x="18862" y="17067"/>
                  </a:cubicBezTo>
                  <a:cubicBezTo>
                    <a:pt x="18862" y="17067"/>
                    <a:pt x="18862" y="16467"/>
                    <a:pt x="19166" y="16467"/>
                  </a:cubicBezTo>
                  <a:cubicBezTo>
                    <a:pt x="19470" y="16467"/>
                    <a:pt x="19470" y="16467"/>
                    <a:pt x="19775" y="16467"/>
                  </a:cubicBezTo>
                  <a:cubicBezTo>
                    <a:pt x="19470" y="16467"/>
                    <a:pt x="19470" y="16467"/>
                    <a:pt x="19470" y="16467"/>
                  </a:cubicBezTo>
                  <a:cubicBezTo>
                    <a:pt x="19775" y="16467"/>
                    <a:pt x="19470" y="15867"/>
                    <a:pt x="19470" y="15867"/>
                  </a:cubicBezTo>
                  <a:cubicBezTo>
                    <a:pt x="19470" y="15867"/>
                    <a:pt x="19775" y="15867"/>
                    <a:pt x="19775" y="15867"/>
                  </a:cubicBezTo>
                  <a:cubicBezTo>
                    <a:pt x="19775" y="15867"/>
                    <a:pt x="19775" y="15267"/>
                    <a:pt x="19775" y="15267"/>
                  </a:cubicBezTo>
                  <a:cubicBezTo>
                    <a:pt x="19775" y="15867"/>
                    <a:pt x="19470" y="15267"/>
                    <a:pt x="19470" y="15267"/>
                  </a:cubicBezTo>
                  <a:cubicBezTo>
                    <a:pt x="19470" y="15267"/>
                    <a:pt x="19470" y="14667"/>
                    <a:pt x="19470" y="14667"/>
                  </a:cubicBezTo>
                  <a:cubicBezTo>
                    <a:pt x="19470" y="14667"/>
                    <a:pt x="19470" y="14667"/>
                    <a:pt x="19470" y="14667"/>
                  </a:cubicBezTo>
                  <a:cubicBezTo>
                    <a:pt x="19470" y="14067"/>
                    <a:pt x="19470" y="14067"/>
                    <a:pt x="19470" y="13467"/>
                  </a:cubicBezTo>
                  <a:cubicBezTo>
                    <a:pt x="19470" y="12867"/>
                    <a:pt x="19470" y="13467"/>
                    <a:pt x="19775" y="13467"/>
                  </a:cubicBezTo>
                  <a:cubicBezTo>
                    <a:pt x="20079" y="12867"/>
                    <a:pt x="20079" y="12867"/>
                    <a:pt x="20079" y="12867"/>
                  </a:cubicBezTo>
                  <a:cubicBezTo>
                    <a:pt x="20079" y="12867"/>
                    <a:pt x="20079" y="12267"/>
                    <a:pt x="20079" y="12267"/>
                  </a:cubicBezTo>
                  <a:cubicBezTo>
                    <a:pt x="20079" y="12267"/>
                    <a:pt x="20079" y="11667"/>
                    <a:pt x="20079" y="11667"/>
                  </a:cubicBezTo>
                  <a:cubicBezTo>
                    <a:pt x="19775" y="11067"/>
                    <a:pt x="19470" y="11667"/>
                    <a:pt x="19470" y="11067"/>
                  </a:cubicBezTo>
                  <a:cubicBezTo>
                    <a:pt x="19470" y="11067"/>
                    <a:pt x="19470" y="11067"/>
                    <a:pt x="19775" y="10467"/>
                  </a:cubicBezTo>
                  <a:cubicBezTo>
                    <a:pt x="19775" y="10467"/>
                    <a:pt x="19775" y="10467"/>
                    <a:pt x="19775" y="10467"/>
                  </a:cubicBezTo>
                  <a:cubicBezTo>
                    <a:pt x="20079" y="10467"/>
                    <a:pt x="20383" y="11667"/>
                    <a:pt x="20687" y="10467"/>
                  </a:cubicBezTo>
                  <a:cubicBezTo>
                    <a:pt x="20687" y="11067"/>
                    <a:pt x="21296" y="11067"/>
                    <a:pt x="21296" y="10467"/>
                  </a:cubicBezTo>
                  <a:cubicBezTo>
                    <a:pt x="21296" y="10467"/>
                    <a:pt x="21296" y="10467"/>
                    <a:pt x="21296" y="9867"/>
                  </a:cubicBezTo>
                  <a:cubicBezTo>
                    <a:pt x="21296" y="9867"/>
                    <a:pt x="21296" y="9267"/>
                    <a:pt x="20992" y="9867"/>
                  </a:cubicBezTo>
                  <a:cubicBezTo>
                    <a:pt x="21296" y="9267"/>
                    <a:pt x="21296" y="9267"/>
                    <a:pt x="21296" y="9267"/>
                  </a:cubicBezTo>
                  <a:cubicBezTo>
                    <a:pt x="21296" y="9267"/>
                    <a:pt x="21296" y="8667"/>
                    <a:pt x="21600" y="8067"/>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50" name="Shape 2739"/>
            <p:cNvSpPr/>
            <p:nvPr/>
          </p:nvSpPr>
          <p:spPr>
            <a:xfrm>
              <a:off x="10231814" y="8905220"/>
              <a:ext cx="472744" cy="489831"/>
            </a:xfrm>
            <a:custGeom>
              <a:avLst/>
              <a:gdLst/>
              <a:ahLst/>
              <a:cxnLst>
                <a:cxn ang="0">
                  <a:pos x="wd2" y="hd2"/>
                </a:cxn>
                <a:cxn ang="5400000">
                  <a:pos x="wd2" y="hd2"/>
                </a:cxn>
                <a:cxn ang="10800000">
                  <a:pos x="wd2" y="hd2"/>
                </a:cxn>
                <a:cxn ang="16200000">
                  <a:pos x="wd2" y="hd2"/>
                </a:cxn>
              </a:cxnLst>
              <a:rect l="0" t="0" r="r" b="b"/>
              <a:pathLst>
                <a:path w="21600" h="21600" extrusionOk="0">
                  <a:moveTo>
                    <a:pt x="21600" y="18000"/>
                  </a:moveTo>
                  <a:cubicBezTo>
                    <a:pt x="20855" y="18000"/>
                    <a:pt x="20855" y="17280"/>
                    <a:pt x="20855" y="17280"/>
                  </a:cubicBezTo>
                  <a:cubicBezTo>
                    <a:pt x="20110" y="16560"/>
                    <a:pt x="19366" y="16560"/>
                    <a:pt x="20110" y="16560"/>
                  </a:cubicBezTo>
                  <a:cubicBezTo>
                    <a:pt x="20855" y="15840"/>
                    <a:pt x="20855" y="16560"/>
                    <a:pt x="20855" y="15840"/>
                  </a:cubicBezTo>
                  <a:cubicBezTo>
                    <a:pt x="20855" y="15120"/>
                    <a:pt x="20855" y="15840"/>
                    <a:pt x="20855" y="15120"/>
                  </a:cubicBezTo>
                  <a:cubicBezTo>
                    <a:pt x="20855" y="15120"/>
                    <a:pt x="19366" y="15120"/>
                    <a:pt x="20110" y="15120"/>
                  </a:cubicBezTo>
                  <a:cubicBezTo>
                    <a:pt x="19366" y="15120"/>
                    <a:pt x="19366" y="15120"/>
                    <a:pt x="19366" y="15120"/>
                  </a:cubicBezTo>
                  <a:cubicBezTo>
                    <a:pt x="19366" y="15120"/>
                    <a:pt x="18621" y="15120"/>
                    <a:pt x="18621" y="15120"/>
                  </a:cubicBezTo>
                  <a:cubicBezTo>
                    <a:pt x="18621" y="15120"/>
                    <a:pt x="18621" y="14400"/>
                    <a:pt x="17876" y="14400"/>
                  </a:cubicBezTo>
                  <a:cubicBezTo>
                    <a:pt x="17876" y="14400"/>
                    <a:pt x="17876" y="14400"/>
                    <a:pt x="17876" y="14400"/>
                  </a:cubicBezTo>
                  <a:cubicBezTo>
                    <a:pt x="17131" y="13680"/>
                    <a:pt x="17131" y="13680"/>
                    <a:pt x="17131" y="13680"/>
                  </a:cubicBezTo>
                  <a:cubicBezTo>
                    <a:pt x="16386" y="12960"/>
                    <a:pt x="16386" y="12960"/>
                    <a:pt x="16386" y="12960"/>
                  </a:cubicBezTo>
                  <a:cubicBezTo>
                    <a:pt x="15641" y="12960"/>
                    <a:pt x="15641" y="12240"/>
                    <a:pt x="15641" y="12240"/>
                  </a:cubicBezTo>
                  <a:cubicBezTo>
                    <a:pt x="15641" y="12240"/>
                    <a:pt x="14152" y="12240"/>
                    <a:pt x="14152" y="11520"/>
                  </a:cubicBezTo>
                  <a:cubicBezTo>
                    <a:pt x="14897" y="10800"/>
                    <a:pt x="16386" y="11520"/>
                    <a:pt x="16386" y="11520"/>
                  </a:cubicBezTo>
                  <a:cubicBezTo>
                    <a:pt x="17131" y="11520"/>
                    <a:pt x="17876" y="10080"/>
                    <a:pt x="17131" y="9360"/>
                  </a:cubicBezTo>
                  <a:cubicBezTo>
                    <a:pt x="17131" y="9360"/>
                    <a:pt x="16386" y="9360"/>
                    <a:pt x="15641" y="9360"/>
                  </a:cubicBezTo>
                  <a:cubicBezTo>
                    <a:pt x="15641" y="8640"/>
                    <a:pt x="14152" y="7920"/>
                    <a:pt x="14152" y="7920"/>
                  </a:cubicBezTo>
                  <a:cubicBezTo>
                    <a:pt x="14152" y="7200"/>
                    <a:pt x="13407" y="7200"/>
                    <a:pt x="13407" y="6480"/>
                  </a:cubicBezTo>
                  <a:cubicBezTo>
                    <a:pt x="13407" y="6480"/>
                    <a:pt x="12662" y="5760"/>
                    <a:pt x="13407" y="5760"/>
                  </a:cubicBezTo>
                  <a:cubicBezTo>
                    <a:pt x="13407" y="5040"/>
                    <a:pt x="14897" y="5040"/>
                    <a:pt x="14897" y="4320"/>
                  </a:cubicBezTo>
                  <a:cubicBezTo>
                    <a:pt x="14897" y="4320"/>
                    <a:pt x="14152" y="3600"/>
                    <a:pt x="13407" y="3600"/>
                  </a:cubicBezTo>
                  <a:cubicBezTo>
                    <a:pt x="13407" y="3600"/>
                    <a:pt x="13407" y="2880"/>
                    <a:pt x="13407" y="2880"/>
                  </a:cubicBezTo>
                  <a:cubicBezTo>
                    <a:pt x="13407" y="2880"/>
                    <a:pt x="13407" y="2880"/>
                    <a:pt x="13407" y="2880"/>
                  </a:cubicBezTo>
                  <a:cubicBezTo>
                    <a:pt x="12662" y="2880"/>
                    <a:pt x="12662" y="2880"/>
                    <a:pt x="11917" y="2880"/>
                  </a:cubicBezTo>
                  <a:cubicBezTo>
                    <a:pt x="11917" y="2880"/>
                    <a:pt x="11917" y="2160"/>
                    <a:pt x="11172" y="2160"/>
                  </a:cubicBezTo>
                  <a:cubicBezTo>
                    <a:pt x="11172" y="2880"/>
                    <a:pt x="11172" y="2160"/>
                    <a:pt x="11172" y="2160"/>
                  </a:cubicBezTo>
                  <a:cubicBezTo>
                    <a:pt x="11172" y="1440"/>
                    <a:pt x="11917" y="2160"/>
                    <a:pt x="11917" y="1440"/>
                  </a:cubicBezTo>
                  <a:cubicBezTo>
                    <a:pt x="11917" y="1440"/>
                    <a:pt x="11172" y="1440"/>
                    <a:pt x="11172" y="1440"/>
                  </a:cubicBezTo>
                  <a:cubicBezTo>
                    <a:pt x="10428" y="720"/>
                    <a:pt x="10428" y="720"/>
                    <a:pt x="10428" y="0"/>
                  </a:cubicBezTo>
                  <a:cubicBezTo>
                    <a:pt x="10428" y="720"/>
                    <a:pt x="9683" y="0"/>
                    <a:pt x="8938" y="720"/>
                  </a:cubicBezTo>
                  <a:cubicBezTo>
                    <a:pt x="8938" y="720"/>
                    <a:pt x="10428" y="1440"/>
                    <a:pt x="8938" y="720"/>
                  </a:cubicBezTo>
                  <a:cubicBezTo>
                    <a:pt x="7448" y="720"/>
                    <a:pt x="8193" y="1440"/>
                    <a:pt x="7448" y="1440"/>
                  </a:cubicBezTo>
                  <a:cubicBezTo>
                    <a:pt x="7448" y="1440"/>
                    <a:pt x="6703" y="1440"/>
                    <a:pt x="6703" y="1440"/>
                  </a:cubicBezTo>
                  <a:cubicBezTo>
                    <a:pt x="6703" y="1440"/>
                    <a:pt x="5959" y="720"/>
                    <a:pt x="5959" y="720"/>
                  </a:cubicBezTo>
                  <a:cubicBezTo>
                    <a:pt x="5959" y="720"/>
                    <a:pt x="5959" y="1440"/>
                    <a:pt x="5214" y="1440"/>
                  </a:cubicBezTo>
                  <a:cubicBezTo>
                    <a:pt x="5214" y="1440"/>
                    <a:pt x="5214" y="720"/>
                    <a:pt x="4469" y="720"/>
                  </a:cubicBezTo>
                  <a:cubicBezTo>
                    <a:pt x="4469" y="720"/>
                    <a:pt x="4469" y="1440"/>
                    <a:pt x="4469" y="1440"/>
                  </a:cubicBezTo>
                  <a:cubicBezTo>
                    <a:pt x="4469" y="1440"/>
                    <a:pt x="3724" y="1440"/>
                    <a:pt x="3724" y="1440"/>
                  </a:cubicBezTo>
                  <a:cubicBezTo>
                    <a:pt x="2979" y="1440"/>
                    <a:pt x="2234" y="2160"/>
                    <a:pt x="1490" y="2160"/>
                  </a:cubicBezTo>
                  <a:cubicBezTo>
                    <a:pt x="745" y="2160"/>
                    <a:pt x="745" y="2160"/>
                    <a:pt x="0" y="2160"/>
                  </a:cubicBezTo>
                  <a:cubicBezTo>
                    <a:pt x="0" y="2880"/>
                    <a:pt x="0" y="2880"/>
                    <a:pt x="745" y="2880"/>
                  </a:cubicBezTo>
                  <a:cubicBezTo>
                    <a:pt x="745" y="3600"/>
                    <a:pt x="745" y="3600"/>
                    <a:pt x="1490" y="4320"/>
                  </a:cubicBezTo>
                  <a:cubicBezTo>
                    <a:pt x="1490" y="4320"/>
                    <a:pt x="1490" y="5040"/>
                    <a:pt x="1490" y="5760"/>
                  </a:cubicBezTo>
                  <a:cubicBezTo>
                    <a:pt x="1490" y="6480"/>
                    <a:pt x="1490" y="6480"/>
                    <a:pt x="1490" y="7200"/>
                  </a:cubicBezTo>
                  <a:cubicBezTo>
                    <a:pt x="1490" y="7200"/>
                    <a:pt x="745" y="7200"/>
                    <a:pt x="745" y="7200"/>
                  </a:cubicBezTo>
                  <a:cubicBezTo>
                    <a:pt x="745" y="7200"/>
                    <a:pt x="745" y="7200"/>
                    <a:pt x="745" y="7200"/>
                  </a:cubicBezTo>
                  <a:cubicBezTo>
                    <a:pt x="745" y="7920"/>
                    <a:pt x="745" y="7200"/>
                    <a:pt x="745" y="7920"/>
                  </a:cubicBezTo>
                  <a:cubicBezTo>
                    <a:pt x="745" y="7920"/>
                    <a:pt x="745" y="7920"/>
                    <a:pt x="745" y="7920"/>
                  </a:cubicBezTo>
                  <a:cubicBezTo>
                    <a:pt x="745" y="7920"/>
                    <a:pt x="745" y="8640"/>
                    <a:pt x="745" y="8640"/>
                  </a:cubicBezTo>
                  <a:cubicBezTo>
                    <a:pt x="745" y="8640"/>
                    <a:pt x="745" y="8640"/>
                    <a:pt x="1490" y="9360"/>
                  </a:cubicBezTo>
                  <a:cubicBezTo>
                    <a:pt x="1490" y="9360"/>
                    <a:pt x="1490" y="10080"/>
                    <a:pt x="1490" y="10080"/>
                  </a:cubicBezTo>
                  <a:cubicBezTo>
                    <a:pt x="1490" y="10080"/>
                    <a:pt x="1490" y="10080"/>
                    <a:pt x="1490" y="10800"/>
                  </a:cubicBezTo>
                  <a:cubicBezTo>
                    <a:pt x="1490" y="10800"/>
                    <a:pt x="1490" y="10800"/>
                    <a:pt x="1490" y="10800"/>
                  </a:cubicBezTo>
                  <a:cubicBezTo>
                    <a:pt x="2234" y="10800"/>
                    <a:pt x="2979" y="11520"/>
                    <a:pt x="3724" y="11520"/>
                  </a:cubicBezTo>
                  <a:cubicBezTo>
                    <a:pt x="4469" y="11520"/>
                    <a:pt x="4469" y="11520"/>
                    <a:pt x="5214" y="11520"/>
                  </a:cubicBezTo>
                  <a:cubicBezTo>
                    <a:pt x="5959" y="11520"/>
                    <a:pt x="7448" y="12240"/>
                    <a:pt x="7448" y="12960"/>
                  </a:cubicBezTo>
                  <a:cubicBezTo>
                    <a:pt x="8193" y="12960"/>
                    <a:pt x="8193" y="13680"/>
                    <a:pt x="8938" y="14400"/>
                  </a:cubicBezTo>
                  <a:cubicBezTo>
                    <a:pt x="9683" y="14400"/>
                    <a:pt x="10428" y="13680"/>
                    <a:pt x="11172" y="13680"/>
                  </a:cubicBezTo>
                  <a:cubicBezTo>
                    <a:pt x="11917" y="14400"/>
                    <a:pt x="11172" y="15120"/>
                    <a:pt x="11917" y="15120"/>
                  </a:cubicBezTo>
                  <a:cubicBezTo>
                    <a:pt x="11917" y="15120"/>
                    <a:pt x="11917" y="15120"/>
                    <a:pt x="12662" y="15120"/>
                  </a:cubicBezTo>
                  <a:cubicBezTo>
                    <a:pt x="12662" y="15120"/>
                    <a:pt x="12662" y="15840"/>
                    <a:pt x="12662" y="15840"/>
                  </a:cubicBezTo>
                  <a:cubicBezTo>
                    <a:pt x="12662" y="15840"/>
                    <a:pt x="13407" y="15840"/>
                    <a:pt x="13407" y="15840"/>
                  </a:cubicBezTo>
                  <a:cubicBezTo>
                    <a:pt x="13407" y="15840"/>
                    <a:pt x="13407" y="15840"/>
                    <a:pt x="14152" y="15840"/>
                  </a:cubicBezTo>
                  <a:cubicBezTo>
                    <a:pt x="14152" y="15840"/>
                    <a:pt x="14897" y="15120"/>
                    <a:pt x="15641" y="15120"/>
                  </a:cubicBezTo>
                  <a:cubicBezTo>
                    <a:pt x="16386" y="15840"/>
                    <a:pt x="15641" y="16560"/>
                    <a:pt x="15641" y="16560"/>
                  </a:cubicBezTo>
                  <a:cubicBezTo>
                    <a:pt x="15641" y="17280"/>
                    <a:pt x="15641" y="16560"/>
                    <a:pt x="16386" y="17280"/>
                  </a:cubicBezTo>
                  <a:cubicBezTo>
                    <a:pt x="16386" y="17280"/>
                    <a:pt x="17131" y="17280"/>
                    <a:pt x="17131" y="18000"/>
                  </a:cubicBezTo>
                  <a:cubicBezTo>
                    <a:pt x="17131" y="18000"/>
                    <a:pt x="17131" y="18720"/>
                    <a:pt x="17131" y="19440"/>
                  </a:cubicBezTo>
                  <a:cubicBezTo>
                    <a:pt x="17131" y="19440"/>
                    <a:pt x="17876" y="20160"/>
                    <a:pt x="17876" y="20880"/>
                  </a:cubicBezTo>
                  <a:cubicBezTo>
                    <a:pt x="18621" y="21600"/>
                    <a:pt x="17876" y="21600"/>
                    <a:pt x="18621" y="21600"/>
                  </a:cubicBezTo>
                  <a:cubicBezTo>
                    <a:pt x="19366" y="21600"/>
                    <a:pt x="19366" y="20880"/>
                    <a:pt x="19366" y="20880"/>
                  </a:cubicBezTo>
                  <a:cubicBezTo>
                    <a:pt x="20110" y="20880"/>
                    <a:pt x="20110" y="20880"/>
                    <a:pt x="20855" y="20880"/>
                  </a:cubicBezTo>
                  <a:cubicBezTo>
                    <a:pt x="20855" y="20880"/>
                    <a:pt x="20855" y="20160"/>
                    <a:pt x="20855" y="20160"/>
                  </a:cubicBezTo>
                  <a:cubicBezTo>
                    <a:pt x="20855" y="19440"/>
                    <a:pt x="20855" y="19440"/>
                    <a:pt x="20855" y="19440"/>
                  </a:cubicBezTo>
                  <a:cubicBezTo>
                    <a:pt x="20855" y="19440"/>
                    <a:pt x="20110" y="18720"/>
                    <a:pt x="20110" y="18720"/>
                  </a:cubicBezTo>
                  <a:cubicBezTo>
                    <a:pt x="20110" y="18000"/>
                    <a:pt x="20855" y="18720"/>
                    <a:pt x="20855" y="18720"/>
                  </a:cubicBezTo>
                  <a:cubicBezTo>
                    <a:pt x="20855" y="18720"/>
                    <a:pt x="21600" y="18720"/>
                    <a:pt x="21600" y="1800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51" name="Shape 2740"/>
            <p:cNvSpPr/>
            <p:nvPr/>
          </p:nvSpPr>
          <p:spPr>
            <a:xfrm>
              <a:off x="3898199" y="8638075"/>
              <a:ext cx="65503" cy="47308"/>
            </a:xfrm>
            <a:custGeom>
              <a:avLst/>
              <a:gdLst/>
              <a:ahLst/>
              <a:cxnLst>
                <a:cxn ang="0">
                  <a:pos x="wd2" y="hd2"/>
                </a:cxn>
                <a:cxn ang="5400000">
                  <a:pos x="wd2" y="hd2"/>
                </a:cxn>
                <a:cxn ang="10800000">
                  <a:pos x="wd2" y="hd2"/>
                </a:cxn>
                <a:cxn ang="16200000">
                  <a:pos x="wd2" y="hd2"/>
                </a:cxn>
              </a:cxnLst>
              <a:rect l="0" t="0" r="r" b="b"/>
              <a:pathLst>
                <a:path w="21600" h="15600" extrusionOk="0">
                  <a:moveTo>
                    <a:pt x="21600" y="7800"/>
                  </a:moveTo>
                  <a:cubicBezTo>
                    <a:pt x="16200" y="7800"/>
                    <a:pt x="16200" y="2400"/>
                    <a:pt x="16200" y="2400"/>
                  </a:cubicBezTo>
                  <a:cubicBezTo>
                    <a:pt x="16200" y="2400"/>
                    <a:pt x="5400" y="-3000"/>
                    <a:pt x="5400" y="2400"/>
                  </a:cubicBezTo>
                  <a:cubicBezTo>
                    <a:pt x="5400" y="2400"/>
                    <a:pt x="0" y="7800"/>
                    <a:pt x="0" y="7800"/>
                  </a:cubicBezTo>
                  <a:cubicBezTo>
                    <a:pt x="5400" y="7800"/>
                    <a:pt x="5400" y="7800"/>
                    <a:pt x="0" y="13200"/>
                  </a:cubicBezTo>
                  <a:cubicBezTo>
                    <a:pt x="5400" y="18600"/>
                    <a:pt x="10800" y="13200"/>
                    <a:pt x="16200" y="13200"/>
                  </a:cubicBezTo>
                  <a:cubicBezTo>
                    <a:pt x="16200" y="13200"/>
                    <a:pt x="16200" y="13200"/>
                    <a:pt x="16200" y="13200"/>
                  </a:cubicBezTo>
                  <a:cubicBezTo>
                    <a:pt x="16200" y="7800"/>
                    <a:pt x="16200" y="7800"/>
                    <a:pt x="21600" y="780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52" name="Shape 2741"/>
            <p:cNvSpPr/>
            <p:nvPr/>
          </p:nvSpPr>
          <p:spPr>
            <a:xfrm>
              <a:off x="6592841" y="8642611"/>
              <a:ext cx="269970" cy="587264"/>
            </a:xfrm>
            <a:custGeom>
              <a:avLst/>
              <a:gdLst/>
              <a:ahLst/>
              <a:cxnLst>
                <a:cxn ang="0">
                  <a:pos x="wd2" y="hd2"/>
                </a:cxn>
                <a:cxn ang="5400000">
                  <a:pos x="wd2" y="hd2"/>
                </a:cxn>
                <a:cxn ang="10800000">
                  <a:pos x="wd2" y="hd2"/>
                </a:cxn>
                <a:cxn ang="16200000">
                  <a:pos x="wd2" y="hd2"/>
                </a:cxn>
              </a:cxnLst>
              <a:rect l="0" t="0" r="r" b="b"/>
              <a:pathLst>
                <a:path w="20894" h="21110" extrusionOk="0">
                  <a:moveTo>
                    <a:pt x="20894" y="14105"/>
                  </a:moveTo>
                  <a:cubicBezTo>
                    <a:pt x="19623" y="14105"/>
                    <a:pt x="19623" y="13521"/>
                    <a:pt x="19623" y="13521"/>
                  </a:cubicBezTo>
                  <a:cubicBezTo>
                    <a:pt x="19623" y="13521"/>
                    <a:pt x="19623" y="12937"/>
                    <a:pt x="19623" y="12937"/>
                  </a:cubicBezTo>
                  <a:cubicBezTo>
                    <a:pt x="18353" y="11769"/>
                    <a:pt x="18353" y="12937"/>
                    <a:pt x="17082" y="12353"/>
                  </a:cubicBezTo>
                  <a:cubicBezTo>
                    <a:pt x="17082" y="12353"/>
                    <a:pt x="15812" y="11769"/>
                    <a:pt x="15812" y="11769"/>
                  </a:cubicBezTo>
                  <a:cubicBezTo>
                    <a:pt x="15812" y="11769"/>
                    <a:pt x="15812" y="11186"/>
                    <a:pt x="15812" y="11186"/>
                  </a:cubicBezTo>
                  <a:cubicBezTo>
                    <a:pt x="15812" y="11186"/>
                    <a:pt x="15812" y="11186"/>
                    <a:pt x="15812" y="11186"/>
                  </a:cubicBezTo>
                  <a:cubicBezTo>
                    <a:pt x="14541" y="10602"/>
                    <a:pt x="14541" y="10018"/>
                    <a:pt x="14541" y="9434"/>
                  </a:cubicBezTo>
                  <a:cubicBezTo>
                    <a:pt x="15812" y="9434"/>
                    <a:pt x="13270" y="8267"/>
                    <a:pt x="13270" y="8267"/>
                  </a:cubicBezTo>
                  <a:cubicBezTo>
                    <a:pt x="13270" y="7683"/>
                    <a:pt x="14541" y="8267"/>
                    <a:pt x="14541" y="7683"/>
                  </a:cubicBezTo>
                  <a:cubicBezTo>
                    <a:pt x="14541" y="7099"/>
                    <a:pt x="14541" y="6515"/>
                    <a:pt x="14541" y="6515"/>
                  </a:cubicBezTo>
                  <a:cubicBezTo>
                    <a:pt x="14541" y="6515"/>
                    <a:pt x="14541" y="5932"/>
                    <a:pt x="14541" y="5932"/>
                  </a:cubicBezTo>
                  <a:cubicBezTo>
                    <a:pt x="14541" y="5932"/>
                    <a:pt x="14541" y="5348"/>
                    <a:pt x="14541" y="5348"/>
                  </a:cubicBezTo>
                  <a:cubicBezTo>
                    <a:pt x="15812" y="5348"/>
                    <a:pt x="15812" y="4764"/>
                    <a:pt x="14541" y="4764"/>
                  </a:cubicBezTo>
                  <a:cubicBezTo>
                    <a:pt x="14541" y="4180"/>
                    <a:pt x="14541" y="3596"/>
                    <a:pt x="13270" y="3013"/>
                  </a:cubicBezTo>
                  <a:cubicBezTo>
                    <a:pt x="13270" y="2429"/>
                    <a:pt x="12000" y="2429"/>
                    <a:pt x="12000" y="2429"/>
                  </a:cubicBezTo>
                  <a:cubicBezTo>
                    <a:pt x="10729" y="1845"/>
                    <a:pt x="10729" y="1845"/>
                    <a:pt x="10729" y="1845"/>
                  </a:cubicBezTo>
                  <a:cubicBezTo>
                    <a:pt x="10729" y="1261"/>
                    <a:pt x="10729" y="1261"/>
                    <a:pt x="9459" y="1261"/>
                  </a:cubicBezTo>
                  <a:cubicBezTo>
                    <a:pt x="8188" y="94"/>
                    <a:pt x="8188" y="678"/>
                    <a:pt x="6918" y="1261"/>
                  </a:cubicBezTo>
                  <a:cubicBezTo>
                    <a:pt x="4376" y="1261"/>
                    <a:pt x="6918" y="94"/>
                    <a:pt x="5647" y="94"/>
                  </a:cubicBezTo>
                  <a:cubicBezTo>
                    <a:pt x="4376" y="-490"/>
                    <a:pt x="1835" y="1845"/>
                    <a:pt x="1835" y="1845"/>
                  </a:cubicBezTo>
                  <a:cubicBezTo>
                    <a:pt x="565" y="2429"/>
                    <a:pt x="565" y="3013"/>
                    <a:pt x="565" y="3013"/>
                  </a:cubicBezTo>
                  <a:cubicBezTo>
                    <a:pt x="-706" y="3596"/>
                    <a:pt x="565" y="3596"/>
                    <a:pt x="565" y="3596"/>
                  </a:cubicBezTo>
                  <a:cubicBezTo>
                    <a:pt x="565" y="4180"/>
                    <a:pt x="565" y="4764"/>
                    <a:pt x="565" y="4764"/>
                  </a:cubicBezTo>
                  <a:cubicBezTo>
                    <a:pt x="565" y="4764"/>
                    <a:pt x="565" y="5348"/>
                    <a:pt x="565" y="5932"/>
                  </a:cubicBezTo>
                  <a:cubicBezTo>
                    <a:pt x="1835" y="5348"/>
                    <a:pt x="4376" y="5932"/>
                    <a:pt x="3106" y="6515"/>
                  </a:cubicBezTo>
                  <a:cubicBezTo>
                    <a:pt x="3106" y="6515"/>
                    <a:pt x="3106" y="7099"/>
                    <a:pt x="3106" y="7099"/>
                  </a:cubicBezTo>
                  <a:cubicBezTo>
                    <a:pt x="3106" y="7099"/>
                    <a:pt x="3106" y="7099"/>
                    <a:pt x="4376" y="7683"/>
                  </a:cubicBezTo>
                  <a:cubicBezTo>
                    <a:pt x="3106" y="7683"/>
                    <a:pt x="3106" y="7683"/>
                    <a:pt x="3106" y="7099"/>
                  </a:cubicBezTo>
                  <a:cubicBezTo>
                    <a:pt x="3106" y="7683"/>
                    <a:pt x="1835" y="7683"/>
                    <a:pt x="1835" y="7683"/>
                  </a:cubicBezTo>
                  <a:cubicBezTo>
                    <a:pt x="1835" y="8267"/>
                    <a:pt x="3106" y="7683"/>
                    <a:pt x="1835" y="8267"/>
                  </a:cubicBezTo>
                  <a:cubicBezTo>
                    <a:pt x="1835" y="8851"/>
                    <a:pt x="1835" y="8851"/>
                    <a:pt x="565" y="8851"/>
                  </a:cubicBezTo>
                  <a:cubicBezTo>
                    <a:pt x="1835" y="8851"/>
                    <a:pt x="1835" y="9434"/>
                    <a:pt x="1835" y="9434"/>
                  </a:cubicBezTo>
                  <a:cubicBezTo>
                    <a:pt x="1835" y="9434"/>
                    <a:pt x="1835" y="9434"/>
                    <a:pt x="1835" y="9434"/>
                  </a:cubicBezTo>
                  <a:cubicBezTo>
                    <a:pt x="3106" y="10018"/>
                    <a:pt x="1835" y="10602"/>
                    <a:pt x="1835" y="10602"/>
                  </a:cubicBezTo>
                  <a:cubicBezTo>
                    <a:pt x="1835" y="11186"/>
                    <a:pt x="1835" y="11186"/>
                    <a:pt x="1835" y="11769"/>
                  </a:cubicBezTo>
                  <a:cubicBezTo>
                    <a:pt x="1835" y="11769"/>
                    <a:pt x="1835" y="11769"/>
                    <a:pt x="1835" y="11769"/>
                  </a:cubicBezTo>
                  <a:cubicBezTo>
                    <a:pt x="1835" y="12353"/>
                    <a:pt x="1835" y="12353"/>
                    <a:pt x="565" y="12353"/>
                  </a:cubicBezTo>
                  <a:cubicBezTo>
                    <a:pt x="565" y="12353"/>
                    <a:pt x="1835" y="12937"/>
                    <a:pt x="1835" y="12937"/>
                  </a:cubicBezTo>
                  <a:cubicBezTo>
                    <a:pt x="565" y="12937"/>
                    <a:pt x="565" y="13521"/>
                    <a:pt x="565" y="14105"/>
                  </a:cubicBezTo>
                  <a:cubicBezTo>
                    <a:pt x="565" y="14105"/>
                    <a:pt x="565" y="14105"/>
                    <a:pt x="565" y="14105"/>
                  </a:cubicBezTo>
                  <a:cubicBezTo>
                    <a:pt x="565" y="14688"/>
                    <a:pt x="565" y="14688"/>
                    <a:pt x="565" y="15272"/>
                  </a:cubicBezTo>
                  <a:cubicBezTo>
                    <a:pt x="1835" y="15272"/>
                    <a:pt x="1835" y="15856"/>
                    <a:pt x="1835" y="15856"/>
                  </a:cubicBezTo>
                  <a:cubicBezTo>
                    <a:pt x="1835" y="17024"/>
                    <a:pt x="1835" y="16440"/>
                    <a:pt x="565" y="15856"/>
                  </a:cubicBezTo>
                  <a:cubicBezTo>
                    <a:pt x="565" y="15856"/>
                    <a:pt x="565" y="15856"/>
                    <a:pt x="565" y="15856"/>
                  </a:cubicBezTo>
                  <a:cubicBezTo>
                    <a:pt x="565" y="15856"/>
                    <a:pt x="565" y="17024"/>
                    <a:pt x="1835" y="17024"/>
                  </a:cubicBezTo>
                  <a:cubicBezTo>
                    <a:pt x="1835" y="17607"/>
                    <a:pt x="5647" y="17607"/>
                    <a:pt x="5647" y="18191"/>
                  </a:cubicBezTo>
                  <a:cubicBezTo>
                    <a:pt x="5647" y="18191"/>
                    <a:pt x="5647" y="18191"/>
                    <a:pt x="5647" y="18191"/>
                  </a:cubicBezTo>
                  <a:cubicBezTo>
                    <a:pt x="5647" y="18191"/>
                    <a:pt x="5647" y="18191"/>
                    <a:pt x="5647" y="18191"/>
                  </a:cubicBezTo>
                  <a:cubicBezTo>
                    <a:pt x="6918" y="18191"/>
                    <a:pt x="6918" y="18775"/>
                    <a:pt x="8188" y="19359"/>
                  </a:cubicBezTo>
                  <a:cubicBezTo>
                    <a:pt x="8188" y="19359"/>
                    <a:pt x="6918" y="19359"/>
                    <a:pt x="6918" y="19359"/>
                  </a:cubicBezTo>
                  <a:cubicBezTo>
                    <a:pt x="6918" y="19359"/>
                    <a:pt x="8188" y="19359"/>
                    <a:pt x="8188" y="19942"/>
                  </a:cubicBezTo>
                  <a:cubicBezTo>
                    <a:pt x="8188" y="19942"/>
                    <a:pt x="8188" y="19942"/>
                    <a:pt x="8188" y="20526"/>
                  </a:cubicBezTo>
                  <a:cubicBezTo>
                    <a:pt x="8188" y="20526"/>
                    <a:pt x="8188" y="20526"/>
                    <a:pt x="8188" y="21110"/>
                  </a:cubicBezTo>
                  <a:cubicBezTo>
                    <a:pt x="8188" y="20526"/>
                    <a:pt x="9459" y="21110"/>
                    <a:pt x="10729" y="21110"/>
                  </a:cubicBezTo>
                  <a:cubicBezTo>
                    <a:pt x="10729" y="21110"/>
                    <a:pt x="10729" y="21110"/>
                    <a:pt x="10729" y="21110"/>
                  </a:cubicBezTo>
                  <a:cubicBezTo>
                    <a:pt x="10729" y="21110"/>
                    <a:pt x="12000" y="21110"/>
                    <a:pt x="12000" y="21110"/>
                  </a:cubicBezTo>
                  <a:cubicBezTo>
                    <a:pt x="12000" y="20526"/>
                    <a:pt x="12000" y="20526"/>
                    <a:pt x="12000" y="20526"/>
                  </a:cubicBezTo>
                  <a:cubicBezTo>
                    <a:pt x="12000" y="19942"/>
                    <a:pt x="10729" y="20526"/>
                    <a:pt x="12000" y="20526"/>
                  </a:cubicBezTo>
                  <a:cubicBezTo>
                    <a:pt x="12000" y="19942"/>
                    <a:pt x="13270" y="20526"/>
                    <a:pt x="13270" y="19942"/>
                  </a:cubicBezTo>
                  <a:cubicBezTo>
                    <a:pt x="13270" y="19942"/>
                    <a:pt x="12000" y="19359"/>
                    <a:pt x="12000" y="18775"/>
                  </a:cubicBezTo>
                  <a:cubicBezTo>
                    <a:pt x="13270" y="18775"/>
                    <a:pt x="13270" y="18775"/>
                    <a:pt x="13270" y="18191"/>
                  </a:cubicBezTo>
                  <a:cubicBezTo>
                    <a:pt x="14541" y="18191"/>
                    <a:pt x="14541" y="18775"/>
                    <a:pt x="15812" y="18191"/>
                  </a:cubicBezTo>
                  <a:cubicBezTo>
                    <a:pt x="15812" y="18191"/>
                    <a:pt x="15812" y="17607"/>
                    <a:pt x="15812" y="17607"/>
                  </a:cubicBezTo>
                  <a:cubicBezTo>
                    <a:pt x="17082" y="17024"/>
                    <a:pt x="17082" y="17024"/>
                    <a:pt x="17082" y="16440"/>
                  </a:cubicBezTo>
                  <a:cubicBezTo>
                    <a:pt x="17082" y="16440"/>
                    <a:pt x="17082" y="15856"/>
                    <a:pt x="17082" y="15856"/>
                  </a:cubicBezTo>
                  <a:cubicBezTo>
                    <a:pt x="18353" y="15272"/>
                    <a:pt x="18353" y="15856"/>
                    <a:pt x="19623" y="15856"/>
                  </a:cubicBezTo>
                  <a:cubicBezTo>
                    <a:pt x="19623" y="15272"/>
                    <a:pt x="20894" y="14688"/>
                    <a:pt x="20894" y="14105"/>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grpSp>
      <p:sp>
        <p:nvSpPr>
          <p:cNvPr id="57" name="Text Placeholder 11"/>
          <p:cNvSpPr>
            <a:spLocks noGrp="1"/>
          </p:cNvSpPr>
          <p:nvPr>
            <p:ph type="body" sz="quarter" idx="38" hasCustomPrompt="1"/>
          </p:nvPr>
        </p:nvSpPr>
        <p:spPr>
          <a:xfrm>
            <a:off x="2259669" y="5291247"/>
            <a:ext cx="7270740" cy="1917844"/>
          </a:xfrm>
          <a:prstGeom prst="rect">
            <a:avLst/>
          </a:prstGeom>
        </p:spPr>
        <p:txBody>
          <a:bodyPr/>
          <a:lstStyle>
            <a:lvl1pPr marL="0" marR="0" indent="0" algn="l" defTabSz="1828251" rtl="0" eaLnBrk="1" fontAlgn="auto" latinLnBrk="0" hangingPunct="1">
              <a:lnSpc>
                <a:spcPct val="150000"/>
              </a:lnSpc>
              <a:spcBef>
                <a:spcPts val="2000"/>
              </a:spcBef>
              <a:spcAft>
                <a:spcPts val="0"/>
              </a:spcAft>
              <a:buClrTx/>
              <a:buSzTx/>
              <a:buFont typeface="Arial" charset="0"/>
              <a:buNone/>
              <a:tabLst/>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a:buClr>
                <a:srgbClr val="001942"/>
              </a:buClr>
              <a:buSzPct val="80000"/>
              <a:buFont typeface="Wingdings" pitchFamily="2" charset="2"/>
              <a:buChar char="§"/>
            </a:pPr>
            <a:r>
              <a:rPr lang="en-GB" sz="2400"/>
              <a:t>Will become an independent Company by Autumn 2019 </a:t>
            </a:r>
          </a:p>
          <a:p>
            <a:pPr>
              <a:buClr>
                <a:srgbClr val="001942"/>
              </a:buClr>
              <a:buSzPct val="80000"/>
              <a:buFont typeface="Wingdings" pitchFamily="2" charset="2"/>
              <a:buChar char="§"/>
            </a:pPr>
            <a:r>
              <a:rPr lang="en-GB" sz="2400"/>
              <a:t>Main offering- </a:t>
            </a:r>
            <a:r>
              <a:rPr lang="en-GB" sz="2400" err="1"/>
              <a:t>AdInsure</a:t>
            </a:r>
            <a:r>
              <a:rPr lang="en-GB" sz="2400"/>
              <a:t> Insurance platform </a:t>
            </a:r>
          </a:p>
          <a:p>
            <a:pPr>
              <a:buClr>
                <a:srgbClr val="001942"/>
              </a:buClr>
              <a:buSzPct val="80000"/>
              <a:buFont typeface="Wingdings" pitchFamily="2" charset="2"/>
              <a:buChar char="§"/>
            </a:pPr>
            <a:r>
              <a:rPr lang="en-GB" sz="2400"/>
              <a:t>12M EUR revenue in 2018</a:t>
            </a:r>
          </a:p>
          <a:p>
            <a:pPr>
              <a:buClr>
                <a:srgbClr val="001942"/>
              </a:buClr>
              <a:buSzPct val="80000"/>
              <a:buFont typeface="Wingdings" pitchFamily="2" charset="2"/>
              <a:buChar char="§"/>
            </a:pPr>
            <a:r>
              <a:rPr lang="en-GB" sz="2400"/>
              <a:t>Offices in 6 </a:t>
            </a:r>
            <a:r>
              <a:rPr lang="sl-SI" sz="2400"/>
              <a:t>c</a:t>
            </a:r>
            <a:r>
              <a:rPr lang="en-GB" sz="2400" err="1"/>
              <a:t>ountries</a:t>
            </a:r>
            <a:r>
              <a:rPr lang="en-GB" sz="2400"/>
              <a:t>: Slovenia, Czech, Croatia, Serbia, Russia, Germany</a:t>
            </a:r>
          </a:p>
          <a:p>
            <a:pPr>
              <a:buClr>
                <a:srgbClr val="001942"/>
              </a:buClr>
              <a:buSzPct val="80000"/>
              <a:buFont typeface="Wingdings" pitchFamily="2" charset="2"/>
              <a:buChar char="§"/>
            </a:pPr>
            <a:r>
              <a:rPr lang="en-GB" sz="2400"/>
              <a:t>2 regions covered by partners: Nordics, Hungary</a:t>
            </a:r>
          </a:p>
          <a:p>
            <a:pPr>
              <a:buClr>
                <a:srgbClr val="001942"/>
              </a:buClr>
              <a:buSzPct val="80000"/>
              <a:buFont typeface="Wingdings" pitchFamily="2" charset="2"/>
              <a:buChar char="§"/>
            </a:pPr>
            <a:r>
              <a:rPr lang="en-GB" sz="2400"/>
              <a:t>180 employees: 70 R&amp;D, 100 professional services</a:t>
            </a:r>
          </a:p>
        </p:txBody>
      </p:sp>
      <p:sp>
        <p:nvSpPr>
          <p:cNvPr id="62" name="Text Placeholder 86"/>
          <p:cNvSpPr>
            <a:spLocks noGrp="1"/>
          </p:cNvSpPr>
          <p:nvPr>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600" b="1" spc="0" baseline="0">
                <a:solidFill>
                  <a:srgbClr val="000000"/>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sl-SI" err="1"/>
              <a:t>Main</a:t>
            </a:r>
            <a:r>
              <a:rPr lang="sl-SI"/>
              <a:t> title</a:t>
            </a:r>
          </a:p>
        </p:txBody>
      </p:sp>
      <p:sp>
        <p:nvSpPr>
          <p:cNvPr id="65" name="Text Placeholder 86"/>
          <p:cNvSpPr>
            <a:spLocks noGrp="1"/>
          </p:cNvSpPr>
          <p:nvPr>
            <p:ph type="body" sz="quarter" idx="24" hasCustomPrompt="1"/>
          </p:nvPr>
        </p:nvSpPr>
        <p:spPr>
          <a:xfrm>
            <a:off x="10171028" y="1386185"/>
            <a:ext cx="2810679" cy="568625"/>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66" name="Straight Connector 65"/>
          <p:cNvCxnSpPr/>
          <p:nvPr userDrawn="1"/>
        </p:nvCxnSpPr>
        <p:spPr>
          <a:xfrm>
            <a:off x="12765683" y="160221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
        <p:nvSpPr>
          <p:cNvPr id="67" name="Text Placeholder 11"/>
          <p:cNvSpPr>
            <a:spLocks noGrp="1"/>
          </p:cNvSpPr>
          <p:nvPr>
            <p:ph type="body" sz="quarter" idx="31" hasCustomPrompt="1"/>
          </p:nvPr>
        </p:nvSpPr>
        <p:spPr>
          <a:xfrm>
            <a:off x="2293559" y="1999365"/>
            <a:ext cx="4926774" cy="1944216"/>
          </a:xfrm>
          <a:prstGeom prst="rect">
            <a:avLst/>
          </a:prstGeom>
        </p:spPr>
        <p:txBody>
          <a:bodyPr/>
          <a:lstStyle>
            <a:lvl1pPr marL="0" indent="0" algn="ctr">
              <a:lnSpc>
                <a:spcPct val="150000"/>
              </a:lnSpc>
              <a:buNone/>
              <a:defRPr sz="2000">
                <a:solidFill>
                  <a:srgbClr val="FF0000"/>
                </a:solidFill>
                <a:latin typeface="+mn-lt"/>
              </a:defRPr>
            </a:lvl1pPr>
            <a:lvl2pPr>
              <a:defRPr sz="1467"/>
            </a:lvl2pPr>
            <a:lvl3pPr>
              <a:defRPr sz="1400"/>
            </a:lvl3pPr>
            <a:lvl4pPr>
              <a:defRPr sz="1333"/>
            </a:lvl4pPr>
            <a:lvl5pPr>
              <a:defRPr sz="1333"/>
            </a:lvl5pPr>
          </a:lstStyle>
          <a:p>
            <a:pPr lvl="0"/>
            <a:r>
              <a:rPr lang="en-US"/>
              <a:t>TO EDIT </a:t>
            </a:r>
            <a:r>
              <a:rPr lang="sl-SI"/>
              <a:t>MAP</a:t>
            </a:r>
            <a:r>
              <a:rPr lang="en-US"/>
              <a:t> &gt; OPEN View &gt; Master Slide View</a:t>
            </a:r>
            <a:r>
              <a:rPr lang="sl-SI"/>
              <a:t> </a:t>
            </a:r>
            <a:r>
              <a:rPr lang="en-US"/>
              <a:t>&gt;</a:t>
            </a:r>
            <a:r>
              <a:rPr lang="sl-SI"/>
              <a:t> Ungroup and</a:t>
            </a:r>
            <a:endParaRPr lang="en-US"/>
          </a:p>
        </p:txBody>
      </p:sp>
    </p:spTree>
    <p:extLst>
      <p:ext uri="{BB962C8B-B14F-4D97-AF65-F5344CB8AC3E}">
        <p14:creationId xmlns:p14="http://schemas.microsoft.com/office/powerpoint/2010/main" val="14129257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Map">
    <p:spTree>
      <p:nvGrpSpPr>
        <p:cNvPr id="1" name=""/>
        <p:cNvGrpSpPr/>
        <p:nvPr/>
      </p:nvGrpSpPr>
      <p:grpSpPr>
        <a:xfrm>
          <a:off x="0" y="0"/>
          <a:ext cx="0" cy="0"/>
          <a:chOff x="0" y="0"/>
          <a:chExt cx="0" cy="0"/>
        </a:xfrm>
      </p:grpSpPr>
      <p:sp>
        <p:nvSpPr>
          <p:cNvPr id="57" name="Text Placeholder 11"/>
          <p:cNvSpPr>
            <a:spLocks noGrp="1"/>
          </p:cNvSpPr>
          <p:nvPr>
            <p:ph type="body" sz="quarter" idx="38" hasCustomPrompt="1"/>
          </p:nvPr>
        </p:nvSpPr>
        <p:spPr>
          <a:xfrm>
            <a:off x="2259669" y="5291247"/>
            <a:ext cx="7270740" cy="1917844"/>
          </a:xfrm>
          <a:prstGeom prst="rect">
            <a:avLst/>
          </a:prstGeom>
        </p:spPr>
        <p:txBody>
          <a:bodyPr/>
          <a:lstStyle>
            <a:lvl1pPr marL="0" marR="0" indent="0" algn="l" defTabSz="1828251" rtl="0" eaLnBrk="1" fontAlgn="auto" latinLnBrk="0" hangingPunct="1">
              <a:lnSpc>
                <a:spcPct val="150000"/>
              </a:lnSpc>
              <a:spcBef>
                <a:spcPts val="2000"/>
              </a:spcBef>
              <a:spcAft>
                <a:spcPts val="0"/>
              </a:spcAft>
              <a:buClrTx/>
              <a:buSzTx/>
              <a:buFont typeface="Arial" charset="0"/>
              <a:buNone/>
              <a:tabLst/>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a:buClr>
                <a:srgbClr val="001942"/>
              </a:buClr>
              <a:buSzPct val="80000"/>
              <a:buFont typeface="Wingdings" pitchFamily="2" charset="2"/>
              <a:buChar char="§"/>
            </a:pPr>
            <a:r>
              <a:rPr lang="en-GB" sz="2400"/>
              <a:t>Will become an independent Company by Autumn 2019 </a:t>
            </a:r>
          </a:p>
          <a:p>
            <a:pPr>
              <a:buClr>
                <a:srgbClr val="001942"/>
              </a:buClr>
              <a:buSzPct val="80000"/>
              <a:buFont typeface="Wingdings" pitchFamily="2" charset="2"/>
              <a:buChar char="§"/>
            </a:pPr>
            <a:r>
              <a:rPr lang="en-GB" sz="2400"/>
              <a:t>Main offering- </a:t>
            </a:r>
            <a:r>
              <a:rPr lang="en-GB" sz="2400" err="1"/>
              <a:t>AdInsure</a:t>
            </a:r>
            <a:r>
              <a:rPr lang="en-GB" sz="2400"/>
              <a:t> Insurance platform </a:t>
            </a:r>
          </a:p>
          <a:p>
            <a:pPr>
              <a:buClr>
                <a:srgbClr val="001942"/>
              </a:buClr>
              <a:buSzPct val="80000"/>
              <a:buFont typeface="Wingdings" pitchFamily="2" charset="2"/>
              <a:buChar char="§"/>
            </a:pPr>
            <a:r>
              <a:rPr lang="en-GB" sz="2400"/>
              <a:t>12M EUR revenue in 2018</a:t>
            </a:r>
          </a:p>
          <a:p>
            <a:pPr>
              <a:buClr>
                <a:srgbClr val="001942"/>
              </a:buClr>
              <a:buSzPct val="80000"/>
              <a:buFont typeface="Wingdings" pitchFamily="2" charset="2"/>
              <a:buChar char="§"/>
            </a:pPr>
            <a:r>
              <a:rPr lang="en-GB" sz="2400"/>
              <a:t>Offices in 6 </a:t>
            </a:r>
            <a:r>
              <a:rPr lang="sl-SI" sz="2400"/>
              <a:t>c</a:t>
            </a:r>
            <a:r>
              <a:rPr lang="en-GB" sz="2400" err="1"/>
              <a:t>ountries</a:t>
            </a:r>
            <a:r>
              <a:rPr lang="en-GB" sz="2400"/>
              <a:t>: Slovenia, Czech, Croatia, Serbia, Russia, Germany</a:t>
            </a:r>
          </a:p>
          <a:p>
            <a:pPr>
              <a:buClr>
                <a:srgbClr val="001942"/>
              </a:buClr>
              <a:buSzPct val="80000"/>
              <a:buFont typeface="Wingdings" pitchFamily="2" charset="2"/>
              <a:buChar char="§"/>
            </a:pPr>
            <a:r>
              <a:rPr lang="en-GB" sz="2400"/>
              <a:t>2 regions covered by partners: Nordics, Hungary</a:t>
            </a:r>
          </a:p>
          <a:p>
            <a:pPr>
              <a:buClr>
                <a:srgbClr val="001942"/>
              </a:buClr>
              <a:buSzPct val="80000"/>
              <a:buFont typeface="Wingdings" pitchFamily="2" charset="2"/>
              <a:buChar char="§"/>
            </a:pPr>
            <a:r>
              <a:rPr lang="en-GB" sz="2400"/>
              <a:t>180 employees: 70 R&amp;D, 100 professional services</a:t>
            </a:r>
          </a:p>
        </p:txBody>
      </p:sp>
      <p:sp>
        <p:nvSpPr>
          <p:cNvPr id="62" name="Text Placeholder 86"/>
          <p:cNvSpPr>
            <a:spLocks noGrp="1"/>
          </p:cNvSpPr>
          <p:nvPr>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600" b="1" spc="0" baseline="0">
                <a:solidFill>
                  <a:srgbClr val="000000"/>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sl-SI" err="1"/>
              <a:t>Main</a:t>
            </a:r>
            <a:r>
              <a:rPr lang="sl-SI"/>
              <a:t> title</a:t>
            </a:r>
          </a:p>
        </p:txBody>
      </p:sp>
      <p:sp>
        <p:nvSpPr>
          <p:cNvPr id="65" name="Text Placeholder 86"/>
          <p:cNvSpPr>
            <a:spLocks noGrp="1"/>
          </p:cNvSpPr>
          <p:nvPr>
            <p:ph type="body" sz="quarter" idx="24" hasCustomPrompt="1"/>
          </p:nvPr>
        </p:nvSpPr>
        <p:spPr>
          <a:xfrm>
            <a:off x="10171028" y="1386185"/>
            <a:ext cx="2810679" cy="568625"/>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66" name="Straight Connector 65"/>
          <p:cNvCxnSpPr/>
          <p:nvPr userDrawn="1"/>
        </p:nvCxnSpPr>
        <p:spPr>
          <a:xfrm>
            <a:off x="12765683" y="160221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
        <p:nvSpPr>
          <p:cNvPr id="67" name="Text Placeholder 11"/>
          <p:cNvSpPr>
            <a:spLocks noGrp="1"/>
          </p:cNvSpPr>
          <p:nvPr>
            <p:ph type="body" sz="quarter" idx="31" hasCustomPrompt="1"/>
          </p:nvPr>
        </p:nvSpPr>
        <p:spPr>
          <a:xfrm>
            <a:off x="2293559" y="1999365"/>
            <a:ext cx="4926774" cy="1944216"/>
          </a:xfrm>
          <a:prstGeom prst="rect">
            <a:avLst/>
          </a:prstGeom>
        </p:spPr>
        <p:txBody>
          <a:bodyPr/>
          <a:lstStyle>
            <a:lvl1pPr marL="0" indent="0" algn="ctr">
              <a:lnSpc>
                <a:spcPct val="150000"/>
              </a:lnSpc>
              <a:buNone/>
              <a:defRPr sz="2000">
                <a:solidFill>
                  <a:srgbClr val="FF0000"/>
                </a:solidFill>
                <a:latin typeface="+mn-lt"/>
              </a:defRPr>
            </a:lvl1pPr>
            <a:lvl2pPr>
              <a:defRPr sz="1467"/>
            </a:lvl2pPr>
            <a:lvl3pPr>
              <a:defRPr sz="1400"/>
            </a:lvl3pPr>
            <a:lvl4pPr>
              <a:defRPr sz="1333"/>
            </a:lvl4pPr>
            <a:lvl5pPr>
              <a:defRPr sz="1333"/>
            </a:lvl5pPr>
          </a:lstStyle>
          <a:p>
            <a:pPr lvl="0"/>
            <a:r>
              <a:rPr lang="en-US"/>
              <a:t>TO EDIT </a:t>
            </a:r>
            <a:r>
              <a:rPr lang="sl-SI"/>
              <a:t>MAP</a:t>
            </a:r>
            <a:r>
              <a:rPr lang="en-US"/>
              <a:t> &gt; OPEN View &gt; Master Slide View</a:t>
            </a:r>
            <a:r>
              <a:rPr lang="sl-SI"/>
              <a:t> </a:t>
            </a:r>
            <a:r>
              <a:rPr lang="en-US"/>
              <a:t>&gt;</a:t>
            </a:r>
            <a:r>
              <a:rPr lang="sl-SI"/>
              <a:t> Ungroup and</a:t>
            </a:r>
            <a:endParaRPr lang="en-US"/>
          </a:p>
        </p:txBody>
      </p:sp>
    </p:spTree>
    <p:extLst>
      <p:ext uri="{BB962C8B-B14F-4D97-AF65-F5344CB8AC3E}">
        <p14:creationId xmlns:p14="http://schemas.microsoft.com/office/powerpoint/2010/main" val="23842748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y introduction2">
    <p:spTree>
      <p:nvGrpSpPr>
        <p:cNvPr id="1" name=""/>
        <p:cNvGrpSpPr/>
        <p:nvPr/>
      </p:nvGrpSpPr>
      <p:grpSpPr>
        <a:xfrm>
          <a:off x="0" y="0"/>
          <a:ext cx="0" cy="0"/>
          <a:chOff x="0" y="0"/>
          <a:chExt cx="0" cy="0"/>
        </a:xfrm>
      </p:grpSpPr>
      <p:sp>
        <p:nvSpPr>
          <p:cNvPr id="27" name="Rounded Rectangle 26">
            <a:extLst>
              <a:ext uri="{FF2B5EF4-FFF2-40B4-BE49-F238E27FC236}">
                <a16:creationId xmlns:a16="http://schemas.microsoft.com/office/drawing/2014/main" id="{C600D3CF-0181-9645-A9C7-12AE4B576FA6}"/>
              </a:ext>
            </a:extLst>
          </p:cNvPr>
          <p:cNvSpPr/>
          <p:nvPr userDrawn="1"/>
        </p:nvSpPr>
        <p:spPr>
          <a:xfrm>
            <a:off x="4819517" y="5077345"/>
            <a:ext cx="2329542" cy="672121"/>
          </a:xfrm>
          <a:prstGeom prst="roundRect">
            <a:avLst>
              <a:gd name="adj" fmla="val 22835"/>
            </a:avLst>
          </a:prstGeom>
          <a:gradFill flip="none" rotWithShape="1">
            <a:gsLst>
              <a:gs pos="77000">
                <a:srgbClr val="3DB4D2"/>
              </a:gs>
              <a:gs pos="0">
                <a:srgbClr val="1F95D2"/>
              </a:gs>
              <a:gs pos="100000">
                <a:srgbClr val="52CAD1"/>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a:extLst>
              <a:ext uri="{FF2B5EF4-FFF2-40B4-BE49-F238E27FC236}">
                <a16:creationId xmlns:a16="http://schemas.microsoft.com/office/drawing/2014/main" id="{1D32BAAA-1E78-0949-83E0-CD1935FC2409}"/>
              </a:ext>
            </a:extLst>
          </p:cNvPr>
          <p:cNvSpPr/>
          <p:nvPr userDrawn="1"/>
        </p:nvSpPr>
        <p:spPr>
          <a:xfrm>
            <a:off x="7409417" y="5077345"/>
            <a:ext cx="2481942" cy="662632"/>
          </a:xfrm>
          <a:prstGeom prst="roundRect">
            <a:avLst>
              <a:gd name="adj" fmla="val 26262"/>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a:extLst>
              <a:ext uri="{FF2B5EF4-FFF2-40B4-BE49-F238E27FC236}">
                <a16:creationId xmlns:a16="http://schemas.microsoft.com/office/drawing/2014/main" id="{40D10906-DBF5-FF4F-B9DD-6951EDB045D8}"/>
              </a:ext>
            </a:extLst>
          </p:cNvPr>
          <p:cNvSpPr/>
          <p:nvPr userDrawn="1"/>
        </p:nvSpPr>
        <p:spPr>
          <a:xfrm>
            <a:off x="2118357" y="5077345"/>
            <a:ext cx="2438400" cy="662632"/>
          </a:xfrm>
          <a:prstGeom prst="roundRect">
            <a:avLst>
              <a:gd name="adj" fmla="val 24580"/>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11"/>
          <p:cNvSpPr>
            <a:spLocks noGrp="1"/>
          </p:cNvSpPr>
          <p:nvPr>
            <p:ph type="body" sz="quarter" idx="37" hasCustomPrompt="1"/>
          </p:nvPr>
        </p:nvSpPr>
        <p:spPr>
          <a:xfrm>
            <a:off x="2108499" y="5224412"/>
            <a:ext cx="2311344" cy="342218"/>
          </a:xfrm>
          <a:prstGeom prst="rect">
            <a:avLst/>
          </a:prstGeom>
        </p:spPr>
        <p:txBody>
          <a:bodyPr/>
          <a:lstStyle>
            <a:lvl1pPr marL="0" indent="0" algn="ctr">
              <a:lnSpc>
                <a:spcPct val="100000"/>
              </a:lnSpc>
              <a:spcBef>
                <a:spcPts val="0"/>
              </a:spcBef>
              <a:buNone/>
              <a:defRPr sz="2000" b="0" baseline="0">
                <a:solidFill>
                  <a:schemeClr val="tx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ABOUT US</a:t>
            </a:r>
          </a:p>
        </p:txBody>
      </p:sp>
      <p:sp>
        <p:nvSpPr>
          <p:cNvPr id="34" name="Text Placeholder 11"/>
          <p:cNvSpPr>
            <a:spLocks noGrp="1"/>
          </p:cNvSpPr>
          <p:nvPr>
            <p:ph type="body" sz="quarter" idx="38" hasCustomPrompt="1"/>
          </p:nvPr>
        </p:nvSpPr>
        <p:spPr>
          <a:xfrm>
            <a:off x="4824500" y="5224412"/>
            <a:ext cx="2311344" cy="342218"/>
          </a:xfrm>
          <a:prstGeom prst="rect">
            <a:avLst/>
          </a:prstGeom>
        </p:spPr>
        <p:txBody>
          <a:bodyPr/>
          <a:lstStyle>
            <a:lvl1pPr marL="0" indent="0" algn="ctr">
              <a:lnSpc>
                <a:spcPct val="100000"/>
              </a:lnSpc>
              <a:spcBef>
                <a:spcPts val="0"/>
              </a:spcBef>
              <a:buNone/>
              <a:defRPr sz="20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WHO WE ARE</a:t>
            </a:r>
          </a:p>
        </p:txBody>
      </p:sp>
      <p:sp>
        <p:nvSpPr>
          <p:cNvPr id="35" name="Text Placeholder 11"/>
          <p:cNvSpPr>
            <a:spLocks noGrp="1"/>
          </p:cNvSpPr>
          <p:nvPr>
            <p:ph type="body" sz="quarter" idx="39" hasCustomPrompt="1"/>
          </p:nvPr>
        </p:nvSpPr>
        <p:spPr>
          <a:xfrm>
            <a:off x="7494716" y="5224412"/>
            <a:ext cx="2311344" cy="342218"/>
          </a:xfrm>
          <a:prstGeom prst="rect">
            <a:avLst/>
          </a:prstGeom>
        </p:spPr>
        <p:txBody>
          <a:bodyPr/>
          <a:lstStyle>
            <a:lvl1pPr marL="0" indent="0" algn="ctr">
              <a:lnSpc>
                <a:spcPct val="100000"/>
              </a:lnSpc>
              <a:spcBef>
                <a:spcPts val="0"/>
              </a:spcBef>
              <a:buNone/>
              <a:defRPr sz="2000" b="0" baseline="0">
                <a:solidFill>
                  <a:schemeClr val="tx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WHAT WE DO</a:t>
            </a:r>
          </a:p>
        </p:txBody>
      </p:sp>
      <p:sp>
        <p:nvSpPr>
          <p:cNvPr id="37" name="Text Placeholder 11"/>
          <p:cNvSpPr>
            <a:spLocks noGrp="1"/>
          </p:cNvSpPr>
          <p:nvPr>
            <p:ph type="body" sz="quarter" idx="22" hasCustomPrompt="1"/>
          </p:nvPr>
        </p:nvSpPr>
        <p:spPr>
          <a:xfrm>
            <a:off x="2108499" y="6506302"/>
            <a:ext cx="8102895" cy="6185140"/>
          </a:xfrm>
          <a:prstGeom prst="rect">
            <a:avLst/>
          </a:prstGeom>
        </p:spPr>
        <p:txBody>
          <a:bodyPr/>
          <a:lstStyle>
            <a:lvl1pPr marL="0" indent="0" algn="just">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a:t>
            </a:r>
            <a:endParaRPr lang="sl-SI" sz="2400">
              <a:solidFill>
                <a:srgbClr val="56595B"/>
              </a:solidFill>
              <a:latin typeface="+mn-lt"/>
              <a:ea typeface="Segoe UI Symbol" charset="0"/>
              <a:cs typeface="Segoe UI Symbol" charset="0"/>
            </a:endParaRPr>
          </a:p>
          <a:p>
            <a:pPr algn="just">
              <a:lnSpc>
                <a:spcPct val="150000"/>
              </a:lnSpc>
            </a:pPr>
            <a:endParaRPr lang="sl-SI" sz="2400">
              <a:solidFill>
                <a:srgbClr val="56595B"/>
              </a:solidFill>
              <a:latin typeface="+mn-lt"/>
              <a:ea typeface="Segoe UI Symbol" charset="0"/>
              <a:cs typeface="Segoe UI Symbol" charset="0"/>
            </a:endParaRPr>
          </a:p>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There are many variations of passages </a:t>
            </a:r>
          </a:p>
        </p:txBody>
      </p:sp>
      <p:sp>
        <p:nvSpPr>
          <p:cNvPr id="38" name="Text Placeholder 86"/>
          <p:cNvSpPr>
            <a:spLocks noGrp="1"/>
          </p:cNvSpPr>
          <p:nvPr>
            <p:ph type="body" sz="quarter" idx="20" hasCustomPrompt="1"/>
          </p:nvPr>
        </p:nvSpPr>
        <p:spPr>
          <a:xfrm>
            <a:off x="2072495" y="2674892"/>
            <a:ext cx="7164796" cy="1159566"/>
          </a:xfrm>
          <a:prstGeom prst="rect">
            <a:avLst/>
          </a:prstGeom>
        </p:spPr>
        <p:txBody>
          <a:bodyPr/>
          <a:lstStyle>
            <a:lvl1pPr marL="0" indent="0" algn="l">
              <a:lnSpc>
                <a:spcPct val="100000"/>
              </a:lnSpc>
              <a:spcBef>
                <a:spcPts val="0"/>
              </a:spcBef>
              <a:buNone/>
              <a:defRPr sz="6600" b="1" spc="0" baseline="0">
                <a:solidFill>
                  <a:srgbClr val="001942"/>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dirty="0">
                <a:effectLst/>
              </a:rPr>
              <a:t>Main Title</a:t>
            </a:r>
            <a:endParaRPr lang="sl-SI" dirty="0"/>
          </a:p>
        </p:txBody>
      </p:sp>
      <p:sp>
        <p:nvSpPr>
          <p:cNvPr id="39" name="Text Placeholder 86"/>
          <p:cNvSpPr>
            <a:spLocks noGrp="1"/>
          </p:cNvSpPr>
          <p:nvPr>
            <p:ph type="body" sz="quarter" idx="24" hasCustomPrompt="1"/>
          </p:nvPr>
        </p:nvSpPr>
        <p:spPr>
          <a:xfrm>
            <a:off x="2108499" y="2106265"/>
            <a:ext cx="2711018" cy="395233"/>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40" name="Straight Connector 39"/>
          <p:cNvCxnSpPr/>
          <p:nvPr userDrawn="1"/>
        </p:nvCxnSpPr>
        <p:spPr>
          <a:xfrm>
            <a:off x="4700787" y="232229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
        <p:nvSpPr>
          <p:cNvPr id="41" name="Picture Placeholder 2"/>
          <p:cNvSpPr>
            <a:spLocks noGrp="1"/>
          </p:cNvSpPr>
          <p:nvPr>
            <p:ph type="pic" sz="quarter" idx="40" hasCustomPrompt="1"/>
          </p:nvPr>
        </p:nvSpPr>
        <p:spPr>
          <a:xfrm>
            <a:off x="13053716" y="0"/>
            <a:ext cx="11325522" cy="13717588"/>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xmlns:p14="http://schemas.microsoft.com/office/powerpoint/2010/main" val="21756813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7766" y="-342006"/>
            <a:ext cx="25043221" cy="15049672"/>
          </a:xfrm>
          <a:prstGeom prst="rect">
            <a:avLst/>
          </a:prstGeom>
        </p:spPr>
      </p:pic>
      <p:sp>
        <p:nvSpPr>
          <p:cNvPr id="7" name="Text Placeholder 11"/>
          <p:cNvSpPr>
            <a:spLocks noGrp="1"/>
          </p:cNvSpPr>
          <p:nvPr>
            <p:ph type="body" sz="quarter" idx="60"/>
          </p:nvPr>
        </p:nvSpPr>
        <p:spPr>
          <a:xfrm>
            <a:off x="2177297" y="7362850"/>
            <a:ext cx="20253002" cy="2736304"/>
          </a:xfrm>
          <a:prstGeom prst="rect">
            <a:avLst/>
          </a:prstGeom>
        </p:spPr>
        <p:txBody>
          <a:bodyPr/>
          <a:lstStyle>
            <a:lvl1pPr marL="0" indent="0" algn="ctr">
              <a:lnSpc>
                <a:spcPct val="150000"/>
              </a:lnSpc>
              <a:buNone/>
              <a:defRPr sz="22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endParaRPr lang="en-US"/>
          </a:p>
        </p:txBody>
      </p:sp>
      <p:sp>
        <p:nvSpPr>
          <p:cNvPr id="8" name="Text Placeholder 11"/>
          <p:cNvSpPr>
            <a:spLocks noGrp="1"/>
          </p:cNvSpPr>
          <p:nvPr>
            <p:ph type="body" sz="quarter" idx="61" hasCustomPrompt="1"/>
          </p:nvPr>
        </p:nvSpPr>
        <p:spPr>
          <a:xfrm>
            <a:off x="2177297" y="10823860"/>
            <a:ext cx="20253002" cy="613402"/>
          </a:xfrm>
          <a:prstGeom prst="rect">
            <a:avLst/>
          </a:prstGeom>
        </p:spPr>
        <p:txBody>
          <a:bodyPr/>
          <a:lstStyle>
            <a:lvl1pPr marL="0" indent="0" algn="ctr">
              <a:lnSpc>
                <a:spcPct val="150000"/>
              </a:lnSpc>
              <a:buNone/>
              <a:defRPr sz="22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r>
              <a:rPr lang="sl-SI" sz="2200" err="1">
                <a:solidFill>
                  <a:schemeClr val="bg1"/>
                </a:solidFill>
                <a:latin typeface="+mn-lt"/>
              </a:rPr>
              <a:t>Adacta</a:t>
            </a:r>
            <a:r>
              <a:rPr lang="sl-SI" sz="2200">
                <a:solidFill>
                  <a:schemeClr val="bg1"/>
                </a:solidFill>
                <a:latin typeface="+mn-lt"/>
              </a:rPr>
              <a:t>® </a:t>
            </a:r>
            <a:r>
              <a:rPr lang="sl-SI" sz="2200" err="1">
                <a:solidFill>
                  <a:schemeClr val="bg1"/>
                </a:solidFill>
                <a:latin typeface="+mn-lt"/>
              </a:rPr>
              <a:t>All</a:t>
            </a:r>
            <a:r>
              <a:rPr lang="sl-SI" sz="2200">
                <a:solidFill>
                  <a:schemeClr val="bg1"/>
                </a:solidFill>
                <a:latin typeface="+mn-lt"/>
              </a:rPr>
              <a:t> </a:t>
            </a:r>
            <a:r>
              <a:rPr lang="sl-SI" sz="2200" err="1">
                <a:solidFill>
                  <a:schemeClr val="bg1"/>
                </a:solidFill>
                <a:latin typeface="+mn-lt"/>
              </a:rPr>
              <a:t>rihgts</a:t>
            </a:r>
            <a:r>
              <a:rPr lang="sl-SI" sz="2200">
                <a:solidFill>
                  <a:schemeClr val="bg1"/>
                </a:solidFill>
                <a:latin typeface="+mn-lt"/>
              </a:rPr>
              <a:t> </a:t>
            </a:r>
            <a:r>
              <a:rPr lang="sl-SI" sz="2200" err="1">
                <a:solidFill>
                  <a:schemeClr val="bg1"/>
                </a:solidFill>
                <a:latin typeface="+mn-lt"/>
              </a:rPr>
              <a:t>reserved</a:t>
            </a:r>
            <a:r>
              <a:rPr lang="sl-SI" sz="2200">
                <a:solidFill>
                  <a:schemeClr val="bg1"/>
                </a:solidFill>
                <a:latin typeface="+mn-lt"/>
              </a:rPr>
              <a:t>.</a:t>
            </a:r>
            <a:endParaRPr lang="en-US" sz="2200">
              <a:solidFill>
                <a:schemeClr val="bg1"/>
              </a:solidFill>
              <a:latin typeface="+mn-lt"/>
            </a:endParaRPr>
          </a:p>
        </p:txBody>
      </p:sp>
      <p:sp>
        <p:nvSpPr>
          <p:cNvPr id="13" name="Text Placeholder 86"/>
          <p:cNvSpPr>
            <a:spLocks noGrp="1"/>
          </p:cNvSpPr>
          <p:nvPr>
            <p:ph type="body" sz="quarter" idx="19" hasCustomPrompt="1"/>
          </p:nvPr>
        </p:nvSpPr>
        <p:spPr>
          <a:xfrm>
            <a:off x="9532447" y="3966562"/>
            <a:ext cx="5542703" cy="1164040"/>
          </a:xfrm>
          <a:prstGeom prst="rect">
            <a:avLst/>
          </a:prstGeom>
        </p:spPr>
        <p:txBody>
          <a:bodyPr/>
          <a:lstStyle>
            <a:lvl1pPr marL="0" indent="0" algn="l">
              <a:lnSpc>
                <a:spcPct val="100000"/>
              </a:lnSpc>
              <a:spcBef>
                <a:spcPts val="0"/>
              </a:spcBef>
              <a:buNone/>
              <a:defRPr sz="7000" b="1" spc="0" baseline="0">
                <a:solidFill>
                  <a:schemeClr val="bg1"/>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sl-SI"/>
              <a:t>Thank you!</a:t>
            </a:r>
          </a:p>
        </p:txBody>
      </p:sp>
    </p:spTree>
    <p:extLst>
      <p:ext uri="{BB962C8B-B14F-4D97-AF65-F5344CB8AC3E}">
        <p14:creationId xmlns:p14="http://schemas.microsoft.com/office/powerpoint/2010/main" val="331382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con set">
    <p:spTree>
      <p:nvGrpSpPr>
        <p:cNvPr id="1" name=""/>
        <p:cNvGrpSpPr/>
        <p:nvPr/>
      </p:nvGrpSpPr>
      <p:grpSpPr>
        <a:xfrm>
          <a:off x="0" y="0"/>
          <a:ext cx="0" cy="0"/>
          <a:chOff x="0" y="0"/>
          <a:chExt cx="0" cy="0"/>
        </a:xfrm>
      </p:grpSpPr>
      <p:sp>
        <p:nvSpPr>
          <p:cNvPr id="123" name="Shape 3770"/>
          <p:cNvSpPr/>
          <p:nvPr userDrawn="1"/>
        </p:nvSpPr>
        <p:spPr>
          <a:xfrm>
            <a:off x="3259504" y="3919774"/>
            <a:ext cx="497348" cy="497348"/>
          </a:xfrm>
          <a:custGeom>
            <a:avLst/>
            <a:gdLst/>
            <a:ahLst/>
            <a:cxnLst>
              <a:cxn ang="0">
                <a:pos x="wd2" y="hd2"/>
              </a:cxn>
              <a:cxn ang="5400000">
                <a:pos x="wd2" y="hd2"/>
              </a:cxn>
              <a:cxn ang="10800000">
                <a:pos x="wd2" y="hd2"/>
              </a:cxn>
              <a:cxn ang="16200000">
                <a:pos x="wd2" y="hd2"/>
              </a:cxn>
            </a:cxnLst>
            <a:rect l="0" t="0" r="r" b="b"/>
            <a:pathLst>
              <a:path w="21600" h="21600" extrusionOk="0">
                <a:moveTo>
                  <a:pt x="20912" y="4530"/>
                </a:moveTo>
                <a:cubicBezTo>
                  <a:pt x="21074" y="4530"/>
                  <a:pt x="21236" y="4571"/>
                  <a:pt x="21357" y="4692"/>
                </a:cubicBezTo>
                <a:cubicBezTo>
                  <a:pt x="21519" y="4813"/>
                  <a:pt x="21600" y="4975"/>
                  <a:pt x="21600" y="5137"/>
                </a:cubicBezTo>
                <a:cubicBezTo>
                  <a:pt x="21600" y="20912"/>
                  <a:pt x="21600" y="20912"/>
                  <a:pt x="21600" y="20912"/>
                </a:cubicBezTo>
                <a:cubicBezTo>
                  <a:pt x="21600" y="21074"/>
                  <a:pt x="21519" y="21236"/>
                  <a:pt x="21357" y="21357"/>
                </a:cubicBezTo>
                <a:cubicBezTo>
                  <a:pt x="21236" y="21519"/>
                  <a:pt x="21074" y="21600"/>
                  <a:pt x="20912" y="21600"/>
                </a:cubicBezTo>
                <a:cubicBezTo>
                  <a:pt x="688" y="21600"/>
                  <a:pt x="688" y="21600"/>
                  <a:pt x="688" y="21600"/>
                </a:cubicBezTo>
                <a:cubicBezTo>
                  <a:pt x="485" y="21600"/>
                  <a:pt x="324" y="21519"/>
                  <a:pt x="202" y="21357"/>
                </a:cubicBezTo>
                <a:cubicBezTo>
                  <a:pt x="40" y="21236"/>
                  <a:pt x="0" y="21074"/>
                  <a:pt x="0" y="20912"/>
                </a:cubicBezTo>
                <a:cubicBezTo>
                  <a:pt x="0" y="2063"/>
                  <a:pt x="0" y="2063"/>
                  <a:pt x="0" y="2063"/>
                </a:cubicBezTo>
                <a:cubicBezTo>
                  <a:pt x="0" y="1780"/>
                  <a:pt x="40" y="1497"/>
                  <a:pt x="162" y="1254"/>
                </a:cubicBezTo>
                <a:cubicBezTo>
                  <a:pt x="243" y="1011"/>
                  <a:pt x="404" y="809"/>
                  <a:pt x="607" y="607"/>
                </a:cubicBezTo>
                <a:cubicBezTo>
                  <a:pt x="809" y="404"/>
                  <a:pt x="1011" y="243"/>
                  <a:pt x="1254" y="162"/>
                </a:cubicBezTo>
                <a:cubicBezTo>
                  <a:pt x="1497" y="40"/>
                  <a:pt x="1780" y="0"/>
                  <a:pt x="2063" y="0"/>
                </a:cubicBezTo>
                <a:cubicBezTo>
                  <a:pt x="15937" y="0"/>
                  <a:pt x="15937" y="0"/>
                  <a:pt x="15937" y="0"/>
                </a:cubicBezTo>
                <a:cubicBezTo>
                  <a:pt x="16220" y="0"/>
                  <a:pt x="16503" y="40"/>
                  <a:pt x="16746" y="162"/>
                </a:cubicBezTo>
                <a:cubicBezTo>
                  <a:pt x="16989" y="243"/>
                  <a:pt x="17191" y="404"/>
                  <a:pt x="17353" y="607"/>
                </a:cubicBezTo>
                <a:cubicBezTo>
                  <a:pt x="17555" y="809"/>
                  <a:pt x="17676" y="1011"/>
                  <a:pt x="17798" y="1254"/>
                </a:cubicBezTo>
                <a:cubicBezTo>
                  <a:pt x="17879" y="1497"/>
                  <a:pt x="17960" y="1780"/>
                  <a:pt x="17960" y="2063"/>
                </a:cubicBezTo>
                <a:cubicBezTo>
                  <a:pt x="17960" y="4530"/>
                  <a:pt x="17960" y="4530"/>
                  <a:pt x="17960" y="4530"/>
                </a:cubicBezTo>
                <a:lnTo>
                  <a:pt x="20912" y="4530"/>
                </a:lnTo>
                <a:close/>
                <a:moveTo>
                  <a:pt x="2063" y="890"/>
                </a:moveTo>
                <a:cubicBezTo>
                  <a:pt x="1861" y="890"/>
                  <a:pt x="1699" y="930"/>
                  <a:pt x="1578" y="1011"/>
                </a:cubicBezTo>
                <a:cubicBezTo>
                  <a:pt x="1456" y="1052"/>
                  <a:pt x="1375" y="1133"/>
                  <a:pt x="1254" y="1254"/>
                </a:cubicBezTo>
                <a:cubicBezTo>
                  <a:pt x="1133" y="1375"/>
                  <a:pt x="1052" y="1456"/>
                  <a:pt x="971" y="1578"/>
                </a:cubicBezTo>
                <a:cubicBezTo>
                  <a:pt x="930" y="1739"/>
                  <a:pt x="890" y="1861"/>
                  <a:pt x="890" y="2063"/>
                </a:cubicBezTo>
                <a:cubicBezTo>
                  <a:pt x="890" y="4530"/>
                  <a:pt x="890" y="4530"/>
                  <a:pt x="890" y="4530"/>
                </a:cubicBezTo>
                <a:cubicBezTo>
                  <a:pt x="17070" y="4530"/>
                  <a:pt x="17070" y="4530"/>
                  <a:pt x="17070" y="4530"/>
                </a:cubicBezTo>
                <a:cubicBezTo>
                  <a:pt x="17070" y="2063"/>
                  <a:pt x="17070" y="2063"/>
                  <a:pt x="17070" y="2063"/>
                </a:cubicBezTo>
                <a:cubicBezTo>
                  <a:pt x="17070" y="1861"/>
                  <a:pt x="17029" y="1739"/>
                  <a:pt x="16989" y="1578"/>
                </a:cubicBezTo>
                <a:cubicBezTo>
                  <a:pt x="16908" y="1456"/>
                  <a:pt x="16827" y="1375"/>
                  <a:pt x="16746" y="1254"/>
                </a:cubicBezTo>
                <a:cubicBezTo>
                  <a:pt x="16625" y="1133"/>
                  <a:pt x="16503" y="1052"/>
                  <a:pt x="16382" y="1011"/>
                </a:cubicBezTo>
                <a:cubicBezTo>
                  <a:pt x="16220" y="930"/>
                  <a:pt x="16099" y="890"/>
                  <a:pt x="15937" y="890"/>
                </a:cubicBezTo>
                <a:lnTo>
                  <a:pt x="2063" y="890"/>
                </a:lnTo>
                <a:close/>
                <a:moveTo>
                  <a:pt x="20670" y="20670"/>
                </a:moveTo>
                <a:cubicBezTo>
                  <a:pt x="20670" y="5420"/>
                  <a:pt x="20670" y="5420"/>
                  <a:pt x="20670" y="5420"/>
                </a:cubicBezTo>
                <a:cubicBezTo>
                  <a:pt x="890" y="5420"/>
                  <a:pt x="890" y="5420"/>
                  <a:pt x="890" y="5420"/>
                </a:cubicBezTo>
                <a:cubicBezTo>
                  <a:pt x="890" y="20670"/>
                  <a:pt x="890" y="20670"/>
                  <a:pt x="890" y="20670"/>
                </a:cubicBezTo>
                <a:lnTo>
                  <a:pt x="20670" y="20670"/>
                </a:lnTo>
                <a:close/>
                <a:moveTo>
                  <a:pt x="14360" y="13065"/>
                </a:moveTo>
                <a:cubicBezTo>
                  <a:pt x="14360" y="12742"/>
                  <a:pt x="14440" y="12458"/>
                  <a:pt x="14562" y="12175"/>
                </a:cubicBezTo>
                <a:cubicBezTo>
                  <a:pt x="14683" y="11892"/>
                  <a:pt x="14845" y="11649"/>
                  <a:pt x="15047" y="11407"/>
                </a:cubicBezTo>
                <a:cubicBezTo>
                  <a:pt x="15249" y="11245"/>
                  <a:pt x="15492" y="11083"/>
                  <a:pt x="15775" y="10962"/>
                </a:cubicBezTo>
                <a:cubicBezTo>
                  <a:pt x="16018" y="10840"/>
                  <a:pt x="16301" y="10800"/>
                  <a:pt x="16625" y="10800"/>
                </a:cubicBezTo>
                <a:cubicBezTo>
                  <a:pt x="16948" y="10800"/>
                  <a:pt x="17231" y="10840"/>
                  <a:pt x="17515" y="10962"/>
                </a:cubicBezTo>
                <a:cubicBezTo>
                  <a:pt x="17757" y="11083"/>
                  <a:pt x="18000" y="11245"/>
                  <a:pt x="18202" y="11488"/>
                </a:cubicBezTo>
                <a:cubicBezTo>
                  <a:pt x="18404" y="11649"/>
                  <a:pt x="18607" y="11892"/>
                  <a:pt x="18728" y="12175"/>
                </a:cubicBezTo>
                <a:cubicBezTo>
                  <a:pt x="18849" y="12458"/>
                  <a:pt x="18890" y="12742"/>
                  <a:pt x="18890" y="13065"/>
                </a:cubicBezTo>
                <a:cubicBezTo>
                  <a:pt x="18890" y="13348"/>
                  <a:pt x="18849" y="13631"/>
                  <a:pt x="18728" y="13915"/>
                </a:cubicBezTo>
                <a:cubicBezTo>
                  <a:pt x="18607" y="14157"/>
                  <a:pt x="18404" y="14440"/>
                  <a:pt x="18202" y="14643"/>
                </a:cubicBezTo>
                <a:cubicBezTo>
                  <a:pt x="18000" y="14845"/>
                  <a:pt x="17757" y="15007"/>
                  <a:pt x="17515" y="15088"/>
                </a:cubicBezTo>
                <a:cubicBezTo>
                  <a:pt x="17231" y="15209"/>
                  <a:pt x="16948" y="15249"/>
                  <a:pt x="16625" y="15249"/>
                </a:cubicBezTo>
                <a:cubicBezTo>
                  <a:pt x="16301" y="15249"/>
                  <a:pt x="16018" y="15209"/>
                  <a:pt x="15775" y="15088"/>
                </a:cubicBezTo>
                <a:cubicBezTo>
                  <a:pt x="15492" y="15007"/>
                  <a:pt x="15249" y="14845"/>
                  <a:pt x="15047" y="14643"/>
                </a:cubicBezTo>
                <a:cubicBezTo>
                  <a:pt x="14845" y="14440"/>
                  <a:pt x="14683" y="14157"/>
                  <a:pt x="14562" y="13915"/>
                </a:cubicBezTo>
                <a:cubicBezTo>
                  <a:pt x="14440" y="13631"/>
                  <a:pt x="14360" y="13348"/>
                  <a:pt x="14360" y="13065"/>
                </a:cubicBezTo>
                <a:close/>
                <a:moveTo>
                  <a:pt x="17960" y="13065"/>
                </a:moveTo>
                <a:cubicBezTo>
                  <a:pt x="17960" y="12822"/>
                  <a:pt x="17919" y="12661"/>
                  <a:pt x="17838" y="12499"/>
                </a:cubicBezTo>
                <a:cubicBezTo>
                  <a:pt x="17757" y="12337"/>
                  <a:pt x="17676" y="12216"/>
                  <a:pt x="17596" y="12094"/>
                </a:cubicBezTo>
                <a:cubicBezTo>
                  <a:pt x="17474" y="11973"/>
                  <a:pt x="17353" y="11852"/>
                  <a:pt x="17151" y="11771"/>
                </a:cubicBezTo>
                <a:cubicBezTo>
                  <a:pt x="16989" y="11730"/>
                  <a:pt x="16827" y="11690"/>
                  <a:pt x="16625" y="11690"/>
                </a:cubicBezTo>
                <a:cubicBezTo>
                  <a:pt x="16463" y="11690"/>
                  <a:pt x="16301" y="11730"/>
                  <a:pt x="16099" y="11771"/>
                </a:cubicBezTo>
                <a:cubicBezTo>
                  <a:pt x="15937" y="11852"/>
                  <a:pt x="15775" y="11973"/>
                  <a:pt x="15694" y="12094"/>
                </a:cubicBezTo>
                <a:cubicBezTo>
                  <a:pt x="15533" y="12216"/>
                  <a:pt x="15452" y="12337"/>
                  <a:pt x="15371" y="12499"/>
                </a:cubicBezTo>
                <a:cubicBezTo>
                  <a:pt x="15290" y="12661"/>
                  <a:pt x="15249" y="12822"/>
                  <a:pt x="15249" y="13065"/>
                </a:cubicBezTo>
                <a:cubicBezTo>
                  <a:pt x="15249" y="13227"/>
                  <a:pt x="15290" y="13389"/>
                  <a:pt x="15371" y="13551"/>
                </a:cubicBezTo>
                <a:cubicBezTo>
                  <a:pt x="15452" y="13712"/>
                  <a:pt x="15533" y="13874"/>
                  <a:pt x="15694" y="13996"/>
                </a:cubicBezTo>
                <a:cubicBezTo>
                  <a:pt x="15775" y="14117"/>
                  <a:pt x="15937" y="14198"/>
                  <a:pt x="16099" y="14279"/>
                </a:cubicBezTo>
                <a:cubicBezTo>
                  <a:pt x="16301" y="14319"/>
                  <a:pt x="16463" y="14360"/>
                  <a:pt x="16625" y="14360"/>
                </a:cubicBezTo>
                <a:cubicBezTo>
                  <a:pt x="16827" y="14360"/>
                  <a:pt x="16989" y="14319"/>
                  <a:pt x="17151" y="14279"/>
                </a:cubicBezTo>
                <a:cubicBezTo>
                  <a:pt x="17353" y="14198"/>
                  <a:pt x="17474" y="14117"/>
                  <a:pt x="17596" y="13996"/>
                </a:cubicBezTo>
                <a:cubicBezTo>
                  <a:pt x="17676" y="13874"/>
                  <a:pt x="17757" y="13712"/>
                  <a:pt x="17838" y="13551"/>
                </a:cubicBezTo>
                <a:cubicBezTo>
                  <a:pt x="17919" y="13389"/>
                  <a:pt x="17960" y="13227"/>
                  <a:pt x="17960" y="13065"/>
                </a:cubicBezTo>
                <a:close/>
              </a:path>
            </a:pathLst>
          </a:custGeom>
          <a:solidFill>
            <a:schemeClr val="accent2"/>
          </a:solidFill>
          <a:ln w="12700">
            <a:noFill/>
            <a:miter lim="400000"/>
          </a:ln>
        </p:spPr>
        <p:txBody>
          <a:bodyPr lIns="22860" rIns="22860" anchor="ctr"/>
          <a:lstStyle/>
          <a:p>
            <a:pPr>
              <a:lnSpc>
                <a:spcPct val="100000"/>
              </a:lnSpc>
              <a:defRPr sz="3000">
                <a:solidFill>
                  <a:srgbClr val="FFFFFF"/>
                </a:solidFill>
              </a:defRPr>
            </a:pPr>
            <a:endParaRPr sz="1500"/>
          </a:p>
        </p:txBody>
      </p:sp>
      <p:sp>
        <p:nvSpPr>
          <p:cNvPr id="124" name="Shape 3771"/>
          <p:cNvSpPr/>
          <p:nvPr userDrawn="1"/>
        </p:nvSpPr>
        <p:spPr>
          <a:xfrm>
            <a:off x="4521921" y="3907585"/>
            <a:ext cx="516851" cy="519289"/>
          </a:xfrm>
          <a:custGeom>
            <a:avLst/>
            <a:gdLst/>
            <a:ahLst/>
            <a:cxnLst>
              <a:cxn ang="0">
                <a:pos x="wd2" y="hd2"/>
              </a:cxn>
              <a:cxn ang="5400000">
                <a:pos x="wd2" y="hd2"/>
              </a:cxn>
              <a:cxn ang="10800000">
                <a:pos x="wd2" y="hd2"/>
              </a:cxn>
              <a:cxn ang="16200000">
                <a:pos x="wd2" y="hd2"/>
              </a:cxn>
            </a:cxnLst>
            <a:rect l="0" t="0" r="r" b="b"/>
            <a:pathLst>
              <a:path w="21600" h="21600" extrusionOk="0">
                <a:moveTo>
                  <a:pt x="10819" y="0"/>
                </a:moveTo>
                <a:cubicBezTo>
                  <a:pt x="12298" y="0"/>
                  <a:pt x="13699" y="311"/>
                  <a:pt x="15023" y="856"/>
                </a:cubicBezTo>
                <a:cubicBezTo>
                  <a:pt x="16346" y="1401"/>
                  <a:pt x="17475" y="2179"/>
                  <a:pt x="18448" y="3152"/>
                </a:cubicBezTo>
                <a:cubicBezTo>
                  <a:pt x="19421" y="4125"/>
                  <a:pt x="20199" y="5293"/>
                  <a:pt x="20783" y="6616"/>
                </a:cubicBezTo>
                <a:cubicBezTo>
                  <a:pt x="21328" y="7901"/>
                  <a:pt x="21600" y="9341"/>
                  <a:pt x="21600" y="10819"/>
                </a:cubicBezTo>
                <a:cubicBezTo>
                  <a:pt x="21600" y="12298"/>
                  <a:pt x="21328" y="13699"/>
                  <a:pt x="20783" y="15023"/>
                </a:cubicBezTo>
                <a:cubicBezTo>
                  <a:pt x="20199" y="16346"/>
                  <a:pt x="19421" y="17475"/>
                  <a:pt x="18448" y="18448"/>
                </a:cubicBezTo>
                <a:cubicBezTo>
                  <a:pt x="17475" y="19421"/>
                  <a:pt x="16346" y="20199"/>
                  <a:pt x="15023" y="20783"/>
                </a:cubicBezTo>
                <a:cubicBezTo>
                  <a:pt x="13699" y="21328"/>
                  <a:pt x="12298" y="21600"/>
                  <a:pt x="10819" y="21600"/>
                </a:cubicBezTo>
                <a:cubicBezTo>
                  <a:pt x="9302" y="21600"/>
                  <a:pt x="7901" y="21328"/>
                  <a:pt x="6616" y="20783"/>
                </a:cubicBezTo>
                <a:cubicBezTo>
                  <a:pt x="5293" y="20199"/>
                  <a:pt x="4125" y="19421"/>
                  <a:pt x="3152" y="18448"/>
                </a:cubicBezTo>
                <a:cubicBezTo>
                  <a:pt x="2179" y="17475"/>
                  <a:pt x="1401" y="16346"/>
                  <a:pt x="856" y="15023"/>
                </a:cubicBezTo>
                <a:cubicBezTo>
                  <a:pt x="272" y="13699"/>
                  <a:pt x="0" y="12298"/>
                  <a:pt x="0" y="10819"/>
                </a:cubicBezTo>
                <a:cubicBezTo>
                  <a:pt x="0" y="9341"/>
                  <a:pt x="272" y="7901"/>
                  <a:pt x="856" y="6616"/>
                </a:cubicBezTo>
                <a:cubicBezTo>
                  <a:pt x="1401" y="5293"/>
                  <a:pt x="2179" y="4125"/>
                  <a:pt x="3152" y="3152"/>
                </a:cubicBezTo>
                <a:cubicBezTo>
                  <a:pt x="4125" y="2179"/>
                  <a:pt x="5293" y="1401"/>
                  <a:pt x="6616" y="856"/>
                </a:cubicBezTo>
                <a:cubicBezTo>
                  <a:pt x="7901" y="311"/>
                  <a:pt x="9302" y="0"/>
                  <a:pt x="10819" y="0"/>
                </a:cubicBezTo>
                <a:close/>
                <a:moveTo>
                  <a:pt x="10819" y="20744"/>
                </a:moveTo>
                <a:cubicBezTo>
                  <a:pt x="12182" y="20744"/>
                  <a:pt x="13466" y="20471"/>
                  <a:pt x="14672" y="19965"/>
                </a:cubicBezTo>
                <a:cubicBezTo>
                  <a:pt x="15879" y="19421"/>
                  <a:pt x="16930" y="18720"/>
                  <a:pt x="17864" y="17864"/>
                </a:cubicBezTo>
                <a:cubicBezTo>
                  <a:pt x="18720" y="16930"/>
                  <a:pt x="19421" y="15879"/>
                  <a:pt x="19965" y="14672"/>
                </a:cubicBezTo>
                <a:cubicBezTo>
                  <a:pt x="20471" y="13466"/>
                  <a:pt x="20744" y="12182"/>
                  <a:pt x="20744" y="10819"/>
                </a:cubicBezTo>
                <a:cubicBezTo>
                  <a:pt x="20744" y="9418"/>
                  <a:pt x="20471" y="8134"/>
                  <a:pt x="19965" y="6928"/>
                </a:cubicBezTo>
                <a:cubicBezTo>
                  <a:pt x="19421" y="5721"/>
                  <a:pt x="18720" y="4670"/>
                  <a:pt x="17864" y="3775"/>
                </a:cubicBezTo>
                <a:cubicBezTo>
                  <a:pt x="16930" y="2880"/>
                  <a:pt x="15879" y="2179"/>
                  <a:pt x="14672" y="1674"/>
                </a:cubicBezTo>
                <a:cubicBezTo>
                  <a:pt x="13466" y="1129"/>
                  <a:pt x="12182" y="856"/>
                  <a:pt x="10819" y="856"/>
                </a:cubicBezTo>
                <a:cubicBezTo>
                  <a:pt x="9418" y="856"/>
                  <a:pt x="8134" y="1129"/>
                  <a:pt x="6928" y="1674"/>
                </a:cubicBezTo>
                <a:cubicBezTo>
                  <a:pt x="5721" y="2179"/>
                  <a:pt x="4670" y="2880"/>
                  <a:pt x="3775" y="3775"/>
                </a:cubicBezTo>
                <a:cubicBezTo>
                  <a:pt x="2880" y="4670"/>
                  <a:pt x="2179" y="5721"/>
                  <a:pt x="1674" y="6928"/>
                </a:cubicBezTo>
                <a:cubicBezTo>
                  <a:pt x="1129" y="8134"/>
                  <a:pt x="856" y="9418"/>
                  <a:pt x="856" y="10819"/>
                </a:cubicBezTo>
                <a:cubicBezTo>
                  <a:pt x="856" y="12182"/>
                  <a:pt x="1129" y="13466"/>
                  <a:pt x="1674" y="14672"/>
                </a:cubicBezTo>
                <a:cubicBezTo>
                  <a:pt x="2179" y="15879"/>
                  <a:pt x="2880" y="16930"/>
                  <a:pt x="3775" y="17864"/>
                </a:cubicBezTo>
                <a:cubicBezTo>
                  <a:pt x="4670" y="18720"/>
                  <a:pt x="5721" y="19421"/>
                  <a:pt x="6928" y="19965"/>
                </a:cubicBezTo>
                <a:cubicBezTo>
                  <a:pt x="8134" y="20471"/>
                  <a:pt x="9418" y="20744"/>
                  <a:pt x="10819" y="20744"/>
                </a:cubicBezTo>
                <a:close/>
                <a:moveTo>
                  <a:pt x="6889" y="8640"/>
                </a:moveTo>
                <a:cubicBezTo>
                  <a:pt x="10469" y="8640"/>
                  <a:pt x="10469" y="8640"/>
                  <a:pt x="10469" y="8640"/>
                </a:cubicBezTo>
                <a:cubicBezTo>
                  <a:pt x="13388" y="5682"/>
                  <a:pt x="13388" y="5682"/>
                  <a:pt x="13388" y="5682"/>
                </a:cubicBezTo>
                <a:cubicBezTo>
                  <a:pt x="13388" y="15918"/>
                  <a:pt x="13388" y="15918"/>
                  <a:pt x="13388" y="15918"/>
                </a:cubicBezTo>
                <a:cubicBezTo>
                  <a:pt x="10469" y="12999"/>
                  <a:pt x="10469" y="12999"/>
                  <a:pt x="10469" y="12999"/>
                </a:cubicBezTo>
                <a:cubicBezTo>
                  <a:pt x="6889" y="12999"/>
                  <a:pt x="6889" y="12999"/>
                  <a:pt x="6889" y="12999"/>
                </a:cubicBezTo>
                <a:lnTo>
                  <a:pt x="6889" y="8640"/>
                </a:lnTo>
                <a:close/>
                <a:moveTo>
                  <a:pt x="11053" y="9224"/>
                </a:moveTo>
                <a:cubicBezTo>
                  <a:pt x="10819" y="9496"/>
                  <a:pt x="10819" y="9496"/>
                  <a:pt x="10819" y="9496"/>
                </a:cubicBezTo>
                <a:cubicBezTo>
                  <a:pt x="7784" y="9496"/>
                  <a:pt x="7784" y="9496"/>
                  <a:pt x="7784" y="9496"/>
                </a:cubicBezTo>
                <a:cubicBezTo>
                  <a:pt x="7784" y="12143"/>
                  <a:pt x="7784" y="12143"/>
                  <a:pt x="7784" y="12143"/>
                </a:cubicBezTo>
                <a:cubicBezTo>
                  <a:pt x="10819" y="12143"/>
                  <a:pt x="10819" y="12143"/>
                  <a:pt x="10819" y="12143"/>
                </a:cubicBezTo>
                <a:cubicBezTo>
                  <a:pt x="12532" y="13816"/>
                  <a:pt x="12532" y="13816"/>
                  <a:pt x="12532" y="13816"/>
                </a:cubicBezTo>
                <a:cubicBezTo>
                  <a:pt x="12532" y="7823"/>
                  <a:pt x="12532" y="7823"/>
                  <a:pt x="12532" y="7823"/>
                </a:cubicBezTo>
                <a:lnTo>
                  <a:pt x="11053" y="9224"/>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25" name="Shape 3772"/>
          <p:cNvSpPr/>
          <p:nvPr userDrawn="1"/>
        </p:nvSpPr>
        <p:spPr>
          <a:xfrm>
            <a:off x="5794090" y="3907585"/>
            <a:ext cx="516851" cy="519289"/>
          </a:xfrm>
          <a:custGeom>
            <a:avLst/>
            <a:gdLst/>
            <a:ahLst/>
            <a:cxnLst>
              <a:cxn ang="0">
                <a:pos x="wd2" y="hd2"/>
              </a:cxn>
              <a:cxn ang="5400000">
                <a:pos x="wd2" y="hd2"/>
              </a:cxn>
              <a:cxn ang="10800000">
                <a:pos x="wd2" y="hd2"/>
              </a:cxn>
              <a:cxn ang="16200000">
                <a:pos x="wd2" y="hd2"/>
              </a:cxn>
            </a:cxnLst>
            <a:rect l="0" t="0" r="r" b="b"/>
            <a:pathLst>
              <a:path w="21600" h="21600" extrusionOk="0">
                <a:moveTo>
                  <a:pt x="10819" y="20744"/>
                </a:moveTo>
                <a:cubicBezTo>
                  <a:pt x="11481" y="20744"/>
                  <a:pt x="12143" y="20666"/>
                  <a:pt x="12765" y="20549"/>
                </a:cubicBezTo>
                <a:cubicBezTo>
                  <a:pt x="13427" y="20394"/>
                  <a:pt x="14050" y="20199"/>
                  <a:pt x="14672" y="19965"/>
                </a:cubicBezTo>
                <a:cubicBezTo>
                  <a:pt x="15256" y="19693"/>
                  <a:pt x="15840" y="19382"/>
                  <a:pt x="16346" y="19031"/>
                </a:cubicBezTo>
                <a:cubicBezTo>
                  <a:pt x="16891" y="18681"/>
                  <a:pt x="17358" y="18292"/>
                  <a:pt x="17786" y="17864"/>
                </a:cubicBezTo>
                <a:cubicBezTo>
                  <a:pt x="18409" y="18448"/>
                  <a:pt x="18409" y="18448"/>
                  <a:pt x="18409" y="18448"/>
                </a:cubicBezTo>
                <a:cubicBezTo>
                  <a:pt x="17942" y="18915"/>
                  <a:pt x="17397" y="19382"/>
                  <a:pt x="16852" y="19771"/>
                </a:cubicBezTo>
                <a:cubicBezTo>
                  <a:pt x="16268" y="20199"/>
                  <a:pt x="15645" y="20510"/>
                  <a:pt x="15023" y="20783"/>
                </a:cubicBezTo>
                <a:cubicBezTo>
                  <a:pt x="14361" y="21055"/>
                  <a:pt x="13699" y="21250"/>
                  <a:pt x="12999" y="21405"/>
                </a:cubicBezTo>
                <a:cubicBezTo>
                  <a:pt x="12259" y="21522"/>
                  <a:pt x="11559" y="21600"/>
                  <a:pt x="10819" y="21600"/>
                </a:cubicBezTo>
                <a:cubicBezTo>
                  <a:pt x="9302" y="21600"/>
                  <a:pt x="7901" y="21328"/>
                  <a:pt x="6616" y="20783"/>
                </a:cubicBezTo>
                <a:cubicBezTo>
                  <a:pt x="5293" y="20199"/>
                  <a:pt x="4125" y="19421"/>
                  <a:pt x="3152" y="18448"/>
                </a:cubicBezTo>
                <a:cubicBezTo>
                  <a:pt x="2179" y="17475"/>
                  <a:pt x="1401" y="16346"/>
                  <a:pt x="856" y="15023"/>
                </a:cubicBezTo>
                <a:cubicBezTo>
                  <a:pt x="272" y="13699"/>
                  <a:pt x="0" y="12298"/>
                  <a:pt x="0" y="10819"/>
                </a:cubicBezTo>
                <a:cubicBezTo>
                  <a:pt x="0" y="9341"/>
                  <a:pt x="272" y="7901"/>
                  <a:pt x="856" y="6616"/>
                </a:cubicBezTo>
                <a:cubicBezTo>
                  <a:pt x="1401" y="5293"/>
                  <a:pt x="2179" y="4125"/>
                  <a:pt x="3152" y="3152"/>
                </a:cubicBezTo>
                <a:cubicBezTo>
                  <a:pt x="4125" y="2179"/>
                  <a:pt x="5293" y="1401"/>
                  <a:pt x="6616" y="856"/>
                </a:cubicBezTo>
                <a:cubicBezTo>
                  <a:pt x="7901" y="311"/>
                  <a:pt x="9302" y="0"/>
                  <a:pt x="10819" y="0"/>
                </a:cubicBezTo>
                <a:cubicBezTo>
                  <a:pt x="11559" y="0"/>
                  <a:pt x="12259" y="78"/>
                  <a:pt x="12999" y="234"/>
                </a:cubicBezTo>
                <a:cubicBezTo>
                  <a:pt x="13699" y="350"/>
                  <a:pt x="14361" y="545"/>
                  <a:pt x="15023" y="817"/>
                </a:cubicBezTo>
                <a:cubicBezTo>
                  <a:pt x="15645" y="1090"/>
                  <a:pt x="16268" y="1440"/>
                  <a:pt x="16852" y="1829"/>
                </a:cubicBezTo>
                <a:cubicBezTo>
                  <a:pt x="17397" y="2257"/>
                  <a:pt x="17942" y="2685"/>
                  <a:pt x="18409" y="3152"/>
                </a:cubicBezTo>
                <a:cubicBezTo>
                  <a:pt x="17786" y="3775"/>
                  <a:pt x="17786" y="3775"/>
                  <a:pt x="17786" y="3775"/>
                </a:cubicBezTo>
                <a:cubicBezTo>
                  <a:pt x="17358" y="3308"/>
                  <a:pt x="16891" y="2919"/>
                  <a:pt x="16346" y="2569"/>
                </a:cubicBezTo>
                <a:cubicBezTo>
                  <a:pt x="15840" y="2218"/>
                  <a:pt x="15256" y="1907"/>
                  <a:pt x="14672" y="1635"/>
                </a:cubicBezTo>
                <a:cubicBezTo>
                  <a:pt x="14050" y="1401"/>
                  <a:pt x="13427" y="1206"/>
                  <a:pt x="12765" y="1090"/>
                </a:cubicBezTo>
                <a:cubicBezTo>
                  <a:pt x="12143" y="934"/>
                  <a:pt x="11481" y="856"/>
                  <a:pt x="10819" y="856"/>
                </a:cubicBezTo>
                <a:cubicBezTo>
                  <a:pt x="9418" y="856"/>
                  <a:pt x="8134" y="1129"/>
                  <a:pt x="6928" y="1674"/>
                </a:cubicBezTo>
                <a:cubicBezTo>
                  <a:pt x="5721" y="2179"/>
                  <a:pt x="4670" y="2880"/>
                  <a:pt x="3775" y="3775"/>
                </a:cubicBezTo>
                <a:cubicBezTo>
                  <a:pt x="2880" y="4670"/>
                  <a:pt x="2179" y="5721"/>
                  <a:pt x="1674" y="6928"/>
                </a:cubicBezTo>
                <a:cubicBezTo>
                  <a:pt x="1129" y="8134"/>
                  <a:pt x="856" y="9418"/>
                  <a:pt x="856" y="10819"/>
                </a:cubicBezTo>
                <a:cubicBezTo>
                  <a:pt x="856" y="12182"/>
                  <a:pt x="1129" y="13466"/>
                  <a:pt x="1674" y="14672"/>
                </a:cubicBezTo>
                <a:cubicBezTo>
                  <a:pt x="2179" y="15879"/>
                  <a:pt x="2880" y="16930"/>
                  <a:pt x="3775" y="17864"/>
                </a:cubicBezTo>
                <a:cubicBezTo>
                  <a:pt x="4670" y="18720"/>
                  <a:pt x="5721" y="19421"/>
                  <a:pt x="6928" y="19965"/>
                </a:cubicBezTo>
                <a:cubicBezTo>
                  <a:pt x="8134" y="20471"/>
                  <a:pt x="9418" y="20744"/>
                  <a:pt x="10819" y="20744"/>
                </a:cubicBezTo>
                <a:close/>
                <a:moveTo>
                  <a:pt x="6889" y="8640"/>
                </a:moveTo>
                <a:cubicBezTo>
                  <a:pt x="10469" y="8640"/>
                  <a:pt x="10469" y="8640"/>
                  <a:pt x="10469" y="8640"/>
                </a:cubicBezTo>
                <a:cubicBezTo>
                  <a:pt x="13388" y="5682"/>
                  <a:pt x="13388" y="5682"/>
                  <a:pt x="13388" y="5682"/>
                </a:cubicBezTo>
                <a:cubicBezTo>
                  <a:pt x="13388" y="15918"/>
                  <a:pt x="13388" y="15918"/>
                  <a:pt x="13388" y="15918"/>
                </a:cubicBezTo>
                <a:cubicBezTo>
                  <a:pt x="10469" y="12999"/>
                  <a:pt x="10469" y="12999"/>
                  <a:pt x="10469" y="12999"/>
                </a:cubicBezTo>
                <a:cubicBezTo>
                  <a:pt x="6889" y="12999"/>
                  <a:pt x="6889" y="12999"/>
                  <a:pt x="6889" y="12999"/>
                </a:cubicBezTo>
                <a:lnTo>
                  <a:pt x="6889" y="8640"/>
                </a:lnTo>
                <a:close/>
                <a:moveTo>
                  <a:pt x="11053" y="9224"/>
                </a:moveTo>
                <a:cubicBezTo>
                  <a:pt x="10819" y="9496"/>
                  <a:pt x="10819" y="9496"/>
                  <a:pt x="10819" y="9496"/>
                </a:cubicBezTo>
                <a:cubicBezTo>
                  <a:pt x="7784" y="9496"/>
                  <a:pt x="7784" y="9496"/>
                  <a:pt x="7784" y="9496"/>
                </a:cubicBezTo>
                <a:cubicBezTo>
                  <a:pt x="7784" y="12143"/>
                  <a:pt x="7784" y="12143"/>
                  <a:pt x="7784" y="12143"/>
                </a:cubicBezTo>
                <a:cubicBezTo>
                  <a:pt x="10819" y="12143"/>
                  <a:pt x="10819" y="12143"/>
                  <a:pt x="10819" y="12143"/>
                </a:cubicBezTo>
                <a:cubicBezTo>
                  <a:pt x="12532" y="13816"/>
                  <a:pt x="12532" y="13816"/>
                  <a:pt x="12532" y="13816"/>
                </a:cubicBezTo>
                <a:cubicBezTo>
                  <a:pt x="12532" y="7823"/>
                  <a:pt x="12532" y="7823"/>
                  <a:pt x="12532" y="7823"/>
                </a:cubicBezTo>
                <a:lnTo>
                  <a:pt x="11053" y="9224"/>
                </a:lnTo>
                <a:close/>
                <a:moveTo>
                  <a:pt x="15334" y="14166"/>
                </a:moveTo>
                <a:cubicBezTo>
                  <a:pt x="14595" y="13661"/>
                  <a:pt x="14595" y="13661"/>
                  <a:pt x="14595" y="13661"/>
                </a:cubicBezTo>
                <a:cubicBezTo>
                  <a:pt x="14789" y="13427"/>
                  <a:pt x="14906" y="13232"/>
                  <a:pt x="15023" y="12999"/>
                </a:cubicBezTo>
                <a:cubicBezTo>
                  <a:pt x="15101" y="12804"/>
                  <a:pt x="15217" y="12571"/>
                  <a:pt x="15334" y="12337"/>
                </a:cubicBezTo>
                <a:cubicBezTo>
                  <a:pt x="15373" y="12104"/>
                  <a:pt x="15451" y="11831"/>
                  <a:pt x="15490" y="11598"/>
                </a:cubicBezTo>
                <a:cubicBezTo>
                  <a:pt x="15529" y="11325"/>
                  <a:pt x="15568" y="11092"/>
                  <a:pt x="15568" y="10819"/>
                </a:cubicBezTo>
                <a:cubicBezTo>
                  <a:pt x="15568" y="10547"/>
                  <a:pt x="15529" y="10275"/>
                  <a:pt x="15490" y="10041"/>
                </a:cubicBezTo>
                <a:cubicBezTo>
                  <a:pt x="15451" y="9769"/>
                  <a:pt x="15373" y="9535"/>
                  <a:pt x="15334" y="9302"/>
                </a:cubicBezTo>
                <a:cubicBezTo>
                  <a:pt x="15217" y="9068"/>
                  <a:pt x="15101" y="8835"/>
                  <a:pt x="15023" y="8601"/>
                </a:cubicBezTo>
                <a:cubicBezTo>
                  <a:pt x="14906" y="8368"/>
                  <a:pt x="14789" y="8173"/>
                  <a:pt x="14595" y="7978"/>
                </a:cubicBezTo>
                <a:cubicBezTo>
                  <a:pt x="15334" y="7472"/>
                  <a:pt x="15334" y="7472"/>
                  <a:pt x="15334" y="7472"/>
                </a:cubicBezTo>
                <a:cubicBezTo>
                  <a:pt x="15490" y="7706"/>
                  <a:pt x="15645" y="7939"/>
                  <a:pt x="15762" y="8212"/>
                </a:cubicBezTo>
                <a:cubicBezTo>
                  <a:pt x="15918" y="8445"/>
                  <a:pt x="16035" y="8718"/>
                  <a:pt x="16112" y="9029"/>
                </a:cubicBezTo>
                <a:cubicBezTo>
                  <a:pt x="16229" y="9302"/>
                  <a:pt x="16307" y="9574"/>
                  <a:pt x="16346" y="9885"/>
                </a:cubicBezTo>
                <a:cubicBezTo>
                  <a:pt x="16424" y="10197"/>
                  <a:pt x="16424" y="10508"/>
                  <a:pt x="16424" y="10819"/>
                </a:cubicBezTo>
                <a:cubicBezTo>
                  <a:pt x="16424" y="11131"/>
                  <a:pt x="16424" y="11403"/>
                  <a:pt x="16346" y="11715"/>
                </a:cubicBezTo>
                <a:cubicBezTo>
                  <a:pt x="16307" y="12026"/>
                  <a:pt x="16229" y="12298"/>
                  <a:pt x="16112" y="12571"/>
                </a:cubicBezTo>
                <a:cubicBezTo>
                  <a:pt x="16035" y="12882"/>
                  <a:pt x="15918" y="13155"/>
                  <a:pt x="15762" y="13427"/>
                </a:cubicBezTo>
                <a:cubicBezTo>
                  <a:pt x="15645" y="13661"/>
                  <a:pt x="15490" y="13933"/>
                  <a:pt x="15334" y="14166"/>
                </a:cubicBezTo>
                <a:close/>
                <a:moveTo>
                  <a:pt x="17397" y="15723"/>
                </a:moveTo>
                <a:cubicBezTo>
                  <a:pt x="16696" y="15178"/>
                  <a:pt x="16696" y="15178"/>
                  <a:pt x="16696" y="15178"/>
                </a:cubicBezTo>
                <a:cubicBezTo>
                  <a:pt x="16930" y="14867"/>
                  <a:pt x="17124" y="14556"/>
                  <a:pt x="17319" y="14205"/>
                </a:cubicBezTo>
                <a:cubicBezTo>
                  <a:pt x="17514" y="13855"/>
                  <a:pt x="17630" y="13505"/>
                  <a:pt x="17747" y="13155"/>
                </a:cubicBezTo>
                <a:cubicBezTo>
                  <a:pt x="17903" y="12765"/>
                  <a:pt x="17981" y="12376"/>
                  <a:pt x="18058" y="11987"/>
                </a:cubicBezTo>
                <a:cubicBezTo>
                  <a:pt x="18136" y="11598"/>
                  <a:pt x="18136" y="11209"/>
                  <a:pt x="18136" y="10819"/>
                </a:cubicBezTo>
                <a:cubicBezTo>
                  <a:pt x="18136" y="10391"/>
                  <a:pt x="18136" y="10002"/>
                  <a:pt x="18058" y="9613"/>
                </a:cubicBezTo>
                <a:cubicBezTo>
                  <a:pt x="17981" y="9224"/>
                  <a:pt x="17903" y="8835"/>
                  <a:pt x="17747" y="8484"/>
                </a:cubicBezTo>
                <a:cubicBezTo>
                  <a:pt x="17630" y="8095"/>
                  <a:pt x="17514" y="7745"/>
                  <a:pt x="17319" y="7395"/>
                </a:cubicBezTo>
                <a:cubicBezTo>
                  <a:pt x="17124" y="7083"/>
                  <a:pt x="16930" y="6772"/>
                  <a:pt x="16696" y="6461"/>
                </a:cubicBezTo>
                <a:cubicBezTo>
                  <a:pt x="17397" y="5877"/>
                  <a:pt x="17397" y="5877"/>
                  <a:pt x="17397" y="5877"/>
                </a:cubicBezTo>
                <a:cubicBezTo>
                  <a:pt x="17630" y="6227"/>
                  <a:pt x="17864" y="6577"/>
                  <a:pt x="18058" y="6966"/>
                </a:cubicBezTo>
                <a:cubicBezTo>
                  <a:pt x="18253" y="7356"/>
                  <a:pt x="18409" y="7784"/>
                  <a:pt x="18564" y="8173"/>
                </a:cubicBezTo>
                <a:cubicBezTo>
                  <a:pt x="18720" y="8562"/>
                  <a:pt x="18837" y="8990"/>
                  <a:pt x="18915" y="9457"/>
                </a:cubicBezTo>
                <a:cubicBezTo>
                  <a:pt x="18992" y="9885"/>
                  <a:pt x="19031" y="10352"/>
                  <a:pt x="19031" y="10819"/>
                </a:cubicBezTo>
                <a:cubicBezTo>
                  <a:pt x="19031" y="11286"/>
                  <a:pt x="18992" y="11754"/>
                  <a:pt x="18915" y="12182"/>
                </a:cubicBezTo>
                <a:cubicBezTo>
                  <a:pt x="18837" y="12610"/>
                  <a:pt x="18720" y="13038"/>
                  <a:pt x="18564" y="13427"/>
                </a:cubicBezTo>
                <a:cubicBezTo>
                  <a:pt x="18409" y="13855"/>
                  <a:pt x="18253" y="14244"/>
                  <a:pt x="18058" y="14634"/>
                </a:cubicBezTo>
                <a:cubicBezTo>
                  <a:pt x="17864" y="15023"/>
                  <a:pt x="17630" y="15373"/>
                  <a:pt x="17397" y="15723"/>
                </a:cubicBezTo>
                <a:close/>
                <a:moveTo>
                  <a:pt x="19459" y="4359"/>
                </a:moveTo>
                <a:cubicBezTo>
                  <a:pt x="19810" y="4826"/>
                  <a:pt x="20121" y="5293"/>
                  <a:pt x="20394" y="5799"/>
                </a:cubicBezTo>
                <a:cubicBezTo>
                  <a:pt x="20666" y="6305"/>
                  <a:pt x="20861" y="6811"/>
                  <a:pt x="21055" y="7356"/>
                </a:cubicBezTo>
                <a:cubicBezTo>
                  <a:pt x="21250" y="7901"/>
                  <a:pt x="21405" y="8445"/>
                  <a:pt x="21483" y="9029"/>
                </a:cubicBezTo>
                <a:cubicBezTo>
                  <a:pt x="21561" y="9613"/>
                  <a:pt x="21600" y="10197"/>
                  <a:pt x="21600" y="10819"/>
                </a:cubicBezTo>
                <a:cubicBezTo>
                  <a:pt x="21600" y="11403"/>
                  <a:pt x="21561" y="12026"/>
                  <a:pt x="21483" y="12571"/>
                </a:cubicBezTo>
                <a:cubicBezTo>
                  <a:pt x="21405" y="13155"/>
                  <a:pt x="21250" y="13699"/>
                  <a:pt x="21055" y="14244"/>
                </a:cubicBezTo>
                <a:cubicBezTo>
                  <a:pt x="20861" y="14789"/>
                  <a:pt x="20666" y="15334"/>
                  <a:pt x="20394" y="15840"/>
                </a:cubicBezTo>
                <a:cubicBezTo>
                  <a:pt x="20121" y="16346"/>
                  <a:pt x="19810" y="16813"/>
                  <a:pt x="19459" y="17241"/>
                </a:cubicBezTo>
                <a:cubicBezTo>
                  <a:pt x="18759" y="16735"/>
                  <a:pt x="18759" y="16735"/>
                  <a:pt x="18759" y="16735"/>
                </a:cubicBezTo>
                <a:cubicBezTo>
                  <a:pt x="19070" y="16346"/>
                  <a:pt x="19343" y="15918"/>
                  <a:pt x="19615" y="15451"/>
                </a:cubicBezTo>
                <a:cubicBezTo>
                  <a:pt x="19849" y="14984"/>
                  <a:pt x="20082" y="14517"/>
                  <a:pt x="20238" y="14011"/>
                </a:cubicBezTo>
                <a:cubicBezTo>
                  <a:pt x="20394" y="13505"/>
                  <a:pt x="20510" y="12960"/>
                  <a:pt x="20627" y="12415"/>
                </a:cubicBezTo>
                <a:cubicBezTo>
                  <a:pt x="20705" y="11870"/>
                  <a:pt x="20744" y="11364"/>
                  <a:pt x="20744" y="10819"/>
                </a:cubicBezTo>
                <a:cubicBezTo>
                  <a:pt x="20744" y="10275"/>
                  <a:pt x="20705" y="9730"/>
                  <a:pt x="20627" y="9185"/>
                </a:cubicBezTo>
                <a:cubicBezTo>
                  <a:pt x="20510" y="8640"/>
                  <a:pt x="20394" y="8134"/>
                  <a:pt x="20238" y="7628"/>
                </a:cubicBezTo>
                <a:cubicBezTo>
                  <a:pt x="20082" y="7122"/>
                  <a:pt x="19849" y="6616"/>
                  <a:pt x="19615" y="6188"/>
                </a:cubicBezTo>
                <a:cubicBezTo>
                  <a:pt x="19343" y="5721"/>
                  <a:pt x="19070" y="5293"/>
                  <a:pt x="18759" y="4865"/>
                </a:cubicBezTo>
                <a:lnTo>
                  <a:pt x="19459" y="4359"/>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26" name="Shape 3773"/>
          <p:cNvSpPr/>
          <p:nvPr userDrawn="1"/>
        </p:nvSpPr>
        <p:spPr>
          <a:xfrm>
            <a:off x="7013841" y="4027046"/>
            <a:ext cx="621685" cy="280369"/>
          </a:xfrm>
          <a:custGeom>
            <a:avLst/>
            <a:gdLst/>
            <a:ahLst/>
            <a:cxnLst>
              <a:cxn ang="0">
                <a:pos x="wd2" y="hd2"/>
              </a:cxn>
              <a:cxn ang="5400000">
                <a:pos x="wd2" y="hd2"/>
              </a:cxn>
              <a:cxn ang="10800000">
                <a:pos x="wd2" y="hd2"/>
              </a:cxn>
              <a:cxn ang="16200000">
                <a:pos x="wd2" y="hd2"/>
              </a:cxn>
            </a:cxnLst>
            <a:rect l="0" t="0" r="r" b="b"/>
            <a:pathLst>
              <a:path w="21600" h="21600" extrusionOk="0">
                <a:moveTo>
                  <a:pt x="16742" y="0"/>
                </a:moveTo>
                <a:cubicBezTo>
                  <a:pt x="17422" y="0"/>
                  <a:pt x="18070" y="289"/>
                  <a:pt x="18653" y="867"/>
                </a:cubicBezTo>
                <a:cubicBezTo>
                  <a:pt x="19236" y="1373"/>
                  <a:pt x="19754" y="2167"/>
                  <a:pt x="20175" y="3179"/>
                </a:cubicBezTo>
                <a:cubicBezTo>
                  <a:pt x="20628" y="4118"/>
                  <a:pt x="20952" y="5274"/>
                  <a:pt x="21211" y="6574"/>
                </a:cubicBezTo>
                <a:cubicBezTo>
                  <a:pt x="21470" y="7874"/>
                  <a:pt x="21600" y="9319"/>
                  <a:pt x="21600" y="10836"/>
                </a:cubicBezTo>
                <a:cubicBezTo>
                  <a:pt x="21600" y="12353"/>
                  <a:pt x="21470" y="13726"/>
                  <a:pt x="21211" y="15026"/>
                </a:cubicBezTo>
                <a:cubicBezTo>
                  <a:pt x="20952" y="16399"/>
                  <a:pt x="20628" y="17482"/>
                  <a:pt x="20175" y="18421"/>
                </a:cubicBezTo>
                <a:cubicBezTo>
                  <a:pt x="19754" y="19433"/>
                  <a:pt x="19236" y="20227"/>
                  <a:pt x="18653" y="20805"/>
                </a:cubicBezTo>
                <a:cubicBezTo>
                  <a:pt x="18070" y="21383"/>
                  <a:pt x="17422" y="21600"/>
                  <a:pt x="16742" y="21600"/>
                </a:cubicBezTo>
                <a:cubicBezTo>
                  <a:pt x="4858" y="21600"/>
                  <a:pt x="4858" y="21600"/>
                  <a:pt x="4858" y="21600"/>
                </a:cubicBezTo>
                <a:cubicBezTo>
                  <a:pt x="4178" y="21600"/>
                  <a:pt x="3562" y="21383"/>
                  <a:pt x="2947" y="20805"/>
                </a:cubicBezTo>
                <a:cubicBezTo>
                  <a:pt x="2364" y="20227"/>
                  <a:pt x="1878" y="19433"/>
                  <a:pt x="1457" y="18421"/>
                </a:cubicBezTo>
                <a:cubicBezTo>
                  <a:pt x="1004" y="17482"/>
                  <a:pt x="648" y="16399"/>
                  <a:pt x="389" y="15026"/>
                </a:cubicBezTo>
                <a:cubicBezTo>
                  <a:pt x="130" y="13726"/>
                  <a:pt x="0" y="12353"/>
                  <a:pt x="0" y="10836"/>
                </a:cubicBezTo>
                <a:cubicBezTo>
                  <a:pt x="0" y="9319"/>
                  <a:pt x="130" y="7874"/>
                  <a:pt x="389" y="6574"/>
                </a:cubicBezTo>
                <a:cubicBezTo>
                  <a:pt x="648" y="5274"/>
                  <a:pt x="1004" y="4118"/>
                  <a:pt x="1457" y="3179"/>
                </a:cubicBezTo>
                <a:cubicBezTo>
                  <a:pt x="1878" y="2167"/>
                  <a:pt x="2364" y="1373"/>
                  <a:pt x="2947" y="867"/>
                </a:cubicBezTo>
                <a:cubicBezTo>
                  <a:pt x="3562" y="289"/>
                  <a:pt x="4178" y="0"/>
                  <a:pt x="4858" y="0"/>
                </a:cubicBezTo>
                <a:cubicBezTo>
                  <a:pt x="5538" y="0"/>
                  <a:pt x="6153" y="289"/>
                  <a:pt x="6768" y="867"/>
                </a:cubicBezTo>
                <a:cubicBezTo>
                  <a:pt x="7351" y="1373"/>
                  <a:pt x="7869" y="2167"/>
                  <a:pt x="8323" y="3179"/>
                </a:cubicBezTo>
                <a:cubicBezTo>
                  <a:pt x="8744" y="4118"/>
                  <a:pt x="9067" y="5274"/>
                  <a:pt x="9327" y="6574"/>
                </a:cubicBezTo>
                <a:cubicBezTo>
                  <a:pt x="9586" y="7874"/>
                  <a:pt x="9715" y="9319"/>
                  <a:pt x="9715" y="10836"/>
                </a:cubicBezTo>
                <a:cubicBezTo>
                  <a:pt x="9715" y="11847"/>
                  <a:pt x="9650" y="12787"/>
                  <a:pt x="9553" y="13654"/>
                </a:cubicBezTo>
                <a:cubicBezTo>
                  <a:pt x="9424" y="14520"/>
                  <a:pt x="9262" y="15387"/>
                  <a:pt x="9067" y="16182"/>
                </a:cubicBezTo>
                <a:cubicBezTo>
                  <a:pt x="8873" y="16977"/>
                  <a:pt x="8646" y="17699"/>
                  <a:pt x="8355" y="18421"/>
                </a:cubicBezTo>
                <a:cubicBezTo>
                  <a:pt x="8064" y="19072"/>
                  <a:pt x="7740" y="19577"/>
                  <a:pt x="7384" y="20011"/>
                </a:cubicBezTo>
                <a:cubicBezTo>
                  <a:pt x="14216" y="20011"/>
                  <a:pt x="14216" y="20011"/>
                  <a:pt x="14216" y="20011"/>
                </a:cubicBezTo>
                <a:cubicBezTo>
                  <a:pt x="13860" y="19577"/>
                  <a:pt x="13536" y="19072"/>
                  <a:pt x="13245" y="18421"/>
                </a:cubicBezTo>
                <a:cubicBezTo>
                  <a:pt x="12986" y="17699"/>
                  <a:pt x="12727" y="16977"/>
                  <a:pt x="12533" y="16182"/>
                </a:cubicBezTo>
                <a:cubicBezTo>
                  <a:pt x="12338" y="15387"/>
                  <a:pt x="12176" y="14520"/>
                  <a:pt x="12079" y="13654"/>
                </a:cubicBezTo>
                <a:cubicBezTo>
                  <a:pt x="11950" y="12787"/>
                  <a:pt x="11917" y="11847"/>
                  <a:pt x="11917" y="10836"/>
                </a:cubicBezTo>
                <a:cubicBezTo>
                  <a:pt x="11917" y="9319"/>
                  <a:pt x="12014" y="7874"/>
                  <a:pt x="12273" y="6574"/>
                </a:cubicBezTo>
                <a:cubicBezTo>
                  <a:pt x="12533" y="5274"/>
                  <a:pt x="12856" y="4118"/>
                  <a:pt x="13277" y="3179"/>
                </a:cubicBezTo>
                <a:cubicBezTo>
                  <a:pt x="13731" y="2167"/>
                  <a:pt x="14249" y="1373"/>
                  <a:pt x="14864" y="867"/>
                </a:cubicBezTo>
                <a:cubicBezTo>
                  <a:pt x="15447" y="289"/>
                  <a:pt x="16062" y="0"/>
                  <a:pt x="16742" y="0"/>
                </a:cubicBezTo>
                <a:close/>
                <a:moveTo>
                  <a:pt x="712" y="10836"/>
                </a:moveTo>
                <a:cubicBezTo>
                  <a:pt x="712" y="12064"/>
                  <a:pt x="842" y="13292"/>
                  <a:pt x="1069" y="14376"/>
                </a:cubicBezTo>
                <a:cubicBezTo>
                  <a:pt x="1295" y="15532"/>
                  <a:pt x="1587" y="16471"/>
                  <a:pt x="1943" y="17338"/>
                </a:cubicBezTo>
                <a:cubicBezTo>
                  <a:pt x="2332" y="18205"/>
                  <a:pt x="2753" y="18855"/>
                  <a:pt x="3271" y="19361"/>
                </a:cubicBezTo>
                <a:cubicBezTo>
                  <a:pt x="3757" y="19794"/>
                  <a:pt x="4307" y="20011"/>
                  <a:pt x="4858" y="20011"/>
                </a:cubicBezTo>
                <a:cubicBezTo>
                  <a:pt x="5440" y="20011"/>
                  <a:pt x="5991" y="19794"/>
                  <a:pt x="6477" y="19361"/>
                </a:cubicBezTo>
                <a:cubicBezTo>
                  <a:pt x="6963" y="18855"/>
                  <a:pt x="7416" y="18205"/>
                  <a:pt x="7804" y="17338"/>
                </a:cubicBezTo>
                <a:cubicBezTo>
                  <a:pt x="8161" y="16471"/>
                  <a:pt x="8452" y="15532"/>
                  <a:pt x="8679" y="14376"/>
                </a:cubicBezTo>
                <a:cubicBezTo>
                  <a:pt x="8873" y="13292"/>
                  <a:pt x="9003" y="12064"/>
                  <a:pt x="9003" y="10836"/>
                </a:cubicBezTo>
                <a:cubicBezTo>
                  <a:pt x="9003" y="9536"/>
                  <a:pt x="8873" y="8380"/>
                  <a:pt x="8679" y="7224"/>
                </a:cubicBezTo>
                <a:cubicBezTo>
                  <a:pt x="8452" y="6140"/>
                  <a:pt x="8161" y="5129"/>
                  <a:pt x="7804" y="4334"/>
                </a:cubicBezTo>
                <a:cubicBezTo>
                  <a:pt x="7416" y="3468"/>
                  <a:pt x="6963" y="2745"/>
                  <a:pt x="6477" y="2312"/>
                </a:cubicBezTo>
                <a:cubicBezTo>
                  <a:pt x="5991" y="1806"/>
                  <a:pt x="5440" y="1589"/>
                  <a:pt x="4858" y="1589"/>
                </a:cubicBezTo>
                <a:cubicBezTo>
                  <a:pt x="4307" y="1589"/>
                  <a:pt x="3757" y="1806"/>
                  <a:pt x="3271" y="2312"/>
                </a:cubicBezTo>
                <a:cubicBezTo>
                  <a:pt x="2753" y="2745"/>
                  <a:pt x="2332" y="3468"/>
                  <a:pt x="1943" y="4334"/>
                </a:cubicBezTo>
                <a:cubicBezTo>
                  <a:pt x="1587" y="5129"/>
                  <a:pt x="1295" y="6140"/>
                  <a:pt x="1069" y="7224"/>
                </a:cubicBezTo>
                <a:cubicBezTo>
                  <a:pt x="842" y="8380"/>
                  <a:pt x="712" y="9536"/>
                  <a:pt x="712" y="10836"/>
                </a:cubicBezTo>
                <a:close/>
                <a:moveTo>
                  <a:pt x="16742" y="20011"/>
                </a:moveTo>
                <a:cubicBezTo>
                  <a:pt x="17325" y="20011"/>
                  <a:pt x="17843" y="19794"/>
                  <a:pt x="18362" y="19361"/>
                </a:cubicBezTo>
                <a:cubicBezTo>
                  <a:pt x="18847" y="18855"/>
                  <a:pt x="19301" y="18205"/>
                  <a:pt x="19657" y="17338"/>
                </a:cubicBezTo>
                <a:cubicBezTo>
                  <a:pt x="20013" y="16471"/>
                  <a:pt x="20305" y="15532"/>
                  <a:pt x="20531" y="14376"/>
                </a:cubicBezTo>
                <a:cubicBezTo>
                  <a:pt x="20758" y="13292"/>
                  <a:pt x="20888" y="12064"/>
                  <a:pt x="20888" y="10836"/>
                </a:cubicBezTo>
                <a:cubicBezTo>
                  <a:pt x="20888" y="9536"/>
                  <a:pt x="20758" y="8380"/>
                  <a:pt x="20531" y="7224"/>
                </a:cubicBezTo>
                <a:cubicBezTo>
                  <a:pt x="20305" y="6140"/>
                  <a:pt x="20013" y="5129"/>
                  <a:pt x="19657" y="4334"/>
                </a:cubicBezTo>
                <a:cubicBezTo>
                  <a:pt x="19301" y="3468"/>
                  <a:pt x="18847" y="2745"/>
                  <a:pt x="18362" y="2312"/>
                </a:cubicBezTo>
                <a:cubicBezTo>
                  <a:pt x="17843" y="1806"/>
                  <a:pt x="17325" y="1589"/>
                  <a:pt x="16742" y="1589"/>
                </a:cubicBezTo>
                <a:cubicBezTo>
                  <a:pt x="16160" y="1589"/>
                  <a:pt x="15609" y="1806"/>
                  <a:pt x="15123" y="2312"/>
                </a:cubicBezTo>
                <a:cubicBezTo>
                  <a:pt x="14637" y="2745"/>
                  <a:pt x="14184" y="3468"/>
                  <a:pt x="13796" y="4334"/>
                </a:cubicBezTo>
                <a:cubicBezTo>
                  <a:pt x="13439" y="5129"/>
                  <a:pt x="13148" y="6140"/>
                  <a:pt x="12921" y="7224"/>
                </a:cubicBezTo>
                <a:cubicBezTo>
                  <a:pt x="12727" y="8380"/>
                  <a:pt x="12630" y="9536"/>
                  <a:pt x="12630" y="10836"/>
                </a:cubicBezTo>
                <a:cubicBezTo>
                  <a:pt x="12630" y="12064"/>
                  <a:pt x="12727" y="13292"/>
                  <a:pt x="12921" y="14376"/>
                </a:cubicBezTo>
                <a:cubicBezTo>
                  <a:pt x="13148" y="15532"/>
                  <a:pt x="13439" y="16471"/>
                  <a:pt x="13796" y="17338"/>
                </a:cubicBezTo>
                <a:cubicBezTo>
                  <a:pt x="14184" y="18205"/>
                  <a:pt x="14637" y="18855"/>
                  <a:pt x="15123" y="19361"/>
                </a:cubicBezTo>
                <a:cubicBezTo>
                  <a:pt x="15609" y="19794"/>
                  <a:pt x="16160" y="20011"/>
                  <a:pt x="16742" y="20011"/>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27" name="Shape 3774"/>
          <p:cNvSpPr/>
          <p:nvPr userDrawn="1"/>
        </p:nvSpPr>
        <p:spPr>
          <a:xfrm>
            <a:off x="8306734" y="3990476"/>
            <a:ext cx="580239" cy="353508"/>
          </a:xfrm>
          <a:custGeom>
            <a:avLst/>
            <a:gdLst/>
            <a:ahLst/>
            <a:cxnLst>
              <a:cxn ang="0">
                <a:pos x="wd2" y="hd2"/>
              </a:cxn>
              <a:cxn ang="5400000">
                <a:pos x="wd2" y="hd2"/>
              </a:cxn>
              <a:cxn ang="10800000">
                <a:pos x="wd2" y="hd2"/>
              </a:cxn>
              <a:cxn ang="16200000">
                <a:pos x="wd2" y="hd2"/>
              </a:cxn>
            </a:cxnLst>
            <a:rect l="0" t="0" r="r" b="b"/>
            <a:pathLst>
              <a:path w="21600" h="21600" extrusionOk="0">
                <a:moveTo>
                  <a:pt x="19624" y="2521"/>
                </a:moveTo>
                <a:cubicBezTo>
                  <a:pt x="21600" y="2521"/>
                  <a:pt x="21600" y="2521"/>
                  <a:pt x="21600" y="2521"/>
                </a:cubicBezTo>
                <a:cubicBezTo>
                  <a:pt x="21600" y="19079"/>
                  <a:pt x="21600" y="19079"/>
                  <a:pt x="21600" y="19079"/>
                </a:cubicBezTo>
                <a:cubicBezTo>
                  <a:pt x="19693" y="19079"/>
                  <a:pt x="19693" y="19079"/>
                  <a:pt x="19693" y="19079"/>
                </a:cubicBezTo>
                <a:cubicBezTo>
                  <a:pt x="14631" y="14094"/>
                  <a:pt x="14631" y="14094"/>
                  <a:pt x="14631" y="14094"/>
                </a:cubicBezTo>
                <a:cubicBezTo>
                  <a:pt x="14631" y="19709"/>
                  <a:pt x="14631" y="19709"/>
                  <a:pt x="14631" y="19709"/>
                </a:cubicBezTo>
                <a:cubicBezTo>
                  <a:pt x="14631" y="19996"/>
                  <a:pt x="14596" y="20225"/>
                  <a:pt x="14562" y="20454"/>
                </a:cubicBezTo>
                <a:cubicBezTo>
                  <a:pt x="14492" y="20683"/>
                  <a:pt x="14423" y="20912"/>
                  <a:pt x="14319" y="21084"/>
                </a:cubicBezTo>
                <a:cubicBezTo>
                  <a:pt x="14215" y="21256"/>
                  <a:pt x="14076" y="21371"/>
                  <a:pt x="13938" y="21485"/>
                </a:cubicBezTo>
                <a:cubicBezTo>
                  <a:pt x="13799" y="21600"/>
                  <a:pt x="13660" y="21600"/>
                  <a:pt x="13522" y="21600"/>
                </a:cubicBezTo>
                <a:cubicBezTo>
                  <a:pt x="1179" y="21600"/>
                  <a:pt x="1179" y="21600"/>
                  <a:pt x="1179" y="21600"/>
                </a:cubicBezTo>
                <a:cubicBezTo>
                  <a:pt x="1005" y="21600"/>
                  <a:pt x="867" y="21600"/>
                  <a:pt x="728" y="21485"/>
                </a:cubicBezTo>
                <a:cubicBezTo>
                  <a:pt x="589" y="21371"/>
                  <a:pt x="451" y="21256"/>
                  <a:pt x="381" y="21084"/>
                </a:cubicBezTo>
                <a:cubicBezTo>
                  <a:pt x="243" y="20912"/>
                  <a:pt x="173" y="20683"/>
                  <a:pt x="104" y="20454"/>
                </a:cubicBezTo>
                <a:cubicBezTo>
                  <a:pt x="35" y="20225"/>
                  <a:pt x="0" y="19996"/>
                  <a:pt x="0" y="19709"/>
                </a:cubicBezTo>
                <a:cubicBezTo>
                  <a:pt x="0" y="1948"/>
                  <a:pt x="0" y="1948"/>
                  <a:pt x="0" y="1948"/>
                </a:cubicBezTo>
                <a:cubicBezTo>
                  <a:pt x="0" y="1662"/>
                  <a:pt x="35" y="1375"/>
                  <a:pt x="104" y="1146"/>
                </a:cubicBezTo>
                <a:cubicBezTo>
                  <a:pt x="173" y="917"/>
                  <a:pt x="243" y="688"/>
                  <a:pt x="381" y="516"/>
                </a:cubicBezTo>
                <a:cubicBezTo>
                  <a:pt x="451" y="344"/>
                  <a:pt x="589" y="229"/>
                  <a:pt x="728" y="115"/>
                </a:cubicBezTo>
                <a:cubicBezTo>
                  <a:pt x="867" y="57"/>
                  <a:pt x="1005" y="0"/>
                  <a:pt x="1179" y="0"/>
                </a:cubicBezTo>
                <a:cubicBezTo>
                  <a:pt x="13522" y="0"/>
                  <a:pt x="13522" y="0"/>
                  <a:pt x="13522" y="0"/>
                </a:cubicBezTo>
                <a:cubicBezTo>
                  <a:pt x="13660" y="0"/>
                  <a:pt x="13799" y="57"/>
                  <a:pt x="13938" y="115"/>
                </a:cubicBezTo>
                <a:cubicBezTo>
                  <a:pt x="14076" y="229"/>
                  <a:pt x="14215" y="344"/>
                  <a:pt x="14319" y="516"/>
                </a:cubicBezTo>
                <a:cubicBezTo>
                  <a:pt x="14423" y="688"/>
                  <a:pt x="14492" y="917"/>
                  <a:pt x="14562" y="1146"/>
                </a:cubicBezTo>
                <a:cubicBezTo>
                  <a:pt x="14596" y="1375"/>
                  <a:pt x="14631" y="1662"/>
                  <a:pt x="14631" y="1948"/>
                </a:cubicBezTo>
                <a:cubicBezTo>
                  <a:pt x="14631" y="7448"/>
                  <a:pt x="14631" y="7448"/>
                  <a:pt x="14631" y="7448"/>
                </a:cubicBezTo>
                <a:lnTo>
                  <a:pt x="19624" y="2521"/>
                </a:lnTo>
                <a:close/>
                <a:moveTo>
                  <a:pt x="13868" y="19709"/>
                </a:moveTo>
                <a:cubicBezTo>
                  <a:pt x="13868" y="1948"/>
                  <a:pt x="13868" y="1948"/>
                  <a:pt x="13868" y="1948"/>
                </a:cubicBezTo>
                <a:cubicBezTo>
                  <a:pt x="13868" y="1719"/>
                  <a:pt x="13834" y="1547"/>
                  <a:pt x="13764" y="1432"/>
                </a:cubicBezTo>
                <a:cubicBezTo>
                  <a:pt x="13695" y="1318"/>
                  <a:pt x="13591" y="1260"/>
                  <a:pt x="13522" y="1260"/>
                </a:cubicBezTo>
                <a:cubicBezTo>
                  <a:pt x="1179" y="1260"/>
                  <a:pt x="1179" y="1260"/>
                  <a:pt x="1179" y="1260"/>
                </a:cubicBezTo>
                <a:cubicBezTo>
                  <a:pt x="1075" y="1260"/>
                  <a:pt x="971" y="1318"/>
                  <a:pt x="901" y="1432"/>
                </a:cubicBezTo>
                <a:cubicBezTo>
                  <a:pt x="832" y="1547"/>
                  <a:pt x="797" y="1719"/>
                  <a:pt x="797" y="1948"/>
                </a:cubicBezTo>
                <a:cubicBezTo>
                  <a:pt x="797" y="19709"/>
                  <a:pt x="797" y="19709"/>
                  <a:pt x="797" y="19709"/>
                </a:cubicBezTo>
                <a:cubicBezTo>
                  <a:pt x="797" y="19881"/>
                  <a:pt x="832" y="20053"/>
                  <a:pt x="901" y="20168"/>
                </a:cubicBezTo>
                <a:cubicBezTo>
                  <a:pt x="971" y="20282"/>
                  <a:pt x="1075" y="20340"/>
                  <a:pt x="1179" y="20340"/>
                </a:cubicBezTo>
                <a:cubicBezTo>
                  <a:pt x="13522" y="20340"/>
                  <a:pt x="13522" y="20340"/>
                  <a:pt x="13522" y="20340"/>
                </a:cubicBezTo>
                <a:cubicBezTo>
                  <a:pt x="13591" y="20340"/>
                  <a:pt x="13695" y="20282"/>
                  <a:pt x="13764" y="20168"/>
                </a:cubicBezTo>
                <a:cubicBezTo>
                  <a:pt x="13834" y="20053"/>
                  <a:pt x="13868" y="19881"/>
                  <a:pt x="13868" y="19709"/>
                </a:cubicBezTo>
                <a:close/>
                <a:moveTo>
                  <a:pt x="20837" y="17819"/>
                </a:moveTo>
                <a:cubicBezTo>
                  <a:pt x="20837" y="3781"/>
                  <a:pt x="20837" y="3781"/>
                  <a:pt x="20837" y="3781"/>
                </a:cubicBezTo>
                <a:cubicBezTo>
                  <a:pt x="19832" y="3781"/>
                  <a:pt x="19832" y="3781"/>
                  <a:pt x="19832" y="3781"/>
                </a:cubicBezTo>
                <a:cubicBezTo>
                  <a:pt x="14631" y="8938"/>
                  <a:pt x="14631" y="8938"/>
                  <a:pt x="14631" y="8938"/>
                </a:cubicBezTo>
                <a:cubicBezTo>
                  <a:pt x="14631" y="12605"/>
                  <a:pt x="14631" y="12605"/>
                  <a:pt x="14631" y="12605"/>
                </a:cubicBezTo>
                <a:cubicBezTo>
                  <a:pt x="19936" y="17819"/>
                  <a:pt x="19936" y="17819"/>
                  <a:pt x="19936" y="17819"/>
                </a:cubicBezTo>
                <a:lnTo>
                  <a:pt x="20837" y="17819"/>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28" name="Shape 3775"/>
          <p:cNvSpPr/>
          <p:nvPr userDrawn="1"/>
        </p:nvSpPr>
        <p:spPr>
          <a:xfrm>
            <a:off x="9620347" y="3919774"/>
            <a:ext cx="497348" cy="4973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56" y="0"/>
                  <a:pt x="13672" y="283"/>
                  <a:pt x="14966" y="849"/>
                </a:cubicBezTo>
                <a:cubicBezTo>
                  <a:pt x="16301" y="1375"/>
                  <a:pt x="17434" y="2184"/>
                  <a:pt x="18404" y="3155"/>
                </a:cubicBezTo>
                <a:cubicBezTo>
                  <a:pt x="19416" y="4126"/>
                  <a:pt x="20184" y="5299"/>
                  <a:pt x="20751" y="6593"/>
                </a:cubicBezTo>
                <a:cubicBezTo>
                  <a:pt x="21317" y="7928"/>
                  <a:pt x="21600" y="9303"/>
                  <a:pt x="21600" y="10800"/>
                </a:cubicBezTo>
                <a:cubicBezTo>
                  <a:pt x="21600" y="12256"/>
                  <a:pt x="21317" y="13672"/>
                  <a:pt x="20751" y="14966"/>
                </a:cubicBezTo>
                <a:cubicBezTo>
                  <a:pt x="20184" y="16301"/>
                  <a:pt x="19416" y="17434"/>
                  <a:pt x="18404" y="18404"/>
                </a:cubicBezTo>
                <a:cubicBezTo>
                  <a:pt x="17434" y="19416"/>
                  <a:pt x="16301" y="20184"/>
                  <a:pt x="14966" y="20751"/>
                </a:cubicBezTo>
                <a:cubicBezTo>
                  <a:pt x="13672" y="21317"/>
                  <a:pt x="12256" y="21600"/>
                  <a:pt x="10800" y="21600"/>
                </a:cubicBezTo>
                <a:cubicBezTo>
                  <a:pt x="9303" y="21600"/>
                  <a:pt x="7928" y="21317"/>
                  <a:pt x="6593" y="20751"/>
                </a:cubicBezTo>
                <a:cubicBezTo>
                  <a:pt x="5299" y="20184"/>
                  <a:pt x="4126" y="19416"/>
                  <a:pt x="3155" y="18404"/>
                </a:cubicBezTo>
                <a:cubicBezTo>
                  <a:pt x="2184" y="17434"/>
                  <a:pt x="1375" y="16301"/>
                  <a:pt x="849" y="14966"/>
                </a:cubicBezTo>
                <a:cubicBezTo>
                  <a:pt x="283" y="13672"/>
                  <a:pt x="0" y="12256"/>
                  <a:pt x="0" y="10800"/>
                </a:cubicBezTo>
                <a:cubicBezTo>
                  <a:pt x="0" y="9303"/>
                  <a:pt x="283" y="7928"/>
                  <a:pt x="849" y="6593"/>
                </a:cubicBezTo>
                <a:cubicBezTo>
                  <a:pt x="1375" y="5299"/>
                  <a:pt x="2184" y="4126"/>
                  <a:pt x="3155" y="3155"/>
                </a:cubicBezTo>
                <a:cubicBezTo>
                  <a:pt x="4126" y="2184"/>
                  <a:pt x="5299" y="1375"/>
                  <a:pt x="6593" y="849"/>
                </a:cubicBezTo>
                <a:cubicBezTo>
                  <a:pt x="7928" y="283"/>
                  <a:pt x="9303" y="0"/>
                  <a:pt x="10800" y="0"/>
                </a:cubicBezTo>
                <a:close/>
                <a:moveTo>
                  <a:pt x="10800" y="890"/>
                </a:moveTo>
                <a:cubicBezTo>
                  <a:pt x="9425" y="890"/>
                  <a:pt x="8130" y="1133"/>
                  <a:pt x="6957" y="1658"/>
                </a:cubicBezTo>
                <a:cubicBezTo>
                  <a:pt x="5744" y="2184"/>
                  <a:pt x="4692" y="2912"/>
                  <a:pt x="3762" y="3802"/>
                </a:cubicBezTo>
                <a:cubicBezTo>
                  <a:pt x="2912" y="4692"/>
                  <a:pt x="2184" y="5744"/>
                  <a:pt x="1658" y="6957"/>
                </a:cubicBezTo>
                <a:cubicBezTo>
                  <a:pt x="1133" y="8130"/>
                  <a:pt x="890" y="9425"/>
                  <a:pt x="890" y="10800"/>
                </a:cubicBezTo>
                <a:cubicBezTo>
                  <a:pt x="890" y="11366"/>
                  <a:pt x="930" y="11973"/>
                  <a:pt x="1052" y="12539"/>
                </a:cubicBezTo>
                <a:cubicBezTo>
                  <a:pt x="1133" y="13146"/>
                  <a:pt x="1294" y="13672"/>
                  <a:pt x="1537" y="14198"/>
                </a:cubicBezTo>
                <a:cubicBezTo>
                  <a:pt x="1739" y="14764"/>
                  <a:pt x="1982" y="15290"/>
                  <a:pt x="2265" y="15775"/>
                </a:cubicBezTo>
                <a:cubicBezTo>
                  <a:pt x="2548" y="16301"/>
                  <a:pt x="2872" y="16746"/>
                  <a:pt x="3236" y="17151"/>
                </a:cubicBezTo>
                <a:cubicBezTo>
                  <a:pt x="3479" y="17070"/>
                  <a:pt x="3762" y="16948"/>
                  <a:pt x="4166" y="16787"/>
                </a:cubicBezTo>
                <a:cubicBezTo>
                  <a:pt x="4530" y="16665"/>
                  <a:pt x="4935" y="16503"/>
                  <a:pt x="5380" y="16301"/>
                </a:cubicBezTo>
                <a:cubicBezTo>
                  <a:pt x="5825" y="16180"/>
                  <a:pt x="6270" y="16018"/>
                  <a:pt x="6715" y="15856"/>
                </a:cubicBezTo>
                <a:cubicBezTo>
                  <a:pt x="7200" y="15694"/>
                  <a:pt x="7604" y="15573"/>
                  <a:pt x="8009" y="15492"/>
                </a:cubicBezTo>
                <a:cubicBezTo>
                  <a:pt x="8049" y="15452"/>
                  <a:pt x="8049" y="15411"/>
                  <a:pt x="8090" y="15371"/>
                </a:cubicBezTo>
                <a:cubicBezTo>
                  <a:pt x="8090" y="15330"/>
                  <a:pt x="8090" y="15169"/>
                  <a:pt x="8090" y="14885"/>
                </a:cubicBezTo>
                <a:cubicBezTo>
                  <a:pt x="8090" y="14643"/>
                  <a:pt x="8090" y="14440"/>
                  <a:pt x="8049" y="14198"/>
                </a:cubicBezTo>
                <a:cubicBezTo>
                  <a:pt x="8009" y="13996"/>
                  <a:pt x="7969" y="13834"/>
                  <a:pt x="7888" y="13672"/>
                </a:cubicBezTo>
                <a:cubicBezTo>
                  <a:pt x="7807" y="13510"/>
                  <a:pt x="7726" y="13267"/>
                  <a:pt x="7645" y="12944"/>
                </a:cubicBezTo>
                <a:cubicBezTo>
                  <a:pt x="7524" y="12620"/>
                  <a:pt x="7443" y="12337"/>
                  <a:pt x="7402" y="12054"/>
                </a:cubicBezTo>
                <a:cubicBezTo>
                  <a:pt x="7321" y="11892"/>
                  <a:pt x="7200" y="11690"/>
                  <a:pt x="7079" y="11447"/>
                </a:cubicBezTo>
                <a:cubicBezTo>
                  <a:pt x="6957" y="11164"/>
                  <a:pt x="6836" y="10840"/>
                  <a:pt x="6715" y="10355"/>
                </a:cubicBezTo>
                <a:cubicBezTo>
                  <a:pt x="6674" y="9951"/>
                  <a:pt x="6634" y="9627"/>
                  <a:pt x="6634" y="9425"/>
                </a:cubicBezTo>
                <a:cubicBezTo>
                  <a:pt x="6674" y="9263"/>
                  <a:pt x="6715" y="9061"/>
                  <a:pt x="6715" y="8899"/>
                </a:cubicBezTo>
                <a:cubicBezTo>
                  <a:pt x="6755" y="8899"/>
                  <a:pt x="6796" y="8858"/>
                  <a:pt x="6796" y="8858"/>
                </a:cubicBezTo>
                <a:cubicBezTo>
                  <a:pt x="6836" y="8737"/>
                  <a:pt x="6836" y="8454"/>
                  <a:pt x="6796" y="8049"/>
                </a:cubicBezTo>
                <a:cubicBezTo>
                  <a:pt x="6755" y="7645"/>
                  <a:pt x="6715" y="7200"/>
                  <a:pt x="6634" y="6796"/>
                </a:cubicBezTo>
                <a:cubicBezTo>
                  <a:pt x="6593" y="6553"/>
                  <a:pt x="6634" y="6148"/>
                  <a:pt x="6715" y="5663"/>
                </a:cubicBezTo>
                <a:cubicBezTo>
                  <a:pt x="6796" y="5137"/>
                  <a:pt x="7038" y="4652"/>
                  <a:pt x="7402" y="4166"/>
                </a:cubicBezTo>
                <a:cubicBezTo>
                  <a:pt x="7524" y="4004"/>
                  <a:pt x="7645" y="3843"/>
                  <a:pt x="7847" y="3681"/>
                </a:cubicBezTo>
                <a:cubicBezTo>
                  <a:pt x="8009" y="3519"/>
                  <a:pt x="8211" y="3357"/>
                  <a:pt x="8454" y="3236"/>
                </a:cubicBezTo>
                <a:cubicBezTo>
                  <a:pt x="8697" y="3115"/>
                  <a:pt x="8980" y="2993"/>
                  <a:pt x="9303" y="2872"/>
                </a:cubicBezTo>
                <a:cubicBezTo>
                  <a:pt x="9627" y="2791"/>
                  <a:pt x="9991" y="2710"/>
                  <a:pt x="10436" y="2670"/>
                </a:cubicBezTo>
                <a:cubicBezTo>
                  <a:pt x="11326" y="2670"/>
                  <a:pt x="11326" y="2670"/>
                  <a:pt x="11326" y="2670"/>
                </a:cubicBezTo>
                <a:cubicBezTo>
                  <a:pt x="11730" y="2710"/>
                  <a:pt x="12094" y="2791"/>
                  <a:pt x="12418" y="2872"/>
                </a:cubicBezTo>
                <a:cubicBezTo>
                  <a:pt x="12742" y="2993"/>
                  <a:pt x="13025" y="3115"/>
                  <a:pt x="13267" y="3236"/>
                </a:cubicBezTo>
                <a:cubicBezTo>
                  <a:pt x="13510" y="3357"/>
                  <a:pt x="13712" y="3519"/>
                  <a:pt x="13874" y="3681"/>
                </a:cubicBezTo>
                <a:cubicBezTo>
                  <a:pt x="14076" y="3843"/>
                  <a:pt x="14238" y="4004"/>
                  <a:pt x="14360" y="4166"/>
                </a:cubicBezTo>
                <a:cubicBezTo>
                  <a:pt x="14724" y="4652"/>
                  <a:pt x="14966" y="5137"/>
                  <a:pt x="15047" y="5663"/>
                </a:cubicBezTo>
                <a:cubicBezTo>
                  <a:pt x="15169" y="6148"/>
                  <a:pt x="15169" y="6553"/>
                  <a:pt x="15088" y="6796"/>
                </a:cubicBezTo>
                <a:cubicBezTo>
                  <a:pt x="15047" y="7200"/>
                  <a:pt x="15007" y="7645"/>
                  <a:pt x="14966" y="8049"/>
                </a:cubicBezTo>
                <a:cubicBezTo>
                  <a:pt x="14966" y="8454"/>
                  <a:pt x="14966" y="8737"/>
                  <a:pt x="14966" y="8858"/>
                </a:cubicBezTo>
                <a:cubicBezTo>
                  <a:pt x="15007" y="8899"/>
                  <a:pt x="15007" y="8899"/>
                  <a:pt x="15007" y="8899"/>
                </a:cubicBezTo>
                <a:cubicBezTo>
                  <a:pt x="15088" y="9061"/>
                  <a:pt x="15128" y="9263"/>
                  <a:pt x="15128" y="9425"/>
                </a:cubicBezTo>
                <a:cubicBezTo>
                  <a:pt x="15169" y="9627"/>
                  <a:pt x="15088" y="9951"/>
                  <a:pt x="15007" y="10355"/>
                </a:cubicBezTo>
                <a:cubicBezTo>
                  <a:pt x="14926" y="10840"/>
                  <a:pt x="14804" y="11164"/>
                  <a:pt x="14683" y="11447"/>
                </a:cubicBezTo>
                <a:cubicBezTo>
                  <a:pt x="14562" y="11690"/>
                  <a:pt x="14440" y="11892"/>
                  <a:pt x="14319" y="12054"/>
                </a:cubicBezTo>
                <a:cubicBezTo>
                  <a:pt x="14279" y="12337"/>
                  <a:pt x="14198" y="12620"/>
                  <a:pt x="14117" y="12944"/>
                </a:cubicBezTo>
                <a:cubicBezTo>
                  <a:pt x="13996" y="13267"/>
                  <a:pt x="13915" y="13510"/>
                  <a:pt x="13834" y="13672"/>
                </a:cubicBezTo>
                <a:cubicBezTo>
                  <a:pt x="13753" y="13874"/>
                  <a:pt x="13631" y="14036"/>
                  <a:pt x="13591" y="14279"/>
                </a:cubicBezTo>
                <a:cubicBezTo>
                  <a:pt x="13510" y="14481"/>
                  <a:pt x="13470" y="14683"/>
                  <a:pt x="13470" y="14885"/>
                </a:cubicBezTo>
                <a:cubicBezTo>
                  <a:pt x="13470" y="15128"/>
                  <a:pt x="13470" y="15290"/>
                  <a:pt x="13510" y="15330"/>
                </a:cubicBezTo>
                <a:cubicBezTo>
                  <a:pt x="13510" y="15411"/>
                  <a:pt x="13551" y="15452"/>
                  <a:pt x="13631" y="15492"/>
                </a:cubicBezTo>
                <a:cubicBezTo>
                  <a:pt x="13996" y="15573"/>
                  <a:pt x="14400" y="15694"/>
                  <a:pt x="14845" y="15856"/>
                </a:cubicBezTo>
                <a:cubicBezTo>
                  <a:pt x="15290" y="15978"/>
                  <a:pt x="15735" y="16139"/>
                  <a:pt x="16139" y="16261"/>
                </a:cubicBezTo>
                <a:cubicBezTo>
                  <a:pt x="16625" y="16422"/>
                  <a:pt x="17029" y="16584"/>
                  <a:pt x="17434" y="16746"/>
                </a:cubicBezTo>
                <a:cubicBezTo>
                  <a:pt x="17798" y="16867"/>
                  <a:pt x="18121" y="16989"/>
                  <a:pt x="18364" y="17110"/>
                </a:cubicBezTo>
                <a:cubicBezTo>
                  <a:pt x="18728" y="16706"/>
                  <a:pt x="19052" y="16220"/>
                  <a:pt x="19335" y="15735"/>
                </a:cubicBezTo>
                <a:cubicBezTo>
                  <a:pt x="19658" y="15249"/>
                  <a:pt x="19861" y="14724"/>
                  <a:pt x="20063" y="14198"/>
                </a:cubicBezTo>
                <a:cubicBezTo>
                  <a:pt x="20265" y="13672"/>
                  <a:pt x="20427" y="13146"/>
                  <a:pt x="20548" y="12539"/>
                </a:cubicBezTo>
                <a:cubicBezTo>
                  <a:pt x="20629" y="11973"/>
                  <a:pt x="20670" y="11366"/>
                  <a:pt x="20670" y="10800"/>
                </a:cubicBezTo>
                <a:cubicBezTo>
                  <a:pt x="20670" y="9425"/>
                  <a:pt x="20427" y="8130"/>
                  <a:pt x="19901" y="6957"/>
                </a:cubicBezTo>
                <a:cubicBezTo>
                  <a:pt x="19375" y="5744"/>
                  <a:pt x="18688" y="4692"/>
                  <a:pt x="17798" y="3802"/>
                </a:cubicBezTo>
                <a:cubicBezTo>
                  <a:pt x="16867" y="2912"/>
                  <a:pt x="15816" y="2184"/>
                  <a:pt x="14643" y="1658"/>
                </a:cubicBezTo>
                <a:cubicBezTo>
                  <a:pt x="13429" y="1133"/>
                  <a:pt x="12175" y="890"/>
                  <a:pt x="10800" y="890"/>
                </a:cubicBezTo>
                <a:close/>
                <a:moveTo>
                  <a:pt x="3883" y="17838"/>
                </a:moveTo>
                <a:cubicBezTo>
                  <a:pt x="4328" y="18283"/>
                  <a:pt x="4813" y="18688"/>
                  <a:pt x="5339" y="19011"/>
                </a:cubicBezTo>
                <a:cubicBezTo>
                  <a:pt x="5825" y="19375"/>
                  <a:pt x="6391" y="19658"/>
                  <a:pt x="6998" y="19901"/>
                </a:cubicBezTo>
                <a:cubicBezTo>
                  <a:pt x="7604" y="20144"/>
                  <a:pt x="8211" y="20346"/>
                  <a:pt x="8818" y="20467"/>
                </a:cubicBezTo>
                <a:cubicBezTo>
                  <a:pt x="9465" y="20629"/>
                  <a:pt x="10112" y="20670"/>
                  <a:pt x="10800" y="20670"/>
                </a:cubicBezTo>
                <a:cubicBezTo>
                  <a:pt x="11447" y="20670"/>
                  <a:pt x="12094" y="20629"/>
                  <a:pt x="12742" y="20467"/>
                </a:cubicBezTo>
                <a:cubicBezTo>
                  <a:pt x="13429" y="20346"/>
                  <a:pt x="14036" y="20144"/>
                  <a:pt x="14643" y="19901"/>
                </a:cubicBezTo>
                <a:cubicBezTo>
                  <a:pt x="15209" y="19658"/>
                  <a:pt x="15735" y="19375"/>
                  <a:pt x="16261" y="19011"/>
                </a:cubicBezTo>
                <a:cubicBezTo>
                  <a:pt x="16787" y="18647"/>
                  <a:pt x="17272" y="18243"/>
                  <a:pt x="17757" y="17798"/>
                </a:cubicBezTo>
                <a:cubicBezTo>
                  <a:pt x="17474" y="17676"/>
                  <a:pt x="17151" y="17555"/>
                  <a:pt x="16746" y="17434"/>
                </a:cubicBezTo>
                <a:cubicBezTo>
                  <a:pt x="16382" y="17312"/>
                  <a:pt x="16018" y="17191"/>
                  <a:pt x="15613" y="17070"/>
                </a:cubicBezTo>
                <a:cubicBezTo>
                  <a:pt x="15249" y="16908"/>
                  <a:pt x="14845" y="16787"/>
                  <a:pt x="14440" y="16665"/>
                </a:cubicBezTo>
                <a:cubicBezTo>
                  <a:pt x="14036" y="16544"/>
                  <a:pt x="13672" y="16422"/>
                  <a:pt x="13348" y="16301"/>
                </a:cubicBezTo>
                <a:cubicBezTo>
                  <a:pt x="12984" y="16180"/>
                  <a:pt x="12742" y="15978"/>
                  <a:pt x="12701" y="15694"/>
                </a:cubicBezTo>
                <a:cubicBezTo>
                  <a:pt x="12620" y="15411"/>
                  <a:pt x="12580" y="15128"/>
                  <a:pt x="12580" y="14885"/>
                </a:cubicBezTo>
                <a:cubicBezTo>
                  <a:pt x="12580" y="14562"/>
                  <a:pt x="12620" y="14279"/>
                  <a:pt x="12742" y="14036"/>
                </a:cubicBezTo>
                <a:cubicBezTo>
                  <a:pt x="12822" y="13753"/>
                  <a:pt x="12944" y="13510"/>
                  <a:pt x="12984" y="13308"/>
                </a:cubicBezTo>
                <a:cubicBezTo>
                  <a:pt x="13106" y="13146"/>
                  <a:pt x="13187" y="12903"/>
                  <a:pt x="13308" y="12620"/>
                </a:cubicBezTo>
                <a:cubicBezTo>
                  <a:pt x="13389" y="12337"/>
                  <a:pt x="13429" y="12054"/>
                  <a:pt x="13429" y="11771"/>
                </a:cubicBezTo>
                <a:cubicBezTo>
                  <a:pt x="13429" y="11771"/>
                  <a:pt x="13429" y="11690"/>
                  <a:pt x="13470" y="11649"/>
                </a:cubicBezTo>
                <a:cubicBezTo>
                  <a:pt x="13510" y="11609"/>
                  <a:pt x="13551" y="11569"/>
                  <a:pt x="13591" y="11528"/>
                </a:cubicBezTo>
                <a:cubicBezTo>
                  <a:pt x="13631" y="11447"/>
                  <a:pt x="13753" y="11326"/>
                  <a:pt x="13834" y="11124"/>
                </a:cubicBezTo>
                <a:cubicBezTo>
                  <a:pt x="13955" y="10881"/>
                  <a:pt x="14036" y="10557"/>
                  <a:pt x="14157" y="10153"/>
                </a:cubicBezTo>
                <a:cubicBezTo>
                  <a:pt x="14238" y="9829"/>
                  <a:pt x="14238" y="9627"/>
                  <a:pt x="14238" y="9506"/>
                </a:cubicBezTo>
                <a:cubicBezTo>
                  <a:pt x="14238" y="9425"/>
                  <a:pt x="14198" y="9344"/>
                  <a:pt x="14157" y="9263"/>
                </a:cubicBezTo>
                <a:cubicBezTo>
                  <a:pt x="14157" y="9222"/>
                  <a:pt x="14157" y="9182"/>
                  <a:pt x="14117" y="9142"/>
                </a:cubicBezTo>
                <a:cubicBezTo>
                  <a:pt x="14117" y="9101"/>
                  <a:pt x="14117" y="9101"/>
                  <a:pt x="14117" y="9061"/>
                </a:cubicBezTo>
                <a:cubicBezTo>
                  <a:pt x="14036" y="8858"/>
                  <a:pt x="14036" y="8535"/>
                  <a:pt x="14076" y="8009"/>
                </a:cubicBezTo>
                <a:cubicBezTo>
                  <a:pt x="14117" y="7483"/>
                  <a:pt x="14198" y="6998"/>
                  <a:pt x="14279" y="6634"/>
                </a:cubicBezTo>
                <a:cubicBezTo>
                  <a:pt x="14279" y="6472"/>
                  <a:pt x="14238" y="6229"/>
                  <a:pt x="14198" y="5825"/>
                </a:cubicBezTo>
                <a:cubicBezTo>
                  <a:pt x="14117" y="5461"/>
                  <a:pt x="13955" y="5056"/>
                  <a:pt x="13631" y="4692"/>
                </a:cubicBezTo>
                <a:cubicBezTo>
                  <a:pt x="13510" y="4530"/>
                  <a:pt x="13389" y="4409"/>
                  <a:pt x="13227" y="4247"/>
                </a:cubicBezTo>
                <a:cubicBezTo>
                  <a:pt x="13025" y="4126"/>
                  <a:pt x="12863" y="4004"/>
                  <a:pt x="12701" y="3924"/>
                </a:cubicBezTo>
                <a:cubicBezTo>
                  <a:pt x="12458" y="3843"/>
                  <a:pt x="12256" y="3762"/>
                  <a:pt x="12013" y="3721"/>
                </a:cubicBezTo>
                <a:cubicBezTo>
                  <a:pt x="11811" y="3640"/>
                  <a:pt x="11528" y="3600"/>
                  <a:pt x="11245" y="3560"/>
                </a:cubicBezTo>
                <a:cubicBezTo>
                  <a:pt x="10436" y="3560"/>
                  <a:pt x="10436" y="3560"/>
                  <a:pt x="10436" y="3560"/>
                </a:cubicBezTo>
                <a:cubicBezTo>
                  <a:pt x="10153" y="3600"/>
                  <a:pt x="9951" y="3640"/>
                  <a:pt x="9708" y="3721"/>
                </a:cubicBezTo>
                <a:cubicBezTo>
                  <a:pt x="9465" y="3762"/>
                  <a:pt x="9263" y="3843"/>
                  <a:pt x="9101" y="3924"/>
                </a:cubicBezTo>
                <a:cubicBezTo>
                  <a:pt x="8899" y="4004"/>
                  <a:pt x="8697" y="4126"/>
                  <a:pt x="8535" y="4247"/>
                </a:cubicBezTo>
                <a:cubicBezTo>
                  <a:pt x="8373" y="4409"/>
                  <a:pt x="8252" y="4530"/>
                  <a:pt x="8090" y="4692"/>
                </a:cubicBezTo>
                <a:cubicBezTo>
                  <a:pt x="7807" y="5056"/>
                  <a:pt x="7645" y="5461"/>
                  <a:pt x="7564" y="5825"/>
                </a:cubicBezTo>
                <a:cubicBezTo>
                  <a:pt x="7483" y="6229"/>
                  <a:pt x="7483" y="6472"/>
                  <a:pt x="7524" y="6634"/>
                </a:cubicBezTo>
                <a:cubicBezTo>
                  <a:pt x="7604" y="6998"/>
                  <a:pt x="7645" y="7483"/>
                  <a:pt x="7685" y="8009"/>
                </a:cubicBezTo>
                <a:cubicBezTo>
                  <a:pt x="7726" y="8535"/>
                  <a:pt x="7685" y="8858"/>
                  <a:pt x="7645" y="9061"/>
                </a:cubicBezTo>
                <a:cubicBezTo>
                  <a:pt x="7645" y="9101"/>
                  <a:pt x="7645" y="9101"/>
                  <a:pt x="7645" y="9142"/>
                </a:cubicBezTo>
                <a:cubicBezTo>
                  <a:pt x="7645" y="9182"/>
                  <a:pt x="7604" y="9222"/>
                  <a:pt x="7564" y="9263"/>
                </a:cubicBezTo>
                <a:cubicBezTo>
                  <a:pt x="7524" y="9344"/>
                  <a:pt x="7524" y="9425"/>
                  <a:pt x="7524" y="9506"/>
                </a:cubicBezTo>
                <a:cubicBezTo>
                  <a:pt x="7524" y="9627"/>
                  <a:pt x="7564" y="9829"/>
                  <a:pt x="7645" y="10153"/>
                </a:cubicBezTo>
                <a:cubicBezTo>
                  <a:pt x="7685" y="10557"/>
                  <a:pt x="7766" y="10881"/>
                  <a:pt x="7888" y="11124"/>
                </a:cubicBezTo>
                <a:cubicBezTo>
                  <a:pt x="8009" y="11326"/>
                  <a:pt x="8090" y="11447"/>
                  <a:pt x="8171" y="11528"/>
                </a:cubicBezTo>
                <a:cubicBezTo>
                  <a:pt x="8171" y="11569"/>
                  <a:pt x="8211" y="11609"/>
                  <a:pt x="8252" y="11649"/>
                </a:cubicBezTo>
                <a:cubicBezTo>
                  <a:pt x="8292" y="11690"/>
                  <a:pt x="8292" y="11771"/>
                  <a:pt x="8292" y="11771"/>
                </a:cubicBezTo>
                <a:cubicBezTo>
                  <a:pt x="8333" y="12054"/>
                  <a:pt x="8413" y="12337"/>
                  <a:pt x="8454" y="12620"/>
                </a:cubicBezTo>
                <a:cubicBezTo>
                  <a:pt x="8535" y="12903"/>
                  <a:pt x="8616" y="13146"/>
                  <a:pt x="8737" y="13308"/>
                </a:cubicBezTo>
                <a:cubicBezTo>
                  <a:pt x="8858" y="13591"/>
                  <a:pt x="8939" y="13874"/>
                  <a:pt x="8980" y="14157"/>
                </a:cubicBezTo>
                <a:cubicBezTo>
                  <a:pt x="8980" y="14440"/>
                  <a:pt x="8980" y="14683"/>
                  <a:pt x="8980" y="14885"/>
                </a:cubicBezTo>
                <a:cubicBezTo>
                  <a:pt x="8980" y="15169"/>
                  <a:pt x="8980" y="15452"/>
                  <a:pt x="8899" y="15735"/>
                </a:cubicBezTo>
                <a:cubicBezTo>
                  <a:pt x="8858" y="16018"/>
                  <a:pt x="8656" y="16220"/>
                  <a:pt x="8252" y="16301"/>
                </a:cubicBezTo>
                <a:cubicBezTo>
                  <a:pt x="7888" y="16422"/>
                  <a:pt x="7524" y="16544"/>
                  <a:pt x="7119" y="16706"/>
                </a:cubicBezTo>
                <a:cubicBezTo>
                  <a:pt x="6715" y="16827"/>
                  <a:pt x="6310" y="16948"/>
                  <a:pt x="5946" y="17110"/>
                </a:cubicBezTo>
                <a:cubicBezTo>
                  <a:pt x="5542" y="17231"/>
                  <a:pt x="5178" y="17393"/>
                  <a:pt x="4813" y="17515"/>
                </a:cubicBezTo>
                <a:cubicBezTo>
                  <a:pt x="4449" y="17636"/>
                  <a:pt x="4126" y="17757"/>
                  <a:pt x="3883" y="17838"/>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29" name="Shape 3776"/>
          <p:cNvSpPr/>
          <p:nvPr userDrawn="1"/>
        </p:nvSpPr>
        <p:spPr>
          <a:xfrm>
            <a:off x="10933962" y="3970972"/>
            <a:ext cx="414458" cy="497348"/>
          </a:xfrm>
          <a:custGeom>
            <a:avLst/>
            <a:gdLst/>
            <a:ahLst/>
            <a:cxnLst>
              <a:cxn ang="0">
                <a:pos x="wd2" y="hd2"/>
              </a:cxn>
              <a:cxn ang="5400000">
                <a:pos x="wd2" y="hd2"/>
              </a:cxn>
              <a:cxn ang="10800000">
                <a:pos x="wd2" y="hd2"/>
              </a:cxn>
              <a:cxn ang="16200000">
                <a:pos x="wd2" y="hd2"/>
              </a:cxn>
            </a:cxnLst>
            <a:rect l="0" t="0" r="r" b="b"/>
            <a:pathLst>
              <a:path w="21600" h="21600" extrusionOk="0">
                <a:moveTo>
                  <a:pt x="0" y="17153"/>
                </a:moveTo>
                <a:lnTo>
                  <a:pt x="0" y="0"/>
                </a:lnTo>
                <a:lnTo>
                  <a:pt x="21600" y="0"/>
                </a:lnTo>
                <a:lnTo>
                  <a:pt x="21600" y="17153"/>
                </a:lnTo>
                <a:lnTo>
                  <a:pt x="13595" y="17153"/>
                </a:lnTo>
                <a:lnTo>
                  <a:pt x="13595" y="16200"/>
                </a:lnTo>
                <a:lnTo>
                  <a:pt x="20584" y="16200"/>
                </a:lnTo>
                <a:lnTo>
                  <a:pt x="20584" y="847"/>
                </a:lnTo>
                <a:lnTo>
                  <a:pt x="1144" y="847"/>
                </a:lnTo>
                <a:lnTo>
                  <a:pt x="1144" y="16200"/>
                </a:lnTo>
                <a:lnTo>
                  <a:pt x="8132" y="16200"/>
                </a:lnTo>
                <a:lnTo>
                  <a:pt x="8132" y="17153"/>
                </a:lnTo>
                <a:lnTo>
                  <a:pt x="0" y="17153"/>
                </a:lnTo>
                <a:close/>
                <a:moveTo>
                  <a:pt x="11435" y="7412"/>
                </a:moveTo>
                <a:lnTo>
                  <a:pt x="11435" y="21600"/>
                </a:lnTo>
                <a:lnTo>
                  <a:pt x="10292" y="21600"/>
                </a:lnTo>
                <a:lnTo>
                  <a:pt x="10292" y="7412"/>
                </a:lnTo>
                <a:lnTo>
                  <a:pt x="6099" y="10800"/>
                </a:lnTo>
                <a:lnTo>
                  <a:pt x="5336" y="10165"/>
                </a:lnTo>
                <a:lnTo>
                  <a:pt x="10927" y="5612"/>
                </a:lnTo>
                <a:lnTo>
                  <a:pt x="16391" y="10165"/>
                </a:lnTo>
                <a:lnTo>
                  <a:pt x="15628" y="10800"/>
                </a:lnTo>
                <a:lnTo>
                  <a:pt x="11435" y="7412"/>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30" name="Shape 3777"/>
          <p:cNvSpPr/>
          <p:nvPr userDrawn="1"/>
        </p:nvSpPr>
        <p:spPr>
          <a:xfrm>
            <a:off x="12206133" y="3897833"/>
            <a:ext cx="414458" cy="538795"/>
          </a:xfrm>
          <a:custGeom>
            <a:avLst/>
            <a:gdLst/>
            <a:ahLst/>
            <a:cxnLst>
              <a:cxn ang="0">
                <a:pos x="wd2" y="hd2"/>
              </a:cxn>
              <a:cxn ang="5400000">
                <a:pos x="wd2" y="hd2"/>
              </a:cxn>
              <a:cxn ang="10800000">
                <a:pos x="wd2" y="hd2"/>
              </a:cxn>
              <a:cxn ang="16200000">
                <a:pos x="wd2" y="hd2"/>
              </a:cxn>
            </a:cxnLst>
            <a:rect l="0" t="0" r="r" b="b"/>
            <a:pathLst>
              <a:path w="21600" h="21600" extrusionOk="0">
                <a:moveTo>
                  <a:pt x="18348" y="10352"/>
                </a:moveTo>
                <a:cubicBezTo>
                  <a:pt x="21600" y="10352"/>
                  <a:pt x="21600" y="10352"/>
                  <a:pt x="21600" y="10352"/>
                </a:cubicBezTo>
                <a:cubicBezTo>
                  <a:pt x="21600" y="21600"/>
                  <a:pt x="21600" y="21600"/>
                  <a:pt x="21600" y="21600"/>
                </a:cubicBezTo>
                <a:cubicBezTo>
                  <a:pt x="0" y="21600"/>
                  <a:pt x="0" y="21600"/>
                  <a:pt x="0" y="21600"/>
                </a:cubicBezTo>
                <a:cubicBezTo>
                  <a:pt x="0" y="10352"/>
                  <a:pt x="0" y="10352"/>
                  <a:pt x="0" y="10352"/>
                </a:cubicBezTo>
                <a:cubicBezTo>
                  <a:pt x="3786" y="10352"/>
                  <a:pt x="3786" y="10352"/>
                  <a:pt x="3786" y="10352"/>
                </a:cubicBezTo>
                <a:cubicBezTo>
                  <a:pt x="3786" y="5381"/>
                  <a:pt x="3786" y="5381"/>
                  <a:pt x="3786" y="5381"/>
                </a:cubicBezTo>
                <a:cubicBezTo>
                  <a:pt x="3786" y="4634"/>
                  <a:pt x="3980" y="3961"/>
                  <a:pt x="4369" y="3289"/>
                </a:cubicBezTo>
                <a:cubicBezTo>
                  <a:pt x="4757" y="2653"/>
                  <a:pt x="5242" y="2093"/>
                  <a:pt x="5873" y="1607"/>
                </a:cubicBezTo>
                <a:cubicBezTo>
                  <a:pt x="6504" y="1121"/>
                  <a:pt x="7232" y="710"/>
                  <a:pt x="8106" y="411"/>
                </a:cubicBezTo>
                <a:cubicBezTo>
                  <a:pt x="8931" y="149"/>
                  <a:pt x="9853" y="0"/>
                  <a:pt x="10824" y="0"/>
                </a:cubicBezTo>
                <a:cubicBezTo>
                  <a:pt x="11795" y="0"/>
                  <a:pt x="12669" y="149"/>
                  <a:pt x="13542" y="411"/>
                </a:cubicBezTo>
                <a:cubicBezTo>
                  <a:pt x="14368" y="710"/>
                  <a:pt x="15096" y="1121"/>
                  <a:pt x="15727" y="1607"/>
                </a:cubicBezTo>
                <a:cubicBezTo>
                  <a:pt x="16358" y="2093"/>
                  <a:pt x="16892" y="2653"/>
                  <a:pt x="17231" y="3289"/>
                </a:cubicBezTo>
                <a:cubicBezTo>
                  <a:pt x="17620" y="3961"/>
                  <a:pt x="17814" y="4634"/>
                  <a:pt x="17814" y="5381"/>
                </a:cubicBezTo>
                <a:cubicBezTo>
                  <a:pt x="17814" y="7026"/>
                  <a:pt x="17814" y="7026"/>
                  <a:pt x="17814" y="7026"/>
                </a:cubicBezTo>
                <a:cubicBezTo>
                  <a:pt x="16746" y="7026"/>
                  <a:pt x="16746" y="7026"/>
                  <a:pt x="16746" y="7026"/>
                </a:cubicBezTo>
                <a:cubicBezTo>
                  <a:pt x="16746" y="5381"/>
                  <a:pt x="16746" y="5381"/>
                  <a:pt x="16746" y="5381"/>
                </a:cubicBezTo>
                <a:cubicBezTo>
                  <a:pt x="16746" y="4783"/>
                  <a:pt x="16600" y="4185"/>
                  <a:pt x="16261" y="3625"/>
                </a:cubicBezTo>
                <a:cubicBezTo>
                  <a:pt x="15969" y="3102"/>
                  <a:pt x="15533" y="2616"/>
                  <a:pt x="14999" y="2167"/>
                </a:cubicBezTo>
                <a:cubicBezTo>
                  <a:pt x="14465" y="1756"/>
                  <a:pt x="13834" y="1420"/>
                  <a:pt x="13106" y="1196"/>
                </a:cubicBezTo>
                <a:cubicBezTo>
                  <a:pt x="12378" y="934"/>
                  <a:pt x="11601" y="822"/>
                  <a:pt x="10824" y="822"/>
                </a:cubicBezTo>
                <a:cubicBezTo>
                  <a:pt x="9999" y="822"/>
                  <a:pt x="9222" y="934"/>
                  <a:pt x="8494" y="1196"/>
                </a:cubicBezTo>
                <a:cubicBezTo>
                  <a:pt x="7766" y="1420"/>
                  <a:pt x="7135" y="1756"/>
                  <a:pt x="6650" y="2167"/>
                </a:cubicBezTo>
                <a:cubicBezTo>
                  <a:pt x="6067" y="2616"/>
                  <a:pt x="5679" y="3102"/>
                  <a:pt x="5339" y="3625"/>
                </a:cubicBezTo>
                <a:cubicBezTo>
                  <a:pt x="5048" y="4185"/>
                  <a:pt x="4854" y="4783"/>
                  <a:pt x="4854" y="5381"/>
                </a:cubicBezTo>
                <a:cubicBezTo>
                  <a:pt x="4854" y="10352"/>
                  <a:pt x="4854" y="10352"/>
                  <a:pt x="4854" y="10352"/>
                </a:cubicBezTo>
                <a:lnTo>
                  <a:pt x="18348" y="10352"/>
                </a:lnTo>
                <a:close/>
                <a:moveTo>
                  <a:pt x="20532" y="20778"/>
                </a:moveTo>
                <a:cubicBezTo>
                  <a:pt x="20532" y="11211"/>
                  <a:pt x="20532" y="11211"/>
                  <a:pt x="20532" y="11211"/>
                </a:cubicBezTo>
                <a:cubicBezTo>
                  <a:pt x="1068" y="11211"/>
                  <a:pt x="1068" y="11211"/>
                  <a:pt x="1068" y="11211"/>
                </a:cubicBezTo>
                <a:cubicBezTo>
                  <a:pt x="1068" y="20778"/>
                  <a:pt x="1068" y="20778"/>
                  <a:pt x="1068" y="20778"/>
                </a:cubicBezTo>
                <a:lnTo>
                  <a:pt x="20532" y="2077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31" name="Shape 3778"/>
          <p:cNvSpPr/>
          <p:nvPr userDrawn="1"/>
        </p:nvSpPr>
        <p:spPr>
          <a:xfrm>
            <a:off x="13609520" y="3842172"/>
            <a:ext cx="619247" cy="582679"/>
          </a:xfrm>
          <a:custGeom>
            <a:avLst/>
            <a:gdLst/>
            <a:ahLst/>
            <a:cxnLst>
              <a:cxn ang="0">
                <a:pos x="wd2" y="hd2"/>
              </a:cxn>
              <a:cxn ang="5400000">
                <a:pos x="wd2" y="hd2"/>
              </a:cxn>
              <a:cxn ang="10800000">
                <a:pos x="wd2" y="hd2"/>
              </a:cxn>
              <a:cxn ang="16200000">
                <a:pos x="wd2" y="hd2"/>
              </a:cxn>
            </a:cxnLst>
            <a:rect l="0" t="0" r="r" b="b"/>
            <a:pathLst>
              <a:path w="21600" h="21600" extrusionOk="0">
                <a:moveTo>
                  <a:pt x="11172" y="1179"/>
                </a:moveTo>
                <a:cubicBezTo>
                  <a:pt x="12630" y="1248"/>
                  <a:pt x="13957" y="1595"/>
                  <a:pt x="15220" y="2219"/>
                </a:cubicBezTo>
                <a:cubicBezTo>
                  <a:pt x="16483" y="2808"/>
                  <a:pt x="17617" y="3640"/>
                  <a:pt x="18556" y="4681"/>
                </a:cubicBezTo>
                <a:cubicBezTo>
                  <a:pt x="19495" y="5721"/>
                  <a:pt x="20240" y="6934"/>
                  <a:pt x="20790" y="8286"/>
                </a:cubicBezTo>
                <a:cubicBezTo>
                  <a:pt x="21341" y="9673"/>
                  <a:pt x="21600" y="11129"/>
                  <a:pt x="21600" y="12655"/>
                </a:cubicBezTo>
                <a:cubicBezTo>
                  <a:pt x="21600" y="12863"/>
                  <a:pt x="21600" y="13071"/>
                  <a:pt x="21568" y="13279"/>
                </a:cubicBezTo>
                <a:cubicBezTo>
                  <a:pt x="21568" y="13452"/>
                  <a:pt x="21535" y="13660"/>
                  <a:pt x="21503" y="13868"/>
                </a:cubicBezTo>
                <a:cubicBezTo>
                  <a:pt x="20790" y="13868"/>
                  <a:pt x="20790" y="13868"/>
                  <a:pt x="20790" y="13868"/>
                </a:cubicBezTo>
                <a:cubicBezTo>
                  <a:pt x="20790" y="13556"/>
                  <a:pt x="20726" y="13244"/>
                  <a:pt x="20596" y="12967"/>
                </a:cubicBezTo>
                <a:cubicBezTo>
                  <a:pt x="20467" y="12690"/>
                  <a:pt x="20305" y="12447"/>
                  <a:pt x="20110" y="12239"/>
                </a:cubicBezTo>
                <a:cubicBezTo>
                  <a:pt x="19916" y="12031"/>
                  <a:pt x="19689" y="11892"/>
                  <a:pt x="19430" y="11753"/>
                </a:cubicBezTo>
                <a:cubicBezTo>
                  <a:pt x="19171" y="11649"/>
                  <a:pt x="18880" y="11580"/>
                  <a:pt x="18621" y="11580"/>
                </a:cubicBezTo>
                <a:cubicBezTo>
                  <a:pt x="18297" y="11580"/>
                  <a:pt x="18005" y="11649"/>
                  <a:pt x="17714" y="11753"/>
                </a:cubicBezTo>
                <a:cubicBezTo>
                  <a:pt x="17455" y="11892"/>
                  <a:pt x="17196" y="12065"/>
                  <a:pt x="17001" y="12308"/>
                </a:cubicBezTo>
                <a:cubicBezTo>
                  <a:pt x="16807" y="12516"/>
                  <a:pt x="16645" y="12759"/>
                  <a:pt x="16548" y="13036"/>
                </a:cubicBezTo>
                <a:cubicBezTo>
                  <a:pt x="16419" y="13314"/>
                  <a:pt x="16386" y="13626"/>
                  <a:pt x="16386" y="13972"/>
                </a:cubicBezTo>
                <a:cubicBezTo>
                  <a:pt x="15641" y="13972"/>
                  <a:pt x="15641" y="13972"/>
                  <a:pt x="15641" y="13972"/>
                </a:cubicBezTo>
                <a:cubicBezTo>
                  <a:pt x="15641" y="13626"/>
                  <a:pt x="15577" y="13314"/>
                  <a:pt x="15479" y="13036"/>
                </a:cubicBezTo>
                <a:cubicBezTo>
                  <a:pt x="15350" y="12759"/>
                  <a:pt x="15188" y="12516"/>
                  <a:pt x="14994" y="12308"/>
                </a:cubicBezTo>
                <a:cubicBezTo>
                  <a:pt x="14767" y="12065"/>
                  <a:pt x="14540" y="11892"/>
                  <a:pt x="14281" y="11753"/>
                </a:cubicBezTo>
                <a:cubicBezTo>
                  <a:pt x="14022" y="11649"/>
                  <a:pt x="13731" y="11580"/>
                  <a:pt x="13407" y="11580"/>
                </a:cubicBezTo>
                <a:cubicBezTo>
                  <a:pt x="13115" y="11580"/>
                  <a:pt x="12824" y="11649"/>
                  <a:pt x="12533" y="11753"/>
                </a:cubicBezTo>
                <a:cubicBezTo>
                  <a:pt x="12241" y="11892"/>
                  <a:pt x="12014" y="12065"/>
                  <a:pt x="11820" y="12308"/>
                </a:cubicBezTo>
                <a:cubicBezTo>
                  <a:pt x="11626" y="12516"/>
                  <a:pt x="11464" y="12759"/>
                  <a:pt x="11367" y="13036"/>
                </a:cubicBezTo>
                <a:cubicBezTo>
                  <a:pt x="11237" y="13314"/>
                  <a:pt x="11172" y="13626"/>
                  <a:pt x="11172" y="13972"/>
                </a:cubicBezTo>
                <a:cubicBezTo>
                  <a:pt x="11172" y="19866"/>
                  <a:pt x="11172" y="19866"/>
                  <a:pt x="11172" y="19866"/>
                </a:cubicBezTo>
                <a:cubicBezTo>
                  <a:pt x="11172" y="20144"/>
                  <a:pt x="11270" y="20387"/>
                  <a:pt x="11431" y="20560"/>
                </a:cubicBezTo>
                <a:cubicBezTo>
                  <a:pt x="11593" y="20733"/>
                  <a:pt x="11788" y="20837"/>
                  <a:pt x="12014" y="20837"/>
                </a:cubicBezTo>
                <a:cubicBezTo>
                  <a:pt x="12273" y="20837"/>
                  <a:pt x="12500" y="20733"/>
                  <a:pt x="12662" y="20560"/>
                </a:cubicBezTo>
                <a:cubicBezTo>
                  <a:pt x="12824" y="20387"/>
                  <a:pt x="12921" y="20144"/>
                  <a:pt x="12921" y="19866"/>
                </a:cubicBezTo>
                <a:cubicBezTo>
                  <a:pt x="13634" y="19866"/>
                  <a:pt x="13634" y="19866"/>
                  <a:pt x="13634" y="19866"/>
                </a:cubicBezTo>
                <a:cubicBezTo>
                  <a:pt x="13634" y="20109"/>
                  <a:pt x="13601" y="20352"/>
                  <a:pt x="13504" y="20560"/>
                </a:cubicBezTo>
                <a:cubicBezTo>
                  <a:pt x="13407" y="20768"/>
                  <a:pt x="13310" y="20941"/>
                  <a:pt x="13180" y="21115"/>
                </a:cubicBezTo>
                <a:cubicBezTo>
                  <a:pt x="13018" y="21253"/>
                  <a:pt x="12856" y="21357"/>
                  <a:pt x="12662" y="21461"/>
                </a:cubicBezTo>
                <a:cubicBezTo>
                  <a:pt x="12468" y="21565"/>
                  <a:pt x="12241" y="21600"/>
                  <a:pt x="12014" y="21600"/>
                </a:cubicBezTo>
                <a:cubicBezTo>
                  <a:pt x="11788" y="21600"/>
                  <a:pt x="11593" y="21565"/>
                  <a:pt x="11431" y="21461"/>
                </a:cubicBezTo>
                <a:cubicBezTo>
                  <a:pt x="11237" y="21357"/>
                  <a:pt x="11075" y="21253"/>
                  <a:pt x="10946" y="21115"/>
                </a:cubicBezTo>
                <a:cubicBezTo>
                  <a:pt x="10751" y="20941"/>
                  <a:pt x="10622" y="20768"/>
                  <a:pt x="10557" y="20560"/>
                </a:cubicBezTo>
                <a:cubicBezTo>
                  <a:pt x="10460" y="20352"/>
                  <a:pt x="10428" y="20109"/>
                  <a:pt x="10428" y="19866"/>
                </a:cubicBezTo>
                <a:cubicBezTo>
                  <a:pt x="10428" y="13938"/>
                  <a:pt x="10428" y="13938"/>
                  <a:pt x="10428" y="13938"/>
                </a:cubicBezTo>
                <a:cubicBezTo>
                  <a:pt x="10428" y="13591"/>
                  <a:pt x="10363" y="13279"/>
                  <a:pt x="10266" y="13002"/>
                </a:cubicBezTo>
                <a:cubicBezTo>
                  <a:pt x="10136" y="12724"/>
                  <a:pt x="9974" y="12447"/>
                  <a:pt x="9780" y="12239"/>
                </a:cubicBezTo>
                <a:cubicBezTo>
                  <a:pt x="9553" y="12031"/>
                  <a:pt x="9327" y="11892"/>
                  <a:pt x="9067" y="11753"/>
                </a:cubicBezTo>
                <a:cubicBezTo>
                  <a:pt x="8776" y="11649"/>
                  <a:pt x="8517" y="11580"/>
                  <a:pt x="8225" y="11580"/>
                </a:cubicBezTo>
                <a:cubicBezTo>
                  <a:pt x="7934" y="11580"/>
                  <a:pt x="7643" y="11649"/>
                  <a:pt x="7351" y="11753"/>
                </a:cubicBezTo>
                <a:cubicBezTo>
                  <a:pt x="7060" y="11892"/>
                  <a:pt x="6833" y="12065"/>
                  <a:pt x="6639" y="12308"/>
                </a:cubicBezTo>
                <a:cubicBezTo>
                  <a:pt x="6444" y="12516"/>
                  <a:pt x="6282" y="12759"/>
                  <a:pt x="6153" y="13036"/>
                </a:cubicBezTo>
                <a:cubicBezTo>
                  <a:pt x="6056" y="13314"/>
                  <a:pt x="5991" y="13626"/>
                  <a:pt x="5991" y="13972"/>
                </a:cubicBezTo>
                <a:cubicBezTo>
                  <a:pt x="5246" y="13972"/>
                  <a:pt x="5246" y="13972"/>
                  <a:pt x="5246" y="13972"/>
                </a:cubicBezTo>
                <a:cubicBezTo>
                  <a:pt x="5246" y="13626"/>
                  <a:pt x="5181" y="13314"/>
                  <a:pt x="5084" y="13036"/>
                </a:cubicBezTo>
                <a:cubicBezTo>
                  <a:pt x="4955" y="12759"/>
                  <a:pt x="4793" y="12516"/>
                  <a:pt x="4599" y="12308"/>
                </a:cubicBezTo>
                <a:cubicBezTo>
                  <a:pt x="4404" y="12065"/>
                  <a:pt x="4178" y="11892"/>
                  <a:pt x="3886" y="11753"/>
                </a:cubicBezTo>
                <a:cubicBezTo>
                  <a:pt x="3595" y="11649"/>
                  <a:pt x="3303" y="11580"/>
                  <a:pt x="3012" y="11580"/>
                </a:cubicBezTo>
                <a:cubicBezTo>
                  <a:pt x="2720" y="11580"/>
                  <a:pt x="2461" y="11649"/>
                  <a:pt x="2170" y="11753"/>
                </a:cubicBezTo>
                <a:cubicBezTo>
                  <a:pt x="1911" y="11892"/>
                  <a:pt x="1684" y="12031"/>
                  <a:pt x="1490" y="12239"/>
                </a:cubicBezTo>
                <a:cubicBezTo>
                  <a:pt x="1295" y="12447"/>
                  <a:pt x="1133" y="12690"/>
                  <a:pt x="1004" y="12967"/>
                </a:cubicBezTo>
                <a:cubicBezTo>
                  <a:pt x="874" y="13244"/>
                  <a:pt x="810" y="13556"/>
                  <a:pt x="810" y="13868"/>
                </a:cubicBezTo>
                <a:cubicBezTo>
                  <a:pt x="97" y="13938"/>
                  <a:pt x="97" y="13938"/>
                  <a:pt x="97" y="13938"/>
                </a:cubicBezTo>
                <a:cubicBezTo>
                  <a:pt x="65" y="13695"/>
                  <a:pt x="32" y="13487"/>
                  <a:pt x="32" y="13279"/>
                </a:cubicBezTo>
                <a:cubicBezTo>
                  <a:pt x="32" y="13071"/>
                  <a:pt x="0" y="12863"/>
                  <a:pt x="0" y="12655"/>
                </a:cubicBezTo>
                <a:cubicBezTo>
                  <a:pt x="0" y="11129"/>
                  <a:pt x="291" y="9673"/>
                  <a:pt x="842" y="8286"/>
                </a:cubicBezTo>
                <a:cubicBezTo>
                  <a:pt x="1393" y="6934"/>
                  <a:pt x="2105" y="5721"/>
                  <a:pt x="3044" y="4681"/>
                </a:cubicBezTo>
                <a:cubicBezTo>
                  <a:pt x="4016" y="3640"/>
                  <a:pt x="5117" y="2808"/>
                  <a:pt x="6380" y="2219"/>
                </a:cubicBezTo>
                <a:cubicBezTo>
                  <a:pt x="7643" y="1595"/>
                  <a:pt x="9003" y="1248"/>
                  <a:pt x="10428" y="1179"/>
                </a:cubicBezTo>
                <a:cubicBezTo>
                  <a:pt x="10428" y="0"/>
                  <a:pt x="10428" y="0"/>
                  <a:pt x="10428" y="0"/>
                </a:cubicBezTo>
                <a:cubicBezTo>
                  <a:pt x="11172" y="0"/>
                  <a:pt x="11172" y="0"/>
                  <a:pt x="11172" y="0"/>
                </a:cubicBezTo>
                <a:lnTo>
                  <a:pt x="11172" y="1179"/>
                </a:lnTo>
                <a:close/>
                <a:moveTo>
                  <a:pt x="18621" y="10817"/>
                </a:moveTo>
                <a:cubicBezTo>
                  <a:pt x="18815" y="10817"/>
                  <a:pt x="19042" y="10852"/>
                  <a:pt x="19268" y="10887"/>
                </a:cubicBezTo>
                <a:cubicBezTo>
                  <a:pt x="19463" y="10956"/>
                  <a:pt x="19689" y="11025"/>
                  <a:pt x="19884" y="11129"/>
                </a:cubicBezTo>
                <a:cubicBezTo>
                  <a:pt x="20078" y="11199"/>
                  <a:pt x="20240" y="11337"/>
                  <a:pt x="20402" y="11476"/>
                </a:cubicBezTo>
                <a:cubicBezTo>
                  <a:pt x="20564" y="11580"/>
                  <a:pt x="20693" y="11753"/>
                  <a:pt x="20855" y="11927"/>
                </a:cubicBezTo>
                <a:cubicBezTo>
                  <a:pt x="20758" y="10540"/>
                  <a:pt x="20434" y="9257"/>
                  <a:pt x="19884" y="8044"/>
                </a:cubicBezTo>
                <a:cubicBezTo>
                  <a:pt x="19301" y="6796"/>
                  <a:pt x="18588" y="5755"/>
                  <a:pt x="17682" y="4854"/>
                </a:cubicBezTo>
                <a:cubicBezTo>
                  <a:pt x="16775" y="3952"/>
                  <a:pt x="15739" y="3224"/>
                  <a:pt x="14573" y="2739"/>
                </a:cubicBezTo>
                <a:cubicBezTo>
                  <a:pt x="13375" y="2219"/>
                  <a:pt x="12112" y="1942"/>
                  <a:pt x="10816" y="1942"/>
                </a:cubicBezTo>
                <a:cubicBezTo>
                  <a:pt x="9488" y="1942"/>
                  <a:pt x="8225" y="2219"/>
                  <a:pt x="7060" y="2739"/>
                </a:cubicBezTo>
                <a:cubicBezTo>
                  <a:pt x="5861" y="3224"/>
                  <a:pt x="4825" y="3952"/>
                  <a:pt x="3918" y="4854"/>
                </a:cubicBezTo>
                <a:cubicBezTo>
                  <a:pt x="3044" y="5755"/>
                  <a:pt x="2299" y="6796"/>
                  <a:pt x="1749" y="8044"/>
                </a:cubicBezTo>
                <a:cubicBezTo>
                  <a:pt x="1166" y="9257"/>
                  <a:pt x="842" y="10540"/>
                  <a:pt x="777" y="11927"/>
                </a:cubicBezTo>
                <a:cubicBezTo>
                  <a:pt x="907" y="11753"/>
                  <a:pt x="1069" y="11580"/>
                  <a:pt x="1198" y="11476"/>
                </a:cubicBezTo>
                <a:cubicBezTo>
                  <a:pt x="1360" y="11337"/>
                  <a:pt x="1554" y="11199"/>
                  <a:pt x="1749" y="11129"/>
                </a:cubicBezTo>
                <a:cubicBezTo>
                  <a:pt x="1943" y="11025"/>
                  <a:pt x="2137" y="10956"/>
                  <a:pt x="2364" y="10887"/>
                </a:cubicBezTo>
                <a:cubicBezTo>
                  <a:pt x="2558" y="10852"/>
                  <a:pt x="2785" y="10817"/>
                  <a:pt x="3012" y="10817"/>
                </a:cubicBezTo>
                <a:cubicBezTo>
                  <a:pt x="3271" y="10817"/>
                  <a:pt x="3562" y="10852"/>
                  <a:pt x="3821" y="10921"/>
                </a:cubicBezTo>
                <a:cubicBezTo>
                  <a:pt x="4080" y="10991"/>
                  <a:pt x="4339" y="11095"/>
                  <a:pt x="4566" y="11268"/>
                </a:cubicBezTo>
                <a:cubicBezTo>
                  <a:pt x="4793" y="11407"/>
                  <a:pt x="4987" y="11580"/>
                  <a:pt x="5181" y="11788"/>
                </a:cubicBezTo>
                <a:cubicBezTo>
                  <a:pt x="5343" y="11961"/>
                  <a:pt x="5505" y="12204"/>
                  <a:pt x="5635" y="12482"/>
                </a:cubicBezTo>
                <a:cubicBezTo>
                  <a:pt x="5732" y="12204"/>
                  <a:pt x="5894" y="11961"/>
                  <a:pt x="6056" y="11788"/>
                </a:cubicBezTo>
                <a:cubicBezTo>
                  <a:pt x="6250" y="11580"/>
                  <a:pt x="6444" y="11407"/>
                  <a:pt x="6671" y="11268"/>
                </a:cubicBezTo>
                <a:cubicBezTo>
                  <a:pt x="6898" y="11095"/>
                  <a:pt x="7157" y="10991"/>
                  <a:pt x="7416" y="10921"/>
                </a:cubicBezTo>
                <a:cubicBezTo>
                  <a:pt x="7675" y="10852"/>
                  <a:pt x="7966" y="10817"/>
                  <a:pt x="8225" y="10817"/>
                </a:cubicBezTo>
                <a:cubicBezTo>
                  <a:pt x="8485" y="10817"/>
                  <a:pt x="8744" y="10852"/>
                  <a:pt x="9003" y="10921"/>
                </a:cubicBezTo>
                <a:cubicBezTo>
                  <a:pt x="9294" y="10991"/>
                  <a:pt x="9521" y="11095"/>
                  <a:pt x="9748" y="11268"/>
                </a:cubicBezTo>
                <a:cubicBezTo>
                  <a:pt x="9974" y="11407"/>
                  <a:pt x="10169" y="11580"/>
                  <a:pt x="10363" y="11788"/>
                </a:cubicBezTo>
                <a:cubicBezTo>
                  <a:pt x="10557" y="11961"/>
                  <a:pt x="10687" y="12204"/>
                  <a:pt x="10816" y="12482"/>
                </a:cubicBezTo>
                <a:cubicBezTo>
                  <a:pt x="10946" y="12204"/>
                  <a:pt x="11108" y="11961"/>
                  <a:pt x="11270" y="11788"/>
                </a:cubicBezTo>
                <a:cubicBezTo>
                  <a:pt x="11431" y="11580"/>
                  <a:pt x="11626" y="11407"/>
                  <a:pt x="11852" y="11268"/>
                </a:cubicBezTo>
                <a:cubicBezTo>
                  <a:pt x="12079" y="11095"/>
                  <a:pt x="12338" y="10991"/>
                  <a:pt x="12597" y="10921"/>
                </a:cubicBezTo>
                <a:cubicBezTo>
                  <a:pt x="12856" y="10852"/>
                  <a:pt x="13148" y="10817"/>
                  <a:pt x="13407" y="10817"/>
                </a:cubicBezTo>
                <a:cubicBezTo>
                  <a:pt x="13666" y="10817"/>
                  <a:pt x="13925" y="10852"/>
                  <a:pt x="14184" y="10921"/>
                </a:cubicBezTo>
                <a:cubicBezTo>
                  <a:pt x="14476" y="10991"/>
                  <a:pt x="14702" y="11095"/>
                  <a:pt x="14929" y="11268"/>
                </a:cubicBezTo>
                <a:cubicBezTo>
                  <a:pt x="15156" y="11407"/>
                  <a:pt x="15350" y="11580"/>
                  <a:pt x="15544" y="11788"/>
                </a:cubicBezTo>
                <a:cubicBezTo>
                  <a:pt x="15739" y="11961"/>
                  <a:pt x="15868" y="12204"/>
                  <a:pt x="15998" y="12482"/>
                </a:cubicBezTo>
                <a:cubicBezTo>
                  <a:pt x="16127" y="12204"/>
                  <a:pt x="16289" y="11961"/>
                  <a:pt x="16451" y="11788"/>
                </a:cubicBezTo>
                <a:cubicBezTo>
                  <a:pt x="16613" y="11580"/>
                  <a:pt x="16807" y="11407"/>
                  <a:pt x="17034" y="11268"/>
                </a:cubicBezTo>
                <a:cubicBezTo>
                  <a:pt x="17261" y="11095"/>
                  <a:pt x="17520" y="10991"/>
                  <a:pt x="17779" y="10921"/>
                </a:cubicBezTo>
                <a:cubicBezTo>
                  <a:pt x="18038" y="10852"/>
                  <a:pt x="18329" y="10817"/>
                  <a:pt x="18621" y="10817"/>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32" name="Shape 3779"/>
          <p:cNvSpPr/>
          <p:nvPr userDrawn="1"/>
        </p:nvSpPr>
        <p:spPr>
          <a:xfrm>
            <a:off x="14761441" y="3907585"/>
            <a:ext cx="392516" cy="519289"/>
          </a:xfrm>
          <a:custGeom>
            <a:avLst/>
            <a:gdLst/>
            <a:ahLst/>
            <a:cxnLst>
              <a:cxn ang="0">
                <a:pos x="wd2" y="hd2"/>
              </a:cxn>
              <a:cxn ang="5400000">
                <a:pos x="wd2" y="hd2"/>
              </a:cxn>
              <a:cxn ang="10800000">
                <a:pos x="wd2" y="hd2"/>
              </a:cxn>
              <a:cxn ang="16200000">
                <a:pos x="wd2" y="hd2"/>
              </a:cxn>
            </a:cxnLst>
            <a:rect l="0" t="0" r="r" b="b"/>
            <a:pathLst>
              <a:path w="21600" h="21600" extrusionOk="0">
                <a:moveTo>
                  <a:pt x="21600" y="2608"/>
                </a:moveTo>
                <a:cubicBezTo>
                  <a:pt x="21600" y="3464"/>
                  <a:pt x="21600" y="3464"/>
                  <a:pt x="21600" y="3464"/>
                </a:cubicBezTo>
                <a:cubicBezTo>
                  <a:pt x="20423" y="3464"/>
                  <a:pt x="20423" y="3464"/>
                  <a:pt x="20423" y="3464"/>
                </a:cubicBezTo>
                <a:cubicBezTo>
                  <a:pt x="19297" y="19888"/>
                  <a:pt x="19297" y="19888"/>
                  <a:pt x="19297" y="19888"/>
                </a:cubicBezTo>
                <a:cubicBezTo>
                  <a:pt x="19297" y="20121"/>
                  <a:pt x="19245" y="20355"/>
                  <a:pt x="19143" y="20549"/>
                </a:cubicBezTo>
                <a:cubicBezTo>
                  <a:pt x="19041" y="20783"/>
                  <a:pt x="18887" y="20977"/>
                  <a:pt x="18631" y="21094"/>
                </a:cubicBezTo>
                <a:cubicBezTo>
                  <a:pt x="18478" y="21250"/>
                  <a:pt x="18222" y="21405"/>
                  <a:pt x="17966" y="21483"/>
                </a:cubicBezTo>
                <a:cubicBezTo>
                  <a:pt x="17659" y="21561"/>
                  <a:pt x="17352" y="21600"/>
                  <a:pt x="17045" y="21600"/>
                </a:cubicBezTo>
                <a:cubicBezTo>
                  <a:pt x="4607" y="21600"/>
                  <a:pt x="4607" y="21600"/>
                  <a:pt x="4607" y="21600"/>
                </a:cubicBezTo>
                <a:cubicBezTo>
                  <a:pt x="4248" y="21600"/>
                  <a:pt x="3992" y="21561"/>
                  <a:pt x="3685" y="21483"/>
                </a:cubicBezTo>
                <a:cubicBezTo>
                  <a:pt x="3378" y="21405"/>
                  <a:pt x="3173" y="21250"/>
                  <a:pt x="2969" y="21094"/>
                </a:cubicBezTo>
                <a:cubicBezTo>
                  <a:pt x="2764" y="20977"/>
                  <a:pt x="2610" y="20783"/>
                  <a:pt x="2508" y="20549"/>
                </a:cubicBezTo>
                <a:cubicBezTo>
                  <a:pt x="2355" y="20355"/>
                  <a:pt x="2303" y="20121"/>
                  <a:pt x="2303" y="19888"/>
                </a:cubicBezTo>
                <a:cubicBezTo>
                  <a:pt x="1177" y="3464"/>
                  <a:pt x="1177" y="3464"/>
                  <a:pt x="1177" y="3464"/>
                </a:cubicBezTo>
                <a:cubicBezTo>
                  <a:pt x="0" y="3464"/>
                  <a:pt x="0" y="3464"/>
                  <a:pt x="0" y="3464"/>
                </a:cubicBezTo>
                <a:cubicBezTo>
                  <a:pt x="0" y="2608"/>
                  <a:pt x="0" y="2608"/>
                  <a:pt x="0" y="2608"/>
                </a:cubicBezTo>
                <a:cubicBezTo>
                  <a:pt x="5630" y="2608"/>
                  <a:pt x="5630" y="2608"/>
                  <a:pt x="5630" y="2608"/>
                </a:cubicBezTo>
                <a:cubicBezTo>
                  <a:pt x="5630" y="1751"/>
                  <a:pt x="5630" y="1751"/>
                  <a:pt x="5630" y="1751"/>
                </a:cubicBezTo>
                <a:cubicBezTo>
                  <a:pt x="5630" y="1518"/>
                  <a:pt x="5733" y="1284"/>
                  <a:pt x="5835" y="1051"/>
                </a:cubicBezTo>
                <a:cubicBezTo>
                  <a:pt x="5989" y="817"/>
                  <a:pt x="6142" y="662"/>
                  <a:pt x="6296" y="506"/>
                </a:cubicBezTo>
                <a:cubicBezTo>
                  <a:pt x="6552" y="350"/>
                  <a:pt x="6808" y="234"/>
                  <a:pt x="7064" y="156"/>
                </a:cubicBezTo>
                <a:cubicBezTo>
                  <a:pt x="7319" y="39"/>
                  <a:pt x="7627" y="0"/>
                  <a:pt x="7934" y="0"/>
                </a:cubicBezTo>
                <a:cubicBezTo>
                  <a:pt x="13666" y="0"/>
                  <a:pt x="13666" y="0"/>
                  <a:pt x="13666" y="0"/>
                </a:cubicBezTo>
                <a:cubicBezTo>
                  <a:pt x="13973" y="0"/>
                  <a:pt x="14229" y="39"/>
                  <a:pt x="14536" y="156"/>
                </a:cubicBezTo>
                <a:cubicBezTo>
                  <a:pt x="14792" y="234"/>
                  <a:pt x="15048" y="350"/>
                  <a:pt x="15253" y="506"/>
                </a:cubicBezTo>
                <a:cubicBezTo>
                  <a:pt x="15407" y="662"/>
                  <a:pt x="15560" y="817"/>
                  <a:pt x="15714" y="1051"/>
                </a:cubicBezTo>
                <a:cubicBezTo>
                  <a:pt x="15867" y="1284"/>
                  <a:pt x="15918" y="1518"/>
                  <a:pt x="15918" y="1751"/>
                </a:cubicBezTo>
                <a:cubicBezTo>
                  <a:pt x="15918" y="2608"/>
                  <a:pt x="15918" y="2608"/>
                  <a:pt x="15918" y="2608"/>
                </a:cubicBezTo>
                <a:lnTo>
                  <a:pt x="21600" y="2608"/>
                </a:lnTo>
                <a:close/>
                <a:moveTo>
                  <a:pt x="18171" y="19810"/>
                </a:moveTo>
                <a:cubicBezTo>
                  <a:pt x="19297" y="3464"/>
                  <a:pt x="19297" y="3464"/>
                  <a:pt x="19297" y="3464"/>
                </a:cubicBezTo>
                <a:cubicBezTo>
                  <a:pt x="2303" y="3464"/>
                  <a:pt x="2303" y="3464"/>
                  <a:pt x="2303" y="3464"/>
                </a:cubicBezTo>
                <a:cubicBezTo>
                  <a:pt x="3429" y="19810"/>
                  <a:pt x="3429" y="19810"/>
                  <a:pt x="3429" y="19810"/>
                </a:cubicBezTo>
                <a:cubicBezTo>
                  <a:pt x="3429" y="19888"/>
                  <a:pt x="3429" y="19888"/>
                  <a:pt x="3429" y="19888"/>
                </a:cubicBezTo>
                <a:cubicBezTo>
                  <a:pt x="3429" y="20121"/>
                  <a:pt x="3583" y="20316"/>
                  <a:pt x="3788" y="20471"/>
                </a:cubicBezTo>
                <a:cubicBezTo>
                  <a:pt x="3992" y="20666"/>
                  <a:pt x="4248" y="20744"/>
                  <a:pt x="4607" y="20744"/>
                </a:cubicBezTo>
                <a:cubicBezTo>
                  <a:pt x="17045" y="20744"/>
                  <a:pt x="17045" y="20744"/>
                  <a:pt x="17045" y="20744"/>
                </a:cubicBezTo>
                <a:cubicBezTo>
                  <a:pt x="17352" y="20744"/>
                  <a:pt x="17608" y="20666"/>
                  <a:pt x="17864" y="20471"/>
                </a:cubicBezTo>
                <a:cubicBezTo>
                  <a:pt x="18068" y="20316"/>
                  <a:pt x="18171" y="20121"/>
                  <a:pt x="18171" y="19888"/>
                </a:cubicBezTo>
                <a:lnTo>
                  <a:pt x="18171" y="19810"/>
                </a:lnTo>
                <a:close/>
                <a:moveTo>
                  <a:pt x="6859" y="19070"/>
                </a:moveTo>
                <a:cubicBezTo>
                  <a:pt x="5630" y="5215"/>
                  <a:pt x="5630" y="5215"/>
                  <a:pt x="5630" y="5215"/>
                </a:cubicBezTo>
                <a:cubicBezTo>
                  <a:pt x="6808" y="5176"/>
                  <a:pt x="6808" y="5176"/>
                  <a:pt x="6808" y="5176"/>
                </a:cubicBezTo>
                <a:cubicBezTo>
                  <a:pt x="7985" y="19031"/>
                  <a:pt x="7985" y="19031"/>
                  <a:pt x="7985" y="19031"/>
                </a:cubicBezTo>
                <a:lnTo>
                  <a:pt x="6859" y="19070"/>
                </a:lnTo>
                <a:close/>
                <a:moveTo>
                  <a:pt x="6808" y="1751"/>
                </a:moveTo>
                <a:cubicBezTo>
                  <a:pt x="6808" y="2608"/>
                  <a:pt x="6808" y="2608"/>
                  <a:pt x="6808" y="2608"/>
                </a:cubicBezTo>
                <a:cubicBezTo>
                  <a:pt x="14792" y="2608"/>
                  <a:pt x="14792" y="2608"/>
                  <a:pt x="14792" y="2608"/>
                </a:cubicBezTo>
                <a:cubicBezTo>
                  <a:pt x="14792" y="1751"/>
                  <a:pt x="14792" y="1751"/>
                  <a:pt x="14792" y="1751"/>
                </a:cubicBezTo>
                <a:cubicBezTo>
                  <a:pt x="14792" y="1518"/>
                  <a:pt x="14690" y="1284"/>
                  <a:pt x="14434" y="1129"/>
                </a:cubicBezTo>
                <a:cubicBezTo>
                  <a:pt x="14229" y="973"/>
                  <a:pt x="13973" y="856"/>
                  <a:pt x="13666" y="856"/>
                </a:cubicBezTo>
                <a:cubicBezTo>
                  <a:pt x="7934" y="856"/>
                  <a:pt x="7934" y="856"/>
                  <a:pt x="7934" y="856"/>
                </a:cubicBezTo>
                <a:cubicBezTo>
                  <a:pt x="7627" y="856"/>
                  <a:pt x="7319" y="973"/>
                  <a:pt x="7115" y="1129"/>
                </a:cubicBezTo>
                <a:cubicBezTo>
                  <a:pt x="6910" y="1284"/>
                  <a:pt x="6808" y="1518"/>
                  <a:pt x="6808" y="1751"/>
                </a:cubicBezTo>
                <a:close/>
                <a:moveTo>
                  <a:pt x="10186" y="5176"/>
                </a:moveTo>
                <a:cubicBezTo>
                  <a:pt x="10186" y="19031"/>
                  <a:pt x="10186" y="19031"/>
                  <a:pt x="10186" y="19031"/>
                </a:cubicBezTo>
                <a:cubicBezTo>
                  <a:pt x="11363" y="19031"/>
                  <a:pt x="11363" y="19031"/>
                  <a:pt x="11363" y="19031"/>
                </a:cubicBezTo>
                <a:cubicBezTo>
                  <a:pt x="11363" y="5176"/>
                  <a:pt x="11363" y="5176"/>
                  <a:pt x="11363" y="5176"/>
                </a:cubicBezTo>
                <a:lnTo>
                  <a:pt x="10186" y="5176"/>
                </a:lnTo>
                <a:close/>
                <a:moveTo>
                  <a:pt x="14792" y="19070"/>
                </a:moveTo>
                <a:cubicBezTo>
                  <a:pt x="13666" y="19031"/>
                  <a:pt x="13666" y="19031"/>
                  <a:pt x="13666" y="19031"/>
                </a:cubicBezTo>
                <a:cubicBezTo>
                  <a:pt x="14792" y="5176"/>
                  <a:pt x="14792" y="5176"/>
                  <a:pt x="14792" y="5176"/>
                </a:cubicBezTo>
                <a:cubicBezTo>
                  <a:pt x="15918" y="5215"/>
                  <a:pt x="15918" y="5215"/>
                  <a:pt x="15918" y="5215"/>
                </a:cubicBezTo>
                <a:lnTo>
                  <a:pt x="14792" y="1907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33" name="Shape 3780"/>
          <p:cNvSpPr/>
          <p:nvPr userDrawn="1"/>
        </p:nvSpPr>
        <p:spPr>
          <a:xfrm>
            <a:off x="15952125" y="3890518"/>
            <a:ext cx="555485" cy="555860"/>
          </a:xfrm>
          <a:custGeom>
            <a:avLst/>
            <a:gdLst/>
            <a:ahLst/>
            <a:cxnLst>
              <a:cxn ang="0">
                <a:pos x="wd2" y="hd2"/>
              </a:cxn>
              <a:cxn ang="5400000">
                <a:pos x="wd2" y="hd2"/>
              </a:cxn>
              <a:cxn ang="10800000">
                <a:pos x="wd2" y="hd2"/>
              </a:cxn>
              <a:cxn ang="16200000">
                <a:pos x="wd2" y="hd2"/>
              </a:cxn>
            </a:cxnLst>
            <a:rect l="0" t="0" r="r" b="b"/>
            <a:pathLst>
              <a:path w="21585" h="21600" extrusionOk="0">
                <a:moveTo>
                  <a:pt x="21006" y="18157"/>
                </a:moveTo>
                <a:cubicBezTo>
                  <a:pt x="21187" y="18338"/>
                  <a:pt x="21332" y="18556"/>
                  <a:pt x="21440" y="18809"/>
                </a:cubicBezTo>
                <a:cubicBezTo>
                  <a:pt x="21549" y="19063"/>
                  <a:pt x="21585" y="19317"/>
                  <a:pt x="21585" y="19570"/>
                </a:cubicBezTo>
                <a:cubicBezTo>
                  <a:pt x="21585" y="19860"/>
                  <a:pt x="21549" y="20114"/>
                  <a:pt x="21440" y="20332"/>
                </a:cubicBezTo>
                <a:cubicBezTo>
                  <a:pt x="21332" y="20585"/>
                  <a:pt x="21187" y="20803"/>
                  <a:pt x="21006" y="20984"/>
                </a:cubicBezTo>
                <a:cubicBezTo>
                  <a:pt x="20934" y="21093"/>
                  <a:pt x="20825" y="21165"/>
                  <a:pt x="20717" y="21238"/>
                </a:cubicBezTo>
                <a:cubicBezTo>
                  <a:pt x="20608" y="21310"/>
                  <a:pt x="20463" y="21383"/>
                  <a:pt x="20355" y="21455"/>
                </a:cubicBezTo>
                <a:cubicBezTo>
                  <a:pt x="20246" y="21491"/>
                  <a:pt x="20102" y="21528"/>
                  <a:pt x="19993" y="21564"/>
                </a:cubicBezTo>
                <a:cubicBezTo>
                  <a:pt x="19848" y="21564"/>
                  <a:pt x="19704" y="21600"/>
                  <a:pt x="19559" y="21600"/>
                </a:cubicBezTo>
                <a:cubicBezTo>
                  <a:pt x="19414" y="21600"/>
                  <a:pt x="19306" y="21564"/>
                  <a:pt x="19161" y="21564"/>
                </a:cubicBezTo>
                <a:cubicBezTo>
                  <a:pt x="19052" y="21528"/>
                  <a:pt x="18908" y="21491"/>
                  <a:pt x="18799" y="21455"/>
                </a:cubicBezTo>
                <a:cubicBezTo>
                  <a:pt x="18691" y="21383"/>
                  <a:pt x="18546" y="21310"/>
                  <a:pt x="18437" y="21238"/>
                </a:cubicBezTo>
                <a:cubicBezTo>
                  <a:pt x="18329" y="21165"/>
                  <a:pt x="18220" y="21093"/>
                  <a:pt x="18148" y="20984"/>
                </a:cubicBezTo>
                <a:cubicBezTo>
                  <a:pt x="13915" y="16744"/>
                  <a:pt x="13915" y="16744"/>
                  <a:pt x="13915" y="16744"/>
                </a:cubicBezTo>
                <a:cubicBezTo>
                  <a:pt x="13336" y="17287"/>
                  <a:pt x="13336" y="17287"/>
                  <a:pt x="13336" y="17287"/>
                </a:cubicBezTo>
                <a:cubicBezTo>
                  <a:pt x="12757" y="16744"/>
                  <a:pt x="12757" y="16744"/>
                  <a:pt x="12757" y="16744"/>
                </a:cubicBezTo>
                <a:cubicBezTo>
                  <a:pt x="14457" y="15040"/>
                  <a:pt x="14457" y="15040"/>
                  <a:pt x="14457" y="15040"/>
                </a:cubicBezTo>
                <a:cubicBezTo>
                  <a:pt x="11599" y="12141"/>
                  <a:pt x="11599" y="12141"/>
                  <a:pt x="11599" y="12141"/>
                </a:cubicBezTo>
                <a:cubicBezTo>
                  <a:pt x="8198" y="15620"/>
                  <a:pt x="8198" y="15620"/>
                  <a:pt x="8198" y="15620"/>
                </a:cubicBezTo>
                <a:cubicBezTo>
                  <a:pt x="8343" y="15983"/>
                  <a:pt x="8415" y="16381"/>
                  <a:pt x="8451" y="16744"/>
                </a:cubicBezTo>
                <a:cubicBezTo>
                  <a:pt x="8451" y="17142"/>
                  <a:pt x="8451" y="17541"/>
                  <a:pt x="8343" y="17976"/>
                </a:cubicBezTo>
                <a:cubicBezTo>
                  <a:pt x="8234" y="18338"/>
                  <a:pt x="8090" y="18701"/>
                  <a:pt x="7909" y="19063"/>
                </a:cubicBezTo>
                <a:cubicBezTo>
                  <a:pt x="7728" y="19389"/>
                  <a:pt x="7511" y="19715"/>
                  <a:pt x="7221" y="20005"/>
                </a:cubicBezTo>
                <a:cubicBezTo>
                  <a:pt x="7040" y="20223"/>
                  <a:pt x="6823" y="20404"/>
                  <a:pt x="6570" y="20549"/>
                </a:cubicBezTo>
                <a:cubicBezTo>
                  <a:pt x="6353" y="20658"/>
                  <a:pt x="6100" y="20803"/>
                  <a:pt x="5846" y="20948"/>
                </a:cubicBezTo>
                <a:cubicBezTo>
                  <a:pt x="5593" y="21020"/>
                  <a:pt x="5340" y="21093"/>
                  <a:pt x="5050" y="21165"/>
                </a:cubicBezTo>
                <a:cubicBezTo>
                  <a:pt x="4797" y="21238"/>
                  <a:pt x="4508" y="21274"/>
                  <a:pt x="4254" y="21274"/>
                </a:cubicBezTo>
                <a:cubicBezTo>
                  <a:pt x="4073" y="21274"/>
                  <a:pt x="3929" y="21274"/>
                  <a:pt x="3784" y="21238"/>
                </a:cubicBezTo>
                <a:cubicBezTo>
                  <a:pt x="3639" y="21238"/>
                  <a:pt x="3531" y="21201"/>
                  <a:pt x="3386" y="21165"/>
                </a:cubicBezTo>
                <a:cubicBezTo>
                  <a:pt x="3241" y="21129"/>
                  <a:pt x="3097" y="21093"/>
                  <a:pt x="2952" y="21056"/>
                </a:cubicBezTo>
                <a:cubicBezTo>
                  <a:pt x="2807" y="21020"/>
                  <a:pt x="2662" y="20948"/>
                  <a:pt x="2554" y="20875"/>
                </a:cubicBezTo>
                <a:cubicBezTo>
                  <a:pt x="2011" y="20658"/>
                  <a:pt x="2011" y="20658"/>
                  <a:pt x="2011" y="20658"/>
                </a:cubicBezTo>
                <a:cubicBezTo>
                  <a:pt x="3856" y="18809"/>
                  <a:pt x="3856" y="18809"/>
                  <a:pt x="3856" y="18809"/>
                </a:cubicBezTo>
                <a:cubicBezTo>
                  <a:pt x="3856" y="17360"/>
                  <a:pt x="3856" y="17360"/>
                  <a:pt x="3856" y="17360"/>
                </a:cubicBezTo>
                <a:cubicBezTo>
                  <a:pt x="2445" y="17360"/>
                  <a:pt x="2445" y="17360"/>
                  <a:pt x="2445" y="17360"/>
                </a:cubicBezTo>
                <a:cubicBezTo>
                  <a:pt x="564" y="19244"/>
                  <a:pt x="564" y="19244"/>
                  <a:pt x="564" y="19244"/>
                </a:cubicBezTo>
                <a:cubicBezTo>
                  <a:pt x="347" y="18701"/>
                  <a:pt x="347" y="18701"/>
                  <a:pt x="347" y="18701"/>
                </a:cubicBezTo>
                <a:cubicBezTo>
                  <a:pt x="166" y="18302"/>
                  <a:pt x="57" y="17903"/>
                  <a:pt x="21" y="17468"/>
                </a:cubicBezTo>
                <a:cubicBezTo>
                  <a:pt x="-15" y="17034"/>
                  <a:pt x="-15" y="16635"/>
                  <a:pt x="94" y="16200"/>
                </a:cubicBezTo>
                <a:cubicBezTo>
                  <a:pt x="166" y="15801"/>
                  <a:pt x="274" y="15403"/>
                  <a:pt x="492" y="15040"/>
                </a:cubicBezTo>
                <a:cubicBezTo>
                  <a:pt x="672" y="14642"/>
                  <a:pt x="926" y="14315"/>
                  <a:pt x="1215" y="14062"/>
                </a:cubicBezTo>
                <a:cubicBezTo>
                  <a:pt x="1432" y="13808"/>
                  <a:pt x="1649" y="13627"/>
                  <a:pt x="1903" y="13518"/>
                </a:cubicBezTo>
                <a:cubicBezTo>
                  <a:pt x="2120" y="13373"/>
                  <a:pt x="2337" y="13228"/>
                  <a:pt x="2590" y="13083"/>
                </a:cubicBezTo>
                <a:cubicBezTo>
                  <a:pt x="2843" y="13011"/>
                  <a:pt x="3097" y="12938"/>
                  <a:pt x="3386" y="12866"/>
                </a:cubicBezTo>
                <a:cubicBezTo>
                  <a:pt x="3675" y="12793"/>
                  <a:pt x="3965" y="12757"/>
                  <a:pt x="4254" y="12757"/>
                </a:cubicBezTo>
                <a:cubicBezTo>
                  <a:pt x="4471" y="12757"/>
                  <a:pt x="4689" y="12793"/>
                  <a:pt x="4942" y="12830"/>
                </a:cubicBezTo>
                <a:cubicBezTo>
                  <a:pt x="5159" y="12902"/>
                  <a:pt x="5412" y="12974"/>
                  <a:pt x="5665" y="13047"/>
                </a:cubicBezTo>
                <a:cubicBezTo>
                  <a:pt x="9030" y="9604"/>
                  <a:pt x="9030" y="9604"/>
                  <a:pt x="9030" y="9604"/>
                </a:cubicBezTo>
                <a:cubicBezTo>
                  <a:pt x="4254" y="4784"/>
                  <a:pt x="4254" y="4784"/>
                  <a:pt x="4254" y="4784"/>
                </a:cubicBezTo>
                <a:cubicBezTo>
                  <a:pt x="3675" y="5364"/>
                  <a:pt x="3675" y="5364"/>
                  <a:pt x="3675" y="5364"/>
                </a:cubicBezTo>
                <a:cubicBezTo>
                  <a:pt x="528" y="2211"/>
                  <a:pt x="528" y="2211"/>
                  <a:pt x="528" y="2211"/>
                </a:cubicBezTo>
                <a:cubicBezTo>
                  <a:pt x="2228" y="507"/>
                  <a:pt x="2228" y="507"/>
                  <a:pt x="2228" y="507"/>
                </a:cubicBezTo>
                <a:cubicBezTo>
                  <a:pt x="5376" y="3660"/>
                  <a:pt x="5376" y="3660"/>
                  <a:pt x="5376" y="3660"/>
                </a:cubicBezTo>
                <a:cubicBezTo>
                  <a:pt x="4797" y="4240"/>
                  <a:pt x="4797" y="4240"/>
                  <a:pt x="4797" y="4240"/>
                </a:cubicBezTo>
                <a:cubicBezTo>
                  <a:pt x="9609" y="9060"/>
                  <a:pt x="9609" y="9060"/>
                  <a:pt x="9609" y="9060"/>
                </a:cubicBezTo>
                <a:cubicBezTo>
                  <a:pt x="13046" y="5654"/>
                  <a:pt x="13046" y="5654"/>
                  <a:pt x="13046" y="5654"/>
                </a:cubicBezTo>
                <a:cubicBezTo>
                  <a:pt x="12902" y="5219"/>
                  <a:pt x="12793" y="4820"/>
                  <a:pt x="12793" y="4458"/>
                </a:cubicBezTo>
                <a:cubicBezTo>
                  <a:pt x="12793" y="4059"/>
                  <a:pt x="12829" y="3660"/>
                  <a:pt x="12902" y="3298"/>
                </a:cubicBezTo>
                <a:cubicBezTo>
                  <a:pt x="12974" y="2899"/>
                  <a:pt x="13082" y="2537"/>
                  <a:pt x="13300" y="2211"/>
                </a:cubicBezTo>
                <a:cubicBezTo>
                  <a:pt x="13480" y="1848"/>
                  <a:pt x="13734" y="1522"/>
                  <a:pt x="14059" y="1196"/>
                </a:cubicBezTo>
                <a:cubicBezTo>
                  <a:pt x="14240" y="1015"/>
                  <a:pt x="14457" y="834"/>
                  <a:pt x="14674" y="689"/>
                </a:cubicBezTo>
                <a:cubicBezTo>
                  <a:pt x="14928" y="544"/>
                  <a:pt x="15145" y="399"/>
                  <a:pt x="15398" y="326"/>
                </a:cubicBezTo>
                <a:cubicBezTo>
                  <a:pt x="15651" y="181"/>
                  <a:pt x="15905" y="109"/>
                  <a:pt x="16194" y="36"/>
                </a:cubicBezTo>
                <a:cubicBezTo>
                  <a:pt x="16447" y="0"/>
                  <a:pt x="16737" y="0"/>
                  <a:pt x="17026" y="0"/>
                </a:cubicBezTo>
                <a:cubicBezTo>
                  <a:pt x="17171" y="0"/>
                  <a:pt x="17316" y="0"/>
                  <a:pt x="17460" y="0"/>
                </a:cubicBezTo>
                <a:cubicBezTo>
                  <a:pt x="17605" y="36"/>
                  <a:pt x="17750" y="36"/>
                  <a:pt x="17858" y="72"/>
                </a:cubicBezTo>
                <a:cubicBezTo>
                  <a:pt x="18003" y="109"/>
                  <a:pt x="18148" y="145"/>
                  <a:pt x="18293" y="181"/>
                </a:cubicBezTo>
                <a:cubicBezTo>
                  <a:pt x="18401" y="254"/>
                  <a:pt x="18546" y="290"/>
                  <a:pt x="18691" y="326"/>
                </a:cubicBezTo>
                <a:cubicBezTo>
                  <a:pt x="19233" y="544"/>
                  <a:pt x="19233" y="544"/>
                  <a:pt x="19233" y="544"/>
                </a:cubicBezTo>
                <a:cubicBezTo>
                  <a:pt x="17388" y="2428"/>
                  <a:pt x="17388" y="2428"/>
                  <a:pt x="17388" y="2428"/>
                </a:cubicBezTo>
                <a:cubicBezTo>
                  <a:pt x="17352" y="3842"/>
                  <a:pt x="17352" y="3842"/>
                  <a:pt x="17352" y="3842"/>
                </a:cubicBezTo>
                <a:cubicBezTo>
                  <a:pt x="18799" y="3805"/>
                  <a:pt x="18799" y="3805"/>
                  <a:pt x="18799" y="3805"/>
                </a:cubicBezTo>
                <a:cubicBezTo>
                  <a:pt x="20644" y="2030"/>
                  <a:pt x="20644" y="2030"/>
                  <a:pt x="20644" y="2030"/>
                </a:cubicBezTo>
                <a:cubicBezTo>
                  <a:pt x="20861" y="2537"/>
                  <a:pt x="20861" y="2537"/>
                  <a:pt x="20861" y="2537"/>
                </a:cubicBezTo>
                <a:cubicBezTo>
                  <a:pt x="21078" y="2936"/>
                  <a:pt x="21187" y="3370"/>
                  <a:pt x="21223" y="3769"/>
                </a:cubicBezTo>
                <a:cubicBezTo>
                  <a:pt x="21259" y="4204"/>
                  <a:pt x="21259" y="4603"/>
                  <a:pt x="21151" y="5001"/>
                </a:cubicBezTo>
                <a:cubicBezTo>
                  <a:pt x="21078" y="5400"/>
                  <a:pt x="20970" y="5799"/>
                  <a:pt x="20753" y="6161"/>
                </a:cubicBezTo>
                <a:cubicBezTo>
                  <a:pt x="20536" y="6560"/>
                  <a:pt x="20282" y="6886"/>
                  <a:pt x="19993" y="7212"/>
                </a:cubicBezTo>
                <a:cubicBezTo>
                  <a:pt x="19776" y="7393"/>
                  <a:pt x="19595" y="7574"/>
                  <a:pt x="19342" y="7719"/>
                </a:cubicBezTo>
                <a:cubicBezTo>
                  <a:pt x="19089" y="7864"/>
                  <a:pt x="18871" y="8009"/>
                  <a:pt x="18618" y="8082"/>
                </a:cubicBezTo>
                <a:cubicBezTo>
                  <a:pt x="18365" y="8227"/>
                  <a:pt x="18112" y="8299"/>
                  <a:pt x="17822" y="8372"/>
                </a:cubicBezTo>
                <a:cubicBezTo>
                  <a:pt x="17569" y="8408"/>
                  <a:pt x="17279" y="8444"/>
                  <a:pt x="17026" y="8444"/>
                </a:cubicBezTo>
                <a:cubicBezTo>
                  <a:pt x="16773" y="8444"/>
                  <a:pt x="16520" y="8408"/>
                  <a:pt x="16266" y="8372"/>
                </a:cubicBezTo>
                <a:cubicBezTo>
                  <a:pt x="16049" y="8299"/>
                  <a:pt x="15832" y="8263"/>
                  <a:pt x="15579" y="8191"/>
                </a:cubicBezTo>
                <a:cubicBezTo>
                  <a:pt x="12214" y="11597"/>
                  <a:pt x="12214" y="11597"/>
                  <a:pt x="12214" y="11597"/>
                </a:cubicBezTo>
                <a:cubicBezTo>
                  <a:pt x="15036" y="14460"/>
                  <a:pt x="15036" y="14460"/>
                  <a:pt x="15036" y="14460"/>
                </a:cubicBezTo>
                <a:cubicBezTo>
                  <a:pt x="16737" y="12757"/>
                  <a:pt x="16737" y="12757"/>
                  <a:pt x="16737" y="12757"/>
                </a:cubicBezTo>
                <a:cubicBezTo>
                  <a:pt x="17279" y="13337"/>
                  <a:pt x="17279" y="13337"/>
                  <a:pt x="17279" y="13337"/>
                </a:cubicBezTo>
                <a:cubicBezTo>
                  <a:pt x="16737" y="13917"/>
                  <a:pt x="16737" y="13917"/>
                  <a:pt x="16737" y="13917"/>
                </a:cubicBezTo>
                <a:lnTo>
                  <a:pt x="21006" y="18157"/>
                </a:lnTo>
                <a:close/>
                <a:moveTo>
                  <a:pt x="7366" y="15656"/>
                </a:moveTo>
                <a:cubicBezTo>
                  <a:pt x="7257" y="15403"/>
                  <a:pt x="7257" y="15403"/>
                  <a:pt x="7257" y="15403"/>
                </a:cubicBezTo>
                <a:cubicBezTo>
                  <a:pt x="15398" y="7248"/>
                  <a:pt x="15398" y="7248"/>
                  <a:pt x="15398" y="7248"/>
                </a:cubicBezTo>
                <a:cubicBezTo>
                  <a:pt x="15651" y="7357"/>
                  <a:pt x="15651" y="7357"/>
                  <a:pt x="15651" y="7357"/>
                </a:cubicBezTo>
                <a:cubicBezTo>
                  <a:pt x="15868" y="7430"/>
                  <a:pt x="16086" y="7502"/>
                  <a:pt x="16339" y="7538"/>
                </a:cubicBezTo>
                <a:cubicBezTo>
                  <a:pt x="16556" y="7611"/>
                  <a:pt x="16773" y="7611"/>
                  <a:pt x="17026" y="7611"/>
                </a:cubicBezTo>
                <a:cubicBezTo>
                  <a:pt x="17243" y="7611"/>
                  <a:pt x="17460" y="7611"/>
                  <a:pt x="17677" y="7538"/>
                </a:cubicBezTo>
                <a:cubicBezTo>
                  <a:pt x="17895" y="7502"/>
                  <a:pt x="18112" y="7466"/>
                  <a:pt x="18329" y="7393"/>
                </a:cubicBezTo>
                <a:cubicBezTo>
                  <a:pt x="18510" y="7285"/>
                  <a:pt x="18691" y="7176"/>
                  <a:pt x="18908" y="7067"/>
                </a:cubicBezTo>
                <a:cubicBezTo>
                  <a:pt x="19089" y="6922"/>
                  <a:pt x="19269" y="6777"/>
                  <a:pt x="19414" y="6632"/>
                </a:cubicBezTo>
                <a:cubicBezTo>
                  <a:pt x="19631" y="6415"/>
                  <a:pt x="19812" y="6197"/>
                  <a:pt x="19957" y="5944"/>
                </a:cubicBezTo>
                <a:cubicBezTo>
                  <a:pt x="20102" y="5690"/>
                  <a:pt x="20210" y="5400"/>
                  <a:pt x="20319" y="5110"/>
                </a:cubicBezTo>
                <a:cubicBezTo>
                  <a:pt x="20355" y="4893"/>
                  <a:pt x="20391" y="4603"/>
                  <a:pt x="20427" y="4313"/>
                </a:cubicBezTo>
                <a:cubicBezTo>
                  <a:pt x="20427" y="3987"/>
                  <a:pt x="20427" y="3697"/>
                  <a:pt x="20355" y="3443"/>
                </a:cubicBezTo>
                <a:cubicBezTo>
                  <a:pt x="19161" y="4603"/>
                  <a:pt x="19161" y="4603"/>
                  <a:pt x="19161" y="4603"/>
                </a:cubicBezTo>
                <a:cubicBezTo>
                  <a:pt x="16556" y="4639"/>
                  <a:pt x="16556" y="4639"/>
                  <a:pt x="16556" y="4639"/>
                </a:cubicBezTo>
                <a:cubicBezTo>
                  <a:pt x="16592" y="2102"/>
                  <a:pt x="16592" y="2102"/>
                  <a:pt x="16592" y="2102"/>
                </a:cubicBezTo>
                <a:cubicBezTo>
                  <a:pt x="17750" y="870"/>
                  <a:pt x="17750" y="870"/>
                  <a:pt x="17750" y="870"/>
                </a:cubicBezTo>
                <a:cubicBezTo>
                  <a:pt x="17641" y="834"/>
                  <a:pt x="17497" y="834"/>
                  <a:pt x="17388" y="797"/>
                </a:cubicBezTo>
                <a:cubicBezTo>
                  <a:pt x="17243" y="797"/>
                  <a:pt x="17135" y="797"/>
                  <a:pt x="17026" y="797"/>
                </a:cubicBezTo>
                <a:cubicBezTo>
                  <a:pt x="16773" y="797"/>
                  <a:pt x="16556" y="797"/>
                  <a:pt x="16339" y="870"/>
                </a:cubicBezTo>
                <a:cubicBezTo>
                  <a:pt x="16122" y="906"/>
                  <a:pt x="15905" y="979"/>
                  <a:pt x="15688" y="1051"/>
                </a:cubicBezTo>
                <a:cubicBezTo>
                  <a:pt x="15507" y="1123"/>
                  <a:pt x="15326" y="1232"/>
                  <a:pt x="15109" y="1341"/>
                </a:cubicBezTo>
                <a:cubicBezTo>
                  <a:pt x="14928" y="1486"/>
                  <a:pt x="14747" y="1631"/>
                  <a:pt x="14602" y="1776"/>
                </a:cubicBezTo>
                <a:cubicBezTo>
                  <a:pt x="14349" y="2030"/>
                  <a:pt x="14168" y="2319"/>
                  <a:pt x="13987" y="2609"/>
                </a:cubicBezTo>
                <a:cubicBezTo>
                  <a:pt x="13842" y="2899"/>
                  <a:pt x="13734" y="3226"/>
                  <a:pt x="13661" y="3552"/>
                </a:cubicBezTo>
                <a:cubicBezTo>
                  <a:pt x="13589" y="3878"/>
                  <a:pt x="13589" y="4204"/>
                  <a:pt x="13625" y="4566"/>
                </a:cubicBezTo>
                <a:cubicBezTo>
                  <a:pt x="13661" y="4893"/>
                  <a:pt x="13734" y="5219"/>
                  <a:pt x="13915" y="5545"/>
                </a:cubicBezTo>
                <a:cubicBezTo>
                  <a:pt x="13987" y="5835"/>
                  <a:pt x="13987" y="5835"/>
                  <a:pt x="13987" y="5835"/>
                </a:cubicBezTo>
                <a:cubicBezTo>
                  <a:pt x="5846" y="13989"/>
                  <a:pt x="5846" y="13989"/>
                  <a:pt x="5846" y="13989"/>
                </a:cubicBezTo>
                <a:cubicBezTo>
                  <a:pt x="5557" y="13844"/>
                  <a:pt x="5557" y="13844"/>
                  <a:pt x="5557" y="13844"/>
                </a:cubicBezTo>
                <a:cubicBezTo>
                  <a:pt x="5376" y="13808"/>
                  <a:pt x="5159" y="13736"/>
                  <a:pt x="4942" y="13699"/>
                </a:cubicBezTo>
                <a:cubicBezTo>
                  <a:pt x="4689" y="13627"/>
                  <a:pt x="4471" y="13627"/>
                  <a:pt x="4254" y="13627"/>
                </a:cubicBezTo>
                <a:cubicBezTo>
                  <a:pt x="4001" y="13627"/>
                  <a:pt x="3748" y="13627"/>
                  <a:pt x="3531" y="13663"/>
                </a:cubicBezTo>
                <a:cubicBezTo>
                  <a:pt x="3314" y="13699"/>
                  <a:pt x="3097" y="13772"/>
                  <a:pt x="2916" y="13844"/>
                </a:cubicBezTo>
                <a:cubicBezTo>
                  <a:pt x="2699" y="13953"/>
                  <a:pt x="2518" y="14062"/>
                  <a:pt x="2301" y="14170"/>
                </a:cubicBezTo>
                <a:cubicBezTo>
                  <a:pt x="2120" y="14315"/>
                  <a:pt x="1939" y="14460"/>
                  <a:pt x="1794" y="14605"/>
                </a:cubicBezTo>
                <a:cubicBezTo>
                  <a:pt x="1613" y="14787"/>
                  <a:pt x="1432" y="15040"/>
                  <a:pt x="1288" y="15294"/>
                </a:cubicBezTo>
                <a:cubicBezTo>
                  <a:pt x="1107" y="15548"/>
                  <a:pt x="998" y="15838"/>
                  <a:pt x="962" y="16091"/>
                </a:cubicBezTo>
                <a:cubicBezTo>
                  <a:pt x="853" y="16345"/>
                  <a:pt x="817" y="16635"/>
                  <a:pt x="817" y="16925"/>
                </a:cubicBezTo>
                <a:cubicBezTo>
                  <a:pt x="817" y="17215"/>
                  <a:pt x="817" y="17505"/>
                  <a:pt x="890" y="17758"/>
                </a:cubicBezTo>
                <a:cubicBezTo>
                  <a:pt x="2120" y="16562"/>
                  <a:pt x="2120" y="16562"/>
                  <a:pt x="2120" y="16562"/>
                </a:cubicBezTo>
                <a:cubicBezTo>
                  <a:pt x="4652" y="16562"/>
                  <a:pt x="4652" y="16562"/>
                  <a:pt x="4652" y="16562"/>
                </a:cubicBezTo>
                <a:cubicBezTo>
                  <a:pt x="4616" y="19172"/>
                  <a:pt x="4616" y="19172"/>
                  <a:pt x="4616" y="19172"/>
                </a:cubicBezTo>
                <a:cubicBezTo>
                  <a:pt x="3458" y="20368"/>
                  <a:pt x="3458" y="20368"/>
                  <a:pt x="3458" y="20368"/>
                </a:cubicBezTo>
                <a:cubicBezTo>
                  <a:pt x="3567" y="20404"/>
                  <a:pt x="3712" y="20404"/>
                  <a:pt x="3856" y="20404"/>
                </a:cubicBezTo>
                <a:cubicBezTo>
                  <a:pt x="4001" y="20404"/>
                  <a:pt x="4110" y="20404"/>
                  <a:pt x="4254" y="20404"/>
                </a:cubicBezTo>
                <a:cubicBezTo>
                  <a:pt x="4471" y="20404"/>
                  <a:pt x="4689" y="20404"/>
                  <a:pt x="4906" y="20368"/>
                </a:cubicBezTo>
                <a:cubicBezTo>
                  <a:pt x="5123" y="20332"/>
                  <a:pt x="5340" y="20259"/>
                  <a:pt x="5521" y="20187"/>
                </a:cubicBezTo>
                <a:cubicBezTo>
                  <a:pt x="5738" y="20078"/>
                  <a:pt x="5955" y="19969"/>
                  <a:pt x="6136" y="19860"/>
                </a:cubicBezTo>
                <a:cubicBezTo>
                  <a:pt x="6317" y="19715"/>
                  <a:pt x="6498" y="19570"/>
                  <a:pt x="6642" y="19426"/>
                </a:cubicBezTo>
                <a:cubicBezTo>
                  <a:pt x="6896" y="19172"/>
                  <a:pt x="7113" y="18882"/>
                  <a:pt x="7257" y="18592"/>
                </a:cubicBezTo>
                <a:cubicBezTo>
                  <a:pt x="7402" y="18302"/>
                  <a:pt x="7511" y="17976"/>
                  <a:pt x="7583" y="17686"/>
                </a:cubicBezTo>
                <a:cubicBezTo>
                  <a:pt x="7655" y="17323"/>
                  <a:pt x="7655" y="16997"/>
                  <a:pt x="7619" y="16671"/>
                </a:cubicBezTo>
                <a:cubicBezTo>
                  <a:pt x="7619" y="16345"/>
                  <a:pt x="7511" y="15983"/>
                  <a:pt x="7366" y="15656"/>
                </a:cubicBezTo>
                <a:close/>
                <a:moveTo>
                  <a:pt x="1649" y="2211"/>
                </a:moveTo>
                <a:cubicBezTo>
                  <a:pt x="3675" y="4240"/>
                  <a:pt x="3675" y="4240"/>
                  <a:pt x="3675" y="4240"/>
                </a:cubicBezTo>
                <a:cubicBezTo>
                  <a:pt x="4254" y="3660"/>
                  <a:pt x="4254" y="3660"/>
                  <a:pt x="4254" y="3660"/>
                </a:cubicBezTo>
                <a:cubicBezTo>
                  <a:pt x="2228" y="1631"/>
                  <a:pt x="2228" y="1631"/>
                  <a:pt x="2228" y="1631"/>
                </a:cubicBezTo>
                <a:lnTo>
                  <a:pt x="1649" y="2211"/>
                </a:lnTo>
                <a:close/>
                <a:moveTo>
                  <a:pt x="20391" y="20404"/>
                </a:moveTo>
                <a:cubicBezTo>
                  <a:pt x="20536" y="20332"/>
                  <a:pt x="20608" y="20187"/>
                  <a:pt x="20680" y="20042"/>
                </a:cubicBezTo>
                <a:cubicBezTo>
                  <a:pt x="20753" y="19897"/>
                  <a:pt x="20789" y="19715"/>
                  <a:pt x="20789" y="19570"/>
                </a:cubicBezTo>
                <a:cubicBezTo>
                  <a:pt x="20789" y="19426"/>
                  <a:pt x="20753" y="19244"/>
                  <a:pt x="20680" y="19136"/>
                </a:cubicBezTo>
                <a:cubicBezTo>
                  <a:pt x="20608" y="18991"/>
                  <a:pt x="20536" y="18846"/>
                  <a:pt x="20391" y="18701"/>
                </a:cubicBezTo>
                <a:cubicBezTo>
                  <a:pt x="16158" y="14460"/>
                  <a:pt x="16158" y="14460"/>
                  <a:pt x="16158" y="14460"/>
                </a:cubicBezTo>
                <a:cubicBezTo>
                  <a:pt x="14457" y="16164"/>
                  <a:pt x="14457" y="16164"/>
                  <a:pt x="14457" y="16164"/>
                </a:cubicBezTo>
                <a:cubicBezTo>
                  <a:pt x="18691" y="20404"/>
                  <a:pt x="18691" y="20404"/>
                  <a:pt x="18691" y="20404"/>
                </a:cubicBezTo>
                <a:cubicBezTo>
                  <a:pt x="18835" y="20549"/>
                  <a:pt x="18980" y="20621"/>
                  <a:pt x="19089" y="20694"/>
                </a:cubicBezTo>
                <a:cubicBezTo>
                  <a:pt x="19233" y="20766"/>
                  <a:pt x="19414" y="20803"/>
                  <a:pt x="19559" y="20803"/>
                </a:cubicBezTo>
                <a:cubicBezTo>
                  <a:pt x="19704" y="20803"/>
                  <a:pt x="19884" y="20766"/>
                  <a:pt x="20029" y="20694"/>
                </a:cubicBezTo>
                <a:cubicBezTo>
                  <a:pt x="20174" y="20621"/>
                  <a:pt x="20319" y="20549"/>
                  <a:pt x="20391" y="20404"/>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34" name="Shape 3781"/>
          <p:cNvSpPr/>
          <p:nvPr userDrawn="1"/>
        </p:nvSpPr>
        <p:spPr>
          <a:xfrm>
            <a:off x="17243611" y="3907585"/>
            <a:ext cx="516851" cy="519289"/>
          </a:xfrm>
          <a:custGeom>
            <a:avLst/>
            <a:gdLst/>
            <a:ahLst/>
            <a:cxnLst>
              <a:cxn ang="0">
                <a:pos x="wd2" y="hd2"/>
              </a:cxn>
              <a:cxn ang="5400000">
                <a:pos x="wd2" y="hd2"/>
              </a:cxn>
              <a:cxn ang="10800000">
                <a:pos x="wd2" y="hd2"/>
              </a:cxn>
              <a:cxn ang="16200000">
                <a:pos x="wd2" y="hd2"/>
              </a:cxn>
            </a:cxnLst>
            <a:rect l="0" t="0" r="r" b="b"/>
            <a:pathLst>
              <a:path w="21600" h="21600" extrusionOk="0">
                <a:moveTo>
                  <a:pt x="10819" y="0"/>
                </a:moveTo>
                <a:cubicBezTo>
                  <a:pt x="12298" y="0"/>
                  <a:pt x="13699" y="311"/>
                  <a:pt x="15023" y="856"/>
                </a:cubicBezTo>
                <a:cubicBezTo>
                  <a:pt x="16346" y="1401"/>
                  <a:pt x="17475" y="2179"/>
                  <a:pt x="18448" y="3152"/>
                </a:cubicBezTo>
                <a:cubicBezTo>
                  <a:pt x="19421" y="4125"/>
                  <a:pt x="20199" y="5293"/>
                  <a:pt x="20783" y="6616"/>
                </a:cubicBezTo>
                <a:cubicBezTo>
                  <a:pt x="21328" y="7901"/>
                  <a:pt x="21600" y="9341"/>
                  <a:pt x="21600" y="10819"/>
                </a:cubicBezTo>
                <a:cubicBezTo>
                  <a:pt x="21600" y="12298"/>
                  <a:pt x="21328" y="13699"/>
                  <a:pt x="20783" y="15023"/>
                </a:cubicBezTo>
                <a:cubicBezTo>
                  <a:pt x="20199" y="16346"/>
                  <a:pt x="19421" y="17475"/>
                  <a:pt x="18448" y="18448"/>
                </a:cubicBezTo>
                <a:cubicBezTo>
                  <a:pt x="17475" y="19421"/>
                  <a:pt x="16346" y="20199"/>
                  <a:pt x="15023" y="20783"/>
                </a:cubicBezTo>
                <a:cubicBezTo>
                  <a:pt x="13699" y="21328"/>
                  <a:pt x="12298" y="21600"/>
                  <a:pt x="10819" y="21600"/>
                </a:cubicBezTo>
                <a:cubicBezTo>
                  <a:pt x="9302" y="21600"/>
                  <a:pt x="7901" y="21328"/>
                  <a:pt x="6616" y="20783"/>
                </a:cubicBezTo>
                <a:cubicBezTo>
                  <a:pt x="5293" y="20199"/>
                  <a:pt x="4125" y="19421"/>
                  <a:pt x="3152" y="18448"/>
                </a:cubicBezTo>
                <a:cubicBezTo>
                  <a:pt x="2179" y="17475"/>
                  <a:pt x="1401" y="16346"/>
                  <a:pt x="856" y="15023"/>
                </a:cubicBezTo>
                <a:cubicBezTo>
                  <a:pt x="272" y="13699"/>
                  <a:pt x="0" y="12298"/>
                  <a:pt x="0" y="10819"/>
                </a:cubicBezTo>
                <a:cubicBezTo>
                  <a:pt x="0" y="10080"/>
                  <a:pt x="78" y="9341"/>
                  <a:pt x="234" y="8640"/>
                </a:cubicBezTo>
                <a:cubicBezTo>
                  <a:pt x="350" y="7901"/>
                  <a:pt x="584" y="7239"/>
                  <a:pt x="856" y="6616"/>
                </a:cubicBezTo>
                <a:cubicBezTo>
                  <a:pt x="1129" y="5955"/>
                  <a:pt x="1479" y="5371"/>
                  <a:pt x="1868" y="4787"/>
                </a:cubicBezTo>
                <a:cubicBezTo>
                  <a:pt x="2257" y="4203"/>
                  <a:pt x="2685" y="3658"/>
                  <a:pt x="3152" y="3152"/>
                </a:cubicBezTo>
                <a:cubicBezTo>
                  <a:pt x="3775" y="3775"/>
                  <a:pt x="3775" y="3775"/>
                  <a:pt x="3775" y="3775"/>
                </a:cubicBezTo>
                <a:cubicBezTo>
                  <a:pt x="3308" y="4242"/>
                  <a:pt x="2919" y="4748"/>
                  <a:pt x="2569" y="5254"/>
                </a:cubicBezTo>
                <a:cubicBezTo>
                  <a:pt x="2218" y="5799"/>
                  <a:pt x="1907" y="6344"/>
                  <a:pt x="1635" y="6966"/>
                </a:cubicBezTo>
                <a:cubicBezTo>
                  <a:pt x="1401" y="7550"/>
                  <a:pt x="1206" y="8134"/>
                  <a:pt x="1090" y="8796"/>
                </a:cubicBezTo>
                <a:cubicBezTo>
                  <a:pt x="934" y="9457"/>
                  <a:pt x="856" y="10119"/>
                  <a:pt x="856" y="10819"/>
                </a:cubicBezTo>
                <a:cubicBezTo>
                  <a:pt x="856" y="12182"/>
                  <a:pt x="1129" y="13466"/>
                  <a:pt x="1674" y="14672"/>
                </a:cubicBezTo>
                <a:cubicBezTo>
                  <a:pt x="2179" y="15879"/>
                  <a:pt x="2880" y="16930"/>
                  <a:pt x="3775" y="17864"/>
                </a:cubicBezTo>
                <a:cubicBezTo>
                  <a:pt x="4670" y="18720"/>
                  <a:pt x="5721" y="19421"/>
                  <a:pt x="6928" y="19965"/>
                </a:cubicBezTo>
                <a:cubicBezTo>
                  <a:pt x="8134" y="20471"/>
                  <a:pt x="9418" y="20744"/>
                  <a:pt x="10819" y="20744"/>
                </a:cubicBezTo>
                <a:cubicBezTo>
                  <a:pt x="12182" y="20744"/>
                  <a:pt x="13466" y="20471"/>
                  <a:pt x="14672" y="19965"/>
                </a:cubicBezTo>
                <a:cubicBezTo>
                  <a:pt x="15879" y="19421"/>
                  <a:pt x="16930" y="18720"/>
                  <a:pt x="17864" y="17864"/>
                </a:cubicBezTo>
                <a:cubicBezTo>
                  <a:pt x="18720" y="16930"/>
                  <a:pt x="19421" y="15879"/>
                  <a:pt x="19965" y="14672"/>
                </a:cubicBezTo>
                <a:cubicBezTo>
                  <a:pt x="20471" y="13466"/>
                  <a:pt x="20744" y="12182"/>
                  <a:pt x="20744" y="10819"/>
                </a:cubicBezTo>
                <a:cubicBezTo>
                  <a:pt x="20744" y="9496"/>
                  <a:pt x="20510" y="8251"/>
                  <a:pt x="20004" y="7044"/>
                </a:cubicBezTo>
                <a:cubicBezTo>
                  <a:pt x="19498" y="5877"/>
                  <a:pt x="18837" y="4826"/>
                  <a:pt x="17942" y="3931"/>
                </a:cubicBezTo>
                <a:cubicBezTo>
                  <a:pt x="17124" y="3036"/>
                  <a:pt x="16112" y="2335"/>
                  <a:pt x="14945" y="1790"/>
                </a:cubicBezTo>
                <a:cubicBezTo>
                  <a:pt x="13816" y="1245"/>
                  <a:pt x="12571" y="934"/>
                  <a:pt x="11248" y="856"/>
                </a:cubicBezTo>
                <a:cubicBezTo>
                  <a:pt x="11248" y="5176"/>
                  <a:pt x="11248" y="5176"/>
                  <a:pt x="11248" y="5176"/>
                </a:cubicBezTo>
                <a:cubicBezTo>
                  <a:pt x="10352" y="5176"/>
                  <a:pt x="10352" y="5176"/>
                  <a:pt x="10352" y="5176"/>
                </a:cubicBezTo>
                <a:cubicBezTo>
                  <a:pt x="10352" y="467"/>
                  <a:pt x="10352" y="467"/>
                  <a:pt x="10352" y="467"/>
                </a:cubicBezTo>
                <a:cubicBezTo>
                  <a:pt x="10391" y="467"/>
                  <a:pt x="10391" y="467"/>
                  <a:pt x="10391" y="467"/>
                </a:cubicBezTo>
                <a:cubicBezTo>
                  <a:pt x="10391" y="0"/>
                  <a:pt x="10391" y="0"/>
                  <a:pt x="10391" y="0"/>
                </a:cubicBezTo>
                <a:cubicBezTo>
                  <a:pt x="10469" y="0"/>
                  <a:pt x="10547" y="0"/>
                  <a:pt x="10586" y="0"/>
                </a:cubicBezTo>
                <a:cubicBezTo>
                  <a:pt x="10664" y="0"/>
                  <a:pt x="10742" y="0"/>
                  <a:pt x="10819" y="0"/>
                </a:cubicBezTo>
                <a:close/>
                <a:moveTo>
                  <a:pt x="9730" y="11559"/>
                </a:moveTo>
                <a:cubicBezTo>
                  <a:pt x="5682" y="6344"/>
                  <a:pt x="5682" y="6344"/>
                  <a:pt x="5682" y="6344"/>
                </a:cubicBezTo>
                <a:cubicBezTo>
                  <a:pt x="5604" y="6266"/>
                  <a:pt x="5604" y="6149"/>
                  <a:pt x="5604" y="6032"/>
                </a:cubicBezTo>
                <a:cubicBezTo>
                  <a:pt x="5643" y="5916"/>
                  <a:pt x="5682" y="5799"/>
                  <a:pt x="5799" y="5721"/>
                </a:cubicBezTo>
                <a:cubicBezTo>
                  <a:pt x="5838" y="5682"/>
                  <a:pt x="5955" y="5643"/>
                  <a:pt x="6032" y="5643"/>
                </a:cubicBezTo>
                <a:cubicBezTo>
                  <a:pt x="6149" y="5643"/>
                  <a:pt x="6227" y="5682"/>
                  <a:pt x="6305" y="5721"/>
                </a:cubicBezTo>
                <a:cubicBezTo>
                  <a:pt x="11559" y="9730"/>
                  <a:pt x="11559" y="9730"/>
                  <a:pt x="11559" y="9730"/>
                </a:cubicBezTo>
                <a:cubicBezTo>
                  <a:pt x="11598" y="9730"/>
                  <a:pt x="11637" y="9769"/>
                  <a:pt x="11676" y="9846"/>
                </a:cubicBezTo>
                <a:cubicBezTo>
                  <a:pt x="11792" y="9963"/>
                  <a:pt x="11909" y="10119"/>
                  <a:pt x="11987" y="10275"/>
                </a:cubicBezTo>
                <a:cubicBezTo>
                  <a:pt x="12065" y="10430"/>
                  <a:pt x="12143" y="10586"/>
                  <a:pt x="12143" y="10819"/>
                </a:cubicBezTo>
                <a:cubicBezTo>
                  <a:pt x="12143" y="10975"/>
                  <a:pt x="12104" y="11131"/>
                  <a:pt x="12026" y="11325"/>
                </a:cubicBezTo>
                <a:cubicBezTo>
                  <a:pt x="11948" y="11481"/>
                  <a:pt x="11870" y="11637"/>
                  <a:pt x="11715" y="11715"/>
                </a:cubicBezTo>
                <a:cubicBezTo>
                  <a:pt x="11637" y="11870"/>
                  <a:pt x="11481" y="11948"/>
                  <a:pt x="11325" y="12026"/>
                </a:cubicBezTo>
                <a:cubicBezTo>
                  <a:pt x="11131" y="12104"/>
                  <a:pt x="10975" y="12143"/>
                  <a:pt x="10819" y="12143"/>
                </a:cubicBezTo>
                <a:cubicBezTo>
                  <a:pt x="10586" y="12143"/>
                  <a:pt x="10430" y="12065"/>
                  <a:pt x="10236" y="11987"/>
                </a:cubicBezTo>
                <a:cubicBezTo>
                  <a:pt x="10080" y="11870"/>
                  <a:pt x="9924" y="11754"/>
                  <a:pt x="9808" y="11637"/>
                </a:cubicBezTo>
                <a:lnTo>
                  <a:pt x="9730" y="11559"/>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35" name="Shape 3782"/>
          <p:cNvSpPr/>
          <p:nvPr userDrawn="1"/>
        </p:nvSpPr>
        <p:spPr>
          <a:xfrm>
            <a:off x="18495056" y="3888082"/>
            <a:ext cx="558298" cy="558298"/>
          </a:xfrm>
          <a:custGeom>
            <a:avLst/>
            <a:gdLst/>
            <a:ahLst/>
            <a:cxnLst>
              <a:cxn ang="0">
                <a:pos x="wd2" y="hd2"/>
              </a:cxn>
              <a:cxn ang="5400000">
                <a:pos x="wd2" y="hd2"/>
              </a:cxn>
              <a:cxn ang="10800000">
                <a:pos x="wd2" y="hd2"/>
              </a:cxn>
              <a:cxn ang="16200000">
                <a:pos x="wd2" y="hd2"/>
              </a:cxn>
            </a:cxnLst>
            <a:rect l="0" t="0" r="r" b="b"/>
            <a:pathLst>
              <a:path w="21600" h="21600" extrusionOk="0">
                <a:moveTo>
                  <a:pt x="17417" y="0"/>
                </a:moveTo>
                <a:cubicBezTo>
                  <a:pt x="21600" y="4183"/>
                  <a:pt x="21600" y="4183"/>
                  <a:pt x="21600" y="4183"/>
                </a:cubicBezTo>
                <a:cubicBezTo>
                  <a:pt x="21600" y="9556"/>
                  <a:pt x="21600" y="9556"/>
                  <a:pt x="21600" y="9556"/>
                </a:cubicBezTo>
                <a:cubicBezTo>
                  <a:pt x="9484" y="21600"/>
                  <a:pt x="9484" y="21600"/>
                  <a:pt x="9484" y="21600"/>
                </a:cubicBezTo>
                <a:cubicBezTo>
                  <a:pt x="0" y="12080"/>
                  <a:pt x="0" y="12080"/>
                  <a:pt x="0" y="12080"/>
                </a:cubicBezTo>
                <a:cubicBezTo>
                  <a:pt x="12116" y="0"/>
                  <a:pt x="12116" y="0"/>
                  <a:pt x="12116" y="0"/>
                </a:cubicBezTo>
                <a:lnTo>
                  <a:pt x="17417" y="0"/>
                </a:lnTo>
                <a:close/>
                <a:moveTo>
                  <a:pt x="20807" y="9195"/>
                </a:moveTo>
                <a:cubicBezTo>
                  <a:pt x="20807" y="4508"/>
                  <a:pt x="20807" y="4508"/>
                  <a:pt x="20807" y="4508"/>
                </a:cubicBezTo>
                <a:cubicBezTo>
                  <a:pt x="17056" y="793"/>
                  <a:pt x="17056" y="793"/>
                  <a:pt x="17056" y="793"/>
                </a:cubicBezTo>
                <a:cubicBezTo>
                  <a:pt x="12441" y="793"/>
                  <a:pt x="12441" y="793"/>
                  <a:pt x="12441" y="793"/>
                </a:cubicBezTo>
                <a:cubicBezTo>
                  <a:pt x="1118" y="12080"/>
                  <a:pt x="1118" y="12080"/>
                  <a:pt x="1118" y="12080"/>
                </a:cubicBezTo>
                <a:cubicBezTo>
                  <a:pt x="9484" y="20482"/>
                  <a:pt x="9484" y="20482"/>
                  <a:pt x="9484" y="20482"/>
                </a:cubicBezTo>
                <a:lnTo>
                  <a:pt x="20807" y="9195"/>
                </a:lnTo>
                <a:close/>
                <a:moveTo>
                  <a:pt x="15217" y="4796"/>
                </a:moveTo>
                <a:cubicBezTo>
                  <a:pt x="15217" y="4580"/>
                  <a:pt x="15253" y="4363"/>
                  <a:pt x="15326" y="4183"/>
                </a:cubicBezTo>
                <a:cubicBezTo>
                  <a:pt x="15398" y="4003"/>
                  <a:pt x="15542" y="3822"/>
                  <a:pt x="15686" y="3678"/>
                </a:cubicBezTo>
                <a:cubicBezTo>
                  <a:pt x="15830" y="3498"/>
                  <a:pt x="16011" y="3390"/>
                  <a:pt x="16191" y="3318"/>
                </a:cubicBezTo>
                <a:cubicBezTo>
                  <a:pt x="16407" y="3245"/>
                  <a:pt x="16588" y="3209"/>
                  <a:pt x="16804" y="3209"/>
                </a:cubicBezTo>
                <a:cubicBezTo>
                  <a:pt x="17020" y="3209"/>
                  <a:pt x="17237" y="3245"/>
                  <a:pt x="17417" y="3318"/>
                </a:cubicBezTo>
                <a:cubicBezTo>
                  <a:pt x="17597" y="3390"/>
                  <a:pt x="17778" y="3498"/>
                  <a:pt x="17958" y="3678"/>
                </a:cubicBezTo>
                <a:cubicBezTo>
                  <a:pt x="18102" y="3822"/>
                  <a:pt x="18210" y="4003"/>
                  <a:pt x="18282" y="4183"/>
                </a:cubicBezTo>
                <a:cubicBezTo>
                  <a:pt x="18391" y="4363"/>
                  <a:pt x="18427" y="4580"/>
                  <a:pt x="18427" y="4796"/>
                </a:cubicBezTo>
                <a:cubicBezTo>
                  <a:pt x="18427" y="5012"/>
                  <a:pt x="18391" y="5229"/>
                  <a:pt x="18282" y="5409"/>
                </a:cubicBezTo>
                <a:cubicBezTo>
                  <a:pt x="18210" y="5589"/>
                  <a:pt x="18102" y="5770"/>
                  <a:pt x="17958" y="5914"/>
                </a:cubicBezTo>
                <a:cubicBezTo>
                  <a:pt x="17778" y="6094"/>
                  <a:pt x="17597" y="6202"/>
                  <a:pt x="17417" y="6274"/>
                </a:cubicBezTo>
                <a:cubicBezTo>
                  <a:pt x="17237" y="6347"/>
                  <a:pt x="17020" y="6383"/>
                  <a:pt x="16804" y="6383"/>
                </a:cubicBezTo>
                <a:cubicBezTo>
                  <a:pt x="16588" y="6383"/>
                  <a:pt x="16407" y="6347"/>
                  <a:pt x="16191" y="6274"/>
                </a:cubicBezTo>
                <a:cubicBezTo>
                  <a:pt x="16011" y="6202"/>
                  <a:pt x="15830" y="6094"/>
                  <a:pt x="15686" y="5914"/>
                </a:cubicBezTo>
                <a:cubicBezTo>
                  <a:pt x="15542" y="5770"/>
                  <a:pt x="15398" y="5589"/>
                  <a:pt x="15326" y="5409"/>
                </a:cubicBezTo>
                <a:cubicBezTo>
                  <a:pt x="15253" y="5229"/>
                  <a:pt x="15217" y="5012"/>
                  <a:pt x="15217" y="4796"/>
                </a:cubicBezTo>
                <a:close/>
                <a:moveTo>
                  <a:pt x="17597" y="4796"/>
                </a:moveTo>
                <a:cubicBezTo>
                  <a:pt x="17597" y="4580"/>
                  <a:pt x="17525" y="4399"/>
                  <a:pt x="17381" y="4219"/>
                </a:cubicBezTo>
                <a:cubicBezTo>
                  <a:pt x="17237" y="4075"/>
                  <a:pt x="17020" y="4003"/>
                  <a:pt x="16804" y="4003"/>
                </a:cubicBezTo>
                <a:cubicBezTo>
                  <a:pt x="16588" y="4003"/>
                  <a:pt x="16407" y="4075"/>
                  <a:pt x="16263" y="4219"/>
                </a:cubicBezTo>
                <a:cubicBezTo>
                  <a:pt x="16083" y="4399"/>
                  <a:pt x="16011" y="4580"/>
                  <a:pt x="16011" y="4796"/>
                </a:cubicBezTo>
                <a:cubicBezTo>
                  <a:pt x="16011" y="5012"/>
                  <a:pt x="16083" y="5193"/>
                  <a:pt x="16263" y="5373"/>
                </a:cubicBezTo>
                <a:cubicBezTo>
                  <a:pt x="16407" y="5517"/>
                  <a:pt x="16588" y="5589"/>
                  <a:pt x="16804" y="5589"/>
                </a:cubicBezTo>
                <a:cubicBezTo>
                  <a:pt x="17020" y="5589"/>
                  <a:pt x="17237" y="5517"/>
                  <a:pt x="17381" y="5373"/>
                </a:cubicBezTo>
                <a:cubicBezTo>
                  <a:pt x="17525" y="5193"/>
                  <a:pt x="17597" y="5012"/>
                  <a:pt x="17597" y="4796"/>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36" name="Shape 3783"/>
          <p:cNvSpPr/>
          <p:nvPr userDrawn="1"/>
        </p:nvSpPr>
        <p:spPr>
          <a:xfrm>
            <a:off x="19797700" y="3917337"/>
            <a:ext cx="497348" cy="499786"/>
          </a:xfrm>
          <a:custGeom>
            <a:avLst/>
            <a:gdLst/>
            <a:ahLst/>
            <a:cxnLst>
              <a:cxn ang="0">
                <a:pos x="wd2" y="hd2"/>
              </a:cxn>
              <a:cxn ang="5400000">
                <a:pos x="wd2" y="hd2"/>
              </a:cxn>
              <a:cxn ang="10800000">
                <a:pos x="wd2" y="hd2"/>
              </a:cxn>
              <a:cxn ang="16200000">
                <a:pos x="wd2" y="hd2"/>
              </a:cxn>
            </a:cxnLst>
            <a:rect l="0" t="0" r="r" b="b"/>
            <a:pathLst>
              <a:path w="21600" h="21600" extrusionOk="0">
                <a:moveTo>
                  <a:pt x="21600" y="10660"/>
                </a:moveTo>
                <a:cubicBezTo>
                  <a:pt x="21600" y="11501"/>
                  <a:pt x="21479" y="12303"/>
                  <a:pt x="21317" y="13064"/>
                </a:cubicBezTo>
                <a:cubicBezTo>
                  <a:pt x="21155" y="13826"/>
                  <a:pt x="20872" y="14547"/>
                  <a:pt x="20548" y="15228"/>
                </a:cubicBezTo>
                <a:cubicBezTo>
                  <a:pt x="20225" y="15950"/>
                  <a:pt x="19820" y="16591"/>
                  <a:pt x="19335" y="17192"/>
                </a:cubicBezTo>
                <a:cubicBezTo>
                  <a:pt x="18890" y="17753"/>
                  <a:pt x="18364" y="18314"/>
                  <a:pt x="17798" y="18795"/>
                </a:cubicBezTo>
                <a:cubicBezTo>
                  <a:pt x="19578" y="21079"/>
                  <a:pt x="19578" y="21079"/>
                  <a:pt x="19578" y="21079"/>
                </a:cubicBezTo>
                <a:cubicBezTo>
                  <a:pt x="18890" y="21600"/>
                  <a:pt x="18890" y="21600"/>
                  <a:pt x="18890" y="21600"/>
                </a:cubicBezTo>
                <a:cubicBezTo>
                  <a:pt x="17070" y="19356"/>
                  <a:pt x="17070" y="19356"/>
                  <a:pt x="17070" y="19356"/>
                </a:cubicBezTo>
                <a:cubicBezTo>
                  <a:pt x="16584" y="19676"/>
                  <a:pt x="16139" y="19957"/>
                  <a:pt x="15654" y="20197"/>
                </a:cubicBezTo>
                <a:cubicBezTo>
                  <a:pt x="15169" y="20438"/>
                  <a:pt x="14683" y="20638"/>
                  <a:pt x="14157" y="20839"/>
                </a:cubicBezTo>
                <a:cubicBezTo>
                  <a:pt x="13631" y="20999"/>
                  <a:pt x="13106" y="21119"/>
                  <a:pt x="12539" y="21199"/>
                </a:cubicBezTo>
                <a:cubicBezTo>
                  <a:pt x="11973" y="21319"/>
                  <a:pt x="11366" y="21360"/>
                  <a:pt x="10800" y="21360"/>
                </a:cubicBezTo>
                <a:cubicBezTo>
                  <a:pt x="10193" y="21360"/>
                  <a:pt x="9627" y="21319"/>
                  <a:pt x="9061" y="21199"/>
                </a:cubicBezTo>
                <a:cubicBezTo>
                  <a:pt x="8494" y="21119"/>
                  <a:pt x="7928" y="20999"/>
                  <a:pt x="7402" y="20839"/>
                </a:cubicBezTo>
                <a:cubicBezTo>
                  <a:pt x="6876" y="20638"/>
                  <a:pt x="6391" y="20438"/>
                  <a:pt x="5906" y="20197"/>
                </a:cubicBezTo>
                <a:cubicBezTo>
                  <a:pt x="5380" y="19957"/>
                  <a:pt x="4935" y="19676"/>
                  <a:pt x="4449" y="19356"/>
                </a:cubicBezTo>
                <a:cubicBezTo>
                  <a:pt x="2629" y="21600"/>
                  <a:pt x="2629" y="21600"/>
                  <a:pt x="2629" y="21600"/>
                </a:cubicBezTo>
                <a:cubicBezTo>
                  <a:pt x="1942" y="21079"/>
                  <a:pt x="1942" y="21079"/>
                  <a:pt x="1942" y="21079"/>
                </a:cubicBezTo>
                <a:cubicBezTo>
                  <a:pt x="3762" y="18795"/>
                  <a:pt x="3762" y="18795"/>
                  <a:pt x="3762" y="18795"/>
                </a:cubicBezTo>
                <a:cubicBezTo>
                  <a:pt x="3236" y="18314"/>
                  <a:pt x="2710" y="17753"/>
                  <a:pt x="2225" y="17152"/>
                </a:cubicBezTo>
                <a:cubicBezTo>
                  <a:pt x="1739" y="16551"/>
                  <a:pt x="1375" y="15869"/>
                  <a:pt x="1052" y="15188"/>
                </a:cubicBezTo>
                <a:cubicBezTo>
                  <a:pt x="688" y="14547"/>
                  <a:pt x="445" y="13826"/>
                  <a:pt x="243" y="13064"/>
                </a:cubicBezTo>
                <a:cubicBezTo>
                  <a:pt x="81" y="12303"/>
                  <a:pt x="0" y="11501"/>
                  <a:pt x="0" y="10660"/>
                </a:cubicBezTo>
                <a:cubicBezTo>
                  <a:pt x="0" y="9177"/>
                  <a:pt x="283" y="7814"/>
                  <a:pt x="849" y="6492"/>
                </a:cubicBezTo>
                <a:cubicBezTo>
                  <a:pt x="1375" y="5210"/>
                  <a:pt x="2184" y="4088"/>
                  <a:pt x="3155" y="3126"/>
                </a:cubicBezTo>
                <a:cubicBezTo>
                  <a:pt x="4126" y="2164"/>
                  <a:pt x="5299" y="1403"/>
                  <a:pt x="6593" y="842"/>
                </a:cubicBezTo>
                <a:cubicBezTo>
                  <a:pt x="7928" y="281"/>
                  <a:pt x="9303" y="0"/>
                  <a:pt x="10800" y="0"/>
                </a:cubicBezTo>
                <a:cubicBezTo>
                  <a:pt x="12256" y="0"/>
                  <a:pt x="13672" y="281"/>
                  <a:pt x="14966" y="842"/>
                </a:cubicBezTo>
                <a:cubicBezTo>
                  <a:pt x="16301" y="1403"/>
                  <a:pt x="17434" y="2164"/>
                  <a:pt x="18404" y="3126"/>
                </a:cubicBezTo>
                <a:cubicBezTo>
                  <a:pt x="19416" y="4088"/>
                  <a:pt x="20184" y="5210"/>
                  <a:pt x="20751" y="6492"/>
                </a:cubicBezTo>
                <a:cubicBezTo>
                  <a:pt x="21317" y="7814"/>
                  <a:pt x="21600" y="9177"/>
                  <a:pt x="21600" y="10660"/>
                </a:cubicBezTo>
                <a:close/>
                <a:moveTo>
                  <a:pt x="890" y="10660"/>
                </a:moveTo>
                <a:cubicBezTo>
                  <a:pt x="890" y="12022"/>
                  <a:pt x="1133" y="13265"/>
                  <a:pt x="1658" y="14467"/>
                </a:cubicBezTo>
                <a:cubicBezTo>
                  <a:pt x="2184" y="15629"/>
                  <a:pt x="2912" y="16671"/>
                  <a:pt x="3762" y="17593"/>
                </a:cubicBezTo>
                <a:cubicBezTo>
                  <a:pt x="4692" y="18474"/>
                  <a:pt x="5744" y="19155"/>
                  <a:pt x="6957" y="19676"/>
                </a:cubicBezTo>
                <a:cubicBezTo>
                  <a:pt x="8130" y="20197"/>
                  <a:pt x="9425" y="20478"/>
                  <a:pt x="10800" y="20478"/>
                </a:cubicBezTo>
                <a:cubicBezTo>
                  <a:pt x="12175" y="20478"/>
                  <a:pt x="13429" y="20197"/>
                  <a:pt x="14643" y="19676"/>
                </a:cubicBezTo>
                <a:cubicBezTo>
                  <a:pt x="15816" y="19155"/>
                  <a:pt x="16867" y="18474"/>
                  <a:pt x="17798" y="17593"/>
                </a:cubicBezTo>
                <a:cubicBezTo>
                  <a:pt x="18688" y="16671"/>
                  <a:pt x="19375" y="15629"/>
                  <a:pt x="19901" y="14467"/>
                </a:cubicBezTo>
                <a:cubicBezTo>
                  <a:pt x="20427" y="13265"/>
                  <a:pt x="20670" y="12022"/>
                  <a:pt x="20670" y="10660"/>
                </a:cubicBezTo>
                <a:cubicBezTo>
                  <a:pt x="20670" y="9337"/>
                  <a:pt x="20427" y="8055"/>
                  <a:pt x="19901" y="6853"/>
                </a:cubicBezTo>
                <a:cubicBezTo>
                  <a:pt x="19375" y="5650"/>
                  <a:pt x="18688" y="4649"/>
                  <a:pt x="17798" y="3767"/>
                </a:cubicBezTo>
                <a:cubicBezTo>
                  <a:pt x="16867" y="2845"/>
                  <a:pt x="15816" y="2164"/>
                  <a:pt x="14643" y="1643"/>
                </a:cubicBezTo>
                <a:cubicBezTo>
                  <a:pt x="13429" y="1162"/>
                  <a:pt x="12175" y="882"/>
                  <a:pt x="10800" y="882"/>
                </a:cubicBezTo>
                <a:cubicBezTo>
                  <a:pt x="9425" y="882"/>
                  <a:pt x="8130" y="1162"/>
                  <a:pt x="6957" y="1643"/>
                </a:cubicBezTo>
                <a:cubicBezTo>
                  <a:pt x="5744" y="2164"/>
                  <a:pt x="4692" y="2845"/>
                  <a:pt x="3762" y="3767"/>
                </a:cubicBezTo>
                <a:cubicBezTo>
                  <a:pt x="2912" y="4649"/>
                  <a:pt x="2184" y="5650"/>
                  <a:pt x="1658" y="6853"/>
                </a:cubicBezTo>
                <a:cubicBezTo>
                  <a:pt x="1133" y="8055"/>
                  <a:pt x="890" y="9337"/>
                  <a:pt x="890" y="10660"/>
                </a:cubicBezTo>
                <a:close/>
                <a:moveTo>
                  <a:pt x="10840" y="3567"/>
                </a:moveTo>
                <a:cubicBezTo>
                  <a:pt x="11811" y="3567"/>
                  <a:pt x="12742" y="3727"/>
                  <a:pt x="13631" y="4088"/>
                </a:cubicBezTo>
                <a:cubicBezTo>
                  <a:pt x="14521" y="4448"/>
                  <a:pt x="15249" y="4969"/>
                  <a:pt x="15897" y="5650"/>
                </a:cubicBezTo>
                <a:cubicBezTo>
                  <a:pt x="16544" y="6252"/>
                  <a:pt x="17070" y="7013"/>
                  <a:pt x="17434" y="7895"/>
                </a:cubicBezTo>
                <a:cubicBezTo>
                  <a:pt x="17798" y="8736"/>
                  <a:pt x="18000" y="9658"/>
                  <a:pt x="18000" y="10660"/>
                </a:cubicBezTo>
                <a:cubicBezTo>
                  <a:pt x="18000" y="11662"/>
                  <a:pt x="17798" y="12583"/>
                  <a:pt x="17434" y="13425"/>
                </a:cubicBezTo>
                <a:cubicBezTo>
                  <a:pt x="17070" y="14306"/>
                  <a:pt x="16544" y="15068"/>
                  <a:pt x="15897" y="15709"/>
                </a:cubicBezTo>
                <a:cubicBezTo>
                  <a:pt x="15249" y="16350"/>
                  <a:pt x="14521" y="16831"/>
                  <a:pt x="13631" y="17232"/>
                </a:cubicBezTo>
                <a:cubicBezTo>
                  <a:pt x="12742" y="17593"/>
                  <a:pt x="11811" y="17793"/>
                  <a:pt x="10840" y="17793"/>
                </a:cubicBezTo>
                <a:cubicBezTo>
                  <a:pt x="9870" y="17793"/>
                  <a:pt x="8939" y="17593"/>
                  <a:pt x="8049" y="17232"/>
                </a:cubicBezTo>
                <a:cubicBezTo>
                  <a:pt x="7160" y="16831"/>
                  <a:pt x="6391" y="16350"/>
                  <a:pt x="5744" y="15709"/>
                </a:cubicBezTo>
                <a:cubicBezTo>
                  <a:pt x="5097" y="15068"/>
                  <a:pt x="4571" y="14306"/>
                  <a:pt x="4207" y="13425"/>
                </a:cubicBezTo>
                <a:cubicBezTo>
                  <a:pt x="3802" y="12583"/>
                  <a:pt x="3640" y="11662"/>
                  <a:pt x="3640" y="10660"/>
                </a:cubicBezTo>
                <a:cubicBezTo>
                  <a:pt x="3640" y="9658"/>
                  <a:pt x="3802" y="8736"/>
                  <a:pt x="4207" y="7895"/>
                </a:cubicBezTo>
                <a:cubicBezTo>
                  <a:pt x="4571" y="7013"/>
                  <a:pt x="5097" y="6252"/>
                  <a:pt x="5744" y="5650"/>
                </a:cubicBezTo>
                <a:cubicBezTo>
                  <a:pt x="6391" y="4969"/>
                  <a:pt x="7160" y="4448"/>
                  <a:pt x="8049" y="4088"/>
                </a:cubicBezTo>
                <a:cubicBezTo>
                  <a:pt x="8939" y="3727"/>
                  <a:pt x="9870" y="3567"/>
                  <a:pt x="10840" y="3567"/>
                </a:cubicBezTo>
                <a:close/>
                <a:moveTo>
                  <a:pt x="10840" y="16911"/>
                </a:moveTo>
                <a:cubicBezTo>
                  <a:pt x="11730" y="16911"/>
                  <a:pt x="12539" y="16751"/>
                  <a:pt x="13308" y="16430"/>
                </a:cubicBezTo>
                <a:cubicBezTo>
                  <a:pt x="14036" y="16070"/>
                  <a:pt x="14683" y="15629"/>
                  <a:pt x="15249" y="15068"/>
                </a:cubicBezTo>
                <a:cubicBezTo>
                  <a:pt x="15856" y="14547"/>
                  <a:pt x="16301" y="13866"/>
                  <a:pt x="16625" y="13104"/>
                </a:cubicBezTo>
                <a:cubicBezTo>
                  <a:pt x="16948" y="12343"/>
                  <a:pt x="17110" y="11501"/>
                  <a:pt x="17110" y="10660"/>
                </a:cubicBezTo>
                <a:cubicBezTo>
                  <a:pt x="17110" y="9818"/>
                  <a:pt x="16948" y="9017"/>
                  <a:pt x="16625" y="8255"/>
                </a:cubicBezTo>
                <a:cubicBezTo>
                  <a:pt x="16301" y="7494"/>
                  <a:pt x="15856" y="6813"/>
                  <a:pt x="15249" y="6252"/>
                </a:cubicBezTo>
                <a:cubicBezTo>
                  <a:pt x="14683" y="5731"/>
                  <a:pt x="14036" y="5250"/>
                  <a:pt x="13308" y="4929"/>
                </a:cubicBezTo>
                <a:cubicBezTo>
                  <a:pt x="12539" y="4609"/>
                  <a:pt x="11730" y="4448"/>
                  <a:pt x="10840" y="4448"/>
                </a:cubicBezTo>
                <a:cubicBezTo>
                  <a:pt x="9951" y="4448"/>
                  <a:pt x="9142" y="4609"/>
                  <a:pt x="8373" y="4929"/>
                </a:cubicBezTo>
                <a:cubicBezTo>
                  <a:pt x="7645" y="5250"/>
                  <a:pt x="6957" y="5731"/>
                  <a:pt x="6351" y="6252"/>
                </a:cubicBezTo>
                <a:cubicBezTo>
                  <a:pt x="5784" y="6813"/>
                  <a:pt x="5339" y="7494"/>
                  <a:pt x="5016" y="8255"/>
                </a:cubicBezTo>
                <a:cubicBezTo>
                  <a:pt x="4692" y="9017"/>
                  <a:pt x="4530" y="9818"/>
                  <a:pt x="4530" y="10660"/>
                </a:cubicBezTo>
                <a:cubicBezTo>
                  <a:pt x="4530" y="11501"/>
                  <a:pt x="4692" y="12343"/>
                  <a:pt x="5016" y="13104"/>
                </a:cubicBezTo>
                <a:cubicBezTo>
                  <a:pt x="5339" y="13866"/>
                  <a:pt x="5784" y="14547"/>
                  <a:pt x="6351" y="15068"/>
                </a:cubicBezTo>
                <a:cubicBezTo>
                  <a:pt x="6957" y="15629"/>
                  <a:pt x="7645" y="16070"/>
                  <a:pt x="8373" y="16430"/>
                </a:cubicBezTo>
                <a:cubicBezTo>
                  <a:pt x="9142" y="16751"/>
                  <a:pt x="9951" y="16911"/>
                  <a:pt x="10840" y="16911"/>
                </a:cubicBezTo>
                <a:close/>
                <a:moveTo>
                  <a:pt x="10840" y="7093"/>
                </a:moveTo>
                <a:cubicBezTo>
                  <a:pt x="11326" y="7093"/>
                  <a:pt x="11811" y="7213"/>
                  <a:pt x="12216" y="7374"/>
                </a:cubicBezTo>
                <a:cubicBezTo>
                  <a:pt x="12661" y="7574"/>
                  <a:pt x="13065" y="7814"/>
                  <a:pt x="13348" y="8135"/>
                </a:cubicBezTo>
                <a:cubicBezTo>
                  <a:pt x="13672" y="8456"/>
                  <a:pt x="13955" y="8816"/>
                  <a:pt x="14117" y="9257"/>
                </a:cubicBezTo>
                <a:cubicBezTo>
                  <a:pt x="14319" y="9698"/>
                  <a:pt x="14440" y="10179"/>
                  <a:pt x="14440" y="10660"/>
                </a:cubicBezTo>
                <a:cubicBezTo>
                  <a:pt x="14440" y="11141"/>
                  <a:pt x="14319" y="11581"/>
                  <a:pt x="14117" y="12022"/>
                </a:cubicBezTo>
                <a:cubicBezTo>
                  <a:pt x="13955" y="12463"/>
                  <a:pt x="13672" y="12864"/>
                  <a:pt x="13348" y="13224"/>
                </a:cubicBezTo>
                <a:cubicBezTo>
                  <a:pt x="13065" y="13505"/>
                  <a:pt x="12661" y="13786"/>
                  <a:pt x="12216" y="13946"/>
                </a:cubicBezTo>
                <a:cubicBezTo>
                  <a:pt x="11811" y="14146"/>
                  <a:pt x="11326" y="14266"/>
                  <a:pt x="10840" y="14266"/>
                </a:cubicBezTo>
                <a:cubicBezTo>
                  <a:pt x="10355" y="14266"/>
                  <a:pt x="9870" y="14146"/>
                  <a:pt x="9425" y="13946"/>
                </a:cubicBezTo>
                <a:cubicBezTo>
                  <a:pt x="9020" y="13786"/>
                  <a:pt x="8616" y="13505"/>
                  <a:pt x="8292" y="13224"/>
                </a:cubicBezTo>
                <a:cubicBezTo>
                  <a:pt x="7969" y="12864"/>
                  <a:pt x="7685" y="12463"/>
                  <a:pt x="7524" y="12022"/>
                </a:cubicBezTo>
                <a:cubicBezTo>
                  <a:pt x="7362" y="11581"/>
                  <a:pt x="7240" y="11141"/>
                  <a:pt x="7240" y="10660"/>
                </a:cubicBezTo>
                <a:cubicBezTo>
                  <a:pt x="7240" y="10179"/>
                  <a:pt x="7362" y="9698"/>
                  <a:pt x="7524" y="9257"/>
                </a:cubicBezTo>
                <a:cubicBezTo>
                  <a:pt x="7685" y="8816"/>
                  <a:pt x="7969" y="8456"/>
                  <a:pt x="8292" y="8135"/>
                </a:cubicBezTo>
                <a:cubicBezTo>
                  <a:pt x="8616" y="7814"/>
                  <a:pt x="9020" y="7574"/>
                  <a:pt x="9425" y="7374"/>
                </a:cubicBezTo>
                <a:cubicBezTo>
                  <a:pt x="9870" y="7213"/>
                  <a:pt x="10355" y="7093"/>
                  <a:pt x="10840" y="7093"/>
                </a:cubicBezTo>
                <a:close/>
                <a:moveTo>
                  <a:pt x="10840" y="13345"/>
                </a:moveTo>
                <a:cubicBezTo>
                  <a:pt x="11204" y="13345"/>
                  <a:pt x="11528" y="13305"/>
                  <a:pt x="11852" y="13144"/>
                </a:cubicBezTo>
                <a:cubicBezTo>
                  <a:pt x="12216" y="12984"/>
                  <a:pt x="12499" y="12784"/>
                  <a:pt x="12742" y="12583"/>
                </a:cubicBezTo>
                <a:cubicBezTo>
                  <a:pt x="12984" y="12343"/>
                  <a:pt x="13187" y="12062"/>
                  <a:pt x="13308" y="11702"/>
                </a:cubicBezTo>
                <a:cubicBezTo>
                  <a:pt x="13470" y="11381"/>
                  <a:pt x="13510" y="11020"/>
                  <a:pt x="13510" y="10660"/>
                </a:cubicBezTo>
                <a:cubicBezTo>
                  <a:pt x="13510" y="10299"/>
                  <a:pt x="13470" y="9978"/>
                  <a:pt x="13308" y="9618"/>
                </a:cubicBezTo>
                <a:cubicBezTo>
                  <a:pt x="13187" y="9297"/>
                  <a:pt x="12984" y="9017"/>
                  <a:pt x="12742" y="8776"/>
                </a:cubicBezTo>
                <a:cubicBezTo>
                  <a:pt x="12499" y="8536"/>
                  <a:pt x="12216" y="8335"/>
                  <a:pt x="11852" y="8215"/>
                </a:cubicBezTo>
                <a:cubicBezTo>
                  <a:pt x="11528" y="8055"/>
                  <a:pt x="11204" y="7975"/>
                  <a:pt x="10840" y="7975"/>
                </a:cubicBezTo>
                <a:cubicBezTo>
                  <a:pt x="10436" y="7975"/>
                  <a:pt x="10112" y="8055"/>
                  <a:pt x="9789" y="8215"/>
                </a:cubicBezTo>
                <a:cubicBezTo>
                  <a:pt x="9465" y="8335"/>
                  <a:pt x="9182" y="8536"/>
                  <a:pt x="8939" y="8776"/>
                </a:cubicBezTo>
                <a:cubicBezTo>
                  <a:pt x="8697" y="9017"/>
                  <a:pt x="8494" y="9297"/>
                  <a:pt x="8373" y="9618"/>
                </a:cubicBezTo>
                <a:cubicBezTo>
                  <a:pt x="8211" y="9978"/>
                  <a:pt x="8171" y="10299"/>
                  <a:pt x="8171" y="10660"/>
                </a:cubicBezTo>
                <a:cubicBezTo>
                  <a:pt x="8171" y="11020"/>
                  <a:pt x="8211" y="11381"/>
                  <a:pt x="8373" y="11702"/>
                </a:cubicBezTo>
                <a:cubicBezTo>
                  <a:pt x="8494" y="12062"/>
                  <a:pt x="8697" y="12343"/>
                  <a:pt x="8939" y="12583"/>
                </a:cubicBezTo>
                <a:cubicBezTo>
                  <a:pt x="9182" y="12784"/>
                  <a:pt x="9465" y="12984"/>
                  <a:pt x="9789" y="13144"/>
                </a:cubicBezTo>
                <a:cubicBezTo>
                  <a:pt x="10112" y="13305"/>
                  <a:pt x="10436" y="13345"/>
                  <a:pt x="10840" y="13345"/>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37" name="Shape 3784"/>
          <p:cNvSpPr/>
          <p:nvPr userDrawn="1"/>
        </p:nvSpPr>
        <p:spPr>
          <a:xfrm>
            <a:off x="21007701" y="3856387"/>
            <a:ext cx="621685" cy="621685"/>
          </a:xfrm>
          <a:custGeom>
            <a:avLst/>
            <a:gdLst/>
            <a:ahLst/>
            <a:cxnLst>
              <a:cxn ang="0">
                <a:pos x="wd2" y="hd2"/>
              </a:cxn>
              <a:cxn ang="5400000">
                <a:pos x="wd2" y="hd2"/>
              </a:cxn>
              <a:cxn ang="10800000">
                <a:pos x="wd2" y="hd2"/>
              </a:cxn>
              <a:cxn ang="16200000">
                <a:pos x="wd2" y="hd2"/>
              </a:cxn>
            </a:cxnLst>
            <a:rect l="0" t="0" r="r" b="b"/>
            <a:pathLst>
              <a:path w="21600" h="21600" extrusionOk="0">
                <a:moveTo>
                  <a:pt x="4307" y="10428"/>
                </a:moveTo>
                <a:cubicBezTo>
                  <a:pt x="4307" y="11172"/>
                  <a:pt x="4307" y="11172"/>
                  <a:pt x="4307" y="11172"/>
                </a:cubicBezTo>
                <a:cubicBezTo>
                  <a:pt x="0" y="11172"/>
                  <a:pt x="0" y="11172"/>
                  <a:pt x="0" y="11172"/>
                </a:cubicBezTo>
                <a:cubicBezTo>
                  <a:pt x="0" y="10428"/>
                  <a:pt x="0" y="10428"/>
                  <a:pt x="0" y="10428"/>
                </a:cubicBezTo>
                <a:lnTo>
                  <a:pt x="4307" y="10428"/>
                </a:lnTo>
                <a:close/>
                <a:moveTo>
                  <a:pt x="6412" y="5926"/>
                </a:moveTo>
                <a:cubicBezTo>
                  <a:pt x="5926" y="6412"/>
                  <a:pt x="5926" y="6412"/>
                  <a:pt x="5926" y="6412"/>
                </a:cubicBezTo>
                <a:cubicBezTo>
                  <a:pt x="2915" y="3433"/>
                  <a:pt x="2915" y="3433"/>
                  <a:pt x="2915" y="3433"/>
                </a:cubicBezTo>
                <a:cubicBezTo>
                  <a:pt x="3433" y="2882"/>
                  <a:pt x="3433" y="2882"/>
                  <a:pt x="3433" y="2882"/>
                </a:cubicBezTo>
                <a:lnTo>
                  <a:pt x="6412" y="5926"/>
                </a:lnTo>
                <a:close/>
                <a:moveTo>
                  <a:pt x="2915" y="18135"/>
                </a:moveTo>
                <a:cubicBezTo>
                  <a:pt x="5926" y="15156"/>
                  <a:pt x="5926" y="15156"/>
                  <a:pt x="5926" y="15156"/>
                </a:cubicBezTo>
                <a:cubicBezTo>
                  <a:pt x="6412" y="15641"/>
                  <a:pt x="6412" y="15641"/>
                  <a:pt x="6412" y="15641"/>
                </a:cubicBezTo>
                <a:cubicBezTo>
                  <a:pt x="3433" y="18653"/>
                  <a:pt x="3433" y="18653"/>
                  <a:pt x="3433" y="18653"/>
                </a:cubicBezTo>
                <a:lnTo>
                  <a:pt x="2915" y="18135"/>
                </a:lnTo>
                <a:close/>
                <a:moveTo>
                  <a:pt x="8711" y="5829"/>
                </a:moveTo>
                <a:cubicBezTo>
                  <a:pt x="8064" y="6121"/>
                  <a:pt x="7481" y="6509"/>
                  <a:pt x="6995" y="7027"/>
                </a:cubicBezTo>
                <a:cubicBezTo>
                  <a:pt x="6509" y="7481"/>
                  <a:pt x="6121" y="8064"/>
                  <a:pt x="5829" y="8711"/>
                </a:cubicBezTo>
                <a:cubicBezTo>
                  <a:pt x="5538" y="9391"/>
                  <a:pt x="5408" y="10071"/>
                  <a:pt x="5408" y="10816"/>
                </a:cubicBezTo>
                <a:cubicBezTo>
                  <a:pt x="5408" y="11561"/>
                  <a:pt x="5538" y="12273"/>
                  <a:pt x="5829" y="12921"/>
                </a:cubicBezTo>
                <a:cubicBezTo>
                  <a:pt x="6121" y="13569"/>
                  <a:pt x="6509" y="14152"/>
                  <a:pt x="6995" y="14637"/>
                </a:cubicBezTo>
                <a:cubicBezTo>
                  <a:pt x="7481" y="15123"/>
                  <a:pt x="8064" y="15512"/>
                  <a:pt x="8711" y="15771"/>
                </a:cubicBezTo>
                <a:cubicBezTo>
                  <a:pt x="9359" y="16062"/>
                  <a:pt x="10039" y="16192"/>
                  <a:pt x="10816" y="16192"/>
                </a:cubicBezTo>
                <a:cubicBezTo>
                  <a:pt x="11529" y="16192"/>
                  <a:pt x="12241" y="16062"/>
                  <a:pt x="12889" y="15771"/>
                </a:cubicBezTo>
                <a:cubicBezTo>
                  <a:pt x="13569" y="15512"/>
                  <a:pt x="14119" y="15123"/>
                  <a:pt x="14605" y="14637"/>
                </a:cubicBezTo>
                <a:cubicBezTo>
                  <a:pt x="15091" y="14152"/>
                  <a:pt x="15512" y="13569"/>
                  <a:pt x="15771" y="12921"/>
                </a:cubicBezTo>
                <a:cubicBezTo>
                  <a:pt x="16062" y="12273"/>
                  <a:pt x="16192" y="11561"/>
                  <a:pt x="16192" y="10816"/>
                </a:cubicBezTo>
                <a:cubicBezTo>
                  <a:pt x="16192" y="10071"/>
                  <a:pt x="16062" y="9391"/>
                  <a:pt x="15771" y="8711"/>
                </a:cubicBezTo>
                <a:cubicBezTo>
                  <a:pt x="15512" y="8064"/>
                  <a:pt x="15091" y="7481"/>
                  <a:pt x="14605" y="7027"/>
                </a:cubicBezTo>
                <a:cubicBezTo>
                  <a:pt x="14119" y="6509"/>
                  <a:pt x="13569" y="6121"/>
                  <a:pt x="12889" y="5829"/>
                </a:cubicBezTo>
                <a:cubicBezTo>
                  <a:pt x="12241" y="5538"/>
                  <a:pt x="11529" y="5408"/>
                  <a:pt x="10816" y="5408"/>
                </a:cubicBezTo>
                <a:cubicBezTo>
                  <a:pt x="10039" y="5408"/>
                  <a:pt x="9359" y="5538"/>
                  <a:pt x="8711" y="5829"/>
                </a:cubicBezTo>
                <a:close/>
                <a:moveTo>
                  <a:pt x="9003" y="15123"/>
                </a:moveTo>
                <a:cubicBezTo>
                  <a:pt x="8420" y="14897"/>
                  <a:pt x="7934" y="14540"/>
                  <a:pt x="7513" y="14087"/>
                </a:cubicBezTo>
                <a:cubicBezTo>
                  <a:pt x="7092" y="13666"/>
                  <a:pt x="6768" y="13180"/>
                  <a:pt x="6509" y="12630"/>
                </a:cubicBezTo>
                <a:cubicBezTo>
                  <a:pt x="6250" y="12047"/>
                  <a:pt x="6121" y="11464"/>
                  <a:pt x="6121" y="10816"/>
                </a:cubicBezTo>
                <a:cubicBezTo>
                  <a:pt x="6121" y="10169"/>
                  <a:pt x="6250" y="9553"/>
                  <a:pt x="6509" y="9003"/>
                </a:cubicBezTo>
                <a:cubicBezTo>
                  <a:pt x="6768" y="8420"/>
                  <a:pt x="7092" y="7934"/>
                  <a:pt x="7513" y="7513"/>
                </a:cubicBezTo>
                <a:cubicBezTo>
                  <a:pt x="7934" y="7092"/>
                  <a:pt x="8420" y="6768"/>
                  <a:pt x="9003" y="6509"/>
                </a:cubicBezTo>
                <a:cubicBezTo>
                  <a:pt x="9553" y="6250"/>
                  <a:pt x="10169" y="6121"/>
                  <a:pt x="10816" y="6121"/>
                </a:cubicBezTo>
                <a:cubicBezTo>
                  <a:pt x="11464" y="6121"/>
                  <a:pt x="12047" y="6250"/>
                  <a:pt x="12630" y="6509"/>
                </a:cubicBezTo>
                <a:cubicBezTo>
                  <a:pt x="13180" y="6768"/>
                  <a:pt x="13666" y="7092"/>
                  <a:pt x="14087" y="7513"/>
                </a:cubicBezTo>
                <a:cubicBezTo>
                  <a:pt x="14508" y="7934"/>
                  <a:pt x="14864" y="8420"/>
                  <a:pt x="15091" y="9003"/>
                </a:cubicBezTo>
                <a:cubicBezTo>
                  <a:pt x="15350" y="9553"/>
                  <a:pt x="15479" y="10169"/>
                  <a:pt x="15479" y="10816"/>
                </a:cubicBezTo>
                <a:cubicBezTo>
                  <a:pt x="15479" y="11464"/>
                  <a:pt x="15350" y="12047"/>
                  <a:pt x="15091" y="12630"/>
                </a:cubicBezTo>
                <a:cubicBezTo>
                  <a:pt x="14864" y="13180"/>
                  <a:pt x="14508" y="13666"/>
                  <a:pt x="14087" y="14087"/>
                </a:cubicBezTo>
                <a:cubicBezTo>
                  <a:pt x="13666" y="14540"/>
                  <a:pt x="13180" y="14897"/>
                  <a:pt x="12630" y="15123"/>
                </a:cubicBezTo>
                <a:cubicBezTo>
                  <a:pt x="12047" y="15382"/>
                  <a:pt x="11464" y="15479"/>
                  <a:pt x="10816" y="15479"/>
                </a:cubicBezTo>
                <a:cubicBezTo>
                  <a:pt x="10169" y="15479"/>
                  <a:pt x="9553" y="15382"/>
                  <a:pt x="9003" y="15123"/>
                </a:cubicBezTo>
                <a:close/>
                <a:moveTo>
                  <a:pt x="11172" y="0"/>
                </a:moveTo>
                <a:cubicBezTo>
                  <a:pt x="11172" y="4339"/>
                  <a:pt x="11172" y="4339"/>
                  <a:pt x="11172" y="4339"/>
                </a:cubicBezTo>
                <a:cubicBezTo>
                  <a:pt x="10460" y="4339"/>
                  <a:pt x="10460" y="4339"/>
                  <a:pt x="10460" y="4339"/>
                </a:cubicBezTo>
                <a:cubicBezTo>
                  <a:pt x="10460" y="0"/>
                  <a:pt x="10460" y="0"/>
                  <a:pt x="10460" y="0"/>
                </a:cubicBezTo>
                <a:lnTo>
                  <a:pt x="11172" y="0"/>
                </a:lnTo>
                <a:close/>
                <a:moveTo>
                  <a:pt x="11172" y="17293"/>
                </a:moveTo>
                <a:cubicBezTo>
                  <a:pt x="11172" y="21600"/>
                  <a:pt x="11172" y="21600"/>
                  <a:pt x="11172" y="21600"/>
                </a:cubicBezTo>
                <a:cubicBezTo>
                  <a:pt x="10460" y="21600"/>
                  <a:pt x="10460" y="21600"/>
                  <a:pt x="10460" y="21600"/>
                </a:cubicBezTo>
                <a:cubicBezTo>
                  <a:pt x="10460" y="17293"/>
                  <a:pt x="10460" y="17293"/>
                  <a:pt x="10460" y="17293"/>
                </a:cubicBezTo>
                <a:lnTo>
                  <a:pt x="11172" y="17293"/>
                </a:lnTo>
                <a:close/>
                <a:moveTo>
                  <a:pt x="18685" y="3433"/>
                </a:moveTo>
                <a:cubicBezTo>
                  <a:pt x="15706" y="6412"/>
                  <a:pt x="15706" y="6412"/>
                  <a:pt x="15706" y="6412"/>
                </a:cubicBezTo>
                <a:cubicBezTo>
                  <a:pt x="15188" y="5926"/>
                  <a:pt x="15188" y="5926"/>
                  <a:pt x="15188" y="5926"/>
                </a:cubicBezTo>
                <a:cubicBezTo>
                  <a:pt x="18200" y="2882"/>
                  <a:pt x="18200" y="2882"/>
                  <a:pt x="18200" y="2882"/>
                </a:cubicBezTo>
                <a:lnTo>
                  <a:pt x="18685" y="3433"/>
                </a:lnTo>
                <a:close/>
                <a:moveTo>
                  <a:pt x="15188" y="15641"/>
                </a:moveTo>
                <a:cubicBezTo>
                  <a:pt x="15706" y="15156"/>
                  <a:pt x="15706" y="15156"/>
                  <a:pt x="15706" y="15156"/>
                </a:cubicBezTo>
                <a:cubicBezTo>
                  <a:pt x="18685" y="18135"/>
                  <a:pt x="18685" y="18135"/>
                  <a:pt x="18685" y="18135"/>
                </a:cubicBezTo>
                <a:cubicBezTo>
                  <a:pt x="18200" y="18653"/>
                  <a:pt x="18200" y="18653"/>
                  <a:pt x="18200" y="18653"/>
                </a:cubicBezTo>
                <a:lnTo>
                  <a:pt x="15188" y="15641"/>
                </a:lnTo>
                <a:close/>
                <a:moveTo>
                  <a:pt x="21600" y="10428"/>
                </a:moveTo>
                <a:cubicBezTo>
                  <a:pt x="21600" y="11172"/>
                  <a:pt x="21600" y="11172"/>
                  <a:pt x="21600" y="11172"/>
                </a:cubicBezTo>
                <a:cubicBezTo>
                  <a:pt x="17293" y="11172"/>
                  <a:pt x="17293" y="11172"/>
                  <a:pt x="17293" y="11172"/>
                </a:cubicBezTo>
                <a:cubicBezTo>
                  <a:pt x="17293" y="10428"/>
                  <a:pt x="17293" y="10428"/>
                  <a:pt x="17293" y="10428"/>
                </a:cubicBezTo>
                <a:lnTo>
                  <a:pt x="21600" y="1042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38" name="Shape 3785"/>
          <p:cNvSpPr/>
          <p:nvPr userDrawn="1"/>
        </p:nvSpPr>
        <p:spPr>
          <a:xfrm>
            <a:off x="3247315" y="5030444"/>
            <a:ext cx="519291" cy="453464"/>
          </a:xfrm>
          <a:custGeom>
            <a:avLst/>
            <a:gdLst/>
            <a:ahLst/>
            <a:cxnLst>
              <a:cxn ang="0">
                <a:pos x="wd2" y="hd2"/>
              </a:cxn>
              <a:cxn ang="5400000">
                <a:pos x="wd2" y="hd2"/>
              </a:cxn>
              <a:cxn ang="10800000">
                <a:pos x="wd2" y="hd2"/>
              </a:cxn>
              <a:cxn ang="16200000">
                <a:pos x="wd2" y="hd2"/>
              </a:cxn>
            </a:cxnLst>
            <a:rect l="0" t="0" r="r" b="b"/>
            <a:pathLst>
              <a:path w="21600" h="21600" extrusionOk="0">
                <a:moveTo>
                  <a:pt x="17746" y="12774"/>
                </a:moveTo>
                <a:lnTo>
                  <a:pt x="21600" y="17187"/>
                </a:lnTo>
                <a:lnTo>
                  <a:pt x="17746" y="21600"/>
                </a:lnTo>
                <a:lnTo>
                  <a:pt x="17138" y="20903"/>
                </a:lnTo>
                <a:lnTo>
                  <a:pt x="19876" y="17652"/>
                </a:lnTo>
                <a:lnTo>
                  <a:pt x="14501" y="17652"/>
                </a:lnTo>
                <a:lnTo>
                  <a:pt x="3955" y="4877"/>
                </a:lnTo>
                <a:lnTo>
                  <a:pt x="0" y="4877"/>
                </a:lnTo>
                <a:lnTo>
                  <a:pt x="0" y="3948"/>
                </a:lnTo>
                <a:lnTo>
                  <a:pt x="4361" y="3948"/>
                </a:lnTo>
                <a:lnTo>
                  <a:pt x="14806" y="16723"/>
                </a:lnTo>
                <a:lnTo>
                  <a:pt x="19876" y="16723"/>
                </a:lnTo>
                <a:lnTo>
                  <a:pt x="17138" y="13471"/>
                </a:lnTo>
                <a:lnTo>
                  <a:pt x="17746" y="12774"/>
                </a:lnTo>
                <a:close/>
                <a:moveTo>
                  <a:pt x="7910" y="11961"/>
                </a:moveTo>
                <a:lnTo>
                  <a:pt x="8518" y="12542"/>
                </a:lnTo>
                <a:lnTo>
                  <a:pt x="4361" y="17652"/>
                </a:lnTo>
                <a:lnTo>
                  <a:pt x="0" y="17652"/>
                </a:lnTo>
                <a:lnTo>
                  <a:pt x="0" y="16723"/>
                </a:lnTo>
                <a:lnTo>
                  <a:pt x="3955" y="16723"/>
                </a:lnTo>
                <a:lnTo>
                  <a:pt x="7910" y="11961"/>
                </a:lnTo>
                <a:close/>
                <a:moveTo>
                  <a:pt x="10851" y="9639"/>
                </a:moveTo>
                <a:lnTo>
                  <a:pt x="10344" y="8942"/>
                </a:lnTo>
                <a:lnTo>
                  <a:pt x="14501" y="3948"/>
                </a:lnTo>
                <a:lnTo>
                  <a:pt x="19876" y="3948"/>
                </a:lnTo>
                <a:lnTo>
                  <a:pt x="17138" y="697"/>
                </a:lnTo>
                <a:lnTo>
                  <a:pt x="17746" y="0"/>
                </a:lnTo>
                <a:lnTo>
                  <a:pt x="21600" y="4297"/>
                </a:lnTo>
                <a:lnTo>
                  <a:pt x="17746" y="8826"/>
                </a:lnTo>
                <a:lnTo>
                  <a:pt x="17138" y="8013"/>
                </a:lnTo>
                <a:lnTo>
                  <a:pt x="19876" y="4877"/>
                </a:lnTo>
                <a:lnTo>
                  <a:pt x="14806" y="4877"/>
                </a:lnTo>
                <a:lnTo>
                  <a:pt x="10851" y="9639"/>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39" name="Shape 3786"/>
          <p:cNvSpPr/>
          <p:nvPr userDrawn="1"/>
        </p:nvSpPr>
        <p:spPr>
          <a:xfrm>
            <a:off x="4530629" y="5007283"/>
            <a:ext cx="497348" cy="497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1600" y="0"/>
                  <a:pt x="21600" y="0"/>
                  <a:pt x="21600" y="0"/>
                </a:cubicBezTo>
                <a:cubicBezTo>
                  <a:pt x="21600" y="21600"/>
                  <a:pt x="21600" y="21600"/>
                  <a:pt x="21600" y="21600"/>
                </a:cubicBezTo>
                <a:cubicBezTo>
                  <a:pt x="0" y="21600"/>
                  <a:pt x="0" y="21600"/>
                  <a:pt x="0" y="21600"/>
                </a:cubicBezTo>
                <a:lnTo>
                  <a:pt x="0" y="0"/>
                </a:lnTo>
                <a:close/>
                <a:moveTo>
                  <a:pt x="20670" y="20710"/>
                </a:moveTo>
                <a:cubicBezTo>
                  <a:pt x="20670" y="890"/>
                  <a:pt x="20670" y="890"/>
                  <a:pt x="20670" y="890"/>
                </a:cubicBezTo>
                <a:cubicBezTo>
                  <a:pt x="890" y="890"/>
                  <a:pt x="890" y="890"/>
                  <a:pt x="890" y="890"/>
                </a:cubicBezTo>
                <a:cubicBezTo>
                  <a:pt x="890" y="20710"/>
                  <a:pt x="890" y="20710"/>
                  <a:pt x="890" y="20710"/>
                </a:cubicBezTo>
                <a:lnTo>
                  <a:pt x="20670" y="20710"/>
                </a:lnTo>
                <a:close/>
                <a:moveTo>
                  <a:pt x="4935" y="8535"/>
                </a:moveTo>
                <a:cubicBezTo>
                  <a:pt x="4935" y="5420"/>
                  <a:pt x="4935" y="5420"/>
                  <a:pt x="4935" y="5420"/>
                </a:cubicBezTo>
                <a:cubicBezTo>
                  <a:pt x="4045" y="5420"/>
                  <a:pt x="4045" y="5420"/>
                  <a:pt x="4045" y="5420"/>
                </a:cubicBezTo>
                <a:cubicBezTo>
                  <a:pt x="4045" y="4530"/>
                  <a:pt x="4045" y="4530"/>
                  <a:pt x="4045" y="4530"/>
                </a:cubicBezTo>
                <a:cubicBezTo>
                  <a:pt x="6715" y="4530"/>
                  <a:pt x="6715" y="4530"/>
                  <a:pt x="6715" y="4530"/>
                </a:cubicBezTo>
                <a:cubicBezTo>
                  <a:pt x="6715" y="5420"/>
                  <a:pt x="6715" y="5420"/>
                  <a:pt x="6715" y="5420"/>
                </a:cubicBezTo>
                <a:cubicBezTo>
                  <a:pt x="5825" y="5420"/>
                  <a:pt x="5825" y="5420"/>
                  <a:pt x="5825" y="5420"/>
                </a:cubicBezTo>
                <a:cubicBezTo>
                  <a:pt x="5825" y="8535"/>
                  <a:pt x="5825" y="8535"/>
                  <a:pt x="5825" y="8535"/>
                </a:cubicBezTo>
                <a:cubicBezTo>
                  <a:pt x="5825" y="9222"/>
                  <a:pt x="5987" y="9870"/>
                  <a:pt x="6229" y="10476"/>
                </a:cubicBezTo>
                <a:cubicBezTo>
                  <a:pt x="6512" y="11083"/>
                  <a:pt x="6836" y="11609"/>
                  <a:pt x="7321" y="12054"/>
                </a:cubicBezTo>
                <a:cubicBezTo>
                  <a:pt x="7726" y="12458"/>
                  <a:pt x="8252" y="12822"/>
                  <a:pt x="8858" y="13065"/>
                </a:cubicBezTo>
                <a:cubicBezTo>
                  <a:pt x="9465" y="13348"/>
                  <a:pt x="10112" y="13470"/>
                  <a:pt x="10800" y="13470"/>
                </a:cubicBezTo>
                <a:cubicBezTo>
                  <a:pt x="11447" y="13470"/>
                  <a:pt x="12094" y="13348"/>
                  <a:pt x="12701" y="13065"/>
                </a:cubicBezTo>
                <a:cubicBezTo>
                  <a:pt x="13308" y="12822"/>
                  <a:pt x="13834" y="12458"/>
                  <a:pt x="14279" y="12054"/>
                </a:cubicBezTo>
                <a:cubicBezTo>
                  <a:pt x="14724" y="11609"/>
                  <a:pt x="15088" y="11083"/>
                  <a:pt x="15330" y="10476"/>
                </a:cubicBezTo>
                <a:cubicBezTo>
                  <a:pt x="15613" y="9870"/>
                  <a:pt x="15735" y="9222"/>
                  <a:pt x="15735" y="8535"/>
                </a:cubicBezTo>
                <a:cubicBezTo>
                  <a:pt x="15735" y="5420"/>
                  <a:pt x="15735" y="5420"/>
                  <a:pt x="15735" y="5420"/>
                </a:cubicBezTo>
                <a:cubicBezTo>
                  <a:pt x="14845" y="5420"/>
                  <a:pt x="14845" y="5420"/>
                  <a:pt x="14845" y="5420"/>
                </a:cubicBezTo>
                <a:cubicBezTo>
                  <a:pt x="14845" y="4530"/>
                  <a:pt x="14845" y="4530"/>
                  <a:pt x="14845" y="4530"/>
                </a:cubicBezTo>
                <a:cubicBezTo>
                  <a:pt x="17515" y="4530"/>
                  <a:pt x="17515" y="4530"/>
                  <a:pt x="17515" y="4530"/>
                </a:cubicBezTo>
                <a:cubicBezTo>
                  <a:pt x="17515" y="5420"/>
                  <a:pt x="17515" y="5420"/>
                  <a:pt x="17515" y="5420"/>
                </a:cubicBezTo>
                <a:cubicBezTo>
                  <a:pt x="16625" y="5420"/>
                  <a:pt x="16625" y="5420"/>
                  <a:pt x="16625" y="5420"/>
                </a:cubicBezTo>
                <a:cubicBezTo>
                  <a:pt x="16625" y="8535"/>
                  <a:pt x="16625" y="8535"/>
                  <a:pt x="16625" y="8535"/>
                </a:cubicBezTo>
                <a:cubicBezTo>
                  <a:pt x="16625" y="9344"/>
                  <a:pt x="16463" y="10112"/>
                  <a:pt x="16139" y="10800"/>
                </a:cubicBezTo>
                <a:cubicBezTo>
                  <a:pt x="15856" y="11528"/>
                  <a:pt x="15411" y="12175"/>
                  <a:pt x="14885" y="12701"/>
                </a:cubicBezTo>
                <a:cubicBezTo>
                  <a:pt x="14360" y="13227"/>
                  <a:pt x="13753" y="13631"/>
                  <a:pt x="13065" y="13915"/>
                </a:cubicBezTo>
                <a:cubicBezTo>
                  <a:pt x="12337" y="14238"/>
                  <a:pt x="11609" y="14360"/>
                  <a:pt x="10800" y="14360"/>
                </a:cubicBezTo>
                <a:cubicBezTo>
                  <a:pt x="9991" y="14360"/>
                  <a:pt x="9222" y="14238"/>
                  <a:pt x="8535" y="13915"/>
                </a:cubicBezTo>
                <a:cubicBezTo>
                  <a:pt x="7807" y="13631"/>
                  <a:pt x="7200" y="13227"/>
                  <a:pt x="6674" y="12701"/>
                </a:cubicBezTo>
                <a:cubicBezTo>
                  <a:pt x="6148" y="12175"/>
                  <a:pt x="5744" y="11528"/>
                  <a:pt x="5420" y="10800"/>
                </a:cubicBezTo>
                <a:cubicBezTo>
                  <a:pt x="5097" y="10112"/>
                  <a:pt x="4935" y="9344"/>
                  <a:pt x="4935" y="8535"/>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40" name="Shape 3787"/>
          <p:cNvSpPr/>
          <p:nvPr userDrawn="1"/>
        </p:nvSpPr>
        <p:spPr>
          <a:xfrm>
            <a:off x="5772498" y="4986559"/>
            <a:ext cx="558298" cy="538795"/>
          </a:xfrm>
          <a:custGeom>
            <a:avLst/>
            <a:gdLst/>
            <a:ahLst/>
            <a:cxnLst>
              <a:cxn ang="0">
                <a:pos x="wd2" y="hd2"/>
              </a:cxn>
              <a:cxn ang="5400000">
                <a:pos x="wd2" y="hd2"/>
              </a:cxn>
              <a:cxn ang="10800000">
                <a:pos x="wd2" y="hd2"/>
              </a:cxn>
              <a:cxn ang="16200000">
                <a:pos x="wd2" y="hd2"/>
              </a:cxn>
            </a:cxnLst>
            <a:rect l="0" t="0" r="r" b="b"/>
            <a:pathLst>
              <a:path w="21600" h="21600" extrusionOk="0">
                <a:moveTo>
                  <a:pt x="18427" y="0"/>
                </a:moveTo>
                <a:cubicBezTo>
                  <a:pt x="18859" y="0"/>
                  <a:pt x="19256" y="75"/>
                  <a:pt x="19653" y="262"/>
                </a:cubicBezTo>
                <a:cubicBezTo>
                  <a:pt x="20049" y="448"/>
                  <a:pt x="20374" y="673"/>
                  <a:pt x="20662" y="972"/>
                </a:cubicBezTo>
                <a:cubicBezTo>
                  <a:pt x="20987" y="1271"/>
                  <a:pt x="21203" y="1607"/>
                  <a:pt x="21384" y="2018"/>
                </a:cubicBezTo>
                <a:cubicBezTo>
                  <a:pt x="21528" y="2429"/>
                  <a:pt x="21600" y="2840"/>
                  <a:pt x="21600" y="3289"/>
                </a:cubicBezTo>
                <a:cubicBezTo>
                  <a:pt x="21600" y="3774"/>
                  <a:pt x="21528" y="4223"/>
                  <a:pt x="21384" y="4597"/>
                </a:cubicBezTo>
                <a:cubicBezTo>
                  <a:pt x="21203" y="5008"/>
                  <a:pt x="20987" y="5344"/>
                  <a:pt x="20662" y="5680"/>
                </a:cubicBezTo>
                <a:cubicBezTo>
                  <a:pt x="20374" y="5979"/>
                  <a:pt x="20049" y="6203"/>
                  <a:pt x="19653" y="6390"/>
                </a:cubicBezTo>
                <a:cubicBezTo>
                  <a:pt x="19256" y="6577"/>
                  <a:pt x="18859" y="6652"/>
                  <a:pt x="18427" y="6652"/>
                </a:cubicBezTo>
                <a:cubicBezTo>
                  <a:pt x="18138" y="6652"/>
                  <a:pt x="17850" y="6615"/>
                  <a:pt x="17561" y="6540"/>
                </a:cubicBezTo>
                <a:cubicBezTo>
                  <a:pt x="17273" y="6465"/>
                  <a:pt x="17020" y="6316"/>
                  <a:pt x="16804" y="6166"/>
                </a:cubicBezTo>
                <a:cubicBezTo>
                  <a:pt x="16552" y="6054"/>
                  <a:pt x="16335" y="5867"/>
                  <a:pt x="16155" y="5680"/>
                </a:cubicBezTo>
                <a:cubicBezTo>
                  <a:pt x="15975" y="5493"/>
                  <a:pt x="15794" y="5269"/>
                  <a:pt x="15650" y="5008"/>
                </a:cubicBezTo>
                <a:cubicBezTo>
                  <a:pt x="6311" y="9081"/>
                  <a:pt x="6311" y="9081"/>
                  <a:pt x="6311" y="9081"/>
                </a:cubicBezTo>
                <a:cubicBezTo>
                  <a:pt x="6347" y="9230"/>
                  <a:pt x="6347" y="9343"/>
                  <a:pt x="6383" y="9492"/>
                </a:cubicBezTo>
                <a:cubicBezTo>
                  <a:pt x="6383" y="9642"/>
                  <a:pt x="6383" y="9791"/>
                  <a:pt x="6383" y="9978"/>
                </a:cubicBezTo>
                <a:cubicBezTo>
                  <a:pt x="6383" y="10090"/>
                  <a:pt x="6383" y="10239"/>
                  <a:pt x="6383" y="10389"/>
                </a:cubicBezTo>
                <a:cubicBezTo>
                  <a:pt x="6347" y="10538"/>
                  <a:pt x="6347" y="10651"/>
                  <a:pt x="6311" y="10800"/>
                </a:cubicBezTo>
                <a:cubicBezTo>
                  <a:pt x="6274" y="10912"/>
                  <a:pt x="6238" y="11062"/>
                  <a:pt x="6166" y="11174"/>
                </a:cubicBezTo>
                <a:cubicBezTo>
                  <a:pt x="6130" y="11323"/>
                  <a:pt x="6094" y="11435"/>
                  <a:pt x="6022" y="11585"/>
                </a:cubicBezTo>
                <a:cubicBezTo>
                  <a:pt x="12044" y="16032"/>
                  <a:pt x="12044" y="16032"/>
                  <a:pt x="12044" y="16032"/>
                </a:cubicBezTo>
                <a:cubicBezTo>
                  <a:pt x="12188" y="15882"/>
                  <a:pt x="12333" y="15733"/>
                  <a:pt x="12513" y="15583"/>
                </a:cubicBezTo>
                <a:cubicBezTo>
                  <a:pt x="12693" y="15434"/>
                  <a:pt x="12873" y="15322"/>
                  <a:pt x="13090" y="15210"/>
                </a:cubicBezTo>
                <a:cubicBezTo>
                  <a:pt x="13306" y="15135"/>
                  <a:pt x="13486" y="15060"/>
                  <a:pt x="13703" y="14985"/>
                </a:cubicBezTo>
                <a:cubicBezTo>
                  <a:pt x="13919" y="14948"/>
                  <a:pt x="14172" y="14911"/>
                  <a:pt x="14424" y="14911"/>
                </a:cubicBezTo>
                <a:cubicBezTo>
                  <a:pt x="14857" y="14911"/>
                  <a:pt x="15289" y="15023"/>
                  <a:pt x="15650" y="15210"/>
                </a:cubicBezTo>
                <a:cubicBezTo>
                  <a:pt x="16047" y="15359"/>
                  <a:pt x="16407" y="15621"/>
                  <a:pt x="16660" y="15920"/>
                </a:cubicBezTo>
                <a:cubicBezTo>
                  <a:pt x="16948" y="16219"/>
                  <a:pt x="17201" y="16592"/>
                  <a:pt x="17345" y="16966"/>
                </a:cubicBezTo>
                <a:cubicBezTo>
                  <a:pt x="17525" y="17377"/>
                  <a:pt x="17597" y="17788"/>
                  <a:pt x="17597" y="18274"/>
                </a:cubicBezTo>
                <a:cubicBezTo>
                  <a:pt x="17597" y="18722"/>
                  <a:pt x="17525" y="19171"/>
                  <a:pt x="17345" y="19582"/>
                </a:cubicBezTo>
                <a:cubicBezTo>
                  <a:pt x="17201" y="19993"/>
                  <a:pt x="16948" y="20329"/>
                  <a:pt x="16660" y="20628"/>
                </a:cubicBezTo>
                <a:cubicBezTo>
                  <a:pt x="16407" y="20927"/>
                  <a:pt x="16047" y="21152"/>
                  <a:pt x="15650" y="21338"/>
                </a:cubicBezTo>
                <a:cubicBezTo>
                  <a:pt x="15289" y="21488"/>
                  <a:pt x="14857" y="21600"/>
                  <a:pt x="14424" y="21600"/>
                </a:cubicBezTo>
                <a:cubicBezTo>
                  <a:pt x="13991" y="21600"/>
                  <a:pt x="13559" y="21488"/>
                  <a:pt x="13162" y="21338"/>
                </a:cubicBezTo>
                <a:cubicBezTo>
                  <a:pt x="12801" y="21152"/>
                  <a:pt x="12441" y="20927"/>
                  <a:pt x="12152" y="20628"/>
                </a:cubicBezTo>
                <a:cubicBezTo>
                  <a:pt x="11864" y="20329"/>
                  <a:pt x="11611" y="19993"/>
                  <a:pt x="11467" y="19582"/>
                </a:cubicBezTo>
                <a:cubicBezTo>
                  <a:pt x="11323" y="19171"/>
                  <a:pt x="11215" y="18722"/>
                  <a:pt x="11215" y="18274"/>
                </a:cubicBezTo>
                <a:cubicBezTo>
                  <a:pt x="11215" y="18125"/>
                  <a:pt x="11251" y="17975"/>
                  <a:pt x="11251" y="17863"/>
                </a:cubicBezTo>
                <a:cubicBezTo>
                  <a:pt x="11251" y="17713"/>
                  <a:pt x="11287" y="17601"/>
                  <a:pt x="11323" y="17452"/>
                </a:cubicBezTo>
                <a:cubicBezTo>
                  <a:pt x="11359" y="17340"/>
                  <a:pt x="11395" y="17190"/>
                  <a:pt x="11431" y="17078"/>
                </a:cubicBezTo>
                <a:cubicBezTo>
                  <a:pt x="11503" y="16929"/>
                  <a:pt x="11539" y="16817"/>
                  <a:pt x="11575" y="16742"/>
                </a:cubicBezTo>
                <a:cubicBezTo>
                  <a:pt x="5553" y="12220"/>
                  <a:pt x="5553" y="12220"/>
                  <a:pt x="5553" y="12220"/>
                </a:cubicBezTo>
                <a:cubicBezTo>
                  <a:pt x="5373" y="12370"/>
                  <a:pt x="5229" y="12519"/>
                  <a:pt x="5048" y="12631"/>
                </a:cubicBezTo>
                <a:cubicBezTo>
                  <a:pt x="4868" y="12781"/>
                  <a:pt x="4688" y="12893"/>
                  <a:pt x="4508" y="12967"/>
                </a:cubicBezTo>
                <a:cubicBezTo>
                  <a:pt x="4291" y="13080"/>
                  <a:pt x="4075" y="13154"/>
                  <a:pt x="3858" y="13192"/>
                </a:cubicBezTo>
                <a:cubicBezTo>
                  <a:pt x="3642" y="13266"/>
                  <a:pt x="3426" y="13266"/>
                  <a:pt x="3209" y="13266"/>
                </a:cubicBezTo>
                <a:cubicBezTo>
                  <a:pt x="2777" y="13266"/>
                  <a:pt x="2344" y="13192"/>
                  <a:pt x="1947" y="13005"/>
                </a:cubicBezTo>
                <a:cubicBezTo>
                  <a:pt x="1551" y="12818"/>
                  <a:pt x="1226" y="12594"/>
                  <a:pt x="938" y="12295"/>
                </a:cubicBezTo>
                <a:cubicBezTo>
                  <a:pt x="649" y="11996"/>
                  <a:pt x="397" y="11660"/>
                  <a:pt x="252" y="11248"/>
                </a:cubicBezTo>
                <a:cubicBezTo>
                  <a:pt x="72" y="10837"/>
                  <a:pt x="0" y="10426"/>
                  <a:pt x="0" y="9978"/>
                </a:cubicBezTo>
                <a:cubicBezTo>
                  <a:pt x="0" y="9529"/>
                  <a:pt x="72" y="9081"/>
                  <a:pt x="252" y="8670"/>
                </a:cubicBezTo>
                <a:cubicBezTo>
                  <a:pt x="397" y="8259"/>
                  <a:pt x="649" y="7922"/>
                  <a:pt x="938" y="7624"/>
                </a:cubicBezTo>
                <a:cubicBezTo>
                  <a:pt x="1226" y="7287"/>
                  <a:pt x="1551" y="7063"/>
                  <a:pt x="1947" y="6913"/>
                </a:cubicBezTo>
                <a:cubicBezTo>
                  <a:pt x="2344" y="6727"/>
                  <a:pt x="2777" y="6652"/>
                  <a:pt x="3209" y="6652"/>
                </a:cubicBezTo>
                <a:cubicBezTo>
                  <a:pt x="3498" y="6652"/>
                  <a:pt x="3750" y="6689"/>
                  <a:pt x="4039" y="6764"/>
                </a:cubicBezTo>
                <a:cubicBezTo>
                  <a:pt x="4327" y="6876"/>
                  <a:pt x="4580" y="6951"/>
                  <a:pt x="4832" y="7100"/>
                </a:cubicBezTo>
                <a:cubicBezTo>
                  <a:pt x="5048" y="7250"/>
                  <a:pt x="5265" y="7437"/>
                  <a:pt x="5481" y="7624"/>
                </a:cubicBezTo>
                <a:cubicBezTo>
                  <a:pt x="5697" y="7810"/>
                  <a:pt x="5842" y="8035"/>
                  <a:pt x="5986" y="8296"/>
                </a:cubicBezTo>
                <a:cubicBezTo>
                  <a:pt x="15362" y="4223"/>
                  <a:pt x="15362" y="4223"/>
                  <a:pt x="15362" y="4223"/>
                </a:cubicBezTo>
                <a:cubicBezTo>
                  <a:pt x="15289" y="4111"/>
                  <a:pt x="15253" y="3961"/>
                  <a:pt x="15253" y="3774"/>
                </a:cubicBezTo>
                <a:cubicBezTo>
                  <a:pt x="15217" y="3625"/>
                  <a:pt x="15217" y="3475"/>
                  <a:pt x="15217" y="3289"/>
                </a:cubicBezTo>
                <a:cubicBezTo>
                  <a:pt x="15217" y="2840"/>
                  <a:pt x="15289" y="2429"/>
                  <a:pt x="15470" y="2018"/>
                </a:cubicBezTo>
                <a:cubicBezTo>
                  <a:pt x="15650" y="1607"/>
                  <a:pt x="15866" y="1271"/>
                  <a:pt x="16155" y="972"/>
                </a:cubicBezTo>
                <a:cubicBezTo>
                  <a:pt x="16443" y="673"/>
                  <a:pt x="16768" y="448"/>
                  <a:pt x="17165" y="262"/>
                </a:cubicBezTo>
                <a:cubicBezTo>
                  <a:pt x="17561" y="75"/>
                  <a:pt x="17958" y="0"/>
                  <a:pt x="18427" y="0"/>
                </a:cubicBezTo>
                <a:close/>
                <a:moveTo>
                  <a:pt x="3209" y="12444"/>
                </a:moveTo>
                <a:cubicBezTo>
                  <a:pt x="3534" y="12444"/>
                  <a:pt x="3858" y="12370"/>
                  <a:pt x="4147" y="12257"/>
                </a:cubicBezTo>
                <a:cubicBezTo>
                  <a:pt x="4435" y="12108"/>
                  <a:pt x="4688" y="11958"/>
                  <a:pt x="4904" y="11734"/>
                </a:cubicBezTo>
                <a:cubicBezTo>
                  <a:pt x="5121" y="11473"/>
                  <a:pt x="5265" y="11248"/>
                  <a:pt x="5409" y="10949"/>
                </a:cubicBezTo>
                <a:cubicBezTo>
                  <a:pt x="5517" y="10651"/>
                  <a:pt x="5589" y="10314"/>
                  <a:pt x="5589" y="9978"/>
                </a:cubicBezTo>
                <a:cubicBezTo>
                  <a:pt x="5589" y="9604"/>
                  <a:pt x="5517" y="9268"/>
                  <a:pt x="5409" y="9006"/>
                </a:cubicBezTo>
                <a:cubicBezTo>
                  <a:pt x="5265" y="8707"/>
                  <a:pt x="5121" y="8446"/>
                  <a:pt x="4904" y="8221"/>
                </a:cubicBezTo>
                <a:cubicBezTo>
                  <a:pt x="4688" y="7997"/>
                  <a:pt x="4435" y="7810"/>
                  <a:pt x="4147" y="7661"/>
                </a:cubicBezTo>
                <a:cubicBezTo>
                  <a:pt x="3858" y="7549"/>
                  <a:pt x="3534" y="7474"/>
                  <a:pt x="3209" y="7474"/>
                </a:cubicBezTo>
                <a:cubicBezTo>
                  <a:pt x="2849" y="7474"/>
                  <a:pt x="2560" y="7549"/>
                  <a:pt x="2272" y="7661"/>
                </a:cubicBezTo>
                <a:cubicBezTo>
                  <a:pt x="1983" y="7810"/>
                  <a:pt x="1731" y="7997"/>
                  <a:pt x="1515" y="8221"/>
                </a:cubicBezTo>
                <a:cubicBezTo>
                  <a:pt x="1298" y="8446"/>
                  <a:pt x="1118" y="8707"/>
                  <a:pt x="1010" y="9006"/>
                </a:cubicBezTo>
                <a:cubicBezTo>
                  <a:pt x="865" y="9268"/>
                  <a:pt x="793" y="9604"/>
                  <a:pt x="793" y="9978"/>
                </a:cubicBezTo>
                <a:cubicBezTo>
                  <a:pt x="793" y="10314"/>
                  <a:pt x="865" y="10651"/>
                  <a:pt x="1010" y="10949"/>
                </a:cubicBezTo>
                <a:cubicBezTo>
                  <a:pt x="1118" y="11248"/>
                  <a:pt x="1298" y="11473"/>
                  <a:pt x="1515" y="11734"/>
                </a:cubicBezTo>
                <a:cubicBezTo>
                  <a:pt x="1731" y="11958"/>
                  <a:pt x="1983" y="12108"/>
                  <a:pt x="2272" y="12257"/>
                </a:cubicBezTo>
                <a:cubicBezTo>
                  <a:pt x="2560" y="12370"/>
                  <a:pt x="2849" y="12444"/>
                  <a:pt x="3209" y="12444"/>
                </a:cubicBezTo>
                <a:close/>
                <a:moveTo>
                  <a:pt x="14424" y="15770"/>
                </a:moveTo>
                <a:cubicBezTo>
                  <a:pt x="14063" y="15770"/>
                  <a:pt x="13775" y="15808"/>
                  <a:pt x="13486" y="15957"/>
                </a:cubicBezTo>
                <a:cubicBezTo>
                  <a:pt x="13198" y="16069"/>
                  <a:pt x="12946" y="16256"/>
                  <a:pt x="12729" y="16480"/>
                </a:cubicBezTo>
                <a:cubicBezTo>
                  <a:pt x="12513" y="16704"/>
                  <a:pt x="12333" y="16966"/>
                  <a:pt x="12224" y="17302"/>
                </a:cubicBezTo>
                <a:cubicBezTo>
                  <a:pt x="12080" y="17601"/>
                  <a:pt x="12044" y="17938"/>
                  <a:pt x="12044" y="18274"/>
                </a:cubicBezTo>
                <a:cubicBezTo>
                  <a:pt x="12044" y="18610"/>
                  <a:pt x="12080" y="18909"/>
                  <a:pt x="12224" y="19246"/>
                </a:cubicBezTo>
                <a:cubicBezTo>
                  <a:pt x="12333" y="19545"/>
                  <a:pt x="12513" y="19806"/>
                  <a:pt x="12729" y="20030"/>
                </a:cubicBezTo>
                <a:cubicBezTo>
                  <a:pt x="12946" y="20255"/>
                  <a:pt x="13198" y="20442"/>
                  <a:pt x="13486" y="20591"/>
                </a:cubicBezTo>
                <a:cubicBezTo>
                  <a:pt x="13775" y="20703"/>
                  <a:pt x="14063" y="20778"/>
                  <a:pt x="14424" y="20778"/>
                </a:cubicBezTo>
                <a:cubicBezTo>
                  <a:pt x="14749" y="20778"/>
                  <a:pt x="15037" y="20703"/>
                  <a:pt x="15326" y="20591"/>
                </a:cubicBezTo>
                <a:cubicBezTo>
                  <a:pt x="15650" y="20442"/>
                  <a:pt x="15903" y="20255"/>
                  <a:pt x="16119" y="20030"/>
                </a:cubicBezTo>
                <a:cubicBezTo>
                  <a:pt x="16335" y="19806"/>
                  <a:pt x="16516" y="19545"/>
                  <a:pt x="16624" y="19246"/>
                </a:cubicBezTo>
                <a:cubicBezTo>
                  <a:pt x="16768" y="18909"/>
                  <a:pt x="16804" y="18610"/>
                  <a:pt x="16804" y="18274"/>
                </a:cubicBezTo>
                <a:cubicBezTo>
                  <a:pt x="16804" y="17938"/>
                  <a:pt x="16768" y="17601"/>
                  <a:pt x="16624" y="17302"/>
                </a:cubicBezTo>
                <a:cubicBezTo>
                  <a:pt x="16516" y="16966"/>
                  <a:pt x="16335" y="16704"/>
                  <a:pt x="16119" y="16480"/>
                </a:cubicBezTo>
                <a:cubicBezTo>
                  <a:pt x="15903" y="16256"/>
                  <a:pt x="15650" y="16069"/>
                  <a:pt x="15326" y="15957"/>
                </a:cubicBezTo>
                <a:cubicBezTo>
                  <a:pt x="15037" y="15808"/>
                  <a:pt x="14749" y="15770"/>
                  <a:pt x="14424" y="15770"/>
                </a:cubicBezTo>
                <a:close/>
                <a:moveTo>
                  <a:pt x="18427" y="5830"/>
                </a:moveTo>
                <a:cubicBezTo>
                  <a:pt x="18751" y="5830"/>
                  <a:pt x="19076" y="5755"/>
                  <a:pt x="19364" y="5643"/>
                </a:cubicBezTo>
                <a:cubicBezTo>
                  <a:pt x="19617" y="5493"/>
                  <a:pt x="19869" y="5344"/>
                  <a:pt x="20085" y="5082"/>
                </a:cubicBezTo>
                <a:cubicBezTo>
                  <a:pt x="20338" y="4858"/>
                  <a:pt x="20482" y="4597"/>
                  <a:pt x="20626" y="4298"/>
                </a:cubicBezTo>
                <a:cubicBezTo>
                  <a:pt x="20735" y="3999"/>
                  <a:pt x="20807" y="3662"/>
                  <a:pt x="20807" y="3289"/>
                </a:cubicBezTo>
                <a:cubicBezTo>
                  <a:pt x="20807" y="2990"/>
                  <a:pt x="20735" y="2653"/>
                  <a:pt x="20626" y="2354"/>
                </a:cubicBezTo>
                <a:cubicBezTo>
                  <a:pt x="20482" y="2055"/>
                  <a:pt x="20338" y="1756"/>
                  <a:pt x="20085" y="1532"/>
                </a:cubicBezTo>
                <a:cubicBezTo>
                  <a:pt x="19869" y="1308"/>
                  <a:pt x="19617" y="1158"/>
                  <a:pt x="19364" y="1009"/>
                </a:cubicBezTo>
                <a:cubicBezTo>
                  <a:pt x="19076" y="897"/>
                  <a:pt x="18751" y="822"/>
                  <a:pt x="18427" y="822"/>
                </a:cubicBezTo>
                <a:cubicBezTo>
                  <a:pt x="18066" y="822"/>
                  <a:pt x="17742" y="897"/>
                  <a:pt x="17489" y="1009"/>
                </a:cubicBezTo>
                <a:cubicBezTo>
                  <a:pt x="17201" y="1158"/>
                  <a:pt x="16948" y="1308"/>
                  <a:pt x="16732" y="1532"/>
                </a:cubicBezTo>
                <a:cubicBezTo>
                  <a:pt x="16516" y="1756"/>
                  <a:pt x="16335" y="2055"/>
                  <a:pt x="16191" y="2354"/>
                </a:cubicBezTo>
                <a:cubicBezTo>
                  <a:pt x="16083" y="2653"/>
                  <a:pt x="16011" y="2990"/>
                  <a:pt x="16011" y="3289"/>
                </a:cubicBezTo>
                <a:cubicBezTo>
                  <a:pt x="16011" y="3662"/>
                  <a:pt x="16083" y="3999"/>
                  <a:pt x="16191" y="4298"/>
                </a:cubicBezTo>
                <a:cubicBezTo>
                  <a:pt x="16335" y="4597"/>
                  <a:pt x="16516" y="4858"/>
                  <a:pt x="16732" y="5082"/>
                </a:cubicBezTo>
                <a:cubicBezTo>
                  <a:pt x="16948" y="5344"/>
                  <a:pt x="17201" y="5493"/>
                  <a:pt x="17489" y="5643"/>
                </a:cubicBezTo>
                <a:cubicBezTo>
                  <a:pt x="17742" y="5755"/>
                  <a:pt x="18066" y="5830"/>
                  <a:pt x="18427" y="5830"/>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41" name="Shape 3788"/>
          <p:cNvSpPr/>
          <p:nvPr userDrawn="1"/>
        </p:nvSpPr>
        <p:spPr>
          <a:xfrm>
            <a:off x="7086286" y="4986733"/>
            <a:ext cx="475407" cy="538795"/>
          </a:xfrm>
          <a:custGeom>
            <a:avLst/>
            <a:gdLst/>
            <a:ahLst/>
            <a:cxnLst>
              <a:cxn ang="0">
                <a:pos x="wd2" y="hd2"/>
              </a:cxn>
              <a:cxn ang="5400000">
                <a:pos x="wd2" y="hd2"/>
              </a:cxn>
              <a:cxn ang="10800000">
                <a:pos x="wd2" y="hd2"/>
              </a:cxn>
              <a:cxn ang="16200000">
                <a:pos x="wd2" y="hd2"/>
              </a:cxn>
            </a:cxnLst>
            <a:rect l="0" t="0" r="r" b="b"/>
            <a:pathLst>
              <a:path w="21600" h="21600" extrusionOk="0">
                <a:moveTo>
                  <a:pt x="10821" y="0"/>
                </a:moveTo>
                <a:cubicBezTo>
                  <a:pt x="12301" y="0"/>
                  <a:pt x="13695" y="112"/>
                  <a:pt x="15006" y="336"/>
                </a:cubicBezTo>
                <a:cubicBezTo>
                  <a:pt x="16316" y="598"/>
                  <a:pt x="17458" y="934"/>
                  <a:pt x="18472" y="1345"/>
                </a:cubicBezTo>
                <a:cubicBezTo>
                  <a:pt x="19402" y="1756"/>
                  <a:pt x="20163" y="2205"/>
                  <a:pt x="20755" y="2803"/>
                </a:cubicBezTo>
                <a:cubicBezTo>
                  <a:pt x="21304" y="3363"/>
                  <a:pt x="21600" y="3961"/>
                  <a:pt x="21600" y="4559"/>
                </a:cubicBezTo>
                <a:cubicBezTo>
                  <a:pt x="21600" y="17003"/>
                  <a:pt x="21600" y="17003"/>
                  <a:pt x="21600" y="17003"/>
                </a:cubicBezTo>
                <a:cubicBezTo>
                  <a:pt x="21600" y="17639"/>
                  <a:pt x="21304" y="18237"/>
                  <a:pt x="20755" y="18797"/>
                </a:cubicBezTo>
                <a:cubicBezTo>
                  <a:pt x="20163" y="19358"/>
                  <a:pt x="19402" y="19844"/>
                  <a:pt x="18472" y="20217"/>
                </a:cubicBezTo>
                <a:cubicBezTo>
                  <a:pt x="17458" y="20666"/>
                  <a:pt x="16316" y="21002"/>
                  <a:pt x="15006" y="21226"/>
                </a:cubicBezTo>
                <a:cubicBezTo>
                  <a:pt x="13695" y="21488"/>
                  <a:pt x="12301" y="21600"/>
                  <a:pt x="10821" y="21600"/>
                </a:cubicBezTo>
                <a:cubicBezTo>
                  <a:pt x="9299" y="21600"/>
                  <a:pt x="7905" y="21488"/>
                  <a:pt x="6594" y="21226"/>
                </a:cubicBezTo>
                <a:cubicBezTo>
                  <a:pt x="5284" y="21002"/>
                  <a:pt x="4142" y="20666"/>
                  <a:pt x="3170" y="20217"/>
                </a:cubicBezTo>
                <a:cubicBezTo>
                  <a:pt x="2198" y="19844"/>
                  <a:pt x="1437" y="19358"/>
                  <a:pt x="888" y="18797"/>
                </a:cubicBezTo>
                <a:cubicBezTo>
                  <a:pt x="296" y="18237"/>
                  <a:pt x="0" y="17639"/>
                  <a:pt x="0" y="17003"/>
                </a:cubicBezTo>
                <a:cubicBezTo>
                  <a:pt x="0" y="4559"/>
                  <a:pt x="0" y="4559"/>
                  <a:pt x="0" y="4559"/>
                </a:cubicBezTo>
                <a:cubicBezTo>
                  <a:pt x="0" y="3961"/>
                  <a:pt x="296" y="3363"/>
                  <a:pt x="888" y="2803"/>
                </a:cubicBezTo>
                <a:cubicBezTo>
                  <a:pt x="1437" y="2205"/>
                  <a:pt x="2198" y="1756"/>
                  <a:pt x="3170" y="1345"/>
                </a:cubicBezTo>
                <a:cubicBezTo>
                  <a:pt x="4142" y="934"/>
                  <a:pt x="5284" y="598"/>
                  <a:pt x="6594" y="336"/>
                </a:cubicBezTo>
                <a:cubicBezTo>
                  <a:pt x="7905" y="112"/>
                  <a:pt x="9299" y="0"/>
                  <a:pt x="10821" y="0"/>
                </a:cubicBezTo>
                <a:close/>
                <a:moveTo>
                  <a:pt x="10821" y="822"/>
                </a:moveTo>
                <a:cubicBezTo>
                  <a:pt x="9342" y="822"/>
                  <a:pt x="7989" y="934"/>
                  <a:pt x="6805" y="1158"/>
                </a:cubicBezTo>
                <a:cubicBezTo>
                  <a:pt x="5622" y="1383"/>
                  <a:pt x="4607" y="1682"/>
                  <a:pt x="3720" y="2018"/>
                </a:cubicBezTo>
                <a:cubicBezTo>
                  <a:pt x="2832" y="2392"/>
                  <a:pt x="2156" y="2803"/>
                  <a:pt x="1691" y="3214"/>
                </a:cubicBezTo>
                <a:cubicBezTo>
                  <a:pt x="1184" y="3662"/>
                  <a:pt x="972" y="4111"/>
                  <a:pt x="972" y="4559"/>
                </a:cubicBezTo>
                <a:cubicBezTo>
                  <a:pt x="972" y="5008"/>
                  <a:pt x="1184" y="5456"/>
                  <a:pt x="1691" y="5904"/>
                </a:cubicBezTo>
                <a:cubicBezTo>
                  <a:pt x="2156" y="6353"/>
                  <a:pt x="2832" y="6727"/>
                  <a:pt x="3720" y="7100"/>
                </a:cubicBezTo>
                <a:cubicBezTo>
                  <a:pt x="4607" y="7437"/>
                  <a:pt x="5622" y="7736"/>
                  <a:pt x="6805" y="7960"/>
                </a:cubicBezTo>
                <a:cubicBezTo>
                  <a:pt x="7989" y="8184"/>
                  <a:pt x="9342" y="8296"/>
                  <a:pt x="10821" y="8296"/>
                </a:cubicBezTo>
                <a:cubicBezTo>
                  <a:pt x="12258" y="8296"/>
                  <a:pt x="13611" y="8184"/>
                  <a:pt x="14795" y="7960"/>
                </a:cubicBezTo>
                <a:cubicBezTo>
                  <a:pt x="15978" y="7736"/>
                  <a:pt x="17035" y="7437"/>
                  <a:pt x="17923" y="7100"/>
                </a:cubicBezTo>
                <a:cubicBezTo>
                  <a:pt x="18768" y="6727"/>
                  <a:pt x="19486" y="6353"/>
                  <a:pt x="19951" y="5904"/>
                </a:cubicBezTo>
                <a:cubicBezTo>
                  <a:pt x="20416" y="5456"/>
                  <a:pt x="20670" y="5008"/>
                  <a:pt x="20670" y="4559"/>
                </a:cubicBezTo>
                <a:cubicBezTo>
                  <a:pt x="20670" y="4111"/>
                  <a:pt x="20416" y="3662"/>
                  <a:pt x="19951" y="3214"/>
                </a:cubicBezTo>
                <a:cubicBezTo>
                  <a:pt x="19486" y="2803"/>
                  <a:pt x="18768" y="2392"/>
                  <a:pt x="17923" y="2018"/>
                </a:cubicBezTo>
                <a:cubicBezTo>
                  <a:pt x="17035" y="1682"/>
                  <a:pt x="15978" y="1383"/>
                  <a:pt x="14795" y="1158"/>
                </a:cubicBezTo>
                <a:cubicBezTo>
                  <a:pt x="13611" y="934"/>
                  <a:pt x="12258" y="822"/>
                  <a:pt x="10821" y="822"/>
                </a:cubicBezTo>
                <a:close/>
                <a:moveTo>
                  <a:pt x="20670" y="8707"/>
                </a:moveTo>
                <a:cubicBezTo>
                  <a:pt x="20670" y="6428"/>
                  <a:pt x="20670" y="6428"/>
                  <a:pt x="20670" y="6428"/>
                </a:cubicBezTo>
                <a:cubicBezTo>
                  <a:pt x="20247" y="6839"/>
                  <a:pt x="19698" y="7212"/>
                  <a:pt x="19022" y="7549"/>
                </a:cubicBezTo>
                <a:cubicBezTo>
                  <a:pt x="18345" y="7848"/>
                  <a:pt x="17584" y="8147"/>
                  <a:pt x="16739" y="8371"/>
                </a:cubicBezTo>
                <a:cubicBezTo>
                  <a:pt x="15894" y="8633"/>
                  <a:pt x="14964" y="8819"/>
                  <a:pt x="13991" y="8931"/>
                </a:cubicBezTo>
                <a:cubicBezTo>
                  <a:pt x="12977" y="9081"/>
                  <a:pt x="11920" y="9156"/>
                  <a:pt x="10821" y="9156"/>
                </a:cubicBezTo>
                <a:cubicBezTo>
                  <a:pt x="9722" y="9156"/>
                  <a:pt x="8665" y="9081"/>
                  <a:pt x="7651" y="8931"/>
                </a:cubicBezTo>
                <a:cubicBezTo>
                  <a:pt x="6636" y="8819"/>
                  <a:pt x="5706" y="8633"/>
                  <a:pt x="4861" y="8371"/>
                </a:cubicBezTo>
                <a:cubicBezTo>
                  <a:pt x="4016" y="8147"/>
                  <a:pt x="3255" y="7848"/>
                  <a:pt x="2578" y="7549"/>
                </a:cubicBezTo>
                <a:cubicBezTo>
                  <a:pt x="1902" y="7212"/>
                  <a:pt x="1353" y="6839"/>
                  <a:pt x="972" y="6428"/>
                </a:cubicBezTo>
                <a:cubicBezTo>
                  <a:pt x="972" y="8707"/>
                  <a:pt x="972" y="8707"/>
                  <a:pt x="972" y="8707"/>
                </a:cubicBezTo>
                <a:cubicBezTo>
                  <a:pt x="972" y="9156"/>
                  <a:pt x="1184" y="9604"/>
                  <a:pt x="1691" y="10053"/>
                </a:cubicBezTo>
                <a:cubicBezTo>
                  <a:pt x="2156" y="10464"/>
                  <a:pt x="2832" y="10875"/>
                  <a:pt x="3720" y="11248"/>
                </a:cubicBezTo>
                <a:cubicBezTo>
                  <a:pt x="4607" y="11585"/>
                  <a:pt x="5622" y="11884"/>
                  <a:pt x="6805" y="12108"/>
                </a:cubicBezTo>
                <a:cubicBezTo>
                  <a:pt x="7989" y="12332"/>
                  <a:pt x="9342" y="12444"/>
                  <a:pt x="10821" y="12444"/>
                </a:cubicBezTo>
                <a:cubicBezTo>
                  <a:pt x="12258" y="12444"/>
                  <a:pt x="13611" y="12332"/>
                  <a:pt x="14795" y="12108"/>
                </a:cubicBezTo>
                <a:cubicBezTo>
                  <a:pt x="15978" y="11884"/>
                  <a:pt x="17035" y="11585"/>
                  <a:pt x="17923" y="11248"/>
                </a:cubicBezTo>
                <a:cubicBezTo>
                  <a:pt x="18768" y="10875"/>
                  <a:pt x="19486" y="10464"/>
                  <a:pt x="19951" y="10053"/>
                </a:cubicBezTo>
                <a:cubicBezTo>
                  <a:pt x="20416" y="9604"/>
                  <a:pt x="20670" y="9156"/>
                  <a:pt x="20670" y="8707"/>
                </a:cubicBezTo>
                <a:close/>
                <a:moveTo>
                  <a:pt x="20670" y="12893"/>
                </a:moveTo>
                <a:cubicBezTo>
                  <a:pt x="20670" y="10613"/>
                  <a:pt x="20670" y="10613"/>
                  <a:pt x="20670" y="10613"/>
                </a:cubicBezTo>
                <a:cubicBezTo>
                  <a:pt x="20247" y="10987"/>
                  <a:pt x="19698" y="11361"/>
                  <a:pt x="19022" y="11660"/>
                </a:cubicBezTo>
                <a:cubicBezTo>
                  <a:pt x="18345" y="11996"/>
                  <a:pt x="17584" y="12295"/>
                  <a:pt x="16739" y="12556"/>
                </a:cubicBezTo>
                <a:cubicBezTo>
                  <a:pt x="15894" y="12781"/>
                  <a:pt x="14964" y="12967"/>
                  <a:pt x="13991" y="13080"/>
                </a:cubicBezTo>
                <a:cubicBezTo>
                  <a:pt x="12977" y="13192"/>
                  <a:pt x="11920" y="13266"/>
                  <a:pt x="10821" y="13266"/>
                </a:cubicBezTo>
                <a:cubicBezTo>
                  <a:pt x="9722" y="13266"/>
                  <a:pt x="8665" y="13192"/>
                  <a:pt x="7651" y="13080"/>
                </a:cubicBezTo>
                <a:cubicBezTo>
                  <a:pt x="6636" y="12967"/>
                  <a:pt x="5706" y="12781"/>
                  <a:pt x="4861" y="12556"/>
                </a:cubicBezTo>
                <a:cubicBezTo>
                  <a:pt x="4016" y="12295"/>
                  <a:pt x="3255" y="11996"/>
                  <a:pt x="2578" y="11660"/>
                </a:cubicBezTo>
                <a:cubicBezTo>
                  <a:pt x="1902" y="11361"/>
                  <a:pt x="1353" y="10987"/>
                  <a:pt x="972" y="10613"/>
                </a:cubicBezTo>
                <a:cubicBezTo>
                  <a:pt x="972" y="12893"/>
                  <a:pt x="972" y="12893"/>
                  <a:pt x="972" y="12893"/>
                </a:cubicBezTo>
                <a:cubicBezTo>
                  <a:pt x="972" y="13304"/>
                  <a:pt x="1184" y="13752"/>
                  <a:pt x="1691" y="14201"/>
                </a:cubicBezTo>
                <a:cubicBezTo>
                  <a:pt x="2156" y="14649"/>
                  <a:pt x="2832" y="15060"/>
                  <a:pt x="3720" y="15397"/>
                </a:cubicBezTo>
                <a:cubicBezTo>
                  <a:pt x="4607" y="15770"/>
                  <a:pt x="5622" y="16069"/>
                  <a:pt x="6805" y="16256"/>
                </a:cubicBezTo>
                <a:cubicBezTo>
                  <a:pt x="7989" y="16480"/>
                  <a:pt x="9342" y="16592"/>
                  <a:pt x="10821" y="16592"/>
                </a:cubicBezTo>
                <a:cubicBezTo>
                  <a:pt x="12258" y="16592"/>
                  <a:pt x="13611" y="16480"/>
                  <a:pt x="14795" y="16256"/>
                </a:cubicBezTo>
                <a:cubicBezTo>
                  <a:pt x="15978" y="16069"/>
                  <a:pt x="17035" y="15770"/>
                  <a:pt x="17923" y="15397"/>
                </a:cubicBezTo>
                <a:cubicBezTo>
                  <a:pt x="18768" y="15060"/>
                  <a:pt x="19486" y="14649"/>
                  <a:pt x="19951" y="14201"/>
                </a:cubicBezTo>
                <a:cubicBezTo>
                  <a:pt x="20416" y="13752"/>
                  <a:pt x="20670" y="13304"/>
                  <a:pt x="20670" y="12893"/>
                </a:cubicBezTo>
                <a:close/>
                <a:moveTo>
                  <a:pt x="20670" y="16181"/>
                </a:moveTo>
                <a:cubicBezTo>
                  <a:pt x="20670" y="14724"/>
                  <a:pt x="20670" y="14724"/>
                  <a:pt x="20670" y="14724"/>
                </a:cubicBezTo>
                <a:cubicBezTo>
                  <a:pt x="20247" y="15135"/>
                  <a:pt x="19698" y="15471"/>
                  <a:pt x="19022" y="15845"/>
                </a:cubicBezTo>
                <a:cubicBezTo>
                  <a:pt x="18345" y="16181"/>
                  <a:pt x="17584" y="16443"/>
                  <a:pt x="16739" y="16667"/>
                </a:cubicBezTo>
                <a:cubicBezTo>
                  <a:pt x="15894" y="16891"/>
                  <a:pt x="14964" y="17078"/>
                  <a:pt x="13991" y="17228"/>
                </a:cubicBezTo>
                <a:cubicBezTo>
                  <a:pt x="12977" y="17340"/>
                  <a:pt x="11920" y="17415"/>
                  <a:pt x="10821" y="17415"/>
                </a:cubicBezTo>
                <a:cubicBezTo>
                  <a:pt x="9722" y="17415"/>
                  <a:pt x="8665" y="17340"/>
                  <a:pt x="7651" y="17228"/>
                </a:cubicBezTo>
                <a:cubicBezTo>
                  <a:pt x="6636" y="17078"/>
                  <a:pt x="5706" y="16891"/>
                  <a:pt x="4861" y="16667"/>
                </a:cubicBezTo>
                <a:cubicBezTo>
                  <a:pt x="4016" y="16443"/>
                  <a:pt x="3255" y="16181"/>
                  <a:pt x="2578" y="15845"/>
                </a:cubicBezTo>
                <a:cubicBezTo>
                  <a:pt x="1902" y="15471"/>
                  <a:pt x="1353" y="15135"/>
                  <a:pt x="972" y="14724"/>
                </a:cubicBezTo>
                <a:cubicBezTo>
                  <a:pt x="972" y="17003"/>
                  <a:pt x="972" y="17003"/>
                  <a:pt x="972" y="17003"/>
                </a:cubicBezTo>
                <a:cubicBezTo>
                  <a:pt x="972" y="17489"/>
                  <a:pt x="1184" y="17938"/>
                  <a:pt x="1691" y="18349"/>
                </a:cubicBezTo>
                <a:cubicBezTo>
                  <a:pt x="2156" y="18797"/>
                  <a:pt x="2832" y="19208"/>
                  <a:pt x="3720" y="19545"/>
                </a:cubicBezTo>
                <a:cubicBezTo>
                  <a:pt x="4607" y="19918"/>
                  <a:pt x="5622" y="20217"/>
                  <a:pt x="6805" y="20442"/>
                </a:cubicBezTo>
                <a:cubicBezTo>
                  <a:pt x="7989" y="20666"/>
                  <a:pt x="9342" y="20778"/>
                  <a:pt x="10821" y="20778"/>
                </a:cubicBezTo>
                <a:cubicBezTo>
                  <a:pt x="12258" y="20778"/>
                  <a:pt x="13611" y="20666"/>
                  <a:pt x="14795" y="20442"/>
                </a:cubicBezTo>
                <a:cubicBezTo>
                  <a:pt x="15978" y="20217"/>
                  <a:pt x="17035" y="19918"/>
                  <a:pt x="17923" y="19545"/>
                </a:cubicBezTo>
                <a:cubicBezTo>
                  <a:pt x="18768" y="19208"/>
                  <a:pt x="19486" y="18797"/>
                  <a:pt x="19951" y="18349"/>
                </a:cubicBezTo>
                <a:cubicBezTo>
                  <a:pt x="20416" y="17938"/>
                  <a:pt x="20670" y="17489"/>
                  <a:pt x="20670" y="17003"/>
                </a:cubicBezTo>
                <a:lnTo>
                  <a:pt x="20670" y="16181"/>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42" name="Shape 3789"/>
          <p:cNvSpPr/>
          <p:nvPr userDrawn="1"/>
        </p:nvSpPr>
        <p:spPr>
          <a:xfrm>
            <a:off x="8352532" y="5012158"/>
            <a:ext cx="487597" cy="487597"/>
          </a:xfrm>
          <a:custGeom>
            <a:avLst/>
            <a:gdLst/>
            <a:ahLst/>
            <a:cxnLst>
              <a:cxn ang="0">
                <a:pos x="wd2" y="hd2"/>
              </a:cxn>
              <a:cxn ang="5400000">
                <a:pos x="wd2" y="hd2"/>
              </a:cxn>
              <a:cxn ang="10800000">
                <a:pos x="wd2" y="hd2"/>
              </a:cxn>
              <a:cxn ang="16200000">
                <a:pos x="wd2" y="hd2"/>
              </a:cxn>
            </a:cxnLst>
            <a:rect l="0" t="0" r="r" b="b"/>
            <a:pathLst>
              <a:path w="21600" h="21600" extrusionOk="0">
                <a:moveTo>
                  <a:pt x="21600" y="20446"/>
                </a:moveTo>
                <a:cubicBezTo>
                  <a:pt x="20485" y="21600"/>
                  <a:pt x="20485" y="21600"/>
                  <a:pt x="20485" y="21600"/>
                </a:cubicBezTo>
                <a:cubicBezTo>
                  <a:pt x="14249" y="15334"/>
                  <a:pt x="14249" y="15334"/>
                  <a:pt x="14249" y="15334"/>
                </a:cubicBezTo>
                <a:cubicBezTo>
                  <a:pt x="13877" y="15664"/>
                  <a:pt x="13505" y="15953"/>
                  <a:pt x="13051" y="16200"/>
                </a:cubicBezTo>
                <a:cubicBezTo>
                  <a:pt x="12638" y="16447"/>
                  <a:pt x="12184" y="16695"/>
                  <a:pt x="11729" y="16860"/>
                </a:cubicBezTo>
                <a:cubicBezTo>
                  <a:pt x="11275" y="17024"/>
                  <a:pt x="10779" y="17189"/>
                  <a:pt x="10242" y="17272"/>
                </a:cubicBezTo>
                <a:cubicBezTo>
                  <a:pt x="9706" y="17354"/>
                  <a:pt x="9210" y="17395"/>
                  <a:pt x="8714" y="17395"/>
                </a:cubicBezTo>
                <a:cubicBezTo>
                  <a:pt x="7475" y="17395"/>
                  <a:pt x="6360" y="17148"/>
                  <a:pt x="5286" y="16695"/>
                </a:cubicBezTo>
                <a:cubicBezTo>
                  <a:pt x="4254" y="16241"/>
                  <a:pt x="3304" y="15623"/>
                  <a:pt x="2519" y="14798"/>
                </a:cubicBezTo>
                <a:cubicBezTo>
                  <a:pt x="1735" y="14015"/>
                  <a:pt x="1115" y="13108"/>
                  <a:pt x="661" y="12037"/>
                </a:cubicBezTo>
                <a:cubicBezTo>
                  <a:pt x="207" y="11006"/>
                  <a:pt x="0" y="9893"/>
                  <a:pt x="0" y="8698"/>
                </a:cubicBezTo>
                <a:cubicBezTo>
                  <a:pt x="0" y="7502"/>
                  <a:pt x="207" y="6348"/>
                  <a:pt x="661" y="5276"/>
                </a:cubicBezTo>
                <a:cubicBezTo>
                  <a:pt x="1115" y="4246"/>
                  <a:pt x="1735" y="3298"/>
                  <a:pt x="2519" y="2515"/>
                </a:cubicBezTo>
                <a:cubicBezTo>
                  <a:pt x="3304" y="1731"/>
                  <a:pt x="4254" y="1113"/>
                  <a:pt x="5286" y="660"/>
                </a:cubicBezTo>
                <a:cubicBezTo>
                  <a:pt x="6360" y="247"/>
                  <a:pt x="7475" y="0"/>
                  <a:pt x="8714" y="0"/>
                </a:cubicBezTo>
                <a:cubicBezTo>
                  <a:pt x="9912" y="0"/>
                  <a:pt x="11027" y="247"/>
                  <a:pt x="12060" y="660"/>
                </a:cubicBezTo>
                <a:cubicBezTo>
                  <a:pt x="13133" y="1113"/>
                  <a:pt x="14042" y="1731"/>
                  <a:pt x="14827" y="2515"/>
                </a:cubicBezTo>
                <a:cubicBezTo>
                  <a:pt x="15611" y="3298"/>
                  <a:pt x="16272" y="4246"/>
                  <a:pt x="16727" y="5276"/>
                </a:cubicBezTo>
                <a:cubicBezTo>
                  <a:pt x="17181" y="6348"/>
                  <a:pt x="17429" y="7502"/>
                  <a:pt x="17429" y="8698"/>
                </a:cubicBezTo>
                <a:cubicBezTo>
                  <a:pt x="17429" y="9192"/>
                  <a:pt x="17387" y="9728"/>
                  <a:pt x="17305" y="10223"/>
                </a:cubicBezTo>
                <a:cubicBezTo>
                  <a:pt x="17181" y="10759"/>
                  <a:pt x="17057" y="11253"/>
                  <a:pt x="16892" y="11707"/>
                </a:cubicBezTo>
                <a:cubicBezTo>
                  <a:pt x="16685" y="12160"/>
                  <a:pt x="16479" y="12614"/>
                  <a:pt x="16231" y="13026"/>
                </a:cubicBezTo>
                <a:cubicBezTo>
                  <a:pt x="15983" y="13479"/>
                  <a:pt x="15694" y="13850"/>
                  <a:pt x="15364" y="14221"/>
                </a:cubicBezTo>
                <a:lnTo>
                  <a:pt x="21600" y="20446"/>
                </a:lnTo>
                <a:close/>
                <a:moveTo>
                  <a:pt x="909" y="8698"/>
                </a:moveTo>
                <a:cubicBezTo>
                  <a:pt x="909" y="9769"/>
                  <a:pt x="1115" y="10759"/>
                  <a:pt x="1487" y="11707"/>
                </a:cubicBezTo>
                <a:cubicBezTo>
                  <a:pt x="1900" y="12655"/>
                  <a:pt x="2437" y="13438"/>
                  <a:pt x="3180" y="14180"/>
                </a:cubicBezTo>
                <a:cubicBezTo>
                  <a:pt x="3882" y="14881"/>
                  <a:pt x="4708" y="15458"/>
                  <a:pt x="5658" y="15870"/>
                </a:cubicBezTo>
                <a:cubicBezTo>
                  <a:pt x="6608" y="16282"/>
                  <a:pt x="7641" y="16489"/>
                  <a:pt x="8714" y="16489"/>
                </a:cubicBezTo>
                <a:cubicBezTo>
                  <a:pt x="9788" y="16489"/>
                  <a:pt x="10779" y="16282"/>
                  <a:pt x="11729" y="15870"/>
                </a:cubicBezTo>
                <a:cubicBezTo>
                  <a:pt x="12638" y="15458"/>
                  <a:pt x="13464" y="14881"/>
                  <a:pt x="14207" y="14180"/>
                </a:cubicBezTo>
                <a:cubicBezTo>
                  <a:pt x="14909" y="13438"/>
                  <a:pt x="15488" y="12655"/>
                  <a:pt x="15901" y="11707"/>
                </a:cubicBezTo>
                <a:cubicBezTo>
                  <a:pt x="16314" y="10759"/>
                  <a:pt x="16520" y="9769"/>
                  <a:pt x="16520" y="8698"/>
                </a:cubicBezTo>
                <a:cubicBezTo>
                  <a:pt x="16520" y="7626"/>
                  <a:pt x="16314" y="6595"/>
                  <a:pt x="15901" y="5647"/>
                </a:cubicBezTo>
                <a:cubicBezTo>
                  <a:pt x="15488" y="4699"/>
                  <a:pt x="14909" y="3875"/>
                  <a:pt x="14207" y="3174"/>
                </a:cubicBezTo>
                <a:cubicBezTo>
                  <a:pt x="13464" y="2473"/>
                  <a:pt x="12638" y="1896"/>
                  <a:pt x="11729" y="1525"/>
                </a:cubicBezTo>
                <a:cubicBezTo>
                  <a:pt x="10779" y="1113"/>
                  <a:pt x="9788" y="907"/>
                  <a:pt x="8714" y="907"/>
                </a:cubicBezTo>
                <a:cubicBezTo>
                  <a:pt x="7641" y="907"/>
                  <a:pt x="6608" y="1113"/>
                  <a:pt x="5658" y="1525"/>
                </a:cubicBezTo>
                <a:cubicBezTo>
                  <a:pt x="4708" y="1896"/>
                  <a:pt x="3882" y="2473"/>
                  <a:pt x="3180" y="3174"/>
                </a:cubicBezTo>
                <a:cubicBezTo>
                  <a:pt x="2437" y="3875"/>
                  <a:pt x="1900" y="4699"/>
                  <a:pt x="1487" y="5647"/>
                </a:cubicBezTo>
                <a:cubicBezTo>
                  <a:pt x="1115" y="6595"/>
                  <a:pt x="909" y="7626"/>
                  <a:pt x="909" y="8698"/>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43" name="Shape 3790"/>
          <p:cNvSpPr/>
          <p:nvPr userDrawn="1"/>
        </p:nvSpPr>
        <p:spPr>
          <a:xfrm>
            <a:off x="9641015" y="4998576"/>
            <a:ext cx="455320" cy="516851"/>
          </a:xfrm>
          <a:custGeom>
            <a:avLst/>
            <a:gdLst/>
            <a:ahLst/>
            <a:cxnLst>
              <a:cxn ang="0">
                <a:pos x="wd2" y="hd2"/>
              </a:cxn>
              <a:cxn ang="5400000">
                <a:pos x="wd2" y="hd2"/>
              </a:cxn>
              <a:cxn ang="10800000">
                <a:pos x="wd2" y="hd2"/>
              </a:cxn>
              <a:cxn ang="16200000">
                <a:pos x="wd2" y="hd2"/>
              </a:cxn>
            </a:cxnLst>
            <a:rect l="0" t="0" r="r" b="b"/>
            <a:pathLst>
              <a:path w="21572" h="21600" extrusionOk="0">
                <a:moveTo>
                  <a:pt x="18657" y="10819"/>
                </a:moveTo>
                <a:cubicBezTo>
                  <a:pt x="19275" y="11364"/>
                  <a:pt x="19805" y="11909"/>
                  <a:pt x="20203" y="12415"/>
                </a:cubicBezTo>
                <a:cubicBezTo>
                  <a:pt x="20644" y="12960"/>
                  <a:pt x="20954" y="13466"/>
                  <a:pt x="21174" y="13972"/>
                </a:cubicBezTo>
                <a:cubicBezTo>
                  <a:pt x="21439" y="14439"/>
                  <a:pt x="21528" y="14867"/>
                  <a:pt x="21572" y="15295"/>
                </a:cubicBezTo>
                <a:cubicBezTo>
                  <a:pt x="21572" y="15723"/>
                  <a:pt x="21484" y="16112"/>
                  <a:pt x="21263" y="16424"/>
                </a:cubicBezTo>
                <a:cubicBezTo>
                  <a:pt x="21174" y="16579"/>
                  <a:pt x="21042" y="16696"/>
                  <a:pt x="20909" y="16852"/>
                </a:cubicBezTo>
                <a:cubicBezTo>
                  <a:pt x="20733" y="16969"/>
                  <a:pt x="20556" y="17085"/>
                  <a:pt x="20291" y="17202"/>
                </a:cubicBezTo>
                <a:cubicBezTo>
                  <a:pt x="20026" y="17280"/>
                  <a:pt x="19761" y="17397"/>
                  <a:pt x="19408" y="17436"/>
                </a:cubicBezTo>
                <a:cubicBezTo>
                  <a:pt x="19054" y="17514"/>
                  <a:pt x="18657" y="17552"/>
                  <a:pt x="18215" y="17552"/>
                </a:cubicBezTo>
                <a:cubicBezTo>
                  <a:pt x="17950" y="17552"/>
                  <a:pt x="17641" y="17552"/>
                  <a:pt x="17376" y="17514"/>
                </a:cubicBezTo>
                <a:cubicBezTo>
                  <a:pt x="17066" y="17514"/>
                  <a:pt x="16801" y="17475"/>
                  <a:pt x="16492" y="17436"/>
                </a:cubicBezTo>
                <a:cubicBezTo>
                  <a:pt x="16183" y="17397"/>
                  <a:pt x="15874" y="17319"/>
                  <a:pt x="15565" y="17241"/>
                </a:cubicBezTo>
                <a:cubicBezTo>
                  <a:pt x="15255" y="17163"/>
                  <a:pt x="14902" y="17124"/>
                  <a:pt x="14593" y="17046"/>
                </a:cubicBezTo>
                <a:cubicBezTo>
                  <a:pt x="14328" y="17708"/>
                  <a:pt x="14107" y="18331"/>
                  <a:pt x="13798" y="18915"/>
                </a:cubicBezTo>
                <a:cubicBezTo>
                  <a:pt x="13533" y="19498"/>
                  <a:pt x="13224" y="19965"/>
                  <a:pt x="12914" y="20394"/>
                </a:cubicBezTo>
                <a:cubicBezTo>
                  <a:pt x="12561" y="20744"/>
                  <a:pt x="12208" y="21055"/>
                  <a:pt x="11766" y="21289"/>
                </a:cubicBezTo>
                <a:cubicBezTo>
                  <a:pt x="11368" y="21483"/>
                  <a:pt x="10971" y="21600"/>
                  <a:pt x="10529" y="21600"/>
                </a:cubicBezTo>
                <a:cubicBezTo>
                  <a:pt x="10132" y="21600"/>
                  <a:pt x="9734" y="21522"/>
                  <a:pt x="9336" y="21289"/>
                </a:cubicBezTo>
                <a:cubicBezTo>
                  <a:pt x="8939" y="21094"/>
                  <a:pt x="8630" y="20783"/>
                  <a:pt x="8320" y="20394"/>
                </a:cubicBezTo>
                <a:cubicBezTo>
                  <a:pt x="7967" y="20004"/>
                  <a:pt x="7658" y="19537"/>
                  <a:pt x="7349" y="18992"/>
                </a:cubicBezTo>
                <a:cubicBezTo>
                  <a:pt x="7084" y="18448"/>
                  <a:pt x="6819" y="17825"/>
                  <a:pt x="6598" y="17163"/>
                </a:cubicBezTo>
                <a:cubicBezTo>
                  <a:pt x="6289" y="17202"/>
                  <a:pt x="5979" y="17280"/>
                  <a:pt x="5714" y="17319"/>
                </a:cubicBezTo>
                <a:cubicBezTo>
                  <a:pt x="5449" y="17358"/>
                  <a:pt x="5184" y="17436"/>
                  <a:pt x="4919" y="17436"/>
                </a:cubicBezTo>
                <a:cubicBezTo>
                  <a:pt x="4654" y="17475"/>
                  <a:pt x="4389" y="17514"/>
                  <a:pt x="4124" y="17514"/>
                </a:cubicBezTo>
                <a:cubicBezTo>
                  <a:pt x="3903" y="17552"/>
                  <a:pt x="3638" y="17552"/>
                  <a:pt x="3417" y="17552"/>
                </a:cubicBezTo>
                <a:cubicBezTo>
                  <a:pt x="2932" y="17552"/>
                  <a:pt x="2490" y="17514"/>
                  <a:pt x="2136" y="17436"/>
                </a:cubicBezTo>
                <a:cubicBezTo>
                  <a:pt x="1827" y="17397"/>
                  <a:pt x="1518" y="17280"/>
                  <a:pt x="1297" y="17202"/>
                </a:cubicBezTo>
                <a:cubicBezTo>
                  <a:pt x="1032" y="17085"/>
                  <a:pt x="811" y="16969"/>
                  <a:pt x="679" y="16852"/>
                </a:cubicBezTo>
                <a:cubicBezTo>
                  <a:pt x="502" y="16696"/>
                  <a:pt x="370" y="16579"/>
                  <a:pt x="325" y="16424"/>
                </a:cubicBezTo>
                <a:cubicBezTo>
                  <a:pt x="60" y="16112"/>
                  <a:pt x="-28" y="15723"/>
                  <a:pt x="16" y="15295"/>
                </a:cubicBezTo>
                <a:cubicBezTo>
                  <a:pt x="16" y="14867"/>
                  <a:pt x="149" y="14439"/>
                  <a:pt x="370" y="13972"/>
                </a:cubicBezTo>
                <a:cubicBezTo>
                  <a:pt x="590" y="13466"/>
                  <a:pt x="944" y="12960"/>
                  <a:pt x="1341" y="12415"/>
                </a:cubicBezTo>
                <a:cubicBezTo>
                  <a:pt x="1783" y="11909"/>
                  <a:pt x="2269" y="11364"/>
                  <a:pt x="2887" y="10819"/>
                </a:cubicBezTo>
                <a:cubicBezTo>
                  <a:pt x="2666" y="10625"/>
                  <a:pt x="2446" y="10391"/>
                  <a:pt x="2225" y="10197"/>
                </a:cubicBezTo>
                <a:cubicBezTo>
                  <a:pt x="2048" y="10002"/>
                  <a:pt x="1827" y="9808"/>
                  <a:pt x="1695" y="9613"/>
                </a:cubicBezTo>
                <a:cubicBezTo>
                  <a:pt x="1253" y="9146"/>
                  <a:pt x="944" y="8718"/>
                  <a:pt x="679" y="8290"/>
                </a:cubicBezTo>
                <a:cubicBezTo>
                  <a:pt x="414" y="7862"/>
                  <a:pt x="237" y="7472"/>
                  <a:pt x="149" y="7122"/>
                </a:cubicBezTo>
                <a:cubicBezTo>
                  <a:pt x="16" y="6733"/>
                  <a:pt x="-28" y="6383"/>
                  <a:pt x="16" y="6071"/>
                </a:cubicBezTo>
                <a:cubicBezTo>
                  <a:pt x="16" y="5760"/>
                  <a:pt x="105" y="5449"/>
                  <a:pt x="325" y="5176"/>
                </a:cubicBezTo>
                <a:cubicBezTo>
                  <a:pt x="370" y="5059"/>
                  <a:pt x="502" y="4904"/>
                  <a:pt x="679" y="4787"/>
                </a:cubicBezTo>
                <a:cubicBezTo>
                  <a:pt x="811" y="4631"/>
                  <a:pt x="1032" y="4515"/>
                  <a:pt x="1297" y="4437"/>
                </a:cubicBezTo>
                <a:cubicBezTo>
                  <a:pt x="1518" y="4320"/>
                  <a:pt x="1827" y="4242"/>
                  <a:pt x="2136" y="4164"/>
                </a:cubicBezTo>
                <a:cubicBezTo>
                  <a:pt x="2490" y="4086"/>
                  <a:pt x="2932" y="4086"/>
                  <a:pt x="3417" y="4086"/>
                </a:cubicBezTo>
                <a:cubicBezTo>
                  <a:pt x="3638" y="4086"/>
                  <a:pt x="3903" y="4086"/>
                  <a:pt x="4124" y="4086"/>
                </a:cubicBezTo>
                <a:cubicBezTo>
                  <a:pt x="4389" y="4125"/>
                  <a:pt x="4654" y="4125"/>
                  <a:pt x="4919" y="4164"/>
                </a:cubicBezTo>
                <a:cubicBezTo>
                  <a:pt x="5184" y="4203"/>
                  <a:pt x="5449" y="4242"/>
                  <a:pt x="5714" y="4281"/>
                </a:cubicBezTo>
                <a:cubicBezTo>
                  <a:pt x="5979" y="4359"/>
                  <a:pt x="6289" y="4398"/>
                  <a:pt x="6598" y="4476"/>
                </a:cubicBezTo>
                <a:cubicBezTo>
                  <a:pt x="6819" y="3814"/>
                  <a:pt x="7084" y="3191"/>
                  <a:pt x="7349" y="2646"/>
                </a:cubicBezTo>
                <a:cubicBezTo>
                  <a:pt x="7658" y="2063"/>
                  <a:pt x="7967" y="1596"/>
                  <a:pt x="8320" y="1245"/>
                </a:cubicBezTo>
                <a:cubicBezTo>
                  <a:pt x="8630" y="817"/>
                  <a:pt x="8939" y="506"/>
                  <a:pt x="9336" y="311"/>
                </a:cubicBezTo>
                <a:cubicBezTo>
                  <a:pt x="9734" y="117"/>
                  <a:pt x="10132" y="0"/>
                  <a:pt x="10529" y="0"/>
                </a:cubicBezTo>
                <a:cubicBezTo>
                  <a:pt x="10971" y="0"/>
                  <a:pt x="11368" y="117"/>
                  <a:pt x="11766" y="350"/>
                </a:cubicBezTo>
                <a:cubicBezTo>
                  <a:pt x="12208" y="584"/>
                  <a:pt x="12561" y="856"/>
                  <a:pt x="12914" y="1245"/>
                </a:cubicBezTo>
                <a:cubicBezTo>
                  <a:pt x="13224" y="1635"/>
                  <a:pt x="13533" y="2141"/>
                  <a:pt x="13798" y="2685"/>
                </a:cubicBezTo>
                <a:cubicBezTo>
                  <a:pt x="14107" y="3269"/>
                  <a:pt x="14328" y="3892"/>
                  <a:pt x="14593" y="4592"/>
                </a:cubicBezTo>
                <a:cubicBezTo>
                  <a:pt x="14902" y="4515"/>
                  <a:pt x="15255" y="4437"/>
                  <a:pt x="15565" y="4359"/>
                </a:cubicBezTo>
                <a:cubicBezTo>
                  <a:pt x="15874" y="4320"/>
                  <a:pt x="16183" y="4242"/>
                  <a:pt x="16492" y="4164"/>
                </a:cubicBezTo>
                <a:cubicBezTo>
                  <a:pt x="16801" y="4125"/>
                  <a:pt x="17066" y="4125"/>
                  <a:pt x="17376" y="4086"/>
                </a:cubicBezTo>
                <a:cubicBezTo>
                  <a:pt x="17641" y="4086"/>
                  <a:pt x="17950" y="4086"/>
                  <a:pt x="18215" y="4086"/>
                </a:cubicBezTo>
                <a:cubicBezTo>
                  <a:pt x="18657" y="4086"/>
                  <a:pt x="19054" y="4086"/>
                  <a:pt x="19408" y="4164"/>
                </a:cubicBezTo>
                <a:cubicBezTo>
                  <a:pt x="19761" y="4242"/>
                  <a:pt x="20026" y="4320"/>
                  <a:pt x="20291" y="4437"/>
                </a:cubicBezTo>
                <a:cubicBezTo>
                  <a:pt x="20556" y="4515"/>
                  <a:pt x="20733" y="4631"/>
                  <a:pt x="20909" y="4787"/>
                </a:cubicBezTo>
                <a:cubicBezTo>
                  <a:pt x="21042" y="4904"/>
                  <a:pt x="21174" y="5059"/>
                  <a:pt x="21263" y="5176"/>
                </a:cubicBezTo>
                <a:cubicBezTo>
                  <a:pt x="21484" y="5526"/>
                  <a:pt x="21572" y="5916"/>
                  <a:pt x="21572" y="6344"/>
                </a:cubicBezTo>
                <a:cubicBezTo>
                  <a:pt x="21528" y="6733"/>
                  <a:pt x="21439" y="7200"/>
                  <a:pt x="21174" y="7667"/>
                </a:cubicBezTo>
                <a:cubicBezTo>
                  <a:pt x="20954" y="8134"/>
                  <a:pt x="20644" y="8640"/>
                  <a:pt x="20203" y="9185"/>
                </a:cubicBezTo>
                <a:cubicBezTo>
                  <a:pt x="19805" y="9730"/>
                  <a:pt x="19275" y="10275"/>
                  <a:pt x="18657" y="10819"/>
                </a:cubicBezTo>
                <a:close/>
                <a:moveTo>
                  <a:pt x="1120" y="5643"/>
                </a:moveTo>
                <a:cubicBezTo>
                  <a:pt x="988" y="5799"/>
                  <a:pt x="944" y="6032"/>
                  <a:pt x="944" y="6266"/>
                </a:cubicBezTo>
                <a:cubicBezTo>
                  <a:pt x="944" y="6538"/>
                  <a:pt x="988" y="6772"/>
                  <a:pt x="1120" y="7044"/>
                </a:cubicBezTo>
                <a:cubicBezTo>
                  <a:pt x="1253" y="7356"/>
                  <a:pt x="1385" y="7706"/>
                  <a:pt x="1606" y="8017"/>
                </a:cubicBezTo>
                <a:cubicBezTo>
                  <a:pt x="1827" y="8368"/>
                  <a:pt x="2092" y="8718"/>
                  <a:pt x="2446" y="9107"/>
                </a:cubicBezTo>
                <a:cubicBezTo>
                  <a:pt x="2578" y="9263"/>
                  <a:pt x="2755" y="9457"/>
                  <a:pt x="2976" y="9652"/>
                </a:cubicBezTo>
                <a:cubicBezTo>
                  <a:pt x="3152" y="9846"/>
                  <a:pt x="3373" y="10041"/>
                  <a:pt x="3594" y="10197"/>
                </a:cubicBezTo>
                <a:cubicBezTo>
                  <a:pt x="3727" y="10080"/>
                  <a:pt x="3903" y="9924"/>
                  <a:pt x="4080" y="9808"/>
                </a:cubicBezTo>
                <a:cubicBezTo>
                  <a:pt x="4257" y="9652"/>
                  <a:pt x="4433" y="9535"/>
                  <a:pt x="4610" y="9379"/>
                </a:cubicBezTo>
                <a:cubicBezTo>
                  <a:pt x="4831" y="9263"/>
                  <a:pt x="5008" y="9107"/>
                  <a:pt x="5184" y="8990"/>
                </a:cubicBezTo>
                <a:cubicBezTo>
                  <a:pt x="5405" y="8835"/>
                  <a:pt x="5582" y="8718"/>
                  <a:pt x="5759" y="8562"/>
                </a:cubicBezTo>
                <a:cubicBezTo>
                  <a:pt x="5803" y="8329"/>
                  <a:pt x="5847" y="8017"/>
                  <a:pt x="5891" y="7745"/>
                </a:cubicBezTo>
                <a:cubicBezTo>
                  <a:pt x="5935" y="7472"/>
                  <a:pt x="5979" y="7161"/>
                  <a:pt x="6024" y="6928"/>
                </a:cubicBezTo>
                <a:cubicBezTo>
                  <a:pt x="6024" y="6655"/>
                  <a:pt x="6112" y="6383"/>
                  <a:pt x="6156" y="6110"/>
                </a:cubicBezTo>
                <a:cubicBezTo>
                  <a:pt x="6200" y="5838"/>
                  <a:pt x="6289" y="5565"/>
                  <a:pt x="6333" y="5332"/>
                </a:cubicBezTo>
                <a:cubicBezTo>
                  <a:pt x="6068" y="5254"/>
                  <a:pt x="5803" y="5215"/>
                  <a:pt x="5538" y="5176"/>
                </a:cubicBezTo>
                <a:cubicBezTo>
                  <a:pt x="5273" y="5098"/>
                  <a:pt x="5008" y="5059"/>
                  <a:pt x="4787" y="5021"/>
                </a:cubicBezTo>
                <a:cubicBezTo>
                  <a:pt x="4522" y="4982"/>
                  <a:pt x="4301" y="4982"/>
                  <a:pt x="4036" y="4943"/>
                </a:cubicBezTo>
                <a:cubicBezTo>
                  <a:pt x="3815" y="4943"/>
                  <a:pt x="3594" y="4943"/>
                  <a:pt x="3417" y="4943"/>
                </a:cubicBezTo>
                <a:cubicBezTo>
                  <a:pt x="3197" y="4943"/>
                  <a:pt x="2976" y="4943"/>
                  <a:pt x="2755" y="4943"/>
                </a:cubicBezTo>
                <a:cubicBezTo>
                  <a:pt x="2534" y="4982"/>
                  <a:pt x="2357" y="4982"/>
                  <a:pt x="2136" y="5021"/>
                </a:cubicBezTo>
                <a:cubicBezTo>
                  <a:pt x="1916" y="5098"/>
                  <a:pt x="1739" y="5176"/>
                  <a:pt x="1562" y="5293"/>
                </a:cubicBezTo>
                <a:cubicBezTo>
                  <a:pt x="1385" y="5371"/>
                  <a:pt x="1253" y="5526"/>
                  <a:pt x="1120" y="5643"/>
                </a:cubicBezTo>
                <a:close/>
                <a:moveTo>
                  <a:pt x="3417" y="16696"/>
                </a:moveTo>
                <a:cubicBezTo>
                  <a:pt x="3594" y="16696"/>
                  <a:pt x="3815" y="16696"/>
                  <a:pt x="4036" y="16657"/>
                </a:cubicBezTo>
                <a:cubicBezTo>
                  <a:pt x="4301" y="16657"/>
                  <a:pt x="4522" y="16618"/>
                  <a:pt x="4787" y="16579"/>
                </a:cubicBezTo>
                <a:cubicBezTo>
                  <a:pt x="5008" y="16541"/>
                  <a:pt x="5273" y="16502"/>
                  <a:pt x="5538" y="16463"/>
                </a:cubicBezTo>
                <a:cubicBezTo>
                  <a:pt x="5803" y="16424"/>
                  <a:pt x="6068" y="16346"/>
                  <a:pt x="6333" y="16268"/>
                </a:cubicBezTo>
                <a:cubicBezTo>
                  <a:pt x="6289" y="16035"/>
                  <a:pt x="6200" y="15801"/>
                  <a:pt x="6156" y="15529"/>
                </a:cubicBezTo>
                <a:cubicBezTo>
                  <a:pt x="6112" y="15256"/>
                  <a:pt x="6024" y="14984"/>
                  <a:pt x="6024" y="14711"/>
                </a:cubicBezTo>
                <a:cubicBezTo>
                  <a:pt x="5979" y="14439"/>
                  <a:pt x="5935" y="14166"/>
                  <a:pt x="5891" y="13894"/>
                </a:cubicBezTo>
                <a:cubicBezTo>
                  <a:pt x="5847" y="13583"/>
                  <a:pt x="5803" y="13310"/>
                  <a:pt x="5759" y="13038"/>
                </a:cubicBezTo>
                <a:cubicBezTo>
                  <a:pt x="5582" y="12921"/>
                  <a:pt x="5405" y="12765"/>
                  <a:pt x="5184" y="12649"/>
                </a:cubicBezTo>
                <a:cubicBezTo>
                  <a:pt x="5008" y="12493"/>
                  <a:pt x="4831" y="12376"/>
                  <a:pt x="4610" y="12221"/>
                </a:cubicBezTo>
                <a:cubicBezTo>
                  <a:pt x="4433" y="12104"/>
                  <a:pt x="4257" y="11948"/>
                  <a:pt x="4080" y="11831"/>
                </a:cubicBezTo>
                <a:cubicBezTo>
                  <a:pt x="3903" y="11676"/>
                  <a:pt x="3727" y="11559"/>
                  <a:pt x="3594" y="11403"/>
                </a:cubicBezTo>
                <a:cubicBezTo>
                  <a:pt x="3064" y="11909"/>
                  <a:pt x="2578" y="12376"/>
                  <a:pt x="2225" y="12804"/>
                </a:cubicBezTo>
                <a:cubicBezTo>
                  <a:pt x="1827" y="13271"/>
                  <a:pt x="1518" y="13699"/>
                  <a:pt x="1341" y="14089"/>
                </a:cubicBezTo>
                <a:cubicBezTo>
                  <a:pt x="1120" y="14517"/>
                  <a:pt x="988" y="14867"/>
                  <a:pt x="988" y="15178"/>
                </a:cubicBezTo>
                <a:cubicBezTo>
                  <a:pt x="944" y="15490"/>
                  <a:pt x="988" y="15762"/>
                  <a:pt x="1120" y="15996"/>
                </a:cubicBezTo>
                <a:cubicBezTo>
                  <a:pt x="1253" y="16112"/>
                  <a:pt x="1385" y="16229"/>
                  <a:pt x="1562" y="16346"/>
                </a:cubicBezTo>
                <a:cubicBezTo>
                  <a:pt x="1739" y="16424"/>
                  <a:pt x="1916" y="16502"/>
                  <a:pt x="2136" y="16579"/>
                </a:cubicBezTo>
                <a:cubicBezTo>
                  <a:pt x="2357" y="16618"/>
                  <a:pt x="2534" y="16657"/>
                  <a:pt x="2755" y="16657"/>
                </a:cubicBezTo>
                <a:cubicBezTo>
                  <a:pt x="2976" y="16696"/>
                  <a:pt x="3197" y="16696"/>
                  <a:pt x="3417" y="16696"/>
                </a:cubicBezTo>
                <a:close/>
                <a:moveTo>
                  <a:pt x="5714" y="11870"/>
                </a:moveTo>
                <a:cubicBezTo>
                  <a:pt x="5714" y="11715"/>
                  <a:pt x="5714" y="11520"/>
                  <a:pt x="5670" y="11325"/>
                </a:cubicBezTo>
                <a:cubicBezTo>
                  <a:pt x="5670" y="11170"/>
                  <a:pt x="5670" y="10975"/>
                  <a:pt x="5670" y="10819"/>
                </a:cubicBezTo>
                <a:cubicBezTo>
                  <a:pt x="5670" y="10625"/>
                  <a:pt x="5670" y="10469"/>
                  <a:pt x="5670" y="10275"/>
                </a:cubicBezTo>
                <a:cubicBezTo>
                  <a:pt x="5714" y="10080"/>
                  <a:pt x="5714" y="9924"/>
                  <a:pt x="5714" y="9730"/>
                </a:cubicBezTo>
                <a:cubicBezTo>
                  <a:pt x="5449" y="9924"/>
                  <a:pt x="5184" y="10080"/>
                  <a:pt x="4963" y="10275"/>
                </a:cubicBezTo>
                <a:cubicBezTo>
                  <a:pt x="4743" y="10469"/>
                  <a:pt x="4522" y="10625"/>
                  <a:pt x="4301" y="10819"/>
                </a:cubicBezTo>
                <a:cubicBezTo>
                  <a:pt x="4522" y="10975"/>
                  <a:pt x="4743" y="11170"/>
                  <a:pt x="4963" y="11325"/>
                </a:cubicBezTo>
                <a:cubicBezTo>
                  <a:pt x="5184" y="11520"/>
                  <a:pt x="5449" y="11715"/>
                  <a:pt x="5714" y="11870"/>
                </a:cubicBezTo>
                <a:close/>
                <a:moveTo>
                  <a:pt x="12782" y="13738"/>
                </a:moveTo>
                <a:cubicBezTo>
                  <a:pt x="13091" y="13622"/>
                  <a:pt x="13356" y="13466"/>
                  <a:pt x="13621" y="13310"/>
                </a:cubicBezTo>
                <a:cubicBezTo>
                  <a:pt x="13886" y="13155"/>
                  <a:pt x="14151" y="12999"/>
                  <a:pt x="14416" y="12843"/>
                </a:cubicBezTo>
                <a:cubicBezTo>
                  <a:pt x="14416" y="12688"/>
                  <a:pt x="14416" y="12493"/>
                  <a:pt x="14416" y="12337"/>
                </a:cubicBezTo>
                <a:cubicBezTo>
                  <a:pt x="14460" y="12182"/>
                  <a:pt x="14460" y="11987"/>
                  <a:pt x="14460" y="11831"/>
                </a:cubicBezTo>
                <a:cubicBezTo>
                  <a:pt x="14460" y="11637"/>
                  <a:pt x="14460" y="11481"/>
                  <a:pt x="14460" y="11325"/>
                </a:cubicBezTo>
                <a:cubicBezTo>
                  <a:pt x="14460" y="11131"/>
                  <a:pt x="14460" y="10975"/>
                  <a:pt x="14460" y="10819"/>
                </a:cubicBezTo>
                <a:cubicBezTo>
                  <a:pt x="14460" y="10625"/>
                  <a:pt x="14460" y="10469"/>
                  <a:pt x="14460" y="10314"/>
                </a:cubicBezTo>
                <a:cubicBezTo>
                  <a:pt x="14460" y="10119"/>
                  <a:pt x="14460" y="9963"/>
                  <a:pt x="14460" y="9808"/>
                </a:cubicBezTo>
                <a:cubicBezTo>
                  <a:pt x="14460" y="9613"/>
                  <a:pt x="14460" y="9457"/>
                  <a:pt x="14416" y="9302"/>
                </a:cubicBezTo>
                <a:cubicBezTo>
                  <a:pt x="14416" y="9107"/>
                  <a:pt x="14416" y="8951"/>
                  <a:pt x="14416" y="8796"/>
                </a:cubicBezTo>
                <a:cubicBezTo>
                  <a:pt x="14151" y="8601"/>
                  <a:pt x="13886" y="8445"/>
                  <a:pt x="13621" y="8290"/>
                </a:cubicBezTo>
                <a:cubicBezTo>
                  <a:pt x="13356" y="8134"/>
                  <a:pt x="13091" y="8017"/>
                  <a:pt x="12782" y="7862"/>
                </a:cubicBezTo>
                <a:cubicBezTo>
                  <a:pt x="12649" y="7784"/>
                  <a:pt x="12473" y="7667"/>
                  <a:pt x="12296" y="7589"/>
                </a:cubicBezTo>
                <a:cubicBezTo>
                  <a:pt x="12119" y="7511"/>
                  <a:pt x="11987" y="7434"/>
                  <a:pt x="11810" y="7356"/>
                </a:cubicBezTo>
                <a:cubicBezTo>
                  <a:pt x="11633" y="7278"/>
                  <a:pt x="11457" y="7161"/>
                  <a:pt x="11280" y="7122"/>
                </a:cubicBezTo>
                <a:cubicBezTo>
                  <a:pt x="11147" y="7044"/>
                  <a:pt x="10971" y="6966"/>
                  <a:pt x="10794" y="6850"/>
                </a:cubicBezTo>
                <a:cubicBezTo>
                  <a:pt x="10617" y="6966"/>
                  <a:pt x="10485" y="7044"/>
                  <a:pt x="10308" y="7122"/>
                </a:cubicBezTo>
                <a:cubicBezTo>
                  <a:pt x="10132" y="7161"/>
                  <a:pt x="9955" y="7278"/>
                  <a:pt x="9734" y="7356"/>
                </a:cubicBezTo>
                <a:cubicBezTo>
                  <a:pt x="9601" y="7434"/>
                  <a:pt x="9425" y="7511"/>
                  <a:pt x="9248" y="7589"/>
                </a:cubicBezTo>
                <a:cubicBezTo>
                  <a:pt x="9071" y="7667"/>
                  <a:pt x="8939" y="7784"/>
                  <a:pt x="8762" y="7862"/>
                </a:cubicBezTo>
                <a:cubicBezTo>
                  <a:pt x="8585" y="7978"/>
                  <a:pt x="8409" y="8056"/>
                  <a:pt x="8232" y="8173"/>
                </a:cubicBezTo>
                <a:cubicBezTo>
                  <a:pt x="8055" y="8290"/>
                  <a:pt x="7879" y="8368"/>
                  <a:pt x="7746" y="8484"/>
                </a:cubicBezTo>
                <a:cubicBezTo>
                  <a:pt x="7525" y="8562"/>
                  <a:pt x="7349" y="8640"/>
                  <a:pt x="7216" y="8718"/>
                </a:cubicBezTo>
                <a:cubicBezTo>
                  <a:pt x="7039" y="8835"/>
                  <a:pt x="6907" y="8951"/>
                  <a:pt x="6774" y="9029"/>
                </a:cubicBezTo>
                <a:cubicBezTo>
                  <a:pt x="6730" y="9185"/>
                  <a:pt x="6686" y="9302"/>
                  <a:pt x="6686" y="9457"/>
                </a:cubicBezTo>
                <a:cubicBezTo>
                  <a:pt x="6686" y="9613"/>
                  <a:pt x="6686" y="9769"/>
                  <a:pt x="6686" y="9885"/>
                </a:cubicBezTo>
                <a:cubicBezTo>
                  <a:pt x="6686" y="10080"/>
                  <a:pt x="6686" y="10236"/>
                  <a:pt x="6686" y="10391"/>
                </a:cubicBezTo>
                <a:cubicBezTo>
                  <a:pt x="6642" y="10547"/>
                  <a:pt x="6642" y="10664"/>
                  <a:pt x="6642" y="10819"/>
                </a:cubicBezTo>
                <a:cubicBezTo>
                  <a:pt x="6642" y="10936"/>
                  <a:pt x="6642" y="11092"/>
                  <a:pt x="6686" y="11248"/>
                </a:cubicBezTo>
                <a:cubicBezTo>
                  <a:pt x="6686" y="11403"/>
                  <a:pt x="6686" y="11559"/>
                  <a:pt x="6686" y="11715"/>
                </a:cubicBezTo>
                <a:cubicBezTo>
                  <a:pt x="6686" y="11870"/>
                  <a:pt x="6686" y="11987"/>
                  <a:pt x="6686" y="12143"/>
                </a:cubicBezTo>
                <a:cubicBezTo>
                  <a:pt x="6686" y="12259"/>
                  <a:pt x="6730" y="12415"/>
                  <a:pt x="6774" y="12571"/>
                </a:cubicBezTo>
                <a:cubicBezTo>
                  <a:pt x="6907" y="12688"/>
                  <a:pt x="7039" y="12804"/>
                  <a:pt x="7216" y="12882"/>
                </a:cubicBezTo>
                <a:cubicBezTo>
                  <a:pt x="7349" y="12999"/>
                  <a:pt x="7525" y="13077"/>
                  <a:pt x="7746" y="13194"/>
                </a:cubicBezTo>
                <a:cubicBezTo>
                  <a:pt x="7879" y="13271"/>
                  <a:pt x="8055" y="13349"/>
                  <a:pt x="8232" y="13427"/>
                </a:cubicBezTo>
                <a:cubicBezTo>
                  <a:pt x="8409" y="13544"/>
                  <a:pt x="8585" y="13661"/>
                  <a:pt x="8762" y="13738"/>
                </a:cubicBezTo>
                <a:cubicBezTo>
                  <a:pt x="8939" y="13855"/>
                  <a:pt x="9071" y="13933"/>
                  <a:pt x="9248" y="14011"/>
                </a:cubicBezTo>
                <a:cubicBezTo>
                  <a:pt x="9425" y="14128"/>
                  <a:pt x="9601" y="14205"/>
                  <a:pt x="9734" y="14244"/>
                </a:cubicBezTo>
                <a:cubicBezTo>
                  <a:pt x="9955" y="14361"/>
                  <a:pt x="10132" y="14439"/>
                  <a:pt x="10308" y="14517"/>
                </a:cubicBezTo>
                <a:cubicBezTo>
                  <a:pt x="10485" y="14595"/>
                  <a:pt x="10617" y="14672"/>
                  <a:pt x="10794" y="14750"/>
                </a:cubicBezTo>
                <a:cubicBezTo>
                  <a:pt x="10971" y="14672"/>
                  <a:pt x="11147" y="14595"/>
                  <a:pt x="11280" y="14517"/>
                </a:cubicBezTo>
                <a:cubicBezTo>
                  <a:pt x="11457" y="14439"/>
                  <a:pt x="11633" y="14361"/>
                  <a:pt x="11810" y="14244"/>
                </a:cubicBezTo>
                <a:cubicBezTo>
                  <a:pt x="11987" y="14205"/>
                  <a:pt x="12119" y="14128"/>
                  <a:pt x="12296" y="14011"/>
                </a:cubicBezTo>
                <a:cubicBezTo>
                  <a:pt x="12473" y="13933"/>
                  <a:pt x="12649" y="13855"/>
                  <a:pt x="12782" y="13738"/>
                </a:cubicBezTo>
                <a:close/>
                <a:moveTo>
                  <a:pt x="6863" y="7939"/>
                </a:moveTo>
                <a:cubicBezTo>
                  <a:pt x="7039" y="7784"/>
                  <a:pt x="7260" y="7667"/>
                  <a:pt x="7525" y="7511"/>
                </a:cubicBezTo>
                <a:cubicBezTo>
                  <a:pt x="7790" y="7395"/>
                  <a:pt x="8011" y="7239"/>
                  <a:pt x="8232" y="7122"/>
                </a:cubicBezTo>
                <a:cubicBezTo>
                  <a:pt x="8497" y="7005"/>
                  <a:pt x="8718" y="6889"/>
                  <a:pt x="8983" y="6772"/>
                </a:cubicBezTo>
                <a:cubicBezTo>
                  <a:pt x="9204" y="6616"/>
                  <a:pt x="9469" y="6499"/>
                  <a:pt x="9690" y="6422"/>
                </a:cubicBezTo>
                <a:cubicBezTo>
                  <a:pt x="9513" y="6344"/>
                  <a:pt x="9292" y="6266"/>
                  <a:pt x="9071" y="6188"/>
                </a:cubicBezTo>
                <a:cubicBezTo>
                  <a:pt x="8851" y="6071"/>
                  <a:pt x="8674" y="6032"/>
                  <a:pt x="8497" y="5955"/>
                </a:cubicBezTo>
                <a:cubicBezTo>
                  <a:pt x="8276" y="5877"/>
                  <a:pt x="8100" y="5799"/>
                  <a:pt x="7879" y="5760"/>
                </a:cubicBezTo>
                <a:cubicBezTo>
                  <a:pt x="7658" y="5682"/>
                  <a:pt x="7481" y="5643"/>
                  <a:pt x="7260" y="5604"/>
                </a:cubicBezTo>
                <a:cubicBezTo>
                  <a:pt x="7216" y="5760"/>
                  <a:pt x="7172" y="5955"/>
                  <a:pt x="7172" y="6110"/>
                </a:cubicBezTo>
                <a:cubicBezTo>
                  <a:pt x="7128" y="6305"/>
                  <a:pt x="7084" y="6499"/>
                  <a:pt x="7039" y="6694"/>
                </a:cubicBezTo>
                <a:cubicBezTo>
                  <a:pt x="6995" y="6928"/>
                  <a:pt x="6951" y="7122"/>
                  <a:pt x="6907" y="7317"/>
                </a:cubicBezTo>
                <a:cubicBezTo>
                  <a:pt x="6907" y="7511"/>
                  <a:pt x="6863" y="7706"/>
                  <a:pt x="6863" y="7939"/>
                </a:cubicBezTo>
                <a:close/>
                <a:moveTo>
                  <a:pt x="9690" y="15217"/>
                </a:moveTo>
                <a:cubicBezTo>
                  <a:pt x="9469" y="15101"/>
                  <a:pt x="9204" y="14984"/>
                  <a:pt x="8983" y="14867"/>
                </a:cubicBezTo>
                <a:cubicBezTo>
                  <a:pt x="8718" y="14711"/>
                  <a:pt x="8497" y="14595"/>
                  <a:pt x="8232" y="14517"/>
                </a:cubicBezTo>
                <a:cubicBezTo>
                  <a:pt x="8011" y="14361"/>
                  <a:pt x="7790" y="14244"/>
                  <a:pt x="7525" y="14089"/>
                </a:cubicBezTo>
                <a:cubicBezTo>
                  <a:pt x="7260" y="13972"/>
                  <a:pt x="7039" y="13816"/>
                  <a:pt x="6863" y="13699"/>
                </a:cubicBezTo>
                <a:cubicBezTo>
                  <a:pt x="6863" y="13894"/>
                  <a:pt x="6907" y="14089"/>
                  <a:pt x="6907" y="14322"/>
                </a:cubicBezTo>
                <a:cubicBezTo>
                  <a:pt x="6951" y="14517"/>
                  <a:pt x="6995" y="14711"/>
                  <a:pt x="7039" y="14906"/>
                </a:cubicBezTo>
                <a:cubicBezTo>
                  <a:pt x="7084" y="15101"/>
                  <a:pt x="7128" y="15295"/>
                  <a:pt x="7172" y="15490"/>
                </a:cubicBezTo>
                <a:cubicBezTo>
                  <a:pt x="7172" y="15684"/>
                  <a:pt x="7216" y="15879"/>
                  <a:pt x="7260" y="16035"/>
                </a:cubicBezTo>
                <a:cubicBezTo>
                  <a:pt x="7481" y="15996"/>
                  <a:pt x="7658" y="15957"/>
                  <a:pt x="7879" y="15879"/>
                </a:cubicBezTo>
                <a:cubicBezTo>
                  <a:pt x="8100" y="15801"/>
                  <a:pt x="8276" y="15762"/>
                  <a:pt x="8497" y="15684"/>
                </a:cubicBezTo>
                <a:cubicBezTo>
                  <a:pt x="8674" y="15606"/>
                  <a:pt x="8851" y="15529"/>
                  <a:pt x="9071" y="15451"/>
                </a:cubicBezTo>
                <a:cubicBezTo>
                  <a:pt x="9292" y="15373"/>
                  <a:pt x="9513" y="15295"/>
                  <a:pt x="9690" y="15217"/>
                </a:cubicBezTo>
                <a:close/>
                <a:moveTo>
                  <a:pt x="10529" y="895"/>
                </a:moveTo>
                <a:cubicBezTo>
                  <a:pt x="10264" y="895"/>
                  <a:pt x="9999" y="973"/>
                  <a:pt x="9734" y="1129"/>
                </a:cubicBezTo>
                <a:cubicBezTo>
                  <a:pt x="9469" y="1284"/>
                  <a:pt x="9204" y="1557"/>
                  <a:pt x="8939" y="1907"/>
                </a:cubicBezTo>
                <a:cubicBezTo>
                  <a:pt x="8674" y="2218"/>
                  <a:pt x="8409" y="2646"/>
                  <a:pt x="8144" y="3114"/>
                </a:cubicBezTo>
                <a:cubicBezTo>
                  <a:pt x="7923" y="3581"/>
                  <a:pt x="7702" y="4125"/>
                  <a:pt x="7481" y="4748"/>
                </a:cubicBezTo>
                <a:cubicBezTo>
                  <a:pt x="7790" y="4787"/>
                  <a:pt x="8055" y="4865"/>
                  <a:pt x="8320" y="4943"/>
                </a:cubicBezTo>
                <a:cubicBezTo>
                  <a:pt x="8585" y="5059"/>
                  <a:pt x="8851" y="5137"/>
                  <a:pt x="9116" y="5254"/>
                </a:cubicBezTo>
                <a:cubicBezTo>
                  <a:pt x="9381" y="5332"/>
                  <a:pt x="9646" y="5449"/>
                  <a:pt x="9955" y="5565"/>
                </a:cubicBezTo>
                <a:cubicBezTo>
                  <a:pt x="10220" y="5682"/>
                  <a:pt x="10529" y="5799"/>
                  <a:pt x="10794" y="5877"/>
                </a:cubicBezTo>
                <a:cubicBezTo>
                  <a:pt x="11015" y="5799"/>
                  <a:pt x="11236" y="5682"/>
                  <a:pt x="11501" y="5604"/>
                </a:cubicBezTo>
                <a:cubicBezTo>
                  <a:pt x="11766" y="5488"/>
                  <a:pt x="11987" y="5410"/>
                  <a:pt x="12208" y="5332"/>
                </a:cubicBezTo>
                <a:cubicBezTo>
                  <a:pt x="12473" y="5254"/>
                  <a:pt x="12738" y="5137"/>
                  <a:pt x="12959" y="5059"/>
                </a:cubicBezTo>
                <a:cubicBezTo>
                  <a:pt x="13179" y="4982"/>
                  <a:pt x="13444" y="4904"/>
                  <a:pt x="13665" y="4826"/>
                </a:cubicBezTo>
                <a:cubicBezTo>
                  <a:pt x="13444" y="4242"/>
                  <a:pt x="13224" y="3658"/>
                  <a:pt x="13003" y="3191"/>
                </a:cubicBezTo>
                <a:cubicBezTo>
                  <a:pt x="12738" y="2685"/>
                  <a:pt x="12473" y="2296"/>
                  <a:pt x="12208" y="1946"/>
                </a:cubicBezTo>
                <a:cubicBezTo>
                  <a:pt x="11943" y="1596"/>
                  <a:pt x="11678" y="1362"/>
                  <a:pt x="11412" y="1168"/>
                </a:cubicBezTo>
                <a:cubicBezTo>
                  <a:pt x="11147" y="973"/>
                  <a:pt x="10838" y="895"/>
                  <a:pt x="10529" y="895"/>
                </a:cubicBezTo>
                <a:close/>
                <a:moveTo>
                  <a:pt x="10529" y="20744"/>
                </a:moveTo>
                <a:cubicBezTo>
                  <a:pt x="10838" y="20744"/>
                  <a:pt x="11147" y="20666"/>
                  <a:pt x="11412" y="20471"/>
                </a:cubicBezTo>
                <a:cubicBezTo>
                  <a:pt x="11678" y="20277"/>
                  <a:pt x="11943" y="20004"/>
                  <a:pt x="12208" y="19693"/>
                </a:cubicBezTo>
                <a:cubicBezTo>
                  <a:pt x="12473" y="19343"/>
                  <a:pt x="12738" y="18915"/>
                  <a:pt x="13003" y="18448"/>
                </a:cubicBezTo>
                <a:cubicBezTo>
                  <a:pt x="13224" y="17942"/>
                  <a:pt x="13444" y="17397"/>
                  <a:pt x="13665" y="16774"/>
                </a:cubicBezTo>
                <a:cubicBezTo>
                  <a:pt x="13444" y="16735"/>
                  <a:pt x="13179" y="16657"/>
                  <a:pt x="12959" y="16579"/>
                </a:cubicBezTo>
                <a:cubicBezTo>
                  <a:pt x="12738" y="16463"/>
                  <a:pt x="12473" y="16385"/>
                  <a:pt x="12208" y="16268"/>
                </a:cubicBezTo>
                <a:cubicBezTo>
                  <a:pt x="11987" y="16229"/>
                  <a:pt x="11766" y="16151"/>
                  <a:pt x="11501" y="16035"/>
                </a:cubicBezTo>
                <a:cubicBezTo>
                  <a:pt x="11236" y="15918"/>
                  <a:pt x="11015" y="15840"/>
                  <a:pt x="10794" y="15723"/>
                </a:cubicBezTo>
                <a:cubicBezTo>
                  <a:pt x="10529" y="15840"/>
                  <a:pt x="10220" y="15957"/>
                  <a:pt x="9955" y="16074"/>
                </a:cubicBezTo>
                <a:cubicBezTo>
                  <a:pt x="9646" y="16190"/>
                  <a:pt x="9381" y="16268"/>
                  <a:pt x="9116" y="16385"/>
                </a:cubicBezTo>
                <a:cubicBezTo>
                  <a:pt x="8851" y="16502"/>
                  <a:pt x="8585" y="16579"/>
                  <a:pt x="8320" y="16657"/>
                </a:cubicBezTo>
                <a:cubicBezTo>
                  <a:pt x="8055" y="16735"/>
                  <a:pt x="7790" y="16813"/>
                  <a:pt x="7481" y="16891"/>
                </a:cubicBezTo>
                <a:cubicBezTo>
                  <a:pt x="7702" y="17514"/>
                  <a:pt x="7923" y="18058"/>
                  <a:pt x="8144" y="18525"/>
                </a:cubicBezTo>
                <a:cubicBezTo>
                  <a:pt x="8409" y="18992"/>
                  <a:pt x="8674" y="19382"/>
                  <a:pt x="8939" y="19732"/>
                </a:cubicBezTo>
                <a:cubicBezTo>
                  <a:pt x="9204" y="20082"/>
                  <a:pt x="9469" y="20316"/>
                  <a:pt x="9734" y="20471"/>
                </a:cubicBezTo>
                <a:cubicBezTo>
                  <a:pt x="9999" y="20666"/>
                  <a:pt x="10264" y="20744"/>
                  <a:pt x="10529" y="20744"/>
                </a:cubicBezTo>
                <a:close/>
                <a:moveTo>
                  <a:pt x="11854" y="6422"/>
                </a:moveTo>
                <a:cubicBezTo>
                  <a:pt x="12119" y="6499"/>
                  <a:pt x="12384" y="6616"/>
                  <a:pt x="12605" y="6772"/>
                </a:cubicBezTo>
                <a:cubicBezTo>
                  <a:pt x="12870" y="6889"/>
                  <a:pt x="13091" y="7005"/>
                  <a:pt x="13312" y="7122"/>
                </a:cubicBezTo>
                <a:cubicBezTo>
                  <a:pt x="13444" y="7200"/>
                  <a:pt x="13621" y="7317"/>
                  <a:pt x="13798" y="7395"/>
                </a:cubicBezTo>
                <a:cubicBezTo>
                  <a:pt x="13974" y="7472"/>
                  <a:pt x="14151" y="7550"/>
                  <a:pt x="14284" y="7667"/>
                </a:cubicBezTo>
                <a:cubicBezTo>
                  <a:pt x="14239" y="7511"/>
                  <a:pt x="14195" y="7317"/>
                  <a:pt x="14151" y="7161"/>
                </a:cubicBezTo>
                <a:cubicBezTo>
                  <a:pt x="14151" y="7005"/>
                  <a:pt x="14107" y="6811"/>
                  <a:pt x="14107" y="6655"/>
                </a:cubicBezTo>
                <a:cubicBezTo>
                  <a:pt x="14063" y="6499"/>
                  <a:pt x="14019" y="6344"/>
                  <a:pt x="14019" y="6188"/>
                </a:cubicBezTo>
                <a:cubicBezTo>
                  <a:pt x="13974" y="6032"/>
                  <a:pt x="13930" y="5877"/>
                  <a:pt x="13886" y="5682"/>
                </a:cubicBezTo>
                <a:cubicBezTo>
                  <a:pt x="13754" y="5760"/>
                  <a:pt x="13577" y="5838"/>
                  <a:pt x="13400" y="5877"/>
                </a:cubicBezTo>
                <a:cubicBezTo>
                  <a:pt x="13224" y="5916"/>
                  <a:pt x="13047" y="5994"/>
                  <a:pt x="12914" y="6032"/>
                </a:cubicBezTo>
                <a:cubicBezTo>
                  <a:pt x="12738" y="6071"/>
                  <a:pt x="12605" y="6149"/>
                  <a:pt x="12428" y="6188"/>
                </a:cubicBezTo>
                <a:cubicBezTo>
                  <a:pt x="12252" y="6266"/>
                  <a:pt x="12075" y="6344"/>
                  <a:pt x="11854" y="6422"/>
                </a:cubicBezTo>
                <a:close/>
                <a:moveTo>
                  <a:pt x="14284" y="13972"/>
                </a:moveTo>
                <a:cubicBezTo>
                  <a:pt x="14151" y="14050"/>
                  <a:pt x="13974" y="14166"/>
                  <a:pt x="13798" y="14244"/>
                </a:cubicBezTo>
                <a:cubicBezTo>
                  <a:pt x="13621" y="14322"/>
                  <a:pt x="13444" y="14400"/>
                  <a:pt x="13312" y="14517"/>
                </a:cubicBezTo>
                <a:cubicBezTo>
                  <a:pt x="13091" y="14595"/>
                  <a:pt x="12870" y="14711"/>
                  <a:pt x="12605" y="14867"/>
                </a:cubicBezTo>
                <a:cubicBezTo>
                  <a:pt x="12384" y="14984"/>
                  <a:pt x="12119" y="15101"/>
                  <a:pt x="11854" y="15217"/>
                </a:cubicBezTo>
                <a:cubicBezTo>
                  <a:pt x="12075" y="15295"/>
                  <a:pt x="12252" y="15373"/>
                  <a:pt x="12428" y="15412"/>
                </a:cubicBezTo>
                <a:cubicBezTo>
                  <a:pt x="12605" y="15490"/>
                  <a:pt x="12738" y="15529"/>
                  <a:pt x="12914" y="15568"/>
                </a:cubicBezTo>
                <a:cubicBezTo>
                  <a:pt x="13047" y="15645"/>
                  <a:pt x="13224" y="15684"/>
                  <a:pt x="13400" y="15762"/>
                </a:cubicBezTo>
                <a:cubicBezTo>
                  <a:pt x="13577" y="15801"/>
                  <a:pt x="13754" y="15879"/>
                  <a:pt x="13886" y="15918"/>
                </a:cubicBezTo>
                <a:cubicBezTo>
                  <a:pt x="13930" y="15762"/>
                  <a:pt x="13974" y="15606"/>
                  <a:pt x="14019" y="15451"/>
                </a:cubicBezTo>
                <a:cubicBezTo>
                  <a:pt x="14019" y="15295"/>
                  <a:pt x="14063" y="15139"/>
                  <a:pt x="14107" y="14984"/>
                </a:cubicBezTo>
                <a:cubicBezTo>
                  <a:pt x="14107" y="14789"/>
                  <a:pt x="14151" y="14634"/>
                  <a:pt x="14151" y="14478"/>
                </a:cubicBezTo>
                <a:cubicBezTo>
                  <a:pt x="14195" y="14283"/>
                  <a:pt x="14239" y="14128"/>
                  <a:pt x="14284" y="13972"/>
                </a:cubicBezTo>
                <a:close/>
                <a:moveTo>
                  <a:pt x="18215" y="4943"/>
                </a:moveTo>
                <a:cubicBezTo>
                  <a:pt x="17950" y="4943"/>
                  <a:pt x="17685" y="4943"/>
                  <a:pt x="17420" y="4943"/>
                </a:cubicBezTo>
                <a:cubicBezTo>
                  <a:pt x="17155" y="4982"/>
                  <a:pt x="16890" y="4982"/>
                  <a:pt x="16581" y="5021"/>
                </a:cubicBezTo>
                <a:cubicBezTo>
                  <a:pt x="16316" y="5098"/>
                  <a:pt x="16051" y="5176"/>
                  <a:pt x="15741" y="5215"/>
                </a:cubicBezTo>
                <a:cubicBezTo>
                  <a:pt x="15432" y="5254"/>
                  <a:pt x="15123" y="5332"/>
                  <a:pt x="14814" y="5449"/>
                </a:cubicBezTo>
                <a:cubicBezTo>
                  <a:pt x="14902" y="5643"/>
                  <a:pt x="14946" y="5877"/>
                  <a:pt x="14990" y="6110"/>
                </a:cubicBezTo>
                <a:cubicBezTo>
                  <a:pt x="15035" y="6344"/>
                  <a:pt x="15035" y="6577"/>
                  <a:pt x="15079" y="6811"/>
                </a:cubicBezTo>
                <a:cubicBezTo>
                  <a:pt x="15167" y="7044"/>
                  <a:pt x="15211" y="7278"/>
                  <a:pt x="15255" y="7550"/>
                </a:cubicBezTo>
                <a:cubicBezTo>
                  <a:pt x="15255" y="7784"/>
                  <a:pt x="15300" y="8056"/>
                  <a:pt x="15344" y="8290"/>
                </a:cubicBezTo>
                <a:cubicBezTo>
                  <a:pt x="15565" y="8445"/>
                  <a:pt x="15785" y="8601"/>
                  <a:pt x="16051" y="8757"/>
                </a:cubicBezTo>
                <a:cubicBezTo>
                  <a:pt x="16271" y="8912"/>
                  <a:pt x="16492" y="9068"/>
                  <a:pt x="16713" y="9224"/>
                </a:cubicBezTo>
                <a:cubicBezTo>
                  <a:pt x="16934" y="9418"/>
                  <a:pt x="17155" y="9574"/>
                  <a:pt x="17376" y="9730"/>
                </a:cubicBezTo>
                <a:cubicBezTo>
                  <a:pt x="17597" y="9885"/>
                  <a:pt x="17773" y="10041"/>
                  <a:pt x="17950" y="10197"/>
                </a:cubicBezTo>
                <a:cubicBezTo>
                  <a:pt x="18524" y="9730"/>
                  <a:pt x="18966" y="9263"/>
                  <a:pt x="19363" y="8796"/>
                </a:cubicBezTo>
                <a:cubicBezTo>
                  <a:pt x="19717" y="8368"/>
                  <a:pt x="20026" y="7939"/>
                  <a:pt x="20203" y="7511"/>
                </a:cubicBezTo>
                <a:cubicBezTo>
                  <a:pt x="20424" y="7161"/>
                  <a:pt x="20556" y="6811"/>
                  <a:pt x="20600" y="6461"/>
                </a:cubicBezTo>
                <a:cubicBezTo>
                  <a:pt x="20644" y="6149"/>
                  <a:pt x="20600" y="5877"/>
                  <a:pt x="20424" y="5643"/>
                </a:cubicBezTo>
                <a:cubicBezTo>
                  <a:pt x="20335" y="5526"/>
                  <a:pt x="20203" y="5371"/>
                  <a:pt x="20026" y="5293"/>
                </a:cubicBezTo>
                <a:cubicBezTo>
                  <a:pt x="19849" y="5176"/>
                  <a:pt x="19673" y="5098"/>
                  <a:pt x="19452" y="5021"/>
                </a:cubicBezTo>
                <a:cubicBezTo>
                  <a:pt x="19231" y="4982"/>
                  <a:pt x="19010" y="4982"/>
                  <a:pt x="18789" y="4943"/>
                </a:cubicBezTo>
                <a:cubicBezTo>
                  <a:pt x="18612" y="4943"/>
                  <a:pt x="18392" y="4943"/>
                  <a:pt x="18215" y="4943"/>
                </a:cubicBezTo>
                <a:close/>
                <a:moveTo>
                  <a:pt x="20424" y="15996"/>
                </a:moveTo>
                <a:cubicBezTo>
                  <a:pt x="20600" y="15762"/>
                  <a:pt x="20644" y="15490"/>
                  <a:pt x="20600" y="15178"/>
                </a:cubicBezTo>
                <a:cubicBezTo>
                  <a:pt x="20556" y="14867"/>
                  <a:pt x="20424" y="14517"/>
                  <a:pt x="20203" y="14089"/>
                </a:cubicBezTo>
                <a:cubicBezTo>
                  <a:pt x="20026" y="13699"/>
                  <a:pt x="19717" y="13271"/>
                  <a:pt x="19363" y="12804"/>
                </a:cubicBezTo>
                <a:cubicBezTo>
                  <a:pt x="18966" y="12376"/>
                  <a:pt x="18524" y="11909"/>
                  <a:pt x="17950" y="11403"/>
                </a:cubicBezTo>
                <a:cubicBezTo>
                  <a:pt x="17773" y="11598"/>
                  <a:pt x="17597" y="11754"/>
                  <a:pt x="17376" y="11909"/>
                </a:cubicBezTo>
                <a:cubicBezTo>
                  <a:pt x="17155" y="12065"/>
                  <a:pt x="16934" y="12221"/>
                  <a:pt x="16713" y="12376"/>
                </a:cubicBezTo>
                <a:cubicBezTo>
                  <a:pt x="16492" y="12571"/>
                  <a:pt x="16271" y="12726"/>
                  <a:pt x="16051" y="12882"/>
                </a:cubicBezTo>
                <a:cubicBezTo>
                  <a:pt x="15785" y="12999"/>
                  <a:pt x="15565" y="13194"/>
                  <a:pt x="15344" y="13349"/>
                </a:cubicBezTo>
                <a:cubicBezTo>
                  <a:pt x="15300" y="13583"/>
                  <a:pt x="15255" y="13816"/>
                  <a:pt x="15255" y="14089"/>
                </a:cubicBezTo>
                <a:cubicBezTo>
                  <a:pt x="15211" y="14322"/>
                  <a:pt x="15167" y="14595"/>
                  <a:pt x="15079" y="14828"/>
                </a:cubicBezTo>
                <a:cubicBezTo>
                  <a:pt x="15035" y="15062"/>
                  <a:pt x="15035" y="15295"/>
                  <a:pt x="14990" y="15529"/>
                </a:cubicBezTo>
                <a:cubicBezTo>
                  <a:pt x="14946" y="15762"/>
                  <a:pt x="14902" y="15996"/>
                  <a:pt x="14814" y="16190"/>
                </a:cubicBezTo>
                <a:cubicBezTo>
                  <a:pt x="15123" y="16268"/>
                  <a:pt x="15432" y="16346"/>
                  <a:pt x="15741" y="16424"/>
                </a:cubicBezTo>
                <a:cubicBezTo>
                  <a:pt x="16051" y="16463"/>
                  <a:pt x="16316" y="16502"/>
                  <a:pt x="16581" y="16579"/>
                </a:cubicBezTo>
                <a:cubicBezTo>
                  <a:pt x="16890" y="16618"/>
                  <a:pt x="17155" y="16657"/>
                  <a:pt x="17420" y="16657"/>
                </a:cubicBezTo>
                <a:cubicBezTo>
                  <a:pt x="17685" y="16696"/>
                  <a:pt x="17950" y="16696"/>
                  <a:pt x="18215" y="16696"/>
                </a:cubicBezTo>
                <a:cubicBezTo>
                  <a:pt x="18392" y="16696"/>
                  <a:pt x="18612" y="16696"/>
                  <a:pt x="18789" y="16657"/>
                </a:cubicBezTo>
                <a:cubicBezTo>
                  <a:pt x="19010" y="16657"/>
                  <a:pt x="19231" y="16618"/>
                  <a:pt x="19452" y="16579"/>
                </a:cubicBezTo>
                <a:cubicBezTo>
                  <a:pt x="19673" y="16502"/>
                  <a:pt x="19849" y="16424"/>
                  <a:pt x="20026" y="16346"/>
                </a:cubicBezTo>
                <a:cubicBezTo>
                  <a:pt x="20203" y="16229"/>
                  <a:pt x="20335" y="16112"/>
                  <a:pt x="20424" y="15996"/>
                </a:cubicBezTo>
                <a:close/>
                <a:moveTo>
                  <a:pt x="15432" y="9457"/>
                </a:moveTo>
                <a:cubicBezTo>
                  <a:pt x="15432" y="9691"/>
                  <a:pt x="15432" y="9924"/>
                  <a:pt x="15432" y="10119"/>
                </a:cubicBezTo>
                <a:cubicBezTo>
                  <a:pt x="15432" y="10352"/>
                  <a:pt x="15432" y="10586"/>
                  <a:pt x="15432" y="10819"/>
                </a:cubicBezTo>
                <a:cubicBezTo>
                  <a:pt x="15432" y="11053"/>
                  <a:pt x="15432" y="11286"/>
                  <a:pt x="15432" y="11481"/>
                </a:cubicBezTo>
                <a:cubicBezTo>
                  <a:pt x="15432" y="11715"/>
                  <a:pt x="15432" y="11948"/>
                  <a:pt x="15432" y="12182"/>
                </a:cubicBezTo>
                <a:cubicBezTo>
                  <a:pt x="15609" y="12065"/>
                  <a:pt x="15741" y="11987"/>
                  <a:pt x="15918" y="11831"/>
                </a:cubicBezTo>
                <a:cubicBezTo>
                  <a:pt x="16095" y="11715"/>
                  <a:pt x="16271" y="11637"/>
                  <a:pt x="16404" y="11520"/>
                </a:cubicBezTo>
                <a:cubicBezTo>
                  <a:pt x="16581" y="11403"/>
                  <a:pt x="16713" y="11248"/>
                  <a:pt x="16846" y="11131"/>
                </a:cubicBezTo>
                <a:cubicBezTo>
                  <a:pt x="16978" y="11014"/>
                  <a:pt x="17111" y="10897"/>
                  <a:pt x="17287" y="10819"/>
                </a:cubicBezTo>
                <a:cubicBezTo>
                  <a:pt x="17111" y="10703"/>
                  <a:pt x="16978" y="10586"/>
                  <a:pt x="16846" y="10469"/>
                </a:cubicBezTo>
                <a:cubicBezTo>
                  <a:pt x="16713" y="10352"/>
                  <a:pt x="16581" y="10236"/>
                  <a:pt x="16404" y="10119"/>
                </a:cubicBezTo>
                <a:cubicBezTo>
                  <a:pt x="16271" y="10002"/>
                  <a:pt x="16095" y="9885"/>
                  <a:pt x="15918" y="9769"/>
                </a:cubicBezTo>
                <a:cubicBezTo>
                  <a:pt x="15741" y="9652"/>
                  <a:pt x="15609" y="9535"/>
                  <a:pt x="15432" y="9457"/>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44" name="Shape 3791"/>
          <p:cNvSpPr/>
          <p:nvPr userDrawn="1"/>
        </p:nvSpPr>
        <p:spPr>
          <a:xfrm>
            <a:off x="10944760" y="5052385"/>
            <a:ext cx="392516" cy="497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0867" y="15247"/>
                </a:lnTo>
                <a:lnTo>
                  <a:pt x="0" y="21600"/>
                </a:lnTo>
                <a:lnTo>
                  <a:pt x="0" y="0"/>
                </a:lnTo>
                <a:close/>
                <a:moveTo>
                  <a:pt x="20393" y="19800"/>
                </a:moveTo>
                <a:lnTo>
                  <a:pt x="20393" y="847"/>
                </a:lnTo>
                <a:lnTo>
                  <a:pt x="1073" y="847"/>
                </a:lnTo>
                <a:lnTo>
                  <a:pt x="1073" y="19800"/>
                </a:lnTo>
                <a:lnTo>
                  <a:pt x="10867" y="14188"/>
                </a:lnTo>
                <a:lnTo>
                  <a:pt x="20393" y="19800"/>
                </a:lnTo>
                <a:close/>
                <a:moveTo>
                  <a:pt x="5098" y="5400"/>
                </a:moveTo>
                <a:lnTo>
                  <a:pt x="5098" y="6247"/>
                </a:lnTo>
                <a:lnTo>
                  <a:pt x="16502" y="6247"/>
                </a:lnTo>
                <a:lnTo>
                  <a:pt x="16502" y="5400"/>
                </a:lnTo>
                <a:lnTo>
                  <a:pt x="5098" y="5400"/>
                </a:lnTo>
                <a:close/>
                <a:moveTo>
                  <a:pt x="5098" y="9000"/>
                </a:moveTo>
                <a:lnTo>
                  <a:pt x="5098" y="9847"/>
                </a:lnTo>
                <a:lnTo>
                  <a:pt x="16502" y="9847"/>
                </a:lnTo>
                <a:lnTo>
                  <a:pt x="16502" y="9000"/>
                </a:lnTo>
                <a:lnTo>
                  <a:pt x="5098" y="900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45" name="Shape 3792"/>
          <p:cNvSpPr/>
          <p:nvPr userDrawn="1"/>
        </p:nvSpPr>
        <p:spPr>
          <a:xfrm>
            <a:off x="12154935" y="4999969"/>
            <a:ext cx="516851" cy="511976"/>
          </a:xfrm>
          <a:custGeom>
            <a:avLst/>
            <a:gdLst/>
            <a:ahLst/>
            <a:cxnLst>
              <a:cxn ang="0">
                <a:pos x="wd2" y="hd2"/>
              </a:cxn>
              <a:cxn ang="5400000">
                <a:pos x="wd2" y="hd2"/>
              </a:cxn>
              <a:cxn ang="10800000">
                <a:pos x="wd2" y="hd2"/>
              </a:cxn>
              <a:cxn ang="16200000">
                <a:pos x="wd2" y="hd2"/>
              </a:cxn>
            </a:cxnLst>
            <a:rect l="0" t="0" r="r" b="b"/>
            <a:pathLst>
              <a:path w="21600" h="21600" extrusionOk="0">
                <a:moveTo>
                  <a:pt x="19868" y="9463"/>
                </a:moveTo>
                <a:lnTo>
                  <a:pt x="20683" y="9463"/>
                </a:lnTo>
                <a:lnTo>
                  <a:pt x="20683" y="17280"/>
                </a:lnTo>
                <a:lnTo>
                  <a:pt x="1630" y="17280"/>
                </a:lnTo>
                <a:lnTo>
                  <a:pt x="5298" y="20983"/>
                </a:lnTo>
                <a:lnTo>
                  <a:pt x="4687" y="21600"/>
                </a:lnTo>
                <a:lnTo>
                  <a:pt x="0" y="16869"/>
                </a:lnTo>
                <a:lnTo>
                  <a:pt x="4687" y="12137"/>
                </a:lnTo>
                <a:lnTo>
                  <a:pt x="5298" y="12754"/>
                </a:lnTo>
                <a:lnTo>
                  <a:pt x="1630" y="16457"/>
                </a:lnTo>
                <a:lnTo>
                  <a:pt x="19868" y="16457"/>
                </a:lnTo>
                <a:lnTo>
                  <a:pt x="19868" y="9463"/>
                </a:lnTo>
                <a:close/>
                <a:moveTo>
                  <a:pt x="1732" y="12137"/>
                </a:moveTo>
                <a:lnTo>
                  <a:pt x="815" y="12137"/>
                </a:lnTo>
                <a:lnTo>
                  <a:pt x="815" y="4217"/>
                </a:lnTo>
                <a:lnTo>
                  <a:pt x="19868" y="4217"/>
                </a:lnTo>
                <a:lnTo>
                  <a:pt x="16302" y="617"/>
                </a:lnTo>
                <a:lnTo>
                  <a:pt x="16913" y="0"/>
                </a:lnTo>
                <a:lnTo>
                  <a:pt x="21600" y="4731"/>
                </a:lnTo>
                <a:lnTo>
                  <a:pt x="16913" y="9360"/>
                </a:lnTo>
                <a:lnTo>
                  <a:pt x="16302" y="8743"/>
                </a:lnTo>
                <a:lnTo>
                  <a:pt x="19970" y="5040"/>
                </a:lnTo>
                <a:lnTo>
                  <a:pt x="1732" y="5040"/>
                </a:lnTo>
                <a:lnTo>
                  <a:pt x="1732" y="12137"/>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46" name="Shape 3793"/>
          <p:cNvSpPr/>
          <p:nvPr userDrawn="1"/>
        </p:nvSpPr>
        <p:spPr>
          <a:xfrm>
            <a:off x="13405338" y="5087439"/>
            <a:ext cx="497348" cy="597306"/>
          </a:xfrm>
          <a:custGeom>
            <a:avLst/>
            <a:gdLst/>
            <a:ahLst/>
            <a:cxnLst>
              <a:cxn ang="0">
                <a:pos x="wd2" y="hd2"/>
              </a:cxn>
              <a:cxn ang="5400000">
                <a:pos x="wd2" y="hd2"/>
              </a:cxn>
              <a:cxn ang="10800000">
                <a:pos x="wd2" y="hd2"/>
              </a:cxn>
              <a:cxn ang="16200000">
                <a:pos x="wd2" y="hd2"/>
              </a:cxn>
            </a:cxnLst>
            <a:rect l="0" t="0" r="r" b="b"/>
            <a:pathLst>
              <a:path w="21600" h="21600" extrusionOk="0">
                <a:moveTo>
                  <a:pt x="20670" y="12698"/>
                </a:moveTo>
                <a:cubicBezTo>
                  <a:pt x="21600" y="12698"/>
                  <a:pt x="21600" y="12698"/>
                  <a:pt x="21600" y="12698"/>
                </a:cubicBezTo>
                <a:cubicBezTo>
                  <a:pt x="21600" y="13907"/>
                  <a:pt x="21317" y="15083"/>
                  <a:pt x="20751" y="16158"/>
                </a:cubicBezTo>
                <a:cubicBezTo>
                  <a:pt x="20184" y="17267"/>
                  <a:pt x="19416" y="18207"/>
                  <a:pt x="18404" y="18980"/>
                </a:cubicBezTo>
                <a:cubicBezTo>
                  <a:pt x="17434" y="19820"/>
                  <a:pt x="16301" y="20458"/>
                  <a:pt x="14966" y="20928"/>
                </a:cubicBezTo>
                <a:cubicBezTo>
                  <a:pt x="13672" y="21365"/>
                  <a:pt x="12256" y="21600"/>
                  <a:pt x="10800" y="21600"/>
                </a:cubicBezTo>
                <a:cubicBezTo>
                  <a:pt x="9303" y="21600"/>
                  <a:pt x="7928" y="21365"/>
                  <a:pt x="6593" y="20928"/>
                </a:cubicBezTo>
                <a:cubicBezTo>
                  <a:pt x="5299" y="20458"/>
                  <a:pt x="4126" y="19820"/>
                  <a:pt x="3155" y="18980"/>
                </a:cubicBezTo>
                <a:cubicBezTo>
                  <a:pt x="2184" y="18207"/>
                  <a:pt x="1375" y="17267"/>
                  <a:pt x="849" y="16158"/>
                </a:cubicBezTo>
                <a:cubicBezTo>
                  <a:pt x="283" y="15083"/>
                  <a:pt x="0" y="13907"/>
                  <a:pt x="0" y="12698"/>
                </a:cubicBezTo>
                <a:cubicBezTo>
                  <a:pt x="0" y="11421"/>
                  <a:pt x="283" y="10279"/>
                  <a:pt x="849" y="9204"/>
                </a:cubicBezTo>
                <a:cubicBezTo>
                  <a:pt x="1375" y="8129"/>
                  <a:pt x="2184" y="7155"/>
                  <a:pt x="3155" y="6349"/>
                </a:cubicBezTo>
                <a:cubicBezTo>
                  <a:pt x="4126" y="5543"/>
                  <a:pt x="5258" y="4905"/>
                  <a:pt x="6593" y="4434"/>
                </a:cubicBezTo>
                <a:cubicBezTo>
                  <a:pt x="7888" y="3964"/>
                  <a:pt x="9263" y="3729"/>
                  <a:pt x="10719" y="3729"/>
                </a:cubicBezTo>
                <a:cubicBezTo>
                  <a:pt x="10719" y="0"/>
                  <a:pt x="10719" y="0"/>
                  <a:pt x="10719" y="0"/>
                </a:cubicBezTo>
                <a:cubicBezTo>
                  <a:pt x="19254" y="4065"/>
                  <a:pt x="19254" y="4065"/>
                  <a:pt x="19254" y="4065"/>
                </a:cubicBezTo>
                <a:cubicBezTo>
                  <a:pt x="10719" y="8197"/>
                  <a:pt x="10719" y="8197"/>
                  <a:pt x="10719" y="8197"/>
                </a:cubicBezTo>
                <a:cubicBezTo>
                  <a:pt x="10719" y="4468"/>
                  <a:pt x="10719" y="4468"/>
                  <a:pt x="10719" y="4468"/>
                </a:cubicBezTo>
                <a:cubicBezTo>
                  <a:pt x="9384" y="4468"/>
                  <a:pt x="8130" y="4669"/>
                  <a:pt x="6957" y="5140"/>
                </a:cubicBezTo>
                <a:cubicBezTo>
                  <a:pt x="5744" y="5576"/>
                  <a:pt x="4692" y="6147"/>
                  <a:pt x="3762" y="6886"/>
                </a:cubicBezTo>
                <a:cubicBezTo>
                  <a:pt x="2912" y="7626"/>
                  <a:pt x="2184" y="8499"/>
                  <a:pt x="1658" y="9507"/>
                </a:cubicBezTo>
                <a:cubicBezTo>
                  <a:pt x="1133" y="10481"/>
                  <a:pt x="890" y="11556"/>
                  <a:pt x="890" y="12698"/>
                </a:cubicBezTo>
                <a:cubicBezTo>
                  <a:pt x="890" y="13807"/>
                  <a:pt x="1133" y="14848"/>
                  <a:pt x="1658" y="15856"/>
                </a:cubicBezTo>
                <a:cubicBezTo>
                  <a:pt x="2184" y="16863"/>
                  <a:pt x="2912" y="17737"/>
                  <a:pt x="3762" y="18476"/>
                </a:cubicBezTo>
                <a:cubicBezTo>
                  <a:pt x="4692" y="19215"/>
                  <a:pt x="5744" y="19820"/>
                  <a:pt x="6957" y="20223"/>
                </a:cubicBezTo>
                <a:cubicBezTo>
                  <a:pt x="8130" y="20659"/>
                  <a:pt x="9425" y="20861"/>
                  <a:pt x="10800" y="20861"/>
                </a:cubicBezTo>
                <a:cubicBezTo>
                  <a:pt x="12175" y="20861"/>
                  <a:pt x="13429" y="20659"/>
                  <a:pt x="14643" y="20223"/>
                </a:cubicBezTo>
                <a:cubicBezTo>
                  <a:pt x="15816" y="19820"/>
                  <a:pt x="16867" y="19215"/>
                  <a:pt x="17798" y="18476"/>
                </a:cubicBezTo>
                <a:cubicBezTo>
                  <a:pt x="18688" y="17737"/>
                  <a:pt x="19375" y="16863"/>
                  <a:pt x="19901" y="15856"/>
                </a:cubicBezTo>
                <a:cubicBezTo>
                  <a:pt x="20427" y="14848"/>
                  <a:pt x="20670" y="13807"/>
                  <a:pt x="20670" y="12698"/>
                </a:cubicBezTo>
                <a:close/>
                <a:moveTo>
                  <a:pt x="11649" y="1277"/>
                </a:moveTo>
                <a:cubicBezTo>
                  <a:pt x="11649" y="6920"/>
                  <a:pt x="11649" y="6920"/>
                  <a:pt x="11649" y="6920"/>
                </a:cubicBezTo>
                <a:cubicBezTo>
                  <a:pt x="17474" y="4065"/>
                  <a:pt x="17474" y="4065"/>
                  <a:pt x="17474" y="4065"/>
                </a:cubicBezTo>
                <a:lnTo>
                  <a:pt x="11649" y="1277"/>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47" name="Shape 3794"/>
          <p:cNvSpPr/>
          <p:nvPr userDrawn="1"/>
        </p:nvSpPr>
        <p:spPr>
          <a:xfrm>
            <a:off x="14647205" y="5059741"/>
            <a:ext cx="621685" cy="392516"/>
          </a:xfrm>
          <a:custGeom>
            <a:avLst/>
            <a:gdLst/>
            <a:ahLst/>
            <a:cxnLst>
              <a:cxn ang="0">
                <a:pos x="wd2" y="hd2"/>
              </a:cxn>
              <a:cxn ang="5400000">
                <a:pos x="wd2" y="hd2"/>
              </a:cxn>
              <a:cxn ang="10800000">
                <a:pos x="wd2" y="hd2"/>
              </a:cxn>
              <a:cxn ang="16200000">
                <a:pos x="wd2" y="hd2"/>
              </a:cxn>
            </a:cxnLst>
            <a:rect l="0" t="0" r="r" b="b"/>
            <a:pathLst>
              <a:path w="21600" h="21600" extrusionOk="0">
                <a:moveTo>
                  <a:pt x="17649" y="9060"/>
                </a:moveTo>
                <a:cubicBezTo>
                  <a:pt x="18200" y="9060"/>
                  <a:pt x="18718" y="9213"/>
                  <a:pt x="19204" y="9572"/>
                </a:cubicBezTo>
                <a:cubicBezTo>
                  <a:pt x="19689" y="9879"/>
                  <a:pt x="20078" y="10339"/>
                  <a:pt x="20434" y="10902"/>
                </a:cubicBezTo>
                <a:cubicBezTo>
                  <a:pt x="20790" y="11517"/>
                  <a:pt x="21082" y="12182"/>
                  <a:pt x="21276" y="12899"/>
                </a:cubicBezTo>
                <a:cubicBezTo>
                  <a:pt x="21503" y="13666"/>
                  <a:pt x="21600" y="14485"/>
                  <a:pt x="21600" y="15304"/>
                </a:cubicBezTo>
                <a:cubicBezTo>
                  <a:pt x="21600" y="16174"/>
                  <a:pt x="21503" y="16993"/>
                  <a:pt x="21276" y="17761"/>
                </a:cubicBezTo>
                <a:cubicBezTo>
                  <a:pt x="21082" y="18529"/>
                  <a:pt x="20790" y="19194"/>
                  <a:pt x="20467" y="19706"/>
                </a:cubicBezTo>
                <a:cubicBezTo>
                  <a:pt x="20110" y="20320"/>
                  <a:pt x="19689" y="20730"/>
                  <a:pt x="19204" y="21088"/>
                </a:cubicBezTo>
                <a:cubicBezTo>
                  <a:pt x="18718" y="21395"/>
                  <a:pt x="18200" y="21600"/>
                  <a:pt x="17682" y="21600"/>
                </a:cubicBezTo>
                <a:cubicBezTo>
                  <a:pt x="4307" y="21600"/>
                  <a:pt x="4307" y="21600"/>
                  <a:pt x="4307" y="21600"/>
                </a:cubicBezTo>
                <a:cubicBezTo>
                  <a:pt x="3724" y="21600"/>
                  <a:pt x="3174" y="21395"/>
                  <a:pt x="2655" y="21037"/>
                </a:cubicBezTo>
                <a:cubicBezTo>
                  <a:pt x="2137" y="20679"/>
                  <a:pt x="1684" y="20218"/>
                  <a:pt x="1263" y="19604"/>
                </a:cubicBezTo>
                <a:cubicBezTo>
                  <a:pt x="874" y="18990"/>
                  <a:pt x="583" y="18222"/>
                  <a:pt x="356" y="17403"/>
                </a:cubicBezTo>
                <a:cubicBezTo>
                  <a:pt x="130" y="16584"/>
                  <a:pt x="0" y="15714"/>
                  <a:pt x="0" y="14792"/>
                </a:cubicBezTo>
                <a:cubicBezTo>
                  <a:pt x="0" y="14025"/>
                  <a:pt x="65" y="13308"/>
                  <a:pt x="227" y="12643"/>
                </a:cubicBezTo>
                <a:cubicBezTo>
                  <a:pt x="356" y="11926"/>
                  <a:pt x="583" y="11312"/>
                  <a:pt x="842" y="10800"/>
                </a:cubicBezTo>
                <a:cubicBezTo>
                  <a:pt x="1101" y="10237"/>
                  <a:pt x="1425" y="9725"/>
                  <a:pt x="1749" y="9264"/>
                </a:cubicBezTo>
                <a:cubicBezTo>
                  <a:pt x="2105" y="8855"/>
                  <a:pt x="2494" y="8548"/>
                  <a:pt x="2915" y="8343"/>
                </a:cubicBezTo>
                <a:cubicBezTo>
                  <a:pt x="2979" y="7780"/>
                  <a:pt x="3076" y="7268"/>
                  <a:pt x="3271" y="6808"/>
                </a:cubicBezTo>
                <a:cubicBezTo>
                  <a:pt x="3433" y="6347"/>
                  <a:pt x="3627" y="5937"/>
                  <a:pt x="3886" y="5579"/>
                </a:cubicBezTo>
                <a:cubicBezTo>
                  <a:pt x="4145" y="5272"/>
                  <a:pt x="4437" y="5016"/>
                  <a:pt x="4760" y="4811"/>
                </a:cubicBezTo>
                <a:cubicBezTo>
                  <a:pt x="5084" y="4607"/>
                  <a:pt x="5408" y="4504"/>
                  <a:pt x="5797" y="4504"/>
                </a:cubicBezTo>
                <a:cubicBezTo>
                  <a:pt x="6023" y="4504"/>
                  <a:pt x="6218" y="4555"/>
                  <a:pt x="6444" y="4658"/>
                </a:cubicBezTo>
                <a:cubicBezTo>
                  <a:pt x="6639" y="4760"/>
                  <a:pt x="6865" y="4863"/>
                  <a:pt x="7060" y="5016"/>
                </a:cubicBezTo>
                <a:cubicBezTo>
                  <a:pt x="7286" y="4300"/>
                  <a:pt x="7578" y="3634"/>
                  <a:pt x="7902" y="2969"/>
                </a:cubicBezTo>
                <a:cubicBezTo>
                  <a:pt x="8258" y="2355"/>
                  <a:pt x="8646" y="1843"/>
                  <a:pt x="9067" y="1382"/>
                </a:cubicBezTo>
                <a:cubicBezTo>
                  <a:pt x="9488" y="973"/>
                  <a:pt x="9974" y="614"/>
                  <a:pt x="10492" y="358"/>
                </a:cubicBezTo>
                <a:cubicBezTo>
                  <a:pt x="11010" y="102"/>
                  <a:pt x="11529" y="0"/>
                  <a:pt x="12079" y="0"/>
                </a:cubicBezTo>
                <a:cubicBezTo>
                  <a:pt x="12856" y="0"/>
                  <a:pt x="13601" y="205"/>
                  <a:pt x="14249" y="717"/>
                </a:cubicBezTo>
                <a:cubicBezTo>
                  <a:pt x="14929" y="1177"/>
                  <a:pt x="15544" y="1791"/>
                  <a:pt x="16030" y="2610"/>
                </a:cubicBezTo>
                <a:cubicBezTo>
                  <a:pt x="16548" y="3378"/>
                  <a:pt x="16937" y="4300"/>
                  <a:pt x="17228" y="5374"/>
                </a:cubicBezTo>
                <a:cubicBezTo>
                  <a:pt x="17520" y="6449"/>
                  <a:pt x="17682" y="7575"/>
                  <a:pt x="17682" y="8804"/>
                </a:cubicBezTo>
                <a:cubicBezTo>
                  <a:pt x="17682" y="8855"/>
                  <a:pt x="17682" y="8855"/>
                  <a:pt x="17649" y="8906"/>
                </a:cubicBezTo>
                <a:cubicBezTo>
                  <a:pt x="17649" y="8957"/>
                  <a:pt x="17649" y="9009"/>
                  <a:pt x="17649" y="9060"/>
                </a:cubicBezTo>
                <a:close/>
                <a:moveTo>
                  <a:pt x="17649" y="20474"/>
                </a:moveTo>
                <a:cubicBezTo>
                  <a:pt x="18070" y="20474"/>
                  <a:pt x="18524" y="20320"/>
                  <a:pt x="18912" y="20064"/>
                </a:cubicBezTo>
                <a:cubicBezTo>
                  <a:pt x="19301" y="19809"/>
                  <a:pt x="19625" y="19399"/>
                  <a:pt x="19916" y="18938"/>
                </a:cubicBezTo>
                <a:cubicBezTo>
                  <a:pt x="20207" y="18478"/>
                  <a:pt x="20467" y="17966"/>
                  <a:pt x="20628" y="17300"/>
                </a:cubicBezTo>
                <a:cubicBezTo>
                  <a:pt x="20790" y="16686"/>
                  <a:pt x="20888" y="16021"/>
                  <a:pt x="20888" y="15304"/>
                </a:cubicBezTo>
                <a:cubicBezTo>
                  <a:pt x="20888" y="14588"/>
                  <a:pt x="20790" y="13922"/>
                  <a:pt x="20628" y="13308"/>
                </a:cubicBezTo>
                <a:cubicBezTo>
                  <a:pt x="20467" y="12694"/>
                  <a:pt x="20207" y="12182"/>
                  <a:pt x="19916" y="11721"/>
                </a:cubicBezTo>
                <a:cubicBezTo>
                  <a:pt x="19625" y="11261"/>
                  <a:pt x="19301" y="10902"/>
                  <a:pt x="18912" y="10646"/>
                </a:cubicBezTo>
                <a:cubicBezTo>
                  <a:pt x="18524" y="10339"/>
                  <a:pt x="18070" y="10186"/>
                  <a:pt x="17649" y="10186"/>
                </a:cubicBezTo>
                <a:cubicBezTo>
                  <a:pt x="16904" y="10186"/>
                  <a:pt x="16904" y="10186"/>
                  <a:pt x="16904" y="10186"/>
                </a:cubicBezTo>
                <a:cubicBezTo>
                  <a:pt x="16904" y="9060"/>
                  <a:pt x="16904" y="9060"/>
                  <a:pt x="16904" y="9060"/>
                </a:cubicBezTo>
                <a:cubicBezTo>
                  <a:pt x="16904" y="9009"/>
                  <a:pt x="16904" y="8957"/>
                  <a:pt x="16904" y="8957"/>
                </a:cubicBezTo>
                <a:cubicBezTo>
                  <a:pt x="16904" y="8957"/>
                  <a:pt x="16904" y="8906"/>
                  <a:pt x="16904" y="8855"/>
                </a:cubicBezTo>
                <a:cubicBezTo>
                  <a:pt x="16904" y="8804"/>
                  <a:pt x="16904" y="8804"/>
                  <a:pt x="16904" y="8804"/>
                </a:cubicBezTo>
                <a:cubicBezTo>
                  <a:pt x="16904" y="7729"/>
                  <a:pt x="16807" y="6756"/>
                  <a:pt x="16548" y="5835"/>
                </a:cubicBezTo>
                <a:cubicBezTo>
                  <a:pt x="16289" y="4914"/>
                  <a:pt x="15965" y="4095"/>
                  <a:pt x="15544" y="3378"/>
                </a:cubicBezTo>
                <a:cubicBezTo>
                  <a:pt x="15091" y="2662"/>
                  <a:pt x="14573" y="2150"/>
                  <a:pt x="13957" y="1740"/>
                </a:cubicBezTo>
                <a:cubicBezTo>
                  <a:pt x="13375" y="1331"/>
                  <a:pt x="12759" y="1126"/>
                  <a:pt x="12079" y="1126"/>
                </a:cubicBezTo>
                <a:cubicBezTo>
                  <a:pt x="11626" y="1126"/>
                  <a:pt x="11172" y="1228"/>
                  <a:pt x="10751" y="1433"/>
                </a:cubicBezTo>
                <a:cubicBezTo>
                  <a:pt x="10298" y="1638"/>
                  <a:pt x="9877" y="1945"/>
                  <a:pt x="9488" y="2303"/>
                </a:cubicBezTo>
                <a:cubicBezTo>
                  <a:pt x="9100" y="2713"/>
                  <a:pt x="8776" y="3173"/>
                  <a:pt x="8452" y="3736"/>
                </a:cubicBezTo>
                <a:cubicBezTo>
                  <a:pt x="8161" y="4248"/>
                  <a:pt x="7902" y="4863"/>
                  <a:pt x="7675" y="5528"/>
                </a:cubicBezTo>
                <a:cubicBezTo>
                  <a:pt x="7384" y="6500"/>
                  <a:pt x="7384" y="6500"/>
                  <a:pt x="7384" y="6500"/>
                </a:cubicBezTo>
                <a:cubicBezTo>
                  <a:pt x="6703" y="6040"/>
                  <a:pt x="6703" y="6040"/>
                  <a:pt x="6703" y="6040"/>
                </a:cubicBezTo>
                <a:cubicBezTo>
                  <a:pt x="6574" y="5937"/>
                  <a:pt x="6412" y="5835"/>
                  <a:pt x="6282" y="5733"/>
                </a:cubicBezTo>
                <a:cubicBezTo>
                  <a:pt x="6121" y="5682"/>
                  <a:pt x="5959" y="5682"/>
                  <a:pt x="5797" y="5682"/>
                </a:cubicBezTo>
                <a:cubicBezTo>
                  <a:pt x="5505" y="5682"/>
                  <a:pt x="5246" y="5733"/>
                  <a:pt x="5019" y="5835"/>
                </a:cubicBezTo>
                <a:cubicBezTo>
                  <a:pt x="4760" y="5989"/>
                  <a:pt x="4566" y="6193"/>
                  <a:pt x="4404" y="6449"/>
                </a:cubicBezTo>
                <a:cubicBezTo>
                  <a:pt x="4210" y="6705"/>
                  <a:pt x="4048" y="7012"/>
                  <a:pt x="3918" y="7371"/>
                </a:cubicBezTo>
                <a:cubicBezTo>
                  <a:pt x="3789" y="7678"/>
                  <a:pt x="3692" y="8087"/>
                  <a:pt x="3627" y="8548"/>
                </a:cubicBezTo>
                <a:cubicBezTo>
                  <a:pt x="3562" y="9213"/>
                  <a:pt x="3562" y="9213"/>
                  <a:pt x="3562" y="9213"/>
                </a:cubicBezTo>
                <a:cubicBezTo>
                  <a:pt x="3174" y="9367"/>
                  <a:pt x="3174" y="9367"/>
                  <a:pt x="3174" y="9367"/>
                </a:cubicBezTo>
                <a:cubicBezTo>
                  <a:pt x="2817" y="9572"/>
                  <a:pt x="2494" y="9827"/>
                  <a:pt x="2170" y="10186"/>
                </a:cubicBezTo>
                <a:cubicBezTo>
                  <a:pt x="1878" y="10544"/>
                  <a:pt x="1619" y="10954"/>
                  <a:pt x="1393" y="11465"/>
                </a:cubicBezTo>
                <a:cubicBezTo>
                  <a:pt x="1198" y="11926"/>
                  <a:pt x="1036" y="12489"/>
                  <a:pt x="907" y="13001"/>
                </a:cubicBezTo>
                <a:cubicBezTo>
                  <a:pt x="777" y="13564"/>
                  <a:pt x="712" y="14178"/>
                  <a:pt x="712" y="14792"/>
                </a:cubicBezTo>
                <a:cubicBezTo>
                  <a:pt x="712" y="15560"/>
                  <a:pt x="842" y="16277"/>
                  <a:pt x="1036" y="16942"/>
                </a:cubicBezTo>
                <a:cubicBezTo>
                  <a:pt x="1231" y="17659"/>
                  <a:pt x="1457" y="18273"/>
                  <a:pt x="1781" y="18785"/>
                </a:cubicBezTo>
                <a:cubicBezTo>
                  <a:pt x="2105" y="19297"/>
                  <a:pt x="2494" y="19655"/>
                  <a:pt x="2947" y="19962"/>
                </a:cubicBezTo>
                <a:cubicBezTo>
                  <a:pt x="3368" y="20320"/>
                  <a:pt x="3821" y="20474"/>
                  <a:pt x="4307" y="20474"/>
                </a:cubicBezTo>
                <a:cubicBezTo>
                  <a:pt x="17520" y="20474"/>
                  <a:pt x="17520" y="20474"/>
                  <a:pt x="17520" y="20474"/>
                </a:cubicBezTo>
                <a:lnTo>
                  <a:pt x="17649" y="20474"/>
                </a:lnTo>
                <a:close/>
                <a:moveTo>
                  <a:pt x="10816" y="16430"/>
                </a:moveTo>
                <a:cubicBezTo>
                  <a:pt x="11140" y="16430"/>
                  <a:pt x="11464" y="16379"/>
                  <a:pt x="11788" y="16174"/>
                </a:cubicBezTo>
                <a:cubicBezTo>
                  <a:pt x="12079" y="15970"/>
                  <a:pt x="12338" y="15663"/>
                  <a:pt x="12565" y="15304"/>
                </a:cubicBezTo>
                <a:cubicBezTo>
                  <a:pt x="12792" y="14946"/>
                  <a:pt x="12986" y="14536"/>
                  <a:pt x="13115" y="14076"/>
                </a:cubicBezTo>
                <a:cubicBezTo>
                  <a:pt x="13277" y="13564"/>
                  <a:pt x="13342" y="13052"/>
                  <a:pt x="13342" y="12438"/>
                </a:cubicBezTo>
                <a:cubicBezTo>
                  <a:pt x="14055" y="12438"/>
                  <a:pt x="14055" y="12438"/>
                  <a:pt x="14055" y="12438"/>
                </a:cubicBezTo>
                <a:cubicBezTo>
                  <a:pt x="14055" y="13155"/>
                  <a:pt x="13957" y="13820"/>
                  <a:pt x="13796" y="14434"/>
                </a:cubicBezTo>
                <a:cubicBezTo>
                  <a:pt x="13634" y="15100"/>
                  <a:pt x="13407" y="15611"/>
                  <a:pt x="13083" y="16123"/>
                </a:cubicBezTo>
                <a:cubicBezTo>
                  <a:pt x="12792" y="16584"/>
                  <a:pt x="12468" y="16942"/>
                  <a:pt x="12079" y="17198"/>
                </a:cubicBezTo>
                <a:cubicBezTo>
                  <a:pt x="11691" y="17454"/>
                  <a:pt x="11270" y="17608"/>
                  <a:pt x="10816" y="17608"/>
                </a:cubicBezTo>
                <a:cubicBezTo>
                  <a:pt x="10363" y="17608"/>
                  <a:pt x="9942" y="17454"/>
                  <a:pt x="9553" y="17198"/>
                </a:cubicBezTo>
                <a:cubicBezTo>
                  <a:pt x="9132" y="16942"/>
                  <a:pt x="8808" y="16584"/>
                  <a:pt x="8517" y="16123"/>
                </a:cubicBezTo>
                <a:cubicBezTo>
                  <a:pt x="8225" y="15611"/>
                  <a:pt x="7966" y="15100"/>
                  <a:pt x="7804" y="14434"/>
                </a:cubicBezTo>
                <a:cubicBezTo>
                  <a:pt x="7643" y="13820"/>
                  <a:pt x="7545" y="13155"/>
                  <a:pt x="7545" y="12438"/>
                </a:cubicBezTo>
                <a:cubicBezTo>
                  <a:pt x="7545" y="11773"/>
                  <a:pt x="7643" y="11158"/>
                  <a:pt x="7804" y="10544"/>
                </a:cubicBezTo>
                <a:cubicBezTo>
                  <a:pt x="7966" y="9879"/>
                  <a:pt x="8225" y="9367"/>
                  <a:pt x="8517" y="8855"/>
                </a:cubicBezTo>
                <a:cubicBezTo>
                  <a:pt x="8808" y="8394"/>
                  <a:pt x="9132" y="8036"/>
                  <a:pt x="9553" y="7780"/>
                </a:cubicBezTo>
                <a:cubicBezTo>
                  <a:pt x="9942" y="7524"/>
                  <a:pt x="10363" y="7371"/>
                  <a:pt x="10816" y="7371"/>
                </a:cubicBezTo>
                <a:cubicBezTo>
                  <a:pt x="10816" y="5682"/>
                  <a:pt x="10816" y="5682"/>
                  <a:pt x="10816" y="5682"/>
                </a:cubicBezTo>
                <a:cubicBezTo>
                  <a:pt x="13504" y="8138"/>
                  <a:pt x="13504" y="8138"/>
                  <a:pt x="13504" y="8138"/>
                </a:cubicBezTo>
                <a:cubicBezTo>
                  <a:pt x="10816" y="10595"/>
                  <a:pt x="10816" y="10595"/>
                  <a:pt x="10816" y="10595"/>
                </a:cubicBezTo>
                <a:cubicBezTo>
                  <a:pt x="10816" y="8548"/>
                  <a:pt x="10816" y="8548"/>
                  <a:pt x="10816" y="8548"/>
                </a:cubicBezTo>
                <a:cubicBezTo>
                  <a:pt x="10460" y="8548"/>
                  <a:pt x="10136" y="8599"/>
                  <a:pt x="9845" y="8804"/>
                </a:cubicBezTo>
                <a:cubicBezTo>
                  <a:pt x="9521" y="9009"/>
                  <a:pt x="9262" y="9316"/>
                  <a:pt x="9035" y="9674"/>
                </a:cubicBezTo>
                <a:cubicBezTo>
                  <a:pt x="8808" y="10032"/>
                  <a:pt x="8614" y="10442"/>
                  <a:pt x="8485" y="10902"/>
                </a:cubicBezTo>
                <a:cubicBezTo>
                  <a:pt x="8355" y="11414"/>
                  <a:pt x="8290" y="11926"/>
                  <a:pt x="8290" y="12438"/>
                </a:cubicBezTo>
                <a:cubicBezTo>
                  <a:pt x="8290" y="13052"/>
                  <a:pt x="8355" y="13564"/>
                  <a:pt x="8485" y="14076"/>
                </a:cubicBezTo>
                <a:cubicBezTo>
                  <a:pt x="8614" y="14536"/>
                  <a:pt x="8808" y="14946"/>
                  <a:pt x="9035" y="15304"/>
                </a:cubicBezTo>
                <a:cubicBezTo>
                  <a:pt x="9262" y="15663"/>
                  <a:pt x="9521" y="15970"/>
                  <a:pt x="9845" y="16174"/>
                </a:cubicBezTo>
                <a:cubicBezTo>
                  <a:pt x="10136" y="16379"/>
                  <a:pt x="10460" y="16430"/>
                  <a:pt x="10816" y="16430"/>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48" name="Shape 3795"/>
          <p:cNvSpPr/>
          <p:nvPr userDrawn="1"/>
        </p:nvSpPr>
        <p:spPr>
          <a:xfrm>
            <a:off x="15971965" y="5019631"/>
            <a:ext cx="516851" cy="475089"/>
          </a:xfrm>
          <a:custGeom>
            <a:avLst/>
            <a:gdLst/>
            <a:ahLst/>
            <a:cxnLst>
              <a:cxn ang="0">
                <a:pos x="wd2" y="hd2"/>
              </a:cxn>
              <a:cxn ang="5400000">
                <a:pos x="wd2" y="hd2"/>
              </a:cxn>
              <a:cxn ang="10800000">
                <a:pos x="wd2" y="hd2"/>
              </a:cxn>
              <a:cxn ang="16200000">
                <a:pos x="wd2" y="hd2"/>
              </a:cxn>
            </a:cxnLst>
            <a:rect l="0" t="0" r="r" b="b"/>
            <a:pathLst>
              <a:path w="21600" h="21585" extrusionOk="0">
                <a:moveTo>
                  <a:pt x="20627" y="4762"/>
                </a:moveTo>
                <a:cubicBezTo>
                  <a:pt x="20783" y="4762"/>
                  <a:pt x="20899" y="4804"/>
                  <a:pt x="21016" y="4888"/>
                </a:cubicBezTo>
                <a:cubicBezTo>
                  <a:pt x="21133" y="4973"/>
                  <a:pt x="21250" y="5057"/>
                  <a:pt x="21366" y="5184"/>
                </a:cubicBezTo>
                <a:cubicBezTo>
                  <a:pt x="21405" y="5311"/>
                  <a:pt x="21483" y="5438"/>
                  <a:pt x="21522" y="5565"/>
                </a:cubicBezTo>
                <a:cubicBezTo>
                  <a:pt x="21561" y="5734"/>
                  <a:pt x="21600" y="5861"/>
                  <a:pt x="21600" y="6030"/>
                </a:cubicBezTo>
                <a:cubicBezTo>
                  <a:pt x="21600" y="20275"/>
                  <a:pt x="21600" y="20275"/>
                  <a:pt x="21600" y="20275"/>
                </a:cubicBezTo>
                <a:cubicBezTo>
                  <a:pt x="21600" y="20444"/>
                  <a:pt x="21561" y="20613"/>
                  <a:pt x="21483" y="20782"/>
                </a:cubicBezTo>
                <a:cubicBezTo>
                  <a:pt x="21444" y="20951"/>
                  <a:pt x="21366" y="21078"/>
                  <a:pt x="21250" y="21205"/>
                </a:cubicBezTo>
                <a:cubicBezTo>
                  <a:pt x="21133" y="21289"/>
                  <a:pt x="21016" y="21416"/>
                  <a:pt x="20861" y="21458"/>
                </a:cubicBezTo>
                <a:cubicBezTo>
                  <a:pt x="20705" y="21543"/>
                  <a:pt x="20549" y="21585"/>
                  <a:pt x="20394" y="21585"/>
                </a:cubicBezTo>
                <a:cubicBezTo>
                  <a:pt x="1245" y="21585"/>
                  <a:pt x="1245" y="21585"/>
                  <a:pt x="1245" y="21585"/>
                </a:cubicBezTo>
                <a:cubicBezTo>
                  <a:pt x="1051" y="21585"/>
                  <a:pt x="895" y="21543"/>
                  <a:pt x="739" y="21458"/>
                </a:cubicBezTo>
                <a:cubicBezTo>
                  <a:pt x="584" y="21416"/>
                  <a:pt x="467" y="21289"/>
                  <a:pt x="350" y="21205"/>
                </a:cubicBezTo>
                <a:cubicBezTo>
                  <a:pt x="272" y="21078"/>
                  <a:pt x="195" y="20951"/>
                  <a:pt x="117" y="20782"/>
                </a:cubicBezTo>
                <a:cubicBezTo>
                  <a:pt x="39" y="20613"/>
                  <a:pt x="0" y="20444"/>
                  <a:pt x="0" y="20275"/>
                </a:cubicBezTo>
                <a:cubicBezTo>
                  <a:pt x="0" y="6030"/>
                  <a:pt x="0" y="6030"/>
                  <a:pt x="0" y="6030"/>
                </a:cubicBezTo>
                <a:cubicBezTo>
                  <a:pt x="0" y="5818"/>
                  <a:pt x="39" y="5649"/>
                  <a:pt x="117" y="5480"/>
                </a:cubicBezTo>
                <a:cubicBezTo>
                  <a:pt x="195" y="5311"/>
                  <a:pt x="272" y="5184"/>
                  <a:pt x="350" y="5057"/>
                </a:cubicBezTo>
                <a:cubicBezTo>
                  <a:pt x="467" y="4973"/>
                  <a:pt x="584" y="4888"/>
                  <a:pt x="739" y="4804"/>
                </a:cubicBezTo>
                <a:cubicBezTo>
                  <a:pt x="895" y="4719"/>
                  <a:pt x="1051" y="4677"/>
                  <a:pt x="1245" y="4677"/>
                </a:cubicBezTo>
                <a:cubicBezTo>
                  <a:pt x="16774" y="4677"/>
                  <a:pt x="16774" y="4677"/>
                  <a:pt x="16774" y="4677"/>
                </a:cubicBezTo>
                <a:cubicBezTo>
                  <a:pt x="2024" y="957"/>
                  <a:pt x="2024" y="957"/>
                  <a:pt x="2024" y="957"/>
                </a:cubicBezTo>
                <a:cubicBezTo>
                  <a:pt x="1946" y="915"/>
                  <a:pt x="1868" y="830"/>
                  <a:pt x="1790" y="746"/>
                </a:cubicBezTo>
                <a:cubicBezTo>
                  <a:pt x="1712" y="619"/>
                  <a:pt x="1712" y="492"/>
                  <a:pt x="1751" y="323"/>
                </a:cubicBezTo>
                <a:cubicBezTo>
                  <a:pt x="1751" y="239"/>
                  <a:pt x="1829" y="154"/>
                  <a:pt x="1946" y="70"/>
                </a:cubicBezTo>
                <a:cubicBezTo>
                  <a:pt x="2024" y="-15"/>
                  <a:pt x="2141" y="-15"/>
                  <a:pt x="2257" y="27"/>
                </a:cubicBezTo>
                <a:cubicBezTo>
                  <a:pt x="20588" y="4677"/>
                  <a:pt x="20588" y="4677"/>
                  <a:pt x="20588" y="4677"/>
                </a:cubicBezTo>
                <a:lnTo>
                  <a:pt x="20627" y="4762"/>
                </a:lnTo>
                <a:close/>
                <a:moveTo>
                  <a:pt x="20744" y="20275"/>
                </a:moveTo>
                <a:cubicBezTo>
                  <a:pt x="20744" y="6030"/>
                  <a:pt x="20744" y="6030"/>
                  <a:pt x="20744" y="6030"/>
                </a:cubicBezTo>
                <a:cubicBezTo>
                  <a:pt x="20744" y="5903"/>
                  <a:pt x="20705" y="5818"/>
                  <a:pt x="20627" y="5734"/>
                </a:cubicBezTo>
                <a:cubicBezTo>
                  <a:pt x="20588" y="5649"/>
                  <a:pt x="20471" y="5607"/>
                  <a:pt x="20394" y="5607"/>
                </a:cubicBezTo>
                <a:cubicBezTo>
                  <a:pt x="1245" y="5607"/>
                  <a:pt x="1245" y="5607"/>
                  <a:pt x="1245" y="5607"/>
                </a:cubicBezTo>
                <a:cubicBezTo>
                  <a:pt x="1129" y="5607"/>
                  <a:pt x="1051" y="5649"/>
                  <a:pt x="973" y="5734"/>
                </a:cubicBezTo>
                <a:cubicBezTo>
                  <a:pt x="895" y="5818"/>
                  <a:pt x="856" y="5903"/>
                  <a:pt x="856" y="6030"/>
                </a:cubicBezTo>
                <a:cubicBezTo>
                  <a:pt x="856" y="20275"/>
                  <a:pt x="856" y="20275"/>
                  <a:pt x="856" y="20275"/>
                </a:cubicBezTo>
                <a:cubicBezTo>
                  <a:pt x="856" y="20359"/>
                  <a:pt x="895" y="20486"/>
                  <a:pt x="973" y="20528"/>
                </a:cubicBezTo>
                <a:cubicBezTo>
                  <a:pt x="1051" y="20613"/>
                  <a:pt x="1129" y="20655"/>
                  <a:pt x="1245" y="20655"/>
                </a:cubicBezTo>
                <a:cubicBezTo>
                  <a:pt x="20394" y="20655"/>
                  <a:pt x="20394" y="20655"/>
                  <a:pt x="20394" y="20655"/>
                </a:cubicBezTo>
                <a:cubicBezTo>
                  <a:pt x="20471" y="20655"/>
                  <a:pt x="20588" y="20613"/>
                  <a:pt x="20627" y="20528"/>
                </a:cubicBezTo>
                <a:cubicBezTo>
                  <a:pt x="20705" y="20486"/>
                  <a:pt x="20744" y="20359"/>
                  <a:pt x="20744" y="20275"/>
                </a:cubicBezTo>
                <a:close/>
                <a:moveTo>
                  <a:pt x="2997" y="12877"/>
                </a:moveTo>
                <a:cubicBezTo>
                  <a:pt x="2997" y="13089"/>
                  <a:pt x="2958" y="13300"/>
                  <a:pt x="2841" y="13427"/>
                </a:cubicBezTo>
                <a:cubicBezTo>
                  <a:pt x="2724" y="13554"/>
                  <a:pt x="2569" y="13596"/>
                  <a:pt x="2413" y="13596"/>
                </a:cubicBezTo>
                <a:cubicBezTo>
                  <a:pt x="2179" y="13596"/>
                  <a:pt x="2024" y="13554"/>
                  <a:pt x="1907" y="13427"/>
                </a:cubicBezTo>
                <a:cubicBezTo>
                  <a:pt x="1790" y="13300"/>
                  <a:pt x="1751" y="13089"/>
                  <a:pt x="1751" y="12877"/>
                </a:cubicBezTo>
                <a:cubicBezTo>
                  <a:pt x="1751" y="12708"/>
                  <a:pt x="1790" y="12539"/>
                  <a:pt x="1907" y="12412"/>
                </a:cubicBezTo>
                <a:cubicBezTo>
                  <a:pt x="2024" y="12286"/>
                  <a:pt x="2179" y="12243"/>
                  <a:pt x="2413" y="12243"/>
                </a:cubicBezTo>
                <a:cubicBezTo>
                  <a:pt x="2569" y="12243"/>
                  <a:pt x="2724" y="12286"/>
                  <a:pt x="2841" y="12412"/>
                </a:cubicBezTo>
                <a:cubicBezTo>
                  <a:pt x="2958" y="12539"/>
                  <a:pt x="2997" y="12708"/>
                  <a:pt x="2997" y="12877"/>
                </a:cubicBezTo>
                <a:close/>
                <a:moveTo>
                  <a:pt x="3269" y="9369"/>
                </a:moveTo>
                <a:cubicBezTo>
                  <a:pt x="3425" y="9369"/>
                  <a:pt x="3581" y="9453"/>
                  <a:pt x="3697" y="9580"/>
                </a:cubicBezTo>
                <a:cubicBezTo>
                  <a:pt x="3853" y="9749"/>
                  <a:pt x="3931" y="9918"/>
                  <a:pt x="3931" y="10088"/>
                </a:cubicBezTo>
                <a:cubicBezTo>
                  <a:pt x="3931" y="10299"/>
                  <a:pt x="3853" y="10468"/>
                  <a:pt x="3697" y="10595"/>
                </a:cubicBezTo>
                <a:cubicBezTo>
                  <a:pt x="3581" y="10722"/>
                  <a:pt x="3425" y="10806"/>
                  <a:pt x="3269" y="10806"/>
                </a:cubicBezTo>
                <a:cubicBezTo>
                  <a:pt x="3036" y="10806"/>
                  <a:pt x="2880" y="10722"/>
                  <a:pt x="2763" y="10595"/>
                </a:cubicBezTo>
                <a:cubicBezTo>
                  <a:pt x="2646" y="10468"/>
                  <a:pt x="2608" y="10299"/>
                  <a:pt x="2608" y="10088"/>
                </a:cubicBezTo>
                <a:cubicBezTo>
                  <a:pt x="2608" y="9918"/>
                  <a:pt x="2646" y="9749"/>
                  <a:pt x="2763" y="9580"/>
                </a:cubicBezTo>
                <a:cubicBezTo>
                  <a:pt x="2880" y="9453"/>
                  <a:pt x="3036" y="9369"/>
                  <a:pt x="3269" y="9369"/>
                </a:cubicBezTo>
                <a:close/>
                <a:moveTo>
                  <a:pt x="3269" y="15033"/>
                </a:moveTo>
                <a:cubicBezTo>
                  <a:pt x="3425" y="15033"/>
                  <a:pt x="3581" y="15118"/>
                  <a:pt x="3697" y="15244"/>
                </a:cubicBezTo>
                <a:cubicBezTo>
                  <a:pt x="3853" y="15371"/>
                  <a:pt x="3931" y="15540"/>
                  <a:pt x="3931" y="15752"/>
                </a:cubicBezTo>
                <a:cubicBezTo>
                  <a:pt x="3931" y="15921"/>
                  <a:pt x="3853" y="16090"/>
                  <a:pt x="3697" y="16259"/>
                </a:cubicBezTo>
                <a:cubicBezTo>
                  <a:pt x="3581" y="16386"/>
                  <a:pt x="3425" y="16470"/>
                  <a:pt x="3269" y="16470"/>
                </a:cubicBezTo>
                <a:cubicBezTo>
                  <a:pt x="3036" y="16470"/>
                  <a:pt x="2880" y="16386"/>
                  <a:pt x="2763" y="16259"/>
                </a:cubicBezTo>
                <a:cubicBezTo>
                  <a:pt x="2646" y="16090"/>
                  <a:pt x="2608" y="15921"/>
                  <a:pt x="2608" y="15752"/>
                </a:cubicBezTo>
                <a:cubicBezTo>
                  <a:pt x="2608" y="15540"/>
                  <a:pt x="2646" y="15371"/>
                  <a:pt x="2763" y="15244"/>
                </a:cubicBezTo>
                <a:cubicBezTo>
                  <a:pt x="2880" y="15118"/>
                  <a:pt x="3036" y="15033"/>
                  <a:pt x="3269" y="15033"/>
                </a:cubicBezTo>
                <a:close/>
                <a:moveTo>
                  <a:pt x="4943" y="16893"/>
                </a:moveTo>
                <a:cubicBezTo>
                  <a:pt x="5137" y="16893"/>
                  <a:pt x="5293" y="16978"/>
                  <a:pt x="5410" y="17104"/>
                </a:cubicBezTo>
                <a:cubicBezTo>
                  <a:pt x="5526" y="17231"/>
                  <a:pt x="5604" y="17400"/>
                  <a:pt x="5604" y="17612"/>
                </a:cubicBezTo>
                <a:cubicBezTo>
                  <a:pt x="5604" y="17823"/>
                  <a:pt x="5526" y="17950"/>
                  <a:pt x="5410" y="18077"/>
                </a:cubicBezTo>
                <a:cubicBezTo>
                  <a:pt x="5293" y="18203"/>
                  <a:pt x="5137" y="18288"/>
                  <a:pt x="4943" y="18288"/>
                </a:cubicBezTo>
                <a:cubicBezTo>
                  <a:pt x="4748" y="18288"/>
                  <a:pt x="4592" y="18203"/>
                  <a:pt x="4476" y="18077"/>
                </a:cubicBezTo>
                <a:cubicBezTo>
                  <a:pt x="4320" y="17950"/>
                  <a:pt x="4281" y="17823"/>
                  <a:pt x="4281" y="17612"/>
                </a:cubicBezTo>
                <a:cubicBezTo>
                  <a:pt x="4281" y="17400"/>
                  <a:pt x="4320" y="17231"/>
                  <a:pt x="4476" y="17104"/>
                </a:cubicBezTo>
                <a:cubicBezTo>
                  <a:pt x="4592" y="16978"/>
                  <a:pt x="4748" y="16893"/>
                  <a:pt x="4943" y="16893"/>
                </a:cubicBezTo>
                <a:close/>
                <a:moveTo>
                  <a:pt x="4982" y="8946"/>
                </a:moveTo>
                <a:cubicBezTo>
                  <a:pt x="4826" y="8946"/>
                  <a:pt x="4670" y="8862"/>
                  <a:pt x="4515" y="8693"/>
                </a:cubicBezTo>
                <a:cubicBezTo>
                  <a:pt x="4398" y="8566"/>
                  <a:pt x="4320" y="8397"/>
                  <a:pt x="4320" y="8228"/>
                </a:cubicBezTo>
                <a:cubicBezTo>
                  <a:pt x="4320" y="8016"/>
                  <a:pt x="4398" y="7847"/>
                  <a:pt x="4515" y="7720"/>
                </a:cubicBezTo>
                <a:cubicBezTo>
                  <a:pt x="4670" y="7551"/>
                  <a:pt x="4826" y="7509"/>
                  <a:pt x="4982" y="7509"/>
                </a:cubicBezTo>
                <a:cubicBezTo>
                  <a:pt x="5137" y="7509"/>
                  <a:pt x="5293" y="7551"/>
                  <a:pt x="5449" y="7720"/>
                </a:cubicBezTo>
                <a:cubicBezTo>
                  <a:pt x="5565" y="7847"/>
                  <a:pt x="5643" y="8016"/>
                  <a:pt x="5643" y="8228"/>
                </a:cubicBezTo>
                <a:cubicBezTo>
                  <a:pt x="5643" y="8397"/>
                  <a:pt x="5565" y="8566"/>
                  <a:pt x="5449" y="8693"/>
                </a:cubicBezTo>
                <a:cubicBezTo>
                  <a:pt x="5293" y="8862"/>
                  <a:pt x="5137" y="8946"/>
                  <a:pt x="4982" y="8946"/>
                </a:cubicBezTo>
                <a:close/>
                <a:moveTo>
                  <a:pt x="5371" y="10806"/>
                </a:moveTo>
                <a:cubicBezTo>
                  <a:pt x="5604" y="10806"/>
                  <a:pt x="5760" y="10848"/>
                  <a:pt x="5877" y="10975"/>
                </a:cubicBezTo>
                <a:cubicBezTo>
                  <a:pt x="5994" y="11102"/>
                  <a:pt x="6032" y="11313"/>
                  <a:pt x="6032" y="11525"/>
                </a:cubicBezTo>
                <a:cubicBezTo>
                  <a:pt x="6032" y="11694"/>
                  <a:pt x="5994" y="11863"/>
                  <a:pt x="5877" y="11990"/>
                </a:cubicBezTo>
                <a:cubicBezTo>
                  <a:pt x="5760" y="12159"/>
                  <a:pt x="5604" y="12243"/>
                  <a:pt x="5371" y="12243"/>
                </a:cubicBezTo>
                <a:cubicBezTo>
                  <a:pt x="5215" y="12243"/>
                  <a:pt x="5059" y="12159"/>
                  <a:pt x="4943" y="11990"/>
                </a:cubicBezTo>
                <a:cubicBezTo>
                  <a:pt x="4826" y="11863"/>
                  <a:pt x="4787" y="11694"/>
                  <a:pt x="4787" y="11525"/>
                </a:cubicBezTo>
                <a:cubicBezTo>
                  <a:pt x="4787" y="11313"/>
                  <a:pt x="4826" y="11102"/>
                  <a:pt x="4943" y="10975"/>
                </a:cubicBezTo>
                <a:cubicBezTo>
                  <a:pt x="5059" y="10848"/>
                  <a:pt x="5215" y="10806"/>
                  <a:pt x="5371" y="10806"/>
                </a:cubicBezTo>
                <a:close/>
                <a:moveTo>
                  <a:pt x="5371" y="13554"/>
                </a:moveTo>
                <a:cubicBezTo>
                  <a:pt x="5604" y="13554"/>
                  <a:pt x="5760" y="13638"/>
                  <a:pt x="5877" y="13765"/>
                </a:cubicBezTo>
                <a:cubicBezTo>
                  <a:pt x="5994" y="13934"/>
                  <a:pt x="6032" y="14061"/>
                  <a:pt x="6032" y="14272"/>
                </a:cubicBezTo>
                <a:cubicBezTo>
                  <a:pt x="6032" y="14484"/>
                  <a:pt x="5994" y="14653"/>
                  <a:pt x="5877" y="14780"/>
                </a:cubicBezTo>
                <a:cubicBezTo>
                  <a:pt x="5760" y="14906"/>
                  <a:pt x="5604" y="14991"/>
                  <a:pt x="5371" y="14991"/>
                </a:cubicBezTo>
                <a:cubicBezTo>
                  <a:pt x="5215" y="14991"/>
                  <a:pt x="5059" y="14906"/>
                  <a:pt x="4943" y="14780"/>
                </a:cubicBezTo>
                <a:cubicBezTo>
                  <a:pt x="4826" y="14653"/>
                  <a:pt x="4787" y="14484"/>
                  <a:pt x="4787" y="14272"/>
                </a:cubicBezTo>
                <a:cubicBezTo>
                  <a:pt x="4787" y="14061"/>
                  <a:pt x="4826" y="13934"/>
                  <a:pt x="4943" y="13765"/>
                </a:cubicBezTo>
                <a:cubicBezTo>
                  <a:pt x="5059" y="13638"/>
                  <a:pt x="5215" y="13554"/>
                  <a:pt x="5371" y="13554"/>
                </a:cubicBezTo>
                <a:close/>
                <a:moveTo>
                  <a:pt x="7784" y="6579"/>
                </a:moveTo>
                <a:cubicBezTo>
                  <a:pt x="7978" y="6579"/>
                  <a:pt x="8134" y="6621"/>
                  <a:pt x="8251" y="6790"/>
                </a:cubicBezTo>
                <a:cubicBezTo>
                  <a:pt x="8368" y="6917"/>
                  <a:pt x="8406" y="7086"/>
                  <a:pt x="8406" y="7255"/>
                </a:cubicBezTo>
                <a:cubicBezTo>
                  <a:pt x="8406" y="7467"/>
                  <a:pt x="8368" y="7636"/>
                  <a:pt x="8251" y="7763"/>
                </a:cubicBezTo>
                <a:cubicBezTo>
                  <a:pt x="8134" y="7932"/>
                  <a:pt x="7978" y="7974"/>
                  <a:pt x="7784" y="7974"/>
                </a:cubicBezTo>
                <a:cubicBezTo>
                  <a:pt x="7589" y="7974"/>
                  <a:pt x="7434" y="7932"/>
                  <a:pt x="7317" y="7763"/>
                </a:cubicBezTo>
                <a:cubicBezTo>
                  <a:pt x="7161" y="7636"/>
                  <a:pt x="7122" y="7467"/>
                  <a:pt x="7122" y="7255"/>
                </a:cubicBezTo>
                <a:cubicBezTo>
                  <a:pt x="7122" y="7086"/>
                  <a:pt x="7161" y="6917"/>
                  <a:pt x="7317" y="6790"/>
                </a:cubicBezTo>
                <a:cubicBezTo>
                  <a:pt x="7434" y="6621"/>
                  <a:pt x="7589" y="6579"/>
                  <a:pt x="7784" y="6579"/>
                </a:cubicBezTo>
                <a:close/>
                <a:moveTo>
                  <a:pt x="7784" y="9369"/>
                </a:moveTo>
                <a:cubicBezTo>
                  <a:pt x="7978" y="9369"/>
                  <a:pt x="8134" y="9453"/>
                  <a:pt x="8251" y="9580"/>
                </a:cubicBezTo>
                <a:cubicBezTo>
                  <a:pt x="8368" y="9749"/>
                  <a:pt x="8406" y="9918"/>
                  <a:pt x="8406" y="10088"/>
                </a:cubicBezTo>
                <a:cubicBezTo>
                  <a:pt x="8406" y="10299"/>
                  <a:pt x="8368" y="10468"/>
                  <a:pt x="8251" y="10595"/>
                </a:cubicBezTo>
                <a:cubicBezTo>
                  <a:pt x="8134" y="10722"/>
                  <a:pt x="7978" y="10806"/>
                  <a:pt x="7784" y="10806"/>
                </a:cubicBezTo>
                <a:cubicBezTo>
                  <a:pt x="7589" y="10806"/>
                  <a:pt x="7434" y="10722"/>
                  <a:pt x="7317" y="10595"/>
                </a:cubicBezTo>
                <a:cubicBezTo>
                  <a:pt x="7161" y="10468"/>
                  <a:pt x="7122" y="10299"/>
                  <a:pt x="7122" y="10088"/>
                </a:cubicBezTo>
                <a:cubicBezTo>
                  <a:pt x="7122" y="9918"/>
                  <a:pt x="7161" y="9749"/>
                  <a:pt x="7317" y="9580"/>
                </a:cubicBezTo>
                <a:cubicBezTo>
                  <a:pt x="7434" y="9453"/>
                  <a:pt x="7589" y="9369"/>
                  <a:pt x="7784" y="9369"/>
                </a:cubicBezTo>
                <a:close/>
                <a:moveTo>
                  <a:pt x="7784" y="12243"/>
                </a:moveTo>
                <a:cubicBezTo>
                  <a:pt x="7978" y="12243"/>
                  <a:pt x="8134" y="12286"/>
                  <a:pt x="8251" y="12412"/>
                </a:cubicBezTo>
                <a:cubicBezTo>
                  <a:pt x="8368" y="12539"/>
                  <a:pt x="8406" y="12708"/>
                  <a:pt x="8406" y="12877"/>
                </a:cubicBezTo>
                <a:cubicBezTo>
                  <a:pt x="8406" y="13089"/>
                  <a:pt x="8368" y="13300"/>
                  <a:pt x="8251" y="13427"/>
                </a:cubicBezTo>
                <a:cubicBezTo>
                  <a:pt x="8134" y="13554"/>
                  <a:pt x="7978" y="13596"/>
                  <a:pt x="7784" y="13596"/>
                </a:cubicBezTo>
                <a:cubicBezTo>
                  <a:pt x="7589" y="13596"/>
                  <a:pt x="7434" y="13554"/>
                  <a:pt x="7317" y="13427"/>
                </a:cubicBezTo>
                <a:cubicBezTo>
                  <a:pt x="7161" y="13300"/>
                  <a:pt x="7122" y="13089"/>
                  <a:pt x="7122" y="12877"/>
                </a:cubicBezTo>
                <a:cubicBezTo>
                  <a:pt x="7122" y="12708"/>
                  <a:pt x="7161" y="12539"/>
                  <a:pt x="7317" y="12412"/>
                </a:cubicBezTo>
                <a:cubicBezTo>
                  <a:pt x="7434" y="12286"/>
                  <a:pt x="7589" y="12243"/>
                  <a:pt x="7784" y="12243"/>
                </a:cubicBezTo>
                <a:close/>
                <a:moveTo>
                  <a:pt x="7784" y="15033"/>
                </a:moveTo>
                <a:cubicBezTo>
                  <a:pt x="7978" y="15033"/>
                  <a:pt x="8134" y="15118"/>
                  <a:pt x="8251" y="15244"/>
                </a:cubicBezTo>
                <a:cubicBezTo>
                  <a:pt x="8368" y="15371"/>
                  <a:pt x="8406" y="15540"/>
                  <a:pt x="8406" y="15752"/>
                </a:cubicBezTo>
                <a:cubicBezTo>
                  <a:pt x="8406" y="15921"/>
                  <a:pt x="8368" y="16090"/>
                  <a:pt x="8251" y="16259"/>
                </a:cubicBezTo>
                <a:cubicBezTo>
                  <a:pt x="8134" y="16386"/>
                  <a:pt x="7978" y="16470"/>
                  <a:pt x="7784" y="16470"/>
                </a:cubicBezTo>
                <a:cubicBezTo>
                  <a:pt x="7589" y="16470"/>
                  <a:pt x="7434" y="16386"/>
                  <a:pt x="7317" y="16259"/>
                </a:cubicBezTo>
                <a:cubicBezTo>
                  <a:pt x="7161" y="16090"/>
                  <a:pt x="7122" y="15921"/>
                  <a:pt x="7122" y="15752"/>
                </a:cubicBezTo>
                <a:cubicBezTo>
                  <a:pt x="7122" y="15540"/>
                  <a:pt x="7161" y="15371"/>
                  <a:pt x="7317" y="15244"/>
                </a:cubicBezTo>
                <a:cubicBezTo>
                  <a:pt x="7434" y="15118"/>
                  <a:pt x="7589" y="15033"/>
                  <a:pt x="7784" y="15033"/>
                </a:cubicBezTo>
                <a:close/>
                <a:moveTo>
                  <a:pt x="7784" y="17823"/>
                </a:moveTo>
                <a:cubicBezTo>
                  <a:pt x="7978" y="17823"/>
                  <a:pt x="8134" y="17908"/>
                  <a:pt x="8251" y="18034"/>
                </a:cubicBezTo>
                <a:cubicBezTo>
                  <a:pt x="8368" y="18161"/>
                  <a:pt x="8406" y="18330"/>
                  <a:pt x="8406" y="18542"/>
                </a:cubicBezTo>
                <a:cubicBezTo>
                  <a:pt x="8406" y="18753"/>
                  <a:pt x="8368" y="18922"/>
                  <a:pt x="8251" y="19049"/>
                </a:cubicBezTo>
                <a:cubicBezTo>
                  <a:pt x="8134" y="19218"/>
                  <a:pt x="7978" y="19260"/>
                  <a:pt x="7784" y="19260"/>
                </a:cubicBezTo>
                <a:cubicBezTo>
                  <a:pt x="7589" y="19260"/>
                  <a:pt x="7434" y="19218"/>
                  <a:pt x="7317" y="19049"/>
                </a:cubicBezTo>
                <a:cubicBezTo>
                  <a:pt x="7161" y="18922"/>
                  <a:pt x="7122" y="18753"/>
                  <a:pt x="7122" y="18542"/>
                </a:cubicBezTo>
                <a:cubicBezTo>
                  <a:pt x="7122" y="18330"/>
                  <a:pt x="7161" y="18161"/>
                  <a:pt x="7317" y="18034"/>
                </a:cubicBezTo>
                <a:cubicBezTo>
                  <a:pt x="7434" y="17908"/>
                  <a:pt x="7589" y="17823"/>
                  <a:pt x="7784" y="17823"/>
                </a:cubicBezTo>
                <a:close/>
                <a:moveTo>
                  <a:pt x="10158" y="12243"/>
                </a:moveTo>
                <a:cubicBezTo>
                  <a:pt x="9963" y="12243"/>
                  <a:pt x="9808" y="12159"/>
                  <a:pt x="9691" y="11990"/>
                </a:cubicBezTo>
                <a:cubicBezTo>
                  <a:pt x="9574" y="11863"/>
                  <a:pt x="9496" y="11694"/>
                  <a:pt x="9496" y="11525"/>
                </a:cubicBezTo>
                <a:cubicBezTo>
                  <a:pt x="9496" y="11313"/>
                  <a:pt x="9574" y="11102"/>
                  <a:pt x="9691" y="10975"/>
                </a:cubicBezTo>
                <a:cubicBezTo>
                  <a:pt x="9808" y="10848"/>
                  <a:pt x="9963" y="10806"/>
                  <a:pt x="10158" y="10806"/>
                </a:cubicBezTo>
                <a:cubicBezTo>
                  <a:pt x="10352" y="10806"/>
                  <a:pt x="10508" y="10848"/>
                  <a:pt x="10625" y="10975"/>
                </a:cubicBezTo>
                <a:cubicBezTo>
                  <a:pt x="10742" y="11102"/>
                  <a:pt x="10819" y="11313"/>
                  <a:pt x="10819" y="11525"/>
                </a:cubicBezTo>
                <a:cubicBezTo>
                  <a:pt x="10819" y="11694"/>
                  <a:pt x="10742" y="11863"/>
                  <a:pt x="10625" y="11990"/>
                </a:cubicBezTo>
                <a:cubicBezTo>
                  <a:pt x="10508" y="12159"/>
                  <a:pt x="10352" y="12243"/>
                  <a:pt x="10158" y="12243"/>
                </a:cubicBezTo>
                <a:close/>
                <a:moveTo>
                  <a:pt x="10819" y="14315"/>
                </a:moveTo>
                <a:cubicBezTo>
                  <a:pt x="10819" y="14484"/>
                  <a:pt x="10742" y="14653"/>
                  <a:pt x="10625" y="14822"/>
                </a:cubicBezTo>
                <a:cubicBezTo>
                  <a:pt x="10508" y="14949"/>
                  <a:pt x="10352" y="15033"/>
                  <a:pt x="10158" y="15033"/>
                </a:cubicBezTo>
                <a:cubicBezTo>
                  <a:pt x="9963" y="15033"/>
                  <a:pt x="9808" y="14949"/>
                  <a:pt x="9691" y="14822"/>
                </a:cubicBezTo>
                <a:cubicBezTo>
                  <a:pt x="9574" y="14653"/>
                  <a:pt x="9496" y="14484"/>
                  <a:pt x="9496" y="14315"/>
                </a:cubicBezTo>
                <a:cubicBezTo>
                  <a:pt x="9496" y="14145"/>
                  <a:pt x="9574" y="13976"/>
                  <a:pt x="9691" y="13807"/>
                </a:cubicBezTo>
                <a:cubicBezTo>
                  <a:pt x="9808" y="13680"/>
                  <a:pt x="9963" y="13596"/>
                  <a:pt x="10158" y="13596"/>
                </a:cubicBezTo>
                <a:cubicBezTo>
                  <a:pt x="10352" y="13596"/>
                  <a:pt x="10508" y="13680"/>
                  <a:pt x="10625" y="13807"/>
                </a:cubicBezTo>
                <a:cubicBezTo>
                  <a:pt x="10742" y="13976"/>
                  <a:pt x="10819" y="14145"/>
                  <a:pt x="10819" y="14315"/>
                </a:cubicBezTo>
                <a:close/>
                <a:moveTo>
                  <a:pt x="10547" y="7509"/>
                </a:moveTo>
                <a:cubicBezTo>
                  <a:pt x="10742" y="7509"/>
                  <a:pt x="10897" y="7551"/>
                  <a:pt x="11053" y="7720"/>
                </a:cubicBezTo>
                <a:cubicBezTo>
                  <a:pt x="11170" y="7847"/>
                  <a:pt x="11209" y="8016"/>
                  <a:pt x="11209" y="8228"/>
                </a:cubicBezTo>
                <a:cubicBezTo>
                  <a:pt x="11209" y="8397"/>
                  <a:pt x="11170" y="8566"/>
                  <a:pt x="11053" y="8693"/>
                </a:cubicBezTo>
                <a:cubicBezTo>
                  <a:pt x="10897" y="8862"/>
                  <a:pt x="10742" y="8946"/>
                  <a:pt x="10547" y="8946"/>
                </a:cubicBezTo>
                <a:cubicBezTo>
                  <a:pt x="10391" y="8946"/>
                  <a:pt x="10236" y="8862"/>
                  <a:pt x="10119" y="8693"/>
                </a:cubicBezTo>
                <a:cubicBezTo>
                  <a:pt x="10002" y="8566"/>
                  <a:pt x="9963" y="8397"/>
                  <a:pt x="9963" y="8228"/>
                </a:cubicBezTo>
                <a:cubicBezTo>
                  <a:pt x="9963" y="8016"/>
                  <a:pt x="10002" y="7847"/>
                  <a:pt x="10119" y="7720"/>
                </a:cubicBezTo>
                <a:cubicBezTo>
                  <a:pt x="10236" y="7551"/>
                  <a:pt x="10391" y="7509"/>
                  <a:pt x="10547" y="7509"/>
                </a:cubicBezTo>
                <a:close/>
                <a:moveTo>
                  <a:pt x="10547" y="16893"/>
                </a:moveTo>
                <a:cubicBezTo>
                  <a:pt x="10742" y="16893"/>
                  <a:pt x="10897" y="16978"/>
                  <a:pt x="11053" y="17104"/>
                </a:cubicBezTo>
                <a:cubicBezTo>
                  <a:pt x="11170" y="17231"/>
                  <a:pt x="11209" y="17400"/>
                  <a:pt x="11209" y="17612"/>
                </a:cubicBezTo>
                <a:cubicBezTo>
                  <a:pt x="11209" y="17823"/>
                  <a:pt x="11170" y="17950"/>
                  <a:pt x="11053" y="18077"/>
                </a:cubicBezTo>
                <a:cubicBezTo>
                  <a:pt x="10897" y="18203"/>
                  <a:pt x="10742" y="18288"/>
                  <a:pt x="10547" y="18288"/>
                </a:cubicBezTo>
                <a:cubicBezTo>
                  <a:pt x="10391" y="18288"/>
                  <a:pt x="10236" y="18203"/>
                  <a:pt x="10119" y="18077"/>
                </a:cubicBezTo>
                <a:cubicBezTo>
                  <a:pt x="10002" y="17950"/>
                  <a:pt x="9963" y="17823"/>
                  <a:pt x="9963" y="17612"/>
                </a:cubicBezTo>
                <a:cubicBezTo>
                  <a:pt x="9963" y="17400"/>
                  <a:pt x="10002" y="17231"/>
                  <a:pt x="10119" y="17104"/>
                </a:cubicBezTo>
                <a:cubicBezTo>
                  <a:pt x="10236" y="16978"/>
                  <a:pt x="10391" y="16893"/>
                  <a:pt x="10547" y="16893"/>
                </a:cubicBezTo>
                <a:close/>
                <a:moveTo>
                  <a:pt x="12337" y="10806"/>
                </a:moveTo>
                <a:cubicBezTo>
                  <a:pt x="12143" y="10806"/>
                  <a:pt x="11987" y="10722"/>
                  <a:pt x="11870" y="10595"/>
                </a:cubicBezTo>
                <a:cubicBezTo>
                  <a:pt x="11754" y="10468"/>
                  <a:pt x="11676" y="10299"/>
                  <a:pt x="11676" y="10088"/>
                </a:cubicBezTo>
                <a:cubicBezTo>
                  <a:pt x="11676" y="9918"/>
                  <a:pt x="11754" y="9749"/>
                  <a:pt x="11870" y="9580"/>
                </a:cubicBezTo>
                <a:cubicBezTo>
                  <a:pt x="11987" y="9453"/>
                  <a:pt x="12143" y="9369"/>
                  <a:pt x="12337" y="9369"/>
                </a:cubicBezTo>
                <a:cubicBezTo>
                  <a:pt x="12493" y="9369"/>
                  <a:pt x="12649" y="9453"/>
                  <a:pt x="12765" y="9580"/>
                </a:cubicBezTo>
                <a:cubicBezTo>
                  <a:pt x="12921" y="9749"/>
                  <a:pt x="12999" y="9918"/>
                  <a:pt x="12999" y="10088"/>
                </a:cubicBezTo>
                <a:cubicBezTo>
                  <a:pt x="12999" y="10299"/>
                  <a:pt x="12921" y="10468"/>
                  <a:pt x="12765" y="10595"/>
                </a:cubicBezTo>
                <a:cubicBezTo>
                  <a:pt x="12649" y="10722"/>
                  <a:pt x="12493" y="10806"/>
                  <a:pt x="12337" y="10806"/>
                </a:cubicBezTo>
                <a:close/>
                <a:moveTo>
                  <a:pt x="12337" y="15033"/>
                </a:moveTo>
                <a:cubicBezTo>
                  <a:pt x="12493" y="15033"/>
                  <a:pt x="12649" y="15118"/>
                  <a:pt x="12765" y="15244"/>
                </a:cubicBezTo>
                <a:cubicBezTo>
                  <a:pt x="12921" y="15371"/>
                  <a:pt x="12999" y="15540"/>
                  <a:pt x="12999" y="15752"/>
                </a:cubicBezTo>
                <a:cubicBezTo>
                  <a:pt x="12999" y="15921"/>
                  <a:pt x="12921" y="16090"/>
                  <a:pt x="12765" y="16259"/>
                </a:cubicBezTo>
                <a:cubicBezTo>
                  <a:pt x="12649" y="16386"/>
                  <a:pt x="12493" y="16470"/>
                  <a:pt x="12337" y="16470"/>
                </a:cubicBezTo>
                <a:cubicBezTo>
                  <a:pt x="12143" y="16470"/>
                  <a:pt x="11987" y="16386"/>
                  <a:pt x="11870" y="16259"/>
                </a:cubicBezTo>
                <a:cubicBezTo>
                  <a:pt x="11754" y="16090"/>
                  <a:pt x="11676" y="15921"/>
                  <a:pt x="11676" y="15752"/>
                </a:cubicBezTo>
                <a:cubicBezTo>
                  <a:pt x="11676" y="15540"/>
                  <a:pt x="11754" y="15371"/>
                  <a:pt x="11870" y="15244"/>
                </a:cubicBezTo>
                <a:cubicBezTo>
                  <a:pt x="11987" y="15118"/>
                  <a:pt x="12143" y="15033"/>
                  <a:pt x="12337" y="15033"/>
                </a:cubicBezTo>
                <a:close/>
                <a:moveTo>
                  <a:pt x="13194" y="12243"/>
                </a:moveTo>
                <a:cubicBezTo>
                  <a:pt x="13349" y="12243"/>
                  <a:pt x="13505" y="12286"/>
                  <a:pt x="13661" y="12412"/>
                </a:cubicBezTo>
                <a:cubicBezTo>
                  <a:pt x="13777" y="12539"/>
                  <a:pt x="13855" y="12708"/>
                  <a:pt x="13855" y="12877"/>
                </a:cubicBezTo>
                <a:cubicBezTo>
                  <a:pt x="13855" y="13089"/>
                  <a:pt x="13777" y="13300"/>
                  <a:pt x="13661" y="13427"/>
                </a:cubicBezTo>
                <a:cubicBezTo>
                  <a:pt x="13505" y="13554"/>
                  <a:pt x="13349" y="13596"/>
                  <a:pt x="13194" y="13596"/>
                </a:cubicBezTo>
                <a:cubicBezTo>
                  <a:pt x="13038" y="13596"/>
                  <a:pt x="12882" y="13554"/>
                  <a:pt x="12726" y="13427"/>
                </a:cubicBezTo>
                <a:cubicBezTo>
                  <a:pt x="12610" y="13300"/>
                  <a:pt x="12532" y="13089"/>
                  <a:pt x="12532" y="12877"/>
                </a:cubicBezTo>
                <a:cubicBezTo>
                  <a:pt x="12532" y="12708"/>
                  <a:pt x="12610" y="12539"/>
                  <a:pt x="12726" y="12412"/>
                </a:cubicBezTo>
                <a:cubicBezTo>
                  <a:pt x="12882" y="12286"/>
                  <a:pt x="13038" y="12243"/>
                  <a:pt x="13194" y="12243"/>
                </a:cubicBezTo>
                <a:close/>
                <a:moveTo>
                  <a:pt x="17708" y="7509"/>
                </a:moveTo>
                <a:cubicBezTo>
                  <a:pt x="17903" y="7509"/>
                  <a:pt x="18097" y="7551"/>
                  <a:pt x="18214" y="7594"/>
                </a:cubicBezTo>
                <a:cubicBezTo>
                  <a:pt x="18370" y="7678"/>
                  <a:pt x="18525" y="7805"/>
                  <a:pt x="18642" y="7932"/>
                </a:cubicBezTo>
                <a:cubicBezTo>
                  <a:pt x="18759" y="8059"/>
                  <a:pt x="18837" y="8185"/>
                  <a:pt x="18915" y="8354"/>
                </a:cubicBezTo>
                <a:cubicBezTo>
                  <a:pt x="18992" y="8566"/>
                  <a:pt x="19031" y="8735"/>
                  <a:pt x="19031" y="8946"/>
                </a:cubicBezTo>
                <a:cubicBezTo>
                  <a:pt x="19031" y="9115"/>
                  <a:pt x="18992" y="9284"/>
                  <a:pt x="18915" y="9453"/>
                </a:cubicBezTo>
                <a:cubicBezTo>
                  <a:pt x="18837" y="9623"/>
                  <a:pt x="18759" y="9749"/>
                  <a:pt x="18642" y="9918"/>
                </a:cubicBezTo>
                <a:cubicBezTo>
                  <a:pt x="18525" y="10045"/>
                  <a:pt x="18370" y="10130"/>
                  <a:pt x="18214" y="10172"/>
                </a:cubicBezTo>
                <a:cubicBezTo>
                  <a:pt x="18097" y="10257"/>
                  <a:pt x="17903" y="10299"/>
                  <a:pt x="17708" y="10299"/>
                </a:cubicBezTo>
                <a:cubicBezTo>
                  <a:pt x="17514" y="10299"/>
                  <a:pt x="17358" y="10257"/>
                  <a:pt x="17202" y="10172"/>
                </a:cubicBezTo>
                <a:cubicBezTo>
                  <a:pt x="17046" y="10130"/>
                  <a:pt x="16930" y="10045"/>
                  <a:pt x="16774" y="9918"/>
                </a:cubicBezTo>
                <a:cubicBezTo>
                  <a:pt x="16696" y="9749"/>
                  <a:pt x="16618" y="9623"/>
                  <a:pt x="16541" y="9453"/>
                </a:cubicBezTo>
                <a:cubicBezTo>
                  <a:pt x="16463" y="9284"/>
                  <a:pt x="16424" y="9115"/>
                  <a:pt x="16424" y="8946"/>
                </a:cubicBezTo>
                <a:cubicBezTo>
                  <a:pt x="16424" y="8735"/>
                  <a:pt x="16463" y="8566"/>
                  <a:pt x="16541" y="8354"/>
                </a:cubicBezTo>
                <a:cubicBezTo>
                  <a:pt x="16618" y="8185"/>
                  <a:pt x="16696" y="8059"/>
                  <a:pt x="16774" y="7932"/>
                </a:cubicBezTo>
                <a:cubicBezTo>
                  <a:pt x="16930" y="7805"/>
                  <a:pt x="17046" y="7678"/>
                  <a:pt x="17202" y="7594"/>
                </a:cubicBezTo>
                <a:cubicBezTo>
                  <a:pt x="17358" y="7551"/>
                  <a:pt x="17514" y="7509"/>
                  <a:pt x="17708" y="7509"/>
                </a:cubicBezTo>
                <a:close/>
                <a:moveTo>
                  <a:pt x="17708" y="11313"/>
                </a:moveTo>
                <a:cubicBezTo>
                  <a:pt x="17903" y="11313"/>
                  <a:pt x="18097" y="11313"/>
                  <a:pt x="18214" y="11398"/>
                </a:cubicBezTo>
                <a:cubicBezTo>
                  <a:pt x="18370" y="11482"/>
                  <a:pt x="18525" y="11567"/>
                  <a:pt x="18642" y="11694"/>
                </a:cubicBezTo>
                <a:cubicBezTo>
                  <a:pt x="18759" y="11778"/>
                  <a:pt x="18837" y="11947"/>
                  <a:pt x="18915" y="12117"/>
                </a:cubicBezTo>
                <a:cubicBezTo>
                  <a:pt x="18992" y="12286"/>
                  <a:pt x="19031" y="12497"/>
                  <a:pt x="19031" y="12666"/>
                </a:cubicBezTo>
                <a:cubicBezTo>
                  <a:pt x="19031" y="12835"/>
                  <a:pt x="18992" y="13046"/>
                  <a:pt x="18915" y="13216"/>
                </a:cubicBezTo>
                <a:cubicBezTo>
                  <a:pt x="18837" y="13385"/>
                  <a:pt x="18759" y="13554"/>
                  <a:pt x="18642" y="13638"/>
                </a:cubicBezTo>
                <a:cubicBezTo>
                  <a:pt x="18525" y="13807"/>
                  <a:pt x="18370" y="13934"/>
                  <a:pt x="18214" y="13976"/>
                </a:cubicBezTo>
                <a:cubicBezTo>
                  <a:pt x="18097" y="14061"/>
                  <a:pt x="17903" y="14103"/>
                  <a:pt x="17708" y="14103"/>
                </a:cubicBezTo>
                <a:cubicBezTo>
                  <a:pt x="17514" y="14103"/>
                  <a:pt x="17358" y="14061"/>
                  <a:pt x="17202" y="13976"/>
                </a:cubicBezTo>
                <a:cubicBezTo>
                  <a:pt x="17046" y="13934"/>
                  <a:pt x="16930" y="13807"/>
                  <a:pt x="16774" y="13638"/>
                </a:cubicBezTo>
                <a:cubicBezTo>
                  <a:pt x="16696" y="13554"/>
                  <a:pt x="16618" y="13385"/>
                  <a:pt x="16541" y="13216"/>
                </a:cubicBezTo>
                <a:cubicBezTo>
                  <a:pt x="16463" y="13046"/>
                  <a:pt x="16424" y="12835"/>
                  <a:pt x="16424" y="12666"/>
                </a:cubicBezTo>
                <a:cubicBezTo>
                  <a:pt x="16424" y="12497"/>
                  <a:pt x="16463" y="12286"/>
                  <a:pt x="16541" y="12117"/>
                </a:cubicBezTo>
                <a:cubicBezTo>
                  <a:pt x="16618" y="11947"/>
                  <a:pt x="16696" y="11778"/>
                  <a:pt x="16774" y="11694"/>
                </a:cubicBezTo>
                <a:cubicBezTo>
                  <a:pt x="16930" y="11567"/>
                  <a:pt x="17046" y="11482"/>
                  <a:pt x="17202" y="11398"/>
                </a:cubicBezTo>
                <a:cubicBezTo>
                  <a:pt x="17358" y="11313"/>
                  <a:pt x="17514" y="11313"/>
                  <a:pt x="17708" y="11313"/>
                </a:cubicBezTo>
                <a:close/>
                <a:moveTo>
                  <a:pt x="17708" y="9369"/>
                </a:moveTo>
                <a:cubicBezTo>
                  <a:pt x="17825" y="9369"/>
                  <a:pt x="17942" y="9327"/>
                  <a:pt x="18019" y="9242"/>
                </a:cubicBezTo>
                <a:cubicBezTo>
                  <a:pt x="18097" y="9158"/>
                  <a:pt x="18136" y="9031"/>
                  <a:pt x="18136" y="8946"/>
                </a:cubicBezTo>
                <a:cubicBezTo>
                  <a:pt x="18136" y="8777"/>
                  <a:pt x="18097" y="8650"/>
                  <a:pt x="18019" y="8566"/>
                </a:cubicBezTo>
                <a:cubicBezTo>
                  <a:pt x="17942" y="8481"/>
                  <a:pt x="17825" y="8439"/>
                  <a:pt x="17708" y="8439"/>
                </a:cubicBezTo>
                <a:cubicBezTo>
                  <a:pt x="17591" y="8439"/>
                  <a:pt x="17514" y="8481"/>
                  <a:pt x="17436" y="8566"/>
                </a:cubicBezTo>
                <a:cubicBezTo>
                  <a:pt x="17319" y="8650"/>
                  <a:pt x="17280" y="8777"/>
                  <a:pt x="17280" y="8946"/>
                </a:cubicBezTo>
                <a:cubicBezTo>
                  <a:pt x="17280" y="9031"/>
                  <a:pt x="17319" y="9158"/>
                  <a:pt x="17436" y="9242"/>
                </a:cubicBezTo>
                <a:cubicBezTo>
                  <a:pt x="17514" y="9327"/>
                  <a:pt x="17591" y="9369"/>
                  <a:pt x="17708" y="9369"/>
                </a:cubicBezTo>
                <a:close/>
                <a:moveTo>
                  <a:pt x="17708" y="13173"/>
                </a:moveTo>
                <a:cubicBezTo>
                  <a:pt x="17825" y="13173"/>
                  <a:pt x="17942" y="13131"/>
                  <a:pt x="18019" y="13046"/>
                </a:cubicBezTo>
                <a:cubicBezTo>
                  <a:pt x="18097" y="12920"/>
                  <a:pt x="18136" y="12835"/>
                  <a:pt x="18136" y="12666"/>
                </a:cubicBezTo>
                <a:cubicBezTo>
                  <a:pt x="18136" y="12539"/>
                  <a:pt x="18097" y="12455"/>
                  <a:pt x="18019" y="12370"/>
                </a:cubicBezTo>
                <a:cubicBezTo>
                  <a:pt x="17942" y="12286"/>
                  <a:pt x="17825" y="12243"/>
                  <a:pt x="17708" y="12243"/>
                </a:cubicBezTo>
                <a:cubicBezTo>
                  <a:pt x="17591" y="12243"/>
                  <a:pt x="17514" y="12286"/>
                  <a:pt x="17436" y="12370"/>
                </a:cubicBezTo>
                <a:cubicBezTo>
                  <a:pt x="17319" y="12455"/>
                  <a:pt x="17280" y="12539"/>
                  <a:pt x="17280" y="12666"/>
                </a:cubicBezTo>
                <a:cubicBezTo>
                  <a:pt x="17280" y="12835"/>
                  <a:pt x="17319" y="12920"/>
                  <a:pt x="17436" y="13046"/>
                </a:cubicBezTo>
                <a:cubicBezTo>
                  <a:pt x="17514" y="13131"/>
                  <a:pt x="17591" y="13173"/>
                  <a:pt x="17708" y="13173"/>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49" name="Shape 3796"/>
          <p:cNvSpPr/>
          <p:nvPr userDrawn="1"/>
        </p:nvSpPr>
        <p:spPr>
          <a:xfrm>
            <a:off x="17233335" y="4997531"/>
            <a:ext cx="538795" cy="516851"/>
          </a:xfrm>
          <a:custGeom>
            <a:avLst/>
            <a:gdLst/>
            <a:ahLst/>
            <a:cxnLst>
              <a:cxn ang="0">
                <a:pos x="wd2" y="hd2"/>
              </a:cxn>
              <a:cxn ang="5400000">
                <a:pos x="wd2" y="hd2"/>
              </a:cxn>
              <a:cxn ang="10800000">
                <a:pos x="wd2" y="hd2"/>
              </a:cxn>
              <a:cxn ang="16200000">
                <a:pos x="wd2" y="hd2"/>
              </a:cxn>
            </a:cxnLst>
            <a:rect l="0" t="0" r="r" b="b"/>
            <a:pathLst>
              <a:path w="21600" h="21600" extrusionOk="0">
                <a:moveTo>
                  <a:pt x="21152" y="4320"/>
                </a:moveTo>
                <a:cubicBezTo>
                  <a:pt x="21264" y="4320"/>
                  <a:pt x="21376" y="4359"/>
                  <a:pt x="21451" y="4437"/>
                </a:cubicBezTo>
                <a:cubicBezTo>
                  <a:pt x="21563" y="4554"/>
                  <a:pt x="21600" y="4631"/>
                  <a:pt x="21600" y="4787"/>
                </a:cubicBezTo>
                <a:cubicBezTo>
                  <a:pt x="21600" y="17708"/>
                  <a:pt x="21600" y="17708"/>
                  <a:pt x="21600" y="17708"/>
                </a:cubicBezTo>
                <a:cubicBezTo>
                  <a:pt x="21600" y="17825"/>
                  <a:pt x="21563" y="17942"/>
                  <a:pt x="21451" y="18019"/>
                </a:cubicBezTo>
                <a:cubicBezTo>
                  <a:pt x="21376" y="18136"/>
                  <a:pt x="21264" y="18175"/>
                  <a:pt x="21152" y="18175"/>
                </a:cubicBezTo>
                <a:cubicBezTo>
                  <a:pt x="16592" y="18175"/>
                  <a:pt x="16592" y="18175"/>
                  <a:pt x="16592" y="18175"/>
                </a:cubicBezTo>
                <a:cubicBezTo>
                  <a:pt x="16592" y="21600"/>
                  <a:pt x="16592" y="21600"/>
                  <a:pt x="16592" y="21600"/>
                </a:cubicBezTo>
                <a:cubicBezTo>
                  <a:pt x="5008" y="21600"/>
                  <a:pt x="5008" y="21600"/>
                  <a:pt x="5008" y="21600"/>
                </a:cubicBezTo>
                <a:cubicBezTo>
                  <a:pt x="5008" y="18175"/>
                  <a:pt x="5008" y="18175"/>
                  <a:pt x="5008" y="18175"/>
                </a:cubicBezTo>
                <a:cubicBezTo>
                  <a:pt x="411" y="18175"/>
                  <a:pt x="411" y="18175"/>
                  <a:pt x="411" y="18175"/>
                </a:cubicBezTo>
                <a:cubicBezTo>
                  <a:pt x="299" y="18175"/>
                  <a:pt x="187" y="18136"/>
                  <a:pt x="112" y="18019"/>
                </a:cubicBezTo>
                <a:cubicBezTo>
                  <a:pt x="37" y="17942"/>
                  <a:pt x="0" y="17825"/>
                  <a:pt x="0" y="17708"/>
                </a:cubicBezTo>
                <a:cubicBezTo>
                  <a:pt x="0" y="4787"/>
                  <a:pt x="0" y="4787"/>
                  <a:pt x="0" y="4787"/>
                </a:cubicBezTo>
                <a:cubicBezTo>
                  <a:pt x="0" y="4631"/>
                  <a:pt x="37" y="4554"/>
                  <a:pt x="112" y="4437"/>
                </a:cubicBezTo>
                <a:cubicBezTo>
                  <a:pt x="187" y="4359"/>
                  <a:pt x="299" y="4320"/>
                  <a:pt x="411" y="4320"/>
                </a:cubicBezTo>
                <a:cubicBezTo>
                  <a:pt x="5008" y="4320"/>
                  <a:pt x="5008" y="4320"/>
                  <a:pt x="5008" y="4320"/>
                </a:cubicBezTo>
                <a:cubicBezTo>
                  <a:pt x="5008" y="0"/>
                  <a:pt x="5008" y="0"/>
                  <a:pt x="5008" y="0"/>
                </a:cubicBezTo>
                <a:cubicBezTo>
                  <a:pt x="16592" y="0"/>
                  <a:pt x="16592" y="0"/>
                  <a:pt x="16592" y="0"/>
                </a:cubicBezTo>
                <a:cubicBezTo>
                  <a:pt x="16592" y="4320"/>
                  <a:pt x="16592" y="4320"/>
                  <a:pt x="16592" y="4320"/>
                </a:cubicBezTo>
                <a:lnTo>
                  <a:pt x="21152" y="4320"/>
                </a:lnTo>
                <a:close/>
                <a:moveTo>
                  <a:pt x="20778" y="17280"/>
                </a:moveTo>
                <a:cubicBezTo>
                  <a:pt x="20778" y="5176"/>
                  <a:pt x="20778" y="5176"/>
                  <a:pt x="20778" y="5176"/>
                </a:cubicBezTo>
                <a:cubicBezTo>
                  <a:pt x="822" y="5176"/>
                  <a:pt x="822" y="5176"/>
                  <a:pt x="822" y="5176"/>
                </a:cubicBezTo>
                <a:cubicBezTo>
                  <a:pt x="822" y="17280"/>
                  <a:pt x="822" y="17280"/>
                  <a:pt x="822" y="17280"/>
                </a:cubicBezTo>
                <a:cubicBezTo>
                  <a:pt x="5008" y="17280"/>
                  <a:pt x="5008" y="17280"/>
                  <a:pt x="5008" y="17280"/>
                </a:cubicBezTo>
                <a:cubicBezTo>
                  <a:pt x="5008" y="12143"/>
                  <a:pt x="5008" y="12143"/>
                  <a:pt x="5008" y="12143"/>
                </a:cubicBezTo>
                <a:cubicBezTo>
                  <a:pt x="16592" y="12143"/>
                  <a:pt x="16592" y="12143"/>
                  <a:pt x="16592" y="12143"/>
                </a:cubicBezTo>
                <a:cubicBezTo>
                  <a:pt x="16592" y="17280"/>
                  <a:pt x="16592" y="17280"/>
                  <a:pt x="16592" y="17280"/>
                </a:cubicBezTo>
                <a:lnTo>
                  <a:pt x="20778" y="17280"/>
                </a:lnTo>
                <a:close/>
                <a:moveTo>
                  <a:pt x="4185" y="7784"/>
                </a:moveTo>
                <a:cubicBezTo>
                  <a:pt x="4410" y="7784"/>
                  <a:pt x="4597" y="7862"/>
                  <a:pt x="4746" y="8017"/>
                </a:cubicBezTo>
                <a:cubicBezTo>
                  <a:pt x="4933" y="8212"/>
                  <a:pt x="5008" y="8406"/>
                  <a:pt x="5008" y="8640"/>
                </a:cubicBezTo>
                <a:cubicBezTo>
                  <a:pt x="5008" y="8874"/>
                  <a:pt x="4933" y="9068"/>
                  <a:pt x="4746" y="9224"/>
                </a:cubicBezTo>
                <a:cubicBezTo>
                  <a:pt x="4597" y="9418"/>
                  <a:pt x="4410" y="9496"/>
                  <a:pt x="4185" y="9496"/>
                </a:cubicBezTo>
                <a:cubicBezTo>
                  <a:pt x="3924" y="9496"/>
                  <a:pt x="3700" y="9418"/>
                  <a:pt x="3550" y="9224"/>
                </a:cubicBezTo>
                <a:cubicBezTo>
                  <a:pt x="3363" y="9068"/>
                  <a:pt x="3289" y="8874"/>
                  <a:pt x="3289" y="8640"/>
                </a:cubicBezTo>
                <a:cubicBezTo>
                  <a:pt x="3289" y="8406"/>
                  <a:pt x="3363" y="8212"/>
                  <a:pt x="3550" y="8017"/>
                </a:cubicBezTo>
                <a:cubicBezTo>
                  <a:pt x="3700" y="7862"/>
                  <a:pt x="3924" y="7784"/>
                  <a:pt x="4185" y="7784"/>
                </a:cubicBezTo>
                <a:close/>
                <a:moveTo>
                  <a:pt x="5830" y="895"/>
                </a:moveTo>
                <a:cubicBezTo>
                  <a:pt x="5830" y="4320"/>
                  <a:pt x="5830" y="4320"/>
                  <a:pt x="5830" y="4320"/>
                </a:cubicBezTo>
                <a:cubicBezTo>
                  <a:pt x="15733" y="4320"/>
                  <a:pt x="15733" y="4320"/>
                  <a:pt x="15733" y="4320"/>
                </a:cubicBezTo>
                <a:cubicBezTo>
                  <a:pt x="15733" y="895"/>
                  <a:pt x="15733" y="895"/>
                  <a:pt x="15733" y="895"/>
                </a:cubicBezTo>
                <a:lnTo>
                  <a:pt x="5830" y="895"/>
                </a:lnTo>
                <a:close/>
                <a:moveTo>
                  <a:pt x="6652" y="7784"/>
                </a:moveTo>
                <a:cubicBezTo>
                  <a:pt x="6876" y="7784"/>
                  <a:pt x="7063" y="7862"/>
                  <a:pt x="7250" y="8017"/>
                </a:cubicBezTo>
                <a:cubicBezTo>
                  <a:pt x="7399" y="8212"/>
                  <a:pt x="7474" y="8406"/>
                  <a:pt x="7474" y="8640"/>
                </a:cubicBezTo>
                <a:cubicBezTo>
                  <a:pt x="7474" y="8874"/>
                  <a:pt x="7399" y="9068"/>
                  <a:pt x="7250" y="9224"/>
                </a:cubicBezTo>
                <a:cubicBezTo>
                  <a:pt x="7063" y="9418"/>
                  <a:pt x="6876" y="9496"/>
                  <a:pt x="6652" y="9496"/>
                </a:cubicBezTo>
                <a:cubicBezTo>
                  <a:pt x="6428" y="9496"/>
                  <a:pt x="6241" y="9418"/>
                  <a:pt x="6054" y="9224"/>
                </a:cubicBezTo>
                <a:cubicBezTo>
                  <a:pt x="5904" y="9068"/>
                  <a:pt x="5830" y="8874"/>
                  <a:pt x="5830" y="8640"/>
                </a:cubicBezTo>
                <a:cubicBezTo>
                  <a:pt x="5830" y="8406"/>
                  <a:pt x="5904" y="8212"/>
                  <a:pt x="6054" y="8017"/>
                </a:cubicBezTo>
                <a:cubicBezTo>
                  <a:pt x="6241" y="7862"/>
                  <a:pt x="6428" y="7784"/>
                  <a:pt x="6652" y="7784"/>
                </a:cubicBezTo>
                <a:close/>
                <a:moveTo>
                  <a:pt x="15733" y="20744"/>
                </a:moveTo>
                <a:cubicBezTo>
                  <a:pt x="15733" y="12999"/>
                  <a:pt x="15733" y="12999"/>
                  <a:pt x="15733" y="12999"/>
                </a:cubicBezTo>
                <a:cubicBezTo>
                  <a:pt x="5830" y="12999"/>
                  <a:pt x="5830" y="12999"/>
                  <a:pt x="5830" y="12999"/>
                </a:cubicBezTo>
                <a:cubicBezTo>
                  <a:pt x="5830" y="20744"/>
                  <a:pt x="5830" y="20744"/>
                  <a:pt x="5830" y="20744"/>
                </a:cubicBezTo>
                <a:lnTo>
                  <a:pt x="15733" y="20744"/>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50" name="Shape 3797"/>
          <p:cNvSpPr/>
          <p:nvPr userDrawn="1"/>
        </p:nvSpPr>
        <p:spPr>
          <a:xfrm>
            <a:off x="18484956" y="5091393"/>
            <a:ext cx="580239" cy="329129"/>
          </a:xfrm>
          <a:custGeom>
            <a:avLst/>
            <a:gdLst/>
            <a:ahLst/>
            <a:cxnLst>
              <a:cxn ang="0">
                <a:pos x="wd2" y="hd2"/>
              </a:cxn>
              <a:cxn ang="5400000">
                <a:pos x="wd2" y="hd2"/>
              </a:cxn>
              <a:cxn ang="10800000">
                <a:pos x="wd2" y="hd2"/>
              </a:cxn>
              <a:cxn ang="16200000">
                <a:pos x="wd2" y="hd2"/>
              </a:cxn>
            </a:cxnLst>
            <a:rect l="0" t="0" r="r" b="b"/>
            <a:pathLst>
              <a:path w="21600" h="21600" extrusionOk="0">
                <a:moveTo>
                  <a:pt x="0" y="10880"/>
                </a:moveTo>
                <a:lnTo>
                  <a:pt x="10800" y="0"/>
                </a:lnTo>
                <a:lnTo>
                  <a:pt x="10800" y="21600"/>
                </a:lnTo>
                <a:lnTo>
                  <a:pt x="0" y="10880"/>
                </a:lnTo>
                <a:close/>
                <a:moveTo>
                  <a:pt x="10074" y="19360"/>
                </a:moveTo>
                <a:lnTo>
                  <a:pt x="10074" y="2240"/>
                </a:lnTo>
                <a:lnTo>
                  <a:pt x="1634" y="10880"/>
                </a:lnTo>
                <a:lnTo>
                  <a:pt x="10074" y="19360"/>
                </a:lnTo>
                <a:close/>
                <a:moveTo>
                  <a:pt x="10800" y="10880"/>
                </a:moveTo>
                <a:lnTo>
                  <a:pt x="21600" y="0"/>
                </a:lnTo>
                <a:lnTo>
                  <a:pt x="21600" y="21600"/>
                </a:lnTo>
                <a:lnTo>
                  <a:pt x="10800" y="10880"/>
                </a:lnTo>
                <a:close/>
                <a:moveTo>
                  <a:pt x="20874" y="19360"/>
                </a:moveTo>
                <a:lnTo>
                  <a:pt x="20874" y="2240"/>
                </a:lnTo>
                <a:lnTo>
                  <a:pt x="12343" y="10880"/>
                </a:lnTo>
                <a:lnTo>
                  <a:pt x="20874" y="1936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51" name="Shape 3798"/>
          <p:cNvSpPr/>
          <p:nvPr userDrawn="1"/>
        </p:nvSpPr>
        <p:spPr>
          <a:xfrm>
            <a:off x="19798744" y="4997707"/>
            <a:ext cx="497348" cy="516851"/>
          </a:xfrm>
          <a:custGeom>
            <a:avLst/>
            <a:gdLst/>
            <a:ahLst/>
            <a:cxnLst>
              <a:cxn ang="0">
                <a:pos x="wd2" y="hd2"/>
              </a:cxn>
              <a:cxn ang="5400000">
                <a:pos x="wd2" y="hd2"/>
              </a:cxn>
              <a:cxn ang="10800000">
                <a:pos x="wd2" y="hd2"/>
              </a:cxn>
              <a:cxn ang="16200000">
                <a:pos x="wd2" y="hd2"/>
              </a:cxn>
            </a:cxnLst>
            <a:rect l="0" t="0" r="r" b="b"/>
            <a:pathLst>
              <a:path w="21600" h="21600" extrusionOk="0">
                <a:moveTo>
                  <a:pt x="15169" y="1751"/>
                </a:moveTo>
                <a:cubicBezTo>
                  <a:pt x="16099" y="2141"/>
                  <a:pt x="16989" y="2685"/>
                  <a:pt x="17757" y="3308"/>
                </a:cubicBezTo>
                <a:cubicBezTo>
                  <a:pt x="18566" y="3970"/>
                  <a:pt x="19213" y="4670"/>
                  <a:pt x="19780" y="5488"/>
                </a:cubicBezTo>
                <a:cubicBezTo>
                  <a:pt x="20346" y="6344"/>
                  <a:pt x="20791" y="7239"/>
                  <a:pt x="21115" y="8212"/>
                </a:cubicBezTo>
                <a:cubicBezTo>
                  <a:pt x="21438" y="9146"/>
                  <a:pt x="21600" y="10197"/>
                  <a:pt x="21600" y="11286"/>
                </a:cubicBezTo>
                <a:cubicBezTo>
                  <a:pt x="21600" y="12688"/>
                  <a:pt x="21317" y="14011"/>
                  <a:pt x="20751" y="15295"/>
                </a:cubicBezTo>
                <a:cubicBezTo>
                  <a:pt x="20184" y="16579"/>
                  <a:pt x="19416" y="17669"/>
                  <a:pt x="18404" y="18564"/>
                </a:cubicBezTo>
                <a:cubicBezTo>
                  <a:pt x="17434" y="19498"/>
                  <a:pt x="16301" y="20238"/>
                  <a:pt x="14966" y="20783"/>
                </a:cubicBezTo>
                <a:cubicBezTo>
                  <a:pt x="13672" y="21328"/>
                  <a:pt x="12256" y="21600"/>
                  <a:pt x="10800" y="21600"/>
                </a:cubicBezTo>
                <a:cubicBezTo>
                  <a:pt x="9303" y="21600"/>
                  <a:pt x="7928" y="21328"/>
                  <a:pt x="6593" y="20783"/>
                </a:cubicBezTo>
                <a:cubicBezTo>
                  <a:pt x="5299" y="20238"/>
                  <a:pt x="4126" y="19498"/>
                  <a:pt x="3155" y="18564"/>
                </a:cubicBezTo>
                <a:cubicBezTo>
                  <a:pt x="2184" y="17669"/>
                  <a:pt x="1375" y="16579"/>
                  <a:pt x="849" y="15295"/>
                </a:cubicBezTo>
                <a:cubicBezTo>
                  <a:pt x="283" y="14011"/>
                  <a:pt x="0" y="12688"/>
                  <a:pt x="0" y="11286"/>
                </a:cubicBezTo>
                <a:cubicBezTo>
                  <a:pt x="0" y="10236"/>
                  <a:pt x="121" y="9224"/>
                  <a:pt x="445" y="8290"/>
                </a:cubicBezTo>
                <a:cubicBezTo>
                  <a:pt x="728" y="7317"/>
                  <a:pt x="1173" y="6461"/>
                  <a:pt x="1739" y="5643"/>
                </a:cubicBezTo>
                <a:cubicBezTo>
                  <a:pt x="2265" y="4826"/>
                  <a:pt x="2912" y="4086"/>
                  <a:pt x="3640" y="3464"/>
                </a:cubicBezTo>
                <a:cubicBezTo>
                  <a:pt x="4409" y="2841"/>
                  <a:pt x="5258" y="2296"/>
                  <a:pt x="6148" y="1907"/>
                </a:cubicBezTo>
                <a:cubicBezTo>
                  <a:pt x="6148" y="2841"/>
                  <a:pt x="6148" y="2841"/>
                  <a:pt x="6148" y="2841"/>
                </a:cubicBezTo>
                <a:cubicBezTo>
                  <a:pt x="5380" y="3269"/>
                  <a:pt x="4652" y="3736"/>
                  <a:pt x="4004" y="4320"/>
                </a:cubicBezTo>
                <a:cubicBezTo>
                  <a:pt x="3357" y="4904"/>
                  <a:pt x="2831" y="5565"/>
                  <a:pt x="2346" y="6305"/>
                </a:cubicBezTo>
                <a:cubicBezTo>
                  <a:pt x="1901" y="7005"/>
                  <a:pt x="1537" y="7784"/>
                  <a:pt x="1294" y="8640"/>
                </a:cubicBezTo>
                <a:cubicBezTo>
                  <a:pt x="1011" y="9496"/>
                  <a:pt x="890" y="10352"/>
                  <a:pt x="890" y="11286"/>
                </a:cubicBezTo>
                <a:cubicBezTo>
                  <a:pt x="890" y="12571"/>
                  <a:pt x="1133" y="13777"/>
                  <a:pt x="1658" y="14945"/>
                </a:cubicBezTo>
                <a:cubicBezTo>
                  <a:pt x="2184" y="16112"/>
                  <a:pt x="2912" y="17124"/>
                  <a:pt x="3762" y="17942"/>
                </a:cubicBezTo>
                <a:cubicBezTo>
                  <a:pt x="4692" y="18837"/>
                  <a:pt x="5744" y="19537"/>
                  <a:pt x="6957" y="20004"/>
                </a:cubicBezTo>
                <a:cubicBezTo>
                  <a:pt x="8130" y="20510"/>
                  <a:pt x="9425" y="20744"/>
                  <a:pt x="10800" y="20744"/>
                </a:cubicBezTo>
                <a:cubicBezTo>
                  <a:pt x="12175" y="20744"/>
                  <a:pt x="13429" y="20510"/>
                  <a:pt x="14643" y="20004"/>
                </a:cubicBezTo>
                <a:cubicBezTo>
                  <a:pt x="15816" y="19537"/>
                  <a:pt x="16867" y="18837"/>
                  <a:pt x="17798" y="17942"/>
                </a:cubicBezTo>
                <a:cubicBezTo>
                  <a:pt x="18688" y="17124"/>
                  <a:pt x="19375" y="16112"/>
                  <a:pt x="19901" y="14945"/>
                </a:cubicBezTo>
                <a:cubicBezTo>
                  <a:pt x="20427" y="13777"/>
                  <a:pt x="20670" y="12571"/>
                  <a:pt x="20670" y="11286"/>
                </a:cubicBezTo>
                <a:cubicBezTo>
                  <a:pt x="20670" y="10314"/>
                  <a:pt x="20548" y="9418"/>
                  <a:pt x="20265" y="8562"/>
                </a:cubicBezTo>
                <a:cubicBezTo>
                  <a:pt x="19982" y="7706"/>
                  <a:pt x="19618" y="6889"/>
                  <a:pt x="19092" y="6149"/>
                </a:cubicBezTo>
                <a:cubicBezTo>
                  <a:pt x="18647" y="5410"/>
                  <a:pt x="18081" y="4748"/>
                  <a:pt x="17393" y="4164"/>
                </a:cubicBezTo>
                <a:cubicBezTo>
                  <a:pt x="16706" y="3581"/>
                  <a:pt x="15978" y="3114"/>
                  <a:pt x="15169" y="2685"/>
                </a:cubicBezTo>
                <a:lnTo>
                  <a:pt x="15169" y="1751"/>
                </a:lnTo>
                <a:close/>
                <a:moveTo>
                  <a:pt x="10193" y="0"/>
                </a:moveTo>
                <a:cubicBezTo>
                  <a:pt x="10193" y="10352"/>
                  <a:pt x="10193" y="10352"/>
                  <a:pt x="10193" y="10352"/>
                </a:cubicBezTo>
                <a:cubicBezTo>
                  <a:pt x="11083" y="10352"/>
                  <a:pt x="11083" y="10352"/>
                  <a:pt x="11083" y="10352"/>
                </a:cubicBezTo>
                <a:cubicBezTo>
                  <a:pt x="11083" y="0"/>
                  <a:pt x="11083" y="0"/>
                  <a:pt x="11083" y="0"/>
                </a:cubicBezTo>
                <a:lnTo>
                  <a:pt x="10193" y="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52" name="Shape 3799"/>
          <p:cNvSpPr/>
          <p:nvPr userDrawn="1"/>
        </p:nvSpPr>
        <p:spPr>
          <a:xfrm>
            <a:off x="21061337" y="4997531"/>
            <a:ext cx="516851" cy="516851"/>
          </a:xfrm>
          <a:custGeom>
            <a:avLst/>
            <a:gdLst/>
            <a:ahLst/>
            <a:cxnLst>
              <a:cxn ang="0">
                <a:pos x="wd2" y="hd2"/>
              </a:cxn>
              <a:cxn ang="5400000">
                <a:pos x="wd2" y="hd2"/>
              </a:cxn>
              <a:cxn ang="10800000">
                <a:pos x="wd2" y="hd2"/>
              </a:cxn>
              <a:cxn ang="16200000">
                <a:pos x="wd2" y="hd2"/>
              </a:cxn>
            </a:cxnLst>
            <a:rect l="0" t="0" r="r" b="b"/>
            <a:pathLst>
              <a:path w="21600" h="21600" extrusionOk="0">
                <a:moveTo>
                  <a:pt x="10819" y="0"/>
                </a:moveTo>
                <a:cubicBezTo>
                  <a:pt x="12298" y="0"/>
                  <a:pt x="13699" y="311"/>
                  <a:pt x="15023" y="856"/>
                </a:cubicBezTo>
                <a:cubicBezTo>
                  <a:pt x="16346" y="1401"/>
                  <a:pt x="17475" y="2179"/>
                  <a:pt x="18448" y="3152"/>
                </a:cubicBezTo>
                <a:cubicBezTo>
                  <a:pt x="19421" y="4125"/>
                  <a:pt x="20199" y="5293"/>
                  <a:pt x="20783" y="6616"/>
                </a:cubicBezTo>
                <a:cubicBezTo>
                  <a:pt x="21328" y="7939"/>
                  <a:pt x="21600" y="9341"/>
                  <a:pt x="21600" y="10819"/>
                </a:cubicBezTo>
                <a:cubicBezTo>
                  <a:pt x="21600" y="12298"/>
                  <a:pt x="21328" y="13699"/>
                  <a:pt x="20783" y="15023"/>
                </a:cubicBezTo>
                <a:cubicBezTo>
                  <a:pt x="20199" y="16346"/>
                  <a:pt x="19421" y="17475"/>
                  <a:pt x="18448" y="18448"/>
                </a:cubicBezTo>
                <a:cubicBezTo>
                  <a:pt x="17475" y="19459"/>
                  <a:pt x="16346" y="20199"/>
                  <a:pt x="15023" y="20783"/>
                </a:cubicBezTo>
                <a:cubicBezTo>
                  <a:pt x="13699" y="21328"/>
                  <a:pt x="12298" y="21600"/>
                  <a:pt x="10819" y="21600"/>
                </a:cubicBezTo>
                <a:cubicBezTo>
                  <a:pt x="9302" y="21600"/>
                  <a:pt x="7901" y="21328"/>
                  <a:pt x="6616" y="20783"/>
                </a:cubicBezTo>
                <a:cubicBezTo>
                  <a:pt x="5293" y="20199"/>
                  <a:pt x="4125" y="19459"/>
                  <a:pt x="3152" y="18448"/>
                </a:cubicBezTo>
                <a:cubicBezTo>
                  <a:pt x="2179" y="17475"/>
                  <a:pt x="1401" y="16346"/>
                  <a:pt x="856" y="15023"/>
                </a:cubicBezTo>
                <a:cubicBezTo>
                  <a:pt x="272" y="13699"/>
                  <a:pt x="0" y="12298"/>
                  <a:pt x="0" y="10819"/>
                </a:cubicBezTo>
                <a:cubicBezTo>
                  <a:pt x="0" y="9341"/>
                  <a:pt x="272" y="7939"/>
                  <a:pt x="856" y="6616"/>
                </a:cubicBezTo>
                <a:cubicBezTo>
                  <a:pt x="1401" y="5293"/>
                  <a:pt x="2179" y="4125"/>
                  <a:pt x="3152" y="3152"/>
                </a:cubicBezTo>
                <a:cubicBezTo>
                  <a:pt x="4125" y="2179"/>
                  <a:pt x="5293" y="1401"/>
                  <a:pt x="6616" y="856"/>
                </a:cubicBezTo>
                <a:cubicBezTo>
                  <a:pt x="7901" y="311"/>
                  <a:pt x="9302" y="0"/>
                  <a:pt x="10819" y="0"/>
                </a:cubicBezTo>
                <a:close/>
                <a:moveTo>
                  <a:pt x="10819" y="20744"/>
                </a:moveTo>
                <a:cubicBezTo>
                  <a:pt x="12182" y="20744"/>
                  <a:pt x="13466" y="20471"/>
                  <a:pt x="14672" y="19965"/>
                </a:cubicBezTo>
                <a:cubicBezTo>
                  <a:pt x="15879" y="19421"/>
                  <a:pt x="16930" y="18720"/>
                  <a:pt x="17864" y="17864"/>
                </a:cubicBezTo>
                <a:cubicBezTo>
                  <a:pt x="18720" y="16930"/>
                  <a:pt x="19421" y="15879"/>
                  <a:pt x="19965" y="14672"/>
                </a:cubicBezTo>
                <a:cubicBezTo>
                  <a:pt x="20471" y="13505"/>
                  <a:pt x="20744" y="12182"/>
                  <a:pt x="20744" y="10819"/>
                </a:cubicBezTo>
                <a:cubicBezTo>
                  <a:pt x="20744" y="9418"/>
                  <a:pt x="20471" y="8134"/>
                  <a:pt x="19965" y="6928"/>
                </a:cubicBezTo>
                <a:cubicBezTo>
                  <a:pt x="19421" y="5721"/>
                  <a:pt x="18720" y="4670"/>
                  <a:pt x="17864" y="3775"/>
                </a:cubicBezTo>
                <a:cubicBezTo>
                  <a:pt x="16930" y="2880"/>
                  <a:pt x="15879" y="2179"/>
                  <a:pt x="14672" y="1674"/>
                </a:cubicBezTo>
                <a:cubicBezTo>
                  <a:pt x="13466" y="1129"/>
                  <a:pt x="12182" y="895"/>
                  <a:pt x="10819" y="895"/>
                </a:cubicBezTo>
                <a:cubicBezTo>
                  <a:pt x="9418" y="895"/>
                  <a:pt x="8134" y="1129"/>
                  <a:pt x="6928" y="1674"/>
                </a:cubicBezTo>
                <a:cubicBezTo>
                  <a:pt x="5721" y="2179"/>
                  <a:pt x="4670" y="2880"/>
                  <a:pt x="3775" y="3775"/>
                </a:cubicBezTo>
                <a:cubicBezTo>
                  <a:pt x="2880" y="4670"/>
                  <a:pt x="2179" y="5721"/>
                  <a:pt x="1674" y="6928"/>
                </a:cubicBezTo>
                <a:cubicBezTo>
                  <a:pt x="1129" y="8134"/>
                  <a:pt x="856" y="9418"/>
                  <a:pt x="856" y="10819"/>
                </a:cubicBezTo>
                <a:cubicBezTo>
                  <a:pt x="856" y="12182"/>
                  <a:pt x="1129" y="13505"/>
                  <a:pt x="1674" y="14672"/>
                </a:cubicBezTo>
                <a:cubicBezTo>
                  <a:pt x="2179" y="15879"/>
                  <a:pt x="2880" y="16930"/>
                  <a:pt x="3775" y="17864"/>
                </a:cubicBezTo>
                <a:cubicBezTo>
                  <a:pt x="4670" y="18720"/>
                  <a:pt x="5721" y="19421"/>
                  <a:pt x="6928" y="19965"/>
                </a:cubicBezTo>
                <a:cubicBezTo>
                  <a:pt x="8134" y="20471"/>
                  <a:pt x="9418" y="20744"/>
                  <a:pt x="10819" y="20744"/>
                </a:cubicBezTo>
                <a:close/>
                <a:moveTo>
                  <a:pt x="11248" y="10352"/>
                </a:moveTo>
                <a:cubicBezTo>
                  <a:pt x="17280" y="10352"/>
                  <a:pt x="17280" y="10352"/>
                  <a:pt x="17280" y="10352"/>
                </a:cubicBezTo>
                <a:cubicBezTo>
                  <a:pt x="17280" y="11286"/>
                  <a:pt x="17280" y="11286"/>
                  <a:pt x="17280" y="11286"/>
                </a:cubicBezTo>
                <a:cubicBezTo>
                  <a:pt x="11248" y="11286"/>
                  <a:pt x="11248" y="11286"/>
                  <a:pt x="11248" y="11286"/>
                </a:cubicBezTo>
                <a:cubicBezTo>
                  <a:pt x="11248" y="17241"/>
                  <a:pt x="11248" y="17241"/>
                  <a:pt x="11248" y="17241"/>
                </a:cubicBezTo>
                <a:cubicBezTo>
                  <a:pt x="10352" y="17241"/>
                  <a:pt x="10352" y="17241"/>
                  <a:pt x="10352" y="17241"/>
                </a:cubicBezTo>
                <a:cubicBezTo>
                  <a:pt x="10352" y="11286"/>
                  <a:pt x="10352" y="11286"/>
                  <a:pt x="10352" y="11286"/>
                </a:cubicBezTo>
                <a:cubicBezTo>
                  <a:pt x="4359" y="11286"/>
                  <a:pt x="4359" y="11286"/>
                  <a:pt x="4359" y="11286"/>
                </a:cubicBezTo>
                <a:cubicBezTo>
                  <a:pt x="4359" y="10352"/>
                  <a:pt x="4359" y="10352"/>
                  <a:pt x="4359" y="10352"/>
                </a:cubicBezTo>
                <a:cubicBezTo>
                  <a:pt x="10352" y="10352"/>
                  <a:pt x="10352" y="10352"/>
                  <a:pt x="10352" y="10352"/>
                </a:cubicBezTo>
                <a:cubicBezTo>
                  <a:pt x="10352" y="4320"/>
                  <a:pt x="10352" y="4320"/>
                  <a:pt x="10352" y="4320"/>
                </a:cubicBezTo>
                <a:cubicBezTo>
                  <a:pt x="11248" y="4320"/>
                  <a:pt x="11248" y="4320"/>
                  <a:pt x="11248" y="4320"/>
                </a:cubicBezTo>
                <a:lnTo>
                  <a:pt x="11248" y="10352"/>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53" name="Shape 3800"/>
          <p:cNvSpPr/>
          <p:nvPr userDrawn="1"/>
        </p:nvSpPr>
        <p:spPr>
          <a:xfrm>
            <a:off x="3247315" y="6087477"/>
            <a:ext cx="519291" cy="516851"/>
          </a:xfrm>
          <a:custGeom>
            <a:avLst/>
            <a:gdLst/>
            <a:ahLst/>
            <a:cxnLst>
              <a:cxn ang="0">
                <a:pos x="wd2" y="hd2"/>
              </a:cxn>
              <a:cxn ang="5400000">
                <a:pos x="wd2" y="hd2"/>
              </a:cxn>
              <a:cxn ang="10800000">
                <a:pos x="wd2" y="hd2"/>
              </a:cxn>
              <a:cxn ang="16200000">
                <a:pos x="wd2" y="hd2"/>
              </a:cxn>
            </a:cxnLst>
            <a:rect l="0" t="0" r="r" b="b"/>
            <a:pathLst>
              <a:path w="21600" h="21600" extrusionOk="0">
                <a:moveTo>
                  <a:pt x="7910" y="13857"/>
                </a:moveTo>
                <a:lnTo>
                  <a:pt x="0" y="10291"/>
                </a:lnTo>
                <a:lnTo>
                  <a:pt x="21600" y="0"/>
                </a:lnTo>
                <a:lnTo>
                  <a:pt x="11662" y="21600"/>
                </a:lnTo>
                <a:lnTo>
                  <a:pt x="7910" y="13857"/>
                </a:lnTo>
                <a:close/>
                <a:moveTo>
                  <a:pt x="8113" y="12940"/>
                </a:moveTo>
                <a:lnTo>
                  <a:pt x="18558" y="2343"/>
                </a:lnTo>
                <a:lnTo>
                  <a:pt x="2130" y="10291"/>
                </a:lnTo>
                <a:lnTo>
                  <a:pt x="8113" y="12940"/>
                </a:lnTo>
                <a:close/>
                <a:moveTo>
                  <a:pt x="11662" y="19562"/>
                </a:moveTo>
                <a:lnTo>
                  <a:pt x="19268" y="2853"/>
                </a:lnTo>
                <a:lnTo>
                  <a:pt x="8721" y="13551"/>
                </a:lnTo>
                <a:lnTo>
                  <a:pt x="11662" y="19562"/>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54" name="Shape 3801"/>
          <p:cNvSpPr/>
          <p:nvPr userDrawn="1"/>
        </p:nvSpPr>
        <p:spPr>
          <a:xfrm>
            <a:off x="4525753" y="6054564"/>
            <a:ext cx="507100" cy="580239"/>
          </a:xfrm>
          <a:custGeom>
            <a:avLst/>
            <a:gdLst/>
            <a:ahLst/>
            <a:cxnLst>
              <a:cxn ang="0">
                <a:pos x="wd2" y="hd2"/>
              </a:cxn>
              <a:cxn ang="5400000">
                <a:pos x="wd2" y="hd2"/>
              </a:cxn>
              <a:cxn ang="10800000">
                <a:pos x="wd2" y="hd2"/>
              </a:cxn>
              <a:cxn ang="16200000">
                <a:pos x="wd2" y="hd2"/>
              </a:cxn>
            </a:cxnLst>
            <a:rect l="0" t="0" r="r" b="b"/>
            <a:pathLst>
              <a:path w="21600" h="21600" extrusionOk="0">
                <a:moveTo>
                  <a:pt x="20726" y="3056"/>
                </a:moveTo>
                <a:cubicBezTo>
                  <a:pt x="21600" y="3056"/>
                  <a:pt x="21600" y="3056"/>
                  <a:pt x="21600" y="3056"/>
                </a:cubicBezTo>
                <a:cubicBezTo>
                  <a:pt x="21600" y="3820"/>
                  <a:pt x="21600" y="3820"/>
                  <a:pt x="21600" y="3820"/>
                </a:cubicBezTo>
                <a:cubicBezTo>
                  <a:pt x="20726" y="3820"/>
                  <a:pt x="20726" y="3820"/>
                  <a:pt x="20726" y="3820"/>
                </a:cubicBezTo>
                <a:cubicBezTo>
                  <a:pt x="20726" y="5070"/>
                  <a:pt x="20726" y="5070"/>
                  <a:pt x="20726" y="5070"/>
                </a:cubicBezTo>
                <a:cubicBezTo>
                  <a:pt x="20726" y="5313"/>
                  <a:pt x="20647" y="5556"/>
                  <a:pt x="20528" y="5799"/>
                </a:cubicBezTo>
                <a:cubicBezTo>
                  <a:pt x="20409" y="6042"/>
                  <a:pt x="20250" y="6216"/>
                  <a:pt x="20091" y="6355"/>
                </a:cubicBezTo>
                <a:cubicBezTo>
                  <a:pt x="19893" y="6529"/>
                  <a:pt x="19654" y="6702"/>
                  <a:pt x="19376" y="6806"/>
                </a:cubicBezTo>
                <a:cubicBezTo>
                  <a:pt x="19138" y="6911"/>
                  <a:pt x="18860" y="6945"/>
                  <a:pt x="18543" y="6945"/>
                </a:cubicBezTo>
                <a:cubicBezTo>
                  <a:pt x="4328" y="6945"/>
                  <a:pt x="4328" y="6945"/>
                  <a:pt x="4328" y="6945"/>
                </a:cubicBezTo>
                <a:cubicBezTo>
                  <a:pt x="4050" y="6945"/>
                  <a:pt x="3772" y="6911"/>
                  <a:pt x="3534" y="6806"/>
                </a:cubicBezTo>
                <a:cubicBezTo>
                  <a:pt x="3256" y="6702"/>
                  <a:pt x="3018" y="6529"/>
                  <a:pt x="2819" y="6355"/>
                </a:cubicBezTo>
                <a:cubicBezTo>
                  <a:pt x="2621" y="6216"/>
                  <a:pt x="2462" y="6042"/>
                  <a:pt x="2343" y="5799"/>
                </a:cubicBezTo>
                <a:cubicBezTo>
                  <a:pt x="2263" y="5556"/>
                  <a:pt x="2224" y="5313"/>
                  <a:pt x="2224" y="5070"/>
                </a:cubicBezTo>
                <a:cubicBezTo>
                  <a:pt x="2224" y="3820"/>
                  <a:pt x="2224" y="3820"/>
                  <a:pt x="2224" y="3820"/>
                </a:cubicBezTo>
                <a:cubicBezTo>
                  <a:pt x="1787" y="3820"/>
                  <a:pt x="1787" y="3820"/>
                  <a:pt x="1787" y="3820"/>
                </a:cubicBezTo>
                <a:cubicBezTo>
                  <a:pt x="1549" y="3820"/>
                  <a:pt x="1350" y="3924"/>
                  <a:pt x="1151" y="4098"/>
                </a:cubicBezTo>
                <a:cubicBezTo>
                  <a:pt x="953" y="4237"/>
                  <a:pt x="874" y="4445"/>
                  <a:pt x="874" y="4653"/>
                </a:cubicBezTo>
                <a:cubicBezTo>
                  <a:pt x="874" y="7327"/>
                  <a:pt x="874" y="7327"/>
                  <a:pt x="874" y="7327"/>
                </a:cubicBezTo>
                <a:cubicBezTo>
                  <a:pt x="874" y="7536"/>
                  <a:pt x="953" y="7709"/>
                  <a:pt x="1151" y="7848"/>
                </a:cubicBezTo>
                <a:cubicBezTo>
                  <a:pt x="1350" y="8022"/>
                  <a:pt x="1549" y="8091"/>
                  <a:pt x="1787" y="8091"/>
                </a:cubicBezTo>
                <a:cubicBezTo>
                  <a:pt x="8974" y="8091"/>
                  <a:pt x="8974" y="8091"/>
                  <a:pt x="8974" y="8091"/>
                </a:cubicBezTo>
                <a:cubicBezTo>
                  <a:pt x="10046" y="8091"/>
                  <a:pt x="10046" y="8091"/>
                  <a:pt x="10046" y="8091"/>
                </a:cubicBezTo>
                <a:cubicBezTo>
                  <a:pt x="10324" y="8091"/>
                  <a:pt x="10562" y="8126"/>
                  <a:pt x="10800" y="8230"/>
                </a:cubicBezTo>
                <a:cubicBezTo>
                  <a:pt x="10999" y="8300"/>
                  <a:pt x="11197" y="8439"/>
                  <a:pt x="11356" y="8577"/>
                </a:cubicBezTo>
                <a:cubicBezTo>
                  <a:pt x="11515" y="8716"/>
                  <a:pt x="11674" y="8855"/>
                  <a:pt x="11753" y="9064"/>
                </a:cubicBezTo>
                <a:cubicBezTo>
                  <a:pt x="11832" y="9237"/>
                  <a:pt x="11872" y="9446"/>
                  <a:pt x="11872" y="9654"/>
                </a:cubicBezTo>
                <a:cubicBezTo>
                  <a:pt x="11872" y="12328"/>
                  <a:pt x="11872" y="12328"/>
                  <a:pt x="11872" y="12328"/>
                </a:cubicBezTo>
                <a:cubicBezTo>
                  <a:pt x="13619" y="12328"/>
                  <a:pt x="13619" y="12328"/>
                  <a:pt x="13619" y="12328"/>
                </a:cubicBezTo>
                <a:cubicBezTo>
                  <a:pt x="13619" y="21600"/>
                  <a:pt x="13619" y="21600"/>
                  <a:pt x="13619" y="21600"/>
                </a:cubicBezTo>
                <a:cubicBezTo>
                  <a:pt x="9251" y="21600"/>
                  <a:pt x="9251" y="21600"/>
                  <a:pt x="9251" y="21600"/>
                </a:cubicBezTo>
                <a:cubicBezTo>
                  <a:pt x="9251" y="12328"/>
                  <a:pt x="9251" y="12328"/>
                  <a:pt x="9251" y="12328"/>
                </a:cubicBezTo>
                <a:cubicBezTo>
                  <a:pt x="10999" y="12328"/>
                  <a:pt x="10999" y="12328"/>
                  <a:pt x="10999" y="12328"/>
                </a:cubicBezTo>
                <a:cubicBezTo>
                  <a:pt x="10999" y="9654"/>
                  <a:pt x="10999" y="9654"/>
                  <a:pt x="10999" y="9654"/>
                </a:cubicBezTo>
                <a:cubicBezTo>
                  <a:pt x="10999" y="9446"/>
                  <a:pt x="10919" y="9272"/>
                  <a:pt x="10721" y="9098"/>
                </a:cubicBezTo>
                <a:cubicBezTo>
                  <a:pt x="10562" y="8925"/>
                  <a:pt x="10324" y="8855"/>
                  <a:pt x="10046" y="8855"/>
                </a:cubicBezTo>
                <a:cubicBezTo>
                  <a:pt x="1787" y="8890"/>
                  <a:pt x="1787" y="8890"/>
                  <a:pt x="1787" y="8890"/>
                </a:cubicBezTo>
                <a:cubicBezTo>
                  <a:pt x="1549" y="8890"/>
                  <a:pt x="1310" y="8855"/>
                  <a:pt x="1112" y="8751"/>
                </a:cubicBezTo>
                <a:cubicBezTo>
                  <a:pt x="874" y="8682"/>
                  <a:pt x="675" y="8543"/>
                  <a:pt x="516" y="8404"/>
                </a:cubicBezTo>
                <a:cubicBezTo>
                  <a:pt x="318" y="8265"/>
                  <a:pt x="199" y="8126"/>
                  <a:pt x="119" y="7918"/>
                </a:cubicBezTo>
                <a:cubicBezTo>
                  <a:pt x="40" y="7744"/>
                  <a:pt x="0" y="7536"/>
                  <a:pt x="0" y="7327"/>
                </a:cubicBezTo>
                <a:cubicBezTo>
                  <a:pt x="0" y="4653"/>
                  <a:pt x="0" y="4653"/>
                  <a:pt x="0" y="4653"/>
                </a:cubicBezTo>
                <a:cubicBezTo>
                  <a:pt x="0" y="4445"/>
                  <a:pt x="40" y="4237"/>
                  <a:pt x="119" y="4028"/>
                </a:cubicBezTo>
                <a:cubicBezTo>
                  <a:pt x="199" y="3855"/>
                  <a:pt x="318" y="3681"/>
                  <a:pt x="516" y="3577"/>
                </a:cubicBezTo>
                <a:cubicBezTo>
                  <a:pt x="675" y="3403"/>
                  <a:pt x="874" y="3299"/>
                  <a:pt x="1112" y="3195"/>
                </a:cubicBezTo>
                <a:cubicBezTo>
                  <a:pt x="1310" y="3125"/>
                  <a:pt x="1549" y="3056"/>
                  <a:pt x="1787" y="3056"/>
                </a:cubicBezTo>
                <a:cubicBezTo>
                  <a:pt x="2224" y="3056"/>
                  <a:pt x="2224" y="3056"/>
                  <a:pt x="2224" y="3056"/>
                </a:cubicBezTo>
                <a:cubicBezTo>
                  <a:pt x="2224" y="1875"/>
                  <a:pt x="2224" y="1875"/>
                  <a:pt x="2224" y="1875"/>
                </a:cubicBezTo>
                <a:cubicBezTo>
                  <a:pt x="2224" y="1632"/>
                  <a:pt x="2263" y="1354"/>
                  <a:pt x="2343" y="1146"/>
                </a:cubicBezTo>
                <a:cubicBezTo>
                  <a:pt x="2462" y="903"/>
                  <a:pt x="2621" y="729"/>
                  <a:pt x="2819" y="521"/>
                </a:cubicBezTo>
                <a:cubicBezTo>
                  <a:pt x="3018" y="382"/>
                  <a:pt x="3256" y="243"/>
                  <a:pt x="3534" y="139"/>
                </a:cubicBezTo>
                <a:cubicBezTo>
                  <a:pt x="3772" y="35"/>
                  <a:pt x="4050" y="0"/>
                  <a:pt x="4328" y="0"/>
                </a:cubicBezTo>
                <a:cubicBezTo>
                  <a:pt x="18543" y="0"/>
                  <a:pt x="18543" y="0"/>
                  <a:pt x="18543" y="0"/>
                </a:cubicBezTo>
                <a:cubicBezTo>
                  <a:pt x="18860" y="0"/>
                  <a:pt x="19138" y="35"/>
                  <a:pt x="19376" y="139"/>
                </a:cubicBezTo>
                <a:cubicBezTo>
                  <a:pt x="19654" y="243"/>
                  <a:pt x="19893" y="382"/>
                  <a:pt x="20091" y="521"/>
                </a:cubicBezTo>
                <a:cubicBezTo>
                  <a:pt x="20250" y="729"/>
                  <a:pt x="20409" y="903"/>
                  <a:pt x="20528" y="1146"/>
                </a:cubicBezTo>
                <a:cubicBezTo>
                  <a:pt x="20647" y="1354"/>
                  <a:pt x="20726" y="1632"/>
                  <a:pt x="20726" y="1875"/>
                </a:cubicBezTo>
                <a:lnTo>
                  <a:pt x="20726" y="3056"/>
                </a:lnTo>
                <a:close/>
                <a:moveTo>
                  <a:pt x="19853" y="5070"/>
                </a:moveTo>
                <a:cubicBezTo>
                  <a:pt x="19853" y="1875"/>
                  <a:pt x="19853" y="1875"/>
                  <a:pt x="19853" y="1875"/>
                </a:cubicBezTo>
                <a:cubicBezTo>
                  <a:pt x="19853" y="1736"/>
                  <a:pt x="19813" y="1597"/>
                  <a:pt x="19734" y="1459"/>
                </a:cubicBezTo>
                <a:cubicBezTo>
                  <a:pt x="19654" y="1320"/>
                  <a:pt x="19575" y="1181"/>
                  <a:pt x="19456" y="1077"/>
                </a:cubicBezTo>
                <a:cubicBezTo>
                  <a:pt x="19337" y="972"/>
                  <a:pt x="19178" y="903"/>
                  <a:pt x="19019" y="833"/>
                </a:cubicBezTo>
                <a:cubicBezTo>
                  <a:pt x="18860" y="799"/>
                  <a:pt x="18701" y="764"/>
                  <a:pt x="18543" y="764"/>
                </a:cubicBezTo>
                <a:cubicBezTo>
                  <a:pt x="4328" y="764"/>
                  <a:pt x="4328" y="764"/>
                  <a:pt x="4328" y="764"/>
                </a:cubicBezTo>
                <a:cubicBezTo>
                  <a:pt x="4169" y="764"/>
                  <a:pt x="3971" y="799"/>
                  <a:pt x="3851" y="833"/>
                </a:cubicBezTo>
                <a:cubicBezTo>
                  <a:pt x="3693" y="903"/>
                  <a:pt x="3534" y="972"/>
                  <a:pt x="3454" y="1077"/>
                </a:cubicBezTo>
                <a:cubicBezTo>
                  <a:pt x="3335" y="1181"/>
                  <a:pt x="3256" y="1320"/>
                  <a:pt x="3176" y="1459"/>
                </a:cubicBezTo>
                <a:cubicBezTo>
                  <a:pt x="3137" y="1597"/>
                  <a:pt x="3097" y="1736"/>
                  <a:pt x="3097" y="1875"/>
                </a:cubicBezTo>
                <a:cubicBezTo>
                  <a:pt x="3097" y="5070"/>
                  <a:pt x="3097" y="5070"/>
                  <a:pt x="3097" y="5070"/>
                </a:cubicBezTo>
                <a:cubicBezTo>
                  <a:pt x="3097" y="5209"/>
                  <a:pt x="3137" y="5348"/>
                  <a:pt x="3176" y="5487"/>
                </a:cubicBezTo>
                <a:cubicBezTo>
                  <a:pt x="3256" y="5626"/>
                  <a:pt x="3335" y="5730"/>
                  <a:pt x="3454" y="5834"/>
                </a:cubicBezTo>
                <a:cubicBezTo>
                  <a:pt x="3534" y="5938"/>
                  <a:pt x="3693" y="6042"/>
                  <a:pt x="3851" y="6077"/>
                </a:cubicBezTo>
                <a:cubicBezTo>
                  <a:pt x="3971" y="6147"/>
                  <a:pt x="4169" y="6181"/>
                  <a:pt x="4328" y="6181"/>
                </a:cubicBezTo>
                <a:cubicBezTo>
                  <a:pt x="18543" y="6181"/>
                  <a:pt x="18543" y="6181"/>
                  <a:pt x="18543" y="6181"/>
                </a:cubicBezTo>
                <a:cubicBezTo>
                  <a:pt x="18701" y="6181"/>
                  <a:pt x="18860" y="6147"/>
                  <a:pt x="19019" y="6077"/>
                </a:cubicBezTo>
                <a:cubicBezTo>
                  <a:pt x="19178" y="6042"/>
                  <a:pt x="19337" y="5938"/>
                  <a:pt x="19456" y="5834"/>
                </a:cubicBezTo>
                <a:cubicBezTo>
                  <a:pt x="19575" y="5730"/>
                  <a:pt x="19654" y="5626"/>
                  <a:pt x="19734" y="5487"/>
                </a:cubicBezTo>
                <a:cubicBezTo>
                  <a:pt x="19813" y="5348"/>
                  <a:pt x="19853" y="5209"/>
                  <a:pt x="19853" y="5070"/>
                </a:cubicBezTo>
                <a:close/>
                <a:moveTo>
                  <a:pt x="12746" y="20836"/>
                </a:moveTo>
                <a:cubicBezTo>
                  <a:pt x="12746" y="13092"/>
                  <a:pt x="12746" y="13092"/>
                  <a:pt x="12746" y="13092"/>
                </a:cubicBezTo>
                <a:cubicBezTo>
                  <a:pt x="10125" y="13092"/>
                  <a:pt x="10125" y="13092"/>
                  <a:pt x="10125" y="13092"/>
                </a:cubicBezTo>
                <a:cubicBezTo>
                  <a:pt x="10125" y="20836"/>
                  <a:pt x="10125" y="20836"/>
                  <a:pt x="10125" y="20836"/>
                </a:cubicBezTo>
                <a:lnTo>
                  <a:pt x="12746" y="20836"/>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55" name="Shape 3802"/>
          <p:cNvSpPr/>
          <p:nvPr userDrawn="1"/>
        </p:nvSpPr>
        <p:spPr>
          <a:xfrm>
            <a:off x="5802972" y="6096009"/>
            <a:ext cx="497348" cy="4973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21600" y="0"/>
                  <a:pt x="21600" y="0"/>
                  <a:pt x="21600" y="0"/>
                </a:cubicBezTo>
                <a:cubicBezTo>
                  <a:pt x="21600" y="21600"/>
                  <a:pt x="21600" y="21600"/>
                  <a:pt x="21600" y="21600"/>
                </a:cubicBezTo>
                <a:cubicBezTo>
                  <a:pt x="3681" y="21600"/>
                  <a:pt x="3681" y="21600"/>
                  <a:pt x="3681" y="21600"/>
                </a:cubicBezTo>
                <a:cubicBezTo>
                  <a:pt x="2831" y="21600"/>
                  <a:pt x="2184" y="21479"/>
                  <a:pt x="1658" y="21236"/>
                </a:cubicBezTo>
                <a:cubicBezTo>
                  <a:pt x="1173" y="20993"/>
                  <a:pt x="809" y="20670"/>
                  <a:pt x="566" y="20346"/>
                </a:cubicBezTo>
                <a:cubicBezTo>
                  <a:pt x="324" y="20022"/>
                  <a:pt x="162" y="19699"/>
                  <a:pt x="81" y="19335"/>
                </a:cubicBezTo>
                <a:cubicBezTo>
                  <a:pt x="40" y="18971"/>
                  <a:pt x="0" y="18728"/>
                  <a:pt x="0" y="18526"/>
                </a:cubicBezTo>
                <a:cubicBezTo>
                  <a:pt x="0" y="3640"/>
                  <a:pt x="0" y="3640"/>
                  <a:pt x="0" y="3640"/>
                </a:cubicBezTo>
                <a:cubicBezTo>
                  <a:pt x="0" y="3074"/>
                  <a:pt x="81" y="2589"/>
                  <a:pt x="243" y="2144"/>
                </a:cubicBezTo>
                <a:cubicBezTo>
                  <a:pt x="445" y="1699"/>
                  <a:pt x="688" y="1335"/>
                  <a:pt x="971" y="1011"/>
                </a:cubicBezTo>
                <a:cubicBezTo>
                  <a:pt x="1294" y="688"/>
                  <a:pt x="1699" y="445"/>
                  <a:pt x="2103" y="243"/>
                </a:cubicBezTo>
                <a:cubicBezTo>
                  <a:pt x="2548" y="81"/>
                  <a:pt x="3074" y="0"/>
                  <a:pt x="3640" y="0"/>
                </a:cubicBezTo>
                <a:lnTo>
                  <a:pt x="10800" y="0"/>
                </a:lnTo>
                <a:close/>
                <a:moveTo>
                  <a:pt x="3640" y="890"/>
                </a:moveTo>
                <a:cubicBezTo>
                  <a:pt x="3196" y="890"/>
                  <a:pt x="2831" y="971"/>
                  <a:pt x="2508" y="1092"/>
                </a:cubicBezTo>
                <a:cubicBezTo>
                  <a:pt x="2144" y="1254"/>
                  <a:pt x="1861" y="1416"/>
                  <a:pt x="1618" y="1618"/>
                </a:cubicBezTo>
                <a:cubicBezTo>
                  <a:pt x="1416" y="1861"/>
                  <a:pt x="1254" y="2184"/>
                  <a:pt x="1092" y="2508"/>
                </a:cubicBezTo>
                <a:cubicBezTo>
                  <a:pt x="971" y="2831"/>
                  <a:pt x="890" y="3196"/>
                  <a:pt x="890" y="3640"/>
                </a:cubicBezTo>
                <a:cubicBezTo>
                  <a:pt x="890" y="16706"/>
                  <a:pt x="890" y="16706"/>
                  <a:pt x="890" y="16706"/>
                </a:cubicBezTo>
                <a:cubicBezTo>
                  <a:pt x="1052" y="16503"/>
                  <a:pt x="1254" y="16382"/>
                  <a:pt x="1456" y="16261"/>
                </a:cubicBezTo>
                <a:cubicBezTo>
                  <a:pt x="1618" y="16180"/>
                  <a:pt x="1820" y="16058"/>
                  <a:pt x="2063" y="15937"/>
                </a:cubicBezTo>
                <a:cubicBezTo>
                  <a:pt x="2306" y="15897"/>
                  <a:pt x="2548" y="15816"/>
                  <a:pt x="2791" y="15816"/>
                </a:cubicBezTo>
                <a:cubicBezTo>
                  <a:pt x="3034" y="15775"/>
                  <a:pt x="3317" y="15735"/>
                  <a:pt x="3640" y="15735"/>
                </a:cubicBezTo>
                <a:cubicBezTo>
                  <a:pt x="20670" y="15735"/>
                  <a:pt x="20670" y="15735"/>
                  <a:pt x="20670" y="15735"/>
                </a:cubicBezTo>
                <a:cubicBezTo>
                  <a:pt x="20670" y="890"/>
                  <a:pt x="20670" y="890"/>
                  <a:pt x="20670" y="890"/>
                </a:cubicBezTo>
                <a:cubicBezTo>
                  <a:pt x="10800" y="890"/>
                  <a:pt x="10800" y="890"/>
                  <a:pt x="10800" y="890"/>
                </a:cubicBezTo>
                <a:cubicBezTo>
                  <a:pt x="10800" y="11528"/>
                  <a:pt x="10800" y="11528"/>
                  <a:pt x="10800" y="11528"/>
                </a:cubicBezTo>
                <a:cubicBezTo>
                  <a:pt x="7685" y="8697"/>
                  <a:pt x="7685" y="8697"/>
                  <a:pt x="7685" y="8697"/>
                </a:cubicBezTo>
                <a:cubicBezTo>
                  <a:pt x="4369" y="11488"/>
                  <a:pt x="4369" y="11488"/>
                  <a:pt x="4369" y="11488"/>
                </a:cubicBezTo>
                <a:cubicBezTo>
                  <a:pt x="4369" y="890"/>
                  <a:pt x="4369" y="890"/>
                  <a:pt x="4369" y="890"/>
                </a:cubicBezTo>
                <a:lnTo>
                  <a:pt x="3640" y="890"/>
                </a:lnTo>
                <a:close/>
                <a:moveTo>
                  <a:pt x="3681" y="20710"/>
                </a:moveTo>
                <a:cubicBezTo>
                  <a:pt x="20670" y="20710"/>
                  <a:pt x="20670" y="20710"/>
                  <a:pt x="20670" y="20710"/>
                </a:cubicBezTo>
                <a:cubicBezTo>
                  <a:pt x="20670" y="16625"/>
                  <a:pt x="20670" y="16625"/>
                  <a:pt x="20670" y="16625"/>
                </a:cubicBezTo>
                <a:cubicBezTo>
                  <a:pt x="3640" y="16625"/>
                  <a:pt x="3640" y="16625"/>
                  <a:pt x="3640" y="16625"/>
                </a:cubicBezTo>
                <a:cubicBezTo>
                  <a:pt x="3196" y="16625"/>
                  <a:pt x="2831" y="16706"/>
                  <a:pt x="2508" y="16787"/>
                </a:cubicBezTo>
                <a:cubicBezTo>
                  <a:pt x="2144" y="16908"/>
                  <a:pt x="1861" y="17029"/>
                  <a:pt x="1618" y="17231"/>
                </a:cubicBezTo>
                <a:cubicBezTo>
                  <a:pt x="1416" y="17393"/>
                  <a:pt x="1254" y="17636"/>
                  <a:pt x="1133" y="17919"/>
                </a:cubicBezTo>
                <a:cubicBezTo>
                  <a:pt x="1011" y="18202"/>
                  <a:pt x="930" y="18485"/>
                  <a:pt x="930" y="18849"/>
                </a:cubicBezTo>
                <a:cubicBezTo>
                  <a:pt x="930" y="19052"/>
                  <a:pt x="971" y="19294"/>
                  <a:pt x="1092" y="19497"/>
                </a:cubicBezTo>
                <a:cubicBezTo>
                  <a:pt x="1213" y="19739"/>
                  <a:pt x="1375" y="19942"/>
                  <a:pt x="1578" y="20103"/>
                </a:cubicBezTo>
                <a:cubicBezTo>
                  <a:pt x="1780" y="20306"/>
                  <a:pt x="2063" y="20427"/>
                  <a:pt x="2387" y="20548"/>
                </a:cubicBezTo>
                <a:cubicBezTo>
                  <a:pt x="2710" y="20629"/>
                  <a:pt x="3155" y="20710"/>
                  <a:pt x="3681" y="20710"/>
                </a:cubicBezTo>
                <a:close/>
                <a:moveTo>
                  <a:pt x="9910" y="890"/>
                </a:moveTo>
                <a:cubicBezTo>
                  <a:pt x="5258" y="890"/>
                  <a:pt x="5258" y="890"/>
                  <a:pt x="5258" y="890"/>
                </a:cubicBezTo>
                <a:cubicBezTo>
                  <a:pt x="5258" y="9587"/>
                  <a:pt x="5258" y="9587"/>
                  <a:pt x="5258" y="9587"/>
                </a:cubicBezTo>
                <a:cubicBezTo>
                  <a:pt x="7685" y="7483"/>
                  <a:pt x="7685" y="7483"/>
                  <a:pt x="7685" y="7483"/>
                </a:cubicBezTo>
                <a:cubicBezTo>
                  <a:pt x="9910" y="9546"/>
                  <a:pt x="9910" y="9546"/>
                  <a:pt x="9910" y="9546"/>
                </a:cubicBezTo>
                <a:lnTo>
                  <a:pt x="9910" y="89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56" name="Shape 3803"/>
          <p:cNvSpPr/>
          <p:nvPr userDrawn="1"/>
        </p:nvSpPr>
        <p:spPr>
          <a:xfrm>
            <a:off x="7086286" y="6107329"/>
            <a:ext cx="475407" cy="475407"/>
          </a:xfrm>
          <a:custGeom>
            <a:avLst/>
            <a:gdLst/>
            <a:ahLst/>
            <a:cxnLst>
              <a:cxn ang="0">
                <a:pos x="wd2" y="hd2"/>
              </a:cxn>
              <a:cxn ang="5400000">
                <a:pos x="wd2" y="hd2"/>
              </a:cxn>
              <a:cxn ang="10800000">
                <a:pos x="wd2" y="hd2"/>
              </a:cxn>
              <a:cxn ang="16200000">
                <a:pos x="wd2" y="hd2"/>
              </a:cxn>
            </a:cxnLst>
            <a:rect l="0" t="0" r="r" b="b"/>
            <a:pathLst>
              <a:path w="21600" h="21600" extrusionOk="0">
                <a:moveTo>
                  <a:pt x="21135" y="381"/>
                </a:moveTo>
                <a:cubicBezTo>
                  <a:pt x="21304" y="508"/>
                  <a:pt x="21431" y="678"/>
                  <a:pt x="21473" y="847"/>
                </a:cubicBezTo>
                <a:cubicBezTo>
                  <a:pt x="21558" y="1016"/>
                  <a:pt x="21600" y="1186"/>
                  <a:pt x="21600" y="1355"/>
                </a:cubicBezTo>
                <a:cubicBezTo>
                  <a:pt x="21600" y="1567"/>
                  <a:pt x="21558" y="1736"/>
                  <a:pt x="21473" y="1906"/>
                </a:cubicBezTo>
                <a:cubicBezTo>
                  <a:pt x="21431" y="2118"/>
                  <a:pt x="21304" y="2245"/>
                  <a:pt x="21135" y="2372"/>
                </a:cubicBezTo>
                <a:cubicBezTo>
                  <a:pt x="16993" y="6565"/>
                  <a:pt x="16993" y="6565"/>
                  <a:pt x="16993" y="6565"/>
                </a:cubicBezTo>
                <a:cubicBezTo>
                  <a:pt x="17838" y="6565"/>
                  <a:pt x="17838" y="6565"/>
                  <a:pt x="17838" y="6565"/>
                </a:cubicBezTo>
                <a:cubicBezTo>
                  <a:pt x="17838" y="21600"/>
                  <a:pt x="17838" y="21600"/>
                  <a:pt x="17838" y="21600"/>
                </a:cubicBezTo>
                <a:cubicBezTo>
                  <a:pt x="0" y="21600"/>
                  <a:pt x="0" y="21600"/>
                  <a:pt x="0" y="21600"/>
                </a:cubicBezTo>
                <a:cubicBezTo>
                  <a:pt x="0" y="3727"/>
                  <a:pt x="0" y="3727"/>
                  <a:pt x="0" y="3727"/>
                </a:cubicBezTo>
                <a:cubicBezTo>
                  <a:pt x="15048" y="3727"/>
                  <a:pt x="15048" y="3727"/>
                  <a:pt x="15048" y="3727"/>
                </a:cubicBezTo>
                <a:cubicBezTo>
                  <a:pt x="15048" y="4489"/>
                  <a:pt x="15048" y="4489"/>
                  <a:pt x="15048" y="4489"/>
                </a:cubicBezTo>
                <a:cubicBezTo>
                  <a:pt x="19191" y="381"/>
                  <a:pt x="19191" y="381"/>
                  <a:pt x="19191" y="381"/>
                </a:cubicBezTo>
                <a:cubicBezTo>
                  <a:pt x="19317" y="212"/>
                  <a:pt x="19486" y="127"/>
                  <a:pt x="19656" y="85"/>
                </a:cubicBezTo>
                <a:cubicBezTo>
                  <a:pt x="19825" y="0"/>
                  <a:pt x="19994" y="0"/>
                  <a:pt x="20163" y="0"/>
                </a:cubicBezTo>
                <a:cubicBezTo>
                  <a:pt x="20332" y="0"/>
                  <a:pt x="20543" y="0"/>
                  <a:pt x="20712" y="85"/>
                </a:cubicBezTo>
                <a:cubicBezTo>
                  <a:pt x="20881" y="127"/>
                  <a:pt x="21050" y="212"/>
                  <a:pt x="21135" y="381"/>
                </a:cubicBezTo>
                <a:close/>
                <a:moveTo>
                  <a:pt x="16908" y="20668"/>
                </a:moveTo>
                <a:cubicBezTo>
                  <a:pt x="16908" y="6649"/>
                  <a:pt x="16908" y="6649"/>
                  <a:pt x="16908" y="6649"/>
                </a:cubicBezTo>
                <a:cubicBezTo>
                  <a:pt x="9468" y="14104"/>
                  <a:pt x="9468" y="14104"/>
                  <a:pt x="9468" y="14104"/>
                </a:cubicBezTo>
                <a:cubicBezTo>
                  <a:pt x="7566" y="14104"/>
                  <a:pt x="7566" y="14104"/>
                  <a:pt x="7566" y="14104"/>
                </a:cubicBezTo>
                <a:cubicBezTo>
                  <a:pt x="7566" y="12071"/>
                  <a:pt x="7566" y="12071"/>
                  <a:pt x="7566" y="12071"/>
                </a:cubicBezTo>
                <a:cubicBezTo>
                  <a:pt x="14879" y="4659"/>
                  <a:pt x="14879" y="4659"/>
                  <a:pt x="14879" y="4659"/>
                </a:cubicBezTo>
                <a:cubicBezTo>
                  <a:pt x="972" y="4659"/>
                  <a:pt x="972" y="4659"/>
                  <a:pt x="972" y="4659"/>
                </a:cubicBezTo>
                <a:cubicBezTo>
                  <a:pt x="972" y="20668"/>
                  <a:pt x="972" y="20668"/>
                  <a:pt x="972" y="20668"/>
                </a:cubicBezTo>
                <a:lnTo>
                  <a:pt x="16908" y="20668"/>
                </a:lnTo>
                <a:close/>
                <a:moveTo>
                  <a:pt x="20501" y="1694"/>
                </a:moveTo>
                <a:cubicBezTo>
                  <a:pt x="20586" y="1652"/>
                  <a:pt x="20628" y="1609"/>
                  <a:pt x="20628" y="1525"/>
                </a:cubicBezTo>
                <a:cubicBezTo>
                  <a:pt x="20670" y="1440"/>
                  <a:pt x="20670" y="1398"/>
                  <a:pt x="20670" y="1355"/>
                </a:cubicBezTo>
                <a:cubicBezTo>
                  <a:pt x="20670" y="1313"/>
                  <a:pt x="20670" y="1271"/>
                  <a:pt x="20628" y="1228"/>
                </a:cubicBezTo>
                <a:cubicBezTo>
                  <a:pt x="20628" y="1186"/>
                  <a:pt x="20586" y="1101"/>
                  <a:pt x="20501" y="1016"/>
                </a:cubicBezTo>
                <a:cubicBezTo>
                  <a:pt x="20459" y="1016"/>
                  <a:pt x="20416" y="974"/>
                  <a:pt x="20332" y="932"/>
                </a:cubicBezTo>
                <a:cubicBezTo>
                  <a:pt x="20247" y="932"/>
                  <a:pt x="20205" y="932"/>
                  <a:pt x="20163" y="932"/>
                </a:cubicBezTo>
                <a:cubicBezTo>
                  <a:pt x="20121" y="932"/>
                  <a:pt x="20078" y="932"/>
                  <a:pt x="20036" y="932"/>
                </a:cubicBezTo>
                <a:cubicBezTo>
                  <a:pt x="19951" y="974"/>
                  <a:pt x="19909" y="1016"/>
                  <a:pt x="19825" y="1016"/>
                </a:cubicBezTo>
                <a:cubicBezTo>
                  <a:pt x="8496" y="12452"/>
                  <a:pt x="8496" y="12452"/>
                  <a:pt x="8496" y="12452"/>
                </a:cubicBezTo>
                <a:cubicBezTo>
                  <a:pt x="8496" y="13172"/>
                  <a:pt x="8496" y="13172"/>
                  <a:pt x="8496" y="13172"/>
                </a:cubicBezTo>
                <a:cubicBezTo>
                  <a:pt x="9088" y="13172"/>
                  <a:pt x="9088" y="13172"/>
                  <a:pt x="9088" y="13172"/>
                </a:cubicBezTo>
                <a:lnTo>
                  <a:pt x="20501" y="1694"/>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57" name="Shape 3804"/>
          <p:cNvSpPr/>
          <p:nvPr userDrawn="1"/>
        </p:nvSpPr>
        <p:spPr>
          <a:xfrm>
            <a:off x="8306212" y="6178902"/>
            <a:ext cx="580239" cy="3315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10800"/>
                </a:lnTo>
                <a:lnTo>
                  <a:pt x="0" y="21600"/>
                </a:lnTo>
                <a:lnTo>
                  <a:pt x="0" y="0"/>
                </a:lnTo>
                <a:close/>
                <a:moveTo>
                  <a:pt x="817" y="2382"/>
                </a:moveTo>
                <a:lnTo>
                  <a:pt x="817" y="19218"/>
                </a:lnTo>
                <a:lnTo>
                  <a:pt x="9257" y="10800"/>
                </a:lnTo>
                <a:lnTo>
                  <a:pt x="817" y="2382"/>
                </a:lnTo>
                <a:close/>
                <a:moveTo>
                  <a:pt x="10800" y="0"/>
                </a:moveTo>
                <a:lnTo>
                  <a:pt x="21600" y="10800"/>
                </a:lnTo>
                <a:lnTo>
                  <a:pt x="10800" y="21600"/>
                </a:lnTo>
                <a:lnTo>
                  <a:pt x="10800" y="0"/>
                </a:lnTo>
                <a:close/>
                <a:moveTo>
                  <a:pt x="11526" y="2382"/>
                </a:moveTo>
                <a:lnTo>
                  <a:pt x="11526" y="19218"/>
                </a:lnTo>
                <a:lnTo>
                  <a:pt x="19966" y="10800"/>
                </a:lnTo>
                <a:lnTo>
                  <a:pt x="11526" y="2382"/>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58" name="Shape 3805"/>
          <p:cNvSpPr/>
          <p:nvPr userDrawn="1"/>
        </p:nvSpPr>
        <p:spPr>
          <a:xfrm>
            <a:off x="9610249" y="6087128"/>
            <a:ext cx="516851" cy="516851"/>
          </a:xfrm>
          <a:custGeom>
            <a:avLst/>
            <a:gdLst/>
            <a:ahLst/>
            <a:cxnLst>
              <a:cxn ang="0">
                <a:pos x="wd2" y="hd2"/>
              </a:cxn>
              <a:cxn ang="5400000">
                <a:pos x="wd2" y="hd2"/>
              </a:cxn>
              <a:cxn ang="10800000">
                <a:pos x="wd2" y="hd2"/>
              </a:cxn>
              <a:cxn ang="16200000">
                <a:pos x="wd2" y="hd2"/>
              </a:cxn>
            </a:cxnLst>
            <a:rect l="0" t="0" r="r" b="b"/>
            <a:pathLst>
              <a:path w="21600" h="21600" extrusionOk="0">
                <a:moveTo>
                  <a:pt x="5176" y="0"/>
                </a:moveTo>
                <a:cubicBezTo>
                  <a:pt x="21600" y="0"/>
                  <a:pt x="21600" y="0"/>
                  <a:pt x="21600" y="0"/>
                </a:cubicBezTo>
                <a:cubicBezTo>
                  <a:pt x="21600" y="12204"/>
                  <a:pt x="21600" y="18559"/>
                  <a:pt x="21600" y="19027"/>
                </a:cubicBezTo>
                <a:cubicBezTo>
                  <a:pt x="21600" y="19378"/>
                  <a:pt x="21522" y="19690"/>
                  <a:pt x="21405" y="20001"/>
                </a:cubicBezTo>
                <a:cubicBezTo>
                  <a:pt x="21250" y="20274"/>
                  <a:pt x="21055" y="20547"/>
                  <a:pt x="20783" y="20781"/>
                </a:cubicBezTo>
                <a:cubicBezTo>
                  <a:pt x="20549" y="21054"/>
                  <a:pt x="20277" y="21288"/>
                  <a:pt x="19965" y="21405"/>
                </a:cubicBezTo>
                <a:cubicBezTo>
                  <a:pt x="19693" y="21522"/>
                  <a:pt x="19343" y="21600"/>
                  <a:pt x="19031" y="21600"/>
                </a:cubicBezTo>
                <a:cubicBezTo>
                  <a:pt x="18292" y="21600"/>
                  <a:pt x="17046" y="21600"/>
                  <a:pt x="15412" y="21600"/>
                </a:cubicBezTo>
                <a:cubicBezTo>
                  <a:pt x="13738" y="21600"/>
                  <a:pt x="11987" y="21600"/>
                  <a:pt x="10197" y="21600"/>
                </a:cubicBezTo>
                <a:cubicBezTo>
                  <a:pt x="8445" y="21600"/>
                  <a:pt x="6850" y="21600"/>
                  <a:pt x="5410" y="21600"/>
                </a:cubicBezTo>
                <a:cubicBezTo>
                  <a:pt x="3970" y="21600"/>
                  <a:pt x="3114" y="21600"/>
                  <a:pt x="2802" y="21600"/>
                </a:cubicBezTo>
                <a:cubicBezTo>
                  <a:pt x="2491" y="21600"/>
                  <a:pt x="2179" y="21561"/>
                  <a:pt x="1868" y="21483"/>
                </a:cubicBezTo>
                <a:cubicBezTo>
                  <a:pt x="1557" y="21405"/>
                  <a:pt x="1245" y="21249"/>
                  <a:pt x="973" y="21054"/>
                </a:cubicBezTo>
                <a:cubicBezTo>
                  <a:pt x="662" y="20859"/>
                  <a:pt x="428" y="20586"/>
                  <a:pt x="272" y="20274"/>
                </a:cubicBezTo>
                <a:cubicBezTo>
                  <a:pt x="78" y="20001"/>
                  <a:pt x="0" y="19612"/>
                  <a:pt x="0" y="19183"/>
                </a:cubicBezTo>
                <a:cubicBezTo>
                  <a:pt x="0" y="18325"/>
                  <a:pt x="0" y="15986"/>
                  <a:pt x="0" y="12126"/>
                </a:cubicBezTo>
                <a:cubicBezTo>
                  <a:pt x="5176" y="12126"/>
                  <a:pt x="5176" y="12126"/>
                  <a:pt x="5176" y="12126"/>
                </a:cubicBezTo>
                <a:lnTo>
                  <a:pt x="5176" y="0"/>
                </a:lnTo>
                <a:close/>
                <a:moveTo>
                  <a:pt x="2802" y="20742"/>
                </a:moveTo>
                <a:cubicBezTo>
                  <a:pt x="3269" y="20742"/>
                  <a:pt x="3269" y="20742"/>
                  <a:pt x="3269" y="20742"/>
                </a:cubicBezTo>
                <a:cubicBezTo>
                  <a:pt x="3542" y="20742"/>
                  <a:pt x="3775" y="20664"/>
                  <a:pt x="4048" y="20508"/>
                </a:cubicBezTo>
                <a:cubicBezTo>
                  <a:pt x="4281" y="20352"/>
                  <a:pt x="4515" y="20196"/>
                  <a:pt x="4670" y="20001"/>
                </a:cubicBezTo>
                <a:cubicBezTo>
                  <a:pt x="4826" y="19768"/>
                  <a:pt x="4982" y="19573"/>
                  <a:pt x="5059" y="19339"/>
                </a:cubicBezTo>
                <a:cubicBezTo>
                  <a:pt x="5137" y="19144"/>
                  <a:pt x="5176" y="18949"/>
                  <a:pt x="5176" y="18832"/>
                </a:cubicBezTo>
                <a:cubicBezTo>
                  <a:pt x="5176" y="12983"/>
                  <a:pt x="5176" y="12983"/>
                  <a:pt x="5176" y="12983"/>
                </a:cubicBezTo>
                <a:cubicBezTo>
                  <a:pt x="856" y="12983"/>
                  <a:pt x="856" y="12983"/>
                  <a:pt x="856" y="12983"/>
                </a:cubicBezTo>
                <a:cubicBezTo>
                  <a:pt x="856" y="19183"/>
                  <a:pt x="856" y="19183"/>
                  <a:pt x="856" y="19183"/>
                </a:cubicBezTo>
                <a:cubicBezTo>
                  <a:pt x="856" y="19806"/>
                  <a:pt x="1129" y="20235"/>
                  <a:pt x="1635" y="20430"/>
                </a:cubicBezTo>
                <a:cubicBezTo>
                  <a:pt x="2141" y="20625"/>
                  <a:pt x="2530" y="20742"/>
                  <a:pt x="2802" y="20742"/>
                </a:cubicBezTo>
                <a:close/>
                <a:moveTo>
                  <a:pt x="20744" y="19027"/>
                </a:moveTo>
                <a:cubicBezTo>
                  <a:pt x="20744" y="858"/>
                  <a:pt x="20744" y="858"/>
                  <a:pt x="20744" y="858"/>
                </a:cubicBezTo>
                <a:cubicBezTo>
                  <a:pt x="6032" y="858"/>
                  <a:pt x="6032" y="858"/>
                  <a:pt x="6032" y="858"/>
                </a:cubicBezTo>
                <a:cubicBezTo>
                  <a:pt x="6032" y="18832"/>
                  <a:pt x="6032" y="18832"/>
                  <a:pt x="6032" y="18832"/>
                </a:cubicBezTo>
                <a:cubicBezTo>
                  <a:pt x="6032" y="18949"/>
                  <a:pt x="6032" y="19105"/>
                  <a:pt x="5994" y="19261"/>
                </a:cubicBezTo>
                <a:cubicBezTo>
                  <a:pt x="5955" y="19417"/>
                  <a:pt x="5916" y="19573"/>
                  <a:pt x="5838" y="19768"/>
                </a:cubicBezTo>
                <a:cubicBezTo>
                  <a:pt x="5721" y="19962"/>
                  <a:pt x="5643" y="20118"/>
                  <a:pt x="5526" y="20274"/>
                </a:cubicBezTo>
                <a:cubicBezTo>
                  <a:pt x="5449" y="20469"/>
                  <a:pt x="5293" y="20625"/>
                  <a:pt x="5137" y="20742"/>
                </a:cubicBezTo>
                <a:cubicBezTo>
                  <a:pt x="19031" y="20742"/>
                  <a:pt x="19031" y="20742"/>
                  <a:pt x="19031" y="20742"/>
                </a:cubicBezTo>
                <a:cubicBezTo>
                  <a:pt x="19226" y="20742"/>
                  <a:pt x="19421" y="20703"/>
                  <a:pt x="19654" y="20586"/>
                </a:cubicBezTo>
                <a:cubicBezTo>
                  <a:pt x="19888" y="20508"/>
                  <a:pt x="20043" y="20352"/>
                  <a:pt x="20199" y="20196"/>
                </a:cubicBezTo>
                <a:cubicBezTo>
                  <a:pt x="20355" y="20040"/>
                  <a:pt x="20471" y="19884"/>
                  <a:pt x="20588" y="19651"/>
                </a:cubicBezTo>
                <a:cubicBezTo>
                  <a:pt x="20705" y="19417"/>
                  <a:pt x="20744" y="19222"/>
                  <a:pt x="20744" y="19027"/>
                </a:cubicBezTo>
                <a:close/>
                <a:moveTo>
                  <a:pt x="7784" y="2573"/>
                </a:moveTo>
                <a:cubicBezTo>
                  <a:pt x="7784" y="3431"/>
                  <a:pt x="7784" y="3431"/>
                  <a:pt x="7784" y="3431"/>
                </a:cubicBezTo>
                <a:cubicBezTo>
                  <a:pt x="19031" y="3431"/>
                  <a:pt x="19031" y="3431"/>
                  <a:pt x="19031" y="3431"/>
                </a:cubicBezTo>
                <a:cubicBezTo>
                  <a:pt x="19031" y="2573"/>
                  <a:pt x="19031" y="2573"/>
                  <a:pt x="19031" y="2573"/>
                </a:cubicBezTo>
                <a:lnTo>
                  <a:pt x="7784" y="2573"/>
                </a:lnTo>
                <a:close/>
                <a:moveTo>
                  <a:pt x="19031" y="5614"/>
                </a:moveTo>
                <a:cubicBezTo>
                  <a:pt x="19031" y="12126"/>
                  <a:pt x="19031" y="12126"/>
                  <a:pt x="19031" y="12126"/>
                </a:cubicBezTo>
                <a:cubicBezTo>
                  <a:pt x="7784" y="12126"/>
                  <a:pt x="7784" y="12126"/>
                  <a:pt x="7784" y="12126"/>
                </a:cubicBezTo>
                <a:cubicBezTo>
                  <a:pt x="7784" y="5614"/>
                  <a:pt x="7784" y="5614"/>
                  <a:pt x="7784" y="5614"/>
                </a:cubicBezTo>
                <a:lnTo>
                  <a:pt x="19031" y="5614"/>
                </a:lnTo>
                <a:close/>
                <a:moveTo>
                  <a:pt x="7784" y="14231"/>
                </a:moveTo>
                <a:cubicBezTo>
                  <a:pt x="7784" y="15128"/>
                  <a:pt x="7784" y="15128"/>
                  <a:pt x="7784" y="15128"/>
                </a:cubicBezTo>
                <a:cubicBezTo>
                  <a:pt x="19031" y="15128"/>
                  <a:pt x="19031" y="15128"/>
                  <a:pt x="19031" y="15128"/>
                </a:cubicBezTo>
                <a:cubicBezTo>
                  <a:pt x="19031" y="14231"/>
                  <a:pt x="19031" y="14231"/>
                  <a:pt x="19031" y="14231"/>
                </a:cubicBezTo>
                <a:lnTo>
                  <a:pt x="7784" y="14231"/>
                </a:lnTo>
                <a:close/>
                <a:moveTo>
                  <a:pt x="7784" y="17311"/>
                </a:moveTo>
                <a:cubicBezTo>
                  <a:pt x="7784" y="18169"/>
                  <a:pt x="7784" y="18169"/>
                  <a:pt x="7784" y="18169"/>
                </a:cubicBezTo>
                <a:cubicBezTo>
                  <a:pt x="19031" y="18169"/>
                  <a:pt x="19031" y="18169"/>
                  <a:pt x="19031" y="18169"/>
                </a:cubicBezTo>
                <a:cubicBezTo>
                  <a:pt x="19031" y="17311"/>
                  <a:pt x="19031" y="17311"/>
                  <a:pt x="19031" y="17311"/>
                </a:cubicBezTo>
                <a:lnTo>
                  <a:pt x="7784" y="17311"/>
                </a:lnTo>
                <a:close/>
                <a:moveTo>
                  <a:pt x="18136" y="11268"/>
                </a:moveTo>
                <a:cubicBezTo>
                  <a:pt x="18136" y="6472"/>
                  <a:pt x="18136" y="6472"/>
                  <a:pt x="18136" y="6472"/>
                </a:cubicBezTo>
                <a:cubicBezTo>
                  <a:pt x="8640" y="6472"/>
                  <a:pt x="8640" y="6472"/>
                  <a:pt x="8640" y="6472"/>
                </a:cubicBezTo>
                <a:cubicBezTo>
                  <a:pt x="8640" y="11268"/>
                  <a:pt x="8640" y="11268"/>
                  <a:pt x="8640" y="11268"/>
                </a:cubicBezTo>
                <a:lnTo>
                  <a:pt x="18136" y="1126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59" name="Shape 3806"/>
          <p:cNvSpPr/>
          <p:nvPr userDrawn="1"/>
        </p:nvSpPr>
        <p:spPr>
          <a:xfrm>
            <a:off x="10882593" y="6124046"/>
            <a:ext cx="516851" cy="516851"/>
          </a:xfrm>
          <a:custGeom>
            <a:avLst/>
            <a:gdLst/>
            <a:ahLst/>
            <a:cxnLst>
              <a:cxn ang="0">
                <a:pos x="wd2" y="hd2"/>
              </a:cxn>
              <a:cxn ang="5400000">
                <a:pos x="wd2" y="hd2"/>
              </a:cxn>
              <a:cxn ang="10800000">
                <a:pos x="wd2" y="hd2"/>
              </a:cxn>
              <a:cxn ang="16200000">
                <a:pos x="wd2" y="hd2"/>
              </a:cxn>
            </a:cxnLst>
            <a:rect l="0" t="0" r="r" b="b"/>
            <a:pathLst>
              <a:path w="21600" h="21600" extrusionOk="0">
                <a:moveTo>
                  <a:pt x="11248" y="4757"/>
                </a:moveTo>
                <a:cubicBezTo>
                  <a:pt x="11248" y="5614"/>
                  <a:pt x="11248" y="5614"/>
                  <a:pt x="11248" y="5614"/>
                </a:cubicBezTo>
                <a:cubicBezTo>
                  <a:pt x="0" y="5614"/>
                  <a:pt x="0" y="5614"/>
                  <a:pt x="0" y="5614"/>
                </a:cubicBezTo>
                <a:cubicBezTo>
                  <a:pt x="0" y="4757"/>
                  <a:pt x="0" y="4757"/>
                  <a:pt x="0" y="4757"/>
                </a:cubicBezTo>
                <a:lnTo>
                  <a:pt x="11248" y="4757"/>
                </a:lnTo>
                <a:close/>
                <a:moveTo>
                  <a:pt x="11248" y="8617"/>
                </a:moveTo>
                <a:cubicBezTo>
                  <a:pt x="11248" y="9474"/>
                  <a:pt x="11248" y="9474"/>
                  <a:pt x="11248" y="9474"/>
                </a:cubicBezTo>
                <a:cubicBezTo>
                  <a:pt x="0" y="9474"/>
                  <a:pt x="0" y="9474"/>
                  <a:pt x="0" y="9474"/>
                </a:cubicBezTo>
                <a:cubicBezTo>
                  <a:pt x="0" y="8617"/>
                  <a:pt x="0" y="8617"/>
                  <a:pt x="0" y="8617"/>
                </a:cubicBezTo>
                <a:lnTo>
                  <a:pt x="11248" y="8617"/>
                </a:lnTo>
                <a:close/>
                <a:moveTo>
                  <a:pt x="11248" y="12516"/>
                </a:moveTo>
                <a:cubicBezTo>
                  <a:pt x="11248" y="13373"/>
                  <a:pt x="11248" y="13373"/>
                  <a:pt x="11248" y="13373"/>
                </a:cubicBezTo>
                <a:cubicBezTo>
                  <a:pt x="0" y="13373"/>
                  <a:pt x="0" y="13373"/>
                  <a:pt x="0" y="13373"/>
                </a:cubicBezTo>
                <a:cubicBezTo>
                  <a:pt x="0" y="12516"/>
                  <a:pt x="0" y="12516"/>
                  <a:pt x="0" y="12516"/>
                </a:cubicBezTo>
                <a:lnTo>
                  <a:pt x="11248" y="12516"/>
                </a:lnTo>
                <a:close/>
                <a:moveTo>
                  <a:pt x="21600" y="6004"/>
                </a:moveTo>
                <a:cubicBezTo>
                  <a:pt x="21600" y="4952"/>
                  <a:pt x="21405" y="4055"/>
                  <a:pt x="21016" y="3392"/>
                </a:cubicBezTo>
                <a:cubicBezTo>
                  <a:pt x="20627" y="2690"/>
                  <a:pt x="20121" y="2144"/>
                  <a:pt x="19459" y="1716"/>
                </a:cubicBezTo>
                <a:cubicBezTo>
                  <a:pt x="18798" y="1287"/>
                  <a:pt x="18058" y="936"/>
                  <a:pt x="17202" y="663"/>
                </a:cubicBezTo>
                <a:cubicBezTo>
                  <a:pt x="16385" y="429"/>
                  <a:pt x="15568" y="195"/>
                  <a:pt x="14711" y="0"/>
                </a:cubicBezTo>
                <a:cubicBezTo>
                  <a:pt x="14711" y="16414"/>
                  <a:pt x="14711" y="16414"/>
                  <a:pt x="14711" y="16414"/>
                </a:cubicBezTo>
                <a:cubicBezTo>
                  <a:pt x="14439" y="16414"/>
                  <a:pt x="14089" y="16414"/>
                  <a:pt x="13661" y="16414"/>
                </a:cubicBezTo>
                <a:cubicBezTo>
                  <a:pt x="13232" y="16414"/>
                  <a:pt x="12688" y="16414"/>
                  <a:pt x="12026" y="16414"/>
                </a:cubicBezTo>
                <a:cubicBezTo>
                  <a:pt x="11364" y="16414"/>
                  <a:pt x="10858" y="16492"/>
                  <a:pt x="10430" y="16648"/>
                </a:cubicBezTo>
                <a:cubicBezTo>
                  <a:pt x="10002" y="16804"/>
                  <a:pt x="9652" y="16999"/>
                  <a:pt x="9379" y="17233"/>
                </a:cubicBezTo>
                <a:cubicBezTo>
                  <a:pt x="9107" y="17467"/>
                  <a:pt x="8912" y="17740"/>
                  <a:pt x="8796" y="18091"/>
                </a:cubicBezTo>
                <a:cubicBezTo>
                  <a:pt x="8679" y="18403"/>
                  <a:pt x="8640" y="18715"/>
                  <a:pt x="8640" y="19027"/>
                </a:cubicBezTo>
                <a:cubicBezTo>
                  <a:pt x="8640" y="19261"/>
                  <a:pt x="8679" y="19534"/>
                  <a:pt x="8796" y="19845"/>
                </a:cubicBezTo>
                <a:cubicBezTo>
                  <a:pt x="8912" y="20118"/>
                  <a:pt x="9107" y="20430"/>
                  <a:pt x="9379" y="20703"/>
                </a:cubicBezTo>
                <a:cubicBezTo>
                  <a:pt x="9613" y="20976"/>
                  <a:pt x="9963" y="21171"/>
                  <a:pt x="10430" y="21366"/>
                </a:cubicBezTo>
                <a:cubicBezTo>
                  <a:pt x="10897" y="21522"/>
                  <a:pt x="11442" y="21600"/>
                  <a:pt x="12143" y="21600"/>
                </a:cubicBezTo>
                <a:cubicBezTo>
                  <a:pt x="13077" y="21600"/>
                  <a:pt x="13777" y="21444"/>
                  <a:pt x="14244" y="21093"/>
                </a:cubicBezTo>
                <a:cubicBezTo>
                  <a:pt x="14711" y="20781"/>
                  <a:pt x="15062" y="20352"/>
                  <a:pt x="15256" y="19845"/>
                </a:cubicBezTo>
                <a:cubicBezTo>
                  <a:pt x="15451" y="19300"/>
                  <a:pt x="15568" y="18715"/>
                  <a:pt x="15568" y="18130"/>
                </a:cubicBezTo>
                <a:cubicBezTo>
                  <a:pt x="15568" y="17545"/>
                  <a:pt x="15568" y="16960"/>
                  <a:pt x="15568" y="16414"/>
                </a:cubicBezTo>
                <a:cubicBezTo>
                  <a:pt x="15568" y="5264"/>
                  <a:pt x="15568" y="5264"/>
                  <a:pt x="15568" y="5264"/>
                </a:cubicBezTo>
                <a:lnTo>
                  <a:pt x="21600" y="6004"/>
                </a:lnTo>
                <a:close/>
                <a:moveTo>
                  <a:pt x="13738" y="20430"/>
                </a:moveTo>
                <a:cubicBezTo>
                  <a:pt x="13583" y="20508"/>
                  <a:pt x="13466" y="20547"/>
                  <a:pt x="13271" y="20586"/>
                </a:cubicBezTo>
                <a:cubicBezTo>
                  <a:pt x="13116" y="20664"/>
                  <a:pt x="12921" y="20703"/>
                  <a:pt x="12726" y="20703"/>
                </a:cubicBezTo>
                <a:cubicBezTo>
                  <a:pt x="12532" y="20742"/>
                  <a:pt x="12337" y="20742"/>
                  <a:pt x="12143" y="20742"/>
                </a:cubicBezTo>
                <a:cubicBezTo>
                  <a:pt x="10858" y="20742"/>
                  <a:pt x="10119" y="20508"/>
                  <a:pt x="9885" y="20001"/>
                </a:cubicBezTo>
                <a:cubicBezTo>
                  <a:pt x="9613" y="19495"/>
                  <a:pt x="9496" y="19144"/>
                  <a:pt x="9496" y="19027"/>
                </a:cubicBezTo>
                <a:cubicBezTo>
                  <a:pt x="9496" y="18754"/>
                  <a:pt x="9535" y="18520"/>
                  <a:pt x="9652" y="18286"/>
                </a:cubicBezTo>
                <a:cubicBezTo>
                  <a:pt x="9769" y="18052"/>
                  <a:pt x="9963" y="17896"/>
                  <a:pt x="10158" y="17740"/>
                </a:cubicBezTo>
                <a:cubicBezTo>
                  <a:pt x="10391" y="17584"/>
                  <a:pt x="10664" y="17467"/>
                  <a:pt x="10975" y="17389"/>
                </a:cubicBezTo>
                <a:cubicBezTo>
                  <a:pt x="11248" y="17311"/>
                  <a:pt x="11637" y="17311"/>
                  <a:pt x="12026" y="17311"/>
                </a:cubicBezTo>
                <a:cubicBezTo>
                  <a:pt x="14711" y="17311"/>
                  <a:pt x="14711" y="17311"/>
                  <a:pt x="14711" y="17311"/>
                </a:cubicBezTo>
                <a:cubicBezTo>
                  <a:pt x="14711" y="17935"/>
                  <a:pt x="14711" y="17935"/>
                  <a:pt x="14711" y="17935"/>
                </a:cubicBezTo>
                <a:cubicBezTo>
                  <a:pt x="14711" y="18208"/>
                  <a:pt x="14672" y="18403"/>
                  <a:pt x="14672" y="18598"/>
                </a:cubicBezTo>
                <a:cubicBezTo>
                  <a:pt x="14634" y="18832"/>
                  <a:pt x="14595" y="19027"/>
                  <a:pt x="14556" y="19222"/>
                </a:cubicBezTo>
                <a:cubicBezTo>
                  <a:pt x="14517" y="19378"/>
                  <a:pt x="14478" y="19573"/>
                  <a:pt x="14361" y="19729"/>
                </a:cubicBezTo>
                <a:cubicBezTo>
                  <a:pt x="14283" y="19884"/>
                  <a:pt x="14166" y="20040"/>
                  <a:pt x="14050" y="20118"/>
                </a:cubicBezTo>
                <a:cubicBezTo>
                  <a:pt x="13933" y="20235"/>
                  <a:pt x="13855" y="20313"/>
                  <a:pt x="13738" y="20430"/>
                </a:cubicBezTo>
                <a:close/>
                <a:moveTo>
                  <a:pt x="15568" y="4406"/>
                </a:moveTo>
                <a:cubicBezTo>
                  <a:pt x="15568" y="1092"/>
                  <a:pt x="15568" y="1092"/>
                  <a:pt x="15568" y="1092"/>
                </a:cubicBezTo>
                <a:cubicBezTo>
                  <a:pt x="16268" y="1287"/>
                  <a:pt x="16930" y="1521"/>
                  <a:pt x="17514" y="1716"/>
                </a:cubicBezTo>
                <a:cubicBezTo>
                  <a:pt x="18097" y="1910"/>
                  <a:pt x="18642" y="2183"/>
                  <a:pt x="19070" y="2456"/>
                </a:cubicBezTo>
                <a:cubicBezTo>
                  <a:pt x="19459" y="2768"/>
                  <a:pt x="19810" y="3119"/>
                  <a:pt x="20121" y="3548"/>
                </a:cubicBezTo>
                <a:cubicBezTo>
                  <a:pt x="20394" y="3938"/>
                  <a:pt x="20588" y="4445"/>
                  <a:pt x="20705" y="5069"/>
                </a:cubicBezTo>
                <a:lnTo>
                  <a:pt x="15568" y="4406"/>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60" name="Shape 3807"/>
          <p:cNvSpPr/>
          <p:nvPr userDrawn="1"/>
        </p:nvSpPr>
        <p:spPr>
          <a:xfrm>
            <a:off x="12164686" y="6061878"/>
            <a:ext cx="497348" cy="56561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13700"/>
                  <a:pt x="21600" y="13700"/>
                  <a:pt x="21600" y="13700"/>
                </a:cubicBezTo>
                <a:cubicBezTo>
                  <a:pt x="21600" y="13700"/>
                  <a:pt x="21600" y="13736"/>
                  <a:pt x="21600" y="13771"/>
                </a:cubicBezTo>
                <a:cubicBezTo>
                  <a:pt x="21600" y="13807"/>
                  <a:pt x="21600" y="13843"/>
                  <a:pt x="21600" y="13878"/>
                </a:cubicBezTo>
                <a:cubicBezTo>
                  <a:pt x="21600" y="14341"/>
                  <a:pt x="21479" y="14768"/>
                  <a:pt x="21276" y="15195"/>
                </a:cubicBezTo>
                <a:cubicBezTo>
                  <a:pt x="21074" y="15622"/>
                  <a:pt x="20791" y="15978"/>
                  <a:pt x="20427" y="16298"/>
                </a:cubicBezTo>
                <a:cubicBezTo>
                  <a:pt x="20103" y="16547"/>
                  <a:pt x="19699" y="16796"/>
                  <a:pt x="19254" y="16974"/>
                </a:cubicBezTo>
                <a:cubicBezTo>
                  <a:pt x="18769" y="17152"/>
                  <a:pt x="18283" y="17259"/>
                  <a:pt x="17757" y="17259"/>
                </a:cubicBezTo>
                <a:cubicBezTo>
                  <a:pt x="17231" y="17259"/>
                  <a:pt x="16706" y="17152"/>
                  <a:pt x="16261" y="16974"/>
                </a:cubicBezTo>
                <a:cubicBezTo>
                  <a:pt x="15816" y="16796"/>
                  <a:pt x="15411" y="16547"/>
                  <a:pt x="15047" y="16298"/>
                </a:cubicBezTo>
                <a:cubicBezTo>
                  <a:pt x="14683" y="15978"/>
                  <a:pt x="14440" y="15622"/>
                  <a:pt x="14238" y="15195"/>
                </a:cubicBezTo>
                <a:cubicBezTo>
                  <a:pt x="14036" y="14768"/>
                  <a:pt x="13955" y="14341"/>
                  <a:pt x="13955" y="13878"/>
                </a:cubicBezTo>
                <a:cubicBezTo>
                  <a:pt x="13955" y="13415"/>
                  <a:pt x="14036" y="12988"/>
                  <a:pt x="14238" y="12561"/>
                </a:cubicBezTo>
                <a:cubicBezTo>
                  <a:pt x="14440" y="12170"/>
                  <a:pt x="14683" y="11814"/>
                  <a:pt x="15047" y="11494"/>
                </a:cubicBezTo>
                <a:cubicBezTo>
                  <a:pt x="15411" y="11209"/>
                  <a:pt x="15816" y="10960"/>
                  <a:pt x="16261" y="10782"/>
                </a:cubicBezTo>
                <a:cubicBezTo>
                  <a:pt x="16706" y="10604"/>
                  <a:pt x="17231" y="10533"/>
                  <a:pt x="17757" y="10533"/>
                </a:cubicBezTo>
                <a:cubicBezTo>
                  <a:pt x="18040" y="10533"/>
                  <a:pt x="18364" y="10569"/>
                  <a:pt x="18607" y="10640"/>
                </a:cubicBezTo>
                <a:cubicBezTo>
                  <a:pt x="18890" y="10675"/>
                  <a:pt x="19133" y="10782"/>
                  <a:pt x="19375" y="10853"/>
                </a:cubicBezTo>
                <a:cubicBezTo>
                  <a:pt x="19618" y="10960"/>
                  <a:pt x="19861" y="11067"/>
                  <a:pt x="20063" y="11245"/>
                </a:cubicBezTo>
                <a:cubicBezTo>
                  <a:pt x="20306" y="11387"/>
                  <a:pt x="20508" y="11565"/>
                  <a:pt x="20670" y="11743"/>
                </a:cubicBezTo>
                <a:cubicBezTo>
                  <a:pt x="20670" y="1139"/>
                  <a:pt x="20670" y="1139"/>
                  <a:pt x="20670" y="1139"/>
                </a:cubicBezTo>
                <a:cubicBezTo>
                  <a:pt x="7645" y="5195"/>
                  <a:pt x="7645" y="5195"/>
                  <a:pt x="7645" y="5195"/>
                </a:cubicBezTo>
                <a:cubicBezTo>
                  <a:pt x="7645" y="18291"/>
                  <a:pt x="7645" y="18291"/>
                  <a:pt x="7645" y="18291"/>
                </a:cubicBezTo>
                <a:cubicBezTo>
                  <a:pt x="7645" y="18753"/>
                  <a:pt x="7524" y="19180"/>
                  <a:pt x="7321" y="19572"/>
                </a:cubicBezTo>
                <a:cubicBezTo>
                  <a:pt x="7119" y="19963"/>
                  <a:pt x="6836" y="20319"/>
                  <a:pt x="6512" y="20639"/>
                </a:cubicBezTo>
                <a:cubicBezTo>
                  <a:pt x="6189" y="20959"/>
                  <a:pt x="5784" y="21173"/>
                  <a:pt x="5299" y="21351"/>
                </a:cubicBezTo>
                <a:cubicBezTo>
                  <a:pt x="4854" y="21529"/>
                  <a:pt x="4369" y="21600"/>
                  <a:pt x="3843" y="21600"/>
                </a:cubicBezTo>
                <a:cubicBezTo>
                  <a:pt x="3317" y="21600"/>
                  <a:pt x="2791" y="21529"/>
                  <a:pt x="2346" y="21315"/>
                </a:cubicBezTo>
                <a:cubicBezTo>
                  <a:pt x="1861" y="21137"/>
                  <a:pt x="1456" y="20888"/>
                  <a:pt x="1133" y="20604"/>
                </a:cubicBezTo>
                <a:cubicBezTo>
                  <a:pt x="809" y="20319"/>
                  <a:pt x="526" y="19963"/>
                  <a:pt x="324" y="19536"/>
                </a:cubicBezTo>
                <a:cubicBezTo>
                  <a:pt x="81" y="19145"/>
                  <a:pt x="0" y="18682"/>
                  <a:pt x="0" y="18219"/>
                </a:cubicBezTo>
                <a:cubicBezTo>
                  <a:pt x="0" y="17757"/>
                  <a:pt x="81" y="17330"/>
                  <a:pt x="324" y="16938"/>
                </a:cubicBezTo>
                <a:cubicBezTo>
                  <a:pt x="526" y="16511"/>
                  <a:pt x="809" y="16156"/>
                  <a:pt x="1133" y="15871"/>
                </a:cubicBezTo>
                <a:cubicBezTo>
                  <a:pt x="1456" y="15551"/>
                  <a:pt x="1861" y="15301"/>
                  <a:pt x="2346" y="15159"/>
                </a:cubicBezTo>
                <a:cubicBezTo>
                  <a:pt x="2791" y="14981"/>
                  <a:pt x="3317" y="14874"/>
                  <a:pt x="3843" y="14874"/>
                </a:cubicBezTo>
                <a:cubicBezTo>
                  <a:pt x="4126" y="14874"/>
                  <a:pt x="4409" y="14910"/>
                  <a:pt x="4692" y="14946"/>
                </a:cubicBezTo>
                <a:cubicBezTo>
                  <a:pt x="4975" y="15017"/>
                  <a:pt x="5218" y="15088"/>
                  <a:pt x="5461" y="15230"/>
                </a:cubicBezTo>
                <a:cubicBezTo>
                  <a:pt x="5703" y="15301"/>
                  <a:pt x="5946" y="15444"/>
                  <a:pt x="6148" y="15586"/>
                </a:cubicBezTo>
                <a:cubicBezTo>
                  <a:pt x="6351" y="15729"/>
                  <a:pt x="6553" y="15906"/>
                  <a:pt x="6715" y="16084"/>
                </a:cubicBezTo>
                <a:cubicBezTo>
                  <a:pt x="6715" y="4662"/>
                  <a:pt x="6715" y="4662"/>
                  <a:pt x="6715" y="4662"/>
                </a:cubicBezTo>
                <a:lnTo>
                  <a:pt x="21600" y="0"/>
                </a:lnTo>
                <a:close/>
                <a:moveTo>
                  <a:pt x="3843" y="20817"/>
                </a:moveTo>
                <a:cubicBezTo>
                  <a:pt x="4207" y="20817"/>
                  <a:pt x="4571" y="20746"/>
                  <a:pt x="4935" y="20604"/>
                </a:cubicBezTo>
                <a:cubicBezTo>
                  <a:pt x="5299" y="20461"/>
                  <a:pt x="5622" y="20283"/>
                  <a:pt x="5906" y="20034"/>
                </a:cubicBezTo>
                <a:cubicBezTo>
                  <a:pt x="6189" y="19821"/>
                  <a:pt x="6391" y="19572"/>
                  <a:pt x="6512" y="19251"/>
                </a:cubicBezTo>
                <a:cubicBezTo>
                  <a:pt x="6674" y="18931"/>
                  <a:pt x="6715" y="18611"/>
                  <a:pt x="6715" y="18219"/>
                </a:cubicBezTo>
                <a:cubicBezTo>
                  <a:pt x="6715" y="17899"/>
                  <a:pt x="6674" y="17579"/>
                  <a:pt x="6512" y="17259"/>
                </a:cubicBezTo>
                <a:cubicBezTo>
                  <a:pt x="6391" y="16938"/>
                  <a:pt x="6189" y="16654"/>
                  <a:pt x="5906" y="16405"/>
                </a:cubicBezTo>
                <a:cubicBezTo>
                  <a:pt x="5622" y="16156"/>
                  <a:pt x="5299" y="15978"/>
                  <a:pt x="4935" y="15871"/>
                </a:cubicBezTo>
                <a:cubicBezTo>
                  <a:pt x="4571" y="15729"/>
                  <a:pt x="4207" y="15693"/>
                  <a:pt x="3843" y="15693"/>
                </a:cubicBezTo>
                <a:cubicBezTo>
                  <a:pt x="3398" y="15693"/>
                  <a:pt x="3034" y="15729"/>
                  <a:pt x="2670" y="15871"/>
                </a:cubicBezTo>
                <a:cubicBezTo>
                  <a:pt x="2306" y="15978"/>
                  <a:pt x="2022" y="16156"/>
                  <a:pt x="1780" y="16405"/>
                </a:cubicBezTo>
                <a:cubicBezTo>
                  <a:pt x="1497" y="16654"/>
                  <a:pt x="1294" y="16938"/>
                  <a:pt x="1133" y="17259"/>
                </a:cubicBezTo>
                <a:cubicBezTo>
                  <a:pt x="971" y="17579"/>
                  <a:pt x="890" y="17899"/>
                  <a:pt x="890" y="18219"/>
                </a:cubicBezTo>
                <a:cubicBezTo>
                  <a:pt x="890" y="18611"/>
                  <a:pt x="971" y="18931"/>
                  <a:pt x="1133" y="19251"/>
                </a:cubicBezTo>
                <a:cubicBezTo>
                  <a:pt x="1294" y="19572"/>
                  <a:pt x="1497" y="19821"/>
                  <a:pt x="1780" y="20034"/>
                </a:cubicBezTo>
                <a:cubicBezTo>
                  <a:pt x="2022" y="20283"/>
                  <a:pt x="2306" y="20461"/>
                  <a:pt x="2670" y="20604"/>
                </a:cubicBezTo>
                <a:cubicBezTo>
                  <a:pt x="3034" y="20746"/>
                  <a:pt x="3398" y="20817"/>
                  <a:pt x="3843" y="20817"/>
                </a:cubicBezTo>
                <a:close/>
                <a:moveTo>
                  <a:pt x="17757" y="16476"/>
                </a:moveTo>
                <a:cubicBezTo>
                  <a:pt x="18162" y="16476"/>
                  <a:pt x="18566" y="16405"/>
                  <a:pt x="18890" y="16262"/>
                </a:cubicBezTo>
                <a:cubicBezTo>
                  <a:pt x="19254" y="16120"/>
                  <a:pt x="19537" y="15942"/>
                  <a:pt x="19780" y="15729"/>
                </a:cubicBezTo>
                <a:cubicBezTo>
                  <a:pt x="20063" y="15479"/>
                  <a:pt x="20306" y="15195"/>
                  <a:pt x="20467" y="14874"/>
                </a:cubicBezTo>
                <a:cubicBezTo>
                  <a:pt x="20629" y="14590"/>
                  <a:pt x="20670" y="14234"/>
                  <a:pt x="20670" y="13878"/>
                </a:cubicBezTo>
                <a:cubicBezTo>
                  <a:pt x="20670" y="13522"/>
                  <a:pt x="20629" y="13202"/>
                  <a:pt x="20467" y="12882"/>
                </a:cubicBezTo>
                <a:cubicBezTo>
                  <a:pt x="20306" y="12597"/>
                  <a:pt x="20063" y="12312"/>
                  <a:pt x="19780" y="12063"/>
                </a:cubicBezTo>
                <a:cubicBezTo>
                  <a:pt x="19537" y="11850"/>
                  <a:pt x="19254" y="11672"/>
                  <a:pt x="18890" y="11529"/>
                </a:cubicBezTo>
                <a:cubicBezTo>
                  <a:pt x="18566" y="11387"/>
                  <a:pt x="18162" y="11316"/>
                  <a:pt x="17757" y="11316"/>
                </a:cubicBezTo>
                <a:cubicBezTo>
                  <a:pt x="17353" y="11316"/>
                  <a:pt x="16989" y="11387"/>
                  <a:pt x="16625" y="11529"/>
                </a:cubicBezTo>
                <a:cubicBezTo>
                  <a:pt x="16301" y="11672"/>
                  <a:pt x="15978" y="11850"/>
                  <a:pt x="15694" y="12063"/>
                </a:cubicBezTo>
                <a:cubicBezTo>
                  <a:pt x="15411" y="12312"/>
                  <a:pt x="15209" y="12597"/>
                  <a:pt x="15047" y="12882"/>
                </a:cubicBezTo>
                <a:cubicBezTo>
                  <a:pt x="14926" y="13202"/>
                  <a:pt x="14845" y="13522"/>
                  <a:pt x="14845" y="13878"/>
                </a:cubicBezTo>
                <a:cubicBezTo>
                  <a:pt x="14845" y="14234"/>
                  <a:pt x="14926" y="14590"/>
                  <a:pt x="15047" y="14874"/>
                </a:cubicBezTo>
                <a:cubicBezTo>
                  <a:pt x="15209" y="15195"/>
                  <a:pt x="15411" y="15479"/>
                  <a:pt x="15694" y="15729"/>
                </a:cubicBezTo>
                <a:cubicBezTo>
                  <a:pt x="15978" y="15942"/>
                  <a:pt x="16301" y="16120"/>
                  <a:pt x="16625" y="16262"/>
                </a:cubicBezTo>
                <a:cubicBezTo>
                  <a:pt x="16989" y="16405"/>
                  <a:pt x="17353" y="16476"/>
                  <a:pt x="17757" y="16476"/>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61" name="Shape 3808"/>
          <p:cNvSpPr/>
          <p:nvPr userDrawn="1"/>
        </p:nvSpPr>
        <p:spPr>
          <a:xfrm>
            <a:off x="13529673" y="6035408"/>
            <a:ext cx="312062" cy="619247"/>
          </a:xfrm>
          <a:custGeom>
            <a:avLst/>
            <a:gdLst/>
            <a:ahLst/>
            <a:cxnLst>
              <a:cxn ang="0">
                <a:pos x="wd2" y="hd2"/>
              </a:cxn>
              <a:cxn ang="5400000">
                <a:pos x="wd2" y="hd2"/>
              </a:cxn>
              <a:cxn ang="10800000">
                <a:pos x="wd2" y="hd2"/>
              </a:cxn>
              <a:cxn ang="16200000">
                <a:pos x="wd2" y="hd2"/>
              </a:cxn>
            </a:cxnLst>
            <a:rect l="0" t="0" r="r" b="b"/>
            <a:pathLst>
              <a:path w="21600" h="21600" extrusionOk="0">
                <a:moveTo>
                  <a:pt x="11546" y="5773"/>
                </a:moveTo>
                <a:cubicBezTo>
                  <a:pt x="12973" y="5838"/>
                  <a:pt x="14270" y="6000"/>
                  <a:pt x="15503" y="6292"/>
                </a:cubicBezTo>
                <a:cubicBezTo>
                  <a:pt x="16735" y="6551"/>
                  <a:pt x="17773" y="6941"/>
                  <a:pt x="18681" y="7427"/>
                </a:cubicBezTo>
                <a:cubicBezTo>
                  <a:pt x="19589" y="7881"/>
                  <a:pt x="20303" y="8400"/>
                  <a:pt x="20822" y="9016"/>
                </a:cubicBezTo>
                <a:cubicBezTo>
                  <a:pt x="21341" y="9632"/>
                  <a:pt x="21600" y="10314"/>
                  <a:pt x="21600" y="10995"/>
                </a:cubicBezTo>
                <a:cubicBezTo>
                  <a:pt x="21600" y="16378"/>
                  <a:pt x="21600" y="16378"/>
                  <a:pt x="21600" y="16378"/>
                </a:cubicBezTo>
                <a:cubicBezTo>
                  <a:pt x="21600" y="17059"/>
                  <a:pt x="21341" y="17741"/>
                  <a:pt x="20757" y="18389"/>
                </a:cubicBezTo>
                <a:cubicBezTo>
                  <a:pt x="20238" y="19038"/>
                  <a:pt x="19395" y="19622"/>
                  <a:pt x="18422" y="20076"/>
                </a:cubicBezTo>
                <a:cubicBezTo>
                  <a:pt x="17449" y="20530"/>
                  <a:pt x="16346" y="20919"/>
                  <a:pt x="14984" y="21178"/>
                </a:cubicBezTo>
                <a:cubicBezTo>
                  <a:pt x="13686" y="21470"/>
                  <a:pt x="12259" y="21600"/>
                  <a:pt x="10832" y="21600"/>
                </a:cubicBezTo>
                <a:cubicBezTo>
                  <a:pt x="9341" y="21600"/>
                  <a:pt x="7978" y="21470"/>
                  <a:pt x="6616" y="21178"/>
                </a:cubicBezTo>
                <a:cubicBezTo>
                  <a:pt x="5319" y="20919"/>
                  <a:pt x="4151" y="20530"/>
                  <a:pt x="3178" y="20076"/>
                </a:cubicBezTo>
                <a:cubicBezTo>
                  <a:pt x="2205" y="19622"/>
                  <a:pt x="1427" y="19038"/>
                  <a:pt x="843" y="18389"/>
                </a:cubicBezTo>
                <a:cubicBezTo>
                  <a:pt x="259" y="17741"/>
                  <a:pt x="0" y="17059"/>
                  <a:pt x="0" y="16378"/>
                </a:cubicBezTo>
                <a:cubicBezTo>
                  <a:pt x="0" y="10995"/>
                  <a:pt x="0" y="10995"/>
                  <a:pt x="0" y="10995"/>
                </a:cubicBezTo>
                <a:cubicBezTo>
                  <a:pt x="0" y="10314"/>
                  <a:pt x="259" y="9632"/>
                  <a:pt x="778" y="9016"/>
                </a:cubicBezTo>
                <a:cubicBezTo>
                  <a:pt x="1362" y="8400"/>
                  <a:pt x="2076" y="7881"/>
                  <a:pt x="2984" y="7427"/>
                </a:cubicBezTo>
                <a:cubicBezTo>
                  <a:pt x="3827" y="6941"/>
                  <a:pt x="4930" y="6551"/>
                  <a:pt x="6097" y="6292"/>
                </a:cubicBezTo>
                <a:cubicBezTo>
                  <a:pt x="7330" y="6000"/>
                  <a:pt x="8627" y="5838"/>
                  <a:pt x="10054" y="5773"/>
                </a:cubicBezTo>
                <a:cubicBezTo>
                  <a:pt x="10054" y="4670"/>
                  <a:pt x="10054" y="4670"/>
                  <a:pt x="10054" y="4670"/>
                </a:cubicBezTo>
                <a:cubicBezTo>
                  <a:pt x="10054" y="4476"/>
                  <a:pt x="10119" y="4314"/>
                  <a:pt x="10378" y="4151"/>
                </a:cubicBezTo>
                <a:cubicBezTo>
                  <a:pt x="10573" y="3989"/>
                  <a:pt x="10768" y="3827"/>
                  <a:pt x="11092" y="3697"/>
                </a:cubicBezTo>
                <a:cubicBezTo>
                  <a:pt x="11416" y="3568"/>
                  <a:pt x="11741" y="3438"/>
                  <a:pt x="12130" y="3308"/>
                </a:cubicBezTo>
                <a:cubicBezTo>
                  <a:pt x="12454" y="3178"/>
                  <a:pt x="12843" y="3049"/>
                  <a:pt x="13232" y="2951"/>
                </a:cubicBezTo>
                <a:cubicBezTo>
                  <a:pt x="13816" y="2757"/>
                  <a:pt x="14400" y="2562"/>
                  <a:pt x="14984" y="2335"/>
                </a:cubicBezTo>
                <a:cubicBezTo>
                  <a:pt x="15568" y="2141"/>
                  <a:pt x="15892" y="1946"/>
                  <a:pt x="15892" y="1751"/>
                </a:cubicBezTo>
                <a:cubicBezTo>
                  <a:pt x="15892" y="0"/>
                  <a:pt x="15892" y="0"/>
                  <a:pt x="15892" y="0"/>
                </a:cubicBezTo>
                <a:cubicBezTo>
                  <a:pt x="17319" y="0"/>
                  <a:pt x="17319" y="0"/>
                  <a:pt x="17319" y="0"/>
                </a:cubicBezTo>
                <a:cubicBezTo>
                  <a:pt x="17319" y="1751"/>
                  <a:pt x="17319" y="1751"/>
                  <a:pt x="17319" y="1751"/>
                </a:cubicBezTo>
                <a:cubicBezTo>
                  <a:pt x="17319" y="1946"/>
                  <a:pt x="17189" y="2141"/>
                  <a:pt x="16995" y="2303"/>
                </a:cubicBezTo>
                <a:cubicBezTo>
                  <a:pt x="16800" y="2432"/>
                  <a:pt x="16605" y="2595"/>
                  <a:pt x="16281" y="2757"/>
                </a:cubicBezTo>
                <a:cubicBezTo>
                  <a:pt x="15957" y="2919"/>
                  <a:pt x="15568" y="3049"/>
                  <a:pt x="15178" y="3178"/>
                </a:cubicBezTo>
                <a:cubicBezTo>
                  <a:pt x="14789" y="3308"/>
                  <a:pt x="14400" y="3405"/>
                  <a:pt x="14011" y="3535"/>
                </a:cubicBezTo>
                <a:cubicBezTo>
                  <a:pt x="13427" y="3697"/>
                  <a:pt x="12908" y="3892"/>
                  <a:pt x="12389" y="4119"/>
                </a:cubicBezTo>
                <a:cubicBezTo>
                  <a:pt x="11805" y="4314"/>
                  <a:pt x="11546" y="4508"/>
                  <a:pt x="11546" y="4670"/>
                </a:cubicBezTo>
                <a:lnTo>
                  <a:pt x="11546" y="5773"/>
                </a:lnTo>
                <a:close/>
                <a:moveTo>
                  <a:pt x="1427" y="10995"/>
                </a:moveTo>
                <a:cubicBezTo>
                  <a:pt x="1427" y="11514"/>
                  <a:pt x="1427" y="11514"/>
                  <a:pt x="1427" y="11514"/>
                </a:cubicBezTo>
                <a:cubicBezTo>
                  <a:pt x="10054" y="11514"/>
                  <a:pt x="10054" y="11514"/>
                  <a:pt x="10054" y="11514"/>
                </a:cubicBezTo>
                <a:cubicBezTo>
                  <a:pt x="10054" y="6486"/>
                  <a:pt x="10054" y="6486"/>
                  <a:pt x="10054" y="6486"/>
                </a:cubicBezTo>
                <a:cubicBezTo>
                  <a:pt x="8886" y="6551"/>
                  <a:pt x="7784" y="6714"/>
                  <a:pt x="6746" y="6941"/>
                </a:cubicBezTo>
                <a:cubicBezTo>
                  <a:pt x="5643" y="7200"/>
                  <a:pt x="4735" y="7524"/>
                  <a:pt x="3957" y="7914"/>
                </a:cubicBezTo>
                <a:cubicBezTo>
                  <a:pt x="3178" y="8335"/>
                  <a:pt x="2530" y="8789"/>
                  <a:pt x="2141" y="9308"/>
                </a:cubicBezTo>
                <a:cubicBezTo>
                  <a:pt x="1686" y="9859"/>
                  <a:pt x="1427" y="10411"/>
                  <a:pt x="1427" y="10995"/>
                </a:cubicBezTo>
                <a:close/>
                <a:moveTo>
                  <a:pt x="10832" y="20886"/>
                </a:moveTo>
                <a:cubicBezTo>
                  <a:pt x="12130" y="20886"/>
                  <a:pt x="13297" y="20757"/>
                  <a:pt x="14465" y="20530"/>
                </a:cubicBezTo>
                <a:cubicBezTo>
                  <a:pt x="15568" y="20303"/>
                  <a:pt x="16541" y="19946"/>
                  <a:pt x="17384" y="19524"/>
                </a:cubicBezTo>
                <a:cubicBezTo>
                  <a:pt x="18227" y="19135"/>
                  <a:pt x="18941" y="18681"/>
                  <a:pt x="19395" y="18130"/>
                </a:cubicBezTo>
                <a:cubicBezTo>
                  <a:pt x="19914" y="17578"/>
                  <a:pt x="20173" y="16995"/>
                  <a:pt x="20173" y="16378"/>
                </a:cubicBezTo>
                <a:cubicBezTo>
                  <a:pt x="20173" y="12227"/>
                  <a:pt x="20173" y="12227"/>
                  <a:pt x="20173" y="12227"/>
                </a:cubicBezTo>
                <a:cubicBezTo>
                  <a:pt x="1427" y="12227"/>
                  <a:pt x="1427" y="12227"/>
                  <a:pt x="1427" y="12227"/>
                </a:cubicBezTo>
                <a:cubicBezTo>
                  <a:pt x="1427" y="16378"/>
                  <a:pt x="1427" y="16378"/>
                  <a:pt x="1427" y="16378"/>
                </a:cubicBezTo>
                <a:cubicBezTo>
                  <a:pt x="1427" y="16995"/>
                  <a:pt x="1686" y="17578"/>
                  <a:pt x="2205" y="18130"/>
                </a:cubicBezTo>
                <a:cubicBezTo>
                  <a:pt x="2724" y="18681"/>
                  <a:pt x="3373" y="19135"/>
                  <a:pt x="4216" y="19524"/>
                </a:cubicBezTo>
                <a:cubicBezTo>
                  <a:pt x="5059" y="19946"/>
                  <a:pt x="6032" y="20303"/>
                  <a:pt x="7200" y="20530"/>
                </a:cubicBezTo>
                <a:cubicBezTo>
                  <a:pt x="8303" y="20757"/>
                  <a:pt x="9535" y="20886"/>
                  <a:pt x="10832" y="20886"/>
                </a:cubicBezTo>
                <a:close/>
                <a:moveTo>
                  <a:pt x="20173" y="10995"/>
                </a:moveTo>
                <a:cubicBezTo>
                  <a:pt x="20173" y="10411"/>
                  <a:pt x="19978" y="9859"/>
                  <a:pt x="19524" y="9308"/>
                </a:cubicBezTo>
                <a:cubicBezTo>
                  <a:pt x="19070" y="8789"/>
                  <a:pt x="18422" y="8335"/>
                  <a:pt x="17643" y="7914"/>
                </a:cubicBezTo>
                <a:cubicBezTo>
                  <a:pt x="16865" y="7524"/>
                  <a:pt x="15957" y="7200"/>
                  <a:pt x="14919" y="6941"/>
                </a:cubicBezTo>
                <a:cubicBezTo>
                  <a:pt x="13881" y="6714"/>
                  <a:pt x="12778" y="6551"/>
                  <a:pt x="11546" y="6486"/>
                </a:cubicBezTo>
                <a:cubicBezTo>
                  <a:pt x="11546" y="11514"/>
                  <a:pt x="11546" y="11514"/>
                  <a:pt x="11546" y="11514"/>
                </a:cubicBezTo>
                <a:cubicBezTo>
                  <a:pt x="20173" y="11514"/>
                  <a:pt x="20173" y="11514"/>
                  <a:pt x="20173" y="11514"/>
                </a:cubicBezTo>
                <a:lnTo>
                  <a:pt x="20173" y="10995"/>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62" name="Shape 3809"/>
          <p:cNvSpPr/>
          <p:nvPr userDrawn="1"/>
        </p:nvSpPr>
        <p:spPr>
          <a:xfrm>
            <a:off x="14647205" y="6282599"/>
            <a:ext cx="621685" cy="124339"/>
          </a:xfrm>
          <a:custGeom>
            <a:avLst/>
            <a:gdLst/>
            <a:ahLst/>
            <a:cxnLst>
              <a:cxn ang="0">
                <a:pos x="wd2" y="hd2"/>
              </a:cxn>
              <a:cxn ang="5400000">
                <a:pos x="wd2" y="hd2"/>
              </a:cxn>
              <a:cxn ang="10800000">
                <a:pos x="wd2" y="hd2"/>
              </a:cxn>
              <a:cxn ang="16200000">
                <a:pos x="wd2" y="hd2"/>
              </a:cxn>
            </a:cxnLst>
            <a:rect l="0" t="0" r="r" b="b"/>
            <a:pathLst>
              <a:path w="21600" h="21600" extrusionOk="0">
                <a:moveTo>
                  <a:pt x="2170" y="0"/>
                </a:moveTo>
                <a:cubicBezTo>
                  <a:pt x="2461" y="0"/>
                  <a:pt x="2753" y="325"/>
                  <a:pt x="3012" y="974"/>
                </a:cubicBezTo>
                <a:cubicBezTo>
                  <a:pt x="3303" y="1462"/>
                  <a:pt x="3497" y="2274"/>
                  <a:pt x="3692" y="3248"/>
                </a:cubicBezTo>
                <a:cubicBezTo>
                  <a:pt x="3886" y="4223"/>
                  <a:pt x="4016" y="5359"/>
                  <a:pt x="4145" y="6659"/>
                </a:cubicBezTo>
                <a:cubicBezTo>
                  <a:pt x="4242" y="7958"/>
                  <a:pt x="4307" y="9257"/>
                  <a:pt x="4307" y="10881"/>
                </a:cubicBezTo>
                <a:cubicBezTo>
                  <a:pt x="4307" y="12343"/>
                  <a:pt x="4242" y="13805"/>
                  <a:pt x="4145" y="15104"/>
                </a:cubicBezTo>
                <a:cubicBezTo>
                  <a:pt x="4016" y="16403"/>
                  <a:pt x="3886" y="17540"/>
                  <a:pt x="3692" y="18514"/>
                </a:cubicBezTo>
                <a:cubicBezTo>
                  <a:pt x="3497" y="19489"/>
                  <a:pt x="3303" y="20301"/>
                  <a:pt x="3012" y="20788"/>
                </a:cubicBezTo>
                <a:cubicBezTo>
                  <a:pt x="2753" y="21438"/>
                  <a:pt x="2461" y="21600"/>
                  <a:pt x="2170" y="21600"/>
                </a:cubicBezTo>
                <a:cubicBezTo>
                  <a:pt x="1878" y="21600"/>
                  <a:pt x="1619" y="21438"/>
                  <a:pt x="1328" y="20788"/>
                </a:cubicBezTo>
                <a:cubicBezTo>
                  <a:pt x="1069" y="20301"/>
                  <a:pt x="842" y="19489"/>
                  <a:pt x="648" y="18514"/>
                </a:cubicBezTo>
                <a:cubicBezTo>
                  <a:pt x="453" y="17540"/>
                  <a:pt x="291" y="16403"/>
                  <a:pt x="194" y="15104"/>
                </a:cubicBezTo>
                <a:cubicBezTo>
                  <a:pt x="65" y="13805"/>
                  <a:pt x="0" y="12343"/>
                  <a:pt x="0" y="10881"/>
                </a:cubicBezTo>
                <a:cubicBezTo>
                  <a:pt x="0" y="9257"/>
                  <a:pt x="65" y="7958"/>
                  <a:pt x="194" y="6659"/>
                </a:cubicBezTo>
                <a:cubicBezTo>
                  <a:pt x="291" y="5359"/>
                  <a:pt x="453" y="4223"/>
                  <a:pt x="648" y="3248"/>
                </a:cubicBezTo>
                <a:cubicBezTo>
                  <a:pt x="842" y="2274"/>
                  <a:pt x="1069" y="1462"/>
                  <a:pt x="1328" y="974"/>
                </a:cubicBezTo>
                <a:cubicBezTo>
                  <a:pt x="1619" y="325"/>
                  <a:pt x="1878" y="0"/>
                  <a:pt x="2170" y="0"/>
                </a:cubicBezTo>
                <a:close/>
                <a:moveTo>
                  <a:pt x="2170" y="18027"/>
                </a:moveTo>
                <a:cubicBezTo>
                  <a:pt x="2364" y="18027"/>
                  <a:pt x="2558" y="17865"/>
                  <a:pt x="2720" y="17540"/>
                </a:cubicBezTo>
                <a:cubicBezTo>
                  <a:pt x="2915" y="17215"/>
                  <a:pt x="3076" y="16565"/>
                  <a:pt x="3174" y="15916"/>
                </a:cubicBezTo>
                <a:cubicBezTo>
                  <a:pt x="3303" y="15266"/>
                  <a:pt x="3433" y="14454"/>
                  <a:pt x="3497" y="13642"/>
                </a:cubicBezTo>
                <a:cubicBezTo>
                  <a:pt x="3562" y="12830"/>
                  <a:pt x="3595" y="11856"/>
                  <a:pt x="3595" y="10881"/>
                </a:cubicBezTo>
                <a:cubicBezTo>
                  <a:pt x="3595" y="9907"/>
                  <a:pt x="3562" y="8932"/>
                  <a:pt x="3497" y="8120"/>
                </a:cubicBezTo>
                <a:cubicBezTo>
                  <a:pt x="3433" y="7308"/>
                  <a:pt x="3303" y="6496"/>
                  <a:pt x="3174" y="5847"/>
                </a:cubicBezTo>
                <a:cubicBezTo>
                  <a:pt x="3076" y="5035"/>
                  <a:pt x="2915" y="4547"/>
                  <a:pt x="2720" y="4223"/>
                </a:cubicBezTo>
                <a:cubicBezTo>
                  <a:pt x="2558" y="3898"/>
                  <a:pt x="2364" y="3735"/>
                  <a:pt x="2170" y="3735"/>
                </a:cubicBezTo>
                <a:cubicBezTo>
                  <a:pt x="1975" y="3735"/>
                  <a:pt x="1781" y="3898"/>
                  <a:pt x="1619" y="4223"/>
                </a:cubicBezTo>
                <a:cubicBezTo>
                  <a:pt x="1457" y="4547"/>
                  <a:pt x="1295" y="5035"/>
                  <a:pt x="1133" y="5847"/>
                </a:cubicBezTo>
                <a:cubicBezTo>
                  <a:pt x="1036" y="6496"/>
                  <a:pt x="939" y="7308"/>
                  <a:pt x="842" y="8120"/>
                </a:cubicBezTo>
                <a:cubicBezTo>
                  <a:pt x="777" y="8932"/>
                  <a:pt x="712" y="9907"/>
                  <a:pt x="712" y="10881"/>
                </a:cubicBezTo>
                <a:cubicBezTo>
                  <a:pt x="712" y="11856"/>
                  <a:pt x="777" y="12830"/>
                  <a:pt x="842" y="13642"/>
                </a:cubicBezTo>
                <a:cubicBezTo>
                  <a:pt x="939" y="14454"/>
                  <a:pt x="1036" y="15266"/>
                  <a:pt x="1133" y="15916"/>
                </a:cubicBezTo>
                <a:cubicBezTo>
                  <a:pt x="1295" y="16565"/>
                  <a:pt x="1457" y="17215"/>
                  <a:pt x="1619" y="17540"/>
                </a:cubicBezTo>
                <a:cubicBezTo>
                  <a:pt x="1781" y="17865"/>
                  <a:pt x="1975" y="18027"/>
                  <a:pt x="2170" y="18027"/>
                </a:cubicBezTo>
                <a:close/>
                <a:moveTo>
                  <a:pt x="10816" y="0"/>
                </a:moveTo>
                <a:cubicBezTo>
                  <a:pt x="11108" y="0"/>
                  <a:pt x="11399" y="325"/>
                  <a:pt x="11658" y="974"/>
                </a:cubicBezTo>
                <a:cubicBezTo>
                  <a:pt x="11917" y="1462"/>
                  <a:pt x="12112" y="2274"/>
                  <a:pt x="12338" y="3248"/>
                </a:cubicBezTo>
                <a:cubicBezTo>
                  <a:pt x="12533" y="4223"/>
                  <a:pt x="12662" y="5359"/>
                  <a:pt x="12792" y="6659"/>
                </a:cubicBezTo>
                <a:cubicBezTo>
                  <a:pt x="12889" y="7958"/>
                  <a:pt x="12954" y="9257"/>
                  <a:pt x="12954" y="10881"/>
                </a:cubicBezTo>
                <a:cubicBezTo>
                  <a:pt x="12954" y="12343"/>
                  <a:pt x="12889" y="13805"/>
                  <a:pt x="12792" y="15104"/>
                </a:cubicBezTo>
                <a:cubicBezTo>
                  <a:pt x="12662" y="16403"/>
                  <a:pt x="12533" y="17540"/>
                  <a:pt x="12338" y="18514"/>
                </a:cubicBezTo>
                <a:cubicBezTo>
                  <a:pt x="12112" y="19489"/>
                  <a:pt x="11917" y="20301"/>
                  <a:pt x="11658" y="20788"/>
                </a:cubicBezTo>
                <a:cubicBezTo>
                  <a:pt x="11399" y="21438"/>
                  <a:pt x="11108" y="21600"/>
                  <a:pt x="10816" y="21600"/>
                </a:cubicBezTo>
                <a:cubicBezTo>
                  <a:pt x="10492" y="21600"/>
                  <a:pt x="10201" y="21438"/>
                  <a:pt x="9974" y="20788"/>
                </a:cubicBezTo>
                <a:cubicBezTo>
                  <a:pt x="9715" y="20301"/>
                  <a:pt x="9488" y="19489"/>
                  <a:pt x="9294" y="18514"/>
                </a:cubicBezTo>
                <a:cubicBezTo>
                  <a:pt x="9100" y="17540"/>
                  <a:pt x="8938" y="16403"/>
                  <a:pt x="8808" y="15104"/>
                </a:cubicBezTo>
                <a:cubicBezTo>
                  <a:pt x="8711" y="13805"/>
                  <a:pt x="8646" y="12343"/>
                  <a:pt x="8646" y="10881"/>
                </a:cubicBezTo>
                <a:cubicBezTo>
                  <a:pt x="8646" y="9257"/>
                  <a:pt x="8711" y="7958"/>
                  <a:pt x="8808" y="6659"/>
                </a:cubicBezTo>
                <a:cubicBezTo>
                  <a:pt x="8938" y="5359"/>
                  <a:pt x="9100" y="4223"/>
                  <a:pt x="9294" y="3248"/>
                </a:cubicBezTo>
                <a:cubicBezTo>
                  <a:pt x="9488" y="2274"/>
                  <a:pt x="9715" y="1462"/>
                  <a:pt x="9974" y="974"/>
                </a:cubicBezTo>
                <a:cubicBezTo>
                  <a:pt x="10201" y="325"/>
                  <a:pt x="10492" y="0"/>
                  <a:pt x="10816" y="0"/>
                </a:cubicBezTo>
                <a:close/>
                <a:moveTo>
                  <a:pt x="10816" y="18027"/>
                </a:moveTo>
                <a:cubicBezTo>
                  <a:pt x="11010" y="18027"/>
                  <a:pt x="11172" y="17865"/>
                  <a:pt x="11367" y="17540"/>
                </a:cubicBezTo>
                <a:cubicBezTo>
                  <a:pt x="11529" y="17215"/>
                  <a:pt x="11691" y="16565"/>
                  <a:pt x="11820" y="15916"/>
                </a:cubicBezTo>
                <a:cubicBezTo>
                  <a:pt x="11950" y="15266"/>
                  <a:pt x="12079" y="14454"/>
                  <a:pt x="12144" y="13642"/>
                </a:cubicBezTo>
                <a:cubicBezTo>
                  <a:pt x="12209" y="12830"/>
                  <a:pt x="12241" y="11856"/>
                  <a:pt x="12241" y="10881"/>
                </a:cubicBezTo>
                <a:cubicBezTo>
                  <a:pt x="12241" y="9907"/>
                  <a:pt x="12209" y="8932"/>
                  <a:pt x="12144" y="8120"/>
                </a:cubicBezTo>
                <a:cubicBezTo>
                  <a:pt x="12079" y="7308"/>
                  <a:pt x="11950" y="6496"/>
                  <a:pt x="11820" y="5847"/>
                </a:cubicBezTo>
                <a:cubicBezTo>
                  <a:pt x="11691" y="5035"/>
                  <a:pt x="11529" y="4547"/>
                  <a:pt x="11367" y="4223"/>
                </a:cubicBezTo>
                <a:cubicBezTo>
                  <a:pt x="11172" y="3898"/>
                  <a:pt x="11010" y="3735"/>
                  <a:pt x="10816" y="3735"/>
                </a:cubicBezTo>
                <a:cubicBezTo>
                  <a:pt x="10622" y="3735"/>
                  <a:pt x="10428" y="3898"/>
                  <a:pt x="10266" y="4223"/>
                </a:cubicBezTo>
                <a:cubicBezTo>
                  <a:pt x="10104" y="4547"/>
                  <a:pt x="9942" y="5035"/>
                  <a:pt x="9780" y="5847"/>
                </a:cubicBezTo>
                <a:cubicBezTo>
                  <a:pt x="9650" y="6496"/>
                  <a:pt x="9553" y="7308"/>
                  <a:pt x="9488" y="8120"/>
                </a:cubicBezTo>
                <a:cubicBezTo>
                  <a:pt x="9391" y="8932"/>
                  <a:pt x="9359" y="9907"/>
                  <a:pt x="9359" y="10881"/>
                </a:cubicBezTo>
                <a:cubicBezTo>
                  <a:pt x="9359" y="11856"/>
                  <a:pt x="9391" y="12830"/>
                  <a:pt x="9488" y="13642"/>
                </a:cubicBezTo>
                <a:cubicBezTo>
                  <a:pt x="9553" y="14454"/>
                  <a:pt x="9650" y="15266"/>
                  <a:pt x="9780" y="15916"/>
                </a:cubicBezTo>
                <a:cubicBezTo>
                  <a:pt x="9942" y="16565"/>
                  <a:pt x="10104" y="17215"/>
                  <a:pt x="10266" y="17540"/>
                </a:cubicBezTo>
                <a:cubicBezTo>
                  <a:pt x="10428" y="17865"/>
                  <a:pt x="10622" y="18027"/>
                  <a:pt x="10816" y="18027"/>
                </a:cubicBezTo>
                <a:close/>
                <a:moveTo>
                  <a:pt x="19463" y="0"/>
                </a:moveTo>
                <a:cubicBezTo>
                  <a:pt x="19722" y="0"/>
                  <a:pt x="20013" y="325"/>
                  <a:pt x="20272" y="974"/>
                </a:cubicBezTo>
                <a:cubicBezTo>
                  <a:pt x="20531" y="1462"/>
                  <a:pt x="20758" y="2274"/>
                  <a:pt x="20952" y="3248"/>
                </a:cubicBezTo>
                <a:cubicBezTo>
                  <a:pt x="21179" y="4223"/>
                  <a:pt x="21309" y="5359"/>
                  <a:pt x="21438" y="6659"/>
                </a:cubicBezTo>
                <a:cubicBezTo>
                  <a:pt x="21535" y="7958"/>
                  <a:pt x="21600" y="9257"/>
                  <a:pt x="21600" y="10881"/>
                </a:cubicBezTo>
                <a:cubicBezTo>
                  <a:pt x="21600" y="12343"/>
                  <a:pt x="21535" y="13805"/>
                  <a:pt x="21438" y="15104"/>
                </a:cubicBezTo>
                <a:cubicBezTo>
                  <a:pt x="21309" y="16403"/>
                  <a:pt x="21179" y="17540"/>
                  <a:pt x="20952" y="18514"/>
                </a:cubicBezTo>
                <a:cubicBezTo>
                  <a:pt x="20758" y="19489"/>
                  <a:pt x="20531" y="20301"/>
                  <a:pt x="20272" y="20788"/>
                </a:cubicBezTo>
                <a:cubicBezTo>
                  <a:pt x="20013" y="21438"/>
                  <a:pt x="19722" y="21600"/>
                  <a:pt x="19463" y="21600"/>
                </a:cubicBezTo>
                <a:cubicBezTo>
                  <a:pt x="19139" y="21600"/>
                  <a:pt x="18847" y="21438"/>
                  <a:pt x="18588" y="20788"/>
                </a:cubicBezTo>
                <a:cubicBezTo>
                  <a:pt x="18329" y="20301"/>
                  <a:pt x="18103" y="19489"/>
                  <a:pt x="17941" y="18514"/>
                </a:cubicBezTo>
                <a:cubicBezTo>
                  <a:pt x="17746" y="17540"/>
                  <a:pt x="17584" y="16403"/>
                  <a:pt x="17455" y="15104"/>
                </a:cubicBezTo>
                <a:cubicBezTo>
                  <a:pt x="17358" y="13805"/>
                  <a:pt x="17293" y="12343"/>
                  <a:pt x="17293" y="10881"/>
                </a:cubicBezTo>
                <a:cubicBezTo>
                  <a:pt x="17293" y="9257"/>
                  <a:pt x="17358" y="7958"/>
                  <a:pt x="17455" y="6659"/>
                </a:cubicBezTo>
                <a:cubicBezTo>
                  <a:pt x="17584" y="5359"/>
                  <a:pt x="17746" y="4223"/>
                  <a:pt x="17941" y="3248"/>
                </a:cubicBezTo>
                <a:cubicBezTo>
                  <a:pt x="18103" y="2274"/>
                  <a:pt x="18329" y="1462"/>
                  <a:pt x="18588" y="974"/>
                </a:cubicBezTo>
                <a:cubicBezTo>
                  <a:pt x="18847" y="325"/>
                  <a:pt x="19139" y="0"/>
                  <a:pt x="19463" y="0"/>
                </a:cubicBezTo>
                <a:close/>
                <a:moveTo>
                  <a:pt x="19463" y="18027"/>
                </a:moveTo>
                <a:cubicBezTo>
                  <a:pt x="19657" y="18027"/>
                  <a:pt x="19819" y="17865"/>
                  <a:pt x="20013" y="17540"/>
                </a:cubicBezTo>
                <a:cubicBezTo>
                  <a:pt x="20175" y="17215"/>
                  <a:pt x="20305" y="16565"/>
                  <a:pt x="20467" y="15916"/>
                </a:cubicBezTo>
                <a:cubicBezTo>
                  <a:pt x="20564" y="15266"/>
                  <a:pt x="20661" y="14454"/>
                  <a:pt x="20758" y="13642"/>
                </a:cubicBezTo>
                <a:cubicBezTo>
                  <a:pt x="20855" y="12830"/>
                  <a:pt x="20888" y="11856"/>
                  <a:pt x="20888" y="10881"/>
                </a:cubicBezTo>
                <a:cubicBezTo>
                  <a:pt x="20888" y="9907"/>
                  <a:pt x="20855" y="8932"/>
                  <a:pt x="20758" y="8120"/>
                </a:cubicBezTo>
                <a:cubicBezTo>
                  <a:pt x="20661" y="7308"/>
                  <a:pt x="20564" y="6496"/>
                  <a:pt x="20467" y="5847"/>
                </a:cubicBezTo>
                <a:cubicBezTo>
                  <a:pt x="20305" y="5035"/>
                  <a:pt x="20175" y="4547"/>
                  <a:pt x="20013" y="4223"/>
                </a:cubicBezTo>
                <a:cubicBezTo>
                  <a:pt x="19819" y="3898"/>
                  <a:pt x="19657" y="3735"/>
                  <a:pt x="19463" y="3735"/>
                </a:cubicBezTo>
                <a:cubicBezTo>
                  <a:pt x="19268" y="3735"/>
                  <a:pt x="19074" y="3898"/>
                  <a:pt x="18880" y="4223"/>
                </a:cubicBezTo>
                <a:cubicBezTo>
                  <a:pt x="18685" y="4547"/>
                  <a:pt x="18556" y="5035"/>
                  <a:pt x="18426" y="5847"/>
                </a:cubicBezTo>
                <a:cubicBezTo>
                  <a:pt x="18297" y="6496"/>
                  <a:pt x="18200" y="7308"/>
                  <a:pt x="18135" y="8120"/>
                </a:cubicBezTo>
                <a:cubicBezTo>
                  <a:pt x="18038" y="8932"/>
                  <a:pt x="18005" y="9907"/>
                  <a:pt x="18005" y="10881"/>
                </a:cubicBezTo>
                <a:cubicBezTo>
                  <a:pt x="18005" y="11856"/>
                  <a:pt x="18038" y="12830"/>
                  <a:pt x="18135" y="13642"/>
                </a:cubicBezTo>
                <a:cubicBezTo>
                  <a:pt x="18200" y="14454"/>
                  <a:pt x="18297" y="15266"/>
                  <a:pt x="18426" y="15916"/>
                </a:cubicBezTo>
                <a:cubicBezTo>
                  <a:pt x="18556" y="16565"/>
                  <a:pt x="18685" y="17215"/>
                  <a:pt x="18880" y="17540"/>
                </a:cubicBezTo>
                <a:cubicBezTo>
                  <a:pt x="19074" y="17865"/>
                  <a:pt x="19268" y="18027"/>
                  <a:pt x="19463" y="18027"/>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63" name="Shape 3810"/>
          <p:cNvSpPr/>
          <p:nvPr userDrawn="1"/>
        </p:nvSpPr>
        <p:spPr>
          <a:xfrm>
            <a:off x="15971965" y="6087475"/>
            <a:ext cx="516851" cy="516851"/>
          </a:xfrm>
          <a:custGeom>
            <a:avLst/>
            <a:gdLst/>
            <a:ahLst/>
            <a:cxnLst>
              <a:cxn ang="0">
                <a:pos x="wd2" y="hd2"/>
              </a:cxn>
              <a:cxn ang="5400000">
                <a:pos x="wd2" y="hd2"/>
              </a:cxn>
              <a:cxn ang="10800000">
                <a:pos x="wd2" y="hd2"/>
              </a:cxn>
              <a:cxn ang="16200000">
                <a:pos x="wd2" y="hd2"/>
              </a:cxn>
            </a:cxnLst>
            <a:rect l="0" t="0" r="r" b="b"/>
            <a:pathLst>
              <a:path w="21600" h="21600" extrusionOk="0">
                <a:moveTo>
                  <a:pt x="8212" y="0"/>
                </a:moveTo>
                <a:cubicBezTo>
                  <a:pt x="7823" y="429"/>
                  <a:pt x="7472" y="897"/>
                  <a:pt x="7122" y="1365"/>
                </a:cubicBezTo>
                <a:cubicBezTo>
                  <a:pt x="6811" y="1871"/>
                  <a:pt x="6538" y="2378"/>
                  <a:pt x="6344" y="2924"/>
                </a:cubicBezTo>
                <a:cubicBezTo>
                  <a:pt x="6110" y="3470"/>
                  <a:pt x="5916" y="4016"/>
                  <a:pt x="5799" y="4601"/>
                </a:cubicBezTo>
                <a:cubicBezTo>
                  <a:pt x="5682" y="5186"/>
                  <a:pt x="5643" y="5770"/>
                  <a:pt x="5643" y="6433"/>
                </a:cubicBezTo>
                <a:cubicBezTo>
                  <a:pt x="5643" y="7720"/>
                  <a:pt x="5877" y="8929"/>
                  <a:pt x="6383" y="10098"/>
                </a:cubicBezTo>
                <a:cubicBezTo>
                  <a:pt x="6889" y="11229"/>
                  <a:pt x="7589" y="12243"/>
                  <a:pt x="8406" y="13061"/>
                </a:cubicBezTo>
                <a:cubicBezTo>
                  <a:pt x="9263" y="13919"/>
                  <a:pt x="10275" y="14582"/>
                  <a:pt x="11403" y="15089"/>
                </a:cubicBezTo>
                <a:cubicBezTo>
                  <a:pt x="12532" y="15596"/>
                  <a:pt x="13738" y="15830"/>
                  <a:pt x="15062" y="15830"/>
                </a:cubicBezTo>
                <a:cubicBezTo>
                  <a:pt x="15723" y="15830"/>
                  <a:pt x="16346" y="15752"/>
                  <a:pt x="16930" y="15635"/>
                </a:cubicBezTo>
                <a:cubicBezTo>
                  <a:pt x="17552" y="15518"/>
                  <a:pt x="18136" y="15362"/>
                  <a:pt x="18642" y="15128"/>
                </a:cubicBezTo>
                <a:cubicBezTo>
                  <a:pt x="19187" y="14855"/>
                  <a:pt x="19732" y="14582"/>
                  <a:pt x="20238" y="14270"/>
                </a:cubicBezTo>
                <a:cubicBezTo>
                  <a:pt x="20744" y="13958"/>
                  <a:pt x="21211" y="13568"/>
                  <a:pt x="21600" y="13139"/>
                </a:cubicBezTo>
                <a:cubicBezTo>
                  <a:pt x="21328" y="14348"/>
                  <a:pt x="20861" y="15479"/>
                  <a:pt x="20199" y="16492"/>
                </a:cubicBezTo>
                <a:cubicBezTo>
                  <a:pt x="19537" y="17545"/>
                  <a:pt x="18759" y="18442"/>
                  <a:pt x="17786" y="19183"/>
                </a:cubicBezTo>
                <a:cubicBezTo>
                  <a:pt x="16852" y="19962"/>
                  <a:pt x="15801" y="20547"/>
                  <a:pt x="14634" y="20976"/>
                </a:cubicBezTo>
                <a:cubicBezTo>
                  <a:pt x="13466" y="21405"/>
                  <a:pt x="12259" y="21600"/>
                  <a:pt x="10975" y="21600"/>
                </a:cubicBezTo>
                <a:cubicBezTo>
                  <a:pt x="9457" y="21600"/>
                  <a:pt x="8017" y="21327"/>
                  <a:pt x="6694" y="20742"/>
                </a:cubicBezTo>
                <a:cubicBezTo>
                  <a:pt x="5332" y="20157"/>
                  <a:pt x="4203" y="19378"/>
                  <a:pt x="3191" y="18364"/>
                </a:cubicBezTo>
                <a:cubicBezTo>
                  <a:pt x="2218" y="17389"/>
                  <a:pt x="1440" y="16219"/>
                  <a:pt x="856" y="14894"/>
                </a:cubicBezTo>
                <a:cubicBezTo>
                  <a:pt x="311" y="13529"/>
                  <a:pt x="0" y="12126"/>
                  <a:pt x="0" y="10605"/>
                </a:cubicBezTo>
                <a:cubicBezTo>
                  <a:pt x="0" y="9357"/>
                  <a:pt x="234" y="8149"/>
                  <a:pt x="623" y="6979"/>
                </a:cubicBezTo>
                <a:cubicBezTo>
                  <a:pt x="1012" y="5848"/>
                  <a:pt x="1596" y="4796"/>
                  <a:pt x="2335" y="3821"/>
                </a:cubicBezTo>
                <a:cubicBezTo>
                  <a:pt x="3036" y="2924"/>
                  <a:pt x="3931" y="2144"/>
                  <a:pt x="4943" y="1443"/>
                </a:cubicBezTo>
                <a:cubicBezTo>
                  <a:pt x="5955" y="780"/>
                  <a:pt x="7044" y="273"/>
                  <a:pt x="8212" y="0"/>
                </a:cubicBezTo>
                <a:close/>
                <a:moveTo>
                  <a:pt x="5838" y="1910"/>
                </a:moveTo>
                <a:cubicBezTo>
                  <a:pt x="5098" y="2339"/>
                  <a:pt x="4398" y="2885"/>
                  <a:pt x="3775" y="3509"/>
                </a:cubicBezTo>
                <a:cubicBezTo>
                  <a:pt x="3152" y="4133"/>
                  <a:pt x="2646" y="4835"/>
                  <a:pt x="2257" y="5575"/>
                </a:cubicBezTo>
                <a:cubicBezTo>
                  <a:pt x="1790" y="6316"/>
                  <a:pt x="1479" y="7096"/>
                  <a:pt x="1245" y="7954"/>
                </a:cubicBezTo>
                <a:cubicBezTo>
                  <a:pt x="973" y="8812"/>
                  <a:pt x="856" y="9669"/>
                  <a:pt x="856" y="10605"/>
                </a:cubicBezTo>
                <a:cubicBezTo>
                  <a:pt x="856" y="12009"/>
                  <a:pt x="1129" y="13334"/>
                  <a:pt x="1674" y="14543"/>
                </a:cubicBezTo>
                <a:cubicBezTo>
                  <a:pt x="2179" y="15752"/>
                  <a:pt x="2919" y="16843"/>
                  <a:pt x="3814" y="17740"/>
                </a:cubicBezTo>
                <a:cubicBezTo>
                  <a:pt x="4709" y="18676"/>
                  <a:pt x="5799" y="19378"/>
                  <a:pt x="7044" y="19923"/>
                </a:cubicBezTo>
                <a:cubicBezTo>
                  <a:pt x="8251" y="20469"/>
                  <a:pt x="9574" y="20742"/>
                  <a:pt x="10975" y="20742"/>
                </a:cubicBezTo>
                <a:cubicBezTo>
                  <a:pt x="11909" y="20742"/>
                  <a:pt x="12804" y="20625"/>
                  <a:pt x="13661" y="20352"/>
                </a:cubicBezTo>
                <a:cubicBezTo>
                  <a:pt x="14517" y="20118"/>
                  <a:pt x="15334" y="19768"/>
                  <a:pt x="16112" y="19339"/>
                </a:cubicBezTo>
                <a:cubicBezTo>
                  <a:pt x="16852" y="18871"/>
                  <a:pt x="17552" y="18325"/>
                  <a:pt x="18175" y="17701"/>
                </a:cubicBezTo>
                <a:cubicBezTo>
                  <a:pt x="18798" y="17038"/>
                  <a:pt x="19343" y="16336"/>
                  <a:pt x="19771" y="15557"/>
                </a:cubicBezTo>
                <a:cubicBezTo>
                  <a:pt x="19421" y="15752"/>
                  <a:pt x="19031" y="15908"/>
                  <a:pt x="18642" y="16064"/>
                </a:cubicBezTo>
                <a:cubicBezTo>
                  <a:pt x="18292" y="16219"/>
                  <a:pt x="17903" y="16336"/>
                  <a:pt x="17514" y="16414"/>
                </a:cubicBezTo>
                <a:cubicBezTo>
                  <a:pt x="17085" y="16492"/>
                  <a:pt x="16696" y="16570"/>
                  <a:pt x="16268" y="16609"/>
                </a:cubicBezTo>
                <a:cubicBezTo>
                  <a:pt x="15879" y="16648"/>
                  <a:pt x="15451" y="16687"/>
                  <a:pt x="15062" y="16687"/>
                </a:cubicBezTo>
                <a:cubicBezTo>
                  <a:pt x="13661" y="16687"/>
                  <a:pt x="12298" y="16414"/>
                  <a:pt x="11053" y="15869"/>
                </a:cubicBezTo>
                <a:cubicBezTo>
                  <a:pt x="9808" y="15323"/>
                  <a:pt x="8718" y="14621"/>
                  <a:pt x="7823" y="13685"/>
                </a:cubicBezTo>
                <a:cubicBezTo>
                  <a:pt x="6889" y="12749"/>
                  <a:pt x="6110" y="11658"/>
                  <a:pt x="5604" y="10410"/>
                </a:cubicBezTo>
                <a:cubicBezTo>
                  <a:pt x="5059" y="9162"/>
                  <a:pt x="4787" y="7837"/>
                  <a:pt x="4787" y="6433"/>
                </a:cubicBezTo>
                <a:cubicBezTo>
                  <a:pt x="4787" y="6004"/>
                  <a:pt x="4787" y="5614"/>
                  <a:pt x="4865" y="5225"/>
                </a:cubicBezTo>
                <a:cubicBezTo>
                  <a:pt x="4904" y="4835"/>
                  <a:pt x="4982" y="4484"/>
                  <a:pt x="5098" y="4094"/>
                </a:cubicBezTo>
                <a:cubicBezTo>
                  <a:pt x="5137" y="3704"/>
                  <a:pt x="5254" y="3353"/>
                  <a:pt x="5371" y="2963"/>
                </a:cubicBezTo>
                <a:cubicBezTo>
                  <a:pt x="5526" y="2612"/>
                  <a:pt x="5682" y="2261"/>
                  <a:pt x="5838" y="1910"/>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64" name="Shape 3811"/>
          <p:cNvSpPr/>
          <p:nvPr userDrawn="1"/>
        </p:nvSpPr>
        <p:spPr>
          <a:xfrm>
            <a:off x="17233335" y="6106980"/>
            <a:ext cx="538795" cy="475407"/>
          </a:xfrm>
          <a:custGeom>
            <a:avLst/>
            <a:gdLst/>
            <a:ahLst/>
            <a:cxnLst>
              <a:cxn ang="0">
                <a:pos x="wd2" y="hd2"/>
              </a:cxn>
              <a:cxn ang="5400000">
                <a:pos x="wd2" y="hd2"/>
              </a:cxn>
              <a:cxn ang="10800000">
                <a:pos x="wd2" y="hd2"/>
              </a:cxn>
              <a:cxn ang="16200000">
                <a:pos x="wd2" y="hd2"/>
              </a:cxn>
            </a:cxnLst>
            <a:rect l="0" t="0" r="r" b="b"/>
            <a:pathLst>
              <a:path w="21600" h="21600" extrusionOk="0">
                <a:moveTo>
                  <a:pt x="21600" y="16948"/>
                </a:moveTo>
                <a:lnTo>
                  <a:pt x="11142" y="16948"/>
                </a:lnTo>
                <a:lnTo>
                  <a:pt x="11142" y="20714"/>
                </a:lnTo>
                <a:lnTo>
                  <a:pt x="14074" y="20714"/>
                </a:lnTo>
                <a:lnTo>
                  <a:pt x="14074" y="21600"/>
                </a:lnTo>
                <a:lnTo>
                  <a:pt x="7428" y="21600"/>
                </a:lnTo>
                <a:lnTo>
                  <a:pt x="7428" y="20714"/>
                </a:lnTo>
                <a:lnTo>
                  <a:pt x="10360" y="20714"/>
                </a:lnTo>
                <a:lnTo>
                  <a:pt x="10360" y="16948"/>
                </a:lnTo>
                <a:lnTo>
                  <a:pt x="0" y="16948"/>
                </a:lnTo>
                <a:lnTo>
                  <a:pt x="0" y="0"/>
                </a:lnTo>
                <a:lnTo>
                  <a:pt x="21600" y="0"/>
                </a:lnTo>
                <a:lnTo>
                  <a:pt x="21600" y="16948"/>
                </a:lnTo>
                <a:close/>
                <a:moveTo>
                  <a:pt x="782" y="997"/>
                </a:moveTo>
                <a:lnTo>
                  <a:pt x="782" y="16062"/>
                </a:lnTo>
                <a:lnTo>
                  <a:pt x="20720" y="16062"/>
                </a:lnTo>
                <a:lnTo>
                  <a:pt x="20720" y="997"/>
                </a:lnTo>
                <a:lnTo>
                  <a:pt x="782" y="997"/>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65" name="Shape 3812"/>
          <p:cNvSpPr/>
          <p:nvPr userDrawn="1"/>
        </p:nvSpPr>
        <p:spPr>
          <a:xfrm>
            <a:off x="18599541" y="6035061"/>
            <a:ext cx="351070" cy="619247"/>
          </a:xfrm>
          <a:custGeom>
            <a:avLst/>
            <a:gdLst/>
            <a:ahLst/>
            <a:cxnLst>
              <a:cxn ang="0">
                <a:pos x="wd2" y="hd2"/>
              </a:cxn>
              <a:cxn ang="5400000">
                <a:pos x="wd2" y="hd2"/>
              </a:cxn>
              <a:cxn ang="10800000">
                <a:pos x="wd2" y="hd2"/>
              </a:cxn>
              <a:cxn ang="16200000">
                <a:pos x="wd2" y="hd2"/>
              </a:cxn>
            </a:cxnLst>
            <a:rect l="0" t="0" r="r" b="b"/>
            <a:pathLst>
              <a:path w="21600" h="21600" extrusionOk="0">
                <a:moveTo>
                  <a:pt x="20340" y="7547"/>
                </a:moveTo>
                <a:cubicBezTo>
                  <a:pt x="21600" y="7547"/>
                  <a:pt x="21600" y="7547"/>
                  <a:pt x="21600" y="7547"/>
                </a:cubicBezTo>
                <a:cubicBezTo>
                  <a:pt x="21600" y="11125"/>
                  <a:pt x="21600" y="11125"/>
                  <a:pt x="21600" y="11125"/>
                </a:cubicBezTo>
                <a:cubicBezTo>
                  <a:pt x="21600" y="11939"/>
                  <a:pt x="21371" y="12719"/>
                  <a:pt x="20798" y="13467"/>
                </a:cubicBezTo>
                <a:cubicBezTo>
                  <a:pt x="20282" y="14183"/>
                  <a:pt x="19537" y="14834"/>
                  <a:pt x="18621" y="15387"/>
                </a:cubicBezTo>
                <a:cubicBezTo>
                  <a:pt x="17704" y="15940"/>
                  <a:pt x="16615" y="16395"/>
                  <a:pt x="15355" y="16720"/>
                </a:cubicBezTo>
                <a:cubicBezTo>
                  <a:pt x="14094" y="17046"/>
                  <a:pt x="12777" y="17208"/>
                  <a:pt x="11344" y="17273"/>
                </a:cubicBezTo>
                <a:cubicBezTo>
                  <a:pt x="11459" y="17273"/>
                  <a:pt x="11459" y="17273"/>
                  <a:pt x="11459" y="17273"/>
                </a:cubicBezTo>
                <a:cubicBezTo>
                  <a:pt x="11459" y="20884"/>
                  <a:pt x="11459" y="20884"/>
                  <a:pt x="11459" y="20884"/>
                </a:cubicBezTo>
                <a:cubicBezTo>
                  <a:pt x="17131" y="20884"/>
                  <a:pt x="17131" y="20884"/>
                  <a:pt x="17131" y="20884"/>
                </a:cubicBezTo>
                <a:cubicBezTo>
                  <a:pt x="17131" y="21600"/>
                  <a:pt x="17131" y="21600"/>
                  <a:pt x="17131" y="21600"/>
                </a:cubicBezTo>
                <a:cubicBezTo>
                  <a:pt x="4469" y="21600"/>
                  <a:pt x="4469" y="21600"/>
                  <a:pt x="4469" y="21600"/>
                </a:cubicBezTo>
                <a:cubicBezTo>
                  <a:pt x="4469" y="20884"/>
                  <a:pt x="4469" y="20884"/>
                  <a:pt x="4469" y="20884"/>
                </a:cubicBezTo>
                <a:cubicBezTo>
                  <a:pt x="10198" y="20884"/>
                  <a:pt x="10198" y="20884"/>
                  <a:pt x="10198" y="20884"/>
                </a:cubicBezTo>
                <a:cubicBezTo>
                  <a:pt x="10198" y="17273"/>
                  <a:pt x="10198" y="17273"/>
                  <a:pt x="10198" y="17273"/>
                </a:cubicBezTo>
                <a:cubicBezTo>
                  <a:pt x="10313" y="17273"/>
                  <a:pt x="10313" y="17273"/>
                  <a:pt x="10313" y="17273"/>
                </a:cubicBezTo>
                <a:cubicBezTo>
                  <a:pt x="8823" y="17208"/>
                  <a:pt x="7506" y="17046"/>
                  <a:pt x="6245" y="16720"/>
                </a:cubicBezTo>
                <a:cubicBezTo>
                  <a:pt x="5042" y="16395"/>
                  <a:pt x="3896" y="15940"/>
                  <a:pt x="2979" y="15387"/>
                </a:cubicBezTo>
                <a:cubicBezTo>
                  <a:pt x="2063" y="14834"/>
                  <a:pt x="1375" y="14183"/>
                  <a:pt x="802" y="13467"/>
                </a:cubicBezTo>
                <a:cubicBezTo>
                  <a:pt x="286" y="12719"/>
                  <a:pt x="0" y="11939"/>
                  <a:pt x="0" y="11125"/>
                </a:cubicBezTo>
                <a:cubicBezTo>
                  <a:pt x="0" y="7547"/>
                  <a:pt x="0" y="7547"/>
                  <a:pt x="0" y="7547"/>
                </a:cubicBezTo>
                <a:cubicBezTo>
                  <a:pt x="1260" y="7547"/>
                  <a:pt x="1260" y="7547"/>
                  <a:pt x="1260" y="7547"/>
                </a:cubicBezTo>
                <a:cubicBezTo>
                  <a:pt x="1260" y="11125"/>
                  <a:pt x="1260" y="11125"/>
                  <a:pt x="1260" y="11125"/>
                </a:cubicBezTo>
                <a:cubicBezTo>
                  <a:pt x="1260" y="11906"/>
                  <a:pt x="1490" y="12589"/>
                  <a:pt x="2005" y="13240"/>
                </a:cubicBezTo>
                <a:cubicBezTo>
                  <a:pt x="2521" y="13890"/>
                  <a:pt x="3208" y="14476"/>
                  <a:pt x="4068" y="14996"/>
                </a:cubicBezTo>
                <a:cubicBezTo>
                  <a:pt x="4927" y="15484"/>
                  <a:pt x="5959" y="15842"/>
                  <a:pt x="7105" y="16135"/>
                </a:cubicBezTo>
                <a:cubicBezTo>
                  <a:pt x="8308" y="16428"/>
                  <a:pt x="9511" y="16558"/>
                  <a:pt x="10829" y="16558"/>
                </a:cubicBezTo>
                <a:cubicBezTo>
                  <a:pt x="12089" y="16558"/>
                  <a:pt x="13350" y="16428"/>
                  <a:pt x="14495" y="16135"/>
                </a:cubicBezTo>
                <a:cubicBezTo>
                  <a:pt x="15699" y="15842"/>
                  <a:pt x="16673" y="15484"/>
                  <a:pt x="17532" y="14996"/>
                </a:cubicBezTo>
                <a:cubicBezTo>
                  <a:pt x="18392" y="14476"/>
                  <a:pt x="19136" y="13890"/>
                  <a:pt x="19595" y="13240"/>
                </a:cubicBezTo>
                <a:cubicBezTo>
                  <a:pt x="20110" y="12589"/>
                  <a:pt x="20340" y="11906"/>
                  <a:pt x="20340" y="11125"/>
                </a:cubicBezTo>
                <a:lnTo>
                  <a:pt x="20340" y="7547"/>
                </a:lnTo>
                <a:close/>
                <a:moveTo>
                  <a:pt x="10829" y="15127"/>
                </a:moveTo>
                <a:cubicBezTo>
                  <a:pt x="9855" y="15127"/>
                  <a:pt x="8995" y="14996"/>
                  <a:pt x="8136" y="14801"/>
                </a:cubicBezTo>
                <a:cubicBezTo>
                  <a:pt x="7276" y="14573"/>
                  <a:pt x="6532" y="14313"/>
                  <a:pt x="5901" y="13988"/>
                </a:cubicBezTo>
                <a:cubicBezTo>
                  <a:pt x="5214" y="13598"/>
                  <a:pt x="4755" y="13175"/>
                  <a:pt x="4354" y="12687"/>
                </a:cubicBezTo>
                <a:cubicBezTo>
                  <a:pt x="4011" y="12231"/>
                  <a:pt x="3781" y="11711"/>
                  <a:pt x="3781" y="11125"/>
                </a:cubicBezTo>
                <a:cubicBezTo>
                  <a:pt x="3781" y="3936"/>
                  <a:pt x="3781" y="3936"/>
                  <a:pt x="3781" y="3936"/>
                </a:cubicBezTo>
                <a:cubicBezTo>
                  <a:pt x="3781" y="3383"/>
                  <a:pt x="4011" y="2895"/>
                  <a:pt x="4354" y="2407"/>
                </a:cubicBezTo>
                <a:cubicBezTo>
                  <a:pt x="4755" y="1919"/>
                  <a:pt x="5214" y="1496"/>
                  <a:pt x="5901" y="1139"/>
                </a:cubicBezTo>
                <a:cubicBezTo>
                  <a:pt x="6532" y="781"/>
                  <a:pt x="7276" y="488"/>
                  <a:pt x="8136" y="293"/>
                </a:cubicBezTo>
                <a:cubicBezTo>
                  <a:pt x="8995" y="98"/>
                  <a:pt x="9855" y="0"/>
                  <a:pt x="10829" y="0"/>
                </a:cubicBezTo>
                <a:cubicBezTo>
                  <a:pt x="11745" y="0"/>
                  <a:pt x="12662" y="98"/>
                  <a:pt x="13521" y="293"/>
                </a:cubicBezTo>
                <a:cubicBezTo>
                  <a:pt x="14381" y="488"/>
                  <a:pt x="15126" y="781"/>
                  <a:pt x="15756" y="1139"/>
                </a:cubicBezTo>
                <a:cubicBezTo>
                  <a:pt x="16386" y="1496"/>
                  <a:pt x="16902" y="1919"/>
                  <a:pt x="17246" y="2407"/>
                </a:cubicBezTo>
                <a:cubicBezTo>
                  <a:pt x="17647" y="2895"/>
                  <a:pt x="17819" y="3383"/>
                  <a:pt x="17819" y="3936"/>
                </a:cubicBezTo>
                <a:cubicBezTo>
                  <a:pt x="17819" y="11125"/>
                  <a:pt x="17819" y="11125"/>
                  <a:pt x="17819" y="11125"/>
                </a:cubicBezTo>
                <a:cubicBezTo>
                  <a:pt x="17819" y="11711"/>
                  <a:pt x="17647" y="12231"/>
                  <a:pt x="17246" y="12687"/>
                </a:cubicBezTo>
                <a:cubicBezTo>
                  <a:pt x="16902" y="13175"/>
                  <a:pt x="16386" y="13598"/>
                  <a:pt x="15756" y="13988"/>
                </a:cubicBezTo>
                <a:cubicBezTo>
                  <a:pt x="15126" y="14313"/>
                  <a:pt x="14381" y="14573"/>
                  <a:pt x="13521" y="14801"/>
                </a:cubicBezTo>
                <a:cubicBezTo>
                  <a:pt x="12662" y="14996"/>
                  <a:pt x="11745" y="15127"/>
                  <a:pt x="10829" y="15127"/>
                </a:cubicBezTo>
                <a:close/>
                <a:moveTo>
                  <a:pt x="5042" y="3936"/>
                </a:moveTo>
                <a:cubicBezTo>
                  <a:pt x="5042" y="11125"/>
                  <a:pt x="5042" y="11125"/>
                  <a:pt x="5042" y="11125"/>
                </a:cubicBezTo>
                <a:cubicBezTo>
                  <a:pt x="5042" y="11581"/>
                  <a:pt x="5214" y="12004"/>
                  <a:pt x="5558" y="12394"/>
                </a:cubicBezTo>
                <a:cubicBezTo>
                  <a:pt x="5901" y="12817"/>
                  <a:pt x="6302" y="13142"/>
                  <a:pt x="6761" y="13467"/>
                </a:cubicBezTo>
                <a:cubicBezTo>
                  <a:pt x="7276" y="13760"/>
                  <a:pt x="7849" y="13988"/>
                  <a:pt x="8594" y="14151"/>
                </a:cubicBezTo>
                <a:cubicBezTo>
                  <a:pt x="9282" y="14313"/>
                  <a:pt x="10027" y="14411"/>
                  <a:pt x="10829" y="14411"/>
                </a:cubicBezTo>
                <a:cubicBezTo>
                  <a:pt x="11631" y="14411"/>
                  <a:pt x="12376" y="14313"/>
                  <a:pt x="13063" y="14151"/>
                </a:cubicBezTo>
                <a:cubicBezTo>
                  <a:pt x="13751" y="13988"/>
                  <a:pt x="14324" y="13760"/>
                  <a:pt x="14839" y="13467"/>
                </a:cubicBezTo>
                <a:cubicBezTo>
                  <a:pt x="15412" y="13142"/>
                  <a:pt x="15813" y="12817"/>
                  <a:pt x="16100" y="12394"/>
                </a:cubicBezTo>
                <a:cubicBezTo>
                  <a:pt x="16386" y="12004"/>
                  <a:pt x="16558" y="11581"/>
                  <a:pt x="16558" y="11125"/>
                </a:cubicBezTo>
                <a:cubicBezTo>
                  <a:pt x="16558" y="3936"/>
                  <a:pt x="16558" y="3936"/>
                  <a:pt x="16558" y="3936"/>
                </a:cubicBezTo>
                <a:cubicBezTo>
                  <a:pt x="16558" y="3481"/>
                  <a:pt x="16386" y="3058"/>
                  <a:pt x="16100" y="2667"/>
                </a:cubicBezTo>
                <a:cubicBezTo>
                  <a:pt x="15813" y="2277"/>
                  <a:pt x="15412" y="1919"/>
                  <a:pt x="14839" y="1659"/>
                </a:cubicBezTo>
                <a:cubicBezTo>
                  <a:pt x="14324" y="1366"/>
                  <a:pt x="13751" y="1139"/>
                  <a:pt x="13063" y="976"/>
                </a:cubicBezTo>
                <a:cubicBezTo>
                  <a:pt x="12376" y="813"/>
                  <a:pt x="11631" y="716"/>
                  <a:pt x="10829" y="716"/>
                </a:cubicBezTo>
                <a:cubicBezTo>
                  <a:pt x="10027" y="716"/>
                  <a:pt x="9282" y="813"/>
                  <a:pt x="8594" y="976"/>
                </a:cubicBezTo>
                <a:cubicBezTo>
                  <a:pt x="7849" y="1139"/>
                  <a:pt x="7276" y="1366"/>
                  <a:pt x="6761" y="1659"/>
                </a:cubicBezTo>
                <a:cubicBezTo>
                  <a:pt x="6302" y="1919"/>
                  <a:pt x="5901" y="2277"/>
                  <a:pt x="5558" y="2667"/>
                </a:cubicBezTo>
                <a:cubicBezTo>
                  <a:pt x="5214" y="3058"/>
                  <a:pt x="5042" y="3481"/>
                  <a:pt x="5042" y="3936"/>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66" name="Shape 3813"/>
          <p:cNvSpPr/>
          <p:nvPr userDrawn="1"/>
        </p:nvSpPr>
        <p:spPr>
          <a:xfrm>
            <a:off x="19798744" y="6169497"/>
            <a:ext cx="497348" cy="3510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5100"/>
                </a:lnTo>
                <a:lnTo>
                  <a:pt x="0" y="5100"/>
                </a:lnTo>
                <a:lnTo>
                  <a:pt x="0" y="0"/>
                </a:lnTo>
                <a:close/>
                <a:moveTo>
                  <a:pt x="0" y="13350"/>
                </a:moveTo>
                <a:lnTo>
                  <a:pt x="0" y="8250"/>
                </a:lnTo>
                <a:lnTo>
                  <a:pt x="21600" y="8250"/>
                </a:lnTo>
                <a:lnTo>
                  <a:pt x="21600" y="13350"/>
                </a:lnTo>
                <a:lnTo>
                  <a:pt x="0" y="13350"/>
                </a:lnTo>
                <a:close/>
                <a:moveTo>
                  <a:pt x="0" y="21600"/>
                </a:moveTo>
                <a:lnTo>
                  <a:pt x="0" y="16500"/>
                </a:lnTo>
                <a:lnTo>
                  <a:pt x="21600" y="16500"/>
                </a:lnTo>
                <a:lnTo>
                  <a:pt x="21600" y="21600"/>
                </a:lnTo>
                <a:lnTo>
                  <a:pt x="0" y="21600"/>
                </a:lnTo>
                <a:close/>
                <a:moveTo>
                  <a:pt x="20647" y="3750"/>
                </a:moveTo>
                <a:lnTo>
                  <a:pt x="20647" y="1200"/>
                </a:lnTo>
                <a:lnTo>
                  <a:pt x="847" y="1200"/>
                </a:lnTo>
                <a:lnTo>
                  <a:pt x="847" y="3750"/>
                </a:lnTo>
                <a:lnTo>
                  <a:pt x="20647" y="3750"/>
                </a:lnTo>
                <a:close/>
                <a:moveTo>
                  <a:pt x="847" y="9450"/>
                </a:moveTo>
                <a:lnTo>
                  <a:pt x="847" y="12000"/>
                </a:lnTo>
                <a:lnTo>
                  <a:pt x="20647" y="12000"/>
                </a:lnTo>
                <a:lnTo>
                  <a:pt x="20647" y="9450"/>
                </a:lnTo>
                <a:lnTo>
                  <a:pt x="847" y="9450"/>
                </a:lnTo>
                <a:close/>
                <a:moveTo>
                  <a:pt x="847" y="17850"/>
                </a:moveTo>
                <a:lnTo>
                  <a:pt x="847" y="20400"/>
                </a:lnTo>
                <a:lnTo>
                  <a:pt x="20647" y="20400"/>
                </a:lnTo>
                <a:lnTo>
                  <a:pt x="20647" y="17850"/>
                </a:lnTo>
                <a:lnTo>
                  <a:pt x="847" y="1785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67" name="Shape 3814"/>
          <p:cNvSpPr/>
          <p:nvPr userDrawn="1"/>
        </p:nvSpPr>
        <p:spPr>
          <a:xfrm>
            <a:off x="21061337" y="6093571"/>
            <a:ext cx="516851" cy="502224"/>
          </a:xfrm>
          <a:custGeom>
            <a:avLst/>
            <a:gdLst/>
            <a:ahLst/>
            <a:cxnLst>
              <a:cxn ang="0">
                <a:pos x="wd2" y="hd2"/>
              </a:cxn>
              <a:cxn ang="5400000">
                <a:pos x="wd2" y="hd2"/>
              </a:cxn>
              <a:cxn ang="10800000">
                <a:pos x="wd2" y="hd2"/>
              </a:cxn>
              <a:cxn ang="16200000">
                <a:pos x="wd2" y="hd2"/>
              </a:cxn>
            </a:cxnLst>
            <a:rect l="0" t="0" r="r" b="b"/>
            <a:pathLst>
              <a:path w="21600" h="21600" extrusionOk="0">
                <a:moveTo>
                  <a:pt x="16506" y="210"/>
                </a:moveTo>
                <a:lnTo>
                  <a:pt x="21600" y="2936"/>
                </a:lnTo>
                <a:lnTo>
                  <a:pt x="21600" y="21600"/>
                </a:lnTo>
                <a:lnTo>
                  <a:pt x="15996" y="18664"/>
                </a:lnTo>
                <a:lnTo>
                  <a:pt x="10800" y="21390"/>
                </a:lnTo>
                <a:lnTo>
                  <a:pt x="5604" y="18664"/>
                </a:lnTo>
                <a:lnTo>
                  <a:pt x="0" y="21600"/>
                </a:lnTo>
                <a:lnTo>
                  <a:pt x="0" y="2936"/>
                </a:lnTo>
                <a:lnTo>
                  <a:pt x="5604" y="0"/>
                </a:lnTo>
                <a:lnTo>
                  <a:pt x="10800" y="2621"/>
                </a:lnTo>
                <a:lnTo>
                  <a:pt x="15589" y="210"/>
                </a:lnTo>
                <a:lnTo>
                  <a:pt x="15996" y="0"/>
                </a:lnTo>
                <a:lnTo>
                  <a:pt x="16506" y="210"/>
                </a:lnTo>
                <a:close/>
                <a:moveTo>
                  <a:pt x="5196" y="17930"/>
                </a:moveTo>
                <a:lnTo>
                  <a:pt x="5196" y="1153"/>
                </a:lnTo>
                <a:lnTo>
                  <a:pt x="815" y="3460"/>
                </a:lnTo>
                <a:lnTo>
                  <a:pt x="815" y="20132"/>
                </a:lnTo>
                <a:lnTo>
                  <a:pt x="5196" y="17930"/>
                </a:lnTo>
                <a:close/>
                <a:moveTo>
                  <a:pt x="10392" y="20132"/>
                </a:moveTo>
                <a:lnTo>
                  <a:pt x="10392" y="3460"/>
                </a:lnTo>
                <a:lnTo>
                  <a:pt x="6011" y="1153"/>
                </a:lnTo>
                <a:lnTo>
                  <a:pt x="6011" y="17930"/>
                </a:lnTo>
                <a:lnTo>
                  <a:pt x="10392" y="20132"/>
                </a:lnTo>
                <a:close/>
                <a:moveTo>
                  <a:pt x="15589" y="17930"/>
                </a:moveTo>
                <a:lnTo>
                  <a:pt x="15589" y="1153"/>
                </a:lnTo>
                <a:lnTo>
                  <a:pt x="11208" y="3460"/>
                </a:lnTo>
                <a:lnTo>
                  <a:pt x="11208" y="20132"/>
                </a:lnTo>
                <a:lnTo>
                  <a:pt x="15589" y="17930"/>
                </a:lnTo>
                <a:close/>
                <a:moveTo>
                  <a:pt x="20785" y="20132"/>
                </a:moveTo>
                <a:lnTo>
                  <a:pt x="20785" y="3460"/>
                </a:lnTo>
                <a:lnTo>
                  <a:pt x="16404" y="1153"/>
                </a:lnTo>
                <a:lnTo>
                  <a:pt x="16404" y="17930"/>
                </a:lnTo>
                <a:lnTo>
                  <a:pt x="20785" y="20132"/>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68" name="Shape 3815"/>
          <p:cNvSpPr/>
          <p:nvPr userDrawn="1"/>
        </p:nvSpPr>
        <p:spPr>
          <a:xfrm>
            <a:off x="3196117" y="7300540"/>
            <a:ext cx="621685" cy="268179"/>
          </a:xfrm>
          <a:custGeom>
            <a:avLst/>
            <a:gdLst/>
            <a:ahLst/>
            <a:cxnLst>
              <a:cxn ang="0">
                <a:pos x="wd2" y="hd2"/>
              </a:cxn>
              <a:cxn ang="5400000">
                <a:pos x="wd2" y="hd2"/>
              </a:cxn>
              <a:cxn ang="10800000">
                <a:pos x="wd2" y="hd2"/>
              </a:cxn>
              <a:cxn ang="16200000">
                <a:pos x="wd2" y="hd2"/>
              </a:cxn>
            </a:cxnLst>
            <a:rect l="0" t="0" r="r" b="b"/>
            <a:pathLst>
              <a:path w="21600" h="21600" extrusionOk="0">
                <a:moveTo>
                  <a:pt x="4696" y="19887"/>
                </a:moveTo>
                <a:cubicBezTo>
                  <a:pt x="4987" y="19887"/>
                  <a:pt x="5246" y="19887"/>
                  <a:pt x="5505" y="19738"/>
                </a:cubicBezTo>
                <a:cubicBezTo>
                  <a:pt x="5764" y="19589"/>
                  <a:pt x="6056" y="19366"/>
                  <a:pt x="6282" y="19142"/>
                </a:cubicBezTo>
                <a:cubicBezTo>
                  <a:pt x="6509" y="18844"/>
                  <a:pt x="6736" y="18546"/>
                  <a:pt x="6963" y="18248"/>
                </a:cubicBezTo>
                <a:cubicBezTo>
                  <a:pt x="7189" y="17876"/>
                  <a:pt x="7384" y="17429"/>
                  <a:pt x="7545" y="16982"/>
                </a:cubicBezTo>
                <a:cubicBezTo>
                  <a:pt x="8064" y="18174"/>
                  <a:pt x="8064" y="18174"/>
                  <a:pt x="8064" y="18174"/>
                </a:cubicBezTo>
                <a:cubicBezTo>
                  <a:pt x="7869" y="18695"/>
                  <a:pt x="7643" y="19142"/>
                  <a:pt x="7384" y="19589"/>
                </a:cubicBezTo>
                <a:cubicBezTo>
                  <a:pt x="7124" y="19961"/>
                  <a:pt x="6865" y="20334"/>
                  <a:pt x="6542" y="20706"/>
                </a:cubicBezTo>
                <a:cubicBezTo>
                  <a:pt x="6250" y="20930"/>
                  <a:pt x="5959" y="21153"/>
                  <a:pt x="5667" y="21302"/>
                </a:cubicBezTo>
                <a:cubicBezTo>
                  <a:pt x="5343" y="21451"/>
                  <a:pt x="5019" y="21600"/>
                  <a:pt x="4696" y="21600"/>
                </a:cubicBezTo>
                <a:cubicBezTo>
                  <a:pt x="4048" y="21600"/>
                  <a:pt x="3433" y="21302"/>
                  <a:pt x="2882" y="20706"/>
                </a:cubicBezTo>
                <a:cubicBezTo>
                  <a:pt x="2332" y="20110"/>
                  <a:pt x="1813" y="19366"/>
                  <a:pt x="1393" y="18397"/>
                </a:cubicBezTo>
                <a:cubicBezTo>
                  <a:pt x="972" y="17429"/>
                  <a:pt x="648" y="16237"/>
                  <a:pt x="389" y="14971"/>
                </a:cubicBezTo>
                <a:cubicBezTo>
                  <a:pt x="130" y="13705"/>
                  <a:pt x="0" y="12290"/>
                  <a:pt x="0" y="10800"/>
                </a:cubicBezTo>
                <a:cubicBezTo>
                  <a:pt x="0" y="9310"/>
                  <a:pt x="130" y="7895"/>
                  <a:pt x="389" y="6629"/>
                </a:cubicBezTo>
                <a:cubicBezTo>
                  <a:pt x="648" y="5363"/>
                  <a:pt x="972" y="4171"/>
                  <a:pt x="1393" y="3203"/>
                </a:cubicBezTo>
                <a:cubicBezTo>
                  <a:pt x="1813" y="2234"/>
                  <a:pt x="2332" y="1490"/>
                  <a:pt x="2882" y="894"/>
                </a:cubicBezTo>
                <a:cubicBezTo>
                  <a:pt x="3433" y="298"/>
                  <a:pt x="4048" y="0"/>
                  <a:pt x="4696" y="0"/>
                </a:cubicBezTo>
                <a:cubicBezTo>
                  <a:pt x="4987" y="0"/>
                  <a:pt x="5311" y="149"/>
                  <a:pt x="5635" y="298"/>
                </a:cubicBezTo>
                <a:cubicBezTo>
                  <a:pt x="5926" y="447"/>
                  <a:pt x="6218" y="670"/>
                  <a:pt x="6509" y="894"/>
                </a:cubicBezTo>
                <a:cubicBezTo>
                  <a:pt x="6768" y="1192"/>
                  <a:pt x="6995" y="1490"/>
                  <a:pt x="7254" y="1862"/>
                </a:cubicBezTo>
                <a:cubicBezTo>
                  <a:pt x="7513" y="2160"/>
                  <a:pt x="7740" y="2607"/>
                  <a:pt x="7934" y="3128"/>
                </a:cubicBezTo>
                <a:cubicBezTo>
                  <a:pt x="7966" y="3128"/>
                  <a:pt x="7966" y="3128"/>
                  <a:pt x="7966" y="3128"/>
                </a:cubicBezTo>
                <a:cubicBezTo>
                  <a:pt x="9359" y="6331"/>
                  <a:pt x="9359" y="6331"/>
                  <a:pt x="9359" y="6331"/>
                </a:cubicBezTo>
                <a:cubicBezTo>
                  <a:pt x="9359" y="3352"/>
                  <a:pt x="9359" y="3352"/>
                  <a:pt x="9359" y="3352"/>
                </a:cubicBezTo>
                <a:cubicBezTo>
                  <a:pt x="10104" y="3352"/>
                  <a:pt x="10104" y="3352"/>
                  <a:pt x="10104" y="3352"/>
                </a:cubicBezTo>
                <a:cubicBezTo>
                  <a:pt x="10104" y="9161"/>
                  <a:pt x="10104" y="9161"/>
                  <a:pt x="10104" y="9161"/>
                </a:cubicBezTo>
                <a:cubicBezTo>
                  <a:pt x="7545" y="9161"/>
                  <a:pt x="7545" y="9161"/>
                  <a:pt x="7545" y="9161"/>
                </a:cubicBezTo>
                <a:cubicBezTo>
                  <a:pt x="7545" y="7523"/>
                  <a:pt x="7545" y="7523"/>
                  <a:pt x="7545" y="7523"/>
                </a:cubicBezTo>
                <a:cubicBezTo>
                  <a:pt x="8873" y="7523"/>
                  <a:pt x="8873" y="7523"/>
                  <a:pt x="8873" y="7523"/>
                </a:cubicBezTo>
                <a:cubicBezTo>
                  <a:pt x="7448" y="4320"/>
                  <a:pt x="7448" y="4320"/>
                  <a:pt x="7448" y="4320"/>
                </a:cubicBezTo>
                <a:cubicBezTo>
                  <a:pt x="7448" y="4171"/>
                  <a:pt x="7448" y="4171"/>
                  <a:pt x="7448" y="4171"/>
                </a:cubicBezTo>
                <a:cubicBezTo>
                  <a:pt x="7222" y="3799"/>
                  <a:pt x="7027" y="3501"/>
                  <a:pt x="6833" y="3203"/>
                </a:cubicBezTo>
                <a:cubicBezTo>
                  <a:pt x="6639" y="2905"/>
                  <a:pt x="6412" y="2607"/>
                  <a:pt x="6153" y="2383"/>
                </a:cubicBezTo>
                <a:cubicBezTo>
                  <a:pt x="5926" y="2160"/>
                  <a:pt x="5700" y="2011"/>
                  <a:pt x="5440" y="1862"/>
                </a:cubicBezTo>
                <a:cubicBezTo>
                  <a:pt x="5181" y="1713"/>
                  <a:pt x="4955" y="1713"/>
                  <a:pt x="4696" y="1713"/>
                </a:cubicBezTo>
                <a:cubicBezTo>
                  <a:pt x="4145" y="1713"/>
                  <a:pt x="3659" y="1937"/>
                  <a:pt x="3141" y="2383"/>
                </a:cubicBezTo>
                <a:cubicBezTo>
                  <a:pt x="2655" y="2905"/>
                  <a:pt x="2234" y="3575"/>
                  <a:pt x="1911" y="4394"/>
                </a:cubicBezTo>
                <a:cubicBezTo>
                  <a:pt x="1554" y="5139"/>
                  <a:pt x="1263" y="6108"/>
                  <a:pt x="1036" y="7225"/>
                </a:cubicBezTo>
                <a:cubicBezTo>
                  <a:pt x="842" y="8417"/>
                  <a:pt x="712" y="9534"/>
                  <a:pt x="712" y="10800"/>
                </a:cubicBezTo>
                <a:cubicBezTo>
                  <a:pt x="712" y="11992"/>
                  <a:pt x="842" y="13183"/>
                  <a:pt x="1036" y="14375"/>
                </a:cubicBezTo>
                <a:cubicBezTo>
                  <a:pt x="1263" y="15492"/>
                  <a:pt x="1554" y="16386"/>
                  <a:pt x="1911" y="17206"/>
                </a:cubicBezTo>
                <a:cubicBezTo>
                  <a:pt x="2234" y="18025"/>
                  <a:pt x="2655" y="18695"/>
                  <a:pt x="3141" y="19217"/>
                </a:cubicBezTo>
                <a:cubicBezTo>
                  <a:pt x="3659" y="19663"/>
                  <a:pt x="4145" y="19887"/>
                  <a:pt x="4696" y="19887"/>
                </a:cubicBezTo>
                <a:close/>
                <a:moveTo>
                  <a:pt x="14314" y="3948"/>
                </a:moveTo>
                <a:cubicBezTo>
                  <a:pt x="8064" y="18174"/>
                  <a:pt x="8064" y="18174"/>
                  <a:pt x="8064" y="18174"/>
                </a:cubicBezTo>
                <a:cubicBezTo>
                  <a:pt x="7545" y="16982"/>
                  <a:pt x="7545" y="16982"/>
                  <a:pt x="7545" y="16982"/>
                </a:cubicBezTo>
                <a:cubicBezTo>
                  <a:pt x="13796" y="2756"/>
                  <a:pt x="13796" y="2756"/>
                  <a:pt x="13796" y="2756"/>
                </a:cubicBezTo>
                <a:lnTo>
                  <a:pt x="14314" y="3948"/>
                </a:lnTo>
                <a:close/>
                <a:moveTo>
                  <a:pt x="16904" y="0"/>
                </a:moveTo>
                <a:cubicBezTo>
                  <a:pt x="17552" y="0"/>
                  <a:pt x="18167" y="298"/>
                  <a:pt x="18718" y="894"/>
                </a:cubicBezTo>
                <a:cubicBezTo>
                  <a:pt x="19301" y="1490"/>
                  <a:pt x="19787" y="2234"/>
                  <a:pt x="20207" y="3203"/>
                </a:cubicBezTo>
                <a:cubicBezTo>
                  <a:pt x="20628" y="4171"/>
                  <a:pt x="20952" y="5363"/>
                  <a:pt x="21211" y="6629"/>
                </a:cubicBezTo>
                <a:cubicBezTo>
                  <a:pt x="21470" y="7895"/>
                  <a:pt x="21600" y="9310"/>
                  <a:pt x="21600" y="10800"/>
                </a:cubicBezTo>
                <a:cubicBezTo>
                  <a:pt x="21600" y="12290"/>
                  <a:pt x="21470" y="13705"/>
                  <a:pt x="21211" y="14971"/>
                </a:cubicBezTo>
                <a:cubicBezTo>
                  <a:pt x="20952" y="16237"/>
                  <a:pt x="20628" y="17429"/>
                  <a:pt x="20207" y="18397"/>
                </a:cubicBezTo>
                <a:cubicBezTo>
                  <a:pt x="19787" y="19366"/>
                  <a:pt x="19301" y="20110"/>
                  <a:pt x="18718" y="20706"/>
                </a:cubicBezTo>
                <a:cubicBezTo>
                  <a:pt x="18167" y="21302"/>
                  <a:pt x="17552" y="21600"/>
                  <a:pt x="16904" y="21600"/>
                </a:cubicBezTo>
                <a:cubicBezTo>
                  <a:pt x="16613" y="21600"/>
                  <a:pt x="16321" y="21526"/>
                  <a:pt x="15998" y="21377"/>
                </a:cubicBezTo>
                <a:cubicBezTo>
                  <a:pt x="15706" y="21228"/>
                  <a:pt x="15415" y="21079"/>
                  <a:pt x="15156" y="20781"/>
                </a:cubicBezTo>
                <a:cubicBezTo>
                  <a:pt x="14864" y="20557"/>
                  <a:pt x="14605" y="20185"/>
                  <a:pt x="14378" y="19812"/>
                </a:cubicBezTo>
                <a:cubicBezTo>
                  <a:pt x="14119" y="19440"/>
                  <a:pt x="13925" y="18993"/>
                  <a:pt x="13731" y="18546"/>
                </a:cubicBezTo>
                <a:cubicBezTo>
                  <a:pt x="13666" y="18546"/>
                  <a:pt x="13666" y="18546"/>
                  <a:pt x="13666" y="18546"/>
                </a:cubicBezTo>
                <a:cubicBezTo>
                  <a:pt x="11302" y="13109"/>
                  <a:pt x="11302" y="13109"/>
                  <a:pt x="11302" y="13109"/>
                </a:cubicBezTo>
                <a:cubicBezTo>
                  <a:pt x="11820" y="11992"/>
                  <a:pt x="11820" y="11992"/>
                  <a:pt x="11820" y="11992"/>
                </a:cubicBezTo>
                <a:cubicBezTo>
                  <a:pt x="14216" y="17429"/>
                  <a:pt x="14216" y="17429"/>
                  <a:pt x="14216" y="17429"/>
                </a:cubicBezTo>
                <a:cubicBezTo>
                  <a:pt x="14378" y="17801"/>
                  <a:pt x="14573" y="18174"/>
                  <a:pt x="14799" y="18472"/>
                </a:cubicBezTo>
                <a:cubicBezTo>
                  <a:pt x="14994" y="18770"/>
                  <a:pt x="15220" y="19068"/>
                  <a:pt x="15447" y="19217"/>
                </a:cubicBezTo>
                <a:cubicBezTo>
                  <a:pt x="15674" y="19440"/>
                  <a:pt x="15900" y="19589"/>
                  <a:pt x="16160" y="19738"/>
                </a:cubicBezTo>
                <a:cubicBezTo>
                  <a:pt x="16419" y="19887"/>
                  <a:pt x="16678" y="19887"/>
                  <a:pt x="16904" y="19887"/>
                </a:cubicBezTo>
                <a:cubicBezTo>
                  <a:pt x="17455" y="19887"/>
                  <a:pt x="17973" y="19663"/>
                  <a:pt x="18459" y="19217"/>
                </a:cubicBezTo>
                <a:cubicBezTo>
                  <a:pt x="18945" y="18695"/>
                  <a:pt x="19366" y="18025"/>
                  <a:pt x="19689" y="17206"/>
                </a:cubicBezTo>
                <a:cubicBezTo>
                  <a:pt x="20078" y="16386"/>
                  <a:pt x="20369" y="15492"/>
                  <a:pt x="20564" y="14375"/>
                </a:cubicBezTo>
                <a:cubicBezTo>
                  <a:pt x="20790" y="13183"/>
                  <a:pt x="20888" y="11992"/>
                  <a:pt x="20888" y="10800"/>
                </a:cubicBezTo>
                <a:cubicBezTo>
                  <a:pt x="20888" y="9534"/>
                  <a:pt x="20790" y="8417"/>
                  <a:pt x="20564" y="7225"/>
                </a:cubicBezTo>
                <a:cubicBezTo>
                  <a:pt x="20369" y="6108"/>
                  <a:pt x="20078" y="5139"/>
                  <a:pt x="19689" y="4394"/>
                </a:cubicBezTo>
                <a:cubicBezTo>
                  <a:pt x="19366" y="3575"/>
                  <a:pt x="18945" y="2905"/>
                  <a:pt x="18459" y="2383"/>
                </a:cubicBezTo>
                <a:cubicBezTo>
                  <a:pt x="17973" y="1937"/>
                  <a:pt x="17455" y="1713"/>
                  <a:pt x="16904" y="1713"/>
                </a:cubicBezTo>
                <a:cubicBezTo>
                  <a:pt x="16678" y="1713"/>
                  <a:pt x="16419" y="1713"/>
                  <a:pt x="16192" y="1862"/>
                </a:cubicBezTo>
                <a:cubicBezTo>
                  <a:pt x="15933" y="1937"/>
                  <a:pt x="15739" y="2086"/>
                  <a:pt x="15544" y="2234"/>
                </a:cubicBezTo>
                <a:cubicBezTo>
                  <a:pt x="15318" y="2458"/>
                  <a:pt x="15091" y="2681"/>
                  <a:pt x="14897" y="2979"/>
                </a:cubicBezTo>
                <a:cubicBezTo>
                  <a:pt x="14702" y="3277"/>
                  <a:pt x="14508" y="3575"/>
                  <a:pt x="14346" y="3948"/>
                </a:cubicBezTo>
                <a:cubicBezTo>
                  <a:pt x="13796" y="2756"/>
                  <a:pt x="13796" y="2756"/>
                  <a:pt x="13796" y="2756"/>
                </a:cubicBezTo>
                <a:cubicBezTo>
                  <a:pt x="14022" y="2383"/>
                  <a:pt x="14249" y="2011"/>
                  <a:pt x="14508" y="1639"/>
                </a:cubicBezTo>
                <a:cubicBezTo>
                  <a:pt x="14735" y="1266"/>
                  <a:pt x="14994" y="968"/>
                  <a:pt x="15220" y="819"/>
                </a:cubicBezTo>
                <a:cubicBezTo>
                  <a:pt x="15479" y="521"/>
                  <a:pt x="15739" y="372"/>
                  <a:pt x="16030" y="223"/>
                </a:cubicBezTo>
                <a:cubicBezTo>
                  <a:pt x="16321" y="74"/>
                  <a:pt x="16613" y="0"/>
                  <a:pt x="16904" y="0"/>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69" name="Shape 3816"/>
          <p:cNvSpPr/>
          <p:nvPr userDrawn="1"/>
        </p:nvSpPr>
        <p:spPr>
          <a:xfrm>
            <a:off x="4468459" y="7246904"/>
            <a:ext cx="621685" cy="373013"/>
          </a:xfrm>
          <a:custGeom>
            <a:avLst/>
            <a:gdLst/>
            <a:ahLst/>
            <a:cxnLst>
              <a:cxn ang="0">
                <a:pos x="wd2" y="hd2"/>
              </a:cxn>
              <a:cxn ang="5400000">
                <a:pos x="wd2" y="hd2"/>
              </a:cxn>
              <a:cxn ang="10800000">
                <a:pos x="wd2" y="hd2"/>
              </a:cxn>
              <a:cxn ang="16200000">
                <a:pos x="wd2" y="hd2"/>
              </a:cxn>
            </a:cxnLst>
            <a:rect l="0" t="0" r="r" b="b"/>
            <a:pathLst>
              <a:path w="21600" h="21600" extrusionOk="0">
                <a:moveTo>
                  <a:pt x="10816" y="0"/>
                </a:moveTo>
                <a:cubicBezTo>
                  <a:pt x="11982" y="0"/>
                  <a:pt x="13083" y="377"/>
                  <a:pt x="14152" y="1023"/>
                </a:cubicBezTo>
                <a:cubicBezTo>
                  <a:pt x="15188" y="1724"/>
                  <a:pt x="16160" y="2586"/>
                  <a:pt x="17034" y="3663"/>
                </a:cubicBezTo>
                <a:cubicBezTo>
                  <a:pt x="17941" y="4686"/>
                  <a:pt x="18783" y="5871"/>
                  <a:pt x="19527" y="7164"/>
                </a:cubicBezTo>
                <a:cubicBezTo>
                  <a:pt x="20305" y="8457"/>
                  <a:pt x="20985" y="9696"/>
                  <a:pt x="21600" y="10989"/>
                </a:cubicBezTo>
                <a:cubicBezTo>
                  <a:pt x="20985" y="12012"/>
                  <a:pt x="20305" y="13143"/>
                  <a:pt x="19560" y="14382"/>
                </a:cubicBezTo>
                <a:cubicBezTo>
                  <a:pt x="18815" y="15621"/>
                  <a:pt x="17973" y="16752"/>
                  <a:pt x="17099" y="17829"/>
                </a:cubicBezTo>
                <a:cubicBezTo>
                  <a:pt x="16192" y="18907"/>
                  <a:pt x="15220" y="19822"/>
                  <a:pt x="14184" y="20523"/>
                </a:cubicBezTo>
                <a:cubicBezTo>
                  <a:pt x="13148" y="21277"/>
                  <a:pt x="12014" y="21600"/>
                  <a:pt x="10816" y="21600"/>
                </a:cubicBezTo>
                <a:cubicBezTo>
                  <a:pt x="9586" y="21600"/>
                  <a:pt x="8517" y="21331"/>
                  <a:pt x="7545" y="20738"/>
                </a:cubicBezTo>
                <a:cubicBezTo>
                  <a:pt x="6574" y="20092"/>
                  <a:pt x="5667" y="19338"/>
                  <a:pt x="4825" y="18314"/>
                </a:cubicBezTo>
                <a:cubicBezTo>
                  <a:pt x="3983" y="17345"/>
                  <a:pt x="3174" y="16213"/>
                  <a:pt x="2396" y="14867"/>
                </a:cubicBezTo>
                <a:cubicBezTo>
                  <a:pt x="1619" y="13574"/>
                  <a:pt x="842" y="12227"/>
                  <a:pt x="0" y="10827"/>
                </a:cubicBezTo>
                <a:cubicBezTo>
                  <a:pt x="972" y="9157"/>
                  <a:pt x="1878" y="7649"/>
                  <a:pt x="2753" y="6302"/>
                </a:cubicBezTo>
                <a:cubicBezTo>
                  <a:pt x="3627" y="4956"/>
                  <a:pt x="4501" y="3878"/>
                  <a:pt x="5376" y="2963"/>
                </a:cubicBezTo>
                <a:cubicBezTo>
                  <a:pt x="6218" y="2047"/>
                  <a:pt x="7092" y="1293"/>
                  <a:pt x="7966" y="808"/>
                </a:cubicBezTo>
                <a:cubicBezTo>
                  <a:pt x="8873" y="269"/>
                  <a:pt x="9812" y="0"/>
                  <a:pt x="10816" y="0"/>
                </a:cubicBezTo>
                <a:close/>
                <a:moveTo>
                  <a:pt x="10816" y="20361"/>
                </a:moveTo>
                <a:cubicBezTo>
                  <a:pt x="11885" y="20361"/>
                  <a:pt x="12856" y="20092"/>
                  <a:pt x="13796" y="19499"/>
                </a:cubicBezTo>
                <a:cubicBezTo>
                  <a:pt x="14735" y="18907"/>
                  <a:pt x="15609" y="18153"/>
                  <a:pt x="16419" y="17183"/>
                </a:cubicBezTo>
                <a:cubicBezTo>
                  <a:pt x="17228" y="16267"/>
                  <a:pt x="17973" y="15244"/>
                  <a:pt x="18685" y="14113"/>
                </a:cubicBezTo>
                <a:cubicBezTo>
                  <a:pt x="19398" y="12982"/>
                  <a:pt x="20046" y="11904"/>
                  <a:pt x="20628" y="10881"/>
                </a:cubicBezTo>
                <a:cubicBezTo>
                  <a:pt x="20013" y="9750"/>
                  <a:pt x="19366" y="8565"/>
                  <a:pt x="18653" y="7433"/>
                </a:cubicBezTo>
                <a:cubicBezTo>
                  <a:pt x="17941" y="6302"/>
                  <a:pt x="17196" y="5225"/>
                  <a:pt x="16386" y="4309"/>
                </a:cubicBezTo>
                <a:cubicBezTo>
                  <a:pt x="15544" y="3394"/>
                  <a:pt x="14670" y="2693"/>
                  <a:pt x="13763" y="2155"/>
                </a:cubicBezTo>
                <a:cubicBezTo>
                  <a:pt x="12824" y="1562"/>
                  <a:pt x="11852" y="1293"/>
                  <a:pt x="10816" y="1293"/>
                </a:cubicBezTo>
                <a:cubicBezTo>
                  <a:pt x="9942" y="1293"/>
                  <a:pt x="9100" y="1508"/>
                  <a:pt x="8290" y="1939"/>
                </a:cubicBezTo>
                <a:cubicBezTo>
                  <a:pt x="7481" y="2316"/>
                  <a:pt x="6703" y="2963"/>
                  <a:pt x="5926" y="3717"/>
                </a:cubicBezTo>
                <a:cubicBezTo>
                  <a:pt x="5117" y="4579"/>
                  <a:pt x="4339" y="5602"/>
                  <a:pt x="3530" y="6733"/>
                </a:cubicBezTo>
                <a:cubicBezTo>
                  <a:pt x="2720" y="7918"/>
                  <a:pt x="1878" y="9265"/>
                  <a:pt x="1036" y="10827"/>
                </a:cubicBezTo>
                <a:cubicBezTo>
                  <a:pt x="1749" y="12120"/>
                  <a:pt x="2461" y="13359"/>
                  <a:pt x="3174" y="14490"/>
                </a:cubicBezTo>
                <a:cubicBezTo>
                  <a:pt x="3886" y="15675"/>
                  <a:pt x="4631" y="16644"/>
                  <a:pt x="5408" y="17560"/>
                </a:cubicBezTo>
                <a:cubicBezTo>
                  <a:pt x="6185" y="18422"/>
                  <a:pt x="7027" y="19122"/>
                  <a:pt x="7902" y="19607"/>
                </a:cubicBezTo>
                <a:cubicBezTo>
                  <a:pt x="8776" y="20146"/>
                  <a:pt x="9748" y="20361"/>
                  <a:pt x="10816" y="20361"/>
                </a:cubicBezTo>
                <a:close/>
                <a:moveTo>
                  <a:pt x="10816" y="3663"/>
                </a:moveTo>
                <a:cubicBezTo>
                  <a:pt x="11399" y="3663"/>
                  <a:pt x="11950" y="3878"/>
                  <a:pt x="12468" y="4255"/>
                </a:cubicBezTo>
                <a:cubicBezTo>
                  <a:pt x="12986" y="4632"/>
                  <a:pt x="13439" y="5117"/>
                  <a:pt x="13828" y="5764"/>
                </a:cubicBezTo>
                <a:cubicBezTo>
                  <a:pt x="14249" y="6410"/>
                  <a:pt x="14540" y="7164"/>
                  <a:pt x="14767" y="8080"/>
                </a:cubicBezTo>
                <a:cubicBezTo>
                  <a:pt x="14994" y="8942"/>
                  <a:pt x="15091" y="9857"/>
                  <a:pt x="15091" y="10827"/>
                </a:cubicBezTo>
                <a:cubicBezTo>
                  <a:pt x="15091" y="11797"/>
                  <a:pt x="14994" y="12712"/>
                  <a:pt x="14767" y="13574"/>
                </a:cubicBezTo>
                <a:cubicBezTo>
                  <a:pt x="14540" y="14436"/>
                  <a:pt x="14249" y="15244"/>
                  <a:pt x="13828" y="15890"/>
                </a:cubicBezTo>
                <a:cubicBezTo>
                  <a:pt x="13439" y="16537"/>
                  <a:pt x="12986" y="17021"/>
                  <a:pt x="12468" y="17399"/>
                </a:cubicBezTo>
                <a:cubicBezTo>
                  <a:pt x="11950" y="17776"/>
                  <a:pt x="11399" y="17991"/>
                  <a:pt x="10816" y="17991"/>
                </a:cubicBezTo>
                <a:cubicBezTo>
                  <a:pt x="10201" y="17991"/>
                  <a:pt x="9650" y="17776"/>
                  <a:pt x="9132" y="17399"/>
                </a:cubicBezTo>
                <a:cubicBezTo>
                  <a:pt x="8614" y="17021"/>
                  <a:pt x="8161" y="16537"/>
                  <a:pt x="7772" y="15890"/>
                </a:cubicBezTo>
                <a:cubicBezTo>
                  <a:pt x="7384" y="15244"/>
                  <a:pt x="7060" y="14436"/>
                  <a:pt x="6833" y="13574"/>
                </a:cubicBezTo>
                <a:cubicBezTo>
                  <a:pt x="6606" y="12712"/>
                  <a:pt x="6509" y="11797"/>
                  <a:pt x="6509" y="10827"/>
                </a:cubicBezTo>
                <a:cubicBezTo>
                  <a:pt x="6509" y="9857"/>
                  <a:pt x="6606" y="8942"/>
                  <a:pt x="6833" y="8080"/>
                </a:cubicBezTo>
                <a:cubicBezTo>
                  <a:pt x="7060" y="7164"/>
                  <a:pt x="7384" y="6410"/>
                  <a:pt x="7772" y="5764"/>
                </a:cubicBezTo>
                <a:cubicBezTo>
                  <a:pt x="8161" y="5117"/>
                  <a:pt x="8614" y="4632"/>
                  <a:pt x="9132" y="4255"/>
                </a:cubicBezTo>
                <a:cubicBezTo>
                  <a:pt x="9650" y="3878"/>
                  <a:pt x="10201" y="3663"/>
                  <a:pt x="10816" y="3663"/>
                </a:cubicBezTo>
                <a:close/>
                <a:moveTo>
                  <a:pt x="10816" y="16806"/>
                </a:moveTo>
                <a:cubicBezTo>
                  <a:pt x="11302" y="16806"/>
                  <a:pt x="11788" y="16644"/>
                  <a:pt x="12209" y="16321"/>
                </a:cubicBezTo>
                <a:cubicBezTo>
                  <a:pt x="12662" y="16052"/>
                  <a:pt x="13018" y="15621"/>
                  <a:pt x="13342" y="15028"/>
                </a:cubicBezTo>
                <a:cubicBezTo>
                  <a:pt x="13666" y="14544"/>
                  <a:pt x="13925" y="13897"/>
                  <a:pt x="14119" y="13197"/>
                </a:cubicBezTo>
                <a:cubicBezTo>
                  <a:pt x="14314" y="12443"/>
                  <a:pt x="14378" y="11689"/>
                  <a:pt x="14378" y="10827"/>
                </a:cubicBezTo>
                <a:cubicBezTo>
                  <a:pt x="14378" y="9965"/>
                  <a:pt x="14314" y="9211"/>
                  <a:pt x="14119" y="8457"/>
                </a:cubicBezTo>
                <a:cubicBezTo>
                  <a:pt x="13925" y="7757"/>
                  <a:pt x="13666" y="7110"/>
                  <a:pt x="13342" y="6625"/>
                </a:cubicBezTo>
                <a:cubicBezTo>
                  <a:pt x="13018" y="6033"/>
                  <a:pt x="12662" y="5602"/>
                  <a:pt x="12209" y="5333"/>
                </a:cubicBezTo>
                <a:cubicBezTo>
                  <a:pt x="11788" y="5009"/>
                  <a:pt x="11302" y="4848"/>
                  <a:pt x="10816" y="4848"/>
                </a:cubicBezTo>
                <a:cubicBezTo>
                  <a:pt x="10298" y="4848"/>
                  <a:pt x="9812" y="5009"/>
                  <a:pt x="9391" y="5333"/>
                </a:cubicBezTo>
                <a:cubicBezTo>
                  <a:pt x="8970" y="5602"/>
                  <a:pt x="8582" y="6033"/>
                  <a:pt x="8290" y="6625"/>
                </a:cubicBezTo>
                <a:cubicBezTo>
                  <a:pt x="7934" y="7110"/>
                  <a:pt x="7675" y="7757"/>
                  <a:pt x="7481" y="8457"/>
                </a:cubicBezTo>
                <a:cubicBezTo>
                  <a:pt x="7319" y="9211"/>
                  <a:pt x="7222" y="9965"/>
                  <a:pt x="7222" y="10827"/>
                </a:cubicBezTo>
                <a:cubicBezTo>
                  <a:pt x="7222" y="11689"/>
                  <a:pt x="7319" y="12443"/>
                  <a:pt x="7481" y="13197"/>
                </a:cubicBezTo>
                <a:cubicBezTo>
                  <a:pt x="7675" y="13897"/>
                  <a:pt x="7934" y="14544"/>
                  <a:pt x="8290" y="15028"/>
                </a:cubicBezTo>
                <a:cubicBezTo>
                  <a:pt x="8582" y="15621"/>
                  <a:pt x="8970" y="16052"/>
                  <a:pt x="9391" y="16321"/>
                </a:cubicBezTo>
                <a:cubicBezTo>
                  <a:pt x="9812" y="16644"/>
                  <a:pt x="10298" y="16806"/>
                  <a:pt x="10816" y="16806"/>
                </a:cubicBezTo>
                <a:close/>
                <a:moveTo>
                  <a:pt x="10816" y="6625"/>
                </a:moveTo>
                <a:cubicBezTo>
                  <a:pt x="11140" y="6625"/>
                  <a:pt x="11464" y="6733"/>
                  <a:pt x="11788" y="6949"/>
                </a:cubicBezTo>
                <a:cubicBezTo>
                  <a:pt x="12079" y="7218"/>
                  <a:pt x="12338" y="7487"/>
                  <a:pt x="12565" y="7864"/>
                </a:cubicBezTo>
                <a:cubicBezTo>
                  <a:pt x="12792" y="8241"/>
                  <a:pt x="12986" y="8672"/>
                  <a:pt x="13115" y="9211"/>
                </a:cubicBezTo>
                <a:cubicBezTo>
                  <a:pt x="13277" y="9750"/>
                  <a:pt x="13342" y="10288"/>
                  <a:pt x="13342" y="10827"/>
                </a:cubicBezTo>
                <a:cubicBezTo>
                  <a:pt x="13342" y="11366"/>
                  <a:pt x="13277" y="11904"/>
                  <a:pt x="13115" y="12443"/>
                </a:cubicBezTo>
                <a:cubicBezTo>
                  <a:pt x="12986" y="12928"/>
                  <a:pt x="12792" y="13412"/>
                  <a:pt x="12565" y="13790"/>
                </a:cubicBezTo>
                <a:cubicBezTo>
                  <a:pt x="12338" y="14167"/>
                  <a:pt x="12079" y="14436"/>
                  <a:pt x="11788" y="14705"/>
                </a:cubicBezTo>
                <a:cubicBezTo>
                  <a:pt x="11464" y="14921"/>
                  <a:pt x="11140" y="15028"/>
                  <a:pt x="10816" y="15028"/>
                </a:cubicBezTo>
                <a:cubicBezTo>
                  <a:pt x="10460" y="15028"/>
                  <a:pt x="10136" y="14921"/>
                  <a:pt x="9845" y="14705"/>
                </a:cubicBezTo>
                <a:cubicBezTo>
                  <a:pt x="9521" y="14436"/>
                  <a:pt x="9262" y="14167"/>
                  <a:pt x="9035" y="13790"/>
                </a:cubicBezTo>
                <a:cubicBezTo>
                  <a:pt x="8808" y="13412"/>
                  <a:pt x="8614" y="12928"/>
                  <a:pt x="8485" y="12443"/>
                </a:cubicBezTo>
                <a:cubicBezTo>
                  <a:pt x="8355" y="11904"/>
                  <a:pt x="8290" y="11366"/>
                  <a:pt x="8290" y="10827"/>
                </a:cubicBezTo>
                <a:cubicBezTo>
                  <a:pt x="8290" y="10288"/>
                  <a:pt x="8355" y="9750"/>
                  <a:pt x="8485" y="9211"/>
                </a:cubicBezTo>
                <a:cubicBezTo>
                  <a:pt x="8614" y="8672"/>
                  <a:pt x="8808" y="8241"/>
                  <a:pt x="9035" y="7864"/>
                </a:cubicBezTo>
                <a:cubicBezTo>
                  <a:pt x="9262" y="7487"/>
                  <a:pt x="9521" y="7218"/>
                  <a:pt x="9845" y="6949"/>
                </a:cubicBezTo>
                <a:cubicBezTo>
                  <a:pt x="10136" y="6733"/>
                  <a:pt x="10460" y="6625"/>
                  <a:pt x="10816" y="6625"/>
                </a:cubicBezTo>
                <a:close/>
                <a:moveTo>
                  <a:pt x="10816" y="13843"/>
                </a:moveTo>
                <a:cubicBezTo>
                  <a:pt x="11043" y="13843"/>
                  <a:pt x="11302" y="13736"/>
                  <a:pt x="11496" y="13574"/>
                </a:cubicBezTo>
                <a:cubicBezTo>
                  <a:pt x="11723" y="13412"/>
                  <a:pt x="11917" y="13197"/>
                  <a:pt x="12079" y="12928"/>
                </a:cubicBezTo>
                <a:cubicBezTo>
                  <a:pt x="12241" y="12658"/>
                  <a:pt x="12371" y="12335"/>
                  <a:pt x="12468" y="11958"/>
                </a:cubicBezTo>
                <a:cubicBezTo>
                  <a:pt x="12565" y="11635"/>
                  <a:pt x="12630" y="11258"/>
                  <a:pt x="12630" y="10827"/>
                </a:cubicBezTo>
                <a:cubicBezTo>
                  <a:pt x="12630" y="10396"/>
                  <a:pt x="12565" y="10019"/>
                  <a:pt x="12468" y="9642"/>
                </a:cubicBezTo>
                <a:cubicBezTo>
                  <a:pt x="12371" y="9319"/>
                  <a:pt x="12241" y="8996"/>
                  <a:pt x="12079" y="8726"/>
                </a:cubicBezTo>
                <a:cubicBezTo>
                  <a:pt x="11917" y="8457"/>
                  <a:pt x="11723" y="8241"/>
                  <a:pt x="11496" y="8080"/>
                </a:cubicBezTo>
                <a:cubicBezTo>
                  <a:pt x="11302" y="7918"/>
                  <a:pt x="11043" y="7810"/>
                  <a:pt x="10816" y="7810"/>
                </a:cubicBezTo>
                <a:cubicBezTo>
                  <a:pt x="10557" y="7810"/>
                  <a:pt x="10330" y="7918"/>
                  <a:pt x="10104" y="8080"/>
                </a:cubicBezTo>
                <a:cubicBezTo>
                  <a:pt x="9909" y="8241"/>
                  <a:pt x="9715" y="8457"/>
                  <a:pt x="9553" y="8726"/>
                </a:cubicBezTo>
                <a:cubicBezTo>
                  <a:pt x="9359" y="8996"/>
                  <a:pt x="9229" y="9319"/>
                  <a:pt x="9132" y="9642"/>
                </a:cubicBezTo>
                <a:cubicBezTo>
                  <a:pt x="9035" y="10019"/>
                  <a:pt x="9003" y="10396"/>
                  <a:pt x="9003" y="10827"/>
                </a:cubicBezTo>
                <a:cubicBezTo>
                  <a:pt x="9003" y="11258"/>
                  <a:pt x="9035" y="11635"/>
                  <a:pt x="9132" y="11958"/>
                </a:cubicBezTo>
                <a:cubicBezTo>
                  <a:pt x="9229" y="12335"/>
                  <a:pt x="9359" y="12658"/>
                  <a:pt x="9553" y="12928"/>
                </a:cubicBezTo>
                <a:cubicBezTo>
                  <a:pt x="9715" y="13197"/>
                  <a:pt x="9909" y="13412"/>
                  <a:pt x="10104" y="13574"/>
                </a:cubicBezTo>
                <a:cubicBezTo>
                  <a:pt x="10330" y="13736"/>
                  <a:pt x="10557" y="13843"/>
                  <a:pt x="10816" y="13843"/>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70" name="Shape 3817"/>
          <p:cNvSpPr/>
          <p:nvPr userDrawn="1"/>
        </p:nvSpPr>
        <p:spPr>
          <a:xfrm>
            <a:off x="5844417" y="7165234"/>
            <a:ext cx="414458" cy="536355"/>
          </a:xfrm>
          <a:custGeom>
            <a:avLst/>
            <a:gdLst/>
            <a:ahLst/>
            <a:cxnLst>
              <a:cxn ang="0">
                <a:pos x="wd2" y="hd2"/>
              </a:cxn>
              <a:cxn ang="5400000">
                <a:pos x="wd2" y="hd2"/>
              </a:cxn>
              <a:cxn ang="10800000">
                <a:pos x="wd2" y="hd2"/>
              </a:cxn>
              <a:cxn ang="16200000">
                <a:pos x="wd2" y="hd2"/>
              </a:cxn>
            </a:cxnLst>
            <a:rect l="0" t="0" r="r" b="b"/>
            <a:pathLst>
              <a:path w="21600" h="21600" extrusionOk="0">
                <a:moveTo>
                  <a:pt x="17814" y="10352"/>
                </a:moveTo>
                <a:cubicBezTo>
                  <a:pt x="21600" y="10352"/>
                  <a:pt x="21600" y="10352"/>
                  <a:pt x="21600" y="10352"/>
                </a:cubicBezTo>
                <a:cubicBezTo>
                  <a:pt x="21600" y="21600"/>
                  <a:pt x="21600" y="21600"/>
                  <a:pt x="21600" y="21600"/>
                </a:cubicBezTo>
                <a:cubicBezTo>
                  <a:pt x="0" y="21600"/>
                  <a:pt x="0" y="21600"/>
                  <a:pt x="0" y="21600"/>
                </a:cubicBezTo>
                <a:cubicBezTo>
                  <a:pt x="0" y="10352"/>
                  <a:pt x="0" y="10352"/>
                  <a:pt x="0" y="10352"/>
                </a:cubicBezTo>
                <a:cubicBezTo>
                  <a:pt x="3786" y="10352"/>
                  <a:pt x="3786" y="10352"/>
                  <a:pt x="3786" y="10352"/>
                </a:cubicBezTo>
                <a:cubicBezTo>
                  <a:pt x="3786" y="5381"/>
                  <a:pt x="3786" y="5381"/>
                  <a:pt x="3786" y="5381"/>
                </a:cubicBezTo>
                <a:cubicBezTo>
                  <a:pt x="3786" y="4634"/>
                  <a:pt x="3980" y="3961"/>
                  <a:pt x="4369" y="3289"/>
                </a:cubicBezTo>
                <a:cubicBezTo>
                  <a:pt x="4757" y="2653"/>
                  <a:pt x="5242" y="2093"/>
                  <a:pt x="5873" y="1607"/>
                </a:cubicBezTo>
                <a:cubicBezTo>
                  <a:pt x="6504" y="1121"/>
                  <a:pt x="7232" y="710"/>
                  <a:pt x="8106" y="448"/>
                </a:cubicBezTo>
                <a:cubicBezTo>
                  <a:pt x="8931" y="149"/>
                  <a:pt x="9853" y="0"/>
                  <a:pt x="10824" y="0"/>
                </a:cubicBezTo>
                <a:cubicBezTo>
                  <a:pt x="11795" y="0"/>
                  <a:pt x="12669" y="149"/>
                  <a:pt x="13542" y="448"/>
                </a:cubicBezTo>
                <a:cubicBezTo>
                  <a:pt x="14368" y="710"/>
                  <a:pt x="15096" y="1121"/>
                  <a:pt x="15727" y="1607"/>
                </a:cubicBezTo>
                <a:cubicBezTo>
                  <a:pt x="16358" y="2093"/>
                  <a:pt x="16892" y="2653"/>
                  <a:pt x="17231" y="3289"/>
                </a:cubicBezTo>
                <a:cubicBezTo>
                  <a:pt x="17620" y="3961"/>
                  <a:pt x="17814" y="4634"/>
                  <a:pt x="17814" y="5381"/>
                </a:cubicBezTo>
                <a:lnTo>
                  <a:pt x="17814" y="10352"/>
                </a:lnTo>
                <a:close/>
                <a:moveTo>
                  <a:pt x="20532" y="20778"/>
                </a:moveTo>
                <a:cubicBezTo>
                  <a:pt x="20532" y="11248"/>
                  <a:pt x="20532" y="11248"/>
                  <a:pt x="20532" y="11248"/>
                </a:cubicBezTo>
                <a:cubicBezTo>
                  <a:pt x="1068" y="11248"/>
                  <a:pt x="1068" y="11248"/>
                  <a:pt x="1068" y="11248"/>
                </a:cubicBezTo>
                <a:cubicBezTo>
                  <a:pt x="1068" y="20778"/>
                  <a:pt x="1068" y="20778"/>
                  <a:pt x="1068" y="20778"/>
                </a:cubicBezTo>
                <a:lnTo>
                  <a:pt x="20532" y="20778"/>
                </a:lnTo>
                <a:close/>
                <a:moveTo>
                  <a:pt x="4854" y="5381"/>
                </a:moveTo>
                <a:cubicBezTo>
                  <a:pt x="4854" y="10352"/>
                  <a:pt x="4854" y="10352"/>
                  <a:pt x="4854" y="10352"/>
                </a:cubicBezTo>
                <a:cubicBezTo>
                  <a:pt x="16746" y="10352"/>
                  <a:pt x="16746" y="10352"/>
                  <a:pt x="16746" y="10352"/>
                </a:cubicBezTo>
                <a:cubicBezTo>
                  <a:pt x="16746" y="5381"/>
                  <a:pt x="16746" y="5381"/>
                  <a:pt x="16746" y="5381"/>
                </a:cubicBezTo>
                <a:cubicBezTo>
                  <a:pt x="16746" y="4783"/>
                  <a:pt x="16600" y="4185"/>
                  <a:pt x="16261" y="3662"/>
                </a:cubicBezTo>
                <a:cubicBezTo>
                  <a:pt x="15969" y="3102"/>
                  <a:pt x="15533" y="2616"/>
                  <a:pt x="14999" y="2205"/>
                </a:cubicBezTo>
                <a:cubicBezTo>
                  <a:pt x="14465" y="1756"/>
                  <a:pt x="13834" y="1420"/>
                  <a:pt x="13106" y="1196"/>
                </a:cubicBezTo>
                <a:cubicBezTo>
                  <a:pt x="12378" y="934"/>
                  <a:pt x="11601" y="822"/>
                  <a:pt x="10824" y="822"/>
                </a:cubicBezTo>
                <a:cubicBezTo>
                  <a:pt x="9999" y="822"/>
                  <a:pt x="9222" y="934"/>
                  <a:pt x="8494" y="1196"/>
                </a:cubicBezTo>
                <a:cubicBezTo>
                  <a:pt x="7766" y="1420"/>
                  <a:pt x="7135" y="1756"/>
                  <a:pt x="6650" y="2205"/>
                </a:cubicBezTo>
                <a:cubicBezTo>
                  <a:pt x="6067" y="2616"/>
                  <a:pt x="5679" y="3102"/>
                  <a:pt x="5339" y="3662"/>
                </a:cubicBezTo>
                <a:cubicBezTo>
                  <a:pt x="5048" y="4185"/>
                  <a:pt x="4854" y="4783"/>
                  <a:pt x="4854" y="5381"/>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71" name="Shape 3818"/>
          <p:cNvSpPr/>
          <p:nvPr userDrawn="1"/>
        </p:nvSpPr>
        <p:spPr>
          <a:xfrm>
            <a:off x="7178928" y="7124310"/>
            <a:ext cx="290121" cy="6192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1600" y="0"/>
                  <a:pt x="21600" y="0"/>
                  <a:pt x="21600" y="0"/>
                </a:cubicBezTo>
                <a:cubicBezTo>
                  <a:pt x="21600" y="2141"/>
                  <a:pt x="21600" y="2141"/>
                  <a:pt x="21600" y="2141"/>
                </a:cubicBezTo>
                <a:cubicBezTo>
                  <a:pt x="16235" y="6486"/>
                  <a:pt x="16235" y="6486"/>
                  <a:pt x="16235" y="6486"/>
                </a:cubicBezTo>
                <a:cubicBezTo>
                  <a:pt x="16235" y="21600"/>
                  <a:pt x="16235" y="21600"/>
                  <a:pt x="16235" y="21600"/>
                </a:cubicBezTo>
                <a:cubicBezTo>
                  <a:pt x="5365" y="21600"/>
                  <a:pt x="5365" y="21600"/>
                  <a:pt x="5365" y="21600"/>
                </a:cubicBezTo>
                <a:cubicBezTo>
                  <a:pt x="5365" y="6486"/>
                  <a:pt x="5365" y="6486"/>
                  <a:pt x="5365" y="6486"/>
                </a:cubicBezTo>
                <a:cubicBezTo>
                  <a:pt x="0" y="2141"/>
                  <a:pt x="0" y="2141"/>
                  <a:pt x="0" y="2141"/>
                </a:cubicBezTo>
                <a:lnTo>
                  <a:pt x="0" y="0"/>
                </a:lnTo>
                <a:close/>
                <a:moveTo>
                  <a:pt x="1533" y="714"/>
                </a:moveTo>
                <a:cubicBezTo>
                  <a:pt x="1533" y="1978"/>
                  <a:pt x="1533" y="1978"/>
                  <a:pt x="1533" y="1978"/>
                </a:cubicBezTo>
                <a:cubicBezTo>
                  <a:pt x="1672" y="2141"/>
                  <a:pt x="1672" y="2141"/>
                  <a:pt x="1672" y="2141"/>
                </a:cubicBezTo>
                <a:cubicBezTo>
                  <a:pt x="19858" y="2141"/>
                  <a:pt x="19858" y="2141"/>
                  <a:pt x="19858" y="2141"/>
                </a:cubicBezTo>
                <a:cubicBezTo>
                  <a:pt x="19997" y="1978"/>
                  <a:pt x="19997" y="1978"/>
                  <a:pt x="19997" y="1978"/>
                </a:cubicBezTo>
                <a:cubicBezTo>
                  <a:pt x="19997" y="714"/>
                  <a:pt x="19997" y="714"/>
                  <a:pt x="19997" y="714"/>
                </a:cubicBezTo>
                <a:lnTo>
                  <a:pt x="1533" y="714"/>
                </a:lnTo>
                <a:close/>
                <a:moveTo>
                  <a:pt x="14841" y="6097"/>
                </a:moveTo>
                <a:cubicBezTo>
                  <a:pt x="18952" y="2854"/>
                  <a:pt x="18952" y="2854"/>
                  <a:pt x="18952" y="2854"/>
                </a:cubicBezTo>
                <a:cubicBezTo>
                  <a:pt x="2578" y="2854"/>
                  <a:pt x="2578" y="2854"/>
                  <a:pt x="2578" y="2854"/>
                </a:cubicBezTo>
                <a:cubicBezTo>
                  <a:pt x="6898" y="6292"/>
                  <a:pt x="6898" y="6292"/>
                  <a:pt x="6898" y="6292"/>
                </a:cubicBezTo>
                <a:cubicBezTo>
                  <a:pt x="6898" y="18746"/>
                  <a:pt x="6898" y="18746"/>
                  <a:pt x="6898" y="18746"/>
                </a:cubicBezTo>
                <a:cubicBezTo>
                  <a:pt x="14702" y="18746"/>
                  <a:pt x="14702" y="18746"/>
                  <a:pt x="14702" y="18746"/>
                </a:cubicBezTo>
                <a:cubicBezTo>
                  <a:pt x="14702" y="6292"/>
                  <a:pt x="14702" y="6292"/>
                  <a:pt x="14702" y="6292"/>
                </a:cubicBezTo>
                <a:lnTo>
                  <a:pt x="14841" y="6097"/>
                </a:lnTo>
                <a:close/>
                <a:moveTo>
                  <a:pt x="6898" y="20886"/>
                </a:moveTo>
                <a:cubicBezTo>
                  <a:pt x="14702" y="20886"/>
                  <a:pt x="14702" y="20886"/>
                  <a:pt x="14702" y="20886"/>
                </a:cubicBezTo>
                <a:cubicBezTo>
                  <a:pt x="14702" y="19459"/>
                  <a:pt x="14702" y="19459"/>
                  <a:pt x="14702" y="19459"/>
                </a:cubicBezTo>
                <a:cubicBezTo>
                  <a:pt x="6898" y="19459"/>
                  <a:pt x="6898" y="19459"/>
                  <a:pt x="6898" y="19459"/>
                </a:cubicBezTo>
                <a:lnTo>
                  <a:pt x="6898" y="20886"/>
                </a:lnTo>
                <a:close/>
                <a:moveTo>
                  <a:pt x="10800" y="10086"/>
                </a:moveTo>
                <a:cubicBezTo>
                  <a:pt x="11079" y="10086"/>
                  <a:pt x="11357" y="10119"/>
                  <a:pt x="11706" y="10151"/>
                </a:cubicBezTo>
                <a:cubicBezTo>
                  <a:pt x="11985" y="10216"/>
                  <a:pt x="12263" y="10281"/>
                  <a:pt x="12403" y="10378"/>
                </a:cubicBezTo>
                <a:cubicBezTo>
                  <a:pt x="12681" y="10476"/>
                  <a:pt x="12821" y="10605"/>
                  <a:pt x="12960" y="10735"/>
                </a:cubicBezTo>
                <a:cubicBezTo>
                  <a:pt x="13099" y="10865"/>
                  <a:pt x="13169" y="10995"/>
                  <a:pt x="13169" y="11189"/>
                </a:cubicBezTo>
                <a:cubicBezTo>
                  <a:pt x="13169" y="12616"/>
                  <a:pt x="13169" y="12616"/>
                  <a:pt x="13169" y="12616"/>
                </a:cubicBezTo>
                <a:cubicBezTo>
                  <a:pt x="13169" y="12746"/>
                  <a:pt x="13099" y="12876"/>
                  <a:pt x="12960" y="13005"/>
                </a:cubicBezTo>
                <a:cubicBezTo>
                  <a:pt x="12821" y="13135"/>
                  <a:pt x="12681" y="13265"/>
                  <a:pt x="12403" y="13362"/>
                </a:cubicBezTo>
                <a:cubicBezTo>
                  <a:pt x="12263" y="13459"/>
                  <a:pt x="11985" y="13524"/>
                  <a:pt x="11706" y="13589"/>
                </a:cubicBezTo>
                <a:cubicBezTo>
                  <a:pt x="11357" y="13654"/>
                  <a:pt x="11079" y="13686"/>
                  <a:pt x="10800" y="13686"/>
                </a:cubicBezTo>
                <a:cubicBezTo>
                  <a:pt x="10452" y="13686"/>
                  <a:pt x="10173" y="13654"/>
                  <a:pt x="9894" y="13589"/>
                </a:cubicBezTo>
                <a:cubicBezTo>
                  <a:pt x="9546" y="13524"/>
                  <a:pt x="9337" y="13459"/>
                  <a:pt x="9128" y="13362"/>
                </a:cubicBezTo>
                <a:cubicBezTo>
                  <a:pt x="8919" y="13265"/>
                  <a:pt x="8710" y="13135"/>
                  <a:pt x="8570" y="13005"/>
                </a:cubicBezTo>
                <a:cubicBezTo>
                  <a:pt x="8501" y="12876"/>
                  <a:pt x="8431" y="12746"/>
                  <a:pt x="8431" y="12616"/>
                </a:cubicBezTo>
                <a:cubicBezTo>
                  <a:pt x="8431" y="11189"/>
                  <a:pt x="8431" y="11189"/>
                  <a:pt x="8431" y="11189"/>
                </a:cubicBezTo>
                <a:cubicBezTo>
                  <a:pt x="8431" y="10995"/>
                  <a:pt x="8501" y="10865"/>
                  <a:pt x="8570" y="10735"/>
                </a:cubicBezTo>
                <a:cubicBezTo>
                  <a:pt x="8710" y="10605"/>
                  <a:pt x="8919" y="10476"/>
                  <a:pt x="9128" y="10378"/>
                </a:cubicBezTo>
                <a:cubicBezTo>
                  <a:pt x="9337" y="10281"/>
                  <a:pt x="9546" y="10216"/>
                  <a:pt x="9894" y="10151"/>
                </a:cubicBezTo>
                <a:cubicBezTo>
                  <a:pt x="10173" y="10119"/>
                  <a:pt x="10452" y="10086"/>
                  <a:pt x="10800" y="10086"/>
                </a:cubicBezTo>
                <a:close/>
                <a:moveTo>
                  <a:pt x="11566" y="12616"/>
                </a:moveTo>
                <a:cubicBezTo>
                  <a:pt x="11566" y="11189"/>
                  <a:pt x="11566" y="11189"/>
                  <a:pt x="11566" y="11189"/>
                </a:cubicBezTo>
                <a:cubicBezTo>
                  <a:pt x="11566" y="11059"/>
                  <a:pt x="11497" y="10962"/>
                  <a:pt x="11357" y="10897"/>
                </a:cubicBezTo>
                <a:cubicBezTo>
                  <a:pt x="11218" y="10832"/>
                  <a:pt x="11009" y="10800"/>
                  <a:pt x="10800" y="10800"/>
                </a:cubicBezTo>
                <a:cubicBezTo>
                  <a:pt x="10521" y="10800"/>
                  <a:pt x="10312" y="10832"/>
                  <a:pt x="10173" y="10897"/>
                </a:cubicBezTo>
                <a:cubicBezTo>
                  <a:pt x="10034" y="10962"/>
                  <a:pt x="9964" y="11059"/>
                  <a:pt x="9964" y="11189"/>
                </a:cubicBezTo>
                <a:cubicBezTo>
                  <a:pt x="9964" y="12616"/>
                  <a:pt x="9964" y="12616"/>
                  <a:pt x="9964" y="12616"/>
                </a:cubicBezTo>
                <a:cubicBezTo>
                  <a:pt x="9964" y="12714"/>
                  <a:pt x="10034" y="12778"/>
                  <a:pt x="10173" y="12843"/>
                </a:cubicBezTo>
                <a:cubicBezTo>
                  <a:pt x="10312" y="12908"/>
                  <a:pt x="10521" y="12941"/>
                  <a:pt x="10800" y="12941"/>
                </a:cubicBezTo>
                <a:cubicBezTo>
                  <a:pt x="11009" y="12941"/>
                  <a:pt x="11218" y="12908"/>
                  <a:pt x="11357" y="12843"/>
                </a:cubicBezTo>
                <a:cubicBezTo>
                  <a:pt x="11497" y="12778"/>
                  <a:pt x="11566" y="12714"/>
                  <a:pt x="11566" y="12616"/>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72" name="Shape 3819"/>
          <p:cNvSpPr/>
          <p:nvPr userDrawn="1"/>
        </p:nvSpPr>
        <p:spPr>
          <a:xfrm>
            <a:off x="8337905" y="7174985"/>
            <a:ext cx="516851" cy="516851"/>
          </a:xfrm>
          <a:custGeom>
            <a:avLst/>
            <a:gdLst/>
            <a:ahLst/>
            <a:cxnLst>
              <a:cxn ang="0">
                <a:pos x="wd2" y="hd2"/>
              </a:cxn>
              <a:cxn ang="5400000">
                <a:pos x="wd2" y="hd2"/>
              </a:cxn>
              <a:cxn ang="10800000">
                <a:pos x="wd2" y="hd2"/>
              </a:cxn>
              <a:cxn ang="16200000">
                <a:pos x="wd2" y="hd2"/>
              </a:cxn>
            </a:cxnLst>
            <a:rect l="0" t="0" r="r" b="b"/>
            <a:pathLst>
              <a:path w="21600" h="21600" extrusionOk="0">
                <a:moveTo>
                  <a:pt x="4320" y="21522"/>
                </a:moveTo>
                <a:cubicBezTo>
                  <a:pt x="4048" y="21483"/>
                  <a:pt x="3814" y="21405"/>
                  <a:pt x="3542" y="21327"/>
                </a:cubicBezTo>
                <a:cubicBezTo>
                  <a:pt x="3308" y="21210"/>
                  <a:pt x="3075" y="21093"/>
                  <a:pt x="2841" y="20937"/>
                </a:cubicBezTo>
                <a:cubicBezTo>
                  <a:pt x="2608" y="20781"/>
                  <a:pt x="2413" y="20586"/>
                  <a:pt x="2257" y="20391"/>
                </a:cubicBezTo>
                <a:cubicBezTo>
                  <a:pt x="1245" y="19378"/>
                  <a:pt x="1245" y="19378"/>
                  <a:pt x="1245" y="19378"/>
                </a:cubicBezTo>
                <a:cubicBezTo>
                  <a:pt x="817" y="18988"/>
                  <a:pt x="506" y="18559"/>
                  <a:pt x="311" y="18052"/>
                </a:cubicBezTo>
                <a:cubicBezTo>
                  <a:pt x="117" y="17545"/>
                  <a:pt x="0" y="17038"/>
                  <a:pt x="0" y="16492"/>
                </a:cubicBezTo>
                <a:cubicBezTo>
                  <a:pt x="0" y="15947"/>
                  <a:pt x="117" y="15401"/>
                  <a:pt x="311" y="14894"/>
                </a:cubicBezTo>
                <a:cubicBezTo>
                  <a:pt x="506" y="14387"/>
                  <a:pt x="817" y="13958"/>
                  <a:pt x="1245" y="13529"/>
                </a:cubicBezTo>
                <a:cubicBezTo>
                  <a:pt x="6655" y="8110"/>
                  <a:pt x="6655" y="8110"/>
                  <a:pt x="6655" y="8110"/>
                </a:cubicBezTo>
                <a:cubicBezTo>
                  <a:pt x="7044" y="7720"/>
                  <a:pt x="7511" y="7408"/>
                  <a:pt x="8017" y="7213"/>
                </a:cubicBezTo>
                <a:cubicBezTo>
                  <a:pt x="8523" y="6979"/>
                  <a:pt x="9029" y="6901"/>
                  <a:pt x="9535" y="6901"/>
                </a:cubicBezTo>
                <a:cubicBezTo>
                  <a:pt x="10080" y="6901"/>
                  <a:pt x="10586" y="6979"/>
                  <a:pt x="11092" y="7213"/>
                </a:cubicBezTo>
                <a:cubicBezTo>
                  <a:pt x="11637" y="7408"/>
                  <a:pt x="12065" y="7720"/>
                  <a:pt x="12493" y="8110"/>
                </a:cubicBezTo>
                <a:cubicBezTo>
                  <a:pt x="13505" y="9123"/>
                  <a:pt x="13505" y="9123"/>
                  <a:pt x="13505" y="9123"/>
                </a:cubicBezTo>
                <a:cubicBezTo>
                  <a:pt x="12882" y="9747"/>
                  <a:pt x="12882" y="9747"/>
                  <a:pt x="12882" y="9747"/>
                </a:cubicBezTo>
                <a:cubicBezTo>
                  <a:pt x="11870" y="8734"/>
                  <a:pt x="11870" y="8734"/>
                  <a:pt x="11870" y="8734"/>
                </a:cubicBezTo>
                <a:cubicBezTo>
                  <a:pt x="11520" y="8422"/>
                  <a:pt x="11170" y="8188"/>
                  <a:pt x="10781" y="7993"/>
                </a:cubicBezTo>
                <a:cubicBezTo>
                  <a:pt x="10391" y="7837"/>
                  <a:pt x="9963" y="7759"/>
                  <a:pt x="9535" y="7759"/>
                </a:cubicBezTo>
                <a:cubicBezTo>
                  <a:pt x="9146" y="7759"/>
                  <a:pt x="8718" y="7837"/>
                  <a:pt x="8329" y="7993"/>
                </a:cubicBezTo>
                <a:cubicBezTo>
                  <a:pt x="7901" y="8188"/>
                  <a:pt x="7550" y="8422"/>
                  <a:pt x="7278" y="8734"/>
                </a:cubicBezTo>
                <a:cubicBezTo>
                  <a:pt x="1829" y="14192"/>
                  <a:pt x="1829" y="14192"/>
                  <a:pt x="1829" y="14192"/>
                </a:cubicBezTo>
                <a:cubicBezTo>
                  <a:pt x="1518" y="14504"/>
                  <a:pt x="1245" y="14855"/>
                  <a:pt x="1090" y="15284"/>
                </a:cubicBezTo>
                <a:cubicBezTo>
                  <a:pt x="934" y="15674"/>
                  <a:pt x="856" y="16064"/>
                  <a:pt x="856" y="16492"/>
                </a:cubicBezTo>
                <a:cubicBezTo>
                  <a:pt x="856" y="16882"/>
                  <a:pt x="934" y="17311"/>
                  <a:pt x="1090" y="17701"/>
                </a:cubicBezTo>
                <a:cubicBezTo>
                  <a:pt x="1245" y="18091"/>
                  <a:pt x="1518" y="18481"/>
                  <a:pt x="1829" y="18754"/>
                </a:cubicBezTo>
                <a:cubicBezTo>
                  <a:pt x="2841" y="19768"/>
                  <a:pt x="2841" y="19768"/>
                  <a:pt x="2841" y="19768"/>
                </a:cubicBezTo>
                <a:cubicBezTo>
                  <a:pt x="2997" y="19962"/>
                  <a:pt x="3152" y="20079"/>
                  <a:pt x="3347" y="20235"/>
                </a:cubicBezTo>
                <a:cubicBezTo>
                  <a:pt x="3503" y="20352"/>
                  <a:pt x="3697" y="20430"/>
                  <a:pt x="3853" y="20508"/>
                </a:cubicBezTo>
                <a:cubicBezTo>
                  <a:pt x="4048" y="20586"/>
                  <a:pt x="4281" y="20664"/>
                  <a:pt x="4515" y="20703"/>
                </a:cubicBezTo>
                <a:cubicBezTo>
                  <a:pt x="4709" y="20742"/>
                  <a:pt x="4943" y="20742"/>
                  <a:pt x="5137" y="20742"/>
                </a:cubicBezTo>
                <a:cubicBezTo>
                  <a:pt x="5332" y="20742"/>
                  <a:pt x="5526" y="20742"/>
                  <a:pt x="5760" y="20703"/>
                </a:cubicBezTo>
                <a:cubicBezTo>
                  <a:pt x="5994" y="20664"/>
                  <a:pt x="6188" y="20586"/>
                  <a:pt x="6383" y="20508"/>
                </a:cubicBezTo>
                <a:cubicBezTo>
                  <a:pt x="6577" y="20430"/>
                  <a:pt x="6733" y="20352"/>
                  <a:pt x="6928" y="20235"/>
                </a:cubicBezTo>
                <a:cubicBezTo>
                  <a:pt x="7122" y="20079"/>
                  <a:pt x="7278" y="19962"/>
                  <a:pt x="7395" y="19768"/>
                </a:cubicBezTo>
                <a:cubicBezTo>
                  <a:pt x="11053" y="16181"/>
                  <a:pt x="11053" y="16181"/>
                  <a:pt x="11053" y="16181"/>
                </a:cubicBezTo>
                <a:cubicBezTo>
                  <a:pt x="11676" y="16804"/>
                  <a:pt x="11676" y="16804"/>
                  <a:pt x="11676" y="16804"/>
                </a:cubicBezTo>
                <a:cubicBezTo>
                  <a:pt x="8017" y="20391"/>
                  <a:pt x="8017" y="20391"/>
                  <a:pt x="8017" y="20391"/>
                </a:cubicBezTo>
                <a:cubicBezTo>
                  <a:pt x="7862" y="20586"/>
                  <a:pt x="7628" y="20781"/>
                  <a:pt x="7395" y="20937"/>
                </a:cubicBezTo>
                <a:cubicBezTo>
                  <a:pt x="7161" y="21093"/>
                  <a:pt x="6928" y="21210"/>
                  <a:pt x="6694" y="21327"/>
                </a:cubicBezTo>
                <a:cubicBezTo>
                  <a:pt x="6461" y="21405"/>
                  <a:pt x="6227" y="21483"/>
                  <a:pt x="5955" y="21522"/>
                </a:cubicBezTo>
                <a:cubicBezTo>
                  <a:pt x="5682" y="21600"/>
                  <a:pt x="5410" y="21600"/>
                  <a:pt x="5137" y="21600"/>
                </a:cubicBezTo>
                <a:cubicBezTo>
                  <a:pt x="4865" y="21600"/>
                  <a:pt x="4592" y="21600"/>
                  <a:pt x="4320" y="21522"/>
                </a:cubicBezTo>
                <a:close/>
                <a:moveTo>
                  <a:pt x="11248" y="14621"/>
                </a:moveTo>
                <a:cubicBezTo>
                  <a:pt x="10975" y="14582"/>
                  <a:pt x="10742" y="14504"/>
                  <a:pt x="10508" y="14387"/>
                </a:cubicBezTo>
                <a:cubicBezTo>
                  <a:pt x="10275" y="14309"/>
                  <a:pt x="10041" y="14192"/>
                  <a:pt x="9808" y="14036"/>
                </a:cubicBezTo>
                <a:cubicBezTo>
                  <a:pt x="9574" y="13880"/>
                  <a:pt x="9341" y="13685"/>
                  <a:pt x="9146" y="13490"/>
                </a:cubicBezTo>
                <a:cubicBezTo>
                  <a:pt x="9730" y="12866"/>
                  <a:pt x="9730" y="12866"/>
                  <a:pt x="9730" y="12866"/>
                </a:cubicBezTo>
                <a:cubicBezTo>
                  <a:pt x="10080" y="13178"/>
                  <a:pt x="10430" y="13412"/>
                  <a:pt x="10819" y="13607"/>
                </a:cubicBezTo>
                <a:cubicBezTo>
                  <a:pt x="11209" y="13763"/>
                  <a:pt x="11637" y="13841"/>
                  <a:pt x="12065" y="13841"/>
                </a:cubicBezTo>
                <a:cubicBezTo>
                  <a:pt x="12493" y="13841"/>
                  <a:pt x="12882" y="13763"/>
                  <a:pt x="13271" y="13607"/>
                </a:cubicBezTo>
                <a:cubicBezTo>
                  <a:pt x="13699" y="13412"/>
                  <a:pt x="14050" y="13178"/>
                  <a:pt x="14361" y="12866"/>
                </a:cubicBezTo>
                <a:cubicBezTo>
                  <a:pt x="19771" y="7408"/>
                  <a:pt x="19771" y="7408"/>
                  <a:pt x="19771" y="7408"/>
                </a:cubicBezTo>
                <a:cubicBezTo>
                  <a:pt x="20121" y="7096"/>
                  <a:pt x="20355" y="6745"/>
                  <a:pt x="20510" y="6316"/>
                </a:cubicBezTo>
                <a:cubicBezTo>
                  <a:pt x="20666" y="5926"/>
                  <a:pt x="20744" y="5536"/>
                  <a:pt x="20744" y="5108"/>
                </a:cubicBezTo>
                <a:cubicBezTo>
                  <a:pt x="20744" y="4718"/>
                  <a:pt x="20666" y="4289"/>
                  <a:pt x="20510" y="3899"/>
                </a:cubicBezTo>
                <a:cubicBezTo>
                  <a:pt x="20355" y="3470"/>
                  <a:pt x="20121" y="3119"/>
                  <a:pt x="19771" y="2846"/>
                </a:cubicBezTo>
                <a:cubicBezTo>
                  <a:pt x="18759" y="1832"/>
                  <a:pt x="18759" y="1832"/>
                  <a:pt x="18759" y="1832"/>
                </a:cubicBezTo>
                <a:cubicBezTo>
                  <a:pt x="18448" y="1482"/>
                  <a:pt x="18097" y="1248"/>
                  <a:pt x="17708" y="1092"/>
                </a:cubicBezTo>
                <a:cubicBezTo>
                  <a:pt x="17280" y="936"/>
                  <a:pt x="16891" y="858"/>
                  <a:pt x="16502" y="858"/>
                </a:cubicBezTo>
                <a:cubicBezTo>
                  <a:pt x="16074" y="858"/>
                  <a:pt x="15684" y="936"/>
                  <a:pt x="15256" y="1092"/>
                </a:cubicBezTo>
                <a:cubicBezTo>
                  <a:pt x="14867" y="1248"/>
                  <a:pt x="14517" y="1482"/>
                  <a:pt x="14205" y="1832"/>
                </a:cubicBezTo>
                <a:cubicBezTo>
                  <a:pt x="10352" y="5614"/>
                  <a:pt x="10352" y="5614"/>
                  <a:pt x="10352" y="5614"/>
                </a:cubicBezTo>
                <a:cubicBezTo>
                  <a:pt x="9730" y="5030"/>
                  <a:pt x="9730" y="5030"/>
                  <a:pt x="9730" y="5030"/>
                </a:cubicBezTo>
                <a:cubicBezTo>
                  <a:pt x="13583" y="1209"/>
                  <a:pt x="13583" y="1209"/>
                  <a:pt x="13583" y="1209"/>
                </a:cubicBezTo>
                <a:cubicBezTo>
                  <a:pt x="13972" y="780"/>
                  <a:pt x="14400" y="507"/>
                  <a:pt x="14906" y="273"/>
                </a:cubicBezTo>
                <a:cubicBezTo>
                  <a:pt x="15412" y="78"/>
                  <a:pt x="15957" y="0"/>
                  <a:pt x="16502" y="0"/>
                </a:cubicBezTo>
                <a:cubicBezTo>
                  <a:pt x="17008" y="0"/>
                  <a:pt x="17552" y="78"/>
                  <a:pt x="18058" y="273"/>
                </a:cubicBezTo>
                <a:cubicBezTo>
                  <a:pt x="18564" y="507"/>
                  <a:pt x="18992" y="780"/>
                  <a:pt x="19382" y="1209"/>
                </a:cubicBezTo>
                <a:cubicBezTo>
                  <a:pt x="20394" y="2222"/>
                  <a:pt x="20394" y="2222"/>
                  <a:pt x="20394" y="2222"/>
                </a:cubicBezTo>
                <a:cubicBezTo>
                  <a:pt x="20783" y="2573"/>
                  <a:pt x="21094" y="3041"/>
                  <a:pt x="21289" y="3548"/>
                </a:cubicBezTo>
                <a:cubicBezTo>
                  <a:pt x="21483" y="4055"/>
                  <a:pt x="21600" y="4562"/>
                  <a:pt x="21600" y="5108"/>
                </a:cubicBezTo>
                <a:cubicBezTo>
                  <a:pt x="21600" y="5653"/>
                  <a:pt x="21483" y="6160"/>
                  <a:pt x="21289" y="6706"/>
                </a:cubicBezTo>
                <a:cubicBezTo>
                  <a:pt x="21094" y="7213"/>
                  <a:pt x="20783" y="7642"/>
                  <a:pt x="20394" y="7993"/>
                </a:cubicBezTo>
                <a:cubicBezTo>
                  <a:pt x="14945" y="13490"/>
                  <a:pt x="14945" y="13490"/>
                  <a:pt x="14945" y="13490"/>
                </a:cubicBezTo>
                <a:cubicBezTo>
                  <a:pt x="14750" y="13685"/>
                  <a:pt x="14556" y="13880"/>
                  <a:pt x="14322" y="14036"/>
                </a:cubicBezTo>
                <a:cubicBezTo>
                  <a:pt x="14050" y="14192"/>
                  <a:pt x="13816" y="14309"/>
                  <a:pt x="13583" y="14387"/>
                </a:cubicBezTo>
                <a:cubicBezTo>
                  <a:pt x="13349" y="14504"/>
                  <a:pt x="13116" y="14582"/>
                  <a:pt x="12843" y="14621"/>
                </a:cubicBezTo>
                <a:cubicBezTo>
                  <a:pt x="12571" y="14699"/>
                  <a:pt x="12298" y="14699"/>
                  <a:pt x="12065" y="14699"/>
                </a:cubicBezTo>
                <a:cubicBezTo>
                  <a:pt x="11792" y="14699"/>
                  <a:pt x="11520" y="14699"/>
                  <a:pt x="11248" y="14621"/>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73" name="Shape 3820"/>
          <p:cNvSpPr/>
          <p:nvPr userDrawn="1"/>
        </p:nvSpPr>
        <p:spPr>
          <a:xfrm>
            <a:off x="9610249" y="7202498"/>
            <a:ext cx="516851" cy="463216"/>
          </a:xfrm>
          <a:custGeom>
            <a:avLst/>
            <a:gdLst/>
            <a:ahLst/>
            <a:cxnLst>
              <a:cxn ang="0">
                <a:pos x="wd2" y="hd2"/>
              </a:cxn>
              <a:cxn ang="5400000">
                <a:pos x="wd2" y="hd2"/>
              </a:cxn>
              <a:cxn ang="10800000">
                <a:pos x="wd2" y="hd2"/>
              </a:cxn>
              <a:cxn ang="16200000">
                <a:pos x="wd2" y="hd2"/>
              </a:cxn>
            </a:cxnLst>
            <a:rect l="0" t="0" r="r" b="b"/>
            <a:pathLst>
              <a:path w="21600" h="21600" extrusionOk="0">
                <a:moveTo>
                  <a:pt x="15568" y="0"/>
                </a:moveTo>
                <a:cubicBezTo>
                  <a:pt x="16424" y="0"/>
                  <a:pt x="17202" y="173"/>
                  <a:pt x="17942" y="564"/>
                </a:cubicBezTo>
                <a:cubicBezTo>
                  <a:pt x="18642" y="911"/>
                  <a:pt x="19304" y="1388"/>
                  <a:pt x="19810" y="1995"/>
                </a:cubicBezTo>
                <a:cubicBezTo>
                  <a:pt x="20394" y="2602"/>
                  <a:pt x="20822" y="3296"/>
                  <a:pt x="21133" y="4120"/>
                </a:cubicBezTo>
                <a:cubicBezTo>
                  <a:pt x="21444" y="4901"/>
                  <a:pt x="21600" y="5812"/>
                  <a:pt x="21600" y="6723"/>
                </a:cubicBezTo>
                <a:cubicBezTo>
                  <a:pt x="21600" y="7200"/>
                  <a:pt x="21561" y="7634"/>
                  <a:pt x="21483" y="8067"/>
                </a:cubicBezTo>
                <a:cubicBezTo>
                  <a:pt x="21405" y="8545"/>
                  <a:pt x="21289" y="8978"/>
                  <a:pt x="21133" y="9369"/>
                </a:cubicBezTo>
                <a:cubicBezTo>
                  <a:pt x="20977" y="9759"/>
                  <a:pt x="20783" y="10149"/>
                  <a:pt x="20549" y="10496"/>
                </a:cubicBezTo>
                <a:cubicBezTo>
                  <a:pt x="20355" y="10887"/>
                  <a:pt x="20082" y="11234"/>
                  <a:pt x="19771" y="11537"/>
                </a:cubicBezTo>
                <a:cubicBezTo>
                  <a:pt x="10819" y="21600"/>
                  <a:pt x="10819" y="21600"/>
                  <a:pt x="10819" y="21600"/>
                </a:cubicBezTo>
                <a:cubicBezTo>
                  <a:pt x="1674" y="11364"/>
                  <a:pt x="1674" y="11364"/>
                  <a:pt x="1674" y="11364"/>
                </a:cubicBezTo>
                <a:cubicBezTo>
                  <a:pt x="1401" y="11060"/>
                  <a:pt x="1168" y="10713"/>
                  <a:pt x="973" y="10366"/>
                </a:cubicBezTo>
                <a:cubicBezTo>
                  <a:pt x="778" y="10019"/>
                  <a:pt x="584" y="9629"/>
                  <a:pt x="428" y="9239"/>
                </a:cubicBezTo>
                <a:cubicBezTo>
                  <a:pt x="272" y="8848"/>
                  <a:pt x="195" y="8458"/>
                  <a:pt x="117" y="8024"/>
                </a:cubicBezTo>
                <a:cubicBezTo>
                  <a:pt x="39" y="7590"/>
                  <a:pt x="0" y="7157"/>
                  <a:pt x="0" y="6723"/>
                </a:cubicBezTo>
                <a:cubicBezTo>
                  <a:pt x="0" y="5812"/>
                  <a:pt x="156" y="4901"/>
                  <a:pt x="467" y="4120"/>
                </a:cubicBezTo>
                <a:cubicBezTo>
                  <a:pt x="778" y="3296"/>
                  <a:pt x="1206" y="2602"/>
                  <a:pt x="1790" y="1995"/>
                </a:cubicBezTo>
                <a:cubicBezTo>
                  <a:pt x="2335" y="1388"/>
                  <a:pt x="2958" y="911"/>
                  <a:pt x="3697" y="564"/>
                </a:cubicBezTo>
                <a:cubicBezTo>
                  <a:pt x="4398" y="173"/>
                  <a:pt x="5215" y="0"/>
                  <a:pt x="6032" y="0"/>
                </a:cubicBezTo>
                <a:cubicBezTo>
                  <a:pt x="6499" y="0"/>
                  <a:pt x="6966" y="87"/>
                  <a:pt x="7434" y="173"/>
                </a:cubicBezTo>
                <a:cubicBezTo>
                  <a:pt x="7901" y="304"/>
                  <a:pt x="8329" y="477"/>
                  <a:pt x="8718" y="694"/>
                </a:cubicBezTo>
                <a:cubicBezTo>
                  <a:pt x="9146" y="911"/>
                  <a:pt x="9496" y="1171"/>
                  <a:pt x="9885" y="1518"/>
                </a:cubicBezTo>
                <a:cubicBezTo>
                  <a:pt x="10236" y="1822"/>
                  <a:pt x="10547" y="2212"/>
                  <a:pt x="10819" y="2602"/>
                </a:cubicBezTo>
                <a:cubicBezTo>
                  <a:pt x="11092" y="2212"/>
                  <a:pt x="11403" y="1822"/>
                  <a:pt x="11754" y="1518"/>
                </a:cubicBezTo>
                <a:cubicBezTo>
                  <a:pt x="12104" y="1171"/>
                  <a:pt x="12493" y="911"/>
                  <a:pt x="12882" y="694"/>
                </a:cubicBezTo>
                <a:cubicBezTo>
                  <a:pt x="13271" y="477"/>
                  <a:pt x="13738" y="304"/>
                  <a:pt x="14166" y="173"/>
                </a:cubicBezTo>
                <a:cubicBezTo>
                  <a:pt x="14634" y="87"/>
                  <a:pt x="15101" y="0"/>
                  <a:pt x="15568" y="0"/>
                </a:cubicBezTo>
                <a:close/>
                <a:moveTo>
                  <a:pt x="15568" y="954"/>
                </a:moveTo>
                <a:cubicBezTo>
                  <a:pt x="15023" y="954"/>
                  <a:pt x="14517" y="1041"/>
                  <a:pt x="14011" y="1214"/>
                </a:cubicBezTo>
                <a:cubicBezTo>
                  <a:pt x="13544" y="1388"/>
                  <a:pt x="13077" y="1648"/>
                  <a:pt x="12688" y="1952"/>
                </a:cubicBezTo>
                <a:cubicBezTo>
                  <a:pt x="12259" y="2255"/>
                  <a:pt x="11909" y="2646"/>
                  <a:pt x="11598" y="3080"/>
                </a:cubicBezTo>
                <a:cubicBezTo>
                  <a:pt x="11286" y="3513"/>
                  <a:pt x="11014" y="3990"/>
                  <a:pt x="10819" y="4511"/>
                </a:cubicBezTo>
                <a:cubicBezTo>
                  <a:pt x="10586" y="3990"/>
                  <a:pt x="10352" y="3513"/>
                  <a:pt x="10002" y="3080"/>
                </a:cubicBezTo>
                <a:cubicBezTo>
                  <a:pt x="9691" y="2646"/>
                  <a:pt x="9341" y="2255"/>
                  <a:pt x="8912" y="1952"/>
                </a:cubicBezTo>
                <a:cubicBezTo>
                  <a:pt x="8523" y="1648"/>
                  <a:pt x="8095" y="1388"/>
                  <a:pt x="7589" y="1214"/>
                </a:cubicBezTo>
                <a:cubicBezTo>
                  <a:pt x="7083" y="1041"/>
                  <a:pt x="6577" y="954"/>
                  <a:pt x="6032" y="954"/>
                </a:cubicBezTo>
                <a:cubicBezTo>
                  <a:pt x="5332" y="954"/>
                  <a:pt x="4670" y="1128"/>
                  <a:pt x="4048" y="1431"/>
                </a:cubicBezTo>
                <a:cubicBezTo>
                  <a:pt x="3425" y="1735"/>
                  <a:pt x="2880" y="2125"/>
                  <a:pt x="2413" y="2646"/>
                </a:cubicBezTo>
                <a:cubicBezTo>
                  <a:pt x="1907" y="3210"/>
                  <a:pt x="1557" y="3817"/>
                  <a:pt x="1284" y="4511"/>
                </a:cubicBezTo>
                <a:cubicBezTo>
                  <a:pt x="1012" y="5205"/>
                  <a:pt x="856" y="5942"/>
                  <a:pt x="856" y="6723"/>
                </a:cubicBezTo>
                <a:cubicBezTo>
                  <a:pt x="856" y="7113"/>
                  <a:pt x="895" y="7504"/>
                  <a:pt x="973" y="7851"/>
                </a:cubicBezTo>
                <a:cubicBezTo>
                  <a:pt x="1051" y="8241"/>
                  <a:pt x="1129" y="8588"/>
                  <a:pt x="1245" y="8935"/>
                </a:cubicBezTo>
                <a:cubicBezTo>
                  <a:pt x="1362" y="9282"/>
                  <a:pt x="1518" y="9586"/>
                  <a:pt x="1712" y="9889"/>
                </a:cubicBezTo>
                <a:cubicBezTo>
                  <a:pt x="1907" y="10193"/>
                  <a:pt x="2102" y="10453"/>
                  <a:pt x="2296" y="10670"/>
                </a:cubicBezTo>
                <a:cubicBezTo>
                  <a:pt x="10819" y="20212"/>
                  <a:pt x="10819" y="20212"/>
                  <a:pt x="10819" y="20212"/>
                </a:cubicBezTo>
                <a:cubicBezTo>
                  <a:pt x="19187" y="10843"/>
                  <a:pt x="19187" y="10843"/>
                  <a:pt x="19187" y="10843"/>
                </a:cubicBezTo>
                <a:cubicBezTo>
                  <a:pt x="19421" y="10583"/>
                  <a:pt x="19615" y="10323"/>
                  <a:pt x="19810" y="10019"/>
                </a:cubicBezTo>
                <a:cubicBezTo>
                  <a:pt x="20043" y="9716"/>
                  <a:pt x="20199" y="9369"/>
                  <a:pt x="20316" y="9065"/>
                </a:cubicBezTo>
                <a:cubicBezTo>
                  <a:pt x="20471" y="8675"/>
                  <a:pt x="20588" y="8284"/>
                  <a:pt x="20627" y="7937"/>
                </a:cubicBezTo>
                <a:cubicBezTo>
                  <a:pt x="20705" y="7547"/>
                  <a:pt x="20744" y="7157"/>
                  <a:pt x="20744" y="6723"/>
                </a:cubicBezTo>
                <a:cubicBezTo>
                  <a:pt x="20744" y="5942"/>
                  <a:pt x="20588" y="5205"/>
                  <a:pt x="20316" y="4511"/>
                </a:cubicBezTo>
                <a:cubicBezTo>
                  <a:pt x="20082" y="3817"/>
                  <a:pt x="19693" y="3210"/>
                  <a:pt x="19226" y="2646"/>
                </a:cubicBezTo>
                <a:cubicBezTo>
                  <a:pt x="18759" y="2125"/>
                  <a:pt x="18214" y="1735"/>
                  <a:pt x="17552" y="1431"/>
                </a:cubicBezTo>
                <a:cubicBezTo>
                  <a:pt x="16930" y="1128"/>
                  <a:pt x="16268" y="954"/>
                  <a:pt x="15568" y="954"/>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74" name="Shape 3821"/>
          <p:cNvSpPr/>
          <p:nvPr userDrawn="1"/>
        </p:nvSpPr>
        <p:spPr>
          <a:xfrm>
            <a:off x="10933789" y="7164014"/>
            <a:ext cx="414458" cy="599744"/>
          </a:xfrm>
          <a:custGeom>
            <a:avLst/>
            <a:gdLst/>
            <a:ahLst/>
            <a:cxnLst>
              <a:cxn ang="0">
                <a:pos x="wd2" y="hd2"/>
              </a:cxn>
              <a:cxn ang="5400000">
                <a:pos x="wd2" y="hd2"/>
              </a:cxn>
              <a:cxn ang="10800000">
                <a:pos x="wd2" y="hd2"/>
              </a:cxn>
              <a:cxn ang="16200000">
                <a:pos x="wd2" y="hd2"/>
              </a:cxn>
            </a:cxnLst>
            <a:rect l="0" t="0" r="r" b="b"/>
            <a:pathLst>
              <a:path w="21600" h="21600" extrusionOk="0">
                <a:moveTo>
                  <a:pt x="21600" y="7456"/>
                </a:moveTo>
                <a:cubicBezTo>
                  <a:pt x="21600" y="8058"/>
                  <a:pt x="21503" y="8660"/>
                  <a:pt x="21309" y="9195"/>
                </a:cubicBezTo>
                <a:cubicBezTo>
                  <a:pt x="21066" y="9763"/>
                  <a:pt x="20775" y="10332"/>
                  <a:pt x="20435" y="10833"/>
                </a:cubicBezTo>
                <a:cubicBezTo>
                  <a:pt x="20047" y="11335"/>
                  <a:pt x="19561" y="11803"/>
                  <a:pt x="19076" y="12238"/>
                </a:cubicBezTo>
                <a:cubicBezTo>
                  <a:pt x="18542" y="12672"/>
                  <a:pt x="17911" y="13040"/>
                  <a:pt x="17231" y="13375"/>
                </a:cubicBezTo>
                <a:cubicBezTo>
                  <a:pt x="17037" y="13475"/>
                  <a:pt x="16795" y="13642"/>
                  <a:pt x="16552" y="13809"/>
                </a:cubicBezTo>
                <a:cubicBezTo>
                  <a:pt x="16309" y="14010"/>
                  <a:pt x="16067" y="14211"/>
                  <a:pt x="15872" y="14445"/>
                </a:cubicBezTo>
                <a:cubicBezTo>
                  <a:pt x="15630" y="14712"/>
                  <a:pt x="15484" y="15013"/>
                  <a:pt x="15338" y="15314"/>
                </a:cubicBezTo>
                <a:cubicBezTo>
                  <a:pt x="15193" y="15648"/>
                  <a:pt x="15096" y="15983"/>
                  <a:pt x="15096" y="16384"/>
                </a:cubicBezTo>
                <a:cubicBezTo>
                  <a:pt x="15096" y="21600"/>
                  <a:pt x="15096" y="21600"/>
                  <a:pt x="15096" y="21600"/>
                </a:cubicBezTo>
                <a:cubicBezTo>
                  <a:pt x="6504" y="21600"/>
                  <a:pt x="6504" y="21600"/>
                  <a:pt x="6504" y="21600"/>
                </a:cubicBezTo>
                <a:cubicBezTo>
                  <a:pt x="6504" y="16384"/>
                  <a:pt x="6504" y="16384"/>
                  <a:pt x="6504" y="16384"/>
                </a:cubicBezTo>
                <a:cubicBezTo>
                  <a:pt x="6504" y="16016"/>
                  <a:pt x="6456" y="15682"/>
                  <a:pt x="6310" y="15381"/>
                </a:cubicBezTo>
                <a:cubicBezTo>
                  <a:pt x="6164" y="15080"/>
                  <a:pt x="5970" y="14812"/>
                  <a:pt x="5825" y="14545"/>
                </a:cubicBezTo>
                <a:cubicBezTo>
                  <a:pt x="5582" y="14311"/>
                  <a:pt x="5388" y="14110"/>
                  <a:pt x="5145" y="13910"/>
                </a:cubicBezTo>
                <a:cubicBezTo>
                  <a:pt x="4902" y="13709"/>
                  <a:pt x="4708" y="13575"/>
                  <a:pt x="4466" y="13441"/>
                </a:cubicBezTo>
                <a:cubicBezTo>
                  <a:pt x="4417" y="13441"/>
                  <a:pt x="4417" y="13441"/>
                  <a:pt x="4417" y="13441"/>
                </a:cubicBezTo>
                <a:cubicBezTo>
                  <a:pt x="4417" y="13441"/>
                  <a:pt x="4417" y="13408"/>
                  <a:pt x="4417" y="13375"/>
                </a:cubicBezTo>
                <a:cubicBezTo>
                  <a:pt x="4369" y="13375"/>
                  <a:pt x="4320" y="13375"/>
                  <a:pt x="4320" y="13375"/>
                </a:cubicBezTo>
                <a:cubicBezTo>
                  <a:pt x="3689" y="13007"/>
                  <a:pt x="3107" y="12639"/>
                  <a:pt x="2573" y="12204"/>
                </a:cubicBezTo>
                <a:cubicBezTo>
                  <a:pt x="2039" y="11770"/>
                  <a:pt x="1602" y="11302"/>
                  <a:pt x="1213" y="10800"/>
                </a:cubicBezTo>
                <a:cubicBezTo>
                  <a:pt x="825" y="10298"/>
                  <a:pt x="534" y="9763"/>
                  <a:pt x="340" y="9195"/>
                </a:cubicBezTo>
                <a:cubicBezTo>
                  <a:pt x="97" y="8660"/>
                  <a:pt x="0" y="8058"/>
                  <a:pt x="0" y="7456"/>
                </a:cubicBezTo>
                <a:cubicBezTo>
                  <a:pt x="0" y="6420"/>
                  <a:pt x="291" y="5484"/>
                  <a:pt x="874" y="4581"/>
                </a:cubicBezTo>
                <a:cubicBezTo>
                  <a:pt x="1408" y="3678"/>
                  <a:pt x="2184" y="2876"/>
                  <a:pt x="3155" y="2173"/>
                </a:cubicBezTo>
                <a:cubicBezTo>
                  <a:pt x="4174" y="1505"/>
                  <a:pt x="5339" y="970"/>
                  <a:pt x="6650" y="602"/>
                </a:cubicBezTo>
                <a:cubicBezTo>
                  <a:pt x="7960" y="201"/>
                  <a:pt x="9320" y="0"/>
                  <a:pt x="10824" y="0"/>
                </a:cubicBezTo>
                <a:cubicBezTo>
                  <a:pt x="12280" y="0"/>
                  <a:pt x="13688" y="201"/>
                  <a:pt x="14999" y="602"/>
                </a:cubicBezTo>
                <a:cubicBezTo>
                  <a:pt x="16309" y="970"/>
                  <a:pt x="17426" y="1505"/>
                  <a:pt x="18445" y="2173"/>
                </a:cubicBezTo>
                <a:cubicBezTo>
                  <a:pt x="19416" y="2876"/>
                  <a:pt x="20192" y="3678"/>
                  <a:pt x="20775" y="4581"/>
                </a:cubicBezTo>
                <a:cubicBezTo>
                  <a:pt x="21309" y="5484"/>
                  <a:pt x="21600" y="6420"/>
                  <a:pt x="21600" y="7456"/>
                </a:cubicBezTo>
                <a:close/>
                <a:moveTo>
                  <a:pt x="16600" y="12806"/>
                </a:moveTo>
                <a:cubicBezTo>
                  <a:pt x="17231" y="12472"/>
                  <a:pt x="17814" y="12104"/>
                  <a:pt x="18299" y="11703"/>
                </a:cubicBezTo>
                <a:cubicBezTo>
                  <a:pt x="18785" y="11302"/>
                  <a:pt x="19173" y="10900"/>
                  <a:pt x="19464" y="10466"/>
                </a:cubicBezTo>
                <a:cubicBezTo>
                  <a:pt x="19804" y="9998"/>
                  <a:pt x="20047" y="9496"/>
                  <a:pt x="20241" y="8994"/>
                </a:cubicBezTo>
                <a:cubicBezTo>
                  <a:pt x="20435" y="8493"/>
                  <a:pt x="20532" y="7958"/>
                  <a:pt x="20532" y="7456"/>
                </a:cubicBezTo>
                <a:cubicBezTo>
                  <a:pt x="20532" y="6520"/>
                  <a:pt x="20289" y="5651"/>
                  <a:pt x="19756" y="4848"/>
                </a:cubicBezTo>
                <a:cubicBezTo>
                  <a:pt x="19222" y="4012"/>
                  <a:pt x="18542" y="3310"/>
                  <a:pt x="17717" y="2742"/>
                </a:cubicBezTo>
                <a:cubicBezTo>
                  <a:pt x="16795" y="2140"/>
                  <a:pt x="15775" y="1672"/>
                  <a:pt x="14610" y="1304"/>
                </a:cubicBezTo>
                <a:cubicBezTo>
                  <a:pt x="13397" y="970"/>
                  <a:pt x="12135" y="769"/>
                  <a:pt x="10824" y="769"/>
                </a:cubicBezTo>
                <a:cubicBezTo>
                  <a:pt x="9465" y="769"/>
                  <a:pt x="8203" y="970"/>
                  <a:pt x="7038" y="1304"/>
                </a:cubicBezTo>
                <a:cubicBezTo>
                  <a:pt x="5825" y="1672"/>
                  <a:pt x="4805" y="2140"/>
                  <a:pt x="3932" y="2742"/>
                </a:cubicBezTo>
                <a:cubicBezTo>
                  <a:pt x="3058" y="3310"/>
                  <a:pt x="2378" y="4012"/>
                  <a:pt x="1844" y="4848"/>
                </a:cubicBezTo>
                <a:cubicBezTo>
                  <a:pt x="1359" y="5651"/>
                  <a:pt x="1068" y="6520"/>
                  <a:pt x="1068" y="7456"/>
                </a:cubicBezTo>
                <a:cubicBezTo>
                  <a:pt x="1068" y="7958"/>
                  <a:pt x="1165" y="8493"/>
                  <a:pt x="1359" y="8994"/>
                </a:cubicBezTo>
                <a:cubicBezTo>
                  <a:pt x="1553" y="9496"/>
                  <a:pt x="1796" y="9964"/>
                  <a:pt x="2087" y="10399"/>
                </a:cubicBezTo>
                <a:cubicBezTo>
                  <a:pt x="2427" y="10867"/>
                  <a:pt x="2815" y="11302"/>
                  <a:pt x="3301" y="11703"/>
                </a:cubicBezTo>
                <a:cubicBezTo>
                  <a:pt x="3786" y="12071"/>
                  <a:pt x="4320" y="12438"/>
                  <a:pt x="4951" y="12773"/>
                </a:cubicBezTo>
                <a:cubicBezTo>
                  <a:pt x="4951" y="12773"/>
                  <a:pt x="5000" y="12773"/>
                  <a:pt x="5000" y="12806"/>
                </a:cubicBezTo>
                <a:cubicBezTo>
                  <a:pt x="5048" y="12806"/>
                  <a:pt x="5048" y="12806"/>
                  <a:pt x="5048" y="12840"/>
                </a:cubicBezTo>
                <a:cubicBezTo>
                  <a:pt x="5048" y="12840"/>
                  <a:pt x="5097" y="12840"/>
                  <a:pt x="5097" y="12840"/>
                </a:cubicBezTo>
                <a:cubicBezTo>
                  <a:pt x="5097" y="12873"/>
                  <a:pt x="5097" y="12873"/>
                  <a:pt x="5097" y="12873"/>
                </a:cubicBezTo>
                <a:cubicBezTo>
                  <a:pt x="5436" y="13040"/>
                  <a:pt x="5728" y="13207"/>
                  <a:pt x="6019" y="13441"/>
                </a:cubicBezTo>
                <a:cubicBezTo>
                  <a:pt x="6310" y="13676"/>
                  <a:pt x="6553" y="13943"/>
                  <a:pt x="6747" y="14244"/>
                </a:cubicBezTo>
                <a:cubicBezTo>
                  <a:pt x="7038" y="14545"/>
                  <a:pt x="7232" y="14846"/>
                  <a:pt x="7378" y="15214"/>
                </a:cubicBezTo>
                <a:cubicBezTo>
                  <a:pt x="7524" y="15581"/>
                  <a:pt x="7572" y="15949"/>
                  <a:pt x="7572" y="16384"/>
                </a:cubicBezTo>
                <a:cubicBezTo>
                  <a:pt x="7572" y="17855"/>
                  <a:pt x="7572" y="17855"/>
                  <a:pt x="7572" y="17855"/>
                </a:cubicBezTo>
                <a:cubicBezTo>
                  <a:pt x="10242" y="17855"/>
                  <a:pt x="10242" y="17855"/>
                  <a:pt x="10242" y="17855"/>
                </a:cubicBezTo>
                <a:cubicBezTo>
                  <a:pt x="10242" y="8894"/>
                  <a:pt x="10242" y="8894"/>
                  <a:pt x="10242" y="8894"/>
                </a:cubicBezTo>
                <a:cubicBezTo>
                  <a:pt x="10048" y="8861"/>
                  <a:pt x="9805" y="8794"/>
                  <a:pt x="9659" y="8693"/>
                </a:cubicBezTo>
                <a:cubicBezTo>
                  <a:pt x="9465" y="8593"/>
                  <a:pt x="9271" y="8493"/>
                  <a:pt x="9125" y="8359"/>
                </a:cubicBezTo>
                <a:cubicBezTo>
                  <a:pt x="8980" y="8259"/>
                  <a:pt x="8883" y="8092"/>
                  <a:pt x="8786" y="7958"/>
                </a:cubicBezTo>
                <a:cubicBezTo>
                  <a:pt x="8689" y="7791"/>
                  <a:pt x="8640" y="7624"/>
                  <a:pt x="8640" y="7456"/>
                </a:cubicBezTo>
                <a:cubicBezTo>
                  <a:pt x="8640" y="7256"/>
                  <a:pt x="8689" y="7055"/>
                  <a:pt x="8834" y="6888"/>
                </a:cubicBezTo>
                <a:cubicBezTo>
                  <a:pt x="8931" y="6721"/>
                  <a:pt x="9077" y="6554"/>
                  <a:pt x="9271" y="6386"/>
                </a:cubicBezTo>
                <a:cubicBezTo>
                  <a:pt x="9514" y="6253"/>
                  <a:pt x="9756" y="6152"/>
                  <a:pt x="9999" y="6085"/>
                </a:cubicBezTo>
                <a:cubicBezTo>
                  <a:pt x="10242" y="6019"/>
                  <a:pt x="10533" y="5952"/>
                  <a:pt x="10824" y="5952"/>
                </a:cubicBezTo>
                <a:cubicBezTo>
                  <a:pt x="11116" y="5952"/>
                  <a:pt x="11358" y="6019"/>
                  <a:pt x="11649" y="6085"/>
                </a:cubicBezTo>
                <a:cubicBezTo>
                  <a:pt x="11892" y="6152"/>
                  <a:pt x="12135" y="6253"/>
                  <a:pt x="12329" y="6386"/>
                </a:cubicBezTo>
                <a:cubicBezTo>
                  <a:pt x="12523" y="6554"/>
                  <a:pt x="12717" y="6721"/>
                  <a:pt x="12814" y="6888"/>
                </a:cubicBezTo>
                <a:cubicBezTo>
                  <a:pt x="12911" y="7055"/>
                  <a:pt x="12960" y="7256"/>
                  <a:pt x="12960" y="7456"/>
                </a:cubicBezTo>
                <a:cubicBezTo>
                  <a:pt x="12960" y="7624"/>
                  <a:pt x="12911" y="7791"/>
                  <a:pt x="12814" y="7958"/>
                </a:cubicBezTo>
                <a:cubicBezTo>
                  <a:pt x="12766" y="8092"/>
                  <a:pt x="12620" y="8259"/>
                  <a:pt x="12523" y="8359"/>
                </a:cubicBezTo>
                <a:cubicBezTo>
                  <a:pt x="12329" y="8493"/>
                  <a:pt x="12183" y="8593"/>
                  <a:pt x="11989" y="8693"/>
                </a:cubicBezTo>
                <a:cubicBezTo>
                  <a:pt x="11795" y="8794"/>
                  <a:pt x="11601" y="8861"/>
                  <a:pt x="11358" y="8894"/>
                </a:cubicBezTo>
                <a:cubicBezTo>
                  <a:pt x="11358" y="17855"/>
                  <a:pt x="11358" y="17855"/>
                  <a:pt x="11358" y="17855"/>
                </a:cubicBezTo>
                <a:cubicBezTo>
                  <a:pt x="14028" y="17855"/>
                  <a:pt x="14028" y="17855"/>
                  <a:pt x="14028" y="17855"/>
                </a:cubicBezTo>
                <a:cubicBezTo>
                  <a:pt x="14028" y="16384"/>
                  <a:pt x="14028" y="16384"/>
                  <a:pt x="14028" y="16384"/>
                </a:cubicBezTo>
                <a:cubicBezTo>
                  <a:pt x="14028" y="15949"/>
                  <a:pt x="14125" y="15548"/>
                  <a:pt x="14271" y="15180"/>
                </a:cubicBezTo>
                <a:cubicBezTo>
                  <a:pt x="14416" y="14812"/>
                  <a:pt x="14610" y="14478"/>
                  <a:pt x="14853" y="14144"/>
                </a:cubicBezTo>
                <a:cubicBezTo>
                  <a:pt x="15096" y="13876"/>
                  <a:pt x="15387" y="13609"/>
                  <a:pt x="15678" y="13375"/>
                </a:cubicBezTo>
                <a:cubicBezTo>
                  <a:pt x="15969" y="13141"/>
                  <a:pt x="16261" y="12940"/>
                  <a:pt x="16552" y="12806"/>
                </a:cubicBezTo>
                <a:lnTo>
                  <a:pt x="16600" y="12806"/>
                </a:lnTo>
                <a:close/>
                <a:moveTo>
                  <a:pt x="7572" y="20798"/>
                </a:moveTo>
                <a:cubicBezTo>
                  <a:pt x="14028" y="20798"/>
                  <a:pt x="14028" y="20798"/>
                  <a:pt x="14028" y="20798"/>
                </a:cubicBezTo>
                <a:cubicBezTo>
                  <a:pt x="14028" y="18591"/>
                  <a:pt x="14028" y="18591"/>
                  <a:pt x="14028" y="18591"/>
                </a:cubicBezTo>
                <a:cubicBezTo>
                  <a:pt x="7572" y="18591"/>
                  <a:pt x="7572" y="18591"/>
                  <a:pt x="7572" y="18591"/>
                </a:cubicBezTo>
                <a:lnTo>
                  <a:pt x="7572" y="20798"/>
                </a:lnTo>
                <a:close/>
                <a:moveTo>
                  <a:pt x="10824" y="8192"/>
                </a:moveTo>
                <a:cubicBezTo>
                  <a:pt x="11116" y="8192"/>
                  <a:pt x="11358" y="8125"/>
                  <a:pt x="11552" y="7958"/>
                </a:cubicBezTo>
                <a:cubicBezTo>
                  <a:pt x="11795" y="7824"/>
                  <a:pt x="11892" y="7657"/>
                  <a:pt x="11892" y="7456"/>
                </a:cubicBezTo>
                <a:cubicBezTo>
                  <a:pt x="11892" y="7256"/>
                  <a:pt x="11795" y="7055"/>
                  <a:pt x="11552" y="6921"/>
                </a:cubicBezTo>
                <a:cubicBezTo>
                  <a:pt x="11358" y="6788"/>
                  <a:pt x="11116" y="6721"/>
                  <a:pt x="10824" y="6721"/>
                </a:cubicBezTo>
                <a:cubicBezTo>
                  <a:pt x="10533" y="6721"/>
                  <a:pt x="10242" y="6788"/>
                  <a:pt x="10048" y="6921"/>
                </a:cubicBezTo>
                <a:cubicBezTo>
                  <a:pt x="9853" y="7055"/>
                  <a:pt x="9756" y="7256"/>
                  <a:pt x="9756" y="7456"/>
                </a:cubicBezTo>
                <a:cubicBezTo>
                  <a:pt x="9756" y="7657"/>
                  <a:pt x="9853" y="7824"/>
                  <a:pt x="10048" y="7958"/>
                </a:cubicBezTo>
                <a:cubicBezTo>
                  <a:pt x="10242" y="8125"/>
                  <a:pt x="10533" y="8192"/>
                  <a:pt x="10824" y="8192"/>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75" name="Shape 3822"/>
          <p:cNvSpPr/>
          <p:nvPr userDrawn="1"/>
        </p:nvSpPr>
        <p:spPr>
          <a:xfrm>
            <a:off x="12154935" y="7174985"/>
            <a:ext cx="516851" cy="516851"/>
          </a:xfrm>
          <a:custGeom>
            <a:avLst/>
            <a:gdLst/>
            <a:ahLst/>
            <a:cxnLst>
              <a:cxn ang="0">
                <a:pos x="wd2" y="hd2"/>
              </a:cxn>
              <a:cxn ang="5400000">
                <a:pos x="wd2" y="hd2"/>
              </a:cxn>
              <a:cxn ang="10800000">
                <a:pos x="wd2" y="hd2"/>
              </a:cxn>
              <a:cxn ang="16200000">
                <a:pos x="wd2" y="hd2"/>
              </a:cxn>
            </a:cxnLst>
            <a:rect l="0" t="0" r="r" b="b"/>
            <a:pathLst>
              <a:path w="21600" h="21600" extrusionOk="0">
                <a:moveTo>
                  <a:pt x="10819" y="0"/>
                </a:moveTo>
                <a:cubicBezTo>
                  <a:pt x="12298" y="0"/>
                  <a:pt x="13699" y="273"/>
                  <a:pt x="15023" y="819"/>
                </a:cubicBezTo>
                <a:cubicBezTo>
                  <a:pt x="16346" y="1365"/>
                  <a:pt x="17475" y="2144"/>
                  <a:pt x="18448" y="3119"/>
                </a:cubicBezTo>
                <a:cubicBezTo>
                  <a:pt x="19421" y="4133"/>
                  <a:pt x="20199" y="5264"/>
                  <a:pt x="20783" y="6589"/>
                </a:cubicBezTo>
                <a:cubicBezTo>
                  <a:pt x="21328" y="7915"/>
                  <a:pt x="21600" y="9318"/>
                  <a:pt x="21600" y="10800"/>
                </a:cubicBezTo>
                <a:cubicBezTo>
                  <a:pt x="21600" y="12282"/>
                  <a:pt x="21328" y="13685"/>
                  <a:pt x="20783" y="15011"/>
                </a:cubicBezTo>
                <a:cubicBezTo>
                  <a:pt x="20199" y="16336"/>
                  <a:pt x="19421" y="17467"/>
                  <a:pt x="18448" y="18481"/>
                </a:cubicBezTo>
                <a:cubicBezTo>
                  <a:pt x="17475" y="19456"/>
                  <a:pt x="16346" y="20235"/>
                  <a:pt x="15023" y="20781"/>
                </a:cubicBezTo>
                <a:cubicBezTo>
                  <a:pt x="13699" y="21327"/>
                  <a:pt x="12298" y="21600"/>
                  <a:pt x="10819" y="21600"/>
                </a:cubicBezTo>
                <a:cubicBezTo>
                  <a:pt x="9302" y="21600"/>
                  <a:pt x="7901" y="21327"/>
                  <a:pt x="6616" y="20781"/>
                </a:cubicBezTo>
                <a:cubicBezTo>
                  <a:pt x="5293" y="20235"/>
                  <a:pt x="4125" y="19456"/>
                  <a:pt x="3152" y="18481"/>
                </a:cubicBezTo>
                <a:cubicBezTo>
                  <a:pt x="2179" y="17467"/>
                  <a:pt x="1401" y="16336"/>
                  <a:pt x="856" y="15011"/>
                </a:cubicBezTo>
                <a:cubicBezTo>
                  <a:pt x="272" y="13685"/>
                  <a:pt x="0" y="12282"/>
                  <a:pt x="0" y="10800"/>
                </a:cubicBezTo>
                <a:cubicBezTo>
                  <a:pt x="0" y="9318"/>
                  <a:pt x="272" y="7915"/>
                  <a:pt x="856" y="6589"/>
                </a:cubicBezTo>
                <a:cubicBezTo>
                  <a:pt x="1401" y="5264"/>
                  <a:pt x="2179" y="4133"/>
                  <a:pt x="3152" y="3119"/>
                </a:cubicBezTo>
                <a:cubicBezTo>
                  <a:pt x="4125" y="2144"/>
                  <a:pt x="5293" y="1365"/>
                  <a:pt x="6616" y="819"/>
                </a:cubicBezTo>
                <a:cubicBezTo>
                  <a:pt x="7901" y="273"/>
                  <a:pt x="9302" y="0"/>
                  <a:pt x="10819" y="0"/>
                </a:cubicBezTo>
                <a:close/>
                <a:moveTo>
                  <a:pt x="10819" y="20742"/>
                </a:moveTo>
                <a:cubicBezTo>
                  <a:pt x="12182" y="20742"/>
                  <a:pt x="13466" y="20469"/>
                  <a:pt x="14672" y="19962"/>
                </a:cubicBezTo>
                <a:cubicBezTo>
                  <a:pt x="15879" y="19456"/>
                  <a:pt x="16930" y="18754"/>
                  <a:pt x="17864" y="17857"/>
                </a:cubicBezTo>
                <a:cubicBezTo>
                  <a:pt x="18720" y="16960"/>
                  <a:pt x="19421" y="15869"/>
                  <a:pt x="19965" y="14699"/>
                </a:cubicBezTo>
                <a:cubicBezTo>
                  <a:pt x="20471" y="13490"/>
                  <a:pt x="20744" y="12204"/>
                  <a:pt x="20744" y="10800"/>
                </a:cubicBezTo>
                <a:cubicBezTo>
                  <a:pt x="20744" y="9396"/>
                  <a:pt x="20471" y="8110"/>
                  <a:pt x="19965" y="6901"/>
                </a:cubicBezTo>
                <a:cubicBezTo>
                  <a:pt x="19421" y="5731"/>
                  <a:pt x="18720" y="4640"/>
                  <a:pt x="17864" y="3743"/>
                </a:cubicBezTo>
                <a:cubicBezTo>
                  <a:pt x="16930" y="2846"/>
                  <a:pt x="15879" y="2144"/>
                  <a:pt x="14672" y="1638"/>
                </a:cubicBezTo>
                <a:cubicBezTo>
                  <a:pt x="13466" y="1131"/>
                  <a:pt x="12182" y="858"/>
                  <a:pt x="10819" y="858"/>
                </a:cubicBezTo>
                <a:cubicBezTo>
                  <a:pt x="9418" y="858"/>
                  <a:pt x="8134" y="1131"/>
                  <a:pt x="6928" y="1638"/>
                </a:cubicBezTo>
                <a:cubicBezTo>
                  <a:pt x="5721" y="2144"/>
                  <a:pt x="4670" y="2846"/>
                  <a:pt x="3775" y="3743"/>
                </a:cubicBezTo>
                <a:cubicBezTo>
                  <a:pt x="2880" y="4640"/>
                  <a:pt x="2179" y="5731"/>
                  <a:pt x="1674" y="6901"/>
                </a:cubicBezTo>
                <a:cubicBezTo>
                  <a:pt x="1129" y="8110"/>
                  <a:pt x="856" y="9396"/>
                  <a:pt x="856" y="10800"/>
                </a:cubicBezTo>
                <a:cubicBezTo>
                  <a:pt x="856" y="12204"/>
                  <a:pt x="1129" y="13490"/>
                  <a:pt x="1674" y="14699"/>
                </a:cubicBezTo>
                <a:cubicBezTo>
                  <a:pt x="2179" y="15869"/>
                  <a:pt x="2880" y="16960"/>
                  <a:pt x="3775" y="17857"/>
                </a:cubicBezTo>
                <a:cubicBezTo>
                  <a:pt x="4670" y="18754"/>
                  <a:pt x="5721" y="19456"/>
                  <a:pt x="6928" y="19962"/>
                </a:cubicBezTo>
                <a:cubicBezTo>
                  <a:pt x="8134" y="20469"/>
                  <a:pt x="9418" y="20742"/>
                  <a:pt x="10819" y="20742"/>
                </a:cubicBezTo>
                <a:close/>
                <a:moveTo>
                  <a:pt x="5215" y="10332"/>
                </a:moveTo>
                <a:cubicBezTo>
                  <a:pt x="5215" y="11268"/>
                  <a:pt x="5215" y="11268"/>
                  <a:pt x="5215" y="11268"/>
                </a:cubicBezTo>
                <a:cubicBezTo>
                  <a:pt x="16424" y="11268"/>
                  <a:pt x="16424" y="11268"/>
                  <a:pt x="16424" y="11268"/>
                </a:cubicBezTo>
                <a:cubicBezTo>
                  <a:pt x="16424" y="10332"/>
                  <a:pt x="16424" y="10332"/>
                  <a:pt x="16424" y="10332"/>
                </a:cubicBezTo>
                <a:lnTo>
                  <a:pt x="5215" y="10332"/>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76" name="Shape 3823"/>
          <p:cNvSpPr/>
          <p:nvPr userDrawn="1"/>
        </p:nvSpPr>
        <p:spPr>
          <a:xfrm>
            <a:off x="13446782" y="7197449"/>
            <a:ext cx="477845" cy="472969"/>
          </a:xfrm>
          <a:custGeom>
            <a:avLst/>
            <a:gdLst/>
            <a:ahLst/>
            <a:cxnLst>
              <a:cxn ang="0">
                <a:pos x="wd2" y="hd2"/>
              </a:cxn>
              <a:cxn ang="5400000">
                <a:pos x="wd2" y="hd2"/>
              </a:cxn>
              <a:cxn ang="10800000">
                <a:pos x="wd2" y="hd2"/>
              </a:cxn>
              <a:cxn ang="16200000">
                <a:pos x="wd2" y="hd2"/>
              </a:cxn>
            </a:cxnLst>
            <a:rect l="0" t="0" r="r" b="b"/>
            <a:pathLst>
              <a:path w="21600" h="21600" extrusionOk="0">
                <a:moveTo>
                  <a:pt x="2832" y="0"/>
                </a:moveTo>
                <a:cubicBezTo>
                  <a:pt x="3213" y="0"/>
                  <a:pt x="3593" y="85"/>
                  <a:pt x="3931" y="212"/>
                </a:cubicBezTo>
                <a:cubicBezTo>
                  <a:pt x="4269" y="339"/>
                  <a:pt x="4565" y="551"/>
                  <a:pt x="4819" y="805"/>
                </a:cubicBezTo>
                <a:cubicBezTo>
                  <a:pt x="5072" y="1059"/>
                  <a:pt x="5284" y="1355"/>
                  <a:pt x="5411" y="1694"/>
                </a:cubicBezTo>
                <a:cubicBezTo>
                  <a:pt x="5580" y="2033"/>
                  <a:pt x="5622" y="2414"/>
                  <a:pt x="5622" y="2795"/>
                </a:cubicBezTo>
                <a:cubicBezTo>
                  <a:pt x="5622" y="3219"/>
                  <a:pt x="5580" y="3558"/>
                  <a:pt x="5411" y="3896"/>
                </a:cubicBezTo>
                <a:cubicBezTo>
                  <a:pt x="5284" y="4235"/>
                  <a:pt x="5072" y="4532"/>
                  <a:pt x="4819" y="4786"/>
                </a:cubicBezTo>
                <a:cubicBezTo>
                  <a:pt x="4565" y="5040"/>
                  <a:pt x="4269" y="5252"/>
                  <a:pt x="3931" y="5379"/>
                </a:cubicBezTo>
                <a:cubicBezTo>
                  <a:pt x="3593" y="5548"/>
                  <a:pt x="3213" y="5633"/>
                  <a:pt x="2832" y="5633"/>
                </a:cubicBezTo>
                <a:cubicBezTo>
                  <a:pt x="2409" y="5633"/>
                  <a:pt x="2071" y="5548"/>
                  <a:pt x="1733" y="5379"/>
                </a:cubicBezTo>
                <a:cubicBezTo>
                  <a:pt x="1395" y="5252"/>
                  <a:pt x="1099" y="5040"/>
                  <a:pt x="845" y="4786"/>
                </a:cubicBezTo>
                <a:cubicBezTo>
                  <a:pt x="592" y="4532"/>
                  <a:pt x="380" y="4235"/>
                  <a:pt x="254" y="3896"/>
                </a:cubicBezTo>
                <a:cubicBezTo>
                  <a:pt x="85" y="3558"/>
                  <a:pt x="0" y="3219"/>
                  <a:pt x="0" y="2795"/>
                </a:cubicBezTo>
                <a:cubicBezTo>
                  <a:pt x="0" y="2414"/>
                  <a:pt x="85" y="2033"/>
                  <a:pt x="254" y="1694"/>
                </a:cubicBezTo>
                <a:cubicBezTo>
                  <a:pt x="380" y="1355"/>
                  <a:pt x="592" y="1059"/>
                  <a:pt x="845" y="805"/>
                </a:cubicBezTo>
                <a:cubicBezTo>
                  <a:pt x="1099" y="551"/>
                  <a:pt x="1395" y="339"/>
                  <a:pt x="1733" y="212"/>
                </a:cubicBezTo>
                <a:cubicBezTo>
                  <a:pt x="2071" y="85"/>
                  <a:pt x="2409" y="0"/>
                  <a:pt x="2832" y="0"/>
                </a:cubicBezTo>
                <a:close/>
                <a:moveTo>
                  <a:pt x="2832" y="7920"/>
                </a:moveTo>
                <a:cubicBezTo>
                  <a:pt x="3213" y="7920"/>
                  <a:pt x="3593" y="8005"/>
                  <a:pt x="3931" y="8174"/>
                </a:cubicBezTo>
                <a:cubicBezTo>
                  <a:pt x="4269" y="8344"/>
                  <a:pt x="4565" y="8555"/>
                  <a:pt x="4819" y="8767"/>
                </a:cubicBezTo>
                <a:cubicBezTo>
                  <a:pt x="5072" y="9021"/>
                  <a:pt x="5284" y="9318"/>
                  <a:pt x="5411" y="9656"/>
                </a:cubicBezTo>
                <a:cubicBezTo>
                  <a:pt x="5580" y="10038"/>
                  <a:pt x="5622" y="10376"/>
                  <a:pt x="5622" y="10800"/>
                </a:cubicBezTo>
                <a:cubicBezTo>
                  <a:pt x="5622" y="11181"/>
                  <a:pt x="5580" y="11520"/>
                  <a:pt x="5411" y="11859"/>
                </a:cubicBezTo>
                <a:cubicBezTo>
                  <a:pt x="5284" y="12240"/>
                  <a:pt x="5072" y="12536"/>
                  <a:pt x="4819" y="12791"/>
                </a:cubicBezTo>
                <a:cubicBezTo>
                  <a:pt x="4565" y="13045"/>
                  <a:pt x="4269" y="13256"/>
                  <a:pt x="3931" y="13384"/>
                </a:cubicBezTo>
                <a:cubicBezTo>
                  <a:pt x="3593" y="13553"/>
                  <a:pt x="3213" y="13595"/>
                  <a:pt x="2832" y="13595"/>
                </a:cubicBezTo>
                <a:cubicBezTo>
                  <a:pt x="2409" y="13595"/>
                  <a:pt x="2071" y="13553"/>
                  <a:pt x="1733" y="13384"/>
                </a:cubicBezTo>
                <a:cubicBezTo>
                  <a:pt x="1395" y="13256"/>
                  <a:pt x="1099" y="13045"/>
                  <a:pt x="845" y="12791"/>
                </a:cubicBezTo>
                <a:cubicBezTo>
                  <a:pt x="592" y="12536"/>
                  <a:pt x="380" y="12240"/>
                  <a:pt x="254" y="11859"/>
                </a:cubicBezTo>
                <a:cubicBezTo>
                  <a:pt x="85" y="11520"/>
                  <a:pt x="0" y="11181"/>
                  <a:pt x="0" y="10800"/>
                </a:cubicBezTo>
                <a:cubicBezTo>
                  <a:pt x="0" y="10376"/>
                  <a:pt x="85" y="10038"/>
                  <a:pt x="254" y="9656"/>
                </a:cubicBezTo>
                <a:cubicBezTo>
                  <a:pt x="380" y="9318"/>
                  <a:pt x="592" y="9021"/>
                  <a:pt x="845" y="8767"/>
                </a:cubicBezTo>
                <a:cubicBezTo>
                  <a:pt x="1099" y="8555"/>
                  <a:pt x="1395" y="8344"/>
                  <a:pt x="1733" y="8174"/>
                </a:cubicBezTo>
                <a:cubicBezTo>
                  <a:pt x="2071" y="8005"/>
                  <a:pt x="2409" y="7920"/>
                  <a:pt x="2832" y="7920"/>
                </a:cubicBezTo>
                <a:close/>
                <a:moveTo>
                  <a:pt x="2832" y="15967"/>
                </a:moveTo>
                <a:cubicBezTo>
                  <a:pt x="3213" y="15967"/>
                  <a:pt x="3593" y="16052"/>
                  <a:pt x="3931" y="16221"/>
                </a:cubicBezTo>
                <a:cubicBezTo>
                  <a:pt x="4269" y="16348"/>
                  <a:pt x="4565" y="16560"/>
                  <a:pt x="4819" y="16814"/>
                </a:cubicBezTo>
                <a:cubicBezTo>
                  <a:pt x="5072" y="17068"/>
                  <a:pt x="5284" y="17365"/>
                  <a:pt x="5411" y="17704"/>
                </a:cubicBezTo>
                <a:cubicBezTo>
                  <a:pt x="5580" y="18042"/>
                  <a:pt x="5622" y="18381"/>
                  <a:pt x="5622" y="18805"/>
                </a:cubicBezTo>
                <a:cubicBezTo>
                  <a:pt x="5622" y="19186"/>
                  <a:pt x="5580" y="19567"/>
                  <a:pt x="5411" y="19906"/>
                </a:cubicBezTo>
                <a:cubicBezTo>
                  <a:pt x="5284" y="20245"/>
                  <a:pt x="5072" y="20541"/>
                  <a:pt x="4819" y="20795"/>
                </a:cubicBezTo>
                <a:cubicBezTo>
                  <a:pt x="4565" y="21049"/>
                  <a:pt x="4269" y="21261"/>
                  <a:pt x="3931" y="21388"/>
                </a:cubicBezTo>
                <a:cubicBezTo>
                  <a:pt x="3593" y="21515"/>
                  <a:pt x="3213" y="21600"/>
                  <a:pt x="2832" y="21600"/>
                </a:cubicBezTo>
                <a:cubicBezTo>
                  <a:pt x="2409" y="21600"/>
                  <a:pt x="2071" y="21515"/>
                  <a:pt x="1733" y="21388"/>
                </a:cubicBezTo>
                <a:cubicBezTo>
                  <a:pt x="1395" y="21261"/>
                  <a:pt x="1099" y="21049"/>
                  <a:pt x="845" y="20795"/>
                </a:cubicBezTo>
                <a:cubicBezTo>
                  <a:pt x="592" y="20541"/>
                  <a:pt x="380" y="20245"/>
                  <a:pt x="254" y="19906"/>
                </a:cubicBezTo>
                <a:cubicBezTo>
                  <a:pt x="85" y="19567"/>
                  <a:pt x="0" y="19186"/>
                  <a:pt x="0" y="18805"/>
                </a:cubicBezTo>
                <a:cubicBezTo>
                  <a:pt x="0" y="18381"/>
                  <a:pt x="85" y="18042"/>
                  <a:pt x="254" y="17704"/>
                </a:cubicBezTo>
                <a:cubicBezTo>
                  <a:pt x="380" y="17365"/>
                  <a:pt x="592" y="17068"/>
                  <a:pt x="845" y="16814"/>
                </a:cubicBezTo>
                <a:cubicBezTo>
                  <a:pt x="1099" y="16560"/>
                  <a:pt x="1395" y="16348"/>
                  <a:pt x="1733" y="16221"/>
                </a:cubicBezTo>
                <a:cubicBezTo>
                  <a:pt x="2071" y="16052"/>
                  <a:pt x="2409" y="15967"/>
                  <a:pt x="2832" y="15967"/>
                </a:cubicBezTo>
                <a:close/>
                <a:moveTo>
                  <a:pt x="2832" y="4659"/>
                </a:moveTo>
                <a:cubicBezTo>
                  <a:pt x="3086" y="4659"/>
                  <a:pt x="3339" y="4616"/>
                  <a:pt x="3551" y="4532"/>
                </a:cubicBezTo>
                <a:cubicBezTo>
                  <a:pt x="3762" y="4447"/>
                  <a:pt x="3973" y="4320"/>
                  <a:pt x="4142" y="4108"/>
                </a:cubicBezTo>
                <a:cubicBezTo>
                  <a:pt x="4312" y="3939"/>
                  <a:pt x="4481" y="3727"/>
                  <a:pt x="4565" y="3515"/>
                </a:cubicBezTo>
                <a:cubicBezTo>
                  <a:pt x="4650" y="3304"/>
                  <a:pt x="4692" y="3049"/>
                  <a:pt x="4692" y="2795"/>
                </a:cubicBezTo>
                <a:cubicBezTo>
                  <a:pt x="4692" y="2541"/>
                  <a:pt x="4650" y="2287"/>
                  <a:pt x="4565" y="2075"/>
                </a:cubicBezTo>
                <a:cubicBezTo>
                  <a:pt x="4481" y="1864"/>
                  <a:pt x="4312" y="1652"/>
                  <a:pt x="4142" y="1482"/>
                </a:cubicBezTo>
                <a:cubicBezTo>
                  <a:pt x="3973" y="1313"/>
                  <a:pt x="3762" y="1144"/>
                  <a:pt x="3551" y="1059"/>
                </a:cubicBezTo>
                <a:cubicBezTo>
                  <a:pt x="3339" y="974"/>
                  <a:pt x="3086" y="932"/>
                  <a:pt x="2832" y="932"/>
                </a:cubicBezTo>
                <a:cubicBezTo>
                  <a:pt x="2578" y="932"/>
                  <a:pt x="2325" y="974"/>
                  <a:pt x="2114" y="1059"/>
                </a:cubicBezTo>
                <a:cubicBezTo>
                  <a:pt x="1902" y="1144"/>
                  <a:pt x="1691" y="1313"/>
                  <a:pt x="1522" y="1482"/>
                </a:cubicBezTo>
                <a:cubicBezTo>
                  <a:pt x="1310" y="1652"/>
                  <a:pt x="1184" y="1864"/>
                  <a:pt x="1099" y="2075"/>
                </a:cubicBezTo>
                <a:cubicBezTo>
                  <a:pt x="1014" y="2287"/>
                  <a:pt x="972" y="2541"/>
                  <a:pt x="972" y="2795"/>
                </a:cubicBezTo>
                <a:cubicBezTo>
                  <a:pt x="972" y="3049"/>
                  <a:pt x="1014" y="3304"/>
                  <a:pt x="1099" y="3515"/>
                </a:cubicBezTo>
                <a:cubicBezTo>
                  <a:pt x="1184" y="3727"/>
                  <a:pt x="1310" y="3939"/>
                  <a:pt x="1522" y="4108"/>
                </a:cubicBezTo>
                <a:cubicBezTo>
                  <a:pt x="1691" y="4320"/>
                  <a:pt x="1902" y="4447"/>
                  <a:pt x="2114" y="4532"/>
                </a:cubicBezTo>
                <a:cubicBezTo>
                  <a:pt x="2325" y="4616"/>
                  <a:pt x="2578" y="4659"/>
                  <a:pt x="2832" y="4659"/>
                </a:cubicBezTo>
                <a:close/>
                <a:moveTo>
                  <a:pt x="2832" y="12664"/>
                </a:moveTo>
                <a:cubicBezTo>
                  <a:pt x="3086" y="12664"/>
                  <a:pt x="3339" y="12621"/>
                  <a:pt x="3551" y="12494"/>
                </a:cubicBezTo>
                <a:cubicBezTo>
                  <a:pt x="3762" y="12409"/>
                  <a:pt x="3973" y="12282"/>
                  <a:pt x="4142" y="12113"/>
                </a:cubicBezTo>
                <a:cubicBezTo>
                  <a:pt x="4312" y="11944"/>
                  <a:pt x="4481" y="11732"/>
                  <a:pt x="4565" y="11520"/>
                </a:cubicBezTo>
                <a:cubicBezTo>
                  <a:pt x="4650" y="11308"/>
                  <a:pt x="4692" y="11054"/>
                  <a:pt x="4692" y="10800"/>
                </a:cubicBezTo>
                <a:cubicBezTo>
                  <a:pt x="4692" y="10546"/>
                  <a:pt x="4650" y="10292"/>
                  <a:pt x="4565" y="10038"/>
                </a:cubicBezTo>
                <a:cubicBezTo>
                  <a:pt x="4481" y="9826"/>
                  <a:pt x="4312" y="9614"/>
                  <a:pt x="4142" y="9487"/>
                </a:cubicBezTo>
                <a:cubicBezTo>
                  <a:pt x="3973" y="9275"/>
                  <a:pt x="3762" y="9148"/>
                  <a:pt x="3551" y="9064"/>
                </a:cubicBezTo>
                <a:cubicBezTo>
                  <a:pt x="3339" y="8979"/>
                  <a:pt x="3086" y="8936"/>
                  <a:pt x="2832" y="8936"/>
                </a:cubicBezTo>
                <a:cubicBezTo>
                  <a:pt x="2578" y="8936"/>
                  <a:pt x="2325" y="8979"/>
                  <a:pt x="2114" y="9064"/>
                </a:cubicBezTo>
                <a:cubicBezTo>
                  <a:pt x="1902" y="9148"/>
                  <a:pt x="1691" y="9275"/>
                  <a:pt x="1522" y="9487"/>
                </a:cubicBezTo>
                <a:cubicBezTo>
                  <a:pt x="1310" y="9614"/>
                  <a:pt x="1184" y="9826"/>
                  <a:pt x="1099" y="10038"/>
                </a:cubicBezTo>
                <a:cubicBezTo>
                  <a:pt x="1014" y="10292"/>
                  <a:pt x="972" y="10546"/>
                  <a:pt x="972" y="10800"/>
                </a:cubicBezTo>
                <a:cubicBezTo>
                  <a:pt x="972" y="11054"/>
                  <a:pt x="1014" y="11308"/>
                  <a:pt x="1099" y="11520"/>
                </a:cubicBezTo>
                <a:cubicBezTo>
                  <a:pt x="1184" y="11732"/>
                  <a:pt x="1310" y="11944"/>
                  <a:pt x="1522" y="12113"/>
                </a:cubicBezTo>
                <a:cubicBezTo>
                  <a:pt x="1691" y="12282"/>
                  <a:pt x="1902" y="12409"/>
                  <a:pt x="2114" y="12494"/>
                </a:cubicBezTo>
                <a:cubicBezTo>
                  <a:pt x="2325" y="12621"/>
                  <a:pt x="2578" y="12664"/>
                  <a:pt x="2832" y="12664"/>
                </a:cubicBezTo>
                <a:close/>
                <a:moveTo>
                  <a:pt x="2832" y="20668"/>
                </a:moveTo>
                <a:cubicBezTo>
                  <a:pt x="3086" y="20668"/>
                  <a:pt x="3339" y="20626"/>
                  <a:pt x="3551" y="20541"/>
                </a:cubicBezTo>
                <a:cubicBezTo>
                  <a:pt x="3762" y="20456"/>
                  <a:pt x="3973" y="20287"/>
                  <a:pt x="4142" y="20118"/>
                </a:cubicBezTo>
                <a:cubicBezTo>
                  <a:pt x="4312" y="19948"/>
                  <a:pt x="4481" y="19736"/>
                  <a:pt x="4565" y="19525"/>
                </a:cubicBezTo>
                <a:cubicBezTo>
                  <a:pt x="4650" y="19271"/>
                  <a:pt x="4692" y="19059"/>
                  <a:pt x="4692" y="18805"/>
                </a:cubicBezTo>
                <a:cubicBezTo>
                  <a:pt x="4692" y="18551"/>
                  <a:pt x="4650" y="18296"/>
                  <a:pt x="4565" y="18085"/>
                </a:cubicBezTo>
                <a:cubicBezTo>
                  <a:pt x="4481" y="17873"/>
                  <a:pt x="4312" y="17661"/>
                  <a:pt x="4142" y="17492"/>
                </a:cubicBezTo>
                <a:cubicBezTo>
                  <a:pt x="3973" y="17280"/>
                  <a:pt x="3762" y="17153"/>
                  <a:pt x="3551" y="17068"/>
                </a:cubicBezTo>
                <a:cubicBezTo>
                  <a:pt x="3339" y="16984"/>
                  <a:pt x="3086" y="16941"/>
                  <a:pt x="2832" y="16941"/>
                </a:cubicBezTo>
                <a:cubicBezTo>
                  <a:pt x="2578" y="16941"/>
                  <a:pt x="2325" y="16984"/>
                  <a:pt x="2114" y="17068"/>
                </a:cubicBezTo>
                <a:cubicBezTo>
                  <a:pt x="1902" y="17153"/>
                  <a:pt x="1691" y="17280"/>
                  <a:pt x="1522" y="17492"/>
                </a:cubicBezTo>
                <a:cubicBezTo>
                  <a:pt x="1310" y="17661"/>
                  <a:pt x="1184" y="17873"/>
                  <a:pt x="1099" y="18085"/>
                </a:cubicBezTo>
                <a:cubicBezTo>
                  <a:pt x="1014" y="18296"/>
                  <a:pt x="972" y="18551"/>
                  <a:pt x="972" y="18805"/>
                </a:cubicBezTo>
                <a:cubicBezTo>
                  <a:pt x="972" y="19059"/>
                  <a:pt x="1014" y="19271"/>
                  <a:pt x="1099" y="19525"/>
                </a:cubicBezTo>
                <a:cubicBezTo>
                  <a:pt x="1184" y="19736"/>
                  <a:pt x="1310" y="19948"/>
                  <a:pt x="1522" y="20118"/>
                </a:cubicBezTo>
                <a:cubicBezTo>
                  <a:pt x="1691" y="20287"/>
                  <a:pt x="1902" y="20456"/>
                  <a:pt x="2114" y="20541"/>
                </a:cubicBezTo>
                <a:cubicBezTo>
                  <a:pt x="2325" y="20626"/>
                  <a:pt x="2578" y="20668"/>
                  <a:pt x="2832" y="20668"/>
                </a:cubicBezTo>
                <a:close/>
                <a:moveTo>
                  <a:pt x="10821" y="0"/>
                </a:moveTo>
                <a:cubicBezTo>
                  <a:pt x="11202" y="0"/>
                  <a:pt x="11582" y="85"/>
                  <a:pt x="11920" y="212"/>
                </a:cubicBezTo>
                <a:cubicBezTo>
                  <a:pt x="12258" y="339"/>
                  <a:pt x="12512" y="551"/>
                  <a:pt x="12808" y="805"/>
                </a:cubicBezTo>
                <a:cubicBezTo>
                  <a:pt x="13061" y="1059"/>
                  <a:pt x="13231" y="1355"/>
                  <a:pt x="13400" y="1694"/>
                </a:cubicBezTo>
                <a:cubicBezTo>
                  <a:pt x="13526" y="2033"/>
                  <a:pt x="13611" y="2414"/>
                  <a:pt x="13611" y="2795"/>
                </a:cubicBezTo>
                <a:cubicBezTo>
                  <a:pt x="13611" y="3219"/>
                  <a:pt x="13526" y="3558"/>
                  <a:pt x="13400" y="3896"/>
                </a:cubicBezTo>
                <a:cubicBezTo>
                  <a:pt x="13231" y="4235"/>
                  <a:pt x="13061" y="4532"/>
                  <a:pt x="12808" y="4786"/>
                </a:cubicBezTo>
                <a:cubicBezTo>
                  <a:pt x="12512" y="5040"/>
                  <a:pt x="12258" y="5252"/>
                  <a:pt x="11920" y="5379"/>
                </a:cubicBezTo>
                <a:cubicBezTo>
                  <a:pt x="11582" y="5548"/>
                  <a:pt x="11202" y="5633"/>
                  <a:pt x="10821" y="5633"/>
                </a:cubicBezTo>
                <a:cubicBezTo>
                  <a:pt x="10398" y="5633"/>
                  <a:pt x="10018" y="5548"/>
                  <a:pt x="9722" y="5379"/>
                </a:cubicBezTo>
                <a:cubicBezTo>
                  <a:pt x="9384" y="5252"/>
                  <a:pt x="9088" y="5040"/>
                  <a:pt x="8834" y="4786"/>
                </a:cubicBezTo>
                <a:cubicBezTo>
                  <a:pt x="8581" y="4532"/>
                  <a:pt x="8369" y="4235"/>
                  <a:pt x="8200" y="3896"/>
                </a:cubicBezTo>
                <a:cubicBezTo>
                  <a:pt x="8074" y="3558"/>
                  <a:pt x="7989" y="3219"/>
                  <a:pt x="7989" y="2795"/>
                </a:cubicBezTo>
                <a:cubicBezTo>
                  <a:pt x="7989" y="2414"/>
                  <a:pt x="8074" y="2033"/>
                  <a:pt x="8200" y="1694"/>
                </a:cubicBezTo>
                <a:cubicBezTo>
                  <a:pt x="8369" y="1355"/>
                  <a:pt x="8581" y="1059"/>
                  <a:pt x="8834" y="805"/>
                </a:cubicBezTo>
                <a:cubicBezTo>
                  <a:pt x="9088" y="551"/>
                  <a:pt x="9384" y="339"/>
                  <a:pt x="9722" y="212"/>
                </a:cubicBezTo>
                <a:cubicBezTo>
                  <a:pt x="10018" y="85"/>
                  <a:pt x="10398" y="0"/>
                  <a:pt x="10821" y="0"/>
                </a:cubicBezTo>
                <a:close/>
                <a:moveTo>
                  <a:pt x="10821" y="7920"/>
                </a:moveTo>
                <a:cubicBezTo>
                  <a:pt x="11202" y="7920"/>
                  <a:pt x="11582" y="8005"/>
                  <a:pt x="11920" y="8174"/>
                </a:cubicBezTo>
                <a:cubicBezTo>
                  <a:pt x="12258" y="8344"/>
                  <a:pt x="12512" y="8555"/>
                  <a:pt x="12808" y="8767"/>
                </a:cubicBezTo>
                <a:cubicBezTo>
                  <a:pt x="13061" y="9021"/>
                  <a:pt x="13231" y="9318"/>
                  <a:pt x="13400" y="9656"/>
                </a:cubicBezTo>
                <a:cubicBezTo>
                  <a:pt x="13526" y="10038"/>
                  <a:pt x="13611" y="10376"/>
                  <a:pt x="13611" y="10800"/>
                </a:cubicBezTo>
                <a:cubicBezTo>
                  <a:pt x="13611" y="11181"/>
                  <a:pt x="13526" y="11520"/>
                  <a:pt x="13400" y="11859"/>
                </a:cubicBezTo>
                <a:cubicBezTo>
                  <a:pt x="13231" y="12240"/>
                  <a:pt x="13061" y="12536"/>
                  <a:pt x="12808" y="12791"/>
                </a:cubicBezTo>
                <a:cubicBezTo>
                  <a:pt x="12512" y="13045"/>
                  <a:pt x="12258" y="13256"/>
                  <a:pt x="11920" y="13384"/>
                </a:cubicBezTo>
                <a:cubicBezTo>
                  <a:pt x="11582" y="13553"/>
                  <a:pt x="11202" y="13595"/>
                  <a:pt x="10821" y="13595"/>
                </a:cubicBezTo>
                <a:cubicBezTo>
                  <a:pt x="10398" y="13595"/>
                  <a:pt x="10018" y="13553"/>
                  <a:pt x="9722" y="13384"/>
                </a:cubicBezTo>
                <a:cubicBezTo>
                  <a:pt x="9384" y="13256"/>
                  <a:pt x="9088" y="13045"/>
                  <a:pt x="8834" y="12791"/>
                </a:cubicBezTo>
                <a:cubicBezTo>
                  <a:pt x="8581" y="12536"/>
                  <a:pt x="8369" y="12240"/>
                  <a:pt x="8200" y="11859"/>
                </a:cubicBezTo>
                <a:cubicBezTo>
                  <a:pt x="8074" y="11520"/>
                  <a:pt x="7989" y="11181"/>
                  <a:pt x="7989" y="10800"/>
                </a:cubicBezTo>
                <a:cubicBezTo>
                  <a:pt x="7989" y="10376"/>
                  <a:pt x="8074" y="10038"/>
                  <a:pt x="8200" y="9656"/>
                </a:cubicBezTo>
                <a:cubicBezTo>
                  <a:pt x="8369" y="9318"/>
                  <a:pt x="8581" y="9021"/>
                  <a:pt x="8834" y="8767"/>
                </a:cubicBezTo>
                <a:cubicBezTo>
                  <a:pt x="9088" y="8555"/>
                  <a:pt x="9384" y="8344"/>
                  <a:pt x="9722" y="8174"/>
                </a:cubicBezTo>
                <a:cubicBezTo>
                  <a:pt x="10018" y="8005"/>
                  <a:pt x="10398" y="7920"/>
                  <a:pt x="10821" y="7920"/>
                </a:cubicBezTo>
                <a:close/>
                <a:moveTo>
                  <a:pt x="10821" y="15967"/>
                </a:moveTo>
                <a:cubicBezTo>
                  <a:pt x="11202" y="15967"/>
                  <a:pt x="11582" y="16052"/>
                  <a:pt x="11920" y="16221"/>
                </a:cubicBezTo>
                <a:cubicBezTo>
                  <a:pt x="12258" y="16348"/>
                  <a:pt x="12512" y="16560"/>
                  <a:pt x="12808" y="16814"/>
                </a:cubicBezTo>
                <a:cubicBezTo>
                  <a:pt x="13061" y="17068"/>
                  <a:pt x="13231" y="17365"/>
                  <a:pt x="13400" y="17704"/>
                </a:cubicBezTo>
                <a:cubicBezTo>
                  <a:pt x="13526" y="18042"/>
                  <a:pt x="13611" y="18381"/>
                  <a:pt x="13611" y="18805"/>
                </a:cubicBezTo>
                <a:cubicBezTo>
                  <a:pt x="13611" y="19186"/>
                  <a:pt x="13526" y="19567"/>
                  <a:pt x="13400" y="19906"/>
                </a:cubicBezTo>
                <a:cubicBezTo>
                  <a:pt x="13231" y="20245"/>
                  <a:pt x="13061" y="20541"/>
                  <a:pt x="12808" y="20795"/>
                </a:cubicBezTo>
                <a:cubicBezTo>
                  <a:pt x="12512" y="21049"/>
                  <a:pt x="12258" y="21261"/>
                  <a:pt x="11920" y="21388"/>
                </a:cubicBezTo>
                <a:cubicBezTo>
                  <a:pt x="11582" y="21515"/>
                  <a:pt x="11202" y="21600"/>
                  <a:pt x="10821" y="21600"/>
                </a:cubicBezTo>
                <a:cubicBezTo>
                  <a:pt x="10398" y="21600"/>
                  <a:pt x="10018" y="21515"/>
                  <a:pt x="9722" y="21388"/>
                </a:cubicBezTo>
                <a:cubicBezTo>
                  <a:pt x="9384" y="21261"/>
                  <a:pt x="9088" y="21049"/>
                  <a:pt x="8834" y="20795"/>
                </a:cubicBezTo>
                <a:cubicBezTo>
                  <a:pt x="8581" y="20541"/>
                  <a:pt x="8369" y="20245"/>
                  <a:pt x="8200" y="19906"/>
                </a:cubicBezTo>
                <a:cubicBezTo>
                  <a:pt x="8074" y="19567"/>
                  <a:pt x="7989" y="19186"/>
                  <a:pt x="7989" y="18805"/>
                </a:cubicBezTo>
                <a:cubicBezTo>
                  <a:pt x="7989" y="18381"/>
                  <a:pt x="8074" y="18042"/>
                  <a:pt x="8200" y="17704"/>
                </a:cubicBezTo>
                <a:cubicBezTo>
                  <a:pt x="8369" y="17365"/>
                  <a:pt x="8581" y="17068"/>
                  <a:pt x="8834" y="16814"/>
                </a:cubicBezTo>
                <a:cubicBezTo>
                  <a:pt x="9088" y="16560"/>
                  <a:pt x="9384" y="16348"/>
                  <a:pt x="9722" y="16221"/>
                </a:cubicBezTo>
                <a:cubicBezTo>
                  <a:pt x="10018" y="16052"/>
                  <a:pt x="10398" y="15967"/>
                  <a:pt x="10821" y="15967"/>
                </a:cubicBezTo>
                <a:close/>
                <a:moveTo>
                  <a:pt x="10821" y="4659"/>
                </a:moveTo>
                <a:cubicBezTo>
                  <a:pt x="11075" y="4659"/>
                  <a:pt x="11286" y="4616"/>
                  <a:pt x="11540" y="4532"/>
                </a:cubicBezTo>
                <a:cubicBezTo>
                  <a:pt x="11751" y="4447"/>
                  <a:pt x="11962" y="4320"/>
                  <a:pt x="12132" y="4108"/>
                </a:cubicBezTo>
                <a:cubicBezTo>
                  <a:pt x="12301" y="3939"/>
                  <a:pt x="12470" y="3727"/>
                  <a:pt x="12554" y="3515"/>
                </a:cubicBezTo>
                <a:cubicBezTo>
                  <a:pt x="12639" y="3304"/>
                  <a:pt x="12681" y="3049"/>
                  <a:pt x="12681" y="2795"/>
                </a:cubicBezTo>
                <a:cubicBezTo>
                  <a:pt x="12681" y="2541"/>
                  <a:pt x="12639" y="2287"/>
                  <a:pt x="12554" y="2075"/>
                </a:cubicBezTo>
                <a:cubicBezTo>
                  <a:pt x="12470" y="1864"/>
                  <a:pt x="12301" y="1652"/>
                  <a:pt x="12132" y="1482"/>
                </a:cubicBezTo>
                <a:cubicBezTo>
                  <a:pt x="11962" y="1313"/>
                  <a:pt x="11751" y="1144"/>
                  <a:pt x="11540" y="1059"/>
                </a:cubicBezTo>
                <a:cubicBezTo>
                  <a:pt x="11286" y="974"/>
                  <a:pt x="11075" y="932"/>
                  <a:pt x="10821" y="932"/>
                </a:cubicBezTo>
                <a:cubicBezTo>
                  <a:pt x="10568" y="932"/>
                  <a:pt x="10314" y="974"/>
                  <a:pt x="10103" y="1059"/>
                </a:cubicBezTo>
                <a:cubicBezTo>
                  <a:pt x="9891" y="1144"/>
                  <a:pt x="9680" y="1313"/>
                  <a:pt x="9468" y="1482"/>
                </a:cubicBezTo>
                <a:cubicBezTo>
                  <a:pt x="9299" y="1652"/>
                  <a:pt x="9173" y="1864"/>
                  <a:pt x="9088" y="2075"/>
                </a:cubicBezTo>
                <a:cubicBezTo>
                  <a:pt x="8961" y="2287"/>
                  <a:pt x="8919" y="2541"/>
                  <a:pt x="8919" y="2795"/>
                </a:cubicBezTo>
                <a:cubicBezTo>
                  <a:pt x="8919" y="3049"/>
                  <a:pt x="8961" y="3304"/>
                  <a:pt x="9088" y="3515"/>
                </a:cubicBezTo>
                <a:cubicBezTo>
                  <a:pt x="9173" y="3727"/>
                  <a:pt x="9299" y="3939"/>
                  <a:pt x="9468" y="4108"/>
                </a:cubicBezTo>
                <a:cubicBezTo>
                  <a:pt x="9680" y="4320"/>
                  <a:pt x="9891" y="4447"/>
                  <a:pt x="10103" y="4532"/>
                </a:cubicBezTo>
                <a:cubicBezTo>
                  <a:pt x="10314" y="4616"/>
                  <a:pt x="10568" y="4659"/>
                  <a:pt x="10821" y="4659"/>
                </a:cubicBezTo>
                <a:close/>
                <a:moveTo>
                  <a:pt x="10821" y="12664"/>
                </a:moveTo>
                <a:cubicBezTo>
                  <a:pt x="11075" y="12664"/>
                  <a:pt x="11286" y="12621"/>
                  <a:pt x="11540" y="12494"/>
                </a:cubicBezTo>
                <a:cubicBezTo>
                  <a:pt x="11751" y="12409"/>
                  <a:pt x="11962" y="12282"/>
                  <a:pt x="12132" y="12113"/>
                </a:cubicBezTo>
                <a:cubicBezTo>
                  <a:pt x="12301" y="11944"/>
                  <a:pt x="12470" y="11732"/>
                  <a:pt x="12554" y="11520"/>
                </a:cubicBezTo>
                <a:cubicBezTo>
                  <a:pt x="12639" y="11308"/>
                  <a:pt x="12681" y="11054"/>
                  <a:pt x="12681" y="10800"/>
                </a:cubicBezTo>
                <a:cubicBezTo>
                  <a:pt x="12681" y="10546"/>
                  <a:pt x="12639" y="10292"/>
                  <a:pt x="12554" y="10038"/>
                </a:cubicBezTo>
                <a:cubicBezTo>
                  <a:pt x="12470" y="9826"/>
                  <a:pt x="12301" y="9614"/>
                  <a:pt x="12132" y="9487"/>
                </a:cubicBezTo>
                <a:cubicBezTo>
                  <a:pt x="11962" y="9275"/>
                  <a:pt x="11751" y="9148"/>
                  <a:pt x="11540" y="9064"/>
                </a:cubicBezTo>
                <a:cubicBezTo>
                  <a:pt x="11286" y="8979"/>
                  <a:pt x="11075" y="8936"/>
                  <a:pt x="10821" y="8936"/>
                </a:cubicBezTo>
                <a:cubicBezTo>
                  <a:pt x="10568" y="8936"/>
                  <a:pt x="10314" y="8979"/>
                  <a:pt x="10103" y="9064"/>
                </a:cubicBezTo>
                <a:cubicBezTo>
                  <a:pt x="9891" y="9148"/>
                  <a:pt x="9680" y="9275"/>
                  <a:pt x="9468" y="9487"/>
                </a:cubicBezTo>
                <a:cubicBezTo>
                  <a:pt x="9299" y="9614"/>
                  <a:pt x="9173" y="9826"/>
                  <a:pt x="9088" y="10038"/>
                </a:cubicBezTo>
                <a:cubicBezTo>
                  <a:pt x="8961" y="10292"/>
                  <a:pt x="8919" y="10546"/>
                  <a:pt x="8919" y="10800"/>
                </a:cubicBezTo>
                <a:cubicBezTo>
                  <a:pt x="8919" y="11054"/>
                  <a:pt x="8961" y="11308"/>
                  <a:pt x="9088" y="11520"/>
                </a:cubicBezTo>
                <a:cubicBezTo>
                  <a:pt x="9173" y="11732"/>
                  <a:pt x="9299" y="11944"/>
                  <a:pt x="9468" y="12113"/>
                </a:cubicBezTo>
                <a:cubicBezTo>
                  <a:pt x="9680" y="12282"/>
                  <a:pt x="9891" y="12409"/>
                  <a:pt x="10103" y="12494"/>
                </a:cubicBezTo>
                <a:cubicBezTo>
                  <a:pt x="10314" y="12621"/>
                  <a:pt x="10568" y="12664"/>
                  <a:pt x="10821" y="12664"/>
                </a:cubicBezTo>
                <a:close/>
                <a:moveTo>
                  <a:pt x="10821" y="20668"/>
                </a:moveTo>
                <a:cubicBezTo>
                  <a:pt x="11075" y="20668"/>
                  <a:pt x="11286" y="20626"/>
                  <a:pt x="11540" y="20541"/>
                </a:cubicBezTo>
                <a:cubicBezTo>
                  <a:pt x="11751" y="20456"/>
                  <a:pt x="11962" y="20287"/>
                  <a:pt x="12132" y="20118"/>
                </a:cubicBezTo>
                <a:cubicBezTo>
                  <a:pt x="12301" y="19948"/>
                  <a:pt x="12470" y="19736"/>
                  <a:pt x="12554" y="19525"/>
                </a:cubicBezTo>
                <a:cubicBezTo>
                  <a:pt x="12639" y="19271"/>
                  <a:pt x="12681" y="19059"/>
                  <a:pt x="12681" y="18805"/>
                </a:cubicBezTo>
                <a:cubicBezTo>
                  <a:pt x="12681" y="18551"/>
                  <a:pt x="12639" y="18296"/>
                  <a:pt x="12554" y="18085"/>
                </a:cubicBezTo>
                <a:cubicBezTo>
                  <a:pt x="12470" y="17873"/>
                  <a:pt x="12301" y="17661"/>
                  <a:pt x="12132" y="17492"/>
                </a:cubicBezTo>
                <a:cubicBezTo>
                  <a:pt x="11962" y="17280"/>
                  <a:pt x="11751" y="17153"/>
                  <a:pt x="11540" y="17068"/>
                </a:cubicBezTo>
                <a:cubicBezTo>
                  <a:pt x="11286" y="16984"/>
                  <a:pt x="11075" y="16941"/>
                  <a:pt x="10821" y="16941"/>
                </a:cubicBezTo>
                <a:cubicBezTo>
                  <a:pt x="10568" y="16941"/>
                  <a:pt x="10314" y="16984"/>
                  <a:pt x="10103" y="17068"/>
                </a:cubicBezTo>
                <a:cubicBezTo>
                  <a:pt x="9891" y="17153"/>
                  <a:pt x="9680" y="17280"/>
                  <a:pt x="9468" y="17492"/>
                </a:cubicBezTo>
                <a:cubicBezTo>
                  <a:pt x="9299" y="17661"/>
                  <a:pt x="9173" y="17873"/>
                  <a:pt x="9088" y="18085"/>
                </a:cubicBezTo>
                <a:cubicBezTo>
                  <a:pt x="8961" y="18296"/>
                  <a:pt x="8919" y="18551"/>
                  <a:pt x="8919" y="18805"/>
                </a:cubicBezTo>
                <a:cubicBezTo>
                  <a:pt x="8919" y="19059"/>
                  <a:pt x="8961" y="19271"/>
                  <a:pt x="9088" y="19525"/>
                </a:cubicBezTo>
                <a:cubicBezTo>
                  <a:pt x="9173" y="19736"/>
                  <a:pt x="9299" y="19948"/>
                  <a:pt x="9468" y="20118"/>
                </a:cubicBezTo>
                <a:cubicBezTo>
                  <a:pt x="9680" y="20287"/>
                  <a:pt x="9891" y="20456"/>
                  <a:pt x="10103" y="20541"/>
                </a:cubicBezTo>
                <a:cubicBezTo>
                  <a:pt x="10314" y="20626"/>
                  <a:pt x="10568" y="20668"/>
                  <a:pt x="10821" y="20668"/>
                </a:cubicBezTo>
                <a:close/>
                <a:moveTo>
                  <a:pt x="18768" y="5633"/>
                </a:moveTo>
                <a:cubicBezTo>
                  <a:pt x="18387" y="5633"/>
                  <a:pt x="18007" y="5548"/>
                  <a:pt x="17669" y="5379"/>
                </a:cubicBezTo>
                <a:cubicBezTo>
                  <a:pt x="17373" y="5252"/>
                  <a:pt x="17077" y="5040"/>
                  <a:pt x="16823" y="4786"/>
                </a:cubicBezTo>
                <a:cubicBezTo>
                  <a:pt x="16570" y="4532"/>
                  <a:pt x="16359" y="4235"/>
                  <a:pt x="16189" y="3896"/>
                </a:cubicBezTo>
                <a:cubicBezTo>
                  <a:pt x="16063" y="3558"/>
                  <a:pt x="15978" y="3219"/>
                  <a:pt x="15978" y="2795"/>
                </a:cubicBezTo>
                <a:cubicBezTo>
                  <a:pt x="15978" y="2414"/>
                  <a:pt x="16063" y="2033"/>
                  <a:pt x="16189" y="1694"/>
                </a:cubicBezTo>
                <a:cubicBezTo>
                  <a:pt x="16359" y="1355"/>
                  <a:pt x="16570" y="1059"/>
                  <a:pt x="16823" y="805"/>
                </a:cubicBezTo>
                <a:cubicBezTo>
                  <a:pt x="17077" y="551"/>
                  <a:pt x="17373" y="339"/>
                  <a:pt x="17669" y="212"/>
                </a:cubicBezTo>
                <a:cubicBezTo>
                  <a:pt x="18007" y="85"/>
                  <a:pt x="18387" y="0"/>
                  <a:pt x="18768" y="0"/>
                </a:cubicBezTo>
                <a:cubicBezTo>
                  <a:pt x="19191" y="0"/>
                  <a:pt x="19571" y="85"/>
                  <a:pt x="19909" y="212"/>
                </a:cubicBezTo>
                <a:cubicBezTo>
                  <a:pt x="20205" y="339"/>
                  <a:pt x="20501" y="551"/>
                  <a:pt x="20755" y="805"/>
                </a:cubicBezTo>
                <a:cubicBezTo>
                  <a:pt x="21008" y="1059"/>
                  <a:pt x="21220" y="1355"/>
                  <a:pt x="21389" y="1694"/>
                </a:cubicBezTo>
                <a:cubicBezTo>
                  <a:pt x="21515" y="2033"/>
                  <a:pt x="21600" y="2414"/>
                  <a:pt x="21600" y="2795"/>
                </a:cubicBezTo>
                <a:cubicBezTo>
                  <a:pt x="21600" y="3219"/>
                  <a:pt x="21515" y="3558"/>
                  <a:pt x="21389" y="3896"/>
                </a:cubicBezTo>
                <a:cubicBezTo>
                  <a:pt x="21220" y="4235"/>
                  <a:pt x="21008" y="4532"/>
                  <a:pt x="20755" y="4786"/>
                </a:cubicBezTo>
                <a:cubicBezTo>
                  <a:pt x="20501" y="5040"/>
                  <a:pt x="20205" y="5252"/>
                  <a:pt x="19909" y="5379"/>
                </a:cubicBezTo>
                <a:cubicBezTo>
                  <a:pt x="19571" y="5548"/>
                  <a:pt x="19191" y="5633"/>
                  <a:pt x="18768" y="5633"/>
                </a:cubicBezTo>
                <a:close/>
                <a:moveTo>
                  <a:pt x="18768" y="7920"/>
                </a:moveTo>
                <a:cubicBezTo>
                  <a:pt x="19191" y="7920"/>
                  <a:pt x="19571" y="8005"/>
                  <a:pt x="19909" y="8174"/>
                </a:cubicBezTo>
                <a:cubicBezTo>
                  <a:pt x="20205" y="8344"/>
                  <a:pt x="20501" y="8555"/>
                  <a:pt x="20755" y="8767"/>
                </a:cubicBezTo>
                <a:cubicBezTo>
                  <a:pt x="21008" y="9021"/>
                  <a:pt x="21220" y="9318"/>
                  <a:pt x="21389" y="9656"/>
                </a:cubicBezTo>
                <a:cubicBezTo>
                  <a:pt x="21515" y="10038"/>
                  <a:pt x="21600" y="10376"/>
                  <a:pt x="21600" y="10800"/>
                </a:cubicBezTo>
                <a:cubicBezTo>
                  <a:pt x="21600" y="11181"/>
                  <a:pt x="21515" y="11520"/>
                  <a:pt x="21389" y="11859"/>
                </a:cubicBezTo>
                <a:cubicBezTo>
                  <a:pt x="21220" y="12240"/>
                  <a:pt x="21008" y="12536"/>
                  <a:pt x="20755" y="12791"/>
                </a:cubicBezTo>
                <a:cubicBezTo>
                  <a:pt x="20501" y="13045"/>
                  <a:pt x="20205" y="13256"/>
                  <a:pt x="19909" y="13384"/>
                </a:cubicBezTo>
                <a:cubicBezTo>
                  <a:pt x="19571" y="13553"/>
                  <a:pt x="19191" y="13595"/>
                  <a:pt x="18768" y="13595"/>
                </a:cubicBezTo>
                <a:cubicBezTo>
                  <a:pt x="18387" y="13595"/>
                  <a:pt x="18007" y="13553"/>
                  <a:pt x="17669" y="13384"/>
                </a:cubicBezTo>
                <a:cubicBezTo>
                  <a:pt x="17373" y="13256"/>
                  <a:pt x="17077" y="13045"/>
                  <a:pt x="16823" y="12791"/>
                </a:cubicBezTo>
                <a:cubicBezTo>
                  <a:pt x="16570" y="12536"/>
                  <a:pt x="16359" y="12240"/>
                  <a:pt x="16189" y="11859"/>
                </a:cubicBezTo>
                <a:cubicBezTo>
                  <a:pt x="16063" y="11520"/>
                  <a:pt x="15978" y="11181"/>
                  <a:pt x="15978" y="10800"/>
                </a:cubicBezTo>
                <a:cubicBezTo>
                  <a:pt x="15978" y="10376"/>
                  <a:pt x="16063" y="10038"/>
                  <a:pt x="16189" y="9656"/>
                </a:cubicBezTo>
                <a:cubicBezTo>
                  <a:pt x="16359" y="9318"/>
                  <a:pt x="16570" y="9021"/>
                  <a:pt x="16823" y="8767"/>
                </a:cubicBezTo>
                <a:cubicBezTo>
                  <a:pt x="17077" y="8555"/>
                  <a:pt x="17373" y="8344"/>
                  <a:pt x="17669" y="8174"/>
                </a:cubicBezTo>
                <a:cubicBezTo>
                  <a:pt x="18007" y="8005"/>
                  <a:pt x="18387" y="7920"/>
                  <a:pt x="18768" y="7920"/>
                </a:cubicBezTo>
                <a:close/>
                <a:moveTo>
                  <a:pt x="18768" y="15967"/>
                </a:moveTo>
                <a:cubicBezTo>
                  <a:pt x="19191" y="15967"/>
                  <a:pt x="19571" y="16052"/>
                  <a:pt x="19909" y="16221"/>
                </a:cubicBezTo>
                <a:cubicBezTo>
                  <a:pt x="20205" y="16348"/>
                  <a:pt x="20501" y="16560"/>
                  <a:pt x="20755" y="16814"/>
                </a:cubicBezTo>
                <a:cubicBezTo>
                  <a:pt x="21008" y="17068"/>
                  <a:pt x="21220" y="17365"/>
                  <a:pt x="21389" y="17704"/>
                </a:cubicBezTo>
                <a:cubicBezTo>
                  <a:pt x="21515" y="18042"/>
                  <a:pt x="21600" y="18381"/>
                  <a:pt x="21600" y="18805"/>
                </a:cubicBezTo>
                <a:cubicBezTo>
                  <a:pt x="21600" y="19186"/>
                  <a:pt x="21515" y="19567"/>
                  <a:pt x="21389" y="19906"/>
                </a:cubicBezTo>
                <a:cubicBezTo>
                  <a:pt x="21220" y="20245"/>
                  <a:pt x="21008" y="20541"/>
                  <a:pt x="20755" y="20795"/>
                </a:cubicBezTo>
                <a:cubicBezTo>
                  <a:pt x="20501" y="21049"/>
                  <a:pt x="20205" y="21261"/>
                  <a:pt x="19909" y="21388"/>
                </a:cubicBezTo>
                <a:cubicBezTo>
                  <a:pt x="19571" y="21515"/>
                  <a:pt x="19191" y="21600"/>
                  <a:pt x="18768" y="21600"/>
                </a:cubicBezTo>
                <a:cubicBezTo>
                  <a:pt x="18387" y="21600"/>
                  <a:pt x="18007" y="21515"/>
                  <a:pt x="17669" y="21388"/>
                </a:cubicBezTo>
                <a:cubicBezTo>
                  <a:pt x="17373" y="21261"/>
                  <a:pt x="17077" y="21049"/>
                  <a:pt x="16823" y="20795"/>
                </a:cubicBezTo>
                <a:cubicBezTo>
                  <a:pt x="16570" y="20541"/>
                  <a:pt x="16359" y="20245"/>
                  <a:pt x="16189" y="19906"/>
                </a:cubicBezTo>
                <a:cubicBezTo>
                  <a:pt x="16063" y="19567"/>
                  <a:pt x="15978" y="19186"/>
                  <a:pt x="15978" y="18805"/>
                </a:cubicBezTo>
                <a:cubicBezTo>
                  <a:pt x="15978" y="18381"/>
                  <a:pt x="16063" y="18042"/>
                  <a:pt x="16189" y="17704"/>
                </a:cubicBezTo>
                <a:cubicBezTo>
                  <a:pt x="16359" y="17365"/>
                  <a:pt x="16570" y="17068"/>
                  <a:pt x="16823" y="16814"/>
                </a:cubicBezTo>
                <a:cubicBezTo>
                  <a:pt x="17077" y="16560"/>
                  <a:pt x="17373" y="16348"/>
                  <a:pt x="17669" y="16221"/>
                </a:cubicBezTo>
                <a:cubicBezTo>
                  <a:pt x="18007" y="16052"/>
                  <a:pt x="18387" y="15967"/>
                  <a:pt x="18768" y="15967"/>
                </a:cubicBezTo>
                <a:close/>
                <a:moveTo>
                  <a:pt x="18768" y="932"/>
                </a:moveTo>
                <a:cubicBezTo>
                  <a:pt x="18514" y="932"/>
                  <a:pt x="18303" y="974"/>
                  <a:pt x="18092" y="1059"/>
                </a:cubicBezTo>
                <a:cubicBezTo>
                  <a:pt x="17838" y="1144"/>
                  <a:pt x="17669" y="1313"/>
                  <a:pt x="17458" y="1482"/>
                </a:cubicBezTo>
                <a:cubicBezTo>
                  <a:pt x="17288" y="1652"/>
                  <a:pt x="17162" y="1864"/>
                  <a:pt x="17035" y="2075"/>
                </a:cubicBezTo>
                <a:cubicBezTo>
                  <a:pt x="16950" y="2287"/>
                  <a:pt x="16908" y="2541"/>
                  <a:pt x="16908" y="2795"/>
                </a:cubicBezTo>
                <a:cubicBezTo>
                  <a:pt x="16908" y="3049"/>
                  <a:pt x="16950" y="3304"/>
                  <a:pt x="17035" y="3515"/>
                </a:cubicBezTo>
                <a:cubicBezTo>
                  <a:pt x="17162" y="3727"/>
                  <a:pt x="17288" y="3939"/>
                  <a:pt x="17458" y="4108"/>
                </a:cubicBezTo>
                <a:cubicBezTo>
                  <a:pt x="17669" y="4320"/>
                  <a:pt x="17838" y="4447"/>
                  <a:pt x="18092" y="4532"/>
                </a:cubicBezTo>
                <a:cubicBezTo>
                  <a:pt x="18303" y="4616"/>
                  <a:pt x="18514" y="4659"/>
                  <a:pt x="18768" y="4659"/>
                </a:cubicBezTo>
                <a:cubicBezTo>
                  <a:pt x="19064" y="4659"/>
                  <a:pt x="19275" y="4616"/>
                  <a:pt x="19486" y="4532"/>
                </a:cubicBezTo>
                <a:cubicBezTo>
                  <a:pt x="19740" y="4447"/>
                  <a:pt x="19909" y="4320"/>
                  <a:pt x="20121" y="4108"/>
                </a:cubicBezTo>
                <a:cubicBezTo>
                  <a:pt x="20290" y="3939"/>
                  <a:pt x="20416" y="3727"/>
                  <a:pt x="20501" y="3515"/>
                </a:cubicBezTo>
                <a:cubicBezTo>
                  <a:pt x="20628" y="3304"/>
                  <a:pt x="20670" y="3049"/>
                  <a:pt x="20670" y="2795"/>
                </a:cubicBezTo>
                <a:cubicBezTo>
                  <a:pt x="20670" y="2541"/>
                  <a:pt x="20628" y="2287"/>
                  <a:pt x="20501" y="2075"/>
                </a:cubicBezTo>
                <a:cubicBezTo>
                  <a:pt x="20416" y="1864"/>
                  <a:pt x="20290" y="1652"/>
                  <a:pt x="20121" y="1482"/>
                </a:cubicBezTo>
                <a:cubicBezTo>
                  <a:pt x="19909" y="1313"/>
                  <a:pt x="19740" y="1144"/>
                  <a:pt x="19486" y="1059"/>
                </a:cubicBezTo>
                <a:cubicBezTo>
                  <a:pt x="19275" y="974"/>
                  <a:pt x="19064" y="932"/>
                  <a:pt x="18768" y="932"/>
                </a:cubicBezTo>
                <a:close/>
                <a:moveTo>
                  <a:pt x="18768" y="12664"/>
                </a:moveTo>
                <a:cubicBezTo>
                  <a:pt x="19064" y="12664"/>
                  <a:pt x="19275" y="12621"/>
                  <a:pt x="19486" y="12494"/>
                </a:cubicBezTo>
                <a:cubicBezTo>
                  <a:pt x="19740" y="12409"/>
                  <a:pt x="19909" y="12282"/>
                  <a:pt x="20121" y="12113"/>
                </a:cubicBezTo>
                <a:cubicBezTo>
                  <a:pt x="20290" y="11944"/>
                  <a:pt x="20416" y="11732"/>
                  <a:pt x="20501" y="11520"/>
                </a:cubicBezTo>
                <a:cubicBezTo>
                  <a:pt x="20628" y="11308"/>
                  <a:pt x="20670" y="11054"/>
                  <a:pt x="20670" y="10800"/>
                </a:cubicBezTo>
                <a:cubicBezTo>
                  <a:pt x="20670" y="10546"/>
                  <a:pt x="20628" y="10292"/>
                  <a:pt x="20501" y="10038"/>
                </a:cubicBezTo>
                <a:cubicBezTo>
                  <a:pt x="20416" y="9826"/>
                  <a:pt x="20290" y="9614"/>
                  <a:pt x="20121" y="9487"/>
                </a:cubicBezTo>
                <a:cubicBezTo>
                  <a:pt x="19909" y="9275"/>
                  <a:pt x="19740" y="9148"/>
                  <a:pt x="19486" y="9064"/>
                </a:cubicBezTo>
                <a:cubicBezTo>
                  <a:pt x="19275" y="8979"/>
                  <a:pt x="19064" y="8936"/>
                  <a:pt x="18768" y="8936"/>
                </a:cubicBezTo>
                <a:cubicBezTo>
                  <a:pt x="18514" y="8936"/>
                  <a:pt x="18303" y="8979"/>
                  <a:pt x="18092" y="9064"/>
                </a:cubicBezTo>
                <a:cubicBezTo>
                  <a:pt x="17838" y="9148"/>
                  <a:pt x="17669" y="9275"/>
                  <a:pt x="17458" y="9487"/>
                </a:cubicBezTo>
                <a:cubicBezTo>
                  <a:pt x="17288" y="9614"/>
                  <a:pt x="17162" y="9826"/>
                  <a:pt x="17035" y="10038"/>
                </a:cubicBezTo>
                <a:cubicBezTo>
                  <a:pt x="16950" y="10292"/>
                  <a:pt x="16908" y="10546"/>
                  <a:pt x="16908" y="10800"/>
                </a:cubicBezTo>
                <a:cubicBezTo>
                  <a:pt x="16908" y="11054"/>
                  <a:pt x="16950" y="11308"/>
                  <a:pt x="17035" y="11520"/>
                </a:cubicBezTo>
                <a:cubicBezTo>
                  <a:pt x="17162" y="11732"/>
                  <a:pt x="17288" y="11944"/>
                  <a:pt x="17458" y="12113"/>
                </a:cubicBezTo>
                <a:cubicBezTo>
                  <a:pt x="17669" y="12282"/>
                  <a:pt x="17838" y="12409"/>
                  <a:pt x="18092" y="12494"/>
                </a:cubicBezTo>
                <a:cubicBezTo>
                  <a:pt x="18303" y="12621"/>
                  <a:pt x="18514" y="12664"/>
                  <a:pt x="18768" y="12664"/>
                </a:cubicBezTo>
                <a:close/>
                <a:moveTo>
                  <a:pt x="18768" y="20668"/>
                </a:moveTo>
                <a:cubicBezTo>
                  <a:pt x="19064" y="20668"/>
                  <a:pt x="19275" y="20626"/>
                  <a:pt x="19486" y="20541"/>
                </a:cubicBezTo>
                <a:cubicBezTo>
                  <a:pt x="19740" y="20456"/>
                  <a:pt x="19909" y="20287"/>
                  <a:pt x="20121" y="20118"/>
                </a:cubicBezTo>
                <a:cubicBezTo>
                  <a:pt x="20290" y="19948"/>
                  <a:pt x="20416" y="19736"/>
                  <a:pt x="20501" y="19525"/>
                </a:cubicBezTo>
                <a:cubicBezTo>
                  <a:pt x="20628" y="19271"/>
                  <a:pt x="20670" y="19059"/>
                  <a:pt x="20670" y="18805"/>
                </a:cubicBezTo>
                <a:cubicBezTo>
                  <a:pt x="20670" y="18551"/>
                  <a:pt x="20628" y="18296"/>
                  <a:pt x="20501" y="18085"/>
                </a:cubicBezTo>
                <a:cubicBezTo>
                  <a:pt x="20416" y="17873"/>
                  <a:pt x="20290" y="17661"/>
                  <a:pt x="20121" y="17492"/>
                </a:cubicBezTo>
                <a:cubicBezTo>
                  <a:pt x="19909" y="17280"/>
                  <a:pt x="19740" y="17153"/>
                  <a:pt x="19486" y="17068"/>
                </a:cubicBezTo>
                <a:cubicBezTo>
                  <a:pt x="19275" y="16984"/>
                  <a:pt x="19064" y="16941"/>
                  <a:pt x="18768" y="16941"/>
                </a:cubicBezTo>
                <a:cubicBezTo>
                  <a:pt x="18514" y="16941"/>
                  <a:pt x="18303" y="16984"/>
                  <a:pt x="18092" y="17068"/>
                </a:cubicBezTo>
                <a:cubicBezTo>
                  <a:pt x="17838" y="17153"/>
                  <a:pt x="17669" y="17280"/>
                  <a:pt x="17458" y="17492"/>
                </a:cubicBezTo>
                <a:cubicBezTo>
                  <a:pt x="17288" y="17661"/>
                  <a:pt x="17162" y="17873"/>
                  <a:pt x="17035" y="18085"/>
                </a:cubicBezTo>
                <a:cubicBezTo>
                  <a:pt x="16950" y="18296"/>
                  <a:pt x="16908" y="18551"/>
                  <a:pt x="16908" y="18805"/>
                </a:cubicBezTo>
                <a:cubicBezTo>
                  <a:pt x="16908" y="19059"/>
                  <a:pt x="16950" y="19271"/>
                  <a:pt x="17035" y="19525"/>
                </a:cubicBezTo>
                <a:cubicBezTo>
                  <a:pt x="17162" y="19736"/>
                  <a:pt x="17288" y="19948"/>
                  <a:pt x="17458" y="20118"/>
                </a:cubicBezTo>
                <a:cubicBezTo>
                  <a:pt x="17669" y="20287"/>
                  <a:pt x="17838" y="20456"/>
                  <a:pt x="18092" y="20541"/>
                </a:cubicBezTo>
                <a:cubicBezTo>
                  <a:pt x="18303" y="20626"/>
                  <a:pt x="18514" y="20668"/>
                  <a:pt x="18768" y="20668"/>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77" name="Shape 3824"/>
          <p:cNvSpPr/>
          <p:nvPr userDrawn="1"/>
        </p:nvSpPr>
        <p:spPr>
          <a:xfrm>
            <a:off x="14699621" y="7258000"/>
            <a:ext cx="516851" cy="35107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1257"/>
                  <a:pt x="21600" y="1257"/>
                  <a:pt x="21600" y="1257"/>
                </a:cubicBezTo>
                <a:cubicBezTo>
                  <a:pt x="20977" y="1257"/>
                  <a:pt x="20977" y="1257"/>
                  <a:pt x="20977" y="1257"/>
                </a:cubicBezTo>
                <a:cubicBezTo>
                  <a:pt x="20744" y="3829"/>
                  <a:pt x="20744" y="3829"/>
                  <a:pt x="20744" y="3829"/>
                </a:cubicBezTo>
                <a:cubicBezTo>
                  <a:pt x="20744" y="4057"/>
                  <a:pt x="20705" y="4286"/>
                  <a:pt x="20666" y="4571"/>
                </a:cubicBezTo>
                <a:cubicBezTo>
                  <a:pt x="20627" y="4800"/>
                  <a:pt x="20549" y="5029"/>
                  <a:pt x="20471" y="5200"/>
                </a:cubicBezTo>
                <a:cubicBezTo>
                  <a:pt x="20394" y="5429"/>
                  <a:pt x="20277" y="5600"/>
                  <a:pt x="20160" y="5714"/>
                </a:cubicBezTo>
                <a:cubicBezTo>
                  <a:pt x="20043" y="5886"/>
                  <a:pt x="19926" y="6000"/>
                  <a:pt x="19771" y="6114"/>
                </a:cubicBezTo>
                <a:cubicBezTo>
                  <a:pt x="18253" y="19143"/>
                  <a:pt x="18253" y="19143"/>
                  <a:pt x="18253" y="19143"/>
                </a:cubicBezTo>
                <a:cubicBezTo>
                  <a:pt x="18175" y="19486"/>
                  <a:pt x="18097" y="19829"/>
                  <a:pt x="18019" y="20114"/>
                </a:cubicBezTo>
                <a:cubicBezTo>
                  <a:pt x="17942" y="20400"/>
                  <a:pt x="17825" y="20686"/>
                  <a:pt x="17708" y="20914"/>
                </a:cubicBezTo>
                <a:cubicBezTo>
                  <a:pt x="17552" y="21143"/>
                  <a:pt x="17397" y="21257"/>
                  <a:pt x="17202" y="21429"/>
                </a:cubicBezTo>
                <a:cubicBezTo>
                  <a:pt x="17046" y="21543"/>
                  <a:pt x="16813" y="21600"/>
                  <a:pt x="16579" y="21600"/>
                </a:cubicBezTo>
                <a:cubicBezTo>
                  <a:pt x="5021" y="21600"/>
                  <a:pt x="5021" y="21600"/>
                  <a:pt x="5021" y="21600"/>
                </a:cubicBezTo>
                <a:cubicBezTo>
                  <a:pt x="4787" y="21600"/>
                  <a:pt x="4592" y="21543"/>
                  <a:pt x="4398" y="21429"/>
                </a:cubicBezTo>
                <a:cubicBezTo>
                  <a:pt x="4203" y="21257"/>
                  <a:pt x="4048" y="21086"/>
                  <a:pt x="3931" y="20857"/>
                </a:cubicBezTo>
                <a:cubicBezTo>
                  <a:pt x="3775" y="20629"/>
                  <a:pt x="3658" y="20400"/>
                  <a:pt x="3581" y="20114"/>
                </a:cubicBezTo>
                <a:cubicBezTo>
                  <a:pt x="3503" y="19829"/>
                  <a:pt x="3425" y="19486"/>
                  <a:pt x="3347" y="19143"/>
                </a:cubicBezTo>
                <a:cubicBezTo>
                  <a:pt x="1829" y="6114"/>
                  <a:pt x="1829" y="6114"/>
                  <a:pt x="1829" y="6114"/>
                </a:cubicBezTo>
                <a:cubicBezTo>
                  <a:pt x="1712" y="6000"/>
                  <a:pt x="1557" y="5886"/>
                  <a:pt x="1440" y="5714"/>
                </a:cubicBezTo>
                <a:cubicBezTo>
                  <a:pt x="1323" y="5600"/>
                  <a:pt x="1245" y="5429"/>
                  <a:pt x="1129" y="5200"/>
                </a:cubicBezTo>
                <a:cubicBezTo>
                  <a:pt x="1051" y="5029"/>
                  <a:pt x="1012" y="4800"/>
                  <a:pt x="934" y="4571"/>
                </a:cubicBezTo>
                <a:cubicBezTo>
                  <a:pt x="895" y="4286"/>
                  <a:pt x="856" y="4057"/>
                  <a:pt x="856" y="3829"/>
                </a:cubicBezTo>
                <a:cubicBezTo>
                  <a:pt x="623" y="1257"/>
                  <a:pt x="623" y="1257"/>
                  <a:pt x="623" y="1257"/>
                </a:cubicBezTo>
                <a:cubicBezTo>
                  <a:pt x="0" y="1257"/>
                  <a:pt x="0" y="1257"/>
                  <a:pt x="0" y="1257"/>
                </a:cubicBezTo>
                <a:cubicBezTo>
                  <a:pt x="0" y="0"/>
                  <a:pt x="0" y="0"/>
                  <a:pt x="0" y="0"/>
                </a:cubicBezTo>
                <a:lnTo>
                  <a:pt x="21600" y="0"/>
                </a:lnTo>
                <a:close/>
                <a:moveTo>
                  <a:pt x="19888" y="3657"/>
                </a:moveTo>
                <a:cubicBezTo>
                  <a:pt x="20121" y="1257"/>
                  <a:pt x="20121" y="1257"/>
                  <a:pt x="20121" y="1257"/>
                </a:cubicBezTo>
                <a:cubicBezTo>
                  <a:pt x="1479" y="1257"/>
                  <a:pt x="1479" y="1257"/>
                  <a:pt x="1479" y="1257"/>
                </a:cubicBezTo>
                <a:cubicBezTo>
                  <a:pt x="1751" y="3657"/>
                  <a:pt x="1751" y="3657"/>
                  <a:pt x="1751" y="3657"/>
                </a:cubicBezTo>
                <a:cubicBezTo>
                  <a:pt x="1751" y="3714"/>
                  <a:pt x="1751" y="3714"/>
                  <a:pt x="1751" y="3714"/>
                </a:cubicBezTo>
                <a:cubicBezTo>
                  <a:pt x="1751" y="3829"/>
                  <a:pt x="1751" y="3829"/>
                  <a:pt x="1751" y="3829"/>
                </a:cubicBezTo>
                <a:cubicBezTo>
                  <a:pt x="1751" y="4171"/>
                  <a:pt x="1829" y="4457"/>
                  <a:pt x="1985" y="4686"/>
                </a:cubicBezTo>
                <a:cubicBezTo>
                  <a:pt x="2141" y="4971"/>
                  <a:pt x="2374" y="5086"/>
                  <a:pt x="2608" y="5086"/>
                </a:cubicBezTo>
                <a:cubicBezTo>
                  <a:pt x="19031" y="5086"/>
                  <a:pt x="19031" y="5086"/>
                  <a:pt x="19031" y="5086"/>
                </a:cubicBezTo>
                <a:cubicBezTo>
                  <a:pt x="19265" y="5086"/>
                  <a:pt x="19459" y="4971"/>
                  <a:pt x="19615" y="4686"/>
                </a:cubicBezTo>
                <a:cubicBezTo>
                  <a:pt x="19810" y="4457"/>
                  <a:pt x="19888" y="4171"/>
                  <a:pt x="19888" y="3829"/>
                </a:cubicBezTo>
                <a:cubicBezTo>
                  <a:pt x="19888" y="3714"/>
                  <a:pt x="19888" y="3714"/>
                  <a:pt x="19888" y="3714"/>
                </a:cubicBezTo>
                <a:lnTo>
                  <a:pt x="19888" y="3657"/>
                </a:lnTo>
                <a:close/>
                <a:moveTo>
                  <a:pt x="17397" y="18914"/>
                </a:moveTo>
                <a:cubicBezTo>
                  <a:pt x="18876" y="6343"/>
                  <a:pt x="18876" y="6343"/>
                  <a:pt x="18876" y="6343"/>
                </a:cubicBezTo>
                <a:cubicBezTo>
                  <a:pt x="2763" y="6343"/>
                  <a:pt x="2763" y="6343"/>
                  <a:pt x="2763" y="6343"/>
                </a:cubicBezTo>
                <a:cubicBezTo>
                  <a:pt x="4203" y="18971"/>
                  <a:pt x="4203" y="18971"/>
                  <a:pt x="4203" y="18971"/>
                </a:cubicBezTo>
                <a:cubicBezTo>
                  <a:pt x="4242" y="19143"/>
                  <a:pt x="4320" y="19371"/>
                  <a:pt x="4437" y="19771"/>
                </a:cubicBezTo>
                <a:cubicBezTo>
                  <a:pt x="4515" y="20114"/>
                  <a:pt x="4709" y="20343"/>
                  <a:pt x="5021" y="20343"/>
                </a:cubicBezTo>
                <a:cubicBezTo>
                  <a:pt x="16579" y="20343"/>
                  <a:pt x="16579" y="20343"/>
                  <a:pt x="16579" y="20343"/>
                </a:cubicBezTo>
                <a:cubicBezTo>
                  <a:pt x="16852" y="20343"/>
                  <a:pt x="17046" y="20171"/>
                  <a:pt x="17163" y="19829"/>
                </a:cubicBezTo>
                <a:cubicBezTo>
                  <a:pt x="17280" y="19543"/>
                  <a:pt x="17358" y="19200"/>
                  <a:pt x="17397" y="18914"/>
                </a:cubicBezTo>
                <a:close/>
                <a:moveTo>
                  <a:pt x="11403" y="13314"/>
                </a:moveTo>
                <a:cubicBezTo>
                  <a:pt x="14050" y="17143"/>
                  <a:pt x="14050" y="17143"/>
                  <a:pt x="14050" y="17143"/>
                </a:cubicBezTo>
                <a:cubicBezTo>
                  <a:pt x="13388" y="18000"/>
                  <a:pt x="13388" y="18000"/>
                  <a:pt x="13388" y="18000"/>
                </a:cubicBezTo>
                <a:cubicBezTo>
                  <a:pt x="10819" y="14229"/>
                  <a:pt x="10819" y="14229"/>
                  <a:pt x="10819" y="14229"/>
                </a:cubicBezTo>
                <a:cubicBezTo>
                  <a:pt x="8212" y="18000"/>
                  <a:pt x="8212" y="18000"/>
                  <a:pt x="8212" y="18000"/>
                </a:cubicBezTo>
                <a:cubicBezTo>
                  <a:pt x="7550" y="17143"/>
                  <a:pt x="7550" y="17143"/>
                  <a:pt x="7550" y="17143"/>
                </a:cubicBezTo>
                <a:cubicBezTo>
                  <a:pt x="10197" y="13314"/>
                  <a:pt x="10197" y="13314"/>
                  <a:pt x="10197" y="13314"/>
                </a:cubicBezTo>
                <a:cubicBezTo>
                  <a:pt x="7628" y="9543"/>
                  <a:pt x="7628" y="9543"/>
                  <a:pt x="7628" y="9543"/>
                </a:cubicBezTo>
                <a:cubicBezTo>
                  <a:pt x="8212" y="8629"/>
                  <a:pt x="8212" y="8629"/>
                  <a:pt x="8212" y="8629"/>
                </a:cubicBezTo>
                <a:cubicBezTo>
                  <a:pt x="10819" y="12457"/>
                  <a:pt x="10819" y="12457"/>
                  <a:pt x="10819" y="12457"/>
                </a:cubicBezTo>
                <a:cubicBezTo>
                  <a:pt x="13388" y="8629"/>
                  <a:pt x="13388" y="8629"/>
                  <a:pt x="13388" y="8629"/>
                </a:cubicBezTo>
                <a:cubicBezTo>
                  <a:pt x="14011" y="9543"/>
                  <a:pt x="14011" y="9543"/>
                  <a:pt x="14011" y="9543"/>
                </a:cubicBezTo>
                <a:lnTo>
                  <a:pt x="11403" y="13314"/>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78" name="Shape 3825"/>
          <p:cNvSpPr/>
          <p:nvPr userDrawn="1"/>
        </p:nvSpPr>
        <p:spPr>
          <a:xfrm>
            <a:off x="15971963" y="7176203"/>
            <a:ext cx="516851" cy="516851"/>
          </a:xfrm>
          <a:custGeom>
            <a:avLst/>
            <a:gdLst/>
            <a:ahLst/>
            <a:cxnLst>
              <a:cxn ang="0">
                <a:pos x="wd2" y="hd2"/>
              </a:cxn>
              <a:cxn ang="5400000">
                <a:pos x="wd2" y="hd2"/>
              </a:cxn>
              <a:cxn ang="10800000">
                <a:pos x="wd2" y="hd2"/>
              </a:cxn>
              <a:cxn ang="16200000">
                <a:pos x="wd2" y="hd2"/>
              </a:cxn>
            </a:cxnLst>
            <a:rect l="0" t="0" r="r" b="b"/>
            <a:pathLst>
              <a:path w="21600" h="21600" extrusionOk="0">
                <a:moveTo>
                  <a:pt x="10819" y="0"/>
                </a:moveTo>
                <a:cubicBezTo>
                  <a:pt x="12298" y="0"/>
                  <a:pt x="13699" y="273"/>
                  <a:pt x="15023" y="819"/>
                </a:cubicBezTo>
                <a:cubicBezTo>
                  <a:pt x="16346" y="1365"/>
                  <a:pt x="17475" y="2144"/>
                  <a:pt x="18448" y="3119"/>
                </a:cubicBezTo>
                <a:cubicBezTo>
                  <a:pt x="19421" y="4133"/>
                  <a:pt x="20199" y="5264"/>
                  <a:pt x="20783" y="6589"/>
                </a:cubicBezTo>
                <a:cubicBezTo>
                  <a:pt x="21328" y="7915"/>
                  <a:pt x="21600" y="9318"/>
                  <a:pt x="21600" y="10800"/>
                </a:cubicBezTo>
                <a:cubicBezTo>
                  <a:pt x="21600" y="12282"/>
                  <a:pt x="21328" y="13685"/>
                  <a:pt x="20783" y="15011"/>
                </a:cubicBezTo>
                <a:cubicBezTo>
                  <a:pt x="20199" y="16336"/>
                  <a:pt x="19421" y="17467"/>
                  <a:pt x="18448" y="18481"/>
                </a:cubicBezTo>
                <a:cubicBezTo>
                  <a:pt x="17475" y="19456"/>
                  <a:pt x="16346" y="20235"/>
                  <a:pt x="15023" y="20781"/>
                </a:cubicBezTo>
                <a:cubicBezTo>
                  <a:pt x="13699" y="21327"/>
                  <a:pt x="12298" y="21600"/>
                  <a:pt x="10819" y="21600"/>
                </a:cubicBezTo>
                <a:cubicBezTo>
                  <a:pt x="9302" y="21600"/>
                  <a:pt x="7901" y="21327"/>
                  <a:pt x="6616" y="20781"/>
                </a:cubicBezTo>
                <a:cubicBezTo>
                  <a:pt x="5293" y="20235"/>
                  <a:pt x="4125" y="19456"/>
                  <a:pt x="3152" y="18481"/>
                </a:cubicBezTo>
                <a:cubicBezTo>
                  <a:pt x="2179" y="17467"/>
                  <a:pt x="1401" y="16336"/>
                  <a:pt x="856" y="15011"/>
                </a:cubicBezTo>
                <a:cubicBezTo>
                  <a:pt x="272" y="13685"/>
                  <a:pt x="0" y="12282"/>
                  <a:pt x="0" y="10800"/>
                </a:cubicBezTo>
                <a:cubicBezTo>
                  <a:pt x="0" y="9318"/>
                  <a:pt x="272" y="7915"/>
                  <a:pt x="856" y="6589"/>
                </a:cubicBezTo>
                <a:cubicBezTo>
                  <a:pt x="1401" y="5264"/>
                  <a:pt x="2179" y="4133"/>
                  <a:pt x="3152" y="3119"/>
                </a:cubicBezTo>
                <a:cubicBezTo>
                  <a:pt x="4125" y="2144"/>
                  <a:pt x="5293" y="1365"/>
                  <a:pt x="6616" y="819"/>
                </a:cubicBezTo>
                <a:cubicBezTo>
                  <a:pt x="7901" y="273"/>
                  <a:pt x="9302" y="0"/>
                  <a:pt x="10819" y="0"/>
                </a:cubicBezTo>
                <a:close/>
                <a:moveTo>
                  <a:pt x="10819" y="20742"/>
                </a:moveTo>
                <a:cubicBezTo>
                  <a:pt x="12182" y="20742"/>
                  <a:pt x="13466" y="20469"/>
                  <a:pt x="14672" y="19962"/>
                </a:cubicBezTo>
                <a:cubicBezTo>
                  <a:pt x="15879" y="19456"/>
                  <a:pt x="16930" y="18754"/>
                  <a:pt x="17864" y="17857"/>
                </a:cubicBezTo>
                <a:cubicBezTo>
                  <a:pt x="18720" y="16960"/>
                  <a:pt x="19421" y="15869"/>
                  <a:pt x="19965" y="14699"/>
                </a:cubicBezTo>
                <a:cubicBezTo>
                  <a:pt x="20471" y="13490"/>
                  <a:pt x="20744" y="12204"/>
                  <a:pt x="20744" y="10800"/>
                </a:cubicBezTo>
                <a:cubicBezTo>
                  <a:pt x="20744" y="9396"/>
                  <a:pt x="20471" y="8110"/>
                  <a:pt x="19965" y="6901"/>
                </a:cubicBezTo>
                <a:cubicBezTo>
                  <a:pt x="19421" y="5731"/>
                  <a:pt x="18720" y="4640"/>
                  <a:pt x="17864" y="3743"/>
                </a:cubicBezTo>
                <a:cubicBezTo>
                  <a:pt x="16930" y="2846"/>
                  <a:pt x="15879" y="2144"/>
                  <a:pt x="14672" y="1638"/>
                </a:cubicBezTo>
                <a:cubicBezTo>
                  <a:pt x="13466" y="1131"/>
                  <a:pt x="12182" y="858"/>
                  <a:pt x="10819" y="858"/>
                </a:cubicBezTo>
                <a:cubicBezTo>
                  <a:pt x="9418" y="858"/>
                  <a:pt x="8134" y="1131"/>
                  <a:pt x="6928" y="1638"/>
                </a:cubicBezTo>
                <a:cubicBezTo>
                  <a:pt x="5721" y="2144"/>
                  <a:pt x="4670" y="2846"/>
                  <a:pt x="3775" y="3743"/>
                </a:cubicBezTo>
                <a:cubicBezTo>
                  <a:pt x="2880" y="4640"/>
                  <a:pt x="2179" y="5731"/>
                  <a:pt x="1674" y="6901"/>
                </a:cubicBezTo>
                <a:cubicBezTo>
                  <a:pt x="1129" y="8110"/>
                  <a:pt x="856" y="9396"/>
                  <a:pt x="856" y="10800"/>
                </a:cubicBezTo>
                <a:cubicBezTo>
                  <a:pt x="856" y="12204"/>
                  <a:pt x="1129" y="13490"/>
                  <a:pt x="1674" y="14699"/>
                </a:cubicBezTo>
                <a:cubicBezTo>
                  <a:pt x="2179" y="15869"/>
                  <a:pt x="2880" y="16960"/>
                  <a:pt x="3775" y="17857"/>
                </a:cubicBezTo>
                <a:cubicBezTo>
                  <a:pt x="4670" y="18754"/>
                  <a:pt x="5721" y="19456"/>
                  <a:pt x="6928" y="19962"/>
                </a:cubicBezTo>
                <a:cubicBezTo>
                  <a:pt x="8134" y="20469"/>
                  <a:pt x="9418" y="20742"/>
                  <a:pt x="10819" y="20742"/>
                </a:cubicBezTo>
                <a:close/>
                <a:moveTo>
                  <a:pt x="11715" y="15986"/>
                </a:moveTo>
                <a:cubicBezTo>
                  <a:pt x="12649" y="15986"/>
                  <a:pt x="12649" y="15986"/>
                  <a:pt x="12649" y="15986"/>
                </a:cubicBezTo>
                <a:cubicBezTo>
                  <a:pt x="12649" y="16843"/>
                  <a:pt x="12649" y="16843"/>
                  <a:pt x="12649" y="16843"/>
                </a:cubicBezTo>
                <a:cubicBezTo>
                  <a:pt x="9146" y="16843"/>
                  <a:pt x="9146" y="16843"/>
                  <a:pt x="9146" y="16843"/>
                </a:cubicBezTo>
                <a:cubicBezTo>
                  <a:pt x="9146" y="15986"/>
                  <a:pt x="9146" y="15986"/>
                  <a:pt x="9146" y="15986"/>
                </a:cubicBezTo>
                <a:cubicBezTo>
                  <a:pt x="10002" y="15986"/>
                  <a:pt x="10002" y="15986"/>
                  <a:pt x="10002" y="15986"/>
                </a:cubicBezTo>
                <a:cubicBezTo>
                  <a:pt x="10002" y="8617"/>
                  <a:pt x="10002" y="8617"/>
                  <a:pt x="10002" y="8617"/>
                </a:cubicBezTo>
                <a:cubicBezTo>
                  <a:pt x="9146" y="8617"/>
                  <a:pt x="9146" y="8617"/>
                  <a:pt x="9146" y="8617"/>
                </a:cubicBezTo>
                <a:cubicBezTo>
                  <a:pt x="9146" y="7759"/>
                  <a:pt x="9146" y="7759"/>
                  <a:pt x="9146" y="7759"/>
                </a:cubicBezTo>
                <a:cubicBezTo>
                  <a:pt x="11715" y="7759"/>
                  <a:pt x="11715" y="7759"/>
                  <a:pt x="11715" y="7759"/>
                </a:cubicBezTo>
                <a:cubicBezTo>
                  <a:pt x="11715" y="8617"/>
                  <a:pt x="11715" y="8617"/>
                  <a:pt x="11715" y="8617"/>
                </a:cubicBezTo>
                <a:lnTo>
                  <a:pt x="11715" y="15986"/>
                </a:lnTo>
                <a:close/>
                <a:moveTo>
                  <a:pt x="10858" y="6823"/>
                </a:moveTo>
                <a:cubicBezTo>
                  <a:pt x="10703" y="6823"/>
                  <a:pt x="10508" y="6823"/>
                  <a:pt x="10352" y="6745"/>
                </a:cubicBezTo>
                <a:cubicBezTo>
                  <a:pt x="10197" y="6667"/>
                  <a:pt x="10041" y="6589"/>
                  <a:pt x="9963" y="6472"/>
                </a:cubicBezTo>
                <a:cubicBezTo>
                  <a:pt x="9808" y="6394"/>
                  <a:pt x="9691" y="6238"/>
                  <a:pt x="9652" y="6082"/>
                </a:cubicBezTo>
                <a:cubicBezTo>
                  <a:pt x="9574" y="5926"/>
                  <a:pt x="9535" y="5731"/>
                  <a:pt x="9535" y="5575"/>
                </a:cubicBezTo>
                <a:cubicBezTo>
                  <a:pt x="9535" y="5419"/>
                  <a:pt x="9574" y="5225"/>
                  <a:pt x="9652" y="5069"/>
                </a:cubicBezTo>
                <a:cubicBezTo>
                  <a:pt x="9691" y="4913"/>
                  <a:pt x="9808" y="4757"/>
                  <a:pt x="9963" y="4640"/>
                </a:cubicBezTo>
                <a:cubicBezTo>
                  <a:pt x="10041" y="4523"/>
                  <a:pt x="10197" y="4406"/>
                  <a:pt x="10352" y="4367"/>
                </a:cubicBezTo>
                <a:cubicBezTo>
                  <a:pt x="10508" y="4289"/>
                  <a:pt x="10703" y="4250"/>
                  <a:pt x="10858" y="4250"/>
                </a:cubicBezTo>
                <a:cubicBezTo>
                  <a:pt x="11014" y="4250"/>
                  <a:pt x="11209" y="4289"/>
                  <a:pt x="11364" y="4367"/>
                </a:cubicBezTo>
                <a:cubicBezTo>
                  <a:pt x="11520" y="4406"/>
                  <a:pt x="11676" y="4523"/>
                  <a:pt x="11754" y="4640"/>
                </a:cubicBezTo>
                <a:cubicBezTo>
                  <a:pt x="11909" y="4757"/>
                  <a:pt x="11987" y="4913"/>
                  <a:pt x="12065" y="5069"/>
                </a:cubicBezTo>
                <a:cubicBezTo>
                  <a:pt x="12143" y="5225"/>
                  <a:pt x="12182" y="5419"/>
                  <a:pt x="12182" y="5575"/>
                </a:cubicBezTo>
                <a:cubicBezTo>
                  <a:pt x="12182" y="5731"/>
                  <a:pt x="12143" y="5926"/>
                  <a:pt x="12065" y="6082"/>
                </a:cubicBezTo>
                <a:cubicBezTo>
                  <a:pt x="11987" y="6238"/>
                  <a:pt x="11909" y="6394"/>
                  <a:pt x="11754" y="6472"/>
                </a:cubicBezTo>
                <a:cubicBezTo>
                  <a:pt x="11676" y="6589"/>
                  <a:pt x="11520" y="6667"/>
                  <a:pt x="11364" y="6745"/>
                </a:cubicBezTo>
                <a:cubicBezTo>
                  <a:pt x="11209" y="6823"/>
                  <a:pt x="11014" y="6823"/>
                  <a:pt x="10858" y="6823"/>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79" name="Shape 3826"/>
          <p:cNvSpPr/>
          <p:nvPr userDrawn="1"/>
        </p:nvSpPr>
        <p:spPr>
          <a:xfrm>
            <a:off x="17244307" y="7174985"/>
            <a:ext cx="516851" cy="5168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10800"/>
                </a:lnTo>
                <a:lnTo>
                  <a:pt x="21091" y="11411"/>
                </a:lnTo>
                <a:lnTo>
                  <a:pt x="10800" y="1223"/>
                </a:lnTo>
                <a:lnTo>
                  <a:pt x="611" y="11411"/>
                </a:lnTo>
                <a:lnTo>
                  <a:pt x="0" y="10800"/>
                </a:lnTo>
                <a:lnTo>
                  <a:pt x="2955" y="7743"/>
                </a:lnTo>
                <a:lnTo>
                  <a:pt x="2955" y="2547"/>
                </a:lnTo>
                <a:lnTo>
                  <a:pt x="6521" y="2547"/>
                </a:lnTo>
                <a:lnTo>
                  <a:pt x="6521" y="4279"/>
                </a:lnTo>
                <a:lnTo>
                  <a:pt x="10800" y="0"/>
                </a:lnTo>
                <a:close/>
                <a:moveTo>
                  <a:pt x="2955" y="11309"/>
                </a:moveTo>
                <a:lnTo>
                  <a:pt x="10800" y="3464"/>
                </a:lnTo>
                <a:lnTo>
                  <a:pt x="18645" y="11309"/>
                </a:lnTo>
                <a:lnTo>
                  <a:pt x="18645" y="21600"/>
                </a:lnTo>
                <a:lnTo>
                  <a:pt x="12532" y="21600"/>
                </a:lnTo>
                <a:lnTo>
                  <a:pt x="12532" y="15589"/>
                </a:lnTo>
                <a:lnTo>
                  <a:pt x="9068" y="15589"/>
                </a:lnTo>
                <a:lnTo>
                  <a:pt x="9068" y="21600"/>
                </a:lnTo>
                <a:lnTo>
                  <a:pt x="2955" y="21600"/>
                </a:lnTo>
                <a:lnTo>
                  <a:pt x="2955" y="11309"/>
                </a:lnTo>
                <a:close/>
                <a:moveTo>
                  <a:pt x="3974" y="3464"/>
                </a:moveTo>
                <a:lnTo>
                  <a:pt x="3974" y="6928"/>
                </a:lnTo>
                <a:lnTo>
                  <a:pt x="5604" y="5196"/>
                </a:lnTo>
                <a:lnTo>
                  <a:pt x="5604" y="3464"/>
                </a:lnTo>
                <a:lnTo>
                  <a:pt x="3974" y="3464"/>
                </a:lnTo>
                <a:close/>
                <a:moveTo>
                  <a:pt x="17728" y="20683"/>
                </a:moveTo>
                <a:lnTo>
                  <a:pt x="17728" y="11615"/>
                </a:lnTo>
                <a:lnTo>
                  <a:pt x="10800" y="4687"/>
                </a:lnTo>
                <a:lnTo>
                  <a:pt x="3974" y="11615"/>
                </a:lnTo>
                <a:lnTo>
                  <a:pt x="3974" y="20683"/>
                </a:lnTo>
                <a:lnTo>
                  <a:pt x="8253" y="20683"/>
                </a:lnTo>
                <a:lnTo>
                  <a:pt x="8253" y="14672"/>
                </a:lnTo>
                <a:lnTo>
                  <a:pt x="13347" y="14672"/>
                </a:lnTo>
                <a:lnTo>
                  <a:pt x="13347" y="20683"/>
                </a:lnTo>
                <a:lnTo>
                  <a:pt x="17728" y="20683"/>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80" name="Shape 3827"/>
          <p:cNvSpPr/>
          <p:nvPr userDrawn="1"/>
        </p:nvSpPr>
        <p:spPr>
          <a:xfrm>
            <a:off x="18525182" y="7184737"/>
            <a:ext cx="499786" cy="4973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56" y="0"/>
                  <a:pt x="13672" y="283"/>
                  <a:pt x="14966" y="849"/>
                </a:cubicBezTo>
                <a:cubicBezTo>
                  <a:pt x="16301" y="1416"/>
                  <a:pt x="17434" y="2184"/>
                  <a:pt x="18404" y="3155"/>
                </a:cubicBezTo>
                <a:cubicBezTo>
                  <a:pt x="19416" y="4126"/>
                  <a:pt x="20184" y="5299"/>
                  <a:pt x="20751" y="6593"/>
                </a:cubicBezTo>
                <a:cubicBezTo>
                  <a:pt x="21317" y="7928"/>
                  <a:pt x="21600" y="9344"/>
                  <a:pt x="21600" y="10800"/>
                </a:cubicBezTo>
                <a:cubicBezTo>
                  <a:pt x="21600" y="12256"/>
                  <a:pt x="21317" y="13672"/>
                  <a:pt x="20751" y="14966"/>
                </a:cubicBezTo>
                <a:cubicBezTo>
                  <a:pt x="20184" y="16301"/>
                  <a:pt x="19416" y="17434"/>
                  <a:pt x="18404" y="18445"/>
                </a:cubicBezTo>
                <a:cubicBezTo>
                  <a:pt x="17434" y="19416"/>
                  <a:pt x="16301" y="20184"/>
                  <a:pt x="14966" y="20751"/>
                </a:cubicBezTo>
                <a:cubicBezTo>
                  <a:pt x="13672" y="21317"/>
                  <a:pt x="12256" y="21600"/>
                  <a:pt x="10800" y="21600"/>
                </a:cubicBezTo>
                <a:cubicBezTo>
                  <a:pt x="9303" y="21600"/>
                  <a:pt x="7928" y="21317"/>
                  <a:pt x="6593" y="20751"/>
                </a:cubicBezTo>
                <a:cubicBezTo>
                  <a:pt x="5299" y="20184"/>
                  <a:pt x="4126" y="19416"/>
                  <a:pt x="3155" y="18445"/>
                </a:cubicBezTo>
                <a:cubicBezTo>
                  <a:pt x="2184" y="17434"/>
                  <a:pt x="1375" y="16301"/>
                  <a:pt x="849" y="14966"/>
                </a:cubicBezTo>
                <a:cubicBezTo>
                  <a:pt x="283" y="13672"/>
                  <a:pt x="0" y="12256"/>
                  <a:pt x="0" y="10800"/>
                </a:cubicBezTo>
                <a:cubicBezTo>
                  <a:pt x="0" y="9344"/>
                  <a:pt x="283" y="7928"/>
                  <a:pt x="849" y="6593"/>
                </a:cubicBezTo>
                <a:cubicBezTo>
                  <a:pt x="1375" y="5299"/>
                  <a:pt x="2184" y="4126"/>
                  <a:pt x="3155" y="3155"/>
                </a:cubicBezTo>
                <a:cubicBezTo>
                  <a:pt x="4126" y="2184"/>
                  <a:pt x="5299" y="1416"/>
                  <a:pt x="6593" y="849"/>
                </a:cubicBezTo>
                <a:cubicBezTo>
                  <a:pt x="7928" y="283"/>
                  <a:pt x="9303" y="0"/>
                  <a:pt x="10800" y="0"/>
                </a:cubicBezTo>
                <a:close/>
                <a:moveTo>
                  <a:pt x="1982" y="6270"/>
                </a:moveTo>
                <a:cubicBezTo>
                  <a:pt x="1820" y="6634"/>
                  <a:pt x="1658" y="6957"/>
                  <a:pt x="1537" y="7321"/>
                </a:cubicBezTo>
                <a:cubicBezTo>
                  <a:pt x="1375" y="7685"/>
                  <a:pt x="1254" y="8049"/>
                  <a:pt x="1213" y="8413"/>
                </a:cubicBezTo>
                <a:cubicBezTo>
                  <a:pt x="1092" y="8818"/>
                  <a:pt x="1011" y="9182"/>
                  <a:pt x="971" y="9587"/>
                </a:cubicBezTo>
                <a:cubicBezTo>
                  <a:pt x="930" y="9991"/>
                  <a:pt x="890" y="10396"/>
                  <a:pt x="890" y="10800"/>
                </a:cubicBezTo>
                <a:cubicBezTo>
                  <a:pt x="890" y="11204"/>
                  <a:pt x="930" y="11569"/>
                  <a:pt x="971" y="11973"/>
                </a:cubicBezTo>
                <a:cubicBezTo>
                  <a:pt x="1011" y="12378"/>
                  <a:pt x="1092" y="12782"/>
                  <a:pt x="1213" y="13106"/>
                </a:cubicBezTo>
                <a:cubicBezTo>
                  <a:pt x="1254" y="13510"/>
                  <a:pt x="1375" y="13874"/>
                  <a:pt x="1537" y="14238"/>
                </a:cubicBezTo>
                <a:cubicBezTo>
                  <a:pt x="1658" y="14562"/>
                  <a:pt x="1820" y="14926"/>
                  <a:pt x="1982" y="15290"/>
                </a:cubicBezTo>
                <a:cubicBezTo>
                  <a:pt x="5380" y="13025"/>
                  <a:pt x="5380" y="13025"/>
                  <a:pt x="5380" y="13025"/>
                </a:cubicBezTo>
                <a:cubicBezTo>
                  <a:pt x="5299" y="12822"/>
                  <a:pt x="5218" y="12661"/>
                  <a:pt x="5178" y="12499"/>
                </a:cubicBezTo>
                <a:cubicBezTo>
                  <a:pt x="5137" y="12297"/>
                  <a:pt x="5097" y="12135"/>
                  <a:pt x="5056" y="11892"/>
                </a:cubicBezTo>
                <a:cubicBezTo>
                  <a:pt x="5016" y="11730"/>
                  <a:pt x="4975" y="11569"/>
                  <a:pt x="4975" y="11366"/>
                </a:cubicBezTo>
                <a:cubicBezTo>
                  <a:pt x="4935" y="11204"/>
                  <a:pt x="4935" y="11002"/>
                  <a:pt x="4935" y="10800"/>
                </a:cubicBezTo>
                <a:cubicBezTo>
                  <a:pt x="4935" y="10598"/>
                  <a:pt x="4935" y="10396"/>
                  <a:pt x="4975" y="10193"/>
                </a:cubicBezTo>
                <a:cubicBezTo>
                  <a:pt x="4975" y="9991"/>
                  <a:pt x="5016" y="9829"/>
                  <a:pt x="5056" y="9627"/>
                </a:cubicBezTo>
                <a:cubicBezTo>
                  <a:pt x="5097" y="9465"/>
                  <a:pt x="5137" y="9263"/>
                  <a:pt x="5218" y="9101"/>
                </a:cubicBezTo>
                <a:cubicBezTo>
                  <a:pt x="5258" y="8899"/>
                  <a:pt x="5339" y="8697"/>
                  <a:pt x="5420" y="8535"/>
                </a:cubicBezTo>
                <a:lnTo>
                  <a:pt x="1982" y="6270"/>
                </a:lnTo>
                <a:close/>
                <a:moveTo>
                  <a:pt x="2427" y="16058"/>
                </a:moveTo>
                <a:cubicBezTo>
                  <a:pt x="2629" y="16382"/>
                  <a:pt x="2831" y="16665"/>
                  <a:pt x="3074" y="16948"/>
                </a:cubicBezTo>
                <a:cubicBezTo>
                  <a:pt x="3317" y="17231"/>
                  <a:pt x="3519" y="17515"/>
                  <a:pt x="3762" y="17757"/>
                </a:cubicBezTo>
                <a:cubicBezTo>
                  <a:pt x="4045" y="18040"/>
                  <a:pt x="4288" y="18283"/>
                  <a:pt x="4611" y="18526"/>
                </a:cubicBezTo>
                <a:cubicBezTo>
                  <a:pt x="4894" y="18728"/>
                  <a:pt x="5218" y="18930"/>
                  <a:pt x="5501" y="19133"/>
                </a:cubicBezTo>
                <a:cubicBezTo>
                  <a:pt x="7726" y="15816"/>
                  <a:pt x="7726" y="15816"/>
                  <a:pt x="7726" y="15816"/>
                </a:cubicBezTo>
                <a:cubicBezTo>
                  <a:pt x="7564" y="15654"/>
                  <a:pt x="7362" y="15533"/>
                  <a:pt x="7160" y="15371"/>
                </a:cubicBezTo>
                <a:cubicBezTo>
                  <a:pt x="6998" y="15249"/>
                  <a:pt x="6796" y="15088"/>
                  <a:pt x="6634" y="14926"/>
                </a:cubicBezTo>
                <a:cubicBezTo>
                  <a:pt x="6472" y="14724"/>
                  <a:pt x="6351" y="14562"/>
                  <a:pt x="6189" y="14400"/>
                </a:cubicBezTo>
                <a:cubicBezTo>
                  <a:pt x="6027" y="14198"/>
                  <a:pt x="5906" y="13996"/>
                  <a:pt x="5784" y="13793"/>
                </a:cubicBezTo>
                <a:lnTo>
                  <a:pt x="2427" y="16058"/>
                </a:lnTo>
                <a:close/>
                <a:moveTo>
                  <a:pt x="5501" y="2427"/>
                </a:moveTo>
                <a:cubicBezTo>
                  <a:pt x="5218" y="2629"/>
                  <a:pt x="4894" y="2872"/>
                  <a:pt x="4611" y="3074"/>
                </a:cubicBezTo>
                <a:cubicBezTo>
                  <a:pt x="4328" y="3317"/>
                  <a:pt x="4085" y="3560"/>
                  <a:pt x="3843" y="3802"/>
                </a:cubicBezTo>
                <a:cubicBezTo>
                  <a:pt x="3560" y="4045"/>
                  <a:pt x="3317" y="4328"/>
                  <a:pt x="3074" y="4611"/>
                </a:cubicBezTo>
                <a:cubicBezTo>
                  <a:pt x="2831" y="4894"/>
                  <a:pt x="2629" y="5218"/>
                  <a:pt x="2467" y="5461"/>
                </a:cubicBezTo>
                <a:cubicBezTo>
                  <a:pt x="5825" y="7726"/>
                  <a:pt x="5825" y="7726"/>
                  <a:pt x="5825" y="7726"/>
                </a:cubicBezTo>
                <a:cubicBezTo>
                  <a:pt x="5946" y="7524"/>
                  <a:pt x="6067" y="7321"/>
                  <a:pt x="6189" y="7160"/>
                </a:cubicBezTo>
                <a:cubicBezTo>
                  <a:pt x="6351" y="6998"/>
                  <a:pt x="6512" y="6796"/>
                  <a:pt x="6674" y="6634"/>
                </a:cubicBezTo>
                <a:cubicBezTo>
                  <a:pt x="6836" y="6512"/>
                  <a:pt x="7038" y="6351"/>
                  <a:pt x="7200" y="6229"/>
                </a:cubicBezTo>
                <a:cubicBezTo>
                  <a:pt x="7362" y="6067"/>
                  <a:pt x="7564" y="5946"/>
                  <a:pt x="7766" y="5784"/>
                </a:cubicBezTo>
                <a:lnTo>
                  <a:pt x="5501" y="2427"/>
                </a:lnTo>
                <a:close/>
                <a:moveTo>
                  <a:pt x="10800" y="15735"/>
                </a:moveTo>
                <a:cubicBezTo>
                  <a:pt x="11447" y="15735"/>
                  <a:pt x="12094" y="15613"/>
                  <a:pt x="12701" y="15371"/>
                </a:cubicBezTo>
                <a:cubicBezTo>
                  <a:pt x="13308" y="15088"/>
                  <a:pt x="13834" y="14724"/>
                  <a:pt x="14279" y="14279"/>
                </a:cubicBezTo>
                <a:cubicBezTo>
                  <a:pt x="14724" y="13834"/>
                  <a:pt x="15088" y="13348"/>
                  <a:pt x="15330" y="12742"/>
                </a:cubicBezTo>
                <a:cubicBezTo>
                  <a:pt x="15613" y="12094"/>
                  <a:pt x="15735" y="11447"/>
                  <a:pt x="15735" y="10800"/>
                </a:cubicBezTo>
                <a:cubicBezTo>
                  <a:pt x="15735" y="10112"/>
                  <a:pt x="15613" y="9506"/>
                  <a:pt x="15330" y="8858"/>
                </a:cubicBezTo>
                <a:cubicBezTo>
                  <a:pt x="15088" y="8252"/>
                  <a:pt x="14724" y="7726"/>
                  <a:pt x="14279" y="7321"/>
                </a:cubicBezTo>
                <a:cubicBezTo>
                  <a:pt x="13834" y="6876"/>
                  <a:pt x="13308" y="6512"/>
                  <a:pt x="12701" y="6229"/>
                </a:cubicBezTo>
                <a:cubicBezTo>
                  <a:pt x="12094" y="5987"/>
                  <a:pt x="11447" y="5865"/>
                  <a:pt x="10800" y="5865"/>
                </a:cubicBezTo>
                <a:cubicBezTo>
                  <a:pt x="10112" y="5865"/>
                  <a:pt x="9465" y="5987"/>
                  <a:pt x="8858" y="6229"/>
                </a:cubicBezTo>
                <a:cubicBezTo>
                  <a:pt x="8252" y="6512"/>
                  <a:pt x="7726" y="6876"/>
                  <a:pt x="7321" y="7321"/>
                </a:cubicBezTo>
                <a:cubicBezTo>
                  <a:pt x="6836" y="7726"/>
                  <a:pt x="6512" y="8252"/>
                  <a:pt x="6229" y="8858"/>
                </a:cubicBezTo>
                <a:cubicBezTo>
                  <a:pt x="5987" y="9506"/>
                  <a:pt x="5825" y="10112"/>
                  <a:pt x="5825" y="10800"/>
                </a:cubicBezTo>
                <a:cubicBezTo>
                  <a:pt x="5825" y="11447"/>
                  <a:pt x="5987" y="12094"/>
                  <a:pt x="6229" y="12742"/>
                </a:cubicBezTo>
                <a:cubicBezTo>
                  <a:pt x="6512" y="13348"/>
                  <a:pt x="6836" y="13834"/>
                  <a:pt x="7321" y="14279"/>
                </a:cubicBezTo>
                <a:cubicBezTo>
                  <a:pt x="7726" y="14724"/>
                  <a:pt x="8252" y="15088"/>
                  <a:pt x="8858" y="15371"/>
                </a:cubicBezTo>
                <a:cubicBezTo>
                  <a:pt x="9465" y="15613"/>
                  <a:pt x="10112" y="15735"/>
                  <a:pt x="10800" y="15735"/>
                </a:cubicBezTo>
                <a:close/>
                <a:moveTo>
                  <a:pt x="6270" y="19578"/>
                </a:moveTo>
                <a:cubicBezTo>
                  <a:pt x="6593" y="19780"/>
                  <a:pt x="6957" y="19942"/>
                  <a:pt x="7321" y="20063"/>
                </a:cubicBezTo>
                <a:cubicBezTo>
                  <a:pt x="7685" y="20225"/>
                  <a:pt x="8049" y="20306"/>
                  <a:pt x="8413" y="20387"/>
                </a:cubicBezTo>
                <a:cubicBezTo>
                  <a:pt x="8818" y="20508"/>
                  <a:pt x="9182" y="20589"/>
                  <a:pt x="9587" y="20629"/>
                </a:cubicBezTo>
                <a:cubicBezTo>
                  <a:pt x="9951" y="20670"/>
                  <a:pt x="10355" y="20710"/>
                  <a:pt x="10800" y="20710"/>
                </a:cubicBezTo>
                <a:cubicBezTo>
                  <a:pt x="11204" y="20710"/>
                  <a:pt x="11609" y="20670"/>
                  <a:pt x="12013" y="20629"/>
                </a:cubicBezTo>
                <a:cubicBezTo>
                  <a:pt x="12378" y="20589"/>
                  <a:pt x="12782" y="20508"/>
                  <a:pt x="13146" y="20387"/>
                </a:cubicBezTo>
                <a:cubicBezTo>
                  <a:pt x="13510" y="20306"/>
                  <a:pt x="13874" y="20225"/>
                  <a:pt x="14238" y="20063"/>
                </a:cubicBezTo>
                <a:cubicBezTo>
                  <a:pt x="14602" y="19942"/>
                  <a:pt x="14966" y="19780"/>
                  <a:pt x="15330" y="19578"/>
                </a:cubicBezTo>
                <a:cubicBezTo>
                  <a:pt x="13065" y="16180"/>
                  <a:pt x="13065" y="16180"/>
                  <a:pt x="13065" y="16180"/>
                </a:cubicBezTo>
                <a:cubicBezTo>
                  <a:pt x="12863" y="16261"/>
                  <a:pt x="12701" y="16301"/>
                  <a:pt x="12499" y="16382"/>
                </a:cubicBezTo>
                <a:cubicBezTo>
                  <a:pt x="12297" y="16463"/>
                  <a:pt x="12135" y="16503"/>
                  <a:pt x="11933" y="16544"/>
                </a:cubicBezTo>
                <a:cubicBezTo>
                  <a:pt x="11771" y="16584"/>
                  <a:pt x="11569" y="16584"/>
                  <a:pt x="11407" y="16625"/>
                </a:cubicBezTo>
                <a:cubicBezTo>
                  <a:pt x="11204" y="16625"/>
                  <a:pt x="11002" y="16665"/>
                  <a:pt x="10800" y="16665"/>
                </a:cubicBezTo>
                <a:cubicBezTo>
                  <a:pt x="10557" y="16665"/>
                  <a:pt x="10355" y="16625"/>
                  <a:pt x="10193" y="16625"/>
                </a:cubicBezTo>
                <a:cubicBezTo>
                  <a:pt x="9991" y="16584"/>
                  <a:pt x="9789" y="16584"/>
                  <a:pt x="9627" y="16544"/>
                </a:cubicBezTo>
                <a:cubicBezTo>
                  <a:pt x="9465" y="16503"/>
                  <a:pt x="9263" y="16463"/>
                  <a:pt x="9061" y="16382"/>
                </a:cubicBezTo>
                <a:cubicBezTo>
                  <a:pt x="8899" y="16301"/>
                  <a:pt x="8697" y="16261"/>
                  <a:pt x="8575" y="16180"/>
                </a:cubicBezTo>
                <a:lnTo>
                  <a:pt x="6270" y="19578"/>
                </a:lnTo>
                <a:close/>
                <a:moveTo>
                  <a:pt x="15249" y="2022"/>
                </a:moveTo>
                <a:cubicBezTo>
                  <a:pt x="14926" y="1820"/>
                  <a:pt x="14562" y="1658"/>
                  <a:pt x="14198" y="1537"/>
                </a:cubicBezTo>
                <a:cubicBezTo>
                  <a:pt x="13874" y="1375"/>
                  <a:pt x="13510" y="1294"/>
                  <a:pt x="13106" y="1213"/>
                </a:cubicBezTo>
                <a:cubicBezTo>
                  <a:pt x="12742" y="1092"/>
                  <a:pt x="12378" y="1011"/>
                  <a:pt x="11973" y="971"/>
                </a:cubicBezTo>
                <a:cubicBezTo>
                  <a:pt x="11569" y="930"/>
                  <a:pt x="11164" y="890"/>
                  <a:pt x="10800" y="890"/>
                </a:cubicBezTo>
                <a:cubicBezTo>
                  <a:pt x="10396" y="890"/>
                  <a:pt x="9991" y="930"/>
                  <a:pt x="9587" y="971"/>
                </a:cubicBezTo>
                <a:cubicBezTo>
                  <a:pt x="9182" y="1011"/>
                  <a:pt x="8818" y="1092"/>
                  <a:pt x="8454" y="1213"/>
                </a:cubicBezTo>
                <a:cubicBezTo>
                  <a:pt x="8090" y="1294"/>
                  <a:pt x="7726" y="1375"/>
                  <a:pt x="7362" y="1537"/>
                </a:cubicBezTo>
                <a:cubicBezTo>
                  <a:pt x="6998" y="1658"/>
                  <a:pt x="6674" y="1820"/>
                  <a:pt x="6310" y="2022"/>
                </a:cubicBezTo>
                <a:cubicBezTo>
                  <a:pt x="8575" y="5380"/>
                  <a:pt x="8575" y="5380"/>
                  <a:pt x="8575" y="5380"/>
                </a:cubicBezTo>
                <a:cubicBezTo>
                  <a:pt x="8737" y="5299"/>
                  <a:pt x="8939" y="5258"/>
                  <a:pt x="9101" y="5178"/>
                </a:cubicBezTo>
                <a:cubicBezTo>
                  <a:pt x="9263" y="5137"/>
                  <a:pt x="9465" y="5097"/>
                  <a:pt x="9627" y="5056"/>
                </a:cubicBezTo>
                <a:cubicBezTo>
                  <a:pt x="9829" y="5016"/>
                  <a:pt x="10031" y="5016"/>
                  <a:pt x="10193" y="4975"/>
                </a:cubicBezTo>
                <a:cubicBezTo>
                  <a:pt x="10396" y="4975"/>
                  <a:pt x="10557" y="4935"/>
                  <a:pt x="10800" y="4935"/>
                </a:cubicBezTo>
                <a:cubicBezTo>
                  <a:pt x="11002" y="4935"/>
                  <a:pt x="11204" y="4975"/>
                  <a:pt x="11366" y="4975"/>
                </a:cubicBezTo>
                <a:cubicBezTo>
                  <a:pt x="11528" y="5016"/>
                  <a:pt x="11730" y="5016"/>
                  <a:pt x="11933" y="5056"/>
                </a:cubicBezTo>
                <a:cubicBezTo>
                  <a:pt x="12135" y="5097"/>
                  <a:pt x="12297" y="5137"/>
                  <a:pt x="12458" y="5178"/>
                </a:cubicBezTo>
                <a:cubicBezTo>
                  <a:pt x="12661" y="5258"/>
                  <a:pt x="12822" y="5299"/>
                  <a:pt x="12984" y="5380"/>
                </a:cubicBezTo>
                <a:lnTo>
                  <a:pt x="15249" y="2022"/>
                </a:lnTo>
                <a:close/>
                <a:moveTo>
                  <a:pt x="19092" y="5461"/>
                </a:moveTo>
                <a:cubicBezTo>
                  <a:pt x="18930" y="5218"/>
                  <a:pt x="18728" y="4894"/>
                  <a:pt x="18485" y="4611"/>
                </a:cubicBezTo>
                <a:cubicBezTo>
                  <a:pt x="18283" y="4328"/>
                  <a:pt x="18000" y="4045"/>
                  <a:pt x="17757" y="3802"/>
                </a:cubicBezTo>
                <a:cubicBezTo>
                  <a:pt x="17474" y="3560"/>
                  <a:pt x="17231" y="3317"/>
                  <a:pt x="16948" y="3074"/>
                </a:cubicBezTo>
                <a:cubicBezTo>
                  <a:pt x="16665" y="2872"/>
                  <a:pt x="16382" y="2629"/>
                  <a:pt x="16058" y="2427"/>
                </a:cubicBezTo>
                <a:cubicBezTo>
                  <a:pt x="13793" y="5784"/>
                  <a:pt x="13793" y="5784"/>
                  <a:pt x="13793" y="5784"/>
                </a:cubicBezTo>
                <a:cubicBezTo>
                  <a:pt x="13996" y="5946"/>
                  <a:pt x="14198" y="6067"/>
                  <a:pt x="14360" y="6229"/>
                </a:cubicBezTo>
                <a:cubicBezTo>
                  <a:pt x="14562" y="6351"/>
                  <a:pt x="14724" y="6512"/>
                  <a:pt x="14885" y="6634"/>
                </a:cubicBezTo>
                <a:cubicBezTo>
                  <a:pt x="15088" y="6796"/>
                  <a:pt x="15209" y="6998"/>
                  <a:pt x="15371" y="7160"/>
                </a:cubicBezTo>
                <a:cubicBezTo>
                  <a:pt x="15492" y="7321"/>
                  <a:pt x="15613" y="7524"/>
                  <a:pt x="15735" y="7726"/>
                </a:cubicBezTo>
                <a:lnTo>
                  <a:pt x="19092" y="5461"/>
                </a:lnTo>
                <a:close/>
                <a:moveTo>
                  <a:pt x="16058" y="19133"/>
                </a:moveTo>
                <a:cubicBezTo>
                  <a:pt x="16382" y="18930"/>
                  <a:pt x="16665" y="18728"/>
                  <a:pt x="16989" y="18526"/>
                </a:cubicBezTo>
                <a:cubicBezTo>
                  <a:pt x="17272" y="18283"/>
                  <a:pt x="17555" y="18040"/>
                  <a:pt x="17798" y="17757"/>
                </a:cubicBezTo>
                <a:cubicBezTo>
                  <a:pt x="18040" y="17515"/>
                  <a:pt x="18283" y="17231"/>
                  <a:pt x="18485" y="16948"/>
                </a:cubicBezTo>
                <a:cubicBezTo>
                  <a:pt x="18728" y="16665"/>
                  <a:pt x="18930" y="16382"/>
                  <a:pt x="19173" y="16058"/>
                </a:cubicBezTo>
                <a:cubicBezTo>
                  <a:pt x="15775" y="13793"/>
                  <a:pt x="15775" y="13793"/>
                  <a:pt x="15775" y="13793"/>
                </a:cubicBezTo>
                <a:cubicBezTo>
                  <a:pt x="15694" y="13996"/>
                  <a:pt x="15573" y="14198"/>
                  <a:pt x="15411" y="14400"/>
                </a:cubicBezTo>
                <a:cubicBezTo>
                  <a:pt x="15249" y="14562"/>
                  <a:pt x="15088" y="14724"/>
                  <a:pt x="14966" y="14926"/>
                </a:cubicBezTo>
                <a:cubicBezTo>
                  <a:pt x="14764" y="15088"/>
                  <a:pt x="14602" y="15249"/>
                  <a:pt x="14400" y="15371"/>
                </a:cubicBezTo>
                <a:cubicBezTo>
                  <a:pt x="14198" y="15533"/>
                  <a:pt x="14036" y="15654"/>
                  <a:pt x="13834" y="15816"/>
                </a:cubicBezTo>
                <a:lnTo>
                  <a:pt x="16058" y="19133"/>
                </a:lnTo>
                <a:close/>
                <a:moveTo>
                  <a:pt x="16139" y="8535"/>
                </a:moveTo>
                <a:cubicBezTo>
                  <a:pt x="16220" y="8697"/>
                  <a:pt x="16301" y="8899"/>
                  <a:pt x="16382" y="9101"/>
                </a:cubicBezTo>
                <a:cubicBezTo>
                  <a:pt x="16422" y="9263"/>
                  <a:pt x="16503" y="9465"/>
                  <a:pt x="16544" y="9627"/>
                </a:cubicBezTo>
                <a:cubicBezTo>
                  <a:pt x="16544" y="9829"/>
                  <a:pt x="16584" y="9991"/>
                  <a:pt x="16625" y="10193"/>
                </a:cubicBezTo>
                <a:cubicBezTo>
                  <a:pt x="16625" y="10396"/>
                  <a:pt x="16625" y="10598"/>
                  <a:pt x="16625" y="10800"/>
                </a:cubicBezTo>
                <a:cubicBezTo>
                  <a:pt x="16625" y="11002"/>
                  <a:pt x="16625" y="11204"/>
                  <a:pt x="16625" y="11366"/>
                </a:cubicBezTo>
                <a:cubicBezTo>
                  <a:pt x="16584" y="11569"/>
                  <a:pt x="16544" y="11730"/>
                  <a:pt x="16544" y="11973"/>
                </a:cubicBezTo>
                <a:cubicBezTo>
                  <a:pt x="16503" y="12135"/>
                  <a:pt x="16463" y="12297"/>
                  <a:pt x="16382" y="12499"/>
                </a:cubicBezTo>
                <a:cubicBezTo>
                  <a:pt x="16342" y="12661"/>
                  <a:pt x="16301" y="12822"/>
                  <a:pt x="16220" y="13025"/>
                </a:cubicBezTo>
                <a:cubicBezTo>
                  <a:pt x="19578" y="15290"/>
                  <a:pt x="19578" y="15290"/>
                  <a:pt x="19578" y="15290"/>
                </a:cubicBezTo>
                <a:cubicBezTo>
                  <a:pt x="19739" y="14926"/>
                  <a:pt x="19901" y="14562"/>
                  <a:pt x="20063" y="14238"/>
                </a:cubicBezTo>
                <a:cubicBezTo>
                  <a:pt x="20184" y="13874"/>
                  <a:pt x="20306" y="13510"/>
                  <a:pt x="20387" y="13106"/>
                </a:cubicBezTo>
                <a:cubicBezTo>
                  <a:pt x="20467" y="12782"/>
                  <a:pt x="20548" y="12378"/>
                  <a:pt x="20629" y="11973"/>
                </a:cubicBezTo>
                <a:cubicBezTo>
                  <a:pt x="20670" y="11569"/>
                  <a:pt x="20670" y="11204"/>
                  <a:pt x="20670" y="10800"/>
                </a:cubicBezTo>
                <a:cubicBezTo>
                  <a:pt x="20670" y="10396"/>
                  <a:pt x="20670" y="9991"/>
                  <a:pt x="20629" y="9587"/>
                </a:cubicBezTo>
                <a:cubicBezTo>
                  <a:pt x="20548" y="9182"/>
                  <a:pt x="20467" y="8818"/>
                  <a:pt x="20387" y="8413"/>
                </a:cubicBezTo>
                <a:cubicBezTo>
                  <a:pt x="20306" y="8049"/>
                  <a:pt x="20184" y="7685"/>
                  <a:pt x="20063" y="7321"/>
                </a:cubicBezTo>
                <a:cubicBezTo>
                  <a:pt x="19901" y="6957"/>
                  <a:pt x="19739" y="6634"/>
                  <a:pt x="19578" y="6270"/>
                </a:cubicBezTo>
                <a:lnTo>
                  <a:pt x="16139" y="8535"/>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81" name="Shape 3828"/>
          <p:cNvSpPr/>
          <p:nvPr userDrawn="1"/>
        </p:nvSpPr>
        <p:spPr>
          <a:xfrm>
            <a:off x="19788993" y="7175508"/>
            <a:ext cx="516851" cy="516851"/>
          </a:xfrm>
          <a:custGeom>
            <a:avLst/>
            <a:gdLst/>
            <a:ahLst/>
            <a:cxnLst>
              <a:cxn ang="0">
                <a:pos x="wd2" y="hd2"/>
              </a:cxn>
              <a:cxn ang="5400000">
                <a:pos x="wd2" y="hd2"/>
              </a:cxn>
              <a:cxn ang="10800000">
                <a:pos x="wd2" y="hd2"/>
              </a:cxn>
              <a:cxn ang="16200000">
                <a:pos x="wd2" y="hd2"/>
              </a:cxn>
            </a:cxnLst>
            <a:rect l="0" t="0" r="r" b="b"/>
            <a:pathLst>
              <a:path w="21600" h="21600" extrusionOk="0">
                <a:moveTo>
                  <a:pt x="10819" y="0"/>
                </a:moveTo>
                <a:cubicBezTo>
                  <a:pt x="12298" y="0"/>
                  <a:pt x="13699" y="273"/>
                  <a:pt x="15023" y="819"/>
                </a:cubicBezTo>
                <a:cubicBezTo>
                  <a:pt x="16346" y="1365"/>
                  <a:pt x="17475" y="2144"/>
                  <a:pt x="18448" y="3119"/>
                </a:cubicBezTo>
                <a:cubicBezTo>
                  <a:pt x="19421" y="4133"/>
                  <a:pt x="20199" y="5264"/>
                  <a:pt x="20783" y="6589"/>
                </a:cubicBezTo>
                <a:cubicBezTo>
                  <a:pt x="21328" y="7915"/>
                  <a:pt x="21600" y="9318"/>
                  <a:pt x="21600" y="10800"/>
                </a:cubicBezTo>
                <a:cubicBezTo>
                  <a:pt x="21600" y="12282"/>
                  <a:pt x="21328" y="13685"/>
                  <a:pt x="20783" y="15011"/>
                </a:cubicBezTo>
                <a:cubicBezTo>
                  <a:pt x="20199" y="16336"/>
                  <a:pt x="19421" y="17467"/>
                  <a:pt x="18448" y="18481"/>
                </a:cubicBezTo>
                <a:cubicBezTo>
                  <a:pt x="17475" y="19456"/>
                  <a:pt x="16346" y="20235"/>
                  <a:pt x="15023" y="20781"/>
                </a:cubicBezTo>
                <a:cubicBezTo>
                  <a:pt x="13699" y="21327"/>
                  <a:pt x="12298" y="21600"/>
                  <a:pt x="10819" y="21600"/>
                </a:cubicBezTo>
                <a:cubicBezTo>
                  <a:pt x="9302" y="21600"/>
                  <a:pt x="7901" y="21327"/>
                  <a:pt x="6616" y="20781"/>
                </a:cubicBezTo>
                <a:cubicBezTo>
                  <a:pt x="5293" y="20235"/>
                  <a:pt x="4125" y="19456"/>
                  <a:pt x="3152" y="18481"/>
                </a:cubicBezTo>
                <a:cubicBezTo>
                  <a:pt x="2179" y="17467"/>
                  <a:pt x="1401" y="16336"/>
                  <a:pt x="856" y="15011"/>
                </a:cubicBezTo>
                <a:cubicBezTo>
                  <a:pt x="272" y="13685"/>
                  <a:pt x="0" y="12282"/>
                  <a:pt x="0" y="10800"/>
                </a:cubicBezTo>
                <a:cubicBezTo>
                  <a:pt x="0" y="9318"/>
                  <a:pt x="272" y="7915"/>
                  <a:pt x="856" y="6589"/>
                </a:cubicBezTo>
                <a:cubicBezTo>
                  <a:pt x="1401" y="5264"/>
                  <a:pt x="2179" y="4133"/>
                  <a:pt x="3152" y="3119"/>
                </a:cubicBezTo>
                <a:cubicBezTo>
                  <a:pt x="4125" y="2144"/>
                  <a:pt x="5293" y="1365"/>
                  <a:pt x="6616" y="819"/>
                </a:cubicBezTo>
                <a:cubicBezTo>
                  <a:pt x="7901" y="273"/>
                  <a:pt x="9302" y="0"/>
                  <a:pt x="10819" y="0"/>
                </a:cubicBezTo>
                <a:close/>
                <a:moveTo>
                  <a:pt x="10819" y="20742"/>
                </a:moveTo>
                <a:cubicBezTo>
                  <a:pt x="12182" y="20742"/>
                  <a:pt x="13466" y="20469"/>
                  <a:pt x="14672" y="19962"/>
                </a:cubicBezTo>
                <a:cubicBezTo>
                  <a:pt x="15879" y="19456"/>
                  <a:pt x="16930" y="18754"/>
                  <a:pt x="17864" y="17857"/>
                </a:cubicBezTo>
                <a:cubicBezTo>
                  <a:pt x="18720" y="16960"/>
                  <a:pt x="19421" y="15869"/>
                  <a:pt x="19965" y="14699"/>
                </a:cubicBezTo>
                <a:cubicBezTo>
                  <a:pt x="20471" y="13490"/>
                  <a:pt x="20744" y="12204"/>
                  <a:pt x="20744" y="10800"/>
                </a:cubicBezTo>
                <a:cubicBezTo>
                  <a:pt x="20744" y="9396"/>
                  <a:pt x="20471" y="8110"/>
                  <a:pt x="19965" y="6901"/>
                </a:cubicBezTo>
                <a:cubicBezTo>
                  <a:pt x="19421" y="5731"/>
                  <a:pt x="18720" y="4640"/>
                  <a:pt x="17864" y="3743"/>
                </a:cubicBezTo>
                <a:cubicBezTo>
                  <a:pt x="16930" y="2846"/>
                  <a:pt x="15879" y="2144"/>
                  <a:pt x="14672" y="1638"/>
                </a:cubicBezTo>
                <a:cubicBezTo>
                  <a:pt x="13466" y="1131"/>
                  <a:pt x="12182" y="858"/>
                  <a:pt x="10819" y="858"/>
                </a:cubicBezTo>
                <a:cubicBezTo>
                  <a:pt x="9418" y="858"/>
                  <a:pt x="8134" y="1131"/>
                  <a:pt x="6928" y="1638"/>
                </a:cubicBezTo>
                <a:cubicBezTo>
                  <a:pt x="5721" y="2144"/>
                  <a:pt x="4670" y="2846"/>
                  <a:pt x="3775" y="3743"/>
                </a:cubicBezTo>
                <a:cubicBezTo>
                  <a:pt x="2880" y="4640"/>
                  <a:pt x="2179" y="5731"/>
                  <a:pt x="1674" y="6901"/>
                </a:cubicBezTo>
                <a:cubicBezTo>
                  <a:pt x="1129" y="8110"/>
                  <a:pt x="856" y="9396"/>
                  <a:pt x="856" y="10800"/>
                </a:cubicBezTo>
                <a:cubicBezTo>
                  <a:pt x="856" y="12204"/>
                  <a:pt x="1129" y="13490"/>
                  <a:pt x="1674" y="14699"/>
                </a:cubicBezTo>
                <a:cubicBezTo>
                  <a:pt x="2179" y="15869"/>
                  <a:pt x="2880" y="16960"/>
                  <a:pt x="3775" y="17857"/>
                </a:cubicBezTo>
                <a:cubicBezTo>
                  <a:pt x="4670" y="18754"/>
                  <a:pt x="5721" y="19456"/>
                  <a:pt x="6928" y="19962"/>
                </a:cubicBezTo>
                <a:cubicBezTo>
                  <a:pt x="8134" y="20469"/>
                  <a:pt x="9418" y="20742"/>
                  <a:pt x="10819" y="20742"/>
                </a:cubicBezTo>
                <a:close/>
                <a:moveTo>
                  <a:pt x="10742" y="5108"/>
                </a:moveTo>
                <a:cubicBezTo>
                  <a:pt x="11209" y="5108"/>
                  <a:pt x="11598" y="5186"/>
                  <a:pt x="11987" y="5303"/>
                </a:cubicBezTo>
                <a:cubicBezTo>
                  <a:pt x="12337" y="5458"/>
                  <a:pt x="12649" y="5653"/>
                  <a:pt x="12921" y="5887"/>
                </a:cubicBezTo>
                <a:cubicBezTo>
                  <a:pt x="13194" y="6121"/>
                  <a:pt x="13427" y="6394"/>
                  <a:pt x="13583" y="6745"/>
                </a:cubicBezTo>
                <a:cubicBezTo>
                  <a:pt x="13777" y="7057"/>
                  <a:pt x="13855" y="7447"/>
                  <a:pt x="13855" y="7915"/>
                </a:cubicBezTo>
                <a:cubicBezTo>
                  <a:pt x="13855" y="8227"/>
                  <a:pt x="13816" y="8500"/>
                  <a:pt x="13738" y="8734"/>
                </a:cubicBezTo>
                <a:cubicBezTo>
                  <a:pt x="13661" y="8968"/>
                  <a:pt x="13583" y="9162"/>
                  <a:pt x="13505" y="9396"/>
                </a:cubicBezTo>
                <a:cubicBezTo>
                  <a:pt x="13349" y="9591"/>
                  <a:pt x="13232" y="9786"/>
                  <a:pt x="13077" y="9942"/>
                </a:cubicBezTo>
                <a:cubicBezTo>
                  <a:pt x="12921" y="10137"/>
                  <a:pt x="12726" y="10332"/>
                  <a:pt x="12532" y="10488"/>
                </a:cubicBezTo>
                <a:cubicBezTo>
                  <a:pt x="12221" y="10800"/>
                  <a:pt x="11987" y="11034"/>
                  <a:pt x="11831" y="11190"/>
                </a:cubicBezTo>
                <a:cubicBezTo>
                  <a:pt x="11676" y="11385"/>
                  <a:pt x="11598" y="11541"/>
                  <a:pt x="11520" y="11658"/>
                </a:cubicBezTo>
                <a:cubicBezTo>
                  <a:pt x="11442" y="11814"/>
                  <a:pt x="11403" y="12009"/>
                  <a:pt x="11403" y="12204"/>
                </a:cubicBezTo>
                <a:cubicBezTo>
                  <a:pt x="11364" y="12399"/>
                  <a:pt x="11364" y="12632"/>
                  <a:pt x="11364" y="12983"/>
                </a:cubicBezTo>
                <a:cubicBezTo>
                  <a:pt x="10352" y="12983"/>
                  <a:pt x="10352" y="12983"/>
                  <a:pt x="10352" y="12983"/>
                </a:cubicBezTo>
                <a:cubicBezTo>
                  <a:pt x="10391" y="12594"/>
                  <a:pt x="10430" y="12282"/>
                  <a:pt x="10469" y="12009"/>
                </a:cubicBezTo>
                <a:cubicBezTo>
                  <a:pt x="10547" y="11736"/>
                  <a:pt x="10586" y="11502"/>
                  <a:pt x="10703" y="11307"/>
                </a:cubicBezTo>
                <a:cubicBezTo>
                  <a:pt x="10858" y="11073"/>
                  <a:pt x="11014" y="10839"/>
                  <a:pt x="11170" y="10644"/>
                </a:cubicBezTo>
                <a:cubicBezTo>
                  <a:pt x="11364" y="10449"/>
                  <a:pt x="11637" y="10215"/>
                  <a:pt x="11909" y="9942"/>
                </a:cubicBezTo>
                <a:cubicBezTo>
                  <a:pt x="12065" y="9786"/>
                  <a:pt x="12182" y="9669"/>
                  <a:pt x="12298" y="9513"/>
                </a:cubicBezTo>
                <a:cubicBezTo>
                  <a:pt x="12415" y="9357"/>
                  <a:pt x="12532" y="9201"/>
                  <a:pt x="12649" y="9006"/>
                </a:cubicBezTo>
                <a:cubicBezTo>
                  <a:pt x="12688" y="8890"/>
                  <a:pt x="12765" y="8734"/>
                  <a:pt x="12804" y="8539"/>
                </a:cubicBezTo>
                <a:cubicBezTo>
                  <a:pt x="12843" y="8344"/>
                  <a:pt x="12882" y="8149"/>
                  <a:pt x="12882" y="7954"/>
                </a:cubicBezTo>
                <a:cubicBezTo>
                  <a:pt x="12882" y="7642"/>
                  <a:pt x="12843" y="7369"/>
                  <a:pt x="12688" y="7135"/>
                </a:cubicBezTo>
                <a:cubicBezTo>
                  <a:pt x="12571" y="6901"/>
                  <a:pt x="12415" y="6706"/>
                  <a:pt x="12221" y="6472"/>
                </a:cubicBezTo>
                <a:cubicBezTo>
                  <a:pt x="12065" y="6316"/>
                  <a:pt x="11831" y="6160"/>
                  <a:pt x="11559" y="6082"/>
                </a:cubicBezTo>
                <a:cubicBezTo>
                  <a:pt x="11286" y="5965"/>
                  <a:pt x="11014" y="5926"/>
                  <a:pt x="10703" y="5926"/>
                </a:cubicBezTo>
                <a:cubicBezTo>
                  <a:pt x="10314" y="5926"/>
                  <a:pt x="9963" y="6004"/>
                  <a:pt x="9652" y="6121"/>
                </a:cubicBezTo>
                <a:cubicBezTo>
                  <a:pt x="9341" y="6277"/>
                  <a:pt x="9068" y="6433"/>
                  <a:pt x="8874" y="6706"/>
                </a:cubicBezTo>
                <a:cubicBezTo>
                  <a:pt x="8679" y="6940"/>
                  <a:pt x="8523" y="7213"/>
                  <a:pt x="8406" y="7564"/>
                </a:cubicBezTo>
                <a:cubicBezTo>
                  <a:pt x="8329" y="7876"/>
                  <a:pt x="8290" y="8227"/>
                  <a:pt x="8290" y="8617"/>
                </a:cubicBezTo>
                <a:cubicBezTo>
                  <a:pt x="7317" y="8617"/>
                  <a:pt x="7317" y="8617"/>
                  <a:pt x="7317" y="8617"/>
                </a:cubicBezTo>
                <a:cubicBezTo>
                  <a:pt x="7356" y="8071"/>
                  <a:pt x="7434" y="7603"/>
                  <a:pt x="7589" y="7174"/>
                </a:cubicBezTo>
                <a:cubicBezTo>
                  <a:pt x="7745" y="6745"/>
                  <a:pt x="7939" y="6394"/>
                  <a:pt x="8212" y="6082"/>
                </a:cubicBezTo>
                <a:cubicBezTo>
                  <a:pt x="8523" y="5770"/>
                  <a:pt x="8874" y="5536"/>
                  <a:pt x="9302" y="5381"/>
                </a:cubicBezTo>
                <a:cubicBezTo>
                  <a:pt x="9730" y="5186"/>
                  <a:pt x="10197" y="5108"/>
                  <a:pt x="10742" y="5108"/>
                </a:cubicBezTo>
                <a:close/>
                <a:moveTo>
                  <a:pt x="10819" y="14699"/>
                </a:moveTo>
                <a:cubicBezTo>
                  <a:pt x="11053" y="14699"/>
                  <a:pt x="11248" y="14777"/>
                  <a:pt x="11403" y="14972"/>
                </a:cubicBezTo>
                <a:cubicBezTo>
                  <a:pt x="11598" y="15128"/>
                  <a:pt x="11676" y="15323"/>
                  <a:pt x="11676" y="15557"/>
                </a:cubicBezTo>
                <a:cubicBezTo>
                  <a:pt x="11676" y="15791"/>
                  <a:pt x="11598" y="16025"/>
                  <a:pt x="11403" y="16181"/>
                </a:cubicBezTo>
                <a:cubicBezTo>
                  <a:pt x="11248" y="16336"/>
                  <a:pt x="11053" y="16453"/>
                  <a:pt x="10819" y="16453"/>
                </a:cubicBezTo>
                <a:cubicBezTo>
                  <a:pt x="10586" y="16453"/>
                  <a:pt x="10352" y="16336"/>
                  <a:pt x="10197" y="16181"/>
                </a:cubicBezTo>
                <a:cubicBezTo>
                  <a:pt x="10041" y="16025"/>
                  <a:pt x="9963" y="15791"/>
                  <a:pt x="9963" y="15557"/>
                </a:cubicBezTo>
                <a:cubicBezTo>
                  <a:pt x="9963" y="15323"/>
                  <a:pt x="10041" y="15128"/>
                  <a:pt x="10197" y="14972"/>
                </a:cubicBezTo>
                <a:cubicBezTo>
                  <a:pt x="10352" y="14777"/>
                  <a:pt x="10586" y="14699"/>
                  <a:pt x="10819" y="14699"/>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82" name="Shape 3829"/>
          <p:cNvSpPr/>
          <p:nvPr userDrawn="1"/>
        </p:nvSpPr>
        <p:spPr>
          <a:xfrm>
            <a:off x="21061337" y="7196926"/>
            <a:ext cx="516851" cy="472967"/>
          </a:xfrm>
          <a:custGeom>
            <a:avLst/>
            <a:gdLst/>
            <a:ahLst/>
            <a:cxnLst>
              <a:cxn ang="0">
                <a:pos x="wd2" y="hd2"/>
              </a:cxn>
              <a:cxn ang="5400000">
                <a:pos x="wd2" y="hd2"/>
              </a:cxn>
              <a:cxn ang="10800000">
                <a:pos x="wd2" y="hd2"/>
              </a:cxn>
              <a:cxn ang="16200000">
                <a:pos x="wd2" y="hd2"/>
              </a:cxn>
            </a:cxnLst>
            <a:rect l="0" t="0" r="r" b="b"/>
            <a:pathLst>
              <a:path w="21600" h="21600" extrusionOk="0">
                <a:moveTo>
                  <a:pt x="21600" y="9353"/>
                </a:moveTo>
                <a:lnTo>
                  <a:pt x="21600" y="21600"/>
                </a:lnTo>
                <a:lnTo>
                  <a:pt x="0" y="21600"/>
                </a:lnTo>
                <a:lnTo>
                  <a:pt x="0" y="12247"/>
                </a:lnTo>
                <a:lnTo>
                  <a:pt x="815" y="12247"/>
                </a:lnTo>
                <a:lnTo>
                  <a:pt x="815" y="20709"/>
                </a:lnTo>
                <a:lnTo>
                  <a:pt x="5196" y="20709"/>
                </a:lnTo>
                <a:lnTo>
                  <a:pt x="5196" y="15031"/>
                </a:lnTo>
                <a:lnTo>
                  <a:pt x="6011" y="15031"/>
                </a:lnTo>
                <a:lnTo>
                  <a:pt x="6011" y="20709"/>
                </a:lnTo>
                <a:lnTo>
                  <a:pt x="10392" y="20709"/>
                </a:lnTo>
                <a:lnTo>
                  <a:pt x="10392" y="6569"/>
                </a:lnTo>
                <a:lnTo>
                  <a:pt x="11208" y="6569"/>
                </a:lnTo>
                <a:lnTo>
                  <a:pt x="11208" y="20709"/>
                </a:lnTo>
                <a:lnTo>
                  <a:pt x="15589" y="20709"/>
                </a:lnTo>
                <a:lnTo>
                  <a:pt x="15589" y="0"/>
                </a:lnTo>
                <a:lnTo>
                  <a:pt x="16404" y="0"/>
                </a:lnTo>
                <a:lnTo>
                  <a:pt x="16404" y="20709"/>
                </a:lnTo>
                <a:lnTo>
                  <a:pt x="20785" y="20709"/>
                </a:lnTo>
                <a:lnTo>
                  <a:pt x="20785" y="9353"/>
                </a:lnTo>
                <a:lnTo>
                  <a:pt x="21600" y="9353"/>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83" name="Shape 3830"/>
          <p:cNvSpPr/>
          <p:nvPr userDrawn="1"/>
        </p:nvSpPr>
        <p:spPr>
          <a:xfrm>
            <a:off x="3196117" y="8394142"/>
            <a:ext cx="621685" cy="258428"/>
          </a:xfrm>
          <a:custGeom>
            <a:avLst/>
            <a:gdLst/>
            <a:ahLst/>
            <a:cxnLst>
              <a:cxn ang="0">
                <a:pos x="wd2" y="hd2"/>
              </a:cxn>
              <a:cxn ang="5400000">
                <a:pos x="wd2" y="hd2"/>
              </a:cxn>
              <a:cxn ang="10800000">
                <a:pos x="wd2" y="hd2"/>
              </a:cxn>
              <a:cxn ang="16200000">
                <a:pos x="wd2" y="hd2"/>
              </a:cxn>
            </a:cxnLst>
            <a:rect l="0" t="0" r="r" b="b"/>
            <a:pathLst>
              <a:path w="21600" h="21600" extrusionOk="0">
                <a:moveTo>
                  <a:pt x="21049" y="9479"/>
                </a:moveTo>
                <a:cubicBezTo>
                  <a:pt x="21179" y="9479"/>
                  <a:pt x="21309" y="9635"/>
                  <a:pt x="21438" y="9868"/>
                </a:cubicBezTo>
                <a:cubicBezTo>
                  <a:pt x="21535" y="10178"/>
                  <a:pt x="21600" y="10489"/>
                  <a:pt x="21600" y="10800"/>
                </a:cubicBezTo>
                <a:cubicBezTo>
                  <a:pt x="21600" y="11111"/>
                  <a:pt x="21535" y="11422"/>
                  <a:pt x="21438" y="11732"/>
                </a:cubicBezTo>
                <a:cubicBezTo>
                  <a:pt x="21309" y="11965"/>
                  <a:pt x="21179" y="12121"/>
                  <a:pt x="21049" y="12121"/>
                </a:cubicBezTo>
                <a:cubicBezTo>
                  <a:pt x="20855" y="12121"/>
                  <a:pt x="20855" y="12121"/>
                  <a:pt x="20855" y="12121"/>
                </a:cubicBezTo>
                <a:cubicBezTo>
                  <a:pt x="20790" y="13442"/>
                  <a:pt x="20628" y="14685"/>
                  <a:pt x="20369" y="15850"/>
                </a:cubicBezTo>
                <a:cubicBezTo>
                  <a:pt x="20078" y="17016"/>
                  <a:pt x="19754" y="18026"/>
                  <a:pt x="19366" y="18881"/>
                </a:cubicBezTo>
                <a:cubicBezTo>
                  <a:pt x="18977" y="19735"/>
                  <a:pt x="18524" y="20357"/>
                  <a:pt x="18005" y="20901"/>
                </a:cubicBezTo>
                <a:cubicBezTo>
                  <a:pt x="17520" y="21367"/>
                  <a:pt x="16969" y="21600"/>
                  <a:pt x="16386" y="21600"/>
                </a:cubicBezTo>
                <a:cubicBezTo>
                  <a:pt x="15739" y="21600"/>
                  <a:pt x="15156" y="21367"/>
                  <a:pt x="14637" y="20745"/>
                </a:cubicBezTo>
                <a:cubicBezTo>
                  <a:pt x="14087" y="20201"/>
                  <a:pt x="13601" y="19424"/>
                  <a:pt x="13213" y="18414"/>
                </a:cubicBezTo>
                <a:cubicBezTo>
                  <a:pt x="12792" y="17482"/>
                  <a:pt x="12468" y="16317"/>
                  <a:pt x="12241" y="14996"/>
                </a:cubicBezTo>
                <a:cubicBezTo>
                  <a:pt x="12014" y="13675"/>
                  <a:pt x="11917" y="12276"/>
                  <a:pt x="11917" y="10800"/>
                </a:cubicBezTo>
                <a:cubicBezTo>
                  <a:pt x="11917" y="10722"/>
                  <a:pt x="11917" y="10645"/>
                  <a:pt x="11917" y="10567"/>
                </a:cubicBezTo>
                <a:cubicBezTo>
                  <a:pt x="11917" y="10489"/>
                  <a:pt x="11917" y="10334"/>
                  <a:pt x="11917" y="10178"/>
                </a:cubicBezTo>
                <a:cubicBezTo>
                  <a:pt x="10816" y="8858"/>
                  <a:pt x="10816" y="8858"/>
                  <a:pt x="10816" y="8858"/>
                </a:cubicBezTo>
                <a:cubicBezTo>
                  <a:pt x="9715" y="10178"/>
                  <a:pt x="9715" y="10178"/>
                  <a:pt x="9715" y="10178"/>
                </a:cubicBezTo>
                <a:cubicBezTo>
                  <a:pt x="9715" y="10334"/>
                  <a:pt x="9715" y="10489"/>
                  <a:pt x="9715" y="10567"/>
                </a:cubicBezTo>
                <a:cubicBezTo>
                  <a:pt x="9715" y="10645"/>
                  <a:pt x="9715" y="10722"/>
                  <a:pt x="9715" y="10800"/>
                </a:cubicBezTo>
                <a:cubicBezTo>
                  <a:pt x="9715" y="12276"/>
                  <a:pt x="9586" y="13675"/>
                  <a:pt x="9359" y="14996"/>
                </a:cubicBezTo>
                <a:cubicBezTo>
                  <a:pt x="9132" y="16317"/>
                  <a:pt x="8808" y="17482"/>
                  <a:pt x="8387" y="18414"/>
                </a:cubicBezTo>
                <a:cubicBezTo>
                  <a:pt x="7999" y="19424"/>
                  <a:pt x="7545" y="20201"/>
                  <a:pt x="6995" y="20745"/>
                </a:cubicBezTo>
                <a:cubicBezTo>
                  <a:pt x="6444" y="21367"/>
                  <a:pt x="5861" y="21600"/>
                  <a:pt x="5246" y="21600"/>
                </a:cubicBezTo>
                <a:cubicBezTo>
                  <a:pt x="4663" y="21600"/>
                  <a:pt x="4113" y="21367"/>
                  <a:pt x="3595" y="20901"/>
                </a:cubicBezTo>
                <a:cubicBezTo>
                  <a:pt x="3076" y="20357"/>
                  <a:pt x="2623" y="19735"/>
                  <a:pt x="2234" y="18881"/>
                </a:cubicBezTo>
                <a:cubicBezTo>
                  <a:pt x="1846" y="18026"/>
                  <a:pt x="1522" y="17016"/>
                  <a:pt x="1263" y="15850"/>
                </a:cubicBezTo>
                <a:cubicBezTo>
                  <a:pt x="972" y="14685"/>
                  <a:pt x="842" y="13442"/>
                  <a:pt x="777" y="12121"/>
                </a:cubicBezTo>
                <a:cubicBezTo>
                  <a:pt x="551" y="12121"/>
                  <a:pt x="551" y="12121"/>
                  <a:pt x="551" y="12121"/>
                </a:cubicBezTo>
                <a:cubicBezTo>
                  <a:pt x="421" y="12121"/>
                  <a:pt x="291" y="11965"/>
                  <a:pt x="194" y="11732"/>
                </a:cubicBezTo>
                <a:cubicBezTo>
                  <a:pt x="65" y="11422"/>
                  <a:pt x="0" y="11111"/>
                  <a:pt x="0" y="10800"/>
                </a:cubicBezTo>
                <a:cubicBezTo>
                  <a:pt x="0" y="10489"/>
                  <a:pt x="65" y="10178"/>
                  <a:pt x="194" y="9868"/>
                </a:cubicBezTo>
                <a:cubicBezTo>
                  <a:pt x="291" y="9635"/>
                  <a:pt x="421" y="9479"/>
                  <a:pt x="551" y="9479"/>
                </a:cubicBezTo>
                <a:cubicBezTo>
                  <a:pt x="777" y="9479"/>
                  <a:pt x="777" y="9479"/>
                  <a:pt x="777" y="9479"/>
                </a:cubicBezTo>
                <a:cubicBezTo>
                  <a:pt x="842" y="8158"/>
                  <a:pt x="972" y="6915"/>
                  <a:pt x="1263" y="5750"/>
                </a:cubicBezTo>
                <a:cubicBezTo>
                  <a:pt x="1522" y="4584"/>
                  <a:pt x="1846" y="3574"/>
                  <a:pt x="2234" y="2719"/>
                </a:cubicBezTo>
                <a:cubicBezTo>
                  <a:pt x="2623" y="1865"/>
                  <a:pt x="3076" y="1243"/>
                  <a:pt x="3595" y="777"/>
                </a:cubicBezTo>
                <a:cubicBezTo>
                  <a:pt x="4113" y="233"/>
                  <a:pt x="4663" y="0"/>
                  <a:pt x="5246" y="0"/>
                </a:cubicBezTo>
                <a:cubicBezTo>
                  <a:pt x="5764" y="0"/>
                  <a:pt x="6282" y="233"/>
                  <a:pt x="6768" y="622"/>
                </a:cubicBezTo>
                <a:cubicBezTo>
                  <a:pt x="7222" y="1088"/>
                  <a:pt x="7675" y="1632"/>
                  <a:pt x="8064" y="2409"/>
                </a:cubicBezTo>
                <a:cubicBezTo>
                  <a:pt x="8420" y="3186"/>
                  <a:pt x="8744" y="4040"/>
                  <a:pt x="9035" y="5050"/>
                </a:cubicBezTo>
                <a:cubicBezTo>
                  <a:pt x="9327" y="6060"/>
                  <a:pt x="9521" y="7148"/>
                  <a:pt x="9618" y="8391"/>
                </a:cubicBezTo>
                <a:cubicBezTo>
                  <a:pt x="10622" y="7071"/>
                  <a:pt x="10622" y="7071"/>
                  <a:pt x="10622" y="7071"/>
                </a:cubicBezTo>
                <a:cubicBezTo>
                  <a:pt x="10687" y="6993"/>
                  <a:pt x="10751" y="6993"/>
                  <a:pt x="10816" y="6993"/>
                </a:cubicBezTo>
                <a:cubicBezTo>
                  <a:pt x="10849" y="6993"/>
                  <a:pt x="10913" y="6993"/>
                  <a:pt x="10978" y="7071"/>
                </a:cubicBezTo>
                <a:cubicBezTo>
                  <a:pt x="11982" y="8391"/>
                  <a:pt x="11982" y="8391"/>
                  <a:pt x="11982" y="8391"/>
                </a:cubicBezTo>
                <a:cubicBezTo>
                  <a:pt x="12112" y="7148"/>
                  <a:pt x="12306" y="6060"/>
                  <a:pt x="12565" y="5050"/>
                </a:cubicBezTo>
                <a:cubicBezTo>
                  <a:pt x="12856" y="4040"/>
                  <a:pt x="13180" y="3186"/>
                  <a:pt x="13536" y="2409"/>
                </a:cubicBezTo>
                <a:cubicBezTo>
                  <a:pt x="13925" y="1632"/>
                  <a:pt x="14378" y="1088"/>
                  <a:pt x="14864" y="622"/>
                </a:cubicBezTo>
                <a:cubicBezTo>
                  <a:pt x="15318" y="233"/>
                  <a:pt x="15836" y="0"/>
                  <a:pt x="16386" y="0"/>
                </a:cubicBezTo>
                <a:cubicBezTo>
                  <a:pt x="16969" y="0"/>
                  <a:pt x="17520" y="233"/>
                  <a:pt x="18005" y="777"/>
                </a:cubicBezTo>
                <a:cubicBezTo>
                  <a:pt x="18524" y="1243"/>
                  <a:pt x="18977" y="1865"/>
                  <a:pt x="19366" y="2719"/>
                </a:cubicBezTo>
                <a:cubicBezTo>
                  <a:pt x="19754" y="3574"/>
                  <a:pt x="20078" y="4584"/>
                  <a:pt x="20369" y="5750"/>
                </a:cubicBezTo>
                <a:cubicBezTo>
                  <a:pt x="20628" y="6915"/>
                  <a:pt x="20790" y="8158"/>
                  <a:pt x="20855" y="9479"/>
                </a:cubicBezTo>
                <a:lnTo>
                  <a:pt x="21049" y="9479"/>
                </a:lnTo>
                <a:close/>
                <a:moveTo>
                  <a:pt x="5246" y="19891"/>
                </a:moveTo>
                <a:cubicBezTo>
                  <a:pt x="5732" y="19891"/>
                  <a:pt x="6218" y="19658"/>
                  <a:pt x="6703" y="19114"/>
                </a:cubicBezTo>
                <a:cubicBezTo>
                  <a:pt x="7157" y="18647"/>
                  <a:pt x="7545" y="18026"/>
                  <a:pt x="7902" y="17171"/>
                </a:cubicBezTo>
                <a:cubicBezTo>
                  <a:pt x="8225" y="16394"/>
                  <a:pt x="8485" y="15462"/>
                  <a:pt x="8711" y="14374"/>
                </a:cubicBezTo>
                <a:cubicBezTo>
                  <a:pt x="8906" y="13286"/>
                  <a:pt x="9003" y="12121"/>
                  <a:pt x="9003" y="10800"/>
                </a:cubicBezTo>
                <a:cubicBezTo>
                  <a:pt x="9003" y="9557"/>
                  <a:pt x="8906" y="8314"/>
                  <a:pt x="8711" y="7304"/>
                </a:cubicBezTo>
                <a:cubicBezTo>
                  <a:pt x="8485" y="6216"/>
                  <a:pt x="8225" y="5206"/>
                  <a:pt x="7902" y="4429"/>
                </a:cubicBezTo>
                <a:cubicBezTo>
                  <a:pt x="7545" y="3652"/>
                  <a:pt x="7157" y="2953"/>
                  <a:pt x="6703" y="2486"/>
                </a:cubicBezTo>
                <a:cubicBezTo>
                  <a:pt x="6218" y="1942"/>
                  <a:pt x="5732" y="1709"/>
                  <a:pt x="5246" y="1709"/>
                </a:cubicBezTo>
                <a:cubicBezTo>
                  <a:pt x="4696" y="1709"/>
                  <a:pt x="4210" y="1942"/>
                  <a:pt x="3757" y="2486"/>
                </a:cubicBezTo>
                <a:cubicBezTo>
                  <a:pt x="3303" y="2953"/>
                  <a:pt x="2915" y="3652"/>
                  <a:pt x="2526" y="4429"/>
                </a:cubicBezTo>
                <a:cubicBezTo>
                  <a:pt x="2202" y="5206"/>
                  <a:pt x="1943" y="6216"/>
                  <a:pt x="1749" y="7304"/>
                </a:cubicBezTo>
                <a:cubicBezTo>
                  <a:pt x="1554" y="8314"/>
                  <a:pt x="1457" y="9557"/>
                  <a:pt x="1457" y="10800"/>
                </a:cubicBezTo>
                <a:cubicBezTo>
                  <a:pt x="1457" y="12121"/>
                  <a:pt x="1554" y="13286"/>
                  <a:pt x="1749" y="14374"/>
                </a:cubicBezTo>
                <a:cubicBezTo>
                  <a:pt x="1943" y="15462"/>
                  <a:pt x="2202" y="16394"/>
                  <a:pt x="2526" y="17171"/>
                </a:cubicBezTo>
                <a:cubicBezTo>
                  <a:pt x="2915" y="18026"/>
                  <a:pt x="3303" y="18647"/>
                  <a:pt x="3757" y="19114"/>
                </a:cubicBezTo>
                <a:cubicBezTo>
                  <a:pt x="4210" y="19658"/>
                  <a:pt x="4696" y="19891"/>
                  <a:pt x="5246" y="19891"/>
                </a:cubicBezTo>
                <a:close/>
                <a:moveTo>
                  <a:pt x="16386" y="19891"/>
                </a:moveTo>
                <a:cubicBezTo>
                  <a:pt x="16904" y="19891"/>
                  <a:pt x="17390" y="19658"/>
                  <a:pt x="17843" y="19114"/>
                </a:cubicBezTo>
                <a:cubicBezTo>
                  <a:pt x="18297" y="18647"/>
                  <a:pt x="18718" y="18026"/>
                  <a:pt x="19074" y="17171"/>
                </a:cubicBezTo>
                <a:cubicBezTo>
                  <a:pt x="19398" y="16394"/>
                  <a:pt x="19689" y="15462"/>
                  <a:pt x="19884" y="14374"/>
                </a:cubicBezTo>
                <a:cubicBezTo>
                  <a:pt x="20078" y="13286"/>
                  <a:pt x="20175" y="12121"/>
                  <a:pt x="20175" y="10800"/>
                </a:cubicBezTo>
                <a:cubicBezTo>
                  <a:pt x="20175" y="9557"/>
                  <a:pt x="20078" y="8314"/>
                  <a:pt x="19884" y="7304"/>
                </a:cubicBezTo>
                <a:cubicBezTo>
                  <a:pt x="19689" y="6216"/>
                  <a:pt x="19398" y="5206"/>
                  <a:pt x="19074" y="4429"/>
                </a:cubicBezTo>
                <a:cubicBezTo>
                  <a:pt x="18718" y="3652"/>
                  <a:pt x="18297" y="2953"/>
                  <a:pt x="17843" y="2486"/>
                </a:cubicBezTo>
                <a:cubicBezTo>
                  <a:pt x="17390" y="1942"/>
                  <a:pt x="16904" y="1709"/>
                  <a:pt x="16386" y="1709"/>
                </a:cubicBezTo>
                <a:cubicBezTo>
                  <a:pt x="15868" y="1709"/>
                  <a:pt x="15382" y="1942"/>
                  <a:pt x="14929" y="2486"/>
                </a:cubicBezTo>
                <a:cubicBezTo>
                  <a:pt x="14443" y="2953"/>
                  <a:pt x="14055" y="3652"/>
                  <a:pt x="13731" y="4429"/>
                </a:cubicBezTo>
                <a:cubicBezTo>
                  <a:pt x="13375" y="5206"/>
                  <a:pt x="13115" y="6216"/>
                  <a:pt x="12921" y="7304"/>
                </a:cubicBezTo>
                <a:cubicBezTo>
                  <a:pt x="12727" y="8314"/>
                  <a:pt x="12630" y="9557"/>
                  <a:pt x="12630" y="10800"/>
                </a:cubicBezTo>
                <a:cubicBezTo>
                  <a:pt x="12630" y="12121"/>
                  <a:pt x="12727" y="13286"/>
                  <a:pt x="12921" y="14374"/>
                </a:cubicBezTo>
                <a:cubicBezTo>
                  <a:pt x="13115" y="15462"/>
                  <a:pt x="13375" y="16394"/>
                  <a:pt x="13731" y="17171"/>
                </a:cubicBezTo>
                <a:cubicBezTo>
                  <a:pt x="14055" y="18026"/>
                  <a:pt x="14443" y="18647"/>
                  <a:pt x="14929" y="19114"/>
                </a:cubicBezTo>
                <a:cubicBezTo>
                  <a:pt x="15382" y="19658"/>
                  <a:pt x="15868" y="19891"/>
                  <a:pt x="16386" y="19891"/>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84" name="Shape 3831"/>
          <p:cNvSpPr/>
          <p:nvPr userDrawn="1"/>
        </p:nvSpPr>
        <p:spPr>
          <a:xfrm>
            <a:off x="4530629" y="8252740"/>
            <a:ext cx="497348" cy="538795"/>
          </a:xfrm>
          <a:custGeom>
            <a:avLst/>
            <a:gdLst/>
            <a:ahLst/>
            <a:cxnLst>
              <a:cxn ang="0">
                <a:pos x="wd2" y="hd2"/>
              </a:cxn>
              <a:cxn ang="5400000">
                <a:pos x="wd2" y="hd2"/>
              </a:cxn>
              <a:cxn ang="10800000">
                <a:pos x="wd2" y="hd2"/>
              </a:cxn>
              <a:cxn ang="16200000">
                <a:pos x="wd2" y="hd2"/>
              </a:cxn>
            </a:cxnLst>
            <a:rect l="0" t="0" r="r" b="b"/>
            <a:pathLst>
              <a:path w="21600" h="21600" extrusionOk="0">
                <a:moveTo>
                  <a:pt x="16301" y="5830"/>
                </a:moveTo>
                <a:cubicBezTo>
                  <a:pt x="21600" y="5830"/>
                  <a:pt x="21600" y="5830"/>
                  <a:pt x="21600" y="5830"/>
                </a:cubicBezTo>
                <a:cubicBezTo>
                  <a:pt x="21600" y="21600"/>
                  <a:pt x="21600" y="21600"/>
                  <a:pt x="21600" y="21600"/>
                </a:cubicBezTo>
                <a:cubicBezTo>
                  <a:pt x="0" y="21600"/>
                  <a:pt x="0" y="21600"/>
                  <a:pt x="0" y="21600"/>
                </a:cubicBezTo>
                <a:cubicBezTo>
                  <a:pt x="0" y="5830"/>
                  <a:pt x="0" y="5830"/>
                  <a:pt x="0" y="5830"/>
                </a:cubicBezTo>
                <a:cubicBezTo>
                  <a:pt x="5258" y="5830"/>
                  <a:pt x="5258" y="5830"/>
                  <a:pt x="5258" y="5830"/>
                </a:cubicBezTo>
                <a:cubicBezTo>
                  <a:pt x="5097" y="5680"/>
                  <a:pt x="4894" y="5493"/>
                  <a:pt x="4773" y="5344"/>
                </a:cubicBezTo>
                <a:cubicBezTo>
                  <a:pt x="4611" y="5157"/>
                  <a:pt x="4449" y="4933"/>
                  <a:pt x="4369" y="4709"/>
                </a:cubicBezTo>
                <a:cubicBezTo>
                  <a:pt x="4247" y="4484"/>
                  <a:pt x="4166" y="4260"/>
                  <a:pt x="4126" y="4036"/>
                </a:cubicBezTo>
                <a:cubicBezTo>
                  <a:pt x="4085" y="3812"/>
                  <a:pt x="4045" y="3588"/>
                  <a:pt x="4045" y="3326"/>
                </a:cubicBezTo>
                <a:cubicBezTo>
                  <a:pt x="4045" y="2840"/>
                  <a:pt x="4126" y="2429"/>
                  <a:pt x="4328" y="2055"/>
                </a:cubicBezTo>
                <a:cubicBezTo>
                  <a:pt x="4530" y="1644"/>
                  <a:pt x="4773" y="1308"/>
                  <a:pt x="5097" y="972"/>
                </a:cubicBezTo>
                <a:cubicBezTo>
                  <a:pt x="5420" y="673"/>
                  <a:pt x="5784" y="448"/>
                  <a:pt x="6229" y="262"/>
                </a:cubicBezTo>
                <a:cubicBezTo>
                  <a:pt x="6674" y="75"/>
                  <a:pt x="7119" y="0"/>
                  <a:pt x="7645" y="0"/>
                </a:cubicBezTo>
                <a:cubicBezTo>
                  <a:pt x="7969" y="0"/>
                  <a:pt x="8292" y="37"/>
                  <a:pt x="8616" y="112"/>
                </a:cubicBezTo>
                <a:cubicBezTo>
                  <a:pt x="8939" y="187"/>
                  <a:pt x="9222" y="336"/>
                  <a:pt x="9465" y="486"/>
                </a:cubicBezTo>
                <a:cubicBezTo>
                  <a:pt x="9748" y="635"/>
                  <a:pt x="9991" y="822"/>
                  <a:pt x="10234" y="1046"/>
                </a:cubicBezTo>
                <a:cubicBezTo>
                  <a:pt x="10476" y="1271"/>
                  <a:pt x="10638" y="1495"/>
                  <a:pt x="10800" y="1756"/>
                </a:cubicBezTo>
                <a:cubicBezTo>
                  <a:pt x="10921" y="1495"/>
                  <a:pt x="11124" y="1271"/>
                  <a:pt x="11326" y="1046"/>
                </a:cubicBezTo>
                <a:cubicBezTo>
                  <a:pt x="11569" y="822"/>
                  <a:pt x="11811" y="635"/>
                  <a:pt x="12094" y="486"/>
                </a:cubicBezTo>
                <a:cubicBezTo>
                  <a:pt x="12337" y="336"/>
                  <a:pt x="12620" y="187"/>
                  <a:pt x="12944" y="112"/>
                </a:cubicBezTo>
                <a:cubicBezTo>
                  <a:pt x="13267" y="37"/>
                  <a:pt x="13591" y="0"/>
                  <a:pt x="13955" y="0"/>
                </a:cubicBezTo>
                <a:cubicBezTo>
                  <a:pt x="14440" y="0"/>
                  <a:pt x="14885" y="75"/>
                  <a:pt x="15330" y="262"/>
                </a:cubicBezTo>
                <a:cubicBezTo>
                  <a:pt x="15775" y="448"/>
                  <a:pt x="16139" y="673"/>
                  <a:pt x="16463" y="972"/>
                </a:cubicBezTo>
                <a:cubicBezTo>
                  <a:pt x="16787" y="1308"/>
                  <a:pt x="17029" y="1644"/>
                  <a:pt x="17231" y="2055"/>
                </a:cubicBezTo>
                <a:cubicBezTo>
                  <a:pt x="17434" y="2429"/>
                  <a:pt x="17515" y="2840"/>
                  <a:pt x="17515" y="3326"/>
                </a:cubicBezTo>
                <a:cubicBezTo>
                  <a:pt x="17515" y="3588"/>
                  <a:pt x="17515" y="3812"/>
                  <a:pt x="17434" y="4036"/>
                </a:cubicBezTo>
                <a:cubicBezTo>
                  <a:pt x="17393" y="4260"/>
                  <a:pt x="17312" y="4484"/>
                  <a:pt x="17231" y="4709"/>
                </a:cubicBezTo>
                <a:cubicBezTo>
                  <a:pt x="17110" y="4933"/>
                  <a:pt x="16989" y="5157"/>
                  <a:pt x="16827" y="5344"/>
                </a:cubicBezTo>
                <a:cubicBezTo>
                  <a:pt x="16665" y="5493"/>
                  <a:pt x="16503" y="5680"/>
                  <a:pt x="16301" y="5830"/>
                </a:cubicBezTo>
                <a:close/>
                <a:moveTo>
                  <a:pt x="8737" y="6652"/>
                </a:moveTo>
                <a:cubicBezTo>
                  <a:pt x="890" y="6652"/>
                  <a:pt x="890" y="6652"/>
                  <a:pt x="890" y="6652"/>
                </a:cubicBezTo>
                <a:cubicBezTo>
                  <a:pt x="890" y="13266"/>
                  <a:pt x="890" y="13266"/>
                  <a:pt x="890" y="13266"/>
                </a:cubicBezTo>
                <a:cubicBezTo>
                  <a:pt x="10315" y="13266"/>
                  <a:pt x="10315" y="13266"/>
                  <a:pt x="10315" y="13266"/>
                </a:cubicBezTo>
                <a:cubicBezTo>
                  <a:pt x="10315" y="6652"/>
                  <a:pt x="10315" y="6652"/>
                  <a:pt x="10315" y="6652"/>
                </a:cubicBezTo>
                <a:cubicBezTo>
                  <a:pt x="9789" y="6652"/>
                  <a:pt x="9789" y="6652"/>
                  <a:pt x="9789" y="6652"/>
                </a:cubicBezTo>
                <a:cubicBezTo>
                  <a:pt x="7564" y="10165"/>
                  <a:pt x="7564" y="10165"/>
                  <a:pt x="7564" y="10165"/>
                </a:cubicBezTo>
                <a:cubicBezTo>
                  <a:pt x="6796" y="9791"/>
                  <a:pt x="6796" y="9791"/>
                  <a:pt x="6796" y="9791"/>
                </a:cubicBezTo>
                <a:lnTo>
                  <a:pt x="8737" y="6652"/>
                </a:lnTo>
                <a:close/>
                <a:moveTo>
                  <a:pt x="890" y="14126"/>
                </a:moveTo>
                <a:cubicBezTo>
                  <a:pt x="890" y="20778"/>
                  <a:pt x="890" y="20778"/>
                  <a:pt x="890" y="20778"/>
                </a:cubicBezTo>
                <a:cubicBezTo>
                  <a:pt x="10315" y="20778"/>
                  <a:pt x="10315" y="20778"/>
                  <a:pt x="10315" y="20778"/>
                </a:cubicBezTo>
                <a:cubicBezTo>
                  <a:pt x="10315" y="14126"/>
                  <a:pt x="10315" y="14126"/>
                  <a:pt x="10315" y="14126"/>
                </a:cubicBezTo>
                <a:lnTo>
                  <a:pt x="890" y="14126"/>
                </a:lnTo>
                <a:close/>
                <a:moveTo>
                  <a:pt x="4935" y="3326"/>
                </a:moveTo>
                <a:cubicBezTo>
                  <a:pt x="4935" y="3662"/>
                  <a:pt x="5016" y="3999"/>
                  <a:pt x="5137" y="4298"/>
                </a:cubicBezTo>
                <a:cubicBezTo>
                  <a:pt x="5299" y="4634"/>
                  <a:pt x="5501" y="4896"/>
                  <a:pt x="5744" y="5120"/>
                </a:cubicBezTo>
                <a:cubicBezTo>
                  <a:pt x="5987" y="5344"/>
                  <a:pt x="6270" y="5531"/>
                  <a:pt x="6593" y="5643"/>
                </a:cubicBezTo>
                <a:cubicBezTo>
                  <a:pt x="6917" y="5792"/>
                  <a:pt x="7281" y="5830"/>
                  <a:pt x="7645" y="5830"/>
                </a:cubicBezTo>
                <a:cubicBezTo>
                  <a:pt x="8009" y="5830"/>
                  <a:pt x="8373" y="5792"/>
                  <a:pt x="8697" y="5643"/>
                </a:cubicBezTo>
                <a:cubicBezTo>
                  <a:pt x="9020" y="5531"/>
                  <a:pt x="9303" y="5344"/>
                  <a:pt x="9506" y="5120"/>
                </a:cubicBezTo>
                <a:cubicBezTo>
                  <a:pt x="9748" y="4896"/>
                  <a:pt x="9951" y="4634"/>
                  <a:pt x="10112" y="4298"/>
                </a:cubicBezTo>
                <a:cubicBezTo>
                  <a:pt x="10234" y="3999"/>
                  <a:pt x="10315" y="3662"/>
                  <a:pt x="10315" y="3326"/>
                </a:cubicBezTo>
                <a:cubicBezTo>
                  <a:pt x="10315" y="2990"/>
                  <a:pt x="10234" y="2653"/>
                  <a:pt x="10112" y="2354"/>
                </a:cubicBezTo>
                <a:cubicBezTo>
                  <a:pt x="9951" y="2055"/>
                  <a:pt x="9748" y="1794"/>
                  <a:pt x="9506" y="1570"/>
                </a:cubicBezTo>
                <a:cubicBezTo>
                  <a:pt x="9303" y="1345"/>
                  <a:pt x="9020" y="1158"/>
                  <a:pt x="8697" y="1009"/>
                </a:cubicBezTo>
                <a:cubicBezTo>
                  <a:pt x="8373" y="897"/>
                  <a:pt x="8009" y="822"/>
                  <a:pt x="7645" y="822"/>
                </a:cubicBezTo>
                <a:cubicBezTo>
                  <a:pt x="7281" y="822"/>
                  <a:pt x="6917" y="897"/>
                  <a:pt x="6593" y="1009"/>
                </a:cubicBezTo>
                <a:cubicBezTo>
                  <a:pt x="6270" y="1158"/>
                  <a:pt x="5987" y="1345"/>
                  <a:pt x="5744" y="1570"/>
                </a:cubicBezTo>
                <a:cubicBezTo>
                  <a:pt x="5501" y="1794"/>
                  <a:pt x="5299" y="2055"/>
                  <a:pt x="5137" y="2354"/>
                </a:cubicBezTo>
                <a:cubicBezTo>
                  <a:pt x="5016" y="2653"/>
                  <a:pt x="4935" y="2990"/>
                  <a:pt x="4935" y="3326"/>
                </a:cubicBezTo>
                <a:close/>
                <a:moveTo>
                  <a:pt x="10800" y="5008"/>
                </a:moveTo>
                <a:cubicBezTo>
                  <a:pt x="10274" y="5830"/>
                  <a:pt x="10274" y="5830"/>
                  <a:pt x="10274" y="5830"/>
                </a:cubicBezTo>
                <a:cubicBezTo>
                  <a:pt x="11326" y="5830"/>
                  <a:pt x="11326" y="5830"/>
                  <a:pt x="11326" y="5830"/>
                </a:cubicBezTo>
                <a:lnTo>
                  <a:pt x="10800" y="5008"/>
                </a:lnTo>
                <a:close/>
                <a:moveTo>
                  <a:pt x="13955" y="822"/>
                </a:moveTo>
                <a:cubicBezTo>
                  <a:pt x="13551" y="822"/>
                  <a:pt x="13187" y="897"/>
                  <a:pt x="12863" y="1009"/>
                </a:cubicBezTo>
                <a:cubicBezTo>
                  <a:pt x="12539" y="1158"/>
                  <a:pt x="12256" y="1345"/>
                  <a:pt x="12054" y="1570"/>
                </a:cubicBezTo>
                <a:cubicBezTo>
                  <a:pt x="11811" y="1794"/>
                  <a:pt x="11609" y="2055"/>
                  <a:pt x="11488" y="2354"/>
                </a:cubicBezTo>
                <a:cubicBezTo>
                  <a:pt x="11326" y="2653"/>
                  <a:pt x="11245" y="2990"/>
                  <a:pt x="11245" y="3326"/>
                </a:cubicBezTo>
                <a:cubicBezTo>
                  <a:pt x="11245" y="3662"/>
                  <a:pt x="11326" y="3999"/>
                  <a:pt x="11488" y="4298"/>
                </a:cubicBezTo>
                <a:cubicBezTo>
                  <a:pt x="11609" y="4634"/>
                  <a:pt x="11811" y="4896"/>
                  <a:pt x="12054" y="5120"/>
                </a:cubicBezTo>
                <a:cubicBezTo>
                  <a:pt x="12256" y="5344"/>
                  <a:pt x="12539" y="5531"/>
                  <a:pt x="12863" y="5643"/>
                </a:cubicBezTo>
                <a:cubicBezTo>
                  <a:pt x="13187" y="5792"/>
                  <a:pt x="13551" y="5830"/>
                  <a:pt x="13955" y="5830"/>
                </a:cubicBezTo>
                <a:cubicBezTo>
                  <a:pt x="14279" y="5830"/>
                  <a:pt x="14643" y="5792"/>
                  <a:pt x="14966" y="5643"/>
                </a:cubicBezTo>
                <a:cubicBezTo>
                  <a:pt x="15290" y="5531"/>
                  <a:pt x="15613" y="5344"/>
                  <a:pt x="15856" y="5120"/>
                </a:cubicBezTo>
                <a:cubicBezTo>
                  <a:pt x="16099" y="4896"/>
                  <a:pt x="16301" y="4634"/>
                  <a:pt x="16422" y="4298"/>
                </a:cubicBezTo>
                <a:cubicBezTo>
                  <a:pt x="16544" y="3999"/>
                  <a:pt x="16625" y="3662"/>
                  <a:pt x="16625" y="3326"/>
                </a:cubicBezTo>
                <a:cubicBezTo>
                  <a:pt x="16625" y="2990"/>
                  <a:pt x="16544" y="2653"/>
                  <a:pt x="16422" y="2354"/>
                </a:cubicBezTo>
                <a:cubicBezTo>
                  <a:pt x="16301" y="2055"/>
                  <a:pt x="16099" y="1794"/>
                  <a:pt x="15856" y="1570"/>
                </a:cubicBezTo>
                <a:cubicBezTo>
                  <a:pt x="15613" y="1345"/>
                  <a:pt x="15290" y="1158"/>
                  <a:pt x="14966" y="1009"/>
                </a:cubicBezTo>
                <a:cubicBezTo>
                  <a:pt x="14643" y="897"/>
                  <a:pt x="14279" y="822"/>
                  <a:pt x="13955" y="822"/>
                </a:cubicBezTo>
                <a:close/>
                <a:moveTo>
                  <a:pt x="20670" y="6652"/>
                </a:moveTo>
                <a:cubicBezTo>
                  <a:pt x="12822" y="6652"/>
                  <a:pt x="12822" y="6652"/>
                  <a:pt x="12822" y="6652"/>
                </a:cubicBezTo>
                <a:cubicBezTo>
                  <a:pt x="14804" y="9791"/>
                  <a:pt x="14804" y="9791"/>
                  <a:pt x="14804" y="9791"/>
                </a:cubicBezTo>
                <a:cubicBezTo>
                  <a:pt x="13996" y="10165"/>
                  <a:pt x="13996" y="10165"/>
                  <a:pt x="13996" y="10165"/>
                </a:cubicBezTo>
                <a:cubicBezTo>
                  <a:pt x="11771" y="6652"/>
                  <a:pt x="11771" y="6652"/>
                  <a:pt x="11771" y="6652"/>
                </a:cubicBezTo>
                <a:cubicBezTo>
                  <a:pt x="11245" y="6652"/>
                  <a:pt x="11245" y="6652"/>
                  <a:pt x="11245" y="6652"/>
                </a:cubicBezTo>
                <a:cubicBezTo>
                  <a:pt x="11245" y="13266"/>
                  <a:pt x="11245" y="13266"/>
                  <a:pt x="11245" y="13266"/>
                </a:cubicBezTo>
                <a:cubicBezTo>
                  <a:pt x="20670" y="13266"/>
                  <a:pt x="20670" y="13266"/>
                  <a:pt x="20670" y="13266"/>
                </a:cubicBezTo>
                <a:lnTo>
                  <a:pt x="20670" y="6652"/>
                </a:lnTo>
                <a:close/>
                <a:moveTo>
                  <a:pt x="11245" y="20778"/>
                </a:moveTo>
                <a:cubicBezTo>
                  <a:pt x="20670" y="20778"/>
                  <a:pt x="20670" y="20778"/>
                  <a:pt x="20670" y="20778"/>
                </a:cubicBezTo>
                <a:cubicBezTo>
                  <a:pt x="20670" y="14126"/>
                  <a:pt x="20670" y="14126"/>
                  <a:pt x="20670" y="14126"/>
                </a:cubicBezTo>
                <a:cubicBezTo>
                  <a:pt x="11245" y="14126"/>
                  <a:pt x="11245" y="14126"/>
                  <a:pt x="11245" y="14126"/>
                </a:cubicBezTo>
                <a:lnTo>
                  <a:pt x="11245" y="2077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85" name="Shape 3832"/>
          <p:cNvSpPr/>
          <p:nvPr userDrawn="1"/>
        </p:nvSpPr>
        <p:spPr>
          <a:xfrm>
            <a:off x="5865138" y="8292968"/>
            <a:ext cx="373013" cy="458340"/>
          </a:xfrm>
          <a:custGeom>
            <a:avLst/>
            <a:gdLst/>
            <a:ahLst/>
            <a:cxnLst>
              <a:cxn ang="0">
                <a:pos x="wd2" y="hd2"/>
              </a:cxn>
              <a:cxn ang="5400000">
                <a:pos x="wd2" y="hd2"/>
              </a:cxn>
              <a:cxn ang="10800000">
                <a:pos x="wd2" y="hd2"/>
              </a:cxn>
              <a:cxn ang="16200000">
                <a:pos x="wd2" y="hd2"/>
              </a:cxn>
            </a:cxnLst>
            <a:rect l="0" t="0" r="r" b="b"/>
            <a:pathLst>
              <a:path w="21600" h="21600" extrusionOk="0">
                <a:moveTo>
                  <a:pt x="21600" y="353"/>
                </a:moveTo>
                <a:cubicBezTo>
                  <a:pt x="21600" y="12122"/>
                  <a:pt x="21600" y="12122"/>
                  <a:pt x="21600" y="12122"/>
                </a:cubicBezTo>
                <a:cubicBezTo>
                  <a:pt x="21169" y="12255"/>
                  <a:pt x="21169" y="12255"/>
                  <a:pt x="21169" y="12255"/>
                </a:cubicBezTo>
                <a:cubicBezTo>
                  <a:pt x="21169" y="12299"/>
                  <a:pt x="20577" y="12387"/>
                  <a:pt x="19499" y="12607"/>
                </a:cubicBezTo>
                <a:cubicBezTo>
                  <a:pt x="18422" y="12828"/>
                  <a:pt x="17021" y="12916"/>
                  <a:pt x="15244" y="12916"/>
                </a:cubicBezTo>
                <a:cubicBezTo>
                  <a:pt x="14759" y="12916"/>
                  <a:pt x="14274" y="12916"/>
                  <a:pt x="13843" y="12872"/>
                </a:cubicBezTo>
                <a:cubicBezTo>
                  <a:pt x="13359" y="12828"/>
                  <a:pt x="12928" y="12784"/>
                  <a:pt x="12497" y="12740"/>
                </a:cubicBezTo>
                <a:cubicBezTo>
                  <a:pt x="12066" y="12696"/>
                  <a:pt x="11635" y="12607"/>
                  <a:pt x="11204" y="12563"/>
                </a:cubicBezTo>
                <a:cubicBezTo>
                  <a:pt x="10827" y="12475"/>
                  <a:pt x="10396" y="12431"/>
                  <a:pt x="9965" y="12343"/>
                </a:cubicBezTo>
                <a:cubicBezTo>
                  <a:pt x="9534" y="12299"/>
                  <a:pt x="9157" y="12211"/>
                  <a:pt x="8726" y="12122"/>
                </a:cubicBezTo>
                <a:cubicBezTo>
                  <a:pt x="8349" y="12034"/>
                  <a:pt x="7972" y="11990"/>
                  <a:pt x="7595" y="11946"/>
                </a:cubicBezTo>
                <a:cubicBezTo>
                  <a:pt x="7164" y="11902"/>
                  <a:pt x="6733" y="11858"/>
                  <a:pt x="6356" y="11858"/>
                </a:cubicBezTo>
                <a:cubicBezTo>
                  <a:pt x="5979" y="11814"/>
                  <a:pt x="5548" y="11770"/>
                  <a:pt x="5117" y="11770"/>
                </a:cubicBezTo>
                <a:cubicBezTo>
                  <a:pt x="3986" y="11770"/>
                  <a:pt x="3124" y="11858"/>
                  <a:pt x="2532" y="11946"/>
                </a:cubicBezTo>
                <a:cubicBezTo>
                  <a:pt x="1939" y="12078"/>
                  <a:pt x="1508" y="12167"/>
                  <a:pt x="1293" y="12255"/>
                </a:cubicBezTo>
                <a:cubicBezTo>
                  <a:pt x="1293" y="21600"/>
                  <a:pt x="1293" y="21600"/>
                  <a:pt x="1293" y="21600"/>
                </a:cubicBezTo>
                <a:cubicBezTo>
                  <a:pt x="0" y="21600"/>
                  <a:pt x="0" y="21600"/>
                  <a:pt x="0" y="21600"/>
                </a:cubicBezTo>
                <a:cubicBezTo>
                  <a:pt x="0" y="882"/>
                  <a:pt x="0" y="882"/>
                  <a:pt x="0" y="882"/>
                </a:cubicBezTo>
                <a:cubicBezTo>
                  <a:pt x="269" y="705"/>
                  <a:pt x="269" y="705"/>
                  <a:pt x="269" y="705"/>
                </a:cubicBezTo>
                <a:cubicBezTo>
                  <a:pt x="323" y="661"/>
                  <a:pt x="700" y="529"/>
                  <a:pt x="1454" y="309"/>
                </a:cubicBezTo>
                <a:cubicBezTo>
                  <a:pt x="2155" y="132"/>
                  <a:pt x="3394" y="0"/>
                  <a:pt x="5117" y="0"/>
                </a:cubicBezTo>
                <a:cubicBezTo>
                  <a:pt x="5602" y="0"/>
                  <a:pt x="6033" y="44"/>
                  <a:pt x="6464" y="88"/>
                </a:cubicBezTo>
                <a:cubicBezTo>
                  <a:pt x="6895" y="88"/>
                  <a:pt x="7326" y="132"/>
                  <a:pt x="7703" y="176"/>
                </a:cubicBezTo>
                <a:cubicBezTo>
                  <a:pt x="8134" y="264"/>
                  <a:pt x="8565" y="309"/>
                  <a:pt x="8996" y="397"/>
                </a:cubicBezTo>
                <a:cubicBezTo>
                  <a:pt x="9426" y="441"/>
                  <a:pt x="9803" y="529"/>
                  <a:pt x="10181" y="573"/>
                </a:cubicBezTo>
                <a:cubicBezTo>
                  <a:pt x="10611" y="661"/>
                  <a:pt x="10989" y="749"/>
                  <a:pt x="11419" y="838"/>
                </a:cubicBezTo>
                <a:cubicBezTo>
                  <a:pt x="11797" y="882"/>
                  <a:pt x="12227" y="970"/>
                  <a:pt x="12658" y="970"/>
                </a:cubicBezTo>
                <a:cubicBezTo>
                  <a:pt x="13035" y="1014"/>
                  <a:pt x="13466" y="1058"/>
                  <a:pt x="13897" y="1102"/>
                </a:cubicBezTo>
                <a:cubicBezTo>
                  <a:pt x="14328" y="1146"/>
                  <a:pt x="14759" y="1146"/>
                  <a:pt x="15244" y="1146"/>
                </a:cubicBezTo>
                <a:cubicBezTo>
                  <a:pt x="16914" y="1146"/>
                  <a:pt x="18745" y="970"/>
                  <a:pt x="20792" y="573"/>
                </a:cubicBezTo>
                <a:lnTo>
                  <a:pt x="21600" y="353"/>
                </a:lnTo>
                <a:close/>
                <a:moveTo>
                  <a:pt x="20361" y="11417"/>
                </a:moveTo>
                <a:cubicBezTo>
                  <a:pt x="20361" y="1675"/>
                  <a:pt x="20361" y="1675"/>
                  <a:pt x="20361" y="1675"/>
                </a:cubicBezTo>
                <a:cubicBezTo>
                  <a:pt x="20092" y="1719"/>
                  <a:pt x="19822" y="1763"/>
                  <a:pt x="19499" y="1807"/>
                </a:cubicBezTo>
                <a:cubicBezTo>
                  <a:pt x="19176" y="1896"/>
                  <a:pt x="18799" y="1940"/>
                  <a:pt x="18314" y="1984"/>
                </a:cubicBezTo>
                <a:cubicBezTo>
                  <a:pt x="17883" y="2028"/>
                  <a:pt x="17399" y="2072"/>
                  <a:pt x="16860" y="2116"/>
                </a:cubicBezTo>
                <a:cubicBezTo>
                  <a:pt x="16321" y="2116"/>
                  <a:pt x="15783" y="2116"/>
                  <a:pt x="15244" y="2116"/>
                </a:cubicBezTo>
                <a:cubicBezTo>
                  <a:pt x="14759" y="2116"/>
                  <a:pt x="14274" y="2116"/>
                  <a:pt x="13843" y="2072"/>
                </a:cubicBezTo>
                <a:cubicBezTo>
                  <a:pt x="13359" y="2028"/>
                  <a:pt x="12928" y="1984"/>
                  <a:pt x="12497" y="1984"/>
                </a:cubicBezTo>
                <a:cubicBezTo>
                  <a:pt x="12066" y="1940"/>
                  <a:pt x="11635" y="1851"/>
                  <a:pt x="11204" y="1807"/>
                </a:cubicBezTo>
                <a:cubicBezTo>
                  <a:pt x="10827" y="1719"/>
                  <a:pt x="10396" y="1631"/>
                  <a:pt x="9965" y="1543"/>
                </a:cubicBezTo>
                <a:cubicBezTo>
                  <a:pt x="9534" y="1499"/>
                  <a:pt x="9157" y="1411"/>
                  <a:pt x="8726" y="1367"/>
                </a:cubicBezTo>
                <a:cubicBezTo>
                  <a:pt x="8349" y="1322"/>
                  <a:pt x="7972" y="1234"/>
                  <a:pt x="7595" y="1146"/>
                </a:cubicBezTo>
                <a:cubicBezTo>
                  <a:pt x="7164" y="1102"/>
                  <a:pt x="6733" y="1102"/>
                  <a:pt x="6356" y="1058"/>
                </a:cubicBezTo>
                <a:cubicBezTo>
                  <a:pt x="5979" y="1014"/>
                  <a:pt x="5548" y="970"/>
                  <a:pt x="5117" y="970"/>
                </a:cubicBezTo>
                <a:cubicBezTo>
                  <a:pt x="3986" y="970"/>
                  <a:pt x="3124" y="1058"/>
                  <a:pt x="2532" y="1146"/>
                </a:cubicBezTo>
                <a:cubicBezTo>
                  <a:pt x="1939" y="1278"/>
                  <a:pt x="1508" y="1367"/>
                  <a:pt x="1293" y="1455"/>
                </a:cubicBezTo>
                <a:cubicBezTo>
                  <a:pt x="1293" y="11197"/>
                  <a:pt x="1293" y="11197"/>
                  <a:pt x="1293" y="11197"/>
                </a:cubicBezTo>
                <a:cubicBezTo>
                  <a:pt x="1400" y="11109"/>
                  <a:pt x="1616" y="11064"/>
                  <a:pt x="1885" y="11020"/>
                </a:cubicBezTo>
                <a:cubicBezTo>
                  <a:pt x="2101" y="10976"/>
                  <a:pt x="2424" y="10976"/>
                  <a:pt x="2747" y="10932"/>
                </a:cubicBezTo>
                <a:cubicBezTo>
                  <a:pt x="3070" y="10888"/>
                  <a:pt x="3447" y="10844"/>
                  <a:pt x="3824" y="10844"/>
                </a:cubicBezTo>
                <a:cubicBezTo>
                  <a:pt x="4201" y="10800"/>
                  <a:pt x="4686" y="10800"/>
                  <a:pt x="5117" y="10800"/>
                </a:cubicBezTo>
                <a:cubicBezTo>
                  <a:pt x="5602" y="10800"/>
                  <a:pt x="6033" y="10844"/>
                  <a:pt x="6464" y="10844"/>
                </a:cubicBezTo>
                <a:cubicBezTo>
                  <a:pt x="6895" y="10888"/>
                  <a:pt x="7326" y="10932"/>
                  <a:pt x="7703" y="10976"/>
                </a:cubicBezTo>
                <a:cubicBezTo>
                  <a:pt x="8134" y="11064"/>
                  <a:pt x="8565" y="11109"/>
                  <a:pt x="8996" y="11197"/>
                </a:cubicBezTo>
                <a:cubicBezTo>
                  <a:pt x="9426" y="11241"/>
                  <a:pt x="9803" y="11285"/>
                  <a:pt x="10181" y="11373"/>
                </a:cubicBezTo>
                <a:cubicBezTo>
                  <a:pt x="10611" y="11461"/>
                  <a:pt x="10989" y="11505"/>
                  <a:pt x="11419" y="11593"/>
                </a:cubicBezTo>
                <a:cubicBezTo>
                  <a:pt x="11797" y="11638"/>
                  <a:pt x="12227" y="11682"/>
                  <a:pt x="12658" y="11770"/>
                </a:cubicBezTo>
                <a:cubicBezTo>
                  <a:pt x="13035" y="11814"/>
                  <a:pt x="13466" y="11858"/>
                  <a:pt x="13897" y="11902"/>
                </a:cubicBezTo>
                <a:cubicBezTo>
                  <a:pt x="14328" y="11946"/>
                  <a:pt x="14759" y="11946"/>
                  <a:pt x="15244" y="11946"/>
                </a:cubicBezTo>
                <a:cubicBezTo>
                  <a:pt x="15836" y="11946"/>
                  <a:pt x="16429" y="11946"/>
                  <a:pt x="16968" y="11902"/>
                </a:cubicBezTo>
                <a:cubicBezTo>
                  <a:pt x="17560" y="11858"/>
                  <a:pt x="18045" y="11814"/>
                  <a:pt x="18476" y="11770"/>
                </a:cubicBezTo>
                <a:cubicBezTo>
                  <a:pt x="18853" y="11682"/>
                  <a:pt x="19230" y="11638"/>
                  <a:pt x="19553" y="11593"/>
                </a:cubicBezTo>
                <a:cubicBezTo>
                  <a:pt x="19876" y="11505"/>
                  <a:pt x="20146" y="11461"/>
                  <a:pt x="20361" y="11417"/>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86" name="Shape 3833"/>
          <p:cNvSpPr/>
          <p:nvPr userDrawn="1"/>
        </p:nvSpPr>
        <p:spPr>
          <a:xfrm>
            <a:off x="7054591" y="8285130"/>
            <a:ext cx="538795" cy="475407"/>
          </a:xfrm>
          <a:custGeom>
            <a:avLst/>
            <a:gdLst/>
            <a:ahLst/>
            <a:cxnLst>
              <a:cxn ang="0">
                <a:pos x="wd2" y="hd2"/>
              </a:cxn>
              <a:cxn ang="5400000">
                <a:pos x="wd2" y="hd2"/>
              </a:cxn>
              <a:cxn ang="10800000">
                <a:pos x="wd2" y="hd2"/>
              </a:cxn>
              <a:cxn ang="16200000">
                <a:pos x="wd2" y="hd2"/>
              </a:cxn>
            </a:cxnLst>
            <a:rect l="0" t="0" r="r" b="b"/>
            <a:pathLst>
              <a:path w="21600" h="21600" extrusionOk="0">
                <a:moveTo>
                  <a:pt x="8308" y="21600"/>
                </a:moveTo>
                <a:lnTo>
                  <a:pt x="8308" y="12406"/>
                </a:lnTo>
                <a:lnTo>
                  <a:pt x="0" y="0"/>
                </a:lnTo>
                <a:lnTo>
                  <a:pt x="21600" y="0"/>
                </a:lnTo>
                <a:lnTo>
                  <a:pt x="13292" y="12406"/>
                </a:lnTo>
                <a:lnTo>
                  <a:pt x="13292" y="21600"/>
                </a:lnTo>
                <a:lnTo>
                  <a:pt x="8308" y="21600"/>
                </a:lnTo>
                <a:close/>
                <a:moveTo>
                  <a:pt x="12413" y="20603"/>
                </a:moveTo>
                <a:lnTo>
                  <a:pt x="12413" y="12074"/>
                </a:lnTo>
                <a:lnTo>
                  <a:pt x="19938" y="886"/>
                </a:lnTo>
                <a:lnTo>
                  <a:pt x="1662" y="886"/>
                </a:lnTo>
                <a:lnTo>
                  <a:pt x="9090" y="12074"/>
                </a:lnTo>
                <a:lnTo>
                  <a:pt x="9090" y="20603"/>
                </a:lnTo>
                <a:lnTo>
                  <a:pt x="12413" y="20603"/>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87" name="Shape 3834"/>
          <p:cNvSpPr/>
          <p:nvPr userDrawn="1"/>
        </p:nvSpPr>
        <p:spPr>
          <a:xfrm>
            <a:off x="8415920" y="8273463"/>
            <a:ext cx="360822" cy="497348"/>
          </a:xfrm>
          <a:custGeom>
            <a:avLst/>
            <a:gdLst/>
            <a:ahLst/>
            <a:cxnLst>
              <a:cxn ang="0">
                <a:pos x="wd2" y="hd2"/>
              </a:cxn>
              <a:cxn ang="5400000">
                <a:pos x="wd2" y="hd2"/>
              </a:cxn>
              <a:cxn ang="10800000">
                <a:pos x="wd2" y="hd2"/>
              </a:cxn>
              <a:cxn ang="16200000">
                <a:pos x="wd2" y="hd2"/>
              </a:cxn>
            </a:cxnLst>
            <a:rect l="0" t="0" r="r" b="b"/>
            <a:pathLst>
              <a:path w="21600" h="21600" extrusionOk="0">
                <a:moveTo>
                  <a:pt x="21600" y="7624"/>
                </a:moveTo>
                <a:lnTo>
                  <a:pt x="21600" y="21600"/>
                </a:lnTo>
                <a:lnTo>
                  <a:pt x="0" y="21600"/>
                </a:lnTo>
                <a:lnTo>
                  <a:pt x="0" y="0"/>
                </a:lnTo>
                <a:lnTo>
                  <a:pt x="11092" y="0"/>
                </a:lnTo>
                <a:lnTo>
                  <a:pt x="21600" y="7624"/>
                </a:lnTo>
                <a:close/>
                <a:moveTo>
                  <a:pt x="1168" y="20753"/>
                </a:moveTo>
                <a:lnTo>
                  <a:pt x="20432" y="20753"/>
                </a:lnTo>
                <a:lnTo>
                  <a:pt x="20432" y="8153"/>
                </a:lnTo>
                <a:lnTo>
                  <a:pt x="9778" y="8153"/>
                </a:lnTo>
                <a:lnTo>
                  <a:pt x="9778" y="847"/>
                </a:lnTo>
                <a:lnTo>
                  <a:pt x="1168" y="847"/>
                </a:lnTo>
                <a:lnTo>
                  <a:pt x="1168" y="20753"/>
                </a:lnTo>
                <a:close/>
                <a:moveTo>
                  <a:pt x="11092" y="1271"/>
                </a:moveTo>
                <a:lnTo>
                  <a:pt x="11092" y="7200"/>
                </a:lnTo>
                <a:lnTo>
                  <a:pt x="19265" y="7200"/>
                </a:lnTo>
                <a:lnTo>
                  <a:pt x="11092" y="1271"/>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88" name="Shape 3835"/>
          <p:cNvSpPr/>
          <p:nvPr userDrawn="1"/>
        </p:nvSpPr>
        <p:spPr>
          <a:xfrm>
            <a:off x="9620000" y="8273985"/>
            <a:ext cx="497348" cy="497348"/>
          </a:xfrm>
          <a:custGeom>
            <a:avLst/>
            <a:gdLst/>
            <a:ahLst/>
            <a:cxnLst>
              <a:cxn ang="0">
                <a:pos x="wd2" y="hd2"/>
              </a:cxn>
              <a:cxn ang="5400000">
                <a:pos x="wd2" y="hd2"/>
              </a:cxn>
              <a:cxn ang="10800000">
                <a:pos x="wd2" y="hd2"/>
              </a:cxn>
              <a:cxn ang="16200000">
                <a:pos x="wd2" y="hd2"/>
              </a:cxn>
            </a:cxnLst>
            <a:rect l="0" t="0" r="r" b="b"/>
            <a:pathLst>
              <a:path w="21600" h="21600" extrusionOk="0">
                <a:moveTo>
                  <a:pt x="1588" y="847"/>
                </a:moveTo>
                <a:lnTo>
                  <a:pt x="7941" y="7306"/>
                </a:lnTo>
                <a:lnTo>
                  <a:pt x="7306" y="7941"/>
                </a:lnTo>
                <a:lnTo>
                  <a:pt x="953" y="1588"/>
                </a:lnTo>
                <a:lnTo>
                  <a:pt x="953" y="6776"/>
                </a:lnTo>
                <a:lnTo>
                  <a:pt x="0" y="6776"/>
                </a:lnTo>
                <a:lnTo>
                  <a:pt x="0" y="0"/>
                </a:lnTo>
                <a:lnTo>
                  <a:pt x="6776" y="0"/>
                </a:lnTo>
                <a:lnTo>
                  <a:pt x="6776" y="847"/>
                </a:lnTo>
                <a:lnTo>
                  <a:pt x="1588" y="847"/>
                </a:lnTo>
                <a:close/>
                <a:moveTo>
                  <a:pt x="7941" y="14294"/>
                </a:moveTo>
                <a:lnTo>
                  <a:pt x="1588" y="20753"/>
                </a:lnTo>
                <a:lnTo>
                  <a:pt x="6776" y="20753"/>
                </a:lnTo>
                <a:lnTo>
                  <a:pt x="6776" y="21600"/>
                </a:lnTo>
                <a:lnTo>
                  <a:pt x="0" y="21600"/>
                </a:lnTo>
                <a:lnTo>
                  <a:pt x="0" y="14824"/>
                </a:lnTo>
                <a:lnTo>
                  <a:pt x="953" y="14824"/>
                </a:lnTo>
                <a:lnTo>
                  <a:pt x="953" y="20118"/>
                </a:lnTo>
                <a:lnTo>
                  <a:pt x="7306" y="13659"/>
                </a:lnTo>
                <a:lnTo>
                  <a:pt x="7941" y="14294"/>
                </a:lnTo>
                <a:close/>
                <a:moveTo>
                  <a:pt x="21600" y="0"/>
                </a:moveTo>
                <a:lnTo>
                  <a:pt x="21600" y="6776"/>
                </a:lnTo>
                <a:lnTo>
                  <a:pt x="20753" y="6776"/>
                </a:lnTo>
                <a:lnTo>
                  <a:pt x="20753" y="1588"/>
                </a:lnTo>
                <a:lnTo>
                  <a:pt x="14294" y="7941"/>
                </a:lnTo>
                <a:lnTo>
                  <a:pt x="13659" y="7306"/>
                </a:lnTo>
                <a:lnTo>
                  <a:pt x="20118" y="847"/>
                </a:lnTo>
                <a:lnTo>
                  <a:pt x="14824" y="847"/>
                </a:lnTo>
                <a:lnTo>
                  <a:pt x="14824" y="0"/>
                </a:lnTo>
                <a:lnTo>
                  <a:pt x="21600" y="0"/>
                </a:lnTo>
                <a:close/>
                <a:moveTo>
                  <a:pt x="20753" y="14824"/>
                </a:moveTo>
                <a:lnTo>
                  <a:pt x="21600" y="14824"/>
                </a:lnTo>
                <a:lnTo>
                  <a:pt x="21600" y="21600"/>
                </a:lnTo>
                <a:lnTo>
                  <a:pt x="14824" y="21600"/>
                </a:lnTo>
                <a:lnTo>
                  <a:pt x="14824" y="20753"/>
                </a:lnTo>
                <a:lnTo>
                  <a:pt x="20118" y="20753"/>
                </a:lnTo>
                <a:lnTo>
                  <a:pt x="13659" y="14294"/>
                </a:lnTo>
                <a:lnTo>
                  <a:pt x="14294" y="13659"/>
                </a:lnTo>
                <a:lnTo>
                  <a:pt x="20753" y="20118"/>
                </a:lnTo>
                <a:lnTo>
                  <a:pt x="20753" y="14824"/>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89" name="Shape 3836"/>
          <p:cNvSpPr/>
          <p:nvPr userDrawn="1"/>
        </p:nvSpPr>
        <p:spPr>
          <a:xfrm>
            <a:off x="10892342" y="8296624"/>
            <a:ext cx="497348" cy="49734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0800" y="21600"/>
                </a:lnTo>
                <a:lnTo>
                  <a:pt x="10800" y="20753"/>
                </a:lnTo>
                <a:lnTo>
                  <a:pt x="20647" y="20753"/>
                </a:lnTo>
                <a:lnTo>
                  <a:pt x="20647" y="847"/>
                </a:lnTo>
                <a:lnTo>
                  <a:pt x="847" y="847"/>
                </a:lnTo>
                <a:lnTo>
                  <a:pt x="847" y="10800"/>
                </a:lnTo>
                <a:lnTo>
                  <a:pt x="0" y="10800"/>
                </a:lnTo>
                <a:lnTo>
                  <a:pt x="0" y="0"/>
                </a:lnTo>
                <a:lnTo>
                  <a:pt x="21600" y="0"/>
                </a:lnTo>
                <a:close/>
                <a:moveTo>
                  <a:pt x="0" y="21600"/>
                </a:moveTo>
                <a:lnTo>
                  <a:pt x="0" y="12600"/>
                </a:lnTo>
                <a:lnTo>
                  <a:pt x="8894" y="12600"/>
                </a:lnTo>
                <a:lnTo>
                  <a:pt x="8894" y="21600"/>
                </a:lnTo>
                <a:lnTo>
                  <a:pt x="0" y="21600"/>
                </a:lnTo>
                <a:close/>
                <a:moveTo>
                  <a:pt x="847" y="13447"/>
                </a:moveTo>
                <a:lnTo>
                  <a:pt x="847" y="20753"/>
                </a:lnTo>
                <a:lnTo>
                  <a:pt x="8047" y="20753"/>
                </a:lnTo>
                <a:lnTo>
                  <a:pt x="8047" y="13447"/>
                </a:lnTo>
                <a:lnTo>
                  <a:pt x="847" y="13447"/>
                </a:lnTo>
                <a:close/>
                <a:moveTo>
                  <a:pt x="17047" y="5188"/>
                </a:moveTo>
                <a:lnTo>
                  <a:pt x="10482" y="11859"/>
                </a:lnTo>
                <a:lnTo>
                  <a:pt x="9741" y="11224"/>
                </a:lnTo>
                <a:lnTo>
                  <a:pt x="16412" y="4553"/>
                </a:lnTo>
                <a:lnTo>
                  <a:pt x="10800" y="4553"/>
                </a:lnTo>
                <a:lnTo>
                  <a:pt x="10800" y="3600"/>
                </a:lnTo>
                <a:lnTo>
                  <a:pt x="17894" y="3600"/>
                </a:lnTo>
                <a:lnTo>
                  <a:pt x="17894" y="10800"/>
                </a:lnTo>
                <a:lnTo>
                  <a:pt x="17047" y="10800"/>
                </a:lnTo>
                <a:lnTo>
                  <a:pt x="17047" y="518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90" name="Shape 3837"/>
          <p:cNvSpPr/>
          <p:nvPr userDrawn="1"/>
        </p:nvSpPr>
        <p:spPr>
          <a:xfrm>
            <a:off x="12175656" y="8273463"/>
            <a:ext cx="475407" cy="497348"/>
          </a:xfrm>
          <a:custGeom>
            <a:avLst/>
            <a:gdLst/>
            <a:ahLst/>
            <a:cxnLst>
              <a:cxn ang="0">
                <a:pos x="wd2" y="hd2"/>
              </a:cxn>
              <a:cxn ang="5400000">
                <a:pos x="wd2" y="hd2"/>
              </a:cxn>
              <a:cxn ang="10800000">
                <a:pos x="wd2" y="hd2"/>
              </a:cxn>
              <a:cxn ang="16200000">
                <a:pos x="wd2" y="hd2"/>
              </a:cxn>
            </a:cxnLst>
            <a:rect l="0" t="0" r="r" b="b"/>
            <a:pathLst>
              <a:path w="21600" h="21600" extrusionOk="0">
                <a:moveTo>
                  <a:pt x="2832" y="17110"/>
                </a:moveTo>
                <a:cubicBezTo>
                  <a:pt x="3086" y="17191"/>
                  <a:pt x="3339" y="17272"/>
                  <a:pt x="3551" y="17393"/>
                </a:cubicBezTo>
                <a:cubicBezTo>
                  <a:pt x="3804" y="17555"/>
                  <a:pt x="4016" y="17717"/>
                  <a:pt x="4142" y="17919"/>
                </a:cubicBezTo>
                <a:cubicBezTo>
                  <a:pt x="4312" y="18081"/>
                  <a:pt x="4481" y="18283"/>
                  <a:pt x="4565" y="18526"/>
                </a:cubicBezTo>
                <a:cubicBezTo>
                  <a:pt x="4650" y="18809"/>
                  <a:pt x="4692" y="19052"/>
                  <a:pt x="4692" y="19335"/>
                </a:cubicBezTo>
                <a:cubicBezTo>
                  <a:pt x="4692" y="19658"/>
                  <a:pt x="4650" y="19942"/>
                  <a:pt x="4523" y="20184"/>
                </a:cubicBezTo>
                <a:cubicBezTo>
                  <a:pt x="4396" y="20467"/>
                  <a:pt x="4227" y="20710"/>
                  <a:pt x="4058" y="20912"/>
                </a:cubicBezTo>
                <a:cubicBezTo>
                  <a:pt x="3804" y="21115"/>
                  <a:pt x="3551" y="21276"/>
                  <a:pt x="3255" y="21398"/>
                </a:cubicBezTo>
                <a:cubicBezTo>
                  <a:pt x="2959" y="21519"/>
                  <a:pt x="2663" y="21600"/>
                  <a:pt x="2325" y="21600"/>
                </a:cubicBezTo>
                <a:cubicBezTo>
                  <a:pt x="2029" y="21600"/>
                  <a:pt x="1733" y="21519"/>
                  <a:pt x="1437" y="21398"/>
                </a:cubicBezTo>
                <a:cubicBezTo>
                  <a:pt x="1141" y="21276"/>
                  <a:pt x="888" y="21115"/>
                  <a:pt x="676" y="20912"/>
                </a:cubicBezTo>
                <a:cubicBezTo>
                  <a:pt x="507" y="20710"/>
                  <a:pt x="338" y="20467"/>
                  <a:pt x="211" y="20184"/>
                </a:cubicBezTo>
                <a:cubicBezTo>
                  <a:pt x="85" y="19942"/>
                  <a:pt x="0" y="19658"/>
                  <a:pt x="0" y="19335"/>
                </a:cubicBezTo>
                <a:cubicBezTo>
                  <a:pt x="0" y="19052"/>
                  <a:pt x="85" y="18809"/>
                  <a:pt x="169" y="18526"/>
                </a:cubicBezTo>
                <a:cubicBezTo>
                  <a:pt x="254" y="18283"/>
                  <a:pt x="380" y="18081"/>
                  <a:pt x="550" y="17919"/>
                </a:cubicBezTo>
                <a:cubicBezTo>
                  <a:pt x="719" y="17717"/>
                  <a:pt x="888" y="17555"/>
                  <a:pt x="1141" y="17393"/>
                </a:cubicBezTo>
                <a:cubicBezTo>
                  <a:pt x="1395" y="17272"/>
                  <a:pt x="1649" y="17191"/>
                  <a:pt x="1902" y="17110"/>
                </a:cubicBezTo>
                <a:cubicBezTo>
                  <a:pt x="1902" y="1780"/>
                  <a:pt x="1902" y="1780"/>
                  <a:pt x="1902" y="1780"/>
                </a:cubicBezTo>
                <a:cubicBezTo>
                  <a:pt x="2832" y="1780"/>
                  <a:pt x="2832" y="1780"/>
                  <a:pt x="2832" y="1780"/>
                </a:cubicBezTo>
                <a:lnTo>
                  <a:pt x="2832" y="17110"/>
                </a:lnTo>
                <a:close/>
                <a:moveTo>
                  <a:pt x="2325" y="20710"/>
                </a:moveTo>
                <a:cubicBezTo>
                  <a:pt x="2536" y="20710"/>
                  <a:pt x="2748" y="20670"/>
                  <a:pt x="2917" y="20589"/>
                </a:cubicBezTo>
                <a:cubicBezTo>
                  <a:pt x="3086" y="20548"/>
                  <a:pt x="3213" y="20427"/>
                  <a:pt x="3382" y="20265"/>
                </a:cubicBezTo>
                <a:cubicBezTo>
                  <a:pt x="3466" y="20184"/>
                  <a:pt x="3593" y="20022"/>
                  <a:pt x="3635" y="19861"/>
                </a:cubicBezTo>
                <a:cubicBezTo>
                  <a:pt x="3720" y="19699"/>
                  <a:pt x="3762" y="19497"/>
                  <a:pt x="3762" y="19335"/>
                </a:cubicBezTo>
                <a:cubicBezTo>
                  <a:pt x="3762" y="19173"/>
                  <a:pt x="3720" y="18971"/>
                  <a:pt x="3635" y="18809"/>
                </a:cubicBezTo>
                <a:cubicBezTo>
                  <a:pt x="3593" y="18647"/>
                  <a:pt x="3466" y="18485"/>
                  <a:pt x="3382" y="18404"/>
                </a:cubicBezTo>
                <a:cubicBezTo>
                  <a:pt x="3213" y="18283"/>
                  <a:pt x="3086" y="18202"/>
                  <a:pt x="2917" y="18081"/>
                </a:cubicBezTo>
                <a:cubicBezTo>
                  <a:pt x="2748" y="18000"/>
                  <a:pt x="2536" y="17960"/>
                  <a:pt x="2325" y="17960"/>
                </a:cubicBezTo>
                <a:cubicBezTo>
                  <a:pt x="2156" y="17960"/>
                  <a:pt x="1987" y="18000"/>
                  <a:pt x="1818" y="18081"/>
                </a:cubicBezTo>
                <a:cubicBezTo>
                  <a:pt x="1649" y="18202"/>
                  <a:pt x="1479" y="18283"/>
                  <a:pt x="1353" y="18404"/>
                </a:cubicBezTo>
                <a:cubicBezTo>
                  <a:pt x="1226" y="18485"/>
                  <a:pt x="1141" y="18647"/>
                  <a:pt x="1057" y="18809"/>
                </a:cubicBezTo>
                <a:cubicBezTo>
                  <a:pt x="972" y="18971"/>
                  <a:pt x="972" y="19173"/>
                  <a:pt x="972" y="19335"/>
                </a:cubicBezTo>
                <a:cubicBezTo>
                  <a:pt x="972" y="19497"/>
                  <a:pt x="972" y="19699"/>
                  <a:pt x="1057" y="19861"/>
                </a:cubicBezTo>
                <a:cubicBezTo>
                  <a:pt x="1141" y="20022"/>
                  <a:pt x="1226" y="20184"/>
                  <a:pt x="1353" y="20265"/>
                </a:cubicBezTo>
                <a:cubicBezTo>
                  <a:pt x="1479" y="20427"/>
                  <a:pt x="1649" y="20548"/>
                  <a:pt x="1818" y="20589"/>
                </a:cubicBezTo>
                <a:cubicBezTo>
                  <a:pt x="1987" y="20670"/>
                  <a:pt x="2156" y="20710"/>
                  <a:pt x="2325" y="20710"/>
                </a:cubicBezTo>
                <a:close/>
                <a:moveTo>
                  <a:pt x="11286" y="8575"/>
                </a:moveTo>
                <a:cubicBezTo>
                  <a:pt x="11540" y="8656"/>
                  <a:pt x="11793" y="8778"/>
                  <a:pt x="12005" y="8899"/>
                </a:cubicBezTo>
                <a:cubicBezTo>
                  <a:pt x="12258" y="9020"/>
                  <a:pt x="12427" y="9182"/>
                  <a:pt x="12639" y="9384"/>
                </a:cubicBezTo>
                <a:cubicBezTo>
                  <a:pt x="12766" y="9546"/>
                  <a:pt x="12892" y="9748"/>
                  <a:pt x="13019" y="10031"/>
                </a:cubicBezTo>
                <a:cubicBezTo>
                  <a:pt x="13104" y="10274"/>
                  <a:pt x="13188" y="10517"/>
                  <a:pt x="13188" y="10800"/>
                </a:cubicBezTo>
                <a:cubicBezTo>
                  <a:pt x="13188" y="11083"/>
                  <a:pt x="13104" y="11366"/>
                  <a:pt x="13019" y="11609"/>
                </a:cubicBezTo>
                <a:cubicBezTo>
                  <a:pt x="12892" y="11852"/>
                  <a:pt x="12766" y="12054"/>
                  <a:pt x="12639" y="12216"/>
                </a:cubicBezTo>
                <a:cubicBezTo>
                  <a:pt x="12427" y="12418"/>
                  <a:pt x="12258" y="12620"/>
                  <a:pt x="12005" y="12742"/>
                </a:cubicBezTo>
                <a:cubicBezTo>
                  <a:pt x="11793" y="12863"/>
                  <a:pt x="11540" y="12944"/>
                  <a:pt x="11286" y="13025"/>
                </a:cubicBezTo>
                <a:cubicBezTo>
                  <a:pt x="11286" y="19820"/>
                  <a:pt x="11286" y="19820"/>
                  <a:pt x="11286" y="19820"/>
                </a:cubicBezTo>
                <a:cubicBezTo>
                  <a:pt x="10314" y="19820"/>
                  <a:pt x="10314" y="19820"/>
                  <a:pt x="10314" y="19820"/>
                </a:cubicBezTo>
                <a:cubicBezTo>
                  <a:pt x="10314" y="13025"/>
                  <a:pt x="10314" y="13025"/>
                  <a:pt x="10314" y="13025"/>
                </a:cubicBezTo>
                <a:cubicBezTo>
                  <a:pt x="10060" y="12944"/>
                  <a:pt x="9807" y="12863"/>
                  <a:pt x="9595" y="12742"/>
                </a:cubicBezTo>
                <a:cubicBezTo>
                  <a:pt x="9384" y="12620"/>
                  <a:pt x="9173" y="12418"/>
                  <a:pt x="9004" y="12216"/>
                </a:cubicBezTo>
                <a:cubicBezTo>
                  <a:pt x="8834" y="12054"/>
                  <a:pt x="8708" y="11852"/>
                  <a:pt x="8623" y="11609"/>
                </a:cubicBezTo>
                <a:cubicBezTo>
                  <a:pt x="8496" y="11366"/>
                  <a:pt x="8454" y="11083"/>
                  <a:pt x="8454" y="10800"/>
                </a:cubicBezTo>
                <a:cubicBezTo>
                  <a:pt x="8454" y="10517"/>
                  <a:pt x="8496" y="10274"/>
                  <a:pt x="8623" y="10031"/>
                </a:cubicBezTo>
                <a:cubicBezTo>
                  <a:pt x="8708" y="9748"/>
                  <a:pt x="8834" y="9546"/>
                  <a:pt x="9004" y="9384"/>
                </a:cubicBezTo>
                <a:cubicBezTo>
                  <a:pt x="9173" y="9182"/>
                  <a:pt x="9384" y="9020"/>
                  <a:pt x="9595" y="8899"/>
                </a:cubicBezTo>
                <a:cubicBezTo>
                  <a:pt x="9807" y="8778"/>
                  <a:pt x="10060" y="8656"/>
                  <a:pt x="10314" y="8575"/>
                </a:cubicBezTo>
                <a:cubicBezTo>
                  <a:pt x="10314" y="1780"/>
                  <a:pt x="10314" y="1780"/>
                  <a:pt x="10314" y="1780"/>
                </a:cubicBezTo>
                <a:cubicBezTo>
                  <a:pt x="11286" y="1780"/>
                  <a:pt x="11286" y="1780"/>
                  <a:pt x="11286" y="1780"/>
                </a:cubicBezTo>
                <a:lnTo>
                  <a:pt x="11286" y="8575"/>
                </a:lnTo>
                <a:close/>
                <a:moveTo>
                  <a:pt x="10821" y="12175"/>
                </a:moveTo>
                <a:cubicBezTo>
                  <a:pt x="10990" y="12175"/>
                  <a:pt x="11159" y="12135"/>
                  <a:pt x="11371" y="12054"/>
                </a:cubicBezTo>
                <a:cubicBezTo>
                  <a:pt x="11540" y="12013"/>
                  <a:pt x="11709" y="11892"/>
                  <a:pt x="11793" y="11771"/>
                </a:cubicBezTo>
                <a:cubicBezTo>
                  <a:pt x="11962" y="11649"/>
                  <a:pt x="12047" y="11488"/>
                  <a:pt x="12132" y="11326"/>
                </a:cubicBezTo>
                <a:cubicBezTo>
                  <a:pt x="12216" y="11164"/>
                  <a:pt x="12258" y="10962"/>
                  <a:pt x="12258" y="10800"/>
                </a:cubicBezTo>
                <a:cubicBezTo>
                  <a:pt x="12258" y="10638"/>
                  <a:pt x="12216" y="10436"/>
                  <a:pt x="12132" y="10274"/>
                </a:cubicBezTo>
                <a:cubicBezTo>
                  <a:pt x="12047" y="10112"/>
                  <a:pt x="11962" y="9951"/>
                  <a:pt x="11793" y="9870"/>
                </a:cubicBezTo>
                <a:cubicBezTo>
                  <a:pt x="11709" y="9708"/>
                  <a:pt x="11540" y="9627"/>
                  <a:pt x="11371" y="9546"/>
                </a:cubicBezTo>
                <a:cubicBezTo>
                  <a:pt x="11159" y="9465"/>
                  <a:pt x="10990" y="9425"/>
                  <a:pt x="10821" y="9425"/>
                </a:cubicBezTo>
                <a:cubicBezTo>
                  <a:pt x="10610" y="9425"/>
                  <a:pt x="10441" y="9465"/>
                  <a:pt x="10272" y="9546"/>
                </a:cubicBezTo>
                <a:cubicBezTo>
                  <a:pt x="10060" y="9627"/>
                  <a:pt x="9933" y="9708"/>
                  <a:pt x="9807" y="9870"/>
                </a:cubicBezTo>
                <a:cubicBezTo>
                  <a:pt x="9680" y="9951"/>
                  <a:pt x="9553" y="10112"/>
                  <a:pt x="9468" y="10274"/>
                </a:cubicBezTo>
                <a:cubicBezTo>
                  <a:pt x="9426" y="10436"/>
                  <a:pt x="9384" y="10638"/>
                  <a:pt x="9384" y="10800"/>
                </a:cubicBezTo>
                <a:cubicBezTo>
                  <a:pt x="9384" y="10962"/>
                  <a:pt x="9426" y="11164"/>
                  <a:pt x="9468" y="11326"/>
                </a:cubicBezTo>
                <a:cubicBezTo>
                  <a:pt x="9553" y="11488"/>
                  <a:pt x="9680" y="11649"/>
                  <a:pt x="9807" y="11771"/>
                </a:cubicBezTo>
                <a:cubicBezTo>
                  <a:pt x="9933" y="11892"/>
                  <a:pt x="10060" y="12013"/>
                  <a:pt x="10272" y="12054"/>
                </a:cubicBezTo>
                <a:cubicBezTo>
                  <a:pt x="10441" y="12135"/>
                  <a:pt x="10610" y="12175"/>
                  <a:pt x="10821" y="12175"/>
                </a:cubicBezTo>
                <a:close/>
                <a:moveTo>
                  <a:pt x="21600" y="2265"/>
                </a:moveTo>
                <a:cubicBezTo>
                  <a:pt x="21600" y="2548"/>
                  <a:pt x="21558" y="2831"/>
                  <a:pt x="21473" y="3074"/>
                </a:cubicBezTo>
                <a:cubicBezTo>
                  <a:pt x="21346" y="3317"/>
                  <a:pt x="21220" y="3519"/>
                  <a:pt x="21050" y="3681"/>
                </a:cubicBezTo>
                <a:cubicBezTo>
                  <a:pt x="20881" y="3924"/>
                  <a:pt x="20712" y="4085"/>
                  <a:pt x="20459" y="4207"/>
                </a:cubicBezTo>
                <a:cubicBezTo>
                  <a:pt x="20247" y="4328"/>
                  <a:pt x="19994" y="4409"/>
                  <a:pt x="19740" y="4490"/>
                </a:cubicBezTo>
                <a:cubicBezTo>
                  <a:pt x="19740" y="19820"/>
                  <a:pt x="19740" y="19820"/>
                  <a:pt x="19740" y="19820"/>
                </a:cubicBezTo>
                <a:cubicBezTo>
                  <a:pt x="18768" y="19820"/>
                  <a:pt x="18768" y="19820"/>
                  <a:pt x="18768" y="19820"/>
                </a:cubicBezTo>
                <a:cubicBezTo>
                  <a:pt x="18768" y="4490"/>
                  <a:pt x="18768" y="4490"/>
                  <a:pt x="18768" y="4490"/>
                </a:cubicBezTo>
                <a:cubicBezTo>
                  <a:pt x="18514" y="4409"/>
                  <a:pt x="18303" y="4328"/>
                  <a:pt x="18049" y="4207"/>
                </a:cubicBezTo>
                <a:cubicBezTo>
                  <a:pt x="17796" y="4085"/>
                  <a:pt x="17627" y="3924"/>
                  <a:pt x="17458" y="3681"/>
                </a:cubicBezTo>
                <a:cubicBezTo>
                  <a:pt x="17288" y="3519"/>
                  <a:pt x="17162" y="3317"/>
                  <a:pt x="17035" y="3074"/>
                </a:cubicBezTo>
                <a:cubicBezTo>
                  <a:pt x="16950" y="2831"/>
                  <a:pt x="16908" y="2548"/>
                  <a:pt x="16908" y="2265"/>
                </a:cubicBezTo>
                <a:cubicBezTo>
                  <a:pt x="16908" y="1942"/>
                  <a:pt x="16993" y="1658"/>
                  <a:pt x="17119" y="1416"/>
                </a:cubicBezTo>
                <a:cubicBezTo>
                  <a:pt x="17246" y="1133"/>
                  <a:pt x="17373" y="890"/>
                  <a:pt x="17584" y="688"/>
                </a:cubicBezTo>
                <a:cubicBezTo>
                  <a:pt x="17796" y="485"/>
                  <a:pt x="18049" y="324"/>
                  <a:pt x="18345" y="202"/>
                </a:cubicBezTo>
                <a:cubicBezTo>
                  <a:pt x="18641" y="81"/>
                  <a:pt x="18937" y="0"/>
                  <a:pt x="19275" y="0"/>
                </a:cubicBezTo>
                <a:cubicBezTo>
                  <a:pt x="19571" y="0"/>
                  <a:pt x="19867" y="81"/>
                  <a:pt x="20163" y="202"/>
                </a:cubicBezTo>
                <a:cubicBezTo>
                  <a:pt x="20459" y="324"/>
                  <a:pt x="20712" y="485"/>
                  <a:pt x="20924" y="688"/>
                </a:cubicBezTo>
                <a:cubicBezTo>
                  <a:pt x="21135" y="890"/>
                  <a:pt x="21262" y="1133"/>
                  <a:pt x="21389" y="1416"/>
                </a:cubicBezTo>
                <a:cubicBezTo>
                  <a:pt x="21515" y="1658"/>
                  <a:pt x="21600" y="1942"/>
                  <a:pt x="21600" y="2265"/>
                </a:cubicBezTo>
                <a:close/>
                <a:moveTo>
                  <a:pt x="19275" y="3640"/>
                </a:moveTo>
                <a:cubicBezTo>
                  <a:pt x="19486" y="3640"/>
                  <a:pt x="19656" y="3600"/>
                  <a:pt x="19825" y="3519"/>
                </a:cubicBezTo>
                <a:cubicBezTo>
                  <a:pt x="19951" y="3438"/>
                  <a:pt x="20121" y="3317"/>
                  <a:pt x="20290" y="3236"/>
                </a:cubicBezTo>
                <a:cubicBezTo>
                  <a:pt x="20374" y="3115"/>
                  <a:pt x="20459" y="2993"/>
                  <a:pt x="20543" y="2791"/>
                </a:cubicBezTo>
                <a:cubicBezTo>
                  <a:pt x="20628" y="2629"/>
                  <a:pt x="20670" y="2427"/>
                  <a:pt x="20670" y="2265"/>
                </a:cubicBezTo>
                <a:cubicBezTo>
                  <a:pt x="20670" y="2103"/>
                  <a:pt x="20628" y="1901"/>
                  <a:pt x="20543" y="1739"/>
                </a:cubicBezTo>
                <a:cubicBezTo>
                  <a:pt x="20459" y="1578"/>
                  <a:pt x="20374" y="1416"/>
                  <a:pt x="20290" y="1335"/>
                </a:cubicBezTo>
                <a:cubicBezTo>
                  <a:pt x="20121" y="1173"/>
                  <a:pt x="19951" y="1092"/>
                  <a:pt x="19825" y="1011"/>
                </a:cubicBezTo>
                <a:cubicBezTo>
                  <a:pt x="19656" y="930"/>
                  <a:pt x="19486" y="890"/>
                  <a:pt x="19275" y="890"/>
                </a:cubicBezTo>
                <a:cubicBezTo>
                  <a:pt x="19064" y="890"/>
                  <a:pt x="18852" y="930"/>
                  <a:pt x="18726" y="1011"/>
                </a:cubicBezTo>
                <a:cubicBezTo>
                  <a:pt x="18557" y="1092"/>
                  <a:pt x="18387" y="1173"/>
                  <a:pt x="18218" y="1335"/>
                </a:cubicBezTo>
                <a:cubicBezTo>
                  <a:pt x="18134" y="1416"/>
                  <a:pt x="18049" y="1578"/>
                  <a:pt x="17965" y="1739"/>
                </a:cubicBezTo>
                <a:cubicBezTo>
                  <a:pt x="17880" y="1901"/>
                  <a:pt x="17838" y="2103"/>
                  <a:pt x="17838" y="2265"/>
                </a:cubicBezTo>
                <a:cubicBezTo>
                  <a:pt x="17838" y="2427"/>
                  <a:pt x="17880" y="2629"/>
                  <a:pt x="17965" y="2791"/>
                </a:cubicBezTo>
                <a:cubicBezTo>
                  <a:pt x="18049" y="2993"/>
                  <a:pt x="18134" y="3115"/>
                  <a:pt x="18218" y="3236"/>
                </a:cubicBezTo>
                <a:cubicBezTo>
                  <a:pt x="18387" y="3317"/>
                  <a:pt x="18557" y="3438"/>
                  <a:pt x="18726" y="3519"/>
                </a:cubicBezTo>
                <a:cubicBezTo>
                  <a:pt x="18852" y="3600"/>
                  <a:pt x="19064" y="3640"/>
                  <a:pt x="19275" y="3640"/>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91" name="Shape 3838"/>
          <p:cNvSpPr/>
          <p:nvPr userDrawn="1"/>
        </p:nvSpPr>
        <p:spPr>
          <a:xfrm>
            <a:off x="13489446" y="8232714"/>
            <a:ext cx="392516" cy="580239"/>
          </a:xfrm>
          <a:custGeom>
            <a:avLst/>
            <a:gdLst/>
            <a:ahLst/>
            <a:cxnLst>
              <a:cxn ang="0">
                <a:pos x="wd2" y="hd2"/>
              </a:cxn>
              <a:cxn ang="5400000">
                <a:pos x="wd2" y="hd2"/>
              </a:cxn>
              <a:cxn ang="10800000">
                <a:pos x="wd2" y="hd2"/>
              </a:cxn>
              <a:cxn ang="16200000">
                <a:pos x="wd2" y="hd2"/>
              </a:cxn>
            </a:cxnLst>
            <a:rect l="0" t="0" r="r" b="b"/>
            <a:pathLst>
              <a:path w="21600" h="21600" extrusionOk="0">
                <a:moveTo>
                  <a:pt x="20167" y="10696"/>
                </a:moveTo>
                <a:cubicBezTo>
                  <a:pt x="20423" y="10974"/>
                  <a:pt x="20627" y="11251"/>
                  <a:pt x="20781" y="11564"/>
                </a:cubicBezTo>
                <a:cubicBezTo>
                  <a:pt x="20935" y="11842"/>
                  <a:pt x="21088" y="12120"/>
                  <a:pt x="21242" y="12432"/>
                </a:cubicBezTo>
                <a:cubicBezTo>
                  <a:pt x="21344" y="12745"/>
                  <a:pt x="21395" y="13023"/>
                  <a:pt x="21498" y="13335"/>
                </a:cubicBezTo>
                <a:cubicBezTo>
                  <a:pt x="21549" y="13648"/>
                  <a:pt x="21600" y="13960"/>
                  <a:pt x="21600" y="14273"/>
                </a:cubicBezTo>
                <a:cubicBezTo>
                  <a:pt x="21600" y="15280"/>
                  <a:pt x="21293" y="16217"/>
                  <a:pt x="20730" y="17120"/>
                </a:cubicBezTo>
                <a:cubicBezTo>
                  <a:pt x="20167" y="17988"/>
                  <a:pt x="19399" y="18787"/>
                  <a:pt x="18427" y="19447"/>
                </a:cubicBezTo>
                <a:cubicBezTo>
                  <a:pt x="17454" y="20107"/>
                  <a:pt x="16328" y="20628"/>
                  <a:pt x="14997" y="21010"/>
                </a:cubicBezTo>
                <a:cubicBezTo>
                  <a:pt x="13718" y="21426"/>
                  <a:pt x="12284" y="21600"/>
                  <a:pt x="10800" y="21600"/>
                </a:cubicBezTo>
                <a:cubicBezTo>
                  <a:pt x="9264" y="21600"/>
                  <a:pt x="7882" y="21426"/>
                  <a:pt x="6552" y="21010"/>
                </a:cubicBezTo>
                <a:cubicBezTo>
                  <a:pt x="5221" y="20628"/>
                  <a:pt x="4095" y="20107"/>
                  <a:pt x="3122" y="19447"/>
                </a:cubicBezTo>
                <a:cubicBezTo>
                  <a:pt x="2150" y="18787"/>
                  <a:pt x="1382" y="17988"/>
                  <a:pt x="819" y="17120"/>
                </a:cubicBezTo>
                <a:cubicBezTo>
                  <a:pt x="256" y="16217"/>
                  <a:pt x="0" y="15280"/>
                  <a:pt x="0" y="14273"/>
                </a:cubicBezTo>
                <a:cubicBezTo>
                  <a:pt x="0" y="13960"/>
                  <a:pt x="0" y="13613"/>
                  <a:pt x="102" y="13300"/>
                </a:cubicBezTo>
                <a:cubicBezTo>
                  <a:pt x="154" y="12988"/>
                  <a:pt x="205" y="12675"/>
                  <a:pt x="307" y="12397"/>
                </a:cubicBezTo>
                <a:cubicBezTo>
                  <a:pt x="461" y="12085"/>
                  <a:pt x="614" y="11807"/>
                  <a:pt x="768" y="11495"/>
                </a:cubicBezTo>
                <a:cubicBezTo>
                  <a:pt x="973" y="11217"/>
                  <a:pt x="1177" y="10939"/>
                  <a:pt x="1382" y="10661"/>
                </a:cubicBezTo>
                <a:cubicBezTo>
                  <a:pt x="1382" y="10626"/>
                  <a:pt x="1433" y="10592"/>
                  <a:pt x="1433" y="10592"/>
                </a:cubicBezTo>
                <a:cubicBezTo>
                  <a:pt x="9469" y="1528"/>
                  <a:pt x="9469" y="1528"/>
                  <a:pt x="9469" y="1528"/>
                </a:cubicBezTo>
                <a:cubicBezTo>
                  <a:pt x="10800" y="0"/>
                  <a:pt x="10800" y="0"/>
                  <a:pt x="10800" y="0"/>
                </a:cubicBezTo>
                <a:cubicBezTo>
                  <a:pt x="20116" y="10522"/>
                  <a:pt x="20116" y="10522"/>
                  <a:pt x="20116" y="10522"/>
                </a:cubicBezTo>
                <a:cubicBezTo>
                  <a:pt x="20116" y="10557"/>
                  <a:pt x="20116" y="10592"/>
                  <a:pt x="20167" y="10626"/>
                </a:cubicBezTo>
                <a:cubicBezTo>
                  <a:pt x="20167" y="10661"/>
                  <a:pt x="20167" y="10696"/>
                  <a:pt x="20167" y="10696"/>
                </a:cubicBezTo>
                <a:close/>
                <a:moveTo>
                  <a:pt x="10800" y="20836"/>
                </a:moveTo>
                <a:cubicBezTo>
                  <a:pt x="12131" y="20836"/>
                  <a:pt x="13359" y="20662"/>
                  <a:pt x="14536" y="20315"/>
                </a:cubicBezTo>
                <a:cubicBezTo>
                  <a:pt x="15714" y="19968"/>
                  <a:pt x="16737" y="19516"/>
                  <a:pt x="17556" y="18891"/>
                </a:cubicBezTo>
                <a:cubicBezTo>
                  <a:pt x="18478" y="18301"/>
                  <a:pt x="19194" y="17606"/>
                  <a:pt x="19655" y="16808"/>
                </a:cubicBezTo>
                <a:cubicBezTo>
                  <a:pt x="20167" y="16044"/>
                  <a:pt x="20423" y="15176"/>
                  <a:pt x="20423" y="14273"/>
                </a:cubicBezTo>
                <a:cubicBezTo>
                  <a:pt x="20423" y="13995"/>
                  <a:pt x="20423" y="13682"/>
                  <a:pt x="20372" y="13405"/>
                </a:cubicBezTo>
                <a:cubicBezTo>
                  <a:pt x="20269" y="13127"/>
                  <a:pt x="20218" y="12849"/>
                  <a:pt x="20116" y="12571"/>
                </a:cubicBezTo>
                <a:cubicBezTo>
                  <a:pt x="20013" y="12293"/>
                  <a:pt x="19911" y="12015"/>
                  <a:pt x="19706" y="11738"/>
                </a:cubicBezTo>
                <a:cubicBezTo>
                  <a:pt x="19553" y="11495"/>
                  <a:pt x="19348" y="11217"/>
                  <a:pt x="19092" y="10974"/>
                </a:cubicBezTo>
                <a:cubicBezTo>
                  <a:pt x="19092" y="10939"/>
                  <a:pt x="19092" y="10939"/>
                  <a:pt x="19092" y="10939"/>
                </a:cubicBezTo>
                <a:cubicBezTo>
                  <a:pt x="10800" y="1528"/>
                  <a:pt x="10800" y="1528"/>
                  <a:pt x="10800" y="1528"/>
                </a:cubicBezTo>
                <a:cubicBezTo>
                  <a:pt x="2457" y="10939"/>
                  <a:pt x="2457" y="10939"/>
                  <a:pt x="2457" y="10939"/>
                </a:cubicBezTo>
                <a:cubicBezTo>
                  <a:pt x="2457" y="10974"/>
                  <a:pt x="2457" y="10974"/>
                  <a:pt x="2457" y="10974"/>
                </a:cubicBezTo>
                <a:cubicBezTo>
                  <a:pt x="2252" y="11217"/>
                  <a:pt x="2047" y="11495"/>
                  <a:pt x="1843" y="11738"/>
                </a:cubicBezTo>
                <a:cubicBezTo>
                  <a:pt x="1689" y="12015"/>
                  <a:pt x="1536" y="12293"/>
                  <a:pt x="1433" y="12571"/>
                </a:cubicBezTo>
                <a:cubicBezTo>
                  <a:pt x="1382" y="12849"/>
                  <a:pt x="1280" y="13127"/>
                  <a:pt x="1228" y="13405"/>
                </a:cubicBezTo>
                <a:cubicBezTo>
                  <a:pt x="1177" y="13682"/>
                  <a:pt x="1126" y="13995"/>
                  <a:pt x="1126" y="14273"/>
                </a:cubicBezTo>
                <a:cubicBezTo>
                  <a:pt x="1126" y="15176"/>
                  <a:pt x="1382" y="16044"/>
                  <a:pt x="1894" y="16808"/>
                </a:cubicBezTo>
                <a:cubicBezTo>
                  <a:pt x="2406" y="17606"/>
                  <a:pt x="3071" y="18301"/>
                  <a:pt x="3992" y="18891"/>
                </a:cubicBezTo>
                <a:cubicBezTo>
                  <a:pt x="4811" y="19516"/>
                  <a:pt x="5835" y="19968"/>
                  <a:pt x="7012" y="20315"/>
                </a:cubicBezTo>
                <a:cubicBezTo>
                  <a:pt x="8190" y="20662"/>
                  <a:pt x="9469" y="20836"/>
                  <a:pt x="10800" y="20836"/>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92" name="Shape 3839"/>
          <p:cNvSpPr/>
          <p:nvPr userDrawn="1"/>
        </p:nvSpPr>
        <p:spPr>
          <a:xfrm>
            <a:off x="14699621" y="8346769"/>
            <a:ext cx="516851" cy="351070"/>
          </a:xfrm>
          <a:custGeom>
            <a:avLst/>
            <a:gdLst/>
            <a:ahLst/>
            <a:cxnLst>
              <a:cxn ang="0">
                <a:pos x="wd2" y="hd2"/>
              </a:cxn>
              <a:cxn ang="5400000">
                <a:pos x="wd2" y="hd2"/>
              </a:cxn>
              <a:cxn ang="10800000">
                <a:pos x="wd2" y="hd2"/>
              </a:cxn>
              <a:cxn ang="16200000">
                <a:pos x="wd2" y="hd2"/>
              </a:cxn>
            </a:cxnLst>
            <a:rect l="0" t="0" r="r" b="b"/>
            <a:pathLst>
              <a:path w="21600" h="21600" extrusionOk="0">
                <a:moveTo>
                  <a:pt x="16891" y="0"/>
                </a:moveTo>
                <a:cubicBezTo>
                  <a:pt x="21600" y="7600"/>
                  <a:pt x="21600" y="7600"/>
                  <a:pt x="21600" y="7600"/>
                </a:cubicBezTo>
                <a:cubicBezTo>
                  <a:pt x="21600" y="21600"/>
                  <a:pt x="21600" y="21600"/>
                  <a:pt x="21600" y="21600"/>
                </a:cubicBezTo>
                <a:cubicBezTo>
                  <a:pt x="0" y="21600"/>
                  <a:pt x="0" y="21600"/>
                  <a:pt x="0" y="21600"/>
                </a:cubicBezTo>
                <a:cubicBezTo>
                  <a:pt x="0" y="7600"/>
                  <a:pt x="0" y="7600"/>
                  <a:pt x="0" y="7600"/>
                </a:cubicBezTo>
                <a:cubicBezTo>
                  <a:pt x="4787" y="0"/>
                  <a:pt x="4787" y="0"/>
                  <a:pt x="4787" y="0"/>
                </a:cubicBezTo>
                <a:lnTo>
                  <a:pt x="16891" y="0"/>
                </a:lnTo>
                <a:close/>
                <a:moveTo>
                  <a:pt x="20744" y="20343"/>
                </a:moveTo>
                <a:cubicBezTo>
                  <a:pt x="20744" y="8857"/>
                  <a:pt x="20744" y="8857"/>
                  <a:pt x="20744" y="8857"/>
                </a:cubicBezTo>
                <a:cubicBezTo>
                  <a:pt x="14595" y="8857"/>
                  <a:pt x="14595" y="8857"/>
                  <a:pt x="14595" y="8857"/>
                </a:cubicBezTo>
                <a:cubicBezTo>
                  <a:pt x="14517" y="9543"/>
                  <a:pt x="14322" y="10114"/>
                  <a:pt x="14089" y="10629"/>
                </a:cubicBezTo>
                <a:cubicBezTo>
                  <a:pt x="13855" y="11143"/>
                  <a:pt x="13583" y="11600"/>
                  <a:pt x="13232" y="12000"/>
                </a:cubicBezTo>
                <a:cubicBezTo>
                  <a:pt x="12882" y="12343"/>
                  <a:pt x="12532" y="12629"/>
                  <a:pt x="12104" y="12857"/>
                </a:cubicBezTo>
                <a:cubicBezTo>
                  <a:pt x="11676" y="13086"/>
                  <a:pt x="11248" y="13200"/>
                  <a:pt x="10819" y="13200"/>
                </a:cubicBezTo>
                <a:cubicBezTo>
                  <a:pt x="10352" y="13200"/>
                  <a:pt x="9924" y="13086"/>
                  <a:pt x="9496" y="12857"/>
                </a:cubicBezTo>
                <a:cubicBezTo>
                  <a:pt x="9107" y="12629"/>
                  <a:pt x="8718" y="12343"/>
                  <a:pt x="8368" y="12000"/>
                </a:cubicBezTo>
                <a:cubicBezTo>
                  <a:pt x="8017" y="11600"/>
                  <a:pt x="7745" y="11143"/>
                  <a:pt x="7511" y="10629"/>
                </a:cubicBezTo>
                <a:cubicBezTo>
                  <a:pt x="7278" y="10114"/>
                  <a:pt x="7122" y="9543"/>
                  <a:pt x="7005" y="8857"/>
                </a:cubicBezTo>
                <a:cubicBezTo>
                  <a:pt x="856" y="8857"/>
                  <a:pt x="856" y="8857"/>
                  <a:pt x="856" y="8857"/>
                </a:cubicBezTo>
                <a:cubicBezTo>
                  <a:pt x="856" y="20343"/>
                  <a:pt x="856" y="20343"/>
                  <a:pt x="856" y="20343"/>
                </a:cubicBezTo>
                <a:lnTo>
                  <a:pt x="20744" y="20343"/>
                </a:lnTo>
                <a:close/>
                <a:moveTo>
                  <a:pt x="5137" y="1257"/>
                </a:moveTo>
                <a:cubicBezTo>
                  <a:pt x="1168" y="7600"/>
                  <a:pt x="1168" y="7600"/>
                  <a:pt x="1168" y="7600"/>
                </a:cubicBezTo>
                <a:cubicBezTo>
                  <a:pt x="7784" y="7600"/>
                  <a:pt x="7784" y="7600"/>
                  <a:pt x="7784" y="7600"/>
                </a:cubicBezTo>
                <a:cubicBezTo>
                  <a:pt x="7784" y="8229"/>
                  <a:pt x="7862" y="8743"/>
                  <a:pt x="8017" y="9257"/>
                </a:cubicBezTo>
                <a:cubicBezTo>
                  <a:pt x="8173" y="9771"/>
                  <a:pt x="8406" y="10286"/>
                  <a:pt x="8679" y="10629"/>
                </a:cubicBezTo>
                <a:cubicBezTo>
                  <a:pt x="8951" y="11029"/>
                  <a:pt x="9263" y="11371"/>
                  <a:pt x="9652" y="11600"/>
                </a:cubicBezTo>
                <a:cubicBezTo>
                  <a:pt x="10002" y="11829"/>
                  <a:pt x="10391" y="11943"/>
                  <a:pt x="10819" y="11943"/>
                </a:cubicBezTo>
                <a:cubicBezTo>
                  <a:pt x="11209" y="11943"/>
                  <a:pt x="11598" y="11829"/>
                  <a:pt x="11987" y="11600"/>
                </a:cubicBezTo>
                <a:cubicBezTo>
                  <a:pt x="12337" y="11371"/>
                  <a:pt x="12649" y="11029"/>
                  <a:pt x="12921" y="10629"/>
                </a:cubicBezTo>
                <a:cubicBezTo>
                  <a:pt x="13194" y="10286"/>
                  <a:pt x="13427" y="9771"/>
                  <a:pt x="13583" y="9257"/>
                </a:cubicBezTo>
                <a:cubicBezTo>
                  <a:pt x="13777" y="8743"/>
                  <a:pt x="13855" y="8229"/>
                  <a:pt x="13855" y="7600"/>
                </a:cubicBezTo>
                <a:cubicBezTo>
                  <a:pt x="20432" y="7600"/>
                  <a:pt x="20432" y="7600"/>
                  <a:pt x="20432" y="7600"/>
                </a:cubicBezTo>
                <a:cubicBezTo>
                  <a:pt x="16541" y="1257"/>
                  <a:pt x="16541" y="1257"/>
                  <a:pt x="16541" y="1257"/>
                </a:cubicBezTo>
                <a:lnTo>
                  <a:pt x="5137" y="1257"/>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93" name="Shape 3840"/>
          <p:cNvSpPr/>
          <p:nvPr userDrawn="1"/>
        </p:nvSpPr>
        <p:spPr>
          <a:xfrm>
            <a:off x="16023161" y="8274681"/>
            <a:ext cx="414458" cy="497348"/>
          </a:xfrm>
          <a:custGeom>
            <a:avLst/>
            <a:gdLst/>
            <a:ahLst/>
            <a:cxnLst>
              <a:cxn ang="0">
                <a:pos x="wd2" y="hd2"/>
              </a:cxn>
              <a:cxn ang="5400000">
                <a:pos x="wd2" y="hd2"/>
              </a:cxn>
              <a:cxn ang="10800000">
                <a:pos x="wd2" y="hd2"/>
              </a:cxn>
              <a:cxn ang="16200000">
                <a:pos x="wd2" y="hd2"/>
              </a:cxn>
            </a:cxnLst>
            <a:rect l="0" t="0" r="r" b="b"/>
            <a:pathLst>
              <a:path w="21600" h="21600" extrusionOk="0">
                <a:moveTo>
                  <a:pt x="21600" y="4447"/>
                </a:moveTo>
                <a:lnTo>
                  <a:pt x="21600" y="21600"/>
                </a:lnTo>
                <a:lnTo>
                  <a:pt x="0" y="21600"/>
                </a:lnTo>
                <a:lnTo>
                  <a:pt x="0" y="4447"/>
                </a:lnTo>
                <a:lnTo>
                  <a:pt x="8005" y="4447"/>
                </a:lnTo>
                <a:lnTo>
                  <a:pt x="8005" y="5400"/>
                </a:lnTo>
                <a:lnTo>
                  <a:pt x="1016" y="5400"/>
                </a:lnTo>
                <a:lnTo>
                  <a:pt x="1016" y="20647"/>
                </a:lnTo>
                <a:lnTo>
                  <a:pt x="20456" y="20647"/>
                </a:lnTo>
                <a:lnTo>
                  <a:pt x="20456" y="5400"/>
                </a:lnTo>
                <a:lnTo>
                  <a:pt x="13468" y="5400"/>
                </a:lnTo>
                <a:lnTo>
                  <a:pt x="13468" y="4447"/>
                </a:lnTo>
                <a:lnTo>
                  <a:pt x="21600" y="4447"/>
                </a:lnTo>
                <a:close/>
                <a:moveTo>
                  <a:pt x="10165" y="14294"/>
                </a:moveTo>
                <a:lnTo>
                  <a:pt x="10165" y="0"/>
                </a:lnTo>
                <a:lnTo>
                  <a:pt x="11308" y="0"/>
                </a:lnTo>
                <a:lnTo>
                  <a:pt x="11308" y="14294"/>
                </a:lnTo>
                <a:lnTo>
                  <a:pt x="15501" y="10800"/>
                </a:lnTo>
                <a:lnTo>
                  <a:pt x="16264" y="11435"/>
                </a:lnTo>
                <a:lnTo>
                  <a:pt x="10800" y="15988"/>
                </a:lnTo>
                <a:lnTo>
                  <a:pt x="5209" y="11435"/>
                </a:lnTo>
                <a:lnTo>
                  <a:pt x="5972" y="10800"/>
                </a:lnTo>
                <a:lnTo>
                  <a:pt x="10165" y="14294"/>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94" name="Shape 3841"/>
          <p:cNvSpPr/>
          <p:nvPr userDrawn="1"/>
        </p:nvSpPr>
        <p:spPr>
          <a:xfrm>
            <a:off x="17224803" y="8289310"/>
            <a:ext cx="555860" cy="46565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905"/>
                </a:lnTo>
                <a:lnTo>
                  <a:pt x="20084" y="905"/>
                </a:lnTo>
                <a:lnTo>
                  <a:pt x="20084" y="18207"/>
                </a:lnTo>
                <a:lnTo>
                  <a:pt x="11179" y="18207"/>
                </a:lnTo>
                <a:lnTo>
                  <a:pt x="11179" y="20582"/>
                </a:lnTo>
                <a:lnTo>
                  <a:pt x="17621" y="20582"/>
                </a:lnTo>
                <a:lnTo>
                  <a:pt x="17621" y="21600"/>
                </a:lnTo>
                <a:lnTo>
                  <a:pt x="3979" y="21600"/>
                </a:lnTo>
                <a:lnTo>
                  <a:pt x="3979" y="20582"/>
                </a:lnTo>
                <a:lnTo>
                  <a:pt x="10421" y="20582"/>
                </a:lnTo>
                <a:lnTo>
                  <a:pt x="10421" y="18207"/>
                </a:lnTo>
                <a:lnTo>
                  <a:pt x="1516" y="18207"/>
                </a:lnTo>
                <a:lnTo>
                  <a:pt x="1516" y="905"/>
                </a:lnTo>
                <a:lnTo>
                  <a:pt x="0" y="905"/>
                </a:lnTo>
                <a:lnTo>
                  <a:pt x="0" y="0"/>
                </a:lnTo>
                <a:lnTo>
                  <a:pt x="21600" y="0"/>
                </a:lnTo>
                <a:close/>
                <a:moveTo>
                  <a:pt x="19232" y="17190"/>
                </a:moveTo>
                <a:lnTo>
                  <a:pt x="19232" y="905"/>
                </a:lnTo>
                <a:lnTo>
                  <a:pt x="2368" y="905"/>
                </a:lnTo>
                <a:lnTo>
                  <a:pt x="2368" y="17190"/>
                </a:lnTo>
                <a:lnTo>
                  <a:pt x="19232" y="17190"/>
                </a:lnTo>
                <a:close/>
                <a:moveTo>
                  <a:pt x="9568" y="3845"/>
                </a:moveTo>
                <a:lnTo>
                  <a:pt x="9568" y="9613"/>
                </a:lnTo>
                <a:lnTo>
                  <a:pt x="4737" y="9613"/>
                </a:lnTo>
                <a:lnTo>
                  <a:pt x="4737" y="3845"/>
                </a:lnTo>
                <a:lnTo>
                  <a:pt x="9568" y="3845"/>
                </a:lnTo>
                <a:close/>
                <a:moveTo>
                  <a:pt x="4737" y="11535"/>
                </a:moveTo>
                <a:lnTo>
                  <a:pt x="4737" y="12440"/>
                </a:lnTo>
                <a:lnTo>
                  <a:pt x="16863" y="12440"/>
                </a:lnTo>
                <a:lnTo>
                  <a:pt x="16863" y="11535"/>
                </a:lnTo>
                <a:lnTo>
                  <a:pt x="4737" y="11535"/>
                </a:lnTo>
                <a:close/>
                <a:moveTo>
                  <a:pt x="4737" y="14362"/>
                </a:moveTo>
                <a:lnTo>
                  <a:pt x="4737" y="15380"/>
                </a:lnTo>
                <a:lnTo>
                  <a:pt x="16863" y="15380"/>
                </a:lnTo>
                <a:lnTo>
                  <a:pt x="16863" y="14362"/>
                </a:lnTo>
                <a:lnTo>
                  <a:pt x="4737" y="14362"/>
                </a:lnTo>
                <a:close/>
                <a:moveTo>
                  <a:pt x="8811" y="8595"/>
                </a:moveTo>
                <a:lnTo>
                  <a:pt x="8811" y="4750"/>
                </a:lnTo>
                <a:lnTo>
                  <a:pt x="5589" y="4750"/>
                </a:lnTo>
                <a:lnTo>
                  <a:pt x="5589" y="8595"/>
                </a:lnTo>
                <a:lnTo>
                  <a:pt x="8811" y="8595"/>
                </a:lnTo>
                <a:close/>
                <a:moveTo>
                  <a:pt x="11179" y="3845"/>
                </a:moveTo>
                <a:lnTo>
                  <a:pt x="11179" y="4750"/>
                </a:lnTo>
                <a:lnTo>
                  <a:pt x="16863" y="4750"/>
                </a:lnTo>
                <a:lnTo>
                  <a:pt x="16863" y="3845"/>
                </a:lnTo>
                <a:lnTo>
                  <a:pt x="11179" y="3845"/>
                </a:lnTo>
                <a:close/>
                <a:moveTo>
                  <a:pt x="11179" y="6220"/>
                </a:moveTo>
                <a:lnTo>
                  <a:pt x="11179" y="7125"/>
                </a:lnTo>
                <a:lnTo>
                  <a:pt x="16863" y="7125"/>
                </a:lnTo>
                <a:lnTo>
                  <a:pt x="16863" y="6220"/>
                </a:lnTo>
                <a:lnTo>
                  <a:pt x="11179" y="6220"/>
                </a:lnTo>
                <a:close/>
                <a:moveTo>
                  <a:pt x="11179" y="8595"/>
                </a:moveTo>
                <a:lnTo>
                  <a:pt x="11179" y="9613"/>
                </a:lnTo>
                <a:lnTo>
                  <a:pt x="16863" y="9613"/>
                </a:lnTo>
                <a:lnTo>
                  <a:pt x="16863" y="8595"/>
                </a:lnTo>
                <a:lnTo>
                  <a:pt x="11179" y="8595"/>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95" name="Shape 3842"/>
          <p:cNvSpPr/>
          <p:nvPr userDrawn="1"/>
        </p:nvSpPr>
        <p:spPr>
          <a:xfrm>
            <a:off x="18505679" y="8280777"/>
            <a:ext cx="538795" cy="482721"/>
          </a:xfrm>
          <a:custGeom>
            <a:avLst/>
            <a:gdLst/>
            <a:ahLst/>
            <a:cxnLst>
              <a:cxn ang="0">
                <a:pos x="wd2" y="hd2"/>
              </a:cxn>
              <a:cxn ang="5400000">
                <a:pos x="wd2" y="hd2"/>
              </a:cxn>
              <a:cxn ang="10800000">
                <a:pos x="wd2" y="hd2"/>
              </a:cxn>
              <a:cxn ang="16200000">
                <a:pos x="wd2" y="hd2"/>
              </a:cxn>
            </a:cxnLst>
            <a:rect l="0" t="0" r="r" b="b"/>
            <a:pathLst>
              <a:path w="21600" h="21600" extrusionOk="0">
                <a:moveTo>
                  <a:pt x="21600" y="16574"/>
                </a:moveTo>
                <a:cubicBezTo>
                  <a:pt x="11211" y="16574"/>
                  <a:pt x="11211" y="16574"/>
                  <a:pt x="11211" y="16574"/>
                </a:cubicBezTo>
                <a:cubicBezTo>
                  <a:pt x="11211" y="18360"/>
                  <a:pt x="11211" y="18360"/>
                  <a:pt x="11211" y="18360"/>
                </a:cubicBezTo>
                <a:cubicBezTo>
                  <a:pt x="15135" y="20811"/>
                  <a:pt x="15135" y="20811"/>
                  <a:pt x="15135" y="20811"/>
                </a:cubicBezTo>
                <a:cubicBezTo>
                  <a:pt x="14724" y="21600"/>
                  <a:pt x="14724" y="21600"/>
                  <a:pt x="14724" y="21600"/>
                </a:cubicBezTo>
                <a:cubicBezTo>
                  <a:pt x="10800" y="19191"/>
                  <a:pt x="10800" y="19191"/>
                  <a:pt x="10800" y="19191"/>
                </a:cubicBezTo>
                <a:cubicBezTo>
                  <a:pt x="6839" y="21600"/>
                  <a:pt x="6839" y="21600"/>
                  <a:pt x="6839" y="21600"/>
                </a:cubicBezTo>
                <a:cubicBezTo>
                  <a:pt x="6465" y="20811"/>
                  <a:pt x="6465" y="20811"/>
                  <a:pt x="6465" y="20811"/>
                </a:cubicBezTo>
                <a:cubicBezTo>
                  <a:pt x="10352" y="18360"/>
                  <a:pt x="10352" y="18360"/>
                  <a:pt x="10352" y="18360"/>
                </a:cubicBezTo>
                <a:cubicBezTo>
                  <a:pt x="10352" y="16574"/>
                  <a:pt x="10352" y="16574"/>
                  <a:pt x="10352" y="16574"/>
                </a:cubicBezTo>
                <a:cubicBezTo>
                  <a:pt x="0" y="16574"/>
                  <a:pt x="0" y="16574"/>
                  <a:pt x="0" y="16574"/>
                </a:cubicBezTo>
                <a:cubicBezTo>
                  <a:pt x="0" y="0"/>
                  <a:pt x="0" y="0"/>
                  <a:pt x="0" y="0"/>
                </a:cubicBezTo>
                <a:cubicBezTo>
                  <a:pt x="21600" y="0"/>
                  <a:pt x="21600" y="0"/>
                  <a:pt x="21600" y="0"/>
                </a:cubicBezTo>
                <a:lnTo>
                  <a:pt x="21600" y="16574"/>
                </a:lnTo>
                <a:close/>
                <a:moveTo>
                  <a:pt x="822" y="914"/>
                </a:moveTo>
                <a:cubicBezTo>
                  <a:pt x="822" y="15660"/>
                  <a:pt x="822" y="15660"/>
                  <a:pt x="822" y="15660"/>
                </a:cubicBezTo>
                <a:cubicBezTo>
                  <a:pt x="20778" y="15660"/>
                  <a:pt x="20778" y="15660"/>
                  <a:pt x="20778" y="15660"/>
                </a:cubicBezTo>
                <a:cubicBezTo>
                  <a:pt x="20778" y="914"/>
                  <a:pt x="20778" y="914"/>
                  <a:pt x="20778" y="914"/>
                </a:cubicBezTo>
                <a:lnTo>
                  <a:pt x="822" y="914"/>
                </a:lnTo>
                <a:close/>
                <a:moveTo>
                  <a:pt x="12071" y="3572"/>
                </a:moveTo>
                <a:cubicBezTo>
                  <a:pt x="12818" y="3822"/>
                  <a:pt x="12818" y="3822"/>
                  <a:pt x="12818" y="3822"/>
                </a:cubicBezTo>
                <a:cubicBezTo>
                  <a:pt x="10538" y="12378"/>
                  <a:pt x="10538" y="12378"/>
                  <a:pt x="10538" y="12378"/>
                </a:cubicBezTo>
                <a:cubicBezTo>
                  <a:pt x="7885" y="8266"/>
                  <a:pt x="7885" y="8266"/>
                  <a:pt x="7885" y="8266"/>
                </a:cubicBezTo>
                <a:cubicBezTo>
                  <a:pt x="6129" y="12088"/>
                  <a:pt x="6129" y="12088"/>
                  <a:pt x="6129" y="12088"/>
                </a:cubicBezTo>
                <a:cubicBezTo>
                  <a:pt x="3774" y="6812"/>
                  <a:pt x="3774" y="6812"/>
                  <a:pt x="3774" y="6812"/>
                </a:cubicBezTo>
                <a:cubicBezTo>
                  <a:pt x="2466" y="12212"/>
                  <a:pt x="2466" y="12212"/>
                  <a:pt x="2466" y="12212"/>
                </a:cubicBezTo>
                <a:cubicBezTo>
                  <a:pt x="1644" y="12005"/>
                  <a:pt x="1644" y="12005"/>
                  <a:pt x="1644" y="12005"/>
                </a:cubicBezTo>
                <a:cubicBezTo>
                  <a:pt x="3550" y="4278"/>
                  <a:pt x="3550" y="4278"/>
                  <a:pt x="3550" y="4278"/>
                </a:cubicBezTo>
                <a:cubicBezTo>
                  <a:pt x="6129" y="10052"/>
                  <a:pt x="6129" y="10052"/>
                  <a:pt x="6129" y="10052"/>
                </a:cubicBezTo>
                <a:cubicBezTo>
                  <a:pt x="7773" y="6480"/>
                  <a:pt x="7773" y="6480"/>
                  <a:pt x="7773" y="6480"/>
                </a:cubicBezTo>
                <a:cubicBezTo>
                  <a:pt x="10239" y="10302"/>
                  <a:pt x="10239" y="10302"/>
                  <a:pt x="10239" y="10302"/>
                </a:cubicBezTo>
                <a:lnTo>
                  <a:pt x="12071" y="3572"/>
                </a:lnTo>
                <a:close/>
                <a:moveTo>
                  <a:pt x="16592" y="5483"/>
                </a:moveTo>
                <a:cubicBezTo>
                  <a:pt x="16929" y="5483"/>
                  <a:pt x="17265" y="5566"/>
                  <a:pt x="17564" y="5732"/>
                </a:cubicBezTo>
                <a:cubicBezTo>
                  <a:pt x="17900" y="5898"/>
                  <a:pt x="18162" y="6106"/>
                  <a:pt x="18386" y="6314"/>
                </a:cubicBezTo>
                <a:cubicBezTo>
                  <a:pt x="18610" y="6563"/>
                  <a:pt x="18797" y="6854"/>
                  <a:pt x="18909" y="7186"/>
                </a:cubicBezTo>
                <a:cubicBezTo>
                  <a:pt x="19059" y="7560"/>
                  <a:pt x="19096" y="7934"/>
                  <a:pt x="19096" y="8308"/>
                </a:cubicBezTo>
                <a:cubicBezTo>
                  <a:pt x="19096" y="8682"/>
                  <a:pt x="19059" y="9014"/>
                  <a:pt x="18909" y="9388"/>
                </a:cubicBezTo>
                <a:cubicBezTo>
                  <a:pt x="18797" y="9720"/>
                  <a:pt x="18610" y="10011"/>
                  <a:pt x="18386" y="10260"/>
                </a:cubicBezTo>
                <a:cubicBezTo>
                  <a:pt x="18162" y="10509"/>
                  <a:pt x="17900" y="10717"/>
                  <a:pt x="17564" y="10842"/>
                </a:cubicBezTo>
                <a:cubicBezTo>
                  <a:pt x="17265" y="11008"/>
                  <a:pt x="16929" y="11091"/>
                  <a:pt x="16592" y="11091"/>
                </a:cubicBezTo>
                <a:cubicBezTo>
                  <a:pt x="16256" y="11091"/>
                  <a:pt x="15920" y="11008"/>
                  <a:pt x="15621" y="10842"/>
                </a:cubicBezTo>
                <a:cubicBezTo>
                  <a:pt x="15322" y="10717"/>
                  <a:pt x="15060" y="10509"/>
                  <a:pt x="14836" y="10260"/>
                </a:cubicBezTo>
                <a:cubicBezTo>
                  <a:pt x="14612" y="10011"/>
                  <a:pt x="14425" y="9720"/>
                  <a:pt x="14275" y="9388"/>
                </a:cubicBezTo>
                <a:cubicBezTo>
                  <a:pt x="14163" y="9014"/>
                  <a:pt x="14089" y="8682"/>
                  <a:pt x="14089" y="8308"/>
                </a:cubicBezTo>
                <a:cubicBezTo>
                  <a:pt x="14089" y="7934"/>
                  <a:pt x="14163" y="7560"/>
                  <a:pt x="14275" y="7186"/>
                </a:cubicBezTo>
                <a:cubicBezTo>
                  <a:pt x="14425" y="6854"/>
                  <a:pt x="14612" y="6563"/>
                  <a:pt x="14836" y="6314"/>
                </a:cubicBezTo>
                <a:cubicBezTo>
                  <a:pt x="15060" y="6106"/>
                  <a:pt x="15322" y="5898"/>
                  <a:pt x="15621" y="5732"/>
                </a:cubicBezTo>
                <a:cubicBezTo>
                  <a:pt x="15920" y="5566"/>
                  <a:pt x="16256" y="5483"/>
                  <a:pt x="16592" y="5483"/>
                </a:cubicBezTo>
                <a:close/>
                <a:moveTo>
                  <a:pt x="16592" y="10135"/>
                </a:moveTo>
                <a:cubicBezTo>
                  <a:pt x="16817" y="10135"/>
                  <a:pt x="17041" y="10094"/>
                  <a:pt x="17228" y="10011"/>
                </a:cubicBezTo>
                <a:cubicBezTo>
                  <a:pt x="17452" y="9886"/>
                  <a:pt x="17639" y="9762"/>
                  <a:pt x="17788" y="9595"/>
                </a:cubicBezTo>
                <a:cubicBezTo>
                  <a:pt x="17938" y="9429"/>
                  <a:pt x="18050" y="9222"/>
                  <a:pt x="18125" y="9014"/>
                </a:cubicBezTo>
                <a:cubicBezTo>
                  <a:pt x="18237" y="8806"/>
                  <a:pt x="18274" y="8557"/>
                  <a:pt x="18274" y="8308"/>
                </a:cubicBezTo>
                <a:cubicBezTo>
                  <a:pt x="18274" y="8058"/>
                  <a:pt x="18237" y="7809"/>
                  <a:pt x="18125" y="7602"/>
                </a:cubicBezTo>
                <a:cubicBezTo>
                  <a:pt x="18050" y="7352"/>
                  <a:pt x="17938" y="7145"/>
                  <a:pt x="17788" y="7020"/>
                </a:cubicBezTo>
                <a:cubicBezTo>
                  <a:pt x="17639" y="6854"/>
                  <a:pt x="17452" y="6688"/>
                  <a:pt x="17228" y="6605"/>
                </a:cubicBezTo>
                <a:cubicBezTo>
                  <a:pt x="17041" y="6522"/>
                  <a:pt x="16817" y="6480"/>
                  <a:pt x="16592" y="6480"/>
                </a:cubicBezTo>
                <a:cubicBezTo>
                  <a:pt x="16368" y="6480"/>
                  <a:pt x="16144" y="6522"/>
                  <a:pt x="15957" y="6605"/>
                </a:cubicBezTo>
                <a:cubicBezTo>
                  <a:pt x="15733" y="6688"/>
                  <a:pt x="15583" y="6854"/>
                  <a:pt x="15397" y="7020"/>
                </a:cubicBezTo>
                <a:cubicBezTo>
                  <a:pt x="15284" y="7145"/>
                  <a:pt x="15172" y="7352"/>
                  <a:pt x="15060" y="7602"/>
                </a:cubicBezTo>
                <a:cubicBezTo>
                  <a:pt x="14985" y="7809"/>
                  <a:pt x="14911" y="8058"/>
                  <a:pt x="14911" y="8308"/>
                </a:cubicBezTo>
                <a:cubicBezTo>
                  <a:pt x="14911" y="8557"/>
                  <a:pt x="14985" y="8806"/>
                  <a:pt x="15060" y="9014"/>
                </a:cubicBezTo>
                <a:cubicBezTo>
                  <a:pt x="15172" y="9222"/>
                  <a:pt x="15284" y="9429"/>
                  <a:pt x="15397" y="9595"/>
                </a:cubicBezTo>
                <a:cubicBezTo>
                  <a:pt x="15583" y="9762"/>
                  <a:pt x="15733" y="9886"/>
                  <a:pt x="15957" y="10011"/>
                </a:cubicBezTo>
                <a:cubicBezTo>
                  <a:pt x="16144" y="10094"/>
                  <a:pt x="16368" y="10135"/>
                  <a:pt x="16592" y="10135"/>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96" name="Shape 3843"/>
          <p:cNvSpPr/>
          <p:nvPr userDrawn="1"/>
        </p:nvSpPr>
        <p:spPr>
          <a:xfrm>
            <a:off x="19798744" y="8274161"/>
            <a:ext cx="497348" cy="497348"/>
          </a:xfrm>
          <a:custGeom>
            <a:avLst/>
            <a:gdLst/>
            <a:ahLst/>
            <a:cxnLst>
              <a:cxn ang="0">
                <a:pos x="wd2" y="hd2"/>
              </a:cxn>
              <a:cxn ang="5400000">
                <a:pos x="wd2" y="hd2"/>
              </a:cxn>
              <a:cxn ang="10800000">
                <a:pos x="wd2" y="hd2"/>
              </a:cxn>
              <a:cxn ang="16200000">
                <a:pos x="wd2" y="hd2"/>
              </a:cxn>
            </a:cxnLst>
            <a:rect l="0" t="0" r="r" b="b"/>
            <a:pathLst>
              <a:path w="21600" h="21600" extrusionOk="0">
                <a:moveTo>
                  <a:pt x="17047" y="0"/>
                </a:moveTo>
                <a:lnTo>
                  <a:pt x="21600" y="4553"/>
                </a:lnTo>
                <a:lnTo>
                  <a:pt x="21600" y="21600"/>
                </a:lnTo>
                <a:lnTo>
                  <a:pt x="0" y="21600"/>
                </a:lnTo>
                <a:lnTo>
                  <a:pt x="0" y="0"/>
                </a:lnTo>
                <a:lnTo>
                  <a:pt x="17047" y="0"/>
                </a:lnTo>
                <a:close/>
                <a:moveTo>
                  <a:pt x="20647" y="20753"/>
                </a:moveTo>
                <a:lnTo>
                  <a:pt x="20647" y="4871"/>
                </a:lnTo>
                <a:lnTo>
                  <a:pt x="16729" y="847"/>
                </a:lnTo>
                <a:lnTo>
                  <a:pt x="16094" y="847"/>
                </a:lnTo>
                <a:lnTo>
                  <a:pt x="16094" y="8153"/>
                </a:lnTo>
                <a:lnTo>
                  <a:pt x="5400" y="8153"/>
                </a:lnTo>
                <a:lnTo>
                  <a:pt x="5400" y="847"/>
                </a:lnTo>
                <a:lnTo>
                  <a:pt x="847" y="847"/>
                </a:lnTo>
                <a:lnTo>
                  <a:pt x="847" y="20753"/>
                </a:lnTo>
                <a:lnTo>
                  <a:pt x="20647" y="20753"/>
                </a:lnTo>
                <a:close/>
                <a:moveTo>
                  <a:pt x="15247" y="847"/>
                </a:moveTo>
                <a:lnTo>
                  <a:pt x="6247" y="847"/>
                </a:lnTo>
                <a:lnTo>
                  <a:pt x="6247" y="7200"/>
                </a:lnTo>
                <a:lnTo>
                  <a:pt x="15247" y="7200"/>
                </a:lnTo>
                <a:lnTo>
                  <a:pt x="15247" y="847"/>
                </a:lnTo>
                <a:close/>
                <a:moveTo>
                  <a:pt x="6247" y="14400"/>
                </a:moveTo>
                <a:lnTo>
                  <a:pt x="6247" y="15353"/>
                </a:lnTo>
                <a:lnTo>
                  <a:pt x="15247" y="15353"/>
                </a:lnTo>
                <a:lnTo>
                  <a:pt x="15247" y="14400"/>
                </a:lnTo>
                <a:lnTo>
                  <a:pt x="6247" y="14400"/>
                </a:lnTo>
                <a:close/>
                <a:moveTo>
                  <a:pt x="6247" y="17047"/>
                </a:moveTo>
                <a:lnTo>
                  <a:pt x="6247" y="18000"/>
                </a:lnTo>
                <a:lnTo>
                  <a:pt x="15247" y="18000"/>
                </a:lnTo>
                <a:lnTo>
                  <a:pt x="15247" y="17047"/>
                </a:lnTo>
                <a:lnTo>
                  <a:pt x="6247" y="17047"/>
                </a:lnTo>
                <a:close/>
                <a:moveTo>
                  <a:pt x="12600" y="2753"/>
                </a:moveTo>
                <a:lnTo>
                  <a:pt x="12600" y="5400"/>
                </a:lnTo>
                <a:lnTo>
                  <a:pt x="13447" y="5400"/>
                </a:lnTo>
                <a:lnTo>
                  <a:pt x="13447" y="2753"/>
                </a:lnTo>
                <a:lnTo>
                  <a:pt x="12600" y="2753"/>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97" name="Shape 3844"/>
          <p:cNvSpPr/>
          <p:nvPr userDrawn="1"/>
        </p:nvSpPr>
        <p:spPr>
          <a:xfrm>
            <a:off x="21071088" y="8273463"/>
            <a:ext cx="497348" cy="497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1600" y="0"/>
                  <a:pt x="21600" y="0"/>
                  <a:pt x="21600" y="0"/>
                </a:cubicBezTo>
                <a:cubicBezTo>
                  <a:pt x="21600" y="21600"/>
                  <a:pt x="21600" y="21600"/>
                  <a:pt x="21600" y="21600"/>
                </a:cubicBezTo>
                <a:cubicBezTo>
                  <a:pt x="0" y="21600"/>
                  <a:pt x="0" y="21600"/>
                  <a:pt x="0" y="21600"/>
                </a:cubicBezTo>
                <a:lnTo>
                  <a:pt x="0" y="0"/>
                </a:lnTo>
                <a:close/>
                <a:moveTo>
                  <a:pt x="20670" y="890"/>
                </a:moveTo>
                <a:cubicBezTo>
                  <a:pt x="890" y="890"/>
                  <a:pt x="890" y="890"/>
                  <a:pt x="890" y="890"/>
                </a:cubicBezTo>
                <a:cubicBezTo>
                  <a:pt x="890" y="4975"/>
                  <a:pt x="890" y="4975"/>
                  <a:pt x="890" y="4975"/>
                </a:cubicBezTo>
                <a:cubicBezTo>
                  <a:pt x="20670" y="4975"/>
                  <a:pt x="20670" y="4975"/>
                  <a:pt x="20670" y="4975"/>
                </a:cubicBezTo>
                <a:lnTo>
                  <a:pt x="20670" y="890"/>
                </a:lnTo>
                <a:close/>
                <a:moveTo>
                  <a:pt x="890" y="20710"/>
                </a:moveTo>
                <a:cubicBezTo>
                  <a:pt x="20670" y="20710"/>
                  <a:pt x="20670" y="20710"/>
                  <a:pt x="20670" y="20710"/>
                </a:cubicBezTo>
                <a:cubicBezTo>
                  <a:pt x="20670" y="5865"/>
                  <a:pt x="20670" y="5865"/>
                  <a:pt x="20670" y="5865"/>
                </a:cubicBezTo>
                <a:cubicBezTo>
                  <a:pt x="890" y="5865"/>
                  <a:pt x="890" y="5865"/>
                  <a:pt x="890" y="5865"/>
                </a:cubicBezTo>
                <a:lnTo>
                  <a:pt x="890" y="20710"/>
                </a:lnTo>
                <a:close/>
                <a:moveTo>
                  <a:pt x="7726" y="9061"/>
                </a:moveTo>
                <a:cubicBezTo>
                  <a:pt x="7726" y="8899"/>
                  <a:pt x="7726" y="8899"/>
                  <a:pt x="7726" y="8899"/>
                </a:cubicBezTo>
                <a:cubicBezTo>
                  <a:pt x="8535" y="8899"/>
                  <a:pt x="8535" y="8899"/>
                  <a:pt x="8535" y="8899"/>
                </a:cubicBezTo>
                <a:cubicBezTo>
                  <a:pt x="8535" y="15978"/>
                  <a:pt x="8535" y="15978"/>
                  <a:pt x="8535" y="15978"/>
                </a:cubicBezTo>
                <a:cubicBezTo>
                  <a:pt x="7564" y="15978"/>
                  <a:pt x="7564" y="15978"/>
                  <a:pt x="7564" y="15978"/>
                </a:cubicBezTo>
                <a:cubicBezTo>
                  <a:pt x="7564" y="10962"/>
                  <a:pt x="7564" y="10962"/>
                  <a:pt x="7564" y="10962"/>
                </a:cubicBezTo>
                <a:cubicBezTo>
                  <a:pt x="5825" y="10962"/>
                  <a:pt x="5825" y="10962"/>
                  <a:pt x="5825" y="10962"/>
                </a:cubicBezTo>
                <a:cubicBezTo>
                  <a:pt x="5825" y="10234"/>
                  <a:pt x="5825" y="10234"/>
                  <a:pt x="5825" y="10234"/>
                </a:cubicBezTo>
                <a:cubicBezTo>
                  <a:pt x="5987" y="10234"/>
                  <a:pt x="5987" y="10234"/>
                  <a:pt x="5987" y="10234"/>
                </a:cubicBezTo>
                <a:cubicBezTo>
                  <a:pt x="6229" y="10193"/>
                  <a:pt x="6472" y="10153"/>
                  <a:pt x="6634" y="10153"/>
                </a:cubicBezTo>
                <a:cubicBezTo>
                  <a:pt x="6836" y="10112"/>
                  <a:pt x="6998" y="10072"/>
                  <a:pt x="7160" y="10031"/>
                </a:cubicBezTo>
                <a:cubicBezTo>
                  <a:pt x="7281" y="9951"/>
                  <a:pt x="7402" y="9829"/>
                  <a:pt x="7483" y="9708"/>
                </a:cubicBezTo>
                <a:cubicBezTo>
                  <a:pt x="7564" y="9546"/>
                  <a:pt x="7645" y="9344"/>
                  <a:pt x="7726" y="9061"/>
                </a:cubicBezTo>
                <a:close/>
                <a:moveTo>
                  <a:pt x="6715" y="2265"/>
                </a:moveTo>
                <a:cubicBezTo>
                  <a:pt x="6715" y="3640"/>
                  <a:pt x="6715" y="3640"/>
                  <a:pt x="6715" y="3640"/>
                </a:cubicBezTo>
                <a:cubicBezTo>
                  <a:pt x="8090" y="3640"/>
                  <a:pt x="8090" y="3640"/>
                  <a:pt x="8090" y="3640"/>
                </a:cubicBezTo>
                <a:cubicBezTo>
                  <a:pt x="8090" y="2265"/>
                  <a:pt x="8090" y="2265"/>
                  <a:pt x="8090" y="2265"/>
                </a:cubicBezTo>
                <a:lnTo>
                  <a:pt x="6715" y="2265"/>
                </a:lnTo>
                <a:close/>
                <a:moveTo>
                  <a:pt x="12984" y="11164"/>
                </a:moveTo>
                <a:cubicBezTo>
                  <a:pt x="13389" y="11164"/>
                  <a:pt x="13712" y="11245"/>
                  <a:pt x="14036" y="11366"/>
                </a:cubicBezTo>
                <a:cubicBezTo>
                  <a:pt x="14319" y="11488"/>
                  <a:pt x="14562" y="11649"/>
                  <a:pt x="14804" y="11852"/>
                </a:cubicBezTo>
                <a:cubicBezTo>
                  <a:pt x="15007" y="12054"/>
                  <a:pt x="15169" y="12337"/>
                  <a:pt x="15249" y="12661"/>
                </a:cubicBezTo>
                <a:cubicBezTo>
                  <a:pt x="15371" y="12944"/>
                  <a:pt x="15411" y="13308"/>
                  <a:pt x="15411" y="13631"/>
                </a:cubicBezTo>
                <a:cubicBezTo>
                  <a:pt x="15411" y="13996"/>
                  <a:pt x="15371" y="14319"/>
                  <a:pt x="15249" y="14602"/>
                </a:cubicBezTo>
                <a:cubicBezTo>
                  <a:pt x="15128" y="14926"/>
                  <a:pt x="14926" y="15169"/>
                  <a:pt x="14683" y="15371"/>
                </a:cubicBezTo>
                <a:cubicBezTo>
                  <a:pt x="14481" y="15613"/>
                  <a:pt x="14238" y="15775"/>
                  <a:pt x="13915" y="15897"/>
                </a:cubicBezTo>
                <a:cubicBezTo>
                  <a:pt x="13631" y="16058"/>
                  <a:pt x="13308" y="16139"/>
                  <a:pt x="12944" y="16139"/>
                </a:cubicBezTo>
                <a:cubicBezTo>
                  <a:pt x="12580" y="16139"/>
                  <a:pt x="12297" y="16058"/>
                  <a:pt x="12013" y="15978"/>
                </a:cubicBezTo>
                <a:cubicBezTo>
                  <a:pt x="11730" y="15856"/>
                  <a:pt x="11488" y="15694"/>
                  <a:pt x="11245" y="15492"/>
                </a:cubicBezTo>
                <a:cubicBezTo>
                  <a:pt x="11043" y="15290"/>
                  <a:pt x="10881" y="15047"/>
                  <a:pt x="10760" y="14764"/>
                </a:cubicBezTo>
                <a:cubicBezTo>
                  <a:pt x="10638" y="14521"/>
                  <a:pt x="10557" y="14198"/>
                  <a:pt x="10557" y="13874"/>
                </a:cubicBezTo>
                <a:cubicBezTo>
                  <a:pt x="10557" y="13712"/>
                  <a:pt x="10557" y="13712"/>
                  <a:pt x="10557" y="13712"/>
                </a:cubicBezTo>
                <a:cubicBezTo>
                  <a:pt x="11528" y="13712"/>
                  <a:pt x="11528" y="13712"/>
                  <a:pt x="11528" y="13712"/>
                </a:cubicBezTo>
                <a:cubicBezTo>
                  <a:pt x="11528" y="13874"/>
                  <a:pt x="11528" y="13874"/>
                  <a:pt x="11528" y="13874"/>
                </a:cubicBezTo>
                <a:cubicBezTo>
                  <a:pt x="11528" y="14076"/>
                  <a:pt x="11569" y="14279"/>
                  <a:pt x="11649" y="14440"/>
                </a:cubicBezTo>
                <a:cubicBezTo>
                  <a:pt x="11690" y="14602"/>
                  <a:pt x="11811" y="14764"/>
                  <a:pt x="11933" y="14845"/>
                </a:cubicBezTo>
                <a:cubicBezTo>
                  <a:pt x="12094" y="15007"/>
                  <a:pt x="12256" y="15088"/>
                  <a:pt x="12418" y="15169"/>
                </a:cubicBezTo>
                <a:cubicBezTo>
                  <a:pt x="12580" y="15249"/>
                  <a:pt x="12782" y="15290"/>
                  <a:pt x="12984" y="15290"/>
                </a:cubicBezTo>
                <a:cubicBezTo>
                  <a:pt x="13227" y="15290"/>
                  <a:pt x="13470" y="15209"/>
                  <a:pt x="13631" y="15128"/>
                </a:cubicBezTo>
                <a:cubicBezTo>
                  <a:pt x="13793" y="15007"/>
                  <a:pt x="13955" y="14885"/>
                  <a:pt x="14117" y="14764"/>
                </a:cubicBezTo>
                <a:cubicBezTo>
                  <a:pt x="14238" y="14562"/>
                  <a:pt x="14360" y="14400"/>
                  <a:pt x="14400" y="14198"/>
                </a:cubicBezTo>
                <a:cubicBezTo>
                  <a:pt x="14440" y="13996"/>
                  <a:pt x="14481" y="13793"/>
                  <a:pt x="14481" y="13591"/>
                </a:cubicBezTo>
                <a:cubicBezTo>
                  <a:pt x="14481" y="13389"/>
                  <a:pt x="14440" y="13187"/>
                  <a:pt x="14360" y="12984"/>
                </a:cubicBezTo>
                <a:cubicBezTo>
                  <a:pt x="14279" y="12782"/>
                  <a:pt x="14198" y="12620"/>
                  <a:pt x="14036" y="12499"/>
                </a:cubicBezTo>
                <a:cubicBezTo>
                  <a:pt x="13915" y="12337"/>
                  <a:pt x="13753" y="12216"/>
                  <a:pt x="13551" y="12135"/>
                </a:cubicBezTo>
                <a:cubicBezTo>
                  <a:pt x="13348" y="12054"/>
                  <a:pt x="13146" y="12013"/>
                  <a:pt x="12944" y="12013"/>
                </a:cubicBezTo>
                <a:cubicBezTo>
                  <a:pt x="12661" y="12013"/>
                  <a:pt x="12418" y="12094"/>
                  <a:pt x="12175" y="12216"/>
                </a:cubicBezTo>
                <a:cubicBezTo>
                  <a:pt x="11892" y="12337"/>
                  <a:pt x="11730" y="12499"/>
                  <a:pt x="11569" y="12742"/>
                </a:cubicBezTo>
                <a:cubicBezTo>
                  <a:pt x="11528" y="12822"/>
                  <a:pt x="11528" y="12822"/>
                  <a:pt x="11528" y="12822"/>
                </a:cubicBezTo>
                <a:cubicBezTo>
                  <a:pt x="10719" y="12822"/>
                  <a:pt x="10719" y="12822"/>
                  <a:pt x="10719" y="12822"/>
                </a:cubicBezTo>
                <a:cubicBezTo>
                  <a:pt x="11407" y="9020"/>
                  <a:pt x="11407" y="9020"/>
                  <a:pt x="11407" y="9020"/>
                </a:cubicBezTo>
                <a:cubicBezTo>
                  <a:pt x="15088" y="9020"/>
                  <a:pt x="15088" y="9020"/>
                  <a:pt x="15088" y="9020"/>
                </a:cubicBezTo>
                <a:cubicBezTo>
                  <a:pt x="15088" y="9910"/>
                  <a:pt x="15088" y="9910"/>
                  <a:pt x="15088" y="9910"/>
                </a:cubicBezTo>
                <a:cubicBezTo>
                  <a:pt x="12175" y="9910"/>
                  <a:pt x="12175" y="9910"/>
                  <a:pt x="12175" y="9910"/>
                </a:cubicBezTo>
                <a:cubicBezTo>
                  <a:pt x="11852" y="11528"/>
                  <a:pt x="11852" y="11528"/>
                  <a:pt x="11852" y="11528"/>
                </a:cubicBezTo>
                <a:cubicBezTo>
                  <a:pt x="12013" y="11447"/>
                  <a:pt x="12216" y="11366"/>
                  <a:pt x="12378" y="11285"/>
                </a:cubicBezTo>
                <a:cubicBezTo>
                  <a:pt x="12580" y="11204"/>
                  <a:pt x="12782" y="11164"/>
                  <a:pt x="12984" y="11164"/>
                </a:cubicBezTo>
                <a:close/>
                <a:moveTo>
                  <a:pt x="13470" y="2265"/>
                </a:moveTo>
                <a:cubicBezTo>
                  <a:pt x="13470" y="3640"/>
                  <a:pt x="13470" y="3640"/>
                  <a:pt x="13470" y="3640"/>
                </a:cubicBezTo>
                <a:cubicBezTo>
                  <a:pt x="14845" y="3640"/>
                  <a:pt x="14845" y="3640"/>
                  <a:pt x="14845" y="3640"/>
                </a:cubicBezTo>
                <a:cubicBezTo>
                  <a:pt x="14845" y="2265"/>
                  <a:pt x="14845" y="2265"/>
                  <a:pt x="14845" y="2265"/>
                </a:cubicBezTo>
                <a:lnTo>
                  <a:pt x="13470" y="2265"/>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98" name="Shape 3845"/>
          <p:cNvSpPr/>
          <p:nvPr userDrawn="1"/>
        </p:nvSpPr>
        <p:spPr>
          <a:xfrm>
            <a:off x="3247315" y="9353658"/>
            <a:ext cx="519291" cy="516851"/>
          </a:xfrm>
          <a:custGeom>
            <a:avLst/>
            <a:gdLst/>
            <a:ahLst/>
            <a:cxnLst>
              <a:cxn ang="0">
                <a:pos x="wd2" y="hd2"/>
              </a:cxn>
              <a:cxn ang="5400000">
                <a:pos x="wd2" y="hd2"/>
              </a:cxn>
              <a:cxn ang="10800000">
                <a:pos x="wd2" y="hd2"/>
              </a:cxn>
              <a:cxn ang="16200000">
                <a:pos x="wd2" y="hd2"/>
              </a:cxn>
            </a:cxnLst>
            <a:rect l="0" t="0" r="r" b="b"/>
            <a:pathLst>
              <a:path w="21600" h="21600" extrusionOk="0">
                <a:moveTo>
                  <a:pt x="12999" y="0"/>
                </a:moveTo>
                <a:cubicBezTo>
                  <a:pt x="12999" y="2257"/>
                  <a:pt x="12999" y="2257"/>
                  <a:pt x="12999" y="2257"/>
                </a:cubicBezTo>
                <a:cubicBezTo>
                  <a:pt x="13194" y="2335"/>
                  <a:pt x="13388" y="2413"/>
                  <a:pt x="13583" y="2491"/>
                </a:cubicBezTo>
                <a:cubicBezTo>
                  <a:pt x="13777" y="2530"/>
                  <a:pt x="13972" y="2608"/>
                  <a:pt x="14166" y="2685"/>
                </a:cubicBezTo>
                <a:cubicBezTo>
                  <a:pt x="14361" y="2763"/>
                  <a:pt x="14556" y="2880"/>
                  <a:pt x="14750" y="2958"/>
                </a:cubicBezTo>
                <a:cubicBezTo>
                  <a:pt x="14906" y="3036"/>
                  <a:pt x="15101" y="3152"/>
                  <a:pt x="15256" y="3230"/>
                </a:cubicBezTo>
                <a:cubicBezTo>
                  <a:pt x="16930" y="1596"/>
                  <a:pt x="16930" y="1596"/>
                  <a:pt x="16930" y="1596"/>
                </a:cubicBezTo>
                <a:cubicBezTo>
                  <a:pt x="19965" y="4670"/>
                  <a:pt x="19965" y="4670"/>
                  <a:pt x="19965" y="4670"/>
                </a:cubicBezTo>
                <a:cubicBezTo>
                  <a:pt x="18292" y="6344"/>
                  <a:pt x="18292" y="6344"/>
                  <a:pt x="18292" y="6344"/>
                </a:cubicBezTo>
                <a:cubicBezTo>
                  <a:pt x="18409" y="6538"/>
                  <a:pt x="18486" y="6733"/>
                  <a:pt x="18603" y="6889"/>
                </a:cubicBezTo>
                <a:cubicBezTo>
                  <a:pt x="18681" y="7044"/>
                  <a:pt x="18759" y="7239"/>
                  <a:pt x="18798" y="7434"/>
                </a:cubicBezTo>
                <a:cubicBezTo>
                  <a:pt x="18915" y="7628"/>
                  <a:pt x="18992" y="7823"/>
                  <a:pt x="19031" y="8017"/>
                </a:cubicBezTo>
                <a:cubicBezTo>
                  <a:pt x="19109" y="8212"/>
                  <a:pt x="19148" y="8406"/>
                  <a:pt x="19226" y="8601"/>
                </a:cubicBezTo>
                <a:cubicBezTo>
                  <a:pt x="21600" y="8601"/>
                  <a:pt x="21600" y="8601"/>
                  <a:pt x="21600" y="8601"/>
                </a:cubicBezTo>
                <a:cubicBezTo>
                  <a:pt x="21600" y="12960"/>
                  <a:pt x="21600" y="12960"/>
                  <a:pt x="21600" y="12960"/>
                </a:cubicBezTo>
                <a:cubicBezTo>
                  <a:pt x="19109" y="12960"/>
                  <a:pt x="19109" y="12960"/>
                  <a:pt x="19109" y="12960"/>
                </a:cubicBezTo>
                <a:cubicBezTo>
                  <a:pt x="19070" y="13155"/>
                  <a:pt x="19031" y="13310"/>
                  <a:pt x="18954" y="13505"/>
                </a:cubicBezTo>
                <a:cubicBezTo>
                  <a:pt x="18915" y="13699"/>
                  <a:pt x="18798" y="13894"/>
                  <a:pt x="18720" y="14089"/>
                </a:cubicBezTo>
                <a:cubicBezTo>
                  <a:pt x="18642" y="14244"/>
                  <a:pt x="18564" y="14439"/>
                  <a:pt x="18486" y="14595"/>
                </a:cubicBezTo>
                <a:cubicBezTo>
                  <a:pt x="18409" y="14789"/>
                  <a:pt x="18292" y="14945"/>
                  <a:pt x="18214" y="15101"/>
                </a:cubicBezTo>
                <a:cubicBezTo>
                  <a:pt x="19965" y="16930"/>
                  <a:pt x="19965" y="16930"/>
                  <a:pt x="19965" y="16930"/>
                </a:cubicBezTo>
                <a:cubicBezTo>
                  <a:pt x="16930" y="19965"/>
                  <a:pt x="16930" y="19965"/>
                  <a:pt x="16930" y="19965"/>
                </a:cubicBezTo>
                <a:cubicBezTo>
                  <a:pt x="15101" y="18136"/>
                  <a:pt x="15101" y="18136"/>
                  <a:pt x="15101" y="18136"/>
                </a:cubicBezTo>
                <a:cubicBezTo>
                  <a:pt x="14945" y="18253"/>
                  <a:pt x="14789" y="18331"/>
                  <a:pt x="14595" y="18409"/>
                </a:cubicBezTo>
                <a:cubicBezTo>
                  <a:pt x="14439" y="18486"/>
                  <a:pt x="14244" y="18564"/>
                  <a:pt x="14050" y="18642"/>
                </a:cubicBezTo>
                <a:cubicBezTo>
                  <a:pt x="13894" y="18720"/>
                  <a:pt x="13699" y="18759"/>
                  <a:pt x="13505" y="18837"/>
                </a:cubicBezTo>
                <a:cubicBezTo>
                  <a:pt x="13349" y="18915"/>
                  <a:pt x="13155" y="18954"/>
                  <a:pt x="12999" y="18992"/>
                </a:cubicBezTo>
                <a:cubicBezTo>
                  <a:pt x="12999" y="21600"/>
                  <a:pt x="12999" y="21600"/>
                  <a:pt x="12999" y="21600"/>
                </a:cubicBezTo>
                <a:cubicBezTo>
                  <a:pt x="8640" y="21600"/>
                  <a:pt x="8640" y="21600"/>
                  <a:pt x="8640" y="21600"/>
                </a:cubicBezTo>
                <a:cubicBezTo>
                  <a:pt x="8640" y="18992"/>
                  <a:pt x="8640" y="18992"/>
                  <a:pt x="8640" y="18992"/>
                </a:cubicBezTo>
                <a:cubicBezTo>
                  <a:pt x="8445" y="18954"/>
                  <a:pt x="8290" y="18915"/>
                  <a:pt x="8095" y="18837"/>
                </a:cubicBezTo>
                <a:cubicBezTo>
                  <a:pt x="7901" y="18759"/>
                  <a:pt x="7745" y="18720"/>
                  <a:pt x="7550" y="18642"/>
                </a:cubicBezTo>
                <a:cubicBezTo>
                  <a:pt x="7356" y="18564"/>
                  <a:pt x="7161" y="18486"/>
                  <a:pt x="7005" y="18409"/>
                </a:cubicBezTo>
                <a:cubicBezTo>
                  <a:pt x="6850" y="18331"/>
                  <a:pt x="6655" y="18253"/>
                  <a:pt x="6499" y="18136"/>
                </a:cubicBezTo>
                <a:cubicBezTo>
                  <a:pt x="4670" y="19965"/>
                  <a:pt x="4670" y="19965"/>
                  <a:pt x="4670" y="19965"/>
                </a:cubicBezTo>
                <a:cubicBezTo>
                  <a:pt x="1635" y="16930"/>
                  <a:pt x="1635" y="16930"/>
                  <a:pt x="1635" y="16930"/>
                </a:cubicBezTo>
                <a:cubicBezTo>
                  <a:pt x="3425" y="15101"/>
                  <a:pt x="3425" y="15101"/>
                  <a:pt x="3425" y="15101"/>
                </a:cubicBezTo>
                <a:cubicBezTo>
                  <a:pt x="3308" y="14945"/>
                  <a:pt x="3230" y="14789"/>
                  <a:pt x="3114" y="14595"/>
                </a:cubicBezTo>
                <a:cubicBezTo>
                  <a:pt x="3036" y="14439"/>
                  <a:pt x="2958" y="14244"/>
                  <a:pt x="2919" y="14089"/>
                </a:cubicBezTo>
                <a:cubicBezTo>
                  <a:pt x="2802" y="13894"/>
                  <a:pt x="2724" y="13699"/>
                  <a:pt x="2646" y="13505"/>
                </a:cubicBezTo>
                <a:cubicBezTo>
                  <a:pt x="2569" y="13310"/>
                  <a:pt x="2530" y="13155"/>
                  <a:pt x="2491" y="12960"/>
                </a:cubicBezTo>
                <a:cubicBezTo>
                  <a:pt x="0" y="12960"/>
                  <a:pt x="0" y="12960"/>
                  <a:pt x="0" y="12960"/>
                </a:cubicBezTo>
                <a:cubicBezTo>
                  <a:pt x="0" y="8601"/>
                  <a:pt x="0" y="8601"/>
                  <a:pt x="0" y="8601"/>
                </a:cubicBezTo>
                <a:cubicBezTo>
                  <a:pt x="2413" y="8601"/>
                  <a:pt x="2413" y="8601"/>
                  <a:pt x="2413" y="8601"/>
                </a:cubicBezTo>
                <a:cubicBezTo>
                  <a:pt x="2452" y="8406"/>
                  <a:pt x="2530" y="8212"/>
                  <a:pt x="2569" y="8017"/>
                </a:cubicBezTo>
                <a:cubicBezTo>
                  <a:pt x="2608" y="7823"/>
                  <a:pt x="2685" y="7628"/>
                  <a:pt x="2802" y="7434"/>
                </a:cubicBezTo>
                <a:cubicBezTo>
                  <a:pt x="2880" y="7239"/>
                  <a:pt x="2958" y="7044"/>
                  <a:pt x="3036" y="6889"/>
                </a:cubicBezTo>
                <a:cubicBezTo>
                  <a:pt x="3114" y="6733"/>
                  <a:pt x="3191" y="6538"/>
                  <a:pt x="3308" y="6344"/>
                </a:cubicBezTo>
                <a:cubicBezTo>
                  <a:pt x="1635" y="4670"/>
                  <a:pt x="1635" y="4670"/>
                  <a:pt x="1635" y="4670"/>
                </a:cubicBezTo>
                <a:cubicBezTo>
                  <a:pt x="4670" y="1596"/>
                  <a:pt x="4670" y="1596"/>
                  <a:pt x="4670" y="1596"/>
                </a:cubicBezTo>
                <a:cubicBezTo>
                  <a:pt x="6344" y="3230"/>
                  <a:pt x="6344" y="3230"/>
                  <a:pt x="6344" y="3230"/>
                </a:cubicBezTo>
                <a:cubicBezTo>
                  <a:pt x="6499" y="3152"/>
                  <a:pt x="6694" y="3036"/>
                  <a:pt x="6889" y="2958"/>
                </a:cubicBezTo>
                <a:cubicBezTo>
                  <a:pt x="7083" y="2880"/>
                  <a:pt x="7278" y="2763"/>
                  <a:pt x="7472" y="2685"/>
                </a:cubicBezTo>
                <a:cubicBezTo>
                  <a:pt x="7628" y="2608"/>
                  <a:pt x="7823" y="2530"/>
                  <a:pt x="8017" y="2491"/>
                </a:cubicBezTo>
                <a:cubicBezTo>
                  <a:pt x="8212" y="2413"/>
                  <a:pt x="8406" y="2335"/>
                  <a:pt x="8640" y="2257"/>
                </a:cubicBezTo>
                <a:cubicBezTo>
                  <a:pt x="8640" y="0"/>
                  <a:pt x="8640" y="0"/>
                  <a:pt x="8640" y="0"/>
                </a:cubicBezTo>
                <a:lnTo>
                  <a:pt x="12999" y="0"/>
                </a:lnTo>
                <a:close/>
                <a:moveTo>
                  <a:pt x="12143" y="856"/>
                </a:moveTo>
                <a:cubicBezTo>
                  <a:pt x="9496" y="856"/>
                  <a:pt x="9496" y="856"/>
                  <a:pt x="9496" y="856"/>
                </a:cubicBezTo>
                <a:cubicBezTo>
                  <a:pt x="9496" y="2919"/>
                  <a:pt x="9496" y="2919"/>
                  <a:pt x="9496" y="2919"/>
                </a:cubicBezTo>
                <a:cubicBezTo>
                  <a:pt x="8874" y="3152"/>
                  <a:pt x="8874" y="3152"/>
                  <a:pt x="8874" y="3152"/>
                </a:cubicBezTo>
                <a:cubicBezTo>
                  <a:pt x="8679" y="3152"/>
                  <a:pt x="8484" y="3230"/>
                  <a:pt x="8329" y="3269"/>
                </a:cubicBezTo>
                <a:cubicBezTo>
                  <a:pt x="8173" y="3347"/>
                  <a:pt x="7978" y="3425"/>
                  <a:pt x="7784" y="3503"/>
                </a:cubicBezTo>
                <a:cubicBezTo>
                  <a:pt x="7589" y="3542"/>
                  <a:pt x="7434" y="3619"/>
                  <a:pt x="7278" y="3736"/>
                </a:cubicBezTo>
                <a:cubicBezTo>
                  <a:pt x="7083" y="3814"/>
                  <a:pt x="6928" y="3892"/>
                  <a:pt x="6811" y="4009"/>
                </a:cubicBezTo>
                <a:cubicBezTo>
                  <a:pt x="6188" y="4359"/>
                  <a:pt x="6188" y="4359"/>
                  <a:pt x="6188" y="4359"/>
                </a:cubicBezTo>
                <a:cubicBezTo>
                  <a:pt x="4670" y="2841"/>
                  <a:pt x="4670" y="2841"/>
                  <a:pt x="4670" y="2841"/>
                </a:cubicBezTo>
                <a:cubicBezTo>
                  <a:pt x="2841" y="4670"/>
                  <a:pt x="2841" y="4670"/>
                  <a:pt x="2841" y="4670"/>
                </a:cubicBezTo>
                <a:cubicBezTo>
                  <a:pt x="4359" y="6227"/>
                  <a:pt x="4359" y="6227"/>
                  <a:pt x="4359" y="6227"/>
                </a:cubicBezTo>
                <a:cubicBezTo>
                  <a:pt x="4048" y="6772"/>
                  <a:pt x="4048" y="6772"/>
                  <a:pt x="4048" y="6772"/>
                </a:cubicBezTo>
                <a:cubicBezTo>
                  <a:pt x="3970" y="6966"/>
                  <a:pt x="3853" y="7122"/>
                  <a:pt x="3775" y="7278"/>
                </a:cubicBezTo>
                <a:cubicBezTo>
                  <a:pt x="3697" y="7434"/>
                  <a:pt x="3619" y="7589"/>
                  <a:pt x="3542" y="7745"/>
                </a:cubicBezTo>
                <a:cubicBezTo>
                  <a:pt x="3503" y="7939"/>
                  <a:pt x="3425" y="8134"/>
                  <a:pt x="3386" y="8290"/>
                </a:cubicBezTo>
                <a:cubicBezTo>
                  <a:pt x="3347" y="8484"/>
                  <a:pt x="3308" y="8640"/>
                  <a:pt x="3269" y="8796"/>
                </a:cubicBezTo>
                <a:cubicBezTo>
                  <a:pt x="3114" y="9457"/>
                  <a:pt x="3114" y="9457"/>
                  <a:pt x="3114" y="9457"/>
                </a:cubicBezTo>
                <a:cubicBezTo>
                  <a:pt x="856" y="9457"/>
                  <a:pt x="856" y="9457"/>
                  <a:pt x="856" y="9457"/>
                </a:cubicBezTo>
                <a:cubicBezTo>
                  <a:pt x="856" y="12104"/>
                  <a:pt x="856" y="12104"/>
                  <a:pt x="856" y="12104"/>
                </a:cubicBezTo>
                <a:cubicBezTo>
                  <a:pt x="3152" y="12104"/>
                  <a:pt x="3152" y="12104"/>
                  <a:pt x="3152" y="12104"/>
                </a:cubicBezTo>
                <a:cubicBezTo>
                  <a:pt x="3308" y="12726"/>
                  <a:pt x="3308" y="12726"/>
                  <a:pt x="3308" y="12726"/>
                </a:cubicBezTo>
                <a:cubicBezTo>
                  <a:pt x="3386" y="12882"/>
                  <a:pt x="3425" y="13038"/>
                  <a:pt x="3503" y="13232"/>
                </a:cubicBezTo>
                <a:cubicBezTo>
                  <a:pt x="3542" y="13388"/>
                  <a:pt x="3581" y="13544"/>
                  <a:pt x="3658" y="13738"/>
                </a:cubicBezTo>
                <a:cubicBezTo>
                  <a:pt x="3736" y="13894"/>
                  <a:pt x="3814" y="14050"/>
                  <a:pt x="3892" y="14205"/>
                </a:cubicBezTo>
                <a:cubicBezTo>
                  <a:pt x="3970" y="14361"/>
                  <a:pt x="4048" y="14517"/>
                  <a:pt x="4164" y="14672"/>
                </a:cubicBezTo>
                <a:cubicBezTo>
                  <a:pt x="4515" y="15256"/>
                  <a:pt x="4515" y="15256"/>
                  <a:pt x="4515" y="15256"/>
                </a:cubicBezTo>
                <a:cubicBezTo>
                  <a:pt x="2841" y="16930"/>
                  <a:pt x="2841" y="16930"/>
                  <a:pt x="2841" y="16930"/>
                </a:cubicBezTo>
                <a:cubicBezTo>
                  <a:pt x="4670" y="18759"/>
                  <a:pt x="4670" y="18759"/>
                  <a:pt x="4670" y="18759"/>
                </a:cubicBezTo>
                <a:cubicBezTo>
                  <a:pt x="6344" y="17085"/>
                  <a:pt x="6344" y="17085"/>
                  <a:pt x="6344" y="17085"/>
                </a:cubicBezTo>
                <a:cubicBezTo>
                  <a:pt x="6966" y="17358"/>
                  <a:pt x="6966" y="17358"/>
                  <a:pt x="6966" y="17358"/>
                </a:cubicBezTo>
                <a:cubicBezTo>
                  <a:pt x="7083" y="17475"/>
                  <a:pt x="7239" y="17552"/>
                  <a:pt x="7395" y="17630"/>
                </a:cubicBezTo>
                <a:cubicBezTo>
                  <a:pt x="7550" y="17708"/>
                  <a:pt x="7706" y="17747"/>
                  <a:pt x="7862" y="17825"/>
                </a:cubicBezTo>
                <a:cubicBezTo>
                  <a:pt x="8017" y="17903"/>
                  <a:pt x="8212" y="17942"/>
                  <a:pt x="8368" y="18019"/>
                </a:cubicBezTo>
                <a:cubicBezTo>
                  <a:pt x="8562" y="18058"/>
                  <a:pt x="8718" y="18136"/>
                  <a:pt x="8874" y="18175"/>
                </a:cubicBezTo>
                <a:cubicBezTo>
                  <a:pt x="9496" y="18331"/>
                  <a:pt x="9496" y="18331"/>
                  <a:pt x="9496" y="18331"/>
                </a:cubicBezTo>
                <a:cubicBezTo>
                  <a:pt x="9496" y="20705"/>
                  <a:pt x="9496" y="20705"/>
                  <a:pt x="9496" y="20705"/>
                </a:cubicBezTo>
                <a:cubicBezTo>
                  <a:pt x="12143" y="20705"/>
                  <a:pt x="12143" y="20705"/>
                  <a:pt x="12143" y="20705"/>
                </a:cubicBezTo>
                <a:cubicBezTo>
                  <a:pt x="12143" y="18331"/>
                  <a:pt x="12143" y="18331"/>
                  <a:pt x="12143" y="18331"/>
                </a:cubicBezTo>
                <a:cubicBezTo>
                  <a:pt x="12726" y="18175"/>
                  <a:pt x="12726" y="18175"/>
                  <a:pt x="12726" y="18175"/>
                </a:cubicBezTo>
                <a:cubicBezTo>
                  <a:pt x="12882" y="18136"/>
                  <a:pt x="13077" y="18058"/>
                  <a:pt x="13232" y="18019"/>
                </a:cubicBezTo>
                <a:cubicBezTo>
                  <a:pt x="13427" y="17942"/>
                  <a:pt x="13583" y="17903"/>
                  <a:pt x="13738" y="17825"/>
                </a:cubicBezTo>
                <a:cubicBezTo>
                  <a:pt x="13933" y="17747"/>
                  <a:pt x="14089" y="17708"/>
                  <a:pt x="14244" y="17630"/>
                </a:cubicBezTo>
                <a:cubicBezTo>
                  <a:pt x="14361" y="17552"/>
                  <a:pt x="14517" y="17475"/>
                  <a:pt x="14672" y="17358"/>
                </a:cubicBezTo>
                <a:cubicBezTo>
                  <a:pt x="15256" y="17085"/>
                  <a:pt x="15256" y="17085"/>
                  <a:pt x="15256" y="17085"/>
                </a:cubicBezTo>
                <a:cubicBezTo>
                  <a:pt x="16930" y="18759"/>
                  <a:pt x="16930" y="18759"/>
                  <a:pt x="16930" y="18759"/>
                </a:cubicBezTo>
                <a:cubicBezTo>
                  <a:pt x="18759" y="16930"/>
                  <a:pt x="18759" y="16930"/>
                  <a:pt x="18759" y="16930"/>
                </a:cubicBezTo>
                <a:cubicBezTo>
                  <a:pt x="17085" y="15256"/>
                  <a:pt x="17085" y="15256"/>
                  <a:pt x="17085" y="15256"/>
                </a:cubicBezTo>
                <a:cubicBezTo>
                  <a:pt x="17436" y="14672"/>
                  <a:pt x="17436" y="14672"/>
                  <a:pt x="17436" y="14672"/>
                </a:cubicBezTo>
                <a:cubicBezTo>
                  <a:pt x="17552" y="14517"/>
                  <a:pt x="17630" y="14361"/>
                  <a:pt x="17708" y="14205"/>
                </a:cubicBezTo>
                <a:cubicBezTo>
                  <a:pt x="17825" y="14050"/>
                  <a:pt x="17903" y="13894"/>
                  <a:pt x="17942" y="13738"/>
                </a:cubicBezTo>
                <a:cubicBezTo>
                  <a:pt x="18019" y="13544"/>
                  <a:pt x="18097" y="13388"/>
                  <a:pt x="18136" y="13232"/>
                </a:cubicBezTo>
                <a:cubicBezTo>
                  <a:pt x="18175" y="13038"/>
                  <a:pt x="18253" y="12882"/>
                  <a:pt x="18292" y="12726"/>
                </a:cubicBezTo>
                <a:cubicBezTo>
                  <a:pt x="18448" y="12104"/>
                  <a:pt x="18448" y="12104"/>
                  <a:pt x="18448" y="12104"/>
                </a:cubicBezTo>
                <a:cubicBezTo>
                  <a:pt x="20744" y="12104"/>
                  <a:pt x="20744" y="12104"/>
                  <a:pt x="20744" y="12104"/>
                </a:cubicBezTo>
                <a:cubicBezTo>
                  <a:pt x="20744" y="9457"/>
                  <a:pt x="20744" y="9457"/>
                  <a:pt x="20744" y="9457"/>
                </a:cubicBezTo>
                <a:cubicBezTo>
                  <a:pt x="18525" y="9457"/>
                  <a:pt x="18525" y="9457"/>
                  <a:pt x="18525" y="9457"/>
                </a:cubicBezTo>
                <a:cubicBezTo>
                  <a:pt x="18370" y="8796"/>
                  <a:pt x="18370" y="8796"/>
                  <a:pt x="18370" y="8796"/>
                </a:cubicBezTo>
                <a:cubicBezTo>
                  <a:pt x="18331" y="8640"/>
                  <a:pt x="18292" y="8484"/>
                  <a:pt x="18214" y="8290"/>
                </a:cubicBezTo>
                <a:cubicBezTo>
                  <a:pt x="18175" y="8134"/>
                  <a:pt x="18136" y="7939"/>
                  <a:pt x="18058" y="7745"/>
                </a:cubicBezTo>
                <a:cubicBezTo>
                  <a:pt x="17981" y="7589"/>
                  <a:pt x="17903" y="7434"/>
                  <a:pt x="17825" y="7278"/>
                </a:cubicBezTo>
                <a:cubicBezTo>
                  <a:pt x="17747" y="7122"/>
                  <a:pt x="17630" y="6966"/>
                  <a:pt x="17552" y="6772"/>
                </a:cubicBezTo>
                <a:cubicBezTo>
                  <a:pt x="17241" y="6227"/>
                  <a:pt x="17241" y="6227"/>
                  <a:pt x="17241" y="6227"/>
                </a:cubicBezTo>
                <a:cubicBezTo>
                  <a:pt x="18759" y="4670"/>
                  <a:pt x="18759" y="4670"/>
                  <a:pt x="18759" y="4670"/>
                </a:cubicBezTo>
                <a:cubicBezTo>
                  <a:pt x="16930" y="2841"/>
                  <a:pt x="16930" y="2841"/>
                  <a:pt x="16930" y="2841"/>
                </a:cubicBezTo>
                <a:cubicBezTo>
                  <a:pt x="15412" y="4359"/>
                  <a:pt x="15412" y="4359"/>
                  <a:pt x="15412" y="4359"/>
                </a:cubicBezTo>
                <a:cubicBezTo>
                  <a:pt x="14828" y="4009"/>
                  <a:pt x="14828" y="4009"/>
                  <a:pt x="14828" y="4009"/>
                </a:cubicBezTo>
                <a:cubicBezTo>
                  <a:pt x="14672" y="3892"/>
                  <a:pt x="14517" y="3814"/>
                  <a:pt x="14361" y="3736"/>
                </a:cubicBezTo>
                <a:cubicBezTo>
                  <a:pt x="14166" y="3619"/>
                  <a:pt x="14011" y="3542"/>
                  <a:pt x="13855" y="3503"/>
                </a:cubicBezTo>
                <a:cubicBezTo>
                  <a:pt x="13661" y="3425"/>
                  <a:pt x="13466" y="3347"/>
                  <a:pt x="13271" y="3269"/>
                </a:cubicBezTo>
                <a:cubicBezTo>
                  <a:pt x="13116" y="3230"/>
                  <a:pt x="12921" y="3152"/>
                  <a:pt x="12726" y="3152"/>
                </a:cubicBezTo>
                <a:cubicBezTo>
                  <a:pt x="12143" y="2919"/>
                  <a:pt x="12143" y="2919"/>
                  <a:pt x="12143" y="2919"/>
                </a:cubicBezTo>
                <a:lnTo>
                  <a:pt x="12143" y="856"/>
                </a:lnTo>
                <a:close/>
                <a:moveTo>
                  <a:pt x="10819" y="14672"/>
                </a:moveTo>
                <a:cubicBezTo>
                  <a:pt x="10275" y="14672"/>
                  <a:pt x="9769" y="14595"/>
                  <a:pt x="9302" y="14400"/>
                </a:cubicBezTo>
                <a:cubicBezTo>
                  <a:pt x="8796" y="14166"/>
                  <a:pt x="8406" y="13894"/>
                  <a:pt x="8056" y="13505"/>
                </a:cubicBezTo>
                <a:cubicBezTo>
                  <a:pt x="7706" y="13194"/>
                  <a:pt x="7395" y="12765"/>
                  <a:pt x="7200" y="12298"/>
                </a:cubicBezTo>
                <a:cubicBezTo>
                  <a:pt x="7005" y="11831"/>
                  <a:pt x="6889" y="11325"/>
                  <a:pt x="6889" y="10781"/>
                </a:cubicBezTo>
                <a:cubicBezTo>
                  <a:pt x="6889" y="10236"/>
                  <a:pt x="7005" y="9730"/>
                  <a:pt x="7200" y="9263"/>
                </a:cubicBezTo>
                <a:cubicBezTo>
                  <a:pt x="7395" y="8796"/>
                  <a:pt x="7706" y="8406"/>
                  <a:pt x="8056" y="8056"/>
                </a:cubicBezTo>
                <a:cubicBezTo>
                  <a:pt x="8406" y="7667"/>
                  <a:pt x="8796" y="7395"/>
                  <a:pt x="9302" y="7200"/>
                </a:cubicBezTo>
                <a:cubicBezTo>
                  <a:pt x="9769" y="7005"/>
                  <a:pt x="10275" y="6889"/>
                  <a:pt x="10819" y="6889"/>
                </a:cubicBezTo>
                <a:cubicBezTo>
                  <a:pt x="11364" y="6889"/>
                  <a:pt x="11870" y="7005"/>
                  <a:pt x="12337" y="7200"/>
                </a:cubicBezTo>
                <a:cubicBezTo>
                  <a:pt x="12804" y="7395"/>
                  <a:pt x="13194" y="7667"/>
                  <a:pt x="13544" y="8056"/>
                </a:cubicBezTo>
                <a:cubicBezTo>
                  <a:pt x="13933" y="8406"/>
                  <a:pt x="14205" y="8796"/>
                  <a:pt x="14400" y="9263"/>
                </a:cubicBezTo>
                <a:cubicBezTo>
                  <a:pt x="14595" y="9730"/>
                  <a:pt x="14711" y="10236"/>
                  <a:pt x="14711" y="10781"/>
                </a:cubicBezTo>
                <a:cubicBezTo>
                  <a:pt x="14711" y="11325"/>
                  <a:pt x="14595" y="11831"/>
                  <a:pt x="14400" y="12298"/>
                </a:cubicBezTo>
                <a:cubicBezTo>
                  <a:pt x="14205" y="12765"/>
                  <a:pt x="13933" y="13194"/>
                  <a:pt x="13544" y="13505"/>
                </a:cubicBezTo>
                <a:cubicBezTo>
                  <a:pt x="13194" y="13894"/>
                  <a:pt x="12804" y="14166"/>
                  <a:pt x="12337" y="14400"/>
                </a:cubicBezTo>
                <a:cubicBezTo>
                  <a:pt x="11870" y="14595"/>
                  <a:pt x="11364" y="14672"/>
                  <a:pt x="10819" y="14672"/>
                </a:cubicBezTo>
                <a:close/>
                <a:moveTo>
                  <a:pt x="10819" y="13816"/>
                </a:moveTo>
                <a:cubicBezTo>
                  <a:pt x="11209" y="13816"/>
                  <a:pt x="11598" y="13738"/>
                  <a:pt x="11987" y="13583"/>
                </a:cubicBezTo>
                <a:cubicBezTo>
                  <a:pt x="12337" y="13388"/>
                  <a:pt x="12649" y="13194"/>
                  <a:pt x="12921" y="12921"/>
                </a:cubicBezTo>
                <a:cubicBezTo>
                  <a:pt x="13194" y="12649"/>
                  <a:pt x="13427" y="12337"/>
                  <a:pt x="13583" y="11948"/>
                </a:cubicBezTo>
                <a:cubicBezTo>
                  <a:pt x="13777" y="11598"/>
                  <a:pt x="13855" y="11209"/>
                  <a:pt x="13855" y="10781"/>
                </a:cubicBezTo>
                <a:cubicBezTo>
                  <a:pt x="13855" y="10391"/>
                  <a:pt x="13777" y="10002"/>
                  <a:pt x="13583" y="9613"/>
                </a:cubicBezTo>
                <a:cubicBezTo>
                  <a:pt x="13427" y="9263"/>
                  <a:pt x="13194" y="8912"/>
                  <a:pt x="12921" y="8640"/>
                </a:cubicBezTo>
                <a:cubicBezTo>
                  <a:pt x="12649" y="8406"/>
                  <a:pt x="12337" y="8173"/>
                  <a:pt x="11987" y="8017"/>
                </a:cubicBezTo>
                <a:cubicBezTo>
                  <a:pt x="11598" y="7823"/>
                  <a:pt x="11209" y="7745"/>
                  <a:pt x="10819" y="7745"/>
                </a:cubicBezTo>
                <a:cubicBezTo>
                  <a:pt x="10391" y="7745"/>
                  <a:pt x="10002" y="7823"/>
                  <a:pt x="9652" y="8017"/>
                </a:cubicBezTo>
                <a:cubicBezTo>
                  <a:pt x="9263" y="8173"/>
                  <a:pt x="8951" y="8406"/>
                  <a:pt x="8679" y="8640"/>
                </a:cubicBezTo>
                <a:cubicBezTo>
                  <a:pt x="8406" y="8912"/>
                  <a:pt x="8173" y="9263"/>
                  <a:pt x="8017" y="9613"/>
                </a:cubicBezTo>
                <a:cubicBezTo>
                  <a:pt x="7862" y="10002"/>
                  <a:pt x="7784" y="10391"/>
                  <a:pt x="7784" y="10781"/>
                </a:cubicBezTo>
                <a:cubicBezTo>
                  <a:pt x="7784" y="11209"/>
                  <a:pt x="7862" y="11598"/>
                  <a:pt x="8017" y="11948"/>
                </a:cubicBezTo>
                <a:cubicBezTo>
                  <a:pt x="8173" y="12337"/>
                  <a:pt x="8406" y="12649"/>
                  <a:pt x="8679" y="12921"/>
                </a:cubicBezTo>
                <a:cubicBezTo>
                  <a:pt x="8951" y="13194"/>
                  <a:pt x="9263" y="13388"/>
                  <a:pt x="9652" y="13583"/>
                </a:cubicBezTo>
                <a:cubicBezTo>
                  <a:pt x="10002" y="13738"/>
                  <a:pt x="10391" y="13816"/>
                  <a:pt x="10819" y="13816"/>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99" name="Shape 3846"/>
          <p:cNvSpPr/>
          <p:nvPr userDrawn="1"/>
        </p:nvSpPr>
        <p:spPr>
          <a:xfrm>
            <a:off x="4530629" y="9320745"/>
            <a:ext cx="497348" cy="580239"/>
          </a:xfrm>
          <a:custGeom>
            <a:avLst/>
            <a:gdLst/>
            <a:ahLst/>
            <a:cxnLst>
              <a:cxn ang="0">
                <a:pos x="wd2" y="hd2"/>
              </a:cxn>
              <a:cxn ang="5400000">
                <a:pos x="wd2" y="hd2"/>
              </a:cxn>
              <a:cxn ang="10800000">
                <a:pos x="wd2" y="hd2"/>
              </a:cxn>
              <a:cxn ang="16200000">
                <a:pos x="wd2" y="hd2"/>
              </a:cxn>
            </a:cxnLst>
            <a:rect l="0" t="0" r="r" b="b"/>
            <a:pathLst>
              <a:path w="21600" h="21600" extrusionOk="0">
                <a:moveTo>
                  <a:pt x="12458" y="3195"/>
                </a:moveTo>
                <a:cubicBezTo>
                  <a:pt x="13753" y="3403"/>
                  <a:pt x="14966" y="3750"/>
                  <a:pt x="16099" y="4306"/>
                </a:cubicBezTo>
                <a:cubicBezTo>
                  <a:pt x="17191" y="4827"/>
                  <a:pt x="18162" y="5487"/>
                  <a:pt x="18930" y="6286"/>
                </a:cubicBezTo>
                <a:cubicBezTo>
                  <a:pt x="19739" y="7084"/>
                  <a:pt x="20387" y="8022"/>
                  <a:pt x="20872" y="9064"/>
                </a:cubicBezTo>
                <a:cubicBezTo>
                  <a:pt x="21357" y="10105"/>
                  <a:pt x="21600" y="11182"/>
                  <a:pt x="21600" y="12328"/>
                </a:cubicBezTo>
                <a:cubicBezTo>
                  <a:pt x="21600" y="13648"/>
                  <a:pt x="21317" y="14863"/>
                  <a:pt x="20751" y="15974"/>
                </a:cubicBezTo>
                <a:cubicBezTo>
                  <a:pt x="20184" y="17086"/>
                  <a:pt x="19416" y="18058"/>
                  <a:pt x="18404" y="18891"/>
                </a:cubicBezTo>
                <a:cubicBezTo>
                  <a:pt x="17434" y="19759"/>
                  <a:pt x="16301" y="20419"/>
                  <a:pt x="14966" y="20905"/>
                </a:cubicBezTo>
                <a:cubicBezTo>
                  <a:pt x="13672" y="21357"/>
                  <a:pt x="12256" y="21600"/>
                  <a:pt x="10800" y="21600"/>
                </a:cubicBezTo>
                <a:cubicBezTo>
                  <a:pt x="9303" y="21600"/>
                  <a:pt x="7928" y="21357"/>
                  <a:pt x="6593" y="20905"/>
                </a:cubicBezTo>
                <a:cubicBezTo>
                  <a:pt x="5299" y="20419"/>
                  <a:pt x="4126" y="19759"/>
                  <a:pt x="3155" y="18891"/>
                </a:cubicBezTo>
                <a:cubicBezTo>
                  <a:pt x="2184" y="18058"/>
                  <a:pt x="1375" y="17086"/>
                  <a:pt x="849" y="15974"/>
                </a:cubicBezTo>
                <a:cubicBezTo>
                  <a:pt x="283" y="14863"/>
                  <a:pt x="0" y="13648"/>
                  <a:pt x="0" y="12328"/>
                </a:cubicBezTo>
                <a:cubicBezTo>
                  <a:pt x="0" y="11182"/>
                  <a:pt x="243" y="10105"/>
                  <a:pt x="688" y="9064"/>
                </a:cubicBezTo>
                <a:cubicBezTo>
                  <a:pt x="1173" y="8022"/>
                  <a:pt x="1820" y="7084"/>
                  <a:pt x="2629" y="6286"/>
                </a:cubicBezTo>
                <a:cubicBezTo>
                  <a:pt x="3438" y="5487"/>
                  <a:pt x="4369" y="4827"/>
                  <a:pt x="5501" y="4306"/>
                </a:cubicBezTo>
                <a:cubicBezTo>
                  <a:pt x="6593" y="3750"/>
                  <a:pt x="7807" y="3403"/>
                  <a:pt x="9101" y="3195"/>
                </a:cubicBezTo>
                <a:cubicBezTo>
                  <a:pt x="8939" y="3021"/>
                  <a:pt x="8778" y="2848"/>
                  <a:pt x="8697" y="2605"/>
                </a:cubicBezTo>
                <a:cubicBezTo>
                  <a:pt x="8575" y="2396"/>
                  <a:pt x="8535" y="2188"/>
                  <a:pt x="8535" y="1945"/>
                </a:cubicBezTo>
                <a:cubicBezTo>
                  <a:pt x="8535" y="1667"/>
                  <a:pt x="8575" y="1424"/>
                  <a:pt x="8697" y="1181"/>
                </a:cubicBezTo>
                <a:cubicBezTo>
                  <a:pt x="8818" y="938"/>
                  <a:pt x="8980" y="729"/>
                  <a:pt x="9222" y="590"/>
                </a:cubicBezTo>
                <a:cubicBezTo>
                  <a:pt x="9425" y="417"/>
                  <a:pt x="9667" y="278"/>
                  <a:pt x="9910" y="174"/>
                </a:cubicBezTo>
                <a:cubicBezTo>
                  <a:pt x="10193" y="35"/>
                  <a:pt x="10476" y="0"/>
                  <a:pt x="10800" y="0"/>
                </a:cubicBezTo>
                <a:cubicBezTo>
                  <a:pt x="11083" y="0"/>
                  <a:pt x="11407" y="35"/>
                  <a:pt x="11649" y="174"/>
                </a:cubicBezTo>
                <a:cubicBezTo>
                  <a:pt x="11933" y="278"/>
                  <a:pt x="12175" y="417"/>
                  <a:pt x="12378" y="590"/>
                </a:cubicBezTo>
                <a:cubicBezTo>
                  <a:pt x="12580" y="729"/>
                  <a:pt x="12742" y="938"/>
                  <a:pt x="12863" y="1181"/>
                </a:cubicBezTo>
                <a:cubicBezTo>
                  <a:pt x="12984" y="1424"/>
                  <a:pt x="13065" y="1667"/>
                  <a:pt x="13065" y="1945"/>
                </a:cubicBezTo>
                <a:cubicBezTo>
                  <a:pt x="13065" y="2188"/>
                  <a:pt x="12984" y="2396"/>
                  <a:pt x="12903" y="2605"/>
                </a:cubicBezTo>
                <a:cubicBezTo>
                  <a:pt x="12782" y="2848"/>
                  <a:pt x="12661" y="3021"/>
                  <a:pt x="12458" y="3195"/>
                </a:cubicBezTo>
                <a:close/>
                <a:moveTo>
                  <a:pt x="10800" y="20836"/>
                </a:moveTo>
                <a:cubicBezTo>
                  <a:pt x="12175" y="20836"/>
                  <a:pt x="13429" y="20628"/>
                  <a:pt x="14643" y="20176"/>
                </a:cubicBezTo>
                <a:cubicBezTo>
                  <a:pt x="15816" y="19725"/>
                  <a:pt x="16867" y="19100"/>
                  <a:pt x="17798" y="18370"/>
                </a:cubicBezTo>
                <a:cubicBezTo>
                  <a:pt x="18688" y="17572"/>
                  <a:pt x="19375" y="16669"/>
                  <a:pt x="19901" y="15627"/>
                </a:cubicBezTo>
                <a:cubicBezTo>
                  <a:pt x="20427" y="14620"/>
                  <a:pt x="20670" y="13509"/>
                  <a:pt x="20670" y="12328"/>
                </a:cubicBezTo>
                <a:cubicBezTo>
                  <a:pt x="20670" y="11182"/>
                  <a:pt x="20427" y="10071"/>
                  <a:pt x="19901" y="9029"/>
                </a:cubicBezTo>
                <a:cubicBezTo>
                  <a:pt x="19375" y="8022"/>
                  <a:pt x="18688" y="7119"/>
                  <a:pt x="17798" y="6320"/>
                </a:cubicBezTo>
                <a:cubicBezTo>
                  <a:pt x="16867" y="5591"/>
                  <a:pt x="15816" y="4966"/>
                  <a:pt x="14643" y="4514"/>
                </a:cubicBezTo>
                <a:cubicBezTo>
                  <a:pt x="13429" y="4063"/>
                  <a:pt x="12175" y="3855"/>
                  <a:pt x="10800" y="3855"/>
                </a:cubicBezTo>
                <a:cubicBezTo>
                  <a:pt x="9425" y="3855"/>
                  <a:pt x="8130" y="4063"/>
                  <a:pt x="6957" y="4514"/>
                </a:cubicBezTo>
                <a:cubicBezTo>
                  <a:pt x="5744" y="4966"/>
                  <a:pt x="4692" y="5591"/>
                  <a:pt x="3762" y="6320"/>
                </a:cubicBezTo>
                <a:cubicBezTo>
                  <a:pt x="2912" y="7119"/>
                  <a:pt x="2184" y="8022"/>
                  <a:pt x="1658" y="9029"/>
                </a:cubicBezTo>
                <a:cubicBezTo>
                  <a:pt x="1133" y="10071"/>
                  <a:pt x="890" y="11182"/>
                  <a:pt x="890" y="12328"/>
                </a:cubicBezTo>
                <a:cubicBezTo>
                  <a:pt x="890" y="13509"/>
                  <a:pt x="1133" y="14620"/>
                  <a:pt x="1658" y="15627"/>
                </a:cubicBezTo>
                <a:cubicBezTo>
                  <a:pt x="2184" y="16669"/>
                  <a:pt x="2912" y="17572"/>
                  <a:pt x="3762" y="18370"/>
                </a:cubicBezTo>
                <a:cubicBezTo>
                  <a:pt x="4692" y="19100"/>
                  <a:pt x="5744" y="19725"/>
                  <a:pt x="6957" y="20176"/>
                </a:cubicBezTo>
                <a:cubicBezTo>
                  <a:pt x="8130" y="20628"/>
                  <a:pt x="9425" y="20836"/>
                  <a:pt x="10800" y="20836"/>
                </a:cubicBezTo>
                <a:close/>
                <a:moveTo>
                  <a:pt x="5420" y="17016"/>
                </a:moveTo>
                <a:cubicBezTo>
                  <a:pt x="8818" y="10661"/>
                  <a:pt x="8818" y="10661"/>
                  <a:pt x="8818" y="10661"/>
                </a:cubicBezTo>
                <a:cubicBezTo>
                  <a:pt x="16139" y="7744"/>
                  <a:pt x="16139" y="7744"/>
                  <a:pt x="16139" y="7744"/>
                </a:cubicBezTo>
                <a:cubicBezTo>
                  <a:pt x="12701" y="14030"/>
                  <a:pt x="12701" y="14030"/>
                  <a:pt x="12701" y="14030"/>
                </a:cubicBezTo>
                <a:lnTo>
                  <a:pt x="5420" y="17016"/>
                </a:lnTo>
                <a:close/>
                <a:moveTo>
                  <a:pt x="9303" y="11633"/>
                </a:moveTo>
                <a:cubicBezTo>
                  <a:pt x="7240" y="15384"/>
                  <a:pt x="7240" y="15384"/>
                  <a:pt x="7240" y="15384"/>
                </a:cubicBezTo>
                <a:cubicBezTo>
                  <a:pt x="11569" y="13613"/>
                  <a:pt x="11569" y="13613"/>
                  <a:pt x="11569" y="13613"/>
                </a:cubicBezTo>
                <a:lnTo>
                  <a:pt x="9303" y="11633"/>
                </a:lnTo>
                <a:close/>
                <a:moveTo>
                  <a:pt x="10800" y="764"/>
                </a:moveTo>
                <a:cubicBezTo>
                  <a:pt x="10598" y="764"/>
                  <a:pt x="10436" y="799"/>
                  <a:pt x="10274" y="868"/>
                </a:cubicBezTo>
                <a:cubicBezTo>
                  <a:pt x="10072" y="903"/>
                  <a:pt x="9951" y="1007"/>
                  <a:pt x="9829" y="1146"/>
                </a:cubicBezTo>
                <a:cubicBezTo>
                  <a:pt x="9708" y="1215"/>
                  <a:pt x="9587" y="1354"/>
                  <a:pt x="9506" y="1493"/>
                </a:cubicBezTo>
                <a:cubicBezTo>
                  <a:pt x="9465" y="1632"/>
                  <a:pt x="9425" y="1806"/>
                  <a:pt x="9425" y="1945"/>
                </a:cubicBezTo>
                <a:cubicBezTo>
                  <a:pt x="9425" y="2084"/>
                  <a:pt x="9465" y="2223"/>
                  <a:pt x="9506" y="2361"/>
                </a:cubicBezTo>
                <a:cubicBezTo>
                  <a:pt x="9587" y="2500"/>
                  <a:pt x="9708" y="2639"/>
                  <a:pt x="9829" y="2743"/>
                </a:cubicBezTo>
                <a:cubicBezTo>
                  <a:pt x="9951" y="2848"/>
                  <a:pt x="10072" y="2917"/>
                  <a:pt x="10274" y="2986"/>
                </a:cubicBezTo>
                <a:cubicBezTo>
                  <a:pt x="10436" y="3056"/>
                  <a:pt x="10598" y="3091"/>
                  <a:pt x="10800" y="3091"/>
                </a:cubicBezTo>
                <a:cubicBezTo>
                  <a:pt x="10962" y="3091"/>
                  <a:pt x="11124" y="3056"/>
                  <a:pt x="11326" y="2986"/>
                </a:cubicBezTo>
                <a:cubicBezTo>
                  <a:pt x="11488" y="2917"/>
                  <a:pt x="11649" y="2848"/>
                  <a:pt x="11730" y="2743"/>
                </a:cubicBezTo>
                <a:cubicBezTo>
                  <a:pt x="11892" y="2639"/>
                  <a:pt x="11973" y="2500"/>
                  <a:pt x="12054" y="2361"/>
                </a:cubicBezTo>
                <a:cubicBezTo>
                  <a:pt x="12135" y="2223"/>
                  <a:pt x="12175" y="2084"/>
                  <a:pt x="12175" y="1945"/>
                </a:cubicBezTo>
                <a:cubicBezTo>
                  <a:pt x="12175" y="1806"/>
                  <a:pt x="12135" y="1632"/>
                  <a:pt x="12054" y="1493"/>
                </a:cubicBezTo>
                <a:cubicBezTo>
                  <a:pt x="11973" y="1354"/>
                  <a:pt x="11892" y="1215"/>
                  <a:pt x="11730" y="1146"/>
                </a:cubicBezTo>
                <a:cubicBezTo>
                  <a:pt x="11649" y="1007"/>
                  <a:pt x="11488" y="903"/>
                  <a:pt x="11326" y="868"/>
                </a:cubicBezTo>
                <a:cubicBezTo>
                  <a:pt x="11124" y="799"/>
                  <a:pt x="10962" y="764"/>
                  <a:pt x="10800" y="764"/>
                </a:cubicBezTo>
                <a:close/>
                <a:moveTo>
                  <a:pt x="12256" y="13057"/>
                </a:moveTo>
                <a:cubicBezTo>
                  <a:pt x="14279" y="9376"/>
                  <a:pt x="14279" y="9376"/>
                  <a:pt x="14279" y="9376"/>
                </a:cubicBezTo>
                <a:cubicBezTo>
                  <a:pt x="9951" y="11078"/>
                  <a:pt x="9951" y="11078"/>
                  <a:pt x="9951" y="11078"/>
                </a:cubicBezTo>
                <a:lnTo>
                  <a:pt x="12256" y="13057"/>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00" name="Shape 3847"/>
          <p:cNvSpPr/>
          <p:nvPr userDrawn="1"/>
        </p:nvSpPr>
        <p:spPr>
          <a:xfrm>
            <a:off x="5802972" y="9393884"/>
            <a:ext cx="497348" cy="433961"/>
          </a:xfrm>
          <a:custGeom>
            <a:avLst/>
            <a:gdLst/>
            <a:ahLst/>
            <a:cxnLst>
              <a:cxn ang="0">
                <a:pos x="wd2" y="hd2"/>
              </a:cxn>
              <a:cxn ang="5400000">
                <a:pos x="wd2" y="hd2"/>
              </a:cxn>
              <a:cxn ang="10800000">
                <a:pos x="wd2" y="hd2"/>
              </a:cxn>
              <a:cxn ang="16200000">
                <a:pos x="wd2" y="hd2"/>
              </a:cxn>
            </a:cxnLst>
            <a:rect l="0" t="0" r="r" b="b"/>
            <a:pathLst>
              <a:path w="21600" h="21600" extrusionOk="0">
                <a:moveTo>
                  <a:pt x="19780" y="0"/>
                </a:moveTo>
                <a:cubicBezTo>
                  <a:pt x="20022" y="0"/>
                  <a:pt x="20265" y="46"/>
                  <a:pt x="20467" y="139"/>
                </a:cubicBezTo>
                <a:cubicBezTo>
                  <a:pt x="20670" y="278"/>
                  <a:pt x="20872" y="417"/>
                  <a:pt x="21074" y="603"/>
                </a:cubicBezTo>
                <a:cubicBezTo>
                  <a:pt x="21196" y="788"/>
                  <a:pt x="21317" y="1020"/>
                  <a:pt x="21438" y="1252"/>
                </a:cubicBezTo>
                <a:cubicBezTo>
                  <a:pt x="21519" y="1530"/>
                  <a:pt x="21600" y="1761"/>
                  <a:pt x="21600" y="2039"/>
                </a:cubicBezTo>
                <a:cubicBezTo>
                  <a:pt x="21600" y="15435"/>
                  <a:pt x="21600" y="15435"/>
                  <a:pt x="21600" y="15435"/>
                </a:cubicBezTo>
                <a:cubicBezTo>
                  <a:pt x="21600" y="15760"/>
                  <a:pt x="21519" y="15991"/>
                  <a:pt x="21438" y="16270"/>
                </a:cubicBezTo>
                <a:cubicBezTo>
                  <a:pt x="21317" y="16548"/>
                  <a:pt x="21196" y="16733"/>
                  <a:pt x="21074" y="16918"/>
                </a:cubicBezTo>
                <a:cubicBezTo>
                  <a:pt x="20872" y="17104"/>
                  <a:pt x="20670" y="17243"/>
                  <a:pt x="20467" y="17336"/>
                </a:cubicBezTo>
                <a:cubicBezTo>
                  <a:pt x="20265" y="17475"/>
                  <a:pt x="20022" y="17521"/>
                  <a:pt x="19780" y="17521"/>
                </a:cubicBezTo>
                <a:cubicBezTo>
                  <a:pt x="17960" y="17521"/>
                  <a:pt x="17960" y="17521"/>
                  <a:pt x="17960" y="17521"/>
                </a:cubicBezTo>
                <a:cubicBezTo>
                  <a:pt x="17960" y="21600"/>
                  <a:pt x="17960" y="21600"/>
                  <a:pt x="17960" y="21600"/>
                </a:cubicBezTo>
                <a:cubicBezTo>
                  <a:pt x="14440" y="17521"/>
                  <a:pt x="14440" y="17521"/>
                  <a:pt x="14440" y="17521"/>
                </a:cubicBezTo>
                <a:cubicBezTo>
                  <a:pt x="1780" y="17521"/>
                  <a:pt x="1780" y="17521"/>
                  <a:pt x="1780" y="17521"/>
                </a:cubicBezTo>
                <a:cubicBezTo>
                  <a:pt x="1537" y="17521"/>
                  <a:pt x="1294" y="17475"/>
                  <a:pt x="1092" y="17336"/>
                </a:cubicBezTo>
                <a:cubicBezTo>
                  <a:pt x="890" y="17243"/>
                  <a:pt x="688" y="17104"/>
                  <a:pt x="526" y="16918"/>
                </a:cubicBezTo>
                <a:cubicBezTo>
                  <a:pt x="364" y="16733"/>
                  <a:pt x="243" y="16548"/>
                  <a:pt x="162" y="16270"/>
                </a:cubicBezTo>
                <a:cubicBezTo>
                  <a:pt x="40" y="15991"/>
                  <a:pt x="0" y="15760"/>
                  <a:pt x="0" y="15435"/>
                </a:cubicBezTo>
                <a:cubicBezTo>
                  <a:pt x="0" y="2039"/>
                  <a:pt x="0" y="2039"/>
                  <a:pt x="0" y="2039"/>
                </a:cubicBezTo>
                <a:cubicBezTo>
                  <a:pt x="0" y="1761"/>
                  <a:pt x="40" y="1530"/>
                  <a:pt x="162" y="1252"/>
                </a:cubicBezTo>
                <a:cubicBezTo>
                  <a:pt x="243" y="1020"/>
                  <a:pt x="364" y="788"/>
                  <a:pt x="526" y="603"/>
                </a:cubicBezTo>
                <a:cubicBezTo>
                  <a:pt x="688" y="417"/>
                  <a:pt x="890" y="278"/>
                  <a:pt x="1092" y="139"/>
                </a:cubicBezTo>
                <a:cubicBezTo>
                  <a:pt x="1294" y="46"/>
                  <a:pt x="1537" y="0"/>
                  <a:pt x="1780" y="0"/>
                </a:cubicBezTo>
                <a:lnTo>
                  <a:pt x="19780" y="0"/>
                </a:lnTo>
                <a:close/>
                <a:moveTo>
                  <a:pt x="20670" y="15435"/>
                </a:moveTo>
                <a:cubicBezTo>
                  <a:pt x="20670" y="2039"/>
                  <a:pt x="20670" y="2039"/>
                  <a:pt x="20670" y="2039"/>
                </a:cubicBezTo>
                <a:cubicBezTo>
                  <a:pt x="20670" y="1761"/>
                  <a:pt x="20589" y="1530"/>
                  <a:pt x="20427" y="1344"/>
                </a:cubicBezTo>
                <a:cubicBezTo>
                  <a:pt x="20265" y="1112"/>
                  <a:pt x="20022" y="1020"/>
                  <a:pt x="19780" y="1020"/>
                </a:cubicBezTo>
                <a:cubicBezTo>
                  <a:pt x="1780" y="1020"/>
                  <a:pt x="1780" y="1020"/>
                  <a:pt x="1780" y="1020"/>
                </a:cubicBezTo>
                <a:cubicBezTo>
                  <a:pt x="1537" y="1020"/>
                  <a:pt x="1335" y="1112"/>
                  <a:pt x="1133" y="1344"/>
                </a:cubicBezTo>
                <a:cubicBezTo>
                  <a:pt x="971" y="1530"/>
                  <a:pt x="890" y="1761"/>
                  <a:pt x="890" y="2039"/>
                </a:cubicBezTo>
                <a:cubicBezTo>
                  <a:pt x="890" y="15435"/>
                  <a:pt x="890" y="15435"/>
                  <a:pt x="890" y="15435"/>
                </a:cubicBezTo>
                <a:cubicBezTo>
                  <a:pt x="890" y="15760"/>
                  <a:pt x="971" y="15991"/>
                  <a:pt x="1133" y="16177"/>
                </a:cubicBezTo>
                <a:cubicBezTo>
                  <a:pt x="1335" y="16362"/>
                  <a:pt x="1537" y="16501"/>
                  <a:pt x="1780" y="16501"/>
                </a:cubicBezTo>
                <a:cubicBezTo>
                  <a:pt x="14804" y="16501"/>
                  <a:pt x="14804" y="16501"/>
                  <a:pt x="14804" y="16501"/>
                </a:cubicBezTo>
                <a:cubicBezTo>
                  <a:pt x="17070" y="19143"/>
                  <a:pt x="17070" y="19143"/>
                  <a:pt x="17070" y="19143"/>
                </a:cubicBezTo>
                <a:cubicBezTo>
                  <a:pt x="17070" y="16501"/>
                  <a:pt x="17070" y="16501"/>
                  <a:pt x="17070" y="16501"/>
                </a:cubicBezTo>
                <a:cubicBezTo>
                  <a:pt x="19780" y="16501"/>
                  <a:pt x="19780" y="16501"/>
                  <a:pt x="19780" y="16501"/>
                </a:cubicBezTo>
                <a:cubicBezTo>
                  <a:pt x="20022" y="16501"/>
                  <a:pt x="20265" y="16362"/>
                  <a:pt x="20427" y="16177"/>
                </a:cubicBezTo>
                <a:cubicBezTo>
                  <a:pt x="20589" y="15991"/>
                  <a:pt x="20670" y="15760"/>
                  <a:pt x="20670" y="15435"/>
                </a:cubicBezTo>
                <a:close/>
                <a:moveTo>
                  <a:pt x="7240" y="7741"/>
                </a:moveTo>
                <a:cubicBezTo>
                  <a:pt x="7483" y="7741"/>
                  <a:pt x="7726" y="7833"/>
                  <a:pt x="7888" y="8019"/>
                </a:cubicBezTo>
                <a:cubicBezTo>
                  <a:pt x="8049" y="8251"/>
                  <a:pt x="8171" y="8482"/>
                  <a:pt x="8171" y="8761"/>
                </a:cubicBezTo>
                <a:cubicBezTo>
                  <a:pt x="8171" y="9039"/>
                  <a:pt x="8049" y="9270"/>
                  <a:pt x="7888" y="9502"/>
                </a:cubicBezTo>
                <a:cubicBezTo>
                  <a:pt x="7726" y="9688"/>
                  <a:pt x="7483" y="9780"/>
                  <a:pt x="7240" y="9780"/>
                </a:cubicBezTo>
                <a:cubicBezTo>
                  <a:pt x="6998" y="9780"/>
                  <a:pt x="6796" y="9688"/>
                  <a:pt x="6634" y="9502"/>
                </a:cubicBezTo>
                <a:cubicBezTo>
                  <a:pt x="6431" y="9270"/>
                  <a:pt x="6351" y="9039"/>
                  <a:pt x="6351" y="8761"/>
                </a:cubicBezTo>
                <a:cubicBezTo>
                  <a:pt x="6351" y="8482"/>
                  <a:pt x="6431" y="8251"/>
                  <a:pt x="6634" y="8019"/>
                </a:cubicBezTo>
                <a:cubicBezTo>
                  <a:pt x="6796" y="7833"/>
                  <a:pt x="6998" y="7741"/>
                  <a:pt x="7240" y="7741"/>
                </a:cubicBezTo>
                <a:close/>
                <a:moveTo>
                  <a:pt x="10800" y="7741"/>
                </a:moveTo>
                <a:cubicBezTo>
                  <a:pt x="11043" y="7741"/>
                  <a:pt x="11245" y="7833"/>
                  <a:pt x="11407" y="8019"/>
                </a:cubicBezTo>
                <a:cubicBezTo>
                  <a:pt x="11609" y="8251"/>
                  <a:pt x="11690" y="8482"/>
                  <a:pt x="11690" y="8761"/>
                </a:cubicBezTo>
                <a:cubicBezTo>
                  <a:pt x="11690" y="9039"/>
                  <a:pt x="11609" y="9270"/>
                  <a:pt x="11407" y="9502"/>
                </a:cubicBezTo>
                <a:cubicBezTo>
                  <a:pt x="11245" y="9688"/>
                  <a:pt x="11043" y="9780"/>
                  <a:pt x="10800" y="9780"/>
                </a:cubicBezTo>
                <a:cubicBezTo>
                  <a:pt x="10557" y="9780"/>
                  <a:pt x="10315" y="9688"/>
                  <a:pt x="10153" y="9502"/>
                </a:cubicBezTo>
                <a:cubicBezTo>
                  <a:pt x="9991" y="9270"/>
                  <a:pt x="9910" y="9039"/>
                  <a:pt x="9910" y="8761"/>
                </a:cubicBezTo>
                <a:cubicBezTo>
                  <a:pt x="9910" y="8482"/>
                  <a:pt x="9991" y="8251"/>
                  <a:pt x="10153" y="8019"/>
                </a:cubicBezTo>
                <a:cubicBezTo>
                  <a:pt x="10315" y="7833"/>
                  <a:pt x="10557" y="7741"/>
                  <a:pt x="10800" y="7741"/>
                </a:cubicBezTo>
                <a:close/>
                <a:moveTo>
                  <a:pt x="14360" y="7741"/>
                </a:moveTo>
                <a:cubicBezTo>
                  <a:pt x="14602" y="7741"/>
                  <a:pt x="14804" y="7833"/>
                  <a:pt x="15007" y="8019"/>
                </a:cubicBezTo>
                <a:cubicBezTo>
                  <a:pt x="15169" y="8251"/>
                  <a:pt x="15249" y="8482"/>
                  <a:pt x="15249" y="8761"/>
                </a:cubicBezTo>
                <a:cubicBezTo>
                  <a:pt x="15249" y="9039"/>
                  <a:pt x="15169" y="9270"/>
                  <a:pt x="15007" y="9502"/>
                </a:cubicBezTo>
                <a:cubicBezTo>
                  <a:pt x="14804" y="9688"/>
                  <a:pt x="14602" y="9780"/>
                  <a:pt x="14360" y="9780"/>
                </a:cubicBezTo>
                <a:cubicBezTo>
                  <a:pt x="14117" y="9780"/>
                  <a:pt x="13915" y="9688"/>
                  <a:pt x="13753" y="9502"/>
                </a:cubicBezTo>
                <a:cubicBezTo>
                  <a:pt x="13551" y="9270"/>
                  <a:pt x="13470" y="9039"/>
                  <a:pt x="13470" y="8761"/>
                </a:cubicBezTo>
                <a:cubicBezTo>
                  <a:pt x="13470" y="8482"/>
                  <a:pt x="13551" y="8251"/>
                  <a:pt x="13753" y="8019"/>
                </a:cubicBezTo>
                <a:cubicBezTo>
                  <a:pt x="13915" y="7833"/>
                  <a:pt x="14117" y="7741"/>
                  <a:pt x="14360" y="7741"/>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01" name="Shape 3848"/>
          <p:cNvSpPr/>
          <p:nvPr userDrawn="1"/>
        </p:nvSpPr>
        <p:spPr>
          <a:xfrm>
            <a:off x="7086286" y="9332585"/>
            <a:ext cx="475407" cy="558298"/>
          </a:xfrm>
          <a:custGeom>
            <a:avLst/>
            <a:gdLst/>
            <a:ahLst/>
            <a:cxnLst>
              <a:cxn ang="0">
                <a:pos x="wd2" y="hd2"/>
              </a:cxn>
              <a:cxn ang="5400000">
                <a:pos x="wd2" y="hd2"/>
              </a:cxn>
              <a:cxn ang="10800000">
                <a:pos x="wd2" y="hd2"/>
              </a:cxn>
              <a:cxn ang="16200000">
                <a:pos x="wd2" y="hd2"/>
              </a:cxn>
            </a:cxnLst>
            <a:rect l="0" t="0" r="r" b="b"/>
            <a:pathLst>
              <a:path w="21600" h="21600" extrusionOk="0">
                <a:moveTo>
                  <a:pt x="17838" y="13595"/>
                </a:moveTo>
                <a:cubicBezTo>
                  <a:pt x="17796" y="14604"/>
                  <a:pt x="17500" y="15542"/>
                  <a:pt x="16993" y="16407"/>
                </a:cubicBezTo>
                <a:cubicBezTo>
                  <a:pt x="16485" y="17309"/>
                  <a:pt x="15851" y="18066"/>
                  <a:pt x="15090" y="18715"/>
                </a:cubicBezTo>
                <a:cubicBezTo>
                  <a:pt x="14287" y="19364"/>
                  <a:pt x="13357" y="19833"/>
                  <a:pt x="12301" y="20230"/>
                </a:cubicBezTo>
                <a:cubicBezTo>
                  <a:pt x="11244" y="20590"/>
                  <a:pt x="10103" y="20807"/>
                  <a:pt x="8919" y="20807"/>
                </a:cubicBezTo>
                <a:cubicBezTo>
                  <a:pt x="7693" y="20807"/>
                  <a:pt x="6510" y="20590"/>
                  <a:pt x="5453" y="20194"/>
                </a:cubicBezTo>
                <a:cubicBezTo>
                  <a:pt x="4354" y="19797"/>
                  <a:pt x="3424" y="19256"/>
                  <a:pt x="2621" y="18571"/>
                </a:cubicBezTo>
                <a:cubicBezTo>
                  <a:pt x="1818" y="17886"/>
                  <a:pt x="1184" y="17092"/>
                  <a:pt x="719" y="16155"/>
                </a:cubicBezTo>
                <a:cubicBezTo>
                  <a:pt x="254" y="15253"/>
                  <a:pt x="0" y="14244"/>
                  <a:pt x="0" y="13198"/>
                </a:cubicBezTo>
                <a:cubicBezTo>
                  <a:pt x="0" y="7176"/>
                  <a:pt x="0" y="7176"/>
                  <a:pt x="0" y="7176"/>
                </a:cubicBezTo>
                <a:cubicBezTo>
                  <a:pt x="21600" y="7176"/>
                  <a:pt x="21600" y="7176"/>
                  <a:pt x="21600" y="7176"/>
                </a:cubicBezTo>
                <a:cubicBezTo>
                  <a:pt x="21600" y="13595"/>
                  <a:pt x="21600" y="13595"/>
                  <a:pt x="21600" y="13595"/>
                </a:cubicBezTo>
                <a:lnTo>
                  <a:pt x="17838" y="13595"/>
                </a:lnTo>
                <a:close/>
                <a:moveTo>
                  <a:pt x="0" y="20807"/>
                </a:moveTo>
                <a:cubicBezTo>
                  <a:pt x="17838" y="20807"/>
                  <a:pt x="17838" y="20807"/>
                  <a:pt x="17838" y="20807"/>
                </a:cubicBezTo>
                <a:cubicBezTo>
                  <a:pt x="17838" y="21600"/>
                  <a:pt x="17838" y="21600"/>
                  <a:pt x="17838" y="21600"/>
                </a:cubicBezTo>
                <a:cubicBezTo>
                  <a:pt x="0" y="21600"/>
                  <a:pt x="0" y="21600"/>
                  <a:pt x="0" y="21600"/>
                </a:cubicBezTo>
                <a:lnTo>
                  <a:pt x="0" y="20807"/>
                </a:lnTo>
                <a:close/>
                <a:moveTo>
                  <a:pt x="8919" y="19977"/>
                </a:moveTo>
                <a:cubicBezTo>
                  <a:pt x="10018" y="19977"/>
                  <a:pt x="11075" y="19797"/>
                  <a:pt x="12047" y="19436"/>
                </a:cubicBezTo>
                <a:cubicBezTo>
                  <a:pt x="13019" y="19076"/>
                  <a:pt x="13865" y="18607"/>
                  <a:pt x="14541" y="18030"/>
                </a:cubicBezTo>
                <a:cubicBezTo>
                  <a:pt x="15302" y="17381"/>
                  <a:pt x="15851" y="16660"/>
                  <a:pt x="16274" y="15830"/>
                </a:cubicBezTo>
                <a:cubicBezTo>
                  <a:pt x="16697" y="15001"/>
                  <a:pt x="16908" y="14136"/>
                  <a:pt x="16908" y="13198"/>
                </a:cubicBezTo>
                <a:cubicBezTo>
                  <a:pt x="16908" y="7969"/>
                  <a:pt x="16908" y="7969"/>
                  <a:pt x="16908" y="7969"/>
                </a:cubicBezTo>
                <a:cubicBezTo>
                  <a:pt x="972" y="7969"/>
                  <a:pt x="972" y="7969"/>
                  <a:pt x="972" y="7969"/>
                </a:cubicBezTo>
                <a:cubicBezTo>
                  <a:pt x="972" y="13198"/>
                  <a:pt x="972" y="13198"/>
                  <a:pt x="972" y="13198"/>
                </a:cubicBezTo>
                <a:cubicBezTo>
                  <a:pt x="972" y="14136"/>
                  <a:pt x="1184" y="15001"/>
                  <a:pt x="1606" y="15830"/>
                </a:cubicBezTo>
                <a:cubicBezTo>
                  <a:pt x="2029" y="16660"/>
                  <a:pt x="2578" y="17381"/>
                  <a:pt x="3255" y="18030"/>
                </a:cubicBezTo>
                <a:cubicBezTo>
                  <a:pt x="4016" y="18607"/>
                  <a:pt x="4861" y="19076"/>
                  <a:pt x="5833" y="19436"/>
                </a:cubicBezTo>
                <a:cubicBezTo>
                  <a:pt x="6805" y="19797"/>
                  <a:pt x="7820" y="19977"/>
                  <a:pt x="8919" y="19977"/>
                </a:cubicBezTo>
                <a:close/>
                <a:moveTo>
                  <a:pt x="4692" y="1154"/>
                </a:moveTo>
                <a:cubicBezTo>
                  <a:pt x="4692" y="4796"/>
                  <a:pt x="4692" y="4796"/>
                  <a:pt x="4692" y="4796"/>
                </a:cubicBezTo>
                <a:cubicBezTo>
                  <a:pt x="5622" y="4796"/>
                  <a:pt x="5622" y="4796"/>
                  <a:pt x="5622" y="4796"/>
                </a:cubicBezTo>
                <a:cubicBezTo>
                  <a:pt x="5622" y="1154"/>
                  <a:pt x="5622" y="1154"/>
                  <a:pt x="5622" y="1154"/>
                </a:cubicBezTo>
                <a:lnTo>
                  <a:pt x="4692" y="1154"/>
                </a:lnTo>
                <a:close/>
                <a:moveTo>
                  <a:pt x="8454" y="0"/>
                </a:moveTo>
                <a:cubicBezTo>
                  <a:pt x="8454" y="4796"/>
                  <a:pt x="8454" y="4796"/>
                  <a:pt x="8454" y="4796"/>
                </a:cubicBezTo>
                <a:cubicBezTo>
                  <a:pt x="9384" y="4796"/>
                  <a:pt x="9384" y="4796"/>
                  <a:pt x="9384" y="4796"/>
                </a:cubicBezTo>
                <a:cubicBezTo>
                  <a:pt x="9384" y="0"/>
                  <a:pt x="9384" y="0"/>
                  <a:pt x="9384" y="0"/>
                </a:cubicBezTo>
                <a:lnTo>
                  <a:pt x="8454" y="0"/>
                </a:lnTo>
                <a:close/>
                <a:moveTo>
                  <a:pt x="12258" y="1154"/>
                </a:moveTo>
                <a:cubicBezTo>
                  <a:pt x="12258" y="4796"/>
                  <a:pt x="12258" y="4796"/>
                  <a:pt x="12258" y="4796"/>
                </a:cubicBezTo>
                <a:cubicBezTo>
                  <a:pt x="13188" y="4796"/>
                  <a:pt x="13188" y="4796"/>
                  <a:pt x="13188" y="4796"/>
                </a:cubicBezTo>
                <a:cubicBezTo>
                  <a:pt x="13188" y="1154"/>
                  <a:pt x="13188" y="1154"/>
                  <a:pt x="13188" y="1154"/>
                </a:cubicBezTo>
                <a:lnTo>
                  <a:pt x="12258" y="1154"/>
                </a:lnTo>
                <a:close/>
                <a:moveTo>
                  <a:pt x="17838" y="7969"/>
                </a:moveTo>
                <a:cubicBezTo>
                  <a:pt x="17838" y="12801"/>
                  <a:pt x="17838" y="12801"/>
                  <a:pt x="17838" y="12801"/>
                </a:cubicBezTo>
                <a:cubicBezTo>
                  <a:pt x="20670" y="12801"/>
                  <a:pt x="20670" y="12801"/>
                  <a:pt x="20670" y="12801"/>
                </a:cubicBezTo>
                <a:cubicBezTo>
                  <a:pt x="20670" y="7969"/>
                  <a:pt x="20670" y="7969"/>
                  <a:pt x="20670" y="7969"/>
                </a:cubicBezTo>
                <a:lnTo>
                  <a:pt x="17838" y="7969"/>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02" name="Shape 3849"/>
          <p:cNvSpPr/>
          <p:nvPr userDrawn="1"/>
        </p:nvSpPr>
        <p:spPr>
          <a:xfrm>
            <a:off x="8285489" y="9414605"/>
            <a:ext cx="621685" cy="392516"/>
          </a:xfrm>
          <a:custGeom>
            <a:avLst/>
            <a:gdLst/>
            <a:ahLst/>
            <a:cxnLst>
              <a:cxn ang="0">
                <a:pos x="wd2" y="hd2"/>
              </a:cxn>
              <a:cxn ang="5400000">
                <a:pos x="wd2" y="hd2"/>
              </a:cxn>
              <a:cxn ang="10800000">
                <a:pos x="wd2" y="hd2"/>
              </a:cxn>
              <a:cxn ang="16200000">
                <a:pos x="wd2" y="hd2"/>
              </a:cxn>
            </a:cxnLst>
            <a:rect l="0" t="0" r="r" b="b"/>
            <a:pathLst>
              <a:path w="21600" h="21600" extrusionOk="0">
                <a:moveTo>
                  <a:pt x="12079" y="0"/>
                </a:moveTo>
                <a:cubicBezTo>
                  <a:pt x="12856" y="0"/>
                  <a:pt x="13601" y="256"/>
                  <a:pt x="14249" y="717"/>
                </a:cubicBezTo>
                <a:cubicBezTo>
                  <a:pt x="14929" y="1177"/>
                  <a:pt x="15544" y="1791"/>
                  <a:pt x="16030" y="2610"/>
                </a:cubicBezTo>
                <a:cubicBezTo>
                  <a:pt x="16548" y="3429"/>
                  <a:pt x="16937" y="4351"/>
                  <a:pt x="17228" y="5426"/>
                </a:cubicBezTo>
                <a:cubicBezTo>
                  <a:pt x="17520" y="6500"/>
                  <a:pt x="17682" y="7627"/>
                  <a:pt x="17682" y="8804"/>
                </a:cubicBezTo>
                <a:cubicBezTo>
                  <a:pt x="17682" y="8855"/>
                  <a:pt x="17682" y="8906"/>
                  <a:pt x="17649" y="8957"/>
                </a:cubicBezTo>
                <a:cubicBezTo>
                  <a:pt x="17649" y="9009"/>
                  <a:pt x="17649" y="9009"/>
                  <a:pt x="17649" y="9060"/>
                </a:cubicBezTo>
                <a:cubicBezTo>
                  <a:pt x="18200" y="9060"/>
                  <a:pt x="18718" y="9264"/>
                  <a:pt x="19204" y="9572"/>
                </a:cubicBezTo>
                <a:cubicBezTo>
                  <a:pt x="19689" y="9930"/>
                  <a:pt x="20078" y="10391"/>
                  <a:pt x="20434" y="10954"/>
                </a:cubicBezTo>
                <a:cubicBezTo>
                  <a:pt x="20790" y="11517"/>
                  <a:pt x="21082" y="12182"/>
                  <a:pt x="21276" y="12950"/>
                </a:cubicBezTo>
                <a:cubicBezTo>
                  <a:pt x="21503" y="13718"/>
                  <a:pt x="21600" y="14485"/>
                  <a:pt x="21600" y="15355"/>
                </a:cubicBezTo>
                <a:cubicBezTo>
                  <a:pt x="21600" y="16174"/>
                  <a:pt x="21503" y="16993"/>
                  <a:pt x="21276" y="17761"/>
                </a:cubicBezTo>
                <a:cubicBezTo>
                  <a:pt x="21082" y="18529"/>
                  <a:pt x="20790" y="19194"/>
                  <a:pt x="20467" y="19757"/>
                </a:cubicBezTo>
                <a:cubicBezTo>
                  <a:pt x="20110" y="20320"/>
                  <a:pt x="19689" y="20781"/>
                  <a:pt x="19204" y="21088"/>
                </a:cubicBezTo>
                <a:cubicBezTo>
                  <a:pt x="18718" y="21446"/>
                  <a:pt x="18200" y="21600"/>
                  <a:pt x="17682" y="21600"/>
                </a:cubicBezTo>
                <a:cubicBezTo>
                  <a:pt x="4307" y="21600"/>
                  <a:pt x="4307" y="21600"/>
                  <a:pt x="4307" y="21600"/>
                </a:cubicBezTo>
                <a:cubicBezTo>
                  <a:pt x="3724" y="21600"/>
                  <a:pt x="3174" y="21446"/>
                  <a:pt x="2655" y="21088"/>
                </a:cubicBezTo>
                <a:cubicBezTo>
                  <a:pt x="2137" y="20730"/>
                  <a:pt x="1684" y="20218"/>
                  <a:pt x="1263" y="19604"/>
                </a:cubicBezTo>
                <a:cubicBezTo>
                  <a:pt x="874" y="18990"/>
                  <a:pt x="583" y="18273"/>
                  <a:pt x="356" y="17454"/>
                </a:cubicBezTo>
                <a:cubicBezTo>
                  <a:pt x="130" y="16635"/>
                  <a:pt x="0" y="15765"/>
                  <a:pt x="0" y="14792"/>
                </a:cubicBezTo>
                <a:cubicBezTo>
                  <a:pt x="0" y="14076"/>
                  <a:pt x="65" y="13308"/>
                  <a:pt x="227" y="12643"/>
                </a:cubicBezTo>
                <a:cubicBezTo>
                  <a:pt x="356" y="11977"/>
                  <a:pt x="583" y="11363"/>
                  <a:pt x="842" y="10800"/>
                </a:cubicBezTo>
                <a:cubicBezTo>
                  <a:pt x="1101" y="10237"/>
                  <a:pt x="1425" y="9725"/>
                  <a:pt x="1749" y="9316"/>
                </a:cubicBezTo>
                <a:cubicBezTo>
                  <a:pt x="2105" y="8906"/>
                  <a:pt x="2494" y="8548"/>
                  <a:pt x="2915" y="8343"/>
                </a:cubicBezTo>
                <a:cubicBezTo>
                  <a:pt x="2979" y="7831"/>
                  <a:pt x="3076" y="7319"/>
                  <a:pt x="3271" y="6859"/>
                </a:cubicBezTo>
                <a:cubicBezTo>
                  <a:pt x="3433" y="6398"/>
                  <a:pt x="3627" y="5989"/>
                  <a:pt x="3886" y="5630"/>
                </a:cubicBezTo>
                <a:cubicBezTo>
                  <a:pt x="4145" y="5323"/>
                  <a:pt x="4437" y="5067"/>
                  <a:pt x="4760" y="4863"/>
                </a:cubicBezTo>
                <a:cubicBezTo>
                  <a:pt x="5084" y="4658"/>
                  <a:pt x="5408" y="4555"/>
                  <a:pt x="5797" y="4555"/>
                </a:cubicBezTo>
                <a:cubicBezTo>
                  <a:pt x="6023" y="4555"/>
                  <a:pt x="6218" y="4607"/>
                  <a:pt x="6444" y="4658"/>
                </a:cubicBezTo>
                <a:cubicBezTo>
                  <a:pt x="6639" y="4760"/>
                  <a:pt x="6865" y="4863"/>
                  <a:pt x="7060" y="5016"/>
                </a:cubicBezTo>
                <a:cubicBezTo>
                  <a:pt x="7286" y="4300"/>
                  <a:pt x="7578" y="3634"/>
                  <a:pt x="7902" y="3020"/>
                </a:cubicBezTo>
                <a:cubicBezTo>
                  <a:pt x="8258" y="2406"/>
                  <a:pt x="8646" y="1843"/>
                  <a:pt x="9067" y="1433"/>
                </a:cubicBezTo>
                <a:cubicBezTo>
                  <a:pt x="9488" y="973"/>
                  <a:pt x="9974" y="614"/>
                  <a:pt x="10492" y="358"/>
                </a:cubicBezTo>
                <a:cubicBezTo>
                  <a:pt x="11010" y="154"/>
                  <a:pt x="11529" y="0"/>
                  <a:pt x="12079" y="0"/>
                </a:cubicBezTo>
                <a:close/>
                <a:moveTo>
                  <a:pt x="12079" y="1126"/>
                </a:moveTo>
                <a:cubicBezTo>
                  <a:pt x="11626" y="1126"/>
                  <a:pt x="11172" y="1228"/>
                  <a:pt x="10751" y="1433"/>
                </a:cubicBezTo>
                <a:cubicBezTo>
                  <a:pt x="10298" y="1638"/>
                  <a:pt x="9877" y="1945"/>
                  <a:pt x="9488" y="2355"/>
                </a:cubicBezTo>
                <a:cubicBezTo>
                  <a:pt x="9100" y="2764"/>
                  <a:pt x="8776" y="3225"/>
                  <a:pt x="8452" y="3736"/>
                </a:cubicBezTo>
                <a:cubicBezTo>
                  <a:pt x="8161" y="4300"/>
                  <a:pt x="7902" y="4863"/>
                  <a:pt x="7675" y="5528"/>
                </a:cubicBezTo>
                <a:cubicBezTo>
                  <a:pt x="7384" y="6552"/>
                  <a:pt x="7384" y="6552"/>
                  <a:pt x="7384" y="6552"/>
                </a:cubicBezTo>
                <a:cubicBezTo>
                  <a:pt x="6703" y="6091"/>
                  <a:pt x="6703" y="6091"/>
                  <a:pt x="6703" y="6091"/>
                </a:cubicBezTo>
                <a:cubicBezTo>
                  <a:pt x="6574" y="5937"/>
                  <a:pt x="6412" y="5835"/>
                  <a:pt x="6282" y="5784"/>
                </a:cubicBezTo>
                <a:cubicBezTo>
                  <a:pt x="6121" y="5733"/>
                  <a:pt x="5959" y="5682"/>
                  <a:pt x="5797" y="5682"/>
                </a:cubicBezTo>
                <a:cubicBezTo>
                  <a:pt x="5505" y="5682"/>
                  <a:pt x="5246" y="5733"/>
                  <a:pt x="5019" y="5886"/>
                </a:cubicBezTo>
                <a:cubicBezTo>
                  <a:pt x="4760" y="5989"/>
                  <a:pt x="4566" y="6193"/>
                  <a:pt x="4404" y="6500"/>
                </a:cubicBezTo>
                <a:cubicBezTo>
                  <a:pt x="4210" y="6756"/>
                  <a:pt x="4048" y="7064"/>
                  <a:pt x="3918" y="7371"/>
                </a:cubicBezTo>
                <a:cubicBezTo>
                  <a:pt x="3789" y="7729"/>
                  <a:pt x="3692" y="8087"/>
                  <a:pt x="3627" y="8548"/>
                </a:cubicBezTo>
                <a:cubicBezTo>
                  <a:pt x="3562" y="9213"/>
                  <a:pt x="3562" y="9213"/>
                  <a:pt x="3562" y="9213"/>
                </a:cubicBezTo>
                <a:cubicBezTo>
                  <a:pt x="3174" y="9418"/>
                  <a:pt x="3174" y="9418"/>
                  <a:pt x="3174" y="9418"/>
                </a:cubicBezTo>
                <a:cubicBezTo>
                  <a:pt x="2817" y="9572"/>
                  <a:pt x="2494" y="9879"/>
                  <a:pt x="2170" y="10186"/>
                </a:cubicBezTo>
                <a:cubicBezTo>
                  <a:pt x="1878" y="10544"/>
                  <a:pt x="1619" y="11005"/>
                  <a:pt x="1393" y="11465"/>
                </a:cubicBezTo>
                <a:cubicBezTo>
                  <a:pt x="1198" y="11977"/>
                  <a:pt x="1036" y="12489"/>
                  <a:pt x="907" y="13052"/>
                </a:cubicBezTo>
                <a:cubicBezTo>
                  <a:pt x="777" y="13615"/>
                  <a:pt x="712" y="14178"/>
                  <a:pt x="712" y="14792"/>
                </a:cubicBezTo>
                <a:cubicBezTo>
                  <a:pt x="712" y="15560"/>
                  <a:pt x="842" y="16277"/>
                  <a:pt x="1036" y="16993"/>
                </a:cubicBezTo>
                <a:cubicBezTo>
                  <a:pt x="1231" y="17659"/>
                  <a:pt x="1457" y="18273"/>
                  <a:pt x="1781" y="18785"/>
                </a:cubicBezTo>
                <a:cubicBezTo>
                  <a:pt x="2105" y="19297"/>
                  <a:pt x="2494" y="19706"/>
                  <a:pt x="2947" y="20013"/>
                </a:cubicBezTo>
                <a:cubicBezTo>
                  <a:pt x="3368" y="20320"/>
                  <a:pt x="3821" y="20474"/>
                  <a:pt x="4307" y="20474"/>
                </a:cubicBezTo>
                <a:cubicBezTo>
                  <a:pt x="17520" y="20474"/>
                  <a:pt x="17520" y="20474"/>
                  <a:pt x="17520" y="20474"/>
                </a:cubicBezTo>
                <a:cubicBezTo>
                  <a:pt x="17649" y="20474"/>
                  <a:pt x="17649" y="20474"/>
                  <a:pt x="17649" y="20474"/>
                </a:cubicBezTo>
                <a:cubicBezTo>
                  <a:pt x="18070" y="20474"/>
                  <a:pt x="18524" y="20320"/>
                  <a:pt x="18912" y="20064"/>
                </a:cubicBezTo>
                <a:cubicBezTo>
                  <a:pt x="19301" y="19809"/>
                  <a:pt x="19625" y="19450"/>
                  <a:pt x="19916" y="18938"/>
                </a:cubicBezTo>
                <a:cubicBezTo>
                  <a:pt x="20207" y="18478"/>
                  <a:pt x="20467" y="17966"/>
                  <a:pt x="20628" y="17352"/>
                </a:cubicBezTo>
                <a:cubicBezTo>
                  <a:pt x="20790" y="16737"/>
                  <a:pt x="20888" y="16072"/>
                  <a:pt x="20888" y="15355"/>
                </a:cubicBezTo>
                <a:cubicBezTo>
                  <a:pt x="20888" y="14639"/>
                  <a:pt x="20790" y="13973"/>
                  <a:pt x="20628" y="13359"/>
                </a:cubicBezTo>
                <a:cubicBezTo>
                  <a:pt x="20467" y="12745"/>
                  <a:pt x="20207" y="12182"/>
                  <a:pt x="19916" y="11721"/>
                </a:cubicBezTo>
                <a:cubicBezTo>
                  <a:pt x="19625" y="11312"/>
                  <a:pt x="19301" y="10954"/>
                  <a:pt x="18912" y="10646"/>
                </a:cubicBezTo>
                <a:cubicBezTo>
                  <a:pt x="18524" y="10339"/>
                  <a:pt x="18070" y="10186"/>
                  <a:pt x="17649" y="10186"/>
                </a:cubicBezTo>
                <a:cubicBezTo>
                  <a:pt x="16904" y="10186"/>
                  <a:pt x="16904" y="10186"/>
                  <a:pt x="16904" y="10186"/>
                </a:cubicBezTo>
                <a:cubicBezTo>
                  <a:pt x="16904" y="9060"/>
                  <a:pt x="16904" y="9060"/>
                  <a:pt x="16904" y="9060"/>
                </a:cubicBezTo>
                <a:cubicBezTo>
                  <a:pt x="16904" y="9009"/>
                  <a:pt x="16904" y="9009"/>
                  <a:pt x="16904" y="8957"/>
                </a:cubicBezTo>
                <a:cubicBezTo>
                  <a:pt x="16904" y="8957"/>
                  <a:pt x="16904" y="8906"/>
                  <a:pt x="16904" y="8855"/>
                </a:cubicBezTo>
                <a:cubicBezTo>
                  <a:pt x="16904" y="8804"/>
                  <a:pt x="16904" y="8804"/>
                  <a:pt x="16904" y="8804"/>
                </a:cubicBezTo>
                <a:cubicBezTo>
                  <a:pt x="16904" y="7729"/>
                  <a:pt x="16807" y="6756"/>
                  <a:pt x="16548" y="5835"/>
                </a:cubicBezTo>
                <a:cubicBezTo>
                  <a:pt x="16289" y="4914"/>
                  <a:pt x="15965" y="4146"/>
                  <a:pt x="15544" y="3429"/>
                </a:cubicBezTo>
                <a:cubicBezTo>
                  <a:pt x="15091" y="2713"/>
                  <a:pt x="14573" y="2150"/>
                  <a:pt x="13957" y="1740"/>
                </a:cubicBezTo>
                <a:cubicBezTo>
                  <a:pt x="13375" y="1331"/>
                  <a:pt x="12759" y="1126"/>
                  <a:pt x="12079" y="1126"/>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03" name="Shape 3850"/>
          <p:cNvSpPr/>
          <p:nvPr userDrawn="1"/>
        </p:nvSpPr>
        <p:spPr>
          <a:xfrm>
            <a:off x="9620000" y="9362538"/>
            <a:ext cx="497348" cy="4973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56" y="0"/>
                  <a:pt x="13672" y="283"/>
                  <a:pt x="14966" y="849"/>
                </a:cubicBezTo>
                <a:cubicBezTo>
                  <a:pt x="16301" y="1416"/>
                  <a:pt x="17434" y="2184"/>
                  <a:pt x="18404" y="3155"/>
                </a:cubicBezTo>
                <a:cubicBezTo>
                  <a:pt x="19416" y="4166"/>
                  <a:pt x="20184" y="5299"/>
                  <a:pt x="20751" y="6634"/>
                </a:cubicBezTo>
                <a:cubicBezTo>
                  <a:pt x="21317" y="7928"/>
                  <a:pt x="21600" y="9344"/>
                  <a:pt x="21600" y="10800"/>
                </a:cubicBezTo>
                <a:cubicBezTo>
                  <a:pt x="21600" y="12297"/>
                  <a:pt x="21317" y="13672"/>
                  <a:pt x="20751" y="15007"/>
                </a:cubicBezTo>
                <a:cubicBezTo>
                  <a:pt x="20184" y="16301"/>
                  <a:pt x="19416" y="17474"/>
                  <a:pt x="18404" y="18445"/>
                </a:cubicBezTo>
                <a:cubicBezTo>
                  <a:pt x="17434" y="19416"/>
                  <a:pt x="16301" y="20184"/>
                  <a:pt x="14966" y="20751"/>
                </a:cubicBezTo>
                <a:cubicBezTo>
                  <a:pt x="13672" y="21317"/>
                  <a:pt x="12256" y="21600"/>
                  <a:pt x="10800" y="21600"/>
                </a:cubicBezTo>
                <a:cubicBezTo>
                  <a:pt x="9303" y="21600"/>
                  <a:pt x="7928" y="21317"/>
                  <a:pt x="6593" y="20751"/>
                </a:cubicBezTo>
                <a:cubicBezTo>
                  <a:pt x="5299" y="20184"/>
                  <a:pt x="4126" y="19416"/>
                  <a:pt x="3155" y="18445"/>
                </a:cubicBezTo>
                <a:cubicBezTo>
                  <a:pt x="2184" y="17474"/>
                  <a:pt x="1375" y="16301"/>
                  <a:pt x="849" y="15007"/>
                </a:cubicBezTo>
                <a:cubicBezTo>
                  <a:pt x="283" y="13672"/>
                  <a:pt x="0" y="12297"/>
                  <a:pt x="0" y="10800"/>
                </a:cubicBezTo>
                <a:cubicBezTo>
                  <a:pt x="0" y="9344"/>
                  <a:pt x="283" y="7928"/>
                  <a:pt x="849" y="6634"/>
                </a:cubicBezTo>
                <a:cubicBezTo>
                  <a:pt x="1375" y="5299"/>
                  <a:pt x="2184" y="4166"/>
                  <a:pt x="3155" y="3155"/>
                </a:cubicBezTo>
                <a:cubicBezTo>
                  <a:pt x="4126" y="2184"/>
                  <a:pt x="5299" y="1416"/>
                  <a:pt x="6593" y="849"/>
                </a:cubicBezTo>
                <a:cubicBezTo>
                  <a:pt x="7928" y="283"/>
                  <a:pt x="9303" y="0"/>
                  <a:pt x="10800" y="0"/>
                </a:cubicBezTo>
                <a:close/>
                <a:moveTo>
                  <a:pt x="10800" y="20710"/>
                </a:moveTo>
                <a:cubicBezTo>
                  <a:pt x="12175" y="20710"/>
                  <a:pt x="13429" y="20427"/>
                  <a:pt x="14643" y="19901"/>
                </a:cubicBezTo>
                <a:cubicBezTo>
                  <a:pt x="15816" y="19375"/>
                  <a:pt x="16867" y="18688"/>
                  <a:pt x="17798" y="17798"/>
                </a:cubicBezTo>
                <a:cubicBezTo>
                  <a:pt x="18688" y="16908"/>
                  <a:pt x="19375" y="15856"/>
                  <a:pt x="19901" y="14643"/>
                </a:cubicBezTo>
                <a:cubicBezTo>
                  <a:pt x="20427" y="13470"/>
                  <a:pt x="20670" y="12175"/>
                  <a:pt x="20670" y="10800"/>
                </a:cubicBezTo>
                <a:cubicBezTo>
                  <a:pt x="20670" y="9425"/>
                  <a:pt x="20427" y="8171"/>
                  <a:pt x="19901" y="6957"/>
                </a:cubicBezTo>
                <a:cubicBezTo>
                  <a:pt x="19375" y="5784"/>
                  <a:pt x="18688" y="4733"/>
                  <a:pt x="17798" y="3802"/>
                </a:cubicBezTo>
                <a:cubicBezTo>
                  <a:pt x="16867" y="2912"/>
                  <a:pt x="15816" y="2225"/>
                  <a:pt x="14643" y="1699"/>
                </a:cubicBezTo>
                <a:cubicBezTo>
                  <a:pt x="13429" y="1173"/>
                  <a:pt x="12175" y="890"/>
                  <a:pt x="10800" y="890"/>
                </a:cubicBezTo>
                <a:cubicBezTo>
                  <a:pt x="9425" y="890"/>
                  <a:pt x="8130" y="1173"/>
                  <a:pt x="6957" y="1699"/>
                </a:cubicBezTo>
                <a:cubicBezTo>
                  <a:pt x="5744" y="2225"/>
                  <a:pt x="4692" y="2912"/>
                  <a:pt x="3762" y="3802"/>
                </a:cubicBezTo>
                <a:cubicBezTo>
                  <a:pt x="2912" y="4733"/>
                  <a:pt x="2184" y="5784"/>
                  <a:pt x="1658" y="6957"/>
                </a:cubicBezTo>
                <a:cubicBezTo>
                  <a:pt x="1133" y="8171"/>
                  <a:pt x="890" y="9425"/>
                  <a:pt x="890" y="10800"/>
                </a:cubicBezTo>
                <a:cubicBezTo>
                  <a:pt x="890" y="12175"/>
                  <a:pt x="1133" y="13470"/>
                  <a:pt x="1658" y="14643"/>
                </a:cubicBezTo>
                <a:cubicBezTo>
                  <a:pt x="2184" y="15856"/>
                  <a:pt x="2912" y="16908"/>
                  <a:pt x="3762" y="17798"/>
                </a:cubicBezTo>
                <a:cubicBezTo>
                  <a:pt x="4692" y="18688"/>
                  <a:pt x="5744" y="19375"/>
                  <a:pt x="6957" y="19901"/>
                </a:cubicBezTo>
                <a:cubicBezTo>
                  <a:pt x="8130" y="20427"/>
                  <a:pt x="9425" y="20710"/>
                  <a:pt x="10800" y="20710"/>
                </a:cubicBezTo>
                <a:close/>
                <a:moveTo>
                  <a:pt x="10800" y="3640"/>
                </a:moveTo>
                <a:cubicBezTo>
                  <a:pt x="11690" y="3640"/>
                  <a:pt x="11690" y="3640"/>
                  <a:pt x="11690" y="3640"/>
                </a:cubicBezTo>
                <a:cubicBezTo>
                  <a:pt x="11690" y="12580"/>
                  <a:pt x="11690" y="12580"/>
                  <a:pt x="11690" y="12580"/>
                </a:cubicBezTo>
                <a:cubicBezTo>
                  <a:pt x="5420" y="12580"/>
                  <a:pt x="5420" y="12580"/>
                  <a:pt x="5420" y="12580"/>
                </a:cubicBezTo>
                <a:cubicBezTo>
                  <a:pt x="5420" y="11690"/>
                  <a:pt x="5420" y="11690"/>
                  <a:pt x="5420" y="11690"/>
                </a:cubicBezTo>
                <a:cubicBezTo>
                  <a:pt x="10800" y="11690"/>
                  <a:pt x="10800" y="11690"/>
                  <a:pt x="10800" y="11690"/>
                </a:cubicBezTo>
                <a:lnTo>
                  <a:pt x="10800" y="364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04" name="Shape 3851"/>
          <p:cNvSpPr/>
          <p:nvPr userDrawn="1"/>
        </p:nvSpPr>
        <p:spPr>
          <a:xfrm>
            <a:off x="10882593" y="9368285"/>
            <a:ext cx="516851" cy="516851"/>
          </a:xfrm>
          <a:custGeom>
            <a:avLst/>
            <a:gdLst/>
            <a:ahLst/>
            <a:cxnLst>
              <a:cxn ang="0">
                <a:pos x="wd2" y="hd2"/>
              </a:cxn>
              <a:cxn ang="5400000">
                <a:pos x="wd2" y="hd2"/>
              </a:cxn>
              <a:cxn ang="10800000">
                <a:pos x="wd2" y="hd2"/>
              </a:cxn>
              <a:cxn ang="16200000">
                <a:pos x="wd2" y="hd2"/>
              </a:cxn>
            </a:cxnLst>
            <a:rect l="0" t="0" r="r" b="b"/>
            <a:pathLst>
              <a:path w="21600" h="21600" extrusionOk="0">
                <a:moveTo>
                  <a:pt x="10819" y="0"/>
                </a:moveTo>
                <a:cubicBezTo>
                  <a:pt x="12298" y="0"/>
                  <a:pt x="13699" y="272"/>
                  <a:pt x="15023" y="817"/>
                </a:cubicBezTo>
                <a:cubicBezTo>
                  <a:pt x="16346" y="1401"/>
                  <a:pt x="17475" y="2141"/>
                  <a:pt x="18448" y="3152"/>
                </a:cubicBezTo>
                <a:cubicBezTo>
                  <a:pt x="19421" y="4125"/>
                  <a:pt x="20199" y="5254"/>
                  <a:pt x="20783" y="6577"/>
                </a:cubicBezTo>
                <a:cubicBezTo>
                  <a:pt x="21328" y="7901"/>
                  <a:pt x="21600" y="9302"/>
                  <a:pt x="21600" y="10781"/>
                </a:cubicBezTo>
                <a:cubicBezTo>
                  <a:pt x="21600" y="12259"/>
                  <a:pt x="21328" y="13661"/>
                  <a:pt x="20783" y="14984"/>
                </a:cubicBezTo>
                <a:cubicBezTo>
                  <a:pt x="20199" y="16307"/>
                  <a:pt x="19421" y="17475"/>
                  <a:pt x="18448" y="18448"/>
                </a:cubicBezTo>
                <a:cubicBezTo>
                  <a:pt x="17475" y="19421"/>
                  <a:pt x="16346" y="20199"/>
                  <a:pt x="15023" y="20744"/>
                </a:cubicBezTo>
                <a:cubicBezTo>
                  <a:pt x="13699" y="21289"/>
                  <a:pt x="12298" y="21600"/>
                  <a:pt x="10819" y="21600"/>
                </a:cubicBezTo>
                <a:cubicBezTo>
                  <a:pt x="9302" y="21600"/>
                  <a:pt x="7901" y="21289"/>
                  <a:pt x="6616" y="20744"/>
                </a:cubicBezTo>
                <a:cubicBezTo>
                  <a:pt x="5293" y="20199"/>
                  <a:pt x="4125" y="19421"/>
                  <a:pt x="3152" y="18448"/>
                </a:cubicBezTo>
                <a:cubicBezTo>
                  <a:pt x="2179" y="17475"/>
                  <a:pt x="1401" y="16307"/>
                  <a:pt x="856" y="14984"/>
                </a:cubicBezTo>
                <a:cubicBezTo>
                  <a:pt x="272" y="13661"/>
                  <a:pt x="0" y="12259"/>
                  <a:pt x="0" y="10781"/>
                </a:cubicBezTo>
                <a:cubicBezTo>
                  <a:pt x="0" y="9302"/>
                  <a:pt x="272" y="7901"/>
                  <a:pt x="856" y="6577"/>
                </a:cubicBezTo>
                <a:cubicBezTo>
                  <a:pt x="1401" y="5254"/>
                  <a:pt x="2179" y="4125"/>
                  <a:pt x="3152" y="3152"/>
                </a:cubicBezTo>
                <a:cubicBezTo>
                  <a:pt x="4125" y="2141"/>
                  <a:pt x="5293" y="1401"/>
                  <a:pt x="6616" y="817"/>
                </a:cubicBezTo>
                <a:cubicBezTo>
                  <a:pt x="7901" y="272"/>
                  <a:pt x="9302" y="0"/>
                  <a:pt x="10819" y="0"/>
                </a:cubicBezTo>
                <a:close/>
                <a:moveTo>
                  <a:pt x="10819" y="20705"/>
                </a:moveTo>
                <a:cubicBezTo>
                  <a:pt x="12182" y="20705"/>
                  <a:pt x="13466" y="20471"/>
                  <a:pt x="14672" y="19926"/>
                </a:cubicBezTo>
                <a:cubicBezTo>
                  <a:pt x="15879" y="19421"/>
                  <a:pt x="16930" y="18720"/>
                  <a:pt x="17864" y="17825"/>
                </a:cubicBezTo>
                <a:cubicBezTo>
                  <a:pt x="18720" y="16930"/>
                  <a:pt x="19421" y="15879"/>
                  <a:pt x="19965" y="14672"/>
                </a:cubicBezTo>
                <a:cubicBezTo>
                  <a:pt x="20471" y="13466"/>
                  <a:pt x="20744" y="12182"/>
                  <a:pt x="20744" y="10781"/>
                </a:cubicBezTo>
                <a:cubicBezTo>
                  <a:pt x="20744" y="9418"/>
                  <a:pt x="20471" y="8095"/>
                  <a:pt x="19965" y="6928"/>
                </a:cubicBezTo>
                <a:cubicBezTo>
                  <a:pt x="19421" y="5721"/>
                  <a:pt x="18720" y="4670"/>
                  <a:pt x="17864" y="3736"/>
                </a:cubicBezTo>
                <a:cubicBezTo>
                  <a:pt x="16930" y="2880"/>
                  <a:pt x="15879" y="2179"/>
                  <a:pt x="14672" y="1635"/>
                </a:cubicBezTo>
                <a:cubicBezTo>
                  <a:pt x="13466" y="1129"/>
                  <a:pt x="12182" y="856"/>
                  <a:pt x="10819" y="856"/>
                </a:cubicBezTo>
                <a:cubicBezTo>
                  <a:pt x="9418" y="856"/>
                  <a:pt x="8134" y="1129"/>
                  <a:pt x="6928" y="1635"/>
                </a:cubicBezTo>
                <a:cubicBezTo>
                  <a:pt x="5721" y="2179"/>
                  <a:pt x="4670" y="2880"/>
                  <a:pt x="3775" y="3736"/>
                </a:cubicBezTo>
                <a:cubicBezTo>
                  <a:pt x="2880" y="4670"/>
                  <a:pt x="2179" y="5721"/>
                  <a:pt x="1674" y="6928"/>
                </a:cubicBezTo>
                <a:cubicBezTo>
                  <a:pt x="1129" y="8095"/>
                  <a:pt x="856" y="9418"/>
                  <a:pt x="856" y="10781"/>
                </a:cubicBezTo>
                <a:cubicBezTo>
                  <a:pt x="856" y="12182"/>
                  <a:pt x="1129" y="13466"/>
                  <a:pt x="1674" y="14672"/>
                </a:cubicBezTo>
                <a:cubicBezTo>
                  <a:pt x="2179" y="15879"/>
                  <a:pt x="2880" y="16930"/>
                  <a:pt x="3775" y="17825"/>
                </a:cubicBezTo>
                <a:cubicBezTo>
                  <a:pt x="4670" y="18720"/>
                  <a:pt x="5721" y="19421"/>
                  <a:pt x="6928" y="19926"/>
                </a:cubicBezTo>
                <a:cubicBezTo>
                  <a:pt x="8134" y="20471"/>
                  <a:pt x="9418" y="20705"/>
                  <a:pt x="10819" y="20705"/>
                </a:cubicBezTo>
                <a:close/>
                <a:moveTo>
                  <a:pt x="16229" y="6928"/>
                </a:moveTo>
                <a:cubicBezTo>
                  <a:pt x="16346" y="6811"/>
                  <a:pt x="16463" y="6733"/>
                  <a:pt x="16657" y="6733"/>
                </a:cubicBezTo>
                <a:cubicBezTo>
                  <a:pt x="16852" y="6733"/>
                  <a:pt x="17008" y="6811"/>
                  <a:pt x="17124" y="6928"/>
                </a:cubicBezTo>
                <a:cubicBezTo>
                  <a:pt x="17241" y="7083"/>
                  <a:pt x="17280" y="7239"/>
                  <a:pt x="17280" y="7434"/>
                </a:cubicBezTo>
                <a:cubicBezTo>
                  <a:pt x="17280" y="7589"/>
                  <a:pt x="17241" y="7745"/>
                  <a:pt x="17085" y="7862"/>
                </a:cubicBezTo>
                <a:cubicBezTo>
                  <a:pt x="9691" y="15062"/>
                  <a:pt x="9691" y="15062"/>
                  <a:pt x="9691" y="15062"/>
                </a:cubicBezTo>
                <a:cubicBezTo>
                  <a:pt x="9652" y="15101"/>
                  <a:pt x="9613" y="15139"/>
                  <a:pt x="9496" y="15178"/>
                </a:cubicBezTo>
                <a:cubicBezTo>
                  <a:pt x="9418" y="15178"/>
                  <a:pt x="9341" y="15178"/>
                  <a:pt x="9302" y="15178"/>
                </a:cubicBezTo>
                <a:cubicBezTo>
                  <a:pt x="9185" y="15178"/>
                  <a:pt x="9107" y="15178"/>
                  <a:pt x="8990" y="15178"/>
                </a:cubicBezTo>
                <a:cubicBezTo>
                  <a:pt x="8912" y="15139"/>
                  <a:pt x="8874" y="15101"/>
                  <a:pt x="8835" y="15062"/>
                </a:cubicBezTo>
                <a:cubicBezTo>
                  <a:pt x="5955" y="12143"/>
                  <a:pt x="5955" y="12143"/>
                  <a:pt x="5955" y="12143"/>
                </a:cubicBezTo>
                <a:cubicBezTo>
                  <a:pt x="5799" y="12026"/>
                  <a:pt x="5721" y="11870"/>
                  <a:pt x="5721" y="11676"/>
                </a:cubicBezTo>
                <a:cubicBezTo>
                  <a:pt x="5721" y="11481"/>
                  <a:pt x="5799" y="11325"/>
                  <a:pt x="5955" y="11248"/>
                </a:cubicBezTo>
                <a:cubicBezTo>
                  <a:pt x="6032" y="11092"/>
                  <a:pt x="6188" y="11053"/>
                  <a:pt x="6383" y="11053"/>
                </a:cubicBezTo>
                <a:cubicBezTo>
                  <a:pt x="6538" y="11053"/>
                  <a:pt x="6733" y="11092"/>
                  <a:pt x="6850" y="11248"/>
                </a:cubicBezTo>
                <a:cubicBezTo>
                  <a:pt x="9302" y="13661"/>
                  <a:pt x="9302" y="13661"/>
                  <a:pt x="9302" y="13661"/>
                </a:cubicBezTo>
                <a:lnTo>
                  <a:pt x="16229" y="692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05" name="Shape 3852"/>
          <p:cNvSpPr/>
          <p:nvPr userDrawn="1"/>
        </p:nvSpPr>
        <p:spPr>
          <a:xfrm>
            <a:off x="12154935" y="9352440"/>
            <a:ext cx="516851" cy="516851"/>
          </a:xfrm>
          <a:custGeom>
            <a:avLst/>
            <a:gdLst/>
            <a:ahLst/>
            <a:cxnLst>
              <a:cxn ang="0">
                <a:pos x="wd2" y="hd2"/>
              </a:cxn>
              <a:cxn ang="5400000">
                <a:pos x="wd2" y="hd2"/>
              </a:cxn>
              <a:cxn ang="10800000">
                <a:pos x="wd2" y="hd2"/>
              </a:cxn>
              <a:cxn ang="16200000">
                <a:pos x="wd2" y="hd2"/>
              </a:cxn>
            </a:cxnLst>
            <a:rect l="0" t="0" r="r" b="b"/>
            <a:pathLst>
              <a:path w="21600" h="21600" extrusionOk="0">
                <a:moveTo>
                  <a:pt x="15079" y="6521"/>
                </a:moveTo>
                <a:lnTo>
                  <a:pt x="21600" y="6521"/>
                </a:lnTo>
                <a:lnTo>
                  <a:pt x="21600" y="18136"/>
                </a:lnTo>
                <a:lnTo>
                  <a:pt x="19460" y="18136"/>
                </a:lnTo>
                <a:lnTo>
                  <a:pt x="19460" y="21600"/>
                </a:lnTo>
                <a:lnTo>
                  <a:pt x="18849" y="21600"/>
                </a:lnTo>
                <a:lnTo>
                  <a:pt x="15385" y="18136"/>
                </a:lnTo>
                <a:lnTo>
                  <a:pt x="6419" y="18136"/>
                </a:lnTo>
                <a:lnTo>
                  <a:pt x="6419" y="11717"/>
                </a:lnTo>
                <a:lnTo>
                  <a:pt x="0" y="11717"/>
                </a:lnTo>
                <a:lnTo>
                  <a:pt x="0" y="0"/>
                </a:lnTo>
                <a:lnTo>
                  <a:pt x="15079" y="0"/>
                </a:lnTo>
                <a:lnTo>
                  <a:pt x="15079" y="6521"/>
                </a:lnTo>
                <a:close/>
                <a:moveTo>
                  <a:pt x="815" y="10800"/>
                </a:moveTo>
                <a:lnTo>
                  <a:pt x="6419" y="10800"/>
                </a:lnTo>
                <a:lnTo>
                  <a:pt x="6419" y="6521"/>
                </a:lnTo>
                <a:lnTo>
                  <a:pt x="14264" y="6521"/>
                </a:lnTo>
                <a:lnTo>
                  <a:pt x="14264" y="917"/>
                </a:lnTo>
                <a:lnTo>
                  <a:pt x="815" y="917"/>
                </a:lnTo>
                <a:lnTo>
                  <a:pt x="815" y="10800"/>
                </a:lnTo>
                <a:close/>
                <a:moveTo>
                  <a:pt x="20683" y="17321"/>
                </a:moveTo>
                <a:lnTo>
                  <a:pt x="20683" y="7438"/>
                </a:lnTo>
                <a:lnTo>
                  <a:pt x="7336" y="7438"/>
                </a:lnTo>
                <a:lnTo>
                  <a:pt x="7336" y="17321"/>
                </a:lnTo>
                <a:lnTo>
                  <a:pt x="15792" y="17321"/>
                </a:lnTo>
                <a:lnTo>
                  <a:pt x="18543" y="20072"/>
                </a:lnTo>
                <a:lnTo>
                  <a:pt x="18543" y="17321"/>
                </a:lnTo>
                <a:lnTo>
                  <a:pt x="20683" y="17321"/>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06" name="Shape 3853"/>
          <p:cNvSpPr/>
          <p:nvPr userDrawn="1"/>
        </p:nvSpPr>
        <p:spPr>
          <a:xfrm>
            <a:off x="13402898" y="9342337"/>
            <a:ext cx="565612" cy="538795"/>
          </a:xfrm>
          <a:custGeom>
            <a:avLst/>
            <a:gdLst/>
            <a:ahLst/>
            <a:cxnLst>
              <a:cxn ang="0">
                <a:pos x="wd2" y="hd2"/>
              </a:cxn>
              <a:cxn ang="5400000">
                <a:pos x="wd2" y="hd2"/>
              </a:cxn>
              <a:cxn ang="10800000">
                <a:pos x="wd2" y="hd2"/>
              </a:cxn>
              <a:cxn ang="16200000">
                <a:pos x="wd2" y="hd2"/>
              </a:cxn>
            </a:cxnLst>
            <a:rect l="0" t="0" r="r" b="b"/>
            <a:pathLst>
              <a:path w="21600" h="21600" extrusionOk="0">
                <a:moveTo>
                  <a:pt x="21600" y="5830"/>
                </a:moveTo>
                <a:cubicBezTo>
                  <a:pt x="18443" y="15770"/>
                  <a:pt x="18443" y="15770"/>
                  <a:pt x="18443" y="15770"/>
                </a:cubicBezTo>
                <a:cubicBezTo>
                  <a:pt x="7342" y="15770"/>
                  <a:pt x="7342" y="15770"/>
                  <a:pt x="7342" y="15770"/>
                </a:cubicBezTo>
                <a:cubicBezTo>
                  <a:pt x="7697" y="17415"/>
                  <a:pt x="7697" y="17415"/>
                  <a:pt x="7697" y="17415"/>
                </a:cubicBezTo>
                <a:cubicBezTo>
                  <a:pt x="16173" y="17415"/>
                  <a:pt x="16173" y="17415"/>
                  <a:pt x="16173" y="17415"/>
                </a:cubicBezTo>
                <a:cubicBezTo>
                  <a:pt x="16457" y="17415"/>
                  <a:pt x="16705" y="17489"/>
                  <a:pt x="16918" y="17601"/>
                </a:cubicBezTo>
                <a:cubicBezTo>
                  <a:pt x="17167" y="17713"/>
                  <a:pt x="17379" y="17863"/>
                  <a:pt x="17557" y="18050"/>
                </a:cubicBezTo>
                <a:cubicBezTo>
                  <a:pt x="17734" y="18237"/>
                  <a:pt x="17876" y="18461"/>
                  <a:pt x="17947" y="18722"/>
                </a:cubicBezTo>
                <a:cubicBezTo>
                  <a:pt x="18053" y="18947"/>
                  <a:pt x="18089" y="19208"/>
                  <a:pt x="18089" y="19507"/>
                </a:cubicBezTo>
                <a:cubicBezTo>
                  <a:pt x="18089" y="19806"/>
                  <a:pt x="18053" y="20068"/>
                  <a:pt x="17947" y="20329"/>
                </a:cubicBezTo>
                <a:cubicBezTo>
                  <a:pt x="17876" y="20554"/>
                  <a:pt x="17734" y="20778"/>
                  <a:pt x="17557" y="20965"/>
                </a:cubicBezTo>
                <a:cubicBezTo>
                  <a:pt x="17379" y="21189"/>
                  <a:pt x="17167" y="21338"/>
                  <a:pt x="16918" y="21451"/>
                </a:cubicBezTo>
                <a:cubicBezTo>
                  <a:pt x="16705" y="21563"/>
                  <a:pt x="16457" y="21600"/>
                  <a:pt x="16173" y="21600"/>
                </a:cubicBezTo>
                <a:cubicBezTo>
                  <a:pt x="15890" y="21600"/>
                  <a:pt x="15641" y="21563"/>
                  <a:pt x="15393" y="21451"/>
                </a:cubicBezTo>
                <a:cubicBezTo>
                  <a:pt x="15145" y="21338"/>
                  <a:pt x="14932" y="21189"/>
                  <a:pt x="14790" y="20965"/>
                </a:cubicBezTo>
                <a:cubicBezTo>
                  <a:pt x="14577" y="20778"/>
                  <a:pt x="14435" y="20554"/>
                  <a:pt x="14329" y="20329"/>
                </a:cubicBezTo>
                <a:cubicBezTo>
                  <a:pt x="14223" y="20068"/>
                  <a:pt x="14187" y="19806"/>
                  <a:pt x="14187" y="19507"/>
                </a:cubicBezTo>
                <a:cubicBezTo>
                  <a:pt x="14187" y="19283"/>
                  <a:pt x="14223" y="19059"/>
                  <a:pt x="14294" y="18872"/>
                </a:cubicBezTo>
                <a:cubicBezTo>
                  <a:pt x="14365" y="18648"/>
                  <a:pt x="14471" y="18461"/>
                  <a:pt x="14577" y="18311"/>
                </a:cubicBezTo>
                <a:cubicBezTo>
                  <a:pt x="9044" y="18311"/>
                  <a:pt x="9044" y="18311"/>
                  <a:pt x="9044" y="18311"/>
                </a:cubicBezTo>
                <a:cubicBezTo>
                  <a:pt x="9186" y="18461"/>
                  <a:pt x="9257" y="18648"/>
                  <a:pt x="9364" y="18872"/>
                </a:cubicBezTo>
                <a:cubicBezTo>
                  <a:pt x="9434" y="19059"/>
                  <a:pt x="9470" y="19283"/>
                  <a:pt x="9470" y="19507"/>
                </a:cubicBezTo>
                <a:cubicBezTo>
                  <a:pt x="9470" y="19806"/>
                  <a:pt x="9399" y="20068"/>
                  <a:pt x="9293" y="20329"/>
                </a:cubicBezTo>
                <a:cubicBezTo>
                  <a:pt x="9186" y="20554"/>
                  <a:pt x="9044" y="20778"/>
                  <a:pt x="8867" y="20965"/>
                </a:cubicBezTo>
                <a:cubicBezTo>
                  <a:pt x="8690" y="21189"/>
                  <a:pt x="8477" y="21338"/>
                  <a:pt x="8229" y="21451"/>
                </a:cubicBezTo>
                <a:cubicBezTo>
                  <a:pt x="8016" y="21563"/>
                  <a:pt x="7767" y="21600"/>
                  <a:pt x="7484" y="21600"/>
                </a:cubicBezTo>
                <a:cubicBezTo>
                  <a:pt x="7200" y="21600"/>
                  <a:pt x="6952" y="21563"/>
                  <a:pt x="6703" y="21451"/>
                </a:cubicBezTo>
                <a:cubicBezTo>
                  <a:pt x="6491" y="21338"/>
                  <a:pt x="6278" y="21189"/>
                  <a:pt x="6100" y="20965"/>
                </a:cubicBezTo>
                <a:cubicBezTo>
                  <a:pt x="5923" y="20778"/>
                  <a:pt x="5781" y="20554"/>
                  <a:pt x="5639" y="20329"/>
                </a:cubicBezTo>
                <a:cubicBezTo>
                  <a:pt x="5533" y="20068"/>
                  <a:pt x="5498" y="19806"/>
                  <a:pt x="5498" y="19507"/>
                </a:cubicBezTo>
                <a:cubicBezTo>
                  <a:pt x="5498" y="19283"/>
                  <a:pt x="5533" y="19059"/>
                  <a:pt x="5604" y="18872"/>
                </a:cubicBezTo>
                <a:cubicBezTo>
                  <a:pt x="5675" y="18648"/>
                  <a:pt x="5781" y="18461"/>
                  <a:pt x="5923" y="18237"/>
                </a:cubicBezTo>
                <a:cubicBezTo>
                  <a:pt x="6030" y="18087"/>
                  <a:pt x="6171" y="17938"/>
                  <a:pt x="6384" y="17826"/>
                </a:cubicBezTo>
                <a:cubicBezTo>
                  <a:pt x="6562" y="17676"/>
                  <a:pt x="6739" y="17601"/>
                  <a:pt x="6916" y="17527"/>
                </a:cubicBezTo>
                <a:cubicBezTo>
                  <a:pt x="3086" y="822"/>
                  <a:pt x="3086" y="822"/>
                  <a:pt x="3086" y="822"/>
                </a:cubicBezTo>
                <a:cubicBezTo>
                  <a:pt x="0" y="822"/>
                  <a:pt x="0" y="822"/>
                  <a:pt x="0" y="822"/>
                </a:cubicBezTo>
                <a:cubicBezTo>
                  <a:pt x="0" y="0"/>
                  <a:pt x="0" y="0"/>
                  <a:pt x="0" y="0"/>
                </a:cubicBezTo>
                <a:cubicBezTo>
                  <a:pt x="3689" y="0"/>
                  <a:pt x="3689" y="0"/>
                  <a:pt x="3689" y="0"/>
                </a:cubicBezTo>
                <a:cubicBezTo>
                  <a:pt x="5036" y="5830"/>
                  <a:pt x="5036" y="5830"/>
                  <a:pt x="5036" y="5830"/>
                </a:cubicBezTo>
                <a:lnTo>
                  <a:pt x="21600" y="5830"/>
                </a:lnTo>
                <a:close/>
                <a:moveTo>
                  <a:pt x="7165" y="14948"/>
                </a:moveTo>
                <a:cubicBezTo>
                  <a:pt x="17840" y="14948"/>
                  <a:pt x="17840" y="14948"/>
                  <a:pt x="17840" y="14948"/>
                </a:cubicBezTo>
                <a:cubicBezTo>
                  <a:pt x="20500" y="6652"/>
                  <a:pt x="20500" y="6652"/>
                  <a:pt x="20500" y="6652"/>
                </a:cubicBezTo>
                <a:cubicBezTo>
                  <a:pt x="5249" y="6652"/>
                  <a:pt x="5249" y="6652"/>
                  <a:pt x="5249" y="6652"/>
                </a:cubicBezTo>
                <a:lnTo>
                  <a:pt x="7165" y="14948"/>
                </a:lnTo>
                <a:close/>
                <a:moveTo>
                  <a:pt x="8690" y="19507"/>
                </a:moveTo>
                <a:cubicBezTo>
                  <a:pt x="8690" y="19358"/>
                  <a:pt x="8654" y="19208"/>
                  <a:pt x="8583" y="19059"/>
                </a:cubicBezTo>
                <a:cubicBezTo>
                  <a:pt x="8512" y="18909"/>
                  <a:pt x="8441" y="18760"/>
                  <a:pt x="8300" y="18648"/>
                </a:cubicBezTo>
                <a:cubicBezTo>
                  <a:pt x="8229" y="18536"/>
                  <a:pt x="8087" y="18461"/>
                  <a:pt x="7945" y="18386"/>
                </a:cubicBezTo>
                <a:cubicBezTo>
                  <a:pt x="7803" y="18349"/>
                  <a:pt x="7626" y="18311"/>
                  <a:pt x="7484" y="18311"/>
                </a:cubicBezTo>
                <a:cubicBezTo>
                  <a:pt x="7342" y="18311"/>
                  <a:pt x="7165" y="18349"/>
                  <a:pt x="7058" y="18386"/>
                </a:cubicBezTo>
                <a:cubicBezTo>
                  <a:pt x="6916" y="18461"/>
                  <a:pt x="6774" y="18536"/>
                  <a:pt x="6633" y="18648"/>
                </a:cubicBezTo>
                <a:cubicBezTo>
                  <a:pt x="6562" y="18760"/>
                  <a:pt x="6491" y="18909"/>
                  <a:pt x="6420" y="19059"/>
                </a:cubicBezTo>
                <a:cubicBezTo>
                  <a:pt x="6349" y="19208"/>
                  <a:pt x="6313" y="19358"/>
                  <a:pt x="6313" y="19507"/>
                </a:cubicBezTo>
                <a:cubicBezTo>
                  <a:pt x="6313" y="19694"/>
                  <a:pt x="6349" y="19844"/>
                  <a:pt x="6420" y="19993"/>
                </a:cubicBezTo>
                <a:cubicBezTo>
                  <a:pt x="6491" y="20180"/>
                  <a:pt x="6562" y="20292"/>
                  <a:pt x="6633" y="20404"/>
                </a:cubicBezTo>
                <a:cubicBezTo>
                  <a:pt x="6774" y="20516"/>
                  <a:pt x="6916" y="20628"/>
                  <a:pt x="7058" y="20666"/>
                </a:cubicBezTo>
                <a:cubicBezTo>
                  <a:pt x="7165" y="20740"/>
                  <a:pt x="7342" y="20778"/>
                  <a:pt x="7484" y="20778"/>
                </a:cubicBezTo>
                <a:cubicBezTo>
                  <a:pt x="7626" y="20778"/>
                  <a:pt x="7803" y="20740"/>
                  <a:pt x="7945" y="20666"/>
                </a:cubicBezTo>
                <a:cubicBezTo>
                  <a:pt x="8087" y="20628"/>
                  <a:pt x="8229" y="20516"/>
                  <a:pt x="8300" y="20404"/>
                </a:cubicBezTo>
                <a:cubicBezTo>
                  <a:pt x="8441" y="20292"/>
                  <a:pt x="8512" y="20180"/>
                  <a:pt x="8583" y="19993"/>
                </a:cubicBezTo>
                <a:cubicBezTo>
                  <a:pt x="8654" y="19844"/>
                  <a:pt x="8690" y="19694"/>
                  <a:pt x="8690" y="19507"/>
                </a:cubicBezTo>
                <a:close/>
                <a:moveTo>
                  <a:pt x="17308" y="19507"/>
                </a:moveTo>
                <a:cubicBezTo>
                  <a:pt x="17308" y="19358"/>
                  <a:pt x="17273" y="19208"/>
                  <a:pt x="17237" y="19059"/>
                </a:cubicBezTo>
                <a:cubicBezTo>
                  <a:pt x="17167" y="18909"/>
                  <a:pt x="17096" y="18760"/>
                  <a:pt x="16989" y="18648"/>
                </a:cubicBezTo>
                <a:cubicBezTo>
                  <a:pt x="16883" y="18536"/>
                  <a:pt x="16741" y="18461"/>
                  <a:pt x="16599" y="18386"/>
                </a:cubicBezTo>
                <a:cubicBezTo>
                  <a:pt x="16457" y="18349"/>
                  <a:pt x="16315" y="18311"/>
                  <a:pt x="16173" y="18311"/>
                </a:cubicBezTo>
                <a:cubicBezTo>
                  <a:pt x="15996" y="18311"/>
                  <a:pt x="15819" y="18349"/>
                  <a:pt x="15677" y="18386"/>
                </a:cubicBezTo>
                <a:cubicBezTo>
                  <a:pt x="15535" y="18461"/>
                  <a:pt x="15429" y="18536"/>
                  <a:pt x="15322" y="18648"/>
                </a:cubicBezTo>
                <a:cubicBezTo>
                  <a:pt x="15216" y="18760"/>
                  <a:pt x="15109" y="18909"/>
                  <a:pt x="15038" y="19059"/>
                </a:cubicBezTo>
                <a:cubicBezTo>
                  <a:pt x="15003" y="19208"/>
                  <a:pt x="14967" y="19358"/>
                  <a:pt x="14967" y="19507"/>
                </a:cubicBezTo>
                <a:cubicBezTo>
                  <a:pt x="14967" y="19694"/>
                  <a:pt x="15003" y="19844"/>
                  <a:pt x="15038" y="19993"/>
                </a:cubicBezTo>
                <a:cubicBezTo>
                  <a:pt x="15109" y="20180"/>
                  <a:pt x="15216" y="20292"/>
                  <a:pt x="15322" y="20404"/>
                </a:cubicBezTo>
                <a:cubicBezTo>
                  <a:pt x="15429" y="20516"/>
                  <a:pt x="15535" y="20628"/>
                  <a:pt x="15677" y="20666"/>
                </a:cubicBezTo>
                <a:cubicBezTo>
                  <a:pt x="15819" y="20740"/>
                  <a:pt x="15996" y="20778"/>
                  <a:pt x="16173" y="20778"/>
                </a:cubicBezTo>
                <a:cubicBezTo>
                  <a:pt x="16315" y="20778"/>
                  <a:pt x="16457" y="20740"/>
                  <a:pt x="16599" y="20666"/>
                </a:cubicBezTo>
                <a:cubicBezTo>
                  <a:pt x="16741" y="20628"/>
                  <a:pt x="16883" y="20516"/>
                  <a:pt x="16989" y="20404"/>
                </a:cubicBezTo>
                <a:cubicBezTo>
                  <a:pt x="17096" y="20292"/>
                  <a:pt x="17167" y="20180"/>
                  <a:pt x="17237" y="19993"/>
                </a:cubicBezTo>
                <a:cubicBezTo>
                  <a:pt x="17273" y="19844"/>
                  <a:pt x="17308" y="19694"/>
                  <a:pt x="17308" y="19507"/>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07" name="Shape 3854"/>
          <p:cNvSpPr/>
          <p:nvPr userDrawn="1"/>
        </p:nvSpPr>
        <p:spPr>
          <a:xfrm>
            <a:off x="14699621" y="9414815"/>
            <a:ext cx="516851" cy="392516"/>
          </a:xfrm>
          <a:custGeom>
            <a:avLst/>
            <a:gdLst/>
            <a:ahLst/>
            <a:cxnLst>
              <a:cxn ang="0">
                <a:pos x="wd2" y="hd2"/>
              </a:cxn>
              <a:cxn ang="5400000">
                <a:pos x="wd2" y="hd2"/>
              </a:cxn>
              <a:cxn ang="10800000">
                <a:pos x="wd2" y="hd2"/>
              </a:cxn>
              <a:cxn ang="16200000">
                <a:pos x="wd2" y="hd2"/>
              </a:cxn>
            </a:cxnLst>
            <a:rect l="0" t="0" r="r" b="b"/>
            <a:pathLst>
              <a:path w="21600" h="21600" extrusionOk="0">
                <a:moveTo>
                  <a:pt x="19888" y="3429"/>
                </a:moveTo>
                <a:cubicBezTo>
                  <a:pt x="20121" y="3429"/>
                  <a:pt x="20355" y="3481"/>
                  <a:pt x="20549" y="3583"/>
                </a:cubicBezTo>
                <a:cubicBezTo>
                  <a:pt x="20783" y="3685"/>
                  <a:pt x="20977" y="3839"/>
                  <a:pt x="21094" y="4095"/>
                </a:cubicBezTo>
                <a:cubicBezTo>
                  <a:pt x="21250" y="4300"/>
                  <a:pt x="21405" y="4555"/>
                  <a:pt x="21483" y="4811"/>
                </a:cubicBezTo>
                <a:cubicBezTo>
                  <a:pt x="21561" y="5067"/>
                  <a:pt x="21600" y="5374"/>
                  <a:pt x="21600" y="5682"/>
                </a:cubicBezTo>
                <a:cubicBezTo>
                  <a:pt x="21600" y="19348"/>
                  <a:pt x="21600" y="19348"/>
                  <a:pt x="21600" y="19348"/>
                </a:cubicBezTo>
                <a:cubicBezTo>
                  <a:pt x="21600" y="19655"/>
                  <a:pt x="21561" y="19962"/>
                  <a:pt x="21483" y="20218"/>
                </a:cubicBezTo>
                <a:cubicBezTo>
                  <a:pt x="21405" y="20474"/>
                  <a:pt x="21250" y="20730"/>
                  <a:pt x="21094" y="20935"/>
                </a:cubicBezTo>
                <a:cubicBezTo>
                  <a:pt x="20977" y="21139"/>
                  <a:pt x="20783" y="21344"/>
                  <a:pt x="20549" y="21446"/>
                </a:cubicBezTo>
                <a:cubicBezTo>
                  <a:pt x="20355" y="21549"/>
                  <a:pt x="20121" y="21600"/>
                  <a:pt x="19888" y="21600"/>
                </a:cubicBezTo>
                <a:cubicBezTo>
                  <a:pt x="1751" y="21600"/>
                  <a:pt x="1751" y="21600"/>
                  <a:pt x="1751" y="21600"/>
                </a:cubicBezTo>
                <a:cubicBezTo>
                  <a:pt x="1518" y="21600"/>
                  <a:pt x="1284" y="21549"/>
                  <a:pt x="1051" y="21446"/>
                </a:cubicBezTo>
                <a:cubicBezTo>
                  <a:pt x="817" y="21344"/>
                  <a:pt x="662" y="21139"/>
                  <a:pt x="506" y="20935"/>
                </a:cubicBezTo>
                <a:cubicBezTo>
                  <a:pt x="350" y="20730"/>
                  <a:pt x="234" y="20474"/>
                  <a:pt x="156" y="20218"/>
                </a:cubicBezTo>
                <a:cubicBezTo>
                  <a:pt x="39" y="19962"/>
                  <a:pt x="0" y="19655"/>
                  <a:pt x="0" y="19348"/>
                </a:cubicBezTo>
                <a:cubicBezTo>
                  <a:pt x="0" y="5682"/>
                  <a:pt x="0" y="5682"/>
                  <a:pt x="0" y="5682"/>
                </a:cubicBezTo>
                <a:cubicBezTo>
                  <a:pt x="0" y="5374"/>
                  <a:pt x="39" y="5067"/>
                  <a:pt x="156" y="4811"/>
                </a:cubicBezTo>
                <a:cubicBezTo>
                  <a:pt x="234" y="4555"/>
                  <a:pt x="350" y="4300"/>
                  <a:pt x="506" y="4095"/>
                </a:cubicBezTo>
                <a:cubicBezTo>
                  <a:pt x="662" y="3839"/>
                  <a:pt x="817" y="3685"/>
                  <a:pt x="1051" y="3583"/>
                </a:cubicBezTo>
                <a:cubicBezTo>
                  <a:pt x="1284" y="3481"/>
                  <a:pt x="1518" y="3429"/>
                  <a:pt x="1751" y="3429"/>
                </a:cubicBezTo>
                <a:cubicBezTo>
                  <a:pt x="5371" y="3429"/>
                  <a:pt x="5371" y="3429"/>
                  <a:pt x="5371" y="3429"/>
                </a:cubicBezTo>
                <a:cubicBezTo>
                  <a:pt x="7395" y="768"/>
                  <a:pt x="7395" y="768"/>
                  <a:pt x="7395" y="768"/>
                </a:cubicBezTo>
                <a:cubicBezTo>
                  <a:pt x="7589" y="512"/>
                  <a:pt x="7784" y="358"/>
                  <a:pt x="7978" y="205"/>
                </a:cubicBezTo>
                <a:cubicBezTo>
                  <a:pt x="8212" y="102"/>
                  <a:pt x="8445" y="0"/>
                  <a:pt x="8679" y="0"/>
                </a:cubicBezTo>
                <a:cubicBezTo>
                  <a:pt x="12999" y="0"/>
                  <a:pt x="12999" y="0"/>
                  <a:pt x="12999" y="0"/>
                </a:cubicBezTo>
                <a:cubicBezTo>
                  <a:pt x="13232" y="0"/>
                  <a:pt x="13466" y="51"/>
                  <a:pt x="13661" y="154"/>
                </a:cubicBezTo>
                <a:cubicBezTo>
                  <a:pt x="13894" y="307"/>
                  <a:pt x="14050" y="461"/>
                  <a:pt x="14205" y="665"/>
                </a:cubicBezTo>
                <a:cubicBezTo>
                  <a:pt x="14244" y="665"/>
                  <a:pt x="14244" y="665"/>
                  <a:pt x="14244" y="665"/>
                </a:cubicBezTo>
                <a:cubicBezTo>
                  <a:pt x="16346" y="3429"/>
                  <a:pt x="16346" y="3429"/>
                  <a:pt x="16346" y="3429"/>
                </a:cubicBezTo>
                <a:lnTo>
                  <a:pt x="19888" y="3429"/>
                </a:lnTo>
                <a:close/>
                <a:moveTo>
                  <a:pt x="20744" y="19348"/>
                </a:moveTo>
                <a:cubicBezTo>
                  <a:pt x="20744" y="5682"/>
                  <a:pt x="20744" y="5682"/>
                  <a:pt x="20744" y="5682"/>
                </a:cubicBezTo>
                <a:cubicBezTo>
                  <a:pt x="20744" y="5374"/>
                  <a:pt x="20666" y="5118"/>
                  <a:pt x="20471" y="4863"/>
                </a:cubicBezTo>
                <a:cubicBezTo>
                  <a:pt x="20316" y="4658"/>
                  <a:pt x="20121" y="4555"/>
                  <a:pt x="19888" y="4555"/>
                </a:cubicBezTo>
                <a:cubicBezTo>
                  <a:pt x="15918" y="4555"/>
                  <a:pt x="15918" y="4555"/>
                  <a:pt x="15918" y="4555"/>
                </a:cubicBezTo>
                <a:cubicBezTo>
                  <a:pt x="13583" y="1484"/>
                  <a:pt x="13583" y="1484"/>
                  <a:pt x="13583" y="1484"/>
                </a:cubicBezTo>
                <a:cubicBezTo>
                  <a:pt x="13544" y="1382"/>
                  <a:pt x="13427" y="1331"/>
                  <a:pt x="13349" y="1228"/>
                </a:cubicBezTo>
                <a:cubicBezTo>
                  <a:pt x="13232" y="1177"/>
                  <a:pt x="13116" y="1126"/>
                  <a:pt x="12999" y="1126"/>
                </a:cubicBezTo>
                <a:cubicBezTo>
                  <a:pt x="8679" y="1126"/>
                  <a:pt x="8679" y="1126"/>
                  <a:pt x="8679" y="1126"/>
                </a:cubicBezTo>
                <a:cubicBezTo>
                  <a:pt x="8562" y="1126"/>
                  <a:pt x="8484" y="1177"/>
                  <a:pt x="8368" y="1228"/>
                </a:cubicBezTo>
                <a:cubicBezTo>
                  <a:pt x="8212" y="1331"/>
                  <a:pt x="8134" y="1433"/>
                  <a:pt x="8056" y="1536"/>
                </a:cubicBezTo>
                <a:cubicBezTo>
                  <a:pt x="7044" y="2969"/>
                  <a:pt x="7044" y="2969"/>
                  <a:pt x="7044" y="2969"/>
                </a:cubicBezTo>
                <a:cubicBezTo>
                  <a:pt x="7044" y="2815"/>
                  <a:pt x="7044" y="2815"/>
                  <a:pt x="7044" y="2815"/>
                </a:cubicBezTo>
                <a:cubicBezTo>
                  <a:pt x="5721" y="4555"/>
                  <a:pt x="5721" y="4555"/>
                  <a:pt x="5721" y="4555"/>
                </a:cubicBezTo>
                <a:cubicBezTo>
                  <a:pt x="1751" y="4555"/>
                  <a:pt x="1751" y="4555"/>
                  <a:pt x="1751" y="4555"/>
                </a:cubicBezTo>
                <a:cubicBezTo>
                  <a:pt x="1518" y="4555"/>
                  <a:pt x="1284" y="4658"/>
                  <a:pt x="1129" y="4863"/>
                </a:cubicBezTo>
                <a:cubicBezTo>
                  <a:pt x="973" y="5118"/>
                  <a:pt x="856" y="5374"/>
                  <a:pt x="856" y="5682"/>
                </a:cubicBezTo>
                <a:cubicBezTo>
                  <a:pt x="856" y="19348"/>
                  <a:pt x="856" y="19348"/>
                  <a:pt x="856" y="19348"/>
                </a:cubicBezTo>
                <a:cubicBezTo>
                  <a:pt x="856" y="19655"/>
                  <a:pt x="973" y="19911"/>
                  <a:pt x="1129" y="20116"/>
                </a:cubicBezTo>
                <a:cubicBezTo>
                  <a:pt x="1284" y="20372"/>
                  <a:pt x="1518" y="20474"/>
                  <a:pt x="1751" y="20474"/>
                </a:cubicBezTo>
                <a:cubicBezTo>
                  <a:pt x="19888" y="20474"/>
                  <a:pt x="19888" y="20474"/>
                  <a:pt x="19888" y="20474"/>
                </a:cubicBezTo>
                <a:cubicBezTo>
                  <a:pt x="20121" y="20474"/>
                  <a:pt x="20316" y="20372"/>
                  <a:pt x="20471" y="20116"/>
                </a:cubicBezTo>
                <a:cubicBezTo>
                  <a:pt x="20666" y="19911"/>
                  <a:pt x="20744" y="19655"/>
                  <a:pt x="20744" y="19348"/>
                </a:cubicBezTo>
                <a:close/>
                <a:moveTo>
                  <a:pt x="10819" y="4555"/>
                </a:moveTo>
                <a:cubicBezTo>
                  <a:pt x="11598" y="4555"/>
                  <a:pt x="12298" y="4760"/>
                  <a:pt x="12999" y="5118"/>
                </a:cubicBezTo>
                <a:cubicBezTo>
                  <a:pt x="13661" y="5528"/>
                  <a:pt x="14244" y="6091"/>
                  <a:pt x="14750" y="6756"/>
                </a:cubicBezTo>
                <a:cubicBezTo>
                  <a:pt x="15256" y="7422"/>
                  <a:pt x="15684" y="8190"/>
                  <a:pt x="15957" y="9060"/>
                </a:cubicBezTo>
                <a:cubicBezTo>
                  <a:pt x="16268" y="9981"/>
                  <a:pt x="16424" y="10902"/>
                  <a:pt x="16424" y="11926"/>
                </a:cubicBezTo>
                <a:cubicBezTo>
                  <a:pt x="16424" y="12950"/>
                  <a:pt x="16268" y="13922"/>
                  <a:pt x="15957" y="14792"/>
                </a:cubicBezTo>
                <a:cubicBezTo>
                  <a:pt x="15684" y="15714"/>
                  <a:pt x="15256" y="16482"/>
                  <a:pt x="14750" y="17147"/>
                </a:cubicBezTo>
                <a:cubicBezTo>
                  <a:pt x="14244" y="17864"/>
                  <a:pt x="13661" y="18375"/>
                  <a:pt x="12999" y="18785"/>
                </a:cubicBezTo>
                <a:cubicBezTo>
                  <a:pt x="12298" y="19143"/>
                  <a:pt x="11598" y="19348"/>
                  <a:pt x="10819" y="19348"/>
                </a:cubicBezTo>
                <a:cubicBezTo>
                  <a:pt x="10041" y="19348"/>
                  <a:pt x="9302" y="19143"/>
                  <a:pt x="8640" y="18785"/>
                </a:cubicBezTo>
                <a:cubicBezTo>
                  <a:pt x="7939" y="18375"/>
                  <a:pt x="7356" y="17864"/>
                  <a:pt x="6850" y="17147"/>
                </a:cubicBezTo>
                <a:cubicBezTo>
                  <a:pt x="6344" y="16482"/>
                  <a:pt x="5955" y="15714"/>
                  <a:pt x="5643" y="14792"/>
                </a:cubicBezTo>
                <a:cubicBezTo>
                  <a:pt x="5332" y="13922"/>
                  <a:pt x="5176" y="12950"/>
                  <a:pt x="5176" y="11926"/>
                </a:cubicBezTo>
                <a:cubicBezTo>
                  <a:pt x="5176" y="10902"/>
                  <a:pt x="5332" y="9981"/>
                  <a:pt x="5643" y="9060"/>
                </a:cubicBezTo>
                <a:cubicBezTo>
                  <a:pt x="5955" y="8190"/>
                  <a:pt x="6344" y="7422"/>
                  <a:pt x="6850" y="6756"/>
                </a:cubicBezTo>
                <a:cubicBezTo>
                  <a:pt x="7356" y="6091"/>
                  <a:pt x="7939" y="5528"/>
                  <a:pt x="8640" y="5118"/>
                </a:cubicBezTo>
                <a:cubicBezTo>
                  <a:pt x="9302" y="4760"/>
                  <a:pt x="10041" y="4555"/>
                  <a:pt x="10819" y="4555"/>
                </a:cubicBezTo>
                <a:close/>
                <a:moveTo>
                  <a:pt x="10819" y="18222"/>
                </a:moveTo>
                <a:cubicBezTo>
                  <a:pt x="11442" y="18222"/>
                  <a:pt x="12065" y="18017"/>
                  <a:pt x="12649" y="17710"/>
                </a:cubicBezTo>
                <a:cubicBezTo>
                  <a:pt x="13232" y="17352"/>
                  <a:pt x="13738" y="16942"/>
                  <a:pt x="14166" y="16328"/>
                </a:cubicBezTo>
                <a:cubicBezTo>
                  <a:pt x="14595" y="15816"/>
                  <a:pt x="14945" y="15151"/>
                  <a:pt x="15178" y="14383"/>
                </a:cubicBezTo>
                <a:cubicBezTo>
                  <a:pt x="15451" y="13615"/>
                  <a:pt x="15568" y="12796"/>
                  <a:pt x="15568" y="11926"/>
                </a:cubicBezTo>
                <a:cubicBezTo>
                  <a:pt x="15568" y="11107"/>
                  <a:pt x="15451" y="10288"/>
                  <a:pt x="15178" y="9520"/>
                </a:cubicBezTo>
                <a:cubicBezTo>
                  <a:pt x="14945" y="8753"/>
                  <a:pt x="14595" y="8087"/>
                  <a:pt x="14166" y="7524"/>
                </a:cubicBezTo>
                <a:cubicBezTo>
                  <a:pt x="13738" y="6961"/>
                  <a:pt x="13232" y="6500"/>
                  <a:pt x="12649" y="6193"/>
                </a:cubicBezTo>
                <a:cubicBezTo>
                  <a:pt x="12065" y="5835"/>
                  <a:pt x="11442" y="5682"/>
                  <a:pt x="10819" y="5682"/>
                </a:cubicBezTo>
                <a:cubicBezTo>
                  <a:pt x="10158" y="5682"/>
                  <a:pt x="9535" y="5835"/>
                  <a:pt x="8951" y="6193"/>
                </a:cubicBezTo>
                <a:cubicBezTo>
                  <a:pt x="8368" y="6500"/>
                  <a:pt x="7862" y="6961"/>
                  <a:pt x="7472" y="7524"/>
                </a:cubicBezTo>
                <a:cubicBezTo>
                  <a:pt x="7005" y="8087"/>
                  <a:pt x="6694" y="8753"/>
                  <a:pt x="6422" y="9520"/>
                </a:cubicBezTo>
                <a:cubicBezTo>
                  <a:pt x="6188" y="10288"/>
                  <a:pt x="6032" y="11107"/>
                  <a:pt x="6032" y="11926"/>
                </a:cubicBezTo>
                <a:cubicBezTo>
                  <a:pt x="6032" y="12796"/>
                  <a:pt x="6188" y="13615"/>
                  <a:pt x="6422" y="14383"/>
                </a:cubicBezTo>
                <a:cubicBezTo>
                  <a:pt x="6694" y="15151"/>
                  <a:pt x="7005" y="15816"/>
                  <a:pt x="7472" y="16328"/>
                </a:cubicBezTo>
                <a:cubicBezTo>
                  <a:pt x="7862" y="16942"/>
                  <a:pt x="8368" y="17352"/>
                  <a:pt x="8951" y="17710"/>
                </a:cubicBezTo>
                <a:cubicBezTo>
                  <a:pt x="9535" y="18017"/>
                  <a:pt x="10158" y="18222"/>
                  <a:pt x="10819" y="18222"/>
                </a:cubicBezTo>
                <a:close/>
                <a:moveTo>
                  <a:pt x="10819" y="6808"/>
                </a:moveTo>
                <a:cubicBezTo>
                  <a:pt x="11364" y="6808"/>
                  <a:pt x="11870" y="6961"/>
                  <a:pt x="12337" y="7217"/>
                </a:cubicBezTo>
                <a:cubicBezTo>
                  <a:pt x="12804" y="7473"/>
                  <a:pt x="13194" y="7831"/>
                  <a:pt x="13544" y="8343"/>
                </a:cubicBezTo>
                <a:cubicBezTo>
                  <a:pt x="13933" y="8804"/>
                  <a:pt x="14205" y="9316"/>
                  <a:pt x="14400" y="9930"/>
                </a:cubicBezTo>
                <a:cubicBezTo>
                  <a:pt x="14595" y="10544"/>
                  <a:pt x="14711" y="11209"/>
                  <a:pt x="14711" y="11926"/>
                </a:cubicBezTo>
                <a:cubicBezTo>
                  <a:pt x="14711" y="12643"/>
                  <a:pt x="14595" y="13308"/>
                  <a:pt x="14400" y="13922"/>
                </a:cubicBezTo>
                <a:cubicBezTo>
                  <a:pt x="14205" y="14588"/>
                  <a:pt x="13933" y="15100"/>
                  <a:pt x="13544" y="15560"/>
                </a:cubicBezTo>
                <a:cubicBezTo>
                  <a:pt x="13194" y="16021"/>
                  <a:pt x="12804" y="16430"/>
                  <a:pt x="12337" y="16686"/>
                </a:cubicBezTo>
                <a:cubicBezTo>
                  <a:pt x="11870" y="16942"/>
                  <a:pt x="11364" y="17096"/>
                  <a:pt x="10819" y="17096"/>
                </a:cubicBezTo>
                <a:cubicBezTo>
                  <a:pt x="10275" y="17096"/>
                  <a:pt x="9769" y="16942"/>
                  <a:pt x="9302" y="16686"/>
                </a:cubicBezTo>
                <a:cubicBezTo>
                  <a:pt x="8796" y="16430"/>
                  <a:pt x="8406" y="16021"/>
                  <a:pt x="8056" y="15560"/>
                </a:cubicBezTo>
                <a:cubicBezTo>
                  <a:pt x="7706" y="15100"/>
                  <a:pt x="7395" y="14588"/>
                  <a:pt x="7200" y="13922"/>
                </a:cubicBezTo>
                <a:cubicBezTo>
                  <a:pt x="7005" y="13308"/>
                  <a:pt x="6889" y="12643"/>
                  <a:pt x="6889" y="11926"/>
                </a:cubicBezTo>
                <a:cubicBezTo>
                  <a:pt x="6889" y="11209"/>
                  <a:pt x="7005" y="10544"/>
                  <a:pt x="7200" y="9930"/>
                </a:cubicBezTo>
                <a:cubicBezTo>
                  <a:pt x="7395" y="9316"/>
                  <a:pt x="7706" y="8804"/>
                  <a:pt x="8056" y="8343"/>
                </a:cubicBezTo>
                <a:cubicBezTo>
                  <a:pt x="8406" y="7831"/>
                  <a:pt x="8796" y="7473"/>
                  <a:pt x="9302" y="7217"/>
                </a:cubicBezTo>
                <a:cubicBezTo>
                  <a:pt x="9769" y="6961"/>
                  <a:pt x="10275" y="6808"/>
                  <a:pt x="10819" y="6808"/>
                </a:cubicBezTo>
                <a:close/>
                <a:moveTo>
                  <a:pt x="10819" y="15918"/>
                </a:moveTo>
                <a:cubicBezTo>
                  <a:pt x="11209" y="15918"/>
                  <a:pt x="11598" y="15816"/>
                  <a:pt x="11987" y="15611"/>
                </a:cubicBezTo>
                <a:cubicBezTo>
                  <a:pt x="12337" y="15407"/>
                  <a:pt x="12649" y="15100"/>
                  <a:pt x="12921" y="14741"/>
                </a:cubicBezTo>
                <a:cubicBezTo>
                  <a:pt x="13194" y="14383"/>
                  <a:pt x="13427" y="13973"/>
                  <a:pt x="13583" y="13462"/>
                </a:cubicBezTo>
                <a:cubicBezTo>
                  <a:pt x="13777" y="13001"/>
                  <a:pt x="13855" y="12489"/>
                  <a:pt x="13855" y="11926"/>
                </a:cubicBezTo>
                <a:cubicBezTo>
                  <a:pt x="13855" y="11414"/>
                  <a:pt x="13777" y="10902"/>
                  <a:pt x="13583" y="10391"/>
                </a:cubicBezTo>
                <a:cubicBezTo>
                  <a:pt x="13427" y="9930"/>
                  <a:pt x="13194" y="9520"/>
                  <a:pt x="12921" y="9162"/>
                </a:cubicBezTo>
                <a:cubicBezTo>
                  <a:pt x="12649" y="8804"/>
                  <a:pt x="12337" y="8497"/>
                  <a:pt x="11987" y="8292"/>
                </a:cubicBezTo>
                <a:cubicBezTo>
                  <a:pt x="11598" y="8036"/>
                  <a:pt x="11209" y="7934"/>
                  <a:pt x="10819" y="7934"/>
                </a:cubicBezTo>
                <a:cubicBezTo>
                  <a:pt x="10391" y="7934"/>
                  <a:pt x="10002" y="8036"/>
                  <a:pt x="9652" y="8292"/>
                </a:cubicBezTo>
                <a:cubicBezTo>
                  <a:pt x="9263" y="8497"/>
                  <a:pt x="8951" y="8804"/>
                  <a:pt x="8679" y="9162"/>
                </a:cubicBezTo>
                <a:cubicBezTo>
                  <a:pt x="8406" y="9520"/>
                  <a:pt x="8173" y="9930"/>
                  <a:pt x="8017" y="10391"/>
                </a:cubicBezTo>
                <a:cubicBezTo>
                  <a:pt x="7862" y="10902"/>
                  <a:pt x="7784" y="11414"/>
                  <a:pt x="7784" y="11926"/>
                </a:cubicBezTo>
                <a:cubicBezTo>
                  <a:pt x="7784" y="12489"/>
                  <a:pt x="7862" y="13001"/>
                  <a:pt x="8017" y="13462"/>
                </a:cubicBezTo>
                <a:cubicBezTo>
                  <a:pt x="8173" y="13973"/>
                  <a:pt x="8406" y="14383"/>
                  <a:pt x="8679" y="14741"/>
                </a:cubicBezTo>
                <a:cubicBezTo>
                  <a:pt x="8951" y="15100"/>
                  <a:pt x="9263" y="15407"/>
                  <a:pt x="9652" y="15611"/>
                </a:cubicBezTo>
                <a:cubicBezTo>
                  <a:pt x="10002" y="15816"/>
                  <a:pt x="10391" y="15918"/>
                  <a:pt x="10819" y="15918"/>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08" name="Shape 3855"/>
          <p:cNvSpPr/>
          <p:nvPr userDrawn="1"/>
        </p:nvSpPr>
        <p:spPr>
          <a:xfrm>
            <a:off x="15981412" y="9332932"/>
            <a:ext cx="497958" cy="558298"/>
          </a:xfrm>
          <a:custGeom>
            <a:avLst/>
            <a:gdLst/>
            <a:ahLst/>
            <a:cxnLst>
              <a:cxn ang="0">
                <a:pos x="wd2" y="hd2"/>
              </a:cxn>
              <a:cxn ang="5400000">
                <a:pos x="wd2" y="hd2"/>
              </a:cxn>
              <a:cxn ang="10800000">
                <a:pos x="wd2" y="hd2"/>
              </a:cxn>
              <a:cxn ang="16200000">
                <a:pos x="wd2" y="hd2"/>
              </a:cxn>
            </a:cxnLst>
            <a:rect l="0" t="0" r="r" b="b"/>
            <a:pathLst>
              <a:path w="21521" h="21600" extrusionOk="0">
                <a:moveTo>
                  <a:pt x="14951" y="21131"/>
                </a:moveTo>
                <a:cubicBezTo>
                  <a:pt x="14104" y="20843"/>
                  <a:pt x="13178" y="20410"/>
                  <a:pt x="12170" y="19797"/>
                </a:cubicBezTo>
                <a:cubicBezTo>
                  <a:pt x="11163" y="19220"/>
                  <a:pt x="10075" y="18463"/>
                  <a:pt x="8987" y="17525"/>
                </a:cubicBezTo>
                <a:cubicBezTo>
                  <a:pt x="7899" y="16588"/>
                  <a:pt x="6810" y="15506"/>
                  <a:pt x="5803" y="14280"/>
                </a:cubicBezTo>
                <a:cubicBezTo>
                  <a:pt x="4836" y="13090"/>
                  <a:pt x="3990" y="11972"/>
                  <a:pt x="3224" y="10962"/>
                </a:cubicBezTo>
                <a:cubicBezTo>
                  <a:pt x="2499" y="9989"/>
                  <a:pt x="1894" y="9051"/>
                  <a:pt x="1451" y="8150"/>
                </a:cubicBezTo>
                <a:cubicBezTo>
                  <a:pt x="967" y="7320"/>
                  <a:pt x="604" y="6527"/>
                  <a:pt x="363" y="5806"/>
                </a:cubicBezTo>
                <a:cubicBezTo>
                  <a:pt x="121" y="5084"/>
                  <a:pt x="0" y="4435"/>
                  <a:pt x="0" y="3894"/>
                </a:cubicBezTo>
                <a:cubicBezTo>
                  <a:pt x="0" y="3462"/>
                  <a:pt x="81" y="3065"/>
                  <a:pt x="242" y="2705"/>
                </a:cubicBezTo>
                <a:cubicBezTo>
                  <a:pt x="403" y="2380"/>
                  <a:pt x="564" y="2055"/>
                  <a:pt x="766" y="1803"/>
                </a:cubicBezTo>
                <a:cubicBezTo>
                  <a:pt x="1007" y="1587"/>
                  <a:pt x="1249" y="1406"/>
                  <a:pt x="1531" y="1226"/>
                </a:cubicBezTo>
                <a:cubicBezTo>
                  <a:pt x="1773" y="1046"/>
                  <a:pt x="1975" y="902"/>
                  <a:pt x="2136" y="793"/>
                </a:cubicBezTo>
                <a:cubicBezTo>
                  <a:pt x="2297" y="685"/>
                  <a:pt x="2297" y="685"/>
                  <a:pt x="2297" y="685"/>
                </a:cubicBezTo>
                <a:cubicBezTo>
                  <a:pt x="2700" y="397"/>
                  <a:pt x="3184" y="216"/>
                  <a:pt x="3748" y="144"/>
                </a:cubicBezTo>
                <a:cubicBezTo>
                  <a:pt x="4272" y="36"/>
                  <a:pt x="4675" y="0"/>
                  <a:pt x="4916" y="0"/>
                </a:cubicBezTo>
                <a:cubicBezTo>
                  <a:pt x="5360" y="0"/>
                  <a:pt x="5642" y="72"/>
                  <a:pt x="5884" y="252"/>
                </a:cubicBezTo>
                <a:cubicBezTo>
                  <a:pt x="6085" y="433"/>
                  <a:pt x="6246" y="613"/>
                  <a:pt x="6327" y="829"/>
                </a:cubicBezTo>
                <a:cubicBezTo>
                  <a:pt x="6448" y="974"/>
                  <a:pt x="6770" y="1587"/>
                  <a:pt x="7294" y="2632"/>
                </a:cubicBezTo>
                <a:cubicBezTo>
                  <a:pt x="7858" y="3678"/>
                  <a:pt x="8140" y="4291"/>
                  <a:pt x="8221" y="4508"/>
                </a:cubicBezTo>
                <a:cubicBezTo>
                  <a:pt x="8301" y="4616"/>
                  <a:pt x="8342" y="4760"/>
                  <a:pt x="8342" y="4940"/>
                </a:cubicBezTo>
                <a:cubicBezTo>
                  <a:pt x="8382" y="5121"/>
                  <a:pt x="8382" y="5265"/>
                  <a:pt x="8342" y="5445"/>
                </a:cubicBezTo>
                <a:cubicBezTo>
                  <a:pt x="8261" y="5625"/>
                  <a:pt x="8181" y="5806"/>
                  <a:pt x="8060" y="5950"/>
                </a:cubicBezTo>
                <a:cubicBezTo>
                  <a:pt x="7979" y="6094"/>
                  <a:pt x="7818" y="6238"/>
                  <a:pt x="7657" y="6383"/>
                </a:cubicBezTo>
                <a:cubicBezTo>
                  <a:pt x="7536" y="6419"/>
                  <a:pt x="7536" y="6419"/>
                  <a:pt x="7536" y="6419"/>
                </a:cubicBezTo>
                <a:cubicBezTo>
                  <a:pt x="7334" y="6563"/>
                  <a:pt x="7093" y="6707"/>
                  <a:pt x="6851" y="6924"/>
                </a:cubicBezTo>
                <a:cubicBezTo>
                  <a:pt x="6569" y="7104"/>
                  <a:pt x="6407" y="7356"/>
                  <a:pt x="6407" y="7609"/>
                </a:cubicBezTo>
                <a:cubicBezTo>
                  <a:pt x="6367" y="7717"/>
                  <a:pt x="6367" y="7861"/>
                  <a:pt x="6407" y="8005"/>
                </a:cubicBezTo>
                <a:cubicBezTo>
                  <a:pt x="6488" y="8150"/>
                  <a:pt x="6569" y="8258"/>
                  <a:pt x="6649" y="8402"/>
                </a:cubicBezTo>
                <a:cubicBezTo>
                  <a:pt x="6972" y="8763"/>
                  <a:pt x="7415" y="9267"/>
                  <a:pt x="7979" y="9917"/>
                </a:cubicBezTo>
                <a:cubicBezTo>
                  <a:pt x="8543" y="10566"/>
                  <a:pt x="9107" y="11215"/>
                  <a:pt x="9712" y="11864"/>
                </a:cubicBezTo>
                <a:cubicBezTo>
                  <a:pt x="10276" y="12513"/>
                  <a:pt x="10840" y="13126"/>
                  <a:pt x="11364" y="13667"/>
                </a:cubicBezTo>
                <a:cubicBezTo>
                  <a:pt x="11848" y="14172"/>
                  <a:pt x="12210" y="14496"/>
                  <a:pt x="12372" y="14640"/>
                </a:cubicBezTo>
                <a:cubicBezTo>
                  <a:pt x="12493" y="14749"/>
                  <a:pt x="12654" y="14857"/>
                  <a:pt x="12775" y="14929"/>
                </a:cubicBezTo>
                <a:cubicBezTo>
                  <a:pt x="12936" y="15001"/>
                  <a:pt x="13057" y="15001"/>
                  <a:pt x="13218" y="15001"/>
                </a:cubicBezTo>
                <a:cubicBezTo>
                  <a:pt x="13379" y="15037"/>
                  <a:pt x="13540" y="15037"/>
                  <a:pt x="13701" y="15001"/>
                </a:cubicBezTo>
                <a:cubicBezTo>
                  <a:pt x="13822" y="15001"/>
                  <a:pt x="13943" y="14929"/>
                  <a:pt x="14064" y="14821"/>
                </a:cubicBezTo>
                <a:cubicBezTo>
                  <a:pt x="14306" y="14640"/>
                  <a:pt x="14507" y="14424"/>
                  <a:pt x="14749" y="14208"/>
                </a:cubicBezTo>
                <a:cubicBezTo>
                  <a:pt x="14790" y="14208"/>
                  <a:pt x="14790" y="14208"/>
                  <a:pt x="14790" y="14208"/>
                </a:cubicBezTo>
                <a:cubicBezTo>
                  <a:pt x="14830" y="14172"/>
                  <a:pt x="14910" y="14136"/>
                  <a:pt x="15112" y="14027"/>
                </a:cubicBezTo>
                <a:cubicBezTo>
                  <a:pt x="15273" y="13919"/>
                  <a:pt x="15515" y="13883"/>
                  <a:pt x="15837" y="13883"/>
                </a:cubicBezTo>
                <a:cubicBezTo>
                  <a:pt x="16039" y="13883"/>
                  <a:pt x="16281" y="13919"/>
                  <a:pt x="16482" y="13991"/>
                </a:cubicBezTo>
                <a:cubicBezTo>
                  <a:pt x="16724" y="14099"/>
                  <a:pt x="16925" y="14172"/>
                  <a:pt x="17167" y="14316"/>
                </a:cubicBezTo>
                <a:cubicBezTo>
                  <a:pt x="17731" y="14640"/>
                  <a:pt x="19021" y="15398"/>
                  <a:pt x="20915" y="16552"/>
                </a:cubicBezTo>
                <a:cubicBezTo>
                  <a:pt x="20996" y="16624"/>
                  <a:pt x="20996" y="16624"/>
                  <a:pt x="20996" y="16624"/>
                </a:cubicBezTo>
                <a:cubicBezTo>
                  <a:pt x="21157" y="16732"/>
                  <a:pt x="21318" y="16984"/>
                  <a:pt x="21439" y="17309"/>
                </a:cubicBezTo>
                <a:cubicBezTo>
                  <a:pt x="21600" y="17669"/>
                  <a:pt x="21519" y="18066"/>
                  <a:pt x="21237" y="18535"/>
                </a:cubicBezTo>
                <a:cubicBezTo>
                  <a:pt x="21116" y="18787"/>
                  <a:pt x="20875" y="19076"/>
                  <a:pt x="20593" y="19436"/>
                </a:cubicBezTo>
                <a:cubicBezTo>
                  <a:pt x="20270" y="19797"/>
                  <a:pt x="19948" y="20158"/>
                  <a:pt x="19545" y="20446"/>
                </a:cubicBezTo>
                <a:cubicBezTo>
                  <a:pt x="19182" y="20771"/>
                  <a:pt x="18779" y="21023"/>
                  <a:pt x="18336" y="21275"/>
                </a:cubicBezTo>
                <a:cubicBezTo>
                  <a:pt x="17893" y="21492"/>
                  <a:pt x="17449" y="21600"/>
                  <a:pt x="17006" y="21600"/>
                </a:cubicBezTo>
                <a:cubicBezTo>
                  <a:pt x="16482" y="21600"/>
                  <a:pt x="15797" y="21456"/>
                  <a:pt x="14951" y="21131"/>
                </a:cubicBezTo>
                <a:close/>
                <a:moveTo>
                  <a:pt x="3949" y="902"/>
                </a:moveTo>
                <a:cubicBezTo>
                  <a:pt x="3506" y="974"/>
                  <a:pt x="3143" y="1118"/>
                  <a:pt x="2821" y="1298"/>
                </a:cubicBezTo>
                <a:cubicBezTo>
                  <a:pt x="2660" y="1442"/>
                  <a:pt x="2660" y="1442"/>
                  <a:pt x="2660" y="1442"/>
                </a:cubicBezTo>
                <a:cubicBezTo>
                  <a:pt x="2499" y="1551"/>
                  <a:pt x="2297" y="1659"/>
                  <a:pt x="2096" y="1803"/>
                </a:cubicBezTo>
                <a:cubicBezTo>
                  <a:pt x="1894" y="1947"/>
                  <a:pt x="1693" y="2128"/>
                  <a:pt x="1531" y="2344"/>
                </a:cubicBezTo>
                <a:cubicBezTo>
                  <a:pt x="1330" y="2524"/>
                  <a:pt x="1169" y="2741"/>
                  <a:pt x="1048" y="2993"/>
                </a:cubicBezTo>
                <a:cubicBezTo>
                  <a:pt x="927" y="3245"/>
                  <a:pt x="887" y="3534"/>
                  <a:pt x="887" y="3894"/>
                </a:cubicBezTo>
                <a:cubicBezTo>
                  <a:pt x="887" y="4435"/>
                  <a:pt x="1007" y="5012"/>
                  <a:pt x="1249" y="5697"/>
                </a:cubicBezTo>
                <a:cubicBezTo>
                  <a:pt x="1491" y="6383"/>
                  <a:pt x="1854" y="7104"/>
                  <a:pt x="2297" y="7933"/>
                </a:cubicBezTo>
                <a:cubicBezTo>
                  <a:pt x="2740" y="8727"/>
                  <a:pt x="3345" y="9628"/>
                  <a:pt x="4030" y="10602"/>
                </a:cubicBezTo>
                <a:cubicBezTo>
                  <a:pt x="4715" y="11575"/>
                  <a:pt x="5561" y="12621"/>
                  <a:pt x="6488" y="13811"/>
                </a:cubicBezTo>
                <a:cubicBezTo>
                  <a:pt x="7536" y="15001"/>
                  <a:pt x="8584" y="16083"/>
                  <a:pt x="9672" y="16948"/>
                </a:cubicBezTo>
                <a:cubicBezTo>
                  <a:pt x="10719" y="17850"/>
                  <a:pt x="11727" y="18571"/>
                  <a:pt x="12694" y="19148"/>
                </a:cubicBezTo>
                <a:cubicBezTo>
                  <a:pt x="13621" y="19725"/>
                  <a:pt x="14467" y="20122"/>
                  <a:pt x="15233" y="20374"/>
                </a:cubicBezTo>
                <a:cubicBezTo>
                  <a:pt x="15999" y="20662"/>
                  <a:pt x="16563" y="20807"/>
                  <a:pt x="17006" y="20807"/>
                </a:cubicBezTo>
                <a:cubicBezTo>
                  <a:pt x="17288" y="20807"/>
                  <a:pt x="17651" y="20698"/>
                  <a:pt x="18013" y="20518"/>
                </a:cubicBezTo>
                <a:cubicBezTo>
                  <a:pt x="18376" y="20302"/>
                  <a:pt x="18739" y="20085"/>
                  <a:pt x="19021" y="19833"/>
                </a:cubicBezTo>
                <a:cubicBezTo>
                  <a:pt x="19343" y="19581"/>
                  <a:pt x="19625" y="19292"/>
                  <a:pt x="19867" y="18968"/>
                </a:cubicBezTo>
                <a:cubicBezTo>
                  <a:pt x="20109" y="18679"/>
                  <a:pt x="20310" y="18427"/>
                  <a:pt x="20472" y="18174"/>
                </a:cubicBezTo>
                <a:cubicBezTo>
                  <a:pt x="20593" y="17886"/>
                  <a:pt x="20633" y="17669"/>
                  <a:pt x="20552" y="17489"/>
                </a:cubicBezTo>
                <a:cubicBezTo>
                  <a:pt x="20472" y="17345"/>
                  <a:pt x="20431" y="17237"/>
                  <a:pt x="20391" y="17237"/>
                </a:cubicBezTo>
                <a:cubicBezTo>
                  <a:pt x="20270" y="17129"/>
                  <a:pt x="19746" y="16804"/>
                  <a:pt x="18819" y="16263"/>
                </a:cubicBezTo>
                <a:cubicBezTo>
                  <a:pt x="17933" y="15722"/>
                  <a:pt x="17207" y="15289"/>
                  <a:pt x="16684" y="14965"/>
                </a:cubicBezTo>
                <a:cubicBezTo>
                  <a:pt x="16522" y="14857"/>
                  <a:pt x="16401" y="14785"/>
                  <a:pt x="16240" y="14749"/>
                </a:cubicBezTo>
                <a:cubicBezTo>
                  <a:pt x="16119" y="14713"/>
                  <a:pt x="15958" y="14676"/>
                  <a:pt x="15837" y="14676"/>
                </a:cubicBezTo>
                <a:cubicBezTo>
                  <a:pt x="15676" y="14676"/>
                  <a:pt x="15596" y="14713"/>
                  <a:pt x="15515" y="14749"/>
                </a:cubicBezTo>
                <a:cubicBezTo>
                  <a:pt x="15434" y="14749"/>
                  <a:pt x="15394" y="14785"/>
                  <a:pt x="15354" y="14821"/>
                </a:cubicBezTo>
                <a:cubicBezTo>
                  <a:pt x="15313" y="14857"/>
                  <a:pt x="15233" y="14929"/>
                  <a:pt x="15112" y="15037"/>
                </a:cubicBezTo>
                <a:cubicBezTo>
                  <a:pt x="14991" y="15145"/>
                  <a:pt x="14830" y="15289"/>
                  <a:pt x="14628" y="15434"/>
                </a:cubicBezTo>
                <a:cubicBezTo>
                  <a:pt x="14427" y="15578"/>
                  <a:pt x="14185" y="15686"/>
                  <a:pt x="13943" y="15758"/>
                </a:cubicBezTo>
                <a:cubicBezTo>
                  <a:pt x="13701" y="15830"/>
                  <a:pt x="13460" y="15830"/>
                  <a:pt x="13218" y="15794"/>
                </a:cubicBezTo>
                <a:cubicBezTo>
                  <a:pt x="12976" y="15794"/>
                  <a:pt x="12694" y="15758"/>
                  <a:pt x="12452" y="15686"/>
                </a:cubicBezTo>
                <a:cubicBezTo>
                  <a:pt x="12170" y="15578"/>
                  <a:pt x="11969" y="15434"/>
                  <a:pt x="11727" y="15253"/>
                </a:cubicBezTo>
                <a:cubicBezTo>
                  <a:pt x="11566" y="15109"/>
                  <a:pt x="11203" y="14749"/>
                  <a:pt x="10679" y="14172"/>
                </a:cubicBezTo>
                <a:cubicBezTo>
                  <a:pt x="10155" y="13595"/>
                  <a:pt x="9591" y="12982"/>
                  <a:pt x="8946" y="12333"/>
                </a:cubicBezTo>
                <a:cubicBezTo>
                  <a:pt x="8382" y="11647"/>
                  <a:pt x="7778" y="10998"/>
                  <a:pt x="7213" y="10349"/>
                </a:cubicBezTo>
                <a:cubicBezTo>
                  <a:pt x="6609" y="9700"/>
                  <a:pt x="6206" y="9195"/>
                  <a:pt x="5924" y="8871"/>
                </a:cubicBezTo>
                <a:cubicBezTo>
                  <a:pt x="5763" y="8654"/>
                  <a:pt x="5601" y="8402"/>
                  <a:pt x="5561" y="8186"/>
                </a:cubicBezTo>
                <a:cubicBezTo>
                  <a:pt x="5481" y="7933"/>
                  <a:pt x="5481" y="7717"/>
                  <a:pt x="5481" y="7464"/>
                </a:cubicBezTo>
                <a:cubicBezTo>
                  <a:pt x="5521" y="7284"/>
                  <a:pt x="5601" y="7068"/>
                  <a:pt x="5722" y="6887"/>
                </a:cubicBezTo>
                <a:cubicBezTo>
                  <a:pt x="5843" y="6707"/>
                  <a:pt x="6004" y="6563"/>
                  <a:pt x="6125" y="6419"/>
                </a:cubicBezTo>
                <a:cubicBezTo>
                  <a:pt x="6287" y="6274"/>
                  <a:pt x="6407" y="6130"/>
                  <a:pt x="6569" y="6058"/>
                </a:cubicBezTo>
                <a:cubicBezTo>
                  <a:pt x="6730" y="5950"/>
                  <a:pt x="6891" y="5842"/>
                  <a:pt x="7012" y="5770"/>
                </a:cubicBezTo>
                <a:cubicBezTo>
                  <a:pt x="7133" y="5734"/>
                  <a:pt x="7133" y="5734"/>
                  <a:pt x="7133" y="5734"/>
                </a:cubicBezTo>
                <a:cubicBezTo>
                  <a:pt x="7334" y="5553"/>
                  <a:pt x="7455" y="5373"/>
                  <a:pt x="7455" y="5193"/>
                </a:cubicBezTo>
                <a:cubicBezTo>
                  <a:pt x="7455" y="4976"/>
                  <a:pt x="7415" y="4832"/>
                  <a:pt x="7375" y="4796"/>
                </a:cubicBezTo>
                <a:cubicBezTo>
                  <a:pt x="7334" y="4616"/>
                  <a:pt x="7012" y="4039"/>
                  <a:pt x="6488" y="2993"/>
                </a:cubicBezTo>
                <a:cubicBezTo>
                  <a:pt x="5964" y="1947"/>
                  <a:pt x="5642" y="1334"/>
                  <a:pt x="5561" y="1154"/>
                </a:cubicBezTo>
                <a:cubicBezTo>
                  <a:pt x="5481" y="1046"/>
                  <a:pt x="5400" y="938"/>
                  <a:pt x="5319" y="865"/>
                </a:cubicBezTo>
                <a:cubicBezTo>
                  <a:pt x="5239" y="829"/>
                  <a:pt x="5078" y="793"/>
                  <a:pt x="4916" y="793"/>
                </a:cubicBezTo>
                <a:cubicBezTo>
                  <a:pt x="4715" y="793"/>
                  <a:pt x="4393" y="829"/>
                  <a:pt x="3949" y="902"/>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09" name="Shape 3856"/>
          <p:cNvSpPr/>
          <p:nvPr userDrawn="1"/>
        </p:nvSpPr>
        <p:spPr>
          <a:xfrm>
            <a:off x="17315008" y="9362191"/>
            <a:ext cx="375449" cy="497348"/>
          </a:xfrm>
          <a:custGeom>
            <a:avLst/>
            <a:gdLst/>
            <a:ahLst/>
            <a:cxnLst>
              <a:cxn ang="0">
                <a:pos x="wd2" y="hd2"/>
              </a:cxn>
              <a:cxn ang="5400000">
                <a:pos x="wd2" y="hd2"/>
              </a:cxn>
              <a:cxn ang="10800000">
                <a:pos x="wd2" y="hd2"/>
              </a:cxn>
              <a:cxn ang="16200000">
                <a:pos x="wd2" y="hd2"/>
              </a:cxn>
            </a:cxnLst>
            <a:rect l="0" t="0" r="r" b="b"/>
            <a:pathLst>
              <a:path w="21600" h="21600" extrusionOk="0">
                <a:moveTo>
                  <a:pt x="19176" y="0"/>
                </a:moveTo>
                <a:cubicBezTo>
                  <a:pt x="19499" y="0"/>
                  <a:pt x="19822" y="81"/>
                  <a:pt x="20092" y="162"/>
                </a:cubicBezTo>
                <a:cubicBezTo>
                  <a:pt x="20415" y="283"/>
                  <a:pt x="20684" y="404"/>
                  <a:pt x="20900" y="526"/>
                </a:cubicBezTo>
                <a:cubicBezTo>
                  <a:pt x="21115" y="728"/>
                  <a:pt x="21277" y="890"/>
                  <a:pt x="21385" y="1133"/>
                </a:cubicBezTo>
                <a:cubicBezTo>
                  <a:pt x="21546" y="1335"/>
                  <a:pt x="21600" y="1537"/>
                  <a:pt x="21600" y="1820"/>
                </a:cubicBezTo>
                <a:cubicBezTo>
                  <a:pt x="21600" y="19820"/>
                  <a:pt x="21600" y="19820"/>
                  <a:pt x="21600" y="19820"/>
                </a:cubicBezTo>
                <a:cubicBezTo>
                  <a:pt x="21600" y="20063"/>
                  <a:pt x="21546" y="20306"/>
                  <a:pt x="21385" y="20508"/>
                </a:cubicBezTo>
                <a:cubicBezTo>
                  <a:pt x="21277" y="20710"/>
                  <a:pt x="21115" y="20912"/>
                  <a:pt x="20900" y="21074"/>
                </a:cubicBezTo>
                <a:cubicBezTo>
                  <a:pt x="20684" y="21236"/>
                  <a:pt x="20415" y="21357"/>
                  <a:pt x="20092" y="21438"/>
                </a:cubicBezTo>
                <a:cubicBezTo>
                  <a:pt x="19822" y="21560"/>
                  <a:pt x="19499" y="21600"/>
                  <a:pt x="19176" y="21600"/>
                </a:cubicBezTo>
                <a:cubicBezTo>
                  <a:pt x="2478" y="21600"/>
                  <a:pt x="2478" y="21600"/>
                  <a:pt x="2478" y="21600"/>
                </a:cubicBezTo>
                <a:cubicBezTo>
                  <a:pt x="2155" y="21600"/>
                  <a:pt x="1831" y="21560"/>
                  <a:pt x="1508" y="21438"/>
                </a:cubicBezTo>
                <a:cubicBezTo>
                  <a:pt x="1185" y="21357"/>
                  <a:pt x="970" y="21236"/>
                  <a:pt x="700" y="21074"/>
                </a:cubicBezTo>
                <a:cubicBezTo>
                  <a:pt x="539" y="20912"/>
                  <a:pt x="377" y="20710"/>
                  <a:pt x="215" y="20508"/>
                </a:cubicBezTo>
                <a:cubicBezTo>
                  <a:pt x="54" y="20306"/>
                  <a:pt x="0" y="20063"/>
                  <a:pt x="0" y="19820"/>
                </a:cubicBezTo>
                <a:cubicBezTo>
                  <a:pt x="0" y="1820"/>
                  <a:pt x="0" y="1820"/>
                  <a:pt x="0" y="1820"/>
                </a:cubicBezTo>
                <a:cubicBezTo>
                  <a:pt x="0" y="1537"/>
                  <a:pt x="54" y="1335"/>
                  <a:pt x="215" y="1133"/>
                </a:cubicBezTo>
                <a:cubicBezTo>
                  <a:pt x="377" y="890"/>
                  <a:pt x="539" y="728"/>
                  <a:pt x="700" y="526"/>
                </a:cubicBezTo>
                <a:cubicBezTo>
                  <a:pt x="970" y="404"/>
                  <a:pt x="1185" y="283"/>
                  <a:pt x="1508" y="162"/>
                </a:cubicBezTo>
                <a:cubicBezTo>
                  <a:pt x="1831" y="81"/>
                  <a:pt x="2155" y="0"/>
                  <a:pt x="2478" y="0"/>
                </a:cubicBezTo>
                <a:lnTo>
                  <a:pt x="19176" y="0"/>
                </a:lnTo>
                <a:close/>
                <a:moveTo>
                  <a:pt x="20361" y="19820"/>
                </a:moveTo>
                <a:cubicBezTo>
                  <a:pt x="20361" y="1820"/>
                  <a:pt x="20361" y="1820"/>
                  <a:pt x="20361" y="1820"/>
                </a:cubicBezTo>
                <a:cubicBezTo>
                  <a:pt x="20361" y="1537"/>
                  <a:pt x="20253" y="1335"/>
                  <a:pt x="19984" y="1173"/>
                </a:cubicBezTo>
                <a:cubicBezTo>
                  <a:pt x="19769" y="1011"/>
                  <a:pt x="19499" y="890"/>
                  <a:pt x="19176" y="890"/>
                </a:cubicBezTo>
                <a:cubicBezTo>
                  <a:pt x="2478" y="890"/>
                  <a:pt x="2478" y="890"/>
                  <a:pt x="2478" y="890"/>
                </a:cubicBezTo>
                <a:cubicBezTo>
                  <a:pt x="2155" y="890"/>
                  <a:pt x="1831" y="1011"/>
                  <a:pt x="1616" y="1173"/>
                </a:cubicBezTo>
                <a:cubicBezTo>
                  <a:pt x="1400" y="1335"/>
                  <a:pt x="1293" y="1537"/>
                  <a:pt x="1293" y="1820"/>
                </a:cubicBezTo>
                <a:cubicBezTo>
                  <a:pt x="1293" y="19820"/>
                  <a:pt x="1293" y="19820"/>
                  <a:pt x="1293" y="19820"/>
                </a:cubicBezTo>
                <a:cubicBezTo>
                  <a:pt x="1293" y="20063"/>
                  <a:pt x="1400" y="20265"/>
                  <a:pt x="1616" y="20427"/>
                </a:cubicBezTo>
                <a:cubicBezTo>
                  <a:pt x="1831" y="20629"/>
                  <a:pt x="2155" y="20710"/>
                  <a:pt x="2478" y="20710"/>
                </a:cubicBezTo>
                <a:cubicBezTo>
                  <a:pt x="19176" y="20710"/>
                  <a:pt x="19176" y="20710"/>
                  <a:pt x="19176" y="20710"/>
                </a:cubicBezTo>
                <a:cubicBezTo>
                  <a:pt x="19499" y="20710"/>
                  <a:pt x="19769" y="20629"/>
                  <a:pt x="19984" y="20427"/>
                </a:cubicBezTo>
                <a:cubicBezTo>
                  <a:pt x="20253" y="20265"/>
                  <a:pt x="20361" y="20063"/>
                  <a:pt x="20361" y="19820"/>
                </a:cubicBezTo>
                <a:close/>
                <a:moveTo>
                  <a:pt x="2478" y="5865"/>
                </a:moveTo>
                <a:cubicBezTo>
                  <a:pt x="2478" y="2265"/>
                  <a:pt x="2478" y="2265"/>
                  <a:pt x="2478" y="2265"/>
                </a:cubicBezTo>
                <a:cubicBezTo>
                  <a:pt x="19176" y="2265"/>
                  <a:pt x="19176" y="2265"/>
                  <a:pt x="19176" y="2265"/>
                </a:cubicBezTo>
                <a:cubicBezTo>
                  <a:pt x="19176" y="5865"/>
                  <a:pt x="19176" y="5865"/>
                  <a:pt x="19176" y="5865"/>
                </a:cubicBezTo>
                <a:lnTo>
                  <a:pt x="2478" y="5865"/>
                </a:lnTo>
                <a:close/>
                <a:moveTo>
                  <a:pt x="6033" y="9910"/>
                </a:moveTo>
                <a:cubicBezTo>
                  <a:pt x="7218" y="9910"/>
                  <a:pt x="7218" y="9910"/>
                  <a:pt x="7218" y="9910"/>
                </a:cubicBezTo>
                <a:cubicBezTo>
                  <a:pt x="7218" y="10800"/>
                  <a:pt x="7218" y="10800"/>
                  <a:pt x="7218" y="10800"/>
                </a:cubicBezTo>
                <a:cubicBezTo>
                  <a:pt x="2478" y="10800"/>
                  <a:pt x="2478" y="10800"/>
                  <a:pt x="2478" y="10800"/>
                </a:cubicBezTo>
                <a:cubicBezTo>
                  <a:pt x="2478" y="7240"/>
                  <a:pt x="2478" y="7240"/>
                  <a:pt x="2478" y="7240"/>
                </a:cubicBezTo>
                <a:cubicBezTo>
                  <a:pt x="3663" y="7240"/>
                  <a:pt x="3663" y="7240"/>
                  <a:pt x="3663" y="7240"/>
                </a:cubicBezTo>
                <a:cubicBezTo>
                  <a:pt x="3663" y="9910"/>
                  <a:pt x="3663" y="9910"/>
                  <a:pt x="3663" y="9910"/>
                </a:cubicBezTo>
                <a:lnTo>
                  <a:pt x="6033" y="9910"/>
                </a:lnTo>
                <a:close/>
                <a:moveTo>
                  <a:pt x="6033" y="14400"/>
                </a:moveTo>
                <a:cubicBezTo>
                  <a:pt x="7218" y="14400"/>
                  <a:pt x="7218" y="14400"/>
                  <a:pt x="7218" y="14400"/>
                </a:cubicBezTo>
                <a:cubicBezTo>
                  <a:pt x="7218" y="15290"/>
                  <a:pt x="7218" y="15290"/>
                  <a:pt x="7218" y="15290"/>
                </a:cubicBezTo>
                <a:cubicBezTo>
                  <a:pt x="2478" y="15290"/>
                  <a:pt x="2478" y="15290"/>
                  <a:pt x="2478" y="15290"/>
                </a:cubicBezTo>
                <a:cubicBezTo>
                  <a:pt x="2478" y="11690"/>
                  <a:pt x="2478" y="11690"/>
                  <a:pt x="2478" y="11690"/>
                </a:cubicBezTo>
                <a:cubicBezTo>
                  <a:pt x="3663" y="11690"/>
                  <a:pt x="3663" y="11690"/>
                  <a:pt x="3663" y="11690"/>
                </a:cubicBezTo>
                <a:cubicBezTo>
                  <a:pt x="3663" y="14400"/>
                  <a:pt x="3663" y="14400"/>
                  <a:pt x="3663" y="14400"/>
                </a:cubicBezTo>
                <a:lnTo>
                  <a:pt x="6033" y="14400"/>
                </a:lnTo>
                <a:close/>
                <a:moveTo>
                  <a:pt x="6033" y="18930"/>
                </a:moveTo>
                <a:cubicBezTo>
                  <a:pt x="7218" y="18930"/>
                  <a:pt x="7218" y="18930"/>
                  <a:pt x="7218" y="18930"/>
                </a:cubicBezTo>
                <a:cubicBezTo>
                  <a:pt x="7218" y="19820"/>
                  <a:pt x="7218" y="19820"/>
                  <a:pt x="7218" y="19820"/>
                </a:cubicBezTo>
                <a:cubicBezTo>
                  <a:pt x="2478" y="19820"/>
                  <a:pt x="2478" y="19820"/>
                  <a:pt x="2478" y="19820"/>
                </a:cubicBezTo>
                <a:cubicBezTo>
                  <a:pt x="2478" y="16180"/>
                  <a:pt x="2478" y="16180"/>
                  <a:pt x="2478" y="16180"/>
                </a:cubicBezTo>
                <a:cubicBezTo>
                  <a:pt x="3663" y="16180"/>
                  <a:pt x="3663" y="16180"/>
                  <a:pt x="3663" y="16180"/>
                </a:cubicBezTo>
                <a:cubicBezTo>
                  <a:pt x="3663" y="18930"/>
                  <a:pt x="3663" y="18930"/>
                  <a:pt x="3663" y="18930"/>
                </a:cubicBezTo>
                <a:lnTo>
                  <a:pt x="6033" y="18930"/>
                </a:lnTo>
                <a:close/>
                <a:moveTo>
                  <a:pt x="3663" y="3155"/>
                </a:moveTo>
                <a:cubicBezTo>
                  <a:pt x="3663" y="4975"/>
                  <a:pt x="3663" y="4975"/>
                  <a:pt x="3663" y="4975"/>
                </a:cubicBezTo>
                <a:cubicBezTo>
                  <a:pt x="17937" y="4975"/>
                  <a:pt x="17937" y="4975"/>
                  <a:pt x="17937" y="4975"/>
                </a:cubicBezTo>
                <a:cubicBezTo>
                  <a:pt x="17937" y="3155"/>
                  <a:pt x="17937" y="3155"/>
                  <a:pt x="17937" y="3155"/>
                </a:cubicBezTo>
                <a:lnTo>
                  <a:pt x="3663" y="3155"/>
                </a:lnTo>
                <a:close/>
                <a:moveTo>
                  <a:pt x="12012" y="9910"/>
                </a:moveTo>
                <a:cubicBezTo>
                  <a:pt x="13197" y="9910"/>
                  <a:pt x="13197" y="9910"/>
                  <a:pt x="13197" y="9910"/>
                </a:cubicBezTo>
                <a:cubicBezTo>
                  <a:pt x="13197" y="10800"/>
                  <a:pt x="13197" y="10800"/>
                  <a:pt x="13197" y="10800"/>
                </a:cubicBezTo>
                <a:cubicBezTo>
                  <a:pt x="8403" y="10800"/>
                  <a:pt x="8403" y="10800"/>
                  <a:pt x="8403" y="10800"/>
                </a:cubicBezTo>
                <a:cubicBezTo>
                  <a:pt x="8403" y="7240"/>
                  <a:pt x="8403" y="7240"/>
                  <a:pt x="8403" y="7240"/>
                </a:cubicBezTo>
                <a:cubicBezTo>
                  <a:pt x="9642" y="7240"/>
                  <a:pt x="9642" y="7240"/>
                  <a:pt x="9642" y="7240"/>
                </a:cubicBezTo>
                <a:cubicBezTo>
                  <a:pt x="9642" y="9910"/>
                  <a:pt x="9642" y="9910"/>
                  <a:pt x="9642" y="9910"/>
                </a:cubicBezTo>
                <a:lnTo>
                  <a:pt x="12012" y="9910"/>
                </a:lnTo>
                <a:close/>
                <a:moveTo>
                  <a:pt x="12012" y="14400"/>
                </a:moveTo>
                <a:cubicBezTo>
                  <a:pt x="13197" y="14400"/>
                  <a:pt x="13197" y="14400"/>
                  <a:pt x="13197" y="14400"/>
                </a:cubicBezTo>
                <a:cubicBezTo>
                  <a:pt x="13197" y="15290"/>
                  <a:pt x="13197" y="15290"/>
                  <a:pt x="13197" y="15290"/>
                </a:cubicBezTo>
                <a:cubicBezTo>
                  <a:pt x="8403" y="15290"/>
                  <a:pt x="8403" y="15290"/>
                  <a:pt x="8403" y="15290"/>
                </a:cubicBezTo>
                <a:cubicBezTo>
                  <a:pt x="8403" y="11690"/>
                  <a:pt x="8403" y="11690"/>
                  <a:pt x="8403" y="11690"/>
                </a:cubicBezTo>
                <a:cubicBezTo>
                  <a:pt x="9642" y="11690"/>
                  <a:pt x="9642" y="11690"/>
                  <a:pt x="9642" y="11690"/>
                </a:cubicBezTo>
                <a:cubicBezTo>
                  <a:pt x="9642" y="14400"/>
                  <a:pt x="9642" y="14400"/>
                  <a:pt x="9642" y="14400"/>
                </a:cubicBezTo>
                <a:lnTo>
                  <a:pt x="12012" y="14400"/>
                </a:lnTo>
                <a:close/>
                <a:moveTo>
                  <a:pt x="12012" y="18930"/>
                </a:moveTo>
                <a:cubicBezTo>
                  <a:pt x="13197" y="18930"/>
                  <a:pt x="13197" y="18930"/>
                  <a:pt x="13197" y="18930"/>
                </a:cubicBezTo>
                <a:cubicBezTo>
                  <a:pt x="13197" y="19820"/>
                  <a:pt x="13197" y="19820"/>
                  <a:pt x="13197" y="19820"/>
                </a:cubicBezTo>
                <a:cubicBezTo>
                  <a:pt x="8403" y="19820"/>
                  <a:pt x="8403" y="19820"/>
                  <a:pt x="8403" y="19820"/>
                </a:cubicBezTo>
                <a:cubicBezTo>
                  <a:pt x="8403" y="16180"/>
                  <a:pt x="8403" y="16180"/>
                  <a:pt x="8403" y="16180"/>
                </a:cubicBezTo>
                <a:cubicBezTo>
                  <a:pt x="9642" y="16180"/>
                  <a:pt x="9642" y="16180"/>
                  <a:pt x="9642" y="16180"/>
                </a:cubicBezTo>
                <a:cubicBezTo>
                  <a:pt x="9642" y="18930"/>
                  <a:pt x="9642" y="18930"/>
                  <a:pt x="9642" y="18930"/>
                </a:cubicBezTo>
                <a:lnTo>
                  <a:pt x="12012" y="18930"/>
                </a:lnTo>
                <a:close/>
                <a:moveTo>
                  <a:pt x="17937" y="9910"/>
                </a:moveTo>
                <a:cubicBezTo>
                  <a:pt x="19176" y="9910"/>
                  <a:pt x="19176" y="9910"/>
                  <a:pt x="19176" y="9910"/>
                </a:cubicBezTo>
                <a:cubicBezTo>
                  <a:pt x="19176" y="10800"/>
                  <a:pt x="19176" y="10800"/>
                  <a:pt x="19176" y="10800"/>
                </a:cubicBezTo>
                <a:cubicBezTo>
                  <a:pt x="14382" y="10800"/>
                  <a:pt x="14382" y="10800"/>
                  <a:pt x="14382" y="10800"/>
                </a:cubicBezTo>
                <a:cubicBezTo>
                  <a:pt x="14382" y="7240"/>
                  <a:pt x="14382" y="7240"/>
                  <a:pt x="14382" y="7240"/>
                </a:cubicBezTo>
                <a:cubicBezTo>
                  <a:pt x="15567" y="7240"/>
                  <a:pt x="15567" y="7240"/>
                  <a:pt x="15567" y="7240"/>
                </a:cubicBezTo>
                <a:cubicBezTo>
                  <a:pt x="15567" y="9910"/>
                  <a:pt x="15567" y="9910"/>
                  <a:pt x="15567" y="9910"/>
                </a:cubicBezTo>
                <a:lnTo>
                  <a:pt x="17937" y="9910"/>
                </a:lnTo>
                <a:close/>
                <a:moveTo>
                  <a:pt x="17937" y="18930"/>
                </a:moveTo>
                <a:cubicBezTo>
                  <a:pt x="19176" y="18930"/>
                  <a:pt x="19176" y="18930"/>
                  <a:pt x="19176" y="18930"/>
                </a:cubicBezTo>
                <a:cubicBezTo>
                  <a:pt x="19176" y="19820"/>
                  <a:pt x="19176" y="19820"/>
                  <a:pt x="19176" y="19820"/>
                </a:cubicBezTo>
                <a:cubicBezTo>
                  <a:pt x="14382" y="19820"/>
                  <a:pt x="14382" y="19820"/>
                  <a:pt x="14382" y="19820"/>
                </a:cubicBezTo>
                <a:cubicBezTo>
                  <a:pt x="14382" y="11690"/>
                  <a:pt x="14382" y="11690"/>
                  <a:pt x="14382" y="11690"/>
                </a:cubicBezTo>
                <a:cubicBezTo>
                  <a:pt x="15567" y="11690"/>
                  <a:pt x="15567" y="11690"/>
                  <a:pt x="15567" y="11690"/>
                </a:cubicBezTo>
                <a:cubicBezTo>
                  <a:pt x="15567" y="18930"/>
                  <a:pt x="15567" y="18930"/>
                  <a:pt x="15567" y="18930"/>
                </a:cubicBezTo>
                <a:lnTo>
                  <a:pt x="17937" y="1893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10" name="Shape 3857"/>
          <p:cNvSpPr/>
          <p:nvPr userDrawn="1"/>
        </p:nvSpPr>
        <p:spPr>
          <a:xfrm>
            <a:off x="18516649" y="9352438"/>
            <a:ext cx="516851" cy="5168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lnTo>
                  <a:pt x="0" y="0"/>
                </a:lnTo>
                <a:close/>
                <a:moveTo>
                  <a:pt x="20785" y="917"/>
                </a:moveTo>
                <a:lnTo>
                  <a:pt x="917" y="917"/>
                </a:lnTo>
                <a:lnTo>
                  <a:pt x="917" y="4381"/>
                </a:lnTo>
                <a:lnTo>
                  <a:pt x="20785" y="4381"/>
                </a:lnTo>
                <a:lnTo>
                  <a:pt x="20785" y="917"/>
                </a:lnTo>
                <a:close/>
                <a:moveTo>
                  <a:pt x="917" y="20785"/>
                </a:moveTo>
                <a:lnTo>
                  <a:pt x="20785" y="20785"/>
                </a:lnTo>
                <a:lnTo>
                  <a:pt x="20785" y="5196"/>
                </a:lnTo>
                <a:lnTo>
                  <a:pt x="917" y="5196"/>
                </a:lnTo>
                <a:lnTo>
                  <a:pt x="917" y="20785"/>
                </a:lnTo>
                <a:close/>
                <a:moveTo>
                  <a:pt x="2140" y="2140"/>
                </a:moveTo>
                <a:lnTo>
                  <a:pt x="2140" y="3057"/>
                </a:lnTo>
                <a:lnTo>
                  <a:pt x="3057" y="3057"/>
                </a:lnTo>
                <a:lnTo>
                  <a:pt x="3057" y="2140"/>
                </a:lnTo>
                <a:lnTo>
                  <a:pt x="2140" y="2140"/>
                </a:lnTo>
                <a:close/>
                <a:moveTo>
                  <a:pt x="3974" y="2140"/>
                </a:moveTo>
                <a:lnTo>
                  <a:pt x="3974" y="3057"/>
                </a:lnTo>
                <a:lnTo>
                  <a:pt x="4789" y="3057"/>
                </a:lnTo>
                <a:lnTo>
                  <a:pt x="4789" y="2140"/>
                </a:lnTo>
                <a:lnTo>
                  <a:pt x="3974" y="2140"/>
                </a:lnTo>
                <a:close/>
                <a:moveTo>
                  <a:pt x="5706" y="2140"/>
                </a:moveTo>
                <a:lnTo>
                  <a:pt x="5706" y="3057"/>
                </a:lnTo>
                <a:lnTo>
                  <a:pt x="19053" y="3057"/>
                </a:lnTo>
                <a:lnTo>
                  <a:pt x="19053" y="2140"/>
                </a:lnTo>
                <a:lnTo>
                  <a:pt x="5706" y="214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11" name="Shape 3858"/>
          <p:cNvSpPr/>
          <p:nvPr userDrawn="1"/>
        </p:nvSpPr>
        <p:spPr>
          <a:xfrm>
            <a:off x="19768269" y="9319178"/>
            <a:ext cx="558298" cy="585115"/>
          </a:xfrm>
          <a:custGeom>
            <a:avLst/>
            <a:gdLst/>
            <a:ahLst/>
            <a:cxnLst>
              <a:cxn ang="0">
                <a:pos x="wd2" y="hd2"/>
              </a:cxn>
              <a:cxn ang="5400000">
                <a:pos x="wd2" y="hd2"/>
              </a:cxn>
              <a:cxn ang="10800000">
                <a:pos x="wd2" y="hd2"/>
              </a:cxn>
              <a:cxn ang="16200000">
                <a:pos x="wd2" y="hd2"/>
              </a:cxn>
            </a:cxnLst>
            <a:rect l="0" t="0" r="r" b="b"/>
            <a:pathLst>
              <a:path w="21600" h="21600" extrusionOk="0">
                <a:moveTo>
                  <a:pt x="21223" y="3690"/>
                </a:moveTo>
                <a:lnTo>
                  <a:pt x="21600" y="3780"/>
                </a:lnTo>
                <a:lnTo>
                  <a:pt x="21600" y="17910"/>
                </a:lnTo>
                <a:lnTo>
                  <a:pt x="10847" y="21600"/>
                </a:lnTo>
                <a:lnTo>
                  <a:pt x="0" y="17910"/>
                </a:lnTo>
                <a:lnTo>
                  <a:pt x="0" y="3780"/>
                </a:lnTo>
                <a:lnTo>
                  <a:pt x="10847" y="0"/>
                </a:lnTo>
                <a:lnTo>
                  <a:pt x="21223" y="3690"/>
                </a:lnTo>
                <a:close/>
                <a:moveTo>
                  <a:pt x="10376" y="20700"/>
                </a:moveTo>
                <a:lnTo>
                  <a:pt x="10376" y="7920"/>
                </a:lnTo>
                <a:lnTo>
                  <a:pt x="849" y="4590"/>
                </a:lnTo>
                <a:lnTo>
                  <a:pt x="849" y="17370"/>
                </a:lnTo>
                <a:lnTo>
                  <a:pt x="10376" y="20700"/>
                </a:lnTo>
                <a:close/>
                <a:moveTo>
                  <a:pt x="10847" y="7290"/>
                </a:moveTo>
                <a:lnTo>
                  <a:pt x="20091" y="4050"/>
                </a:lnTo>
                <a:lnTo>
                  <a:pt x="10847" y="810"/>
                </a:lnTo>
                <a:lnTo>
                  <a:pt x="1603" y="4050"/>
                </a:lnTo>
                <a:lnTo>
                  <a:pt x="10847" y="7290"/>
                </a:lnTo>
                <a:close/>
                <a:moveTo>
                  <a:pt x="20845" y="17370"/>
                </a:moveTo>
                <a:lnTo>
                  <a:pt x="20845" y="4590"/>
                </a:lnTo>
                <a:lnTo>
                  <a:pt x="11224" y="7920"/>
                </a:lnTo>
                <a:lnTo>
                  <a:pt x="11224" y="20700"/>
                </a:lnTo>
                <a:lnTo>
                  <a:pt x="20845" y="1737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12" name="Shape 3859"/>
          <p:cNvSpPr/>
          <p:nvPr userDrawn="1"/>
        </p:nvSpPr>
        <p:spPr>
          <a:xfrm>
            <a:off x="21071088" y="9378037"/>
            <a:ext cx="497348" cy="46565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6264"/>
                  <a:pt x="21600" y="6264"/>
                  <a:pt x="21600" y="6264"/>
                </a:cubicBezTo>
                <a:cubicBezTo>
                  <a:pt x="20670" y="6264"/>
                  <a:pt x="20670" y="6264"/>
                  <a:pt x="20670" y="6264"/>
                </a:cubicBezTo>
                <a:cubicBezTo>
                  <a:pt x="20670" y="21600"/>
                  <a:pt x="20670" y="21600"/>
                  <a:pt x="20670" y="21600"/>
                </a:cubicBezTo>
                <a:cubicBezTo>
                  <a:pt x="890" y="21600"/>
                  <a:pt x="890" y="21600"/>
                  <a:pt x="890" y="21600"/>
                </a:cubicBezTo>
                <a:cubicBezTo>
                  <a:pt x="890" y="6264"/>
                  <a:pt x="890" y="6264"/>
                  <a:pt x="890" y="6264"/>
                </a:cubicBezTo>
                <a:cubicBezTo>
                  <a:pt x="0" y="6264"/>
                  <a:pt x="0" y="6264"/>
                  <a:pt x="0" y="6264"/>
                </a:cubicBezTo>
                <a:cubicBezTo>
                  <a:pt x="0" y="0"/>
                  <a:pt x="0" y="0"/>
                  <a:pt x="0" y="0"/>
                </a:cubicBezTo>
                <a:lnTo>
                  <a:pt x="21600" y="0"/>
                </a:lnTo>
                <a:close/>
                <a:moveTo>
                  <a:pt x="20670" y="5314"/>
                </a:moveTo>
                <a:cubicBezTo>
                  <a:pt x="20670" y="950"/>
                  <a:pt x="20670" y="950"/>
                  <a:pt x="20670" y="950"/>
                </a:cubicBezTo>
                <a:cubicBezTo>
                  <a:pt x="890" y="950"/>
                  <a:pt x="890" y="950"/>
                  <a:pt x="890" y="950"/>
                </a:cubicBezTo>
                <a:cubicBezTo>
                  <a:pt x="890" y="5314"/>
                  <a:pt x="890" y="5314"/>
                  <a:pt x="890" y="5314"/>
                </a:cubicBezTo>
                <a:lnTo>
                  <a:pt x="20670" y="5314"/>
                </a:lnTo>
                <a:close/>
                <a:moveTo>
                  <a:pt x="19780" y="20650"/>
                </a:moveTo>
                <a:cubicBezTo>
                  <a:pt x="19780" y="6264"/>
                  <a:pt x="19780" y="6264"/>
                  <a:pt x="19780" y="6264"/>
                </a:cubicBezTo>
                <a:cubicBezTo>
                  <a:pt x="1780" y="6264"/>
                  <a:pt x="1780" y="6264"/>
                  <a:pt x="1780" y="6264"/>
                </a:cubicBezTo>
                <a:cubicBezTo>
                  <a:pt x="1780" y="20650"/>
                  <a:pt x="1780" y="20650"/>
                  <a:pt x="1780" y="20650"/>
                </a:cubicBezTo>
                <a:lnTo>
                  <a:pt x="19780" y="20650"/>
                </a:lnTo>
                <a:close/>
                <a:moveTo>
                  <a:pt x="7524" y="12485"/>
                </a:moveTo>
                <a:cubicBezTo>
                  <a:pt x="7321" y="12485"/>
                  <a:pt x="7119" y="12442"/>
                  <a:pt x="6876" y="12355"/>
                </a:cubicBezTo>
                <a:cubicBezTo>
                  <a:pt x="6674" y="12269"/>
                  <a:pt x="6512" y="12139"/>
                  <a:pt x="6351" y="12010"/>
                </a:cubicBezTo>
                <a:cubicBezTo>
                  <a:pt x="6189" y="11837"/>
                  <a:pt x="6067" y="11664"/>
                  <a:pt x="5987" y="11405"/>
                </a:cubicBezTo>
                <a:cubicBezTo>
                  <a:pt x="5865" y="11189"/>
                  <a:pt x="5825" y="10973"/>
                  <a:pt x="5825" y="10757"/>
                </a:cubicBezTo>
                <a:cubicBezTo>
                  <a:pt x="5825" y="10411"/>
                  <a:pt x="5825" y="10411"/>
                  <a:pt x="5825" y="10411"/>
                </a:cubicBezTo>
                <a:cubicBezTo>
                  <a:pt x="5825" y="10152"/>
                  <a:pt x="5865" y="9936"/>
                  <a:pt x="5987" y="9720"/>
                </a:cubicBezTo>
                <a:cubicBezTo>
                  <a:pt x="6067" y="9504"/>
                  <a:pt x="6189" y="9331"/>
                  <a:pt x="6351" y="9158"/>
                </a:cubicBezTo>
                <a:cubicBezTo>
                  <a:pt x="6512" y="9029"/>
                  <a:pt x="6674" y="8899"/>
                  <a:pt x="6876" y="8813"/>
                </a:cubicBezTo>
                <a:cubicBezTo>
                  <a:pt x="7119" y="8726"/>
                  <a:pt x="7321" y="8683"/>
                  <a:pt x="7524" y="8683"/>
                </a:cubicBezTo>
                <a:cubicBezTo>
                  <a:pt x="14036" y="8683"/>
                  <a:pt x="14036" y="8683"/>
                  <a:pt x="14036" y="8683"/>
                </a:cubicBezTo>
                <a:cubicBezTo>
                  <a:pt x="14279" y="8683"/>
                  <a:pt x="14521" y="8726"/>
                  <a:pt x="14724" y="8813"/>
                </a:cubicBezTo>
                <a:cubicBezTo>
                  <a:pt x="14885" y="8899"/>
                  <a:pt x="15088" y="9029"/>
                  <a:pt x="15249" y="9158"/>
                </a:cubicBezTo>
                <a:cubicBezTo>
                  <a:pt x="15411" y="9331"/>
                  <a:pt x="15533" y="9504"/>
                  <a:pt x="15613" y="9720"/>
                </a:cubicBezTo>
                <a:cubicBezTo>
                  <a:pt x="15694" y="9936"/>
                  <a:pt x="15735" y="10152"/>
                  <a:pt x="15735" y="10411"/>
                </a:cubicBezTo>
                <a:cubicBezTo>
                  <a:pt x="15735" y="10757"/>
                  <a:pt x="15735" y="10757"/>
                  <a:pt x="15735" y="10757"/>
                </a:cubicBezTo>
                <a:cubicBezTo>
                  <a:pt x="15735" y="10973"/>
                  <a:pt x="15694" y="11189"/>
                  <a:pt x="15613" y="11405"/>
                </a:cubicBezTo>
                <a:cubicBezTo>
                  <a:pt x="15533" y="11664"/>
                  <a:pt x="15411" y="11837"/>
                  <a:pt x="15249" y="12010"/>
                </a:cubicBezTo>
                <a:cubicBezTo>
                  <a:pt x="15088" y="12139"/>
                  <a:pt x="14885" y="12269"/>
                  <a:pt x="14724" y="12355"/>
                </a:cubicBezTo>
                <a:cubicBezTo>
                  <a:pt x="14521" y="12442"/>
                  <a:pt x="14279" y="12485"/>
                  <a:pt x="14036" y="12485"/>
                </a:cubicBezTo>
                <a:lnTo>
                  <a:pt x="7524" y="12485"/>
                </a:lnTo>
                <a:close/>
                <a:moveTo>
                  <a:pt x="6715" y="10411"/>
                </a:moveTo>
                <a:cubicBezTo>
                  <a:pt x="6715" y="10757"/>
                  <a:pt x="6715" y="10757"/>
                  <a:pt x="6715" y="10757"/>
                </a:cubicBezTo>
                <a:cubicBezTo>
                  <a:pt x="6715" y="10973"/>
                  <a:pt x="6796" y="11146"/>
                  <a:pt x="6957" y="11318"/>
                </a:cubicBezTo>
                <a:cubicBezTo>
                  <a:pt x="7119" y="11448"/>
                  <a:pt x="7321" y="11534"/>
                  <a:pt x="7524" y="11534"/>
                </a:cubicBezTo>
                <a:cubicBezTo>
                  <a:pt x="14036" y="11534"/>
                  <a:pt x="14036" y="11534"/>
                  <a:pt x="14036" y="11534"/>
                </a:cubicBezTo>
                <a:cubicBezTo>
                  <a:pt x="14279" y="11534"/>
                  <a:pt x="14440" y="11448"/>
                  <a:pt x="14602" y="11318"/>
                </a:cubicBezTo>
                <a:cubicBezTo>
                  <a:pt x="14764" y="11146"/>
                  <a:pt x="14845" y="10973"/>
                  <a:pt x="14845" y="10757"/>
                </a:cubicBezTo>
                <a:cubicBezTo>
                  <a:pt x="14845" y="10411"/>
                  <a:pt x="14845" y="10411"/>
                  <a:pt x="14845" y="10411"/>
                </a:cubicBezTo>
                <a:cubicBezTo>
                  <a:pt x="14845" y="10195"/>
                  <a:pt x="14764" y="10022"/>
                  <a:pt x="14602" y="9850"/>
                </a:cubicBezTo>
                <a:cubicBezTo>
                  <a:pt x="14440" y="9720"/>
                  <a:pt x="14279" y="9634"/>
                  <a:pt x="14036" y="9634"/>
                </a:cubicBezTo>
                <a:cubicBezTo>
                  <a:pt x="7524" y="9634"/>
                  <a:pt x="7524" y="9634"/>
                  <a:pt x="7524" y="9634"/>
                </a:cubicBezTo>
                <a:cubicBezTo>
                  <a:pt x="7321" y="9634"/>
                  <a:pt x="7119" y="9720"/>
                  <a:pt x="6957" y="9850"/>
                </a:cubicBezTo>
                <a:cubicBezTo>
                  <a:pt x="6796" y="10022"/>
                  <a:pt x="6715" y="10195"/>
                  <a:pt x="6715" y="10411"/>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13" name="Shape 3860"/>
          <p:cNvSpPr/>
          <p:nvPr userDrawn="1"/>
        </p:nvSpPr>
        <p:spPr>
          <a:xfrm>
            <a:off x="3247315" y="10504553"/>
            <a:ext cx="519291" cy="392516"/>
          </a:xfrm>
          <a:custGeom>
            <a:avLst/>
            <a:gdLst/>
            <a:ahLst/>
            <a:cxnLst>
              <a:cxn ang="0">
                <a:pos x="wd2" y="hd2"/>
              </a:cxn>
              <a:cxn ang="5400000">
                <a:pos x="wd2" y="hd2"/>
              </a:cxn>
              <a:cxn ang="10800000">
                <a:pos x="wd2" y="hd2"/>
              </a:cxn>
              <a:cxn ang="16200000">
                <a:pos x="wd2" y="hd2"/>
              </a:cxn>
            </a:cxnLst>
            <a:rect l="0" t="0" r="r" b="b"/>
            <a:pathLst>
              <a:path w="21600" h="21600" extrusionOk="0">
                <a:moveTo>
                  <a:pt x="10352" y="0"/>
                </a:moveTo>
                <a:cubicBezTo>
                  <a:pt x="10352" y="5733"/>
                  <a:pt x="10352" y="5733"/>
                  <a:pt x="10352" y="5733"/>
                </a:cubicBezTo>
                <a:cubicBezTo>
                  <a:pt x="13038" y="5784"/>
                  <a:pt x="15101" y="6398"/>
                  <a:pt x="16618" y="7627"/>
                </a:cubicBezTo>
                <a:cubicBezTo>
                  <a:pt x="18097" y="8804"/>
                  <a:pt x="19226" y="10237"/>
                  <a:pt x="19965" y="11926"/>
                </a:cubicBezTo>
                <a:cubicBezTo>
                  <a:pt x="20705" y="13615"/>
                  <a:pt x="21172" y="15304"/>
                  <a:pt x="21366" y="17096"/>
                </a:cubicBezTo>
                <a:cubicBezTo>
                  <a:pt x="21522" y="18836"/>
                  <a:pt x="21600" y="20372"/>
                  <a:pt x="21600" y="21600"/>
                </a:cubicBezTo>
                <a:cubicBezTo>
                  <a:pt x="20783" y="19706"/>
                  <a:pt x="19926" y="18222"/>
                  <a:pt x="19070" y="17147"/>
                </a:cubicBezTo>
                <a:cubicBezTo>
                  <a:pt x="18175" y="16072"/>
                  <a:pt x="17280" y="15304"/>
                  <a:pt x="16346" y="14741"/>
                </a:cubicBezTo>
                <a:cubicBezTo>
                  <a:pt x="15373" y="14281"/>
                  <a:pt x="14400" y="13973"/>
                  <a:pt x="13427" y="13871"/>
                </a:cubicBezTo>
                <a:cubicBezTo>
                  <a:pt x="12415" y="13718"/>
                  <a:pt x="11403" y="13666"/>
                  <a:pt x="10352" y="13666"/>
                </a:cubicBezTo>
                <a:cubicBezTo>
                  <a:pt x="10352" y="19348"/>
                  <a:pt x="10352" y="19348"/>
                  <a:pt x="10352" y="19348"/>
                </a:cubicBezTo>
                <a:cubicBezTo>
                  <a:pt x="0" y="9674"/>
                  <a:pt x="0" y="9674"/>
                  <a:pt x="0" y="9674"/>
                </a:cubicBezTo>
                <a:lnTo>
                  <a:pt x="10352" y="0"/>
                </a:lnTo>
                <a:close/>
                <a:moveTo>
                  <a:pt x="9496" y="2201"/>
                </a:moveTo>
                <a:cubicBezTo>
                  <a:pt x="1479" y="9674"/>
                  <a:pt x="1479" y="9674"/>
                  <a:pt x="1479" y="9674"/>
                </a:cubicBezTo>
                <a:cubicBezTo>
                  <a:pt x="9496" y="17147"/>
                  <a:pt x="9496" y="17147"/>
                  <a:pt x="9496" y="17147"/>
                </a:cubicBezTo>
                <a:cubicBezTo>
                  <a:pt x="9496" y="12540"/>
                  <a:pt x="9496" y="12540"/>
                  <a:pt x="9496" y="12540"/>
                </a:cubicBezTo>
                <a:cubicBezTo>
                  <a:pt x="10352" y="12540"/>
                  <a:pt x="10352" y="12540"/>
                  <a:pt x="10352" y="12540"/>
                </a:cubicBezTo>
                <a:cubicBezTo>
                  <a:pt x="11131" y="12540"/>
                  <a:pt x="11948" y="12591"/>
                  <a:pt x="12804" y="12591"/>
                </a:cubicBezTo>
                <a:cubicBezTo>
                  <a:pt x="13661" y="12643"/>
                  <a:pt x="14556" y="12847"/>
                  <a:pt x="15412" y="13155"/>
                </a:cubicBezTo>
                <a:cubicBezTo>
                  <a:pt x="16268" y="13462"/>
                  <a:pt x="17124" y="13973"/>
                  <a:pt x="18019" y="14639"/>
                </a:cubicBezTo>
                <a:cubicBezTo>
                  <a:pt x="18876" y="15355"/>
                  <a:pt x="19732" y="16277"/>
                  <a:pt x="20549" y="17556"/>
                </a:cubicBezTo>
                <a:cubicBezTo>
                  <a:pt x="20316" y="15765"/>
                  <a:pt x="19926" y="14229"/>
                  <a:pt x="19382" y="12899"/>
                </a:cubicBezTo>
                <a:cubicBezTo>
                  <a:pt x="18876" y="11619"/>
                  <a:pt x="18175" y="10493"/>
                  <a:pt x="17358" y="9623"/>
                </a:cubicBezTo>
                <a:cubicBezTo>
                  <a:pt x="16502" y="8701"/>
                  <a:pt x="15490" y="8036"/>
                  <a:pt x="14322" y="7627"/>
                </a:cubicBezTo>
                <a:cubicBezTo>
                  <a:pt x="13155" y="7166"/>
                  <a:pt x="11831" y="6910"/>
                  <a:pt x="10352" y="6859"/>
                </a:cubicBezTo>
                <a:cubicBezTo>
                  <a:pt x="9496" y="6859"/>
                  <a:pt x="9496" y="6859"/>
                  <a:pt x="9496" y="6859"/>
                </a:cubicBezTo>
                <a:lnTo>
                  <a:pt x="9496" y="2201"/>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14" name="Shape 3861"/>
          <p:cNvSpPr/>
          <p:nvPr userDrawn="1"/>
        </p:nvSpPr>
        <p:spPr>
          <a:xfrm>
            <a:off x="4500154" y="10457013"/>
            <a:ext cx="558298" cy="485159"/>
          </a:xfrm>
          <a:custGeom>
            <a:avLst/>
            <a:gdLst/>
            <a:ahLst/>
            <a:cxnLst>
              <a:cxn ang="0">
                <a:pos x="wd2" y="hd2"/>
              </a:cxn>
              <a:cxn ang="5400000">
                <a:pos x="wd2" y="hd2"/>
              </a:cxn>
              <a:cxn ang="10800000">
                <a:pos x="wd2" y="hd2"/>
              </a:cxn>
              <a:cxn ang="16200000">
                <a:pos x="wd2" y="hd2"/>
              </a:cxn>
            </a:cxnLst>
            <a:rect l="0" t="0" r="r" b="b"/>
            <a:pathLst>
              <a:path w="21600" h="21600" extrusionOk="0">
                <a:moveTo>
                  <a:pt x="10818" y="0"/>
                </a:moveTo>
                <a:cubicBezTo>
                  <a:pt x="21600" y="21600"/>
                  <a:pt x="21600" y="21600"/>
                  <a:pt x="21600" y="21600"/>
                </a:cubicBezTo>
                <a:cubicBezTo>
                  <a:pt x="0" y="21600"/>
                  <a:pt x="0" y="21600"/>
                  <a:pt x="0" y="21600"/>
                </a:cubicBezTo>
                <a:lnTo>
                  <a:pt x="10818" y="0"/>
                </a:lnTo>
                <a:close/>
                <a:moveTo>
                  <a:pt x="10818" y="1824"/>
                </a:moveTo>
                <a:cubicBezTo>
                  <a:pt x="1370" y="20688"/>
                  <a:pt x="1370" y="20688"/>
                  <a:pt x="1370" y="20688"/>
                </a:cubicBezTo>
                <a:cubicBezTo>
                  <a:pt x="20230" y="20688"/>
                  <a:pt x="20230" y="20688"/>
                  <a:pt x="20230" y="20688"/>
                </a:cubicBezTo>
                <a:lnTo>
                  <a:pt x="10818" y="1824"/>
                </a:lnTo>
                <a:close/>
                <a:moveTo>
                  <a:pt x="10818" y="16583"/>
                </a:moveTo>
                <a:cubicBezTo>
                  <a:pt x="10962" y="16583"/>
                  <a:pt x="11107" y="16625"/>
                  <a:pt x="11215" y="16749"/>
                </a:cubicBezTo>
                <a:cubicBezTo>
                  <a:pt x="11359" y="16874"/>
                  <a:pt x="11431" y="17040"/>
                  <a:pt x="11431" y="17205"/>
                </a:cubicBezTo>
                <a:cubicBezTo>
                  <a:pt x="11431" y="17413"/>
                  <a:pt x="11359" y="17620"/>
                  <a:pt x="11215" y="17744"/>
                </a:cubicBezTo>
                <a:cubicBezTo>
                  <a:pt x="11107" y="17869"/>
                  <a:pt x="10962" y="17910"/>
                  <a:pt x="10818" y="17910"/>
                </a:cubicBezTo>
                <a:cubicBezTo>
                  <a:pt x="10638" y="17910"/>
                  <a:pt x="10493" y="17869"/>
                  <a:pt x="10385" y="17744"/>
                </a:cubicBezTo>
                <a:cubicBezTo>
                  <a:pt x="10241" y="17620"/>
                  <a:pt x="10205" y="17413"/>
                  <a:pt x="10205" y="17205"/>
                </a:cubicBezTo>
                <a:cubicBezTo>
                  <a:pt x="10205" y="17040"/>
                  <a:pt x="10241" y="16874"/>
                  <a:pt x="10385" y="16749"/>
                </a:cubicBezTo>
                <a:cubicBezTo>
                  <a:pt x="10493" y="16625"/>
                  <a:pt x="10638" y="16583"/>
                  <a:pt x="10818" y="16583"/>
                </a:cubicBezTo>
                <a:close/>
                <a:moveTo>
                  <a:pt x="10385" y="8748"/>
                </a:moveTo>
                <a:cubicBezTo>
                  <a:pt x="10385" y="15174"/>
                  <a:pt x="10385" y="15174"/>
                  <a:pt x="10385" y="15174"/>
                </a:cubicBezTo>
                <a:cubicBezTo>
                  <a:pt x="11215" y="15174"/>
                  <a:pt x="11215" y="15174"/>
                  <a:pt x="11215" y="15174"/>
                </a:cubicBezTo>
                <a:cubicBezTo>
                  <a:pt x="11215" y="8748"/>
                  <a:pt x="11215" y="8748"/>
                  <a:pt x="11215" y="8748"/>
                </a:cubicBezTo>
                <a:lnTo>
                  <a:pt x="10385" y="874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15" name="Shape 3862"/>
          <p:cNvSpPr/>
          <p:nvPr userDrawn="1"/>
        </p:nvSpPr>
        <p:spPr>
          <a:xfrm>
            <a:off x="5779811" y="10420443"/>
            <a:ext cx="543670" cy="558298"/>
          </a:xfrm>
          <a:custGeom>
            <a:avLst/>
            <a:gdLst/>
            <a:ahLst/>
            <a:cxnLst>
              <a:cxn ang="0">
                <a:pos x="wd2" y="hd2"/>
              </a:cxn>
              <a:cxn ang="5400000">
                <a:pos x="wd2" y="hd2"/>
              </a:cxn>
              <a:cxn ang="10800000">
                <a:pos x="wd2" y="hd2"/>
              </a:cxn>
              <a:cxn ang="16200000">
                <a:pos x="wd2" y="hd2"/>
              </a:cxn>
            </a:cxnLst>
            <a:rect l="0" t="0" r="r" b="b"/>
            <a:pathLst>
              <a:path w="21600" h="21600" extrusionOk="0">
                <a:moveTo>
                  <a:pt x="21600" y="17165"/>
                </a:moveTo>
                <a:cubicBezTo>
                  <a:pt x="20896" y="17561"/>
                  <a:pt x="20896" y="17561"/>
                  <a:pt x="20896" y="17561"/>
                </a:cubicBezTo>
                <a:cubicBezTo>
                  <a:pt x="19822" y="15434"/>
                  <a:pt x="19822" y="15434"/>
                  <a:pt x="19822" y="15434"/>
                </a:cubicBezTo>
                <a:cubicBezTo>
                  <a:pt x="19488" y="16335"/>
                  <a:pt x="19044" y="17165"/>
                  <a:pt x="18488" y="17922"/>
                </a:cubicBezTo>
                <a:cubicBezTo>
                  <a:pt x="17895" y="18679"/>
                  <a:pt x="17191" y="19328"/>
                  <a:pt x="16413" y="19869"/>
                </a:cubicBezTo>
                <a:cubicBezTo>
                  <a:pt x="15635" y="20410"/>
                  <a:pt x="14783" y="20843"/>
                  <a:pt x="13857" y="21131"/>
                </a:cubicBezTo>
                <a:cubicBezTo>
                  <a:pt x="12930" y="21456"/>
                  <a:pt x="11930" y="21600"/>
                  <a:pt x="10893" y="21600"/>
                </a:cubicBezTo>
                <a:cubicBezTo>
                  <a:pt x="9855" y="21600"/>
                  <a:pt x="8818" y="21420"/>
                  <a:pt x="7892" y="21131"/>
                </a:cubicBezTo>
                <a:cubicBezTo>
                  <a:pt x="6928" y="20807"/>
                  <a:pt x="6076" y="20374"/>
                  <a:pt x="5261" y="19797"/>
                </a:cubicBezTo>
                <a:cubicBezTo>
                  <a:pt x="4483" y="19256"/>
                  <a:pt x="3816" y="18571"/>
                  <a:pt x="3223" y="17778"/>
                </a:cubicBezTo>
                <a:cubicBezTo>
                  <a:pt x="2668" y="17020"/>
                  <a:pt x="2186" y="16155"/>
                  <a:pt x="1890" y="15217"/>
                </a:cubicBezTo>
                <a:cubicBezTo>
                  <a:pt x="741" y="17561"/>
                  <a:pt x="741" y="17561"/>
                  <a:pt x="741" y="17561"/>
                </a:cubicBezTo>
                <a:cubicBezTo>
                  <a:pt x="0" y="17165"/>
                  <a:pt x="0" y="17165"/>
                  <a:pt x="0" y="17165"/>
                </a:cubicBezTo>
                <a:cubicBezTo>
                  <a:pt x="1630" y="13883"/>
                  <a:pt x="1630" y="13883"/>
                  <a:pt x="1630" y="13883"/>
                </a:cubicBezTo>
                <a:cubicBezTo>
                  <a:pt x="5298" y="15362"/>
                  <a:pt x="5298" y="15362"/>
                  <a:pt x="5298" y="15362"/>
                </a:cubicBezTo>
                <a:cubicBezTo>
                  <a:pt x="4965" y="16047"/>
                  <a:pt x="4965" y="16047"/>
                  <a:pt x="4965" y="16047"/>
                </a:cubicBezTo>
                <a:cubicBezTo>
                  <a:pt x="2742" y="15217"/>
                  <a:pt x="2742" y="15217"/>
                  <a:pt x="2742" y="15217"/>
                </a:cubicBezTo>
                <a:cubicBezTo>
                  <a:pt x="3038" y="15975"/>
                  <a:pt x="3446" y="16696"/>
                  <a:pt x="3927" y="17381"/>
                </a:cubicBezTo>
                <a:cubicBezTo>
                  <a:pt x="4446" y="18030"/>
                  <a:pt x="5002" y="18607"/>
                  <a:pt x="5706" y="19112"/>
                </a:cubicBezTo>
                <a:cubicBezTo>
                  <a:pt x="6373" y="19617"/>
                  <a:pt x="7114" y="20013"/>
                  <a:pt x="7929" y="20302"/>
                </a:cubicBezTo>
                <a:cubicBezTo>
                  <a:pt x="8744" y="20590"/>
                  <a:pt x="9596" y="20771"/>
                  <a:pt x="10485" y="20807"/>
                </a:cubicBezTo>
                <a:cubicBezTo>
                  <a:pt x="10485" y="6383"/>
                  <a:pt x="10485" y="6383"/>
                  <a:pt x="10485" y="6383"/>
                </a:cubicBezTo>
                <a:cubicBezTo>
                  <a:pt x="10078" y="6311"/>
                  <a:pt x="9707" y="6202"/>
                  <a:pt x="9374" y="5986"/>
                </a:cubicBezTo>
                <a:cubicBezTo>
                  <a:pt x="9003" y="5806"/>
                  <a:pt x="8707" y="5589"/>
                  <a:pt x="8447" y="5301"/>
                </a:cubicBezTo>
                <a:cubicBezTo>
                  <a:pt x="8188" y="5012"/>
                  <a:pt x="7966" y="4688"/>
                  <a:pt x="7855" y="4327"/>
                </a:cubicBezTo>
                <a:cubicBezTo>
                  <a:pt x="7706" y="3967"/>
                  <a:pt x="7632" y="3606"/>
                  <a:pt x="7632" y="3173"/>
                </a:cubicBezTo>
                <a:cubicBezTo>
                  <a:pt x="7632" y="2741"/>
                  <a:pt x="7706" y="2344"/>
                  <a:pt x="7855" y="1947"/>
                </a:cubicBezTo>
                <a:cubicBezTo>
                  <a:pt x="8040" y="1551"/>
                  <a:pt x="8262" y="1226"/>
                  <a:pt x="8596" y="938"/>
                </a:cubicBezTo>
                <a:cubicBezTo>
                  <a:pt x="8892" y="613"/>
                  <a:pt x="9225" y="397"/>
                  <a:pt x="9633" y="216"/>
                </a:cubicBezTo>
                <a:cubicBezTo>
                  <a:pt x="10040" y="72"/>
                  <a:pt x="10448" y="0"/>
                  <a:pt x="10893" y="0"/>
                </a:cubicBezTo>
                <a:cubicBezTo>
                  <a:pt x="11337" y="0"/>
                  <a:pt x="11782" y="72"/>
                  <a:pt x="12189" y="216"/>
                </a:cubicBezTo>
                <a:cubicBezTo>
                  <a:pt x="12597" y="397"/>
                  <a:pt x="12930" y="613"/>
                  <a:pt x="13227" y="938"/>
                </a:cubicBezTo>
                <a:cubicBezTo>
                  <a:pt x="13523" y="1226"/>
                  <a:pt x="13745" y="1551"/>
                  <a:pt x="13931" y="1947"/>
                </a:cubicBezTo>
                <a:cubicBezTo>
                  <a:pt x="14079" y="2344"/>
                  <a:pt x="14190" y="2741"/>
                  <a:pt x="14190" y="3173"/>
                </a:cubicBezTo>
                <a:cubicBezTo>
                  <a:pt x="14190" y="3606"/>
                  <a:pt x="14116" y="3967"/>
                  <a:pt x="13968" y="4327"/>
                </a:cubicBezTo>
                <a:cubicBezTo>
                  <a:pt x="13820" y="4688"/>
                  <a:pt x="13634" y="5012"/>
                  <a:pt x="13375" y="5301"/>
                </a:cubicBezTo>
                <a:cubicBezTo>
                  <a:pt x="13116" y="5589"/>
                  <a:pt x="12782" y="5806"/>
                  <a:pt x="12449" y="5986"/>
                </a:cubicBezTo>
                <a:cubicBezTo>
                  <a:pt x="12078" y="6202"/>
                  <a:pt x="11708" y="6311"/>
                  <a:pt x="11300" y="6383"/>
                </a:cubicBezTo>
                <a:cubicBezTo>
                  <a:pt x="11300" y="20807"/>
                  <a:pt x="11300" y="20807"/>
                  <a:pt x="11300" y="20807"/>
                </a:cubicBezTo>
                <a:cubicBezTo>
                  <a:pt x="12189" y="20771"/>
                  <a:pt x="13042" y="20590"/>
                  <a:pt x="13857" y="20266"/>
                </a:cubicBezTo>
                <a:cubicBezTo>
                  <a:pt x="14672" y="19977"/>
                  <a:pt x="15450" y="19545"/>
                  <a:pt x="16117" y="19040"/>
                </a:cubicBezTo>
                <a:cubicBezTo>
                  <a:pt x="16784" y="18571"/>
                  <a:pt x="17376" y="17958"/>
                  <a:pt x="17858" y="17309"/>
                </a:cubicBezTo>
                <a:cubicBezTo>
                  <a:pt x="18377" y="16624"/>
                  <a:pt x="18784" y="15903"/>
                  <a:pt x="19044" y="15109"/>
                </a:cubicBezTo>
                <a:cubicBezTo>
                  <a:pt x="16635" y="16047"/>
                  <a:pt x="16635" y="16047"/>
                  <a:pt x="16635" y="16047"/>
                </a:cubicBezTo>
                <a:cubicBezTo>
                  <a:pt x="16302" y="15362"/>
                  <a:pt x="16302" y="15362"/>
                  <a:pt x="16302" y="15362"/>
                </a:cubicBezTo>
                <a:cubicBezTo>
                  <a:pt x="19970" y="13883"/>
                  <a:pt x="19970" y="13883"/>
                  <a:pt x="19970" y="13883"/>
                </a:cubicBezTo>
                <a:lnTo>
                  <a:pt x="21600" y="17165"/>
                </a:lnTo>
                <a:close/>
                <a:moveTo>
                  <a:pt x="8447" y="3173"/>
                </a:moveTo>
                <a:cubicBezTo>
                  <a:pt x="8447" y="3534"/>
                  <a:pt x="8521" y="3858"/>
                  <a:pt x="8633" y="4111"/>
                </a:cubicBezTo>
                <a:cubicBezTo>
                  <a:pt x="8781" y="4399"/>
                  <a:pt x="8929" y="4652"/>
                  <a:pt x="9151" y="4868"/>
                </a:cubicBezTo>
                <a:cubicBezTo>
                  <a:pt x="9374" y="5084"/>
                  <a:pt x="9633" y="5265"/>
                  <a:pt x="9929" y="5409"/>
                </a:cubicBezTo>
                <a:cubicBezTo>
                  <a:pt x="10226" y="5517"/>
                  <a:pt x="10559" y="5589"/>
                  <a:pt x="10893" y="5589"/>
                </a:cubicBezTo>
                <a:cubicBezTo>
                  <a:pt x="11226" y="5589"/>
                  <a:pt x="11522" y="5517"/>
                  <a:pt x="11856" y="5409"/>
                </a:cubicBezTo>
                <a:cubicBezTo>
                  <a:pt x="12152" y="5265"/>
                  <a:pt x="12412" y="5084"/>
                  <a:pt x="12634" y="4868"/>
                </a:cubicBezTo>
                <a:cubicBezTo>
                  <a:pt x="12856" y="4652"/>
                  <a:pt x="13042" y="4399"/>
                  <a:pt x="13153" y="4111"/>
                </a:cubicBezTo>
                <a:cubicBezTo>
                  <a:pt x="13301" y="3858"/>
                  <a:pt x="13375" y="3534"/>
                  <a:pt x="13375" y="3173"/>
                </a:cubicBezTo>
                <a:cubicBezTo>
                  <a:pt x="13375" y="2849"/>
                  <a:pt x="13301" y="2524"/>
                  <a:pt x="13153" y="2236"/>
                </a:cubicBezTo>
                <a:cubicBezTo>
                  <a:pt x="13042" y="1947"/>
                  <a:pt x="12856" y="1731"/>
                  <a:pt x="12634" y="1478"/>
                </a:cubicBezTo>
                <a:cubicBezTo>
                  <a:pt x="12412" y="1262"/>
                  <a:pt x="12152" y="1118"/>
                  <a:pt x="11856" y="974"/>
                </a:cubicBezTo>
                <a:cubicBezTo>
                  <a:pt x="11522" y="865"/>
                  <a:pt x="11226" y="793"/>
                  <a:pt x="10893" y="793"/>
                </a:cubicBezTo>
                <a:cubicBezTo>
                  <a:pt x="10559" y="793"/>
                  <a:pt x="10226" y="865"/>
                  <a:pt x="9929" y="974"/>
                </a:cubicBezTo>
                <a:cubicBezTo>
                  <a:pt x="9633" y="1118"/>
                  <a:pt x="9374" y="1262"/>
                  <a:pt x="9151" y="1478"/>
                </a:cubicBezTo>
                <a:cubicBezTo>
                  <a:pt x="8929" y="1731"/>
                  <a:pt x="8781" y="1947"/>
                  <a:pt x="8633" y="2236"/>
                </a:cubicBezTo>
                <a:cubicBezTo>
                  <a:pt x="8521" y="2524"/>
                  <a:pt x="8447" y="2849"/>
                  <a:pt x="8447" y="3173"/>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16" name="Shape 3863"/>
          <p:cNvSpPr/>
          <p:nvPr userDrawn="1"/>
        </p:nvSpPr>
        <p:spPr>
          <a:xfrm>
            <a:off x="7044840" y="10451962"/>
            <a:ext cx="558298" cy="497348"/>
          </a:xfrm>
          <a:custGeom>
            <a:avLst/>
            <a:gdLst/>
            <a:ahLst/>
            <a:cxnLst>
              <a:cxn ang="0">
                <a:pos x="wd2" y="hd2"/>
              </a:cxn>
              <a:cxn ang="5400000">
                <a:pos x="wd2" y="hd2"/>
              </a:cxn>
              <a:cxn ang="10800000">
                <a:pos x="wd2" y="hd2"/>
              </a:cxn>
              <a:cxn ang="16200000">
                <a:pos x="wd2" y="hd2"/>
              </a:cxn>
            </a:cxnLst>
            <a:rect l="0" t="0" r="r" b="b"/>
            <a:pathLst>
              <a:path w="21600" h="21600" extrusionOk="0">
                <a:moveTo>
                  <a:pt x="0" y="3706"/>
                </a:moveTo>
                <a:lnTo>
                  <a:pt x="21600" y="3706"/>
                </a:lnTo>
                <a:lnTo>
                  <a:pt x="21600" y="21600"/>
                </a:lnTo>
                <a:lnTo>
                  <a:pt x="0" y="21600"/>
                </a:lnTo>
                <a:lnTo>
                  <a:pt x="0" y="3706"/>
                </a:lnTo>
                <a:close/>
                <a:moveTo>
                  <a:pt x="20751" y="20753"/>
                </a:moveTo>
                <a:lnTo>
                  <a:pt x="20751" y="4553"/>
                </a:lnTo>
                <a:lnTo>
                  <a:pt x="755" y="4553"/>
                </a:lnTo>
                <a:lnTo>
                  <a:pt x="755" y="20753"/>
                </a:lnTo>
                <a:lnTo>
                  <a:pt x="20751" y="20753"/>
                </a:lnTo>
                <a:close/>
                <a:moveTo>
                  <a:pt x="1603" y="1800"/>
                </a:moveTo>
                <a:lnTo>
                  <a:pt x="1603" y="2753"/>
                </a:lnTo>
                <a:lnTo>
                  <a:pt x="19997" y="2753"/>
                </a:lnTo>
                <a:lnTo>
                  <a:pt x="19997" y="1800"/>
                </a:lnTo>
                <a:lnTo>
                  <a:pt x="1603" y="1800"/>
                </a:lnTo>
                <a:close/>
                <a:moveTo>
                  <a:pt x="3207" y="0"/>
                </a:moveTo>
                <a:lnTo>
                  <a:pt x="3207" y="953"/>
                </a:lnTo>
                <a:lnTo>
                  <a:pt x="18393" y="953"/>
                </a:lnTo>
                <a:lnTo>
                  <a:pt x="18393" y="0"/>
                </a:lnTo>
                <a:lnTo>
                  <a:pt x="3207" y="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17" name="Shape 3864"/>
          <p:cNvSpPr/>
          <p:nvPr userDrawn="1"/>
        </p:nvSpPr>
        <p:spPr>
          <a:xfrm>
            <a:off x="8337905" y="10439946"/>
            <a:ext cx="516851" cy="519291"/>
          </a:xfrm>
          <a:custGeom>
            <a:avLst/>
            <a:gdLst/>
            <a:ahLst/>
            <a:cxnLst>
              <a:cxn ang="0">
                <a:pos x="wd2" y="hd2"/>
              </a:cxn>
              <a:cxn ang="5400000">
                <a:pos x="wd2" y="hd2"/>
              </a:cxn>
              <a:cxn ang="10800000">
                <a:pos x="wd2" y="hd2"/>
              </a:cxn>
              <a:cxn ang="16200000">
                <a:pos x="wd2" y="hd2"/>
              </a:cxn>
            </a:cxnLst>
            <a:rect l="0" t="0" r="r" b="b"/>
            <a:pathLst>
              <a:path w="21600" h="21600" extrusionOk="0">
                <a:moveTo>
                  <a:pt x="6889" y="0"/>
                </a:moveTo>
                <a:cubicBezTo>
                  <a:pt x="6889" y="1206"/>
                  <a:pt x="6889" y="1206"/>
                  <a:pt x="6889" y="1206"/>
                </a:cubicBezTo>
                <a:cubicBezTo>
                  <a:pt x="1245" y="6889"/>
                  <a:pt x="1245" y="6889"/>
                  <a:pt x="1245" y="6889"/>
                </a:cubicBezTo>
                <a:cubicBezTo>
                  <a:pt x="0" y="6889"/>
                  <a:pt x="0" y="6889"/>
                  <a:pt x="0" y="6889"/>
                </a:cubicBezTo>
                <a:cubicBezTo>
                  <a:pt x="0" y="4320"/>
                  <a:pt x="0" y="4320"/>
                  <a:pt x="0" y="4320"/>
                </a:cubicBezTo>
                <a:cubicBezTo>
                  <a:pt x="0" y="3697"/>
                  <a:pt x="117" y="3114"/>
                  <a:pt x="350" y="2608"/>
                </a:cubicBezTo>
                <a:cubicBezTo>
                  <a:pt x="545" y="2102"/>
                  <a:pt x="856" y="1635"/>
                  <a:pt x="1284" y="1245"/>
                </a:cubicBezTo>
                <a:cubicBezTo>
                  <a:pt x="1635" y="856"/>
                  <a:pt x="2102" y="545"/>
                  <a:pt x="2608" y="311"/>
                </a:cubicBezTo>
                <a:cubicBezTo>
                  <a:pt x="3152" y="117"/>
                  <a:pt x="3697" y="0"/>
                  <a:pt x="4320" y="0"/>
                </a:cubicBezTo>
                <a:lnTo>
                  <a:pt x="6889" y="0"/>
                </a:lnTo>
                <a:close/>
                <a:moveTo>
                  <a:pt x="6032" y="856"/>
                </a:moveTo>
                <a:cubicBezTo>
                  <a:pt x="4320" y="856"/>
                  <a:pt x="4320" y="856"/>
                  <a:pt x="4320" y="856"/>
                </a:cubicBezTo>
                <a:cubicBezTo>
                  <a:pt x="3853" y="856"/>
                  <a:pt x="3386" y="934"/>
                  <a:pt x="2958" y="1129"/>
                </a:cubicBezTo>
                <a:cubicBezTo>
                  <a:pt x="2569" y="1323"/>
                  <a:pt x="2179" y="1557"/>
                  <a:pt x="1907" y="1868"/>
                </a:cubicBezTo>
                <a:cubicBezTo>
                  <a:pt x="1596" y="2179"/>
                  <a:pt x="1323" y="2530"/>
                  <a:pt x="1168" y="2958"/>
                </a:cubicBezTo>
                <a:cubicBezTo>
                  <a:pt x="973" y="3386"/>
                  <a:pt x="856" y="3814"/>
                  <a:pt x="856" y="4320"/>
                </a:cubicBezTo>
                <a:cubicBezTo>
                  <a:pt x="856" y="6032"/>
                  <a:pt x="856" y="6032"/>
                  <a:pt x="856" y="6032"/>
                </a:cubicBezTo>
                <a:lnTo>
                  <a:pt x="6032" y="856"/>
                </a:lnTo>
                <a:close/>
                <a:moveTo>
                  <a:pt x="10819" y="2569"/>
                </a:moveTo>
                <a:cubicBezTo>
                  <a:pt x="12143" y="2569"/>
                  <a:pt x="13349" y="2841"/>
                  <a:pt x="14517" y="3308"/>
                </a:cubicBezTo>
                <a:cubicBezTo>
                  <a:pt x="15645" y="3814"/>
                  <a:pt x="16657" y="4476"/>
                  <a:pt x="17552" y="5371"/>
                </a:cubicBezTo>
                <a:cubicBezTo>
                  <a:pt x="18409" y="6227"/>
                  <a:pt x="19070" y="7200"/>
                  <a:pt x="19576" y="8368"/>
                </a:cubicBezTo>
                <a:cubicBezTo>
                  <a:pt x="20082" y="9535"/>
                  <a:pt x="20316" y="10781"/>
                  <a:pt x="20316" y="12104"/>
                </a:cubicBezTo>
                <a:cubicBezTo>
                  <a:pt x="20316" y="12688"/>
                  <a:pt x="20277" y="13271"/>
                  <a:pt x="20160" y="13816"/>
                </a:cubicBezTo>
                <a:cubicBezTo>
                  <a:pt x="20043" y="14400"/>
                  <a:pt x="19888" y="14945"/>
                  <a:pt x="19693" y="15451"/>
                </a:cubicBezTo>
                <a:cubicBezTo>
                  <a:pt x="19459" y="15996"/>
                  <a:pt x="19226" y="16502"/>
                  <a:pt x="18954" y="16969"/>
                </a:cubicBezTo>
                <a:cubicBezTo>
                  <a:pt x="18642" y="17436"/>
                  <a:pt x="18331" y="17903"/>
                  <a:pt x="18019" y="18292"/>
                </a:cubicBezTo>
                <a:cubicBezTo>
                  <a:pt x="20238" y="21016"/>
                  <a:pt x="20238" y="21016"/>
                  <a:pt x="20238" y="21016"/>
                </a:cubicBezTo>
                <a:cubicBezTo>
                  <a:pt x="19537" y="21600"/>
                  <a:pt x="19537" y="21600"/>
                  <a:pt x="19537" y="21600"/>
                </a:cubicBezTo>
                <a:cubicBezTo>
                  <a:pt x="17397" y="18954"/>
                  <a:pt x="17397" y="18954"/>
                  <a:pt x="17397" y="18954"/>
                </a:cubicBezTo>
                <a:cubicBezTo>
                  <a:pt x="16969" y="19343"/>
                  <a:pt x="16502" y="19732"/>
                  <a:pt x="15996" y="20043"/>
                </a:cubicBezTo>
                <a:cubicBezTo>
                  <a:pt x="15529" y="20355"/>
                  <a:pt x="14984" y="20627"/>
                  <a:pt x="14400" y="20861"/>
                </a:cubicBezTo>
                <a:cubicBezTo>
                  <a:pt x="13855" y="21094"/>
                  <a:pt x="13271" y="21289"/>
                  <a:pt x="12688" y="21405"/>
                </a:cubicBezTo>
                <a:cubicBezTo>
                  <a:pt x="12065" y="21522"/>
                  <a:pt x="11442" y="21600"/>
                  <a:pt x="10819" y="21600"/>
                </a:cubicBezTo>
                <a:cubicBezTo>
                  <a:pt x="10158" y="21600"/>
                  <a:pt x="9535" y="21522"/>
                  <a:pt x="8912" y="21405"/>
                </a:cubicBezTo>
                <a:cubicBezTo>
                  <a:pt x="8329" y="21289"/>
                  <a:pt x="7745" y="21094"/>
                  <a:pt x="7200" y="20861"/>
                </a:cubicBezTo>
                <a:cubicBezTo>
                  <a:pt x="6616" y="20627"/>
                  <a:pt x="6110" y="20355"/>
                  <a:pt x="5604" y="20043"/>
                </a:cubicBezTo>
                <a:cubicBezTo>
                  <a:pt x="5137" y="19732"/>
                  <a:pt x="4670" y="19343"/>
                  <a:pt x="4203" y="18954"/>
                </a:cubicBezTo>
                <a:cubicBezTo>
                  <a:pt x="2024" y="21600"/>
                  <a:pt x="2024" y="21600"/>
                  <a:pt x="2024" y="21600"/>
                </a:cubicBezTo>
                <a:cubicBezTo>
                  <a:pt x="1362" y="21016"/>
                  <a:pt x="1362" y="21016"/>
                  <a:pt x="1362" y="21016"/>
                </a:cubicBezTo>
                <a:cubicBezTo>
                  <a:pt x="3619" y="18331"/>
                  <a:pt x="3619" y="18331"/>
                  <a:pt x="3619" y="18331"/>
                </a:cubicBezTo>
                <a:cubicBezTo>
                  <a:pt x="3230" y="17903"/>
                  <a:pt x="2919" y="17436"/>
                  <a:pt x="2608" y="16969"/>
                </a:cubicBezTo>
                <a:cubicBezTo>
                  <a:pt x="2335" y="16502"/>
                  <a:pt x="2102" y="15996"/>
                  <a:pt x="1907" y="15451"/>
                </a:cubicBezTo>
                <a:cubicBezTo>
                  <a:pt x="1712" y="14945"/>
                  <a:pt x="1557" y="14400"/>
                  <a:pt x="1440" y="13816"/>
                </a:cubicBezTo>
                <a:cubicBezTo>
                  <a:pt x="1323" y="13271"/>
                  <a:pt x="1284" y="12688"/>
                  <a:pt x="1284" y="12104"/>
                </a:cubicBezTo>
                <a:cubicBezTo>
                  <a:pt x="1284" y="10781"/>
                  <a:pt x="1518" y="9535"/>
                  <a:pt x="2024" y="8368"/>
                </a:cubicBezTo>
                <a:cubicBezTo>
                  <a:pt x="2530" y="7200"/>
                  <a:pt x="3230" y="6227"/>
                  <a:pt x="4048" y="5371"/>
                </a:cubicBezTo>
                <a:cubicBezTo>
                  <a:pt x="4943" y="4476"/>
                  <a:pt x="5955" y="3814"/>
                  <a:pt x="7122" y="3308"/>
                </a:cubicBezTo>
                <a:cubicBezTo>
                  <a:pt x="8251" y="2841"/>
                  <a:pt x="9496" y="2569"/>
                  <a:pt x="10819" y="2569"/>
                </a:cubicBezTo>
                <a:close/>
                <a:moveTo>
                  <a:pt x="10819" y="20705"/>
                </a:moveTo>
                <a:cubicBezTo>
                  <a:pt x="11987" y="20705"/>
                  <a:pt x="13116" y="20510"/>
                  <a:pt x="14166" y="20043"/>
                </a:cubicBezTo>
                <a:cubicBezTo>
                  <a:pt x="15217" y="19576"/>
                  <a:pt x="16112" y="18954"/>
                  <a:pt x="16891" y="18175"/>
                </a:cubicBezTo>
                <a:cubicBezTo>
                  <a:pt x="17708" y="17397"/>
                  <a:pt x="18331" y="16502"/>
                  <a:pt x="18759" y="15451"/>
                </a:cubicBezTo>
                <a:cubicBezTo>
                  <a:pt x="19187" y="14400"/>
                  <a:pt x="19421" y="13310"/>
                  <a:pt x="19421" y="12104"/>
                </a:cubicBezTo>
                <a:cubicBezTo>
                  <a:pt x="19421" y="10897"/>
                  <a:pt x="19187" y="9769"/>
                  <a:pt x="18759" y="8718"/>
                </a:cubicBezTo>
                <a:cubicBezTo>
                  <a:pt x="18331" y="7667"/>
                  <a:pt x="17708" y="6772"/>
                  <a:pt x="16891" y="5994"/>
                </a:cubicBezTo>
                <a:cubicBezTo>
                  <a:pt x="16112" y="5215"/>
                  <a:pt x="15217" y="4592"/>
                  <a:pt x="14166" y="4125"/>
                </a:cubicBezTo>
                <a:cubicBezTo>
                  <a:pt x="13116" y="3658"/>
                  <a:pt x="11987" y="3425"/>
                  <a:pt x="10819" y="3425"/>
                </a:cubicBezTo>
                <a:cubicBezTo>
                  <a:pt x="9613" y="3425"/>
                  <a:pt x="8484" y="3658"/>
                  <a:pt x="7434" y="4125"/>
                </a:cubicBezTo>
                <a:cubicBezTo>
                  <a:pt x="6383" y="4592"/>
                  <a:pt x="5449" y="5215"/>
                  <a:pt x="4670" y="5994"/>
                </a:cubicBezTo>
                <a:cubicBezTo>
                  <a:pt x="3892" y="6772"/>
                  <a:pt x="3269" y="7667"/>
                  <a:pt x="2841" y="8718"/>
                </a:cubicBezTo>
                <a:cubicBezTo>
                  <a:pt x="2374" y="9769"/>
                  <a:pt x="2141" y="10897"/>
                  <a:pt x="2141" y="12104"/>
                </a:cubicBezTo>
                <a:cubicBezTo>
                  <a:pt x="2141" y="13310"/>
                  <a:pt x="2374" y="14400"/>
                  <a:pt x="2841" y="15451"/>
                </a:cubicBezTo>
                <a:cubicBezTo>
                  <a:pt x="3269" y="16502"/>
                  <a:pt x="3892" y="17397"/>
                  <a:pt x="4670" y="18175"/>
                </a:cubicBezTo>
                <a:cubicBezTo>
                  <a:pt x="5449" y="18954"/>
                  <a:pt x="6383" y="19576"/>
                  <a:pt x="7434" y="20043"/>
                </a:cubicBezTo>
                <a:cubicBezTo>
                  <a:pt x="8484" y="20510"/>
                  <a:pt x="9613" y="20705"/>
                  <a:pt x="10819" y="20705"/>
                </a:cubicBezTo>
                <a:close/>
                <a:moveTo>
                  <a:pt x="10352" y="5176"/>
                </a:moveTo>
                <a:cubicBezTo>
                  <a:pt x="11248" y="5176"/>
                  <a:pt x="11248" y="5176"/>
                  <a:pt x="11248" y="5176"/>
                </a:cubicBezTo>
                <a:cubicBezTo>
                  <a:pt x="11248" y="12960"/>
                  <a:pt x="11248" y="12960"/>
                  <a:pt x="11248" y="12960"/>
                </a:cubicBezTo>
                <a:cubicBezTo>
                  <a:pt x="5604" y="12960"/>
                  <a:pt x="5604" y="12960"/>
                  <a:pt x="5604" y="12960"/>
                </a:cubicBezTo>
                <a:cubicBezTo>
                  <a:pt x="5604" y="12104"/>
                  <a:pt x="5604" y="12104"/>
                  <a:pt x="5604" y="12104"/>
                </a:cubicBezTo>
                <a:cubicBezTo>
                  <a:pt x="10352" y="12104"/>
                  <a:pt x="10352" y="12104"/>
                  <a:pt x="10352" y="12104"/>
                </a:cubicBezTo>
                <a:lnTo>
                  <a:pt x="10352" y="5176"/>
                </a:lnTo>
                <a:close/>
                <a:moveTo>
                  <a:pt x="17280" y="0"/>
                </a:moveTo>
                <a:cubicBezTo>
                  <a:pt x="17903" y="0"/>
                  <a:pt x="18448" y="117"/>
                  <a:pt x="18992" y="311"/>
                </a:cubicBezTo>
                <a:cubicBezTo>
                  <a:pt x="19498" y="545"/>
                  <a:pt x="19965" y="856"/>
                  <a:pt x="20316" y="1245"/>
                </a:cubicBezTo>
                <a:cubicBezTo>
                  <a:pt x="20744" y="1635"/>
                  <a:pt x="21055" y="2102"/>
                  <a:pt x="21289" y="2608"/>
                </a:cubicBezTo>
                <a:cubicBezTo>
                  <a:pt x="21483" y="3114"/>
                  <a:pt x="21600" y="3697"/>
                  <a:pt x="21600" y="4320"/>
                </a:cubicBezTo>
                <a:cubicBezTo>
                  <a:pt x="21600" y="6889"/>
                  <a:pt x="21600" y="6889"/>
                  <a:pt x="21600" y="6889"/>
                </a:cubicBezTo>
                <a:cubicBezTo>
                  <a:pt x="20394" y="6889"/>
                  <a:pt x="20394" y="6889"/>
                  <a:pt x="20394" y="6889"/>
                </a:cubicBezTo>
                <a:cubicBezTo>
                  <a:pt x="14711" y="1206"/>
                  <a:pt x="14711" y="1206"/>
                  <a:pt x="14711" y="1206"/>
                </a:cubicBezTo>
                <a:cubicBezTo>
                  <a:pt x="14711" y="0"/>
                  <a:pt x="14711" y="0"/>
                  <a:pt x="14711" y="0"/>
                </a:cubicBezTo>
                <a:lnTo>
                  <a:pt x="17280" y="0"/>
                </a:lnTo>
                <a:close/>
                <a:moveTo>
                  <a:pt x="20744" y="6032"/>
                </a:moveTo>
                <a:cubicBezTo>
                  <a:pt x="20744" y="4320"/>
                  <a:pt x="20744" y="4320"/>
                  <a:pt x="20744" y="4320"/>
                </a:cubicBezTo>
                <a:cubicBezTo>
                  <a:pt x="20744" y="3814"/>
                  <a:pt x="20627" y="3386"/>
                  <a:pt x="20471" y="2958"/>
                </a:cubicBezTo>
                <a:cubicBezTo>
                  <a:pt x="20277" y="2530"/>
                  <a:pt x="20043" y="2179"/>
                  <a:pt x="19732" y="1868"/>
                </a:cubicBezTo>
                <a:cubicBezTo>
                  <a:pt x="19421" y="1557"/>
                  <a:pt x="19070" y="1323"/>
                  <a:pt x="18642" y="1129"/>
                </a:cubicBezTo>
                <a:cubicBezTo>
                  <a:pt x="18214" y="934"/>
                  <a:pt x="17747" y="856"/>
                  <a:pt x="17280" y="856"/>
                </a:cubicBezTo>
                <a:cubicBezTo>
                  <a:pt x="15568" y="856"/>
                  <a:pt x="15568" y="856"/>
                  <a:pt x="15568" y="856"/>
                </a:cubicBezTo>
                <a:lnTo>
                  <a:pt x="20744" y="6032"/>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18" name="Shape 3865"/>
          <p:cNvSpPr/>
          <p:nvPr userDrawn="1"/>
        </p:nvSpPr>
        <p:spPr>
          <a:xfrm>
            <a:off x="9750433" y="10582741"/>
            <a:ext cx="236487" cy="234047"/>
          </a:xfrm>
          <a:custGeom>
            <a:avLst/>
            <a:gdLst/>
            <a:ahLst/>
            <a:cxnLst>
              <a:cxn ang="0">
                <a:pos x="wd2" y="hd2"/>
              </a:cxn>
              <a:cxn ang="5400000">
                <a:pos x="wd2" y="hd2"/>
              </a:cxn>
              <a:cxn ang="10800000">
                <a:pos x="wd2" y="hd2"/>
              </a:cxn>
              <a:cxn ang="16200000">
                <a:pos x="wd2" y="hd2"/>
              </a:cxn>
            </a:cxnLst>
            <a:rect l="0" t="0" r="r" b="b"/>
            <a:pathLst>
              <a:path w="21600" h="21600" extrusionOk="0">
                <a:moveTo>
                  <a:pt x="10911" y="9675"/>
                </a:moveTo>
                <a:lnTo>
                  <a:pt x="20041" y="0"/>
                </a:lnTo>
                <a:lnTo>
                  <a:pt x="21600" y="1575"/>
                </a:lnTo>
                <a:lnTo>
                  <a:pt x="12025" y="10800"/>
                </a:lnTo>
                <a:lnTo>
                  <a:pt x="21377" y="20250"/>
                </a:lnTo>
                <a:lnTo>
                  <a:pt x="20041" y="21600"/>
                </a:lnTo>
                <a:lnTo>
                  <a:pt x="10911" y="12150"/>
                </a:lnTo>
                <a:lnTo>
                  <a:pt x="1559" y="21600"/>
                </a:lnTo>
                <a:lnTo>
                  <a:pt x="223" y="20250"/>
                </a:lnTo>
                <a:lnTo>
                  <a:pt x="9353" y="10800"/>
                </a:lnTo>
                <a:lnTo>
                  <a:pt x="0" y="1575"/>
                </a:lnTo>
                <a:lnTo>
                  <a:pt x="1559" y="0"/>
                </a:lnTo>
                <a:lnTo>
                  <a:pt x="10911" y="9675"/>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19" name="Shape 3866"/>
          <p:cNvSpPr/>
          <p:nvPr userDrawn="1"/>
        </p:nvSpPr>
        <p:spPr>
          <a:xfrm>
            <a:off x="10882593" y="10448477"/>
            <a:ext cx="516851" cy="519291"/>
          </a:xfrm>
          <a:custGeom>
            <a:avLst/>
            <a:gdLst/>
            <a:ahLst/>
            <a:cxnLst>
              <a:cxn ang="0">
                <a:pos x="wd2" y="hd2"/>
              </a:cxn>
              <a:cxn ang="5400000">
                <a:pos x="wd2" y="hd2"/>
              </a:cxn>
              <a:cxn ang="10800000">
                <a:pos x="wd2" y="hd2"/>
              </a:cxn>
              <a:cxn ang="16200000">
                <a:pos x="wd2" y="hd2"/>
              </a:cxn>
            </a:cxnLst>
            <a:rect l="0" t="0" r="r" b="b"/>
            <a:pathLst>
              <a:path w="21600" h="21600" extrusionOk="0">
                <a:moveTo>
                  <a:pt x="3152" y="3152"/>
                </a:moveTo>
                <a:cubicBezTo>
                  <a:pt x="4203" y="2102"/>
                  <a:pt x="5410" y="1323"/>
                  <a:pt x="6733" y="778"/>
                </a:cubicBezTo>
                <a:cubicBezTo>
                  <a:pt x="8056" y="272"/>
                  <a:pt x="9418" y="0"/>
                  <a:pt x="10819" y="0"/>
                </a:cubicBezTo>
                <a:cubicBezTo>
                  <a:pt x="12182" y="0"/>
                  <a:pt x="13544" y="272"/>
                  <a:pt x="14867" y="778"/>
                </a:cubicBezTo>
                <a:cubicBezTo>
                  <a:pt x="16229" y="1323"/>
                  <a:pt x="17397" y="2102"/>
                  <a:pt x="18448" y="3152"/>
                </a:cubicBezTo>
                <a:cubicBezTo>
                  <a:pt x="19498" y="4203"/>
                  <a:pt x="20277" y="5371"/>
                  <a:pt x="20822" y="6694"/>
                </a:cubicBezTo>
                <a:cubicBezTo>
                  <a:pt x="21328" y="8056"/>
                  <a:pt x="21600" y="9418"/>
                  <a:pt x="21600" y="10781"/>
                </a:cubicBezTo>
                <a:cubicBezTo>
                  <a:pt x="21600" y="12182"/>
                  <a:pt x="21328" y="13544"/>
                  <a:pt x="20822" y="14867"/>
                </a:cubicBezTo>
                <a:cubicBezTo>
                  <a:pt x="20277" y="16190"/>
                  <a:pt x="19498" y="17397"/>
                  <a:pt x="18448" y="18448"/>
                </a:cubicBezTo>
                <a:cubicBezTo>
                  <a:pt x="17397" y="19498"/>
                  <a:pt x="16229" y="20277"/>
                  <a:pt x="14867" y="20783"/>
                </a:cubicBezTo>
                <a:cubicBezTo>
                  <a:pt x="13544" y="21328"/>
                  <a:pt x="12182" y="21600"/>
                  <a:pt x="10819" y="21600"/>
                </a:cubicBezTo>
                <a:cubicBezTo>
                  <a:pt x="9418" y="21600"/>
                  <a:pt x="8056" y="21328"/>
                  <a:pt x="6733" y="20783"/>
                </a:cubicBezTo>
                <a:cubicBezTo>
                  <a:pt x="5410" y="20277"/>
                  <a:pt x="4203" y="19498"/>
                  <a:pt x="3152" y="18448"/>
                </a:cubicBezTo>
                <a:cubicBezTo>
                  <a:pt x="2102" y="17397"/>
                  <a:pt x="1323" y="16190"/>
                  <a:pt x="817" y="14867"/>
                </a:cubicBezTo>
                <a:cubicBezTo>
                  <a:pt x="272" y="13544"/>
                  <a:pt x="0" y="12182"/>
                  <a:pt x="0" y="10781"/>
                </a:cubicBezTo>
                <a:cubicBezTo>
                  <a:pt x="0" y="9418"/>
                  <a:pt x="272" y="8056"/>
                  <a:pt x="817" y="6694"/>
                </a:cubicBezTo>
                <a:cubicBezTo>
                  <a:pt x="1323" y="5371"/>
                  <a:pt x="2102" y="4203"/>
                  <a:pt x="3152" y="3152"/>
                </a:cubicBezTo>
                <a:close/>
                <a:moveTo>
                  <a:pt x="17864" y="17825"/>
                </a:moveTo>
                <a:cubicBezTo>
                  <a:pt x="18798" y="16852"/>
                  <a:pt x="19498" y="15762"/>
                  <a:pt x="20004" y="14556"/>
                </a:cubicBezTo>
                <a:cubicBezTo>
                  <a:pt x="20510" y="13310"/>
                  <a:pt x="20744" y="12065"/>
                  <a:pt x="20744" y="10781"/>
                </a:cubicBezTo>
                <a:cubicBezTo>
                  <a:pt x="20744" y="9496"/>
                  <a:pt x="20510" y="8251"/>
                  <a:pt x="20004" y="7044"/>
                </a:cubicBezTo>
                <a:cubicBezTo>
                  <a:pt x="19498" y="5838"/>
                  <a:pt x="18798" y="4709"/>
                  <a:pt x="17864" y="3736"/>
                </a:cubicBezTo>
                <a:cubicBezTo>
                  <a:pt x="16852" y="2802"/>
                  <a:pt x="15762" y="2102"/>
                  <a:pt x="14556" y="1596"/>
                </a:cubicBezTo>
                <a:cubicBezTo>
                  <a:pt x="13349" y="1090"/>
                  <a:pt x="12104" y="856"/>
                  <a:pt x="10819" y="856"/>
                </a:cubicBezTo>
                <a:cubicBezTo>
                  <a:pt x="9535" y="856"/>
                  <a:pt x="8290" y="1090"/>
                  <a:pt x="7044" y="1596"/>
                </a:cubicBezTo>
                <a:cubicBezTo>
                  <a:pt x="5838" y="2102"/>
                  <a:pt x="4748" y="2802"/>
                  <a:pt x="3775" y="3736"/>
                </a:cubicBezTo>
                <a:cubicBezTo>
                  <a:pt x="2802" y="4709"/>
                  <a:pt x="2102" y="5838"/>
                  <a:pt x="1596" y="7044"/>
                </a:cubicBezTo>
                <a:cubicBezTo>
                  <a:pt x="1129" y="8251"/>
                  <a:pt x="856" y="9496"/>
                  <a:pt x="856" y="10781"/>
                </a:cubicBezTo>
                <a:cubicBezTo>
                  <a:pt x="856" y="12065"/>
                  <a:pt x="1129" y="13310"/>
                  <a:pt x="1596" y="14556"/>
                </a:cubicBezTo>
                <a:cubicBezTo>
                  <a:pt x="2102" y="15762"/>
                  <a:pt x="2802" y="16852"/>
                  <a:pt x="3775" y="17825"/>
                </a:cubicBezTo>
                <a:cubicBezTo>
                  <a:pt x="4748" y="18798"/>
                  <a:pt x="5838" y="19498"/>
                  <a:pt x="7044" y="20004"/>
                </a:cubicBezTo>
                <a:cubicBezTo>
                  <a:pt x="8290" y="20471"/>
                  <a:pt x="9535" y="20705"/>
                  <a:pt x="10819" y="20705"/>
                </a:cubicBezTo>
                <a:cubicBezTo>
                  <a:pt x="12104" y="20705"/>
                  <a:pt x="13349" y="20471"/>
                  <a:pt x="14556" y="20004"/>
                </a:cubicBezTo>
                <a:cubicBezTo>
                  <a:pt x="15762" y="19498"/>
                  <a:pt x="16852" y="18798"/>
                  <a:pt x="17864" y="17825"/>
                </a:cubicBezTo>
                <a:close/>
                <a:moveTo>
                  <a:pt x="10819" y="10197"/>
                </a:moveTo>
                <a:cubicBezTo>
                  <a:pt x="15062" y="5877"/>
                  <a:pt x="15062" y="5877"/>
                  <a:pt x="15062" y="5877"/>
                </a:cubicBezTo>
                <a:cubicBezTo>
                  <a:pt x="15723" y="6538"/>
                  <a:pt x="15723" y="6538"/>
                  <a:pt x="15723" y="6538"/>
                </a:cubicBezTo>
                <a:cubicBezTo>
                  <a:pt x="11403" y="10781"/>
                  <a:pt x="11403" y="10781"/>
                  <a:pt x="11403" y="10781"/>
                </a:cubicBezTo>
                <a:cubicBezTo>
                  <a:pt x="15684" y="15062"/>
                  <a:pt x="15684" y="15062"/>
                  <a:pt x="15684" y="15062"/>
                </a:cubicBezTo>
                <a:cubicBezTo>
                  <a:pt x="15062" y="15645"/>
                  <a:pt x="15062" y="15645"/>
                  <a:pt x="15062" y="15645"/>
                </a:cubicBezTo>
                <a:cubicBezTo>
                  <a:pt x="10819" y="11403"/>
                  <a:pt x="10819" y="11403"/>
                  <a:pt x="10819" y="11403"/>
                </a:cubicBezTo>
                <a:cubicBezTo>
                  <a:pt x="6538" y="15645"/>
                  <a:pt x="6538" y="15645"/>
                  <a:pt x="6538" y="15645"/>
                </a:cubicBezTo>
                <a:cubicBezTo>
                  <a:pt x="5955" y="15062"/>
                  <a:pt x="5955" y="15062"/>
                  <a:pt x="5955" y="15062"/>
                </a:cubicBezTo>
                <a:cubicBezTo>
                  <a:pt x="10197" y="10781"/>
                  <a:pt x="10197" y="10781"/>
                  <a:pt x="10197" y="10781"/>
                </a:cubicBezTo>
                <a:cubicBezTo>
                  <a:pt x="5877" y="6538"/>
                  <a:pt x="5877" y="6538"/>
                  <a:pt x="5877" y="6538"/>
                </a:cubicBezTo>
                <a:cubicBezTo>
                  <a:pt x="6538" y="5877"/>
                  <a:pt x="6538" y="5877"/>
                  <a:pt x="6538" y="5877"/>
                </a:cubicBezTo>
                <a:lnTo>
                  <a:pt x="10819" y="10197"/>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20" name="Shape 3867"/>
          <p:cNvSpPr/>
          <p:nvPr userDrawn="1"/>
        </p:nvSpPr>
        <p:spPr>
          <a:xfrm>
            <a:off x="12296337" y="10633766"/>
            <a:ext cx="234047" cy="131651"/>
          </a:xfrm>
          <a:custGeom>
            <a:avLst/>
            <a:gdLst/>
            <a:ahLst/>
            <a:cxnLst>
              <a:cxn ang="0">
                <a:pos x="wd2" y="hd2"/>
              </a:cxn>
              <a:cxn ang="5400000">
                <a:pos x="wd2" y="hd2"/>
              </a:cxn>
              <a:cxn ang="10800000">
                <a:pos x="wd2" y="hd2"/>
              </a:cxn>
              <a:cxn ang="16200000">
                <a:pos x="wd2" y="hd2"/>
              </a:cxn>
            </a:cxnLst>
            <a:rect l="0" t="0" r="r" b="b"/>
            <a:pathLst>
              <a:path w="21600" h="21600" extrusionOk="0">
                <a:moveTo>
                  <a:pt x="16200" y="9600"/>
                </a:moveTo>
                <a:lnTo>
                  <a:pt x="21600" y="19200"/>
                </a:lnTo>
                <a:lnTo>
                  <a:pt x="20250" y="21600"/>
                </a:lnTo>
                <a:lnTo>
                  <a:pt x="10800" y="4800"/>
                </a:lnTo>
                <a:lnTo>
                  <a:pt x="1350" y="21600"/>
                </a:lnTo>
                <a:lnTo>
                  <a:pt x="0" y="19200"/>
                </a:lnTo>
                <a:lnTo>
                  <a:pt x="10800" y="0"/>
                </a:lnTo>
                <a:lnTo>
                  <a:pt x="16200" y="960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21" name="Shape 3868"/>
          <p:cNvSpPr/>
          <p:nvPr userDrawn="1"/>
        </p:nvSpPr>
        <p:spPr>
          <a:xfrm>
            <a:off x="13427279" y="10440990"/>
            <a:ext cx="516851" cy="519291"/>
          </a:xfrm>
          <a:custGeom>
            <a:avLst/>
            <a:gdLst/>
            <a:ahLst/>
            <a:cxnLst>
              <a:cxn ang="0">
                <a:pos x="wd2" y="hd2"/>
              </a:cxn>
              <a:cxn ang="5400000">
                <a:pos x="wd2" y="hd2"/>
              </a:cxn>
              <a:cxn ang="10800000">
                <a:pos x="wd2" y="hd2"/>
              </a:cxn>
              <a:cxn ang="16200000">
                <a:pos x="wd2" y="hd2"/>
              </a:cxn>
            </a:cxnLst>
            <a:rect l="0" t="0" r="r" b="b"/>
            <a:pathLst>
              <a:path w="21600" h="21600" extrusionOk="0">
                <a:moveTo>
                  <a:pt x="10839" y="21600"/>
                </a:moveTo>
                <a:cubicBezTo>
                  <a:pt x="9324" y="21600"/>
                  <a:pt x="7886" y="21289"/>
                  <a:pt x="6604" y="20745"/>
                </a:cubicBezTo>
                <a:cubicBezTo>
                  <a:pt x="5322" y="20201"/>
                  <a:pt x="4157" y="19424"/>
                  <a:pt x="3186" y="18453"/>
                </a:cubicBezTo>
                <a:cubicBezTo>
                  <a:pt x="2214" y="17482"/>
                  <a:pt x="1437" y="16317"/>
                  <a:pt x="855" y="14996"/>
                </a:cubicBezTo>
                <a:cubicBezTo>
                  <a:pt x="272" y="13675"/>
                  <a:pt x="0" y="12276"/>
                  <a:pt x="0" y="10800"/>
                </a:cubicBezTo>
                <a:cubicBezTo>
                  <a:pt x="0" y="9324"/>
                  <a:pt x="272" y="7925"/>
                  <a:pt x="855" y="6604"/>
                </a:cubicBezTo>
                <a:cubicBezTo>
                  <a:pt x="1437" y="5283"/>
                  <a:pt x="2214" y="4157"/>
                  <a:pt x="3186" y="3186"/>
                </a:cubicBezTo>
                <a:cubicBezTo>
                  <a:pt x="4157" y="2176"/>
                  <a:pt x="5322" y="1437"/>
                  <a:pt x="6604" y="855"/>
                </a:cubicBezTo>
                <a:cubicBezTo>
                  <a:pt x="7886" y="272"/>
                  <a:pt x="9324" y="0"/>
                  <a:pt x="10839" y="0"/>
                </a:cubicBezTo>
                <a:cubicBezTo>
                  <a:pt x="12315" y="0"/>
                  <a:pt x="13714" y="272"/>
                  <a:pt x="15035" y="855"/>
                </a:cubicBezTo>
                <a:cubicBezTo>
                  <a:pt x="16355" y="1437"/>
                  <a:pt x="17482" y="2176"/>
                  <a:pt x="18414" y="3186"/>
                </a:cubicBezTo>
                <a:cubicBezTo>
                  <a:pt x="19386" y="4157"/>
                  <a:pt x="20163" y="5283"/>
                  <a:pt x="20745" y="6604"/>
                </a:cubicBezTo>
                <a:cubicBezTo>
                  <a:pt x="21328" y="7925"/>
                  <a:pt x="21600" y="9324"/>
                  <a:pt x="21600" y="10800"/>
                </a:cubicBezTo>
                <a:cubicBezTo>
                  <a:pt x="21600" y="12276"/>
                  <a:pt x="21328" y="13675"/>
                  <a:pt x="20745" y="14996"/>
                </a:cubicBezTo>
                <a:cubicBezTo>
                  <a:pt x="20163" y="16317"/>
                  <a:pt x="19386" y="17482"/>
                  <a:pt x="18414" y="18453"/>
                </a:cubicBezTo>
                <a:cubicBezTo>
                  <a:pt x="17482" y="19424"/>
                  <a:pt x="16355" y="20201"/>
                  <a:pt x="15035" y="20745"/>
                </a:cubicBezTo>
                <a:cubicBezTo>
                  <a:pt x="13714" y="21289"/>
                  <a:pt x="12315" y="21600"/>
                  <a:pt x="10839" y="21600"/>
                </a:cubicBezTo>
                <a:close/>
                <a:moveTo>
                  <a:pt x="10839" y="894"/>
                </a:moveTo>
                <a:cubicBezTo>
                  <a:pt x="9440" y="894"/>
                  <a:pt x="8158" y="1165"/>
                  <a:pt x="6954" y="1671"/>
                </a:cubicBezTo>
                <a:cubicBezTo>
                  <a:pt x="5750" y="2176"/>
                  <a:pt x="4701" y="2875"/>
                  <a:pt x="3807" y="3768"/>
                </a:cubicBezTo>
                <a:cubicBezTo>
                  <a:pt x="2875" y="4701"/>
                  <a:pt x="2176" y="5750"/>
                  <a:pt x="1632" y="6954"/>
                </a:cubicBezTo>
                <a:cubicBezTo>
                  <a:pt x="1127" y="8119"/>
                  <a:pt x="855" y="9440"/>
                  <a:pt x="855" y="10800"/>
                </a:cubicBezTo>
                <a:cubicBezTo>
                  <a:pt x="855" y="12160"/>
                  <a:pt x="1127" y="13442"/>
                  <a:pt x="1632" y="14646"/>
                </a:cubicBezTo>
                <a:cubicBezTo>
                  <a:pt x="2176" y="15850"/>
                  <a:pt x="2875" y="16938"/>
                  <a:pt x="3807" y="17832"/>
                </a:cubicBezTo>
                <a:cubicBezTo>
                  <a:pt x="4701" y="18725"/>
                  <a:pt x="5750" y="19424"/>
                  <a:pt x="6954" y="19929"/>
                </a:cubicBezTo>
                <a:cubicBezTo>
                  <a:pt x="8158" y="20473"/>
                  <a:pt x="9440" y="20706"/>
                  <a:pt x="10839" y="20706"/>
                </a:cubicBezTo>
                <a:cubicBezTo>
                  <a:pt x="12160" y="20706"/>
                  <a:pt x="13442" y="20473"/>
                  <a:pt x="14685" y="19929"/>
                </a:cubicBezTo>
                <a:cubicBezTo>
                  <a:pt x="15889" y="19424"/>
                  <a:pt x="16938" y="18725"/>
                  <a:pt x="17793" y="17832"/>
                </a:cubicBezTo>
                <a:cubicBezTo>
                  <a:pt x="18725" y="16938"/>
                  <a:pt x="19424" y="15850"/>
                  <a:pt x="19968" y="14646"/>
                </a:cubicBezTo>
                <a:cubicBezTo>
                  <a:pt x="20473" y="13442"/>
                  <a:pt x="20745" y="12160"/>
                  <a:pt x="20745" y="10800"/>
                </a:cubicBezTo>
                <a:cubicBezTo>
                  <a:pt x="20745" y="9440"/>
                  <a:pt x="20473" y="8119"/>
                  <a:pt x="19968" y="6954"/>
                </a:cubicBezTo>
                <a:cubicBezTo>
                  <a:pt x="19424" y="5750"/>
                  <a:pt x="18725" y="4701"/>
                  <a:pt x="17793" y="3768"/>
                </a:cubicBezTo>
                <a:cubicBezTo>
                  <a:pt x="16938" y="2875"/>
                  <a:pt x="15889" y="2176"/>
                  <a:pt x="14685" y="1671"/>
                </a:cubicBezTo>
                <a:cubicBezTo>
                  <a:pt x="13442" y="1165"/>
                  <a:pt x="12160" y="894"/>
                  <a:pt x="10839" y="894"/>
                </a:cubicBezTo>
                <a:close/>
                <a:moveTo>
                  <a:pt x="13247" y="10062"/>
                </a:moveTo>
                <a:cubicBezTo>
                  <a:pt x="15695" y="12471"/>
                  <a:pt x="15695" y="12471"/>
                  <a:pt x="15695" y="12471"/>
                </a:cubicBezTo>
                <a:cubicBezTo>
                  <a:pt x="15073" y="13092"/>
                  <a:pt x="15073" y="13092"/>
                  <a:pt x="15073" y="13092"/>
                </a:cubicBezTo>
                <a:cubicBezTo>
                  <a:pt x="10839" y="8819"/>
                  <a:pt x="10839" y="8819"/>
                  <a:pt x="10839" y="8819"/>
                </a:cubicBezTo>
                <a:cubicBezTo>
                  <a:pt x="6527" y="13131"/>
                  <a:pt x="6527" y="13131"/>
                  <a:pt x="6527" y="13131"/>
                </a:cubicBezTo>
                <a:cubicBezTo>
                  <a:pt x="5905" y="12471"/>
                  <a:pt x="5905" y="12471"/>
                  <a:pt x="5905" y="12471"/>
                </a:cubicBezTo>
                <a:cubicBezTo>
                  <a:pt x="10839" y="7614"/>
                  <a:pt x="10839" y="7614"/>
                  <a:pt x="10839" y="7614"/>
                </a:cubicBezTo>
                <a:cubicBezTo>
                  <a:pt x="11422" y="8236"/>
                  <a:pt x="11422" y="8236"/>
                  <a:pt x="11422" y="8236"/>
                </a:cubicBezTo>
                <a:lnTo>
                  <a:pt x="13247" y="10062"/>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22" name="Shape 3869"/>
          <p:cNvSpPr/>
          <p:nvPr userDrawn="1"/>
        </p:nvSpPr>
        <p:spPr>
          <a:xfrm>
            <a:off x="14892221" y="10584037"/>
            <a:ext cx="131653" cy="231609"/>
          </a:xfrm>
          <a:custGeom>
            <a:avLst/>
            <a:gdLst/>
            <a:ahLst/>
            <a:cxnLst>
              <a:cxn ang="0">
                <a:pos x="wd2" y="hd2"/>
              </a:cxn>
              <a:cxn ang="5400000">
                <a:pos x="wd2" y="hd2"/>
              </a:cxn>
              <a:cxn ang="10800000">
                <a:pos x="wd2" y="hd2"/>
              </a:cxn>
              <a:cxn ang="16200000">
                <a:pos x="wd2" y="hd2"/>
              </a:cxn>
            </a:cxnLst>
            <a:rect l="0" t="0" r="r" b="b"/>
            <a:pathLst>
              <a:path w="21600" h="21600" extrusionOk="0">
                <a:moveTo>
                  <a:pt x="12000" y="16143"/>
                </a:moveTo>
                <a:lnTo>
                  <a:pt x="2400" y="21600"/>
                </a:lnTo>
                <a:lnTo>
                  <a:pt x="0" y="20236"/>
                </a:lnTo>
                <a:lnTo>
                  <a:pt x="16800" y="10686"/>
                </a:lnTo>
                <a:lnTo>
                  <a:pt x="0" y="1364"/>
                </a:lnTo>
                <a:lnTo>
                  <a:pt x="2400" y="0"/>
                </a:lnTo>
                <a:lnTo>
                  <a:pt x="21600" y="10686"/>
                </a:lnTo>
                <a:lnTo>
                  <a:pt x="12000" y="16143"/>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23" name="Shape 3870"/>
          <p:cNvSpPr/>
          <p:nvPr userDrawn="1"/>
        </p:nvSpPr>
        <p:spPr>
          <a:xfrm>
            <a:off x="15971965" y="10441164"/>
            <a:ext cx="516851" cy="51928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9324"/>
                  <a:pt x="272" y="7925"/>
                  <a:pt x="855" y="6604"/>
                </a:cubicBezTo>
                <a:cubicBezTo>
                  <a:pt x="1437" y="5283"/>
                  <a:pt x="2214" y="4157"/>
                  <a:pt x="3186" y="3186"/>
                </a:cubicBezTo>
                <a:cubicBezTo>
                  <a:pt x="4157" y="2176"/>
                  <a:pt x="5322" y="1437"/>
                  <a:pt x="6604" y="855"/>
                </a:cubicBezTo>
                <a:cubicBezTo>
                  <a:pt x="7886" y="272"/>
                  <a:pt x="9324" y="0"/>
                  <a:pt x="10839" y="0"/>
                </a:cubicBezTo>
                <a:cubicBezTo>
                  <a:pt x="12315" y="0"/>
                  <a:pt x="13714" y="272"/>
                  <a:pt x="15035" y="855"/>
                </a:cubicBezTo>
                <a:cubicBezTo>
                  <a:pt x="16355" y="1437"/>
                  <a:pt x="17482" y="2176"/>
                  <a:pt x="18453" y="3186"/>
                </a:cubicBezTo>
                <a:cubicBezTo>
                  <a:pt x="19424" y="4157"/>
                  <a:pt x="20163" y="5283"/>
                  <a:pt x="20745" y="6604"/>
                </a:cubicBezTo>
                <a:cubicBezTo>
                  <a:pt x="21328" y="7925"/>
                  <a:pt x="21600" y="9324"/>
                  <a:pt x="21600" y="10800"/>
                </a:cubicBezTo>
                <a:cubicBezTo>
                  <a:pt x="21600" y="12276"/>
                  <a:pt x="21328" y="13675"/>
                  <a:pt x="20745" y="14996"/>
                </a:cubicBezTo>
                <a:cubicBezTo>
                  <a:pt x="20163" y="16317"/>
                  <a:pt x="19424" y="17482"/>
                  <a:pt x="18453" y="18453"/>
                </a:cubicBezTo>
                <a:cubicBezTo>
                  <a:pt x="17482" y="19424"/>
                  <a:pt x="16355" y="20201"/>
                  <a:pt x="15035" y="20745"/>
                </a:cubicBezTo>
                <a:cubicBezTo>
                  <a:pt x="13714" y="21289"/>
                  <a:pt x="12315" y="21600"/>
                  <a:pt x="10839" y="21600"/>
                </a:cubicBezTo>
                <a:cubicBezTo>
                  <a:pt x="9324" y="21600"/>
                  <a:pt x="7886" y="21289"/>
                  <a:pt x="6604" y="20745"/>
                </a:cubicBezTo>
                <a:cubicBezTo>
                  <a:pt x="5322" y="20201"/>
                  <a:pt x="4157" y="19424"/>
                  <a:pt x="3186" y="18453"/>
                </a:cubicBezTo>
                <a:cubicBezTo>
                  <a:pt x="2214" y="17482"/>
                  <a:pt x="1437" y="16317"/>
                  <a:pt x="855" y="14996"/>
                </a:cubicBezTo>
                <a:cubicBezTo>
                  <a:pt x="272" y="13675"/>
                  <a:pt x="0" y="12276"/>
                  <a:pt x="0" y="10800"/>
                </a:cubicBezTo>
                <a:close/>
                <a:moveTo>
                  <a:pt x="20745" y="10800"/>
                </a:moveTo>
                <a:cubicBezTo>
                  <a:pt x="20745" y="9440"/>
                  <a:pt x="20473" y="8119"/>
                  <a:pt x="19968" y="6954"/>
                </a:cubicBezTo>
                <a:cubicBezTo>
                  <a:pt x="19424" y="5750"/>
                  <a:pt x="18725" y="4701"/>
                  <a:pt x="17793" y="3768"/>
                </a:cubicBezTo>
                <a:cubicBezTo>
                  <a:pt x="16938" y="2875"/>
                  <a:pt x="15889" y="2176"/>
                  <a:pt x="14685" y="1671"/>
                </a:cubicBezTo>
                <a:cubicBezTo>
                  <a:pt x="13442" y="1165"/>
                  <a:pt x="12160" y="894"/>
                  <a:pt x="10839" y="894"/>
                </a:cubicBezTo>
                <a:cubicBezTo>
                  <a:pt x="9440" y="894"/>
                  <a:pt x="8158" y="1165"/>
                  <a:pt x="6954" y="1671"/>
                </a:cubicBezTo>
                <a:cubicBezTo>
                  <a:pt x="5750" y="2176"/>
                  <a:pt x="4701" y="2875"/>
                  <a:pt x="3807" y="3768"/>
                </a:cubicBezTo>
                <a:cubicBezTo>
                  <a:pt x="2875" y="4701"/>
                  <a:pt x="2176" y="5750"/>
                  <a:pt x="1632" y="6954"/>
                </a:cubicBezTo>
                <a:cubicBezTo>
                  <a:pt x="1127" y="8119"/>
                  <a:pt x="855" y="9440"/>
                  <a:pt x="855" y="10800"/>
                </a:cubicBezTo>
                <a:cubicBezTo>
                  <a:pt x="855" y="12160"/>
                  <a:pt x="1127" y="13442"/>
                  <a:pt x="1632" y="14646"/>
                </a:cubicBezTo>
                <a:cubicBezTo>
                  <a:pt x="2176" y="15850"/>
                  <a:pt x="2875" y="16938"/>
                  <a:pt x="3807" y="17832"/>
                </a:cubicBezTo>
                <a:cubicBezTo>
                  <a:pt x="4701" y="18725"/>
                  <a:pt x="5750" y="19424"/>
                  <a:pt x="6954" y="19929"/>
                </a:cubicBezTo>
                <a:cubicBezTo>
                  <a:pt x="8158" y="20473"/>
                  <a:pt x="9440" y="20706"/>
                  <a:pt x="10839" y="20706"/>
                </a:cubicBezTo>
                <a:cubicBezTo>
                  <a:pt x="12160" y="20706"/>
                  <a:pt x="13442" y="20473"/>
                  <a:pt x="14685" y="19929"/>
                </a:cubicBezTo>
                <a:cubicBezTo>
                  <a:pt x="15889" y="19424"/>
                  <a:pt x="16938" y="18725"/>
                  <a:pt x="17793" y="17832"/>
                </a:cubicBezTo>
                <a:cubicBezTo>
                  <a:pt x="18725" y="16938"/>
                  <a:pt x="19424" y="15850"/>
                  <a:pt x="19968" y="14646"/>
                </a:cubicBezTo>
                <a:cubicBezTo>
                  <a:pt x="20473" y="13442"/>
                  <a:pt x="20745" y="12160"/>
                  <a:pt x="20745" y="10800"/>
                </a:cubicBezTo>
                <a:close/>
                <a:moveTo>
                  <a:pt x="11577" y="13247"/>
                </a:moveTo>
                <a:cubicBezTo>
                  <a:pt x="9091" y="15656"/>
                  <a:pt x="9091" y="15656"/>
                  <a:pt x="9091" y="15656"/>
                </a:cubicBezTo>
                <a:cubicBezTo>
                  <a:pt x="8508" y="15073"/>
                  <a:pt x="8508" y="15073"/>
                  <a:pt x="8508" y="15073"/>
                </a:cubicBezTo>
                <a:cubicBezTo>
                  <a:pt x="12742" y="10800"/>
                  <a:pt x="12742" y="10800"/>
                  <a:pt x="12742" y="10800"/>
                </a:cubicBezTo>
                <a:cubicBezTo>
                  <a:pt x="8508" y="6527"/>
                  <a:pt x="8508" y="6527"/>
                  <a:pt x="8508" y="6527"/>
                </a:cubicBezTo>
                <a:cubicBezTo>
                  <a:pt x="9091" y="5905"/>
                  <a:pt x="9091" y="5905"/>
                  <a:pt x="9091" y="5905"/>
                </a:cubicBezTo>
                <a:cubicBezTo>
                  <a:pt x="14024" y="10800"/>
                  <a:pt x="14024" y="10800"/>
                  <a:pt x="14024" y="10800"/>
                </a:cubicBezTo>
                <a:cubicBezTo>
                  <a:pt x="13403" y="11422"/>
                  <a:pt x="13403" y="11422"/>
                  <a:pt x="13403" y="11422"/>
                </a:cubicBezTo>
                <a:lnTo>
                  <a:pt x="11577" y="13247"/>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24" name="Shape 3871"/>
          <p:cNvSpPr/>
          <p:nvPr userDrawn="1"/>
        </p:nvSpPr>
        <p:spPr>
          <a:xfrm>
            <a:off x="17436907" y="10583788"/>
            <a:ext cx="131653" cy="231609"/>
          </a:xfrm>
          <a:custGeom>
            <a:avLst/>
            <a:gdLst/>
            <a:ahLst/>
            <a:cxnLst>
              <a:cxn ang="0">
                <a:pos x="wd2" y="hd2"/>
              </a:cxn>
              <a:cxn ang="5400000">
                <a:pos x="wd2" y="hd2"/>
              </a:cxn>
              <a:cxn ang="10800000">
                <a:pos x="wd2" y="hd2"/>
              </a:cxn>
              <a:cxn ang="16200000">
                <a:pos x="wd2" y="hd2"/>
              </a:cxn>
            </a:cxnLst>
            <a:rect l="0" t="0" r="r" b="b"/>
            <a:pathLst>
              <a:path w="21600" h="21600" extrusionOk="0">
                <a:moveTo>
                  <a:pt x="9600" y="5457"/>
                </a:moveTo>
                <a:lnTo>
                  <a:pt x="19200" y="0"/>
                </a:lnTo>
                <a:lnTo>
                  <a:pt x="21600" y="1364"/>
                </a:lnTo>
                <a:lnTo>
                  <a:pt x="4800" y="10686"/>
                </a:lnTo>
                <a:lnTo>
                  <a:pt x="21600" y="20236"/>
                </a:lnTo>
                <a:lnTo>
                  <a:pt x="19200" y="21600"/>
                </a:lnTo>
                <a:lnTo>
                  <a:pt x="0" y="10686"/>
                </a:lnTo>
                <a:lnTo>
                  <a:pt x="2400" y="9549"/>
                </a:lnTo>
                <a:lnTo>
                  <a:pt x="9600" y="5457"/>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25" name="Shape 3872"/>
          <p:cNvSpPr/>
          <p:nvPr userDrawn="1"/>
        </p:nvSpPr>
        <p:spPr>
          <a:xfrm>
            <a:off x="18515431" y="10439946"/>
            <a:ext cx="519291" cy="51929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2276"/>
                  <a:pt x="21328" y="13675"/>
                  <a:pt x="20745" y="14996"/>
                </a:cubicBezTo>
                <a:cubicBezTo>
                  <a:pt x="20163" y="16317"/>
                  <a:pt x="19424" y="17482"/>
                  <a:pt x="18453" y="18453"/>
                </a:cubicBezTo>
                <a:cubicBezTo>
                  <a:pt x="17482" y="19424"/>
                  <a:pt x="16355" y="20201"/>
                  <a:pt x="15035" y="20745"/>
                </a:cubicBezTo>
                <a:cubicBezTo>
                  <a:pt x="13714" y="21289"/>
                  <a:pt x="12315" y="21600"/>
                  <a:pt x="10839" y="21600"/>
                </a:cubicBezTo>
                <a:cubicBezTo>
                  <a:pt x="9324" y="21600"/>
                  <a:pt x="7886" y="21289"/>
                  <a:pt x="6604" y="20745"/>
                </a:cubicBezTo>
                <a:cubicBezTo>
                  <a:pt x="5322" y="20201"/>
                  <a:pt x="4157" y="19424"/>
                  <a:pt x="3186" y="18453"/>
                </a:cubicBezTo>
                <a:cubicBezTo>
                  <a:pt x="2214" y="17482"/>
                  <a:pt x="1437" y="16317"/>
                  <a:pt x="855" y="14996"/>
                </a:cubicBezTo>
                <a:cubicBezTo>
                  <a:pt x="272" y="13675"/>
                  <a:pt x="0" y="12276"/>
                  <a:pt x="0" y="10800"/>
                </a:cubicBezTo>
                <a:cubicBezTo>
                  <a:pt x="0" y="9324"/>
                  <a:pt x="272" y="7925"/>
                  <a:pt x="855" y="6604"/>
                </a:cubicBezTo>
                <a:cubicBezTo>
                  <a:pt x="1437" y="5283"/>
                  <a:pt x="2214" y="4157"/>
                  <a:pt x="3186" y="3186"/>
                </a:cubicBezTo>
                <a:cubicBezTo>
                  <a:pt x="4157" y="2176"/>
                  <a:pt x="5322" y="1437"/>
                  <a:pt x="6604" y="855"/>
                </a:cubicBezTo>
                <a:cubicBezTo>
                  <a:pt x="7886" y="272"/>
                  <a:pt x="9324" y="0"/>
                  <a:pt x="10839" y="0"/>
                </a:cubicBezTo>
                <a:cubicBezTo>
                  <a:pt x="12315" y="0"/>
                  <a:pt x="13714" y="272"/>
                  <a:pt x="15035" y="855"/>
                </a:cubicBezTo>
                <a:cubicBezTo>
                  <a:pt x="16355" y="1437"/>
                  <a:pt x="17482" y="2176"/>
                  <a:pt x="18414" y="3186"/>
                </a:cubicBezTo>
                <a:cubicBezTo>
                  <a:pt x="19386" y="4157"/>
                  <a:pt x="20163" y="5283"/>
                  <a:pt x="20745" y="6604"/>
                </a:cubicBezTo>
                <a:cubicBezTo>
                  <a:pt x="21328" y="7925"/>
                  <a:pt x="21600" y="9324"/>
                  <a:pt x="21600" y="10800"/>
                </a:cubicBezTo>
                <a:close/>
                <a:moveTo>
                  <a:pt x="855" y="10800"/>
                </a:moveTo>
                <a:cubicBezTo>
                  <a:pt x="855" y="12160"/>
                  <a:pt x="1127" y="13442"/>
                  <a:pt x="1632" y="14646"/>
                </a:cubicBezTo>
                <a:cubicBezTo>
                  <a:pt x="2176" y="15850"/>
                  <a:pt x="2875" y="16938"/>
                  <a:pt x="3807" y="17832"/>
                </a:cubicBezTo>
                <a:cubicBezTo>
                  <a:pt x="4701" y="18725"/>
                  <a:pt x="5750" y="19424"/>
                  <a:pt x="6954" y="19929"/>
                </a:cubicBezTo>
                <a:cubicBezTo>
                  <a:pt x="8158" y="20473"/>
                  <a:pt x="9440" y="20706"/>
                  <a:pt x="10839" y="20706"/>
                </a:cubicBezTo>
                <a:cubicBezTo>
                  <a:pt x="12160" y="20706"/>
                  <a:pt x="13442" y="20473"/>
                  <a:pt x="14685" y="19929"/>
                </a:cubicBezTo>
                <a:cubicBezTo>
                  <a:pt x="15889" y="19424"/>
                  <a:pt x="16938" y="18725"/>
                  <a:pt x="17793" y="17832"/>
                </a:cubicBezTo>
                <a:cubicBezTo>
                  <a:pt x="18725" y="16938"/>
                  <a:pt x="19424" y="15850"/>
                  <a:pt x="19968" y="14646"/>
                </a:cubicBezTo>
                <a:cubicBezTo>
                  <a:pt x="20473" y="13442"/>
                  <a:pt x="20745" y="12160"/>
                  <a:pt x="20745" y="10800"/>
                </a:cubicBezTo>
                <a:cubicBezTo>
                  <a:pt x="20745" y="9440"/>
                  <a:pt x="20473" y="8119"/>
                  <a:pt x="19968" y="6954"/>
                </a:cubicBezTo>
                <a:cubicBezTo>
                  <a:pt x="19424" y="5750"/>
                  <a:pt x="18725" y="4701"/>
                  <a:pt x="17793" y="3768"/>
                </a:cubicBezTo>
                <a:cubicBezTo>
                  <a:pt x="16938" y="2875"/>
                  <a:pt x="15889" y="2176"/>
                  <a:pt x="14685" y="1671"/>
                </a:cubicBezTo>
                <a:cubicBezTo>
                  <a:pt x="13442" y="1165"/>
                  <a:pt x="12160" y="894"/>
                  <a:pt x="10839" y="894"/>
                </a:cubicBezTo>
                <a:cubicBezTo>
                  <a:pt x="9440" y="894"/>
                  <a:pt x="8158" y="1165"/>
                  <a:pt x="6954" y="1671"/>
                </a:cubicBezTo>
                <a:cubicBezTo>
                  <a:pt x="5750" y="2176"/>
                  <a:pt x="4701" y="2875"/>
                  <a:pt x="3807" y="3768"/>
                </a:cubicBezTo>
                <a:cubicBezTo>
                  <a:pt x="2875" y="4701"/>
                  <a:pt x="2176" y="5750"/>
                  <a:pt x="1632" y="6954"/>
                </a:cubicBezTo>
                <a:cubicBezTo>
                  <a:pt x="1127" y="8119"/>
                  <a:pt x="855" y="9440"/>
                  <a:pt x="855" y="10800"/>
                </a:cubicBezTo>
                <a:close/>
                <a:moveTo>
                  <a:pt x="10062" y="8391"/>
                </a:moveTo>
                <a:cubicBezTo>
                  <a:pt x="12509" y="5944"/>
                  <a:pt x="12509" y="5944"/>
                  <a:pt x="12509" y="5944"/>
                </a:cubicBezTo>
                <a:cubicBezTo>
                  <a:pt x="13092" y="6565"/>
                  <a:pt x="13092" y="6565"/>
                  <a:pt x="13092" y="6565"/>
                </a:cubicBezTo>
                <a:cubicBezTo>
                  <a:pt x="8858" y="10800"/>
                  <a:pt x="8858" y="10800"/>
                  <a:pt x="8858" y="10800"/>
                </a:cubicBezTo>
                <a:cubicBezTo>
                  <a:pt x="13092" y="15073"/>
                  <a:pt x="13092" y="15073"/>
                  <a:pt x="13092" y="15073"/>
                </a:cubicBezTo>
                <a:cubicBezTo>
                  <a:pt x="12509" y="15656"/>
                  <a:pt x="12509" y="15656"/>
                  <a:pt x="12509" y="15656"/>
                </a:cubicBezTo>
                <a:cubicBezTo>
                  <a:pt x="7653" y="10800"/>
                  <a:pt x="7653" y="10800"/>
                  <a:pt x="7653" y="10800"/>
                </a:cubicBezTo>
                <a:cubicBezTo>
                  <a:pt x="8236" y="10217"/>
                  <a:pt x="8236" y="10217"/>
                  <a:pt x="8236" y="10217"/>
                </a:cubicBezTo>
                <a:lnTo>
                  <a:pt x="10062" y="8391"/>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26" name="Shape 3873"/>
          <p:cNvSpPr/>
          <p:nvPr userDrawn="1"/>
        </p:nvSpPr>
        <p:spPr>
          <a:xfrm>
            <a:off x="19930397" y="10633593"/>
            <a:ext cx="234047" cy="134091"/>
          </a:xfrm>
          <a:custGeom>
            <a:avLst/>
            <a:gdLst/>
            <a:ahLst/>
            <a:cxnLst>
              <a:cxn ang="0">
                <a:pos x="wd2" y="hd2"/>
              </a:cxn>
              <a:cxn ang="5400000">
                <a:pos x="wd2" y="hd2"/>
              </a:cxn>
              <a:cxn ang="10800000">
                <a:pos x="wd2" y="hd2"/>
              </a:cxn>
              <a:cxn ang="16200000">
                <a:pos x="wd2" y="hd2"/>
              </a:cxn>
            </a:cxnLst>
            <a:rect l="0" t="0" r="r" b="b"/>
            <a:pathLst>
              <a:path w="21600" h="21600" extrusionOk="0">
                <a:moveTo>
                  <a:pt x="5400" y="12175"/>
                </a:moveTo>
                <a:lnTo>
                  <a:pt x="0" y="2749"/>
                </a:lnTo>
                <a:lnTo>
                  <a:pt x="1350" y="393"/>
                </a:lnTo>
                <a:lnTo>
                  <a:pt x="10800" y="16887"/>
                </a:lnTo>
                <a:lnTo>
                  <a:pt x="20250" y="0"/>
                </a:lnTo>
                <a:lnTo>
                  <a:pt x="21600" y="2749"/>
                </a:lnTo>
                <a:lnTo>
                  <a:pt x="10800" y="21600"/>
                </a:lnTo>
                <a:lnTo>
                  <a:pt x="5400" y="12175"/>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27" name="Shape 3874"/>
          <p:cNvSpPr/>
          <p:nvPr userDrawn="1"/>
        </p:nvSpPr>
        <p:spPr>
          <a:xfrm>
            <a:off x="21061337" y="10439946"/>
            <a:ext cx="516851" cy="519291"/>
          </a:xfrm>
          <a:custGeom>
            <a:avLst/>
            <a:gdLst/>
            <a:ahLst/>
            <a:cxnLst>
              <a:cxn ang="0">
                <a:pos x="wd2" y="hd2"/>
              </a:cxn>
              <a:cxn ang="5400000">
                <a:pos x="wd2" y="hd2"/>
              </a:cxn>
              <a:cxn ang="10800000">
                <a:pos x="wd2" y="hd2"/>
              </a:cxn>
              <a:cxn ang="16200000">
                <a:pos x="wd2" y="hd2"/>
              </a:cxn>
            </a:cxnLst>
            <a:rect l="0" t="0" r="r" b="b"/>
            <a:pathLst>
              <a:path w="21600" h="21600" extrusionOk="0">
                <a:moveTo>
                  <a:pt x="10839" y="0"/>
                </a:moveTo>
                <a:cubicBezTo>
                  <a:pt x="12315" y="0"/>
                  <a:pt x="13714" y="272"/>
                  <a:pt x="15035" y="855"/>
                </a:cubicBezTo>
                <a:cubicBezTo>
                  <a:pt x="16355" y="1437"/>
                  <a:pt x="17482" y="2176"/>
                  <a:pt x="18414" y="3186"/>
                </a:cubicBezTo>
                <a:cubicBezTo>
                  <a:pt x="19386" y="4157"/>
                  <a:pt x="20163" y="5283"/>
                  <a:pt x="20745" y="6604"/>
                </a:cubicBezTo>
                <a:cubicBezTo>
                  <a:pt x="21328" y="7925"/>
                  <a:pt x="21600" y="9324"/>
                  <a:pt x="21600" y="10800"/>
                </a:cubicBezTo>
                <a:cubicBezTo>
                  <a:pt x="21600" y="12276"/>
                  <a:pt x="21328" y="13675"/>
                  <a:pt x="20745" y="14996"/>
                </a:cubicBezTo>
                <a:cubicBezTo>
                  <a:pt x="20163" y="16317"/>
                  <a:pt x="19386" y="17482"/>
                  <a:pt x="18414" y="18453"/>
                </a:cubicBezTo>
                <a:cubicBezTo>
                  <a:pt x="17482" y="19424"/>
                  <a:pt x="16355" y="20201"/>
                  <a:pt x="15035" y="20745"/>
                </a:cubicBezTo>
                <a:cubicBezTo>
                  <a:pt x="13714" y="21289"/>
                  <a:pt x="12315" y="21600"/>
                  <a:pt x="10839" y="21600"/>
                </a:cubicBezTo>
                <a:cubicBezTo>
                  <a:pt x="9324" y="21600"/>
                  <a:pt x="7886" y="21289"/>
                  <a:pt x="6604" y="20745"/>
                </a:cubicBezTo>
                <a:cubicBezTo>
                  <a:pt x="5322" y="20201"/>
                  <a:pt x="4157" y="19424"/>
                  <a:pt x="3186" y="18453"/>
                </a:cubicBezTo>
                <a:cubicBezTo>
                  <a:pt x="2214" y="17482"/>
                  <a:pt x="1437" y="16317"/>
                  <a:pt x="855" y="14996"/>
                </a:cubicBezTo>
                <a:cubicBezTo>
                  <a:pt x="272" y="13675"/>
                  <a:pt x="0" y="12276"/>
                  <a:pt x="0" y="10800"/>
                </a:cubicBezTo>
                <a:cubicBezTo>
                  <a:pt x="0" y="9324"/>
                  <a:pt x="272" y="7925"/>
                  <a:pt x="855" y="6604"/>
                </a:cubicBezTo>
                <a:cubicBezTo>
                  <a:pt x="1437" y="5283"/>
                  <a:pt x="2214" y="4157"/>
                  <a:pt x="3186" y="3186"/>
                </a:cubicBezTo>
                <a:cubicBezTo>
                  <a:pt x="4157" y="2176"/>
                  <a:pt x="5322" y="1437"/>
                  <a:pt x="6604" y="855"/>
                </a:cubicBezTo>
                <a:cubicBezTo>
                  <a:pt x="7886" y="272"/>
                  <a:pt x="9324" y="0"/>
                  <a:pt x="10839" y="0"/>
                </a:cubicBezTo>
                <a:close/>
                <a:moveTo>
                  <a:pt x="10839" y="20706"/>
                </a:moveTo>
                <a:cubicBezTo>
                  <a:pt x="12160" y="20706"/>
                  <a:pt x="13442" y="20473"/>
                  <a:pt x="14685" y="19929"/>
                </a:cubicBezTo>
                <a:cubicBezTo>
                  <a:pt x="15889" y="19424"/>
                  <a:pt x="16938" y="18725"/>
                  <a:pt x="17793" y="17832"/>
                </a:cubicBezTo>
                <a:cubicBezTo>
                  <a:pt x="18725" y="16938"/>
                  <a:pt x="19424" y="15850"/>
                  <a:pt x="19968" y="14646"/>
                </a:cubicBezTo>
                <a:cubicBezTo>
                  <a:pt x="20473" y="13442"/>
                  <a:pt x="20745" y="12160"/>
                  <a:pt x="20745" y="10800"/>
                </a:cubicBezTo>
                <a:cubicBezTo>
                  <a:pt x="20745" y="9440"/>
                  <a:pt x="20473" y="8119"/>
                  <a:pt x="19968" y="6954"/>
                </a:cubicBezTo>
                <a:cubicBezTo>
                  <a:pt x="19424" y="5750"/>
                  <a:pt x="18725" y="4701"/>
                  <a:pt x="17793" y="3768"/>
                </a:cubicBezTo>
                <a:cubicBezTo>
                  <a:pt x="16938" y="2875"/>
                  <a:pt x="15889" y="2176"/>
                  <a:pt x="14685" y="1671"/>
                </a:cubicBezTo>
                <a:cubicBezTo>
                  <a:pt x="13442" y="1165"/>
                  <a:pt x="12160" y="894"/>
                  <a:pt x="10839" y="894"/>
                </a:cubicBezTo>
                <a:cubicBezTo>
                  <a:pt x="9440" y="894"/>
                  <a:pt x="8158" y="1165"/>
                  <a:pt x="6954" y="1671"/>
                </a:cubicBezTo>
                <a:cubicBezTo>
                  <a:pt x="5750" y="2176"/>
                  <a:pt x="4701" y="2875"/>
                  <a:pt x="3807" y="3768"/>
                </a:cubicBezTo>
                <a:cubicBezTo>
                  <a:pt x="2875" y="4701"/>
                  <a:pt x="2176" y="5750"/>
                  <a:pt x="1632" y="6954"/>
                </a:cubicBezTo>
                <a:cubicBezTo>
                  <a:pt x="1127" y="8119"/>
                  <a:pt x="855" y="9440"/>
                  <a:pt x="855" y="10800"/>
                </a:cubicBezTo>
                <a:cubicBezTo>
                  <a:pt x="855" y="12160"/>
                  <a:pt x="1127" y="13442"/>
                  <a:pt x="1632" y="14646"/>
                </a:cubicBezTo>
                <a:cubicBezTo>
                  <a:pt x="2176" y="15850"/>
                  <a:pt x="2875" y="16938"/>
                  <a:pt x="3807" y="17832"/>
                </a:cubicBezTo>
                <a:cubicBezTo>
                  <a:pt x="4701" y="18725"/>
                  <a:pt x="5750" y="19424"/>
                  <a:pt x="6954" y="19929"/>
                </a:cubicBezTo>
                <a:cubicBezTo>
                  <a:pt x="8158" y="20473"/>
                  <a:pt x="9440" y="20706"/>
                  <a:pt x="10839" y="20706"/>
                </a:cubicBezTo>
                <a:close/>
                <a:moveTo>
                  <a:pt x="8391" y="11577"/>
                </a:moveTo>
                <a:cubicBezTo>
                  <a:pt x="5905" y="9129"/>
                  <a:pt x="5905" y="9129"/>
                  <a:pt x="5905" y="9129"/>
                </a:cubicBezTo>
                <a:cubicBezTo>
                  <a:pt x="6527" y="8547"/>
                  <a:pt x="6527" y="8547"/>
                  <a:pt x="6527" y="8547"/>
                </a:cubicBezTo>
                <a:cubicBezTo>
                  <a:pt x="10761" y="12781"/>
                  <a:pt x="10761" y="12781"/>
                  <a:pt x="10761" y="12781"/>
                </a:cubicBezTo>
                <a:cubicBezTo>
                  <a:pt x="15073" y="8469"/>
                  <a:pt x="15073" y="8469"/>
                  <a:pt x="15073" y="8469"/>
                </a:cubicBezTo>
                <a:cubicBezTo>
                  <a:pt x="15695" y="9091"/>
                  <a:pt x="15695" y="9091"/>
                  <a:pt x="15695" y="9091"/>
                </a:cubicBezTo>
                <a:cubicBezTo>
                  <a:pt x="10761" y="13986"/>
                  <a:pt x="10761" y="13986"/>
                  <a:pt x="10761" y="13986"/>
                </a:cubicBezTo>
                <a:cubicBezTo>
                  <a:pt x="10178" y="13403"/>
                  <a:pt x="10178" y="13403"/>
                  <a:pt x="10178" y="13403"/>
                </a:cubicBezTo>
                <a:lnTo>
                  <a:pt x="8391" y="11577"/>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28" name="Shape 3875"/>
          <p:cNvSpPr/>
          <p:nvPr userDrawn="1"/>
        </p:nvSpPr>
        <p:spPr>
          <a:xfrm>
            <a:off x="3293635" y="11514046"/>
            <a:ext cx="426647" cy="550982"/>
          </a:xfrm>
          <a:custGeom>
            <a:avLst/>
            <a:gdLst/>
            <a:ahLst/>
            <a:cxnLst>
              <a:cxn ang="0">
                <a:pos x="wd2" y="hd2"/>
              </a:cxn>
              <a:cxn ang="5400000">
                <a:pos x="wd2" y="hd2"/>
              </a:cxn>
              <a:cxn ang="10800000">
                <a:pos x="wd2" y="hd2"/>
              </a:cxn>
              <a:cxn ang="16200000">
                <a:pos x="wd2" y="hd2"/>
              </a:cxn>
            </a:cxnLst>
            <a:rect l="0" t="0" r="r" b="b"/>
            <a:pathLst>
              <a:path w="21600" h="21600" extrusionOk="0">
                <a:moveTo>
                  <a:pt x="11355" y="7168"/>
                </a:moveTo>
                <a:lnTo>
                  <a:pt x="11355" y="7933"/>
                </a:lnTo>
                <a:lnTo>
                  <a:pt x="20613" y="7933"/>
                </a:lnTo>
                <a:lnTo>
                  <a:pt x="20613" y="13572"/>
                </a:lnTo>
                <a:lnTo>
                  <a:pt x="11355" y="13572"/>
                </a:lnTo>
                <a:lnTo>
                  <a:pt x="11355" y="21600"/>
                </a:lnTo>
                <a:lnTo>
                  <a:pt x="10245" y="21600"/>
                </a:lnTo>
                <a:lnTo>
                  <a:pt x="10245" y="13572"/>
                </a:lnTo>
                <a:lnTo>
                  <a:pt x="3086" y="13572"/>
                </a:lnTo>
                <a:lnTo>
                  <a:pt x="0" y="10704"/>
                </a:lnTo>
                <a:lnTo>
                  <a:pt x="3086" y="7933"/>
                </a:lnTo>
                <a:lnTo>
                  <a:pt x="10245" y="7933"/>
                </a:lnTo>
                <a:lnTo>
                  <a:pt x="10245" y="7168"/>
                </a:lnTo>
                <a:lnTo>
                  <a:pt x="987" y="7168"/>
                </a:lnTo>
                <a:lnTo>
                  <a:pt x="987" y="1625"/>
                </a:lnTo>
                <a:lnTo>
                  <a:pt x="10245" y="1625"/>
                </a:lnTo>
                <a:lnTo>
                  <a:pt x="10245" y="0"/>
                </a:lnTo>
                <a:lnTo>
                  <a:pt x="11355" y="0"/>
                </a:lnTo>
                <a:lnTo>
                  <a:pt x="11355" y="1625"/>
                </a:lnTo>
                <a:lnTo>
                  <a:pt x="18514" y="1625"/>
                </a:lnTo>
                <a:lnTo>
                  <a:pt x="21600" y="4396"/>
                </a:lnTo>
                <a:lnTo>
                  <a:pt x="18514" y="7168"/>
                </a:lnTo>
                <a:lnTo>
                  <a:pt x="11355" y="7168"/>
                </a:lnTo>
                <a:close/>
                <a:moveTo>
                  <a:pt x="19502" y="8793"/>
                </a:moveTo>
                <a:lnTo>
                  <a:pt x="3456" y="8793"/>
                </a:lnTo>
                <a:lnTo>
                  <a:pt x="1234" y="10704"/>
                </a:lnTo>
                <a:lnTo>
                  <a:pt x="3456" y="12712"/>
                </a:lnTo>
                <a:lnTo>
                  <a:pt x="19502" y="12712"/>
                </a:lnTo>
                <a:lnTo>
                  <a:pt x="19502" y="8793"/>
                </a:lnTo>
                <a:close/>
                <a:moveTo>
                  <a:pt x="2098" y="6404"/>
                </a:moveTo>
                <a:lnTo>
                  <a:pt x="18021" y="6404"/>
                </a:lnTo>
                <a:lnTo>
                  <a:pt x="20242" y="4396"/>
                </a:lnTo>
                <a:lnTo>
                  <a:pt x="18021" y="2389"/>
                </a:lnTo>
                <a:lnTo>
                  <a:pt x="2098" y="2389"/>
                </a:lnTo>
                <a:lnTo>
                  <a:pt x="2098" y="6404"/>
                </a:lnTo>
                <a:close/>
                <a:moveTo>
                  <a:pt x="3086" y="3154"/>
                </a:moveTo>
                <a:lnTo>
                  <a:pt x="3086" y="3919"/>
                </a:lnTo>
                <a:lnTo>
                  <a:pt x="8146" y="3919"/>
                </a:lnTo>
                <a:lnTo>
                  <a:pt x="8146" y="3154"/>
                </a:lnTo>
                <a:lnTo>
                  <a:pt x="3086" y="3154"/>
                </a:lnTo>
                <a:close/>
                <a:moveTo>
                  <a:pt x="13330" y="9558"/>
                </a:moveTo>
                <a:lnTo>
                  <a:pt x="13330" y="10418"/>
                </a:lnTo>
                <a:lnTo>
                  <a:pt x="18514" y="10418"/>
                </a:lnTo>
                <a:lnTo>
                  <a:pt x="18514" y="9558"/>
                </a:lnTo>
                <a:lnTo>
                  <a:pt x="13330" y="955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29" name="Shape 3876"/>
          <p:cNvSpPr/>
          <p:nvPr userDrawn="1"/>
        </p:nvSpPr>
        <p:spPr>
          <a:xfrm>
            <a:off x="4514693" y="11533550"/>
            <a:ext cx="529043" cy="509538"/>
          </a:xfrm>
          <a:custGeom>
            <a:avLst/>
            <a:gdLst/>
            <a:ahLst/>
            <a:cxnLst>
              <a:cxn ang="0">
                <a:pos x="wd2" y="hd2"/>
              </a:cxn>
              <a:cxn ang="5400000">
                <a:pos x="wd2" y="hd2"/>
              </a:cxn>
              <a:cxn ang="10800000">
                <a:pos x="wd2" y="hd2"/>
              </a:cxn>
              <a:cxn ang="16200000">
                <a:pos x="wd2" y="hd2"/>
              </a:cxn>
            </a:cxnLst>
            <a:rect l="0" t="0" r="r" b="b"/>
            <a:pathLst>
              <a:path w="21600" h="21600" extrusionOk="0">
                <a:moveTo>
                  <a:pt x="12473" y="2606"/>
                </a:moveTo>
                <a:cubicBezTo>
                  <a:pt x="21600" y="2606"/>
                  <a:pt x="21600" y="2606"/>
                  <a:pt x="21600" y="2606"/>
                </a:cubicBezTo>
                <a:cubicBezTo>
                  <a:pt x="21600" y="21600"/>
                  <a:pt x="21600" y="21600"/>
                  <a:pt x="21600" y="21600"/>
                </a:cubicBezTo>
                <a:cubicBezTo>
                  <a:pt x="0" y="21600"/>
                  <a:pt x="0" y="21600"/>
                  <a:pt x="0" y="21600"/>
                </a:cubicBezTo>
                <a:cubicBezTo>
                  <a:pt x="0" y="2606"/>
                  <a:pt x="0" y="2606"/>
                  <a:pt x="0" y="2606"/>
                </a:cubicBezTo>
                <a:cubicBezTo>
                  <a:pt x="9165" y="2606"/>
                  <a:pt x="9165" y="2606"/>
                  <a:pt x="9165" y="2606"/>
                </a:cubicBezTo>
                <a:cubicBezTo>
                  <a:pt x="9165" y="0"/>
                  <a:pt x="9165" y="0"/>
                  <a:pt x="9165" y="0"/>
                </a:cubicBezTo>
                <a:cubicBezTo>
                  <a:pt x="12473" y="0"/>
                  <a:pt x="12473" y="0"/>
                  <a:pt x="12473" y="0"/>
                </a:cubicBezTo>
                <a:lnTo>
                  <a:pt x="12473" y="2606"/>
                </a:lnTo>
                <a:close/>
                <a:moveTo>
                  <a:pt x="837" y="3435"/>
                </a:moveTo>
                <a:cubicBezTo>
                  <a:pt x="837" y="5173"/>
                  <a:pt x="837" y="5173"/>
                  <a:pt x="837" y="5173"/>
                </a:cubicBezTo>
                <a:cubicBezTo>
                  <a:pt x="9165" y="5173"/>
                  <a:pt x="9165" y="5173"/>
                  <a:pt x="9165" y="5173"/>
                </a:cubicBezTo>
                <a:cubicBezTo>
                  <a:pt x="9165" y="3435"/>
                  <a:pt x="9165" y="3435"/>
                  <a:pt x="9165" y="3435"/>
                </a:cubicBezTo>
                <a:lnTo>
                  <a:pt x="837" y="3435"/>
                </a:lnTo>
                <a:close/>
                <a:moveTo>
                  <a:pt x="837" y="20731"/>
                </a:moveTo>
                <a:cubicBezTo>
                  <a:pt x="20801" y="20731"/>
                  <a:pt x="20801" y="20731"/>
                  <a:pt x="20801" y="20731"/>
                </a:cubicBezTo>
                <a:cubicBezTo>
                  <a:pt x="20801" y="6081"/>
                  <a:pt x="20801" y="6081"/>
                  <a:pt x="20801" y="6081"/>
                </a:cubicBezTo>
                <a:cubicBezTo>
                  <a:pt x="837" y="6081"/>
                  <a:pt x="837" y="6081"/>
                  <a:pt x="837" y="6081"/>
                </a:cubicBezTo>
                <a:lnTo>
                  <a:pt x="837" y="20731"/>
                </a:lnTo>
                <a:close/>
                <a:moveTo>
                  <a:pt x="12245" y="16861"/>
                </a:moveTo>
                <a:cubicBezTo>
                  <a:pt x="12473" y="16980"/>
                  <a:pt x="12625" y="17098"/>
                  <a:pt x="12739" y="17256"/>
                </a:cubicBezTo>
                <a:cubicBezTo>
                  <a:pt x="12815" y="17454"/>
                  <a:pt x="12892" y="17612"/>
                  <a:pt x="12892" y="17730"/>
                </a:cubicBezTo>
                <a:cubicBezTo>
                  <a:pt x="12892" y="17809"/>
                  <a:pt x="12892" y="17849"/>
                  <a:pt x="12892" y="17928"/>
                </a:cubicBezTo>
                <a:cubicBezTo>
                  <a:pt x="12892" y="17967"/>
                  <a:pt x="12892" y="18046"/>
                  <a:pt x="12892" y="18165"/>
                </a:cubicBezTo>
                <a:cubicBezTo>
                  <a:pt x="12055" y="18165"/>
                  <a:pt x="12055" y="18165"/>
                  <a:pt x="12055" y="18165"/>
                </a:cubicBezTo>
                <a:cubicBezTo>
                  <a:pt x="12055" y="17770"/>
                  <a:pt x="12055" y="17770"/>
                  <a:pt x="12055" y="17770"/>
                </a:cubicBezTo>
                <a:cubicBezTo>
                  <a:pt x="12017" y="17730"/>
                  <a:pt x="11979" y="17691"/>
                  <a:pt x="11941" y="17691"/>
                </a:cubicBezTo>
                <a:cubicBezTo>
                  <a:pt x="11789" y="17612"/>
                  <a:pt x="11561" y="17533"/>
                  <a:pt x="11332" y="17454"/>
                </a:cubicBezTo>
                <a:cubicBezTo>
                  <a:pt x="11104" y="17375"/>
                  <a:pt x="10876" y="17256"/>
                  <a:pt x="10610" y="17177"/>
                </a:cubicBezTo>
                <a:cubicBezTo>
                  <a:pt x="10344" y="17059"/>
                  <a:pt x="10077" y="16980"/>
                  <a:pt x="9849" y="16901"/>
                </a:cubicBezTo>
                <a:cubicBezTo>
                  <a:pt x="9583" y="16782"/>
                  <a:pt x="9355" y="16743"/>
                  <a:pt x="9127" y="16664"/>
                </a:cubicBezTo>
                <a:cubicBezTo>
                  <a:pt x="8785" y="16546"/>
                  <a:pt x="8594" y="16388"/>
                  <a:pt x="8518" y="16111"/>
                </a:cubicBezTo>
                <a:cubicBezTo>
                  <a:pt x="8442" y="15874"/>
                  <a:pt x="8442" y="15637"/>
                  <a:pt x="8442" y="15479"/>
                </a:cubicBezTo>
                <a:cubicBezTo>
                  <a:pt x="8442" y="15282"/>
                  <a:pt x="8442" y="15084"/>
                  <a:pt x="8518" y="14887"/>
                </a:cubicBezTo>
                <a:cubicBezTo>
                  <a:pt x="8594" y="14690"/>
                  <a:pt x="8670" y="14532"/>
                  <a:pt x="8708" y="14334"/>
                </a:cubicBezTo>
                <a:cubicBezTo>
                  <a:pt x="8785" y="14255"/>
                  <a:pt x="8823" y="14176"/>
                  <a:pt x="8861" y="14018"/>
                </a:cubicBezTo>
                <a:cubicBezTo>
                  <a:pt x="8899" y="13860"/>
                  <a:pt x="8937" y="13702"/>
                  <a:pt x="8975" y="13584"/>
                </a:cubicBezTo>
                <a:cubicBezTo>
                  <a:pt x="8975" y="13307"/>
                  <a:pt x="8975" y="13307"/>
                  <a:pt x="8975" y="13307"/>
                </a:cubicBezTo>
                <a:cubicBezTo>
                  <a:pt x="9165" y="13110"/>
                  <a:pt x="9165" y="13110"/>
                  <a:pt x="9165" y="13110"/>
                </a:cubicBezTo>
                <a:cubicBezTo>
                  <a:pt x="9279" y="12913"/>
                  <a:pt x="9355" y="12676"/>
                  <a:pt x="9431" y="12439"/>
                </a:cubicBezTo>
                <a:cubicBezTo>
                  <a:pt x="9431" y="12281"/>
                  <a:pt x="9431" y="12123"/>
                  <a:pt x="9431" y="12044"/>
                </a:cubicBezTo>
                <a:cubicBezTo>
                  <a:pt x="9431" y="12004"/>
                  <a:pt x="9393" y="11965"/>
                  <a:pt x="9393" y="11965"/>
                </a:cubicBezTo>
                <a:cubicBezTo>
                  <a:pt x="9355" y="11925"/>
                  <a:pt x="9355" y="11925"/>
                  <a:pt x="9355" y="11886"/>
                </a:cubicBezTo>
                <a:cubicBezTo>
                  <a:pt x="9355" y="11807"/>
                  <a:pt x="9355" y="11807"/>
                  <a:pt x="9355" y="11807"/>
                </a:cubicBezTo>
                <a:cubicBezTo>
                  <a:pt x="9317" y="11649"/>
                  <a:pt x="9317" y="11412"/>
                  <a:pt x="9355" y="11057"/>
                </a:cubicBezTo>
                <a:cubicBezTo>
                  <a:pt x="9393" y="10701"/>
                  <a:pt x="9431" y="10425"/>
                  <a:pt x="9469" y="10227"/>
                </a:cubicBezTo>
                <a:cubicBezTo>
                  <a:pt x="9469" y="10148"/>
                  <a:pt x="9431" y="10030"/>
                  <a:pt x="9431" y="9833"/>
                </a:cubicBezTo>
                <a:cubicBezTo>
                  <a:pt x="9393" y="9596"/>
                  <a:pt x="9317" y="9398"/>
                  <a:pt x="9165" y="9201"/>
                </a:cubicBezTo>
                <a:cubicBezTo>
                  <a:pt x="9051" y="9043"/>
                  <a:pt x="8861" y="8885"/>
                  <a:pt x="8632" y="8806"/>
                </a:cubicBezTo>
                <a:cubicBezTo>
                  <a:pt x="8442" y="8727"/>
                  <a:pt x="8176" y="8687"/>
                  <a:pt x="7910" y="8648"/>
                </a:cubicBezTo>
                <a:cubicBezTo>
                  <a:pt x="7415" y="8648"/>
                  <a:pt x="7415" y="8648"/>
                  <a:pt x="7415" y="8648"/>
                </a:cubicBezTo>
                <a:cubicBezTo>
                  <a:pt x="7187" y="8687"/>
                  <a:pt x="6921" y="8727"/>
                  <a:pt x="6731" y="8806"/>
                </a:cubicBezTo>
                <a:cubicBezTo>
                  <a:pt x="6503" y="8885"/>
                  <a:pt x="6313" y="9043"/>
                  <a:pt x="6199" y="9201"/>
                </a:cubicBezTo>
                <a:cubicBezTo>
                  <a:pt x="6046" y="9398"/>
                  <a:pt x="5970" y="9596"/>
                  <a:pt x="5932" y="9833"/>
                </a:cubicBezTo>
                <a:cubicBezTo>
                  <a:pt x="5932" y="10030"/>
                  <a:pt x="5894" y="10148"/>
                  <a:pt x="5894" y="10227"/>
                </a:cubicBezTo>
                <a:cubicBezTo>
                  <a:pt x="5932" y="10425"/>
                  <a:pt x="5970" y="10701"/>
                  <a:pt x="6008" y="11057"/>
                </a:cubicBezTo>
                <a:cubicBezTo>
                  <a:pt x="6046" y="11412"/>
                  <a:pt x="6046" y="11649"/>
                  <a:pt x="6008" y="11807"/>
                </a:cubicBezTo>
                <a:cubicBezTo>
                  <a:pt x="6008" y="11846"/>
                  <a:pt x="5970" y="11886"/>
                  <a:pt x="5970" y="11925"/>
                </a:cubicBezTo>
                <a:cubicBezTo>
                  <a:pt x="5970" y="11965"/>
                  <a:pt x="5932" y="12004"/>
                  <a:pt x="5932" y="12044"/>
                </a:cubicBezTo>
                <a:cubicBezTo>
                  <a:pt x="5932" y="12123"/>
                  <a:pt x="5932" y="12281"/>
                  <a:pt x="5932" y="12439"/>
                </a:cubicBezTo>
                <a:cubicBezTo>
                  <a:pt x="6008" y="12676"/>
                  <a:pt x="6085" y="12913"/>
                  <a:pt x="6199" y="13110"/>
                </a:cubicBezTo>
                <a:cubicBezTo>
                  <a:pt x="6389" y="13307"/>
                  <a:pt x="6389" y="13307"/>
                  <a:pt x="6389" y="13307"/>
                </a:cubicBezTo>
                <a:cubicBezTo>
                  <a:pt x="6389" y="13584"/>
                  <a:pt x="6389" y="13584"/>
                  <a:pt x="6389" y="13584"/>
                </a:cubicBezTo>
                <a:cubicBezTo>
                  <a:pt x="6427" y="13702"/>
                  <a:pt x="6465" y="13860"/>
                  <a:pt x="6503" y="14018"/>
                </a:cubicBezTo>
                <a:cubicBezTo>
                  <a:pt x="6579" y="14176"/>
                  <a:pt x="6617" y="14255"/>
                  <a:pt x="6655" y="14334"/>
                </a:cubicBezTo>
                <a:cubicBezTo>
                  <a:pt x="6693" y="14532"/>
                  <a:pt x="6769" y="14690"/>
                  <a:pt x="6807" y="14887"/>
                </a:cubicBezTo>
                <a:cubicBezTo>
                  <a:pt x="6807" y="15084"/>
                  <a:pt x="6845" y="15282"/>
                  <a:pt x="6845" y="15519"/>
                </a:cubicBezTo>
                <a:cubicBezTo>
                  <a:pt x="6845" y="15677"/>
                  <a:pt x="6807" y="15874"/>
                  <a:pt x="6769" y="16111"/>
                </a:cubicBezTo>
                <a:cubicBezTo>
                  <a:pt x="6731" y="16388"/>
                  <a:pt x="6503" y="16546"/>
                  <a:pt x="6161" y="16664"/>
                </a:cubicBezTo>
                <a:cubicBezTo>
                  <a:pt x="5932" y="16743"/>
                  <a:pt x="5704" y="16822"/>
                  <a:pt x="5438" y="16901"/>
                </a:cubicBezTo>
                <a:cubicBezTo>
                  <a:pt x="5134" y="17019"/>
                  <a:pt x="4868" y="17138"/>
                  <a:pt x="4601" y="17217"/>
                </a:cubicBezTo>
                <a:cubicBezTo>
                  <a:pt x="4335" y="17335"/>
                  <a:pt x="4107" y="17414"/>
                  <a:pt x="3879" y="17493"/>
                </a:cubicBezTo>
                <a:cubicBezTo>
                  <a:pt x="3689" y="17572"/>
                  <a:pt x="3499" y="17651"/>
                  <a:pt x="3385" y="17691"/>
                </a:cubicBezTo>
                <a:cubicBezTo>
                  <a:pt x="3385" y="17730"/>
                  <a:pt x="3346" y="17730"/>
                  <a:pt x="3308" y="17730"/>
                </a:cubicBezTo>
                <a:cubicBezTo>
                  <a:pt x="3308" y="18165"/>
                  <a:pt x="3308" y="18165"/>
                  <a:pt x="3308" y="18165"/>
                </a:cubicBezTo>
                <a:cubicBezTo>
                  <a:pt x="2472" y="18165"/>
                  <a:pt x="2472" y="18165"/>
                  <a:pt x="2472" y="18165"/>
                </a:cubicBezTo>
                <a:cubicBezTo>
                  <a:pt x="2472" y="18046"/>
                  <a:pt x="2472" y="17967"/>
                  <a:pt x="2472" y="17928"/>
                </a:cubicBezTo>
                <a:cubicBezTo>
                  <a:pt x="2472" y="17849"/>
                  <a:pt x="2472" y="17809"/>
                  <a:pt x="2472" y="17730"/>
                </a:cubicBezTo>
                <a:cubicBezTo>
                  <a:pt x="2472" y="17612"/>
                  <a:pt x="2510" y="17454"/>
                  <a:pt x="2624" y="17296"/>
                </a:cubicBezTo>
                <a:cubicBezTo>
                  <a:pt x="2700" y="17138"/>
                  <a:pt x="2814" y="17019"/>
                  <a:pt x="3042" y="16901"/>
                </a:cubicBezTo>
                <a:cubicBezTo>
                  <a:pt x="3156" y="16861"/>
                  <a:pt x="3346" y="16782"/>
                  <a:pt x="3575" y="16664"/>
                </a:cubicBezTo>
                <a:cubicBezTo>
                  <a:pt x="3803" y="16585"/>
                  <a:pt x="4031" y="16506"/>
                  <a:pt x="4297" y="16388"/>
                </a:cubicBezTo>
                <a:cubicBezTo>
                  <a:pt x="4601" y="16309"/>
                  <a:pt x="4906" y="16190"/>
                  <a:pt x="5172" y="16072"/>
                </a:cubicBezTo>
                <a:cubicBezTo>
                  <a:pt x="5476" y="15993"/>
                  <a:pt x="5704" y="15914"/>
                  <a:pt x="5894" y="15835"/>
                </a:cubicBezTo>
                <a:cubicBezTo>
                  <a:pt x="5932" y="15835"/>
                  <a:pt x="5970" y="15835"/>
                  <a:pt x="5970" y="15795"/>
                </a:cubicBezTo>
                <a:cubicBezTo>
                  <a:pt x="5970" y="15756"/>
                  <a:pt x="6008" y="15677"/>
                  <a:pt x="6008" y="15519"/>
                </a:cubicBezTo>
                <a:cubicBezTo>
                  <a:pt x="6008" y="15361"/>
                  <a:pt x="5970" y="15203"/>
                  <a:pt x="5970" y="15045"/>
                </a:cubicBezTo>
                <a:cubicBezTo>
                  <a:pt x="5970" y="14927"/>
                  <a:pt x="5932" y="14808"/>
                  <a:pt x="5894" y="14769"/>
                </a:cubicBezTo>
                <a:cubicBezTo>
                  <a:pt x="5818" y="14611"/>
                  <a:pt x="5780" y="14453"/>
                  <a:pt x="5704" y="14255"/>
                </a:cubicBezTo>
                <a:cubicBezTo>
                  <a:pt x="5628" y="14058"/>
                  <a:pt x="5590" y="13860"/>
                  <a:pt x="5590" y="13663"/>
                </a:cubicBezTo>
                <a:cubicBezTo>
                  <a:pt x="5552" y="13623"/>
                  <a:pt x="5476" y="13505"/>
                  <a:pt x="5362" y="13307"/>
                </a:cubicBezTo>
                <a:cubicBezTo>
                  <a:pt x="5286" y="13150"/>
                  <a:pt x="5210" y="12913"/>
                  <a:pt x="5172" y="12597"/>
                </a:cubicBezTo>
                <a:cubicBezTo>
                  <a:pt x="5096" y="12360"/>
                  <a:pt x="5058" y="12162"/>
                  <a:pt x="5096" y="12044"/>
                </a:cubicBezTo>
                <a:cubicBezTo>
                  <a:pt x="5096" y="11886"/>
                  <a:pt x="5134" y="11807"/>
                  <a:pt x="5172" y="11728"/>
                </a:cubicBezTo>
                <a:cubicBezTo>
                  <a:pt x="5172" y="11688"/>
                  <a:pt x="5172" y="11649"/>
                  <a:pt x="5210" y="11649"/>
                </a:cubicBezTo>
                <a:cubicBezTo>
                  <a:pt x="5210" y="11610"/>
                  <a:pt x="5210" y="11412"/>
                  <a:pt x="5172" y="11136"/>
                </a:cubicBezTo>
                <a:cubicBezTo>
                  <a:pt x="5172" y="10899"/>
                  <a:pt x="5134" y="10622"/>
                  <a:pt x="5096" y="10385"/>
                </a:cubicBezTo>
                <a:cubicBezTo>
                  <a:pt x="5058" y="10227"/>
                  <a:pt x="5096" y="9951"/>
                  <a:pt x="5134" y="9635"/>
                </a:cubicBezTo>
                <a:cubicBezTo>
                  <a:pt x="5172" y="9319"/>
                  <a:pt x="5324" y="9003"/>
                  <a:pt x="5552" y="8687"/>
                </a:cubicBezTo>
                <a:cubicBezTo>
                  <a:pt x="5704" y="8529"/>
                  <a:pt x="5932" y="8332"/>
                  <a:pt x="6237" y="8135"/>
                </a:cubicBezTo>
                <a:cubicBezTo>
                  <a:pt x="6503" y="7898"/>
                  <a:pt x="6883" y="7779"/>
                  <a:pt x="7377" y="7779"/>
                </a:cubicBezTo>
                <a:cubicBezTo>
                  <a:pt x="7910" y="7779"/>
                  <a:pt x="7910" y="7779"/>
                  <a:pt x="7910" y="7779"/>
                </a:cubicBezTo>
                <a:cubicBezTo>
                  <a:pt x="8442" y="7779"/>
                  <a:pt x="8861" y="7898"/>
                  <a:pt x="9127" y="8135"/>
                </a:cubicBezTo>
                <a:cubicBezTo>
                  <a:pt x="9431" y="8332"/>
                  <a:pt x="9659" y="8529"/>
                  <a:pt x="9811" y="8687"/>
                </a:cubicBezTo>
                <a:cubicBezTo>
                  <a:pt x="10039" y="9003"/>
                  <a:pt x="10192" y="9319"/>
                  <a:pt x="10230" y="9635"/>
                </a:cubicBezTo>
                <a:cubicBezTo>
                  <a:pt x="10268" y="9951"/>
                  <a:pt x="10306" y="10227"/>
                  <a:pt x="10268" y="10385"/>
                </a:cubicBezTo>
                <a:cubicBezTo>
                  <a:pt x="10230" y="10622"/>
                  <a:pt x="10192" y="10899"/>
                  <a:pt x="10192" y="11136"/>
                </a:cubicBezTo>
                <a:cubicBezTo>
                  <a:pt x="10154" y="11412"/>
                  <a:pt x="10154" y="11610"/>
                  <a:pt x="10154" y="11649"/>
                </a:cubicBezTo>
                <a:cubicBezTo>
                  <a:pt x="10192" y="11649"/>
                  <a:pt x="10192" y="11688"/>
                  <a:pt x="10192" y="11728"/>
                </a:cubicBezTo>
                <a:cubicBezTo>
                  <a:pt x="10230" y="11807"/>
                  <a:pt x="10268" y="11886"/>
                  <a:pt x="10268" y="12044"/>
                </a:cubicBezTo>
                <a:cubicBezTo>
                  <a:pt x="10306" y="12162"/>
                  <a:pt x="10268" y="12360"/>
                  <a:pt x="10192" y="12597"/>
                </a:cubicBezTo>
                <a:cubicBezTo>
                  <a:pt x="10154" y="12913"/>
                  <a:pt x="10077" y="13150"/>
                  <a:pt x="10001" y="13307"/>
                </a:cubicBezTo>
                <a:cubicBezTo>
                  <a:pt x="9887" y="13505"/>
                  <a:pt x="9811" y="13623"/>
                  <a:pt x="9773" y="13663"/>
                </a:cubicBezTo>
                <a:cubicBezTo>
                  <a:pt x="9773" y="13860"/>
                  <a:pt x="9735" y="14058"/>
                  <a:pt x="9659" y="14255"/>
                </a:cubicBezTo>
                <a:cubicBezTo>
                  <a:pt x="9583" y="14453"/>
                  <a:pt x="9545" y="14611"/>
                  <a:pt x="9469" y="14769"/>
                </a:cubicBezTo>
                <a:cubicBezTo>
                  <a:pt x="9431" y="14848"/>
                  <a:pt x="9393" y="14966"/>
                  <a:pt x="9355" y="15084"/>
                </a:cubicBezTo>
                <a:cubicBezTo>
                  <a:pt x="9279" y="15203"/>
                  <a:pt x="9279" y="15321"/>
                  <a:pt x="9279" y="15479"/>
                </a:cubicBezTo>
                <a:cubicBezTo>
                  <a:pt x="9279" y="15637"/>
                  <a:pt x="9279" y="15756"/>
                  <a:pt x="9279" y="15795"/>
                </a:cubicBezTo>
                <a:cubicBezTo>
                  <a:pt x="9317" y="15835"/>
                  <a:pt x="9317" y="15835"/>
                  <a:pt x="9355" y="15835"/>
                </a:cubicBezTo>
                <a:cubicBezTo>
                  <a:pt x="9583" y="15914"/>
                  <a:pt x="9849" y="15993"/>
                  <a:pt x="10115" y="16072"/>
                </a:cubicBezTo>
                <a:cubicBezTo>
                  <a:pt x="10382" y="16190"/>
                  <a:pt x="10648" y="16269"/>
                  <a:pt x="10914" y="16348"/>
                </a:cubicBezTo>
                <a:cubicBezTo>
                  <a:pt x="11180" y="16467"/>
                  <a:pt x="11408" y="16546"/>
                  <a:pt x="11675" y="16664"/>
                </a:cubicBezTo>
                <a:cubicBezTo>
                  <a:pt x="11903" y="16743"/>
                  <a:pt x="12093" y="16822"/>
                  <a:pt x="12245" y="16861"/>
                </a:cubicBezTo>
                <a:close/>
                <a:moveTo>
                  <a:pt x="9963" y="869"/>
                </a:moveTo>
                <a:cubicBezTo>
                  <a:pt x="9963" y="5173"/>
                  <a:pt x="9963" y="5173"/>
                  <a:pt x="9963" y="5173"/>
                </a:cubicBezTo>
                <a:cubicBezTo>
                  <a:pt x="11637" y="5173"/>
                  <a:pt x="11637" y="5173"/>
                  <a:pt x="11637" y="5173"/>
                </a:cubicBezTo>
                <a:cubicBezTo>
                  <a:pt x="11637" y="869"/>
                  <a:pt x="11637" y="869"/>
                  <a:pt x="11637" y="869"/>
                </a:cubicBezTo>
                <a:lnTo>
                  <a:pt x="9963" y="869"/>
                </a:lnTo>
                <a:close/>
                <a:moveTo>
                  <a:pt x="20801" y="3435"/>
                </a:moveTo>
                <a:cubicBezTo>
                  <a:pt x="12473" y="3435"/>
                  <a:pt x="12473" y="3435"/>
                  <a:pt x="12473" y="3435"/>
                </a:cubicBezTo>
                <a:cubicBezTo>
                  <a:pt x="12473" y="5173"/>
                  <a:pt x="12473" y="5173"/>
                  <a:pt x="12473" y="5173"/>
                </a:cubicBezTo>
                <a:cubicBezTo>
                  <a:pt x="20801" y="5173"/>
                  <a:pt x="20801" y="5173"/>
                  <a:pt x="20801" y="5173"/>
                </a:cubicBezTo>
                <a:lnTo>
                  <a:pt x="20801" y="3435"/>
                </a:lnTo>
                <a:close/>
                <a:moveTo>
                  <a:pt x="13310" y="7779"/>
                </a:moveTo>
                <a:cubicBezTo>
                  <a:pt x="13310" y="8648"/>
                  <a:pt x="13310" y="8648"/>
                  <a:pt x="13310" y="8648"/>
                </a:cubicBezTo>
                <a:cubicBezTo>
                  <a:pt x="19128" y="8648"/>
                  <a:pt x="19128" y="8648"/>
                  <a:pt x="19128" y="8648"/>
                </a:cubicBezTo>
                <a:cubicBezTo>
                  <a:pt x="19128" y="7779"/>
                  <a:pt x="19128" y="7779"/>
                  <a:pt x="19128" y="7779"/>
                </a:cubicBezTo>
                <a:lnTo>
                  <a:pt x="13310" y="7779"/>
                </a:lnTo>
                <a:close/>
                <a:moveTo>
                  <a:pt x="13310" y="10385"/>
                </a:moveTo>
                <a:cubicBezTo>
                  <a:pt x="13310" y="11215"/>
                  <a:pt x="13310" y="11215"/>
                  <a:pt x="13310" y="11215"/>
                </a:cubicBezTo>
                <a:cubicBezTo>
                  <a:pt x="17417" y="11215"/>
                  <a:pt x="17417" y="11215"/>
                  <a:pt x="17417" y="11215"/>
                </a:cubicBezTo>
                <a:cubicBezTo>
                  <a:pt x="17417" y="10385"/>
                  <a:pt x="17417" y="10385"/>
                  <a:pt x="17417" y="10385"/>
                </a:cubicBezTo>
                <a:lnTo>
                  <a:pt x="13310" y="10385"/>
                </a:lnTo>
                <a:close/>
                <a:moveTo>
                  <a:pt x="13310" y="12952"/>
                </a:moveTo>
                <a:cubicBezTo>
                  <a:pt x="13310" y="13821"/>
                  <a:pt x="13310" y="13821"/>
                  <a:pt x="13310" y="13821"/>
                </a:cubicBezTo>
                <a:cubicBezTo>
                  <a:pt x="19128" y="13821"/>
                  <a:pt x="19128" y="13821"/>
                  <a:pt x="19128" y="13821"/>
                </a:cubicBezTo>
                <a:cubicBezTo>
                  <a:pt x="19128" y="12952"/>
                  <a:pt x="19128" y="12952"/>
                  <a:pt x="19128" y="12952"/>
                </a:cubicBezTo>
                <a:lnTo>
                  <a:pt x="13310" y="12952"/>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30" name="Shape 3877"/>
          <p:cNvSpPr/>
          <p:nvPr userDrawn="1"/>
        </p:nvSpPr>
        <p:spPr>
          <a:xfrm>
            <a:off x="5785732" y="11521360"/>
            <a:ext cx="531479" cy="533919"/>
          </a:xfrm>
          <a:custGeom>
            <a:avLst/>
            <a:gdLst/>
            <a:ahLst/>
            <a:cxnLst>
              <a:cxn ang="0">
                <a:pos x="wd2" y="hd2"/>
              </a:cxn>
              <a:cxn ang="5400000">
                <a:pos x="wd2" y="hd2"/>
              </a:cxn>
              <a:cxn ang="10800000">
                <a:pos x="wd2" y="hd2"/>
              </a:cxn>
              <a:cxn ang="16200000">
                <a:pos x="wd2" y="hd2"/>
              </a:cxn>
            </a:cxnLst>
            <a:rect l="0" t="0" r="r" b="b"/>
            <a:pathLst>
              <a:path w="21600" h="21600" extrusionOk="0">
                <a:moveTo>
                  <a:pt x="21600" y="5843"/>
                </a:moveTo>
                <a:cubicBezTo>
                  <a:pt x="16947" y="10555"/>
                  <a:pt x="16947" y="10555"/>
                  <a:pt x="16947" y="10555"/>
                </a:cubicBezTo>
                <a:cubicBezTo>
                  <a:pt x="16947" y="10630"/>
                  <a:pt x="16947" y="10781"/>
                  <a:pt x="16947" y="10894"/>
                </a:cubicBezTo>
                <a:cubicBezTo>
                  <a:pt x="16947" y="11007"/>
                  <a:pt x="16947" y="11120"/>
                  <a:pt x="16947" y="11234"/>
                </a:cubicBezTo>
                <a:cubicBezTo>
                  <a:pt x="16947" y="12214"/>
                  <a:pt x="16758" y="13118"/>
                  <a:pt x="16380" y="13985"/>
                </a:cubicBezTo>
                <a:cubicBezTo>
                  <a:pt x="16039" y="14852"/>
                  <a:pt x="15547" y="15569"/>
                  <a:pt x="14904" y="16209"/>
                </a:cubicBezTo>
                <a:cubicBezTo>
                  <a:pt x="14261" y="16850"/>
                  <a:pt x="13505" y="17340"/>
                  <a:pt x="12635" y="17717"/>
                </a:cubicBezTo>
                <a:cubicBezTo>
                  <a:pt x="11802" y="18094"/>
                  <a:pt x="10895" y="18245"/>
                  <a:pt x="9949" y="18245"/>
                </a:cubicBezTo>
                <a:cubicBezTo>
                  <a:pt x="9798" y="18245"/>
                  <a:pt x="9684" y="18245"/>
                  <a:pt x="9571" y="18245"/>
                </a:cubicBezTo>
                <a:cubicBezTo>
                  <a:pt x="9457" y="18245"/>
                  <a:pt x="9344" y="18245"/>
                  <a:pt x="9192" y="18207"/>
                </a:cubicBezTo>
                <a:cubicBezTo>
                  <a:pt x="5863" y="21600"/>
                  <a:pt x="5863" y="21600"/>
                  <a:pt x="5863" y="21600"/>
                </a:cubicBezTo>
                <a:cubicBezTo>
                  <a:pt x="1211" y="20469"/>
                  <a:pt x="1211" y="20469"/>
                  <a:pt x="1211" y="20469"/>
                </a:cubicBezTo>
                <a:cubicBezTo>
                  <a:pt x="0" y="15757"/>
                  <a:pt x="0" y="15757"/>
                  <a:pt x="0" y="15757"/>
                </a:cubicBezTo>
                <a:cubicBezTo>
                  <a:pt x="3064" y="12704"/>
                  <a:pt x="3064" y="12704"/>
                  <a:pt x="3064" y="12704"/>
                </a:cubicBezTo>
                <a:cubicBezTo>
                  <a:pt x="3026" y="12477"/>
                  <a:pt x="2988" y="12251"/>
                  <a:pt x="2951" y="11987"/>
                </a:cubicBezTo>
                <a:cubicBezTo>
                  <a:pt x="2913" y="11761"/>
                  <a:pt x="2913" y="11497"/>
                  <a:pt x="2913" y="11234"/>
                </a:cubicBezTo>
                <a:cubicBezTo>
                  <a:pt x="2913" y="10291"/>
                  <a:pt x="3102" y="9386"/>
                  <a:pt x="3480" y="8519"/>
                </a:cubicBezTo>
                <a:cubicBezTo>
                  <a:pt x="3858" y="7690"/>
                  <a:pt x="4350" y="6936"/>
                  <a:pt x="4956" y="6333"/>
                </a:cubicBezTo>
                <a:cubicBezTo>
                  <a:pt x="5599" y="5692"/>
                  <a:pt x="6317" y="5164"/>
                  <a:pt x="7187" y="4825"/>
                </a:cubicBezTo>
                <a:cubicBezTo>
                  <a:pt x="8057" y="4448"/>
                  <a:pt x="8965" y="4260"/>
                  <a:pt x="9949" y="4260"/>
                </a:cubicBezTo>
                <a:cubicBezTo>
                  <a:pt x="10176" y="4260"/>
                  <a:pt x="10403" y="4260"/>
                  <a:pt x="10668" y="4297"/>
                </a:cubicBezTo>
                <a:cubicBezTo>
                  <a:pt x="10895" y="4297"/>
                  <a:pt x="11159" y="4335"/>
                  <a:pt x="11386" y="4410"/>
                </a:cubicBezTo>
                <a:cubicBezTo>
                  <a:pt x="15774" y="0"/>
                  <a:pt x="15774" y="0"/>
                  <a:pt x="15774" y="0"/>
                </a:cubicBezTo>
                <a:lnTo>
                  <a:pt x="21600" y="5843"/>
                </a:lnTo>
                <a:close/>
                <a:moveTo>
                  <a:pt x="5561" y="20658"/>
                </a:moveTo>
                <a:cubicBezTo>
                  <a:pt x="8209" y="18057"/>
                  <a:pt x="8209" y="18057"/>
                  <a:pt x="8209" y="18057"/>
                </a:cubicBezTo>
                <a:cubicBezTo>
                  <a:pt x="7679" y="17906"/>
                  <a:pt x="7112" y="17680"/>
                  <a:pt x="6620" y="17378"/>
                </a:cubicBezTo>
                <a:cubicBezTo>
                  <a:pt x="6128" y="17114"/>
                  <a:pt x="5636" y="16813"/>
                  <a:pt x="5220" y="16436"/>
                </a:cubicBezTo>
                <a:cubicBezTo>
                  <a:pt x="4804" y="16059"/>
                  <a:pt x="4426" y="15606"/>
                  <a:pt x="4085" y="15154"/>
                </a:cubicBezTo>
                <a:cubicBezTo>
                  <a:pt x="3745" y="14664"/>
                  <a:pt x="3480" y="14136"/>
                  <a:pt x="3291" y="13608"/>
                </a:cubicBezTo>
                <a:cubicBezTo>
                  <a:pt x="946" y="15983"/>
                  <a:pt x="946" y="15983"/>
                  <a:pt x="946" y="15983"/>
                </a:cubicBezTo>
                <a:cubicBezTo>
                  <a:pt x="1854" y="19791"/>
                  <a:pt x="1854" y="19791"/>
                  <a:pt x="1854" y="19791"/>
                </a:cubicBezTo>
                <a:lnTo>
                  <a:pt x="5561" y="20658"/>
                </a:lnTo>
                <a:close/>
                <a:moveTo>
                  <a:pt x="9949" y="17416"/>
                </a:moveTo>
                <a:cubicBezTo>
                  <a:pt x="10781" y="17416"/>
                  <a:pt x="11613" y="17265"/>
                  <a:pt x="12370" y="16963"/>
                </a:cubicBezTo>
                <a:cubicBezTo>
                  <a:pt x="13126" y="16662"/>
                  <a:pt x="13770" y="16209"/>
                  <a:pt x="14337" y="15606"/>
                </a:cubicBezTo>
                <a:cubicBezTo>
                  <a:pt x="14904" y="15041"/>
                  <a:pt x="15320" y="14400"/>
                  <a:pt x="15661" y="13646"/>
                </a:cubicBezTo>
                <a:cubicBezTo>
                  <a:pt x="16001" y="12892"/>
                  <a:pt x="16153" y="12101"/>
                  <a:pt x="16153" y="11234"/>
                </a:cubicBezTo>
                <a:cubicBezTo>
                  <a:pt x="16153" y="10404"/>
                  <a:pt x="16001" y="9575"/>
                  <a:pt x="15661" y="8859"/>
                </a:cubicBezTo>
                <a:cubicBezTo>
                  <a:pt x="15320" y="8105"/>
                  <a:pt x="14904" y="7464"/>
                  <a:pt x="14337" y="6861"/>
                </a:cubicBezTo>
                <a:cubicBezTo>
                  <a:pt x="13770" y="6295"/>
                  <a:pt x="13126" y="5881"/>
                  <a:pt x="12370" y="5579"/>
                </a:cubicBezTo>
                <a:cubicBezTo>
                  <a:pt x="11613" y="5240"/>
                  <a:pt x="10781" y="5089"/>
                  <a:pt x="9949" y="5089"/>
                </a:cubicBezTo>
                <a:cubicBezTo>
                  <a:pt x="9079" y="5089"/>
                  <a:pt x="8284" y="5240"/>
                  <a:pt x="7528" y="5579"/>
                </a:cubicBezTo>
                <a:cubicBezTo>
                  <a:pt x="6771" y="5881"/>
                  <a:pt x="6128" y="6295"/>
                  <a:pt x="5561" y="6861"/>
                </a:cubicBezTo>
                <a:cubicBezTo>
                  <a:pt x="4993" y="7464"/>
                  <a:pt x="4577" y="8105"/>
                  <a:pt x="4237" y="8859"/>
                </a:cubicBezTo>
                <a:cubicBezTo>
                  <a:pt x="3896" y="9575"/>
                  <a:pt x="3745" y="10404"/>
                  <a:pt x="3745" y="11234"/>
                </a:cubicBezTo>
                <a:cubicBezTo>
                  <a:pt x="3745" y="12101"/>
                  <a:pt x="3896" y="12892"/>
                  <a:pt x="4237" y="13646"/>
                </a:cubicBezTo>
                <a:cubicBezTo>
                  <a:pt x="4577" y="14400"/>
                  <a:pt x="4993" y="15041"/>
                  <a:pt x="5561" y="15606"/>
                </a:cubicBezTo>
                <a:cubicBezTo>
                  <a:pt x="6128" y="16209"/>
                  <a:pt x="6771" y="16662"/>
                  <a:pt x="7528" y="16963"/>
                </a:cubicBezTo>
                <a:cubicBezTo>
                  <a:pt x="8284" y="17265"/>
                  <a:pt x="9079" y="17416"/>
                  <a:pt x="9949" y="17416"/>
                </a:cubicBezTo>
                <a:close/>
                <a:moveTo>
                  <a:pt x="10327" y="11083"/>
                </a:moveTo>
                <a:cubicBezTo>
                  <a:pt x="12710" y="13458"/>
                  <a:pt x="12710" y="13458"/>
                  <a:pt x="12710" y="13458"/>
                </a:cubicBezTo>
                <a:cubicBezTo>
                  <a:pt x="12105" y="14023"/>
                  <a:pt x="12105" y="14023"/>
                  <a:pt x="12105" y="14023"/>
                </a:cubicBezTo>
                <a:cubicBezTo>
                  <a:pt x="9495" y="11422"/>
                  <a:pt x="9495" y="11422"/>
                  <a:pt x="9495" y="11422"/>
                </a:cubicBezTo>
                <a:cubicBezTo>
                  <a:pt x="9495" y="6710"/>
                  <a:pt x="9495" y="6710"/>
                  <a:pt x="9495" y="6710"/>
                </a:cubicBezTo>
                <a:cubicBezTo>
                  <a:pt x="10327" y="6710"/>
                  <a:pt x="10327" y="6710"/>
                  <a:pt x="10327" y="6710"/>
                </a:cubicBezTo>
                <a:lnTo>
                  <a:pt x="10327" y="11083"/>
                </a:lnTo>
                <a:close/>
                <a:moveTo>
                  <a:pt x="15774" y="1169"/>
                </a:moveTo>
                <a:cubicBezTo>
                  <a:pt x="12256" y="4674"/>
                  <a:pt x="12256" y="4674"/>
                  <a:pt x="12256" y="4674"/>
                </a:cubicBezTo>
                <a:cubicBezTo>
                  <a:pt x="12824" y="4863"/>
                  <a:pt x="13353" y="5127"/>
                  <a:pt x="13807" y="5428"/>
                </a:cubicBezTo>
                <a:cubicBezTo>
                  <a:pt x="14299" y="5768"/>
                  <a:pt x="14715" y="6145"/>
                  <a:pt x="15131" y="6521"/>
                </a:cubicBezTo>
                <a:cubicBezTo>
                  <a:pt x="15510" y="6936"/>
                  <a:pt x="15850" y="7426"/>
                  <a:pt x="16115" y="7916"/>
                </a:cubicBezTo>
                <a:cubicBezTo>
                  <a:pt x="16418" y="8444"/>
                  <a:pt x="16607" y="8972"/>
                  <a:pt x="16758" y="9575"/>
                </a:cubicBezTo>
                <a:cubicBezTo>
                  <a:pt x="20427" y="5843"/>
                  <a:pt x="20427" y="5843"/>
                  <a:pt x="20427" y="5843"/>
                </a:cubicBezTo>
                <a:lnTo>
                  <a:pt x="15774" y="1169"/>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31" name="Shape 3878"/>
          <p:cNvSpPr/>
          <p:nvPr userDrawn="1"/>
        </p:nvSpPr>
        <p:spPr>
          <a:xfrm>
            <a:off x="7100652" y="11499417"/>
            <a:ext cx="446152" cy="580239"/>
          </a:xfrm>
          <a:custGeom>
            <a:avLst/>
            <a:gdLst/>
            <a:ahLst/>
            <a:cxnLst>
              <a:cxn ang="0">
                <a:pos x="wd2" y="hd2"/>
              </a:cxn>
              <a:cxn ang="5400000">
                <a:pos x="wd2" y="hd2"/>
              </a:cxn>
              <a:cxn ang="10800000">
                <a:pos x="wd2" y="hd2"/>
              </a:cxn>
              <a:cxn ang="16200000">
                <a:pos x="wd2" y="hd2"/>
              </a:cxn>
            </a:cxnLst>
            <a:rect l="0" t="0" r="r" b="b"/>
            <a:pathLst>
              <a:path w="21600" h="21600" extrusionOk="0">
                <a:moveTo>
                  <a:pt x="17865" y="17925"/>
                </a:moveTo>
                <a:cubicBezTo>
                  <a:pt x="17460" y="18064"/>
                  <a:pt x="17055" y="18202"/>
                  <a:pt x="16650" y="18341"/>
                </a:cubicBezTo>
                <a:cubicBezTo>
                  <a:pt x="16245" y="18445"/>
                  <a:pt x="15840" y="18549"/>
                  <a:pt x="15390" y="18653"/>
                </a:cubicBezTo>
                <a:cubicBezTo>
                  <a:pt x="14985" y="18757"/>
                  <a:pt x="14535" y="18792"/>
                  <a:pt x="14130" y="18861"/>
                </a:cubicBezTo>
                <a:cubicBezTo>
                  <a:pt x="13680" y="18896"/>
                  <a:pt x="13230" y="18930"/>
                  <a:pt x="12780" y="18930"/>
                </a:cubicBezTo>
                <a:cubicBezTo>
                  <a:pt x="12780" y="20109"/>
                  <a:pt x="12780" y="20109"/>
                  <a:pt x="12780" y="20109"/>
                </a:cubicBezTo>
                <a:cubicBezTo>
                  <a:pt x="13365" y="20109"/>
                  <a:pt x="13905" y="20144"/>
                  <a:pt x="14445" y="20213"/>
                </a:cubicBezTo>
                <a:cubicBezTo>
                  <a:pt x="14940" y="20283"/>
                  <a:pt x="15480" y="20387"/>
                  <a:pt x="15975" y="20560"/>
                </a:cubicBezTo>
                <a:cubicBezTo>
                  <a:pt x="16515" y="20664"/>
                  <a:pt x="17055" y="20803"/>
                  <a:pt x="17550" y="21011"/>
                </a:cubicBezTo>
                <a:cubicBezTo>
                  <a:pt x="18045" y="21184"/>
                  <a:pt x="18495" y="21357"/>
                  <a:pt x="18900" y="21600"/>
                </a:cubicBezTo>
                <a:cubicBezTo>
                  <a:pt x="16875" y="21600"/>
                  <a:pt x="16875" y="21600"/>
                  <a:pt x="16875" y="21600"/>
                </a:cubicBezTo>
                <a:cubicBezTo>
                  <a:pt x="16515" y="21461"/>
                  <a:pt x="16155" y="21357"/>
                  <a:pt x="15795" y="21253"/>
                </a:cubicBezTo>
                <a:cubicBezTo>
                  <a:pt x="15390" y="21184"/>
                  <a:pt x="15030" y="21115"/>
                  <a:pt x="14625" y="21045"/>
                </a:cubicBezTo>
                <a:cubicBezTo>
                  <a:pt x="14265" y="20976"/>
                  <a:pt x="13860" y="20941"/>
                  <a:pt x="13455" y="20872"/>
                </a:cubicBezTo>
                <a:cubicBezTo>
                  <a:pt x="13095" y="20837"/>
                  <a:pt x="12690" y="20803"/>
                  <a:pt x="12285" y="20803"/>
                </a:cubicBezTo>
                <a:cubicBezTo>
                  <a:pt x="11880" y="20803"/>
                  <a:pt x="11475" y="20837"/>
                  <a:pt x="11070" y="20872"/>
                </a:cubicBezTo>
                <a:cubicBezTo>
                  <a:pt x="10665" y="20941"/>
                  <a:pt x="10305" y="20976"/>
                  <a:pt x="9900" y="21045"/>
                </a:cubicBezTo>
                <a:cubicBezTo>
                  <a:pt x="9495" y="21115"/>
                  <a:pt x="9135" y="21184"/>
                  <a:pt x="8730" y="21253"/>
                </a:cubicBezTo>
                <a:cubicBezTo>
                  <a:pt x="8370" y="21357"/>
                  <a:pt x="8010" y="21461"/>
                  <a:pt x="7650" y="21600"/>
                </a:cubicBezTo>
                <a:cubicBezTo>
                  <a:pt x="5625" y="21600"/>
                  <a:pt x="5625" y="21600"/>
                  <a:pt x="5625" y="21600"/>
                </a:cubicBezTo>
                <a:cubicBezTo>
                  <a:pt x="6075" y="21357"/>
                  <a:pt x="6570" y="21184"/>
                  <a:pt x="7020" y="21011"/>
                </a:cubicBezTo>
                <a:cubicBezTo>
                  <a:pt x="7470" y="20803"/>
                  <a:pt x="8010" y="20664"/>
                  <a:pt x="8550" y="20560"/>
                </a:cubicBezTo>
                <a:cubicBezTo>
                  <a:pt x="9045" y="20387"/>
                  <a:pt x="9585" y="20283"/>
                  <a:pt x="10125" y="20213"/>
                </a:cubicBezTo>
                <a:cubicBezTo>
                  <a:pt x="10665" y="20144"/>
                  <a:pt x="11205" y="20109"/>
                  <a:pt x="11790" y="20109"/>
                </a:cubicBezTo>
                <a:cubicBezTo>
                  <a:pt x="11790" y="18930"/>
                  <a:pt x="11790" y="18930"/>
                  <a:pt x="11790" y="18930"/>
                </a:cubicBezTo>
                <a:cubicBezTo>
                  <a:pt x="10170" y="18896"/>
                  <a:pt x="8640" y="18618"/>
                  <a:pt x="7200" y="18098"/>
                </a:cubicBezTo>
                <a:cubicBezTo>
                  <a:pt x="5760" y="17543"/>
                  <a:pt x="4500" y="16885"/>
                  <a:pt x="3465" y="16018"/>
                </a:cubicBezTo>
                <a:cubicBezTo>
                  <a:pt x="2385" y="15186"/>
                  <a:pt x="1530" y="14215"/>
                  <a:pt x="945" y="13071"/>
                </a:cubicBezTo>
                <a:cubicBezTo>
                  <a:pt x="315" y="11961"/>
                  <a:pt x="0" y="10748"/>
                  <a:pt x="0" y="9500"/>
                </a:cubicBezTo>
                <a:cubicBezTo>
                  <a:pt x="0" y="8598"/>
                  <a:pt x="135" y="7697"/>
                  <a:pt x="450" y="6865"/>
                </a:cubicBezTo>
                <a:cubicBezTo>
                  <a:pt x="765" y="6033"/>
                  <a:pt x="1215" y="5235"/>
                  <a:pt x="1800" y="4507"/>
                </a:cubicBezTo>
                <a:cubicBezTo>
                  <a:pt x="2385" y="3814"/>
                  <a:pt x="3105" y="3120"/>
                  <a:pt x="3915" y="2531"/>
                </a:cubicBezTo>
                <a:cubicBezTo>
                  <a:pt x="4725" y="1942"/>
                  <a:pt x="5670" y="1422"/>
                  <a:pt x="6750" y="1040"/>
                </a:cubicBezTo>
                <a:cubicBezTo>
                  <a:pt x="6255" y="312"/>
                  <a:pt x="6255" y="312"/>
                  <a:pt x="6255" y="312"/>
                </a:cubicBezTo>
                <a:cubicBezTo>
                  <a:pt x="7155" y="0"/>
                  <a:pt x="7155" y="0"/>
                  <a:pt x="7155" y="0"/>
                </a:cubicBezTo>
                <a:cubicBezTo>
                  <a:pt x="8505" y="2080"/>
                  <a:pt x="8505" y="2080"/>
                  <a:pt x="8505" y="2080"/>
                </a:cubicBezTo>
                <a:cubicBezTo>
                  <a:pt x="7605" y="2392"/>
                  <a:pt x="7605" y="2392"/>
                  <a:pt x="7605" y="2392"/>
                </a:cubicBezTo>
                <a:cubicBezTo>
                  <a:pt x="7155" y="1734"/>
                  <a:pt x="7155" y="1734"/>
                  <a:pt x="7155" y="1734"/>
                </a:cubicBezTo>
                <a:cubicBezTo>
                  <a:pt x="6210" y="2080"/>
                  <a:pt x="5355" y="2531"/>
                  <a:pt x="4590" y="3086"/>
                </a:cubicBezTo>
                <a:cubicBezTo>
                  <a:pt x="3825" y="3606"/>
                  <a:pt x="3195" y="4230"/>
                  <a:pt x="2610" y="4923"/>
                </a:cubicBezTo>
                <a:cubicBezTo>
                  <a:pt x="2115" y="5582"/>
                  <a:pt x="1710" y="6310"/>
                  <a:pt x="1440" y="7073"/>
                </a:cubicBezTo>
                <a:cubicBezTo>
                  <a:pt x="1125" y="7836"/>
                  <a:pt x="990" y="8633"/>
                  <a:pt x="990" y="9500"/>
                </a:cubicBezTo>
                <a:cubicBezTo>
                  <a:pt x="990" y="10679"/>
                  <a:pt x="1260" y="11823"/>
                  <a:pt x="1845" y="12863"/>
                </a:cubicBezTo>
                <a:cubicBezTo>
                  <a:pt x="2430" y="13938"/>
                  <a:pt x="3240" y="14839"/>
                  <a:pt x="4275" y="15637"/>
                </a:cubicBezTo>
                <a:cubicBezTo>
                  <a:pt x="5310" y="16399"/>
                  <a:pt x="6525" y="17023"/>
                  <a:pt x="7920" y="17509"/>
                </a:cubicBezTo>
                <a:cubicBezTo>
                  <a:pt x="9270" y="17960"/>
                  <a:pt x="10710" y="18202"/>
                  <a:pt x="12285" y="18202"/>
                </a:cubicBezTo>
                <a:cubicBezTo>
                  <a:pt x="12735" y="18202"/>
                  <a:pt x="13185" y="18168"/>
                  <a:pt x="13635" y="18133"/>
                </a:cubicBezTo>
                <a:cubicBezTo>
                  <a:pt x="14040" y="18098"/>
                  <a:pt x="14490" y="18029"/>
                  <a:pt x="14940" y="17925"/>
                </a:cubicBezTo>
                <a:cubicBezTo>
                  <a:pt x="15345" y="17856"/>
                  <a:pt x="15795" y="17786"/>
                  <a:pt x="16200" y="17648"/>
                </a:cubicBezTo>
                <a:cubicBezTo>
                  <a:pt x="16605" y="17543"/>
                  <a:pt x="17010" y="17405"/>
                  <a:pt x="17415" y="17266"/>
                </a:cubicBezTo>
                <a:cubicBezTo>
                  <a:pt x="16965" y="16573"/>
                  <a:pt x="16965" y="16573"/>
                  <a:pt x="16965" y="16573"/>
                </a:cubicBezTo>
                <a:cubicBezTo>
                  <a:pt x="17865" y="16261"/>
                  <a:pt x="17865" y="16261"/>
                  <a:pt x="17865" y="16261"/>
                </a:cubicBezTo>
                <a:cubicBezTo>
                  <a:pt x="19215" y="18341"/>
                  <a:pt x="19215" y="18341"/>
                  <a:pt x="19215" y="18341"/>
                </a:cubicBezTo>
                <a:cubicBezTo>
                  <a:pt x="18315" y="18653"/>
                  <a:pt x="18315" y="18653"/>
                  <a:pt x="18315" y="18653"/>
                </a:cubicBezTo>
                <a:lnTo>
                  <a:pt x="17865" y="17925"/>
                </a:lnTo>
                <a:close/>
                <a:moveTo>
                  <a:pt x="2925" y="9500"/>
                </a:moveTo>
                <a:cubicBezTo>
                  <a:pt x="2925" y="8494"/>
                  <a:pt x="3150" y="7558"/>
                  <a:pt x="3645" y="6657"/>
                </a:cubicBezTo>
                <a:cubicBezTo>
                  <a:pt x="4140" y="5790"/>
                  <a:pt x="4815" y="5027"/>
                  <a:pt x="5670" y="4369"/>
                </a:cubicBezTo>
                <a:cubicBezTo>
                  <a:pt x="6525" y="3710"/>
                  <a:pt x="7515" y="3190"/>
                  <a:pt x="8640" y="2843"/>
                </a:cubicBezTo>
                <a:cubicBezTo>
                  <a:pt x="9810" y="2462"/>
                  <a:pt x="11025" y="2254"/>
                  <a:pt x="12285" y="2254"/>
                </a:cubicBezTo>
                <a:cubicBezTo>
                  <a:pt x="13590" y="2254"/>
                  <a:pt x="14805" y="2462"/>
                  <a:pt x="15930" y="2843"/>
                </a:cubicBezTo>
                <a:cubicBezTo>
                  <a:pt x="17055" y="3190"/>
                  <a:pt x="18045" y="3710"/>
                  <a:pt x="18900" y="4369"/>
                </a:cubicBezTo>
                <a:cubicBezTo>
                  <a:pt x="19755" y="5027"/>
                  <a:pt x="20385" y="5790"/>
                  <a:pt x="20880" y="6657"/>
                </a:cubicBezTo>
                <a:cubicBezTo>
                  <a:pt x="21375" y="7558"/>
                  <a:pt x="21600" y="8494"/>
                  <a:pt x="21600" y="9500"/>
                </a:cubicBezTo>
                <a:cubicBezTo>
                  <a:pt x="21600" y="10471"/>
                  <a:pt x="21375" y="11407"/>
                  <a:pt x="20880" y="12274"/>
                </a:cubicBezTo>
                <a:cubicBezTo>
                  <a:pt x="20385" y="13175"/>
                  <a:pt x="19755" y="13903"/>
                  <a:pt x="18900" y="14527"/>
                </a:cubicBezTo>
                <a:cubicBezTo>
                  <a:pt x="18045" y="15221"/>
                  <a:pt x="17055" y="15741"/>
                  <a:pt x="15930" y="16087"/>
                </a:cubicBezTo>
                <a:cubicBezTo>
                  <a:pt x="14805" y="16469"/>
                  <a:pt x="13590" y="16677"/>
                  <a:pt x="12285" y="16677"/>
                </a:cubicBezTo>
                <a:cubicBezTo>
                  <a:pt x="11025" y="16677"/>
                  <a:pt x="9810" y="16469"/>
                  <a:pt x="8640" y="16087"/>
                </a:cubicBezTo>
                <a:cubicBezTo>
                  <a:pt x="7515" y="15741"/>
                  <a:pt x="6525" y="15221"/>
                  <a:pt x="5670" y="14527"/>
                </a:cubicBezTo>
                <a:cubicBezTo>
                  <a:pt x="4815" y="13903"/>
                  <a:pt x="4140" y="13175"/>
                  <a:pt x="3645" y="12274"/>
                </a:cubicBezTo>
                <a:cubicBezTo>
                  <a:pt x="3150" y="11407"/>
                  <a:pt x="2925" y="10471"/>
                  <a:pt x="2925" y="9500"/>
                </a:cubicBezTo>
                <a:close/>
                <a:moveTo>
                  <a:pt x="12285" y="3016"/>
                </a:moveTo>
                <a:cubicBezTo>
                  <a:pt x="11115" y="3016"/>
                  <a:pt x="10035" y="3190"/>
                  <a:pt x="9000" y="3536"/>
                </a:cubicBezTo>
                <a:cubicBezTo>
                  <a:pt x="8010" y="3848"/>
                  <a:pt x="7110" y="4334"/>
                  <a:pt x="6390" y="4923"/>
                </a:cubicBezTo>
                <a:cubicBezTo>
                  <a:pt x="5625" y="5513"/>
                  <a:pt x="5040" y="6171"/>
                  <a:pt x="4590" y="6969"/>
                </a:cubicBezTo>
                <a:cubicBezTo>
                  <a:pt x="4140" y="7732"/>
                  <a:pt x="3915" y="8598"/>
                  <a:pt x="3915" y="9500"/>
                </a:cubicBezTo>
                <a:cubicBezTo>
                  <a:pt x="3915" y="10367"/>
                  <a:pt x="4140" y="11199"/>
                  <a:pt x="4590" y="11961"/>
                </a:cubicBezTo>
                <a:cubicBezTo>
                  <a:pt x="5040" y="12759"/>
                  <a:pt x="5625" y="13418"/>
                  <a:pt x="6390" y="14007"/>
                </a:cubicBezTo>
                <a:cubicBezTo>
                  <a:pt x="7110" y="14596"/>
                  <a:pt x="8010" y="15082"/>
                  <a:pt x="9000" y="15394"/>
                </a:cubicBezTo>
                <a:cubicBezTo>
                  <a:pt x="10035" y="15741"/>
                  <a:pt x="11115" y="15879"/>
                  <a:pt x="12285" y="15879"/>
                </a:cubicBezTo>
                <a:cubicBezTo>
                  <a:pt x="13410" y="15879"/>
                  <a:pt x="14490" y="15741"/>
                  <a:pt x="15525" y="15394"/>
                </a:cubicBezTo>
                <a:cubicBezTo>
                  <a:pt x="16515" y="15082"/>
                  <a:pt x="17415" y="14596"/>
                  <a:pt x="18225" y="14007"/>
                </a:cubicBezTo>
                <a:cubicBezTo>
                  <a:pt x="18945" y="13418"/>
                  <a:pt x="19530" y="12759"/>
                  <a:pt x="19980" y="11961"/>
                </a:cubicBezTo>
                <a:cubicBezTo>
                  <a:pt x="20430" y="11199"/>
                  <a:pt x="20655" y="10367"/>
                  <a:pt x="20655" y="9500"/>
                </a:cubicBezTo>
                <a:cubicBezTo>
                  <a:pt x="20655" y="8598"/>
                  <a:pt x="20430" y="7732"/>
                  <a:pt x="19980" y="6969"/>
                </a:cubicBezTo>
                <a:cubicBezTo>
                  <a:pt x="19530" y="6171"/>
                  <a:pt x="18945" y="5513"/>
                  <a:pt x="18225" y="4923"/>
                </a:cubicBezTo>
                <a:cubicBezTo>
                  <a:pt x="17415" y="4334"/>
                  <a:pt x="16515" y="3848"/>
                  <a:pt x="15525" y="3536"/>
                </a:cubicBezTo>
                <a:cubicBezTo>
                  <a:pt x="14490" y="3190"/>
                  <a:pt x="13410" y="3016"/>
                  <a:pt x="12285" y="3016"/>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32" name="Shape 3879"/>
          <p:cNvSpPr/>
          <p:nvPr userDrawn="1"/>
        </p:nvSpPr>
        <p:spPr>
          <a:xfrm>
            <a:off x="8321709" y="11545737"/>
            <a:ext cx="548546" cy="485159"/>
          </a:xfrm>
          <a:custGeom>
            <a:avLst/>
            <a:gdLst/>
            <a:ahLst/>
            <a:cxnLst>
              <a:cxn ang="0">
                <a:pos x="wd2" y="hd2"/>
              </a:cxn>
              <a:cxn ang="5400000">
                <a:pos x="wd2" y="hd2"/>
              </a:cxn>
              <a:cxn ang="10800000">
                <a:pos x="wd2" y="hd2"/>
              </a:cxn>
              <a:cxn ang="16200000">
                <a:pos x="wd2" y="hd2"/>
              </a:cxn>
            </a:cxnLst>
            <a:rect l="0" t="0" r="r" b="b"/>
            <a:pathLst>
              <a:path w="21600" h="21600" extrusionOk="0">
                <a:moveTo>
                  <a:pt x="10397" y="1493"/>
                </a:moveTo>
                <a:cubicBezTo>
                  <a:pt x="10397" y="6799"/>
                  <a:pt x="10397" y="6799"/>
                  <a:pt x="10397" y="6799"/>
                </a:cubicBezTo>
                <a:cubicBezTo>
                  <a:pt x="10397" y="14967"/>
                  <a:pt x="10397" y="14967"/>
                  <a:pt x="10397" y="14967"/>
                </a:cubicBezTo>
                <a:cubicBezTo>
                  <a:pt x="10397" y="20190"/>
                  <a:pt x="10397" y="20190"/>
                  <a:pt x="10397" y="20190"/>
                </a:cubicBezTo>
                <a:cubicBezTo>
                  <a:pt x="4576" y="14967"/>
                  <a:pt x="4576" y="14967"/>
                  <a:pt x="4576" y="14967"/>
                </a:cubicBezTo>
                <a:cubicBezTo>
                  <a:pt x="0" y="14967"/>
                  <a:pt x="0" y="14967"/>
                  <a:pt x="0" y="14967"/>
                </a:cubicBezTo>
                <a:cubicBezTo>
                  <a:pt x="0" y="10904"/>
                  <a:pt x="0" y="10904"/>
                  <a:pt x="0" y="10904"/>
                </a:cubicBezTo>
                <a:cubicBezTo>
                  <a:pt x="0" y="6799"/>
                  <a:pt x="0" y="6799"/>
                  <a:pt x="0" y="6799"/>
                </a:cubicBezTo>
                <a:cubicBezTo>
                  <a:pt x="4540" y="6799"/>
                  <a:pt x="4540" y="6799"/>
                  <a:pt x="4540" y="6799"/>
                </a:cubicBezTo>
                <a:lnTo>
                  <a:pt x="10397" y="1493"/>
                </a:lnTo>
                <a:close/>
                <a:moveTo>
                  <a:pt x="9592" y="14096"/>
                </a:moveTo>
                <a:cubicBezTo>
                  <a:pt x="9592" y="7711"/>
                  <a:pt x="9592" y="7711"/>
                  <a:pt x="9592" y="7711"/>
                </a:cubicBezTo>
                <a:cubicBezTo>
                  <a:pt x="9592" y="6799"/>
                  <a:pt x="9592" y="6799"/>
                  <a:pt x="9592" y="6799"/>
                </a:cubicBezTo>
                <a:cubicBezTo>
                  <a:pt x="9592" y="3400"/>
                  <a:pt x="9592" y="3400"/>
                  <a:pt x="9592" y="3400"/>
                </a:cubicBezTo>
                <a:cubicBezTo>
                  <a:pt x="4833" y="7711"/>
                  <a:pt x="4833" y="7711"/>
                  <a:pt x="4833" y="7711"/>
                </a:cubicBezTo>
                <a:cubicBezTo>
                  <a:pt x="805" y="7711"/>
                  <a:pt x="805" y="7711"/>
                  <a:pt x="805" y="7711"/>
                </a:cubicBezTo>
                <a:cubicBezTo>
                  <a:pt x="805" y="14096"/>
                  <a:pt x="805" y="14096"/>
                  <a:pt x="805" y="14096"/>
                </a:cubicBezTo>
                <a:cubicBezTo>
                  <a:pt x="4833" y="14096"/>
                  <a:pt x="4833" y="14096"/>
                  <a:pt x="4833" y="14096"/>
                </a:cubicBezTo>
                <a:cubicBezTo>
                  <a:pt x="9592" y="18283"/>
                  <a:pt x="9592" y="18283"/>
                  <a:pt x="9592" y="18283"/>
                </a:cubicBezTo>
                <a:lnTo>
                  <a:pt x="9592" y="14096"/>
                </a:lnTo>
                <a:close/>
                <a:moveTo>
                  <a:pt x="12264" y="6260"/>
                </a:moveTo>
                <a:cubicBezTo>
                  <a:pt x="12923" y="5721"/>
                  <a:pt x="12923" y="5721"/>
                  <a:pt x="12923" y="5721"/>
                </a:cubicBezTo>
                <a:cubicBezTo>
                  <a:pt x="13143" y="6094"/>
                  <a:pt x="13363" y="6468"/>
                  <a:pt x="13546" y="6841"/>
                </a:cubicBezTo>
                <a:cubicBezTo>
                  <a:pt x="13729" y="7255"/>
                  <a:pt x="13875" y="7670"/>
                  <a:pt x="14022" y="8084"/>
                </a:cubicBezTo>
                <a:cubicBezTo>
                  <a:pt x="14132" y="8540"/>
                  <a:pt x="14241" y="8955"/>
                  <a:pt x="14315" y="9411"/>
                </a:cubicBezTo>
                <a:cubicBezTo>
                  <a:pt x="14351" y="9867"/>
                  <a:pt x="14388" y="10323"/>
                  <a:pt x="14388" y="10779"/>
                </a:cubicBezTo>
                <a:cubicBezTo>
                  <a:pt x="14388" y="11277"/>
                  <a:pt x="14351" y="11733"/>
                  <a:pt x="14315" y="12189"/>
                </a:cubicBezTo>
                <a:cubicBezTo>
                  <a:pt x="14241" y="12603"/>
                  <a:pt x="14132" y="13060"/>
                  <a:pt x="14022" y="13474"/>
                </a:cubicBezTo>
                <a:cubicBezTo>
                  <a:pt x="13875" y="13930"/>
                  <a:pt x="13729" y="14345"/>
                  <a:pt x="13546" y="14759"/>
                </a:cubicBezTo>
                <a:cubicBezTo>
                  <a:pt x="13363" y="15174"/>
                  <a:pt x="13143" y="15547"/>
                  <a:pt x="12887" y="15920"/>
                </a:cubicBezTo>
                <a:cubicBezTo>
                  <a:pt x="12191" y="15381"/>
                  <a:pt x="12191" y="15381"/>
                  <a:pt x="12191" y="15381"/>
                </a:cubicBezTo>
                <a:cubicBezTo>
                  <a:pt x="12411" y="15050"/>
                  <a:pt x="12631" y="14718"/>
                  <a:pt x="12814" y="14345"/>
                </a:cubicBezTo>
                <a:cubicBezTo>
                  <a:pt x="12960" y="13972"/>
                  <a:pt x="13143" y="13598"/>
                  <a:pt x="13253" y="13225"/>
                </a:cubicBezTo>
                <a:cubicBezTo>
                  <a:pt x="13399" y="12811"/>
                  <a:pt x="13473" y="12438"/>
                  <a:pt x="13509" y="12023"/>
                </a:cubicBezTo>
                <a:cubicBezTo>
                  <a:pt x="13582" y="11608"/>
                  <a:pt x="13582" y="11194"/>
                  <a:pt x="13582" y="10779"/>
                </a:cubicBezTo>
                <a:cubicBezTo>
                  <a:pt x="13582" y="10365"/>
                  <a:pt x="13582" y="9950"/>
                  <a:pt x="13509" y="9536"/>
                </a:cubicBezTo>
                <a:cubicBezTo>
                  <a:pt x="13473" y="9162"/>
                  <a:pt x="13399" y="8748"/>
                  <a:pt x="13253" y="8375"/>
                </a:cubicBezTo>
                <a:cubicBezTo>
                  <a:pt x="13143" y="8002"/>
                  <a:pt x="13033" y="7628"/>
                  <a:pt x="12850" y="7297"/>
                </a:cubicBezTo>
                <a:cubicBezTo>
                  <a:pt x="12667" y="6924"/>
                  <a:pt x="12484" y="6592"/>
                  <a:pt x="12264" y="6260"/>
                </a:cubicBezTo>
                <a:close/>
                <a:moveTo>
                  <a:pt x="15486" y="2985"/>
                </a:moveTo>
                <a:cubicBezTo>
                  <a:pt x="15925" y="3524"/>
                  <a:pt x="16255" y="4104"/>
                  <a:pt x="16584" y="4726"/>
                </a:cubicBezTo>
                <a:cubicBezTo>
                  <a:pt x="16877" y="5348"/>
                  <a:pt x="17134" y="6012"/>
                  <a:pt x="17353" y="6675"/>
                </a:cubicBezTo>
                <a:cubicBezTo>
                  <a:pt x="17573" y="7338"/>
                  <a:pt x="17756" y="8043"/>
                  <a:pt x="17866" y="8748"/>
                </a:cubicBezTo>
                <a:cubicBezTo>
                  <a:pt x="17976" y="9453"/>
                  <a:pt x="18012" y="10199"/>
                  <a:pt x="18012" y="10904"/>
                </a:cubicBezTo>
                <a:cubicBezTo>
                  <a:pt x="18012" y="11608"/>
                  <a:pt x="17976" y="12313"/>
                  <a:pt x="17866" y="13018"/>
                </a:cubicBezTo>
                <a:cubicBezTo>
                  <a:pt x="17756" y="13681"/>
                  <a:pt x="17609" y="14345"/>
                  <a:pt x="17390" y="15008"/>
                </a:cubicBezTo>
                <a:cubicBezTo>
                  <a:pt x="17207" y="15671"/>
                  <a:pt x="16951" y="16293"/>
                  <a:pt x="16658" y="16874"/>
                </a:cubicBezTo>
                <a:cubicBezTo>
                  <a:pt x="16365" y="17496"/>
                  <a:pt x="15999" y="18117"/>
                  <a:pt x="15596" y="18656"/>
                </a:cubicBezTo>
                <a:cubicBezTo>
                  <a:pt x="14974" y="18076"/>
                  <a:pt x="14974" y="18076"/>
                  <a:pt x="14974" y="18076"/>
                </a:cubicBezTo>
                <a:cubicBezTo>
                  <a:pt x="15340" y="17579"/>
                  <a:pt x="15669" y="17040"/>
                  <a:pt x="15962" y="16459"/>
                </a:cubicBezTo>
                <a:cubicBezTo>
                  <a:pt x="16218" y="15879"/>
                  <a:pt x="16438" y="15298"/>
                  <a:pt x="16658" y="14676"/>
                </a:cubicBezTo>
                <a:cubicBezTo>
                  <a:pt x="16841" y="14096"/>
                  <a:pt x="16987" y="13474"/>
                  <a:pt x="17060" y="12852"/>
                </a:cubicBezTo>
                <a:cubicBezTo>
                  <a:pt x="17170" y="12189"/>
                  <a:pt x="17207" y="11567"/>
                  <a:pt x="17207" y="10904"/>
                </a:cubicBezTo>
                <a:cubicBezTo>
                  <a:pt x="17207" y="10199"/>
                  <a:pt x="17170" y="9536"/>
                  <a:pt x="17060" y="8914"/>
                </a:cubicBezTo>
                <a:cubicBezTo>
                  <a:pt x="16987" y="8250"/>
                  <a:pt x="16804" y="7628"/>
                  <a:pt x="16584" y="6965"/>
                </a:cubicBezTo>
                <a:cubicBezTo>
                  <a:pt x="16401" y="6343"/>
                  <a:pt x="16182" y="5763"/>
                  <a:pt x="15889" y="5182"/>
                </a:cubicBezTo>
                <a:cubicBezTo>
                  <a:pt x="15596" y="4602"/>
                  <a:pt x="15266" y="4063"/>
                  <a:pt x="14864" y="3565"/>
                </a:cubicBezTo>
                <a:lnTo>
                  <a:pt x="15486" y="2985"/>
                </a:lnTo>
                <a:close/>
                <a:moveTo>
                  <a:pt x="17976" y="0"/>
                </a:moveTo>
                <a:cubicBezTo>
                  <a:pt x="18561" y="746"/>
                  <a:pt x="19111" y="1534"/>
                  <a:pt x="19550" y="2405"/>
                </a:cubicBezTo>
                <a:cubicBezTo>
                  <a:pt x="19989" y="3234"/>
                  <a:pt x="20392" y="4146"/>
                  <a:pt x="20685" y="5058"/>
                </a:cubicBezTo>
                <a:cubicBezTo>
                  <a:pt x="20978" y="6012"/>
                  <a:pt x="21197" y="6965"/>
                  <a:pt x="21344" y="7919"/>
                </a:cubicBezTo>
                <a:cubicBezTo>
                  <a:pt x="21527" y="8914"/>
                  <a:pt x="21600" y="9909"/>
                  <a:pt x="21600" y="10904"/>
                </a:cubicBezTo>
                <a:cubicBezTo>
                  <a:pt x="21600" y="11857"/>
                  <a:pt x="21527" y="12852"/>
                  <a:pt x="21380" y="13806"/>
                </a:cubicBezTo>
                <a:cubicBezTo>
                  <a:pt x="21234" y="14759"/>
                  <a:pt x="21014" y="15671"/>
                  <a:pt x="20685" y="16625"/>
                </a:cubicBezTo>
                <a:cubicBezTo>
                  <a:pt x="20392" y="17537"/>
                  <a:pt x="20062" y="18408"/>
                  <a:pt x="19623" y="19195"/>
                </a:cubicBezTo>
                <a:cubicBezTo>
                  <a:pt x="19184" y="20025"/>
                  <a:pt x="18708" y="20854"/>
                  <a:pt x="18122" y="21600"/>
                </a:cubicBezTo>
                <a:cubicBezTo>
                  <a:pt x="17500" y="20978"/>
                  <a:pt x="17500" y="20978"/>
                  <a:pt x="17500" y="20978"/>
                </a:cubicBezTo>
                <a:cubicBezTo>
                  <a:pt x="18049" y="20315"/>
                  <a:pt x="18525" y="19569"/>
                  <a:pt x="18927" y="18781"/>
                </a:cubicBezTo>
                <a:cubicBezTo>
                  <a:pt x="19330" y="17993"/>
                  <a:pt x="19696" y="17164"/>
                  <a:pt x="19989" y="16293"/>
                </a:cubicBezTo>
                <a:cubicBezTo>
                  <a:pt x="20245" y="15423"/>
                  <a:pt x="20428" y="14552"/>
                  <a:pt x="20575" y="13640"/>
                </a:cubicBezTo>
                <a:cubicBezTo>
                  <a:pt x="20721" y="12769"/>
                  <a:pt x="20795" y="11857"/>
                  <a:pt x="20795" y="10904"/>
                </a:cubicBezTo>
                <a:cubicBezTo>
                  <a:pt x="20795" y="9950"/>
                  <a:pt x="20721" y="8997"/>
                  <a:pt x="20575" y="8084"/>
                </a:cubicBezTo>
                <a:cubicBezTo>
                  <a:pt x="20428" y="7131"/>
                  <a:pt x="20209" y="6260"/>
                  <a:pt x="19916" y="5390"/>
                </a:cubicBezTo>
                <a:cubicBezTo>
                  <a:pt x="19660" y="4519"/>
                  <a:pt x="19294" y="3690"/>
                  <a:pt x="18854" y="2902"/>
                </a:cubicBezTo>
                <a:cubicBezTo>
                  <a:pt x="18415" y="2073"/>
                  <a:pt x="17939" y="1327"/>
                  <a:pt x="17390" y="580"/>
                </a:cubicBezTo>
                <a:lnTo>
                  <a:pt x="17976" y="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33" name="Shape 3880"/>
          <p:cNvSpPr/>
          <p:nvPr userDrawn="1"/>
        </p:nvSpPr>
        <p:spPr>
          <a:xfrm>
            <a:off x="9593967" y="11574994"/>
            <a:ext cx="548546" cy="426647"/>
          </a:xfrm>
          <a:custGeom>
            <a:avLst/>
            <a:gdLst/>
            <a:ahLst/>
            <a:cxnLst>
              <a:cxn ang="0">
                <a:pos x="wd2" y="hd2"/>
              </a:cxn>
              <a:cxn ang="5400000">
                <a:pos x="wd2" y="hd2"/>
              </a:cxn>
              <a:cxn ang="10800000">
                <a:pos x="wd2" y="hd2"/>
              </a:cxn>
              <a:cxn ang="16200000">
                <a:pos x="wd2" y="hd2"/>
              </a:cxn>
            </a:cxnLst>
            <a:rect l="0" t="0" r="r" b="b"/>
            <a:pathLst>
              <a:path w="21600" h="21600" extrusionOk="0">
                <a:moveTo>
                  <a:pt x="0" y="16659"/>
                </a:moveTo>
                <a:cubicBezTo>
                  <a:pt x="0" y="16424"/>
                  <a:pt x="37" y="16188"/>
                  <a:pt x="183" y="15953"/>
                </a:cubicBezTo>
                <a:cubicBezTo>
                  <a:pt x="293" y="15718"/>
                  <a:pt x="513" y="15529"/>
                  <a:pt x="769" y="15388"/>
                </a:cubicBezTo>
                <a:cubicBezTo>
                  <a:pt x="915" y="15294"/>
                  <a:pt x="1135" y="15200"/>
                  <a:pt x="1428" y="15059"/>
                </a:cubicBezTo>
                <a:cubicBezTo>
                  <a:pt x="1721" y="14918"/>
                  <a:pt x="2014" y="14776"/>
                  <a:pt x="2343" y="14635"/>
                </a:cubicBezTo>
                <a:cubicBezTo>
                  <a:pt x="2636" y="14494"/>
                  <a:pt x="2965" y="14353"/>
                  <a:pt x="3295" y="14212"/>
                </a:cubicBezTo>
                <a:cubicBezTo>
                  <a:pt x="3588" y="14118"/>
                  <a:pt x="3881" y="13976"/>
                  <a:pt x="4137" y="13835"/>
                </a:cubicBezTo>
                <a:cubicBezTo>
                  <a:pt x="4210" y="13835"/>
                  <a:pt x="4247" y="13835"/>
                  <a:pt x="4247" y="13788"/>
                </a:cubicBezTo>
                <a:cubicBezTo>
                  <a:pt x="4247" y="13741"/>
                  <a:pt x="4247" y="13600"/>
                  <a:pt x="4247" y="13365"/>
                </a:cubicBezTo>
                <a:cubicBezTo>
                  <a:pt x="4247" y="13176"/>
                  <a:pt x="4210" y="12988"/>
                  <a:pt x="4174" y="12800"/>
                </a:cubicBezTo>
                <a:cubicBezTo>
                  <a:pt x="4100" y="12612"/>
                  <a:pt x="4064" y="12424"/>
                  <a:pt x="3991" y="12282"/>
                </a:cubicBezTo>
                <a:cubicBezTo>
                  <a:pt x="3917" y="12047"/>
                  <a:pt x="3881" y="11812"/>
                  <a:pt x="3807" y="11576"/>
                </a:cubicBezTo>
                <a:cubicBezTo>
                  <a:pt x="3734" y="11294"/>
                  <a:pt x="3698" y="11012"/>
                  <a:pt x="3661" y="10729"/>
                </a:cubicBezTo>
                <a:cubicBezTo>
                  <a:pt x="3588" y="10588"/>
                  <a:pt x="3515" y="10447"/>
                  <a:pt x="3405" y="10165"/>
                </a:cubicBezTo>
                <a:cubicBezTo>
                  <a:pt x="3332" y="9929"/>
                  <a:pt x="3222" y="9600"/>
                  <a:pt x="3148" y="9129"/>
                </a:cubicBezTo>
                <a:cubicBezTo>
                  <a:pt x="3075" y="8753"/>
                  <a:pt x="3039" y="8518"/>
                  <a:pt x="3075" y="8329"/>
                </a:cubicBezTo>
                <a:cubicBezTo>
                  <a:pt x="3075" y="8141"/>
                  <a:pt x="3112" y="7953"/>
                  <a:pt x="3185" y="7812"/>
                </a:cubicBezTo>
                <a:cubicBezTo>
                  <a:pt x="3185" y="7718"/>
                  <a:pt x="3185" y="7718"/>
                  <a:pt x="3185" y="7718"/>
                </a:cubicBezTo>
                <a:cubicBezTo>
                  <a:pt x="3222" y="7671"/>
                  <a:pt x="3222" y="7435"/>
                  <a:pt x="3185" y="7012"/>
                </a:cubicBezTo>
                <a:cubicBezTo>
                  <a:pt x="3148" y="6635"/>
                  <a:pt x="3112" y="6259"/>
                  <a:pt x="3075" y="5882"/>
                </a:cubicBezTo>
                <a:cubicBezTo>
                  <a:pt x="3075" y="5647"/>
                  <a:pt x="3075" y="5271"/>
                  <a:pt x="3148" y="4800"/>
                </a:cubicBezTo>
                <a:cubicBezTo>
                  <a:pt x="3185" y="4282"/>
                  <a:pt x="3368" y="3812"/>
                  <a:pt x="3661" y="3388"/>
                </a:cubicBezTo>
                <a:cubicBezTo>
                  <a:pt x="3734" y="3247"/>
                  <a:pt x="3807" y="3106"/>
                  <a:pt x="3954" y="2965"/>
                </a:cubicBezTo>
                <a:cubicBezTo>
                  <a:pt x="4064" y="2824"/>
                  <a:pt x="4247" y="2682"/>
                  <a:pt x="4430" y="2588"/>
                </a:cubicBezTo>
                <a:cubicBezTo>
                  <a:pt x="4576" y="2447"/>
                  <a:pt x="4796" y="2353"/>
                  <a:pt x="5016" y="2259"/>
                </a:cubicBezTo>
                <a:cubicBezTo>
                  <a:pt x="5272" y="2165"/>
                  <a:pt x="5528" y="2071"/>
                  <a:pt x="5821" y="2071"/>
                </a:cubicBezTo>
                <a:cubicBezTo>
                  <a:pt x="6480" y="2071"/>
                  <a:pt x="6480" y="2071"/>
                  <a:pt x="6480" y="2071"/>
                </a:cubicBezTo>
                <a:cubicBezTo>
                  <a:pt x="6773" y="2071"/>
                  <a:pt x="7029" y="2165"/>
                  <a:pt x="7249" y="2259"/>
                </a:cubicBezTo>
                <a:cubicBezTo>
                  <a:pt x="7505" y="2353"/>
                  <a:pt x="7688" y="2447"/>
                  <a:pt x="7871" y="2588"/>
                </a:cubicBezTo>
                <a:cubicBezTo>
                  <a:pt x="8054" y="2682"/>
                  <a:pt x="8201" y="2824"/>
                  <a:pt x="8347" y="2965"/>
                </a:cubicBezTo>
                <a:cubicBezTo>
                  <a:pt x="8457" y="3106"/>
                  <a:pt x="8567" y="3247"/>
                  <a:pt x="8603" y="3388"/>
                </a:cubicBezTo>
                <a:cubicBezTo>
                  <a:pt x="8896" y="3812"/>
                  <a:pt x="9079" y="4282"/>
                  <a:pt x="9153" y="4800"/>
                </a:cubicBezTo>
                <a:cubicBezTo>
                  <a:pt x="9189" y="5271"/>
                  <a:pt x="9226" y="5647"/>
                  <a:pt x="9189" y="5882"/>
                </a:cubicBezTo>
                <a:cubicBezTo>
                  <a:pt x="9153" y="6259"/>
                  <a:pt x="9116" y="6635"/>
                  <a:pt x="9079" y="7012"/>
                </a:cubicBezTo>
                <a:cubicBezTo>
                  <a:pt x="9079" y="7435"/>
                  <a:pt x="9079" y="7671"/>
                  <a:pt x="9079" y="7718"/>
                </a:cubicBezTo>
                <a:cubicBezTo>
                  <a:pt x="9079" y="7812"/>
                  <a:pt x="9079" y="7812"/>
                  <a:pt x="9079" y="7812"/>
                </a:cubicBezTo>
                <a:cubicBezTo>
                  <a:pt x="9116" y="7953"/>
                  <a:pt x="9153" y="8141"/>
                  <a:pt x="9153" y="8329"/>
                </a:cubicBezTo>
                <a:cubicBezTo>
                  <a:pt x="9189" y="8518"/>
                  <a:pt x="9189" y="8753"/>
                  <a:pt x="9153" y="9129"/>
                </a:cubicBezTo>
                <a:cubicBezTo>
                  <a:pt x="9043" y="9600"/>
                  <a:pt x="8969" y="9929"/>
                  <a:pt x="8860" y="10165"/>
                </a:cubicBezTo>
                <a:cubicBezTo>
                  <a:pt x="8750" y="10447"/>
                  <a:pt x="8677" y="10588"/>
                  <a:pt x="8603" y="10729"/>
                </a:cubicBezTo>
                <a:cubicBezTo>
                  <a:pt x="8603" y="11012"/>
                  <a:pt x="8530" y="11294"/>
                  <a:pt x="8494" y="11576"/>
                </a:cubicBezTo>
                <a:cubicBezTo>
                  <a:pt x="8420" y="11812"/>
                  <a:pt x="8347" y="12047"/>
                  <a:pt x="8274" y="12282"/>
                </a:cubicBezTo>
                <a:cubicBezTo>
                  <a:pt x="8237" y="12376"/>
                  <a:pt x="8164" y="12518"/>
                  <a:pt x="8164" y="12706"/>
                </a:cubicBezTo>
                <a:cubicBezTo>
                  <a:pt x="8164" y="12894"/>
                  <a:pt x="8127" y="13129"/>
                  <a:pt x="8127" y="13365"/>
                </a:cubicBezTo>
                <a:cubicBezTo>
                  <a:pt x="8127" y="13600"/>
                  <a:pt x="8127" y="13741"/>
                  <a:pt x="8127" y="13788"/>
                </a:cubicBezTo>
                <a:cubicBezTo>
                  <a:pt x="8127" y="13835"/>
                  <a:pt x="8164" y="13882"/>
                  <a:pt x="8237" y="13929"/>
                </a:cubicBezTo>
                <a:cubicBezTo>
                  <a:pt x="8384" y="13976"/>
                  <a:pt x="8567" y="14024"/>
                  <a:pt x="8786" y="14118"/>
                </a:cubicBezTo>
                <a:cubicBezTo>
                  <a:pt x="9006" y="14165"/>
                  <a:pt x="9189" y="14306"/>
                  <a:pt x="9445" y="14400"/>
                </a:cubicBezTo>
                <a:cubicBezTo>
                  <a:pt x="9628" y="14494"/>
                  <a:pt x="9812" y="14588"/>
                  <a:pt x="10031" y="14682"/>
                </a:cubicBezTo>
                <a:cubicBezTo>
                  <a:pt x="10287" y="14776"/>
                  <a:pt x="10471" y="14871"/>
                  <a:pt x="10654" y="14965"/>
                </a:cubicBezTo>
                <a:cubicBezTo>
                  <a:pt x="10837" y="14871"/>
                  <a:pt x="10983" y="14824"/>
                  <a:pt x="11129" y="14729"/>
                </a:cubicBezTo>
                <a:cubicBezTo>
                  <a:pt x="11276" y="14682"/>
                  <a:pt x="11422" y="14635"/>
                  <a:pt x="11569" y="14588"/>
                </a:cubicBezTo>
                <a:cubicBezTo>
                  <a:pt x="11605" y="14541"/>
                  <a:pt x="11642" y="14494"/>
                  <a:pt x="11642" y="14447"/>
                </a:cubicBezTo>
                <a:cubicBezTo>
                  <a:pt x="11679" y="14447"/>
                  <a:pt x="11679" y="14259"/>
                  <a:pt x="11679" y="13976"/>
                </a:cubicBezTo>
                <a:cubicBezTo>
                  <a:pt x="11679" y="13741"/>
                  <a:pt x="11642" y="13506"/>
                  <a:pt x="11569" y="13224"/>
                </a:cubicBezTo>
                <a:cubicBezTo>
                  <a:pt x="11496" y="12988"/>
                  <a:pt x="11459" y="12753"/>
                  <a:pt x="11386" y="12565"/>
                </a:cubicBezTo>
                <a:cubicBezTo>
                  <a:pt x="11276" y="12329"/>
                  <a:pt x="11203" y="12047"/>
                  <a:pt x="11129" y="11718"/>
                </a:cubicBezTo>
                <a:cubicBezTo>
                  <a:pt x="11056" y="11388"/>
                  <a:pt x="10983" y="11059"/>
                  <a:pt x="10946" y="10682"/>
                </a:cubicBezTo>
                <a:cubicBezTo>
                  <a:pt x="10873" y="10541"/>
                  <a:pt x="10763" y="10353"/>
                  <a:pt x="10617" y="10024"/>
                </a:cubicBezTo>
                <a:cubicBezTo>
                  <a:pt x="10507" y="9741"/>
                  <a:pt x="10397" y="9271"/>
                  <a:pt x="10324" y="8706"/>
                </a:cubicBezTo>
                <a:cubicBezTo>
                  <a:pt x="10251" y="8282"/>
                  <a:pt x="10214" y="7906"/>
                  <a:pt x="10251" y="7718"/>
                </a:cubicBezTo>
                <a:cubicBezTo>
                  <a:pt x="10287" y="7482"/>
                  <a:pt x="10287" y="7294"/>
                  <a:pt x="10324" y="7106"/>
                </a:cubicBezTo>
                <a:cubicBezTo>
                  <a:pt x="10324" y="7059"/>
                  <a:pt x="10361" y="7059"/>
                  <a:pt x="10397" y="7012"/>
                </a:cubicBezTo>
                <a:cubicBezTo>
                  <a:pt x="10397" y="6871"/>
                  <a:pt x="10361" y="6588"/>
                  <a:pt x="10361" y="6118"/>
                </a:cubicBezTo>
                <a:cubicBezTo>
                  <a:pt x="10361" y="5647"/>
                  <a:pt x="10287" y="5176"/>
                  <a:pt x="10251" y="4659"/>
                </a:cubicBezTo>
                <a:cubicBezTo>
                  <a:pt x="10178" y="4376"/>
                  <a:pt x="10178" y="3953"/>
                  <a:pt x="10287" y="3341"/>
                </a:cubicBezTo>
                <a:cubicBezTo>
                  <a:pt x="10397" y="2776"/>
                  <a:pt x="10580" y="2212"/>
                  <a:pt x="10910" y="1647"/>
                </a:cubicBezTo>
                <a:cubicBezTo>
                  <a:pt x="11020" y="1459"/>
                  <a:pt x="11166" y="1271"/>
                  <a:pt x="11313" y="1082"/>
                </a:cubicBezTo>
                <a:cubicBezTo>
                  <a:pt x="11459" y="894"/>
                  <a:pt x="11642" y="753"/>
                  <a:pt x="11862" y="612"/>
                </a:cubicBezTo>
                <a:cubicBezTo>
                  <a:pt x="12081" y="471"/>
                  <a:pt x="12338" y="329"/>
                  <a:pt x="12631" y="188"/>
                </a:cubicBezTo>
                <a:cubicBezTo>
                  <a:pt x="12923" y="47"/>
                  <a:pt x="13253" y="0"/>
                  <a:pt x="13619" y="0"/>
                </a:cubicBezTo>
                <a:cubicBezTo>
                  <a:pt x="14424" y="0"/>
                  <a:pt x="14424" y="0"/>
                  <a:pt x="14424" y="0"/>
                </a:cubicBezTo>
                <a:cubicBezTo>
                  <a:pt x="14791" y="0"/>
                  <a:pt x="15120" y="47"/>
                  <a:pt x="15376" y="188"/>
                </a:cubicBezTo>
                <a:cubicBezTo>
                  <a:pt x="15669" y="329"/>
                  <a:pt x="15925" y="471"/>
                  <a:pt x="16145" y="612"/>
                </a:cubicBezTo>
                <a:cubicBezTo>
                  <a:pt x="16365" y="753"/>
                  <a:pt x="16548" y="894"/>
                  <a:pt x="16731" y="1082"/>
                </a:cubicBezTo>
                <a:cubicBezTo>
                  <a:pt x="16877" y="1271"/>
                  <a:pt x="17024" y="1459"/>
                  <a:pt x="17097" y="1647"/>
                </a:cubicBezTo>
                <a:cubicBezTo>
                  <a:pt x="17463" y="2212"/>
                  <a:pt x="17683" y="2776"/>
                  <a:pt x="17756" y="3341"/>
                </a:cubicBezTo>
                <a:cubicBezTo>
                  <a:pt x="17829" y="3953"/>
                  <a:pt x="17866" y="4376"/>
                  <a:pt x="17829" y="4659"/>
                </a:cubicBezTo>
                <a:cubicBezTo>
                  <a:pt x="17756" y="5176"/>
                  <a:pt x="17719" y="5647"/>
                  <a:pt x="17683" y="6118"/>
                </a:cubicBezTo>
                <a:cubicBezTo>
                  <a:pt x="17646" y="6588"/>
                  <a:pt x="17646" y="6871"/>
                  <a:pt x="17683" y="7012"/>
                </a:cubicBezTo>
                <a:cubicBezTo>
                  <a:pt x="17683" y="7059"/>
                  <a:pt x="17683" y="7059"/>
                  <a:pt x="17683" y="7106"/>
                </a:cubicBezTo>
                <a:cubicBezTo>
                  <a:pt x="17756" y="7294"/>
                  <a:pt x="17793" y="7482"/>
                  <a:pt x="17793" y="7718"/>
                </a:cubicBezTo>
                <a:cubicBezTo>
                  <a:pt x="17829" y="7906"/>
                  <a:pt x="17793" y="8282"/>
                  <a:pt x="17719" y="8706"/>
                </a:cubicBezTo>
                <a:cubicBezTo>
                  <a:pt x="17646" y="9271"/>
                  <a:pt x="17536" y="9741"/>
                  <a:pt x="17426" y="10024"/>
                </a:cubicBezTo>
                <a:cubicBezTo>
                  <a:pt x="17317" y="10353"/>
                  <a:pt x="17170" y="10541"/>
                  <a:pt x="17060" y="10682"/>
                </a:cubicBezTo>
                <a:cubicBezTo>
                  <a:pt x="17024" y="11059"/>
                  <a:pt x="16951" y="11388"/>
                  <a:pt x="16877" y="11718"/>
                </a:cubicBezTo>
                <a:cubicBezTo>
                  <a:pt x="16804" y="12047"/>
                  <a:pt x="16731" y="12329"/>
                  <a:pt x="16621" y="12565"/>
                </a:cubicBezTo>
                <a:cubicBezTo>
                  <a:pt x="16584" y="12753"/>
                  <a:pt x="16548" y="12941"/>
                  <a:pt x="16548" y="13129"/>
                </a:cubicBezTo>
                <a:cubicBezTo>
                  <a:pt x="16511" y="13365"/>
                  <a:pt x="16475" y="13647"/>
                  <a:pt x="16475" y="13976"/>
                </a:cubicBezTo>
                <a:cubicBezTo>
                  <a:pt x="16475" y="14259"/>
                  <a:pt x="16475" y="14447"/>
                  <a:pt x="16511" y="14494"/>
                </a:cubicBezTo>
                <a:cubicBezTo>
                  <a:pt x="16511" y="14541"/>
                  <a:pt x="16548" y="14588"/>
                  <a:pt x="16584" y="14588"/>
                </a:cubicBezTo>
                <a:cubicBezTo>
                  <a:pt x="16914" y="14729"/>
                  <a:pt x="17317" y="14871"/>
                  <a:pt x="17683" y="15059"/>
                </a:cubicBezTo>
                <a:cubicBezTo>
                  <a:pt x="18085" y="15247"/>
                  <a:pt x="18488" y="15388"/>
                  <a:pt x="18927" y="15576"/>
                </a:cubicBezTo>
                <a:cubicBezTo>
                  <a:pt x="19294" y="15765"/>
                  <a:pt x="19660" y="15953"/>
                  <a:pt x="20026" y="16141"/>
                </a:cubicBezTo>
                <a:cubicBezTo>
                  <a:pt x="20355" y="16282"/>
                  <a:pt x="20648" y="16424"/>
                  <a:pt x="20831" y="16565"/>
                </a:cubicBezTo>
                <a:cubicBezTo>
                  <a:pt x="21124" y="16706"/>
                  <a:pt x="21344" y="16941"/>
                  <a:pt x="21454" y="17224"/>
                </a:cubicBezTo>
                <a:cubicBezTo>
                  <a:pt x="21527" y="17506"/>
                  <a:pt x="21600" y="17788"/>
                  <a:pt x="21600" y="18024"/>
                </a:cubicBezTo>
                <a:cubicBezTo>
                  <a:pt x="21600" y="18306"/>
                  <a:pt x="21600" y="18776"/>
                  <a:pt x="21600" y="19388"/>
                </a:cubicBezTo>
                <a:cubicBezTo>
                  <a:pt x="21600" y="20047"/>
                  <a:pt x="21600" y="20424"/>
                  <a:pt x="21600" y="20612"/>
                </a:cubicBezTo>
                <a:cubicBezTo>
                  <a:pt x="21600" y="20800"/>
                  <a:pt x="21527" y="21035"/>
                  <a:pt x="21417" y="21224"/>
                </a:cubicBezTo>
                <a:cubicBezTo>
                  <a:pt x="21307" y="21459"/>
                  <a:pt x="21124" y="21600"/>
                  <a:pt x="20831" y="21600"/>
                </a:cubicBezTo>
                <a:cubicBezTo>
                  <a:pt x="20612" y="21600"/>
                  <a:pt x="19769" y="21600"/>
                  <a:pt x="18342" y="21600"/>
                </a:cubicBezTo>
                <a:cubicBezTo>
                  <a:pt x="16914" y="21600"/>
                  <a:pt x="15779" y="21600"/>
                  <a:pt x="14900" y="21600"/>
                </a:cubicBezTo>
                <a:cubicBezTo>
                  <a:pt x="14644" y="21600"/>
                  <a:pt x="14388" y="21600"/>
                  <a:pt x="14058" y="21600"/>
                </a:cubicBezTo>
                <a:cubicBezTo>
                  <a:pt x="13912" y="21600"/>
                  <a:pt x="13912" y="21600"/>
                  <a:pt x="13912" y="21600"/>
                </a:cubicBezTo>
                <a:cubicBezTo>
                  <a:pt x="13619" y="21600"/>
                  <a:pt x="13326" y="21600"/>
                  <a:pt x="13070" y="21600"/>
                </a:cubicBezTo>
                <a:cubicBezTo>
                  <a:pt x="12228" y="21600"/>
                  <a:pt x="11093" y="21600"/>
                  <a:pt x="9665" y="21600"/>
                </a:cubicBezTo>
                <a:cubicBezTo>
                  <a:pt x="8237" y="21600"/>
                  <a:pt x="7395" y="21600"/>
                  <a:pt x="7176" y="21600"/>
                </a:cubicBezTo>
                <a:cubicBezTo>
                  <a:pt x="6883" y="21600"/>
                  <a:pt x="6663" y="21459"/>
                  <a:pt x="6553" y="21224"/>
                </a:cubicBezTo>
                <a:cubicBezTo>
                  <a:pt x="6443" y="21035"/>
                  <a:pt x="6370" y="20800"/>
                  <a:pt x="6370" y="20612"/>
                </a:cubicBezTo>
                <a:cubicBezTo>
                  <a:pt x="6370" y="20518"/>
                  <a:pt x="6370" y="20376"/>
                  <a:pt x="6370" y="20188"/>
                </a:cubicBezTo>
                <a:cubicBezTo>
                  <a:pt x="6370" y="20000"/>
                  <a:pt x="6370" y="19812"/>
                  <a:pt x="6370" y="19576"/>
                </a:cubicBezTo>
                <a:cubicBezTo>
                  <a:pt x="6297" y="19576"/>
                  <a:pt x="6260" y="19576"/>
                  <a:pt x="6187" y="19576"/>
                </a:cubicBezTo>
                <a:cubicBezTo>
                  <a:pt x="6041" y="19576"/>
                  <a:pt x="6041" y="19576"/>
                  <a:pt x="6041" y="19576"/>
                </a:cubicBezTo>
                <a:cubicBezTo>
                  <a:pt x="5821" y="19576"/>
                  <a:pt x="5601" y="19576"/>
                  <a:pt x="5382" y="19576"/>
                </a:cubicBezTo>
                <a:cubicBezTo>
                  <a:pt x="4686" y="19576"/>
                  <a:pt x="3771" y="19576"/>
                  <a:pt x="2599" y="19576"/>
                </a:cubicBezTo>
                <a:cubicBezTo>
                  <a:pt x="1464" y="19576"/>
                  <a:pt x="805" y="19576"/>
                  <a:pt x="622" y="19576"/>
                </a:cubicBezTo>
                <a:cubicBezTo>
                  <a:pt x="366" y="19576"/>
                  <a:pt x="183" y="19435"/>
                  <a:pt x="110" y="19247"/>
                </a:cubicBezTo>
                <a:cubicBezTo>
                  <a:pt x="37" y="19059"/>
                  <a:pt x="0" y="18871"/>
                  <a:pt x="0" y="18776"/>
                </a:cubicBezTo>
                <a:cubicBezTo>
                  <a:pt x="0" y="18588"/>
                  <a:pt x="0" y="18259"/>
                  <a:pt x="0" y="17741"/>
                </a:cubicBezTo>
                <a:cubicBezTo>
                  <a:pt x="0" y="17224"/>
                  <a:pt x="0" y="16894"/>
                  <a:pt x="0" y="16659"/>
                </a:cubicBezTo>
                <a:close/>
                <a:moveTo>
                  <a:pt x="805" y="16659"/>
                </a:moveTo>
                <a:cubicBezTo>
                  <a:pt x="805" y="18494"/>
                  <a:pt x="805" y="18494"/>
                  <a:pt x="805" y="18494"/>
                </a:cubicBezTo>
                <a:cubicBezTo>
                  <a:pt x="6370" y="18494"/>
                  <a:pt x="6370" y="18494"/>
                  <a:pt x="6370" y="18494"/>
                </a:cubicBezTo>
                <a:cubicBezTo>
                  <a:pt x="6370" y="18447"/>
                  <a:pt x="6370" y="18353"/>
                  <a:pt x="6370" y="18259"/>
                </a:cubicBezTo>
                <a:cubicBezTo>
                  <a:pt x="6370" y="18165"/>
                  <a:pt x="6370" y="18118"/>
                  <a:pt x="6370" y="18024"/>
                </a:cubicBezTo>
                <a:cubicBezTo>
                  <a:pt x="6370" y="17788"/>
                  <a:pt x="6443" y="17506"/>
                  <a:pt x="6626" y="17176"/>
                </a:cubicBezTo>
                <a:cubicBezTo>
                  <a:pt x="6773" y="16894"/>
                  <a:pt x="7029" y="16659"/>
                  <a:pt x="7322" y="16471"/>
                </a:cubicBezTo>
                <a:cubicBezTo>
                  <a:pt x="7542" y="16376"/>
                  <a:pt x="7871" y="16235"/>
                  <a:pt x="8237" y="16047"/>
                </a:cubicBezTo>
                <a:cubicBezTo>
                  <a:pt x="8603" y="15859"/>
                  <a:pt x="9006" y="15671"/>
                  <a:pt x="9445" y="15435"/>
                </a:cubicBezTo>
                <a:cubicBezTo>
                  <a:pt x="9189" y="15388"/>
                  <a:pt x="8933" y="15247"/>
                  <a:pt x="8677" y="15153"/>
                </a:cubicBezTo>
                <a:cubicBezTo>
                  <a:pt x="8420" y="15012"/>
                  <a:pt x="8201" y="14918"/>
                  <a:pt x="7981" y="14918"/>
                </a:cubicBezTo>
                <a:cubicBezTo>
                  <a:pt x="7652" y="14729"/>
                  <a:pt x="7468" y="14494"/>
                  <a:pt x="7395" y="14212"/>
                </a:cubicBezTo>
                <a:cubicBezTo>
                  <a:pt x="7359" y="13882"/>
                  <a:pt x="7322" y="13600"/>
                  <a:pt x="7322" y="13365"/>
                </a:cubicBezTo>
                <a:cubicBezTo>
                  <a:pt x="7322" y="13035"/>
                  <a:pt x="7359" y="12753"/>
                  <a:pt x="7395" y="12518"/>
                </a:cubicBezTo>
                <a:cubicBezTo>
                  <a:pt x="7395" y="12282"/>
                  <a:pt x="7468" y="12047"/>
                  <a:pt x="7505" y="11812"/>
                </a:cubicBezTo>
                <a:cubicBezTo>
                  <a:pt x="7578" y="11671"/>
                  <a:pt x="7652" y="11482"/>
                  <a:pt x="7725" y="11247"/>
                </a:cubicBezTo>
                <a:cubicBezTo>
                  <a:pt x="7761" y="11012"/>
                  <a:pt x="7798" y="10824"/>
                  <a:pt x="7798" y="10588"/>
                </a:cubicBezTo>
                <a:cubicBezTo>
                  <a:pt x="7871" y="10306"/>
                  <a:pt x="7871" y="10306"/>
                  <a:pt x="7871" y="10306"/>
                </a:cubicBezTo>
                <a:cubicBezTo>
                  <a:pt x="7981" y="10071"/>
                  <a:pt x="7981" y="10071"/>
                  <a:pt x="7981" y="10071"/>
                </a:cubicBezTo>
                <a:cubicBezTo>
                  <a:pt x="8018" y="10024"/>
                  <a:pt x="8091" y="9929"/>
                  <a:pt x="8127" y="9741"/>
                </a:cubicBezTo>
                <a:cubicBezTo>
                  <a:pt x="8201" y="9600"/>
                  <a:pt x="8274" y="9318"/>
                  <a:pt x="8347" y="8941"/>
                </a:cubicBezTo>
                <a:cubicBezTo>
                  <a:pt x="8347" y="8659"/>
                  <a:pt x="8384" y="8471"/>
                  <a:pt x="8384" y="8424"/>
                </a:cubicBezTo>
                <a:cubicBezTo>
                  <a:pt x="8384" y="8329"/>
                  <a:pt x="8384" y="8282"/>
                  <a:pt x="8384" y="8235"/>
                </a:cubicBezTo>
                <a:cubicBezTo>
                  <a:pt x="8347" y="8188"/>
                  <a:pt x="8347" y="8141"/>
                  <a:pt x="8347" y="8094"/>
                </a:cubicBezTo>
                <a:cubicBezTo>
                  <a:pt x="8347" y="8047"/>
                  <a:pt x="8311" y="8000"/>
                  <a:pt x="8274" y="7953"/>
                </a:cubicBezTo>
                <a:cubicBezTo>
                  <a:pt x="8237" y="7718"/>
                  <a:pt x="8237" y="7341"/>
                  <a:pt x="8274" y="6871"/>
                </a:cubicBezTo>
                <a:cubicBezTo>
                  <a:pt x="8311" y="6400"/>
                  <a:pt x="8347" y="5976"/>
                  <a:pt x="8420" y="5694"/>
                </a:cubicBezTo>
                <a:cubicBezTo>
                  <a:pt x="8420" y="5600"/>
                  <a:pt x="8420" y="5365"/>
                  <a:pt x="8347" y="5035"/>
                </a:cubicBezTo>
                <a:cubicBezTo>
                  <a:pt x="8311" y="4706"/>
                  <a:pt x="8201" y="4376"/>
                  <a:pt x="7981" y="4047"/>
                </a:cubicBezTo>
                <a:cubicBezTo>
                  <a:pt x="7871" y="3859"/>
                  <a:pt x="7688" y="3624"/>
                  <a:pt x="7468" y="3435"/>
                </a:cubicBezTo>
                <a:cubicBezTo>
                  <a:pt x="7212" y="3247"/>
                  <a:pt x="6883" y="3106"/>
                  <a:pt x="6443" y="3059"/>
                </a:cubicBezTo>
                <a:cubicBezTo>
                  <a:pt x="5858" y="3059"/>
                  <a:pt x="5858" y="3059"/>
                  <a:pt x="5858" y="3059"/>
                </a:cubicBezTo>
                <a:cubicBezTo>
                  <a:pt x="5675" y="3106"/>
                  <a:pt x="5492" y="3153"/>
                  <a:pt x="5345" y="3200"/>
                </a:cubicBezTo>
                <a:cubicBezTo>
                  <a:pt x="5199" y="3247"/>
                  <a:pt x="5052" y="3294"/>
                  <a:pt x="4906" y="3388"/>
                </a:cubicBezTo>
                <a:cubicBezTo>
                  <a:pt x="4759" y="3482"/>
                  <a:pt x="4649" y="3576"/>
                  <a:pt x="4540" y="3671"/>
                </a:cubicBezTo>
                <a:cubicBezTo>
                  <a:pt x="4430" y="3765"/>
                  <a:pt x="4357" y="3906"/>
                  <a:pt x="4283" y="4047"/>
                </a:cubicBezTo>
                <a:cubicBezTo>
                  <a:pt x="4100" y="4376"/>
                  <a:pt x="3954" y="4706"/>
                  <a:pt x="3917" y="5035"/>
                </a:cubicBezTo>
                <a:cubicBezTo>
                  <a:pt x="3881" y="5365"/>
                  <a:pt x="3844" y="5600"/>
                  <a:pt x="3844" y="5694"/>
                </a:cubicBezTo>
                <a:cubicBezTo>
                  <a:pt x="3917" y="5929"/>
                  <a:pt x="3954" y="6353"/>
                  <a:pt x="3991" y="6824"/>
                </a:cubicBezTo>
                <a:cubicBezTo>
                  <a:pt x="4027" y="7341"/>
                  <a:pt x="4027" y="7718"/>
                  <a:pt x="3991" y="7953"/>
                </a:cubicBezTo>
                <a:cubicBezTo>
                  <a:pt x="3954" y="7953"/>
                  <a:pt x="3954" y="7953"/>
                  <a:pt x="3954" y="7953"/>
                </a:cubicBezTo>
                <a:cubicBezTo>
                  <a:pt x="3954" y="8047"/>
                  <a:pt x="3954" y="8047"/>
                  <a:pt x="3954" y="8047"/>
                </a:cubicBezTo>
                <a:cubicBezTo>
                  <a:pt x="3954" y="8094"/>
                  <a:pt x="3954" y="8141"/>
                  <a:pt x="3954" y="8141"/>
                </a:cubicBezTo>
                <a:cubicBezTo>
                  <a:pt x="3917" y="8141"/>
                  <a:pt x="3917" y="8141"/>
                  <a:pt x="3917" y="8141"/>
                </a:cubicBezTo>
                <a:cubicBezTo>
                  <a:pt x="3917" y="8235"/>
                  <a:pt x="3917" y="8235"/>
                  <a:pt x="3917" y="8235"/>
                </a:cubicBezTo>
                <a:cubicBezTo>
                  <a:pt x="3917" y="8282"/>
                  <a:pt x="3917" y="8329"/>
                  <a:pt x="3917" y="8424"/>
                </a:cubicBezTo>
                <a:cubicBezTo>
                  <a:pt x="3917" y="8471"/>
                  <a:pt x="3917" y="8659"/>
                  <a:pt x="3954" y="8941"/>
                </a:cubicBezTo>
                <a:cubicBezTo>
                  <a:pt x="4027" y="9318"/>
                  <a:pt x="4064" y="9600"/>
                  <a:pt x="4137" y="9741"/>
                </a:cubicBezTo>
                <a:cubicBezTo>
                  <a:pt x="4210" y="9929"/>
                  <a:pt x="4247" y="10024"/>
                  <a:pt x="4283" y="10071"/>
                </a:cubicBezTo>
                <a:cubicBezTo>
                  <a:pt x="4430" y="10306"/>
                  <a:pt x="4430" y="10306"/>
                  <a:pt x="4430" y="10306"/>
                </a:cubicBezTo>
                <a:cubicBezTo>
                  <a:pt x="4466" y="10588"/>
                  <a:pt x="4466" y="10588"/>
                  <a:pt x="4466" y="10588"/>
                </a:cubicBezTo>
                <a:cubicBezTo>
                  <a:pt x="4466" y="10824"/>
                  <a:pt x="4503" y="11012"/>
                  <a:pt x="4576" y="11247"/>
                </a:cubicBezTo>
                <a:cubicBezTo>
                  <a:pt x="4613" y="11482"/>
                  <a:pt x="4686" y="11671"/>
                  <a:pt x="4723" y="11765"/>
                </a:cubicBezTo>
                <a:cubicBezTo>
                  <a:pt x="4796" y="12000"/>
                  <a:pt x="4869" y="12282"/>
                  <a:pt x="4942" y="12518"/>
                </a:cubicBezTo>
                <a:cubicBezTo>
                  <a:pt x="5016" y="12800"/>
                  <a:pt x="5052" y="13082"/>
                  <a:pt x="5052" y="13365"/>
                </a:cubicBezTo>
                <a:cubicBezTo>
                  <a:pt x="5052" y="13553"/>
                  <a:pt x="5016" y="13835"/>
                  <a:pt x="4979" y="14165"/>
                </a:cubicBezTo>
                <a:cubicBezTo>
                  <a:pt x="4942" y="14494"/>
                  <a:pt x="4723" y="14729"/>
                  <a:pt x="4393" y="14824"/>
                </a:cubicBezTo>
                <a:cubicBezTo>
                  <a:pt x="4137" y="14965"/>
                  <a:pt x="3844" y="15106"/>
                  <a:pt x="3551" y="15200"/>
                </a:cubicBezTo>
                <a:cubicBezTo>
                  <a:pt x="3222" y="15341"/>
                  <a:pt x="2929" y="15435"/>
                  <a:pt x="2599" y="15576"/>
                </a:cubicBezTo>
                <a:cubicBezTo>
                  <a:pt x="2306" y="15718"/>
                  <a:pt x="2014" y="15859"/>
                  <a:pt x="1721" y="16000"/>
                </a:cubicBezTo>
                <a:cubicBezTo>
                  <a:pt x="1464" y="16141"/>
                  <a:pt x="1245" y="16235"/>
                  <a:pt x="1025" y="16376"/>
                </a:cubicBezTo>
                <a:cubicBezTo>
                  <a:pt x="952" y="16424"/>
                  <a:pt x="879" y="16471"/>
                  <a:pt x="842" y="16518"/>
                </a:cubicBezTo>
                <a:cubicBezTo>
                  <a:pt x="805" y="16565"/>
                  <a:pt x="805" y="16659"/>
                  <a:pt x="805" y="16659"/>
                </a:cubicBezTo>
                <a:close/>
                <a:moveTo>
                  <a:pt x="7176" y="18024"/>
                </a:moveTo>
                <a:cubicBezTo>
                  <a:pt x="7176" y="20612"/>
                  <a:pt x="7176" y="20612"/>
                  <a:pt x="7176" y="20612"/>
                </a:cubicBezTo>
                <a:cubicBezTo>
                  <a:pt x="20758" y="20612"/>
                  <a:pt x="20758" y="20612"/>
                  <a:pt x="20758" y="20612"/>
                </a:cubicBezTo>
                <a:cubicBezTo>
                  <a:pt x="20758" y="18024"/>
                  <a:pt x="20758" y="18024"/>
                  <a:pt x="20758" y="18024"/>
                </a:cubicBezTo>
                <a:cubicBezTo>
                  <a:pt x="20758" y="17882"/>
                  <a:pt x="20758" y="17788"/>
                  <a:pt x="20721" y="17694"/>
                </a:cubicBezTo>
                <a:cubicBezTo>
                  <a:pt x="20685" y="17647"/>
                  <a:pt x="20612" y="17553"/>
                  <a:pt x="20502" y="17459"/>
                </a:cubicBezTo>
                <a:cubicBezTo>
                  <a:pt x="20282" y="17365"/>
                  <a:pt x="20026" y="17224"/>
                  <a:pt x="19696" y="17035"/>
                </a:cubicBezTo>
                <a:cubicBezTo>
                  <a:pt x="19367" y="16894"/>
                  <a:pt x="19001" y="16706"/>
                  <a:pt x="18635" y="16565"/>
                </a:cubicBezTo>
                <a:cubicBezTo>
                  <a:pt x="18232" y="16376"/>
                  <a:pt x="17866" y="16235"/>
                  <a:pt x="17426" y="16047"/>
                </a:cubicBezTo>
                <a:cubicBezTo>
                  <a:pt x="17024" y="15859"/>
                  <a:pt x="16658" y="15718"/>
                  <a:pt x="16328" y="15576"/>
                </a:cubicBezTo>
                <a:cubicBezTo>
                  <a:pt x="16035" y="15435"/>
                  <a:pt x="15816" y="15247"/>
                  <a:pt x="15779" y="14918"/>
                </a:cubicBezTo>
                <a:cubicBezTo>
                  <a:pt x="15706" y="14588"/>
                  <a:pt x="15669" y="14259"/>
                  <a:pt x="15669" y="13976"/>
                </a:cubicBezTo>
                <a:cubicBezTo>
                  <a:pt x="15669" y="13553"/>
                  <a:pt x="15706" y="13224"/>
                  <a:pt x="15742" y="12941"/>
                </a:cubicBezTo>
                <a:cubicBezTo>
                  <a:pt x="15779" y="12659"/>
                  <a:pt x="15852" y="12376"/>
                  <a:pt x="15925" y="12141"/>
                </a:cubicBezTo>
                <a:cubicBezTo>
                  <a:pt x="15962" y="11953"/>
                  <a:pt x="16035" y="11671"/>
                  <a:pt x="16145" y="11388"/>
                </a:cubicBezTo>
                <a:cubicBezTo>
                  <a:pt x="16218" y="11106"/>
                  <a:pt x="16255" y="10824"/>
                  <a:pt x="16292" y="10541"/>
                </a:cubicBezTo>
                <a:cubicBezTo>
                  <a:pt x="16292" y="10259"/>
                  <a:pt x="16292" y="10259"/>
                  <a:pt x="16292" y="10259"/>
                </a:cubicBezTo>
                <a:cubicBezTo>
                  <a:pt x="16475" y="9976"/>
                  <a:pt x="16475" y="9976"/>
                  <a:pt x="16475" y="9976"/>
                </a:cubicBezTo>
                <a:cubicBezTo>
                  <a:pt x="16511" y="9976"/>
                  <a:pt x="16584" y="9835"/>
                  <a:pt x="16658" y="9600"/>
                </a:cubicBezTo>
                <a:cubicBezTo>
                  <a:pt x="16767" y="9365"/>
                  <a:pt x="16841" y="9035"/>
                  <a:pt x="16914" y="8518"/>
                </a:cubicBezTo>
                <a:cubicBezTo>
                  <a:pt x="16987" y="8141"/>
                  <a:pt x="16987" y="7906"/>
                  <a:pt x="16987" y="7812"/>
                </a:cubicBezTo>
                <a:cubicBezTo>
                  <a:pt x="16951" y="7671"/>
                  <a:pt x="16951" y="7576"/>
                  <a:pt x="16951" y="7482"/>
                </a:cubicBezTo>
                <a:cubicBezTo>
                  <a:pt x="16914" y="7435"/>
                  <a:pt x="16914" y="7388"/>
                  <a:pt x="16914" y="7341"/>
                </a:cubicBezTo>
                <a:cubicBezTo>
                  <a:pt x="16914" y="7341"/>
                  <a:pt x="16914" y="7294"/>
                  <a:pt x="16877" y="7247"/>
                </a:cubicBezTo>
                <a:cubicBezTo>
                  <a:pt x="16877" y="7200"/>
                  <a:pt x="16877" y="7200"/>
                  <a:pt x="16877" y="7200"/>
                </a:cubicBezTo>
                <a:cubicBezTo>
                  <a:pt x="16841" y="6965"/>
                  <a:pt x="16841" y="6588"/>
                  <a:pt x="16877" y="5976"/>
                </a:cubicBezTo>
                <a:cubicBezTo>
                  <a:pt x="16914" y="5412"/>
                  <a:pt x="16951" y="4894"/>
                  <a:pt x="17024" y="4471"/>
                </a:cubicBezTo>
                <a:cubicBezTo>
                  <a:pt x="17024" y="4329"/>
                  <a:pt x="17024" y="4000"/>
                  <a:pt x="16951" y="3576"/>
                </a:cubicBezTo>
                <a:cubicBezTo>
                  <a:pt x="16914" y="3106"/>
                  <a:pt x="16731" y="2682"/>
                  <a:pt x="16475" y="2259"/>
                </a:cubicBezTo>
                <a:cubicBezTo>
                  <a:pt x="16401" y="2165"/>
                  <a:pt x="16292" y="2024"/>
                  <a:pt x="16182" y="1882"/>
                </a:cubicBezTo>
                <a:cubicBezTo>
                  <a:pt x="16072" y="1741"/>
                  <a:pt x="15925" y="1600"/>
                  <a:pt x="15779" y="1459"/>
                </a:cubicBezTo>
                <a:cubicBezTo>
                  <a:pt x="15596" y="1365"/>
                  <a:pt x="15376" y="1271"/>
                  <a:pt x="15157" y="1176"/>
                </a:cubicBezTo>
                <a:cubicBezTo>
                  <a:pt x="14937" y="1082"/>
                  <a:pt x="14681" y="1035"/>
                  <a:pt x="14388" y="988"/>
                </a:cubicBezTo>
                <a:cubicBezTo>
                  <a:pt x="13656" y="988"/>
                  <a:pt x="13656" y="988"/>
                  <a:pt x="13656" y="988"/>
                </a:cubicBezTo>
                <a:cubicBezTo>
                  <a:pt x="13399" y="1035"/>
                  <a:pt x="13180" y="1082"/>
                  <a:pt x="12997" y="1129"/>
                </a:cubicBezTo>
                <a:cubicBezTo>
                  <a:pt x="12777" y="1224"/>
                  <a:pt x="12594" y="1318"/>
                  <a:pt x="12447" y="1412"/>
                </a:cubicBezTo>
                <a:cubicBezTo>
                  <a:pt x="12228" y="1506"/>
                  <a:pt x="12081" y="1600"/>
                  <a:pt x="11935" y="1741"/>
                </a:cubicBezTo>
                <a:cubicBezTo>
                  <a:pt x="11788" y="1882"/>
                  <a:pt x="11642" y="2071"/>
                  <a:pt x="11532" y="2259"/>
                </a:cubicBezTo>
                <a:cubicBezTo>
                  <a:pt x="11276" y="2682"/>
                  <a:pt x="11129" y="3106"/>
                  <a:pt x="11056" y="3576"/>
                </a:cubicBezTo>
                <a:cubicBezTo>
                  <a:pt x="10983" y="4000"/>
                  <a:pt x="10983" y="4329"/>
                  <a:pt x="11020" y="4471"/>
                </a:cubicBezTo>
                <a:cubicBezTo>
                  <a:pt x="11056" y="4894"/>
                  <a:pt x="11129" y="5412"/>
                  <a:pt x="11129" y="5976"/>
                </a:cubicBezTo>
                <a:cubicBezTo>
                  <a:pt x="11166" y="6588"/>
                  <a:pt x="11166" y="7012"/>
                  <a:pt x="11129" y="7247"/>
                </a:cubicBezTo>
                <a:cubicBezTo>
                  <a:pt x="11129" y="7294"/>
                  <a:pt x="11129" y="7294"/>
                  <a:pt x="11129" y="7294"/>
                </a:cubicBezTo>
                <a:cubicBezTo>
                  <a:pt x="11093" y="7435"/>
                  <a:pt x="11093" y="7435"/>
                  <a:pt x="11093" y="7435"/>
                </a:cubicBezTo>
                <a:cubicBezTo>
                  <a:pt x="11093" y="7482"/>
                  <a:pt x="11093" y="7482"/>
                  <a:pt x="11093" y="7482"/>
                </a:cubicBezTo>
                <a:cubicBezTo>
                  <a:pt x="11056" y="7576"/>
                  <a:pt x="11056" y="7671"/>
                  <a:pt x="11020" y="7812"/>
                </a:cubicBezTo>
                <a:cubicBezTo>
                  <a:pt x="11020" y="7906"/>
                  <a:pt x="11020" y="8141"/>
                  <a:pt x="11093" y="8518"/>
                </a:cubicBezTo>
                <a:cubicBezTo>
                  <a:pt x="11203" y="9035"/>
                  <a:pt x="11276" y="9365"/>
                  <a:pt x="11349" y="9600"/>
                </a:cubicBezTo>
                <a:cubicBezTo>
                  <a:pt x="11422" y="9835"/>
                  <a:pt x="11496" y="9976"/>
                  <a:pt x="11569" y="9976"/>
                </a:cubicBezTo>
                <a:cubicBezTo>
                  <a:pt x="11715" y="10259"/>
                  <a:pt x="11715" y="10259"/>
                  <a:pt x="11715" y="10259"/>
                </a:cubicBezTo>
                <a:cubicBezTo>
                  <a:pt x="11752" y="10541"/>
                  <a:pt x="11752" y="10541"/>
                  <a:pt x="11752" y="10541"/>
                </a:cubicBezTo>
                <a:cubicBezTo>
                  <a:pt x="11788" y="10824"/>
                  <a:pt x="11862" y="11106"/>
                  <a:pt x="11898" y="11388"/>
                </a:cubicBezTo>
                <a:cubicBezTo>
                  <a:pt x="11972" y="11671"/>
                  <a:pt x="12045" y="11953"/>
                  <a:pt x="12081" y="12141"/>
                </a:cubicBezTo>
                <a:cubicBezTo>
                  <a:pt x="12191" y="12376"/>
                  <a:pt x="12264" y="12659"/>
                  <a:pt x="12374" y="12988"/>
                </a:cubicBezTo>
                <a:cubicBezTo>
                  <a:pt x="12447" y="13271"/>
                  <a:pt x="12484" y="13600"/>
                  <a:pt x="12484" y="13976"/>
                </a:cubicBezTo>
                <a:cubicBezTo>
                  <a:pt x="12484" y="14212"/>
                  <a:pt x="12447" y="14541"/>
                  <a:pt x="12374" y="14871"/>
                </a:cubicBezTo>
                <a:cubicBezTo>
                  <a:pt x="12338" y="15200"/>
                  <a:pt x="12118" y="15435"/>
                  <a:pt x="11752" y="15576"/>
                </a:cubicBezTo>
                <a:cubicBezTo>
                  <a:pt x="11496" y="15718"/>
                  <a:pt x="11129" y="15859"/>
                  <a:pt x="10727" y="16000"/>
                </a:cubicBezTo>
                <a:cubicBezTo>
                  <a:pt x="10361" y="16188"/>
                  <a:pt x="9958" y="16329"/>
                  <a:pt x="9555" y="16471"/>
                </a:cubicBezTo>
                <a:cubicBezTo>
                  <a:pt x="9153" y="16659"/>
                  <a:pt x="8786" y="16800"/>
                  <a:pt x="8457" y="16988"/>
                </a:cubicBezTo>
                <a:cubicBezTo>
                  <a:pt x="8127" y="17129"/>
                  <a:pt x="7835" y="17271"/>
                  <a:pt x="7615" y="17412"/>
                </a:cubicBezTo>
                <a:cubicBezTo>
                  <a:pt x="7468" y="17506"/>
                  <a:pt x="7359" y="17600"/>
                  <a:pt x="7285" y="17741"/>
                </a:cubicBezTo>
                <a:cubicBezTo>
                  <a:pt x="7212" y="17882"/>
                  <a:pt x="7176" y="17976"/>
                  <a:pt x="7176" y="18024"/>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34" name="Shape 3881"/>
          <p:cNvSpPr/>
          <p:nvPr userDrawn="1"/>
        </p:nvSpPr>
        <p:spPr>
          <a:xfrm>
            <a:off x="10895476" y="11545737"/>
            <a:ext cx="490035" cy="487597"/>
          </a:xfrm>
          <a:custGeom>
            <a:avLst/>
            <a:gdLst/>
            <a:ahLst/>
            <a:cxnLst>
              <a:cxn ang="0">
                <a:pos x="wd2" y="hd2"/>
              </a:cxn>
              <a:cxn ang="5400000">
                <a:pos x="wd2" y="hd2"/>
              </a:cxn>
              <a:cxn ang="10800000">
                <a:pos x="wd2" y="hd2"/>
              </a:cxn>
              <a:cxn ang="16200000">
                <a:pos x="wd2" y="hd2"/>
              </a:cxn>
            </a:cxnLst>
            <a:rect l="0" t="0" r="r" b="b"/>
            <a:pathLst>
              <a:path w="21600" h="21600" extrusionOk="0">
                <a:moveTo>
                  <a:pt x="10779" y="0"/>
                </a:moveTo>
                <a:cubicBezTo>
                  <a:pt x="12261" y="0"/>
                  <a:pt x="13701" y="248"/>
                  <a:pt x="14976" y="826"/>
                </a:cubicBezTo>
                <a:cubicBezTo>
                  <a:pt x="16293" y="1363"/>
                  <a:pt x="17445" y="2148"/>
                  <a:pt x="18432" y="3139"/>
                </a:cubicBezTo>
                <a:cubicBezTo>
                  <a:pt x="19419" y="4130"/>
                  <a:pt x="20160" y="5245"/>
                  <a:pt x="20736" y="6567"/>
                </a:cubicBezTo>
                <a:cubicBezTo>
                  <a:pt x="21312" y="7888"/>
                  <a:pt x="21600" y="9293"/>
                  <a:pt x="21600" y="10779"/>
                </a:cubicBezTo>
                <a:cubicBezTo>
                  <a:pt x="21600" y="12307"/>
                  <a:pt x="21312" y="13712"/>
                  <a:pt x="20736" y="15033"/>
                </a:cubicBezTo>
                <a:cubicBezTo>
                  <a:pt x="20160" y="16314"/>
                  <a:pt x="19419" y="17470"/>
                  <a:pt x="18432" y="18420"/>
                </a:cubicBezTo>
                <a:cubicBezTo>
                  <a:pt x="17445" y="19452"/>
                  <a:pt x="16293" y="20196"/>
                  <a:pt x="14976" y="20774"/>
                </a:cubicBezTo>
                <a:cubicBezTo>
                  <a:pt x="13701" y="21311"/>
                  <a:pt x="12261" y="21600"/>
                  <a:pt x="10779" y="21600"/>
                </a:cubicBezTo>
                <a:cubicBezTo>
                  <a:pt x="9298" y="21600"/>
                  <a:pt x="7941" y="21311"/>
                  <a:pt x="6583" y="20774"/>
                </a:cubicBezTo>
                <a:cubicBezTo>
                  <a:pt x="5266" y="20196"/>
                  <a:pt x="4155" y="19452"/>
                  <a:pt x="3168" y="18420"/>
                </a:cubicBezTo>
                <a:cubicBezTo>
                  <a:pt x="2222" y="17470"/>
                  <a:pt x="1440" y="16314"/>
                  <a:pt x="864" y="15033"/>
                </a:cubicBezTo>
                <a:cubicBezTo>
                  <a:pt x="288" y="13712"/>
                  <a:pt x="0" y="12307"/>
                  <a:pt x="0" y="10779"/>
                </a:cubicBezTo>
                <a:cubicBezTo>
                  <a:pt x="0" y="9293"/>
                  <a:pt x="288" y="7888"/>
                  <a:pt x="864" y="6567"/>
                </a:cubicBezTo>
                <a:cubicBezTo>
                  <a:pt x="1440" y="5245"/>
                  <a:pt x="2222" y="4130"/>
                  <a:pt x="3168" y="3139"/>
                </a:cubicBezTo>
                <a:cubicBezTo>
                  <a:pt x="4155" y="2148"/>
                  <a:pt x="5266" y="1363"/>
                  <a:pt x="6583" y="826"/>
                </a:cubicBezTo>
                <a:cubicBezTo>
                  <a:pt x="7941" y="248"/>
                  <a:pt x="9298" y="0"/>
                  <a:pt x="10779" y="0"/>
                </a:cubicBezTo>
                <a:close/>
                <a:moveTo>
                  <a:pt x="17486" y="18089"/>
                </a:moveTo>
                <a:cubicBezTo>
                  <a:pt x="17938" y="17676"/>
                  <a:pt x="18391" y="17181"/>
                  <a:pt x="18802" y="16644"/>
                </a:cubicBezTo>
                <a:cubicBezTo>
                  <a:pt x="19214" y="16066"/>
                  <a:pt x="19543" y="15488"/>
                  <a:pt x="19831" y="14868"/>
                </a:cubicBezTo>
                <a:cubicBezTo>
                  <a:pt x="20119" y="14249"/>
                  <a:pt x="20325" y="13588"/>
                  <a:pt x="20489" y="12886"/>
                </a:cubicBezTo>
                <a:cubicBezTo>
                  <a:pt x="20613" y="12225"/>
                  <a:pt x="20695" y="11523"/>
                  <a:pt x="20695" y="10779"/>
                </a:cubicBezTo>
                <a:cubicBezTo>
                  <a:pt x="20695" y="9416"/>
                  <a:pt x="20448" y="8136"/>
                  <a:pt x="19913" y="6938"/>
                </a:cubicBezTo>
                <a:cubicBezTo>
                  <a:pt x="19378" y="5741"/>
                  <a:pt x="18679" y="4708"/>
                  <a:pt x="17815" y="3800"/>
                </a:cubicBezTo>
                <a:cubicBezTo>
                  <a:pt x="16910" y="2891"/>
                  <a:pt x="15840" y="2148"/>
                  <a:pt x="14647" y="1611"/>
                </a:cubicBezTo>
                <a:cubicBezTo>
                  <a:pt x="13454" y="1115"/>
                  <a:pt x="12178" y="826"/>
                  <a:pt x="10779" y="826"/>
                </a:cubicBezTo>
                <a:cubicBezTo>
                  <a:pt x="9422" y="826"/>
                  <a:pt x="8146" y="1115"/>
                  <a:pt x="6953" y="1611"/>
                </a:cubicBezTo>
                <a:cubicBezTo>
                  <a:pt x="5760" y="2148"/>
                  <a:pt x="4690" y="2891"/>
                  <a:pt x="3826" y="3800"/>
                </a:cubicBezTo>
                <a:cubicBezTo>
                  <a:pt x="2921" y="4708"/>
                  <a:pt x="2222" y="5741"/>
                  <a:pt x="1687" y="6938"/>
                </a:cubicBezTo>
                <a:cubicBezTo>
                  <a:pt x="1193" y="8136"/>
                  <a:pt x="905" y="9416"/>
                  <a:pt x="905" y="10779"/>
                </a:cubicBezTo>
                <a:cubicBezTo>
                  <a:pt x="905" y="11523"/>
                  <a:pt x="987" y="12225"/>
                  <a:pt x="1152" y="12886"/>
                </a:cubicBezTo>
                <a:cubicBezTo>
                  <a:pt x="1275" y="13588"/>
                  <a:pt x="1481" y="14207"/>
                  <a:pt x="1769" y="14827"/>
                </a:cubicBezTo>
                <a:cubicBezTo>
                  <a:pt x="2016" y="15446"/>
                  <a:pt x="2345" y="16024"/>
                  <a:pt x="2757" y="16561"/>
                </a:cubicBezTo>
                <a:cubicBezTo>
                  <a:pt x="3127" y="17140"/>
                  <a:pt x="3579" y="17635"/>
                  <a:pt x="4073" y="18048"/>
                </a:cubicBezTo>
                <a:cubicBezTo>
                  <a:pt x="5019" y="17718"/>
                  <a:pt x="5966" y="17387"/>
                  <a:pt x="6994" y="17057"/>
                </a:cubicBezTo>
                <a:cubicBezTo>
                  <a:pt x="8023" y="16727"/>
                  <a:pt x="8517" y="16520"/>
                  <a:pt x="8517" y="16437"/>
                </a:cubicBezTo>
                <a:cubicBezTo>
                  <a:pt x="8517" y="16314"/>
                  <a:pt x="8517" y="16024"/>
                  <a:pt x="8517" y="15488"/>
                </a:cubicBezTo>
                <a:cubicBezTo>
                  <a:pt x="7611" y="15322"/>
                  <a:pt x="6953" y="15240"/>
                  <a:pt x="6542" y="15240"/>
                </a:cubicBezTo>
                <a:cubicBezTo>
                  <a:pt x="6336" y="15240"/>
                  <a:pt x="6130" y="15240"/>
                  <a:pt x="5966" y="15240"/>
                </a:cubicBezTo>
                <a:cubicBezTo>
                  <a:pt x="5760" y="15198"/>
                  <a:pt x="5637" y="15157"/>
                  <a:pt x="5472" y="15116"/>
                </a:cubicBezTo>
                <a:cubicBezTo>
                  <a:pt x="5307" y="15075"/>
                  <a:pt x="5143" y="14992"/>
                  <a:pt x="4978" y="14868"/>
                </a:cubicBezTo>
                <a:cubicBezTo>
                  <a:pt x="4855" y="14744"/>
                  <a:pt x="4690" y="14579"/>
                  <a:pt x="4526" y="14331"/>
                </a:cubicBezTo>
                <a:cubicBezTo>
                  <a:pt x="4731" y="14001"/>
                  <a:pt x="4937" y="13505"/>
                  <a:pt x="5143" y="12927"/>
                </a:cubicBezTo>
                <a:cubicBezTo>
                  <a:pt x="5390" y="12390"/>
                  <a:pt x="5554" y="11771"/>
                  <a:pt x="5760" y="11151"/>
                </a:cubicBezTo>
                <a:cubicBezTo>
                  <a:pt x="5883" y="10532"/>
                  <a:pt x="6007" y="9912"/>
                  <a:pt x="6130" y="9334"/>
                </a:cubicBezTo>
                <a:cubicBezTo>
                  <a:pt x="6213" y="8714"/>
                  <a:pt x="6295" y="8219"/>
                  <a:pt x="6295" y="7764"/>
                </a:cubicBezTo>
                <a:cubicBezTo>
                  <a:pt x="6336" y="7764"/>
                  <a:pt x="6336" y="7764"/>
                  <a:pt x="6336" y="7764"/>
                </a:cubicBezTo>
                <a:cubicBezTo>
                  <a:pt x="6377" y="7186"/>
                  <a:pt x="6501" y="6608"/>
                  <a:pt x="6747" y="6112"/>
                </a:cubicBezTo>
                <a:cubicBezTo>
                  <a:pt x="6953" y="5617"/>
                  <a:pt x="7282" y="5163"/>
                  <a:pt x="7735" y="4791"/>
                </a:cubicBezTo>
                <a:cubicBezTo>
                  <a:pt x="8105" y="4378"/>
                  <a:pt x="8599" y="4089"/>
                  <a:pt x="9134" y="3841"/>
                </a:cubicBezTo>
                <a:cubicBezTo>
                  <a:pt x="9669" y="3634"/>
                  <a:pt x="10203" y="3552"/>
                  <a:pt x="10779" y="3552"/>
                </a:cubicBezTo>
                <a:cubicBezTo>
                  <a:pt x="11397" y="3552"/>
                  <a:pt x="11973" y="3634"/>
                  <a:pt x="12507" y="3841"/>
                </a:cubicBezTo>
                <a:cubicBezTo>
                  <a:pt x="13042" y="4089"/>
                  <a:pt x="13495" y="4378"/>
                  <a:pt x="13906" y="4791"/>
                </a:cubicBezTo>
                <a:cubicBezTo>
                  <a:pt x="14277" y="5163"/>
                  <a:pt x="14606" y="5617"/>
                  <a:pt x="14853" y="6112"/>
                </a:cubicBezTo>
                <a:cubicBezTo>
                  <a:pt x="15099" y="6608"/>
                  <a:pt x="15264" y="7186"/>
                  <a:pt x="15264" y="7764"/>
                </a:cubicBezTo>
                <a:cubicBezTo>
                  <a:pt x="15264" y="8219"/>
                  <a:pt x="15346" y="8714"/>
                  <a:pt x="15429" y="9334"/>
                </a:cubicBezTo>
                <a:cubicBezTo>
                  <a:pt x="15552" y="9912"/>
                  <a:pt x="15675" y="10532"/>
                  <a:pt x="15881" y="11151"/>
                </a:cubicBezTo>
                <a:cubicBezTo>
                  <a:pt x="16046" y="11771"/>
                  <a:pt x="16251" y="12390"/>
                  <a:pt x="16457" y="12927"/>
                </a:cubicBezTo>
                <a:cubicBezTo>
                  <a:pt x="16663" y="13505"/>
                  <a:pt x="16869" y="14001"/>
                  <a:pt x="17115" y="14331"/>
                </a:cubicBezTo>
                <a:cubicBezTo>
                  <a:pt x="16910" y="14579"/>
                  <a:pt x="16745" y="14744"/>
                  <a:pt x="16581" y="14868"/>
                </a:cubicBezTo>
                <a:cubicBezTo>
                  <a:pt x="16416" y="14992"/>
                  <a:pt x="16293" y="15075"/>
                  <a:pt x="16128" y="15116"/>
                </a:cubicBezTo>
                <a:cubicBezTo>
                  <a:pt x="15963" y="15157"/>
                  <a:pt x="15799" y="15198"/>
                  <a:pt x="15634" y="15240"/>
                </a:cubicBezTo>
                <a:cubicBezTo>
                  <a:pt x="15470" y="15240"/>
                  <a:pt x="15264" y="15240"/>
                  <a:pt x="15058" y="15240"/>
                </a:cubicBezTo>
                <a:cubicBezTo>
                  <a:pt x="14688" y="15240"/>
                  <a:pt x="13989" y="15364"/>
                  <a:pt x="13042" y="15529"/>
                </a:cubicBezTo>
                <a:cubicBezTo>
                  <a:pt x="13042" y="16024"/>
                  <a:pt x="13042" y="16314"/>
                  <a:pt x="13042" y="16437"/>
                </a:cubicBezTo>
                <a:cubicBezTo>
                  <a:pt x="13042" y="16520"/>
                  <a:pt x="13536" y="16727"/>
                  <a:pt x="14565" y="17057"/>
                </a:cubicBezTo>
                <a:cubicBezTo>
                  <a:pt x="15593" y="17387"/>
                  <a:pt x="16539" y="17759"/>
                  <a:pt x="17486" y="18089"/>
                </a:cubicBezTo>
                <a:close/>
                <a:moveTo>
                  <a:pt x="4896" y="18750"/>
                </a:moveTo>
                <a:cubicBezTo>
                  <a:pt x="5266" y="19081"/>
                  <a:pt x="5719" y="19370"/>
                  <a:pt x="6171" y="19576"/>
                </a:cubicBezTo>
                <a:cubicBezTo>
                  <a:pt x="6624" y="19824"/>
                  <a:pt x="7118" y="20031"/>
                  <a:pt x="7611" y="20196"/>
                </a:cubicBezTo>
                <a:cubicBezTo>
                  <a:pt x="8105" y="20402"/>
                  <a:pt x="8640" y="20526"/>
                  <a:pt x="9175" y="20609"/>
                </a:cubicBezTo>
                <a:cubicBezTo>
                  <a:pt x="9710" y="20691"/>
                  <a:pt x="10245" y="20733"/>
                  <a:pt x="10779" y="20733"/>
                </a:cubicBezTo>
                <a:cubicBezTo>
                  <a:pt x="11355" y="20733"/>
                  <a:pt x="11890" y="20691"/>
                  <a:pt x="12425" y="20609"/>
                </a:cubicBezTo>
                <a:cubicBezTo>
                  <a:pt x="12919" y="20526"/>
                  <a:pt x="13454" y="20402"/>
                  <a:pt x="13947" y="20196"/>
                </a:cubicBezTo>
                <a:cubicBezTo>
                  <a:pt x="14441" y="20031"/>
                  <a:pt x="14894" y="19824"/>
                  <a:pt x="15346" y="19576"/>
                </a:cubicBezTo>
                <a:cubicBezTo>
                  <a:pt x="15799" y="19370"/>
                  <a:pt x="16251" y="19081"/>
                  <a:pt x="16663" y="18792"/>
                </a:cubicBezTo>
                <a:cubicBezTo>
                  <a:pt x="16498" y="18750"/>
                  <a:pt x="16334" y="18668"/>
                  <a:pt x="16169" y="18626"/>
                </a:cubicBezTo>
                <a:cubicBezTo>
                  <a:pt x="16005" y="18585"/>
                  <a:pt x="15840" y="18502"/>
                  <a:pt x="15717" y="18420"/>
                </a:cubicBezTo>
                <a:cubicBezTo>
                  <a:pt x="15552" y="18379"/>
                  <a:pt x="15429" y="18337"/>
                  <a:pt x="15264" y="18255"/>
                </a:cubicBezTo>
                <a:cubicBezTo>
                  <a:pt x="15099" y="18213"/>
                  <a:pt x="14935" y="18131"/>
                  <a:pt x="14811" y="18089"/>
                </a:cubicBezTo>
                <a:cubicBezTo>
                  <a:pt x="14235" y="17883"/>
                  <a:pt x="13742" y="17718"/>
                  <a:pt x="13413" y="17594"/>
                </a:cubicBezTo>
                <a:cubicBezTo>
                  <a:pt x="13042" y="17470"/>
                  <a:pt x="12795" y="17346"/>
                  <a:pt x="12590" y="17263"/>
                </a:cubicBezTo>
                <a:cubicBezTo>
                  <a:pt x="12425" y="17140"/>
                  <a:pt x="12302" y="17016"/>
                  <a:pt x="12261" y="16892"/>
                </a:cubicBezTo>
                <a:cubicBezTo>
                  <a:pt x="12219" y="16768"/>
                  <a:pt x="12178" y="16603"/>
                  <a:pt x="12178" y="16437"/>
                </a:cubicBezTo>
                <a:cubicBezTo>
                  <a:pt x="12178" y="14827"/>
                  <a:pt x="12178" y="14827"/>
                  <a:pt x="12178" y="14827"/>
                </a:cubicBezTo>
                <a:cubicBezTo>
                  <a:pt x="12878" y="14662"/>
                  <a:pt x="12878" y="14662"/>
                  <a:pt x="12878" y="14662"/>
                </a:cubicBezTo>
                <a:cubicBezTo>
                  <a:pt x="12919" y="14620"/>
                  <a:pt x="13166" y="14579"/>
                  <a:pt x="13659" y="14496"/>
                </a:cubicBezTo>
                <a:cubicBezTo>
                  <a:pt x="14153" y="14372"/>
                  <a:pt x="14647" y="14331"/>
                  <a:pt x="15058" y="14331"/>
                </a:cubicBezTo>
                <a:cubicBezTo>
                  <a:pt x="15264" y="14331"/>
                  <a:pt x="15470" y="14331"/>
                  <a:pt x="15593" y="14331"/>
                </a:cubicBezTo>
                <a:cubicBezTo>
                  <a:pt x="15758" y="14290"/>
                  <a:pt x="15881" y="14249"/>
                  <a:pt x="15963" y="14166"/>
                </a:cubicBezTo>
                <a:cubicBezTo>
                  <a:pt x="15840" y="13836"/>
                  <a:pt x="15675" y="13423"/>
                  <a:pt x="15511" y="13010"/>
                </a:cubicBezTo>
                <a:cubicBezTo>
                  <a:pt x="15346" y="12597"/>
                  <a:pt x="15223" y="12184"/>
                  <a:pt x="15099" y="11688"/>
                </a:cubicBezTo>
                <a:cubicBezTo>
                  <a:pt x="14976" y="11234"/>
                  <a:pt x="14853" y="10779"/>
                  <a:pt x="14729" y="10325"/>
                </a:cubicBezTo>
                <a:cubicBezTo>
                  <a:pt x="14647" y="9871"/>
                  <a:pt x="14565" y="9458"/>
                  <a:pt x="14482" y="9003"/>
                </a:cubicBezTo>
                <a:cubicBezTo>
                  <a:pt x="14359" y="7847"/>
                  <a:pt x="14359" y="7847"/>
                  <a:pt x="14359" y="7847"/>
                </a:cubicBezTo>
                <a:cubicBezTo>
                  <a:pt x="14359" y="7351"/>
                  <a:pt x="14277" y="6938"/>
                  <a:pt x="14030" y="6484"/>
                </a:cubicBezTo>
                <a:cubicBezTo>
                  <a:pt x="13824" y="6071"/>
                  <a:pt x="13577" y="5699"/>
                  <a:pt x="13248" y="5410"/>
                </a:cubicBezTo>
                <a:cubicBezTo>
                  <a:pt x="12919" y="5080"/>
                  <a:pt x="12549" y="4832"/>
                  <a:pt x="12137" y="4708"/>
                </a:cubicBezTo>
                <a:cubicBezTo>
                  <a:pt x="11726" y="4543"/>
                  <a:pt x="11273" y="4460"/>
                  <a:pt x="10779" y="4460"/>
                </a:cubicBezTo>
                <a:cubicBezTo>
                  <a:pt x="10327" y="4460"/>
                  <a:pt x="9874" y="4543"/>
                  <a:pt x="9422" y="4708"/>
                </a:cubicBezTo>
                <a:cubicBezTo>
                  <a:pt x="9010" y="4832"/>
                  <a:pt x="8640" y="5080"/>
                  <a:pt x="8311" y="5410"/>
                </a:cubicBezTo>
                <a:cubicBezTo>
                  <a:pt x="7982" y="5699"/>
                  <a:pt x="7735" y="6071"/>
                  <a:pt x="7529" y="6484"/>
                </a:cubicBezTo>
                <a:cubicBezTo>
                  <a:pt x="7323" y="6938"/>
                  <a:pt x="7241" y="7351"/>
                  <a:pt x="7200" y="7847"/>
                </a:cubicBezTo>
                <a:cubicBezTo>
                  <a:pt x="7118" y="9003"/>
                  <a:pt x="7118" y="9003"/>
                  <a:pt x="7118" y="9003"/>
                </a:cubicBezTo>
                <a:cubicBezTo>
                  <a:pt x="7077" y="9003"/>
                  <a:pt x="7077" y="9003"/>
                  <a:pt x="7077" y="9003"/>
                </a:cubicBezTo>
                <a:cubicBezTo>
                  <a:pt x="7035" y="9458"/>
                  <a:pt x="6994" y="9871"/>
                  <a:pt x="6871" y="10325"/>
                </a:cubicBezTo>
                <a:cubicBezTo>
                  <a:pt x="6747" y="10779"/>
                  <a:pt x="6624" y="11234"/>
                  <a:pt x="6501" y="11688"/>
                </a:cubicBezTo>
                <a:cubicBezTo>
                  <a:pt x="6336" y="12184"/>
                  <a:pt x="6213" y="12597"/>
                  <a:pt x="6048" y="13010"/>
                </a:cubicBezTo>
                <a:cubicBezTo>
                  <a:pt x="5925" y="13423"/>
                  <a:pt x="5760" y="13836"/>
                  <a:pt x="5595" y="14166"/>
                </a:cubicBezTo>
                <a:cubicBezTo>
                  <a:pt x="5719" y="14249"/>
                  <a:pt x="5842" y="14290"/>
                  <a:pt x="5966" y="14331"/>
                </a:cubicBezTo>
                <a:cubicBezTo>
                  <a:pt x="6130" y="14331"/>
                  <a:pt x="6295" y="14331"/>
                  <a:pt x="6542" y="14331"/>
                </a:cubicBezTo>
                <a:cubicBezTo>
                  <a:pt x="6994" y="14331"/>
                  <a:pt x="7447" y="14372"/>
                  <a:pt x="7899" y="14455"/>
                </a:cubicBezTo>
                <a:cubicBezTo>
                  <a:pt x="8393" y="14538"/>
                  <a:pt x="8640" y="14579"/>
                  <a:pt x="8681" y="14579"/>
                </a:cubicBezTo>
                <a:cubicBezTo>
                  <a:pt x="9422" y="14662"/>
                  <a:pt x="9422" y="14662"/>
                  <a:pt x="9422" y="14662"/>
                </a:cubicBezTo>
                <a:cubicBezTo>
                  <a:pt x="9422" y="16437"/>
                  <a:pt x="9422" y="16437"/>
                  <a:pt x="9422" y="16437"/>
                </a:cubicBezTo>
                <a:cubicBezTo>
                  <a:pt x="9422" y="16603"/>
                  <a:pt x="9422" y="16768"/>
                  <a:pt x="9381" y="16892"/>
                </a:cubicBezTo>
                <a:cubicBezTo>
                  <a:pt x="9298" y="17016"/>
                  <a:pt x="9175" y="17140"/>
                  <a:pt x="9010" y="17263"/>
                </a:cubicBezTo>
                <a:cubicBezTo>
                  <a:pt x="8846" y="17346"/>
                  <a:pt x="8558" y="17470"/>
                  <a:pt x="8229" y="17594"/>
                </a:cubicBezTo>
                <a:cubicBezTo>
                  <a:pt x="7899" y="17718"/>
                  <a:pt x="7447" y="17883"/>
                  <a:pt x="6912" y="18048"/>
                </a:cubicBezTo>
                <a:cubicBezTo>
                  <a:pt x="6747" y="18089"/>
                  <a:pt x="6583" y="18131"/>
                  <a:pt x="6418" y="18172"/>
                </a:cubicBezTo>
                <a:cubicBezTo>
                  <a:pt x="6254" y="18255"/>
                  <a:pt x="6089" y="18296"/>
                  <a:pt x="5925" y="18379"/>
                </a:cubicBezTo>
                <a:cubicBezTo>
                  <a:pt x="5719" y="18461"/>
                  <a:pt x="5554" y="18502"/>
                  <a:pt x="5390" y="18585"/>
                </a:cubicBezTo>
                <a:cubicBezTo>
                  <a:pt x="5184" y="18626"/>
                  <a:pt x="5019" y="18668"/>
                  <a:pt x="4896" y="18750"/>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35" name="Shape 3882"/>
          <p:cNvSpPr/>
          <p:nvPr userDrawn="1"/>
        </p:nvSpPr>
        <p:spPr>
          <a:xfrm>
            <a:off x="12157981" y="11533550"/>
            <a:ext cx="509540" cy="509538"/>
          </a:xfrm>
          <a:custGeom>
            <a:avLst/>
            <a:gdLst/>
            <a:ahLst/>
            <a:cxnLst>
              <a:cxn ang="0">
                <a:pos x="wd2" y="hd2"/>
              </a:cxn>
              <a:cxn ang="5400000">
                <a:pos x="wd2" y="hd2"/>
              </a:cxn>
              <a:cxn ang="10800000">
                <a:pos x="wd2" y="hd2"/>
              </a:cxn>
              <a:cxn ang="16200000">
                <a:pos x="wd2" y="hd2"/>
              </a:cxn>
            </a:cxnLst>
            <a:rect l="0" t="0" r="r" b="b"/>
            <a:pathLst>
              <a:path w="21600" h="21600" extrusionOk="0">
                <a:moveTo>
                  <a:pt x="21600" y="10780"/>
                </a:moveTo>
                <a:cubicBezTo>
                  <a:pt x="21600" y="12281"/>
                  <a:pt x="21324" y="13663"/>
                  <a:pt x="20771" y="14966"/>
                </a:cubicBezTo>
                <a:cubicBezTo>
                  <a:pt x="20178" y="16309"/>
                  <a:pt x="19428" y="17454"/>
                  <a:pt x="18401" y="18401"/>
                </a:cubicBezTo>
                <a:cubicBezTo>
                  <a:pt x="17454" y="19389"/>
                  <a:pt x="16309" y="20178"/>
                  <a:pt x="15005" y="20731"/>
                </a:cubicBezTo>
                <a:cubicBezTo>
                  <a:pt x="13663" y="21324"/>
                  <a:pt x="12281" y="21600"/>
                  <a:pt x="10820" y="21600"/>
                </a:cubicBezTo>
                <a:cubicBezTo>
                  <a:pt x="9280" y="21600"/>
                  <a:pt x="7898" y="21324"/>
                  <a:pt x="6595" y="20731"/>
                </a:cubicBezTo>
                <a:cubicBezTo>
                  <a:pt x="5291" y="20178"/>
                  <a:pt x="4146" y="19389"/>
                  <a:pt x="3159" y="18401"/>
                </a:cubicBezTo>
                <a:cubicBezTo>
                  <a:pt x="2172" y="17454"/>
                  <a:pt x="1422" y="16309"/>
                  <a:pt x="869" y="14966"/>
                </a:cubicBezTo>
                <a:cubicBezTo>
                  <a:pt x="276" y="13663"/>
                  <a:pt x="0" y="12281"/>
                  <a:pt x="0" y="10780"/>
                </a:cubicBezTo>
                <a:cubicBezTo>
                  <a:pt x="0" y="9319"/>
                  <a:pt x="276" y="7937"/>
                  <a:pt x="869" y="6595"/>
                </a:cubicBezTo>
                <a:cubicBezTo>
                  <a:pt x="1422" y="5291"/>
                  <a:pt x="2172" y="4146"/>
                  <a:pt x="3159" y="3199"/>
                </a:cubicBezTo>
                <a:cubicBezTo>
                  <a:pt x="4146" y="2172"/>
                  <a:pt x="5291" y="1422"/>
                  <a:pt x="6595" y="829"/>
                </a:cubicBezTo>
                <a:cubicBezTo>
                  <a:pt x="7898" y="276"/>
                  <a:pt x="9280" y="0"/>
                  <a:pt x="10820" y="0"/>
                </a:cubicBezTo>
                <a:cubicBezTo>
                  <a:pt x="12281" y="0"/>
                  <a:pt x="13663" y="276"/>
                  <a:pt x="15005" y="829"/>
                </a:cubicBezTo>
                <a:cubicBezTo>
                  <a:pt x="16309" y="1422"/>
                  <a:pt x="17454" y="2172"/>
                  <a:pt x="18401" y="3199"/>
                </a:cubicBezTo>
                <a:cubicBezTo>
                  <a:pt x="19428" y="4146"/>
                  <a:pt x="20178" y="5291"/>
                  <a:pt x="20771" y="6595"/>
                </a:cubicBezTo>
                <a:cubicBezTo>
                  <a:pt x="21324" y="7937"/>
                  <a:pt x="21600" y="9319"/>
                  <a:pt x="21600" y="10780"/>
                </a:cubicBezTo>
                <a:close/>
                <a:moveTo>
                  <a:pt x="869" y="10780"/>
                </a:moveTo>
                <a:cubicBezTo>
                  <a:pt x="869" y="12162"/>
                  <a:pt x="1145" y="13465"/>
                  <a:pt x="1659" y="14650"/>
                </a:cubicBezTo>
                <a:cubicBezTo>
                  <a:pt x="2172" y="15835"/>
                  <a:pt x="2883" y="16901"/>
                  <a:pt x="3751" y="17770"/>
                </a:cubicBezTo>
                <a:cubicBezTo>
                  <a:pt x="4699" y="18717"/>
                  <a:pt x="5765" y="19428"/>
                  <a:pt x="6950" y="19941"/>
                </a:cubicBezTo>
                <a:cubicBezTo>
                  <a:pt x="8135" y="20455"/>
                  <a:pt x="9438" y="20731"/>
                  <a:pt x="10820" y="20731"/>
                </a:cubicBezTo>
                <a:cubicBezTo>
                  <a:pt x="12162" y="20731"/>
                  <a:pt x="13465" y="20455"/>
                  <a:pt x="14650" y="19941"/>
                </a:cubicBezTo>
                <a:cubicBezTo>
                  <a:pt x="15874" y="19428"/>
                  <a:pt x="16901" y="18717"/>
                  <a:pt x="17809" y="17770"/>
                </a:cubicBezTo>
                <a:cubicBezTo>
                  <a:pt x="18678" y="16901"/>
                  <a:pt x="19389" y="15835"/>
                  <a:pt x="19941" y="14650"/>
                </a:cubicBezTo>
                <a:cubicBezTo>
                  <a:pt x="20455" y="13465"/>
                  <a:pt x="20731" y="12162"/>
                  <a:pt x="20731" y="10780"/>
                </a:cubicBezTo>
                <a:cubicBezTo>
                  <a:pt x="20731" y="9438"/>
                  <a:pt x="20455" y="8135"/>
                  <a:pt x="19941" y="6950"/>
                </a:cubicBezTo>
                <a:cubicBezTo>
                  <a:pt x="19389" y="5726"/>
                  <a:pt x="18678" y="4699"/>
                  <a:pt x="17809" y="3791"/>
                </a:cubicBezTo>
                <a:cubicBezTo>
                  <a:pt x="16901" y="2883"/>
                  <a:pt x="15874" y="2172"/>
                  <a:pt x="14650" y="1659"/>
                </a:cubicBezTo>
                <a:cubicBezTo>
                  <a:pt x="13465" y="1145"/>
                  <a:pt x="12162" y="869"/>
                  <a:pt x="10820" y="869"/>
                </a:cubicBezTo>
                <a:cubicBezTo>
                  <a:pt x="9438" y="869"/>
                  <a:pt x="8135" y="1145"/>
                  <a:pt x="6950" y="1659"/>
                </a:cubicBezTo>
                <a:cubicBezTo>
                  <a:pt x="5765" y="2172"/>
                  <a:pt x="4699" y="2883"/>
                  <a:pt x="3751" y="3791"/>
                </a:cubicBezTo>
                <a:cubicBezTo>
                  <a:pt x="2883" y="4699"/>
                  <a:pt x="2172" y="5726"/>
                  <a:pt x="1659" y="6950"/>
                </a:cubicBezTo>
                <a:cubicBezTo>
                  <a:pt x="1145" y="8135"/>
                  <a:pt x="869" y="9438"/>
                  <a:pt x="869" y="10780"/>
                </a:cubicBezTo>
                <a:close/>
                <a:moveTo>
                  <a:pt x="11215" y="5923"/>
                </a:moveTo>
                <a:cubicBezTo>
                  <a:pt x="11215" y="16388"/>
                  <a:pt x="11215" y="16388"/>
                  <a:pt x="11215" y="16388"/>
                </a:cubicBezTo>
                <a:cubicBezTo>
                  <a:pt x="10346" y="16388"/>
                  <a:pt x="10346" y="16388"/>
                  <a:pt x="10346" y="16388"/>
                </a:cubicBezTo>
                <a:cubicBezTo>
                  <a:pt x="10346" y="5923"/>
                  <a:pt x="10346" y="5923"/>
                  <a:pt x="10346" y="5923"/>
                </a:cubicBezTo>
                <a:cubicBezTo>
                  <a:pt x="6160" y="10109"/>
                  <a:pt x="6160" y="10109"/>
                  <a:pt x="6160" y="10109"/>
                </a:cubicBezTo>
                <a:cubicBezTo>
                  <a:pt x="5568" y="9517"/>
                  <a:pt x="5568" y="9517"/>
                  <a:pt x="5568" y="9517"/>
                </a:cubicBezTo>
                <a:cubicBezTo>
                  <a:pt x="10820" y="4265"/>
                  <a:pt x="10820" y="4265"/>
                  <a:pt x="10820" y="4265"/>
                </a:cubicBezTo>
                <a:cubicBezTo>
                  <a:pt x="16032" y="9517"/>
                  <a:pt x="16032" y="9517"/>
                  <a:pt x="16032" y="9517"/>
                </a:cubicBezTo>
                <a:cubicBezTo>
                  <a:pt x="15440" y="10109"/>
                  <a:pt x="15440" y="10109"/>
                  <a:pt x="15440" y="10109"/>
                </a:cubicBezTo>
                <a:lnTo>
                  <a:pt x="11215" y="5923"/>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36" name="Shape 3883"/>
          <p:cNvSpPr/>
          <p:nvPr userDrawn="1"/>
        </p:nvSpPr>
        <p:spPr>
          <a:xfrm>
            <a:off x="13379041" y="11606689"/>
            <a:ext cx="611934" cy="365698"/>
          </a:xfrm>
          <a:custGeom>
            <a:avLst/>
            <a:gdLst/>
            <a:ahLst/>
            <a:cxnLst>
              <a:cxn ang="0">
                <a:pos x="wd2" y="hd2"/>
              </a:cxn>
              <a:cxn ang="5400000">
                <a:pos x="wd2" y="hd2"/>
              </a:cxn>
              <a:cxn ang="10800000">
                <a:pos x="wd2" y="hd2"/>
              </a:cxn>
              <a:cxn ang="16200000">
                <a:pos x="wd2" y="hd2"/>
              </a:cxn>
            </a:cxnLst>
            <a:rect l="0" t="0" r="r" b="b"/>
            <a:pathLst>
              <a:path w="21600" h="21600" extrusionOk="0">
                <a:moveTo>
                  <a:pt x="12940" y="10773"/>
                </a:moveTo>
                <a:cubicBezTo>
                  <a:pt x="12940" y="12256"/>
                  <a:pt x="12776" y="13685"/>
                  <a:pt x="12413" y="15005"/>
                </a:cubicBezTo>
                <a:cubicBezTo>
                  <a:pt x="12084" y="16269"/>
                  <a:pt x="11623" y="17423"/>
                  <a:pt x="11030" y="18467"/>
                </a:cubicBezTo>
                <a:cubicBezTo>
                  <a:pt x="10438" y="19402"/>
                  <a:pt x="9746" y="20171"/>
                  <a:pt x="8956" y="20721"/>
                </a:cubicBezTo>
                <a:cubicBezTo>
                  <a:pt x="8166" y="21325"/>
                  <a:pt x="7343" y="21600"/>
                  <a:pt x="6454" y="21600"/>
                </a:cubicBezTo>
                <a:cubicBezTo>
                  <a:pt x="5565" y="21600"/>
                  <a:pt x="4741" y="21325"/>
                  <a:pt x="3951" y="20721"/>
                </a:cubicBezTo>
                <a:cubicBezTo>
                  <a:pt x="3161" y="20171"/>
                  <a:pt x="2470" y="19402"/>
                  <a:pt x="1877" y="18467"/>
                </a:cubicBezTo>
                <a:cubicBezTo>
                  <a:pt x="1284" y="17423"/>
                  <a:pt x="856" y="16269"/>
                  <a:pt x="494" y="15005"/>
                </a:cubicBezTo>
                <a:cubicBezTo>
                  <a:pt x="165" y="13685"/>
                  <a:pt x="0" y="12256"/>
                  <a:pt x="0" y="10773"/>
                </a:cubicBezTo>
                <a:cubicBezTo>
                  <a:pt x="0" y="9289"/>
                  <a:pt x="165" y="7915"/>
                  <a:pt x="494" y="6595"/>
                </a:cubicBezTo>
                <a:cubicBezTo>
                  <a:pt x="856" y="5276"/>
                  <a:pt x="1284" y="4122"/>
                  <a:pt x="1877" y="3133"/>
                </a:cubicBezTo>
                <a:cubicBezTo>
                  <a:pt x="2470" y="2198"/>
                  <a:pt x="3161" y="1429"/>
                  <a:pt x="3951" y="824"/>
                </a:cubicBezTo>
                <a:cubicBezTo>
                  <a:pt x="4741" y="275"/>
                  <a:pt x="5565" y="0"/>
                  <a:pt x="6454" y="0"/>
                </a:cubicBezTo>
                <a:cubicBezTo>
                  <a:pt x="7343" y="0"/>
                  <a:pt x="8166" y="275"/>
                  <a:pt x="8956" y="824"/>
                </a:cubicBezTo>
                <a:cubicBezTo>
                  <a:pt x="9746" y="1429"/>
                  <a:pt x="10438" y="2198"/>
                  <a:pt x="11030" y="3133"/>
                </a:cubicBezTo>
                <a:cubicBezTo>
                  <a:pt x="11623" y="4122"/>
                  <a:pt x="12084" y="5276"/>
                  <a:pt x="12413" y="6595"/>
                </a:cubicBezTo>
                <a:cubicBezTo>
                  <a:pt x="12776" y="7915"/>
                  <a:pt x="12940" y="9289"/>
                  <a:pt x="12940" y="10773"/>
                </a:cubicBezTo>
                <a:close/>
                <a:moveTo>
                  <a:pt x="6454" y="20391"/>
                </a:moveTo>
                <a:cubicBezTo>
                  <a:pt x="7244" y="20391"/>
                  <a:pt x="8001" y="20116"/>
                  <a:pt x="8726" y="19621"/>
                </a:cubicBezTo>
                <a:cubicBezTo>
                  <a:pt x="9417" y="19127"/>
                  <a:pt x="10010" y="18467"/>
                  <a:pt x="10537" y="17588"/>
                </a:cubicBezTo>
                <a:cubicBezTo>
                  <a:pt x="11030" y="16708"/>
                  <a:pt x="11459" y="15719"/>
                  <a:pt x="11755" y="14565"/>
                </a:cubicBezTo>
                <a:cubicBezTo>
                  <a:pt x="12051" y="13356"/>
                  <a:pt x="12216" y="12147"/>
                  <a:pt x="12216" y="10773"/>
                </a:cubicBezTo>
                <a:cubicBezTo>
                  <a:pt x="12216" y="9453"/>
                  <a:pt x="12051" y="8189"/>
                  <a:pt x="11755" y="7035"/>
                </a:cubicBezTo>
                <a:cubicBezTo>
                  <a:pt x="11459" y="5881"/>
                  <a:pt x="11030" y="4837"/>
                  <a:pt x="10537" y="4012"/>
                </a:cubicBezTo>
                <a:cubicBezTo>
                  <a:pt x="10010" y="3133"/>
                  <a:pt x="9417" y="2473"/>
                  <a:pt x="8726" y="1979"/>
                </a:cubicBezTo>
                <a:cubicBezTo>
                  <a:pt x="8001" y="1429"/>
                  <a:pt x="7244" y="1209"/>
                  <a:pt x="6454" y="1209"/>
                </a:cubicBezTo>
                <a:cubicBezTo>
                  <a:pt x="5663" y="1209"/>
                  <a:pt x="4906" y="1429"/>
                  <a:pt x="4215" y="1979"/>
                </a:cubicBezTo>
                <a:cubicBezTo>
                  <a:pt x="3523" y="2473"/>
                  <a:pt x="2898" y="3133"/>
                  <a:pt x="2371" y="4012"/>
                </a:cubicBezTo>
                <a:cubicBezTo>
                  <a:pt x="1877" y="4837"/>
                  <a:pt x="1449" y="5881"/>
                  <a:pt x="1152" y="7035"/>
                </a:cubicBezTo>
                <a:cubicBezTo>
                  <a:pt x="856" y="8189"/>
                  <a:pt x="724" y="9453"/>
                  <a:pt x="724" y="10773"/>
                </a:cubicBezTo>
                <a:cubicBezTo>
                  <a:pt x="724" y="12147"/>
                  <a:pt x="856" y="13356"/>
                  <a:pt x="1152" y="14565"/>
                </a:cubicBezTo>
                <a:cubicBezTo>
                  <a:pt x="1449" y="15719"/>
                  <a:pt x="1877" y="16708"/>
                  <a:pt x="2371" y="17588"/>
                </a:cubicBezTo>
                <a:cubicBezTo>
                  <a:pt x="2898" y="18467"/>
                  <a:pt x="3523" y="19127"/>
                  <a:pt x="4215" y="19621"/>
                </a:cubicBezTo>
                <a:cubicBezTo>
                  <a:pt x="4906" y="20116"/>
                  <a:pt x="5663" y="20391"/>
                  <a:pt x="6454" y="20391"/>
                </a:cubicBezTo>
                <a:close/>
                <a:moveTo>
                  <a:pt x="15080" y="0"/>
                </a:moveTo>
                <a:cubicBezTo>
                  <a:pt x="16002" y="0"/>
                  <a:pt x="16826" y="275"/>
                  <a:pt x="17616" y="824"/>
                </a:cubicBezTo>
                <a:cubicBezTo>
                  <a:pt x="18406" y="1429"/>
                  <a:pt x="19098" y="2198"/>
                  <a:pt x="19657" y="3133"/>
                </a:cubicBezTo>
                <a:cubicBezTo>
                  <a:pt x="20250" y="4122"/>
                  <a:pt x="20744" y="5276"/>
                  <a:pt x="21073" y="6595"/>
                </a:cubicBezTo>
                <a:cubicBezTo>
                  <a:pt x="21435" y="7915"/>
                  <a:pt x="21600" y="9289"/>
                  <a:pt x="21600" y="10773"/>
                </a:cubicBezTo>
                <a:cubicBezTo>
                  <a:pt x="21600" y="12256"/>
                  <a:pt x="21435" y="13685"/>
                  <a:pt x="21073" y="15005"/>
                </a:cubicBezTo>
                <a:cubicBezTo>
                  <a:pt x="20744" y="16269"/>
                  <a:pt x="20250" y="17423"/>
                  <a:pt x="19657" y="18467"/>
                </a:cubicBezTo>
                <a:cubicBezTo>
                  <a:pt x="19098" y="19402"/>
                  <a:pt x="18406" y="20171"/>
                  <a:pt x="17616" y="20721"/>
                </a:cubicBezTo>
                <a:cubicBezTo>
                  <a:pt x="16826" y="21325"/>
                  <a:pt x="16002" y="21600"/>
                  <a:pt x="15080" y="21600"/>
                </a:cubicBezTo>
                <a:cubicBezTo>
                  <a:pt x="9582" y="21600"/>
                  <a:pt x="9582" y="21600"/>
                  <a:pt x="9582" y="21600"/>
                </a:cubicBezTo>
                <a:cubicBezTo>
                  <a:pt x="9680" y="21490"/>
                  <a:pt x="9779" y="21435"/>
                  <a:pt x="9878" y="21325"/>
                </a:cubicBezTo>
                <a:cubicBezTo>
                  <a:pt x="10010" y="21215"/>
                  <a:pt x="10109" y="21105"/>
                  <a:pt x="10174" y="21050"/>
                </a:cubicBezTo>
                <a:cubicBezTo>
                  <a:pt x="10273" y="20940"/>
                  <a:pt x="10372" y="20831"/>
                  <a:pt x="10471" y="20721"/>
                </a:cubicBezTo>
                <a:cubicBezTo>
                  <a:pt x="10570" y="20666"/>
                  <a:pt x="10668" y="20501"/>
                  <a:pt x="10734" y="20391"/>
                </a:cubicBezTo>
                <a:cubicBezTo>
                  <a:pt x="15080" y="20391"/>
                  <a:pt x="15080" y="20391"/>
                  <a:pt x="15080" y="20391"/>
                </a:cubicBezTo>
                <a:cubicBezTo>
                  <a:pt x="15871" y="20391"/>
                  <a:pt x="16628" y="20116"/>
                  <a:pt x="17320" y="19621"/>
                </a:cubicBezTo>
                <a:cubicBezTo>
                  <a:pt x="18011" y="19127"/>
                  <a:pt x="18637" y="18467"/>
                  <a:pt x="19163" y="17588"/>
                </a:cubicBezTo>
                <a:cubicBezTo>
                  <a:pt x="19690" y="16708"/>
                  <a:pt x="20118" y="15719"/>
                  <a:pt x="20415" y="14565"/>
                </a:cubicBezTo>
                <a:cubicBezTo>
                  <a:pt x="20711" y="13356"/>
                  <a:pt x="20876" y="12147"/>
                  <a:pt x="20876" y="10773"/>
                </a:cubicBezTo>
                <a:cubicBezTo>
                  <a:pt x="20876" y="9453"/>
                  <a:pt x="20711" y="8189"/>
                  <a:pt x="20415" y="7035"/>
                </a:cubicBezTo>
                <a:cubicBezTo>
                  <a:pt x="20118" y="5881"/>
                  <a:pt x="19690" y="4837"/>
                  <a:pt x="19163" y="4012"/>
                </a:cubicBezTo>
                <a:cubicBezTo>
                  <a:pt x="18637" y="3133"/>
                  <a:pt x="18011" y="2473"/>
                  <a:pt x="17320" y="1979"/>
                </a:cubicBezTo>
                <a:cubicBezTo>
                  <a:pt x="16628" y="1429"/>
                  <a:pt x="15871" y="1209"/>
                  <a:pt x="15080" y="1209"/>
                </a:cubicBezTo>
                <a:cubicBezTo>
                  <a:pt x="10734" y="1209"/>
                  <a:pt x="10734" y="1209"/>
                  <a:pt x="10734" y="1209"/>
                </a:cubicBezTo>
                <a:cubicBezTo>
                  <a:pt x="10668" y="1044"/>
                  <a:pt x="10570" y="934"/>
                  <a:pt x="10471" y="824"/>
                </a:cubicBezTo>
                <a:cubicBezTo>
                  <a:pt x="10372" y="769"/>
                  <a:pt x="10273" y="660"/>
                  <a:pt x="10174" y="550"/>
                </a:cubicBezTo>
                <a:cubicBezTo>
                  <a:pt x="10109" y="440"/>
                  <a:pt x="10010" y="385"/>
                  <a:pt x="9878" y="275"/>
                </a:cubicBezTo>
                <a:cubicBezTo>
                  <a:pt x="9779" y="165"/>
                  <a:pt x="9680" y="55"/>
                  <a:pt x="9582" y="0"/>
                </a:cubicBezTo>
                <a:lnTo>
                  <a:pt x="15080" y="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37" name="Shape 3884"/>
          <p:cNvSpPr/>
          <p:nvPr userDrawn="1"/>
        </p:nvSpPr>
        <p:spPr>
          <a:xfrm>
            <a:off x="14673536" y="11602396"/>
            <a:ext cx="567454" cy="372430"/>
          </a:xfrm>
          <a:custGeom>
            <a:avLst/>
            <a:gdLst/>
            <a:ahLst/>
            <a:cxnLst>
              <a:cxn ang="0">
                <a:pos x="wd2" y="hd2"/>
              </a:cxn>
              <a:cxn ang="5400000">
                <a:pos x="wd2" y="hd2"/>
              </a:cxn>
              <a:cxn ang="10800000">
                <a:pos x="wd2" y="hd2"/>
              </a:cxn>
              <a:cxn ang="16200000">
                <a:pos x="wd2" y="hd2"/>
              </a:cxn>
            </a:cxnLst>
            <a:rect l="0" t="0" r="r" b="b"/>
            <a:pathLst>
              <a:path w="21577" h="21566" extrusionOk="0">
                <a:moveTo>
                  <a:pt x="10014" y="13196"/>
                </a:moveTo>
                <a:cubicBezTo>
                  <a:pt x="13207" y="20432"/>
                  <a:pt x="13207" y="20432"/>
                  <a:pt x="13207" y="20432"/>
                </a:cubicBezTo>
                <a:cubicBezTo>
                  <a:pt x="13951" y="20432"/>
                  <a:pt x="13951" y="20432"/>
                  <a:pt x="13951" y="20432"/>
                </a:cubicBezTo>
                <a:cubicBezTo>
                  <a:pt x="13951" y="21566"/>
                  <a:pt x="13951" y="21566"/>
                  <a:pt x="13951" y="21566"/>
                </a:cubicBezTo>
                <a:cubicBezTo>
                  <a:pt x="11646" y="21566"/>
                  <a:pt x="11646" y="21566"/>
                  <a:pt x="11646" y="21566"/>
                </a:cubicBezTo>
                <a:cubicBezTo>
                  <a:pt x="11646" y="20432"/>
                  <a:pt x="11646" y="20432"/>
                  <a:pt x="11646" y="20432"/>
                </a:cubicBezTo>
                <a:cubicBezTo>
                  <a:pt x="12284" y="20432"/>
                  <a:pt x="12284" y="20432"/>
                  <a:pt x="12284" y="20432"/>
                </a:cubicBezTo>
                <a:cubicBezTo>
                  <a:pt x="9802" y="14816"/>
                  <a:pt x="9802" y="14816"/>
                  <a:pt x="9802" y="14816"/>
                </a:cubicBezTo>
                <a:cubicBezTo>
                  <a:pt x="9802" y="15356"/>
                  <a:pt x="9802" y="15896"/>
                  <a:pt x="9873" y="16436"/>
                </a:cubicBezTo>
                <a:cubicBezTo>
                  <a:pt x="9908" y="16922"/>
                  <a:pt x="9979" y="17408"/>
                  <a:pt x="10050" y="17894"/>
                </a:cubicBezTo>
                <a:cubicBezTo>
                  <a:pt x="10156" y="18380"/>
                  <a:pt x="10263" y="18812"/>
                  <a:pt x="10334" y="19244"/>
                </a:cubicBezTo>
                <a:cubicBezTo>
                  <a:pt x="10440" y="19622"/>
                  <a:pt x="10546" y="20054"/>
                  <a:pt x="10653" y="20432"/>
                </a:cubicBezTo>
                <a:cubicBezTo>
                  <a:pt x="10866" y="20432"/>
                  <a:pt x="10866" y="20432"/>
                  <a:pt x="10866" y="20432"/>
                </a:cubicBezTo>
                <a:cubicBezTo>
                  <a:pt x="10866" y="20864"/>
                  <a:pt x="10866" y="20864"/>
                  <a:pt x="10866" y="20864"/>
                </a:cubicBezTo>
                <a:cubicBezTo>
                  <a:pt x="10866" y="20864"/>
                  <a:pt x="10901" y="20918"/>
                  <a:pt x="10901" y="20972"/>
                </a:cubicBezTo>
                <a:cubicBezTo>
                  <a:pt x="10866" y="20972"/>
                  <a:pt x="10866" y="20972"/>
                  <a:pt x="10866" y="20972"/>
                </a:cubicBezTo>
                <a:cubicBezTo>
                  <a:pt x="10866" y="21566"/>
                  <a:pt x="10866" y="21566"/>
                  <a:pt x="10866" y="21566"/>
                </a:cubicBezTo>
                <a:cubicBezTo>
                  <a:pt x="8560" y="21566"/>
                  <a:pt x="8560" y="21566"/>
                  <a:pt x="8560" y="21566"/>
                </a:cubicBezTo>
                <a:cubicBezTo>
                  <a:pt x="8560" y="20432"/>
                  <a:pt x="8560" y="20432"/>
                  <a:pt x="8560" y="20432"/>
                </a:cubicBezTo>
                <a:cubicBezTo>
                  <a:pt x="9837" y="20432"/>
                  <a:pt x="9837" y="20432"/>
                  <a:pt x="9837" y="20432"/>
                </a:cubicBezTo>
                <a:cubicBezTo>
                  <a:pt x="9695" y="19892"/>
                  <a:pt x="9589" y="19406"/>
                  <a:pt x="9482" y="18866"/>
                </a:cubicBezTo>
                <a:cubicBezTo>
                  <a:pt x="9341" y="18380"/>
                  <a:pt x="9234" y="17786"/>
                  <a:pt x="9199" y="17192"/>
                </a:cubicBezTo>
                <a:cubicBezTo>
                  <a:pt x="9092" y="16598"/>
                  <a:pt x="9021" y="15950"/>
                  <a:pt x="9021" y="15302"/>
                </a:cubicBezTo>
                <a:cubicBezTo>
                  <a:pt x="8986" y="14654"/>
                  <a:pt x="8986" y="13952"/>
                  <a:pt x="9021" y="13196"/>
                </a:cubicBezTo>
                <a:cubicBezTo>
                  <a:pt x="5404" y="13196"/>
                  <a:pt x="5404" y="13196"/>
                  <a:pt x="5404" y="13196"/>
                </a:cubicBezTo>
                <a:cubicBezTo>
                  <a:pt x="5368" y="13358"/>
                  <a:pt x="5333" y="13574"/>
                  <a:pt x="5297" y="13790"/>
                </a:cubicBezTo>
                <a:cubicBezTo>
                  <a:pt x="5226" y="14006"/>
                  <a:pt x="5191" y="14222"/>
                  <a:pt x="5120" y="14438"/>
                </a:cubicBezTo>
                <a:cubicBezTo>
                  <a:pt x="4943" y="14924"/>
                  <a:pt x="4694" y="15302"/>
                  <a:pt x="4446" y="15680"/>
                </a:cubicBezTo>
                <a:cubicBezTo>
                  <a:pt x="4162" y="16004"/>
                  <a:pt x="3843" y="16274"/>
                  <a:pt x="3524" y="16436"/>
                </a:cubicBezTo>
                <a:cubicBezTo>
                  <a:pt x="3169" y="16544"/>
                  <a:pt x="2814" y="16598"/>
                  <a:pt x="2460" y="16544"/>
                </a:cubicBezTo>
                <a:cubicBezTo>
                  <a:pt x="2105" y="16490"/>
                  <a:pt x="1786" y="16382"/>
                  <a:pt x="1431" y="16112"/>
                </a:cubicBezTo>
                <a:cubicBezTo>
                  <a:pt x="1077" y="15842"/>
                  <a:pt x="828" y="15518"/>
                  <a:pt x="615" y="15086"/>
                </a:cubicBezTo>
                <a:cubicBezTo>
                  <a:pt x="367" y="14654"/>
                  <a:pt x="225" y="14168"/>
                  <a:pt x="154" y="13682"/>
                </a:cubicBezTo>
                <a:cubicBezTo>
                  <a:pt x="12" y="13142"/>
                  <a:pt x="-23" y="12602"/>
                  <a:pt x="12" y="12062"/>
                </a:cubicBezTo>
                <a:cubicBezTo>
                  <a:pt x="12" y="11522"/>
                  <a:pt x="154" y="11036"/>
                  <a:pt x="332" y="10496"/>
                </a:cubicBezTo>
                <a:cubicBezTo>
                  <a:pt x="509" y="10010"/>
                  <a:pt x="722" y="9632"/>
                  <a:pt x="1006" y="9254"/>
                </a:cubicBezTo>
                <a:cubicBezTo>
                  <a:pt x="1289" y="8930"/>
                  <a:pt x="1609" y="8660"/>
                  <a:pt x="1928" y="8552"/>
                </a:cubicBezTo>
                <a:cubicBezTo>
                  <a:pt x="2247" y="8336"/>
                  <a:pt x="2602" y="8282"/>
                  <a:pt x="2956" y="8336"/>
                </a:cubicBezTo>
                <a:cubicBezTo>
                  <a:pt x="3311" y="8390"/>
                  <a:pt x="3666" y="8552"/>
                  <a:pt x="3985" y="8822"/>
                </a:cubicBezTo>
                <a:cubicBezTo>
                  <a:pt x="4198" y="8984"/>
                  <a:pt x="4375" y="9200"/>
                  <a:pt x="4552" y="9416"/>
                </a:cubicBezTo>
                <a:cubicBezTo>
                  <a:pt x="4730" y="9632"/>
                  <a:pt x="4836" y="9848"/>
                  <a:pt x="4943" y="10172"/>
                </a:cubicBezTo>
                <a:cubicBezTo>
                  <a:pt x="5049" y="10442"/>
                  <a:pt x="5155" y="10712"/>
                  <a:pt x="5226" y="11036"/>
                </a:cubicBezTo>
                <a:cubicBezTo>
                  <a:pt x="5333" y="11360"/>
                  <a:pt x="5368" y="11630"/>
                  <a:pt x="5404" y="11954"/>
                </a:cubicBezTo>
                <a:cubicBezTo>
                  <a:pt x="8560" y="11954"/>
                  <a:pt x="8560" y="11954"/>
                  <a:pt x="8560" y="11954"/>
                </a:cubicBezTo>
                <a:cubicBezTo>
                  <a:pt x="6680" y="7904"/>
                  <a:pt x="6680" y="7904"/>
                  <a:pt x="6680" y="7904"/>
                </a:cubicBezTo>
                <a:cubicBezTo>
                  <a:pt x="6503" y="8066"/>
                  <a:pt x="6326" y="8120"/>
                  <a:pt x="6113" y="8174"/>
                </a:cubicBezTo>
                <a:cubicBezTo>
                  <a:pt x="5936" y="8228"/>
                  <a:pt x="5723" y="8228"/>
                  <a:pt x="5545" y="8228"/>
                </a:cubicBezTo>
                <a:cubicBezTo>
                  <a:pt x="5333" y="8228"/>
                  <a:pt x="5120" y="8228"/>
                  <a:pt x="4907" y="8174"/>
                </a:cubicBezTo>
                <a:cubicBezTo>
                  <a:pt x="4730" y="8066"/>
                  <a:pt x="4517" y="7958"/>
                  <a:pt x="4340" y="7742"/>
                </a:cubicBezTo>
                <a:cubicBezTo>
                  <a:pt x="4020" y="7526"/>
                  <a:pt x="3772" y="7202"/>
                  <a:pt x="3524" y="6716"/>
                </a:cubicBezTo>
                <a:cubicBezTo>
                  <a:pt x="3311" y="6284"/>
                  <a:pt x="3134" y="5852"/>
                  <a:pt x="3063" y="5366"/>
                </a:cubicBezTo>
                <a:cubicBezTo>
                  <a:pt x="2921" y="4880"/>
                  <a:pt x="2885" y="4340"/>
                  <a:pt x="2921" y="3800"/>
                </a:cubicBezTo>
                <a:cubicBezTo>
                  <a:pt x="2956" y="3260"/>
                  <a:pt x="3063" y="2720"/>
                  <a:pt x="3240" y="2234"/>
                </a:cubicBezTo>
                <a:cubicBezTo>
                  <a:pt x="3417" y="1694"/>
                  <a:pt x="3630" y="1262"/>
                  <a:pt x="3914" y="938"/>
                </a:cubicBezTo>
                <a:cubicBezTo>
                  <a:pt x="4198" y="614"/>
                  <a:pt x="4517" y="344"/>
                  <a:pt x="4836" y="182"/>
                </a:cubicBezTo>
                <a:cubicBezTo>
                  <a:pt x="5191" y="20"/>
                  <a:pt x="5545" y="-34"/>
                  <a:pt x="5900" y="20"/>
                </a:cubicBezTo>
                <a:cubicBezTo>
                  <a:pt x="6255" y="74"/>
                  <a:pt x="6574" y="236"/>
                  <a:pt x="6929" y="506"/>
                </a:cubicBezTo>
                <a:cubicBezTo>
                  <a:pt x="7248" y="776"/>
                  <a:pt x="7496" y="1100"/>
                  <a:pt x="7744" y="1532"/>
                </a:cubicBezTo>
                <a:cubicBezTo>
                  <a:pt x="7957" y="1964"/>
                  <a:pt x="8135" y="2450"/>
                  <a:pt x="8206" y="2936"/>
                </a:cubicBezTo>
                <a:cubicBezTo>
                  <a:pt x="8312" y="3422"/>
                  <a:pt x="8347" y="3962"/>
                  <a:pt x="8347" y="4502"/>
                </a:cubicBezTo>
                <a:cubicBezTo>
                  <a:pt x="8312" y="5042"/>
                  <a:pt x="8206" y="5582"/>
                  <a:pt x="8028" y="6068"/>
                </a:cubicBezTo>
                <a:cubicBezTo>
                  <a:pt x="7957" y="6284"/>
                  <a:pt x="7851" y="6554"/>
                  <a:pt x="7744" y="6716"/>
                </a:cubicBezTo>
                <a:cubicBezTo>
                  <a:pt x="7638" y="6932"/>
                  <a:pt x="7496" y="7148"/>
                  <a:pt x="7354" y="7364"/>
                </a:cubicBezTo>
                <a:cubicBezTo>
                  <a:pt x="9411" y="11954"/>
                  <a:pt x="9411" y="11954"/>
                  <a:pt x="9411" y="11954"/>
                </a:cubicBezTo>
                <a:cubicBezTo>
                  <a:pt x="12675" y="8444"/>
                  <a:pt x="15406" y="7634"/>
                  <a:pt x="17605" y="9470"/>
                </a:cubicBezTo>
                <a:cubicBezTo>
                  <a:pt x="19768" y="11360"/>
                  <a:pt x="20903" y="12278"/>
                  <a:pt x="20903" y="12332"/>
                </a:cubicBezTo>
                <a:cubicBezTo>
                  <a:pt x="21577" y="13304"/>
                  <a:pt x="21577" y="13304"/>
                  <a:pt x="21577" y="13304"/>
                </a:cubicBezTo>
                <a:lnTo>
                  <a:pt x="10014" y="13196"/>
                </a:lnTo>
                <a:close/>
                <a:moveTo>
                  <a:pt x="4446" y="13898"/>
                </a:moveTo>
                <a:cubicBezTo>
                  <a:pt x="4552" y="13520"/>
                  <a:pt x="4623" y="13142"/>
                  <a:pt x="4623" y="12710"/>
                </a:cubicBezTo>
                <a:cubicBezTo>
                  <a:pt x="4659" y="12332"/>
                  <a:pt x="4623" y="11954"/>
                  <a:pt x="4588" y="11630"/>
                </a:cubicBezTo>
                <a:cubicBezTo>
                  <a:pt x="4517" y="11252"/>
                  <a:pt x="4410" y="10928"/>
                  <a:pt x="4233" y="10604"/>
                </a:cubicBezTo>
                <a:cubicBezTo>
                  <a:pt x="4056" y="10280"/>
                  <a:pt x="3878" y="10064"/>
                  <a:pt x="3630" y="9848"/>
                </a:cubicBezTo>
                <a:cubicBezTo>
                  <a:pt x="3417" y="9686"/>
                  <a:pt x="3134" y="9578"/>
                  <a:pt x="2885" y="9524"/>
                </a:cubicBezTo>
                <a:cubicBezTo>
                  <a:pt x="2637" y="9470"/>
                  <a:pt x="2389" y="9524"/>
                  <a:pt x="2176" y="9686"/>
                </a:cubicBezTo>
                <a:cubicBezTo>
                  <a:pt x="1928" y="9740"/>
                  <a:pt x="1715" y="9956"/>
                  <a:pt x="1502" y="10172"/>
                </a:cubicBezTo>
                <a:cubicBezTo>
                  <a:pt x="1289" y="10442"/>
                  <a:pt x="1147" y="10766"/>
                  <a:pt x="1006" y="11090"/>
                </a:cubicBezTo>
                <a:cubicBezTo>
                  <a:pt x="899" y="11468"/>
                  <a:pt x="828" y="11792"/>
                  <a:pt x="793" y="12170"/>
                </a:cubicBezTo>
                <a:cubicBezTo>
                  <a:pt x="757" y="12548"/>
                  <a:pt x="793" y="12926"/>
                  <a:pt x="864" y="13304"/>
                </a:cubicBezTo>
                <a:cubicBezTo>
                  <a:pt x="935" y="13682"/>
                  <a:pt x="1041" y="14006"/>
                  <a:pt x="1183" y="14330"/>
                </a:cubicBezTo>
                <a:cubicBezTo>
                  <a:pt x="1360" y="14654"/>
                  <a:pt x="1538" y="14870"/>
                  <a:pt x="1786" y="15086"/>
                </a:cubicBezTo>
                <a:cubicBezTo>
                  <a:pt x="2034" y="15248"/>
                  <a:pt x="2282" y="15356"/>
                  <a:pt x="2531" y="15410"/>
                </a:cubicBezTo>
                <a:cubicBezTo>
                  <a:pt x="2779" y="15410"/>
                  <a:pt x="3027" y="15356"/>
                  <a:pt x="3276" y="15302"/>
                </a:cubicBezTo>
                <a:cubicBezTo>
                  <a:pt x="3524" y="15194"/>
                  <a:pt x="3737" y="15032"/>
                  <a:pt x="3949" y="14762"/>
                </a:cubicBezTo>
                <a:cubicBezTo>
                  <a:pt x="4162" y="14492"/>
                  <a:pt x="4304" y="14222"/>
                  <a:pt x="4446" y="13898"/>
                </a:cubicBezTo>
                <a:close/>
                <a:moveTo>
                  <a:pt x="2318" y="20432"/>
                </a:moveTo>
                <a:cubicBezTo>
                  <a:pt x="2318" y="21566"/>
                  <a:pt x="2318" y="21566"/>
                  <a:pt x="2318" y="21566"/>
                </a:cubicBezTo>
                <a:cubicBezTo>
                  <a:pt x="4659" y="21566"/>
                  <a:pt x="4659" y="21566"/>
                  <a:pt x="4659" y="21566"/>
                </a:cubicBezTo>
                <a:cubicBezTo>
                  <a:pt x="4659" y="20432"/>
                  <a:pt x="4659" y="20432"/>
                  <a:pt x="4659" y="20432"/>
                </a:cubicBezTo>
                <a:lnTo>
                  <a:pt x="2318" y="20432"/>
                </a:lnTo>
                <a:close/>
                <a:moveTo>
                  <a:pt x="4694" y="6716"/>
                </a:moveTo>
                <a:cubicBezTo>
                  <a:pt x="4943" y="6932"/>
                  <a:pt x="5191" y="7094"/>
                  <a:pt x="5439" y="7094"/>
                </a:cubicBezTo>
                <a:cubicBezTo>
                  <a:pt x="5687" y="7094"/>
                  <a:pt x="5936" y="7094"/>
                  <a:pt x="6184" y="6986"/>
                </a:cubicBezTo>
                <a:cubicBezTo>
                  <a:pt x="6432" y="6824"/>
                  <a:pt x="6645" y="6662"/>
                  <a:pt x="6858" y="6446"/>
                </a:cubicBezTo>
                <a:cubicBezTo>
                  <a:pt x="7071" y="6176"/>
                  <a:pt x="7212" y="5906"/>
                  <a:pt x="7354" y="5528"/>
                </a:cubicBezTo>
                <a:cubicBezTo>
                  <a:pt x="7461" y="5204"/>
                  <a:pt x="7532" y="4826"/>
                  <a:pt x="7567" y="4448"/>
                </a:cubicBezTo>
                <a:cubicBezTo>
                  <a:pt x="7567" y="4016"/>
                  <a:pt x="7532" y="3638"/>
                  <a:pt x="7496" y="3260"/>
                </a:cubicBezTo>
                <a:cubicBezTo>
                  <a:pt x="7425" y="2936"/>
                  <a:pt x="7319" y="2612"/>
                  <a:pt x="7142" y="2288"/>
                </a:cubicBezTo>
                <a:cubicBezTo>
                  <a:pt x="6964" y="2018"/>
                  <a:pt x="6787" y="1748"/>
                  <a:pt x="6574" y="1478"/>
                </a:cubicBezTo>
                <a:cubicBezTo>
                  <a:pt x="6326" y="1316"/>
                  <a:pt x="6042" y="1208"/>
                  <a:pt x="5794" y="1208"/>
                </a:cubicBezTo>
                <a:cubicBezTo>
                  <a:pt x="5545" y="1154"/>
                  <a:pt x="5297" y="1208"/>
                  <a:pt x="5084" y="1316"/>
                </a:cubicBezTo>
                <a:cubicBezTo>
                  <a:pt x="4836" y="1424"/>
                  <a:pt x="4623" y="1640"/>
                  <a:pt x="4410" y="1856"/>
                </a:cubicBezTo>
                <a:cubicBezTo>
                  <a:pt x="4198" y="2072"/>
                  <a:pt x="4056" y="2396"/>
                  <a:pt x="3914" y="2774"/>
                </a:cubicBezTo>
                <a:cubicBezTo>
                  <a:pt x="3808" y="3098"/>
                  <a:pt x="3737" y="3476"/>
                  <a:pt x="3701" y="3854"/>
                </a:cubicBezTo>
                <a:cubicBezTo>
                  <a:pt x="3666" y="4232"/>
                  <a:pt x="3701" y="4664"/>
                  <a:pt x="3772" y="5042"/>
                </a:cubicBezTo>
                <a:cubicBezTo>
                  <a:pt x="3843" y="5366"/>
                  <a:pt x="3949" y="5690"/>
                  <a:pt x="4127" y="5960"/>
                </a:cubicBezTo>
                <a:cubicBezTo>
                  <a:pt x="4304" y="6284"/>
                  <a:pt x="4481" y="6500"/>
                  <a:pt x="4694" y="6716"/>
                </a:cubicBezTo>
                <a:close/>
                <a:moveTo>
                  <a:pt x="5404" y="20432"/>
                </a:moveTo>
                <a:cubicBezTo>
                  <a:pt x="5404" y="21566"/>
                  <a:pt x="5404" y="21566"/>
                  <a:pt x="5404" y="21566"/>
                </a:cubicBezTo>
                <a:cubicBezTo>
                  <a:pt x="7744" y="21566"/>
                  <a:pt x="7744" y="21566"/>
                  <a:pt x="7744" y="21566"/>
                </a:cubicBezTo>
                <a:cubicBezTo>
                  <a:pt x="7744" y="20432"/>
                  <a:pt x="7744" y="20432"/>
                  <a:pt x="7744" y="20432"/>
                </a:cubicBezTo>
                <a:lnTo>
                  <a:pt x="5404" y="20432"/>
                </a:lnTo>
                <a:close/>
                <a:moveTo>
                  <a:pt x="18810" y="11468"/>
                </a:moveTo>
                <a:cubicBezTo>
                  <a:pt x="18349" y="11090"/>
                  <a:pt x="17888" y="10820"/>
                  <a:pt x="17321" y="10550"/>
                </a:cubicBezTo>
                <a:cubicBezTo>
                  <a:pt x="16753" y="10280"/>
                  <a:pt x="16150" y="10118"/>
                  <a:pt x="15477" y="10064"/>
                </a:cubicBezTo>
                <a:cubicBezTo>
                  <a:pt x="14803" y="10010"/>
                  <a:pt x="14058" y="10172"/>
                  <a:pt x="13277" y="10442"/>
                </a:cubicBezTo>
                <a:cubicBezTo>
                  <a:pt x="12497" y="10712"/>
                  <a:pt x="11646" y="11252"/>
                  <a:pt x="10759" y="12062"/>
                </a:cubicBezTo>
                <a:cubicBezTo>
                  <a:pt x="19520" y="12116"/>
                  <a:pt x="19520" y="12116"/>
                  <a:pt x="19520" y="12116"/>
                </a:cubicBezTo>
                <a:cubicBezTo>
                  <a:pt x="19413" y="12008"/>
                  <a:pt x="19272" y="11900"/>
                  <a:pt x="19165" y="11792"/>
                </a:cubicBezTo>
                <a:cubicBezTo>
                  <a:pt x="19059" y="11684"/>
                  <a:pt x="18917" y="11576"/>
                  <a:pt x="18810" y="11468"/>
                </a:cubicBezTo>
                <a:close/>
                <a:moveTo>
                  <a:pt x="14732" y="20432"/>
                </a:moveTo>
                <a:cubicBezTo>
                  <a:pt x="14732" y="21566"/>
                  <a:pt x="14732" y="21566"/>
                  <a:pt x="14732" y="21566"/>
                </a:cubicBezTo>
                <a:cubicBezTo>
                  <a:pt x="17037" y="21566"/>
                  <a:pt x="17037" y="21566"/>
                  <a:pt x="17037" y="21566"/>
                </a:cubicBezTo>
                <a:cubicBezTo>
                  <a:pt x="17037" y="20432"/>
                  <a:pt x="17037" y="20432"/>
                  <a:pt x="17037" y="20432"/>
                </a:cubicBezTo>
                <a:lnTo>
                  <a:pt x="14732" y="20432"/>
                </a:lnTo>
                <a:close/>
                <a:moveTo>
                  <a:pt x="17817" y="20432"/>
                </a:moveTo>
                <a:cubicBezTo>
                  <a:pt x="17817" y="21566"/>
                  <a:pt x="17817" y="21566"/>
                  <a:pt x="17817" y="21566"/>
                </a:cubicBezTo>
                <a:cubicBezTo>
                  <a:pt x="20123" y="21566"/>
                  <a:pt x="20123" y="21566"/>
                  <a:pt x="20123" y="21566"/>
                </a:cubicBezTo>
                <a:cubicBezTo>
                  <a:pt x="20123" y="20432"/>
                  <a:pt x="20123" y="20432"/>
                  <a:pt x="20123" y="20432"/>
                </a:cubicBezTo>
                <a:lnTo>
                  <a:pt x="17817" y="20432"/>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38" name="Shape 3885"/>
          <p:cNvSpPr/>
          <p:nvPr userDrawn="1"/>
        </p:nvSpPr>
        <p:spPr>
          <a:xfrm>
            <a:off x="15872353" y="11492101"/>
            <a:ext cx="611934" cy="5314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1600" y="0"/>
                  <a:pt x="21600" y="0"/>
                  <a:pt x="21600" y="0"/>
                </a:cubicBezTo>
                <a:cubicBezTo>
                  <a:pt x="21600" y="21600"/>
                  <a:pt x="21600" y="21600"/>
                  <a:pt x="21600" y="21600"/>
                </a:cubicBezTo>
                <a:cubicBezTo>
                  <a:pt x="0" y="21600"/>
                  <a:pt x="0" y="21600"/>
                  <a:pt x="0" y="21600"/>
                </a:cubicBezTo>
                <a:lnTo>
                  <a:pt x="0" y="0"/>
                </a:lnTo>
                <a:close/>
                <a:moveTo>
                  <a:pt x="20731" y="20655"/>
                </a:moveTo>
                <a:cubicBezTo>
                  <a:pt x="20731" y="945"/>
                  <a:pt x="20731" y="945"/>
                  <a:pt x="20731" y="945"/>
                </a:cubicBezTo>
                <a:cubicBezTo>
                  <a:pt x="869" y="945"/>
                  <a:pt x="869" y="945"/>
                  <a:pt x="869" y="945"/>
                </a:cubicBezTo>
                <a:cubicBezTo>
                  <a:pt x="869" y="20655"/>
                  <a:pt x="869" y="20655"/>
                  <a:pt x="869" y="20655"/>
                </a:cubicBezTo>
                <a:lnTo>
                  <a:pt x="20731" y="20655"/>
                </a:lnTo>
                <a:close/>
                <a:moveTo>
                  <a:pt x="2567" y="9404"/>
                </a:moveTo>
                <a:cubicBezTo>
                  <a:pt x="1777" y="9404"/>
                  <a:pt x="1777" y="9404"/>
                  <a:pt x="1777" y="9404"/>
                </a:cubicBezTo>
                <a:cubicBezTo>
                  <a:pt x="1777" y="5668"/>
                  <a:pt x="1777" y="5668"/>
                  <a:pt x="1777" y="5668"/>
                </a:cubicBezTo>
                <a:cubicBezTo>
                  <a:pt x="2567" y="5668"/>
                  <a:pt x="2567" y="5668"/>
                  <a:pt x="2567" y="5668"/>
                </a:cubicBezTo>
                <a:cubicBezTo>
                  <a:pt x="2567" y="8460"/>
                  <a:pt x="2567" y="8460"/>
                  <a:pt x="2567" y="8460"/>
                </a:cubicBezTo>
                <a:lnTo>
                  <a:pt x="2567" y="9404"/>
                </a:lnTo>
                <a:close/>
                <a:moveTo>
                  <a:pt x="2567" y="15975"/>
                </a:moveTo>
                <a:cubicBezTo>
                  <a:pt x="1777" y="15975"/>
                  <a:pt x="1777" y="15975"/>
                  <a:pt x="1777" y="15975"/>
                </a:cubicBezTo>
                <a:cubicBezTo>
                  <a:pt x="1777" y="12239"/>
                  <a:pt x="1777" y="12239"/>
                  <a:pt x="1777" y="12239"/>
                </a:cubicBezTo>
                <a:cubicBezTo>
                  <a:pt x="2567" y="12239"/>
                  <a:pt x="2567" y="12239"/>
                  <a:pt x="2567" y="12239"/>
                </a:cubicBezTo>
                <a:cubicBezTo>
                  <a:pt x="2567" y="15116"/>
                  <a:pt x="2567" y="15116"/>
                  <a:pt x="2567" y="15116"/>
                </a:cubicBezTo>
                <a:lnTo>
                  <a:pt x="2567" y="15975"/>
                </a:lnTo>
                <a:close/>
                <a:moveTo>
                  <a:pt x="3435" y="2791"/>
                </a:moveTo>
                <a:cubicBezTo>
                  <a:pt x="18125" y="2791"/>
                  <a:pt x="18125" y="2791"/>
                  <a:pt x="18125" y="2791"/>
                </a:cubicBezTo>
                <a:cubicBezTo>
                  <a:pt x="18125" y="18809"/>
                  <a:pt x="18125" y="18809"/>
                  <a:pt x="18125" y="18809"/>
                </a:cubicBezTo>
                <a:cubicBezTo>
                  <a:pt x="3435" y="18809"/>
                  <a:pt x="3435" y="18809"/>
                  <a:pt x="3435" y="18809"/>
                </a:cubicBezTo>
                <a:lnTo>
                  <a:pt x="3435" y="2791"/>
                </a:lnTo>
                <a:close/>
                <a:moveTo>
                  <a:pt x="17296" y="17821"/>
                </a:moveTo>
                <a:cubicBezTo>
                  <a:pt x="17296" y="3736"/>
                  <a:pt x="17296" y="3736"/>
                  <a:pt x="17296" y="3736"/>
                </a:cubicBezTo>
                <a:cubicBezTo>
                  <a:pt x="4344" y="3736"/>
                  <a:pt x="4344" y="3736"/>
                  <a:pt x="4344" y="3736"/>
                </a:cubicBezTo>
                <a:cubicBezTo>
                  <a:pt x="4344" y="17821"/>
                  <a:pt x="4344" y="17821"/>
                  <a:pt x="4344" y="17821"/>
                </a:cubicBezTo>
                <a:lnTo>
                  <a:pt x="17296" y="17821"/>
                </a:lnTo>
                <a:close/>
                <a:moveTo>
                  <a:pt x="10820" y="6527"/>
                </a:moveTo>
                <a:cubicBezTo>
                  <a:pt x="11333" y="6527"/>
                  <a:pt x="11807" y="6656"/>
                  <a:pt x="12281" y="6871"/>
                </a:cubicBezTo>
                <a:cubicBezTo>
                  <a:pt x="12794" y="7085"/>
                  <a:pt x="13189" y="7429"/>
                  <a:pt x="13544" y="7816"/>
                </a:cubicBezTo>
                <a:cubicBezTo>
                  <a:pt x="13860" y="8202"/>
                  <a:pt x="14137" y="8631"/>
                  <a:pt x="14374" y="9147"/>
                </a:cubicBezTo>
                <a:cubicBezTo>
                  <a:pt x="14571" y="9662"/>
                  <a:pt x="14650" y="10177"/>
                  <a:pt x="14650" y="10779"/>
                </a:cubicBezTo>
                <a:cubicBezTo>
                  <a:pt x="14650" y="11380"/>
                  <a:pt x="14571" y="11938"/>
                  <a:pt x="14374" y="12453"/>
                </a:cubicBezTo>
                <a:cubicBezTo>
                  <a:pt x="14137" y="12926"/>
                  <a:pt x="13860" y="13398"/>
                  <a:pt x="13544" y="13742"/>
                </a:cubicBezTo>
                <a:cubicBezTo>
                  <a:pt x="13189" y="14171"/>
                  <a:pt x="12794" y="14472"/>
                  <a:pt x="12281" y="14729"/>
                </a:cubicBezTo>
                <a:cubicBezTo>
                  <a:pt x="11807" y="14944"/>
                  <a:pt x="11333" y="15030"/>
                  <a:pt x="10820" y="15030"/>
                </a:cubicBezTo>
                <a:cubicBezTo>
                  <a:pt x="10306" y="15030"/>
                  <a:pt x="9793" y="14944"/>
                  <a:pt x="9359" y="14729"/>
                </a:cubicBezTo>
                <a:cubicBezTo>
                  <a:pt x="8924" y="14515"/>
                  <a:pt x="8529" y="14257"/>
                  <a:pt x="8174" y="13913"/>
                </a:cubicBezTo>
                <a:cubicBezTo>
                  <a:pt x="7858" y="13570"/>
                  <a:pt x="7542" y="13183"/>
                  <a:pt x="7345" y="12754"/>
                </a:cubicBezTo>
                <a:cubicBezTo>
                  <a:pt x="7108" y="12324"/>
                  <a:pt x="6989" y="11809"/>
                  <a:pt x="6950" y="11251"/>
                </a:cubicBezTo>
                <a:cubicBezTo>
                  <a:pt x="6042" y="11251"/>
                  <a:pt x="6042" y="11251"/>
                  <a:pt x="6042" y="11251"/>
                </a:cubicBezTo>
                <a:cubicBezTo>
                  <a:pt x="6042" y="10349"/>
                  <a:pt x="6042" y="10349"/>
                  <a:pt x="6042" y="10349"/>
                </a:cubicBezTo>
                <a:cubicBezTo>
                  <a:pt x="6950" y="10349"/>
                  <a:pt x="6950" y="10349"/>
                  <a:pt x="6950" y="10349"/>
                </a:cubicBezTo>
                <a:cubicBezTo>
                  <a:pt x="6989" y="9791"/>
                  <a:pt x="7108" y="9276"/>
                  <a:pt x="7345" y="8846"/>
                </a:cubicBezTo>
                <a:cubicBezTo>
                  <a:pt x="7542" y="8374"/>
                  <a:pt x="7858" y="7987"/>
                  <a:pt x="8174" y="7644"/>
                </a:cubicBezTo>
                <a:cubicBezTo>
                  <a:pt x="8529" y="7343"/>
                  <a:pt x="8924" y="7043"/>
                  <a:pt x="9359" y="6871"/>
                </a:cubicBezTo>
                <a:cubicBezTo>
                  <a:pt x="9793" y="6656"/>
                  <a:pt x="10306" y="6527"/>
                  <a:pt x="10820" y="6527"/>
                </a:cubicBezTo>
                <a:close/>
                <a:moveTo>
                  <a:pt x="10820" y="14085"/>
                </a:moveTo>
                <a:cubicBezTo>
                  <a:pt x="11215" y="14085"/>
                  <a:pt x="11610" y="13999"/>
                  <a:pt x="11965" y="13827"/>
                </a:cubicBezTo>
                <a:cubicBezTo>
                  <a:pt x="12320" y="13613"/>
                  <a:pt x="12636" y="13398"/>
                  <a:pt x="12913" y="13140"/>
                </a:cubicBezTo>
                <a:cubicBezTo>
                  <a:pt x="13189" y="12840"/>
                  <a:pt x="13426" y="12496"/>
                  <a:pt x="13584" y="12067"/>
                </a:cubicBezTo>
                <a:cubicBezTo>
                  <a:pt x="13742" y="11680"/>
                  <a:pt x="13821" y="11251"/>
                  <a:pt x="13821" y="10779"/>
                </a:cubicBezTo>
                <a:cubicBezTo>
                  <a:pt x="13821" y="10349"/>
                  <a:pt x="13742" y="9920"/>
                  <a:pt x="13584" y="9490"/>
                </a:cubicBezTo>
                <a:cubicBezTo>
                  <a:pt x="13426" y="9104"/>
                  <a:pt x="13189" y="8760"/>
                  <a:pt x="12913" y="8460"/>
                </a:cubicBezTo>
                <a:cubicBezTo>
                  <a:pt x="12636" y="8202"/>
                  <a:pt x="12320" y="7944"/>
                  <a:pt x="11965" y="7773"/>
                </a:cubicBezTo>
                <a:cubicBezTo>
                  <a:pt x="11610" y="7601"/>
                  <a:pt x="11215" y="7515"/>
                  <a:pt x="10820" y="7515"/>
                </a:cubicBezTo>
                <a:cubicBezTo>
                  <a:pt x="10425" y="7515"/>
                  <a:pt x="10069" y="7558"/>
                  <a:pt x="9714" y="7730"/>
                </a:cubicBezTo>
                <a:cubicBezTo>
                  <a:pt x="9398" y="7858"/>
                  <a:pt x="9082" y="8073"/>
                  <a:pt x="8806" y="8331"/>
                </a:cubicBezTo>
                <a:cubicBezTo>
                  <a:pt x="8529" y="8588"/>
                  <a:pt x="8293" y="8889"/>
                  <a:pt x="8135" y="9233"/>
                </a:cubicBezTo>
                <a:cubicBezTo>
                  <a:pt x="7977" y="9576"/>
                  <a:pt x="7858" y="9920"/>
                  <a:pt x="7819" y="10349"/>
                </a:cubicBezTo>
                <a:cubicBezTo>
                  <a:pt x="10820" y="10349"/>
                  <a:pt x="10820" y="10349"/>
                  <a:pt x="10820" y="10349"/>
                </a:cubicBezTo>
                <a:cubicBezTo>
                  <a:pt x="10820" y="11251"/>
                  <a:pt x="10820" y="11251"/>
                  <a:pt x="10820" y="11251"/>
                </a:cubicBezTo>
                <a:cubicBezTo>
                  <a:pt x="7819" y="11251"/>
                  <a:pt x="7819" y="11251"/>
                  <a:pt x="7819" y="11251"/>
                </a:cubicBezTo>
                <a:cubicBezTo>
                  <a:pt x="7858" y="11637"/>
                  <a:pt x="7977" y="12024"/>
                  <a:pt x="8135" y="12367"/>
                </a:cubicBezTo>
                <a:cubicBezTo>
                  <a:pt x="8293" y="12711"/>
                  <a:pt x="8529" y="13012"/>
                  <a:pt x="8806" y="13269"/>
                </a:cubicBezTo>
                <a:cubicBezTo>
                  <a:pt x="9082" y="13527"/>
                  <a:pt x="9398" y="13742"/>
                  <a:pt x="9714" y="13870"/>
                </a:cubicBezTo>
                <a:cubicBezTo>
                  <a:pt x="10069" y="13999"/>
                  <a:pt x="10425" y="14085"/>
                  <a:pt x="10820" y="14085"/>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39" name="Shape 3886"/>
          <p:cNvSpPr/>
          <p:nvPr userDrawn="1"/>
        </p:nvSpPr>
        <p:spPr>
          <a:xfrm>
            <a:off x="17247006" y="11533550"/>
            <a:ext cx="509540" cy="509538"/>
          </a:xfrm>
          <a:custGeom>
            <a:avLst/>
            <a:gdLst/>
            <a:ahLst/>
            <a:cxnLst>
              <a:cxn ang="0">
                <a:pos x="wd2" y="hd2"/>
              </a:cxn>
              <a:cxn ang="5400000">
                <a:pos x="wd2" y="hd2"/>
              </a:cxn>
              <a:cxn ang="10800000">
                <a:pos x="wd2" y="hd2"/>
              </a:cxn>
              <a:cxn ang="16200000">
                <a:pos x="wd2" y="hd2"/>
              </a:cxn>
            </a:cxnLst>
            <a:rect l="0" t="0" r="r" b="b"/>
            <a:pathLst>
              <a:path w="21600" h="21600" extrusionOk="0">
                <a:moveTo>
                  <a:pt x="10820" y="21600"/>
                </a:moveTo>
                <a:cubicBezTo>
                  <a:pt x="9280" y="21600"/>
                  <a:pt x="7898" y="21324"/>
                  <a:pt x="6595" y="20731"/>
                </a:cubicBezTo>
                <a:cubicBezTo>
                  <a:pt x="5291" y="20178"/>
                  <a:pt x="4146" y="19389"/>
                  <a:pt x="3159" y="18401"/>
                </a:cubicBezTo>
                <a:cubicBezTo>
                  <a:pt x="2172" y="17454"/>
                  <a:pt x="1422" y="16309"/>
                  <a:pt x="869" y="14966"/>
                </a:cubicBezTo>
                <a:cubicBezTo>
                  <a:pt x="276" y="13663"/>
                  <a:pt x="0" y="12281"/>
                  <a:pt x="0" y="10780"/>
                </a:cubicBezTo>
                <a:cubicBezTo>
                  <a:pt x="0" y="9319"/>
                  <a:pt x="276" y="7937"/>
                  <a:pt x="869" y="6595"/>
                </a:cubicBezTo>
                <a:cubicBezTo>
                  <a:pt x="1422" y="5291"/>
                  <a:pt x="2172" y="4146"/>
                  <a:pt x="3159" y="3199"/>
                </a:cubicBezTo>
                <a:cubicBezTo>
                  <a:pt x="4146" y="2172"/>
                  <a:pt x="5291" y="1422"/>
                  <a:pt x="6595" y="829"/>
                </a:cubicBezTo>
                <a:cubicBezTo>
                  <a:pt x="7898" y="276"/>
                  <a:pt x="9280" y="0"/>
                  <a:pt x="10820" y="0"/>
                </a:cubicBezTo>
                <a:cubicBezTo>
                  <a:pt x="12281" y="0"/>
                  <a:pt x="13663" y="276"/>
                  <a:pt x="15005" y="829"/>
                </a:cubicBezTo>
                <a:cubicBezTo>
                  <a:pt x="16309" y="1422"/>
                  <a:pt x="17454" y="2172"/>
                  <a:pt x="18401" y="3199"/>
                </a:cubicBezTo>
                <a:cubicBezTo>
                  <a:pt x="19428" y="4146"/>
                  <a:pt x="20178" y="5291"/>
                  <a:pt x="20771" y="6595"/>
                </a:cubicBezTo>
                <a:cubicBezTo>
                  <a:pt x="21324" y="7937"/>
                  <a:pt x="21600" y="9319"/>
                  <a:pt x="21600" y="10780"/>
                </a:cubicBezTo>
                <a:cubicBezTo>
                  <a:pt x="21600" y="12281"/>
                  <a:pt x="21324" y="13663"/>
                  <a:pt x="20771" y="14966"/>
                </a:cubicBezTo>
                <a:cubicBezTo>
                  <a:pt x="20178" y="16309"/>
                  <a:pt x="19428" y="17454"/>
                  <a:pt x="18401" y="18401"/>
                </a:cubicBezTo>
                <a:cubicBezTo>
                  <a:pt x="17454" y="19389"/>
                  <a:pt x="16309" y="20178"/>
                  <a:pt x="15005" y="20731"/>
                </a:cubicBezTo>
                <a:cubicBezTo>
                  <a:pt x="13663" y="21324"/>
                  <a:pt x="12281" y="21600"/>
                  <a:pt x="10820" y="21600"/>
                </a:cubicBezTo>
                <a:close/>
                <a:moveTo>
                  <a:pt x="10820" y="869"/>
                </a:moveTo>
                <a:cubicBezTo>
                  <a:pt x="9438" y="869"/>
                  <a:pt x="8135" y="1145"/>
                  <a:pt x="6950" y="1659"/>
                </a:cubicBezTo>
                <a:cubicBezTo>
                  <a:pt x="5765" y="2172"/>
                  <a:pt x="4699" y="2883"/>
                  <a:pt x="3751" y="3791"/>
                </a:cubicBezTo>
                <a:cubicBezTo>
                  <a:pt x="2883" y="4699"/>
                  <a:pt x="2172" y="5726"/>
                  <a:pt x="1659" y="6950"/>
                </a:cubicBezTo>
                <a:cubicBezTo>
                  <a:pt x="1145" y="8135"/>
                  <a:pt x="869" y="9438"/>
                  <a:pt x="869" y="10780"/>
                </a:cubicBezTo>
                <a:cubicBezTo>
                  <a:pt x="869" y="12162"/>
                  <a:pt x="1145" y="13465"/>
                  <a:pt x="1659" y="14650"/>
                </a:cubicBezTo>
                <a:cubicBezTo>
                  <a:pt x="2172" y="15835"/>
                  <a:pt x="2883" y="16901"/>
                  <a:pt x="3751" y="17770"/>
                </a:cubicBezTo>
                <a:cubicBezTo>
                  <a:pt x="4699" y="18717"/>
                  <a:pt x="5765" y="19428"/>
                  <a:pt x="6950" y="19941"/>
                </a:cubicBezTo>
                <a:cubicBezTo>
                  <a:pt x="8135" y="20455"/>
                  <a:pt x="9438" y="20731"/>
                  <a:pt x="10820" y="20731"/>
                </a:cubicBezTo>
                <a:cubicBezTo>
                  <a:pt x="12162" y="20731"/>
                  <a:pt x="13465" y="20455"/>
                  <a:pt x="14650" y="19941"/>
                </a:cubicBezTo>
                <a:cubicBezTo>
                  <a:pt x="15874" y="19428"/>
                  <a:pt x="16901" y="18717"/>
                  <a:pt x="17809" y="17770"/>
                </a:cubicBezTo>
                <a:cubicBezTo>
                  <a:pt x="18678" y="16901"/>
                  <a:pt x="19389" y="15835"/>
                  <a:pt x="19941" y="14650"/>
                </a:cubicBezTo>
                <a:cubicBezTo>
                  <a:pt x="20455" y="13465"/>
                  <a:pt x="20731" y="12162"/>
                  <a:pt x="20731" y="10780"/>
                </a:cubicBezTo>
                <a:cubicBezTo>
                  <a:pt x="20731" y="9438"/>
                  <a:pt x="20455" y="8135"/>
                  <a:pt x="19941" y="6950"/>
                </a:cubicBezTo>
                <a:cubicBezTo>
                  <a:pt x="19389" y="5726"/>
                  <a:pt x="18678" y="4699"/>
                  <a:pt x="17809" y="3791"/>
                </a:cubicBezTo>
                <a:cubicBezTo>
                  <a:pt x="16901" y="2883"/>
                  <a:pt x="15874" y="2172"/>
                  <a:pt x="14650" y="1659"/>
                </a:cubicBezTo>
                <a:cubicBezTo>
                  <a:pt x="13465" y="1145"/>
                  <a:pt x="12162" y="869"/>
                  <a:pt x="10820" y="869"/>
                </a:cubicBezTo>
                <a:close/>
                <a:moveTo>
                  <a:pt x="15637" y="11215"/>
                </a:moveTo>
                <a:cubicBezTo>
                  <a:pt x="5212" y="11215"/>
                  <a:pt x="5212" y="11215"/>
                  <a:pt x="5212" y="11215"/>
                </a:cubicBezTo>
                <a:cubicBezTo>
                  <a:pt x="5212" y="10385"/>
                  <a:pt x="5212" y="10385"/>
                  <a:pt x="5212" y="10385"/>
                </a:cubicBezTo>
                <a:cubicBezTo>
                  <a:pt x="15637" y="10385"/>
                  <a:pt x="15637" y="10385"/>
                  <a:pt x="15637" y="10385"/>
                </a:cubicBezTo>
                <a:cubicBezTo>
                  <a:pt x="11491" y="6160"/>
                  <a:pt x="11491" y="6160"/>
                  <a:pt x="11491" y="6160"/>
                </a:cubicBezTo>
                <a:cubicBezTo>
                  <a:pt x="12044" y="5568"/>
                  <a:pt x="12044" y="5568"/>
                  <a:pt x="12044" y="5568"/>
                </a:cubicBezTo>
                <a:cubicBezTo>
                  <a:pt x="17296" y="10780"/>
                  <a:pt x="17296" y="10780"/>
                  <a:pt x="17296" y="10780"/>
                </a:cubicBezTo>
                <a:cubicBezTo>
                  <a:pt x="12044" y="16032"/>
                  <a:pt x="12044" y="16032"/>
                  <a:pt x="12044" y="16032"/>
                </a:cubicBezTo>
                <a:cubicBezTo>
                  <a:pt x="11491" y="15440"/>
                  <a:pt x="11491" y="15440"/>
                  <a:pt x="11491" y="15440"/>
                </a:cubicBezTo>
                <a:lnTo>
                  <a:pt x="15637" y="11215"/>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40" name="Shape 3887"/>
          <p:cNvSpPr/>
          <p:nvPr userDrawn="1"/>
        </p:nvSpPr>
        <p:spPr>
          <a:xfrm>
            <a:off x="18513168" y="11526234"/>
            <a:ext cx="521727" cy="524167"/>
          </a:xfrm>
          <a:custGeom>
            <a:avLst/>
            <a:gdLst/>
            <a:ahLst/>
            <a:cxnLst>
              <a:cxn ang="0">
                <a:pos x="wd2" y="hd2"/>
              </a:cxn>
              <a:cxn ang="5400000">
                <a:pos x="wd2" y="hd2"/>
              </a:cxn>
              <a:cxn ang="10800000">
                <a:pos x="wd2" y="hd2"/>
              </a:cxn>
              <a:cxn ang="16200000">
                <a:pos x="wd2" y="hd2"/>
              </a:cxn>
            </a:cxnLst>
            <a:rect l="0" t="0" r="r" b="b"/>
            <a:pathLst>
              <a:path w="21600" h="21600" extrusionOk="0">
                <a:moveTo>
                  <a:pt x="15093" y="12737"/>
                </a:moveTo>
                <a:cubicBezTo>
                  <a:pt x="15517" y="12315"/>
                  <a:pt x="16017" y="11970"/>
                  <a:pt x="16595" y="11740"/>
                </a:cubicBezTo>
                <a:cubicBezTo>
                  <a:pt x="17172" y="11510"/>
                  <a:pt x="17750" y="11395"/>
                  <a:pt x="18366" y="11395"/>
                </a:cubicBezTo>
                <a:cubicBezTo>
                  <a:pt x="18943" y="11395"/>
                  <a:pt x="19521" y="11510"/>
                  <a:pt x="20098" y="11740"/>
                </a:cubicBezTo>
                <a:cubicBezTo>
                  <a:pt x="20637" y="11970"/>
                  <a:pt x="21138" y="12315"/>
                  <a:pt x="21600" y="12737"/>
                </a:cubicBezTo>
                <a:cubicBezTo>
                  <a:pt x="21022" y="13351"/>
                  <a:pt x="21022" y="13351"/>
                  <a:pt x="21022" y="13351"/>
                </a:cubicBezTo>
                <a:cubicBezTo>
                  <a:pt x="20637" y="12968"/>
                  <a:pt x="20214" y="12699"/>
                  <a:pt x="19752" y="12507"/>
                </a:cubicBezTo>
                <a:cubicBezTo>
                  <a:pt x="19290" y="12354"/>
                  <a:pt x="18828" y="12239"/>
                  <a:pt x="18366" y="12239"/>
                </a:cubicBezTo>
                <a:cubicBezTo>
                  <a:pt x="17865" y="12239"/>
                  <a:pt x="17365" y="12354"/>
                  <a:pt x="16941" y="12507"/>
                </a:cubicBezTo>
                <a:cubicBezTo>
                  <a:pt x="16479" y="12699"/>
                  <a:pt x="16056" y="12968"/>
                  <a:pt x="15709" y="13351"/>
                </a:cubicBezTo>
                <a:cubicBezTo>
                  <a:pt x="8971" y="20027"/>
                  <a:pt x="8971" y="20027"/>
                  <a:pt x="8971" y="20027"/>
                </a:cubicBezTo>
                <a:cubicBezTo>
                  <a:pt x="8471" y="20526"/>
                  <a:pt x="7893" y="20909"/>
                  <a:pt x="7239" y="21178"/>
                </a:cubicBezTo>
                <a:cubicBezTo>
                  <a:pt x="6584" y="21447"/>
                  <a:pt x="5929" y="21600"/>
                  <a:pt x="5275" y="21600"/>
                </a:cubicBezTo>
                <a:cubicBezTo>
                  <a:pt x="4582" y="21600"/>
                  <a:pt x="3927" y="21447"/>
                  <a:pt x="3273" y="21178"/>
                </a:cubicBezTo>
                <a:cubicBezTo>
                  <a:pt x="2618" y="20909"/>
                  <a:pt x="2041" y="20526"/>
                  <a:pt x="1540" y="20027"/>
                </a:cubicBezTo>
                <a:cubicBezTo>
                  <a:pt x="1040" y="19528"/>
                  <a:pt x="655" y="18953"/>
                  <a:pt x="385" y="18339"/>
                </a:cubicBezTo>
                <a:cubicBezTo>
                  <a:pt x="154" y="17687"/>
                  <a:pt x="0" y="17073"/>
                  <a:pt x="0" y="16421"/>
                </a:cubicBezTo>
                <a:cubicBezTo>
                  <a:pt x="0" y="15768"/>
                  <a:pt x="116" y="15116"/>
                  <a:pt x="347" y="14502"/>
                </a:cubicBezTo>
                <a:cubicBezTo>
                  <a:pt x="578" y="13850"/>
                  <a:pt x="924" y="13275"/>
                  <a:pt x="1425" y="12776"/>
                </a:cubicBezTo>
                <a:cubicBezTo>
                  <a:pt x="501" y="11893"/>
                  <a:pt x="501" y="11893"/>
                  <a:pt x="501" y="11893"/>
                </a:cubicBezTo>
                <a:cubicBezTo>
                  <a:pt x="1925" y="10512"/>
                  <a:pt x="1925" y="10512"/>
                  <a:pt x="1925" y="10512"/>
                </a:cubicBezTo>
                <a:cubicBezTo>
                  <a:pt x="1656" y="10013"/>
                  <a:pt x="1540" y="9553"/>
                  <a:pt x="1463" y="9016"/>
                </a:cubicBezTo>
                <a:cubicBezTo>
                  <a:pt x="1386" y="8517"/>
                  <a:pt x="1386" y="7980"/>
                  <a:pt x="1463" y="7481"/>
                </a:cubicBezTo>
                <a:cubicBezTo>
                  <a:pt x="1540" y="6983"/>
                  <a:pt x="1733" y="6522"/>
                  <a:pt x="1964" y="6062"/>
                </a:cubicBezTo>
                <a:cubicBezTo>
                  <a:pt x="2195" y="5601"/>
                  <a:pt x="2503" y="5141"/>
                  <a:pt x="2849" y="4757"/>
                </a:cubicBezTo>
                <a:cubicBezTo>
                  <a:pt x="5275" y="2417"/>
                  <a:pt x="5275" y="2417"/>
                  <a:pt x="5275" y="2417"/>
                </a:cubicBezTo>
                <a:cubicBezTo>
                  <a:pt x="4659" y="1803"/>
                  <a:pt x="4659" y="1803"/>
                  <a:pt x="4659" y="1803"/>
                </a:cubicBezTo>
                <a:cubicBezTo>
                  <a:pt x="5275" y="1189"/>
                  <a:pt x="5275" y="1189"/>
                  <a:pt x="5275" y="1189"/>
                </a:cubicBezTo>
                <a:cubicBezTo>
                  <a:pt x="7624" y="3606"/>
                  <a:pt x="7624" y="3606"/>
                  <a:pt x="7624" y="3606"/>
                </a:cubicBezTo>
                <a:cubicBezTo>
                  <a:pt x="11166" y="0"/>
                  <a:pt x="11166" y="0"/>
                  <a:pt x="11166" y="0"/>
                </a:cubicBezTo>
                <a:cubicBezTo>
                  <a:pt x="11782" y="614"/>
                  <a:pt x="11782" y="614"/>
                  <a:pt x="11782" y="614"/>
                </a:cubicBezTo>
                <a:cubicBezTo>
                  <a:pt x="8240" y="4144"/>
                  <a:pt x="8240" y="4144"/>
                  <a:pt x="8240" y="4144"/>
                </a:cubicBezTo>
                <a:cubicBezTo>
                  <a:pt x="10627" y="6561"/>
                  <a:pt x="10627" y="6561"/>
                  <a:pt x="10627" y="6561"/>
                </a:cubicBezTo>
                <a:cubicBezTo>
                  <a:pt x="14207" y="2993"/>
                  <a:pt x="14207" y="2993"/>
                  <a:pt x="14207" y="2993"/>
                </a:cubicBezTo>
                <a:cubicBezTo>
                  <a:pt x="14785" y="3606"/>
                  <a:pt x="14785" y="3606"/>
                  <a:pt x="14785" y="3606"/>
                </a:cubicBezTo>
                <a:cubicBezTo>
                  <a:pt x="11166" y="7136"/>
                  <a:pt x="11166" y="7136"/>
                  <a:pt x="11166" y="7136"/>
                </a:cubicBezTo>
                <a:cubicBezTo>
                  <a:pt x="13591" y="9515"/>
                  <a:pt x="13591" y="9515"/>
                  <a:pt x="13591" y="9515"/>
                </a:cubicBezTo>
                <a:cubicBezTo>
                  <a:pt x="12975" y="10090"/>
                  <a:pt x="12975" y="10090"/>
                  <a:pt x="12975" y="10090"/>
                </a:cubicBezTo>
                <a:cubicBezTo>
                  <a:pt x="12398" y="9515"/>
                  <a:pt x="12398" y="9515"/>
                  <a:pt x="12398" y="9515"/>
                </a:cubicBezTo>
                <a:cubicBezTo>
                  <a:pt x="10011" y="11893"/>
                  <a:pt x="10011" y="11893"/>
                  <a:pt x="10011" y="11893"/>
                </a:cubicBezTo>
                <a:cubicBezTo>
                  <a:pt x="9626" y="12277"/>
                  <a:pt x="9202" y="12546"/>
                  <a:pt x="8740" y="12776"/>
                </a:cubicBezTo>
                <a:cubicBezTo>
                  <a:pt x="8240" y="13044"/>
                  <a:pt x="7778" y="13198"/>
                  <a:pt x="7277" y="13275"/>
                </a:cubicBezTo>
                <a:cubicBezTo>
                  <a:pt x="6776" y="13351"/>
                  <a:pt x="6276" y="13351"/>
                  <a:pt x="5737" y="13275"/>
                </a:cubicBezTo>
                <a:cubicBezTo>
                  <a:pt x="5236" y="13236"/>
                  <a:pt x="4736" y="13083"/>
                  <a:pt x="4274" y="12853"/>
                </a:cubicBezTo>
                <a:cubicBezTo>
                  <a:pt x="2849" y="14234"/>
                  <a:pt x="2849" y="14234"/>
                  <a:pt x="2849" y="14234"/>
                </a:cubicBezTo>
                <a:cubicBezTo>
                  <a:pt x="2002" y="13390"/>
                  <a:pt x="2002" y="13390"/>
                  <a:pt x="2002" y="13390"/>
                </a:cubicBezTo>
                <a:cubicBezTo>
                  <a:pt x="1617" y="13812"/>
                  <a:pt x="1309" y="14310"/>
                  <a:pt x="1117" y="14809"/>
                </a:cubicBezTo>
                <a:cubicBezTo>
                  <a:pt x="924" y="15346"/>
                  <a:pt x="809" y="15883"/>
                  <a:pt x="847" y="16421"/>
                </a:cubicBezTo>
                <a:cubicBezTo>
                  <a:pt x="847" y="16958"/>
                  <a:pt x="963" y="17495"/>
                  <a:pt x="1194" y="18032"/>
                </a:cubicBezTo>
                <a:cubicBezTo>
                  <a:pt x="1386" y="18569"/>
                  <a:pt x="1694" y="19029"/>
                  <a:pt x="2118" y="19452"/>
                </a:cubicBezTo>
                <a:cubicBezTo>
                  <a:pt x="2541" y="19874"/>
                  <a:pt x="3042" y="20180"/>
                  <a:pt x="3581" y="20411"/>
                </a:cubicBezTo>
                <a:cubicBezTo>
                  <a:pt x="4120" y="20641"/>
                  <a:pt x="4697" y="20718"/>
                  <a:pt x="5275" y="20718"/>
                </a:cubicBezTo>
                <a:cubicBezTo>
                  <a:pt x="5852" y="20718"/>
                  <a:pt x="6391" y="20641"/>
                  <a:pt x="6930" y="20411"/>
                </a:cubicBezTo>
                <a:cubicBezTo>
                  <a:pt x="7470" y="20180"/>
                  <a:pt x="7932" y="19874"/>
                  <a:pt x="8394" y="19452"/>
                </a:cubicBezTo>
                <a:cubicBezTo>
                  <a:pt x="8394" y="19413"/>
                  <a:pt x="8432" y="19375"/>
                  <a:pt x="8471" y="19375"/>
                </a:cubicBezTo>
                <a:lnTo>
                  <a:pt x="15093" y="12737"/>
                </a:lnTo>
                <a:close/>
                <a:moveTo>
                  <a:pt x="2349" y="11241"/>
                </a:moveTo>
                <a:cubicBezTo>
                  <a:pt x="1694" y="11893"/>
                  <a:pt x="1694" y="11893"/>
                  <a:pt x="1694" y="11893"/>
                </a:cubicBezTo>
                <a:cubicBezTo>
                  <a:pt x="2849" y="13044"/>
                  <a:pt x="2849" y="13044"/>
                  <a:pt x="2849" y="13044"/>
                </a:cubicBezTo>
                <a:cubicBezTo>
                  <a:pt x="3504" y="12431"/>
                  <a:pt x="3504" y="12431"/>
                  <a:pt x="3504" y="12431"/>
                </a:cubicBezTo>
                <a:cubicBezTo>
                  <a:pt x="3427" y="12354"/>
                  <a:pt x="3311" y="12239"/>
                  <a:pt x="3196" y="12162"/>
                </a:cubicBezTo>
                <a:cubicBezTo>
                  <a:pt x="3080" y="12085"/>
                  <a:pt x="2965" y="12009"/>
                  <a:pt x="2849" y="11893"/>
                </a:cubicBezTo>
                <a:cubicBezTo>
                  <a:pt x="2772" y="11778"/>
                  <a:pt x="2657" y="11702"/>
                  <a:pt x="2580" y="11587"/>
                </a:cubicBezTo>
                <a:cubicBezTo>
                  <a:pt x="2503" y="11471"/>
                  <a:pt x="2426" y="11356"/>
                  <a:pt x="2349" y="11241"/>
                </a:cubicBezTo>
                <a:close/>
                <a:moveTo>
                  <a:pt x="3465" y="5333"/>
                </a:moveTo>
                <a:cubicBezTo>
                  <a:pt x="3042" y="5755"/>
                  <a:pt x="2772" y="6215"/>
                  <a:pt x="2541" y="6714"/>
                </a:cubicBezTo>
                <a:cubicBezTo>
                  <a:pt x="2349" y="7251"/>
                  <a:pt x="2272" y="7788"/>
                  <a:pt x="2272" y="8364"/>
                </a:cubicBezTo>
                <a:cubicBezTo>
                  <a:pt x="2272" y="8863"/>
                  <a:pt x="2349" y="9400"/>
                  <a:pt x="2541" y="9937"/>
                </a:cubicBezTo>
                <a:cubicBezTo>
                  <a:pt x="2772" y="10436"/>
                  <a:pt x="3042" y="10896"/>
                  <a:pt x="3465" y="11280"/>
                </a:cubicBezTo>
                <a:cubicBezTo>
                  <a:pt x="3850" y="11702"/>
                  <a:pt x="4312" y="12009"/>
                  <a:pt x="4851" y="12200"/>
                </a:cubicBezTo>
                <a:cubicBezTo>
                  <a:pt x="5352" y="12392"/>
                  <a:pt x="5891" y="12507"/>
                  <a:pt x="6468" y="12507"/>
                </a:cubicBezTo>
                <a:cubicBezTo>
                  <a:pt x="7007" y="12507"/>
                  <a:pt x="7547" y="12392"/>
                  <a:pt x="8047" y="12200"/>
                </a:cubicBezTo>
                <a:cubicBezTo>
                  <a:pt x="8586" y="12009"/>
                  <a:pt x="9010" y="11702"/>
                  <a:pt x="9433" y="11280"/>
                </a:cubicBezTo>
                <a:cubicBezTo>
                  <a:pt x="11782" y="8901"/>
                  <a:pt x="11782" y="8901"/>
                  <a:pt x="11782" y="8901"/>
                </a:cubicBezTo>
                <a:cubicBezTo>
                  <a:pt x="5852" y="2993"/>
                  <a:pt x="5852" y="2993"/>
                  <a:pt x="5852" y="2993"/>
                </a:cubicBezTo>
                <a:lnTo>
                  <a:pt x="3465" y="5333"/>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41" name="Shape 3888"/>
          <p:cNvSpPr/>
          <p:nvPr userDrawn="1"/>
        </p:nvSpPr>
        <p:spPr>
          <a:xfrm>
            <a:off x="19781767" y="11523798"/>
            <a:ext cx="529043" cy="531481"/>
          </a:xfrm>
          <a:custGeom>
            <a:avLst/>
            <a:gdLst/>
            <a:ahLst/>
            <a:cxnLst>
              <a:cxn ang="0">
                <a:pos x="wd2" y="hd2"/>
              </a:cxn>
              <a:cxn ang="5400000">
                <a:pos x="wd2" y="hd2"/>
              </a:cxn>
              <a:cxn ang="10800000">
                <a:pos x="wd2" y="hd2"/>
              </a:cxn>
              <a:cxn ang="16200000">
                <a:pos x="wd2" y="hd2"/>
              </a:cxn>
            </a:cxnLst>
            <a:rect l="0" t="0" r="r" b="b"/>
            <a:pathLst>
              <a:path w="21600" h="21600" extrusionOk="0">
                <a:moveTo>
                  <a:pt x="0" y="6317"/>
                </a:moveTo>
                <a:cubicBezTo>
                  <a:pt x="6328" y="0"/>
                  <a:pt x="6328" y="0"/>
                  <a:pt x="6328" y="0"/>
                </a:cubicBezTo>
                <a:cubicBezTo>
                  <a:pt x="6594" y="416"/>
                  <a:pt x="6594" y="416"/>
                  <a:pt x="6594" y="416"/>
                </a:cubicBezTo>
                <a:cubicBezTo>
                  <a:pt x="6745" y="681"/>
                  <a:pt x="6859" y="946"/>
                  <a:pt x="6935" y="1173"/>
                </a:cubicBezTo>
                <a:cubicBezTo>
                  <a:pt x="7011" y="1437"/>
                  <a:pt x="7048" y="1702"/>
                  <a:pt x="7086" y="1929"/>
                </a:cubicBezTo>
                <a:cubicBezTo>
                  <a:pt x="7086" y="2194"/>
                  <a:pt x="7086" y="2421"/>
                  <a:pt x="7086" y="2610"/>
                </a:cubicBezTo>
                <a:cubicBezTo>
                  <a:pt x="7086" y="2799"/>
                  <a:pt x="7086" y="2988"/>
                  <a:pt x="7048" y="3102"/>
                </a:cubicBezTo>
                <a:cubicBezTo>
                  <a:pt x="7920" y="3858"/>
                  <a:pt x="8678" y="4539"/>
                  <a:pt x="9436" y="5182"/>
                </a:cubicBezTo>
                <a:cubicBezTo>
                  <a:pt x="10156" y="5788"/>
                  <a:pt x="10800" y="6355"/>
                  <a:pt x="11331" y="6809"/>
                </a:cubicBezTo>
                <a:cubicBezTo>
                  <a:pt x="11899" y="7301"/>
                  <a:pt x="12354" y="7717"/>
                  <a:pt x="12733" y="8020"/>
                </a:cubicBezTo>
                <a:cubicBezTo>
                  <a:pt x="13112" y="8322"/>
                  <a:pt x="13415" y="8549"/>
                  <a:pt x="13566" y="8663"/>
                </a:cubicBezTo>
                <a:cubicBezTo>
                  <a:pt x="14135" y="8436"/>
                  <a:pt x="14665" y="8247"/>
                  <a:pt x="15234" y="8095"/>
                </a:cubicBezTo>
                <a:cubicBezTo>
                  <a:pt x="15802" y="7944"/>
                  <a:pt x="16371" y="7868"/>
                  <a:pt x="16977" y="7830"/>
                </a:cubicBezTo>
                <a:cubicBezTo>
                  <a:pt x="17545" y="7793"/>
                  <a:pt x="18152" y="7830"/>
                  <a:pt x="18720" y="7906"/>
                </a:cubicBezTo>
                <a:cubicBezTo>
                  <a:pt x="19288" y="7944"/>
                  <a:pt x="19857" y="8057"/>
                  <a:pt x="20425" y="8247"/>
                </a:cubicBezTo>
                <a:cubicBezTo>
                  <a:pt x="21107" y="8474"/>
                  <a:pt x="21107" y="8474"/>
                  <a:pt x="21107" y="8474"/>
                </a:cubicBezTo>
                <a:cubicBezTo>
                  <a:pt x="15082" y="14488"/>
                  <a:pt x="15082" y="14488"/>
                  <a:pt x="15082" y="14488"/>
                </a:cubicBezTo>
                <a:cubicBezTo>
                  <a:pt x="21600" y="21033"/>
                  <a:pt x="21600" y="21033"/>
                  <a:pt x="21600" y="21033"/>
                </a:cubicBezTo>
                <a:cubicBezTo>
                  <a:pt x="21069" y="21600"/>
                  <a:pt x="21069" y="21600"/>
                  <a:pt x="21069" y="21600"/>
                </a:cubicBezTo>
                <a:cubicBezTo>
                  <a:pt x="14514" y="15094"/>
                  <a:pt x="14514" y="15094"/>
                  <a:pt x="14514" y="15094"/>
                </a:cubicBezTo>
                <a:cubicBezTo>
                  <a:pt x="8488" y="21070"/>
                  <a:pt x="8488" y="21070"/>
                  <a:pt x="8488" y="21070"/>
                </a:cubicBezTo>
                <a:cubicBezTo>
                  <a:pt x="8223" y="20389"/>
                  <a:pt x="8223" y="20389"/>
                  <a:pt x="8223" y="20389"/>
                </a:cubicBezTo>
                <a:cubicBezTo>
                  <a:pt x="8072" y="19860"/>
                  <a:pt x="7958" y="19292"/>
                  <a:pt x="7882" y="18687"/>
                </a:cubicBezTo>
                <a:cubicBezTo>
                  <a:pt x="7806" y="18120"/>
                  <a:pt x="7806" y="17552"/>
                  <a:pt x="7844" y="16947"/>
                </a:cubicBezTo>
                <a:cubicBezTo>
                  <a:pt x="7882" y="16342"/>
                  <a:pt x="7958" y="15774"/>
                  <a:pt x="8109" y="15245"/>
                </a:cubicBezTo>
                <a:cubicBezTo>
                  <a:pt x="8261" y="14677"/>
                  <a:pt x="8451" y="14110"/>
                  <a:pt x="8678" y="13543"/>
                </a:cubicBezTo>
                <a:cubicBezTo>
                  <a:pt x="8564" y="13391"/>
                  <a:pt x="8337" y="13126"/>
                  <a:pt x="7996" y="12748"/>
                </a:cubicBezTo>
                <a:cubicBezTo>
                  <a:pt x="7693" y="12370"/>
                  <a:pt x="7314" y="11878"/>
                  <a:pt x="6821" y="11349"/>
                </a:cubicBezTo>
                <a:cubicBezTo>
                  <a:pt x="6328" y="10781"/>
                  <a:pt x="5798" y="10138"/>
                  <a:pt x="5192" y="9419"/>
                </a:cubicBezTo>
                <a:cubicBezTo>
                  <a:pt x="4547" y="8701"/>
                  <a:pt x="3865" y="7906"/>
                  <a:pt x="3107" y="7036"/>
                </a:cubicBezTo>
                <a:cubicBezTo>
                  <a:pt x="2994" y="7036"/>
                  <a:pt x="2880" y="7036"/>
                  <a:pt x="2766" y="7036"/>
                </a:cubicBezTo>
                <a:cubicBezTo>
                  <a:pt x="2653" y="7036"/>
                  <a:pt x="2577" y="7036"/>
                  <a:pt x="2463" y="7036"/>
                </a:cubicBezTo>
                <a:cubicBezTo>
                  <a:pt x="1819" y="7036"/>
                  <a:pt x="1288" y="6960"/>
                  <a:pt x="947" y="6847"/>
                </a:cubicBezTo>
                <a:cubicBezTo>
                  <a:pt x="606" y="6696"/>
                  <a:pt x="417" y="6582"/>
                  <a:pt x="379" y="6544"/>
                </a:cubicBezTo>
                <a:lnTo>
                  <a:pt x="0" y="6317"/>
                </a:lnTo>
                <a:close/>
                <a:moveTo>
                  <a:pt x="1364" y="6128"/>
                </a:moveTo>
                <a:cubicBezTo>
                  <a:pt x="1516" y="6166"/>
                  <a:pt x="1667" y="6166"/>
                  <a:pt x="1857" y="6204"/>
                </a:cubicBezTo>
                <a:cubicBezTo>
                  <a:pt x="2008" y="6204"/>
                  <a:pt x="2236" y="6204"/>
                  <a:pt x="2463" y="6204"/>
                </a:cubicBezTo>
                <a:cubicBezTo>
                  <a:pt x="2577" y="6204"/>
                  <a:pt x="2728" y="6204"/>
                  <a:pt x="2842" y="6204"/>
                </a:cubicBezTo>
                <a:cubicBezTo>
                  <a:pt x="2956" y="6204"/>
                  <a:pt x="3069" y="6204"/>
                  <a:pt x="3183" y="6166"/>
                </a:cubicBezTo>
                <a:cubicBezTo>
                  <a:pt x="3448" y="6166"/>
                  <a:pt x="3448" y="6166"/>
                  <a:pt x="3448" y="6166"/>
                </a:cubicBezTo>
                <a:cubicBezTo>
                  <a:pt x="3600" y="6317"/>
                  <a:pt x="3600" y="6317"/>
                  <a:pt x="3600" y="6317"/>
                </a:cubicBezTo>
                <a:cubicBezTo>
                  <a:pt x="4699" y="7641"/>
                  <a:pt x="5646" y="8701"/>
                  <a:pt x="6366" y="9533"/>
                </a:cubicBezTo>
                <a:cubicBezTo>
                  <a:pt x="7086" y="10365"/>
                  <a:pt x="7693" y="11046"/>
                  <a:pt x="8147" y="11575"/>
                </a:cubicBezTo>
                <a:cubicBezTo>
                  <a:pt x="8564" y="12105"/>
                  <a:pt x="8867" y="12521"/>
                  <a:pt x="9095" y="12748"/>
                </a:cubicBezTo>
                <a:cubicBezTo>
                  <a:pt x="9322" y="13013"/>
                  <a:pt x="9436" y="13240"/>
                  <a:pt x="9512" y="13353"/>
                </a:cubicBezTo>
                <a:cubicBezTo>
                  <a:pt x="9625" y="13543"/>
                  <a:pt x="9625" y="13543"/>
                  <a:pt x="9625" y="13543"/>
                </a:cubicBezTo>
                <a:cubicBezTo>
                  <a:pt x="9512" y="13694"/>
                  <a:pt x="9512" y="13694"/>
                  <a:pt x="9512" y="13694"/>
                </a:cubicBezTo>
                <a:cubicBezTo>
                  <a:pt x="9322" y="14148"/>
                  <a:pt x="9133" y="14640"/>
                  <a:pt x="8981" y="15094"/>
                </a:cubicBezTo>
                <a:cubicBezTo>
                  <a:pt x="8867" y="15585"/>
                  <a:pt x="8754" y="16077"/>
                  <a:pt x="8716" y="16569"/>
                </a:cubicBezTo>
                <a:cubicBezTo>
                  <a:pt x="8678" y="17061"/>
                  <a:pt x="8640" y="17552"/>
                  <a:pt x="8678" y="18044"/>
                </a:cubicBezTo>
                <a:cubicBezTo>
                  <a:pt x="8716" y="18536"/>
                  <a:pt x="8792" y="19028"/>
                  <a:pt x="8867" y="19519"/>
                </a:cubicBezTo>
                <a:cubicBezTo>
                  <a:pt x="19516" y="8890"/>
                  <a:pt x="19516" y="8890"/>
                  <a:pt x="19516" y="8890"/>
                </a:cubicBezTo>
                <a:cubicBezTo>
                  <a:pt x="19023" y="8776"/>
                  <a:pt x="18531" y="8701"/>
                  <a:pt x="18038" y="8663"/>
                </a:cubicBezTo>
                <a:cubicBezTo>
                  <a:pt x="17545" y="8663"/>
                  <a:pt x="17053" y="8663"/>
                  <a:pt x="16560" y="8738"/>
                </a:cubicBezTo>
                <a:cubicBezTo>
                  <a:pt x="16067" y="8776"/>
                  <a:pt x="15613" y="8890"/>
                  <a:pt x="15120" y="9003"/>
                </a:cubicBezTo>
                <a:cubicBezTo>
                  <a:pt x="14627" y="9154"/>
                  <a:pt x="14173" y="9306"/>
                  <a:pt x="13718" y="9533"/>
                </a:cubicBezTo>
                <a:cubicBezTo>
                  <a:pt x="13566" y="9608"/>
                  <a:pt x="13566" y="9608"/>
                  <a:pt x="13566" y="9608"/>
                </a:cubicBezTo>
                <a:cubicBezTo>
                  <a:pt x="13415" y="9571"/>
                  <a:pt x="13415" y="9571"/>
                  <a:pt x="13415" y="9571"/>
                </a:cubicBezTo>
                <a:cubicBezTo>
                  <a:pt x="13301" y="9495"/>
                  <a:pt x="12808" y="9117"/>
                  <a:pt x="11975" y="8436"/>
                </a:cubicBezTo>
                <a:cubicBezTo>
                  <a:pt x="11103" y="7755"/>
                  <a:pt x="9246" y="6128"/>
                  <a:pt x="6328" y="3594"/>
                </a:cubicBezTo>
                <a:cubicBezTo>
                  <a:pt x="6101" y="3405"/>
                  <a:pt x="6101" y="3405"/>
                  <a:pt x="6101" y="3405"/>
                </a:cubicBezTo>
                <a:cubicBezTo>
                  <a:pt x="6215" y="3178"/>
                  <a:pt x="6215" y="3178"/>
                  <a:pt x="6215" y="3178"/>
                </a:cubicBezTo>
                <a:cubicBezTo>
                  <a:pt x="6328" y="2421"/>
                  <a:pt x="6291" y="1816"/>
                  <a:pt x="6101" y="1324"/>
                </a:cubicBezTo>
                <a:lnTo>
                  <a:pt x="1364" y="612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42" name="Shape 3889"/>
          <p:cNvSpPr/>
          <p:nvPr userDrawn="1"/>
        </p:nvSpPr>
        <p:spPr>
          <a:xfrm>
            <a:off x="21054023" y="11553053"/>
            <a:ext cx="529043" cy="470531"/>
          </a:xfrm>
          <a:custGeom>
            <a:avLst/>
            <a:gdLst/>
            <a:ahLst/>
            <a:cxnLst>
              <a:cxn ang="0">
                <a:pos x="wd2" y="hd2"/>
              </a:cxn>
              <a:cxn ang="5400000">
                <a:pos x="wd2" y="hd2"/>
              </a:cxn>
              <a:cxn ang="10800000">
                <a:pos x="wd2" y="hd2"/>
              </a:cxn>
              <a:cxn ang="16200000">
                <a:pos x="wd2" y="hd2"/>
              </a:cxn>
            </a:cxnLst>
            <a:rect l="0" t="0" r="r" b="b"/>
            <a:pathLst>
              <a:path w="21600" h="21600" extrusionOk="0">
                <a:moveTo>
                  <a:pt x="2472" y="1027"/>
                </a:moveTo>
                <a:cubicBezTo>
                  <a:pt x="2776" y="770"/>
                  <a:pt x="3080" y="599"/>
                  <a:pt x="3423" y="428"/>
                </a:cubicBezTo>
                <a:cubicBezTo>
                  <a:pt x="3727" y="299"/>
                  <a:pt x="4031" y="171"/>
                  <a:pt x="4411" y="86"/>
                </a:cubicBezTo>
                <a:cubicBezTo>
                  <a:pt x="4792" y="43"/>
                  <a:pt x="5134" y="0"/>
                  <a:pt x="5514" y="0"/>
                </a:cubicBezTo>
                <a:cubicBezTo>
                  <a:pt x="5856" y="0"/>
                  <a:pt x="6237" y="43"/>
                  <a:pt x="6579" y="86"/>
                </a:cubicBezTo>
                <a:cubicBezTo>
                  <a:pt x="6959" y="171"/>
                  <a:pt x="7301" y="299"/>
                  <a:pt x="7568" y="428"/>
                </a:cubicBezTo>
                <a:cubicBezTo>
                  <a:pt x="7910" y="599"/>
                  <a:pt x="8252" y="770"/>
                  <a:pt x="8556" y="1027"/>
                </a:cubicBezTo>
                <a:cubicBezTo>
                  <a:pt x="8861" y="1240"/>
                  <a:pt x="9127" y="1497"/>
                  <a:pt x="9355" y="1754"/>
                </a:cubicBezTo>
                <a:cubicBezTo>
                  <a:pt x="20497" y="14286"/>
                  <a:pt x="20497" y="14286"/>
                  <a:pt x="20497" y="14286"/>
                </a:cubicBezTo>
                <a:cubicBezTo>
                  <a:pt x="20877" y="14714"/>
                  <a:pt x="21144" y="15184"/>
                  <a:pt x="21334" y="15740"/>
                </a:cubicBezTo>
                <a:cubicBezTo>
                  <a:pt x="21486" y="16253"/>
                  <a:pt x="21600" y="16810"/>
                  <a:pt x="21600" y="17323"/>
                </a:cubicBezTo>
                <a:cubicBezTo>
                  <a:pt x="21600" y="17879"/>
                  <a:pt x="21486" y="18392"/>
                  <a:pt x="21334" y="18905"/>
                </a:cubicBezTo>
                <a:cubicBezTo>
                  <a:pt x="21144" y="19461"/>
                  <a:pt x="20877" y="19932"/>
                  <a:pt x="20497" y="20360"/>
                </a:cubicBezTo>
                <a:cubicBezTo>
                  <a:pt x="20345" y="20573"/>
                  <a:pt x="20155" y="20745"/>
                  <a:pt x="19927" y="20873"/>
                </a:cubicBezTo>
                <a:cubicBezTo>
                  <a:pt x="19737" y="21044"/>
                  <a:pt x="19508" y="21172"/>
                  <a:pt x="19280" y="21258"/>
                </a:cubicBezTo>
                <a:cubicBezTo>
                  <a:pt x="19052" y="21386"/>
                  <a:pt x="18786" y="21472"/>
                  <a:pt x="18558" y="21514"/>
                </a:cubicBezTo>
                <a:cubicBezTo>
                  <a:pt x="18292" y="21557"/>
                  <a:pt x="18063" y="21600"/>
                  <a:pt x="17835" y="21600"/>
                </a:cubicBezTo>
                <a:cubicBezTo>
                  <a:pt x="17569" y="21600"/>
                  <a:pt x="17303" y="21557"/>
                  <a:pt x="17075" y="21514"/>
                </a:cubicBezTo>
                <a:cubicBezTo>
                  <a:pt x="16808" y="21472"/>
                  <a:pt x="16580" y="21386"/>
                  <a:pt x="16352" y="21258"/>
                </a:cubicBezTo>
                <a:cubicBezTo>
                  <a:pt x="16124" y="21172"/>
                  <a:pt x="15896" y="21044"/>
                  <a:pt x="15706" y="20873"/>
                </a:cubicBezTo>
                <a:cubicBezTo>
                  <a:pt x="15515" y="20745"/>
                  <a:pt x="15325" y="20573"/>
                  <a:pt x="15097" y="20360"/>
                </a:cubicBezTo>
                <a:cubicBezTo>
                  <a:pt x="10192" y="14799"/>
                  <a:pt x="10192" y="14799"/>
                  <a:pt x="10192" y="14799"/>
                </a:cubicBezTo>
                <a:cubicBezTo>
                  <a:pt x="4373" y="8212"/>
                  <a:pt x="4373" y="8212"/>
                  <a:pt x="4373" y="8212"/>
                </a:cubicBezTo>
                <a:cubicBezTo>
                  <a:pt x="4259" y="8127"/>
                  <a:pt x="4183" y="7998"/>
                  <a:pt x="4107" y="7870"/>
                </a:cubicBezTo>
                <a:cubicBezTo>
                  <a:pt x="3993" y="7742"/>
                  <a:pt x="3955" y="7613"/>
                  <a:pt x="3917" y="7442"/>
                </a:cubicBezTo>
                <a:cubicBezTo>
                  <a:pt x="3841" y="7314"/>
                  <a:pt x="3803" y="7143"/>
                  <a:pt x="3765" y="7015"/>
                </a:cubicBezTo>
                <a:cubicBezTo>
                  <a:pt x="3727" y="6844"/>
                  <a:pt x="3727" y="6715"/>
                  <a:pt x="3727" y="6544"/>
                </a:cubicBezTo>
                <a:cubicBezTo>
                  <a:pt x="3727" y="6373"/>
                  <a:pt x="3727" y="6202"/>
                  <a:pt x="3765" y="6074"/>
                </a:cubicBezTo>
                <a:cubicBezTo>
                  <a:pt x="3803" y="5903"/>
                  <a:pt x="3841" y="5774"/>
                  <a:pt x="3917" y="5603"/>
                </a:cubicBezTo>
                <a:cubicBezTo>
                  <a:pt x="3955" y="5518"/>
                  <a:pt x="3993" y="5389"/>
                  <a:pt x="4107" y="5261"/>
                </a:cubicBezTo>
                <a:cubicBezTo>
                  <a:pt x="4183" y="5133"/>
                  <a:pt x="4259" y="5004"/>
                  <a:pt x="4373" y="4876"/>
                </a:cubicBezTo>
                <a:cubicBezTo>
                  <a:pt x="4449" y="4790"/>
                  <a:pt x="4563" y="4662"/>
                  <a:pt x="4677" y="4577"/>
                </a:cubicBezTo>
                <a:cubicBezTo>
                  <a:pt x="4792" y="4491"/>
                  <a:pt x="4906" y="4406"/>
                  <a:pt x="5058" y="4320"/>
                </a:cubicBezTo>
                <a:cubicBezTo>
                  <a:pt x="5172" y="4277"/>
                  <a:pt x="5286" y="4277"/>
                  <a:pt x="5438" y="4234"/>
                </a:cubicBezTo>
                <a:cubicBezTo>
                  <a:pt x="5590" y="4192"/>
                  <a:pt x="5704" y="4149"/>
                  <a:pt x="5856" y="4149"/>
                </a:cubicBezTo>
                <a:cubicBezTo>
                  <a:pt x="5970" y="4149"/>
                  <a:pt x="6123" y="4192"/>
                  <a:pt x="6237" y="4234"/>
                </a:cubicBezTo>
                <a:cubicBezTo>
                  <a:pt x="6389" y="4277"/>
                  <a:pt x="6503" y="4277"/>
                  <a:pt x="6655" y="4320"/>
                </a:cubicBezTo>
                <a:cubicBezTo>
                  <a:pt x="6769" y="4406"/>
                  <a:pt x="6883" y="4491"/>
                  <a:pt x="6997" y="4577"/>
                </a:cubicBezTo>
                <a:cubicBezTo>
                  <a:pt x="7111" y="4662"/>
                  <a:pt x="7225" y="4790"/>
                  <a:pt x="7339" y="4876"/>
                </a:cubicBezTo>
                <a:cubicBezTo>
                  <a:pt x="16732" y="15484"/>
                  <a:pt x="16732" y="15484"/>
                  <a:pt x="16732" y="15484"/>
                </a:cubicBezTo>
                <a:cubicBezTo>
                  <a:pt x="16162" y="16082"/>
                  <a:pt x="16162" y="16082"/>
                  <a:pt x="16162" y="16082"/>
                </a:cubicBezTo>
                <a:cubicBezTo>
                  <a:pt x="6731" y="5518"/>
                  <a:pt x="6731" y="5518"/>
                  <a:pt x="6731" y="5518"/>
                </a:cubicBezTo>
                <a:cubicBezTo>
                  <a:pt x="6655" y="5389"/>
                  <a:pt x="6503" y="5304"/>
                  <a:pt x="6351" y="5218"/>
                </a:cubicBezTo>
                <a:cubicBezTo>
                  <a:pt x="6161" y="5133"/>
                  <a:pt x="6008" y="5133"/>
                  <a:pt x="5856" y="5133"/>
                </a:cubicBezTo>
                <a:cubicBezTo>
                  <a:pt x="5666" y="5133"/>
                  <a:pt x="5514" y="5133"/>
                  <a:pt x="5362" y="5218"/>
                </a:cubicBezTo>
                <a:cubicBezTo>
                  <a:pt x="5172" y="5304"/>
                  <a:pt x="5058" y="5389"/>
                  <a:pt x="4944" y="5518"/>
                </a:cubicBezTo>
                <a:cubicBezTo>
                  <a:pt x="4830" y="5646"/>
                  <a:pt x="4715" y="5817"/>
                  <a:pt x="4677" y="5988"/>
                </a:cubicBezTo>
                <a:cubicBezTo>
                  <a:pt x="4601" y="6202"/>
                  <a:pt x="4563" y="6373"/>
                  <a:pt x="4563" y="6544"/>
                </a:cubicBezTo>
                <a:cubicBezTo>
                  <a:pt x="4563" y="6758"/>
                  <a:pt x="4601" y="6929"/>
                  <a:pt x="4677" y="7100"/>
                </a:cubicBezTo>
                <a:cubicBezTo>
                  <a:pt x="4715" y="7271"/>
                  <a:pt x="4830" y="7400"/>
                  <a:pt x="4944" y="7571"/>
                </a:cubicBezTo>
                <a:cubicBezTo>
                  <a:pt x="15706" y="19718"/>
                  <a:pt x="15706" y="19718"/>
                  <a:pt x="15706" y="19718"/>
                </a:cubicBezTo>
                <a:cubicBezTo>
                  <a:pt x="15858" y="19846"/>
                  <a:pt x="16010" y="19975"/>
                  <a:pt x="16162" y="20103"/>
                </a:cubicBezTo>
                <a:cubicBezTo>
                  <a:pt x="16314" y="20189"/>
                  <a:pt x="16504" y="20317"/>
                  <a:pt x="16694" y="20445"/>
                </a:cubicBezTo>
                <a:cubicBezTo>
                  <a:pt x="16846" y="20488"/>
                  <a:pt x="17037" y="20573"/>
                  <a:pt x="17227" y="20616"/>
                </a:cubicBezTo>
                <a:cubicBezTo>
                  <a:pt x="17417" y="20616"/>
                  <a:pt x="17645" y="20659"/>
                  <a:pt x="17835" y="20659"/>
                </a:cubicBezTo>
                <a:cubicBezTo>
                  <a:pt x="18025" y="20659"/>
                  <a:pt x="18215" y="20616"/>
                  <a:pt x="18406" y="20616"/>
                </a:cubicBezTo>
                <a:cubicBezTo>
                  <a:pt x="18596" y="20573"/>
                  <a:pt x="18786" y="20488"/>
                  <a:pt x="18976" y="20445"/>
                </a:cubicBezTo>
                <a:cubicBezTo>
                  <a:pt x="19128" y="20317"/>
                  <a:pt x="19318" y="20189"/>
                  <a:pt x="19470" y="20103"/>
                </a:cubicBezTo>
                <a:cubicBezTo>
                  <a:pt x="19623" y="19975"/>
                  <a:pt x="19775" y="19846"/>
                  <a:pt x="19927" y="19718"/>
                </a:cubicBezTo>
                <a:cubicBezTo>
                  <a:pt x="20193" y="19376"/>
                  <a:pt x="20421" y="18991"/>
                  <a:pt x="20573" y="18606"/>
                </a:cubicBezTo>
                <a:cubicBezTo>
                  <a:pt x="20725" y="18178"/>
                  <a:pt x="20801" y="17750"/>
                  <a:pt x="20801" y="17323"/>
                </a:cubicBezTo>
                <a:cubicBezTo>
                  <a:pt x="20801" y="16895"/>
                  <a:pt x="20725" y="16510"/>
                  <a:pt x="20573" y="16082"/>
                </a:cubicBezTo>
                <a:cubicBezTo>
                  <a:pt x="20421" y="15697"/>
                  <a:pt x="20193" y="15312"/>
                  <a:pt x="19927" y="14970"/>
                </a:cubicBezTo>
                <a:cubicBezTo>
                  <a:pt x="8823" y="2438"/>
                  <a:pt x="8823" y="2438"/>
                  <a:pt x="8823" y="2438"/>
                </a:cubicBezTo>
                <a:cubicBezTo>
                  <a:pt x="8594" y="2224"/>
                  <a:pt x="8366" y="2010"/>
                  <a:pt x="8100" y="1796"/>
                </a:cubicBezTo>
                <a:cubicBezTo>
                  <a:pt x="7872" y="1583"/>
                  <a:pt x="7568" y="1454"/>
                  <a:pt x="7301" y="1326"/>
                </a:cubicBezTo>
                <a:cubicBezTo>
                  <a:pt x="7035" y="1198"/>
                  <a:pt x="6731" y="1069"/>
                  <a:pt x="6427" y="1027"/>
                </a:cubicBezTo>
                <a:cubicBezTo>
                  <a:pt x="6123" y="984"/>
                  <a:pt x="5818" y="941"/>
                  <a:pt x="5514" y="941"/>
                </a:cubicBezTo>
                <a:cubicBezTo>
                  <a:pt x="5210" y="941"/>
                  <a:pt x="4906" y="984"/>
                  <a:pt x="4601" y="1027"/>
                </a:cubicBezTo>
                <a:cubicBezTo>
                  <a:pt x="4259" y="1069"/>
                  <a:pt x="3993" y="1198"/>
                  <a:pt x="3727" y="1326"/>
                </a:cubicBezTo>
                <a:cubicBezTo>
                  <a:pt x="3461" y="1454"/>
                  <a:pt x="3194" y="1583"/>
                  <a:pt x="2928" y="1796"/>
                </a:cubicBezTo>
                <a:cubicBezTo>
                  <a:pt x="2662" y="2010"/>
                  <a:pt x="2434" y="2224"/>
                  <a:pt x="2168" y="2438"/>
                </a:cubicBezTo>
                <a:cubicBezTo>
                  <a:pt x="1977" y="2695"/>
                  <a:pt x="1787" y="2951"/>
                  <a:pt x="1597" y="3251"/>
                </a:cubicBezTo>
                <a:cubicBezTo>
                  <a:pt x="1445" y="3507"/>
                  <a:pt x="1293" y="3850"/>
                  <a:pt x="1179" y="4149"/>
                </a:cubicBezTo>
                <a:cubicBezTo>
                  <a:pt x="1065" y="4448"/>
                  <a:pt x="989" y="4790"/>
                  <a:pt x="913" y="5133"/>
                </a:cubicBezTo>
                <a:cubicBezTo>
                  <a:pt x="875" y="5432"/>
                  <a:pt x="837" y="5817"/>
                  <a:pt x="837" y="6159"/>
                </a:cubicBezTo>
                <a:cubicBezTo>
                  <a:pt x="837" y="6501"/>
                  <a:pt x="875" y="6844"/>
                  <a:pt x="913" y="7186"/>
                </a:cubicBezTo>
                <a:cubicBezTo>
                  <a:pt x="989" y="7528"/>
                  <a:pt x="1065" y="7827"/>
                  <a:pt x="1179" y="8170"/>
                </a:cubicBezTo>
                <a:cubicBezTo>
                  <a:pt x="1293" y="8469"/>
                  <a:pt x="1445" y="8768"/>
                  <a:pt x="1597" y="9068"/>
                </a:cubicBezTo>
                <a:cubicBezTo>
                  <a:pt x="1787" y="9367"/>
                  <a:pt x="1977" y="9624"/>
                  <a:pt x="2168" y="9838"/>
                </a:cubicBezTo>
                <a:cubicBezTo>
                  <a:pt x="11941" y="20830"/>
                  <a:pt x="11941" y="20830"/>
                  <a:pt x="11941" y="20830"/>
                </a:cubicBezTo>
                <a:cubicBezTo>
                  <a:pt x="11332" y="21472"/>
                  <a:pt x="11332" y="21472"/>
                  <a:pt x="11332" y="21472"/>
                </a:cubicBezTo>
                <a:cubicBezTo>
                  <a:pt x="1635" y="10522"/>
                  <a:pt x="1635" y="10522"/>
                  <a:pt x="1635" y="10522"/>
                </a:cubicBezTo>
                <a:cubicBezTo>
                  <a:pt x="1369" y="10223"/>
                  <a:pt x="1141" y="9923"/>
                  <a:pt x="951" y="9581"/>
                </a:cubicBezTo>
                <a:cubicBezTo>
                  <a:pt x="761" y="9239"/>
                  <a:pt x="570" y="8897"/>
                  <a:pt x="418" y="8512"/>
                </a:cubicBezTo>
                <a:cubicBezTo>
                  <a:pt x="266" y="8127"/>
                  <a:pt x="152" y="7742"/>
                  <a:pt x="114" y="7357"/>
                </a:cubicBezTo>
                <a:cubicBezTo>
                  <a:pt x="38" y="6972"/>
                  <a:pt x="0" y="6587"/>
                  <a:pt x="0" y="6159"/>
                </a:cubicBezTo>
                <a:cubicBezTo>
                  <a:pt x="0" y="5774"/>
                  <a:pt x="38" y="5347"/>
                  <a:pt x="114" y="4962"/>
                </a:cubicBezTo>
                <a:cubicBezTo>
                  <a:pt x="152" y="4534"/>
                  <a:pt x="266" y="4149"/>
                  <a:pt x="418" y="3764"/>
                </a:cubicBezTo>
                <a:cubicBezTo>
                  <a:pt x="570" y="3422"/>
                  <a:pt x="761" y="3037"/>
                  <a:pt x="951" y="2737"/>
                </a:cubicBezTo>
                <a:cubicBezTo>
                  <a:pt x="1141" y="2395"/>
                  <a:pt x="1369" y="2053"/>
                  <a:pt x="1635" y="1754"/>
                </a:cubicBezTo>
                <a:cubicBezTo>
                  <a:pt x="1863" y="1497"/>
                  <a:pt x="2130" y="1240"/>
                  <a:pt x="2472" y="1027"/>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43" name="Text Placeholder 86"/>
          <p:cNvSpPr>
            <a:spLocks noGrp="1"/>
          </p:cNvSpPr>
          <p:nvPr>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200" b="1" spc="0" baseline="0">
                <a:solidFill>
                  <a:srgbClr val="000000"/>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sl-SI"/>
              <a:t>Icon set</a:t>
            </a:r>
          </a:p>
        </p:txBody>
      </p:sp>
      <p:sp>
        <p:nvSpPr>
          <p:cNvPr id="244" name="Text Placeholder 86"/>
          <p:cNvSpPr>
            <a:spLocks noGrp="1"/>
          </p:cNvSpPr>
          <p:nvPr>
            <p:ph type="body" sz="quarter" idx="24" hasCustomPrompt="1"/>
          </p:nvPr>
        </p:nvSpPr>
        <p:spPr>
          <a:xfrm>
            <a:off x="10171028" y="1386186"/>
            <a:ext cx="2306623" cy="360040"/>
          </a:xfrm>
          <a:prstGeom prst="rect">
            <a:avLst/>
          </a:prstGeom>
        </p:spPr>
        <p:txBody>
          <a:bodyPr/>
          <a:lstStyle>
            <a:lvl1pPr marL="0" indent="0" algn="l">
              <a:lnSpc>
                <a:spcPct val="100000"/>
              </a:lnSpc>
              <a:spcBef>
                <a:spcPts val="0"/>
              </a:spcBef>
              <a:buNone/>
              <a:defRPr sz="20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245" name="Straight Connector 244"/>
          <p:cNvCxnSpPr/>
          <p:nvPr userDrawn="1"/>
        </p:nvCxnSpPr>
        <p:spPr>
          <a:xfrm>
            <a:off x="12765683" y="160221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2396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con set2">
    <p:spTree>
      <p:nvGrpSpPr>
        <p:cNvPr id="1" name=""/>
        <p:cNvGrpSpPr/>
        <p:nvPr/>
      </p:nvGrpSpPr>
      <p:grpSpPr>
        <a:xfrm>
          <a:off x="0" y="0"/>
          <a:ext cx="0" cy="0"/>
          <a:chOff x="0" y="0"/>
          <a:chExt cx="0" cy="0"/>
        </a:xfrm>
      </p:grpSpPr>
      <p:sp>
        <p:nvSpPr>
          <p:cNvPr id="122" name="Shape 3895"/>
          <p:cNvSpPr/>
          <p:nvPr userDrawn="1"/>
        </p:nvSpPr>
        <p:spPr>
          <a:xfrm>
            <a:off x="4233154" y="3992340"/>
            <a:ext cx="613275" cy="486647"/>
          </a:xfrm>
          <a:custGeom>
            <a:avLst/>
            <a:gdLst/>
            <a:ahLst/>
            <a:cxnLst>
              <a:cxn ang="0">
                <a:pos x="wd2" y="hd2"/>
              </a:cxn>
              <a:cxn ang="5400000">
                <a:pos x="wd2" y="hd2"/>
              </a:cxn>
              <a:cxn ang="10800000">
                <a:pos x="wd2" y="hd2"/>
              </a:cxn>
              <a:cxn ang="16200000">
                <a:pos x="wd2" y="hd2"/>
              </a:cxn>
            </a:cxnLst>
            <a:rect l="0" t="0" r="r" b="b"/>
            <a:pathLst>
              <a:path w="21600" h="21600" extrusionOk="0">
                <a:moveTo>
                  <a:pt x="21600" y="6612"/>
                </a:moveTo>
                <a:lnTo>
                  <a:pt x="17053" y="10029"/>
                </a:lnTo>
                <a:lnTo>
                  <a:pt x="17053" y="21600"/>
                </a:lnTo>
                <a:lnTo>
                  <a:pt x="4460" y="21600"/>
                </a:lnTo>
                <a:lnTo>
                  <a:pt x="4460" y="10029"/>
                </a:lnTo>
                <a:lnTo>
                  <a:pt x="2274" y="8376"/>
                </a:lnTo>
                <a:lnTo>
                  <a:pt x="2274" y="17853"/>
                </a:lnTo>
                <a:lnTo>
                  <a:pt x="1487" y="17853"/>
                </a:lnTo>
                <a:lnTo>
                  <a:pt x="1487" y="7824"/>
                </a:lnTo>
                <a:lnTo>
                  <a:pt x="0" y="6612"/>
                </a:lnTo>
                <a:lnTo>
                  <a:pt x="10756" y="0"/>
                </a:lnTo>
                <a:lnTo>
                  <a:pt x="21600" y="6612"/>
                </a:lnTo>
                <a:close/>
                <a:moveTo>
                  <a:pt x="10756" y="1102"/>
                </a:moveTo>
                <a:lnTo>
                  <a:pt x="1574" y="6722"/>
                </a:lnTo>
                <a:lnTo>
                  <a:pt x="10756" y="13776"/>
                </a:lnTo>
                <a:lnTo>
                  <a:pt x="20026" y="6722"/>
                </a:lnTo>
                <a:lnTo>
                  <a:pt x="10756" y="1102"/>
                </a:lnTo>
                <a:close/>
                <a:moveTo>
                  <a:pt x="16353" y="20718"/>
                </a:moveTo>
                <a:lnTo>
                  <a:pt x="16353" y="10580"/>
                </a:lnTo>
                <a:lnTo>
                  <a:pt x="10756" y="14878"/>
                </a:lnTo>
                <a:lnTo>
                  <a:pt x="5247" y="10580"/>
                </a:lnTo>
                <a:lnTo>
                  <a:pt x="5247" y="20718"/>
                </a:lnTo>
                <a:lnTo>
                  <a:pt x="16353" y="2071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43" name="Shape 3896"/>
          <p:cNvSpPr/>
          <p:nvPr userDrawn="1"/>
        </p:nvSpPr>
        <p:spPr>
          <a:xfrm>
            <a:off x="5593168" y="3971237"/>
            <a:ext cx="484164" cy="528855"/>
          </a:xfrm>
          <a:custGeom>
            <a:avLst/>
            <a:gdLst/>
            <a:ahLst/>
            <a:cxnLst>
              <a:cxn ang="0">
                <a:pos x="wd2" y="hd2"/>
              </a:cxn>
              <a:cxn ang="5400000">
                <a:pos x="wd2" y="hd2"/>
              </a:cxn>
              <a:cxn ang="10800000">
                <a:pos x="wd2" y="hd2"/>
              </a:cxn>
              <a:cxn ang="16200000">
                <a:pos x="wd2" y="hd2"/>
              </a:cxn>
            </a:cxnLst>
            <a:rect l="0" t="0" r="r" b="b"/>
            <a:pathLst>
              <a:path w="21600" h="21600" extrusionOk="0">
                <a:moveTo>
                  <a:pt x="18768" y="4943"/>
                </a:moveTo>
                <a:cubicBezTo>
                  <a:pt x="19233" y="5410"/>
                  <a:pt x="19613" y="5877"/>
                  <a:pt x="19951" y="6383"/>
                </a:cubicBezTo>
                <a:cubicBezTo>
                  <a:pt x="20332" y="6889"/>
                  <a:pt x="20586" y="7434"/>
                  <a:pt x="20839" y="8017"/>
                </a:cubicBezTo>
                <a:cubicBezTo>
                  <a:pt x="21093" y="8562"/>
                  <a:pt x="21262" y="9146"/>
                  <a:pt x="21389" y="9769"/>
                </a:cubicBezTo>
                <a:cubicBezTo>
                  <a:pt x="21515" y="10391"/>
                  <a:pt x="21600" y="11014"/>
                  <a:pt x="21600" y="11676"/>
                </a:cubicBezTo>
                <a:cubicBezTo>
                  <a:pt x="21600" y="13038"/>
                  <a:pt x="21304" y="14361"/>
                  <a:pt x="20755" y="15529"/>
                </a:cubicBezTo>
                <a:cubicBezTo>
                  <a:pt x="20163" y="16735"/>
                  <a:pt x="19402" y="17786"/>
                  <a:pt x="18472" y="18720"/>
                </a:cubicBezTo>
                <a:cubicBezTo>
                  <a:pt x="17458" y="19576"/>
                  <a:pt x="16316" y="20277"/>
                  <a:pt x="15006" y="20822"/>
                </a:cubicBezTo>
                <a:cubicBezTo>
                  <a:pt x="13695" y="21328"/>
                  <a:pt x="12301" y="21600"/>
                  <a:pt x="10821" y="21600"/>
                </a:cubicBezTo>
                <a:cubicBezTo>
                  <a:pt x="9299" y="21600"/>
                  <a:pt x="7905" y="21328"/>
                  <a:pt x="6594" y="20822"/>
                </a:cubicBezTo>
                <a:cubicBezTo>
                  <a:pt x="5284" y="20277"/>
                  <a:pt x="4142" y="19576"/>
                  <a:pt x="3170" y="18720"/>
                </a:cubicBezTo>
                <a:cubicBezTo>
                  <a:pt x="2198" y="17786"/>
                  <a:pt x="1437" y="16735"/>
                  <a:pt x="888" y="15529"/>
                </a:cubicBezTo>
                <a:cubicBezTo>
                  <a:pt x="296" y="14361"/>
                  <a:pt x="0" y="13038"/>
                  <a:pt x="0" y="11676"/>
                </a:cubicBezTo>
                <a:cubicBezTo>
                  <a:pt x="0" y="10352"/>
                  <a:pt x="296" y="9107"/>
                  <a:pt x="803" y="7939"/>
                </a:cubicBezTo>
                <a:cubicBezTo>
                  <a:pt x="1310" y="6772"/>
                  <a:pt x="2029" y="5760"/>
                  <a:pt x="2917" y="4865"/>
                </a:cubicBezTo>
                <a:cubicBezTo>
                  <a:pt x="3847" y="3970"/>
                  <a:pt x="4946" y="3230"/>
                  <a:pt x="6171" y="2685"/>
                </a:cubicBezTo>
                <a:cubicBezTo>
                  <a:pt x="7397" y="2141"/>
                  <a:pt x="8708" y="1829"/>
                  <a:pt x="10103" y="1751"/>
                </a:cubicBezTo>
                <a:cubicBezTo>
                  <a:pt x="10103" y="0"/>
                  <a:pt x="10103" y="0"/>
                  <a:pt x="10103" y="0"/>
                </a:cubicBezTo>
                <a:cubicBezTo>
                  <a:pt x="11540" y="0"/>
                  <a:pt x="11540" y="0"/>
                  <a:pt x="11540" y="0"/>
                </a:cubicBezTo>
                <a:cubicBezTo>
                  <a:pt x="11540" y="1751"/>
                  <a:pt x="11540" y="1751"/>
                  <a:pt x="11540" y="1751"/>
                </a:cubicBezTo>
                <a:cubicBezTo>
                  <a:pt x="12132" y="1751"/>
                  <a:pt x="12766" y="1868"/>
                  <a:pt x="13357" y="1985"/>
                </a:cubicBezTo>
                <a:cubicBezTo>
                  <a:pt x="13991" y="2141"/>
                  <a:pt x="14541" y="2296"/>
                  <a:pt x="15090" y="2530"/>
                </a:cubicBezTo>
                <a:cubicBezTo>
                  <a:pt x="15640" y="2802"/>
                  <a:pt x="16189" y="3036"/>
                  <a:pt x="16697" y="3347"/>
                </a:cubicBezTo>
                <a:cubicBezTo>
                  <a:pt x="17204" y="3619"/>
                  <a:pt x="17669" y="3931"/>
                  <a:pt x="18134" y="4320"/>
                </a:cubicBezTo>
                <a:cubicBezTo>
                  <a:pt x="18895" y="3619"/>
                  <a:pt x="18895" y="3619"/>
                  <a:pt x="18895" y="3619"/>
                </a:cubicBezTo>
                <a:cubicBezTo>
                  <a:pt x="18092" y="2841"/>
                  <a:pt x="18092" y="2841"/>
                  <a:pt x="18092" y="2841"/>
                </a:cubicBezTo>
                <a:cubicBezTo>
                  <a:pt x="19064" y="1946"/>
                  <a:pt x="19064" y="1946"/>
                  <a:pt x="19064" y="1946"/>
                </a:cubicBezTo>
                <a:cubicBezTo>
                  <a:pt x="21389" y="4086"/>
                  <a:pt x="21389" y="4086"/>
                  <a:pt x="21389" y="4086"/>
                </a:cubicBezTo>
                <a:cubicBezTo>
                  <a:pt x="20374" y="4982"/>
                  <a:pt x="20374" y="4982"/>
                  <a:pt x="20374" y="4982"/>
                </a:cubicBezTo>
                <a:cubicBezTo>
                  <a:pt x="19571" y="4203"/>
                  <a:pt x="19571" y="4203"/>
                  <a:pt x="19571" y="4203"/>
                </a:cubicBezTo>
                <a:lnTo>
                  <a:pt x="18768" y="4943"/>
                </a:lnTo>
                <a:close/>
                <a:moveTo>
                  <a:pt x="10821" y="20744"/>
                </a:moveTo>
                <a:cubicBezTo>
                  <a:pt x="12174" y="20744"/>
                  <a:pt x="13442" y="20510"/>
                  <a:pt x="14625" y="20043"/>
                </a:cubicBezTo>
                <a:cubicBezTo>
                  <a:pt x="15809" y="19576"/>
                  <a:pt x="16866" y="18915"/>
                  <a:pt x="17796" y="18097"/>
                </a:cubicBezTo>
                <a:cubicBezTo>
                  <a:pt x="18683" y="17280"/>
                  <a:pt x="19360" y="16307"/>
                  <a:pt x="19909" y="15178"/>
                </a:cubicBezTo>
                <a:cubicBezTo>
                  <a:pt x="20416" y="14089"/>
                  <a:pt x="20670" y="12921"/>
                  <a:pt x="20670" y="11676"/>
                </a:cubicBezTo>
                <a:cubicBezTo>
                  <a:pt x="20670" y="10430"/>
                  <a:pt x="20416" y="9263"/>
                  <a:pt x="19909" y="8134"/>
                </a:cubicBezTo>
                <a:cubicBezTo>
                  <a:pt x="19360" y="7044"/>
                  <a:pt x="18683" y="6071"/>
                  <a:pt x="17796" y="5215"/>
                </a:cubicBezTo>
                <a:cubicBezTo>
                  <a:pt x="16866" y="4437"/>
                  <a:pt x="15809" y="3775"/>
                  <a:pt x="14625" y="3308"/>
                </a:cubicBezTo>
                <a:cubicBezTo>
                  <a:pt x="13442" y="2841"/>
                  <a:pt x="12174" y="2608"/>
                  <a:pt x="10821" y="2608"/>
                </a:cubicBezTo>
                <a:cubicBezTo>
                  <a:pt x="9468" y="2608"/>
                  <a:pt x="8158" y="2841"/>
                  <a:pt x="6975" y="3308"/>
                </a:cubicBezTo>
                <a:cubicBezTo>
                  <a:pt x="5791" y="3775"/>
                  <a:pt x="4734" y="4437"/>
                  <a:pt x="3804" y="5215"/>
                </a:cubicBezTo>
                <a:cubicBezTo>
                  <a:pt x="2917" y="6071"/>
                  <a:pt x="2240" y="7044"/>
                  <a:pt x="1733" y="8134"/>
                </a:cubicBezTo>
                <a:cubicBezTo>
                  <a:pt x="1226" y="9263"/>
                  <a:pt x="972" y="10430"/>
                  <a:pt x="972" y="11676"/>
                </a:cubicBezTo>
                <a:cubicBezTo>
                  <a:pt x="972" y="12921"/>
                  <a:pt x="1226" y="14089"/>
                  <a:pt x="1733" y="15178"/>
                </a:cubicBezTo>
                <a:cubicBezTo>
                  <a:pt x="2240" y="16307"/>
                  <a:pt x="2917" y="17280"/>
                  <a:pt x="3804" y="18097"/>
                </a:cubicBezTo>
                <a:cubicBezTo>
                  <a:pt x="4734" y="18915"/>
                  <a:pt x="5791" y="19576"/>
                  <a:pt x="6975" y="20043"/>
                </a:cubicBezTo>
                <a:cubicBezTo>
                  <a:pt x="8158" y="20510"/>
                  <a:pt x="9468" y="20744"/>
                  <a:pt x="10821" y="20744"/>
                </a:cubicBezTo>
                <a:close/>
                <a:moveTo>
                  <a:pt x="11286" y="10469"/>
                </a:moveTo>
                <a:cubicBezTo>
                  <a:pt x="11540" y="10547"/>
                  <a:pt x="11793" y="10703"/>
                  <a:pt x="11962" y="10936"/>
                </a:cubicBezTo>
                <a:cubicBezTo>
                  <a:pt x="12132" y="11170"/>
                  <a:pt x="12258" y="11403"/>
                  <a:pt x="12258" y="11676"/>
                </a:cubicBezTo>
                <a:cubicBezTo>
                  <a:pt x="12258" y="11948"/>
                  <a:pt x="12132" y="12182"/>
                  <a:pt x="11962" y="12415"/>
                </a:cubicBezTo>
                <a:cubicBezTo>
                  <a:pt x="11793" y="12610"/>
                  <a:pt x="11540" y="12765"/>
                  <a:pt x="11286" y="12882"/>
                </a:cubicBezTo>
                <a:cubicBezTo>
                  <a:pt x="11286" y="14711"/>
                  <a:pt x="11286" y="14711"/>
                  <a:pt x="11286" y="14711"/>
                </a:cubicBezTo>
                <a:cubicBezTo>
                  <a:pt x="10314" y="14711"/>
                  <a:pt x="10314" y="14711"/>
                  <a:pt x="10314" y="14711"/>
                </a:cubicBezTo>
                <a:cubicBezTo>
                  <a:pt x="10314" y="12882"/>
                  <a:pt x="10314" y="12882"/>
                  <a:pt x="10314" y="12882"/>
                </a:cubicBezTo>
                <a:cubicBezTo>
                  <a:pt x="10060" y="12765"/>
                  <a:pt x="9849" y="12610"/>
                  <a:pt x="9638" y="12415"/>
                </a:cubicBezTo>
                <a:cubicBezTo>
                  <a:pt x="9468" y="12182"/>
                  <a:pt x="9384" y="11948"/>
                  <a:pt x="9384" y="11676"/>
                </a:cubicBezTo>
                <a:cubicBezTo>
                  <a:pt x="9384" y="11403"/>
                  <a:pt x="9468" y="11170"/>
                  <a:pt x="9638" y="10936"/>
                </a:cubicBezTo>
                <a:cubicBezTo>
                  <a:pt x="9849" y="10703"/>
                  <a:pt x="10060" y="10547"/>
                  <a:pt x="10314" y="10469"/>
                </a:cubicBezTo>
                <a:cubicBezTo>
                  <a:pt x="10314" y="4787"/>
                  <a:pt x="10314" y="4787"/>
                  <a:pt x="10314" y="4787"/>
                </a:cubicBezTo>
                <a:cubicBezTo>
                  <a:pt x="11286" y="4787"/>
                  <a:pt x="11286" y="4787"/>
                  <a:pt x="11286" y="4787"/>
                </a:cubicBezTo>
                <a:lnTo>
                  <a:pt x="11286" y="10469"/>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44" name="Shape 3897"/>
          <p:cNvSpPr/>
          <p:nvPr userDrawn="1"/>
        </p:nvSpPr>
        <p:spPr>
          <a:xfrm>
            <a:off x="6846419" y="3966269"/>
            <a:ext cx="568582" cy="538788"/>
          </a:xfrm>
          <a:custGeom>
            <a:avLst/>
            <a:gdLst/>
            <a:ahLst/>
            <a:cxnLst>
              <a:cxn ang="0">
                <a:pos x="wd2" y="hd2"/>
              </a:cxn>
              <a:cxn ang="5400000">
                <a:pos x="wd2" y="hd2"/>
              </a:cxn>
              <a:cxn ang="10800000">
                <a:pos x="wd2" y="hd2"/>
              </a:cxn>
              <a:cxn ang="16200000">
                <a:pos x="wd2" y="hd2"/>
              </a:cxn>
            </a:cxnLst>
            <a:rect l="0" t="0" r="r" b="b"/>
            <a:pathLst>
              <a:path w="21600" h="21600" extrusionOk="0">
                <a:moveTo>
                  <a:pt x="13394" y="8262"/>
                </a:moveTo>
                <a:lnTo>
                  <a:pt x="21600" y="8262"/>
                </a:lnTo>
                <a:lnTo>
                  <a:pt x="14997" y="13338"/>
                </a:lnTo>
                <a:lnTo>
                  <a:pt x="17544" y="21600"/>
                </a:lnTo>
                <a:lnTo>
                  <a:pt x="10847" y="16424"/>
                </a:lnTo>
                <a:lnTo>
                  <a:pt x="4150" y="21600"/>
                </a:lnTo>
                <a:lnTo>
                  <a:pt x="6697" y="13338"/>
                </a:lnTo>
                <a:lnTo>
                  <a:pt x="0" y="8262"/>
                </a:lnTo>
                <a:lnTo>
                  <a:pt x="8300" y="8262"/>
                </a:lnTo>
                <a:lnTo>
                  <a:pt x="10847" y="0"/>
                </a:lnTo>
                <a:lnTo>
                  <a:pt x="13394" y="8262"/>
                </a:lnTo>
                <a:close/>
                <a:moveTo>
                  <a:pt x="14148" y="13637"/>
                </a:moveTo>
                <a:lnTo>
                  <a:pt x="13960" y="13040"/>
                </a:lnTo>
                <a:lnTo>
                  <a:pt x="19148" y="9058"/>
                </a:lnTo>
                <a:lnTo>
                  <a:pt x="12828" y="9058"/>
                </a:lnTo>
                <a:lnTo>
                  <a:pt x="10847" y="2787"/>
                </a:lnTo>
                <a:lnTo>
                  <a:pt x="8866" y="9058"/>
                </a:lnTo>
                <a:lnTo>
                  <a:pt x="2547" y="9058"/>
                </a:lnTo>
                <a:lnTo>
                  <a:pt x="7169" y="12641"/>
                </a:lnTo>
                <a:lnTo>
                  <a:pt x="7640" y="13040"/>
                </a:lnTo>
                <a:lnTo>
                  <a:pt x="5659" y="19410"/>
                </a:lnTo>
                <a:lnTo>
                  <a:pt x="10847" y="15429"/>
                </a:lnTo>
                <a:lnTo>
                  <a:pt x="16035" y="19410"/>
                </a:lnTo>
                <a:lnTo>
                  <a:pt x="14148" y="13637"/>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45" name="Shape 3898"/>
          <p:cNvSpPr/>
          <p:nvPr userDrawn="1"/>
        </p:nvSpPr>
        <p:spPr>
          <a:xfrm>
            <a:off x="8109600" y="4033307"/>
            <a:ext cx="633137" cy="404712"/>
          </a:xfrm>
          <a:custGeom>
            <a:avLst/>
            <a:gdLst/>
            <a:ahLst/>
            <a:cxnLst>
              <a:cxn ang="0">
                <a:pos x="wd2" y="hd2"/>
              </a:cxn>
              <a:cxn ang="5400000">
                <a:pos x="wd2" y="hd2"/>
              </a:cxn>
              <a:cxn ang="10800000">
                <a:pos x="wd2" y="hd2"/>
              </a:cxn>
              <a:cxn ang="16200000">
                <a:pos x="wd2" y="hd2"/>
              </a:cxn>
            </a:cxnLst>
            <a:rect l="0" t="0" r="r" b="b"/>
            <a:pathLst>
              <a:path w="21600" h="21600" extrusionOk="0">
                <a:moveTo>
                  <a:pt x="0" y="6912"/>
                </a:moveTo>
                <a:cubicBezTo>
                  <a:pt x="8355" y="6912"/>
                  <a:pt x="8355" y="6912"/>
                  <a:pt x="8355" y="6912"/>
                </a:cubicBezTo>
                <a:cubicBezTo>
                  <a:pt x="13666" y="0"/>
                  <a:pt x="13666" y="0"/>
                  <a:pt x="13666" y="0"/>
                </a:cubicBezTo>
                <a:cubicBezTo>
                  <a:pt x="13666" y="21448"/>
                  <a:pt x="13666" y="21448"/>
                  <a:pt x="13666" y="21448"/>
                </a:cubicBezTo>
                <a:cubicBezTo>
                  <a:pt x="8387" y="14790"/>
                  <a:pt x="8387" y="14790"/>
                  <a:pt x="8387" y="14790"/>
                </a:cubicBezTo>
                <a:cubicBezTo>
                  <a:pt x="2882" y="14790"/>
                  <a:pt x="2882" y="14790"/>
                  <a:pt x="2882" y="14790"/>
                </a:cubicBezTo>
                <a:cubicBezTo>
                  <a:pt x="2882" y="21600"/>
                  <a:pt x="2882" y="21600"/>
                  <a:pt x="2882" y="21600"/>
                </a:cubicBezTo>
                <a:cubicBezTo>
                  <a:pt x="2170" y="21600"/>
                  <a:pt x="2170" y="21600"/>
                  <a:pt x="2170" y="21600"/>
                </a:cubicBezTo>
                <a:cubicBezTo>
                  <a:pt x="2170" y="14790"/>
                  <a:pt x="2170" y="14790"/>
                  <a:pt x="2170" y="14790"/>
                </a:cubicBezTo>
                <a:cubicBezTo>
                  <a:pt x="0" y="14790"/>
                  <a:pt x="0" y="14790"/>
                  <a:pt x="0" y="14790"/>
                </a:cubicBezTo>
                <a:lnTo>
                  <a:pt x="0" y="6912"/>
                </a:lnTo>
                <a:close/>
                <a:moveTo>
                  <a:pt x="712" y="13672"/>
                </a:moveTo>
                <a:cubicBezTo>
                  <a:pt x="3595" y="13672"/>
                  <a:pt x="3595" y="13672"/>
                  <a:pt x="3595" y="13672"/>
                </a:cubicBezTo>
                <a:cubicBezTo>
                  <a:pt x="3595" y="8030"/>
                  <a:pt x="3595" y="8030"/>
                  <a:pt x="3595" y="8030"/>
                </a:cubicBezTo>
                <a:cubicBezTo>
                  <a:pt x="712" y="8030"/>
                  <a:pt x="712" y="8030"/>
                  <a:pt x="712" y="8030"/>
                </a:cubicBezTo>
                <a:lnTo>
                  <a:pt x="712" y="13672"/>
                </a:lnTo>
                <a:close/>
                <a:moveTo>
                  <a:pt x="8808" y="7776"/>
                </a:moveTo>
                <a:cubicBezTo>
                  <a:pt x="8614" y="8030"/>
                  <a:pt x="8614" y="8030"/>
                  <a:pt x="8614" y="8030"/>
                </a:cubicBezTo>
                <a:cubicBezTo>
                  <a:pt x="4307" y="8030"/>
                  <a:pt x="4307" y="8030"/>
                  <a:pt x="4307" y="8030"/>
                </a:cubicBezTo>
                <a:cubicBezTo>
                  <a:pt x="4307" y="13672"/>
                  <a:pt x="4307" y="13672"/>
                  <a:pt x="4307" y="13672"/>
                </a:cubicBezTo>
                <a:cubicBezTo>
                  <a:pt x="8646" y="13672"/>
                  <a:pt x="8646" y="13672"/>
                  <a:pt x="8646" y="13672"/>
                </a:cubicBezTo>
                <a:cubicBezTo>
                  <a:pt x="12954" y="19160"/>
                  <a:pt x="12954" y="19160"/>
                  <a:pt x="12954" y="19160"/>
                </a:cubicBezTo>
                <a:cubicBezTo>
                  <a:pt x="12954" y="2389"/>
                  <a:pt x="12954" y="2389"/>
                  <a:pt x="12954" y="2389"/>
                </a:cubicBezTo>
                <a:lnTo>
                  <a:pt x="8808" y="7776"/>
                </a:lnTo>
                <a:close/>
                <a:moveTo>
                  <a:pt x="16321" y="4727"/>
                </a:moveTo>
                <a:cubicBezTo>
                  <a:pt x="16645" y="5032"/>
                  <a:pt x="16904" y="5387"/>
                  <a:pt x="17163" y="5845"/>
                </a:cubicBezTo>
                <a:cubicBezTo>
                  <a:pt x="17422" y="6302"/>
                  <a:pt x="17649" y="6760"/>
                  <a:pt x="17811" y="7319"/>
                </a:cubicBezTo>
                <a:cubicBezTo>
                  <a:pt x="18005" y="7776"/>
                  <a:pt x="18135" y="8335"/>
                  <a:pt x="18232" y="8945"/>
                </a:cubicBezTo>
                <a:cubicBezTo>
                  <a:pt x="18362" y="9504"/>
                  <a:pt x="18394" y="10114"/>
                  <a:pt x="18394" y="10724"/>
                </a:cubicBezTo>
                <a:cubicBezTo>
                  <a:pt x="18394" y="11384"/>
                  <a:pt x="18329" y="12045"/>
                  <a:pt x="18232" y="12655"/>
                </a:cubicBezTo>
                <a:cubicBezTo>
                  <a:pt x="18103" y="13265"/>
                  <a:pt x="17973" y="13875"/>
                  <a:pt x="17779" y="14383"/>
                </a:cubicBezTo>
                <a:cubicBezTo>
                  <a:pt x="17552" y="14891"/>
                  <a:pt x="17325" y="15400"/>
                  <a:pt x="17066" y="15857"/>
                </a:cubicBezTo>
                <a:cubicBezTo>
                  <a:pt x="16807" y="16264"/>
                  <a:pt x="16483" y="16670"/>
                  <a:pt x="16160" y="16975"/>
                </a:cubicBezTo>
                <a:cubicBezTo>
                  <a:pt x="15641" y="16162"/>
                  <a:pt x="15641" y="16162"/>
                  <a:pt x="15641" y="16162"/>
                </a:cubicBezTo>
                <a:cubicBezTo>
                  <a:pt x="15965" y="15908"/>
                  <a:pt x="16224" y="15552"/>
                  <a:pt x="16483" y="15196"/>
                </a:cubicBezTo>
                <a:cubicBezTo>
                  <a:pt x="16710" y="14790"/>
                  <a:pt x="16904" y="14383"/>
                  <a:pt x="17099" y="13926"/>
                </a:cubicBezTo>
                <a:cubicBezTo>
                  <a:pt x="17293" y="13417"/>
                  <a:pt x="17422" y="12909"/>
                  <a:pt x="17520" y="12401"/>
                </a:cubicBezTo>
                <a:cubicBezTo>
                  <a:pt x="17584" y="11893"/>
                  <a:pt x="17649" y="11334"/>
                  <a:pt x="17649" y="10724"/>
                </a:cubicBezTo>
                <a:cubicBezTo>
                  <a:pt x="17649" y="10216"/>
                  <a:pt x="17584" y="9707"/>
                  <a:pt x="17520" y="9148"/>
                </a:cubicBezTo>
                <a:cubicBezTo>
                  <a:pt x="17422" y="8640"/>
                  <a:pt x="17293" y="8132"/>
                  <a:pt x="17131" y="7674"/>
                </a:cubicBezTo>
                <a:cubicBezTo>
                  <a:pt x="17001" y="7268"/>
                  <a:pt x="16807" y="6861"/>
                  <a:pt x="16548" y="6455"/>
                </a:cubicBezTo>
                <a:cubicBezTo>
                  <a:pt x="16321" y="6099"/>
                  <a:pt x="16062" y="5794"/>
                  <a:pt x="15836" y="5540"/>
                </a:cubicBezTo>
                <a:lnTo>
                  <a:pt x="16321" y="4727"/>
                </a:lnTo>
                <a:close/>
                <a:moveTo>
                  <a:pt x="18653" y="1067"/>
                </a:moveTo>
                <a:cubicBezTo>
                  <a:pt x="19106" y="1677"/>
                  <a:pt x="19495" y="2287"/>
                  <a:pt x="19884" y="2999"/>
                </a:cubicBezTo>
                <a:cubicBezTo>
                  <a:pt x="20240" y="3710"/>
                  <a:pt x="20531" y="4472"/>
                  <a:pt x="20790" y="5336"/>
                </a:cubicBezTo>
                <a:cubicBezTo>
                  <a:pt x="21049" y="6099"/>
                  <a:pt x="21244" y="6963"/>
                  <a:pt x="21373" y="7878"/>
                </a:cubicBezTo>
                <a:cubicBezTo>
                  <a:pt x="21535" y="8843"/>
                  <a:pt x="21600" y="9758"/>
                  <a:pt x="21600" y="10724"/>
                </a:cubicBezTo>
                <a:cubicBezTo>
                  <a:pt x="21600" y="11740"/>
                  <a:pt x="21535" y="12757"/>
                  <a:pt x="21373" y="13672"/>
                </a:cubicBezTo>
                <a:cubicBezTo>
                  <a:pt x="21244" y="14637"/>
                  <a:pt x="21049" y="15552"/>
                  <a:pt x="20758" y="16365"/>
                </a:cubicBezTo>
                <a:cubicBezTo>
                  <a:pt x="20499" y="17229"/>
                  <a:pt x="20175" y="17992"/>
                  <a:pt x="19787" y="18703"/>
                </a:cubicBezTo>
                <a:cubicBezTo>
                  <a:pt x="19398" y="19415"/>
                  <a:pt x="18977" y="20024"/>
                  <a:pt x="18524" y="20584"/>
                </a:cubicBezTo>
                <a:cubicBezTo>
                  <a:pt x="17973" y="19821"/>
                  <a:pt x="17973" y="19821"/>
                  <a:pt x="17973" y="19821"/>
                </a:cubicBezTo>
                <a:cubicBezTo>
                  <a:pt x="18426" y="19262"/>
                  <a:pt x="18815" y="18703"/>
                  <a:pt x="19171" y="18042"/>
                </a:cubicBezTo>
                <a:cubicBezTo>
                  <a:pt x="19527" y="17382"/>
                  <a:pt x="19819" y="16670"/>
                  <a:pt x="20078" y="15908"/>
                </a:cubicBezTo>
                <a:cubicBezTo>
                  <a:pt x="20337" y="15095"/>
                  <a:pt x="20531" y="14281"/>
                  <a:pt x="20661" y="13417"/>
                </a:cubicBezTo>
                <a:cubicBezTo>
                  <a:pt x="20823" y="12553"/>
                  <a:pt x="20888" y="11689"/>
                  <a:pt x="20888" y="10724"/>
                </a:cubicBezTo>
                <a:cubicBezTo>
                  <a:pt x="20888" y="9860"/>
                  <a:pt x="20823" y="8996"/>
                  <a:pt x="20693" y="8183"/>
                </a:cubicBezTo>
                <a:cubicBezTo>
                  <a:pt x="20564" y="7319"/>
                  <a:pt x="20369" y="6505"/>
                  <a:pt x="20110" y="5692"/>
                </a:cubicBezTo>
                <a:cubicBezTo>
                  <a:pt x="19884" y="4981"/>
                  <a:pt x="19625" y="4269"/>
                  <a:pt x="19268" y="3608"/>
                </a:cubicBezTo>
                <a:cubicBezTo>
                  <a:pt x="18945" y="2999"/>
                  <a:pt x="18556" y="2389"/>
                  <a:pt x="18135" y="1880"/>
                </a:cubicBezTo>
                <a:lnTo>
                  <a:pt x="18653" y="1067"/>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46" name="Shape 3899"/>
          <p:cNvSpPr/>
          <p:nvPr userDrawn="1"/>
        </p:nvSpPr>
        <p:spPr>
          <a:xfrm>
            <a:off x="9437337" y="4019653"/>
            <a:ext cx="568582" cy="432023"/>
          </a:xfrm>
          <a:custGeom>
            <a:avLst/>
            <a:gdLst/>
            <a:ahLst/>
            <a:cxnLst>
              <a:cxn ang="0">
                <a:pos x="wd2" y="hd2"/>
              </a:cxn>
              <a:cxn ang="5400000">
                <a:pos x="wd2" y="hd2"/>
              </a:cxn>
              <a:cxn ang="10800000">
                <a:pos x="wd2" y="hd2"/>
              </a:cxn>
              <a:cxn ang="16200000">
                <a:pos x="wd2" y="hd2"/>
              </a:cxn>
            </a:cxnLst>
            <a:rect l="0" t="0" r="r" b="b"/>
            <a:pathLst>
              <a:path w="21600" h="21600" extrusionOk="0">
                <a:moveTo>
                  <a:pt x="10818" y="0"/>
                </a:moveTo>
                <a:cubicBezTo>
                  <a:pt x="11936" y="0"/>
                  <a:pt x="13018" y="189"/>
                  <a:pt x="14063" y="521"/>
                </a:cubicBezTo>
                <a:cubicBezTo>
                  <a:pt x="15073" y="853"/>
                  <a:pt x="16083" y="1374"/>
                  <a:pt x="17020" y="2037"/>
                </a:cubicBezTo>
                <a:cubicBezTo>
                  <a:pt x="17922" y="2653"/>
                  <a:pt x="18751" y="3411"/>
                  <a:pt x="19545" y="4311"/>
                </a:cubicBezTo>
                <a:cubicBezTo>
                  <a:pt x="20338" y="5211"/>
                  <a:pt x="21023" y="6205"/>
                  <a:pt x="21600" y="7342"/>
                </a:cubicBezTo>
                <a:cubicBezTo>
                  <a:pt x="21059" y="8147"/>
                  <a:pt x="21059" y="8147"/>
                  <a:pt x="21059" y="8147"/>
                </a:cubicBezTo>
                <a:cubicBezTo>
                  <a:pt x="20482" y="7058"/>
                  <a:pt x="19833" y="6111"/>
                  <a:pt x="19076" y="5211"/>
                </a:cubicBezTo>
                <a:cubicBezTo>
                  <a:pt x="18355" y="4311"/>
                  <a:pt x="17561" y="3553"/>
                  <a:pt x="16660" y="2937"/>
                </a:cubicBezTo>
                <a:cubicBezTo>
                  <a:pt x="15794" y="2368"/>
                  <a:pt x="14857" y="1895"/>
                  <a:pt x="13883" y="1563"/>
                </a:cubicBezTo>
                <a:cubicBezTo>
                  <a:pt x="12910" y="1232"/>
                  <a:pt x="11864" y="1042"/>
                  <a:pt x="10818" y="1042"/>
                </a:cubicBezTo>
                <a:cubicBezTo>
                  <a:pt x="9736" y="1042"/>
                  <a:pt x="8727" y="1232"/>
                  <a:pt x="7717" y="1563"/>
                </a:cubicBezTo>
                <a:cubicBezTo>
                  <a:pt x="6743" y="1895"/>
                  <a:pt x="5806" y="2416"/>
                  <a:pt x="4940" y="3032"/>
                </a:cubicBezTo>
                <a:cubicBezTo>
                  <a:pt x="4075" y="3647"/>
                  <a:pt x="3245" y="4358"/>
                  <a:pt x="2524" y="5258"/>
                </a:cubicBezTo>
                <a:cubicBezTo>
                  <a:pt x="1767" y="6111"/>
                  <a:pt x="1118" y="7058"/>
                  <a:pt x="577" y="8147"/>
                </a:cubicBezTo>
                <a:cubicBezTo>
                  <a:pt x="0" y="7389"/>
                  <a:pt x="0" y="7389"/>
                  <a:pt x="0" y="7389"/>
                </a:cubicBezTo>
                <a:cubicBezTo>
                  <a:pt x="613" y="6300"/>
                  <a:pt x="1298" y="5258"/>
                  <a:pt x="2055" y="4358"/>
                </a:cubicBezTo>
                <a:cubicBezTo>
                  <a:pt x="2849" y="3458"/>
                  <a:pt x="3714" y="2700"/>
                  <a:pt x="4652" y="2037"/>
                </a:cubicBezTo>
                <a:cubicBezTo>
                  <a:pt x="5553" y="1374"/>
                  <a:pt x="6527" y="853"/>
                  <a:pt x="7573" y="521"/>
                </a:cubicBezTo>
                <a:cubicBezTo>
                  <a:pt x="8654" y="189"/>
                  <a:pt x="9700" y="0"/>
                  <a:pt x="10818" y="0"/>
                </a:cubicBezTo>
                <a:close/>
                <a:moveTo>
                  <a:pt x="10818" y="4168"/>
                </a:moveTo>
                <a:cubicBezTo>
                  <a:pt x="11720" y="4168"/>
                  <a:pt x="12585" y="4358"/>
                  <a:pt x="13414" y="4642"/>
                </a:cubicBezTo>
                <a:cubicBezTo>
                  <a:pt x="14244" y="4974"/>
                  <a:pt x="15001" y="5400"/>
                  <a:pt x="15722" y="5921"/>
                </a:cubicBezTo>
                <a:cubicBezTo>
                  <a:pt x="16443" y="6442"/>
                  <a:pt x="17129" y="7105"/>
                  <a:pt x="17742" y="7863"/>
                </a:cubicBezTo>
                <a:cubicBezTo>
                  <a:pt x="18355" y="8621"/>
                  <a:pt x="18859" y="9426"/>
                  <a:pt x="19292" y="10374"/>
                </a:cubicBezTo>
                <a:cubicBezTo>
                  <a:pt x="18751" y="11179"/>
                  <a:pt x="18751" y="11179"/>
                  <a:pt x="18751" y="11179"/>
                </a:cubicBezTo>
                <a:cubicBezTo>
                  <a:pt x="18319" y="10232"/>
                  <a:pt x="17850" y="9426"/>
                  <a:pt x="17273" y="8716"/>
                </a:cubicBezTo>
                <a:cubicBezTo>
                  <a:pt x="16732" y="8005"/>
                  <a:pt x="16083" y="7389"/>
                  <a:pt x="15398" y="6916"/>
                </a:cubicBezTo>
                <a:cubicBezTo>
                  <a:pt x="14749" y="6347"/>
                  <a:pt x="14027" y="5968"/>
                  <a:pt x="13234" y="5684"/>
                </a:cubicBezTo>
                <a:cubicBezTo>
                  <a:pt x="12477" y="5400"/>
                  <a:pt x="11647" y="5258"/>
                  <a:pt x="10818" y="5258"/>
                </a:cubicBezTo>
                <a:cubicBezTo>
                  <a:pt x="9953" y="5258"/>
                  <a:pt x="9159" y="5400"/>
                  <a:pt x="8402" y="5684"/>
                </a:cubicBezTo>
                <a:cubicBezTo>
                  <a:pt x="7609" y="5968"/>
                  <a:pt x="6887" y="6347"/>
                  <a:pt x="6202" y="6916"/>
                </a:cubicBezTo>
                <a:cubicBezTo>
                  <a:pt x="5517" y="7437"/>
                  <a:pt x="4904" y="8053"/>
                  <a:pt x="4327" y="8763"/>
                </a:cubicBezTo>
                <a:cubicBezTo>
                  <a:pt x="3750" y="9521"/>
                  <a:pt x="3281" y="10326"/>
                  <a:pt x="2921" y="11226"/>
                </a:cubicBezTo>
                <a:cubicBezTo>
                  <a:pt x="2308" y="10421"/>
                  <a:pt x="2308" y="10421"/>
                  <a:pt x="2308" y="10421"/>
                </a:cubicBezTo>
                <a:cubicBezTo>
                  <a:pt x="2741" y="9521"/>
                  <a:pt x="3281" y="8668"/>
                  <a:pt x="3894" y="7863"/>
                </a:cubicBezTo>
                <a:cubicBezTo>
                  <a:pt x="4508" y="7105"/>
                  <a:pt x="5157" y="6442"/>
                  <a:pt x="5878" y="5921"/>
                </a:cubicBezTo>
                <a:cubicBezTo>
                  <a:pt x="6599" y="5400"/>
                  <a:pt x="7392" y="4974"/>
                  <a:pt x="8222" y="4642"/>
                </a:cubicBezTo>
                <a:cubicBezTo>
                  <a:pt x="9051" y="4358"/>
                  <a:pt x="9917" y="4168"/>
                  <a:pt x="10818" y="4168"/>
                </a:cubicBezTo>
                <a:close/>
                <a:moveTo>
                  <a:pt x="10818" y="8432"/>
                </a:moveTo>
                <a:cubicBezTo>
                  <a:pt x="11467" y="8432"/>
                  <a:pt x="12116" y="8574"/>
                  <a:pt x="12729" y="8811"/>
                </a:cubicBezTo>
                <a:cubicBezTo>
                  <a:pt x="13342" y="9047"/>
                  <a:pt x="13919" y="9426"/>
                  <a:pt x="14460" y="9853"/>
                </a:cubicBezTo>
                <a:cubicBezTo>
                  <a:pt x="15001" y="10326"/>
                  <a:pt x="15470" y="10847"/>
                  <a:pt x="15866" y="11463"/>
                </a:cubicBezTo>
                <a:cubicBezTo>
                  <a:pt x="16299" y="12079"/>
                  <a:pt x="16624" y="12742"/>
                  <a:pt x="16912" y="13500"/>
                </a:cubicBezTo>
                <a:cubicBezTo>
                  <a:pt x="16299" y="14305"/>
                  <a:pt x="16299" y="14305"/>
                  <a:pt x="16299" y="14305"/>
                </a:cubicBezTo>
                <a:cubicBezTo>
                  <a:pt x="16083" y="13595"/>
                  <a:pt x="15794" y="12932"/>
                  <a:pt x="15398" y="12363"/>
                </a:cubicBezTo>
                <a:cubicBezTo>
                  <a:pt x="15037" y="11747"/>
                  <a:pt x="14604" y="11274"/>
                  <a:pt x="14136" y="10847"/>
                </a:cubicBezTo>
                <a:cubicBezTo>
                  <a:pt x="13667" y="10374"/>
                  <a:pt x="13162" y="10042"/>
                  <a:pt x="12549" y="9853"/>
                </a:cubicBezTo>
                <a:cubicBezTo>
                  <a:pt x="11972" y="9616"/>
                  <a:pt x="11395" y="9474"/>
                  <a:pt x="10818" y="9474"/>
                </a:cubicBezTo>
                <a:cubicBezTo>
                  <a:pt x="10169" y="9474"/>
                  <a:pt x="9592" y="9616"/>
                  <a:pt x="9015" y="9853"/>
                </a:cubicBezTo>
                <a:cubicBezTo>
                  <a:pt x="8402" y="10042"/>
                  <a:pt x="7897" y="10374"/>
                  <a:pt x="7428" y="10847"/>
                </a:cubicBezTo>
                <a:cubicBezTo>
                  <a:pt x="6960" y="11274"/>
                  <a:pt x="6527" y="11747"/>
                  <a:pt x="6166" y="12363"/>
                </a:cubicBezTo>
                <a:cubicBezTo>
                  <a:pt x="5770" y="12932"/>
                  <a:pt x="5481" y="13595"/>
                  <a:pt x="5265" y="14305"/>
                </a:cubicBezTo>
                <a:cubicBezTo>
                  <a:pt x="4652" y="13500"/>
                  <a:pt x="4652" y="13500"/>
                  <a:pt x="4652" y="13500"/>
                </a:cubicBezTo>
                <a:cubicBezTo>
                  <a:pt x="4940" y="12742"/>
                  <a:pt x="5265" y="12079"/>
                  <a:pt x="5697" y="11463"/>
                </a:cubicBezTo>
                <a:cubicBezTo>
                  <a:pt x="6094" y="10847"/>
                  <a:pt x="6563" y="10326"/>
                  <a:pt x="7104" y="9853"/>
                </a:cubicBezTo>
                <a:cubicBezTo>
                  <a:pt x="7645" y="9426"/>
                  <a:pt x="8222" y="9047"/>
                  <a:pt x="8835" y="8811"/>
                </a:cubicBezTo>
                <a:cubicBezTo>
                  <a:pt x="9448" y="8574"/>
                  <a:pt x="10133" y="8432"/>
                  <a:pt x="10818" y="8432"/>
                </a:cubicBezTo>
                <a:close/>
                <a:moveTo>
                  <a:pt x="10818" y="13121"/>
                </a:moveTo>
                <a:cubicBezTo>
                  <a:pt x="11251" y="13121"/>
                  <a:pt x="11647" y="13263"/>
                  <a:pt x="12044" y="13453"/>
                </a:cubicBezTo>
                <a:cubicBezTo>
                  <a:pt x="12405" y="13689"/>
                  <a:pt x="12729" y="13974"/>
                  <a:pt x="13054" y="14353"/>
                </a:cubicBezTo>
                <a:cubicBezTo>
                  <a:pt x="13342" y="14779"/>
                  <a:pt x="13559" y="15253"/>
                  <a:pt x="13739" y="15774"/>
                </a:cubicBezTo>
                <a:cubicBezTo>
                  <a:pt x="13919" y="16247"/>
                  <a:pt x="13991" y="16816"/>
                  <a:pt x="13991" y="17384"/>
                </a:cubicBezTo>
                <a:cubicBezTo>
                  <a:pt x="13991" y="17953"/>
                  <a:pt x="13919" y="18521"/>
                  <a:pt x="13739" y="19042"/>
                </a:cubicBezTo>
                <a:cubicBezTo>
                  <a:pt x="13559" y="19516"/>
                  <a:pt x="13342" y="19989"/>
                  <a:pt x="13054" y="20368"/>
                </a:cubicBezTo>
                <a:cubicBezTo>
                  <a:pt x="12729" y="20700"/>
                  <a:pt x="12405" y="21032"/>
                  <a:pt x="12044" y="21221"/>
                </a:cubicBezTo>
                <a:cubicBezTo>
                  <a:pt x="11647" y="21458"/>
                  <a:pt x="11251" y="21600"/>
                  <a:pt x="10818" y="21600"/>
                </a:cubicBezTo>
                <a:cubicBezTo>
                  <a:pt x="10349" y="21600"/>
                  <a:pt x="9917" y="21458"/>
                  <a:pt x="9556" y="21221"/>
                </a:cubicBezTo>
                <a:cubicBezTo>
                  <a:pt x="9159" y="21032"/>
                  <a:pt x="8835" y="20700"/>
                  <a:pt x="8510" y="20368"/>
                </a:cubicBezTo>
                <a:cubicBezTo>
                  <a:pt x="8222" y="19989"/>
                  <a:pt x="8005" y="19516"/>
                  <a:pt x="7825" y="19042"/>
                </a:cubicBezTo>
                <a:cubicBezTo>
                  <a:pt x="7645" y="18521"/>
                  <a:pt x="7573" y="17953"/>
                  <a:pt x="7573" y="17384"/>
                </a:cubicBezTo>
                <a:cubicBezTo>
                  <a:pt x="7573" y="16816"/>
                  <a:pt x="7645" y="16247"/>
                  <a:pt x="7825" y="15774"/>
                </a:cubicBezTo>
                <a:cubicBezTo>
                  <a:pt x="8005" y="15253"/>
                  <a:pt x="8222" y="14779"/>
                  <a:pt x="8510" y="14353"/>
                </a:cubicBezTo>
                <a:cubicBezTo>
                  <a:pt x="8835" y="13974"/>
                  <a:pt x="9159" y="13689"/>
                  <a:pt x="9556" y="13453"/>
                </a:cubicBezTo>
                <a:cubicBezTo>
                  <a:pt x="9917" y="13263"/>
                  <a:pt x="10349" y="13121"/>
                  <a:pt x="10818" y="13121"/>
                </a:cubicBezTo>
                <a:close/>
                <a:moveTo>
                  <a:pt x="10818" y="20511"/>
                </a:moveTo>
                <a:cubicBezTo>
                  <a:pt x="11107" y="20511"/>
                  <a:pt x="11431" y="20463"/>
                  <a:pt x="11720" y="20274"/>
                </a:cubicBezTo>
                <a:cubicBezTo>
                  <a:pt x="12008" y="20132"/>
                  <a:pt x="12260" y="19895"/>
                  <a:pt x="12513" y="19611"/>
                </a:cubicBezTo>
                <a:cubicBezTo>
                  <a:pt x="12729" y="19326"/>
                  <a:pt x="12873" y="18995"/>
                  <a:pt x="13018" y="18568"/>
                </a:cubicBezTo>
                <a:cubicBezTo>
                  <a:pt x="13126" y="18189"/>
                  <a:pt x="13198" y="17811"/>
                  <a:pt x="13198" y="17384"/>
                </a:cubicBezTo>
                <a:cubicBezTo>
                  <a:pt x="13198" y="16911"/>
                  <a:pt x="13126" y="16532"/>
                  <a:pt x="13018" y="16105"/>
                </a:cubicBezTo>
                <a:cubicBezTo>
                  <a:pt x="12873" y="15726"/>
                  <a:pt x="12729" y="15395"/>
                  <a:pt x="12513" y="15111"/>
                </a:cubicBezTo>
                <a:cubicBezTo>
                  <a:pt x="12260" y="14874"/>
                  <a:pt x="12008" y="14637"/>
                  <a:pt x="11720" y="14447"/>
                </a:cubicBezTo>
                <a:cubicBezTo>
                  <a:pt x="11431" y="14258"/>
                  <a:pt x="11107" y="14163"/>
                  <a:pt x="10818" y="14163"/>
                </a:cubicBezTo>
                <a:cubicBezTo>
                  <a:pt x="10457" y="14163"/>
                  <a:pt x="10133" y="14258"/>
                  <a:pt x="9844" y="14447"/>
                </a:cubicBezTo>
                <a:cubicBezTo>
                  <a:pt x="9556" y="14637"/>
                  <a:pt x="9304" y="14874"/>
                  <a:pt x="9051" y="15111"/>
                </a:cubicBezTo>
                <a:cubicBezTo>
                  <a:pt x="8835" y="15395"/>
                  <a:pt x="8690" y="15726"/>
                  <a:pt x="8546" y="16105"/>
                </a:cubicBezTo>
                <a:cubicBezTo>
                  <a:pt x="8438" y="16532"/>
                  <a:pt x="8366" y="16911"/>
                  <a:pt x="8366" y="17384"/>
                </a:cubicBezTo>
                <a:cubicBezTo>
                  <a:pt x="8366" y="17811"/>
                  <a:pt x="8438" y="18189"/>
                  <a:pt x="8546" y="18568"/>
                </a:cubicBezTo>
                <a:cubicBezTo>
                  <a:pt x="8690" y="18995"/>
                  <a:pt x="8835" y="19326"/>
                  <a:pt x="9051" y="19611"/>
                </a:cubicBezTo>
                <a:cubicBezTo>
                  <a:pt x="9304" y="19895"/>
                  <a:pt x="9556" y="20132"/>
                  <a:pt x="9844" y="20274"/>
                </a:cubicBezTo>
                <a:cubicBezTo>
                  <a:pt x="10133" y="20463"/>
                  <a:pt x="10457" y="20511"/>
                  <a:pt x="10818" y="20511"/>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47" name="Shape 3900"/>
          <p:cNvSpPr/>
          <p:nvPr userDrawn="1"/>
        </p:nvSpPr>
        <p:spPr>
          <a:xfrm>
            <a:off x="10827145" y="4014687"/>
            <a:ext cx="379884" cy="4419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0800"/>
                </a:lnTo>
                <a:lnTo>
                  <a:pt x="0" y="21600"/>
                </a:lnTo>
                <a:lnTo>
                  <a:pt x="0" y="0"/>
                </a:lnTo>
                <a:close/>
                <a:moveTo>
                  <a:pt x="1271" y="1820"/>
                </a:moveTo>
                <a:lnTo>
                  <a:pt x="1271" y="19780"/>
                </a:lnTo>
                <a:lnTo>
                  <a:pt x="19200" y="10800"/>
                </a:lnTo>
                <a:lnTo>
                  <a:pt x="1271" y="182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48" name="Shape 3901"/>
          <p:cNvSpPr/>
          <p:nvPr userDrawn="1"/>
        </p:nvSpPr>
        <p:spPr>
          <a:xfrm>
            <a:off x="12024821" y="3950132"/>
            <a:ext cx="575453" cy="571065"/>
          </a:xfrm>
          <a:custGeom>
            <a:avLst/>
            <a:gdLst/>
            <a:ahLst/>
            <a:cxnLst>
              <a:cxn ang="0">
                <a:pos x="wd2" y="hd2"/>
              </a:cxn>
              <a:cxn ang="5400000">
                <a:pos x="wd2" y="hd2"/>
              </a:cxn>
              <a:cxn ang="10800000">
                <a:pos x="wd2" y="hd2"/>
              </a:cxn>
              <a:cxn ang="16200000">
                <a:pos x="wd2" y="hd2"/>
              </a:cxn>
            </a:cxnLst>
            <a:rect l="0" t="0" r="r" b="b"/>
            <a:pathLst>
              <a:path w="21578" h="21600" extrusionOk="0">
                <a:moveTo>
                  <a:pt x="4677" y="16900"/>
                </a:moveTo>
                <a:cubicBezTo>
                  <a:pt x="0" y="15895"/>
                  <a:pt x="0" y="15895"/>
                  <a:pt x="0" y="15895"/>
                </a:cubicBezTo>
                <a:cubicBezTo>
                  <a:pt x="928" y="14029"/>
                  <a:pt x="928" y="14029"/>
                  <a:pt x="928" y="14029"/>
                </a:cubicBezTo>
                <a:cubicBezTo>
                  <a:pt x="5248" y="13778"/>
                  <a:pt x="5248" y="13778"/>
                  <a:pt x="5248" y="13778"/>
                </a:cubicBezTo>
                <a:cubicBezTo>
                  <a:pt x="5320" y="13635"/>
                  <a:pt x="5498" y="13419"/>
                  <a:pt x="5712" y="13168"/>
                </a:cubicBezTo>
                <a:cubicBezTo>
                  <a:pt x="5927" y="12917"/>
                  <a:pt x="6105" y="12738"/>
                  <a:pt x="6248" y="12558"/>
                </a:cubicBezTo>
                <a:cubicBezTo>
                  <a:pt x="10175" y="8611"/>
                  <a:pt x="10175" y="8611"/>
                  <a:pt x="10175" y="8611"/>
                </a:cubicBezTo>
                <a:cubicBezTo>
                  <a:pt x="1999" y="4593"/>
                  <a:pt x="1999" y="4593"/>
                  <a:pt x="1999" y="4593"/>
                </a:cubicBezTo>
                <a:cubicBezTo>
                  <a:pt x="4070" y="2512"/>
                  <a:pt x="4070" y="2512"/>
                  <a:pt x="4070" y="2512"/>
                </a:cubicBezTo>
                <a:cubicBezTo>
                  <a:pt x="14460" y="4342"/>
                  <a:pt x="14460" y="4342"/>
                  <a:pt x="14460" y="4342"/>
                </a:cubicBezTo>
                <a:cubicBezTo>
                  <a:pt x="18101" y="646"/>
                  <a:pt x="18101" y="646"/>
                  <a:pt x="18101" y="646"/>
                </a:cubicBezTo>
                <a:cubicBezTo>
                  <a:pt x="18208" y="538"/>
                  <a:pt x="18315" y="431"/>
                  <a:pt x="18458" y="359"/>
                </a:cubicBezTo>
                <a:cubicBezTo>
                  <a:pt x="18601" y="287"/>
                  <a:pt x="18744" y="215"/>
                  <a:pt x="18922" y="144"/>
                </a:cubicBezTo>
                <a:cubicBezTo>
                  <a:pt x="19101" y="72"/>
                  <a:pt x="19279" y="36"/>
                  <a:pt x="19458" y="36"/>
                </a:cubicBezTo>
                <a:cubicBezTo>
                  <a:pt x="19636" y="0"/>
                  <a:pt x="19851" y="0"/>
                  <a:pt x="20065" y="0"/>
                </a:cubicBezTo>
                <a:cubicBezTo>
                  <a:pt x="20350" y="0"/>
                  <a:pt x="20600" y="0"/>
                  <a:pt x="20779" y="36"/>
                </a:cubicBezTo>
                <a:cubicBezTo>
                  <a:pt x="20993" y="72"/>
                  <a:pt x="21100" y="108"/>
                  <a:pt x="21136" y="108"/>
                </a:cubicBezTo>
                <a:cubicBezTo>
                  <a:pt x="21314" y="144"/>
                  <a:pt x="21314" y="144"/>
                  <a:pt x="21314" y="144"/>
                </a:cubicBezTo>
                <a:cubicBezTo>
                  <a:pt x="21421" y="359"/>
                  <a:pt x="21421" y="359"/>
                  <a:pt x="21421" y="359"/>
                </a:cubicBezTo>
                <a:cubicBezTo>
                  <a:pt x="21493" y="646"/>
                  <a:pt x="21564" y="933"/>
                  <a:pt x="21564" y="1256"/>
                </a:cubicBezTo>
                <a:cubicBezTo>
                  <a:pt x="21600" y="1543"/>
                  <a:pt x="21564" y="1830"/>
                  <a:pt x="21493" y="2117"/>
                </a:cubicBezTo>
                <a:cubicBezTo>
                  <a:pt x="21493" y="2368"/>
                  <a:pt x="21421" y="2655"/>
                  <a:pt x="21314" y="2870"/>
                </a:cubicBezTo>
                <a:cubicBezTo>
                  <a:pt x="21207" y="3122"/>
                  <a:pt x="21064" y="3301"/>
                  <a:pt x="20922" y="3445"/>
                </a:cubicBezTo>
                <a:cubicBezTo>
                  <a:pt x="17244" y="7212"/>
                  <a:pt x="17244" y="7212"/>
                  <a:pt x="17244" y="7212"/>
                </a:cubicBezTo>
                <a:cubicBezTo>
                  <a:pt x="19029" y="17581"/>
                  <a:pt x="19029" y="17581"/>
                  <a:pt x="19029" y="17581"/>
                </a:cubicBezTo>
                <a:cubicBezTo>
                  <a:pt x="16959" y="19627"/>
                  <a:pt x="16959" y="19627"/>
                  <a:pt x="16959" y="19627"/>
                </a:cubicBezTo>
                <a:cubicBezTo>
                  <a:pt x="12960" y="11446"/>
                  <a:pt x="12960" y="11446"/>
                  <a:pt x="12960" y="11446"/>
                </a:cubicBezTo>
                <a:cubicBezTo>
                  <a:pt x="9318" y="15142"/>
                  <a:pt x="9318" y="15142"/>
                  <a:pt x="9318" y="15142"/>
                </a:cubicBezTo>
                <a:cubicBezTo>
                  <a:pt x="9104" y="15321"/>
                  <a:pt x="8854" y="15572"/>
                  <a:pt x="8533" y="15895"/>
                </a:cubicBezTo>
                <a:cubicBezTo>
                  <a:pt x="8176" y="16182"/>
                  <a:pt x="7962" y="16397"/>
                  <a:pt x="7783" y="16541"/>
                </a:cubicBezTo>
                <a:cubicBezTo>
                  <a:pt x="7462" y="20595"/>
                  <a:pt x="7462" y="20595"/>
                  <a:pt x="7462" y="20595"/>
                </a:cubicBezTo>
                <a:cubicBezTo>
                  <a:pt x="5641" y="21600"/>
                  <a:pt x="5641" y="21600"/>
                  <a:pt x="5641" y="21600"/>
                </a:cubicBezTo>
                <a:lnTo>
                  <a:pt x="4677" y="16900"/>
                </a:lnTo>
                <a:close/>
                <a:moveTo>
                  <a:pt x="5320" y="16254"/>
                </a:moveTo>
                <a:cubicBezTo>
                  <a:pt x="6212" y="20416"/>
                  <a:pt x="6212" y="20416"/>
                  <a:pt x="6212" y="20416"/>
                </a:cubicBezTo>
                <a:cubicBezTo>
                  <a:pt x="6712" y="20129"/>
                  <a:pt x="6712" y="20129"/>
                  <a:pt x="6712" y="20129"/>
                </a:cubicBezTo>
                <a:cubicBezTo>
                  <a:pt x="7069" y="16182"/>
                  <a:pt x="7069" y="16182"/>
                  <a:pt x="7069" y="16182"/>
                </a:cubicBezTo>
                <a:cubicBezTo>
                  <a:pt x="7140" y="16074"/>
                  <a:pt x="7140" y="16074"/>
                  <a:pt x="7140" y="16074"/>
                </a:cubicBezTo>
                <a:cubicBezTo>
                  <a:pt x="7997" y="15285"/>
                  <a:pt x="8533" y="14783"/>
                  <a:pt x="8783" y="14567"/>
                </a:cubicBezTo>
                <a:cubicBezTo>
                  <a:pt x="13174" y="10082"/>
                  <a:pt x="13174" y="10082"/>
                  <a:pt x="13174" y="10082"/>
                </a:cubicBezTo>
                <a:cubicBezTo>
                  <a:pt x="17173" y="18263"/>
                  <a:pt x="17173" y="18263"/>
                  <a:pt x="17173" y="18263"/>
                </a:cubicBezTo>
                <a:cubicBezTo>
                  <a:pt x="18173" y="17294"/>
                  <a:pt x="18173" y="17294"/>
                  <a:pt x="18173" y="17294"/>
                </a:cubicBezTo>
                <a:cubicBezTo>
                  <a:pt x="16352" y="6925"/>
                  <a:pt x="16352" y="6925"/>
                  <a:pt x="16352" y="6925"/>
                </a:cubicBezTo>
                <a:cubicBezTo>
                  <a:pt x="20350" y="2906"/>
                  <a:pt x="20350" y="2906"/>
                  <a:pt x="20350" y="2906"/>
                </a:cubicBezTo>
                <a:cubicBezTo>
                  <a:pt x="20529" y="2727"/>
                  <a:pt x="20672" y="2476"/>
                  <a:pt x="20743" y="2081"/>
                </a:cubicBezTo>
                <a:cubicBezTo>
                  <a:pt x="20815" y="1686"/>
                  <a:pt x="20815" y="1292"/>
                  <a:pt x="20707" y="825"/>
                </a:cubicBezTo>
                <a:cubicBezTo>
                  <a:pt x="20636" y="825"/>
                  <a:pt x="20529" y="789"/>
                  <a:pt x="20422" y="789"/>
                </a:cubicBezTo>
                <a:cubicBezTo>
                  <a:pt x="20315" y="789"/>
                  <a:pt x="20208" y="789"/>
                  <a:pt x="20065" y="789"/>
                </a:cubicBezTo>
                <a:cubicBezTo>
                  <a:pt x="19851" y="789"/>
                  <a:pt x="19601" y="825"/>
                  <a:pt x="19351" y="861"/>
                </a:cubicBezTo>
                <a:cubicBezTo>
                  <a:pt x="19101" y="897"/>
                  <a:pt x="18851" y="1041"/>
                  <a:pt x="18672" y="1220"/>
                </a:cubicBezTo>
                <a:cubicBezTo>
                  <a:pt x="14709" y="5203"/>
                  <a:pt x="14709" y="5203"/>
                  <a:pt x="14709" y="5203"/>
                </a:cubicBezTo>
                <a:cubicBezTo>
                  <a:pt x="4356" y="3373"/>
                  <a:pt x="4356" y="3373"/>
                  <a:pt x="4356" y="3373"/>
                </a:cubicBezTo>
                <a:cubicBezTo>
                  <a:pt x="3320" y="4342"/>
                  <a:pt x="3320" y="4342"/>
                  <a:pt x="3320" y="4342"/>
                </a:cubicBezTo>
                <a:cubicBezTo>
                  <a:pt x="11532" y="8396"/>
                  <a:pt x="11532" y="8396"/>
                  <a:pt x="11532" y="8396"/>
                </a:cubicBezTo>
                <a:cubicBezTo>
                  <a:pt x="6819" y="13132"/>
                  <a:pt x="6819" y="13132"/>
                  <a:pt x="6819" y="13132"/>
                </a:cubicBezTo>
                <a:cubicBezTo>
                  <a:pt x="6641" y="13312"/>
                  <a:pt x="6391" y="13563"/>
                  <a:pt x="6141" y="13886"/>
                </a:cubicBezTo>
                <a:cubicBezTo>
                  <a:pt x="5891" y="14209"/>
                  <a:pt x="5748" y="14388"/>
                  <a:pt x="5748" y="14424"/>
                </a:cubicBezTo>
                <a:cubicBezTo>
                  <a:pt x="5641" y="14567"/>
                  <a:pt x="5641" y="14567"/>
                  <a:pt x="5641" y="14567"/>
                </a:cubicBezTo>
                <a:cubicBezTo>
                  <a:pt x="1428" y="14819"/>
                  <a:pt x="1428" y="14819"/>
                  <a:pt x="1428" y="14819"/>
                </a:cubicBezTo>
                <a:cubicBezTo>
                  <a:pt x="1142" y="15321"/>
                  <a:pt x="1142" y="15321"/>
                  <a:pt x="1142" y="15321"/>
                </a:cubicBezTo>
                <a:lnTo>
                  <a:pt x="5320" y="16254"/>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49" name="Shape 3902"/>
          <p:cNvSpPr/>
          <p:nvPr userDrawn="1"/>
        </p:nvSpPr>
        <p:spPr>
          <a:xfrm>
            <a:off x="13323714" y="4003513"/>
            <a:ext cx="568582" cy="464302"/>
          </a:xfrm>
          <a:custGeom>
            <a:avLst/>
            <a:gdLst/>
            <a:ahLst/>
            <a:cxnLst>
              <a:cxn ang="0">
                <a:pos x="wd2" y="hd2"/>
              </a:cxn>
              <a:cxn ang="5400000">
                <a:pos x="wd2" y="hd2"/>
              </a:cxn>
              <a:cxn ang="10800000">
                <a:pos x="wd2" y="hd2"/>
              </a:cxn>
              <a:cxn ang="16200000">
                <a:pos x="wd2" y="hd2"/>
              </a:cxn>
            </a:cxnLst>
            <a:rect l="0" t="0" r="r" b="b"/>
            <a:pathLst>
              <a:path w="21600" h="21600" extrusionOk="0">
                <a:moveTo>
                  <a:pt x="18865" y="4043"/>
                </a:moveTo>
                <a:lnTo>
                  <a:pt x="21600" y="4043"/>
                </a:lnTo>
                <a:lnTo>
                  <a:pt x="21600" y="21600"/>
                </a:lnTo>
                <a:lnTo>
                  <a:pt x="2830" y="21600"/>
                </a:lnTo>
                <a:lnTo>
                  <a:pt x="2830" y="17673"/>
                </a:lnTo>
                <a:lnTo>
                  <a:pt x="0" y="17673"/>
                </a:lnTo>
                <a:lnTo>
                  <a:pt x="0" y="0"/>
                </a:lnTo>
                <a:lnTo>
                  <a:pt x="18865" y="0"/>
                </a:lnTo>
                <a:lnTo>
                  <a:pt x="18865" y="4043"/>
                </a:lnTo>
                <a:close/>
                <a:moveTo>
                  <a:pt x="849" y="16749"/>
                </a:moveTo>
                <a:lnTo>
                  <a:pt x="2830" y="16749"/>
                </a:lnTo>
                <a:lnTo>
                  <a:pt x="2830" y="4043"/>
                </a:lnTo>
                <a:lnTo>
                  <a:pt x="18110" y="4043"/>
                </a:lnTo>
                <a:lnTo>
                  <a:pt x="18110" y="1040"/>
                </a:lnTo>
                <a:lnTo>
                  <a:pt x="849" y="1040"/>
                </a:lnTo>
                <a:lnTo>
                  <a:pt x="849" y="16749"/>
                </a:lnTo>
                <a:close/>
                <a:moveTo>
                  <a:pt x="20845" y="20676"/>
                </a:moveTo>
                <a:lnTo>
                  <a:pt x="20845" y="4967"/>
                </a:lnTo>
                <a:lnTo>
                  <a:pt x="3584" y="4967"/>
                </a:lnTo>
                <a:lnTo>
                  <a:pt x="3584" y="20676"/>
                </a:lnTo>
                <a:lnTo>
                  <a:pt x="20845" y="20676"/>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50" name="Shape 3903"/>
          <p:cNvSpPr/>
          <p:nvPr userDrawn="1"/>
        </p:nvSpPr>
        <p:spPr>
          <a:xfrm>
            <a:off x="14735869" y="3951372"/>
            <a:ext cx="335192" cy="568582"/>
          </a:xfrm>
          <a:custGeom>
            <a:avLst/>
            <a:gdLst/>
            <a:ahLst/>
            <a:cxnLst>
              <a:cxn ang="0">
                <a:pos x="wd2" y="hd2"/>
              </a:cxn>
              <a:cxn ang="5400000">
                <a:pos x="wd2" y="hd2"/>
              </a:cxn>
              <a:cxn ang="10800000">
                <a:pos x="wd2" y="hd2"/>
              </a:cxn>
              <a:cxn ang="16200000">
                <a:pos x="wd2" y="hd2"/>
              </a:cxn>
            </a:cxnLst>
            <a:rect l="0" t="0" r="r" b="b"/>
            <a:pathLst>
              <a:path w="21600" h="21600" extrusionOk="0">
                <a:moveTo>
                  <a:pt x="19769" y="0"/>
                </a:moveTo>
                <a:cubicBezTo>
                  <a:pt x="20014" y="0"/>
                  <a:pt x="20258" y="36"/>
                  <a:pt x="20502" y="72"/>
                </a:cubicBezTo>
                <a:cubicBezTo>
                  <a:pt x="20746" y="144"/>
                  <a:pt x="20929" y="216"/>
                  <a:pt x="21112" y="288"/>
                </a:cubicBezTo>
                <a:cubicBezTo>
                  <a:pt x="21295" y="433"/>
                  <a:pt x="21356" y="541"/>
                  <a:pt x="21478" y="685"/>
                </a:cubicBezTo>
                <a:cubicBezTo>
                  <a:pt x="21539" y="793"/>
                  <a:pt x="21600" y="938"/>
                  <a:pt x="21600" y="1082"/>
                </a:cubicBezTo>
                <a:cubicBezTo>
                  <a:pt x="21600" y="20518"/>
                  <a:pt x="21600" y="20518"/>
                  <a:pt x="21600" y="20518"/>
                </a:cubicBezTo>
                <a:cubicBezTo>
                  <a:pt x="21600" y="20698"/>
                  <a:pt x="21539" y="20843"/>
                  <a:pt x="21478" y="20951"/>
                </a:cubicBezTo>
                <a:cubicBezTo>
                  <a:pt x="21356" y="21095"/>
                  <a:pt x="21295" y="21203"/>
                  <a:pt x="21112" y="21312"/>
                </a:cubicBezTo>
                <a:cubicBezTo>
                  <a:pt x="20929" y="21420"/>
                  <a:pt x="20746" y="21492"/>
                  <a:pt x="20502" y="21528"/>
                </a:cubicBezTo>
                <a:cubicBezTo>
                  <a:pt x="20258" y="21600"/>
                  <a:pt x="20014" y="21600"/>
                  <a:pt x="19769" y="21600"/>
                </a:cubicBezTo>
                <a:cubicBezTo>
                  <a:pt x="1831" y="21600"/>
                  <a:pt x="1831" y="21600"/>
                  <a:pt x="1831" y="21600"/>
                </a:cubicBezTo>
                <a:cubicBezTo>
                  <a:pt x="1525" y="21600"/>
                  <a:pt x="1281" y="21600"/>
                  <a:pt x="1037" y="21528"/>
                </a:cubicBezTo>
                <a:cubicBezTo>
                  <a:pt x="793" y="21492"/>
                  <a:pt x="610" y="21420"/>
                  <a:pt x="427" y="21312"/>
                </a:cubicBezTo>
                <a:cubicBezTo>
                  <a:pt x="305" y="21203"/>
                  <a:pt x="183" y="21095"/>
                  <a:pt x="122" y="20951"/>
                </a:cubicBezTo>
                <a:cubicBezTo>
                  <a:pt x="0" y="20843"/>
                  <a:pt x="0" y="20698"/>
                  <a:pt x="0" y="20518"/>
                </a:cubicBezTo>
                <a:cubicBezTo>
                  <a:pt x="0" y="1082"/>
                  <a:pt x="0" y="1082"/>
                  <a:pt x="0" y="1082"/>
                </a:cubicBezTo>
                <a:cubicBezTo>
                  <a:pt x="0" y="938"/>
                  <a:pt x="0" y="793"/>
                  <a:pt x="122" y="685"/>
                </a:cubicBezTo>
                <a:cubicBezTo>
                  <a:pt x="183" y="541"/>
                  <a:pt x="305" y="433"/>
                  <a:pt x="427" y="288"/>
                </a:cubicBezTo>
                <a:cubicBezTo>
                  <a:pt x="610" y="216"/>
                  <a:pt x="793" y="144"/>
                  <a:pt x="1037" y="72"/>
                </a:cubicBezTo>
                <a:cubicBezTo>
                  <a:pt x="1281" y="36"/>
                  <a:pt x="1525" y="0"/>
                  <a:pt x="1831" y="0"/>
                </a:cubicBezTo>
                <a:lnTo>
                  <a:pt x="19769" y="0"/>
                </a:lnTo>
                <a:close/>
                <a:moveTo>
                  <a:pt x="20258" y="2416"/>
                </a:moveTo>
                <a:cubicBezTo>
                  <a:pt x="20258" y="1082"/>
                  <a:pt x="20258" y="1082"/>
                  <a:pt x="20258" y="1082"/>
                </a:cubicBezTo>
                <a:cubicBezTo>
                  <a:pt x="20258" y="1010"/>
                  <a:pt x="20197" y="938"/>
                  <a:pt x="20136" y="865"/>
                </a:cubicBezTo>
                <a:cubicBezTo>
                  <a:pt x="20014" y="829"/>
                  <a:pt x="19892" y="793"/>
                  <a:pt x="19769" y="793"/>
                </a:cubicBezTo>
                <a:cubicBezTo>
                  <a:pt x="1831" y="793"/>
                  <a:pt x="1831" y="793"/>
                  <a:pt x="1831" y="793"/>
                </a:cubicBezTo>
                <a:cubicBezTo>
                  <a:pt x="1647" y="793"/>
                  <a:pt x="1525" y="829"/>
                  <a:pt x="1464" y="865"/>
                </a:cubicBezTo>
                <a:cubicBezTo>
                  <a:pt x="1342" y="938"/>
                  <a:pt x="1342" y="1010"/>
                  <a:pt x="1342" y="1082"/>
                </a:cubicBezTo>
                <a:cubicBezTo>
                  <a:pt x="1342" y="2416"/>
                  <a:pt x="1342" y="2416"/>
                  <a:pt x="1342" y="2416"/>
                </a:cubicBezTo>
                <a:lnTo>
                  <a:pt x="20258" y="2416"/>
                </a:lnTo>
                <a:close/>
                <a:moveTo>
                  <a:pt x="20258" y="16011"/>
                </a:moveTo>
                <a:cubicBezTo>
                  <a:pt x="20258" y="3209"/>
                  <a:pt x="20258" y="3209"/>
                  <a:pt x="20258" y="3209"/>
                </a:cubicBezTo>
                <a:cubicBezTo>
                  <a:pt x="1342" y="3209"/>
                  <a:pt x="1342" y="3209"/>
                  <a:pt x="1342" y="3209"/>
                </a:cubicBezTo>
                <a:cubicBezTo>
                  <a:pt x="1342" y="16011"/>
                  <a:pt x="1342" y="16011"/>
                  <a:pt x="1342" y="16011"/>
                </a:cubicBezTo>
                <a:lnTo>
                  <a:pt x="20258" y="16011"/>
                </a:lnTo>
                <a:close/>
                <a:moveTo>
                  <a:pt x="20258" y="20518"/>
                </a:moveTo>
                <a:cubicBezTo>
                  <a:pt x="20258" y="16804"/>
                  <a:pt x="20258" y="16804"/>
                  <a:pt x="20258" y="16804"/>
                </a:cubicBezTo>
                <a:cubicBezTo>
                  <a:pt x="1342" y="16804"/>
                  <a:pt x="1342" y="16804"/>
                  <a:pt x="1342" y="16804"/>
                </a:cubicBezTo>
                <a:cubicBezTo>
                  <a:pt x="1342" y="20518"/>
                  <a:pt x="1342" y="20518"/>
                  <a:pt x="1342" y="20518"/>
                </a:cubicBezTo>
                <a:cubicBezTo>
                  <a:pt x="1342" y="20626"/>
                  <a:pt x="1342" y="20698"/>
                  <a:pt x="1464" y="20735"/>
                </a:cubicBezTo>
                <a:cubicBezTo>
                  <a:pt x="1525" y="20771"/>
                  <a:pt x="1647" y="20807"/>
                  <a:pt x="1831" y="20807"/>
                </a:cubicBezTo>
                <a:cubicBezTo>
                  <a:pt x="19769" y="20807"/>
                  <a:pt x="19769" y="20807"/>
                  <a:pt x="19769" y="20807"/>
                </a:cubicBezTo>
                <a:cubicBezTo>
                  <a:pt x="19892" y="20807"/>
                  <a:pt x="20014" y="20771"/>
                  <a:pt x="20136" y="20735"/>
                </a:cubicBezTo>
                <a:cubicBezTo>
                  <a:pt x="20197" y="20698"/>
                  <a:pt x="20258" y="20626"/>
                  <a:pt x="20258" y="20518"/>
                </a:cubicBezTo>
                <a:close/>
                <a:moveTo>
                  <a:pt x="8725" y="18427"/>
                </a:moveTo>
                <a:cubicBezTo>
                  <a:pt x="8725" y="19220"/>
                  <a:pt x="8725" y="19220"/>
                  <a:pt x="8725" y="19220"/>
                </a:cubicBezTo>
                <a:cubicBezTo>
                  <a:pt x="12875" y="19220"/>
                  <a:pt x="12875" y="19220"/>
                  <a:pt x="12875" y="19220"/>
                </a:cubicBezTo>
                <a:cubicBezTo>
                  <a:pt x="12875" y="18427"/>
                  <a:pt x="12875" y="18427"/>
                  <a:pt x="12875" y="18427"/>
                </a:cubicBezTo>
                <a:lnTo>
                  <a:pt x="8725" y="18427"/>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51" name="Shape 3904"/>
          <p:cNvSpPr/>
          <p:nvPr userDrawn="1"/>
        </p:nvSpPr>
        <p:spPr>
          <a:xfrm>
            <a:off x="15907185" y="3938958"/>
            <a:ext cx="583481" cy="593410"/>
          </a:xfrm>
          <a:custGeom>
            <a:avLst/>
            <a:gdLst/>
            <a:ahLst/>
            <a:cxnLst>
              <a:cxn ang="0">
                <a:pos x="wd2" y="hd2"/>
              </a:cxn>
              <a:cxn ang="5400000">
                <a:pos x="wd2" y="hd2"/>
              </a:cxn>
              <a:cxn ang="10800000">
                <a:pos x="wd2" y="hd2"/>
              </a:cxn>
              <a:cxn ang="16200000">
                <a:pos x="wd2" y="hd2"/>
              </a:cxn>
            </a:cxnLst>
            <a:rect l="0" t="0" r="r" b="b"/>
            <a:pathLst>
              <a:path w="21600" h="21600" extrusionOk="0">
                <a:moveTo>
                  <a:pt x="21600" y="3491"/>
                </a:moveTo>
                <a:cubicBezTo>
                  <a:pt x="6919" y="17971"/>
                  <a:pt x="6919" y="17971"/>
                  <a:pt x="6919" y="17971"/>
                </a:cubicBezTo>
                <a:cubicBezTo>
                  <a:pt x="5900" y="17004"/>
                  <a:pt x="5900" y="17004"/>
                  <a:pt x="5900" y="17004"/>
                </a:cubicBezTo>
                <a:cubicBezTo>
                  <a:pt x="6076" y="17245"/>
                  <a:pt x="6146" y="17522"/>
                  <a:pt x="6181" y="17798"/>
                </a:cubicBezTo>
                <a:cubicBezTo>
                  <a:pt x="6217" y="18040"/>
                  <a:pt x="6217" y="18317"/>
                  <a:pt x="6181" y="18593"/>
                </a:cubicBezTo>
                <a:cubicBezTo>
                  <a:pt x="6111" y="18870"/>
                  <a:pt x="6041" y="19112"/>
                  <a:pt x="5900" y="19388"/>
                </a:cubicBezTo>
                <a:cubicBezTo>
                  <a:pt x="5795" y="19630"/>
                  <a:pt x="5620" y="19872"/>
                  <a:pt x="5409" y="20079"/>
                </a:cubicBezTo>
                <a:cubicBezTo>
                  <a:pt x="5058" y="20425"/>
                  <a:pt x="4601" y="20736"/>
                  <a:pt x="4144" y="20943"/>
                </a:cubicBezTo>
                <a:cubicBezTo>
                  <a:pt x="3653" y="21151"/>
                  <a:pt x="3161" y="21289"/>
                  <a:pt x="2669" y="21393"/>
                </a:cubicBezTo>
                <a:cubicBezTo>
                  <a:pt x="2178" y="21462"/>
                  <a:pt x="1721" y="21531"/>
                  <a:pt x="1300" y="21565"/>
                </a:cubicBezTo>
                <a:cubicBezTo>
                  <a:pt x="878" y="21600"/>
                  <a:pt x="562" y="21600"/>
                  <a:pt x="316" y="21600"/>
                </a:cubicBezTo>
                <a:cubicBezTo>
                  <a:pt x="211" y="21600"/>
                  <a:pt x="105" y="21600"/>
                  <a:pt x="0" y="21600"/>
                </a:cubicBezTo>
                <a:cubicBezTo>
                  <a:pt x="211" y="19215"/>
                  <a:pt x="632" y="17591"/>
                  <a:pt x="1194" y="16762"/>
                </a:cubicBezTo>
                <a:cubicBezTo>
                  <a:pt x="1194" y="16727"/>
                  <a:pt x="1194" y="16692"/>
                  <a:pt x="1194" y="16692"/>
                </a:cubicBezTo>
                <a:cubicBezTo>
                  <a:pt x="1194" y="16658"/>
                  <a:pt x="1229" y="16658"/>
                  <a:pt x="1264" y="16658"/>
                </a:cubicBezTo>
                <a:cubicBezTo>
                  <a:pt x="1264" y="16623"/>
                  <a:pt x="1264" y="16623"/>
                  <a:pt x="1264" y="16589"/>
                </a:cubicBezTo>
                <a:cubicBezTo>
                  <a:pt x="1300" y="16589"/>
                  <a:pt x="1300" y="16554"/>
                  <a:pt x="1335" y="16520"/>
                </a:cubicBezTo>
                <a:cubicBezTo>
                  <a:pt x="1370" y="16485"/>
                  <a:pt x="1370" y="16485"/>
                  <a:pt x="1370" y="16485"/>
                </a:cubicBezTo>
                <a:cubicBezTo>
                  <a:pt x="1405" y="16451"/>
                  <a:pt x="1440" y="16416"/>
                  <a:pt x="1475" y="16381"/>
                </a:cubicBezTo>
                <a:cubicBezTo>
                  <a:pt x="1510" y="16347"/>
                  <a:pt x="1545" y="16347"/>
                  <a:pt x="1580" y="16312"/>
                </a:cubicBezTo>
                <a:cubicBezTo>
                  <a:pt x="1686" y="16140"/>
                  <a:pt x="1826" y="16036"/>
                  <a:pt x="1967" y="15932"/>
                </a:cubicBezTo>
                <a:cubicBezTo>
                  <a:pt x="2142" y="15863"/>
                  <a:pt x="2283" y="15759"/>
                  <a:pt x="2423" y="15725"/>
                </a:cubicBezTo>
                <a:cubicBezTo>
                  <a:pt x="2634" y="15621"/>
                  <a:pt x="2810" y="15552"/>
                  <a:pt x="2950" y="15552"/>
                </a:cubicBezTo>
                <a:cubicBezTo>
                  <a:pt x="3126" y="15517"/>
                  <a:pt x="3301" y="15483"/>
                  <a:pt x="3477" y="15483"/>
                </a:cubicBezTo>
                <a:cubicBezTo>
                  <a:pt x="3688" y="15483"/>
                  <a:pt x="3899" y="15517"/>
                  <a:pt x="4109" y="15552"/>
                </a:cubicBezTo>
                <a:cubicBezTo>
                  <a:pt x="4320" y="15587"/>
                  <a:pt x="4496" y="15656"/>
                  <a:pt x="4671" y="15759"/>
                </a:cubicBezTo>
                <a:cubicBezTo>
                  <a:pt x="3793" y="14895"/>
                  <a:pt x="3793" y="14895"/>
                  <a:pt x="3793" y="14895"/>
                </a:cubicBezTo>
                <a:cubicBezTo>
                  <a:pt x="17210" y="1728"/>
                  <a:pt x="17210" y="1728"/>
                  <a:pt x="17210" y="1728"/>
                </a:cubicBezTo>
                <a:cubicBezTo>
                  <a:pt x="16402" y="899"/>
                  <a:pt x="16402" y="899"/>
                  <a:pt x="16402" y="899"/>
                </a:cubicBezTo>
                <a:cubicBezTo>
                  <a:pt x="10361" y="6843"/>
                  <a:pt x="10361" y="6843"/>
                  <a:pt x="10361" y="6843"/>
                </a:cubicBezTo>
                <a:cubicBezTo>
                  <a:pt x="10326" y="6912"/>
                  <a:pt x="10291" y="6947"/>
                  <a:pt x="10220" y="6947"/>
                </a:cubicBezTo>
                <a:cubicBezTo>
                  <a:pt x="10185" y="6981"/>
                  <a:pt x="10150" y="6981"/>
                  <a:pt x="10080" y="6981"/>
                </a:cubicBezTo>
                <a:cubicBezTo>
                  <a:pt x="10045" y="6981"/>
                  <a:pt x="10010" y="6981"/>
                  <a:pt x="9940" y="6947"/>
                </a:cubicBezTo>
                <a:cubicBezTo>
                  <a:pt x="9869" y="6947"/>
                  <a:pt x="9834" y="6912"/>
                  <a:pt x="9799" y="6843"/>
                </a:cubicBezTo>
                <a:cubicBezTo>
                  <a:pt x="9729" y="6774"/>
                  <a:pt x="9694" y="6705"/>
                  <a:pt x="9694" y="6601"/>
                </a:cubicBezTo>
                <a:cubicBezTo>
                  <a:pt x="9694" y="6497"/>
                  <a:pt x="9729" y="6394"/>
                  <a:pt x="9799" y="6324"/>
                </a:cubicBezTo>
                <a:cubicBezTo>
                  <a:pt x="16121" y="104"/>
                  <a:pt x="16121" y="104"/>
                  <a:pt x="16121" y="104"/>
                </a:cubicBezTo>
                <a:cubicBezTo>
                  <a:pt x="16191" y="35"/>
                  <a:pt x="16297" y="0"/>
                  <a:pt x="16402" y="0"/>
                </a:cubicBezTo>
                <a:cubicBezTo>
                  <a:pt x="16507" y="0"/>
                  <a:pt x="16613" y="35"/>
                  <a:pt x="16648" y="104"/>
                </a:cubicBezTo>
                <a:cubicBezTo>
                  <a:pt x="17772" y="1140"/>
                  <a:pt x="17772" y="1140"/>
                  <a:pt x="17772" y="1140"/>
                </a:cubicBezTo>
                <a:cubicBezTo>
                  <a:pt x="18474" y="415"/>
                  <a:pt x="18474" y="415"/>
                  <a:pt x="18474" y="415"/>
                </a:cubicBezTo>
                <a:lnTo>
                  <a:pt x="21600" y="3491"/>
                </a:lnTo>
                <a:close/>
                <a:moveTo>
                  <a:pt x="4847" y="19526"/>
                </a:moveTo>
                <a:cubicBezTo>
                  <a:pt x="5058" y="19354"/>
                  <a:pt x="5198" y="19146"/>
                  <a:pt x="5303" y="18904"/>
                </a:cubicBezTo>
                <a:cubicBezTo>
                  <a:pt x="5409" y="18662"/>
                  <a:pt x="5444" y="18420"/>
                  <a:pt x="5444" y="18179"/>
                </a:cubicBezTo>
                <a:cubicBezTo>
                  <a:pt x="5444" y="17937"/>
                  <a:pt x="5409" y="17695"/>
                  <a:pt x="5303" y="17453"/>
                </a:cubicBezTo>
                <a:cubicBezTo>
                  <a:pt x="5198" y="17245"/>
                  <a:pt x="5058" y="17004"/>
                  <a:pt x="4847" y="16831"/>
                </a:cubicBezTo>
                <a:cubicBezTo>
                  <a:pt x="4777" y="16762"/>
                  <a:pt x="4671" y="16658"/>
                  <a:pt x="4566" y="16589"/>
                </a:cubicBezTo>
                <a:cubicBezTo>
                  <a:pt x="4460" y="16520"/>
                  <a:pt x="4355" y="16451"/>
                  <a:pt x="4215" y="16381"/>
                </a:cubicBezTo>
                <a:cubicBezTo>
                  <a:pt x="4109" y="16347"/>
                  <a:pt x="3969" y="16347"/>
                  <a:pt x="3863" y="16312"/>
                </a:cubicBezTo>
                <a:cubicBezTo>
                  <a:pt x="3723" y="16278"/>
                  <a:pt x="3618" y="16243"/>
                  <a:pt x="3477" y="16243"/>
                </a:cubicBezTo>
                <a:cubicBezTo>
                  <a:pt x="3372" y="16243"/>
                  <a:pt x="3231" y="16278"/>
                  <a:pt x="3091" y="16312"/>
                </a:cubicBezTo>
                <a:cubicBezTo>
                  <a:pt x="2950" y="16347"/>
                  <a:pt x="2845" y="16347"/>
                  <a:pt x="2704" y="16381"/>
                </a:cubicBezTo>
                <a:cubicBezTo>
                  <a:pt x="2634" y="16451"/>
                  <a:pt x="2529" y="16520"/>
                  <a:pt x="2423" y="16589"/>
                </a:cubicBezTo>
                <a:cubicBezTo>
                  <a:pt x="2318" y="16658"/>
                  <a:pt x="2213" y="16762"/>
                  <a:pt x="2107" y="16831"/>
                </a:cubicBezTo>
                <a:cubicBezTo>
                  <a:pt x="2072" y="16831"/>
                  <a:pt x="2072" y="16865"/>
                  <a:pt x="2037" y="16900"/>
                </a:cubicBezTo>
                <a:cubicBezTo>
                  <a:pt x="2037" y="16900"/>
                  <a:pt x="2002" y="16934"/>
                  <a:pt x="1967" y="16934"/>
                </a:cubicBezTo>
                <a:cubicBezTo>
                  <a:pt x="1967" y="16969"/>
                  <a:pt x="1967" y="16969"/>
                  <a:pt x="1967" y="16969"/>
                </a:cubicBezTo>
                <a:cubicBezTo>
                  <a:pt x="1932" y="16969"/>
                  <a:pt x="1932" y="17004"/>
                  <a:pt x="1932" y="17004"/>
                </a:cubicBezTo>
                <a:cubicBezTo>
                  <a:pt x="1897" y="17038"/>
                  <a:pt x="1897" y="17073"/>
                  <a:pt x="1897" y="17107"/>
                </a:cubicBezTo>
                <a:cubicBezTo>
                  <a:pt x="1826" y="17107"/>
                  <a:pt x="1826" y="17107"/>
                  <a:pt x="1826" y="17107"/>
                </a:cubicBezTo>
                <a:cubicBezTo>
                  <a:pt x="1826" y="17142"/>
                  <a:pt x="1826" y="17142"/>
                  <a:pt x="1826" y="17142"/>
                </a:cubicBezTo>
                <a:cubicBezTo>
                  <a:pt x="1721" y="17349"/>
                  <a:pt x="1616" y="17556"/>
                  <a:pt x="1510" y="17798"/>
                </a:cubicBezTo>
                <a:cubicBezTo>
                  <a:pt x="1405" y="18075"/>
                  <a:pt x="1300" y="18317"/>
                  <a:pt x="1194" y="18593"/>
                </a:cubicBezTo>
                <a:cubicBezTo>
                  <a:pt x="1124" y="18835"/>
                  <a:pt x="1089" y="19112"/>
                  <a:pt x="1054" y="19388"/>
                </a:cubicBezTo>
                <a:cubicBezTo>
                  <a:pt x="983" y="19665"/>
                  <a:pt x="948" y="19941"/>
                  <a:pt x="878" y="20183"/>
                </a:cubicBezTo>
                <a:cubicBezTo>
                  <a:pt x="2634" y="18490"/>
                  <a:pt x="2634" y="18490"/>
                  <a:pt x="2634" y="18490"/>
                </a:cubicBezTo>
                <a:cubicBezTo>
                  <a:pt x="3161" y="19043"/>
                  <a:pt x="3161" y="19043"/>
                  <a:pt x="3161" y="19043"/>
                </a:cubicBezTo>
                <a:cubicBezTo>
                  <a:pt x="1370" y="20805"/>
                  <a:pt x="1370" y="20805"/>
                  <a:pt x="1370" y="20805"/>
                </a:cubicBezTo>
                <a:cubicBezTo>
                  <a:pt x="1651" y="20771"/>
                  <a:pt x="1932" y="20736"/>
                  <a:pt x="2248" y="20701"/>
                </a:cubicBezTo>
                <a:cubicBezTo>
                  <a:pt x="2564" y="20632"/>
                  <a:pt x="2880" y="20563"/>
                  <a:pt x="3231" y="20425"/>
                </a:cubicBezTo>
                <a:cubicBezTo>
                  <a:pt x="3512" y="20356"/>
                  <a:pt x="3828" y="20218"/>
                  <a:pt x="4109" y="20079"/>
                </a:cubicBezTo>
                <a:cubicBezTo>
                  <a:pt x="4390" y="19941"/>
                  <a:pt x="4636" y="19734"/>
                  <a:pt x="4847" y="19526"/>
                </a:cubicBezTo>
                <a:close/>
                <a:moveTo>
                  <a:pt x="13311" y="6566"/>
                </a:moveTo>
                <a:cubicBezTo>
                  <a:pt x="4917" y="14895"/>
                  <a:pt x="4917" y="14895"/>
                  <a:pt x="4917" y="14895"/>
                </a:cubicBezTo>
                <a:cubicBezTo>
                  <a:pt x="6919" y="16900"/>
                  <a:pt x="6919" y="16900"/>
                  <a:pt x="6919" y="16900"/>
                </a:cubicBezTo>
                <a:cubicBezTo>
                  <a:pt x="15348" y="8571"/>
                  <a:pt x="15348" y="8571"/>
                  <a:pt x="15348" y="8571"/>
                </a:cubicBezTo>
                <a:lnTo>
                  <a:pt x="13311" y="6566"/>
                </a:lnTo>
                <a:close/>
                <a:moveTo>
                  <a:pt x="20511" y="3491"/>
                </a:moveTo>
                <a:cubicBezTo>
                  <a:pt x="18474" y="1486"/>
                  <a:pt x="18474" y="1486"/>
                  <a:pt x="18474" y="1486"/>
                </a:cubicBezTo>
                <a:cubicBezTo>
                  <a:pt x="13873" y="6048"/>
                  <a:pt x="13873" y="6048"/>
                  <a:pt x="13873" y="6048"/>
                </a:cubicBezTo>
                <a:cubicBezTo>
                  <a:pt x="15875" y="8018"/>
                  <a:pt x="15875" y="8018"/>
                  <a:pt x="15875" y="8018"/>
                </a:cubicBezTo>
                <a:lnTo>
                  <a:pt x="20511" y="3491"/>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52" name="Shape 3905"/>
          <p:cNvSpPr/>
          <p:nvPr userDrawn="1"/>
        </p:nvSpPr>
        <p:spPr>
          <a:xfrm>
            <a:off x="17283339" y="3920336"/>
            <a:ext cx="422092" cy="630654"/>
          </a:xfrm>
          <a:custGeom>
            <a:avLst/>
            <a:gdLst/>
            <a:ahLst/>
            <a:cxnLst>
              <a:cxn ang="0">
                <a:pos x="wd2" y="hd2"/>
              </a:cxn>
              <a:cxn ang="5400000">
                <a:pos x="wd2" y="hd2"/>
              </a:cxn>
              <a:cxn ang="10800000">
                <a:pos x="wd2" y="hd2"/>
              </a:cxn>
              <a:cxn ang="16200000">
                <a:pos x="wd2" y="hd2"/>
              </a:cxn>
            </a:cxnLst>
            <a:rect l="0" t="0" r="r" b="b"/>
            <a:pathLst>
              <a:path w="21600" h="21600" extrusionOk="0">
                <a:moveTo>
                  <a:pt x="10824" y="0"/>
                </a:moveTo>
                <a:cubicBezTo>
                  <a:pt x="12280" y="0"/>
                  <a:pt x="13688" y="162"/>
                  <a:pt x="14999" y="551"/>
                </a:cubicBezTo>
                <a:cubicBezTo>
                  <a:pt x="16309" y="941"/>
                  <a:pt x="17426" y="1459"/>
                  <a:pt x="18445" y="2108"/>
                </a:cubicBezTo>
                <a:cubicBezTo>
                  <a:pt x="19416" y="2757"/>
                  <a:pt x="20192" y="3503"/>
                  <a:pt x="20775" y="4378"/>
                </a:cubicBezTo>
                <a:cubicBezTo>
                  <a:pt x="21309" y="5254"/>
                  <a:pt x="21600" y="6195"/>
                  <a:pt x="21600" y="7200"/>
                </a:cubicBezTo>
                <a:cubicBezTo>
                  <a:pt x="21600" y="7524"/>
                  <a:pt x="21600" y="7849"/>
                  <a:pt x="21503" y="8173"/>
                </a:cubicBezTo>
                <a:cubicBezTo>
                  <a:pt x="21454" y="8465"/>
                  <a:pt x="21357" y="8789"/>
                  <a:pt x="21260" y="9114"/>
                </a:cubicBezTo>
                <a:cubicBezTo>
                  <a:pt x="21115" y="9373"/>
                  <a:pt x="20969" y="9665"/>
                  <a:pt x="20775" y="9957"/>
                </a:cubicBezTo>
                <a:cubicBezTo>
                  <a:pt x="20581" y="10281"/>
                  <a:pt x="20387" y="10541"/>
                  <a:pt x="20144" y="10800"/>
                </a:cubicBezTo>
                <a:cubicBezTo>
                  <a:pt x="10824" y="21600"/>
                  <a:pt x="10824" y="21600"/>
                  <a:pt x="10824" y="21600"/>
                </a:cubicBezTo>
                <a:cubicBezTo>
                  <a:pt x="1456" y="10800"/>
                  <a:pt x="1456" y="10800"/>
                  <a:pt x="1456" y="10800"/>
                </a:cubicBezTo>
                <a:cubicBezTo>
                  <a:pt x="1262" y="10541"/>
                  <a:pt x="1019" y="10281"/>
                  <a:pt x="874" y="9957"/>
                </a:cubicBezTo>
                <a:cubicBezTo>
                  <a:pt x="680" y="9665"/>
                  <a:pt x="485" y="9373"/>
                  <a:pt x="388" y="9114"/>
                </a:cubicBezTo>
                <a:cubicBezTo>
                  <a:pt x="243" y="8789"/>
                  <a:pt x="146" y="8465"/>
                  <a:pt x="97" y="8173"/>
                </a:cubicBezTo>
                <a:cubicBezTo>
                  <a:pt x="49" y="7849"/>
                  <a:pt x="0" y="7524"/>
                  <a:pt x="0" y="7200"/>
                </a:cubicBezTo>
                <a:cubicBezTo>
                  <a:pt x="0" y="6195"/>
                  <a:pt x="291" y="5254"/>
                  <a:pt x="874" y="4378"/>
                </a:cubicBezTo>
                <a:cubicBezTo>
                  <a:pt x="1408" y="3503"/>
                  <a:pt x="2184" y="2757"/>
                  <a:pt x="3155" y="2108"/>
                </a:cubicBezTo>
                <a:cubicBezTo>
                  <a:pt x="4174" y="1459"/>
                  <a:pt x="5339" y="941"/>
                  <a:pt x="6650" y="551"/>
                </a:cubicBezTo>
                <a:cubicBezTo>
                  <a:pt x="7960" y="162"/>
                  <a:pt x="9320" y="0"/>
                  <a:pt x="10824" y="0"/>
                </a:cubicBezTo>
                <a:close/>
                <a:moveTo>
                  <a:pt x="10824" y="714"/>
                </a:moveTo>
                <a:cubicBezTo>
                  <a:pt x="9465" y="714"/>
                  <a:pt x="8203" y="876"/>
                  <a:pt x="7038" y="1200"/>
                </a:cubicBezTo>
                <a:cubicBezTo>
                  <a:pt x="5825" y="1557"/>
                  <a:pt x="4805" y="2011"/>
                  <a:pt x="3932" y="2595"/>
                </a:cubicBezTo>
                <a:cubicBezTo>
                  <a:pt x="3058" y="3211"/>
                  <a:pt x="2378" y="3892"/>
                  <a:pt x="1844" y="4670"/>
                </a:cubicBezTo>
                <a:cubicBezTo>
                  <a:pt x="1359" y="5449"/>
                  <a:pt x="1068" y="6292"/>
                  <a:pt x="1068" y="7200"/>
                </a:cubicBezTo>
                <a:cubicBezTo>
                  <a:pt x="1068" y="7492"/>
                  <a:pt x="1116" y="7784"/>
                  <a:pt x="1165" y="8043"/>
                </a:cubicBezTo>
                <a:cubicBezTo>
                  <a:pt x="1213" y="8335"/>
                  <a:pt x="1311" y="8595"/>
                  <a:pt x="1456" y="8854"/>
                </a:cubicBezTo>
                <a:cubicBezTo>
                  <a:pt x="1553" y="9146"/>
                  <a:pt x="1650" y="9405"/>
                  <a:pt x="1844" y="9665"/>
                </a:cubicBezTo>
                <a:cubicBezTo>
                  <a:pt x="1990" y="9957"/>
                  <a:pt x="2184" y="10184"/>
                  <a:pt x="2378" y="10411"/>
                </a:cubicBezTo>
                <a:cubicBezTo>
                  <a:pt x="10824" y="20173"/>
                  <a:pt x="10824" y="20173"/>
                  <a:pt x="10824" y="20173"/>
                </a:cubicBezTo>
                <a:cubicBezTo>
                  <a:pt x="19222" y="10411"/>
                  <a:pt x="19222" y="10411"/>
                  <a:pt x="19222" y="10411"/>
                </a:cubicBezTo>
                <a:cubicBezTo>
                  <a:pt x="19416" y="10184"/>
                  <a:pt x="19610" y="9957"/>
                  <a:pt x="19804" y="9665"/>
                </a:cubicBezTo>
                <a:cubicBezTo>
                  <a:pt x="19950" y="9405"/>
                  <a:pt x="20095" y="9146"/>
                  <a:pt x="20144" y="8854"/>
                </a:cubicBezTo>
                <a:cubicBezTo>
                  <a:pt x="20289" y="8595"/>
                  <a:pt x="20387" y="8335"/>
                  <a:pt x="20435" y="8043"/>
                </a:cubicBezTo>
                <a:cubicBezTo>
                  <a:pt x="20532" y="7784"/>
                  <a:pt x="20532" y="7492"/>
                  <a:pt x="20532" y="7200"/>
                </a:cubicBezTo>
                <a:cubicBezTo>
                  <a:pt x="20532" y="6292"/>
                  <a:pt x="20289" y="5449"/>
                  <a:pt x="19756" y="4670"/>
                </a:cubicBezTo>
                <a:cubicBezTo>
                  <a:pt x="19222" y="3892"/>
                  <a:pt x="18542" y="3211"/>
                  <a:pt x="17717" y="2595"/>
                </a:cubicBezTo>
                <a:cubicBezTo>
                  <a:pt x="16795" y="2011"/>
                  <a:pt x="15775" y="1557"/>
                  <a:pt x="14610" y="1200"/>
                </a:cubicBezTo>
                <a:cubicBezTo>
                  <a:pt x="13397" y="876"/>
                  <a:pt x="12135" y="714"/>
                  <a:pt x="10824" y="714"/>
                </a:cubicBezTo>
                <a:close/>
                <a:moveTo>
                  <a:pt x="10824" y="9697"/>
                </a:moveTo>
                <a:cubicBezTo>
                  <a:pt x="10290" y="9697"/>
                  <a:pt x="9805" y="9632"/>
                  <a:pt x="9368" y="9503"/>
                </a:cubicBezTo>
                <a:cubicBezTo>
                  <a:pt x="8883" y="9373"/>
                  <a:pt x="8494" y="9211"/>
                  <a:pt x="8155" y="8984"/>
                </a:cubicBezTo>
                <a:cubicBezTo>
                  <a:pt x="7815" y="8757"/>
                  <a:pt x="7524" y="8497"/>
                  <a:pt x="7329" y="8173"/>
                </a:cubicBezTo>
                <a:cubicBezTo>
                  <a:pt x="7135" y="7881"/>
                  <a:pt x="7038" y="7557"/>
                  <a:pt x="7038" y="7200"/>
                </a:cubicBezTo>
                <a:cubicBezTo>
                  <a:pt x="7038" y="6843"/>
                  <a:pt x="7135" y="6519"/>
                  <a:pt x="7329" y="6227"/>
                </a:cubicBezTo>
                <a:cubicBezTo>
                  <a:pt x="7524" y="5903"/>
                  <a:pt x="7815" y="5643"/>
                  <a:pt x="8155" y="5449"/>
                </a:cubicBezTo>
                <a:cubicBezTo>
                  <a:pt x="8494" y="5189"/>
                  <a:pt x="8883" y="4995"/>
                  <a:pt x="9368" y="4865"/>
                </a:cubicBezTo>
                <a:cubicBezTo>
                  <a:pt x="9805" y="4735"/>
                  <a:pt x="10290" y="4670"/>
                  <a:pt x="10824" y="4670"/>
                </a:cubicBezTo>
                <a:cubicBezTo>
                  <a:pt x="11310" y="4670"/>
                  <a:pt x="11795" y="4735"/>
                  <a:pt x="12280" y="4865"/>
                </a:cubicBezTo>
                <a:cubicBezTo>
                  <a:pt x="12717" y="4995"/>
                  <a:pt x="13106" y="5189"/>
                  <a:pt x="13445" y="5449"/>
                </a:cubicBezTo>
                <a:cubicBezTo>
                  <a:pt x="13785" y="5643"/>
                  <a:pt x="14076" y="5903"/>
                  <a:pt x="14271" y="6227"/>
                </a:cubicBezTo>
                <a:cubicBezTo>
                  <a:pt x="14513" y="6519"/>
                  <a:pt x="14610" y="6843"/>
                  <a:pt x="14610" y="7200"/>
                </a:cubicBezTo>
                <a:cubicBezTo>
                  <a:pt x="14610" y="7557"/>
                  <a:pt x="14513" y="7881"/>
                  <a:pt x="14271" y="8173"/>
                </a:cubicBezTo>
                <a:cubicBezTo>
                  <a:pt x="14076" y="8497"/>
                  <a:pt x="13785" y="8757"/>
                  <a:pt x="13445" y="8984"/>
                </a:cubicBezTo>
                <a:cubicBezTo>
                  <a:pt x="13106" y="9211"/>
                  <a:pt x="12717" y="9373"/>
                  <a:pt x="12280" y="9503"/>
                </a:cubicBezTo>
                <a:cubicBezTo>
                  <a:pt x="11795" y="9632"/>
                  <a:pt x="11310" y="9697"/>
                  <a:pt x="10824" y="9697"/>
                </a:cubicBezTo>
                <a:close/>
                <a:moveTo>
                  <a:pt x="10824" y="8984"/>
                </a:moveTo>
                <a:cubicBezTo>
                  <a:pt x="11164" y="8984"/>
                  <a:pt x="11552" y="8951"/>
                  <a:pt x="11844" y="8854"/>
                </a:cubicBezTo>
                <a:cubicBezTo>
                  <a:pt x="12183" y="8757"/>
                  <a:pt x="12475" y="8627"/>
                  <a:pt x="12717" y="8465"/>
                </a:cubicBezTo>
                <a:cubicBezTo>
                  <a:pt x="12960" y="8303"/>
                  <a:pt x="13154" y="8108"/>
                  <a:pt x="13300" y="7914"/>
                </a:cubicBezTo>
                <a:cubicBezTo>
                  <a:pt x="13445" y="7686"/>
                  <a:pt x="13542" y="7459"/>
                  <a:pt x="13542" y="7200"/>
                </a:cubicBezTo>
                <a:cubicBezTo>
                  <a:pt x="13542" y="6941"/>
                  <a:pt x="13445" y="6714"/>
                  <a:pt x="13300" y="6486"/>
                </a:cubicBezTo>
                <a:cubicBezTo>
                  <a:pt x="13154" y="6259"/>
                  <a:pt x="12960" y="6065"/>
                  <a:pt x="12717" y="5935"/>
                </a:cubicBezTo>
                <a:cubicBezTo>
                  <a:pt x="12475" y="5773"/>
                  <a:pt x="12183" y="5643"/>
                  <a:pt x="11844" y="5546"/>
                </a:cubicBezTo>
                <a:cubicBezTo>
                  <a:pt x="11552" y="5449"/>
                  <a:pt x="11164" y="5384"/>
                  <a:pt x="10824" y="5384"/>
                </a:cubicBezTo>
                <a:cubicBezTo>
                  <a:pt x="10436" y="5384"/>
                  <a:pt x="10096" y="5449"/>
                  <a:pt x="9756" y="5546"/>
                </a:cubicBezTo>
                <a:cubicBezTo>
                  <a:pt x="9465" y="5643"/>
                  <a:pt x="9174" y="5773"/>
                  <a:pt x="8931" y="5935"/>
                </a:cubicBezTo>
                <a:cubicBezTo>
                  <a:pt x="8640" y="6065"/>
                  <a:pt x="8446" y="6259"/>
                  <a:pt x="8300" y="6486"/>
                </a:cubicBezTo>
                <a:cubicBezTo>
                  <a:pt x="8155" y="6714"/>
                  <a:pt x="8106" y="6941"/>
                  <a:pt x="8106" y="7200"/>
                </a:cubicBezTo>
                <a:cubicBezTo>
                  <a:pt x="8106" y="7459"/>
                  <a:pt x="8155" y="7686"/>
                  <a:pt x="8300" y="7914"/>
                </a:cubicBezTo>
                <a:cubicBezTo>
                  <a:pt x="8446" y="8108"/>
                  <a:pt x="8640" y="8303"/>
                  <a:pt x="8931" y="8465"/>
                </a:cubicBezTo>
                <a:cubicBezTo>
                  <a:pt x="9174" y="8627"/>
                  <a:pt x="9465" y="8757"/>
                  <a:pt x="9756" y="8854"/>
                </a:cubicBezTo>
                <a:cubicBezTo>
                  <a:pt x="10096" y="8951"/>
                  <a:pt x="10436" y="8984"/>
                  <a:pt x="10824" y="8984"/>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53" name="Shape 3906"/>
          <p:cNvSpPr/>
          <p:nvPr userDrawn="1"/>
        </p:nvSpPr>
        <p:spPr>
          <a:xfrm>
            <a:off x="18526657" y="4066828"/>
            <a:ext cx="526372" cy="337672"/>
          </a:xfrm>
          <a:custGeom>
            <a:avLst/>
            <a:gdLst/>
            <a:ahLst/>
            <a:cxnLst>
              <a:cxn ang="0">
                <a:pos x="wd2" y="hd2"/>
              </a:cxn>
              <a:cxn ang="5400000">
                <a:pos x="wd2" y="hd2"/>
              </a:cxn>
              <a:cxn ang="10800000">
                <a:pos x="wd2" y="hd2"/>
              </a:cxn>
              <a:cxn ang="16200000">
                <a:pos x="wd2" y="hd2"/>
              </a:cxn>
            </a:cxnLst>
            <a:rect l="0" t="0" r="r" b="b"/>
            <a:pathLst>
              <a:path w="21600" h="21600" extrusionOk="0">
                <a:moveTo>
                  <a:pt x="20744" y="0"/>
                </a:moveTo>
                <a:cubicBezTo>
                  <a:pt x="21600" y="0"/>
                  <a:pt x="21600" y="0"/>
                  <a:pt x="21600" y="0"/>
                </a:cubicBezTo>
                <a:cubicBezTo>
                  <a:pt x="21600" y="21600"/>
                  <a:pt x="21600" y="21600"/>
                  <a:pt x="21600" y="21600"/>
                </a:cubicBezTo>
                <a:cubicBezTo>
                  <a:pt x="0" y="21600"/>
                  <a:pt x="0" y="21600"/>
                  <a:pt x="0" y="21600"/>
                </a:cubicBezTo>
                <a:cubicBezTo>
                  <a:pt x="0" y="0"/>
                  <a:pt x="0" y="0"/>
                  <a:pt x="0" y="0"/>
                </a:cubicBezTo>
                <a:lnTo>
                  <a:pt x="20744" y="0"/>
                </a:lnTo>
                <a:close/>
                <a:moveTo>
                  <a:pt x="856" y="1831"/>
                </a:moveTo>
                <a:cubicBezTo>
                  <a:pt x="856" y="19464"/>
                  <a:pt x="856" y="19464"/>
                  <a:pt x="856" y="19464"/>
                </a:cubicBezTo>
                <a:cubicBezTo>
                  <a:pt x="6499" y="10617"/>
                  <a:pt x="6499" y="10617"/>
                  <a:pt x="6499" y="10617"/>
                </a:cubicBezTo>
                <a:lnTo>
                  <a:pt x="856" y="1831"/>
                </a:lnTo>
                <a:close/>
                <a:moveTo>
                  <a:pt x="1518" y="20258"/>
                </a:moveTo>
                <a:cubicBezTo>
                  <a:pt x="20082" y="20258"/>
                  <a:pt x="20082" y="20258"/>
                  <a:pt x="20082" y="20258"/>
                </a:cubicBezTo>
                <a:cubicBezTo>
                  <a:pt x="14517" y="11593"/>
                  <a:pt x="14517" y="11593"/>
                  <a:pt x="14517" y="11593"/>
                </a:cubicBezTo>
                <a:cubicBezTo>
                  <a:pt x="12143" y="15315"/>
                  <a:pt x="12143" y="15315"/>
                  <a:pt x="12143" y="15315"/>
                </a:cubicBezTo>
                <a:cubicBezTo>
                  <a:pt x="11948" y="15620"/>
                  <a:pt x="11754" y="15864"/>
                  <a:pt x="11520" y="15986"/>
                </a:cubicBezTo>
                <a:cubicBezTo>
                  <a:pt x="11286" y="16108"/>
                  <a:pt x="11053" y="16169"/>
                  <a:pt x="10819" y="16169"/>
                </a:cubicBezTo>
                <a:cubicBezTo>
                  <a:pt x="10586" y="16169"/>
                  <a:pt x="10352" y="16108"/>
                  <a:pt x="10080" y="15986"/>
                </a:cubicBezTo>
                <a:cubicBezTo>
                  <a:pt x="9846" y="15864"/>
                  <a:pt x="9652" y="15620"/>
                  <a:pt x="9496" y="15315"/>
                </a:cubicBezTo>
                <a:cubicBezTo>
                  <a:pt x="7122" y="11593"/>
                  <a:pt x="7122" y="11593"/>
                  <a:pt x="7122" y="11593"/>
                </a:cubicBezTo>
                <a:lnTo>
                  <a:pt x="1518" y="20258"/>
                </a:lnTo>
                <a:close/>
                <a:moveTo>
                  <a:pt x="19888" y="1342"/>
                </a:moveTo>
                <a:cubicBezTo>
                  <a:pt x="1751" y="1342"/>
                  <a:pt x="1751" y="1342"/>
                  <a:pt x="1751" y="1342"/>
                </a:cubicBezTo>
                <a:cubicBezTo>
                  <a:pt x="10080" y="14339"/>
                  <a:pt x="10080" y="14339"/>
                  <a:pt x="10080" y="14339"/>
                </a:cubicBezTo>
                <a:cubicBezTo>
                  <a:pt x="10314" y="14705"/>
                  <a:pt x="10547" y="14827"/>
                  <a:pt x="10819" y="14827"/>
                </a:cubicBezTo>
                <a:cubicBezTo>
                  <a:pt x="11092" y="14827"/>
                  <a:pt x="11325" y="14705"/>
                  <a:pt x="11520" y="14339"/>
                </a:cubicBezTo>
                <a:lnTo>
                  <a:pt x="19888" y="1342"/>
                </a:lnTo>
                <a:close/>
                <a:moveTo>
                  <a:pt x="20744" y="19464"/>
                </a:moveTo>
                <a:cubicBezTo>
                  <a:pt x="20744" y="1831"/>
                  <a:pt x="20744" y="1831"/>
                  <a:pt x="20744" y="1831"/>
                </a:cubicBezTo>
                <a:cubicBezTo>
                  <a:pt x="15101" y="10617"/>
                  <a:pt x="15101" y="10617"/>
                  <a:pt x="15101" y="10617"/>
                </a:cubicBezTo>
                <a:lnTo>
                  <a:pt x="20744" y="19464"/>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54" name="Shape 3907"/>
          <p:cNvSpPr/>
          <p:nvPr userDrawn="1"/>
        </p:nvSpPr>
        <p:spPr>
          <a:xfrm>
            <a:off x="19822116" y="3940201"/>
            <a:ext cx="526372" cy="590927"/>
          </a:xfrm>
          <a:custGeom>
            <a:avLst/>
            <a:gdLst/>
            <a:ahLst/>
            <a:cxnLst>
              <a:cxn ang="0">
                <a:pos x="wd2" y="hd2"/>
              </a:cxn>
              <a:cxn ang="5400000">
                <a:pos x="wd2" y="hd2"/>
              </a:cxn>
              <a:cxn ang="10800000">
                <a:pos x="wd2" y="hd2"/>
              </a:cxn>
              <a:cxn ang="16200000">
                <a:pos x="wd2" y="hd2"/>
              </a:cxn>
            </a:cxnLst>
            <a:rect l="0" t="0" r="r" b="b"/>
            <a:pathLst>
              <a:path w="21600" h="21600" extrusionOk="0">
                <a:moveTo>
                  <a:pt x="21561" y="8855"/>
                </a:moveTo>
                <a:cubicBezTo>
                  <a:pt x="21600" y="8925"/>
                  <a:pt x="21600" y="8925"/>
                  <a:pt x="21600" y="8925"/>
                </a:cubicBezTo>
                <a:cubicBezTo>
                  <a:pt x="21600" y="21600"/>
                  <a:pt x="21600" y="21600"/>
                  <a:pt x="21600" y="21600"/>
                </a:cubicBezTo>
                <a:cubicBezTo>
                  <a:pt x="0" y="21600"/>
                  <a:pt x="0" y="21600"/>
                  <a:pt x="0" y="21600"/>
                </a:cubicBezTo>
                <a:cubicBezTo>
                  <a:pt x="0" y="8925"/>
                  <a:pt x="0" y="8925"/>
                  <a:pt x="0" y="8925"/>
                </a:cubicBezTo>
                <a:cubicBezTo>
                  <a:pt x="9496" y="486"/>
                  <a:pt x="9496" y="486"/>
                  <a:pt x="9496" y="486"/>
                </a:cubicBezTo>
                <a:cubicBezTo>
                  <a:pt x="9652" y="347"/>
                  <a:pt x="9846" y="208"/>
                  <a:pt x="10080" y="139"/>
                </a:cubicBezTo>
                <a:cubicBezTo>
                  <a:pt x="10352" y="35"/>
                  <a:pt x="10586" y="0"/>
                  <a:pt x="10819" y="0"/>
                </a:cubicBezTo>
                <a:cubicBezTo>
                  <a:pt x="11053" y="0"/>
                  <a:pt x="11286" y="35"/>
                  <a:pt x="11520" y="139"/>
                </a:cubicBezTo>
                <a:cubicBezTo>
                  <a:pt x="11754" y="208"/>
                  <a:pt x="11948" y="347"/>
                  <a:pt x="12143" y="486"/>
                </a:cubicBezTo>
                <a:lnTo>
                  <a:pt x="21561" y="8855"/>
                </a:lnTo>
                <a:close/>
                <a:moveTo>
                  <a:pt x="6538" y="15280"/>
                </a:moveTo>
                <a:cubicBezTo>
                  <a:pt x="856" y="10210"/>
                  <a:pt x="856" y="10210"/>
                  <a:pt x="856" y="10210"/>
                </a:cubicBezTo>
                <a:cubicBezTo>
                  <a:pt x="856" y="20350"/>
                  <a:pt x="856" y="20350"/>
                  <a:pt x="856" y="20350"/>
                </a:cubicBezTo>
                <a:cubicBezTo>
                  <a:pt x="6499" y="15349"/>
                  <a:pt x="6499" y="15349"/>
                  <a:pt x="6499" y="15349"/>
                </a:cubicBezTo>
                <a:lnTo>
                  <a:pt x="6538" y="15280"/>
                </a:lnTo>
                <a:close/>
                <a:moveTo>
                  <a:pt x="1362" y="8821"/>
                </a:moveTo>
                <a:cubicBezTo>
                  <a:pt x="934" y="9203"/>
                  <a:pt x="934" y="9203"/>
                  <a:pt x="934" y="9203"/>
                </a:cubicBezTo>
                <a:cubicBezTo>
                  <a:pt x="7161" y="14724"/>
                  <a:pt x="7161" y="14724"/>
                  <a:pt x="7161" y="14724"/>
                </a:cubicBezTo>
                <a:cubicBezTo>
                  <a:pt x="9496" y="12641"/>
                  <a:pt x="9496" y="12641"/>
                  <a:pt x="9496" y="12641"/>
                </a:cubicBezTo>
                <a:cubicBezTo>
                  <a:pt x="9652" y="12502"/>
                  <a:pt x="9846" y="12363"/>
                  <a:pt x="10080" y="12293"/>
                </a:cubicBezTo>
                <a:cubicBezTo>
                  <a:pt x="10352" y="12189"/>
                  <a:pt x="10586" y="12154"/>
                  <a:pt x="10819" y="12154"/>
                </a:cubicBezTo>
                <a:cubicBezTo>
                  <a:pt x="11053" y="12154"/>
                  <a:pt x="11286" y="12189"/>
                  <a:pt x="11520" y="12293"/>
                </a:cubicBezTo>
                <a:cubicBezTo>
                  <a:pt x="11754" y="12363"/>
                  <a:pt x="11948" y="12502"/>
                  <a:pt x="12143" y="12641"/>
                </a:cubicBezTo>
                <a:cubicBezTo>
                  <a:pt x="14400" y="14724"/>
                  <a:pt x="14400" y="14724"/>
                  <a:pt x="14400" y="14724"/>
                </a:cubicBezTo>
                <a:cubicBezTo>
                  <a:pt x="20627" y="9168"/>
                  <a:pt x="20627" y="9168"/>
                  <a:pt x="20627" y="9168"/>
                </a:cubicBezTo>
                <a:cubicBezTo>
                  <a:pt x="11520" y="1042"/>
                  <a:pt x="11520" y="1042"/>
                  <a:pt x="11520" y="1042"/>
                </a:cubicBezTo>
                <a:cubicBezTo>
                  <a:pt x="11325" y="833"/>
                  <a:pt x="11092" y="764"/>
                  <a:pt x="10819" y="764"/>
                </a:cubicBezTo>
                <a:cubicBezTo>
                  <a:pt x="10547" y="764"/>
                  <a:pt x="10314" y="833"/>
                  <a:pt x="10080" y="1042"/>
                </a:cubicBezTo>
                <a:lnTo>
                  <a:pt x="1362" y="8821"/>
                </a:lnTo>
                <a:close/>
                <a:moveTo>
                  <a:pt x="1518" y="20836"/>
                </a:moveTo>
                <a:cubicBezTo>
                  <a:pt x="20082" y="20836"/>
                  <a:pt x="20082" y="20836"/>
                  <a:pt x="20082" y="20836"/>
                </a:cubicBezTo>
                <a:cubicBezTo>
                  <a:pt x="11520" y="13196"/>
                  <a:pt x="11520" y="13196"/>
                  <a:pt x="11520" y="13196"/>
                </a:cubicBezTo>
                <a:cubicBezTo>
                  <a:pt x="11325" y="13057"/>
                  <a:pt x="11092" y="12953"/>
                  <a:pt x="10819" y="12953"/>
                </a:cubicBezTo>
                <a:cubicBezTo>
                  <a:pt x="10547" y="12953"/>
                  <a:pt x="10314" y="13057"/>
                  <a:pt x="10080" y="13196"/>
                </a:cubicBezTo>
                <a:cubicBezTo>
                  <a:pt x="2024" y="20419"/>
                  <a:pt x="2024" y="20419"/>
                  <a:pt x="2024" y="20419"/>
                </a:cubicBezTo>
                <a:lnTo>
                  <a:pt x="1518" y="20836"/>
                </a:lnTo>
                <a:close/>
                <a:moveTo>
                  <a:pt x="20744" y="10487"/>
                </a:moveTo>
                <a:cubicBezTo>
                  <a:pt x="20744" y="10175"/>
                  <a:pt x="20744" y="10175"/>
                  <a:pt x="20744" y="10175"/>
                </a:cubicBezTo>
                <a:cubicBezTo>
                  <a:pt x="15023" y="15280"/>
                  <a:pt x="15023" y="15280"/>
                  <a:pt x="15023" y="15280"/>
                </a:cubicBezTo>
                <a:cubicBezTo>
                  <a:pt x="20744" y="20350"/>
                  <a:pt x="20744" y="20350"/>
                  <a:pt x="20744" y="20350"/>
                </a:cubicBezTo>
                <a:lnTo>
                  <a:pt x="20744" y="10487"/>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55" name="Shape 3908"/>
          <p:cNvSpPr/>
          <p:nvPr userDrawn="1"/>
        </p:nvSpPr>
        <p:spPr>
          <a:xfrm>
            <a:off x="21117575" y="3940201"/>
            <a:ext cx="526372" cy="590927"/>
          </a:xfrm>
          <a:custGeom>
            <a:avLst/>
            <a:gdLst/>
            <a:ahLst/>
            <a:cxnLst>
              <a:cxn ang="0">
                <a:pos x="wd2" y="hd2"/>
              </a:cxn>
              <a:cxn ang="5400000">
                <a:pos x="wd2" y="hd2"/>
              </a:cxn>
              <a:cxn ang="10800000">
                <a:pos x="wd2" y="hd2"/>
              </a:cxn>
              <a:cxn ang="16200000">
                <a:pos x="wd2" y="hd2"/>
              </a:cxn>
            </a:cxnLst>
            <a:rect l="0" t="0" r="r" b="b"/>
            <a:pathLst>
              <a:path w="21600" h="21600" extrusionOk="0">
                <a:moveTo>
                  <a:pt x="21561" y="8855"/>
                </a:moveTo>
                <a:cubicBezTo>
                  <a:pt x="21600" y="8925"/>
                  <a:pt x="21600" y="8925"/>
                  <a:pt x="21600" y="8925"/>
                </a:cubicBezTo>
                <a:cubicBezTo>
                  <a:pt x="21600" y="21600"/>
                  <a:pt x="21600" y="21600"/>
                  <a:pt x="21600" y="21600"/>
                </a:cubicBezTo>
                <a:cubicBezTo>
                  <a:pt x="0" y="21600"/>
                  <a:pt x="0" y="21600"/>
                  <a:pt x="0" y="21600"/>
                </a:cubicBezTo>
                <a:cubicBezTo>
                  <a:pt x="0" y="8925"/>
                  <a:pt x="0" y="8925"/>
                  <a:pt x="0" y="8925"/>
                </a:cubicBezTo>
                <a:cubicBezTo>
                  <a:pt x="4320" y="5105"/>
                  <a:pt x="4320" y="5105"/>
                  <a:pt x="4320" y="5105"/>
                </a:cubicBezTo>
                <a:cubicBezTo>
                  <a:pt x="4320" y="2292"/>
                  <a:pt x="4320" y="2292"/>
                  <a:pt x="4320" y="2292"/>
                </a:cubicBezTo>
                <a:cubicBezTo>
                  <a:pt x="7395" y="2292"/>
                  <a:pt x="7395" y="2292"/>
                  <a:pt x="7395" y="2292"/>
                </a:cubicBezTo>
                <a:cubicBezTo>
                  <a:pt x="9496" y="486"/>
                  <a:pt x="9496" y="486"/>
                  <a:pt x="9496" y="486"/>
                </a:cubicBezTo>
                <a:cubicBezTo>
                  <a:pt x="9652" y="347"/>
                  <a:pt x="9846" y="208"/>
                  <a:pt x="10080" y="139"/>
                </a:cubicBezTo>
                <a:cubicBezTo>
                  <a:pt x="10352" y="35"/>
                  <a:pt x="10586" y="0"/>
                  <a:pt x="10819" y="0"/>
                </a:cubicBezTo>
                <a:cubicBezTo>
                  <a:pt x="11053" y="0"/>
                  <a:pt x="11286" y="35"/>
                  <a:pt x="11520" y="139"/>
                </a:cubicBezTo>
                <a:cubicBezTo>
                  <a:pt x="11754" y="208"/>
                  <a:pt x="11948" y="347"/>
                  <a:pt x="12143" y="486"/>
                </a:cubicBezTo>
                <a:lnTo>
                  <a:pt x="21561" y="8855"/>
                </a:lnTo>
                <a:close/>
                <a:moveTo>
                  <a:pt x="856" y="10835"/>
                </a:moveTo>
                <a:cubicBezTo>
                  <a:pt x="856" y="20350"/>
                  <a:pt x="856" y="20350"/>
                  <a:pt x="856" y="20350"/>
                </a:cubicBezTo>
                <a:cubicBezTo>
                  <a:pt x="6499" y="15349"/>
                  <a:pt x="6499" y="15349"/>
                  <a:pt x="6499" y="15349"/>
                </a:cubicBezTo>
                <a:cubicBezTo>
                  <a:pt x="6538" y="15280"/>
                  <a:pt x="6538" y="15280"/>
                  <a:pt x="6538" y="15280"/>
                </a:cubicBezTo>
                <a:cubicBezTo>
                  <a:pt x="856" y="10210"/>
                  <a:pt x="856" y="10210"/>
                  <a:pt x="856" y="10210"/>
                </a:cubicBezTo>
                <a:lnTo>
                  <a:pt x="856" y="10835"/>
                </a:lnTo>
                <a:close/>
                <a:moveTo>
                  <a:pt x="1362" y="8821"/>
                </a:moveTo>
                <a:cubicBezTo>
                  <a:pt x="934" y="9203"/>
                  <a:pt x="934" y="9203"/>
                  <a:pt x="934" y="9203"/>
                </a:cubicBezTo>
                <a:cubicBezTo>
                  <a:pt x="4320" y="12189"/>
                  <a:pt x="4320" y="12189"/>
                  <a:pt x="4320" y="12189"/>
                </a:cubicBezTo>
                <a:cubicBezTo>
                  <a:pt x="4320" y="6181"/>
                  <a:pt x="4320" y="6181"/>
                  <a:pt x="4320" y="6181"/>
                </a:cubicBezTo>
                <a:lnTo>
                  <a:pt x="1362" y="8821"/>
                </a:lnTo>
                <a:close/>
                <a:moveTo>
                  <a:pt x="1518" y="20836"/>
                </a:moveTo>
                <a:cubicBezTo>
                  <a:pt x="20082" y="20836"/>
                  <a:pt x="20082" y="20836"/>
                  <a:pt x="20082" y="20836"/>
                </a:cubicBezTo>
                <a:cubicBezTo>
                  <a:pt x="11520" y="13196"/>
                  <a:pt x="11520" y="13196"/>
                  <a:pt x="11520" y="13196"/>
                </a:cubicBezTo>
                <a:cubicBezTo>
                  <a:pt x="11325" y="13057"/>
                  <a:pt x="11092" y="12953"/>
                  <a:pt x="10819" y="12953"/>
                </a:cubicBezTo>
                <a:cubicBezTo>
                  <a:pt x="10547" y="12953"/>
                  <a:pt x="10314" y="13057"/>
                  <a:pt x="10080" y="13196"/>
                </a:cubicBezTo>
                <a:cubicBezTo>
                  <a:pt x="2024" y="20419"/>
                  <a:pt x="2024" y="20419"/>
                  <a:pt x="2024" y="20419"/>
                </a:cubicBezTo>
                <a:lnTo>
                  <a:pt x="1518" y="20836"/>
                </a:lnTo>
                <a:close/>
                <a:moveTo>
                  <a:pt x="13855" y="3056"/>
                </a:moveTo>
                <a:cubicBezTo>
                  <a:pt x="5176" y="3056"/>
                  <a:pt x="5176" y="3056"/>
                  <a:pt x="5176" y="3056"/>
                </a:cubicBezTo>
                <a:cubicBezTo>
                  <a:pt x="5176" y="12953"/>
                  <a:pt x="5176" y="12953"/>
                  <a:pt x="5176" y="12953"/>
                </a:cubicBezTo>
                <a:cubicBezTo>
                  <a:pt x="7161" y="14724"/>
                  <a:pt x="7161" y="14724"/>
                  <a:pt x="7161" y="14724"/>
                </a:cubicBezTo>
                <a:cubicBezTo>
                  <a:pt x="9496" y="12641"/>
                  <a:pt x="9496" y="12641"/>
                  <a:pt x="9496" y="12641"/>
                </a:cubicBezTo>
                <a:cubicBezTo>
                  <a:pt x="9652" y="12502"/>
                  <a:pt x="9846" y="12363"/>
                  <a:pt x="10080" y="12293"/>
                </a:cubicBezTo>
                <a:cubicBezTo>
                  <a:pt x="10352" y="12189"/>
                  <a:pt x="10586" y="12154"/>
                  <a:pt x="10819" y="12154"/>
                </a:cubicBezTo>
                <a:cubicBezTo>
                  <a:pt x="11053" y="12154"/>
                  <a:pt x="11286" y="12189"/>
                  <a:pt x="11520" y="12293"/>
                </a:cubicBezTo>
                <a:cubicBezTo>
                  <a:pt x="11754" y="12363"/>
                  <a:pt x="11948" y="12502"/>
                  <a:pt x="12143" y="12641"/>
                </a:cubicBezTo>
                <a:cubicBezTo>
                  <a:pt x="14400" y="14724"/>
                  <a:pt x="14400" y="14724"/>
                  <a:pt x="14400" y="14724"/>
                </a:cubicBezTo>
                <a:cubicBezTo>
                  <a:pt x="16424" y="12918"/>
                  <a:pt x="16424" y="12918"/>
                  <a:pt x="16424" y="12918"/>
                </a:cubicBezTo>
                <a:cubicBezTo>
                  <a:pt x="16424" y="5417"/>
                  <a:pt x="16424" y="5417"/>
                  <a:pt x="16424" y="5417"/>
                </a:cubicBezTo>
                <a:lnTo>
                  <a:pt x="13855" y="3056"/>
                </a:lnTo>
                <a:close/>
                <a:moveTo>
                  <a:pt x="7784" y="5417"/>
                </a:moveTo>
                <a:cubicBezTo>
                  <a:pt x="7784" y="6181"/>
                  <a:pt x="7784" y="6181"/>
                  <a:pt x="7784" y="6181"/>
                </a:cubicBezTo>
                <a:cubicBezTo>
                  <a:pt x="13855" y="6181"/>
                  <a:pt x="13855" y="6181"/>
                  <a:pt x="13855" y="6181"/>
                </a:cubicBezTo>
                <a:cubicBezTo>
                  <a:pt x="13855" y="5417"/>
                  <a:pt x="13855" y="5417"/>
                  <a:pt x="13855" y="5417"/>
                </a:cubicBezTo>
                <a:lnTo>
                  <a:pt x="7784" y="5417"/>
                </a:lnTo>
                <a:close/>
                <a:moveTo>
                  <a:pt x="7784" y="7709"/>
                </a:moveTo>
                <a:cubicBezTo>
                  <a:pt x="7784" y="8473"/>
                  <a:pt x="7784" y="8473"/>
                  <a:pt x="7784" y="8473"/>
                </a:cubicBezTo>
                <a:cubicBezTo>
                  <a:pt x="12143" y="8473"/>
                  <a:pt x="12143" y="8473"/>
                  <a:pt x="12143" y="8473"/>
                </a:cubicBezTo>
                <a:cubicBezTo>
                  <a:pt x="12143" y="7709"/>
                  <a:pt x="12143" y="7709"/>
                  <a:pt x="12143" y="7709"/>
                </a:cubicBezTo>
                <a:lnTo>
                  <a:pt x="7784" y="7709"/>
                </a:lnTo>
                <a:close/>
                <a:moveTo>
                  <a:pt x="7784" y="10036"/>
                </a:moveTo>
                <a:cubicBezTo>
                  <a:pt x="7784" y="10800"/>
                  <a:pt x="7784" y="10800"/>
                  <a:pt x="7784" y="10800"/>
                </a:cubicBezTo>
                <a:cubicBezTo>
                  <a:pt x="13855" y="10800"/>
                  <a:pt x="13855" y="10800"/>
                  <a:pt x="13855" y="10800"/>
                </a:cubicBezTo>
                <a:cubicBezTo>
                  <a:pt x="13855" y="10036"/>
                  <a:pt x="13855" y="10036"/>
                  <a:pt x="13855" y="10036"/>
                </a:cubicBezTo>
                <a:lnTo>
                  <a:pt x="7784" y="10036"/>
                </a:lnTo>
                <a:close/>
                <a:moveTo>
                  <a:pt x="10080" y="1042"/>
                </a:moveTo>
                <a:cubicBezTo>
                  <a:pt x="8679" y="2292"/>
                  <a:pt x="8679" y="2292"/>
                  <a:pt x="8679" y="2292"/>
                </a:cubicBezTo>
                <a:cubicBezTo>
                  <a:pt x="12921" y="2292"/>
                  <a:pt x="12921" y="2292"/>
                  <a:pt x="12921" y="2292"/>
                </a:cubicBezTo>
                <a:cubicBezTo>
                  <a:pt x="11520" y="1042"/>
                  <a:pt x="11520" y="1042"/>
                  <a:pt x="11520" y="1042"/>
                </a:cubicBezTo>
                <a:cubicBezTo>
                  <a:pt x="11325" y="833"/>
                  <a:pt x="11092" y="764"/>
                  <a:pt x="10819" y="764"/>
                </a:cubicBezTo>
                <a:cubicBezTo>
                  <a:pt x="10547" y="764"/>
                  <a:pt x="10314" y="833"/>
                  <a:pt x="10080" y="1042"/>
                </a:cubicBezTo>
                <a:close/>
                <a:moveTo>
                  <a:pt x="20744" y="10349"/>
                </a:moveTo>
                <a:cubicBezTo>
                  <a:pt x="20744" y="10175"/>
                  <a:pt x="20744" y="10175"/>
                  <a:pt x="20744" y="10175"/>
                </a:cubicBezTo>
                <a:cubicBezTo>
                  <a:pt x="15023" y="15280"/>
                  <a:pt x="15023" y="15280"/>
                  <a:pt x="15023" y="15280"/>
                </a:cubicBezTo>
                <a:cubicBezTo>
                  <a:pt x="20744" y="20350"/>
                  <a:pt x="20744" y="20350"/>
                  <a:pt x="20744" y="20350"/>
                </a:cubicBezTo>
                <a:lnTo>
                  <a:pt x="20744" y="10349"/>
                </a:lnTo>
                <a:close/>
                <a:moveTo>
                  <a:pt x="20627" y="9168"/>
                </a:moveTo>
                <a:cubicBezTo>
                  <a:pt x="17280" y="6181"/>
                  <a:pt x="17280" y="6181"/>
                  <a:pt x="17280" y="6181"/>
                </a:cubicBezTo>
                <a:cubicBezTo>
                  <a:pt x="17280" y="12154"/>
                  <a:pt x="17280" y="12154"/>
                  <a:pt x="17280" y="12154"/>
                </a:cubicBezTo>
                <a:lnTo>
                  <a:pt x="20627" y="916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56" name="Shape 3909"/>
          <p:cNvSpPr/>
          <p:nvPr userDrawn="1"/>
        </p:nvSpPr>
        <p:spPr>
          <a:xfrm>
            <a:off x="3012181" y="5044841"/>
            <a:ext cx="464302" cy="526372"/>
          </a:xfrm>
          <a:custGeom>
            <a:avLst/>
            <a:gdLst/>
            <a:ahLst/>
            <a:cxnLst>
              <a:cxn ang="0">
                <a:pos x="wd2" y="hd2"/>
              </a:cxn>
              <a:cxn ang="5400000">
                <a:pos x="wd2" y="hd2"/>
              </a:cxn>
              <a:cxn ang="10800000">
                <a:pos x="wd2" y="hd2"/>
              </a:cxn>
              <a:cxn ang="16200000">
                <a:pos x="wd2" y="hd2"/>
              </a:cxn>
            </a:cxnLst>
            <a:rect l="0" t="0" r="r" b="b"/>
            <a:pathLst>
              <a:path w="21600" h="21600" extrusionOk="0">
                <a:moveTo>
                  <a:pt x="15769" y="0"/>
                </a:moveTo>
                <a:cubicBezTo>
                  <a:pt x="21600" y="0"/>
                  <a:pt x="21600" y="0"/>
                  <a:pt x="21600" y="0"/>
                </a:cubicBezTo>
                <a:cubicBezTo>
                  <a:pt x="21600" y="12126"/>
                  <a:pt x="21600" y="12126"/>
                  <a:pt x="21600" y="12126"/>
                </a:cubicBezTo>
                <a:cubicBezTo>
                  <a:pt x="21600" y="13412"/>
                  <a:pt x="21335" y="14621"/>
                  <a:pt x="20761" y="15791"/>
                </a:cubicBezTo>
                <a:cubicBezTo>
                  <a:pt x="20187" y="16960"/>
                  <a:pt x="19436" y="17974"/>
                  <a:pt x="18464" y="18832"/>
                </a:cubicBezTo>
                <a:cubicBezTo>
                  <a:pt x="17448" y="19690"/>
                  <a:pt x="16299" y="20391"/>
                  <a:pt x="15018" y="20859"/>
                </a:cubicBezTo>
                <a:cubicBezTo>
                  <a:pt x="13693" y="21366"/>
                  <a:pt x="12324" y="21600"/>
                  <a:pt x="10822" y="21600"/>
                </a:cubicBezTo>
                <a:cubicBezTo>
                  <a:pt x="9320" y="21600"/>
                  <a:pt x="7907" y="21366"/>
                  <a:pt x="6626" y="20859"/>
                </a:cubicBezTo>
                <a:cubicBezTo>
                  <a:pt x="5301" y="20391"/>
                  <a:pt x="4152" y="19690"/>
                  <a:pt x="3136" y="18832"/>
                </a:cubicBezTo>
                <a:cubicBezTo>
                  <a:pt x="2209" y="17974"/>
                  <a:pt x="1413" y="16960"/>
                  <a:pt x="839" y="15791"/>
                </a:cubicBezTo>
                <a:cubicBezTo>
                  <a:pt x="265" y="14621"/>
                  <a:pt x="0" y="13412"/>
                  <a:pt x="0" y="12126"/>
                </a:cubicBezTo>
                <a:cubicBezTo>
                  <a:pt x="0" y="0"/>
                  <a:pt x="0" y="0"/>
                  <a:pt x="0" y="0"/>
                </a:cubicBezTo>
                <a:cubicBezTo>
                  <a:pt x="5875" y="0"/>
                  <a:pt x="5875" y="0"/>
                  <a:pt x="5875" y="0"/>
                </a:cubicBezTo>
                <a:cubicBezTo>
                  <a:pt x="5875" y="12048"/>
                  <a:pt x="5875" y="12048"/>
                  <a:pt x="5875" y="12048"/>
                </a:cubicBezTo>
                <a:cubicBezTo>
                  <a:pt x="5875" y="12671"/>
                  <a:pt x="6007" y="13256"/>
                  <a:pt x="6272" y="13763"/>
                </a:cubicBezTo>
                <a:cubicBezTo>
                  <a:pt x="6537" y="14309"/>
                  <a:pt x="6891" y="14738"/>
                  <a:pt x="7377" y="15167"/>
                </a:cubicBezTo>
                <a:cubicBezTo>
                  <a:pt x="7774" y="15518"/>
                  <a:pt x="8304" y="15830"/>
                  <a:pt x="8879" y="16064"/>
                </a:cubicBezTo>
                <a:cubicBezTo>
                  <a:pt x="9453" y="16297"/>
                  <a:pt x="10115" y="16414"/>
                  <a:pt x="10822" y="16414"/>
                </a:cubicBezTo>
                <a:cubicBezTo>
                  <a:pt x="11485" y="16414"/>
                  <a:pt x="12147" y="16297"/>
                  <a:pt x="12721" y="16064"/>
                </a:cubicBezTo>
                <a:cubicBezTo>
                  <a:pt x="13340" y="15830"/>
                  <a:pt x="13826" y="15518"/>
                  <a:pt x="14267" y="15167"/>
                </a:cubicBezTo>
                <a:cubicBezTo>
                  <a:pt x="14709" y="14738"/>
                  <a:pt x="15063" y="14309"/>
                  <a:pt x="15372" y="13763"/>
                </a:cubicBezTo>
                <a:cubicBezTo>
                  <a:pt x="15637" y="13256"/>
                  <a:pt x="15769" y="12671"/>
                  <a:pt x="15769" y="12048"/>
                </a:cubicBezTo>
                <a:lnTo>
                  <a:pt x="15769" y="0"/>
                </a:lnTo>
                <a:close/>
                <a:moveTo>
                  <a:pt x="4903" y="858"/>
                </a:moveTo>
                <a:cubicBezTo>
                  <a:pt x="972" y="858"/>
                  <a:pt x="972" y="858"/>
                  <a:pt x="972" y="858"/>
                </a:cubicBezTo>
                <a:cubicBezTo>
                  <a:pt x="972" y="3431"/>
                  <a:pt x="972" y="3431"/>
                  <a:pt x="972" y="3431"/>
                </a:cubicBezTo>
                <a:cubicBezTo>
                  <a:pt x="4903" y="3431"/>
                  <a:pt x="4903" y="3431"/>
                  <a:pt x="4903" y="3431"/>
                </a:cubicBezTo>
                <a:lnTo>
                  <a:pt x="4903" y="858"/>
                </a:lnTo>
                <a:close/>
                <a:moveTo>
                  <a:pt x="10822" y="20742"/>
                </a:moveTo>
                <a:cubicBezTo>
                  <a:pt x="12147" y="20742"/>
                  <a:pt x="13428" y="20508"/>
                  <a:pt x="14621" y="20079"/>
                </a:cubicBezTo>
                <a:cubicBezTo>
                  <a:pt x="15813" y="19612"/>
                  <a:pt x="16829" y="18988"/>
                  <a:pt x="17757" y="18208"/>
                </a:cubicBezTo>
                <a:cubicBezTo>
                  <a:pt x="18640" y="17428"/>
                  <a:pt x="19347" y="16531"/>
                  <a:pt x="19877" y="15479"/>
                </a:cubicBezTo>
                <a:cubicBezTo>
                  <a:pt x="20363" y="14426"/>
                  <a:pt x="20628" y="13295"/>
                  <a:pt x="20628" y="12126"/>
                </a:cubicBezTo>
                <a:cubicBezTo>
                  <a:pt x="20628" y="4289"/>
                  <a:pt x="20628" y="4289"/>
                  <a:pt x="20628" y="4289"/>
                </a:cubicBezTo>
                <a:cubicBezTo>
                  <a:pt x="16741" y="4289"/>
                  <a:pt x="16741" y="4289"/>
                  <a:pt x="16741" y="4289"/>
                </a:cubicBezTo>
                <a:cubicBezTo>
                  <a:pt x="16741" y="12048"/>
                  <a:pt x="16741" y="12048"/>
                  <a:pt x="16741" y="12048"/>
                </a:cubicBezTo>
                <a:cubicBezTo>
                  <a:pt x="16741" y="12827"/>
                  <a:pt x="16564" y="13490"/>
                  <a:pt x="16255" y="14114"/>
                </a:cubicBezTo>
                <a:cubicBezTo>
                  <a:pt x="15902" y="14738"/>
                  <a:pt x="15504" y="15284"/>
                  <a:pt x="14930" y="15752"/>
                </a:cubicBezTo>
                <a:cubicBezTo>
                  <a:pt x="14444" y="16258"/>
                  <a:pt x="13826" y="16609"/>
                  <a:pt x="13119" y="16882"/>
                </a:cubicBezTo>
                <a:cubicBezTo>
                  <a:pt x="12368" y="17155"/>
                  <a:pt x="11617" y="17311"/>
                  <a:pt x="10822" y="17311"/>
                </a:cubicBezTo>
                <a:cubicBezTo>
                  <a:pt x="9983" y="17311"/>
                  <a:pt x="9232" y="17155"/>
                  <a:pt x="8525" y="16882"/>
                </a:cubicBezTo>
                <a:cubicBezTo>
                  <a:pt x="7774" y="16609"/>
                  <a:pt x="7156" y="16258"/>
                  <a:pt x="6670" y="15752"/>
                </a:cubicBezTo>
                <a:cubicBezTo>
                  <a:pt x="6140" y="15284"/>
                  <a:pt x="5698" y="14738"/>
                  <a:pt x="5389" y="14114"/>
                </a:cubicBezTo>
                <a:cubicBezTo>
                  <a:pt x="5036" y="13490"/>
                  <a:pt x="4903" y="12827"/>
                  <a:pt x="4903" y="12048"/>
                </a:cubicBezTo>
                <a:cubicBezTo>
                  <a:pt x="4903" y="4289"/>
                  <a:pt x="4903" y="4289"/>
                  <a:pt x="4903" y="4289"/>
                </a:cubicBezTo>
                <a:cubicBezTo>
                  <a:pt x="972" y="4289"/>
                  <a:pt x="972" y="4289"/>
                  <a:pt x="972" y="4289"/>
                </a:cubicBezTo>
                <a:cubicBezTo>
                  <a:pt x="972" y="12126"/>
                  <a:pt x="972" y="12126"/>
                  <a:pt x="972" y="12126"/>
                </a:cubicBezTo>
                <a:cubicBezTo>
                  <a:pt x="972" y="13295"/>
                  <a:pt x="1237" y="14426"/>
                  <a:pt x="1767" y="15479"/>
                </a:cubicBezTo>
                <a:cubicBezTo>
                  <a:pt x="2253" y="16531"/>
                  <a:pt x="2960" y="17428"/>
                  <a:pt x="3843" y="18208"/>
                </a:cubicBezTo>
                <a:cubicBezTo>
                  <a:pt x="4771" y="18988"/>
                  <a:pt x="5831" y="19612"/>
                  <a:pt x="7023" y="20079"/>
                </a:cubicBezTo>
                <a:cubicBezTo>
                  <a:pt x="8216" y="20508"/>
                  <a:pt x="9453" y="20742"/>
                  <a:pt x="10822" y="20742"/>
                </a:cubicBezTo>
                <a:close/>
                <a:moveTo>
                  <a:pt x="20628" y="858"/>
                </a:moveTo>
                <a:cubicBezTo>
                  <a:pt x="16741" y="858"/>
                  <a:pt x="16741" y="858"/>
                  <a:pt x="16741" y="858"/>
                </a:cubicBezTo>
                <a:cubicBezTo>
                  <a:pt x="16741" y="3431"/>
                  <a:pt x="16741" y="3431"/>
                  <a:pt x="16741" y="3431"/>
                </a:cubicBezTo>
                <a:cubicBezTo>
                  <a:pt x="20628" y="3431"/>
                  <a:pt x="20628" y="3431"/>
                  <a:pt x="20628" y="3431"/>
                </a:cubicBezTo>
                <a:lnTo>
                  <a:pt x="20628" y="85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57" name="Shape 3910"/>
          <p:cNvSpPr/>
          <p:nvPr userDrawn="1"/>
        </p:nvSpPr>
        <p:spPr>
          <a:xfrm>
            <a:off x="4286537" y="5054774"/>
            <a:ext cx="506510" cy="5065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lnTo>
                  <a:pt x="0" y="0"/>
                </a:lnTo>
                <a:close/>
                <a:moveTo>
                  <a:pt x="20753" y="847"/>
                </a:moveTo>
                <a:lnTo>
                  <a:pt x="953" y="847"/>
                </a:lnTo>
                <a:lnTo>
                  <a:pt x="953" y="17682"/>
                </a:lnTo>
                <a:lnTo>
                  <a:pt x="3600" y="14612"/>
                </a:lnTo>
                <a:lnTo>
                  <a:pt x="6247" y="16412"/>
                </a:lnTo>
                <a:lnTo>
                  <a:pt x="10694" y="10165"/>
                </a:lnTo>
                <a:lnTo>
                  <a:pt x="14824" y="13341"/>
                </a:lnTo>
                <a:lnTo>
                  <a:pt x="20753" y="4765"/>
                </a:lnTo>
                <a:lnTo>
                  <a:pt x="20753" y="847"/>
                </a:lnTo>
                <a:close/>
                <a:moveTo>
                  <a:pt x="953" y="20753"/>
                </a:moveTo>
                <a:lnTo>
                  <a:pt x="20753" y="20753"/>
                </a:lnTo>
                <a:lnTo>
                  <a:pt x="20753" y="6353"/>
                </a:lnTo>
                <a:lnTo>
                  <a:pt x="15035" y="14612"/>
                </a:lnTo>
                <a:lnTo>
                  <a:pt x="10906" y="11435"/>
                </a:lnTo>
                <a:lnTo>
                  <a:pt x="6459" y="17682"/>
                </a:lnTo>
                <a:lnTo>
                  <a:pt x="3706" y="15882"/>
                </a:lnTo>
                <a:lnTo>
                  <a:pt x="953" y="19059"/>
                </a:lnTo>
                <a:lnTo>
                  <a:pt x="953" y="20753"/>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58" name="Shape 3911"/>
          <p:cNvSpPr/>
          <p:nvPr userDrawn="1"/>
        </p:nvSpPr>
        <p:spPr>
          <a:xfrm>
            <a:off x="5544754" y="5012564"/>
            <a:ext cx="580996" cy="590927"/>
          </a:xfrm>
          <a:custGeom>
            <a:avLst/>
            <a:gdLst/>
            <a:ahLst/>
            <a:cxnLst>
              <a:cxn ang="0">
                <a:pos x="wd2" y="hd2"/>
              </a:cxn>
              <a:cxn ang="5400000">
                <a:pos x="wd2" y="hd2"/>
              </a:cxn>
              <a:cxn ang="10800000">
                <a:pos x="wd2" y="hd2"/>
              </a:cxn>
              <a:cxn ang="16200000">
                <a:pos x="wd2" y="hd2"/>
              </a:cxn>
            </a:cxnLst>
            <a:rect l="0" t="0" r="r" b="b"/>
            <a:pathLst>
              <a:path w="21600" h="21600" extrusionOk="0">
                <a:moveTo>
                  <a:pt x="19624" y="0"/>
                </a:moveTo>
                <a:cubicBezTo>
                  <a:pt x="19871" y="0"/>
                  <a:pt x="20153" y="35"/>
                  <a:pt x="20365" y="139"/>
                </a:cubicBezTo>
                <a:cubicBezTo>
                  <a:pt x="20612" y="243"/>
                  <a:pt x="20824" y="382"/>
                  <a:pt x="21000" y="590"/>
                </a:cubicBezTo>
                <a:cubicBezTo>
                  <a:pt x="21176" y="729"/>
                  <a:pt x="21318" y="938"/>
                  <a:pt x="21424" y="1181"/>
                </a:cubicBezTo>
                <a:cubicBezTo>
                  <a:pt x="21529" y="1424"/>
                  <a:pt x="21600" y="1667"/>
                  <a:pt x="21600" y="1945"/>
                </a:cubicBezTo>
                <a:cubicBezTo>
                  <a:pt x="21600" y="2223"/>
                  <a:pt x="21529" y="2466"/>
                  <a:pt x="21424" y="2674"/>
                </a:cubicBezTo>
                <a:cubicBezTo>
                  <a:pt x="21318" y="2917"/>
                  <a:pt x="21176" y="3125"/>
                  <a:pt x="21000" y="3299"/>
                </a:cubicBezTo>
                <a:cubicBezTo>
                  <a:pt x="20824" y="3473"/>
                  <a:pt x="20612" y="3612"/>
                  <a:pt x="20365" y="3716"/>
                </a:cubicBezTo>
                <a:cubicBezTo>
                  <a:pt x="20153" y="3785"/>
                  <a:pt x="19871" y="3820"/>
                  <a:pt x="19624" y="3820"/>
                </a:cubicBezTo>
                <a:cubicBezTo>
                  <a:pt x="19553" y="3820"/>
                  <a:pt x="19482" y="3820"/>
                  <a:pt x="19412" y="3820"/>
                </a:cubicBezTo>
                <a:cubicBezTo>
                  <a:pt x="19376" y="3820"/>
                  <a:pt x="19306" y="3820"/>
                  <a:pt x="19235" y="3820"/>
                </a:cubicBezTo>
                <a:cubicBezTo>
                  <a:pt x="15565" y="13405"/>
                  <a:pt x="15565" y="13405"/>
                  <a:pt x="15565" y="13405"/>
                </a:cubicBezTo>
                <a:cubicBezTo>
                  <a:pt x="15706" y="13509"/>
                  <a:pt x="15812" y="13613"/>
                  <a:pt x="15953" y="13717"/>
                </a:cubicBezTo>
                <a:cubicBezTo>
                  <a:pt x="16059" y="13821"/>
                  <a:pt x="16165" y="13960"/>
                  <a:pt x="16200" y="14099"/>
                </a:cubicBezTo>
                <a:cubicBezTo>
                  <a:pt x="16306" y="14238"/>
                  <a:pt x="16376" y="14412"/>
                  <a:pt x="16412" y="14550"/>
                </a:cubicBezTo>
                <a:cubicBezTo>
                  <a:pt x="16447" y="14689"/>
                  <a:pt x="16482" y="14863"/>
                  <a:pt x="16482" y="15037"/>
                </a:cubicBezTo>
                <a:cubicBezTo>
                  <a:pt x="16482" y="15314"/>
                  <a:pt x="16447" y="15558"/>
                  <a:pt x="16341" y="15801"/>
                </a:cubicBezTo>
                <a:cubicBezTo>
                  <a:pt x="16235" y="16009"/>
                  <a:pt x="16059" y="16217"/>
                  <a:pt x="15882" y="16391"/>
                </a:cubicBezTo>
                <a:cubicBezTo>
                  <a:pt x="15706" y="16599"/>
                  <a:pt x="15494" y="16738"/>
                  <a:pt x="15282" y="16808"/>
                </a:cubicBezTo>
                <a:cubicBezTo>
                  <a:pt x="15035" y="16912"/>
                  <a:pt x="14788" y="16947"/>
                  <a:pt x="14506" y="16947"/>
                </a:cubicBezTo>
                <a:cubicBezTo>
                  <a:pt x="14224" y="16947"/>
                  <a:pt x="13976" y="16912"/>
                  <a:pt x="13765" y="16808"/>
                </a:cubicBezTo>
                <a:cubicBezTo>
                  <a:pt x="13518" y="16738"/>
                  <a:pt x="13306" y="16599"/>
                  <a:pt x="13129" y="16391"/>
                </a:cubicBezTo>
                <a:cubicBezTo>
                  <a:pt x="12953" y="16217"/>
                  <a:pt x="12812" y="16009"/>
                  <a:pt x="12706" y="15801"/>
                </a:cubicBezTo>
                <a:cubicBezTo>
                  <a:pt x="12600" y="15558"/>
                  <a:pt x="12529" y="15314"/>
                  <a:pt x="12529" y="15037"/>
                </a:cubicBezTo>
                <a:cubicBezTo>
                  <a:pt x="12529" y="14863"/>
                  <a:pt x="12565" y="14724"/>
                  <a:pt x="12600" y="14585"/>
                </a:cubicBezTo>
                <a:cubicBezTo>
                  <a:pt x="12635" y="14446"/>
                  <a:pt x="12706" y="14307"/>
                  <a:pt x="12776" y="14134"/>
                </a:cubicBezTo>
                <a:cubicBezTo>
                  <a:pt x="9071" y="11113"/>
                  <a:pt x="9071" y="11113"/>
                  <a:pt x="9071" y="11113"/>
                </a:cubicBezTo>
                <a:cubicBezTo>
                  <a:pt x="8894" y="11251"/>
                  <a:pt x="8718" y="11390"/>
                  <a:pt x="8506" y="11460"/>
                </a:cubicBezTo>
                <a:cubicBezTo>
                  <a:pt x="8329" y="11529"/>
                  <a:pt x="8082" y="11564"/>
                  <a:pt x="7835" y="11564"/>
                </a:cubicBezTo>
                <a:cubicBezTo>
                  <a:pt x="7729" y="11564"/>
                  <a:pt x="7624" y="11564"/>
                  <a:pt x="7518" y="11529"/>
                </a:cubicBezTo>
                <a:cubicBezTo>
                  <a:pt x="7447" y="11529"/>
                  <a:pt x="7341" y="11495"/>
                  <a:pt x="7235" y="11495"/>
                </a:cubicBezTo>
                <a:cubicBezTo>
                  <a:pt x="3282" y="18266"/>
                  <a:pt x="3282" y="18266"/>
                  <a:pt x="3282" y="18266"/>
                </a:cubicBezTo>
                <a:cubicBezTo>
                  <a:pt x="3388" y="18336"/>
                  <a:pt x="3459" y="18440"/>
                  <a:pt x="3565" y="18544"/>
                </a:cubicBezTo>
                <a:cubicBezTo>
                  <a:pt x="3635" y="18648"/>
                  <a:pt x="3706" y="18787"/>
                  <a:pt x="3741" y="18891"/>
                </a:cubicBezTo>
                <a:cubicBezTo>
                  <a:pt x="3812" y="19030"/>
                  <a:pt x="3847" y="19134"/>
                  <a:pt x="3882" y="19239"/>
                </a:cubicBezTo>
                <a:cubicBezTo>
                  <a:pt x="3918" y="19377"/>
                  <a:pt x="3953" y="19516"/>
                  <a:pt x="3953" y="19655"/>
                </a:cubicBezTo>
                <a:cubicBezTo>
                  <a:pt x="3953" y="19933"/>
                  <a:pt x="3882" y="20176"/>
                  <a:pt x="3776" y="20419"/>
                </a:cubicBezTo>
                <a:cubicBezTo>
                  <a:pt x="3671" y="20662"/>
                  <a:pt x="3529" y="20871"/>
                  <a:pt x="3353" y="21010"/>
                </a:cubicBezTo>
                <a:cubicBezTo>
                  <a:pt x="3176" y="21183"/>
                  <a:pt x="2965" y="21357"/>
                  <a:pt x="2718" y="21461"/>
                </a:cubicBezTo>
                <a:cubicBezTo>
                  <a:pt x="2506" y="21565"/>
                  <a:pt x="2224" y="21600"/>
                  <a:pt x="1976" y="21600"/>
                </a:cubicBezTo>
                <a:cubicBezTo>
                  <a:pt x="1694" y="21600"/>
                  <a:pt x="1447" y="21565"/>
                  <a:pt x="1200" y="21461"/>
                </a:cubicBezTo>
                <a:cubicBezTo>
                  <a:pt x="988" y="21357"/>
                  <a:pt x="776" y="21183"/>
                  <a:pt x="600" y="21010"/>
                </a:cubicBezTo>
                <a:cubicBezTo>
                  <a:pt x="388" y="20871"/>
                  <a:pt x="247" y="20662"/>
                  <a:pt x="141" y="20419"/>
                </a:cubicBezTo>
                <a:cubicBezTo>
                  <a:pt x="35" y="20176"/>
                  <a:pt x="0" y="19933"/>
                  <a:pt x="0" y="19655"/>
                </a:cubicBezTo>
                <a:cubicBezTo>
                  <a:pt x="0" y="19377"/>
                  <a:pt x="35" y="19134"/>
                  <a:pt x="141" y="18926"/>
                </a:cubicBezTo>
                <a:cubicBezTo>
                  <a:pt x="247" y="18683"/>
                  <a:pt x="388" y="18475"/>
                  <a:pt x="600" y="18301"/>
                </a:cubicBezTo>
                <a:cubicBezTo>
                  <a:pt x="776" y="18127"/>
                  <a:pt x="988" y="17988"/>
                  <a:pt x="1200" y="17884"/>
                </a:cubicBezTo>
                <a:cubicBezTo>
                  <a:pt x="1447" y="17815"/>
                  <a:pt x="1694" y="17745"/>
                  <a:pt x="1976" y="17745"/>
                </a:cubicBezTo>
                <a:cubicBezTo>
                  <a:pt x="2082" y="17745"/>
                  <a:pt x="2188" y="17780"/>
                  <a:pt x="2294" y="17780"/>
                </a:cubicBezTo>
                <a:cubicBezTo>
                  <a:pt x="2400" y="17815"/>
                  <a:pt x="2506" y="17815"/>
                  <a:pt x="2612" y="17850"/>
                </a:cubicBezTo>
                <a:cubicBezTo>
                  <a:pt x="6565" y="11078"/>
                  <a:pt x="6565" y="11078"/>
                  <a:pt x="6565" y="11078"/>
                </a:cubicBezTo>
                <a:cubicBezTo>
                  <a:pt x="6424" y="10974"/>
                  <a:pt x="6353" y="10869"/>
                  <a:pt x="6247" y="10765"/>
                </a:cubicBezTo>
                <a:cubicBezTo>
                  <a:pt x="6176" y="10661"/>
                  <a:pt x="6106" y="10557"/>
                  <a:pt x="6071" y="10453"/>
                </a:cubicBezTo>
                <a:cubicBezTo>
                  <a:pt x="6000" y="10314"/>
                  <a:pt x="5965" y="10175"/>
                  <a:pt x="5929" y="10036"/>
                </a:cubicBezTo>
                <a:cubicBezTo>
                  <a:pt x="5894" y="9932"/>
                  <a:pt x="5859" y="9758"/>
                  <a:pt x="5859" y="9619"/>
                </a:cubicBezTo>
                <a:cubicBezTo>
                  <a:pt x="5859" y="9376"/>
                  <a:pt x="5929" y="9133"/>
                  <a:pt x="6035" y="8890"/>
                </a:cubicBezTo>
                <a:cubicBezTo>
                  <a:pt x="6141" y="8647"/>
                  <a:pt x="6282" y="8439"/>
                  <a:pt x="6459" y="8265"/>
                </a:cubicBezTo>
                <a:cubicBezTo>
                  <a:pt x="6635" y="8091"/>
                  <a:pt x="6847" y="7952"/>
                  <a:pt x="7094" y="7848"/>
                </a:cubicBezTo>
                <a:cubicBezTo>
                  <a:pt x="7306" y="7779"/>
                  <a:pt x="7588" y="7709"/>
                  <a:pt x="7835" y="7709"/>
                </a:cubicBezTo>
                <a:cubicBezTo>
                  <a:pt x="8118" y="7709"/>
                  <a:pt x="8365" y="7779"/>
                  <a:pt x="8612" y="7848"/>
                </a:cubicBezTo>
                <a:cubicBezTo>
                  <a:pt x="8824" y="7952"/>
                  <a:pt x="9035" y="8091"/>
                  <a:pt x="9212" y="8265"/>
                </a:cubicBezTo>
                <a:cubicBezTo>
                  <a:pt x="9424" y="8439"/>
                  <a:pt x="9565" y="8647"/>
                  <a:pt x="9671" y="8890"/>
                </a:cubicBezTo>
                <a:cubicBezTo>
                  <a:pt x="9776" y="9133"/>
                  <a:pt x="9812" y="9376"/>
                  <a:pt x="9812" y="9619"/>
                </a:cubicBezTo>
                <a:cubicBezTo>
                  <a:pt x="9812" y="9793"/>
                  <a:pt x="9812" y="9967"/>
                  <a:pt x="9741" y="10105"/>
                </a:cubicBezTo>
                <a:cubicBezTo>
                  <a:pt x="9706" y="10279"/>
                  <a:pt x="9635" y="10418"/>
                  <a:pt x="9565" y="10522"/>
                </a:cubicBezTo>
                <a:cubicBezTo>
                  <a:pt x="13271" y="13543"/>
                  <a:pt x="13271" y="13543"/>
                  <a:pt x="13271" y="13543"/>
                </a:cubicBezTo>
                <a:cubicBezTo>
                  <a:pt x="13447" y="13405"/>
                  <a:pt x="13659" y="13300"/>
                  <a:pt x="13835" y="13231"/>
                </a:cubicBezTo>
                <a:cubicBezTo>
                  <a:pt x="14047" y="13127"/>
                  <a:pt x="14259" y="13092"/>
                  <a:pt x="14506" y="13092"/>
                </a:cubicBezTo>
                <a:cubicBezTo>
                  <a:pt x="14576" y="13092"/>
                  <a:pt x="14612" y="13127"/>
                  <a:pt x="14682" y="13127"/>
                </a:cubicBezTo>
                <a:cubicBezTo>
                  <a:pt x="14718" y="13127"/>
                  <a:pt x="14788" y="13161"/>
                  <a:pt x="14824" y="13161"/>
                </a:cubicBezTo>
                <a:cubicBezTo>
                  <a:pt x="18494" y="3507"/>
                  <a:pt x="18494" y="3507"/>
                  <a:pt x="18494" y="3507"/>
                </a:cubicBezTo>
                <a:cubicBezTo>
                  <a:pt x="18388" y="3438"/>
                  <a:pt x="18282" y="3334"/>
                  <a:pt x="18176" y="3230"/>
                </a:cubicBezTo>
                <a:cubicBezTo>
                  <a:pt x="18071" y="3125"/>
                  <a:pt x="17965" y="2986"/>
                  <a:pt x="17894" y="2848"/>
                </a:cubicBezTo>
                <a:cubicBezTo>
                  <a:pt x="17824" y="2709"/>
                  <a:pt x="17753" y="2570"/>
                  <a:pt x="17718" y="2396"/>
                </a:cubicBezTo>
                <a:cubicBezTo>
                  <a:pt x="17647" y="2257"/>
                  <a:pt x="17647" y="2084"/>
                  <a:pt x="17647" y="1945"/>
                </a:cubicBezTo>
                <a:cubicBezTo>
                  <a:pt x="17647" y="1667"/>
                  <a:pt x="17682" y="1424"/>
                  <a:pt x="17788" y="1181"/>
                </a:cubicBezTo>
                <a:cubicBezTo>
                  <a:pt x="17894" y="938"/>
                  <a:pt x="18035" y="729"/>
                  <a:pt x="18247" y="590"/>
                </a:cubicBezTo>
                <a:cubicBezTo>
                  <a:pt x="18424" y="382"/>
                  <a:pt x="18635" y="243"/>
                  <a:pt x="18847" y="139"/>
                </a:cubicBezTo>
                <a:cubicBezTo>
                  <a:pt x="19094" y="35"/>
                  <a:pt x="19341" y="0"/>
                  <a:pt x="19624" y="0"/>
                </a:cubicBezTo>
                <a:close/>
                <a:moveTo>
                  <a:pt x="1976" y="20836"/>
                </a:moveTo>
                <a:cubicBezTo>
                  <a:pt x="2118" y="20836"/>
                  <a:pt x="2259" y="20801"/>
                  <a:pt x="2435" y="20732"/>
                </a:cubicBezTo>
                <a:cubicBezTo>
                  <a:pt x="2576" y="20697"/>
                  <a:pt x="2718" y="20593"/>
                  <a:pt x="2788" y="20489"/>
                </a:cubicBezTo>
                <a:cubicBezTo>
                  <a:pt x="2929" y="20385"/>
                  <a:pt x="3000" y="20280"/>
                  <a:pt x="3071" y="20107"/>
                </a:cubicBezTo>
                <a:cubicBezTo>
                  <a:pt x="3141" y="19968"/>
                  <a:pt x="3176" y="19829"/>
                  <a:pt x="3176" y="19655"/>
                </a:cubicBezTo>
                <a:cubicBezTo>
                  <a:pt x="3176" y="19516"/>
                  <a:pt x="3141" y="19377"/>
                  <a:pt x="3071" y="19239"/>
                </a:cubicBezTo>
                <a:cubicBezTo>
                  <a:pt x="3000" y="19100"/>
                  <a:pt x="2929" y="18961"/>
                  <a:pt x="2788" y="18857"/>
                </a:cubicBezTo>
                <a:cubicBezTo>
                  <a:pt x="2718" y="18752"/>
                  <a:pt x="2576" y="18683"/>
                  <a:pt x="2435" y="18614"/>
                </a:cubicBezTo>
                <a:cubicBezTo>
                  <a:pt x="2259" y="18579"/>
                  <a:pt x="2118" y="18544"/>
                  <a:pt x="1976" y="18544"/>
                </a:cubicBezTo>
                <a:cubicBezTo>
                  <a:pt x="1800" y="18544"/>
                  <a:pt x="1659" y="18579"/>
                  <a:pt x="1518" y="18614"/>
                </a:cubicBezTo>
                <a:cubicBezTo>
                  <a:pt x="1341" y="18683"/>
                  <a:pt x="1235" y="18752"/>
                  <a:pt x="1129" y="18857"/>
                </a:cubicBezTo>
                <a:cubicBezTo>
                  <a:pt x="1059" y="18961"/>
                  <a:pt x="953" y="19100"/>
                  <a:pt x="882" y="19239"/>
                </a:cubicBezTo>
                <a:cubicBezTo>
                  <a:pt x="812" y="19377"/>
                  <a:pt x="776" y="19516"/>
                  <a:pt x="776" y="19655"/>
                </a:cubicBezTo>
                <a:cubicBezTo>
                  <a:pt x="776" y="19829"/>
                  <a:pt x="812" y="19968"/>
                  <a:pt x="882" y="20107"/>
                </a:cubicBezTo>
                <a:cubicBezTo>
                  <a:pt x="953" y="20280"/>
                  <a:pt x="1059" y="20385"/>
                  <a:pt x="1129" y="20489"/>
                </a:cubicBezTo>
                <a:cubicBezTo>
                  <a:pt x="1235" y="20593"/>
                  <a:pt x="1341" y="20697"/>
                  <a:pt x="1518" y="20732"/>
                </a:cubicBezTo>
                <a:cubicBezTo>
                  <a:pt x="1659" y="20801"/>
                  <a:pt x="1800" y="20836"/>
                  <a:pt x="1976" y="20836"/>
                </a:cubicBezTo>
                <a:close/>
                <a:moveTo>
                  <a:pt x="7835" y="10800"/>
                </a:moveTo>
                <a:cubicBezTo>
                  <a:pt x="8012" y="10800"/>
                  <a:pt x="8153" y="10765"/>
                  <a:pt x="8294" y="10696"/>
                </a:cubicBezTo>
                <a:cubicBezTo>
                  <a:pt x="8471" y="10661"/>
                  <a:pt x="8576" y="10557"/>
                  <a:pt x="8682" y="10453"/>
                </a:cubicBezTo>
                <a:cubicBezTo>
                  <a:pt x="8753" y="10349"/>
                  <a:pt x="8859" y="10244"/>
                  <a:pt x="8929" y="10105"/>
                </a:cubicBezTo>
                <a:cubicBezTo>
                  <a:pt x="9000" y="9967"/>
                  <a:pt x="9035" y="9793"/>
                  <a:pt x="9035" y="9619"/>
                </a:cubicBezTo>
                <a:cubicBezTo>
                  <a:pt x="9035" y="9480"/>
                  <a:pt x="9000" y="9341"/>
                  <a:pt x="8929" y="9203"/>
                </a:cubicBezTo>
                <a:cubicBezTo>
                  <a:pt x="8859" y="9064"/>
                  <a:pt x="8753" y="8925"/>
                  <a:pt x="8682" y="8821"/>
                </a:cubicBezTo>
                <a:cubicBezTo>
                  <a:pt x="8576" y="8716"/>
                  <a:pt x="8471" y="8647"/>
                  <a:pt x="8294" y="8577"/>
                </a:cubicBezTo>
                <a:cubicBezTo>
                  <a:pt x="8153" y="8508"/>
                  <a:pt x="8012" y="8508"/>
                  <a:pt x="7835" y="8508"/>
                </a:cubicBezTo>
                <a:cubicBezTo>
                  <a:pt x="7694" y="8508"/>
                  <a:pt x="7553" y="8508"/>
                  <a:pt x="7376" y="8577"/>
                </a:cubicBezTo>
                <a:cubicBezTo>
                  <a:pt x="7235" y="8647"/>
                  <a:pt x="7129" y="8716"/>
                  <a:pt x="7024" y="8821"/>
                </a:cubicBezTo>
                <a:cubicBezTo>
                  <a:pt x="6882" y="8925"/>
                  <a:pt x="6812" y="9064"/>
                  <a:pt x="6741" y="9203"/>
                </a:cubicBezTo>
                <a:cubicBezTo>
                  <a:pt x="6671" y="9341"/>
                  <a:pt x="6635" y="9480"/>
                  <a:pt x="6635" y="9619"/>
                </a:cubicBezTo>
                <a:cubicBezTo>
                  <a:pt x="6635" y="9793"/>
                  <a:pt x="6671" y="9967"/>
                  <a:pt x="6741" y="10105"/>
                </a:cubicBezTo>
                <a:cubicBezTo>
                  <a:pt x="6812" y="10244"/>
                  <a:pt x="6882" y="10349"/>
                  <a:pt x="7024" y="10453"/>
                </a:cubicBezTo>
                <a:cubicBezTo>
                  <a:pt x="7129" y="10557"/>
                  <a:pt x="7235" y="10661"/>
                  <a:pt x="7376" y="10696"/>
                </a:cubicBezTo>
                <a:cubicBezTo>
                  <a:pt x="7553" y="10765"/>
                  <a:pt x="7694" y="10800"/>
                  <a:pt x="7835" y="10800"/>
                </a:cubicBezTo>
                <a:close/>
                <a:moveTo>
                  <a:pt x="14506" y="16183"/>
                </a:moveTo>
                <a:cubicBezTo>
                  <a:pt x="14647" y="16183"/>
                  <a:pt x="14824" y="16148"/>
                  <a:pt x="14965" y="16078"/>
                </a:cubicBezTo>
                <a:cubicBezTo>
                  <a:pt x="15106" y="16044"/>
                  <a:pt x="15247" y="15940"/>
                  <a:pt x="15353" y="15870"/>
                </a:cubicBezTo>
                <a:cubicBezTo>
                  <a:pt x="15459" y="15731"/>
                  <a:pt x="15565" y="15627"/>
                  <a:pt x="15600" y="15488"/>
                </a:cubicBezTo>
                <a:cubicBezTo>
                  <a:pt x="15671" y="15349"/>
                  <a:pt x="15706" y="15210"/>
                  <a:pt x="15706" y="15037"/>
                </a:cubicBezTo>
                <a:cubicBezTo>
                  <a:pt x="15706" y="14898"/>
                  <a:pt x="15671" y="14759"/>
                  <a:pt x="15600" y="14585"/>
                </a:cubicBezTo>
                <a:cubicBezTo>
                  <a:pt x="15565" y="14446"/>
                  <a:pt x="15459" y="14342"/>
                  <a:pt x="15353" y="14238"/>
                </a:cubicBezTo>
                <a:cubicBezTo>
                  <a:pt x="15247" y="14099"/>
                  <a:pt x="15106" y="14030"/>
                  <a:pt x="14965" y="13960"/>
                </a:cubicBezTo>
                <a:cubicBezTo>
                  <a:pt x="14824" y="13891"/>
                  <a:pt x="14647" y="13891"/>
                  <a:pt x="14506" y="13891"/>
                </a:cubicBezTo>
                <a:cubicBezTo>
                  <a:pt x="14365" y="13891"/>
                  <a:pt x="14188" y="13891"/>
                  <a:pt x="14047" y="13960"/>
                </a:cubicBezTo>
                <a:cubicBezTo>
                  <a:pt x="13906" y="14030"/>
                  <a:pt x="13765" y="14099"/>
                  <a:pt x="13694" y="14238"/>
                </a:cubicBezTo>
                <a:cubicBezTo>
                  <a:pt x="13553" y="14342"/>
                  <a:pt x="13482" y="14446"/>
                  <a:pt x="13412" y="14585"/>
                </a:cubicBezTo>
                <a:cubicBezTo>
                  <a:pt x="13341" y="14759"/>
                  <a:pt x="13306" y="14898"/>
                  <a:pt x="13306" y="15037"/>
                </a:cubicBezTo>
                <a:cubicBezTo>
                  <a:pt x="13306" y="15210"/>
                  <a:pt x="13341" y="15349"/>
                  <a:pt x="13412" y="15488"/>
                </a:cubicBezTo>
                <a:cubicBezTo>
                  <a:pt x="13482" y="15627"/>
                  <a:pt x="13553" y="15731"/>
                  <a:pt x="13694" y="15870"/>
                </a:cubicBezTo>
                <a:cubicBezTo>
                  <a:pt x="13765" y="15940"/>
                  <a:pt x="13906" y="16044"/>
                  <a:pt x="14047" y="16078"/>
                </a:cubicBezTo>
                <a:cubicBezTo>
                  <a:pt x="14188" y="16148"/>
                  <a:pt x="14365" y="16183"/>
                  <a:pt x="14506" y="16183"/>
                </a:cubicBezTo>
                <a:close/>
                <a:moveTo>
                  <a:pt x="19624" y="3056"/>
                </a:moveTo>
                <a:cubicBezTo>
                  <a:pt x="19765" y="3056"/>
                  <a:pt x="19906" y="3021"/>
                  <a:pt x="20082" y="2986"/>
                </a:cubicBezTo>
                <a:cubicBezTo>
                  <a:pt x="20224" y="2917"/>
                  <a:pt x="20365" y="2848"/>
                  <a:pt x="20435" y="2743"/>
                </a:cubicBezTo>
                <a:cubicBezTo>
                  <a:pt x="20541" y="2639"/>
                  <a:pt x="20612" y="2500"/>
                  <a:pt x="20682" y="2361"/>
                </a:cubicBezTo>
                <a:cubicBezTo>
                  <a:pt x="20753" y="2223"/>
                  <a:pt x="20824" y="2084"/>
                  <a:pt x="20824" y="1945"/>
                </a:cubicBezTo>
                <a:cubicBezTo>
                  <a:pt x="20824" y="1771"/>
                  <a:pt x="20753" y="1632"/>
                  <a:pt x="20682" y="1493"/>
                </a:cubicBezTo>
                <a:cubicBezTo>
                  <a:pt x="20612" y="1320"/>
                  <a:pt x="20541" y="1215"/>
                  <a:pt x="20435" y="1111"/>
                </a:cubicBezTo>
                <a:cubicBezTo>
                  <a:pt x="20365" y="1007"/>
                  <a:pt x="20224" y="903"/>
                  <a:pt x="20082" y="868"/>
                </a:cubicBezTo>
                <a:cubicBezTo>
                  <a:pt x="19906" y="799"/>
                  <a:pt x="19765" y="764"/>
                  <a:pt x="19624" y="764"/>
                </a:cubicBezTo>
                <a:cubicBezTo>
                  <a:pt x="19447" y="764"/>
                  <a:pt x="19306" y="799"/>
                  <a:pt x="19165" y="868"/>
                </a:cubicBezTo>
                <a:cubicBezTo>
                  <a:pt x="18988" y="903"/>
                  <a:pt x="18882" y="1007"/>
                  <a:pt x="18776" y="1111"/>
                </a:cubicBezTo>
                <a:cubicBezTo>
                  <a:pt x="18671" y="1215"/>
                  <a:pt x="18565" y="1320"/>
                  <a:pt x="18494" y="1493"/>
                </a:cubicBezTo>
                <a:cubicBezTo>
                  <a:pt x="18459" y="1632"/>
                  <a:pt x="18424" y="1771"/>
                  <a:pt x="18424" y="1945"/>
                </a:cubicBezTo>
                <a:cubicBezTo>
                  <a:pt x="18424" y="2084"/>
                  <a:pt x="18459" y="2223"/>
                  <a:pt x="18494" y="2361"/>
                </a:cubicBezTo>
                <a:cubicBezTo>
                  <a:pt x="18565" y="2500"/>
                  <a:pt x="18671" y="2639"/>
                  <a:pt x="18776" y="2743"/>
                </a:cubicBezTo>
                <a:cubicBezTo>
                  <a:pt x="18882" y="2848"/>
                  <a:pt x="18988" y="2917"/>
                  <a:pt x="19165" y="2986"/>
                </a:cubicBezTo>
                <a:cubicBezTo>
                  <a:pt x="19306" y="3021"/>
                  <a:pt x="19447" y="3056"/>
                  <a:pt x="19624" y="3056"/>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59" name="Shape 3912"/>
          <p:cNvSpPr/>
          <p:nvPr userDrawn="1"/>
        </p:nvSpPr>
        <p:spPr>
          <a:xfrm>
            <a:off x="6867524" y="5044841"/>
            <a:ext cx="526372" cy="52637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1697"/>
                  <a:pt x="21483" y="12555"/>
                  <a:pt x="21289" y="13373"/>
                </a:cubicBezTo>
                <a:cubicBezTo>
                  <a:pt x="21094" y="14231"/>
                  <a:pt x="20822" y="15011"/>
                  <a:pt x="20432" y="15791"/>
                </a:cubicBezTo>
                <a:cubicBezTo>
                  <a:pt x="20043" y="16492"/>
                  <a:pt x="19537" y="17155"/>
                  <a:pt x="19031" y="17818"/>
                </a:cubicBezTo>
                <a:cubicBezTo>
                  <a:pt x="18486" y="18442"/>
                  <a:pt x="17903" y="18988"/>
                  <a:pt x="17241" y="19495"/>
                </a:cubicBezTo>
                <a:cubicBezTo>
                  <a:pt x="17241" y="19534"/>
                  <a:pt x="17241" y="19534"/>
                  <a:pt x="17241" y="19534"/>
                </a:cubicBezTo>
                <a:cubicBezTo>
                  <a:pt x="16852" y="19768"/>
                  <a:pt x="16852" y="19768"/>
                  <a:pt x="16852" y="19768"/>
                </a:cubicBezTo>
                <a:cubicBezTo>
                  <a:pt x="16541" y="20001"/>
                  <a:pt x="16541" y="20001"/>
                  <a:pt x="16541" y="20001"/>
                </a:cubicBezTo>
                <a:cubicBezTo>
                  <a:pt x="16112" y="20274"/>
                  <a:pt x="15645" y="20508"/>
                  <a:pt x="15217" y="20703"/>
                </a:cubicBezTo>
                <a:cubicBezTo>
                  <a:pt x="14789" y="20898"/>
                  <a:pt x="14322" y="21054"/>
                  <a:pt x="13855" y="21210"/>
                </a:cubicBezTo>
                <a:cubicBezTo>
                  <a:pt x="13349" y="21327"/>
                  <a:pt x="12843" y="21444"/>
                  <a:pt x="12337" y="21522"/>
                </a:cubicBezTo>
                <a:cubicBezTo>
                  <a:pt x="11870" y="21561"/>
                  <a:pt x="11364" y="21600"/>
                  <a:pt x="10819" y="21600"/>
                </a:cubicBezTo>
                <a:cubicBezTo>
                  <a:pt x="9302" y="21600"/>
                  <a:pt x="7901" y="21327"/>
                  <a:pt x="6616" y="20781"/>
                </a:cubicBezTo>
                <a:cubicBezTo>
                  <a:pt x="5293" y="20235"/>
                  <a:pt x="4125" y="19456"/>
                  <a:pt x="3152" y="18481"/>
                </a:cubicBezTo>
                <a:cubicBezTo>
                  <a:pt x="2179" y="17467"/>
                  <a:pt x="1401" y="16336"/>
                  <a:pt x="856" y="15011"/>
                </a:cubicBezTo>
                <a:cubicBezTo>
                  <a:pt x="272" y="13685"/>
                  <a:pt x="0" y="12282"/>
                  <a:pt x="0" y="10800"/>
                </a:cubicBezTo>
                <a:cubicBezTo>
                  <a:pt x="0" y="9357"/>
                  <a:pt x="272" y="7993"/>
                  <a:pt x="817" y="6706"/>
                </a:cubicBezTo>
                <a:cubicBezTo>
                  <a:pt x="1362" y="5419"/>
                  <a:pt x="2102" y="4250"/>
                  <a:pt x="2997" y="3275"/>
                </a:cubicBezTo>
                <a:cubicBezTo>
                  <a:pt x="3931" y="2300"/>
                  <a:pt x="5059" y="1521"/>
                  <a:pt x="6305" y="936"/>
                </a:cubicBezTo>
                <a:cubicBezTo>
                  <a:pt x="7589" y="390"/>
                  <a:pt x="8912" y="39"/>
                  <a:pt x="10352" y="0"/>
                </a:cubicBezTo>
                <a:cubicBezTo>
                  <a:pt x="11248" y="0"/>
                  <a:pt x="11248" y="0"/>
                  <a:pt x="11248" y="0"/>
                </a:cubicBezTo>
                <a:cubicBezTo>
                  <a:pt x="12688" y="39"/>
                  <a:pt x="14011" y="390"/>
                  <a:pt x="15295" y="936"/>
                </a:cubicBezTo>
                <a:cubicBezTo>
                  <a:pt x="16541" y="1521"/>
                  <a:pt x="17669" y="2300"/>
                  <a:pt x="18603" y="3275"/>
                </a:cubicBezTo>
                <a:cubicBezTo>
                  <a:pt x="19537" y="4250"/>
                  <a:pt x="20238" y="5419"/>
                  <a:pt x="20783" y="6706"/>
                </a:cubicBezTo>
                <a:cubicBezTo>
                  <a:pt x="21328" y="7993"/>
                  <a:pt x="21600" y="9357"/>
                  <a:pt x="21600" y="10800"/>
                </a:cubicBezTo>
                <a:close/>
                <a:moveTo>
                  <a:pt x="10819" y="20742"/>
                </a:moveTo>
                <a:cubicBezTo>
                  <a:pt x="11286" y="20742"/>
                  <a:pt x="11754" y="20703"/>
                  <a:pt x="12182" y="20664"/>
                </a:cubicBezTo>
                <a:cubicBezTo>
                  <a:pt x="12649" y="20586"/>
                  <a:pt x="13116" y="20469"/>
                  <a:pt x="13544" y="20352"/>
                </a:cubicBezTo>
                <a:cubicBezTo>
                  <a:pt x="13972" y="20235"/>
                  <a:pt x="14400" y="20079"/>
                  <a:pt x="14828" y="19923"/>
                </a:cubicBezTo>
                <a:cubicBezTo>
                  <a:pt x="15256" y="19729"/>
                  <a:pt x="15645" y="19534"/>
                  <a:pt x="16035" y="19261"/>
                </a:cubicBezTo>
                <a:cubicBezTo>
                  <a:pt x="10352" y="10956"/>
                  <a:pt x="10352" y="10956"/>
                  <a:pt x="10352" y="10956"/>
                </a:cubicBezTo>
                <a:cubicBezTo>
                  <a:pt x="10352" y="858"/>
                  <a:pt x="10352" y="858"/>
                  <a:pt x="10352" y="858"/>
                </a:cubicBezTo>
                <a:cubicBezTo>
                  <a:pt x="9029" y="936"/>
                  <a:pt x="7784" y="1209"/>
                  <a:pt x="6655" y="1755"/>
                </a:cubicBezTo>
                <a:cubicBezTo>
                  <a:pt x="5488" y="2300"/>
                  <a:pt x="4515" y="3002"/>
                  <a:pt x="3658" y="3899"/>
                </a:cubicBezTo>
                <a:cubicBezTo>
                  <a:pt x="2763" y="4796"/>
                  <a:pt x="2102" y="5848"/>
                  <a:pt x="1596" y="7057"/>
                </a:cubicBezTo>
                <a:cubicBezTo>
                  <a:pt x="1129" y="8227"/>
                  <a:pt x="856" y="9474"/>
                  <a:pt x="856" y="10800"/>
                </a:cubicBezTo>
                <a:cubicBezTo>
                  <a:pt x="856" y="12204"/>
                  <a:pt x="1129" y="13490"/>
                  <a:pt x="1674" y="14699"/>
                </a:cubicBezTo>
                <a:cubicBezTo>
                  <a:pt x="2179" y="15869"/>
                  <a:pt x="2880" y="16960"/>
                  <a:pt x="3775" y="17857"/>
                </a:cubicBezTo>
                <a:cubicBezTo>
                  <a:pt x="4670" y="18754"/>
                  <a:pt x="5721" y="19456"/>
                  <a:pt x="6928" y="19962"/>
                </a:cubicBezTo>
                <a:cubicBezTo>
                  <a:pt x="8134" y="20469"/>
                  <a:pt x="9418" y="20742"/>
                  <a:pt x="10819" y="20742"/>
                </a:cubicBezTo>
                <a:close/>
                <a:moveTo>
                  <a:pt x="19888" y="6784"/>
                </a:moveTo>
                <a:cubicBezTo>
                  <a:pt x="19498" y="5926"/>
                  <a:pt x="19031" y="5147"/>
                  <a:pt x="18448" y="4445"/>
                </a:cubicBezTo>
                <a:cubicBezTo>
                  <a:pt x="17903" y="3743"/>
                  <a:pt x="17241" y="3119"/>
                  <a:pt x="16502" y="2612"/>
                </a:cubicBezTo>
                <a:cubicBezTo>
                  <a:pt x="15723" y="2066"/>
                  <a:pt x="14867" y="1677"/>
                  <a:pt x="14011" y="1365"/>
                </a:cubicBezTo>
                <a:cubicBezTo>
                  <a:pt x="13116" y="1053"/>
                  <a:pt x="12221" y="897"/>
                  <a:pt x="11248" y="858"/>
                </a:cubicBezTo>
                <a:cubicBezTo>
                  <a:pt x="11248" y="10176"/>
                  <a:pt x="11248" y="10176"/>
                  <a:pt x="11248" y="10176"/>
                </a:cubicBezTo>
                <a:lnTo>
                  <a:pt x="19888" y="6784"/>
                </a:lnTo>
                <a:close/>
                <a:moveTo>
                  <a:pt x="16735" y="18754"/>
                </a:moveTo>
                <a:cubicBezTo>
                  <a:pt x="17358" y="18325"/>
                  <a:pt x="17903" y="17818"/>
                  <a:pt x="18370" y="17233"/>
                </a:cubicBezTo>
                <a:cubicBezTo>
                  <a:pt x="18876" y="16648"/>
                  <a:pt x="19304" y="15986"/>
                  <a:pt x="19693" y="15323"/>
                </a:cubicBezTo>
                <a:cubicBezTo>
                  <a:pt x="20004" y="14660"/>
                  <a:pt x="20277" y="13919"/>
                  <a:pt x="20471" y="13178"/>
                </a:cubicBezTo>
                <a:cubicBezTo>
                  <a:pt x="20627" y="12399"/>
                  <a:pt x="20744" y="11619"/>
                  <a:pt x="20744" y="10800"/>
                </a:cubicBezTo>
                <a:cubicBezTo>
                  <a:pt x="20744" y="10527"/>
                  <a:pt x="20744" y="10254"/>
                  <a:pt x="20705" y="9942"/>
                </a:cubicBezTo>
                <a:cubicBezTo>
                  <a:pt x="20705" y="9669"/>
                  <a:pt x="20666" y="9396"/>
                  <a:pt x="20588" y="9162"/>
                </a:cubicBezTo>
                <a:cubicBezTo>
                  <a:pt x="20549" y="8890"/>
                  <a:pt x="20510" y="8617"/>
                  <a:pt x="20432" y="8344"/>
                </a:cubicBezTo>
                <a:cubicBezTo>
                  <a:pt x="20355" y="8110"/>
                  <a:pt x="20316" y="7837"/>
                  <a:pt x="20238" y="7603"/>
                </a:cubicBezTo>
                <a:cubicBezTo>
                  <a:pt x="11481" y="10995"/>
                  <a:pt x="11481" y="10995"/>
                  <a:pt x="11481" y="10995"/>
                </a:cubicBezTo>
                <a:lnTo>
                  <a:pt x="16735" y="18754"/>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60" name="Shape 3913"/>
          <p:cNvSpPr/>
          <p:nvPr userDrawn="1"/>
        </p:nvSpPr>
        <p:spPr>
          <a:xfrm>
            <a:off x="8162983" y="5044841"/>
            <a:ext cx="526372" cy="526372"/>
          </a:xfrm>
          <a:custGeom>
            <a:avLst/>
            <a:gdLst/>
            <a:ahLst/>
            <a:cxnLst>
              <a:cxn ang="0">
                <a:pos x="wd2" y="hd2"/>
              </a:cxn>
              <a:cxn ang="5400000">
                <a:pos x="wd2" y="hd2"/>
              </a:cxn>
              <a:cxn ang="10800000">
                <a:pos x="wd2" y="hd2"/>
              </a:cxn>
              <a:cxn ang="16200000">
                <a:pos x="wd2" y="hd2"/>
              </a:cxn>
            </a:cxnLst>
            <a:rect l="0" t="0" r="r" b="b"/>
            <a:pathLst>
              <a:path w="21600" h="21600" extrusionOk="0">
                <a:moveTo>
                  <a:pt x="10819" y="0"/>
                </a:moveTo>
                <a:cubicBezTo>
                  <a:pt x="12298" y="0"/>
                  <a:pt x="13699" y="273"/>
                  <a:pt x="15023" y="819"/>
                </a:cubicBezTo>
                <a:cubicBezTo>
                  <a:pt x="16346" y="1365"/>
                  <a:pt x="17475" y="2144"/>
                  <a:pt x="18448" y="3119"/>
                </a:cubicBezTo>
                <a:cubicBezTo>
                  <a:pt x="19421" y="4133"/>
                  <a:pt x="20199" y="5264"/>
                  <a:pt x="20783" y="6589"/>
                </a:cubicBezTo>
                <a:cubicBezTo>
                  <a:pt x="21328" y="7915"/>
                  <a:pt x="21600" y="9318"/>
                  <a:pt x="21600" y="10800"/>
                </a:cubicBezTo>
                <a:cubicBezTo>
                  <a:pt x="21600" y="12282"/>
                  <a:pt x="21328" y="13685"/>
                  <a:pt x="20783" y="15011"/>
                </a:cubicBezTo>
                <a:cubicBezTo>
                  <a:pt x="20199" y="16336"/>
                  <a:pt x="19421" y="17467"/>
                  <a:pt x="18448" y="18481"/>
                </a:cubicBezTo>
                <a:cubicBezTo>
                  <a:pt x="17475" y="19456"/>
                  <a:pt x="16346" y="20235"/>
                  <a:pt x="15023" y="20781"/>
                </a:cubicBezTo>
                <a:cubicBezTo>
                  <a:pt x="13699" y="21327"/>
                  <a:pt x="12298" y="21600"/>
                  <a:pt x="10819" y="21600"/>
                </a:cubicBezTo>
                <a:cubicBezTo>
                  <a:pt x="10742" y="21600"/>
                  <a:pt x="10742" y="21600"/>
                  <a:pt x="10742" y="21600"/>
                </a:cubicBezTo>
                <a:cubicBezTo>
                  <a:pt x="9263" y="21600"/>
                  <a:pt x="7862" y="21327"/>
                  <a:pt x="6577" y="20781"/>
                </a:cubicBezTo>
                <a:cubicBezTo>
                  <a:pt x="5293" y="20235"/>
                  <a:pt x="4125" y="19456"/>
                  <a:pt x="3152" y="18481"/>
                </a:cubicBezTo>
                <a:cubicBezTo>
                  <a:pt x="2179" y="17467"/>
                  <a:pt x="1401" y="16336"/>
                  <a:pt x="856" y="15011"/>
                </a:cubicBezTo>
                <a:cubicBezTo>
                  <a:pt x="272" y="13685"/>
                  <a:pt x="0" y="12282"/>
                  <a:pt x="0" y="10800"/>
                </a:cubicBezTo>
                <a:cubicBezTo>
                  <a:pt x="0" y="9318"/>
                  <a:pt x="272" y="7915"/>
                  <a:pt x="856" y="6589"/>
                </a:cubicBezTo>
                <a:cubicBezTo>
                  <a:pt x="1401" y="5264"/>
                  <a:pt x="2179" y="4133"/>
                  <a:pt x="3152" y="3119"/>
                </a:cubicBezTo>
                <a:cubicBezTo>
                  <a:pt x="4125" y="2144"/>
                  <a:pt x="5293" y="1365"/>
                  <a:pt x="6577" y="819"/>
                </a:cubicBezTo>
                <a:cubicBezTo>
                  <a:pt x="7862" y="273"/>
                  <a:pt x="9263" y="0"/>
                  <a:pt x="10742" y="0"/>
                </a:cubicBezTo>
                <a:lnTo>
                  <a:pt x="10819" y="0"/>
                </a:lnTo>
                <a:close/>
                <a:moveTo>
                  <a:pt x="5604" y="10332"/>
                </a:moveTo>
                <a:cubicBezTo>
                  <a:pt x="5604" y="9942"/>
                  <a:pt x="5604" y="9552"/>
                  <a:pt x="5643" y="9162"/>
                </a:cubicBezTo>
                <a:cubicBezTo>
                  <a:pt x="5682" y="8773"/>
                  <a:pt x="5721" y="8344"/>
                  <a:pt x="5721" y="7954"/>
                </a:cubicBezTo>
                <a:cubicBezTo>
                  <a:pt x="5799" y="7603"/>
                  <a:pt x="5877" y="7213"/>
                  <a:pt x="5955" y="6823"/>
                </a:cubicBezTo>
                <a:cubicBezTo>
                  <a:pt x="5994" y="6472"/>
                  <a:pt x="6110" y="6121"/>
                  <a:pt x="6188" y="5770"/>
                </a:cubicBezTo>
                <a:cubicBezTo>
                  <a:pt x="5916" y="5692"/>
                  <a:pt x="5643" y="5614"/>
                  <a:pt x="5371" y="5536"/>
                </a:cubicBezTo>
                <a:cubicBezTo>
                  <a:pt x="5098" y="5419"/>
                  <a:pt x="4865" y="5303"/>
                  <a:pt x="4631" y="5225"/>
                </a:cubicBezTo>
                <a:cubicBezTo>
                  <a:pt x="4359" y="5108"/>
                  <a:pt x="4086" y="4991"/>
                  <a:pt x="3853" y="4874"/>
                </a:cubicBezTo>
                <a:cubicBezTo>
                  <a:pt x="3619" y="4757"/>
                  <a:pt x="3386" y="4640"/>
                  <a:pt x="3114" y="4523"/>
                </a:cubicBezTo>
                <a:cubicBezTo>
                  <a:pt x="2802" y="4913"/>
                  <a:pt x="2530" y="5342"/>
                  <a:pt x="2257" y="5770"/>
                </a:cubicBezTo>
                <a:cubicBezTo>
                  <a:pt x="1985" y="6199"/>
                  <a:pt x="1751" y="6706"/>
                  <a:pt x="1518" y="7213"/>
                </a:cubicBezTo>
                <a:cubicBezTo>
                  <a:pt x="1323" y="7720"/>
                  <a:pt x="1168" y="8227"/>
                  <a:pt x="1090" y="8734"/>
                </a:cubicBezTo>
                <a:cubicBezTo>
                  <a:pt x="973" y="9279"/>
                  <a:pt x="895" y="9786"/>
                  <a:pt x="856" y="10332"/>
                </a:cubicBezTo>
                <a:lnTo>
                  <a:pt x="5604" y="10332"/>
                </a:lnTo>
                <a:close/>
                <a:moveTo>
                  <a:pt x="5604" y="11268"/>
                </a:moveTo>
                <a:cubicBezTo>
                  <a:pt x="856" y="11268"/>
                  <a:pt x="856" y="11268"/>
                  <a:pt x="856" y="11268"/>
                </a:cubicBezTo>
                <a:cubicBezTo>
                  <a:pt x="895" y="11814"/>
                  <a:pt x="973" y="12321"/>
                  <a:pt x="1090" y="12866"/>
                </a:cubicBezTo>
                <a:cubicBezTo>
                  <a:pt x="1168" y="13373"/>
                  <a:pt x="1323" y="13880"/>
                  <a:pt x="1518" y="14387"/>
                </a:cubicBezTo>
                <a:cubicBezTo>
                  <a:pt x="1751" y="14894"/>
                  <a:pt x="1985" y="15401"/>
                  <a:pt x="2257" y="15830"/>
                </a:cubicBezTo>
                <a:cubicBezTo>
                  <a:pt x="2530" y="16258"/>
                  <a:pt x="2802" y="16687"/>
                  <a:pt x="3114" y="17077"/>
                </a:cubicBezTo>
                <a:cubicBezTo>
                  <a:pt x="3386" y="16960"/>
                  <a:pt x="3619" y="16843"/>
                  <a:pt x="3853" y="16726"/>
                </a:cubicBezTo>
                <a:cubicBezTo>
                  <a:pt x="4086" y="16609"/>
                  <a:pt x="4359" y="16492"/>
                  <a:pt x="4631" y="16375"/>
                </a:cubicBezTo>
                <a:cubicBezTo>
                  <a:pt x="4865" y="16297"/>
                  <a:pt x="5098" y="16181"/>
                  <a:pt x="5371" y="16064"/>
                </a:cubicBezTo>
                <a:cubicBezTo>
                  <a:pt x="5643" y="15986"/>
                  <a:pt x="5916" y="15908"/>
                  <a:pt x="6188" y="15830"/>
                </a:cubicBezTo>
                <a:cubicBezTo>
                  <a:pt x="6110" y="15479"/>
                  <a:pt x="5994" y="15128"/>
                  <a:pt x="5955" y="14777"/>
                </a:cubicBezTo>
                <a:cubicBezTo>
                  <a:pt x="5877" y="14387"/>
                  <a:pt x="5799" y="13997"/>
                  <a:pt x="5721" y="13646"/>
                </a:cubicBezTo>
                <a:cubicBezTo>
                  <a:pt x="5721" y="13217"/>
                  <a:pt x="5682" y="12827"/>
                  <a:pt x="5643" y="12438"/>
                </a:cubicBezTo>
                <a:cubicBezTo>
                  <a:pt x="5604" y="12048"/>
                  <a:pt x="5604" y="11658"/>
                  <a:pt x="5604" y="11268"/>
                </a:cubicBezTo>
                <a:close/>
                <a:moveTo>
                  <a:pt x="8484" y="1092"/>
                </a:moveTo>
                <a:cubicBezTo>
                  <a:pt x="8017" y="1248"/>
                  <a:pt x="7550" y="1404"/>
                  <a:pt x="7122" y="1560"/>
                </a:cubicBezTo>
                <a:cubicBezTo>
                  <a:pt x="6694" y="1716"/>
                  <a:pt x="6305" y="1949"/>
                  <a:pt x="5877" y="2183"/>
                </a:cubicBezTo>
                <a:cubicBezTo>
                  <a:pt x="5488" y="2378"/>
                  <a:pt x="5098" y="2612"/>
                  <a:pt x="4748" y="2924"/>
                </a:cubicBezTo>
                <a:cubicBezTo>
                  <a:pt x="4398" y="3197"/>
                  <a:pt x="4048" y="3509"/>
                  <a:pt x="3697" y="3860"/>
                </a:cubicBezTo>
                <a:cubicBezTo>
                  <a:pt x="3931" y="3938"/>
                  <a:pt x="4164" y="4055"/>
                  <a:pt x="4359" y="4133"/>
                </a:cubicBezTo>
                <a:cubicBezTo>
                  <a:pt x="4592" y="4250"/>
                  <a:pt x="4787" y="4367"/>
                  <a:pt x="5021" y="4445"/>
                </a:cubicBezTo>
                <a:cubicBezTo>
                  <a:pt x="5254" y="4562"/>
                  <a:pt x="5488" y="4640"/>
                  <a:pt x="5721" y="4718"/>
                </a:cubicBezTo>
                <a:cubicBezTo>
                  <a:pt x="5916" y="4757"/>
                  <a:pt x="6149" y="4874"/>
                  <a:pt x="6383" y="4952"/>
                </a:cubicBezTo>
                <a:cubicBezTo>
                  <a:pt x="6538" y="4562"/>
                  <a:pt x="6694" y="4172"/>
                  <a:pt x="6811" y="3782"/>
                </a:cubicBezTo>
                <a:cubicBezTo>
                  <a:pt x="6966" y="3431"/>
                  <a:pt x="7122" y="3080"/>
                  <a:pt x="7317" y="2729"/>
                </a:cubicBezTo>
                <a:cubicBezTo>
                  <a:pt x="7472" y="2417"/>
                  <a:pt x="7667" y="2144"/>
                  <a:pt x="7823" y="1871"/>
                </a:cubicBezTo>
                <a:cubicBezTo>
                  <a:pt x="8017" y="1599"/>
                  <a:pt x="8251" y="1326"/>
                  <a:pt x="8484" y="1092"/>
                </a:cubicBezTo>
                <a:close/>
                <a:moveTo>
                  <a:pt x="3697" y="17740"/>
                </a:moveTo>
                <a:cubicBezTo>
                  <a:pt x="4048" y="18091"/>
                  <a:pt x="4398" y="18403"/>
                  <a:pt x="4748" y="18676"/>
                </a:cubicBezTo>
                <a:cubicBezTo>
                  <a:pt x="5098" y="18988"/>
                  <a:pt x="5488" y="19222"/>
                  <a:pt x="5877" y="19417"/>
                </a:cubicBezTo>
                <a:cubicBezTo>
                  <a:pt x="6305" y="19651"/>
                  <a:pt x="6694" y="19884"/>
                  <a:pt x="7122" y="20040"/>
                </a:cubicBezTo>
                <a:cubicBezTo>
                  <a:pt x="7550" y="20196"/>
                  <a:pt x="8017" y="20352"/>
                  <a:pt x="8484" y="20508"/>
                </a:cubicBezTo>
                <a:cubicBezTo>
                  <a:pt x="8251" y="20274"/>
                  <a:pt x="8017" y="20001"/>
                  <a:pt x="7823" y="19729"/>
                </a:cubicBezTo>
                <a:cubicBezTo>
                  <a:pt x="7667" y="19456"/>
                  <a:pt x="7472" y="19183"/>
                  <a:pt x="7317" y="18871"/>
                </a:cubicBezTo>
                <a:cubicBezTo>
                  <a:pt x="7122" y="18520"/>
                  <a:pt x="6966" y="18169"/>
                  <a:pt x="6811" y="17818"/>
                </a:cubicBezTo>
                <a:cubicBezTo>
                  <a:pt x="6694" y="17428"/>
                  <a:pt x="6538" y="17038"/>
                  <a:pt x="6383" y="16648"/>
                </a:cubicBezTo>
                <a:cubicBezTo>
                  <a:pt x="6149" y="16687"/>
                  <a:pt x="5916" y="16765"/>
                  <a:pt x="5721" y="16882"/>
                </a:cubicBezTo>
                <a:cubicBezTo>
                  <a:pt x="5488" y="16960"/>
                  <a:pt x="5254" y="17038"/>
                  <a:pt x="5021" y="17155"/>
                </a:cubicBezTo>
                <a:cubicBezTo>
                  <a:pt x="4787" y="17233"/>
                  <a:pt x="4554" y="17350"/>
                  <a:pt x="4359" y="17467"/>
                </a:cubicBezTo>
                <a:cubicBezTo>
                  <a:pt x="4125" y="17545"/>
                  <a:pt x="3931" y="17662"/>
                  <a:pt x="3697" y="17740"/>
                </a:cubicBezTo>
                <a:close/>
                <a:moveTo>
                  <a:pt x="10352" y="6433"/>
                </a:moveTo>
                <a:cubicBezTo>
                  <a:pt x="10080" y="6433"/>
                  <a:pt x="9808" y="6433"/>
                  <a:pt x="9496" y="6394"/>
                </a:cubicBezTo>
                <a:cubicBezTo>
                  <a:pt x="9224" y="6394"/>
                  <a:pt x="8951" y="6355"/>
                  <a:pt x="8679" y="6316"/>
                </a:cubicBezTo>
                <a:cubicBezTo>
                  <a:pt x="8368" y="6316"/>
                  <a:pt x="8095" y="6238"/>
                  <a:pt x="7823" y="6160"/>
                </a:cubicBezTo>
                <a:cubicBezTo>
                  <a:pt x="7550" y="6121"/>
                  <a:pt x="7278" y="6043"/>
                  <a:pt x="7005" y="6043"/>
                </a:cubicBezTo>
                <a:cubicBezTo>
                  <a:pt x="6928" y="6316"/>
                  <a:pt x="6889" y="6667"/>
                  <a:pt x="6811" y="6979"/>
                </a:cubicBezTo>
                <a:cubicBezTo>
                  <a:pt x="6733" y="7330"/>
                  <a:pt x="6694" y="7681"/>
                  <a:pt x="6655" y="8071"/>
                </a:cubicBezTo>
                <a:cubicBezTo>
                  <a:pt x="6577" y="8422"/>
                  <a:pt x="6538" y="8812"/>
                  <a:pt x="6499" y="9201"/>
                </a:cubicBezTo>
                <a:cubicBezTo>
                  <a:pt x="6461" y="9591"/>
                  <a:pt x="6461" y="9981"/>
                  <a:pt x="6461" y="10332"/>
                </a:cubicBezTo>
                <a:cubicBezTo>
                  <a:pt x="10352" y="10332"/>
                  <a:pt x="10352" y="10332"/>
                  <a:pt x="10352" y="10332"/>
                </a:cubicBezTo>
                <a:lnTo>
                  <a:pt x="10352" y="6433"/>
                </a:lnTo>
                <a:close/>
                <a:moveTo>
                  <a:pt x="6461" y="11268"/>
                </a:moveTo>
                <a:cubicBezTo>
                  <a:pt x="6461" y="11619"/>
                  <a:pt x="6461" y="12009"/>
                  <a:pt x="6499" y="12399"/>
                </a:cubicBezTo>
                <a:cubicBezTo>
                  <a:pt x="6538" y="12788"/>
                  <a:pt x="6577" y="13178"/>
                  <a:pt x="6655" y="13529"/>
                </a:cubicBezTo>
                <a:cubicBezTo>
                  <a:pt x="6694" y="13919"/>
                  <a:pt x="6733" y="14270"/>
                  <a:pt x="6811" y="14621"/>
                </a:cubicBezTo>
                <a:cubicBezTo>
                  <a:pt x="6889" y="14933"/>
                  <a:pt x="6928" y="15284"/>
                  <a:pt x="7005" y="15557"/>
                </a:cubicBezTo>
                <a:cubicBezTo>
                  <a:pt x="7278" y="15518"/>
                  <a:pt x="7550" y="15440"/>
                  <a:pt x="7823" y="15401"/>
                </a:cubicBezTo>
                <a:cubicBezTo>
                  <a:pt x="8095" y="15362"/>
                  <a:pt x="8368" y="15284"/>
                  <a:pt x="8679" y="15284"/>
                </a:cubicBezTo>
                <a:cubicBezTo>
                  <a:pt x="8951" y="15245"/>
                  <a:pt x="9224" y="15206"/>
                  <a:pt x="9496" y="15206"/>
                </a:cubicBezTo>
                <a:cubicBezTo>
                  <a:pt x="9808" y="15167"/>
                  <a:pt x="10080" y="15167"/>
                  <a:pt x="10352" y="15167"/>
                </a:cubicBezTo>
                <a:cubicBezTo>
                  <a:pt x="10352" y="11268"/>
                  <a:pt x="10352" y="11268"/>
                  <a:pt x="10352" y="11268"/>
                </a:cubicBezTo>
                <a:lnTo>
                  <a:pt x="6461" y="11268"/>
                </a:lnTo>
                <a:close/>
                <a:moveTo>
                  <a:pt x="10352" y="897"/>
                </a:moveTo>
                <a:cubicBezTo>
                  <a:pt x="10080" y="975"/>
                  <a:pt x="9808" y="1131"/>
                  <a:pt x="9496" y="1365"/>
                </a:cubicBezTo>
                <a:cubicBezTo>
                  <a:pt x="9224" y="1599"/>
                  <a:pt x="8951" y="1910"/>
                  <a:pt x="8679" y="2261"/>
                </a:cubicBezTo>
                <a:cubicBezTo>
                  <a:pt x="8406" y="2612"/>
                  <a:pt x="8134" y="3041"/>
                  <a:pt x="7901" y="3509"/>
                </a:cubicBezTo>
                <a:cubicBezTo>
                  <a:pt x="7628" y="4016"/>
                  <a:pt x="7434" y="4562"/>
                  <a:pt x="7278" y="5147"/>
                </a:cubicBezTo>
                <a:cubicBezTo>
                  <a:pt x="7511" y="5225"/>
                  <a:pt x="7745" y="5303"/>
                  <a:pt x="7978" y="5342"/>
                </a:cubicBezTo>
                <a:cubicBezTo>
                  <a:pt x="8251" y="5381"/>
                  <a:pt x="8523" y="5419"/>
                  <a:pt x="8796" y="5458"/>
                </a:cubicBezTo>
                <a:cubicBezTo>
                  <a:pt x="9068" y="5497"/>
                  <a:pt x="9302" y="5536"/>
                  <a:pt x="9574" y="5536"/>
                </a:cubicBezTo>
                <a:cubicBezTo>
                  <a:pt x="9846" y="5575"/>
                  <a:pt x="10119" y="5575"/>
                  <a:pt x="10352" y="5575"/>
                </a:cubicBezTo>
                <a:lnTo>
                  <a:pt x="10352" y="897"/>
                </a:lnTo>
                <a:close/>
                <a:moveTo>
                  <a:pt x="10352" y="16025"/>
                </a:moveTo>
                <a:cubicBezTo>
                  <a:pt x="10119" y="16025"/>
                  <a:pt x="9846" y="16025"/>
                  <a:pt x="9574" y="16064"/>
                </a:cubicBezTo>
                <a:cubicBezTo>
                  <a:pt x="9302" y="16064"/>
                  <a:pt x="9068" y="16103"/>
                  <a:pt x="8796" y="16142"/>
                </a:cubicBezTo>
                <a:cubicBezTo>
                  <a:pt x="8523" y="16181"/>
                  <a:pt x="8251" y="16219"/>
                  <a:pt x="7978" y="16258"/>
                </a:cubicBezTo>
                <a:cubicBezTo>
                  <a:pt x="7745" y="16297"/>
                  <a:pt x="7511" y="16375"/>
                  <a:pt x="7278" y="16453"/>
                </a:cubicBezTo>
                <a:cubicBezTo>
                  <a:pt x="7434" y="17038"/>
                  <a:pt x="7628" y="17584"/>
                  <a:pt x="7901" y="18091"/>
                </a:cubicBezTo>
                <a:cubicBezTo>
                  <a:pt x="8134" y="18559"/>
                  <a:pt x="8406" y="18988"/>
                  <a:pt x="8679" y="19339"/>
                </a:cubicBezTo>
                <a:cubicBezTo>
                  <a:pt x="8951" y="19690"/>
                  <a:pt x="9224" y="20001"/>
                  <a:pt x="9496" y="20235"/>
                </a:cubicBezTo>
                <a:cubicBezTo>
                  <a:pt x="9808" y="20469"/>
                  <a:pt x="10080" y="20625"/>
                  <a:pt x="10352" y="20703"/>
                </a:cubicBezTo>
                <a:lnTo>
                  <a:pt x="10352" y="16025"/>
                </a:lnTo>
                <a:close/>
                <a:moveTo>
                  <a:pt x="11248" y="5575"/>
                </a:moveTo>
                <a:cubicBezTo>
                  <a:pt x="11481" y="5575"/>
                  <a:pt x="11754" y="5575"/>
                  <a:pt x="12026" y="5536"/>
                </a:cubicBezTo>
                <a:cubicBezTo>
                  <a:pt x="12298" y="5536"/>
                  <a:pt x="12571" y="5497"/>
                  <a:pt x="12843" y="5458"/>
                </a:cubicBezTo>
                <a:cubicBezTo>
                  <a:pt x="13077" y="5419"/>
                  <a:pt x="13310" y="5381"/>
                  <a:pt x="13583" y="5342"/>
                </a:cubicBezTo>
                <a:cubicBezTo>
                  <a:pt x="13816" y="5303"/>
                  <a:pt x="14089" y="5225"/>
                  <a:pt x="14361" y="5147"/>
                </a:cubicBezTo>
                <a:cubicBezTo>
                  <a:pt x="14166" y="4601"/>
                  <a:pt x="13933" y="4055"/>
                  <a:pt x="13699" y="3548"/>
                </a:cubicBezTo>
                <a:cubicBezTo>
                  <a:pt x="13466" y="3080"/>
                  <a:pt x="13194" y="2651"/>
                  <a:pt x="12921" y="2261"/>
                </a:cubicBezTo>
                <a:cubicBezTo>
                  <a:pt x="12649" y="1910"/>
                  <a:pt x="12376" y="1599"/>
                  <a:pt x="12104" y="1365"/>
                </a:cubicBezTo>
                <a:cubicBezTo>
                  <a:pt x="11792" y="1170"/>
                  <a:pt x="11520" y="1014"/>
                  <a:pt x="11248" y="897"/>
                </a:cubicBezTo>
                <a:lnTo>
                  <a:pt x="11248" y="5575"/>
                </a:lnTo>
                <a:close/>
                <a:moveTo>
                  <a:pt x="11248" y="6433"/>
                </a:moveTo>
                <a:cubicBezTo>
                  <a:pt x="11248" y="10332"/>
                  <a:pt x="11248" y="10332"/>
                  <a:pt x="11248" y="10332"/>
                </a:cubicBezTo>
                <a:cubicBezTo>
                  <a:pt x="15101" y="10332"/>
                  <a:pt x="15101" y="10332"/>
                  <a:pt x="15101" y="10332"/>
                </a:cubicBezTo>
                <a:cubicBezTo>
                  <a:pt x="15101" y="9981"/>
                  <a:pt x="15101" y="9591"/>
                  <a:pt x="15062" y="9201"/>
                </a:cubicBezTo>
                <a:cubicBezTo>
                  <a:pt x="15023" y="8812"/>
                  <a:pt x="14984" y="8422"/>
                  <a:pt x="14945" y="8071"/>
                </a:cubicBezTo>
                <a:cubicBezTo>
                  <a:pt x="14945" y="7681"/>
                  <a:pt x="14867" y="7330"/>
                  <a:pt x="14828" y="6979"/>
                </a:cubicBezTo>
                <a:cubicBezTo>
                  <a:pt x="14750" y="6667"/>
                  <a:pt x="14672" y="6316"/>
                  <a:pt x="14556" y="6043"/>
                </a:cubicBezTo>
                <a:cubicBezTo>
                  <a:pt x="14283" y="6082"/>
                  <a:pt x="14011" y="6160"/>
                  <a:pt x="13738" y="6199"/>
                </a:cubicBezTo>
                <a:cubicBezTo>
                  <a:pt x="13466" y="6238"/>
                  <a:pt x="13194" y="6316"/>
                  <a:pt x="12921" y="6316"/>
                </a:cubicBezTo>
                <a:cubicBezTo>
                  <a:pt x="12649" y="6355"/>
                  <a:pt x="12376" y="6394"/>
                  <a:pt x="12104" y="6394"/>
                </a:cubicBezTo>
                <a:cubicBezTo>
                  <a:pt x="11792" y="6433"/>
                  <a:pt x="11520" y="6433"/>
                  <a:pt x="11248" y="6433"/>
                </a:cubicBezTo>
                <a:close/>
                <a:moveTo>
                  <a:pt x="11248" y="15167"/>
                </a:moveTo>
                <a:cubicBezTo>
                  <a:pt x="11520" y="15167"/>
                  <a:pt x="11792" y="15167"/>
                  <a:pt x="12104" y="15206"/>
                </a:cubicBezTo>
                <a:cubicBezTo>
                  <a:pt x="12376" y="15206"/>
                  <a:pt x="12649" y="15245"/>
                  <a:pt x="12921" y="15284"/>
                </a:cubicBezTo>
                <a:cubicBezTo>
                  <a:pt x="13194" y="15284"/>
                  <a:pt x="13466" y="15362"/>
                  <a:pt x="13738" y="15401"/>
                </a:cubicBezTo>
                <a:cubicBezTo>
                  <a:pt x="14011" y="15440"/>
                  <a:pt x="14283" y="15518"/>
                  <a:pt x="14556" y="15557"/>
                </a:cubicBezTo>
                <a:cubicBezTo>
                  <a:pt x="14672" y="15284"/>
                  <a:pt x="14750" y="14933"/>
                  <a:pt x="14828" y="14621"/>
                </a:cubicBezTo>
                <a:cubicBezTo>
                  <a:pt x="14867" y="14270"/>
                  <a:pt x="14945" y="13919"/>
                  <a:pt x="14945" y="13529"/>
                </a:cubicBezTo>
                <a:cubicBezTo>
                  <a:pt x="14984" y="13178"/>
                  <a:pt x="15023" y="12788"/>
                  <a:pt x="15062" y="12399"/>
                </a:cubicBezTo>
                <a:cubicBezTo>
                  <a:pt x="15101" y="12009"/>
                  <a:pt x="15101" y="11619"/>
                  <a:pt x="15101" y="11268"/>
                </a:cubicBezTo>
                <a:cubicBezTo>
                  <a:pt x="11248" y="11268"/>
                  <a:pt x="11248" y="11268"/>
                  <a:pt x="11248" y="11268"/>
                </a:cubicBezTo>
                <a:lnTo>
                  <a:pt x="11248" y="15167"/>
                </a:lnTo>
                <a:close/>
                <a:moveTo>
                  <a:pt x="11248" y="20703"/>
                </a:moveTo>
                <a:cubicBezTo>
                  <a:pt x="11520" y="20586"/>
                  <a:pt x="11792" y="20430"/>
                  <a:pt x="12104" y="20235"/>
                </a:cubicBezTo>
                <a:cubicBezTo>
                  <a:pt x="12376" y="20001"/>
                  <a:pt x="12649" y="19690"/>
                  <a:pt x="12921" y="19339"/>
                </a:cubicBezTo>
                <a:cubicBezTo>
                  <a:pt x="13194" y="18949"/>
                  <a:pt x="13466" y="18520"/>
                  <a:pt x="13699" y="18052"/>
                </a:cubicBezTo>
                <a:cubicBezTo>
                  <a:pt x="13933" y="17545"/>
                  <a:pt x="14166" y="16999"/>
                  <a:pt x="14361" y="16453"/>
                </a:cubicBezTo>
                <a:cubicBezTo>
                  <a:pt x="14089" y="16375"/>
                  <a:pt x="13816" y="16297"/>
                  <a:pt x="13583" y="16258"/>
                </a:cubicBezTo>
                <a:cubicBezTo>
                  <a:pt x="13310" y="16219"/>
                  <a:pt x="13077" y="16181"/>
                  <a:pt x="12843" y="16142"/>
                </a:cubicBezTo>
                <a:cubicBezTo>
                  <a:pt x="12571" y="16103"/>
                  <a:pt x="12298" y="16064"/>
                  <a:pt x="12026" y="16064"/>
                </a:cubicBezTo>
                <a:cubicBezTo>
                  <a:pt x="11754" y="16025"/>
                  <a:pt x="11481" y="16025"/>
                  <a:pt x="11248" y="16025"/>
                </a:cubicBezTo>
                <a:lnTo>
                  <a:pt x="11248" y="20703"/>
                </a:lnTo>
                <a:close/>
                <a:moveTo>
                  <a:pt x="17903" y="3860"/>
                </a:moveTo>
                <a:cubicBezTo>
                  <a:pt x="17552" y="3509"/>
                  <a:pt x="17202" y="3197"/>
                  <a:pt x="16852" y="2924"/>
                </a:cubicBezTo>
                <a:cubicBezTo>
                  <a:pt x="16502" y="2612"/>
                  <a:pt x="16112" y="2339"/>
                  <a:pt x="15723" y="2105"/>
                </a:cubicBezTo>
                <a:cubicBezTo>
                  <a:pt x="15334" y="1910"/>
                  <a:pt x="14906" y="1716"/>
                  <a:pt x="14439" y="1521"/>
                </a:cubicBezTo>
                <a:cubicBezTo>
                  <a:pt x="14011" y="1365"/>
                  <a:pt x="13583" y="1209"/>
                  <a:pt x="13155" y="1092"/>
                </a:cubicBezTo>
                <a:cubicBezTo>
                  <a:pt x="13349" y="1326"/>
                  <a:pt x="13544" y="1599"/>
                  <a:pt x="13738" y="1871"/>
                </a:cubicBezTo>
                <a:cubicBezTo>
                  <a:pt x="13894" y="2144"/>
                  <a:pt x="14089" y="2417"/>
                  <a:pt x="14244" y="2729"/>
                </a:cubicBezTo>
                <a:cubicBezTo>
                  <a:pt x="14439" y="3080"/>
                  <a:pt x="14634" y="3431"/>
                  <a:pt x="14750" y="3782"/>
                </a:cubicBezTo>
                <a:cubicBezTo>
                  <a:pt x="14906" y="4172"/>
                  <a:pt x="15023" y="4562"/>
                  <a:pt x="15178" y="4952"/>
                </a:cubicBezTo>
                <a:cubicBezTo>
                  <a:pt x="15412" y="4913"/>
                  <a:pt x="15645" y="4835"/>
                  <a:pt x="15879" y="4718"/>
                </a:cubicBezTo>
                <a:cubicBezTo>
                  <a:pt x="16112" y="4640"/>
                  <a:pt x="16346" y="4562"/>
                  <a:pt x="16579" y="4445"/>
                </a:cubicBezTo>
                <a:cubicBezTo>
                  <a:pt x="16774" y="4367"/>
                  <a:pt x="17008" y="4250"/>
                  <a:pt x="17202" y="4133"/>
                </a:cubicBezTo>
                <a:cubicBezTo>
                  <a:pt x="17436" y="4055"/>
                  <a:pt x="17669" y="3938"/>
                  <a:pt x="17903" y="3860"/>
                </a:cubicBezTo>
                <a:close/>
                <a:moveTo>
                  <a:pt x="13155" y="20508"/>
                </a:moveTo>
                <a:cubicBezTo>
                  <a:pt x="13583" y="20352"/>
                  <a:pt x="14011" y="20196"/>
                  <a:pt x="14439" y="20040"/>
                </a:cubicBezTo>
                <a:cubicBezTo>
                  <a:pt x="14906" y="19884"/>
                  <a:pt x="15334" y="19690"/>
                  <a:pt x="15723" y="19495"/>
                </a:cubicBezTo>
                <a:cubicBezTo>
                  <a:pt x="16112" y="19261"/>
                  <a:pt x="16502" y="18988"/>
                  <a:pt x="16852" y="18676"/>
                </a:cubicBezTo>
                <a:cubicBezTo>
                  <a:pt x="17202" y="18403"/>
                  <a:pt x="17552" y="18091"/>
                  <a:pt x="17903" y="17740"/>
                </a:cubicBezTo>
                <a:cubicBezTo>
                  <a:pt x="17669" y="17662"/>
                  <a:pt x="17436" y="17545"/>
                  <a:pt x="17202" y="17467"/>
                </a:cubicBezTo>
                <a:cubicBezTo>
                  <a:pt x="17008" y="17350"/>
                  <a:pt x="16774" y="17233"/>
                  <a:pt x="16579" y="17155"/>
                </a:cubicBezTo>
                <a:cubicBezTo>
                  <a:pt x="16346" y="17038"/>
                  <a:pt x="16112" y="16960"/>
                  <a:pt x="15879" y="16882"/>
                </a:cubicBezTo>
                <a:cubicBezTo>
                  <a:pt x="15645" y="16765"/>
                  <a:pt x="15412" y="16687"/>
                  <a:pt x="15178" y="16648"/>
                </a:cubicBezTo>
                <a:cubicBezTo>
                  <a:pt x="15023" y="17038"/>
                  <a:pt x="14906" y="17428"/>
                  <a:pt x="14750" y="17818"/>
                </a:cubicBezTo>
                <a:cubicBezTo>
                  <a:pt x="14634" y="18169"/>
                  <a:pt x="14439" y="18520"/>
                  <a:pt x="14244" y="18871"/>
                </a:cubicBezTo>
                <a:cubicBezTo>
                  <a:pt x="14089" y="19183"/>
                  <a:pt x="13894" y="19456"/>
                  <a:pt x="13738" y="19729"/>
                </a:cubicBezTo>
                <a:cubicBezTo>
                  <a:pt x="13544" y="20001"/>
                  <a:pt x="13349" y="20274"/>
                  <a:pt x="13155" y="20508"/>
                </a:cubicBezTo>
                <a:close/>
                <a:moveTo>
                  <a:pt x="15957" y="10332"/>
                </a:moveTo>
                <a:cubicBezTo>
                  <a:pt x="20744" y="10332"/>
                  <a:pt x="20744" y="10332"/>
                  <a:pt x="20744" y="10332"/>
                </a:cubicBezTo>
                <a:cubicBezTo>
                  <a:pt x="20705" y="9786"/>
                  <a:pt x="20627" y="9279"/>
                  <a:pt x="20549" y="8734"/>
                </a:cubicBezTo>
                <a:cubicBezTo>
                  <a:pt x="20432" y="8227"/>
                  <a:pt x="20277" y="7720"/>
                  <a:pt x="20082" y="7213"/>
                </a:cubicBezTo>
                <a:cubicBezTo>
                  <a:pt x="19888" y="6706"/>
                  <a:pt x="19654" y="6199"/>
                  <a:pt x="19382" y="5731"/>
                </a:cubicBezTo>
                <a:cubicBezTo>
                  <a:pt x="19109" y="5303"/>
                  <a:pt x="18798" y="4874"/>
                  <a:pt x="18525" y="4523"/>
                </a:cubicBezTo>
                <a:cubicBezTo>
                  <a:pt x="18253" y="4640"/>
                  <a:pt x="17981" y="4757"/>
                  <a:pt x="17747" y="4874"/>
                </a:cubicBezTo>
                <a:cubicBezTo>
                  <a:pt x="17514" y="4991"/>
                  <a:pt x="17241" y="5108"/>
                  <a:pt x="17008" y="5225"/>
                </a:cubicBezTo>
                <a:cubicBezTo>
                  <a:pt x="16735" y="5303"/>
                  <a:pt x="16463" y="5419"/>
                  <a:pt x="16190" y="5536"/>
                </a:cubicBezTo>
                <a:cubicBezTo>
                  <a:pt x="15957" y="5614"/>
                  <a:pt x="15684" y="5692"/>
                  <a:pt x="15412" y="5770"/>
                </a:cubicBezTo>
                <a:cubicBezTo>
                  <a:pt x="15490" y="6121"/>
                  <a:pt x="15568" y="6472"/>
                  <a:pt x="15645" y="6823"/>
                </a:cubicBezTo>
                <a:cubicBezTo>
                  <a:pt x="15723" y="7213"/>
                  <a:pt x="15801" y="7603"/>
                  <a:pt x="15840" y="7954"/>
                </a:cubicBezTo>
                <a:cubicBezTo>
                  <a:pt x="15840" y="8344"/>
                  <a:pt x="15879" y="8773"/>
                  <a:pt x="15918" y="9162"/>
                </a:cubicBezTo>
                <a:cubicBezTo>
                  <a:pt x="15957" y="9552"/>
                  <a:pt x="15957" y="9942"/>
                  <a:pt x="15957" y="10332"/>
                </a:cubicBezTo>
                <a:close/>
                <a:moveTo>
                  <a:pt x="15957" y="11268"/>
                </a:moveTo>
                <a:cubicBezTo>
                  <a:pt x="15957" y="11658"/>
                  <a:pt x="15957" y="12048"/>
                  <a:pt x="15918" y="12438"/>
                </a:cubicBezTo>
                <a:cubicBezTo>
                  <a:pt x="15879" y="12827"/>
                  <a:pt x="15840" y="13217"/>
                  <a:pt x="15840" y="13646"/>
                </a:cubicBezTo>
                <a:cubicBezTo>
                  <a:pt x="15801" y="13997"/>
                  <a:pt x="15723" y="14387"/>
                  <a:pt x="15645" y="14777"/>
                </a:cubicBezTo>
                <a:cubicBezTo>
                  <a:pt x="15568" y="15128"/>
                  <a:pt x="15490" y="15479"/>
                  <a:pt x="15412" y="15830"/>
                </a:cubicBezTo>
                <a:cubicBezTo>
                  <a:pt x="15684" y="15908"/>
                  <a:pt x="15957" y="15986"/>
                  <a:pt x="16190" y="16064"/>
                </a:cubicBezTo>
                <a:cubicBezTo>
                  <a:pt x="16463" y="16181"/>
                  <a:pt x="16735" y="16297"/>
                  <a:pt x="17008" y="16375"/>
                </a:cubicBezTo>
                <a:cubicBezTo>
                  <a:pt x="17241" y="16492"/>
                  <a:pt x="17514" y="16609"/>
                  <a:pt x="17747" y="16726"/>
                </a:cubicBezTo>
                <a:cubicBezTo>
                  <a:pt x="17981" y="16843"/>
                  <a:pt x="18253" y="16960"/>
                  <a:pt x="18525" y="17077"/>
                </a:cubicBezTo>
                <a:cubicBezTo>
                  <a:pt x="18798" y="16687"/>
                  <a:pt x="19109" y="16258"/>
                  <a:pt x="19382" y="15830"/>
                </a:cubicBezTo>
                <a:cubicBezTo>
                  <a:pt x="19654" y="15401"/>
                  <a:pt x="19888" y="14894"/>
                  <a:pt x="20082" y="14387"/>
                </a:cubicBezTo>
                <a:cubicBezTo>
                  <a:pt x="20277" y="13880"/>
                  <a:pt x="20432" y="13373"/>
                  <a:pt x="20549" y="12866"/>
                </a:cubicBezTo>
                <a:cubicBezTo>
                  <a:pt x="20627" y="12321"/>
                  <a:pt x="20705" y="11814"/>
                  <a:pt x="20744" y="11268"/>
                </a:cubicBezTo>
                <a:lnTo>
                  <a:pt x="15957" y="1126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61" name="Shape 3914"/>
          <p:cNvSpPr/>
          <p:nvPr userDrawn="1"/>
        </p:nvSpPr>
        <p:spPr>
          <a:xfrm>
            <a:off x="9531686" y="4992702"/>
            <a:ext cx="379884" cy="630654"/>
          </a:xfrm>
          <a:custGeom>
            <a:avLst/>
            <a:gdLst/>
            <a:ahLst/>
            <a:cxnLst>
              <a:cxn ang="0">
                <a:pos x="wd2" y="hd2"/>
              </a:cxn>
              <a:cxn ang="5400000">
                <a:pos x="wd2" y="hd2"/>
              </a:cxn>
              <a:cxn ang="10800000">
                <a:pos x="wd2" y="hd2"/>
              </a:cxn>
              <a:cxn ang="16200000">
                <a:pos x="wd2" y="hd2"/>
              </a:cxn>
            </a:cxnLst>
            <a:rect l="0" t="0" r="r" b="b"/>
            <a:pathLst>
              <a:path w="21600" h="21600" extrusionOk="0">
                <a:moveTo>
                  <a:pt x="15529" y="0"/>
                </a:moveTo>
                <a:lnTo>
                  <a:pt x="13694" y="9354"/>
                </a:lnTo>
                <a:lnTo>
                  <a:pt x="21600" y="9354"/>
                </a:lnTo>
                <a:lnTo>
                  <a:pt x="6071" y="21600"/>
                </a:lnTo>
                <a:lnTo>
                  <a:pt x="7906" y="12246"/>
                </a:lnTo>
                <a:lnTo>
                  <a:pt x="0" y="12246"/>
                </a:lnTo>
                <a:lnTo>
                  <a:pt x="15529" y="0"/>
                </a:lnTo>
                <a:close/>
                <a:moveTo>
                  <a:pt x="13835" y="2551"/>
                </a:moveTo>
                <a:lnTo>
                  <a:pt x="2400" y="11480"/>
                </a:lnTo>
                <a:lnTo>
                  <a:pt x="9318" y="11480"/>
                </a:lnTo>
                <a:lnTo>
                  <a:pt x="7765" y="19049"/>
                </a:lnTo>
                <a:lnTo>
                  <a:pt x="19200" y="10120"/>
                </a:lnTo>
                <a:lnTo>
                  <a:pt x="12282" y="10120"/>
                </a:lnTo>
                <a:lnTo>
                  <a:pt x="13835" y="2551"/>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62" name="Shape 3915"/>
          <p:cNvSpPr/>
          <p:nvPr userDrawn="1"/>
        </p:nvSpPr>
        <p:spPr>
          <a:xfrm>
            <a:off x="10732796" y="5044841"/>
            <a:ext cx="568582" cy="526372"/>
          </a:xfrm>
          <a:custGeom>
            <a:avLst/>
            <a:gdLst/>
            <a:ahLst/>
            <a:cxnLst>
              <a:cxn ang="0">
                <a:pos x="wd2" y="hd2"/>
              </a:cxn>
              <a:cxn ang="5400000">
                <a:pos x="wd2" y="hd2"/>
              </a:cxn>
              <a:cxn ang="10800000">
                <a:pos x="wd2" y="hd2"/>
              </a:cxn>
              <a:cxn ang="16200000">
                <a:pos x="wd2" y="hd2"/>
              </a:cxn>
            </a:cxnLst>
            <a:rect l="0" t="0" r="r" b="b"/>
            <a:pathLst>
              <a:path w="21600" h="21600" extrusionOk="0">
                <a:moveTo>
                  <a:pt x="20013" y="0"/>
                </a:moveTo>
                <a:cubicBezTo>
                  <a:pt x="20230" y="0"/>
                  <a:pt x="20446" y="39"/>
                  <a:pt x="20626" y="117"/>
                </a:cubicBezTo>
                <a:cubicBezTo>
                  <a:pt x="20843" y="195"/>
                  <a:pt x="21023" y="312"/>
                  <a:pt x="21131" y="507"/>
                </a:cubicBezTo>
                <a:cubicBezTo>
                  <a:pt x="21275" y="624"/>
                  <a:pt x="21420" y="819"/>
                  <a:pt x="21492" y="1014"/>
                </a:cubicBezTo>
                <a:cubicBezTo>
                  <a:pt x="21564" y="1248"/>
                  <a:pt x="21600" y="1482"/>
                  <a:pt x="21600" y="1716"/>
                </a:cubicBezTo>
                <a:cubicBezTo>
                  <a:pt x="21600" y="1949"/>
                  <a:pt x="21564" y="2183"/>
                  <a:pt x="21492" y="2378"/>
                </a:cubicBezTo>
                <a:cubicBezTo>
                  <a:pt x="21420" y="2573"/>
                  <a:pt x="21275" y="2768"/>
                  <a:pt x="21131" y="2924"/>
                </a:cubicBezTo>
                <a:cubicBezTo>
                  <a:pt x="17597" y="6745"/>
                  <a:pt x="17597" y="6745"/>
                  <a:pt x="17597" y="6745"/>
                </a:cubicBezTo>
                <a:cubicBezTo>
                  <a:pt x="17597" y="6472"/>
                  <a:pt x="17597" y="6472"/>
                  <a:pt x="17597" y="6472"/>
                </a:cubicBezTo>
                <a:cubicBezTo>
                  <a:pt x="17597" y="7486"/>
                  <a:pt x="17453" y="8383"/>
                  <a:pt x="17129" y="9240"/>
                </a:cubicBezTo>
                <a:cubicBezTo>
                  <a:pt x="16804" y="10098"/>
                  <a:pt x="16335" y="10878"/>
                  <a:pt x="15722" y="11502"/>
                </a:cubicBezTo>
                <a:cubicBezTo>
                  <a:pt x="15181" y="12204"/>
                  <a:pt x="14496" y="12749"/>
                  <a:pt x="13703" y="13139"/>
                </a:cubicBezTo>
                <a:cubicBezTo>
                  <a:pt x="12946" y="13529"/>
                  <a:pt x="12116" y="13763"/>
                  <a:pt x="11215" y="13802"/>
                </a:cubicBezTo>
                <a:cubicBezTo>
                  <a:pt x="11215" y="20742"/>
                  <a:pt x="11215" y="20742"/>
                  <a:pt x="11215" y="20742"/>
                </a:cubicBezTo>
                <a:cubicBezTo>
                  <a:pt x="14424" y="20742"/>
                  <a:pt x="14424" y="20742"/>
                  <a:pt x="14424" y="20742"/>
                </a:cubicBezTo>
                <a:cubicBezTo>
                  <a:pt x="14424" y="21600"/>
                  <a:pt x="14424" y="21600"/>
                  <a:pt x="14424" y="21600"/>
                </a:cubicBezTo>
                <a:cubicBezTo>
                  <a:pt x="7176" y="21600"/>
                  <a:pt x="7176" y="21600"/>
                  <a:pt x="7176" y="21600"/>
                </a:cubicBezTo>
                <a:cubicBezTo>
                  <a:pt x="7176" y="20742"/>
                  <a:pt x="7176" y="20742"/>
                  <a:pt x="7176" y="20742"/>
                </a:cubicBezTo>
                <a:cubicBezTo>
                  <a:pt x="10385" y="20742"/>
                  <a:pt x="10385" y="20742"/>
                  <a:pt x="10385" y="20742"/>
                </a:cubicBezTo>
                <a:cubicBezTo>
                  <a:pt x="10385" y="13802"/>
                  <a:pt x="10385" y="13802"/>
                  <a:pt x="10385" y="13802"/>
                </a:cubicBezTo>
                <a:cubicBezTo>
                  <a:pt x="9520" y="13763"/>
                  <a:pt x="8690" y="13529"/>
                  <a:pt x="7897" y="13139"/>
                </a:cubicBezTo>
                <a:cubicBezTo>
                  <a:pt x="7104" y="12749"/>
                  <a:pt x="6455" y="12204"/>
                  <a:pt x="5878" y="11502"/>
                </a:cubicBezTo>
                <a:cubicBezTo>
                  <a:pt x="5265" y="10878"/>
                  <a:pt x="4832" y="10098"/>
                  <a:pt x="4508" y="9240"/>
                </a:cubicBezTo>
                <a:cubicBezTo>
                  <a:pt x="4147" y="8383"/>
                  <a:pt x="4003" y="7486"/>
                  <a:pt x="4003" y="6472"/>
                </a:cubicBezTo>
                <a:cubicBezTo>
                  <a:pt x="4003" y="6745"/>
                  <a:pt x="4003" y="6745"/>
                  <a:pt x="4003" y="6745"/>
                </a:cubicBezTo>
                <a:cubicBezTo>
                  <a:pt x="469" y="2924"/>
                  <a:pt x="469" y="2924"/>
                  <a:pt x="469" y="2924"/>
                </a:cubicBezTo>
                <a:cubicBezTo>
                  <a:pt x="325" y="2768"/>
                  <a:pt x="216" y="2573"/>
                  <a:pt x="108" y="2378"/>
                </a:cubicBezTo>
                <a:cubicBezTo>
                  <a:pt x="36" y="2183"/>
                  <a:pt x="0" y="1949"/>
                  <a:pt x="0" y="1716"/>
                </a:cubicBezTo>
                <a:cubicBezTo>
                  <a:pt x="0" y="1482"/>
                  <a:pt x="36" y="1248"/>
                  <a:pt x="108" y="1014"/>
                </a:cubicBezTo>
                <a:cubicBezTo>
                  <a:pt x="216" y="819"/>
                  <a:pt x="325" y="624"/>
                  <a:pt x="469" y="507"/>
                </a:cubicBezTo>
                <a:cubicBezTo>
                  <a:pt x="613" y="312"/>
                  <a:pt x="757" y="195"/>
                  <a:pt x="974" y="117"/>
                </a:cubicBezTo>
                <a:cubicBezTo>
                  <a:pt x="1190" y="39"/>
                  <a:pt x="1370" y="0"/>
                  <a:pt x="1587" y="0"/>
                </a:cubicBezTo>
                <a:cubicBezTo>
                  <a:pt x="1623" y="0"/>
                  <a:pt x="1659" y="0"/>
                  <a:pt x="1695" y="0"/>
                </a:cubicBezTo>
                <a:cubicBezTo>
                  <a:pt x="17597" y="0"/>
                  <a:pt x="17597" y="0"/>
                  <a:pt x="17597" y="0"/>
                </a:cubicBezTo>
                <a:cubicBezTo>
                  <a:pt x="19905" y="0"/>
                  <a:pt x="19905" y="0"/>
                  <a:pt x="19905" y="0"/>
                </a:cubicBezTo>
                <a:cubicBezTo>
                  <a:pt x="19941" y="0"/>
                  <a:pt x="19977" y="0"/>
                  <a:pt x="20013" y="0"/>
                </a:cubicBezTo>
                <a:close/>
                <a:moveTo>
                  <a:pt x="4003" y="5536"/>
                </a:moveTo>
                <a:cubicBezTo>
                  <a:pt x="4003" y="858"/>
                  <a:pt x="4003" y="858"/>
                  <a:pt x="4003" y="858"/>
                </a:cubicBezTo>
                <a:cubicBezTo>
                  <a:pt x="1659" y="858"/>
                  <a:pt x="1659" y="858"/>
                  <a:pt x="1659" y="858"/>
                </a:cubicBezTo>
                <a:cubicBezTo>
                  <a:pt x="1587" y="858"/>
                  <a:pt x="1587" y="858"/>
                  <a:pt x="1587" y="858"/>
                </a:cubicBezTo>
                <a:cubicBezTo>
                  <a:pt x="1551" y="858"/>
                  <a:pt x="1551" y="858"/>
                  <a:pt x="1551" y="858"/>
                </a:cubicBezTo>
                <a:cubicBezTo>
                  <a:pt x="1334" y="858"/>
                  <a:pt x="1154" y="936"/>
                  <a:pt x="1010" y="1092"/>
                </a:cubicBezTo>
                <a:cubicBezTo>
                  <a:pt x="865" y="1287"/>
                  <a:pt x="793" y="1482"/>
                  <a:pt x="793" y="1716"/>
                </a:cubicBezTo>
                <a:cubicBezTo>
                  <a:pt x="793" y="1832"/>
                  <a:pt x="829" y="1910"/>
                  <a:pt x="865" y="2027"/>
                </a:cubicBezTo>
                <a:cubicBezTo>
                  <a:pt x="865" y="2183"/>
                  <a:pt x="938" y="2261"/>
                  <a:pt x="1046" y="2339"/>
                </a:cubicBezTo>
                <a:lnTo>
                  <a:pt x="4003" y="5536"/>
                </a:lnTo>
                <a:close/>
                <a:moveTo>
                  <a:pt x="16804" y="6472"/>
                </a:moveTo>
                <a:cubicBezTo>
                  <a:pt x="16804" y="858"/>
                  <a:pt x="16804" y="858"/>
                  <a:pt x="16804" y="858"/>
                </a:cubicBezTo>
                <a:cubicBezTo>
                  <a:pt x="4796" y="858"/>
                  <a:pt x="4796" y="858"/>
                  <a:pt x="4796" y="858"/>
                </a:cubicBezTo>
                <a:cubicBezTo>
                  <a:pt x="4796" y="6472"/>
                  <a:pt x="4796" y="6472"/>
                  <a:pt x="4796" y="6472"/>
                </a:cubicBezTo>
                <a:cubicBezTo>
                  <a:pt x="4796" y="7369"/>
                  <a:pt x="4940" y="8188"/>
                  <a:pt x="5265" y="9006"/>
                </a:cubicBezTo>
                <a:cubicBezTo>
                  <a:pt x="5589" y="9786"/>
                  <a:pt x="6022" y="10488"/>
                  <a:pt x="6563" y="11073"/>
                </a:cubicBezTo>
                <a:cubicBezTo>
                  <a:pt x="7104" y="11658"/>
                  <a:pt x="7753" y="12126"/>
                  <a:pt x="8474" y="12477"/>
                </a:cubicBezTo>
                <a:cubicBezTo>
                  <a:pt x="9231" y="12827"/>
                  <a:pt x="9989" y="12983"/>
                  <a:pt x="10818" y="12983"/>
                </a:cubicBezTo>
                <a:cubicBezTo>
                  <a:pt x="11611" y="12983"/>
                  <a:pt x="12405" y="12827"/>
                  <a:pt x="13126" y="12477"/>
                </a:cubicBezTo>
                <a:cubicBezTo>
                  <a:pt x="13883" y="12126"/>
                  <a:pt x="14496" y="11658"/>
                  <a:pt x="15037" y="11073"/>
                </a:cubicBezTo>
                <a:cubicBezTo>
                  <a:pt x="15578" y="10488"/>
                  <a:pt x="16047" y="9786"/>
                  <a:pt x="16335" y="9006"/>
                </a:cubicBezTo>
                <a:cubicBezTo>
                  <a:pt x="16660" y="8188"/>
                  <a:pt x="16804" y="7369"/>
                  <a:pt x="16804" y="6472"/>
                </a:cubicBezTo>
                <a:close/>
                <a:moveTo>
                  <a:pt x="20590" y="2339"/>
                </a:moveTo>
                <a:cubicBezTo>
                  <a:pt x="20662" y="2261"/>
                  <a:pt x="20735" y="2183"/>
                  <a:pt x="20771" y="2027"/>
                </a:cubicBezTo>
                <a:cubicBezTo>
                  <a:pt x="20807" y="1910"/>
                  <a:pt x="20807" y="1832"/>
                  <a:pt x="20807" y="1716"/>
                </a:cubicBezTo>
                <a:cubicBezTo>
                  <a:pt x="20807" y="1482"/>
                  <a:pt x="20735" y="1287"/>
                  <a:pt x="20590" y="1092"/>
                </a:cubicBezTo>
                <a:cubicBezTo>
                  <a:pt x="20446" y="936"/>
                  <a:pt x="20266" y="858"/>
                  <a:pt x="20049" y="858"/>
                </a:cubicBezTo>
                <a:cubicBezTo>
                  <a:pt x="20013" y="858"/>
                  <a:pt x="20013" y="858"/>
                  <a:pt x="20013" y="858"/>
                </a:cubicBezTo>
                <a:cubicBezTo>
                  <a:pt x="19977" y="858"/>
                  <a:pt x="19977" y="858"/>
                  <a:pt x="19977" y="858"/>
                </a:cubicBezTo>
                <a:cubicBezTo>
                  <a:pt x="17597" y="858"/>
                  <a:pt x="17597" y="858"/>
                  <a:pt x="17597" y="858"/>
                </a:cubicBezTo>
                <a:cubicBezTo>
                  <a:pt x="17597" y="5536"/>
                  <a:pt x="17597" y="5536"/>
                  <a:pt x="17597" y="5536"/>
                </a:cubicBezTo>
                <a:lnTo>
                  <a:pt x="20590" y="2339"/>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63" name="Shape 3916"/>
          <p:cNvSpPr/>
          <p:nvPr userDrawn="1"/>
        </p:nvSpPr>
        <p:spPr>
          <a:xfrm>
            <a:off x="12010875" y="5048566"/>
            <a:ext cx="603343" cy="518926"/>
          </a:xfrm>
          <a:custGeom>
            <a:avLst/>
            <a:gdLst/>
            <a:ahLst/>
            <a:cxnLst>
              <a:cxn ang="0">
                <a:pos x="wd2" y="hd2"/>
              </a:cxn>
              <a:cxn ang="5400000">
                <a:pos x="wd2" y="hd2"/>
              </a:cxn>
              <a:cxn ang="10800000">
                <a:pos x="wd2" y="hd2"/>
              </a:cxn>
              <a:cxn ang="16200000">
                <a:pos x="wd2" y="hd2"/>
              </a:cxn>
            </a:cxnLst>
            <a:rect l="0" t="0" r="r" b="b"/>
            <a:pathLst>
              <a:path w="21600" h="21600" extrusionOk="0">
                <a:moveTo>
                  <a:pt x="18578" y="7544"/>
                </a:moveTo>
                <a:lnTo>
                  <a:pt x="18578" y="20670"/>
                </a:lnTo>
                <a:lnTo>
                  <a:pt x="20089" y="20670"/>
                </a:lnTo>
                <a:lnTo>
                  <a:pt x="20089" y="21600"/>
                </a:lnTo>
                <a:lnTo>
                  <a:pt x="1244" y="21600"/>
                </a:lnTo>
                <a:lnTo>
                  <a:pt x="1244" y="20670"/>
                </a:lnTo>
                <a:lnTo>
                  <a:pt x="2756" y="20670"/>
                </a:lnTo>
                <a:lnTo>
                  <a:pt x="2756" y="7544"/>
                </a:lnTo>
                <a:lnTo>
                  <a:pt x="0" y="7544"/>
                </a:lnTo>
                <a:lnTo>
                  <a:pt x="10667" y="0"/>
                </a:lnTo>
                <a:lnTo>
                  <a:pt x="21600" y="7544"/>
                </a:lnTo>
                <a:lnTo>
                  <a:pt x="18578" y="7544"/>
                </a:lnTo>
                <a:close/>
                <a:moveTo>
                  <a:pt x="2667" y="6614"/>
                </a:moveTo>
                <a:lnTo>
                  <a:pt x="18844" y="6614"/>
                </a:lnTo>
                <a:lnTo>
                  <a:pt x="10667" y="1033"/>
                </a:lnTo>
                <a:lnTo>
                  <a:pt x="2667" y="6614"/>
                </a:lnTo>
                <a:close/>
                <a:moveTo>
                  <a:pt x="3556" y="20670"/>
                </a:moveTo>
                <a:lnTo>
                  <a:pt x="5778" y="20670"/>
                </a:lnTo>
                <a:lnTo>
                  <a:pt x="5778" y="7544"/>
                </a:lnTo>
                <a:lnTo>
                  <a:pt x="3556" y="7544"/>
                </a:lnTo>
                <a:lnTo>
                  <a:pt x="3556" y="20670"/>
                </a:lnTo>
                <a:close/>
                <a:moveTo>
                  <a:pt x="6489" y="20670"/>
                </a:moveTo>
                <a:lnTo>
                  <a:pt x="8800" y="20670"/>
                </a:lnTo>
                <a:lnTo>
                  <a:pt x="8800" y="7544"/>
                </a:lnTo>
                <a:lnTo>
                  <a:pt x="6489" y="7544"/>
                </a:lnTo>
                <a:lnTo>
                  <a:pt x="6489" y="20670"/>
                </a:lnTo>
                <a:close/>
                <a:moveTo>
                  <a:pt x="9511" y="20670"/>
                </a:moveTo>
                <a:lnTo>
                  <a:pt x="11733" y="20670"/>
                </a:lnTo>
                <a:lnTo>
                  <a:pt x="11733" y="7544"/>
                </a:lnTo>
                <a:lnTo>
                  <a:pt x="9511" y="7544"/>
                </a:lnTo>
                <a:lnTo>
                  <a:pt x="9511" y="20670"/>
                </a:lnTo>
                <a:close/>
                <a:moveTo>
                  <a:pt x="12533" y="20670"/>
                </a:moveTo>
                <a:lnTo>
                  <a:pt x="14844" y="20670"/>
                </a:lnTo>
                <a:lnTo>
                  <a:pt x="14844" y="7544"/>
                </a:lnTo>
                <a:lnTo>
                  <a:pt x="12533" y="7544"/>
                </a:lnTo>
                <a:lnTo>
                  <a:pt x="12533" y="20670"/>
                </a:lnTo>
                <a:close/>
                <a:moveTo>
                  <a:pt x="15556" y="20670"/>
                </a:moveTo>
                <a:lnTo>
                  <a:pt x="17867" y="20670"/>
                </a:lnTo>
                <a:lnTo>
                  <a:pt x="17867" y="7544"/>
                </a:lnTo>
                <a:lnTo>
                  <a:pt x="15556" y="7544"/>
                </a:lnTo>
                <a:lnTo>
                  <a:pt x="15556" y="2067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64" name="Shape 3917"/>
          <p:cNvSpPr/>
          <p:nvPr userDrawn="1"/>
        </p:nvSpPr>
        <p:spPr>
          <a:xfrm>
            <a:off x="13344821" y="5054774"/>
            <a:ext cx="526372" cy="506510"/>
          </a:xfrm>
          <a:custGeom>
            <a:avLst/>
            <a:gdLst/>
            <a:ahLst/>
            <a:cxnLst>
              <a:cxn ang="0">
                <a:pos x="wd2" y="hd2"/>
              </a:cxn>
              <a:cxn ang="5400000">
                <a:pos x="wd2" y="hd2"/>
              </a:cxn>
              <a:cxn ang="10800000">
                <a:pos x="wd2" y="hd2"/>
              </a:cxn>
              <a:cxn ang="16200000">
                <a:pos x="wd2" y="hd2"/>
              </a:cxn>
            </a:cxnLst>
            <a:rect l="0" t="0" r="r" b="b"/>
            <a:pathLst>
              <a:path w="21600" h="21600" extrusionOk="0">
                <a:moveTo>
                  <a:pt x="18136" y="18000"/>
                </a:moveTo>
                <a:lnTo>
                  <a:pt x="21600" y="18000"/>
                </a:lnTo>
                <a:lnTo>
                  <a:pt x="21600" y="18847"/>
                </a:lnTo>
                <a:lnTo>
                  <a:pt x="18136" y="18847"/>
                </a:lnTo>
                <a:lnTo>
                  <a:pt x="18136" y="21600"/>
                </a:lnTo>
                <a:lnTo>
                  <a:pt x="17321" y="21600"/>
                </a:lnTo>
                <a:lnTo>
                  <a:pt x="17321" y="18847"/>
                </a:lnTo>
                <a:lnTo>
                  <a:pt x="2547" y="18847"/>
                </a:lnTo>
                <a:lnTo>
                  <a:pt x="2547" y="3600"/>
                </a:lnTo>
                <a:lnTo>
                  <a:pt x="0" y="3600"/>
                </a:lnTo>
                <a:lnTo>
                  <a:pt x="0" y="2753"/>
                </a:lnTo>
                <a:lnTo>
                  <a:pt x="2547" y="2753"/>
                </a:lnTo>
                <a:lnTo>
                  <a:pt x="2547" y="0"/>
                </a:lnTo>
                <a:lnTo>
                  <a:pt x="3464" y="0"/>
                </a:lnTo>
                <a:lnTo>
                  <a:pt x="3464" y="2753"/>
                </a:lnTo>
                <a:lnTo>
                  <a:pt x="17626" y="2753"/>
                </a:lnTo>
                <a:lnTo>
                  <a:pt x="19053" y="1059"/>
                </a:lnTo>
                <a:lnTo>
                  <a:pt x="19766" y="1800"/>
                </a:lnTo>
                <a:lnTo>
                  <a:pt x="18136" y="3388"/>
                </a:lnTo>
                <a:lnTo>
                  <a:pt x="18136" y="18000"/>
                </a:lnTo>
                <a:close/>
                <a:moveTo>
                  <a:pt x="16709" y="3600"/>
                </a:moveTo>
                <a:lnTo>
                  <a:pt x="3464" y="3600"/>
                </a:lnTo>
                <a:lnTo>
                  <a:pt x="3464" y="17365"/>
                </a:lnTo>
                <a:lnTo>
                  <a:pt x="16709" y="3600"/>
                </a:lnTo>
                <a:close/>
                <a:moveTo>
                  <a:pt x="4075" y="18000"/>
                </a:moveTo>
                <a:lnTo>
                  <a:pt x="17321" y="18000"/>
                </a:lnTo>
                <a:lnTo>
                  <a:pt x="17321" y="4341"/>
                </a:lnTo>
                <a:lnTo>
                  <a:pt x="4075" y="1800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65" name="Shape 3918"/>
          <p:cNvSpPr/>
          <p:nvPr userDrawn="1"/>
        </p:nvSpPr>
        <p:spPr>
          <a:xfrm>
            <a:off x="14619173" y="5118087"/>
            <a:ext cx="568582" cy="379884"/>
          </a:xfrm>
          <a:custGeom>
            <a:avLst/>
            <a:gdLst/>
            <a:ahLst/>
            <a:cxnLst>
              <a:cxn ang="0">
                <a:pos x="wd2" y="hd2"/>
              </a:cxn>
              <a:cxn ang="5400000">
                <a:pos x="wd2" y="hd2"/>
              </a:cxn>
              <a:cxn ang="10800000">
                <a:pos x="wd2" y="hd2"/>
              </a:cxn>
              <a:cxn ang="16200000">
                <a:pos x="wd2" y="hd2"/>
              </a:cxn>
            </a:cxnLst>
            <a:rect l="0" t="0" r="r" b="b"/>
            <a:pathLst>
              <a:path w="21600" h="21600" extrusionOk="0">
                <a:moveTo>
                  <a:pt x="20446" y="0"/>
                </a:moveTo>
                <a:cubicBezTo>
                  <a:pt x="20590" y="0"/>
                  <a:pt x="20735" y="0"/>
                  <a:pt x="20879" y="108"/>
                </a:cubicBezTo>
                <a:cubicBezTo>
                  <a:pt x="21023" y="215"/>
                  <a:pt x="21167" y="377"/>
                  <a:pt x="21275" y="539"/>
                </a:cubicBezTo>
                <a:cubicBezTo>
                  <a:pt x="21384" y="700"/>
                  <a:pt x="21456" y="862"/>
                  <a:pt x="21528" y="1077"/>
                </a:cubicBezTo>
                <a:cubicBezTo>
                  <a:pt x="21564" y="1347"/>
                  <a:pt x="21600" y="1562"/>
                  <a:pt x="21600" y="1778"/>
                </a:cubicBezTo>
                <a:cubicBezTo>
                  <a:pt x="21600" y="19769"/>
                  <a:pt x="21600" y="19769"/>
                  <a:pt x="21600" y="19769"/>
                </a:cubicBezTo>
                <a:cubicBezTo>
                  <a:pt x="21600" y="19984"/>
                  <a:pt x="21564" y="20200"/>
                  <a:pt x="21528" y="20469"/>
                </a:cubicBezTo>
                <a:cubicBezTo>
                  <a:pt x="21456" y="20684"/>
                  <a:pt x="21384" y="20900"/>
                  <a:pt x="21275" y="21007"/>
                </a:cubicBezTo>
                <a:cubicBezTo>
                  <a:pt x="21167" y="21223"/>
                  <a:pt x="21023" y="21331"/>
                  <a:pt x="20879" y="21438"/>
                </a:cubicBezTo>
                <a:cubicBezTo>
                  <a:pt x="20735" y="21546"/>
                  <a:pt x="20590" y="21600"/>
                  <a:pt x="20446" y="21600"/>
                </a:cubicBezTo>
                <a:cubicBezTo>
                  <a:pt x="1190" y="21600"/>
                  <a:pt x="1190" y="21600"/>
                  <a:pt x="1190" y="21600"/>
                </a:cubicBezTo>
                <a:cubicBezTo>
                  <a:pt x="1010" y="21600"/>
                  <a:pt x="865" y="21546"/>
                  <a:pt x="721" y="21438"/>
                </a:cubicBezTo>
                <a:cubicBezTo>
                  <a:pt x="577" y="21331"/>
                  <a:pt x="469" y="21223"/>
                  <a:pt x="325" y="21007"/>
                </a:cubicBezTo>
                <a:cubicBezTo>
                  <a:pt x="252" y="20900"/>
                  <a:pt x="180" y="20684"/>
                  <a:pt x="108" y="20469"/>
                </a:cubicBezTo>
                <a:cubicBezTo>
                  <a:pt x="36" y="20200"/>
                  <a:pt x="0" y="19984"/>
                  <a:pt x="0" y="19769"/>
                </a:cubicBezTo>
                <a:cubicBezTo>
                  <a:pt x="0" y="1778"/>
                  <a:pt x="0" y="1778"/>
                  <a:pt x="0" y="1778"/>
                </a:cubicBezTo>
                <a:cubicBezTo>
                  <a:pt x="0" y="1562"/>
                  <a:pt x="36" y="1347"/>
                  <a:pt x="108" y="1077"/>
                </a:cubicBezTo>
                <a:cubicBezTo>
                  <a:pt x="180" y="862"/>
                  <a:pt x="252" y="700"/>
                  <a:pt x="325" y="539"/>
                </a:cubicBezTo>
                <a:cubicBezTo>
                  <a:pt x="469" y="377"/>
                  <a:pt x="577" y="215"/>
                  <a:pt x="721" y="108"/>
                </a:cubicBezTo>
                <a:cubicBezTo>
                  <a:pt x="865" y="0"/>
                  <a:pt x="1010" y="0"/>
                  <a:pt x="1190" y="0"/>
                </a:cubicBezTo>
                <a:lnTo>
                  <a:pt x="20446" y="0"/>
                </a:lnTo>
                <a:close/>
                <a:moveTo>
                  <a:pt x="793" y="3609"/>
                </a:moveTo>
                <a:cubicBezTo>
                  <a:pt x="20807" y="3609"/>
                  <a:pt x="20807" y="3609"/>
                  <a:pt x="20807" y="3609"/>
                </a:cubicBezTo>
                <a:cubicBezTo>
                  <a:pt x="20807" y="1778"/>
                  <a:pt x="20807" y="1778"/>
                  <a:pt x="20807" y="1778"/>
                </a:cubicBezTo>
                <a:cubicBezTo>
                  <a:pt x="20807" y="1670"/>
                  <a:pt x="20771" y="1508"/>
                  <a:pt x="20698" y="1400"/>
                </a:cubicBezTo>
                <a:cubicBezTo>
                  <a:pt x="20626" y="1293"/>
                  <a:pt x="20518" y="1239"/>
                  <a:pt x="20446" y="1239"/>
                </a:cubicBezTo>
                <a:cubicBezTo>
                  <a:pt x="1190" y="1239"/>
                  <a:pt x="1190" y="1239"/>
                  <a:pt x="1190" y="1239"/>
                </a:cubicBezTo>
                <a:cubicBezTo>
                  <a:pt x="1082" y="1239"/>
                  <a:pt x="1010" y="1293"/>
                  <a:pt x="938" y="1400"/>
                </a:cubicBezTo>
                <a:cubicBezTo>
                  <a:pt x="829" y="1508"/>
                  <a:pt x="793" y="1670"/>
                  <a:pt x="793" y="1778"/>
                </a:cubicBezTo>
                <a:lnTo>
                  <a:pt x="793" y="3609"/>
                </a:lnTo>
                <a:close/>
                <a:moveTo>
                  <a:pt x="793" y="4794"/>
                </a:moveTo>
                <a:cubicBezTo>
                  <a:pt x="793" y="7218"/>
                  <a:pt x="793" y="7218"/>
                  <a:pt x="793" y="7218"/>
                </a:cubicBezTo>
                <a:cubicBezTo>
                  <a:pt x="20807" y="7218"/>
                  <a:pt x="20807" y="7218"/>
                  <a:pt x="20807" y="7218"/>
                </a:cubicBezTo>
                <a:cubicBezTo>
                  <a:pt x="20807" y="4794"/>
                  <a:pt x="20807" y="4794"/>
                  <a:pt x="20807" y="4794"/>
                </a:cubicBezTo>
                <a:lnTo>
                  <a:pt x="793" y="4794"/>
                </a:lnTo>
                <a:close/>
                <a:moveTo>
                  <a:pt x="20807" y="19769"/>
                </a:moveTo>
                <a:cubicBezTo>
                  <a:pt x="20807" y="8403"/>
                  <a:pt x="20807" y="8403"/>
                  <a:pt x="20807" y="8403"/>
                </a:cubicBezTo>
                <a:cubicBezTo>
                  <a:pt x="793" y="8403"/>
                  <a:pt x="793" y="8403"/>
                  <a:pt x="793" y="8403"/>
                </a:cubicBezTo>
                <a:cubicBezTo>
                  <a:pt x="793" y="19769"/>
                  <a:pt x="793" y="19769"/>
                  <a:pt x="793" y="19769"/>
                </a:cubicBezTo>
                <a:cubicBezTo>
                  <a:pt x="793" y="19876"/>
                  <a:pt x="829" y="20038"/>
                  <a:pt x="938" y="20146"/>
                </a:cubicBezTo>
                <a:cubicBezTo>
                  <a:pt x="1010" y="20253"/>
                  <a:pt x="1082" y="20307"/>
                  <a:pt x="1190" y="20307"/>
                </a:cubicBezTo>
                <a:cubicBezTo>
                  <a:pt x="20446" y="20307"/>
                  <a:pt x="20446" y="20307"/>
                  <a:pt x="20446" y="20307"/>
                </a:cubicBezTo>
                <a:cubicBezTo>
                  <a:pt x="20518" y="20307"/>
                  <a:pt x="20626" y="20253"/>
                  <a:pt x="20698" y="20146"/>
                </a:cubicBezTo>
                <a:cubicBezTo>
                  <a:pt x="20771" y="20038"/>
                  <a:pt x="20807" y="19876"/>
                  <a:pt x="20807" y="19769"/>
                </a:cubicBezTo>
                <a:close/>
                <a:moveTo>
                  <a:pt x="2416" y="13143"/>
                </a:moveTo>
                <a:cubicBezTo>
                  <a:pt x="2416" y="14328"/>
                  <a:pt x="2416" y="14328"/>
                  <a:pt x="2416" y="14328"/>
                </a:cubicBezTo>
                <a:cubicBezTo>
                  <a:pt x="7176" y="14328"/>
                  <a:pt x="7176" y="14328"/>
                  <a:pt x="7176" y="14328"/>
                </a:cubicBezTo>
                <a:cubicBezTo>
                  <a:pt x="7176" y="13143"/>
                  <a:pt x="7176" y="13143"/>
                  <a:pt x="7176" y="13143"/>
                </a:cubicBezTo>
                <a:lnTo>
                  <a:pt x="2416" y="13143"/>
                </a:lnTo>
                <a:close/>
                <a:moveTo>
                  <a:pt x="2416" y="16752"/>
                </a:moveTo>
                <a:cubicBezTo>
                  <a:pt x="2416" y="17937"/>
                  <a:pt x="2416" y="17937"/>
                  <a:pt x="2416" y="17937"/>
                </a:cubicBezTo>
                <a:cubicBezTo>
                  <a:pt x="10385" y="17937"/>
                  <a:pt x="10385" y="17937"/>
                  <a:pt x="10385" y="17937"/>
                </a:cubicBezTo>
                <a:cubicBezTo>
                  <a:pt x="10385" y="16752"/>
                  <a:pt x="10385" y="16752"/>
                  <a:pt x="10385" y="16752"/>
                </a:cubicBezTo>
                <a:lnTo>
                  <a:pt x="2416" y="16752"/>
                </a:lnTo>
                <a:close/>
                <a:moveTo>
                  <a:pt x="16804" y="17937"/>
                </a:moveTo>
                <a:cubicBezTo>
                  <a:pt x="16588" y="17937"/>
                  <a:pt x="16407" y="17829"/>
                  <a:pt x="16263" y="17614"/>
                </a:cubicBezTo>
                <a:cubicBezTo>
                  <a:pt x="16083" y="17399"/>
                  <a:pt x="16011" y="17129"/>
                  <a:pt x="16011" y="16806"/>
                </a:cubicBezTo>
                <a:cubicBezTo>
                  <a:pt x="16011" y="16752"/>
                  <a:pt x="16011" y="16752"/>
                  <a:pt x="16011" y="16752"/>
                </a:cubicBezTo>
                <a:cubicBezTo>
                  <a:pt x="16011" y="16429"/>
                  <a:pt x="16083" y="16106"/>
                  <a:pt x="16263" y="15890"/>
                </a:cubicBezTo>
                <a:cubicBezTo>
                  <a:pt x="16407" y="15675"/>
                  <a:pt x="16588" y="15567"/>
                  <a:pt x="16804" y="15567"/>
                </a:cubicBezTo>
                <a:cubicBezTo>
                  <a:pt x="18427" y="15567"/>
                  <a:pt x="18427" y="15567"/>
                  <a:pt x="18427" y="15567"/>
                </a:cubicBezTo>
                <a:cubicBezTo>
                  <a:pt x="18643" y="15567"/>
                  <a:pt x="18823" y="15675"/>
                  <a:pt x="18968" y="15890"/>
                </a:cubicBezTo>
                <a:cubicBezTo>
                  <a:pt x="19148" y="16106"/>
                  <a:pt x="19220" y="16429"/>
                  <a:pt x="19220" y="16752"/>
                </a:cubicBezTo>
                <a:cubicBezTo>
                  <a:pt x="19220" y="16806"/>
                  <a:pt x="19220" y="16806"/>
                  <a:pt x="19220" y="16806"/>
                </a:cubicBezTo>
                <a:cubicBezTo>
                  <a:pt x="19220" y="17129"/>
                  <a:pt x="19148" y="17399"/>
                  <a:pt x="18968" y="17614"/>
                </a:cubicBezTo>
                <a:cubicBezTo>
                  <a:pt x="18823" y="17829"/>
                  <a:pt x="18643" y="17937"/>
                  <a:pt x="18427" y="17937"/>
                </a:cubicBezTo>
                <a:lnTo>
                  <a:pt x="16804" y="17937"/>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66" name="Shape 3919"/>
          <p:cNvSpPr/>
          <p:nvPr userDrawn="1"/>
        </p:nvSpPr>
        <p:spPr>
          <a:xfrm>
            <a:off x="15964290" y="5031186"/>
            <a:ext cx="469267" cy="553685"/>
          </a:xfrm>
          <a:custGeom>
            <a:avLst/>
            <a:gdLst/>
            <a:ahLst/>
            <a:cxnLst>
              <a:cxn ang="0">
                <a:pos x="wd2" y="hd2"/>
              </a:cxn>
              <a:cxn ang="5400000">
                <a:pos x="wd2" y="hd2"/>
              </a:cxn>
              <a:cxn ang="10800000">
                <a:pos x="wd2" y="hd2"/>
              </a:cxn>
              <a:cxn ang="16200000">
                <a:pos x="wd2" y="hd2"/>
              </a:cxn>
            </a:cxnLst>
            <a:rect l="0" t="0" r="r" b="b"/>
            <a:pathLst>
              <a:path w="21600" h="21600" extrusionOk="0">
                <a:moveTo>
                  <a:pt x="21600" y="4068"/>
                </a:moveTo>
                <a:lnTo>
                  <a:pt x="21600" y="18210"/>
                </a:lnTo>
                <a:lnTo>
                  <a:pt x="15771" y="18210"/>
                </a:lnTo>
                <a:lnTo>
                  <a:pt x="15771" y="21600"/>
                </a:lnTo>
                <a:lnTo>
                  <a:pt x="0" y="21600"/>
                </a:lnTo>
                <a:lnTo>
                  <a:pt x="0" y="3293"/>
                </a:lnTo>
                <a:lnTo>
                  <a:pt x="5943" y="3293"/>
                </a:lnTo>
                <a:lnTo>
                  <a:pt x="5943" y="0"/>
                </a:lnTo>
                <a:lnTo>
                  <a:pt x="16686" y="0"/>
                </a:lnTo>
                <a:lnTo>
                  <a:pt x="21600" y="4068"/>
                </a:lnTo>
                <a:close/>
                <a:moveTo>
                  <a:pt x="1029" y="20728"/>
                </a:moveTo>
                <a:lnTo>
                  <a:pt x="14743" y="20728"/>
                </a:lnTo>
                <a:lnTo>
                  <a:pt x="14743" y="8233"/>
                </a:lnTo>
                <a:lnTo>
                  <a:pt x="9829" y="8233"/>
                </a:lnTo>
                <a:lnTo>
                  <a:pt x="9829" y="4068"/>
                </a:lnTo>
                <a:lnTo>
                  <a:pt x="1029" y="4068"/>
                </a:lnTo>
                <a:lnTo>
                  <a:pt x="1029" y="20728"/>
                </a:lnTo>
                <a:close/>
                <a:moveTo>
                  <a:pt x="15771" y="17435"/>
                </a:moveTo>
                <a:lnTo>
                  <a:pt x="20571" y="17435"/>
                </a:lnTo>
                <a:lnTo>
                  <a:pt x="20571" y="4940"/>
                </a:lnTo>
                <a:lnTo>
                  <a:pt x="15771" y="4940"/>
                </a:lnTo>
                <a:lnTo>
                  <a:pt x="15771" y="775"/>
                </a:lnTo>
                <a:lnTo>
                  <a:pt x="6857" y="775"/>
                </a:lnTo>
                <a:lnTo>
                  <a:pt x="6857" y="3293"/>
                </a:lnTo>
                <a:lnTo>
                  <a:pt x="10857" y="3293"/>
                </a:lnTo>
                <a:lnTo>
                  <a:pt x="15771" y="7458"/>
                </a:lnTo>
                <a:lnTo>
                  <a:pt x="15771" y="17435"/>
                </a:lnTo>
                <a:close/>
                <a:moveTo>
                  <a:pt x="10857" y="4456"/>
                </a:moveTo>
                <a:lnTo>
                  <a:pt x="10857" y="7458"/>
                </a:lnTo>
                <a:lnTo>
                  <a:pt x="14286" y="7458"/>
                </a:lnTo>
                <a:lnTo>
                  <a:pt x="10857" y="4456"/>
                </a:lnTo>
                <a:close/>
                <a:moveTo>
                  <a:pt x="16686" y="1162"/>
                </a:moveTo>
                <a:lnTo>
                  <a:pt x="16686" y="4068"/>
                </a:lnTo>
                <a:lnTo>
                  <a:pt x="20229" y="4068"/>
                </a:lnTo>
                <a:lnTo>
                  <a:pt x="16686" y="1162"/>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67" name="Shape 3920"/>
          <p:cNvSpPr/>
          <p:nvPr userDrawn="1"/>
        </p:nvSpPr>
        <p:spPr>
          <a:xfrm>
            <a:off x="17231196" y="5065946"/>
            <a:ext cx="526372" cy="484164"/>
          </a:xfrm>
          <a:custGeom>
            <a:avLst/>
            <a:gdLst/>
            <a:ahLst/>
            <a:cxnLst>
              <a:cxn ang="0">
                <a:pos x="wd2" y="hd2"/>
              </a:cxn>
              <a:cxn ang="5400000">
                <a:pos x="wd2" y="hd2"/>
              </a:cxn>
              <a:cxn ang="10800000">
                <a:pos x="wd2" y="hd2"/>
              </a:cxn>
              <a:cxn ang="16200000">
                <a:pos x="wd2" y="hd2"/>
              </a:cxn>
            </a:cxnLst>
            <a:rect l="0" t="0" r="r" b="b"/>
            <a:pathLst>
              <a:path w="21600" h="21600" extrusionOk="0">
                <a:moveTo>
                  <a:pt x="19888" y="0"/>
                </a:moveTo>
                <a:cubicBezTo>
                  <a:pt x="20121" y="0"/>
                  <a:pt x="20355" y="42"/>
                  <a:pt x="20549" y="127"/>
                </a:cubicBezTo>
                <a:cubicBezTo>
                  <a:pt x="20783" y="212"/>
                  <a:pt x="20977" y="381"/>
                  <a:pt x="21094" y="551"/>
                </a:cubicBezTo>
                <a:cubicBezTo>
                  <a:pt x="21250" y="678"/>
                  <a:pt x="21405" y="889"/>
                  <a:pt x="21483" y="1144"/>
                </a:cubicBezTo>
                <a:cubicBezTo>
                  <a:pt x="21561" y="1355"/>
                  <a:pt x="21600" y="1609"/>
                  <a:pt x="21600" y="1864"/>
                </a:cubicBezTo>
                <a:cubicBezTo>
                  <a:pt x="21600" y="17873"/>
                  <a:pt x="21600" y="17873"/>
                  <a:pt x="21600" y="17873"/>
                </a:cubicBezTo>
                <a:cubicBezTo>
                  <a:pt x="21600" y="18127"/>
                  <a:pt x="21561" y="18381"/>
                  <a:pt x="21483" y="18593"/>
                </a:cubicBezTo>
                <a:cubicBezTo>
                  <a:pt x="21405" y="18847"/>
                  <a:pt x="21250" y="19059"/>
                  <a:pt x="21094" y="19186"/>
                </a:cubicBezTo>
                <a:cubicBezTo>
                  <a:pt x="20977" y="19355"/>
                  <a:pt x="20783" y="19525"/>
                  <a:pt x="20549" y="19609"/>
                </a:cubicBezTo>
                <a:cubicBezTo>
                  <a:pt x="20355" y="19694"/>
                  <a:pt x="20121" y="19736"/>
                  <a:pt x="19888" y="19736"/>
                </a:cubicBezTo>
                <a:cubicBezTo>
                  <a:pt x="12143" y="19736"/>
                  <a:pt x="12143" y="19736"/>
                  <a:pt x="12143" y="19736"/>
                </a:cubicBezTo>
                <a:cubicBezTo>
                  <a:pt x="12065" y="19736"/>
                  <a:pt x="12065" y="19736"/>
                  <a:pt x="12065" y="19736"/>
                </a:cubicBezTo>
                <a:cubicBezTo>
                  <a:pt x="11831" y="19736"/>
                  <a:pt x="11637" y="19821"/>
                  <a:pt x="11481" y="20033"/>
                </a:cubicBezTo>
                <a:cubicBezTo>
                  <a:pt x="11325" y="20202"/>
                  <a:pt x="11248" y="20414"/>
                  <a:pt x="11248" y="20668"/>
                </a:cubicBezTo>
                <a:cubicBezTo>
                  <a:pt x="11248" y="21134"/>
                  <a:pt x="11248" y="21134"/>
                  <a:pt x="11248" y="21134"/>
                </a:cubicBezTo>
                <a:cubicBezTo>
                  <a:pt x="11248" y="21600"/>
                  <a:pt x="11248" y="21600"/>
                  <a:pt x="11248" y="21600"/>
                </a:cubicBezTo>
                <a:cubicBezTo>
                  <a:pt x="10352" y="21600"/>
                  <a:pt x="10352" y="21600"/>
                  <a:pt x="10352" y="21600"/>
                </a:cubicBezTo>
                <a:cubicBezTo>
                  <a:pt x="10352" y="20668"/>
                  <a:pt x="10352" y="20668"/>
                  <a:pt x="10352" y="20668"/>
                </a:cubicBezTo>
                <a:cubicBezTo>
                  <a:pt x="10352" y="20414"/>
                  <a:pt x="10275" y="20202"/>
                  <a:pt x="10119" y="20033"/>
                </a:cubicBezTo>
                <a:cubicBezTo>
                  <a:pt x="9963" y="19821"/>
                  <a:pt x="9769" y="19736"/>
                  <a:pt x="9535" y="19736"/>
                </a:cubicBezTo>
                <a:cubicBezTo>
                  <a:pt x="9496" y="19736"/>
                  <a:pt x="9496" y="19736"/>
                  <a:pt x="9496" y="19736"/>
                </a:cubicBezTo>
                <a:cubicBezTo>
                  <a:pt x="1751" y="19736"/>
                  <a:pt x="1751" y="19736"/>
                  <a:pt x="1751" y="19736"/>
                </a:cubicBezTo>
                <a:cubicBezTo>
                  <a:pt x="1518" y="19736"/>
                  <a:pt x="1284" y="19694"/>
                  <a:pt x="1051" y="19609"/>
                </a:cubicBezTo>
                <a:cubicBezTo>
                  <a:pt x="817" y="19525"/>
                  <a:pt x="662" y="19355"/>
                  <a:pt x="506" y="19186"/>
                </a:cubicBezTo>
                <a:cubicBezTo>
                  <a:pt x="350" y="19059"/>
                  <a:pt x="234" y="18847"/>
                  <a:pt x="156" y="18593"/>
                </a:cubicBezTo>
                <a:cubicBezTo>
                  <a:pt x="39" y="18381"/>
                  <a:pt x="0" y="18127"/>
                  <a:pt x="0" y="17873"/>
                </a:cubicBezTo>
                <a:cubicBezTo>
                  <a:pt x="0" y="1864"/>
                  <a:pt x="0" y="1864"/>
                  <a:pt x="0" y="1864"/>
                </a:cubicBezTo>
                <a:cubicBezTo>
                  <a:pt x="0" y="1609"/>
                  <a:pt x="39" y="1355"/>
                  <a:pt x="156" y="1144"/>
                </a:cubicBezTo>
                <a:cubicBezTo>
                  <a:pt x="234" y="889"/>
                  <a:pt x="350" y="678"/>
                  <a:pt x="506" y="551"/>
                </a:cubicBezTo>
                <a:cubicBezTo>
                  <a:pt x="662" y="381"/>
                  <a:pt x="817" y="212"/>
                  <a:pt x="1051" y="127"/>
                </a:cubicBezTo>
                <a:cubicBezTo>
                  <a:pt x="1284" y="42"/>
                  <a:pt x="1518" y="0"/>
                  <a:pt x="1751" y="0"/>
                </a:cubicBezTo>
                <a:cubicBezTo>
                  <a:pt x="9496" y="0"/>
                  <a:pt x="9496" y="0"/>
                  <a:pt x="9496" y="0"/>
                </a:cubicBezTo>
                <a:cubicBezTo>
                  <a:pt x="9769" y="0"/>
                  <a:pt x="10002" y="42"/>
                  <a:pt x="10236" y="169"/>
                </a:cubicBezTo>
                <a:cubicBezTo>
                  <a:pt x="10430" y="254"/>
                  <a:pt x="10625" y="424"/>
                  <a:pt x="10819" y="678"/>
                </a:cubicBezTo>
                <a:cubicBezTo>
                  <a:pt x="10975" y="424"/>
                  <a:pt x="11170" y="254"/>
                  <a:pt x="11403" y="169"/>
                </a:cubicBezTo>
                <a:cubicBezTo>
                  <a:pt x="11598" y="42"/>
                  <a:pt x="11870" y="0"/>
                  <a:pt x="12143" y="0"/>
                </a:cubicBezTo>
                <a:lnTo>
                  <a:pt x="19888" y="0"/>
                </a:lnTo>
                <a:close/>
                <a:moveTo>
                  <a:pt x="856" y="17873"/>
                </a:moveTo>
                <a:cubicBezTo>
                  <a:pt x="856" y="18127"/>
                  <a:pt x="973" y="18339"/>
                  <a:pt x="1129" y="18508"/>
                </a:cubicBezTo>
                <a:cubicBezTo>
                  <a:pt x="1284" y="18720"/>
                  <a:pt x="1518" y="18805"/>
                  <a:pt x="1751" y="18805"/>
                </a:cubicBezTo>
                <a:cubicBezTo>
                  <a:pt x="9496" y="18805"/>
                  <a:pt x="9496" y="18805"/>
                  <a:pt x="9496" y="18805"/>
                </a:cubicBezTo>
                <a:cubicBezTo>
                  <a:pt x="9730" y="18805"/>
                  <a:pt x="9924" y="18720"/>
                  <a:pt x="10080" y="18508"/>
                </a:cubicBezTo>
                <a:cubicBezTo>
                  <a:pt x="10275" y="18339"/>
                  <a:pt x="10352" y="18127"/>
                  <a:pt x="10352" y="17873"/>
                </a:cubicBezTo>
                <a:cubicBezTo>
                  <a:pt x="10352" y="1864"/>
                  <a:pt x="10352" y="1864"/>
                  <a:pt x="10352" y="1864"/>
                </a:cubicBezTo>
                <a:cubicBezTo>
                  <a:pt x="10352" y="1609"/>
                  <a:pt x="10275" y="1398"/>
                  <a:pt x="10080" y="1228"/>
                </a:cubicBezTo>
                <a:cubicBezTo>
                  <a:pt x="9924" y="1016"/>
                  <a:pt x="9730" y="932"/>
                  <a:pt x="9496" y="932"/>
                </a:cubicBezTo>
                <a:cubicBezTo>
                  <a:pt x="1751" y="932"/>
                  <a:pt x="1751" y="932"/>
                  <a:pt x="1751" y="932"/>
                </a:cubicBezTo>
                <a:cubicBezTo>
                  <a:pt x="1518" y="932"/>
                  <a:pt x="1284" y="1016"/>
                  <a:pt x="1129" y="1228"/>
                </a:cubicBezTo>
                <a:cubicBezTo>
                  <a:pt x="973" y="1398"/>
                  <a:pt x="856" y="1609"/>
                  <a:pt x="856" y="1864"/>
                </a:cubicBezTo>
                <a:lnTo>
                  <a:pt x="856" y="17873"/>
                </a:lnTo>
                <a:close/>
                <a:moveTo>
                  <a:pt x="20744" y="17873"/>
                </a:moveTo>
                <a:cubicBezTo>
                  <a:pt x="20744" y="1864"/>
                  <a:pt x="20744" y="1864"/>
                  <a:pt x="20744" y="1864"/>
                </a:cubicBezTo>
                <a:cubicBezTo>
                  <a:pt x="20744" y="1609"/>
                  <a:pt x="20666" y="1398"/>
                  <a:pt x="20471" y="1228"/>
                </a:cubicBezTo>
                <a:cubicBezTo>
                  <a:pt x="20316" y="1016"/>
                  <a:pt x="20121" y="932"/>
                  <a:pt x="19888" y="932"/>
                </a:cubicBezTo>
                <a:cubicBezTo>
                  <a:pt x="12143" y="932"/>
                  <a:pt x="12143" y="932"/>
                  <a:pt x="12143" y="932"/>
                </a:cubicBezTo>
                <a:cubicBezTo>
                  <a:pt x="11870" y="932"/>
                  <a:pt x="11676" y="1016"/>
                  <a:pt x="11520" y="1228"/>
                </a:cubicBezTo>
                <a:cubicBezTo>
                  <a:pt x="11364" y="1398"/>
                  <a:pt x="11248" y="1609"/>
                  <a:pt x="11248" y="1864"/>
                </a:cubicBezTo>
                <a:cubicBezTo>
                  <a:pt x="11248" y="17873"/>
                  <a:pt x="11248" y="17873"/>
                  <a:pt x="11248" y="17873"/>
                </a:cubicBezTo>
                <a:cubicBezTo>
                  <a:pt x="11248" y="18127"/>
                  <a:pt x="11364" y="18339"/>
                  <a:pt x="11520" y="18508"/>
                </a:cubicBezTo>
                <a:cubicBezTo>
                  <a:pt x="11676" y="18720"/>
                  <a:pt x="11870" y="18805"/>
                  <a:pt x="12143" y="18805"/>
                </a:cubicBezTo>
                <a:cubicBezTo>
                  <a:pt x="19888" y="18805"/>
                  <a:pt x="19888" y="18805"/>
                  <a:pt x="19888" y="18805"/>
                </a:cubicBezTo>
                <a:cubicBezTo>
                  <a:pt x="20121" y="18805"/>
                  <a:pt x="20316" y="18720"/>
                  <a:pt x="20471" y="18508"/>
                </a:cubicBezTo>
                <a:cubicBezTo>
                  <a:pt x="20666" y="18339"/>
                  <a:pt x="20744" y="18127"/>
                  <a:pt x="20744" y="17873"/>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68" name="Shape 3921"/>
          <p:cNvSpPr/>
          <p:nvPr userDrawn="1"/>
        </p:nvSpPr>
        <p:spPr>
          <a:xfrm>
            <a:off x="18473273" y="5132984"/>
            <a:ext cx="633137" cy="350089"/>
          </a:xfrm>
          <a:custGeom>
            <a:avLst/>
            <a:gdLst/>
            <a:ahLst/>
            <a:cxnLst>
              <a:cxn ang="0">
                <a:pos x="wd2" y="hd2"/>
              </a:cxn>
              <a:cxn ang="5400000">
                <a:pos x="wd2" y="hd2"/>
              </a:cxn>
              <a:cxn ang="10800000">
                <a:pos x="wd2" y="hd2"/>
              </a:cxn>
              <a:cxn ang="16200000">
                <a:pos x="wd2" y="hd2"/>
              </a:cxn>
            </a:cxnLst>
            <a:rect l="0" t="0" r="r" b="b"/>
            <a:pathLst>
              <a:path w="21600" h="21600" extrusionOk="0">
                <a:moveTo>
                  <a:pt x="17649" y="7180"/>
                </a:moveTo>
                <a:cubicBezTo>
                  <a:pt x="18167" y="7180"/>
                  <a:pt x="18685" y="7357"/>
                  <a:pt x="19171" y="7769"/>
                </a:cubicBezTo>
                <a:cubicBezTo>
                  <a:pt x="19657" y="8122"/>
                  <a:pt x="20078" y="8652"/>
                  <a:pt x="20434" y="9299"/>
                </a:cubicBezTo>
                <a:cubicBezTo>
                  <a:pt x="20790" y="9947"/>
                  <a:pt x="21082" y="10712"/>
                  <a:pt x="21276" y="11595"/>
                </a:cubicBezTo>
                <a:cubicBezTo>
                  <a:pt x="21503" y="12477"/>
                  <a:pt x="21600" y="13419"/>
                  <a:pt x="21600" y="14361"/>
                </a:cubicBezTo>
                <a:cubicBezTo>
                  <a:pt x="21600" y="15361"/>
                  <a:pt x="21503" y="16244"/>
                  <a:pt x="21276" y="17127"/>
                </a:cubicBezTo>
                <a:cubicBezTo>
                  <a:pt x="21082" y="18010"/>
                  <a:pt x="20790" y="18775"/>
                  <a:pt x="20434" y="19422"/>
                </a:cubicBezTo>
                <a:cubicBezTo>
                  <a:pt x="20078" y="20129"/>
                  <a:pt x="19657" y="20599"/>
                  <a:pt x="19171" y="21011"/>
                </a:cubicBezTo>
                <a:cubicBezTo>
                  <a:pt x="18685" y="21423"/>
                  <a:pt x="18167" y="21600"/>
                  <a:pt x="17649" y="21600"/>
                </a:cubicBezTo>
                <a:cubicBezTo>
                  <a:pt x="17099" y="21600"/>
                  <a:pt x="16581" y="21423"/>
                  <a:pt x="16095" y="21011"/>
                </a:cubicBezTo>
                <a:cubicBezTo>
                  <a:pt x="15609" y="20599"/>
                  <a:pt x="15188" y="20129"/>
                  <a:pt x="14864" y="19422"/>
                </a:cubicBezTo>
                <a:cubicBezTo>
                  <a:pt x="14476" y="18775"/>
                  <a:pt x="14184" y="18010"/>
                  <a:pt x="13990" y="17127"/>
                </a:cubicBezTo>
                <a:cubicBezTo>
                  <a:pt x="13763" y="16244"/>
                  <a:pt x="13666" y="15361"/>
                  <a:pt x="13666" y="14361"/>
                </a:cubicBezTo>
                <a:cubicBezTo>
                  <a:pt x="13666" y="13713"/>
                  <a:pt x="13731" y="13066"/>
                  <a:pt x="13828" y="12477"/>
                </a:cubicBezTo>
                <a:cubicBezTo>
                  <a:pt x="13925" y="11889"/>
                  <a:pt x="14055" y="11359"/>
                  <a:pt x="14216" y="10771"/>
                </a:cubicBezTo>
                <a:cubicBezTo>
                  <a:pt x="14378" y="10300"/>
                  <a:pt x="14573" y="9770"/>
                  <a:pt x="14799" y="9358"/>
                </a:cubicBezTo>
                <a:cubicBezTo>
                  <a:pt x="15026" y="8946"/>
                  <a:pt x="15285" y="8534"/>
                  <a:pt x="15577" y="8240"/>
                </a:cubicBezTo>
                <a:cubicBezTo>
                  <a:pt x="14476" y="4238"/>
                  <a:pt x="14476" y="4238"/>
                  <a:pt x="14476" y="4238"/>
                </a:cubicBezTo>
                <a:cubicBezTo>
                  <a:pt x="11172" y="14714"/>
                  <a:pt x="11172" y="14714"/>
                  <a:pt x="11172" y="14714"/>
                </a:cubicBezTo>
                <a:cubicBezTo>
                  <a:pt x="11140" y="14773"/>
                  <a:pt x="11075" y="14890"/>
                  <a:pt x="11010" y="14890"/>
                </a:cubicBezTo>
                <a:cubicBezTo>
                  <a:pt x="10946" y="14949"/>
                  <a:pt x="10913" y="15008"/>
                  <a:pt x="10849" y="15008"/>
                </a:cubicBezTo>
                <a:cubicBezTo>
                  <a:pt x="7902" y="15008"/>
                  <a:pt x="7902" y="15008"/>
                  <a:pt x="7902" y="15008"/>
                </a:cubicBezTo>
                <a:cubicBezTo>
                  <a:pt x="7869" y="15891"/>
                  <a:pt x="7740" y="16774"/>
                  <a:pt x="7513" y="17539"/>
                </a:cubicBezTo>
                <a:cubicBezTo>
                  <a:pt x="7286" y="18363"/>
                  <a:pt x="6995" y="19069"/>
                  <a:pt x="6639" y="19658"/>
                </a:cubicBezTo>
                <a:cubicBezTo>
                  <a:pt x="6282" y="20305"/>
                  <a:pt x="5894" y="20776"/>
                  <a:pt x="5440" y="21070"/>
                </a:cubicBezTo>
                <a:cubicBezTo>
                  <a:pt x="4955" y="21423"/>
                  <a:pt x="4469" y="21600"/>
                  <a:pt x="3983" y="21600"/>
                </a:cubicBezTo>
                <a:cubicBezTo>
                  <a:pt x="3433" y="21600"/>
                  <a:pt x="2915" y="21423"/>
                  <a:pt x="2429" y="21011"/>
                </a:cubicBezTo>
                <a:cubicBezTo>
                  <a:pt x="1943" y="20599"/>
                  <a:pt x="1522" y="20129"/>
                  <a:pt x="1198" y="19422"/>
                </a:cubicBezTo>
                <a:cubicBezTo>
                  <a:pt x="842" y="18775"/>
                  <a:pt x="551" y="18010"/>
                  <a:pt x="324" y="17127"/>
                </a:cubicBezTo>
                <a:cubicBezTo>
                  <a:pt x="130" y="16244"/>
                  <a:pt x="0" y="15361"/>
                  <a:pt x="0" y="14361"/>
                </a:cubicBezTo>
                <a:cubicBezTo>
                  <a:pt x="0" y="13419"/>
                  <a:pt x="130" y="12477"/>
                  <a:pt x="324" y="11595"/>
                </a:cubicBezTo>
                <a:cubicBezTo>
                  <a:pt x="551" y="10712"/>
                  <a:pt x="842" y="9947"/>
                  <a:pt x="1198" y="9299"/>
                </a:cubicBezTo>
                <a:cubicBezTo>
                  <a:pt x="1522" y="8652"/>
                  <a:pt x="1943" y="8122"/>
                  <a:pt x="2429" y="7769"/>
                </a:cubicBezTo>
                <a:cubicBezTo>
                  <a:pt x="2915" y="7357"/>
                  <a:pt x="3433" y="7180"/>
                  <a:pt x="3983" y="7180"/>
                </a:cubicBezTo>
                <a:cubicBezTo>
                  <a:pt x="4113" y="7180"/>
                  <a:pt x="4242" y="7180"/>
                  <a:pt x="4372" y="7239"/>
                </a:cubicBezTo>
                <a:cubicBezTo>
                  <a:pt x="4501" y="7239"/>
                  <a:pt x="4631" y="7298"/>
                  <a:pt x="4760" y="7357"/>
                </a:cubicBezTo>
                <a:cubicBezTo>
                  <a:pt x="4922" y="7357"/>
                  <a:pt x="5052" y="7475"/>
                  <a:pt x="5149" y="7534"/>
                </a:cubicBezTo>
                <a:cubicBezTo>
                  <a:pt x="5279" y="7592"/>
                  <a:pt x="5408" y="7710"/>
                  <a:pt x="5538" y="7769"/>
                </a:cubicBezTo>
                <a:cubicBezTo>
                  <a:pt x="7060" y="2943"/>
                  <a:pt x="7060" y="2943"/>
                  <a:pt x="7060" y="2943"/>
                </a:cubicBezTo>
                <a:cubicBezTo>
                  <a:pt x="7060" y="2884"/>
                  <a:pt x="7060" y="2884"/>
                  <a:pt x="7060" y="2884"/>
                </a:cubicBezTo>
                <a:cubicBezTo>
                  <a:pt x="6250" y="0"/>
                  <a:pt x="6250" y="0"/>
                  <a:pt x="6250" y="0"/>
                </a:cubicBezTo>
                <a:cubicBezTo>
                  <a:pt x="8646" y="0"/>
                  <a:pt x="8646" y="0"/>
                  <a:pt x="8646" y="0"/>
                </a:cubicBezTo>
                <a:cubicBezTo>
                  <a:pt x="8646" y="1295"/>
                  <a:pt x="8646" y="1295"/>
                  <a:pt x="8646" y="1295"/>
                </a:cubicBezTo>
                <a:cubicBezTo>
                  <a:pt x="7448" y="1295"/>
                  <a:pt x="7448" y="1295"/>
                  <a:pt x="7448" y="1295"/>
                </a:cubicBezTo>
                <a:cubicBezTo>
                  <a:pt x="7772" y="2590"/>
                  <a:pt x="7772" y="2590"/>
                  <a:pt x="7772" y="2590"/>
                </a:cubicBezTo>
                <a:cubicBezTo>
                  <a:pt x="14022" y="2590"/>
                  <a:pt x="14022" y="2590"/>
                  <a:pt x="14022" y="2590"/>
                </a:cubicBezTo>
                <a:cubicBezTo>
                  <a:pt x="13277" y="0"/>
                  <a:pt x="13277" y="0"/>
                  <a:pt x="13277" y="0"/>
                </a:cubicBezTo>
                <a:cubicBezTo>
                  <a:pt x="15836" y="0"/>
                  <a:pt x="15836" y="0"/>
                  <a:pt x="15836" y="0"/>
                </a:cubicBezTo>
                <a:cubicBezTo>
                  <a:pt x="15836" y="1295"/>
                  <a:pt x="15836" y="1295"/>
                  <a:pt x="15836" y="1295"/>
                </a:cubicBezTo>
                <a:cubicBezTo>
                  <a:pt x="14476" y="1295"/>
                  <a:pt x="14476" y="1295"/>
                  <a:pt x="14476" y="1295"/>
                </a:cubicBezTo>
                <a:cubicBezTo>
                  <a:pt x="16257" y="7651"/>
                  <a:pt x="16257" y="7651"/>
                  <a:pt x="16257" y="7651"/>
                </a:cubicBezTo>
                <a:cubicBezTo>
                  <a:pt x="16354" y="7592"/>
                  <a:pt x="16483" y="7534"/>
                  <a:pt x="16581" y="7475"/>
                </a:cubicBezTo>
                <a:cubicBezTo>
                  <a:pt x="16710" y="7416"/>
                  <a:pt x="16807" y="7357"/>
                  <a:pt x="16904" y="7357"/>
                </a:cubicBezTo>
                <a:cubicBezTo>
                  <a:pt x="17034" y="7298"/>
                  <a:pt x="17163" y="7239"/>
                  <a:pt x="17293" y="7239"/>
                </a:cubicBezTo>
                <a:cubicBezTo>
                  <a:pt x="17390" y="7180"/>
                  <a:pt x="17520" y="7180"/>
                  <a:pt x="17649" y="7180"/>
                </a:cubicBezTo>
                <a:close/>
                <a:moveTo>
                  <a:pt x="3983" y="20305"/>
                </a:moveTo>
                <a:cubicBezTo>
                  <a:pt x="4404" y="20305"/>
                  <a:pt x="4793" y="20129"/>
                  <a:pt x="5149" y="19834"/>
                </a:cubicBezTo>
                <a:cubicBezTo>
                  <a:pt x="5505" y="19599"/>
                  <a:pt x="5829" y="19187"/>
                  <a:pt x="6121" y="18775"/>
                </a:cubicBezTo>
                <a:cubicBezTo>
                  <a:pt x="6412" y="18304"/>
                  <a:pt x="6639" y="17716"/>
                  <a:pt x="6833" y="17127"/>
                </a:cubicBezTo>
                <a:cubicBezTo>
                  <a:pt x="7027" y="16480"/>
                  <a:pt x="7157" y="15773"/>
                  <a:pt x="7189" y="15008"/>
                </a:cubicBezTo>
                <a:cubicBezTo>
                  <a:pt x="3854" y="15008"/>
                  <a:pt x="3854" y="15008"/>
                  <a:pt x="3854" y="15008"/>
                </a:cubicBezTo>
                <a:cubicBezTo>
                  <a:pt x="3789" y="15008"/>
                  <a:pt x="3724" y="14949"/>
                  <a:pt x="3692" y="14890"/>
                </a:cubicBezTo>
                <a:cubicBezTo>
                  <a:pt x="3627" y="14890"/>
                  <a:pt x="3595" y="14773"/>
                  <a:pt x="3562" y="14714"/>
                </a:cubicBezTo>
                <a:cubicBezTo>
                  <a:pt x="3497" y="14596"/>
                  <a:pt x="3465" y="14478"/>
                  <a:pt x="3465" y="14361"/>
                </a:cubicBezTo>
                <a:cubicBezTo>
                  <a:pt x="3465" y="14302"/>
                  <a:pt x="3497" y="14184"/>
                  <a:pt x="3562" y="14066"/>
                </a:cubicBezTo>
                <a:cubicBezTo>
                  <a:pt x="5149" y="8946"/>
                  <a:pt x="5149" y="8946"/>
                  <a:pt x="5149" y="8946"/>
                </a:cubicBezTo>
                <a:cubicBezTo>
                  <a:pt x="4987" y="8769"/>
                  <a:pt x="4793" y="8652"/>
                  <a:pt x="4599" y="8593"/>
                </a:cubicBezTo>
                <a:cubicBezTo>
                  <a:pt x="4372" y="8534"/>
                  <a:pt x="4178" y="8475"/>
                  <a:pt x="3983" y="8475"/>
                </a:cubicBezTo>
                <a:cubicBezTo>
                  <a:pt x="3530" y="8475"/>
                  <a:pt x="3109" y="8652"/>
                  <a:pt x="2720" y="8946"/>
                </a:cubicBezTo>
                <a:cubicBezTo>
                  <a:pt x="2332" y="9240"/>
                  <a:pt x="1975" y="9711"/>
                  <a:pt x="1684" y="10241"/>
                </a:cubicBezTo>
                <a:cubicBezTo>
                  <a:pt x="1393" y="10771"/>
                  <a:pt x="1133" y="11359"/>
                  <a:pt x="972" y="12065"/>
                </a:cubicBezTo>
                <a:cubicBezTo>
                  <a:pt x="810" y="12772"/>
                  <a:pt x="712" y="13537"/>
                  <a:pt x="712" y="14361"/>
                </a:cubicBezTo>
                <a:cubicBezTo>
                  <a:pt x="712" y="15185"/>
                  <a:pt x="810" y="15950"/>
                  <a:pt x="972" y="16656"/>
                </a:cubicBezTo>
                <a:cubicBezTo>
                  <a:pt x="1133" y="17421"/>
                  <a:pt x="1393" y="18010"/>
                  <a:pt x="1684" y="18540"/>
                </a:cubicBezTo>
                <a:cubicBezTo>
                  <a:pt x="1975" y="19069"/>
                  <a:pt x="2332" y="19540"/>
                  <a:pt x="2720" y="19834"/>
                </a:cubicBezTo>
                <a:cubicBezTo>
                  <a:pt x="3109" y="20129"/>
                  <a:pt x="3530" y="20305"/>
                  <a:pt x="3983" y="20305"/>
                </a:cubicBezTo>
                <a:close/>
                <a:moveTo>
                  <a:pt x="7189" y="13713"/>
                </a:moveTo>
                <a:cubicBezTo>
                  <a:pt x="7157" y="13301"/>
                  <a:pt x="7092" y="12889"/>
                  <a:pt x="7027" y="12477"/>
                </a:cubicBezTo>
                <a:cubicBezTo>
                  <a:pt x="6963" y="12065"/>
                  <a:pt x="6865" y="11653"/>
                  <a:pt x="6768" y="11300"/>
                </a:cubicBezTo>
                <a:cubicBezTo>
                  <a:pt x="6606" y="10947"/>
                  <a:pt x="6477" y="10653"/>
                  <a:pt x="6315" y="10300"/>
                </a:cubicBezTo>
                <a:cubicBezTo>
                  <a:pt x="6153" y="10005"/>
                  <a:pt x="5991" y="9770"/>
                  <a:pt x="5797" y="9535"/>
                </a:cubicBezTo>
                <a:cubicBezTo>
                  <a:pt x="4469" y="13713"/>
                  <a:pt x="4469" y="13713"/>
                  <a:pt x="4469" y="13713"/>
                </a:cubicBezTo>
                <a:lnTo>
                  <a:pt x="7189" y="13713"/>
                </a:lnTo>
                <a:close/>
                <a:moveTo>
                  <a:pt x="7448" y="4238"/>
                </a:moveTo>
                <a:cubicBezTo>
                  <a:pt x="6153" y="8416"/>
                  <a:pt x="6153" y="8416"/>
                  <a:pt x="6153" y="8416"/>
                </a:cubicBezTo>
                <a:cubicBezTo>
                  <a:pt x="6380" y="8711"/>
                  <a:pt x="6606" y="9064"/>
                  <a:pt x="6833" y="9417"/>
                </a:cubicBezTo>
                <a:cubicBezTo>
                  <a:pt x="7027" y="9829"/>
                  <a:pt x="7222" y="10241"/>
                  <a:pt x="7351" y="10653"/>
                </a:cubicBezTo>
                <a:cubicBezTo>
                  <a:pt x="7513" y="11065"/>
                  <a:pt x="7643" y="11595"/>
                  <a:pt x="7740" y="12065"/>
                </a:cubicBezTo>
                <a:cubicBezTo>
                  <a:pt x="7804" y="12595"/>
                  <a:pt x="7869" y="13125"/>
                  <a:pt x="7902" y="13713"/>
                </a:cubicBezTo>
                <a:cubicBezTo>
                  <a:pt x="10039" y="13713"/>
                  <a:pt x="10039" y="13713"/>
                  <a:pt x="10039" y="13713"/>
                </a:cubicBezTo>
                <a:lnTo>
                  <a:pt x="7448" y="4238"/>
                </a:lnTo>
                <a:close/>
                <a:moveTo>
                  <a:pt x="10751" y="13301"/>
                </a:moveTo>
                <a:cubicBezTo>
                  <a:pt x="13763" y="3884"/>
                  <a:pt x="13763" y="3884"/>
                  <a:pt x="13763" y="3884"/>
                </a:cubicBezTo>
                <a:cubicBezTo>
                  <a:pt x="8161" y="3884"/>
                  <a:pt x="8161" y="3884"/>
                  <a:pt x="8161" y="3884"/>
                </a:cubicBezTo>
                <a:lnTo>
                  <a:pt x="10751" y="13301"/>
                </a:lnTo>
                <a:close/>
                <a:moveTo>
                  <a:pt x="17649" y="20305"/>
                </a:moveTo>
                <a:cubicBezTo>
                  <a:pt x="18070" y="20305"/>
                  <a:pt x="18524" y="20129"/>
                  <a:pt x="18912" y="19834"/>
                </a:cubicBezTo>
                <a:cubicBezTo>
                  <a:pt x="19301" y="19540"/>
                  <a:pt x="19625" y="19069"/>
                  <a:pt x="19916" y="18540"/>
                </a:cubicBezTo>
                <a:cubicBezTo>
                  <a:pt x="20207" y="18010"/>
                  <a:pt x="20467" y="17421"/>
                  <a:pt x="20628" y="16656"/>
                </a:cubicBezTo>
                <a:cubicBezTo>
                  <a:pt x="20790" y="15950"/>
                  <a:pt x="20888" y="15185"/>
                  <a:pt x="20888" y="14361"/>
                </a:cubicBezTo>
                <a:cubicBezTo>
                  <a:pt x="20888" y="13537"/>
                  <a:pt x="20790" y="12772"/>
                  <a:pt x="20628" y="12065"/>
                </a:cubicBezTo>
                <a:cubicBezTo>
                  <a:pt x="20467" y="11359"/>
                  <a:pt x="20207" y="10771"/>
                  <a:pt x="19916" y="10241"/>
                </a:cubicBezTo>
                <a:cubicBezTo>
                  <a:pt x="19625" y="9711"/>
                  <a:pt x="19301" y="9240"/>
                  <a:pt x="18912" y="8946"/>
                </a:cubicBezTo>
                <a:cubicBezTo>
                  <a:pt x="18524" y="8652"/>
                  <a:pt x="18070" y="8475"/>
                  <a:pt x="17649" y="8475"/>
                </a:cubicBezTo>
                <a:cubicBezTo>
                  <a:pt x="17455" y="8475"/>
                  <a:pt x="17261" y="8534"/>
                  <a:pt x="17066" y="8534"/>
                </a:cubicBezTo>
                <a:cubicBezTo>
                  <a:pt x="16872" y="8593"/>
                  <a:pt x="16710" y="8711"/>
                  <a:pt x="16548" y="8887"/>
                </a:cubicBezTo>
                <a:cubicBezTo>
                  <a:pt x="18070" y="14302"/>
                  <a:pt x="18070" y="14302"/>
                  <a:pt x="18070" y="14302"/>
                </a:cubicBezTo>
                <a:cubicBezTo>
                  <a:pt x="17422" y="14890"/>
                  <a:pt x="17422" y="14890"/>
                  <a:pt x="17422" y="14890"/>
                </a:cubicBezTo>
                <a:cubicBezTo>
                  <a:pt x="15900" y="9417"/>
                  <a:pt x="15900" y="9417"/>
                  <a:pt x="15900" y="9417"/>
                </a:cubicBezTo>
                <a:cubicBezTo>
                  <a:pt x="15674" y="9652"/>
                  <a:pt x="15479" y="9947"/>
                  <a:pt x="15285" y="10300"/>
                </a:cubicBezTo>
                <a:cubicBezTo>
                  <a:pt x="15123" y="10653"/>
                  <a:pt x="14961" y="11065"/>
                  <a:pt x="14799" y="11477"/>
                </a:cubicBezTo>
                <a:cubicBezTo>
                  <a:pt x="14670" y="11948"/>
                  <a:pt x="14573" y="12419"/>
                  <a:pt x="14508" y="12889"/>
                </a:cubicBezTo>
                <a:cubicBezTo>
                  <a:pt x="14411" y="13360"/>
                  <a:pt x="14378" y="13890"/>
                  <a:pt x="14378" y="14361"/>
                </a:cubicBezTo>
                <a:cubicBezTo>
                  <a:pt x="14378" y="15185"/>
                  <a:pt x="14476" y="15950"/>
                  <a:pt x="14637" y="16656"/>
                </a:cubicBezTo>
                <a:cubicBezTo>
                  <a:pt x="14799" y="17421"/>
                  <a:pt x="15058" y="18010"/>
                  <a:pt x="15350" y="18540"/>
                </a:cubicBezTo>
                <a:cubicBezTo>
                  <a:pt x="15641" y="19069"/>
                  <a:pt x="15965" y="19540"/>
                  <a:pt x="16386" y="19834"/>
                </a:cubicBezTo>
                <a:cubicBezTo>
                  <a:pt x="16775" y="20129"/>
                  <a:pt x="17196" y="20305"/>
                  <a:pt x="17649" y="20305"/>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69" name="Shape 3922"/>
          <p:cNvSpPr/>
          <p:nvPr userDrawn="1"/>
        </p:nvSpPr>
        <p:spPr>
          <a:xfrm>
            <a:off x="19832047" y="5033669"/>
            <a:ext cx="506510" cy="548719"/>
          </a:xfrm>
          <a:custGeom>
            <a:avLst/>
            <a:gdLst/>
            <a:ahLst/>
            <a:cxnLst>
              <a:cxn ang="0">
                <a:pos x="wd2" y="hd2"/>
              </a:cxn>
              <a:cxn ang="5400000">
                <a:pos x="wd2" y="hd2"/>
              </a:cxn>
              <a:cxn ang="10800000">
                <a:pos x="wd2" y="hd2"/>
              </a:cxn>
              <a:cxn ang="16200000">
                <a:pos x="wd2" y="hd2"/>
              </a:cxn>
            </a:cxnLst>
            <a:rect l="0" t="0" r="r" b="b"/>
            <a:pathLst>
              <a:path w="21600" h="21600" extrusionOk="0">
                <a:moveTo>
                  <a:pt x="18404" y="14985"/>
                </a:moveTo>
                <a:cubicBezTo>
                  <a:pt x="21600" y="17340"/>
                  <a:pt x="21600" y="17340"/>
                  <a:pt x="21600" y="17340"/>
                </a:cubicBezTo>
                <a:cubicBezTo>
                  <a:pt x="21600" y="18685"/>
                  <a:pt x="21600" y="18685"/>
                  <a:pt x="21600" y="18685"/>
                </a:cubicBezTo>
                <a:cubicBezTo>
                  <a:pt x="0" y="18685"/>
                  <a:pt x="0" y="18685"/>
                  <a:pt x="0" y="18685"/>
                </a:cubicBezTo>
                <a:cubicBezTo>
                  <a:pt x="0" y="17340"/>
                  <a:pt x="0" y="17340"/>
                  <a:pt x="0" y="17340"/>
                </a:cubicBezTo>
                <a:cubicBezTo>
                  <a:pt x="3155" y="14985"/>
                  <a:pt x="3155" y="14985"/>
                  <a:pt x="3155" y="14985"/>
                </a:cubicBezTo>
                <a:cubicBezTo>
                  <a:pt x="3155" y="8334"/>
                  <a:pt x="3155" y="8334"/>
                  <a:pt x="3155" y="8334"/>
                </a:cubicBezTo>
                <a:cubicBezTo>
                  <a:pt x="3155" y="7437"/>
                  <a:pt x="3317" y="6615"/>
                  <a:pt x="3640" y="5830"/>
                </a:cubicBezTo>
                <a:cubicBezTo>
                  <a:pt x="3924" y="5082"/>
                  <a:pt x="4369" y="4372"/>
                  <a:pt x="4935" y="3737"/>
                </a:cubicBezTo>
                <a:cubicBezTo>
                  <a:pt x="5501" y="3176"/>
                  <a:pt x="6189" y="2653"/>
                  <a:pt x="6957" y="2242"/>
                </a:cubicBezTo>
                <a:cubicBezTo>
                  <a:pt x="7726" y="1831"/>
                  <a:pt x="8535" y="1532"/>
                  <a:pt x="9425" y="1383"/>
                </a:cubicBezTo>
                <a:cubicBezTo>
                  <a:pt x="9425" y="822"/>
                  <a:pt x="9425" y="822"/>
                  <a:pt x="9425" y="822"/>
                </a:cubicBezTo>
                <a:cubicBezTo>
                  <a:pt x="9425" y="598"/>
                  <a:pt x="9506" y="411"/>
                  <a:pt x="9667" y="262"/>
                </a:cubicBezTo>
                <a:cubicBezTo>
                  <a:pt x="9870" y="75"/>
                  <a:pt x="10072" y="0"/>
                  <a:pt x="10315" y="0"/>
                </a:cubicBezTo>
                <a:cubicBezTo>
                  <a:pt x="11245" y="0"/>
                  <a:pt x="11245" y="0"/>
                  <a:pt x="11245" y="0"/>
                </a:cubicBezTo>
                <a:cubicBezTo>
                  <a:pt x="11488" y="0"/>
                  <a:pt x="11730" y="75"/>
                  <a:pt x="11892" y="262"/>
                </a:cubicBezTo>
                <a:cubicBezTo>
                  <a:pt x="12054" y="411"/>
                  <a:pt x="12175" y="598"/>
                  <a:pt x="12175" y="822"/>
                </a:cubicBezTo>
                <a:cubicBezTo>
                  <a:pt x="12175" y="1383"/>
                  <a:pt x="12175" y="1383"/>
                  <a:pt x="12175" y="1383"/>
                </a:cubicBezTo>
                <a:cubicBezTo>
                  <a:pt x="13025" y="1532"/>
                  <a:pt x="13874" y="1831"/>
                  <a:pt x="14643" y="2205"/>
                </a:cubicBezTo>
                <a:cubicBezTo>
                  <a:pt x="15411" y="2616"/>
                  <a:pt x="16058" y="3139"/>
                  <a:pt x="16625" y="3737"/>
                </a:cubicBezTo>
                <a:cubicBezTo>
                  <a:pt x="17191" y="4372"/>
                  <a:pt x="17636" y="5082"/>
                  <a:pt x="17960" y="5830"/>
                </a:cubicBezTo>
                <a:cubicBezTo>
                  <a:pt x="18283" y="6615"/>
                  <a:pt x="18404" y="7437"/>
                  <a:pt x="18404" y="8334"/>
                </a:cubicBezTo>
                <a:lnTo>
                  <a:pt x="18404" y="14985"/>
                </a:lnTo>
                <a:close/>
                <a:moveTo>
                  <a:pt x="20670" y="17863"/>
                </a:moveTo>
                <a:cubicBezTo>
                  <a:pt x="20670" y="17751"/>
                  <a:pt x="20670" y="17751"/>
                  <a:pt x="20670" y="17751"/>
                </a:cubicBezTo>
                <a:cubicBezTo>
                  <a:pt x="17515" y="15397"/>
                  <a:pt x="17515" y="15397"/>
                  <a:pt x="17515" y="15397"/>
                </a:cubicBezTo>
                <a:cubicBezTo>
                  <a:pt x="17515" y="8334"/>
                  <a:pt x="17515" y="8334"/>
                  <a:pt x="17515" y="8334"/>
                </a:cubicBezTo>
                <a:cubicBezTo>
                  <a:pt x="17515" y="7437"/>
                  <a:pt x="17353" y="6652"/>
                  <a:pt x="16989" y="5904"/>
                </a:cubicBezTo>
                <a:cubicBezTo>
                  <a:pt x="16665" y="5157"/>
                  <a:pt x="16180" y="4484"/>
                  <a:pt x="15573" y="3887"/>
                </a:cubicBezTo>
                <a:cubicBezTo>
                  <a:pt x="14966" y="3363"/>
                  <a:pt x="14238" y="2915"/>
                  <a:pt x="13429" y="2579"/>
                </a:cubicBezTo>
                <a:cubicBezTo>
                  <a:pt x="12620" y="2242"/>
                  <a:pt x="11730" y="2093"/>
                  <a:pt x="10800" y="2093"/>
                </a:cubicBezTo>
                <a:cubicBezTo>
                  <a:pt x="9870" y="2093"/>
                  <a:pt x="9020" y="2242"/>
                  <a:pt x="8171" y="2579"/>
                </a:cubicBezTo>
                <a:cubicBezTo>
                  <a:pt x="7362" y="2915"/>
                  <a:pt x="6634" y="3363"/>
                  <a:pt x="6027" y="3887"/>
                </a:cubicBezTo>
                <a:cubicBezTo>
                  <a:pt x="5420" y="4484"/>
                  <a:pt x="4935" y="5157"/>
                  <a:pt x="4571" y="5904"/>
                </a:cubicBezTo>
                <a:cubicBezTo>
                  <a:pt x="4207" y="6652"/>
                  <a:pt x="4045" y="7437"/>
                  <a:pt x="4045" y="8334"/>
                </a:cubicBezTo>
                <a:cubicBezTo>
                  <a:pt x="4045" y="15397"/>
                  <a:pt x="4045" y="15397"/>
                  <a:pt x="4045" y="15397"/>
                </a:cubicBezTo>
                <a:cubicBezTo>
                  <a:pt x="890" y="17751"/>
                  <a:pt x="890" y="17751"/>
                  <a:pt x="890" y="17751"/>
                </a:cubicBezTo>
                <a:cubicBezTo>
                  <a:pt x="890" y="17863"/>
                  <a:pt x="890" y="17863"/>
                  <a:pt x="890" y="17863"/>
                </a:cubicBezTo>
                <a:lnTo>
                  <a:pt x="20670" y="17863"/>
                </a:lnTo>
                <a:close/>
                <a:moveTo>
                  <a:pt x="10800" y="21600"/>
                </a:moveTo>
                <a:cubicBezTo>
                  <a:pt x="10476" y="21600"/>
                  <a:pt x="10193" y="21563"/>
                  <a:pt x="9910" y="21451"/>
                </a:cubicBezTo>
                <a:cubicBezTo>
                  <a:pt x="9667" y="21338"/>
                  <a:pt x="9425" y="21189"/>
                  <a:pt x="9222" y="20965"/>
                </a:cubicBezTo>
                <a:cubicBezTo>
                  <a:pt x="8980" y="20778"/>
                  <a:pt x="8818" y="20554"/>
                  <a:pt x="8697" y="20329"/>
                </a:cubicBezTo>
                <a:cubicBezTo>
                  <a:pt x="8575" y="20068"/>
                  <a:pt x="8535" y="19806"/>
                  <a:pt x="8535" y="19507"/>
                </a:cubicBezTo>
                <a:cubicBezTo>
                  <a:pt x="13065" y="19507"/>
                  <a:pt x="13065" y="19507"/>
                  <a:pt x="13065" y="19507"/>
                </a:cubicBezTo>
                <a:cubicBezTo>
                  <a:pt x="13065" y="19806"/>
                  <a:pt x="12984" y="20068"/>
                  <a:pt x="12863" y="20329"/>
                </a:cubicBezTo>
                <a:cubicBezTo>
                  <a:pt x="12742" y="20554"/>
                  <a:pt x="12580" y="20778"/>
                  <a:pt x="12378" y="20965"/>
                </a:cubicBezTo>
                <a:cubicBezTo>
                  <a:pt x="12175" y="21189"/>
                  <a:pt x="11933" y="21338"/>
                  <a:pt x="11649" y="21451"/>
                </a:cubicBezTo>
                <a:cubicBezTo>
                  <a:pt x="11407" y="21563"/>
                  <a:pt x="11083" y="21600"/>
                  <a:pt x="10800" y="21600"/>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70" name="Shape 3923"/>
          <p:cNvSpPr/>
          <p:nvPr userDrawn="1"/>
        </p:nvSpPr>
        <p:spPr>
          <a:xfrm>
            <a:off x="21064191" y="5170228"/>
            <a:ext cx="633137" cy="275602"/>
          </a:xfrm>
          <a:custGeom>
            <a:avLst/>
            <a:gdLst/>
            <a:ahLst/>
            <a:cxnLst>
              <a:cxn ang="0">
                <a:pos x="wd2" y="hd2"/>
              </a:cxn>
              <a:cxn ang="5400000">
                <a:pos x="wd2" y="hd2"/>
              </a:cxn>
              <a:cxn ang="10800000">
                <a:pos x="wd2" y="hd2"/>
              </a:cxn>
              <a:cxn ang="16200000">
                <a:pos x="wd2" y="hd2"/>
              </a:cxn>
            </a:cxnLst>
            <a:rect l="0" t="0" r="r" b="b"/>
            <a:pathLst>
              <a:path w="21600" h="21600" extrusionOk="0">
                <a:moveTo>
                  <a:pt x="0" y="2392"/>
                </a:moveTo>
                <a:cubicBezTo>
                  <a:pt x="0" y="2093"/>
                  <a:pt x="32" y="1794"/>
                  <a:pt x="97" y="1495"/>
                </a:cubicBezTo>
                <a:cubicBezTo>
                  <a:pt x="162" y="1196"/>
                  <a:pt x="227" y="972"/>
                  <a:pt x="356" y="747"/>
                </a:cubicBezTo>
                <a:cubicBezTo>
                  <a:pt x="421" y="523"/>
                  <a:pt x="551" y="299"/>
                  <a:pt x="680" y="149"/>
                </a:cubicBezTo>
                <a:cubicBezTo>
                  <a:pt x="777" y="75"/>
                  <a:pt x="939" y="0"/>
                  <a:pt x="1101" y="0"/>
                </a:cubicBezTo>
                <a:cubicBezTo>
                  <a:pt x="10104" y="0"/>
                  <a:pt x="10104" y="0"/>
                  <a:pt x="10104" y="0"/>
                </a:cubicBezTo>
                <a:cubicBezTo>
                  <a:pt x="10104" y="21600"/>
                  <a:pt x="10104" y="21600"/>
                  <a:pt x="10104" y="21600"/>
                </a:cubicBezTo>
                <a:cubicBezTo>
                  <a:pt x="1101" y="21600"/>
                  <a:pt x="1101" y="21600"/>
                  <a:pt x="1101" y="21600"/>
                </a:cubicBezTo>
                <a:cubicBezTo>
                  <a:pt x="939" y="21600"/>
                  <a:pt x="777" y="21525"/>
                  <a:pt x="680" y="21376"/>
                </a:cubicBezTo>
                <a:cubicBezTo>
                  <a:pt x="551" y="21226"/>
                  <a:pt x="421" y="21077"/>
                  <a:pt x="356" y="20778"/>
                </a:cubicBezTo>
                <a:cubicBezTo>
                  <a:pt x="227" y="20628"/>
                  <a:pt x="162" y="20329"/>
                  <a:pt x="97" y="20105"/>
                </a:cubicBezTo>
                <a:cubicBezTo>
                  <a:pt x="32" y="19806"/>
                  <a:pt x="0" y="19507"/>
                  <a:pt x="0" y="19134"/>
                </a:cubicBezTo>
                <a:lnTo>
                  <a:pt x="0" y="2392"/>
                </a:lnTo>
                <a:close/>
                <a:moveTo>
                  <a:pt x="9359" y="19956"/>
                </a:moveTo>
                <a:cubicBezTo>
                  <a:pt x="9359" y="1644"/>
                  <a:pt x="9359" y="1644"/>
                  <a:pt x="9359" y="1644"/>
                </a:cubicBezTo>
                <a:cubicBezTo>
                  <a:pt x="1101" y="1644"/>
                  <a:pt x="1101" y="1644"/>
                  <a:pt x="1101" y="1644"/>
                </a:cubicBezTo>
                <a:cubicBezTo>
                  <a:pt x="1004" y="1644"/>
                  <a:pt x="907" y="1719"/>
                  <a:pt x="842" y="1869"/>
                </a:cubicBezTo>
                <a:cubicBezTo>
                  <a:pt x="777" y="2018"/>
                  <a:pt x="712" y="2242"/>
                  <a:pt x="712" y="2392"/>
                </a:cubicBezTo>
                <a:cubicBezTo>
                  <a:pt x="712" y="19134"/>
                  <a:pt x="712" y="19134"/>
                  <a:pt x="712" y="19134"/>
                </a:cubicBezTo>
                <a:cubicBezTo>
                  <a:pt x="712" y="19358"/>
                  <a:pt x="777" y="19507"/>
                  <a:pt x="842" y="19657"/>
                </a:cubicBezTo>
                <a:cubicBezTo>
                  <a:pt x="907" y="19806"/>
                  <a:pt x="1004" y="19956"/>
                  <a:pt x="1101" y="19956"/>
                </a:cubicBezTo>
                <a:lnTo>
                  <a:pt x="9359" y="19956"/>
                </a:lnTo>
                <a:close/>
                <a:moveTo>
                  <a:pt x="21600" y="10763"/>
                </a:moveTo>
                <a:cubicBezTo>
                  <a:pt x="21600" y="11510"/>
                  <a:pt x="21535" y="12108"/>
                  <a:pt x="21438" y="12706"/>
                </a:cubicBezTo>
                <a:cubicBezTo>
                  <a:pt x="21309" y="13304"/>
                  <a:pt x="21179" y="13827"/>
                  <a:pt x="20952" y="14275"/>
                </a:cubicBezTo>
                <a:cubicBezTo>
                  <a:pt x="20758" y="14724"/>
                  <a:pt x="20531" y="15098"/>
                  <a:pt x="20272" y="15322"/>
                </a:cubicBezTo>
                <a:cubicBezTo>
                  <a:pt x="20013" y="15621"/>
                  <a:pt x="19722" y="15770"/>
                  <a:pt x="19463" y="15770"/>
                </a:cubicBezTo>
                <a:cubicBezTo>
                  <a:pt x="19463" y="19134"/>
                  <a:pt x="19463" y="19134"/>
                  <a:pt x="19463" y="19134"/>
                </a:cubicBezTo>
                <a:cubicBezTo>
                  <a:pt x="19463" y="19507"/>
                  <a:pt x="19430" y="19806"/>
                  <a:pt x="19366" y="20105"/>
                </a:cubicBezTo>
                <a:cubicBezTo>
                  <a:pt x="19301" y="20329"/>
                  <a:pt x="19236" y="20628"/>
                  <a:pt x="19139" y="20778"/>
                </a:cubicBezTo>
                <a:cubicBezTo>
                  <a:pt x="19042" y="21077"/>
                  <a:pt x="18912" y="21226"/>
                  <a:pt x="18783" y="21376"/>
                </a:cubicBezTo>
                <a:cubicBezTo>
                  <a:pt x="18685" y="21525"/>
                  <a:pt x="18524" y="21600"/>
                  <a:pt x="18394" y="21600"/>
                </a:cubicBezTo>
                <a:cubicBezTo>
                  <a:pt x="10816" y="21600"/>
                  <a:pt x="10816" y="21600"/>
                  <a:pt x="10816" y="21600"/>
                </a:cubicBezTo>
                <a:cubicBezTo>
                  <a:pt x="10816" y="19956"/>
                  <a:pt x="10816" y="19956"/>
                  <a:pt x="10816" y="19956"/>
                </a:cubicBezTo>
                <a:cubicBezTo>
                  <a:pt x="18394" y="19956"/>
                  <a:pt x="18394" y="19956"/>
                  <a:pt x="18394" y="19956"/>
                </a:cubicBezTo>
                <a:cubicBezTo>
                  <a:pt x="18491" y="19956"/>
                  <a:pt x="18556" y="19806"/>
                  <a:pt x="18621" y="19657"/>
                </a:cubicBezTo>
                <a:cubicBezTo>
                  <a:pt x="18685" y="19507"/>
                  <a:pt x="18718" y="19358"/>
                  <a:pt x="18718" y="19134"/>
                </a:cubicBezTo>
                <a:cubicBezTo>
                  <a:pt x="18718" y="2392"/>
                  <a:pt x="18718" y="2392"/>
                  <a:pt x="18718" y="2392"/>
                </a:cubicBezTo>
                <a:cubicBezTo>
                  <a:pt x="18718" y="2242"/>
                  <a:pt x="18685" y="2018"/>
                  <a:pt x="18621" y="1869"/>
                </a:cubicBezTo>
                <a:cubicBezTo>
                  <a:pt x="18556" y="1719"/>
                  <a:pt x="18491" y="1644"/>
                  <a:pt x="18394" y="1644"/>
                </a:cubicBezTo>
                <a:cubicBezTo>
                  <a:pt x="10816" y="1644"/>
                  <a:pt x="10816" y="1644"/>
                  <a:pt x="10816" y="1644"/>
                </a:cubicBezTo>
                <a:cubicBezTo>
                  <a:pt x="10816" y="0"/>
                  <a:pt x="10816" y="0"/>
                  <a:pt x="10816" y="0"/>
                </a:cubicBezTo>
                <a:cubicBezTo>
                  <a:pt x="18394" y="0"/>
                  <a:pt x="18394" y="0"/>
                  <a:pt x="18394" y="0"/>
                </a:cubicBezTo>
                <a:cubicBezTo>
                  <a:pt x="18524" y="0"/>
                  <a:pt x="18685" y="75"/>
                  <a:pt x="18783" y="149"/>
                </a:cubicBezTo>
                <a:cubicBezTo>
                  <a:pt x="18912" y="299"/>
                  <a:pt x="19042" y="523"/>
                  <a:pt x="19139" y="747"/>
                </a:cubicBezTo>
                <a:cubicBezTo>
                  <a:pt x="19236" y="972"/>
                  <a:pt x="19301" y="1196"/>
                  <a:pt x="19366" y="1495"/>
                </a:cubicBezTo>
                <a:cubicBezTo>
                  <a:pt x="19430" y="1794"/>
                  <a:pt x="19463" y="2093"/>
                  <a:pt x="19463" y="2392"/>
                </a:cubicBezTo>
                <a:cubicBezTo>
                  <a:pt x="19463" y="5830"/>
                  <a:pt x="19463" y="5830"/>
                  <a:pt x="19463" y="5830"/>
                </a:cubicBezTo>
                <a:cubicBezTo>
                  <a:pt x="19722" y="5830"/>
                  <a:pt x="20013" y="5979"/>
                  <a:pt x="20272" y="6203"/>
                </a:cubicBezTo>
                <a:cubicBezTo>
                  <a:pt x="20531" y="6428"/>
                  <a:pt x="20758" y="6801"/>
                  <a:pt x="20952" y="7250"/>
                </a:cubicBezTo>
                <a:cubicBezTo>
                  <a:pt x="21179" y="7698"/>
                  <a:pt x="21309" y="8221"/>
                  <a:pt x="21438" y="8819"/>
                </a:cubicBezTo>
                <a:cubicBezTo>
                  <a:pt x="21535" y="9417"/>
                  <a:pt x="21600" y="10090"/>
                  <a:pt x="21600" y="10763"/>
                </a:cubicBezTo>
                <a:close/>
                <a:moveTo>
                  <a:pt x="19463" y="14051"/>
                </a:moveTo>
                <a:cubicBezTo>
                  <a:pt x="19657" y="14051"/>
                  <a:pt x="19819" y="13976"/>
                  <a:pt x="20013" y="13827"/>
                </a:cubicBezTo>
                <a:cubicBezTo>
                  <a:pt x="20175" y="13678"/>
                  <a:pt x="20305" y="13453"/>
                  <a:pt x="20467" y="13080"/>
                </a:cubicBezTo>
                <a:cubicBezTo>
                  <a:pt x="20564" y="12781"/>
                  <a:pt x="20661" y="12407"/>
                  <a:pt x="20758" y="12033"/>
                </a:cubicBezTo>
                <a:cubicBezTo>
                  <a:pt x="20855" y="11660"/>
                  <a:pt x="20888" y="11211"/>
                  <a:pt x="20888" y="10763"/>
                </a:cubicBezTo>
                <a:cubicBezTo>
                  <a:pt x="20888" y="10314"/>
                  <a:pt x="20855" y="9866"/>
                  <a:pt x="20758" y="9492"/>
                </a:cubicBezTo>
                <a:cubicBezTo>
                  <a:pt x="20661" y="9118"/>
                  <a:pt x="20564" y="8745"/>
                  <a:pt x="20467" y="8446"/>
                </a:cubicBezTo>
                <a:cubicBezTo>
                  <a:pt x="20305" y="8147"/>
                  <a:pt x="20175" y="7848"/>
                  <a:pt x="20013" y="7698"/>
                </a:cubicBezTo>
                <a:cubicBezTo>
                  <a:pt x="19819" y="7549"/>
                  <a:pt x="19657" y="7474"/>
                  <a:pt x="19463" y="7474"/>
                </a:cubicBezTo>
                <a:lnTo>
                  <a:pt x="19463" y="14051"/>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71" name="Shape 3924"/>
          <p:cNvSpPr/>
          <p:nvPr userDrawn="1"/>
        </p:nvSpPr>
        <p:spPr>
          <a:xfrm>
            <a:off x="2979905" y="6165271"/>
            <a:ext cx="528857" cy="526372"/>
          </a:xfrm>
          <a:custGeom>
            <a:avLst/>
            <a:gdLst/>
            <a:ahLst/>
            <a:cxnLst>
              <a:cxn ang="0">
                <a:pos x="wd2" y="hd2"/>
              </a:cxn>
              <a:cxn ang="5400000">
                <a:pos x="wd2" y="hd2"/>
              </a:cxn>
              <a:cxn ang="10800000">
                <a:pos x="wd2" y="hd2"/>
              </a:cxn>
              <a:cxn ang="16200000">
                <a:pos x="wd2" y="hd2"/>
              </a:cxn>
            </a:cxnLst>
            <a:rect l="0" t="0" r="r" b="b"/>
            <a:pathLst>
              <a:path w="21600" h="21600" extrusionOk="0">
                <a:moveTo>
                  <a:pt x="10819" y="0"/>
                </a:moveTo>
                <a:cubicBezTo>
                  <a:pt x="12298" y="0"/>
                  <a:pt x="13699" y="272"/>
                  <a:pt x="15023" y="817"/>
                </a:cubicBezTo>
                <a:cubicBezTo>
                  <a:pt x="16346" y="1401"/>
                  <a:pt x="17475" y="2141"/>
                  <a:pt x="18448" y="3152"/>
                </a:cubicBezTo>
                <a:cubicBezTo>
                  <a:pt x="19421" y="4125"/>
                  <a:pt x="20199" y="5254"/>
                  <a:pt x="20783" y="6577"/>
                </a:cubicBezTo>
                <a:cubicBezTo>
                  <a:pt x="21328" y="7901"/>
                  <a:pt x="21600" y="9302"/>
                  <a:pt x="21600" y="10781"/>
                </a:cubicBezTo>
                <a:cubicBezTo>
                  <a:pt x="21600" y="12259"/>
                  <a:pt x="21328" y="13661"/>
                  <a:pt x="20783" y="14984"/>
                </a:cubicBezTo>
                <a:cubicBezTo>
                  <a:pt x="20199" y="16307"/>
                  <a:pt x="19421" y="17475"/>
                  <a:pt x="18448" y="18448"/>
                </a:cubicBezTo>
                <a:cubicBezTo>
                  <a:pt x="17475" y="19421"/>
                  <a:pt x="16346" y="20199"/>
                  <a:pt x="15023" y="20744"/>
                </a:cubicBezTo>
                <a:cubicBezTo>
                  <a:pt x="13699" y="21289"/>
                  <a:pt x="12298" y="21600"/>
                  <a:pt x="10819" y="21600"/>
                </a:cubicBezTo>
                <a:cubicBezTo>
                  <a:pt x="9302" y="21600"/>
                  <a:pt x="7901" y="21289"/>
                  <a:pt x="6616" y="20744"/>
                </a:cubicBezTo>
                <a:cubicBezTo>
                  <a:pt x="5293" y="20199"/>
                  <a:pt x="4125" y="19421"/>
                  <a:pt x="3152" y="18448"/>
                </a:cubicBezTo>
                <a:cubicBezTo>
                  <a:pt x="2179" y="17475"/>
                  <a:pt x="1401" y="16307"/>
                  <a:pt x="856" y="14984"/>
                </a:cubicBezTo>
                <a:cubicBezTo>
                  <a:pt x="272" y="13661"/>
                  <a:pt x="0" y="12259"/>
                  <a:pt x="0" y="10781"/>
                </a:cubicBezTo>
                <a:cubicBezTo>
                  <a:pt x="0" y="9302"/>
                  <a:pt x="272" y="7901"/>
                  <a:pt x="856" y="6577"/>
                </a:cubicBezTo>
                <a:cubicBezTo>
                  <a:pt x="1401" y="5254"/>
                  <a:pt x="2179" y="4125"/>
                  <a:pt x="3152" y="3152"/>
                </a:cubicBezTo>
                <a:cubicBezTo>
                  <a:pt x="4125" y="2141"/>
                  <a:pt x="5293" y="1401"/>
                  <a:pt x="6616" y="817"/>
                </a:cubicBezTo>
                <a:cubicBezTo>
                  <a:pt x="7901" y="272"/>
                  <a:pt x="9302" y="0"/>
                  <a:pt x="10819" y="0"/>
                </a:cubicBezTo>
                <a:close/>
                <a:moveTo>
                  <a:pt x="5955" y="2141"/>
                </a:moveTo>
                <a:cubicBezTo>
                  <a:pt x="5215" y="2530"/>
                  <a:pt x="4515" y="3036"/>
                  <a:pt x="3931" y="3619"/>
                </a:cubicBezTo>
                <a:cubicBezTo>
                  <a:pt x="3347" y="4203"/>
                  <a:pt x="2802" y="4826"/>
                  <a:pt x="2335" y="5526"/>
                </a:cubicBezTo>
                <a:cubicBezTo>
                  <a:pt x="1907" y="6227"/>
                  <a:pt x="1557" y="7005"/>
                  <a:pt x="1323" y="7784"/>
                </a:cubicBezTo>
                <a:cubicBezTo>
                  <a:pt x="1051" y="8601"/>
                  <a:pt x="895" y="9457"/>
                  <a:pt x="856" y="10314"/>
                </a:cubicBezTo>
                <a:cubicBezTo>
                  <a:pt x="8640" y="10314"/>
                  <a:pt x="8640" y="10314"/>
                  <a:pt x="8640" y="10314"/>
                </a:cubicBezTo>
                <a:cubicBezTo>
                  <a:pt x="8601" y="9613"/>
                  <a:pt x="8523" y="8912"/>
                  <a:pt x="8406" y="8173"/>
                </a:cubicBezTo>
                <a:cubicBezTo>
                  <a:pt x="8290" y="7434"/>
                  <a:pt x="8095" y="6733"/>
                  <a:pt x="7862" y="6032"/>
                </a:cubicBezTo>
                <a:cubicBezTo>
                  <a:pt x="7667" y="5332"/>
                  <a:pt x="7395" y="4670"/>
                  <a:pt x="7044" y="4009"/>
                </a:cubicBezTo>
                <a:cubicBezTo>
                  <a:pt x="6733" y="3347"/>
                  <a:pt x="6344" y="2724"/>
                  <a:pt x="5955" y="2141"/>
                </a:cubicBezTo>
                <a:close/>
                <a:moveTo>
                  <a:pt x="856" y="11248"/>
                </a:moveTo>
                <a:cubicBezTo>
                  <a:pt x="895" y="12104"/>
                  <a:pt x="1051" y="12960"/>
                  <a:pt x="1323" y="13777"/>
                </a:cubicBezTo>
                <a:cubicBezTo>
                  <a:pt x="1557" y="14595"/>
                  <a:pt x="1907" y="15334"/>
                  <a:pt x="2413" y="16074"/>
                </a:cubicBezTo>
                <a:cubicBezTo>
                  <a:pt x="2841" y="16774"/>
                  <a:pt x="3347" y="17397"/>
                  <a:pt x="3931" y="17981"/>
                </a:cubicBezTo>
                <a:cubicBezTo>
                  <a:pt x="4515" y="18564"/>
                  <a:pt x="5215" y="19031"/>
                  <a:pt x="5955" y="19459"/>
                </a:cubicBezTo>
                <a:cubicBezTo>
                  <a:pt x="6344" y="18837"/>
                  <a:pt x="6733" y="18214"/>
                  <a:pt x="7044" y="17552"/>
                </a:cubicBezTo>
                <a:cubicBezTo>
                  <a:pt x="7395" y="16891"/>
                  <a:pt x="7667" y="16229"/>
                  <a:pt x="7862" y="15568"/>
                </a:cubicBezTo>
                <a:cubicBezTo>
                  <a:pt x="8095" y="14828"/>
                  <a:pt x="8290" y="14128"/>
                  <a:pt x="8406" y="13427"/>
                </a:cubicBezTo>
                <a:cubicBezTo>
                  <a:pt x="8562" y="12726"/>
                  <a:pt x="8640" y="11987"/>
                  <a:pt x="8640" y="11248"/>
                </a:cubicBezTo>
                <a:lnTo>
                  <a:pt x="856" y="11248"/>
                </a:lnTo>
                <a:close/>
                <a:moveTo>
                  <a:pt x="10819" y="856"/>
                </a:moveTo>
                <a:cubicBezTo>
                  <a:pt x="10430" y="856"/>
                  <a:pt x="10080" y="856"/>
                  <a:pt x="9730" y="895"/>
                </a:cubicBezTo>
                <a:cubicBezTo>
                  <a:pt x="9379" y="934"/>
                  <a:pt x="9029" y="973"/>
                  <a:pt x="8679" y="1051"/>
                </a:cubicBezTo>
                <a:cubicBezTo>
                  <a:pt x="8329" y="1168"/>
                  <a:pt x="8017" y="1245"/>
                  <a:pt x="7667" y="1362"/>
                </a:cubicBezTo>
                <a:cubicBezTo>
                  <a:pt x="7317" y="1479"/>
                  <a:pt x="7005" y="1596"/>
                  <a:pt x="6694" y="1712"/>
                </a:cubicBezTo>
                <a:cubicBezTo>
                  <a:pt x="7122" y="2374"/>
                  <a:pt x="7511" y="3036"/>
                  <a:pt x="7862" y="3736"/>
                </a:cubicBezTo>
                <a:cubicBezTo>
                  <a:pt x="8212" y="4398"/>
                  <a:pt x="8484" y="5098"/>
                  <a:pt x="8718" y="5838"/>
                </a:cubicBezTo>
                <a:cubicBezTo>
                  <a:pt x="8951" y="6577"/>
                  <a:pt x="9146" y="7317"/>
                  <a:pt x="9302" y="8056"/>
                </a:cubicBezTo>
                <a:cubicBezTo>
                  <a:pt x="9418" y="8796"/>
                  <a:pt x="9496" y="9535"/>
                  <a:pt x="9496" y="10314"/>
                </a:cubicBezTo>
                <a:cubicBezTo>
                  <a:pt x="12143" y="10314"/>
                  <a:pt x="12143" y="10314"/>
                  <a:pt x="12143" y="10314"/>
                </a:cubicBezTo>
                <a:cubicBezTo>
                  <a:pt x="12143" y="9535"/>
                  <a:pt x="12182" y="8796"/>
                  <a:pt x="12337" y="8056"/>
                </a:cubicBezTo>
                <a:cubicBezTo>
                  <a:pt x="12454" y="7317"/>
                  <a:pt x="12649" y="6577"/>
                  <a:pt x="12882" y="5838"/>
                </a:cubicBezTo>
                <a:cubicBezTo>
                  <a:pt x="13116" y="5098"/>
                  <a:pt x="13427" y="4398"/>
                  <a:pt x="13738" y="3736"/>
                </a:cubicBezTo>
                <a:cubicBezTo>
                  <a:pt x="14089" y="3036"/>
                  <a:pt x="14478" y="2374"/>
                  <a:pt x="14906" y="1712"/>
                </a:cubicBezTo>
                <a:cubicBezTo>
                  <a:pt x="14595" y="1596"/>
                  <a:pt x="14283" y="1479"/>
                  <a:pt x="13933" y="1362"/>
                </a:cubicBezTo>
                <a:cubicBezTo>
                  <a:pt x="13622" y="1245"/>
                  <a:pt x="13271" y="1168"/>
                  <a:pt x="12921" y="1051"/>
                </a:cubicBezTo>
                <a:cubicBezTo>
                  <a:pt x="12610" y="973"/>
                  <a:pt x="12259" y="934"/>
                  <a:pt x="11909" y="895"/>
                </a:cubicBezTo>
                <a:cubicBezTo>
                  <a:pt x="11559" y="856"/>
                  <a:pt x="11170" y="856"/>
                  <a:pt x="10819" y="856"/>
                </a:cubicBezTo>
                <a:close/>
                <a:moveTo>
                  <a:pt x="10819" y="20705"/>
                </a:moveTo>
                <a:cubicBezTo>
                  <a:pt x="11170" y="20705"/>
                  <a:pt x="11559" y="20705"/>
                  <a:pt x="11909" y="20666"/>
                </a:cubicBezTo>
                <a:cubicBezTo>
                  <a:pt x="12259" y="20627"/>
                  <a:pt x="12610" y="20588"/>
                  <a:pt x="12921" y="20510"/>
                </a:cubicBezTo>
                <a:cubicBezTo>
                  <a:pt x="13271" y="20432"/>
                  <a:pt x="13622" y="20316"/>
                  <a:pt x="13933" y="20199"/>
                </a:cubicBezTo>
                <a:cubicBezTo>
                  <a:pt x="14283" y="20121"/>
                  <a:pt x="14595" y="20004"/>
                  <a:pt x="14906" y="19849"/>
                </a:cubicBezTo>
                <a:cubicBezTo>
                  <a:pt x="14478" y="19226"/>
                  <a:pt x="14089" y="18564"/>
                  <a:pt x="13738" y="17864"/>
                </a:cubicBezTo>
                <a:cubicBezTo>
                  <a:pt x="13427" y="17163"/>
                  <a:pt x="13116" y="16463"/>
                  <a:pt x="12882" y="15762"/>
                </a:cubicBezTo>
                <a:cubicBezTo>
                  <a:pt x="12649" y="15023"/>
                  <a:pt x="12454" y="14283"/>
                  <a:pt x="12337" y="13505"/>
                </a:cubicBezTo>
                <a:cubicBezTo>
                  <a:pt x="12182" y="12765"/>
                  <a:pt x="12143" y="12026"/>
                  <a:pt x="12143" y="11248"/>
                </a:cubicBezTo>
                <a:cubicBezTo>
                  <a:pt x="9496" y="11248"/>
                  <a:pt x="9496" y="11248"/>
                  <a:pt x="9496" y="11248"/>
                </a:cubicBezTo>
                <a:cubicBezTo>
                  <a:pt x="9496" y="12026"/>
                  <a:pt x="9418" y="12765"/>
                  <a:pt x="9302" y="13505"/>
                </a:cubicBezTo>
                <a:cubicBezTo>
                  <a:pt x="9146" y="14283"/>
                  <a:pt x="8951" y="15023"/>
                  <a:pt x="8718" y="15762"/>
                </a:cubicBezTo>
                <a:cubicBezTo>
                  <a:pt x="8484" y="16463"/>
                  <a:pt x="8212" y="17163"/>
                  <a:pt x="7862" y="17864"/>
                </a:cubicBezTo>
                <a:cubicBezTo>
                  <a:pt x="7511" y="18564"/>
                  <a:pt x="7122" y="19226"/>
                  <a:pt x="6694" y="19849"/>
                </a:cubicBezTo>
                <a:cubicBezTo>
                  <a:pt x="7005" y="20004"/>
                  <a:pt x="7317" y="20121"/>
                  <a:pt x="7667" y="20199"/>
                </a:cubicBezTo>
                <a:cubicBezTo>
                  <a:pt x="8017" y="20316"/>
                  <a:pt x="8329" y="20432"/>
                  <a:pt x="8679" y="20510"/>
                </a:cubicBezTo>
                <a:cubicBezTo>
                  <a:pt x="9029" y="20588"/>
                  <a:pt x="9379" y="20627"/>
                  <a:pt x="9730" y="20666"/>
                </a:cubicBezTo>
                <a:cubicBezTo>
                  <a:pt x="10080" y="20705"/>
                  <a:pt x="10430" y="20705"/>
                  <a:pt x="10819" y="20705"/>
                </a:cubicBezTo>
                <a:close/>
                <a:moveTo>
                  <a:pt x="20744" y="10314"/>
                </a:moveTo>
                <a:cubicBezTo>
                  <a:pt x="20705" y="9457"/>
                  <a:pt x="20549" y="8601"/>
                  <a:pt x="20316" y="7784"/>
                </a:cubicBezTo>
                <a:cubicBezTo>
                  <a:pt x="20043" y="7005"/>
                  <a:pt x="19693" y="6227"/>
                  <a:pt x="19226" y="5526"/>
                </a:cubicBezTo>
                <a:cubicBezTo>
                  <a:pt x="18798" y="4826"/>
                  <a:pt x="18253" y="4203"/>
                  <a:pt x="17669" y="3619"/>
                </a:cubicBezTo>
                <a:cubicBezTo>
                  <a:pt x="17085" y="3036"/>
                  <a:pt x="16424" y="2530"/>
                  <a:pt x="15684" y="2141"/>
                </a:cubicBezTo>
                <a:cubicBezTo>
                  <a:pt x="15256" y="2724"/>
                  <a:pt x="14906" y="3347"/>
                  <a:pt x="14556" y="4009"/>
                </a:cubicBezTo>
                <a:cubicBezTo>
                  <a:pt x="14205" y="4670"/>
                  <a:pt x="13933" y="5332"/>
                  <a:pt x="13738" y="6032"/>
                </a:cubicBezTo>
                <a:cubicBezTo>
                  <a:pt x="13505" y="6733"/>
                  <a:pt x="13349" y="7434"/>
                  <a:pt x="13232" y="8173"/>
                </a:cubicBezTo>
                <a:cubicBezTo>
                  <a:pt x="13077" y="8912"/>
                  <a:pt x="13038" y="9613"/>
                  <a:pt x="12999" y="10314"/>
                </a:cubicBezTo>
                <a:lnTo>
                  <a:pt x="20744" y="10314"/>
                </a:lnTo>
                <a:close/>
                <a:moveTo>
                  <a:pt x="15684" y="19459"/>
                </a:moveTo>
                <a:cubicBezTo>
                  <a:pt x="16424" y="19031"/>
                  <a:pt x="17085" y="18564"/>
                  <a:pt x="17669" y="17981"/>
                </a:cubicBezTo>
                <a:cubicBezTo>
                  <a:pt x="18253" y="17397"/>
                  <a:pt x="18798" y="16774"/>
                  <a:pt x="19226" y="16074"/>
                </a:cubicBezTo>
                <a:cubicBezTo>
                  <a:pt x="19654" y="15334"/>
                  <a:pt x="20004" y="14595"/>
                  <a:pt x="20277" y="13777"/>
                </a:cubicBezTo>
                <a:cubicBezTo>
                  <a:pt x="20549" y="12960"/>
                  <a:pt x="20705" y="12104"/>
                  <a:pt x="20744" y="11248"/>
                </a:cubicBezTo>
                <a:cubicBezTo>
                  <a:pt x="12999" y="11248"/>
                  <a:pt x="12999" y="11248"/>
                  <a:pt x="12999" y="11248"/>
                </a:cubicBezTo>
                <a:cubicBezTo>
                  <a:pt x="12999" y="11987"/>
                  <a:pt x="13038" y="12726"/>
                  <a:pt x="13194" y="13427"/>
                </a:cubicBezTo>
                <a:cubicBezTo>
                  <a:pt x="13310" y="14128"/>
                  <a:pt x="13505" y="14828"/>
                  <a:pt x="13738" y="15568"/>
                </a:cubicBezTo>
                <a:cubicBezTo>
                  <a:pt x="13933" y="16229"/>
                  <a:pt x="14205" y="16891"/>
                  <a:pt x="14556" y="17552"/>
                </a:cubicBezTo>
                <a:cubicBezTo>
                  <a:pt x="14906" y="18214"/>
                  <a:pt x="15256" y="18837"/>
                  <a:pt x="15684" y="19459"/>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72" name="Shape 3925"/>
          <p:cNvSpPr/>
          <p:nvPr userDrawn="1"/>
        </p:nvSpPr>
        <p:spPr>
          <a:xfrm>
            <a:off x="2991079" y="4014687"/>
            <a:ext cx="506510" cy="44195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5533"/>
                </a:lnTo>
                <a:lnTo>
                  <a:pt x="14294" y="15533"/>
                </a:lnTo>
                <a:lnTo>
                  <a:pt x="18953" y="21600"/>
                </a:lnTo>
                <a:lnTo>
                  <a:pt x="2647" y="21600"/>
                </a:lnTo>
                <a:lnTo>
                  <a:pt x="7306" y="15533"/>
                </a:lnTo>
                <a:lnTo>
                  <a:pt x="0" y="15533"/>
                </a:lnTo>
                <a:lnTo>
                  <a:pt x="0" y="0"/>
                </a:lnTo>
                <a:lnTo>
                  <a:pt x="21600" y="0"/>
                </a:lnTo>
                <a:close/>
                <a:moveTo>
                  <a:pt x="20753" y="14440"/>
                </a:moveTo>
                <a:lnTo>
                  <a:pt x="20753" y="1092"/>
                </a:lnTo>
                <a:lnTo>
                  <a:pt x="953" y="1092"/>
                </a:lnTo>
                <a:lnTo>
                  <a:pt x="953" y="14440"/>
                </a:lnTo>
                <a:lnTo>
                  <a:pt x="8153" y="14440"/>
                </a:lnTo>
                <a:lnTo>
                  <a:pt x="10800" y="10800"/>
                </a:lnTo>
                <a:lnTo>
                  <a:pt x="13447" y="14440"/>
                </a:lnTo>
                <a:lnTo>
                  <a:pt x="20753" y="14440"/>
                </a:lnTo>
                <a:close/>
                <a:moveTo>
                  <a:pt x="4765" y="20629"/>
                </a:moveTo>
                <a:lnTo>
                  <a:pt x="16941" y="20629"/>
                </a:lnTo>
                <a:lnTo>
                  <a:pt x="10800" y="12378"/>
                </a:lnTo>
                <a:lnTo>
                  <a:pt x="4765" y="20629"/>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73" name="Shape 3926"/>
          <p:cNvSpPr/>
          <p:nvPr userDrawn="1"/>
        </p:nvSpPr>
        <p:spPr>
          <a:xfrm>
            <a:off x="4224465" y="6175202"/>
            <a:ext cx="630654" cy="506510"/>
          </a:xfrm>
          <a:custGeom>
            <a:avLst/>
            <a:gdLst/>
            <a:ahLst/>
            <a:cxnLst>
              <a:cxn ang="0">
                <a:pos x="wd2" y="hd2"/>
              </a:cxn>
              <a:cxn ang="5400000">
                <a:pos x="wd2" y="hd2"/>
              </a:cxn>
              <a:cxn ang="10800000">
                <a:pos x="wd2" y="hd2"/>
              </a:cxn>
              <a:cxn ang="16200000">
                <a:pos x="wd2" y="hd2"/>
              </a:cxn>
            </a:cxnLst>
            <a:rect l="0" t="0" r="r" b="b"/>
            <a:pathLst>
              <a:path w="21600" h="21600" extrusionOk="0">
                <a:moveTo>
                  <a:pt x="17643" y="7173"/>
                </a:moveTo>
                <a:cubicBezTo>
                  <a:pt x="18162" y="7173"/>
                  <a:pt x="18681" y="7295"/>
                  <a:pt x="19168" y="7578"/>
                </a:cubicBezTo>
                <a:cubicBezTo>
                  <a:pt x="19686" y="7821"/>
                  <a:pt x="20076" y="8186"/>
                  <a:pt x="20432" y="8672"/>
                </a:cubicBezTo>
                <a:cubicBezTo>
                  <a:pt x="20789" y="9078"/>
                  <a:pt x="21081" y="9605"/>
                  <a:pt x="21308" y="10212"/>
                </a:cubicBezTo>
                <a:cubicBezTo>
                  <a:pt x="21503" y="10820"/>
                  <a:pt x="21600" y="11469"/>
                  <a:pt x="21600" y="12158"/>
                </a:cubicBezTo>
                <a:cubicBezTo>
                  <a:pt x="21600" y="12806"/>
                  <a:pt x="21503" y="13454"/>
                  <a:pt x="21308" y="14062"/>
                </a:cubicBezTo>
                <a:cubicBezTo>
                  <a:pt x="21081" y="14670"/>
                  <a:pt x="20789" y="15197"/>
                  <a:pt x="20432" y="15602"/>
                </a:cubicBezTo>
                <a:cubicBezTo>
                  <a:pt x="20076" y="16089"/>
                  <a:pt x="19686" y="16453"/>
                  <a:pt x="19200" y="16696"/>
                </a:cubicBezTo>
                <a:cubicBezTo>
                  <a:pt x="18714" y="16980"/>
                  <a:pt x="18195" y="17102"/>
                  <a:pt x="17643" y="17102"/>
                </a:cubicBezTo>
                <a:cubicBezTo>
                  <a:pt x="12584" y="17102"/>
                  <a:pt x="12584" y="17102"/>
                  <a:pt x="12584" y="17102"/>
                </a:cubicBezTo>
                <a:cubicBezTo>
                  <a:pt x="12584" y="16210"/>
                  <a:pt x="12584" y="16210"/>
                  <a:pt x="12584" y="16210"/>
                </a:cubicBezTo>
                <a:cubicBezTo>
                  <a:pt x="17643" y="16210"/>
                  <a:pt x="17643" y="16210"/>
                  <a:pt x="17643" y="16210"/>
                </a:cubicBezTo>
                <a:cubicBezTo>
                  <a:pt x="18097" y="16210"/>
                  <a:pt x="18519" y="16089"/>
                  <a:pt x="18908" y="15886"/>
                </a:cubicBezTo>
                <a:cubicBezTo>
                  <a:pt x="19297" y="15683"/>
                  <a:pt x="19654" y="15359"/>
                  <a:pt x="19914" y="14994"/>
                </a:cubicBezTo>
                <a:cubicBezTo>
                  <a:pt x="20238" y="14630"/>
                  <a:pt x="20465" y="14224"/>
                  <a:pt x="20627" y="13738"/>
                </a:cubicBezTo>
                <a:cubicBezTo>
                  <a:pt x="20822" y="13211"/>
                  <a:pt x="20886" y="12684"/>
                  <a:pt x="20886" y="12158"/>
                </a:cubicBezTo>
                <a:cubicBezTo>
                  <a:pt x="20886" y="11590"/>
                  <a:pt x="20822" y="11063"/>
                  <a:pt x="20627" y="10537"/>
                </a:cubicBezTo>
                <a:cubicBezTo>
                  <a:pt x="20465" y="10050"/>
                  <a:pt x="20238" y="9645"/>
                  <a:pt x="19914" y="9280"/>
                </a:cubicBezTo>
                <a:cubicBezTo>
                  <a:pt x="19654" y="8916"/>
                  <a:pt x="19297" y="8591"/>
                  <a:pt x="18908" y="8389"/>
                </a:cubicBezTo>
                <a:cubicBezTo>
                  <a:pt x="18519" y="8186"/>
                  <a:pt x="18097" y="8065"/>
                  <a:pt x="17643" y="8065"/>
                </a:cubicBezTo>
                <a:cubicBezTo>
                  <a:pt x="16930" y="8065"/>
                  <a:pt x="16930" y="8065"/>
                  <a:pt x="16930" y="8065"/>
                </a:cubicBezTo>
                <a:cubicBezTo>
                  <a:pt x="16930" y="7173"/>
                  <a:pt x="16930" y="7173"/>
                  <a:pt x="16930" y="7173"/>
                </a:cubicBezTo>
                <a:cubicBezTo>
                  <a:pt x="16930" y="7132"/>
                  <a:pt x="16930" y="7132"/>
                  <a:pt x="16930" y="7092"/>
                </a:cubicBezTo>
                <a:cubicBezTo>
                  <a:pt x="16930" y="7092"/>
                  <a:pt x="16930" y="7051"/>
                  <a:pt x="16930" y="7011"/>
                </a:cubicBezTo>
                <a:cubicBezTo>
                  <a:pt x="16930" y="6970"/>
                  <a:pt x="16930" y="6970"/>
                  <a:pt x="16930" y="6970"/>
                </a:cubicBezTo>
                <a:cubicBezTo>
                  <a:pt x="16930" y="6119"/>
                  <a:pt x="16800" y="5349"/>
                  <a:pt x="16541" y="4579"/>
                </a:cubicBezTo>
                <a:cubicBezTo>
                  <a:pt x="16281" y="3850"/>
                  <a:pt x="15924" y="3202"/>
                  <a:pt x="15503" y="2675"/>
                </a:cubicBezTo>
                <a:cubicBezTo>
                  <a:pt x="15049" y="2148"/>
                  <a:pt x="14562" y="1702"/>
                  <a:pt x="13978" y="1378"/>
                </a:cubicBezTo>
                <a:cubicBezTo>
                  <a:pt x="13362" y="1054"/>
                  <a:pt x="12746" y="892"/>
                  <a:pt x="12065" y="892"/>
                </a:cubicBezTo>
                <a:cubicBezTo>
                  <a:pt x="11578" y="892"/>
                  <a:pt x="11124" y="973"/>
                  <a:pt x="10703" y="1135"/>
                </a:cubicBezTo>
                <a:cubicBezTo>
                  <a:pt x="10249" y="1297"/>
                  <a:pt x="9859" y="1540"/>
                  <a:pt x="9503" y="1864"/>
                </a:cubicBezTo>
                <a:cubicBezTo>
                  <a:pt x="9081" y="2148"/>
                  <a:pt x="8757" y="2472"/>
                  <a:pt x="8432" y="2918"/>
                </a:cubicBezTo>
                <a:cubicBezTo>
                  <a:pt x="8108" y="3323"/>
                  <a:pt x="7881" y="3809"/>
                  <a:pt x="7686" y="4336"/>
                </a:cubicBezTo>
                <a:cubicBezTo>
                  <a:pt x="7395" y="5187"/>
                  <a:pt x="7395" y="5187"/>
                  <a:pt x="7395" y="5187"/>
                </a:cubicBezTo>
                <a:cubicBezTo>
                  <a:pt x="6714" y="4741"/>
                  <a:pt x="6714" y="4741"/>
                  <a:pt x="6714" y="4741"/>
                </a:cubicBezTo>
                <a:cubicBezTo>
                  <a:pt x="6551" y="4660"/>
                  <a:pt x="6422" y="4579"/>
                  <a:pt x="6227" y="4539"/>
                </a:cubicBezTo>
                <a:cubicBezTo>
                  <a:pt x="6065" y="4498"/>
                  <a:pt x="5903" y="4498"/>
                  <a:pt x="5741" y="4498"/>
                </a:cubicBezTo>
                <a:cubicBezTo>
                  <a:pt x="5481" y="4498"/>
                  <a:pt x="5222" y="4539"/>
                  <a:pt x="4995" y="4660"/>
                </a:cubicBezTo>
                <a:cubicBezTo>
                  <a:pt x="4768" y="4741"/>
                  <a:pt x="4541" y="4904"/>
                  <a:pt x="4346" y="5106"/>
                </a:cubicBezTo>
                <a:cubicBezTo>
                  <a:pt x="4184" y="5309"/>
                  <a:pt x="4022" y="5511"/>
                  <a:pt x="3859" y="5795"/>
                </a:cubicBezTo>
                <a:cubicBezTo>
                  <a:pt x="3730" y="6079"/>
                  <a:pt x="3632" y="6403"/>
                  <a:pt x="3632" y="6687"/>
                </a:cubicBezTo>
                <a:cubicBezTo>
                  <a:pt x="3535" y="7214"/>
                  <a:pt x="3535" y="7214"/>
                  <a:pt x="3535" y="7214"/>
                </a:cubicBezTo>
                <a:cubicBezTo>
                  <a:pt x="3146" y="7457"/>
                  <a:pt x="3146" y="7457"/>
                  <a:pt x="3146" y="7457"/>
                </a:cubicBezTo>
                <a:cubicBezTo>
                  <a:pt x="2789" y="7578"/>
                  <a:pt x="2465" y="7781"/>
                  <a:pt x="2141" y="8065"/>
                </a:cubicBezTo>
                <a:cubicBezTo>
                  <a:pt x="1816" y="8348"/>
                  <a:pt x="1589" y="8672"/>
                  <a:pt x="1395" y="9078"/>
                </a:cubicBezTo>
                <a:cubicBezTo>
                  <a:pt x="1168" y="9442"/>
                  <a:pt x="973" y="9848"/>
                  <a:pt x="876" y="10293"/>
                </a:cubicBezTo>
                <a:cubicBezTo>
                  <a:pt x="778" y="10739"/>
                  <a:pt x="714" y="11226"/>
                  <a:pt x="714" y="11671"/>
                </a:cubicBezTo>
                <a:cubicBezTo>
                  <a:pt x="714" y="12279"/>
                  <a:pt x="811" y="12887"/>
                  <a:pt x="973" y="13414"/>
                </a:cubicBezTo>
                <a:cubicBezTo>
                  <a:pt x="1168" y="13981"/>
                  <a:pt x="1427" y="14468"/>
                  <a:pt x="1751" y="14873"/>
                </a:cubicBezTo>
                <a:cubicBezTo>
                  <a:pt x="2076" y="15278"/>
                  <a:pt x="2432" y="15602"/>
                  <a:pt x="2886" y="15845"/>
                </a:cubicBezTo>
                <a:cubicBezTo>
                  <a:pt x="3308" y="16089"/>
                  <a:pt x="3795" y="16210"/>
                  <a:pt x="4281" y="16210"/>
                </a:cubicBezTo>
                <a:cubicBezTo>
                  <a:pt x="8984" y="16210"/>
                  <a:pt x="8984" y="16210"/>
                  <a:pt x="8984" y="16210"/>
                </a:cubicBezTo>
                <a:cubicBezTo>
                  <a:pt x="8984" y="17102"/>
                  <a:pt x="8984" y="17102"/>
                  <a:pt x="8984" y="17102"/>
                </a:cubicBezTo>
                <a:cubicBezTo>
                  <a:pt x="4281" y="17102"/>
                  <a:pt x="4281" y="17102"/>
                  <a:pt x="4281" y="17102"/>
                </a:cubicBezTo>
                <a:cubicBezTo>
                  <a:pt x="3697" y="17102"/>
                  <a:pt x="3146" y="16940"/>
                  <a:pt x="2627" y="16696"/>
                </a:cubicBezTo>
                <a:cubicBezTo>
                  <a:pt x="2108" y="16413"/>
                  <a:pt x="1654" y="16008"/>
                  <a:pt x="1265" y="15521"/>
                </a:cubicBezTo>
                <a:cubicBezTo>
                  <a:pt x="876" y="15035"/>
                  <a:pt x="551" y="14468"/>
                  <a:pt x="324" y="13819"/>
                </a:cubicBezTo>
                <a:cubicBezTo>
                  <a:pt x="97" y="13171"/>
                  <a:pt x="0" y="12441"/>
                  <a:pt x="0" y="11671"/>
                </a:cubicBezTo>
                <a:cubicBezTo>
                  <a:pt x="0" y="11104"/>
                  <a:pt x="65" y="10537"/>
                  <a:pt x="195" y="10010"/>
                </a:cubicBezTo>
                <a:cubicBezTo>
                  <a:pt x="324" y="9442"/>
                  <a:pt x="551" y="8956"/>
                  <a:pt x="778" y="8510"/>
                </a:cubicBezTo>
                <a:cubicBezTo>
                  <a:pt x="1070" y="8065"/>
                  <a:pt x="1395" y="7700"/>
                  <a:pt x="1751" y="7376"/>
                </a:cubicBezTo>
                <a:cubicBezTo>
                  <a:pt x="2108" y="7011"/>
                  <a:pt x="2465" y="6768"/>
                  <a:pt x="2886" y="6606"/>
                </a:cubicBezTo>
                <a:cubicBezTo>
                  <a:pt x="2951" y="6160"/>
                  <a:pt x="3081" y="5795"/>
                  <a:pt x="3243" y="5430"/>
                </a:cubicBezTo>
                <a:cubicBezTo>
                  <a:pt x="3405" y="5025"/>
                  <a:pt x="3632" y="4701"/>
                  <a:pt x="3859" y="4417"/>
                </a:cubicBezTo>
                <a:cubicBezTo>
                  <a:pt x="4119" y="4174"/>
                  <a:pt x="4411" y="3931"/>
                  <a:pt x="4735" y="3809"/>
                </a:cubicBezTo>
                <a:cubicBezTo>
                  <a:pt x="5059" y="3647"/>
                  <a:pt x="5384" y="3607"/>
                  <a:pt x="5741" y="3607"/>
                </a:cubicBezTo>
                <a:cubicBezTo>
                  <a:pt x="5968" y="3607"/>
                  <a:pt x="6195" y="3607"/>
                  <a:pt x="6422" y="3688"/>
                </a:cubicBezTo>
                <a:cubicBezTo>
                  <a:pt x="6616" y="3769"/>
                  <a:pt x="6843" y="3850"/>
                  <a:pt x="7038" y="3971"/>
                </a:cubicBezTo>
                <a:cubicBezTo>
                  <a:pt x="7265" y="3364"/>
                  <a:pt x="7557" y="2837"/>
                  <a:pt x="7881" y="2350"/>
                </a:cubicBezTo>
                <a:cubicBezTo>
                  <a:pt x="8238" y="1864"/>
                  <a:pt x="8627" y="1459"/>
                  <a:pt x="9081" y="1094"/>
                </a:cubicBezTo>
                <a:cubicBezTo>
                  <a:pt x="9503" y="770"/>
                  <a:pt x="9957" y="486"/>
                  <a:pt x="10476" y="284"/>
                </a:cubicBezTo>
                <a:cubicBezTo>
                  <a:pt x="10962" y="81"/>
                  <a:pt x="11514" y="0"/>
                  <a:pt x="12065" y="0"/>
                </a:cubicBezTo>
                <a:cubicBezTo>
                  <a:pt x="12811" y="0"/>
                  <a:pt x="13557" y="203"/>
                  <a:pt x="14238" y="567"/>
                </a:cubicBezTo>
                <a:cubicBezTo>
                  <a:pt x="14919" y="932"/>
                  <a:pt x="15535" y="1418"/>
                  <a:pt x="16022" y="2067"/>
                </a:cubicBezTo>
                <a:cubicBezTo>
                  <a:pt x="16541" y="2675"/>
                  <a:pt x="16930" y="3404"/>
                  <a:pt x="17222" y="4255"/>
                </a:cubicBezTo>
                <a:cubicBezTo>
                  <a:pt x="17514" y="5106"/>
                  <a:pt x="17643" y="6038"/>
                  <a:pt x="17643" y="6970"/>
                </a:cubicBezTo>
                <a:cubicBezTo>
                  <a:pt x="17643" y="7011"/>
                  <a:pt x="17643" y="7051"/>
                  <a:pt x="17643" y="7092"/>
                </a:cubicBezTo>
                <a:cubicBezTo>
                  <a:pt x="17643" y="7092"/>
                  <a:pt x="17643" y="7132"/>
                  <a:pt x="17643" y="7173"/>
                </a:cubicBezTo>
                <a:close/>
                <a:moveTo>
                  <a:pt x="8043" y="12725"/>
                </a:moveTo>
                <a:cubicBezTo>
                  <a:pt x="10411" y="9807"/>
                  <a:pt x="10411" y="9807"/>
                  <a:pt x="10411" y="9807"/>
                </a:cubicBezTo>
                <a:cubicBezTo>
                  <a:pt x="10411" y="21600"/>
                  <a:pt x="10411" y="21600"/>
                  <a:pt x="10411" y="21600"/>
                </a:cubicBezTo>
                <a:cubicBezTo>
                  <a:pt x="11124" y="21600"/>
                  <a:pt x="11124" y="21600"/>
                  <a:pt x="11124" y="21600"/>
                </a:cubicBezTo>
                <a:cubicBezTo>
                  <a:pt x="11124" y="9807"/>
                  <a:pt x="11124" y="9807"/>
                  <a:pt x="11124" y="9807"/>
                </a:cubicBezTo>
                <a:cubicBezTo>
                  <a:pt x="13492" y="12725"/>
                  <a:pt x="13492" y="12725"/>
                  <a:pt x="13492" y="12725"/>
                </a:cubicBezTo>
                <a:cubicBezTo>
                  <a:pt x="14011" y="12077"/>
                  <a:pt x="14011" y="12077"/>
                  <a:pt x="14011" y="12077"/>
                </a:cubicBezTo>
                <a:cubicBezTo>
                  <a:pt x="10800" y="8065"/>
                  <a:pt x="10800" y="8065"/>
                  <a:pt x="10800" y="8065"/>
                </a:cubicBezTo>
                <a:cubicBezTo>
                  <a:pt x="7557" y="12077"/>
                  <a:pt x="7557" y="12077"/>
                  <a:pt x="7557" y="12077"/>
                </a:cubicBezTo>
                <a:cubicBezTo>
                  <a:pt x="8043" y="12765"/>
                  <a:pt x="8043" y="12765"/>
                  <a:pt x="8043" y="12765"/>
                </a:cubicBezTo>
                <a:lnTo>
                  <a:pt x="8043" y="12725"/>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74" name="Shape 3927"/>
          <p:cNvSpPr/>
          <p:nvPr userDrawn="1"/>
        </p:nvSpPr>
        <p:spPr>
          <a:xfrm>
            <a:off x="5519924" y="6132993"/>
            <a:ext cx="630654" cy="590927"/>
          </a:xfrm>
          <a:custGeom>
            <a:avLst/>
            <a:gdLst/>
            <a:ahLst/>
            <a:cxnLst>
              <a:cxn ang="0">
                <a:pos x="wd2" y="hd2"/>
              </a:cxn>
              <a:cxn ang="5400000">
                <a:pos x="wd2" y="hd2"/>
              </a:cxn>
              <a:cxn ang="10800000">
                <a:pos x="wd2" y="hd2"/>
              </a:cxn>
              <a:cxn ang="16200000">
                <a:pos x="wd2" y="hd2"/>
              </a:cxn>
            </a:cxnLst>
            <a:rect l="0" t="0" r="r" b="b"/>
            <a:pathLst>
              <a:path w="21600" h="21600" extrusionOk="0">
                <a:moveTo>
                  <a:pt x="17670" y="6157"/>
                </a:moveTo>
                <a:cubicBezTo>
                  <a:pt x="18189" y="6157"/>
                  <a:pt x="18709" y="6261"/>
                  <a:pt x="19196" y="6504"/>
                </a:cubicBezTo>
                <a:cubicBezTo>
                  <a:pt x="19684" y="6713"/>
                  <a:pt x="20106" y="7026"/>
                  <a:pt x="20463" y="7443"/>
                </a:cubicBezTo>
                <a:cubicBezTo>
                  <a:pt x="20820" y="7791"/>
                  <a:pt x="21113" y="8243"/>
                  <a:pt x="21308" y="8765"/>
                </a:cubicBezTo>
                <a:cubicBezTo>
                  <a:pt x="21503" y="9287"/>
                  <a:pt x="21600" y="9843"/>
                  <a:pt x="21600" y="10435"/>
                </a:cubicBezTo>
                <a:cubicBezTo>
                  <a:pt x="21600" y="10991"/>
                  <a:pt x="21503" y="11548"/>
                  <a:pt x="21308" y="12035"/>
                </a:cubicBezTo>
                <a:cubicBezTo>
                  <a:pt x="21113" y="12557"/>
                  <a:pt x="20820" y="13009"/>
                  <a:pt x="20463" y="13391"/>
                </a:cubicBezTo>
                <a:cubicBezTo>
                  <a:pt x="20106" y="13809"/>
                  <a:pt x="19684" y="14122"/>
                  <a:pt x="19196" y="14330"/>
                </a:cubicBezTo>
                <a:cubicBezTo>
                  <a:pt x="18709" y="14574"/>
                  <a:pt x="18189" y="14678"/>
                  <a:pt x="17670" y="14678"/>
                </a:cubicBezTo>
                <a:cubicBezTo>
                  <a:pt x="12603" y="14678"/>
                  <a:pt x="12603" y="14678"/>
                  <a:pt x="12603" y="14678"/>
                </a:cubicBezTo>
                <a:cubicBezTo>
                  <a:pt x="12603" y="13913"/>
                  <a:pt x="12603" y="13913"/>
                  <a:pt x="12603" y="13913"/>
                </a:cubicBezTo>
                <a:cubicBezTo>
                  <a:pt x="17670" y="13913"/>
                  <a:pt x="17670" y="13913"/>
                  <a:pt x="17670" y="13913"/>
                </a:cubicBezTo>
                <a:cubicBezTo>
                  <a:pt x="18125" y="13913"/>
                  <a:pt x="18547" y="13809"/>
                  <a:pt x="18937" y="13600"/>
                </a:cubicBezTo>
                <a:cubicBezTo>
                  <a:pt x="19326" y="13426"/>
                  <a:pt x="19684" y="13183"/>
                  <a:pt x="19943" y="12870"/>
                </a:cubicBezTo>
                <a:cubicBezTo>
                  <a:pt x="20236" y="12557"/>
                  <a:pt x="20463" y="12209"/>
                  <a:pt x="20626" y="11791"/>
                </a:cubicBezTo>
                <a:cubicBezTo>
                  <a:pt x="20788" y="11339"/>
                  <a:pt x="20885" y="10887"/>
                  <a:pt x="20885" y="10435"/>
                </a:cubicBezTo>
                <a:cubicBezTo>
                  <a:pt x="20885" y="9948"/>
                  <a:pt x="20788" y="9496"/>
                  <a:pt x="20626" y="9043"/>
                </a:cubicBezTo>
                <a:cubicBezTo>
                  <a:pt x="20463" y="8626"/>
                  <a:pt x="20236" y="8278"/>
                  <a:pt x="19943" y="7965"/>
                </a:cubicBezTo>
                <a:cubicBezTo>
                  <a:pt x="19684" y="7652"/>
                  <a:pt x="19326" y="7374"/>
                  <a:pt x="18937" y="7200"/>
                </a:cubicBezTo>
                <a:cubicBezTo>
                  <a:pt x="18547" y="7026"/>
                  <a:pt x="18125" y="6922"/>
                  <a:pt x="17670" y="6922"/>
                </a:cubicBezTo>
                <a:cubicBezTo>
                  <a:pt x="16890" y="6922"/>
                  <a:pt x="16890" y="6922"/>
                  <a:pt x="16890" y="6922"/>
                </a:cubicBezTo>
                <a:cubicBezTo>
                  <a:pt x="16955" y="6157"/>
                  <a:pt x="16955" y="6157"/>
                  <a:pt x="16955" y="6157"/>
                </a:cubicBezTo>
                <a:cubicBezTo>
                  <a:pt x="16955" y="6122"/>
                  <a:pt x="16955" y="6122"/>
                  <a:pt x="16955" y="6087"/>
                </a:cubicBezTo>
                <a:cubicBezTo>
                  <a:pt x="16955" y="6087"/>
                  <a:pt x="16955" y="6052"/>
                  <a:pt x="16955" y="6017"/>
                </a:cubicBezTo>
                <a:cubicBezTo>
                  <a:pt x="16955" y="5983"/>
                  <a:pt x="16955" y="5983"/>
                  <a:pt x="16955" y="5983"/>
                </a:cubicBezTo>
                <a:cubicBezTo>
                  <a:pt x="16955" y="5252"/>
                  <a:pt x="16825" y="4591"/>
                  <a:pt x="16565" y="3930"/>
                </a:cubicBezTo>
                <a:cubicBezTo>
                  <a:pt x="16306" y="3304"/>
                  <a:pt x="15948" y="2748"/>
                  <a:pt x="15526" y="2296"/>
                </a:cubicBezTo>
                <a:cubicBezTo>
                  <a:pt x="15071" y="1843"/>
                  <a:pt x="14584" y="1461"/>
                  <a:pt x="13999" y="1183"/>
                </a:cubicBezTo>
                <a:cubicBezTo>
                  <a:pt x="13382" y="904"/>
                  <a:pt x="12765" y="765"/>
                  <a:pt x="12083" y="765"/>
                </a:cubicBezTo>
                <a:cubicBezTo>
                  <a:pt x="11596" y="765"/>
                  <a:pt x="11141" y="835"/>
                  <a:pt x="10719" y="974"/>
                </a:cubicBezTo>
                <a:cubicBezTo>
                  <a:pt x="10264" y="1113"/>
                  <a:pt x="9874" y="1322"/>
                  <a:pt x="9517" y="1600"/>
                </a:cubicBezTo>
                <a:cubicBezTo>
                  <a:pt x="9095" y="1843"/>
                  <a:pt x="8770" y="2122"/>
                  <a:pt x="8445" y="2504"/>
                </a:cubicBezTo>
                <a:cubicBezTo>
                  <a:pt x="8120" y="2852"/>
                  <a:pt x="7893" y="3270"/>
                  <a:pt x="7698" y="3722"/>
                </a:cubicBezTo>
                <a:cubicBezTo>
                  <a:pt x="7406" y="4452"/>
                  <a:pt x="7406" y="4452"/>
                  <a:pt x="7406" y="4452"/>
                </a:cubicBezTo>
                <a:cubicBezTo>
                  <a:pt x="6724" y="4070"/>
                  <a:pt x="6724" y="4070"/>
                  <a:pt x="6724" y="4070"/>
                </a:cubicBezTo>
                <a:cubicBezTo>
                  <a:pt x="6561" y="4000"/>
                  <a:pt x="6431" y="3930"/>
                  <a:pt x="6236" y="3896"/>
                </a:cubicBezTo>
                <a:cubicBezTo>
                  <a:pt x="6074" y="3861"/>
                  <a:pt x="5912" y="3861"/>
                  <a:pt x="5749" y="3861"/>
                </a:cubicBezTo>
                <a:cubicBezTo>
                  <a:pt x="5489" y="3861"/>
                  <a:pt x="5229" y="3896"/>
                  <a:pt x="5002" y="4000"/>
                </a:cubicBezTo>
                <a:cubicBezTo>
                  <a:pt x="4775" y="4070"/>
                  <a:pt x="4547" y="4209"/>
                  <a:pt x="4352" y="4383"/>
                </a:cubicBezTo>
                <a:cubicBezTo>
                  <a:pt x="4158" y="4557"/>
                  <a:pt x="3995" y="4730"/>
                  <a:pt x="3865" y="4974"/>
                </a:cubicBezTo>
                <a:cubicBezTo>
                  <a:pt x="3735" y="5217"/>
                  <a:pt x="3638" y="5496"/>
                  <a:pt x="3638" y="5739"/>
                </a:cubicBezTo>
                <a:cubicBezTo>
                  <a:pt x="3540" y="6191"/>
                  <a:pt x="3540" y="6191"/>
                  <a:pt x="3540" y="6191"/>
                </a:cubicBezTo>
                <a:cubicBezTo>
                  <a:pt x="3118" y="6400"/>
                  <a:pt x="3118" y="6400"/>
                  <a:pt x="3118" y="6400"/>
                </a:cubicBezTo>
                <a:cubicBezTo>
                  <a:pt x="2761" y="6504"/>
                  <a:pt x="2436" y="6678"/>
                  <a:pt x="2111" y="6922"/>
                </a:cubicBezTo>
                <a:cubicBezTo>
                  <a:pt x="1819" y="7165"/>
                  <a:pt x="1592" y="7443"/>
                  <a:pt x="1397" y="7791"/>
                </a:cubicBezTo>
                <a:cubicBezTo>
                  <a:pt x="1169" y="8104"/>
                  <a:pt x="974" y="8452"/>
                  <a:pt x="877" y="8835"/>
                </a:cubicBezTo>
                <a:cubicBezTo>
                  <a:pt x="780" y="9217"/>
                  <a:pt x="715" y="9635"/>
                  <a:pt x="715" y="10017"/>
                </a:cubicBezTo>
                <a:cubicBezTo>
                  <a:pt x="715" y="10539"/>
                  <a:pt x="812" y="11061"/>
                  <a:pt x="974" y="11513"/>
                </a:cubicBezTo>
                <a:cubicBezTo>
                  <a:pt x="1169" y="12000"/>
                  <a:pt x="1429" y="12417"/>
                  <a:pt x="1754" y="12765"/>
                </a:cubicBezTo>
                <a:cubicBezTo>
                  <a:pt x="2079" y="13113"/>
                  <a:pt x="2436" y="13391"/>
                  <a:pt x="2891" y="13600"/>
                </a:cubicBezTo>
                <a:cubicBezTo>
                  <a:pt x="3313" y="13809"/>
                  <a:pt x="3800" y="13913"/>
                  <a:pt x="4288" y="13913"/>
                </a:cubicBezTo>
                <a:cubicBezTo>
                  <a:pt x="8997" y="13913"/>
                  <a:pt x="8997" y="13913"/>
                  <a:pt x="8997" y="13913"/>
                </a:cubicBezTo>
                <a:cubicBezTo>
                  <a:pt x="8997" y="14678"/>
                  <a:pt x="8997" y="14678"/>
                  <a:pt x="8997" y="14678"/>
                </a:cubicBezTo>
                <a:cubicBezTo>
                  <a:pt x="4288" y="14678"/>
                  <a:pt x="4288" y="14678"/>
                  <a:pt x="4288" y="14678"/>
                </a:cubicBezTo>
                <a:cubicBezTo>
                  <a:pt x="3703" y="14678"/>
                  <a:pt x="3151" y="14539"/>
                  <a:pt x="2598" y="14330"/>
                </a:cubicBezTo>
                <a:cubicBezTo>
                  <a:pt x="2079" y="14087"/>
                  <a:pt x="1624" y="13739"/>
                  <a:pt x="1267" y="13322"/>
                </a:cubicBezTo>
                <a:cubicBezTo>
                  <a:pt x="877" y="12904"/>
                  <a:pt x="552" y="12417"/>
                  <a:pt x="325" y="11861"/>
                </a:cubicBezTo>
                <a:cubicBezTo>
                  <a:pt x="97" y="11304"/>
                  <a:pt x="0" y="10678"/>
                  <a:pt x="0" y="10017"/>
                </a:cubicBezTo>
                <a:cubicBezTo>
                  <a:pt x="0" y="9530"/>
                  <a:pt x="65" y="9043"/>
                  <a:pt x="195" y="8591"/>
                </a:cubicBezTo>
                <a:cubicBezTo>
                  <a:pt x="325" y="8104"/>
                  <a:pt x="552" y="7687"/>
                  <a:pt x="780" y="7304"/>
                </a:cubicBezTo>
                <a:cubicBezTo>
                  <a:pt x="1039" y="6922"/>
                  <a:pt x="1364" y="6609"/>
                  <a:pt x="1722" y="6330"/>
                </a:cubicBezTo>
                <a:cubicBezTo>
                  <a:pt x="2079" y="6017"/>
                  <a:pt x="2469" y="5809"/>
                  <a:pt x="2891" y="5670"/>
                </a:cubicBezTo>
                <a:cubicBezTo>
                  <a:pt x="2956" y="5287"/>
                  <a:pt x="3086" y="4974"/>
                  <a:pt x="3248" y="4661"/>
                </a:cubicBezTo>
                <a:cubicBezTo>
                  <a:pt x="3411" y="4313"/>
                  <a:pt x="3638" y="4035"/>
                  <a:pt x="3865" y="3791"/>
                </a:cubicBezTo>
                <a:cubicBezTo>
                  <a:pt x="4125" y="3583"/>
                  <a:pt x="4417" y="3374"/>
                  <a:pt x="4710" y="3270"/>
                </a:cubicBezTo>
                <a:cubicBezTo>
                  <a:pt x="5035" y="3130"/>
                  <a:pt x="5359" y="3096"/>
                  <a:pt x="5749" y="3096"/>
                </a:cubicBezTo>
                <a:cubicBezTo>
                  <a:pt x="5977" y="3096"/>
                  <a:pt x="6204" y="3096"/>
                  <a:pt x="6431" y="3165"/>
                </a:cubicBezTo>
                <a:cubicBezTo>
                  <a:pt x="6626" y="3235"/>
                  <a:pt x="6854" y="3304"/>
                  <a:pt x="7048" y="3409"/>
                </a:cubicBezTo>
                <a:cubicBezTo>
                  <a:pt x="7276" y="2887"/>
                  <a:pt x="7568" y="2435"/>
                  <a:pt x="7893" y="2017"/>
                </a:cubicBezTo>
                <a:cubicBezTo>
                  <a:pt x="8250" y="1600"/>
                  <a:pt x="8608" y="1252"/>
                  <a:pt x="9030" y="939"/>
                </a:cubicBezTo>
                <a:cubicBezTo>
                  <a:pt x="9485" y="661"/>
                  <a:pt x="9972" y="417"/>
                  <a:pt x="10491" y="243"/>
                </a:cubicBezTo>
                <a:cubicBezTo>
                  <a:pt x="10979" y="70"/>
                  <a:pt x="11531" y="0"/>
                  <a:pt x="12083" y="0"/>
                </a:cubicBezTo>
                <a:cubicBezTo>
                  <a:pt x="12830" y="0"/>
                  <a:pt x="13577" y="174"/>
                  <a:pt x="14227" y="487"/>
                </a:cubicBezTo>
                <a:cubicBezTo>
                  <a:pt x="14909" y="800"/>
                  <a:pt x="15526" y="1217"/>
                  <a:pt x="16013" y="1774"/>
                </a:cubicBezTo>
                <a:cubicBezTo>
                  <a:pt x="16533" y="2296"/>
                  <a:pt x="16923" y="2922"/>
                  <a:pt x="17215" y="3652"/>
                </a:cubicBezTo>
                <a:cubicBezTo>
                  <a:pt x="17507" y="4383"/>
                  <a:pt x="17670" y="5183"/>
                  <a:pt x="17670" y="5983"/>
                </a:cubicBezTo>
                <a:cubicBezTo>
                  <a:pt x="17670" y="6017"/>
                  <a:pt x="17670" y="6052"/>
                  <a:pt x="17670" y="6087"/>
                </a:cubicBezTo>
                <a:cubicBezTo>
                  <a:pt x="17670" y="6087"/>
                  <a:pt x="17670" y="6122"/>
                  <a:pt x="17670" y="6157"/>
                </a:cubicBezTo>
                <a:close/>
                <a:moveTo>
                  <a:pt x="13512" y="17635"/>
                </a:moveTo>
                <a:cubicBezTo>
                  <a:pt x="11141" y="20139"/>
                  <a:pt x="11141" y="20139"/>
                  <a:pt x="11141" y="20139"/>
                </a:cubicBezTo>
                <a:cubicBezTo>
                  <a:pt x="11141" y="10017"/>
                  <a:pt x="11141" y="10017"/>
                  <a:pt x="11141" y="10017"/>
                </a:cubicBezTo>
                <a:cubicBezTo>
                  <a:pt x="10426" y="10017"/>
                  <a:pt x="10426" y="10017"/>
                  <a:pt x="10426" y="10017"/>
                </a:cubicBezTo>
                <a:cubicBezTo>
                  <a:pt x="10426" y="20139"/>
                  <a:pt x="10426" y="20139"/>
                  <a:pt x="10426" y="20139"/>
                </a:cubicBezTo>
                <a:cubicBezTo>
                  <a:pt x="8055" y="17635"/>
                  <a:pt x="8055" y="17635"/>
                  <a:pt x="8055" y="17635"/>
                </a:cubicBezTo>
                <a:cubicBezTo>
                  <a:pt x="7568" y="18157"/>
                  <a:pt x="7568" y="18157"/>
                  <a:pt x="7568" y="18157"/>
                </a:cubicBezTo>
                <a:cubicBezTo>
                  <a:pt x="10816" y="21600"/>
                  <a:pt x="10816" y="21600"/>
                  <a:pt x="10816" y="21600"/>
                </a:cubicBezTo>
                <a:cubicBezTo>
                  <a:pt x="14032" y="18157"/>
                  <a:pt x="14032" y="18157"/>
                  <a:pt x="14032" y="18157"/>
                </a:cubicBezTo>
                <a:lnTo>
                  <a:pt x="13512" y="17635"/>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75" name="Shape 3928"/>
          <p:cNvSpPr/>
          <p:nvPr userDrawn="1"/>
        </p:nvSpPr>
        <p:spPr>
          <a:xfrm>
            <a:off x="6840211" y="6232309"/>
            <a:ext cx="580996" cy="392296"/>
          </a:xfrm>
          <a:custGeom>
            <a:avLst/>
            <a:gdLst/>
            <a:ahLst/>
            <a:cxnLst>
              <a:cxn ang="0">
                <a:pos x="wd2" y="hd2"/>
              </a:cxn>
              <a:cxn ang="5400000">
                <a:pos x="wd2" y="hd2"/>
              </a:cxn>
              <a:cxn ang="10800000">
                <a:pos x="wd2" y="hd2"/>
              </a:cxn>
              <a:cxn ang="16200000">
                <a:pos x="wd2" y="hd2"/>
              </a:cxn>
            </a:cxnLst>
            <a:rect l="0" t="0" r="r" b="b"/>
            <a:pathLst>
              <a:path w="21600" h="21600" extrusionOk="0">
                <a:moveTo>
                  <a:pt x="17718" y="20504"/>
                </a:moveTo>
                <a:cubicBezTo>
                  <a:pt x="18494" y="20504"/>
                  <a:pt x="18494" y="20504"/>
                  <a:pt x="18494" y="20504"/>
                </a:cubicBezTo>
                <a:cubicBezTo>
                  <a:pt x="18494" y="21600"/>
                  <a:pt x="18494" y="21600"/>
                  <a:pt x="18494" y="21600"/>
                </a:cubicBezTo>
                <a:cubicBezTo>
                  <a:pt x="0" y="21600"/>
                  <a:pt x="0" y="21600"/>
                  <a:pt x="0" y="21600"/>
                </a:cubicBezTo>
                <a:cubicBezTo>
                  <a:pt x="0" y="4539"/>
                  <a:pt x="0" y="4539"/>
                  <a:pt x="0" y="4539"/>
                </a:cubicBezTo>
                <a:cubicBezTo>
                  <a:pt x="776" y="4539"/>
                  <a:pt x="776" y="4539"/>
                  <a:pt x="776" y="4539"/>
                </a:cubicBezTo>
                <a:cubicBezTo>
                  <a:pt x="776" y="20504"/>
                  <a:pt x="776" y="20504"/>
                  <a:pt x="776" y="20504"/>
                </a:cubicBezTo>
                <a:cubicBezTo>
                  <a:pt x="15882" y="20504"/>
                  <a:pt x="15882" y="20504"/>
                  <a:pt x="15882" y="20504"/>
                </a:cubicBezTo>
                <a:lnTo>
                  <a:pt x="17718" y="20504"/>
                </a:lnTo>
                <a:close/>
                <a:moveTo>
                  <a:pt x="19306" y="18209"/>
                </a:moveTo>
                <a:cubicBezTo>
                  <a:pt x="20012" y="18209"/>
                  <a:pt x="20012" y="18209"/>
                  <a:pt x="20012" y="18209"/>
                </a:cubicBezTo>
                <a:cubicBezTo>
                  <a:pt x="20012" y="19357"/>
                  <a:pt x="20012" y="19357"/>
                  <a:pt x="20012" y="19357"/>
                </a:cubicBezTo>
                <a:cubicBezTo>
                  <a:pt x="1553" y="19357"/>
                  <a:pt x="1553" y="19357"/>
                  <a:pt x="1553" y="19357"/>
                </a:cubicBezTo>
                <a:cubicBezTo>
                  <a:pt x="1553" y="2243"/>
                  <a:pt x="1553" y="2243"/>
                  <a:pt x="1553" y="2243"/>
                </a:cubicBezTo>
                <a:cubicBezTo>
                  <a:pt x="2294" y="2243"/>
                  <a:pt x="2294" y="2243"/>
                  <a:pt x="2294" y="2243"/>
                </a:cubicBezTo>
                <a:cubicBezTo>
                  <a:pt x="2294" y="18209"/>
                  <a:pt x="2294" y="18209"/>
                  <a:pt x="2294" y="18209"/>
                </a:cubicBezTo>
                <a:cubicBezTo>
                  <a:pt x="17435" y="18209"/>
                  <a:pt x="17435" y="18209"/>
                  <a:pt x="17435" y="18209"/>
                </a:cubicBezTo>
                <a:lnTo>
                  <a:pt x="19306" y="18209"/>
                </a:lnTo>
                <a:close/>
                <a:moveTo>
                  <a:pt x="3071" y="0"/>
                </a:moveTo>
                <a:cubicBezTo>
                  <a:pt x="21600" y="0"/>
                  <a:pt x="21600" y="0"/>
                  <a:pt x="21600" y="0"/>
                </a:cubicBezTo>
                <a:cubicBezTo>
                  <a:pt x="21600" y="17061"/>
                  <a:pt x="21600" y="17061"/>
                  <a:pt x="21600" y="17061"/>
                </a:cubicBezTo>
                <a:cubicBezTo>
                  <a:pt x="3071" y="17061"/>
                  <a:pt x="3071" y="17061"/>
                  <a:pt x="3071" y="17061"/>
                </a:cubicBezTo>
                <a:lnTo>
                  <a:pt x="3071" y="0"/>
                </a:lnTo>
                <a:close/>
                <a:moveTo>
                  <a:pt x="20824" y="3809"/>
                </a:moveTo>
                <a:cubicBezTo>
                  <a:pt x="20824" y="1096"/>
                  <a:pt x="20824" y="1096"/>
                  <a:pt x="20824" y="1096"/>
                </a:cubicBezTo>
                <a:cubicBezTo>
                  <a:pt x="3847" y="1096"/>
                  <a:pt x="3847" y="1096"/>
                  <a:pt x="3847" y="1096"/>
                </a:cubicBezTo>
                <a:cubicBezTo>
                  <a:pt x="3847" y="15965"/>
                  <a:pt x="3847" y="15965"/>
                  <a:pt x="3847" y="15965"/>
                </a:cubicBezTo>
                <a:cubicBezTo>
                  <a:pt x="20824" y="15965"/>
                  <a:pt x="20824" y="15965"/>
                  <a:pt x="20824" y="15965"/>
                </a:cubicBezTo>
                <a:lnTo>
                  <a:pt x="20824" y="3809"/>
                </a:lnTo>
                <a:close/>
                <a:moveTo>
                  <a:pt x="5012" y="2348"/>
                </a:moveTo>
                <a:cubicBezTo>
                  <a:pt x="5012" y="3391"/>
                  <a:pt x="5012" y="3391"/>
                  <a:pt x="5012" y="3391"/>
                </a:cubicBezTo>
                <a:cubicBezTo>
                  <a:pt x="7306" y="3391"/>
                  <a:pt x="7306" y="3391"/>
                  <a:pt x="7306" y="3391"/>
                </a:cubicBezTo>
                <a:cubicBezTo>
                  <a:pt x="7306" y="2348"/>
                  <a:pt x="7306" y="2348"/>
                  <a:pt x="7306" y="2348"/>
                </a:cubicBezTo>
                <a:lnTo>
                  <a:pt x="5012" y="2348"/>
                </a:lnTo>
                <a:close/>
                <a:moveTo>
                  <a:pt x="5012" y="13670"/>
                </a:moveTo>
                <a:cubicBezTo>
                  <a:pt x="5012" y="14817"/>
                  <a:pt x="5012" y="14817"/>
                  <a:pt x="5012" y="14817"/>
                </a:cubicBezTo>
                <a:cubicBezTo>
                  <a:pt x="7306" y="14817"/>
                  <a:pt x="7306" y="14817"/>
                  <a:pt x="7306" y="14817"/>
                </a:cubicBezTo>
                <a:cubicBezTo>
                  <a:pt x="7306" y="13670"/>
                  <a:pt x="7306" y="13670"/>
                  <a:pt x="7306" y="13670"/>
                </a:cubicBezTo>
                <a:lnTo>
                  <a:pt x="5012" y="13670"/>
                </a:lnTo>
                <a:close/>
                <a:moveTo>
                  <a:pt x="12353" y="5113"/>
                </a:moveTo>
                <a:cubicBezTo>
                  <a:pt x="12671" y="5113"/>
                  <a:pt x="12953" y="5217"/>
                  <a:pt x="13235" y="5374"/>
                </a:cubicBezTo>
                <a:cubicBezTo>
                  <a:pt x="13482" y="5583"/>
                  <a:pt x="13729" y="5791"/>
                  <a:pt x="13976" y="6104"/>
                </a:cubicBezTo>
                <a:cubicBezTo>
                  <a:pt x="14188" y="6470"/>
                  <a:pt x="14329" y="6783"/>
                  <a:pt x="14471" y="7200"/>
                </a:cubicBezTo>
                <a:cubicBezTo>
                  <a:pt x="14576" y="7617"/>
                  <a:pt x="14647" y="8035"/>
                  <a:pt x="14647" y="8504"/>
                </a:cubicBezTo>
                <a:cubicBezTo>
                  <a:pt x="14647" y="9026"/>
                  <a:pt x="14576" y="9443"/>
                  <a:pt x="14471" y="9861"/>
                </a:cubicBezTo>
                <a:cubicBezTo>
                  <a:pt x="14329" y="10278"/>
                  <a:pt x="14188" y="10643"/>
                  <a:pt x="13976" y="10957"/>
                </a:cubicBezTo>
                <a:cubicBezTo>
                  <a:pt x="13729" y="11270"/>
                  <a:pt x="13482" y="11530"/>
                  <a:pt x="13235" y="11687"/>
                </a:cubicBezTo>
                <a:cubicBezTo>
                  <a:pt x="12953" y="11896"/>
                  <a:pt x="12671" y="11948"/>
                  <a:pt x="12353" y="11948"/>
                </a:cubicBezTo>
                <a:cubicBezTo>
                  <a:pt x="12000" y="11948"/>
                  <a:pt x="11718" y="11896"/>
                  <a:pt x="11435" y="11687"/>
                </a:cubicBezTo>
                <a:cubicBezTo>
                  <a:pt x="11153" y="11530"/>
                  <a:pt x="10906" y="11270"/>
                  <a:pt x="10694" y="10957"/>
                </a:cubicBezTo>
                <a:cubicBezTo>
                  <a:pt x="10482" y="10643"/>
                  <a:pt x="10306" y="10278"/>
                  <a:pt x="10200" y="9861"/>
                </a:cubicBezTo>
                <a:cubicBezTo>
                  <a:pt x="10059" y="9443"/>
                  <a:pt x="10024" y="9026"/>
                  <a:pt x="10024" y="8504"/>
                </a:cubicBezTo>
                <a:cubicBezTo>
                  <a:pt x="10024" y="8035"/>
                  <a:pt x="10059" y="7617"/>
                  <a:pt x="10200" y="7200"/>
                </a:cubicBezTo>
                <a:cubicBezTo>
                  <a:pt x="10306" y="6783"/>
                  <a:pt x="10482" y="6470"/>
                  <a:pt x="10694" y="6104"/>
                </a:cubicBezTo>
                <a:cubicBezTo>
                  <a:pt x="10906" y="5791"/>
                  <a:pt x="11153" y="5583"/>
                  <a:pt x="11435" y="5374"/>
                </a:cubicBezTo>
                <a:cubicBezTo>
                  <a:pt x="11718" y="5217"/>
                  <a:pt x="12000" y="5113"/>
                  <a:pt x="12353" y="5113"/>
                </a:cubicBezTo>
                <a:close/>
                <a:moveTo>
                  <a:pt x="12353" y="10800"/>
                </a:moveTo>
                <a:cubicBezTo>
                  <a:pt x="12529" y="10800"/>
                  <a:pt x="12741" y="10748"/>
                  <a:pt x="12918" y="10643"/>
                </a:cubicBezTo>
                <a:cubicBezTo>
                  <a:pt x="13129" y="10539"/>
                  <a:pt x="13271" y="10383"/>
                  <a:pt x="13412" y="10122"/>
                </a:cubicBezTo>
                <a:cubicBezTo>
                  <a:pt x="13553" y="9965"/>
                  <a:pt x="13659" y="9704"/>
                  <a:pt x="13765" y="9443"/>
                </a:cubicBezTo>
                <a:cubicBezTo>
                  <a:pt x="13835" y="9130"/>
                  <a:pt x="13871" y="8817"/>
                  <a:pt x="13871" y="8504"/>
                </a:cubicBezTo>
                <a:cubicBezTo>
                  <a:pt x="13871" y="8191"/>
                  <a:pt x="13835" y="7878"/>
                  <a:pt x="13765" y="7617"/>
                </a:cubicBezTo>
                <a:cubicBezTo>
                  <a:pt x="13659" y="7357"/>
                  <a:pt x="13553" y="7148"/>
                  <a:pt x="13412" y="6939"/>
                </a:cubicBezTo>
                <a:cubicBezTo>
                  <a:pt x="13271" y="6730"/>
                  <a:pt x="13129" y="6522"/>
                  <a:pt x="12918" y="6417"/>
                </a:cubicBezTo>
                <a:cubicBezTo>
                  <a:pt x="12741" y="6313"/>
                  <a:pt x="12529" y="6261"/>
                  <a:pt x="12353" y="6261"/>
                </a:cubicBezTo>
                <a:cubicBezTo>
                  <a:pt x="12141" y="6261"/>
                  <a:pt x="11929" y="6313"/>
                  <a:pt x="11718" y="6417"/>
                </a:cubicBezTo>
                <a:cubicBezTo>
                  <a:pt x="11541" y="6522"/>
                  <a:pt x="11365" y="6730"/>
                  <a:pt x="11259" y="6939"/>
                </a:cubicBezTo>
                <a:cubicBezTo>
                  <a:pt x="11082" y="7148"/>
                  <a:pt x="10976" y="7357"/>
                  <a:pt x="10906" y="7617"/>
                </a:cubicBezTo>
                <a:cubicBezTo>
                  <a:pt x="10835" y="7878"/>
                  <a:pt x="10800" y="8191"/>
                  <a:pt x="10800" y="8504"/>
                </a:cubicBezTo>
                <a:cubicBezTo>
                  <a:pt x="10800" y="8817"/>
                  <a:pt x="10835" y="9130"/>
                  <a:pt x="10906" y="9443"/>
                </a:cubicBezTo>
                <a:cubicBezTo>
                  <a:pt x="10976" y="9704"/>
                  <a:pt x="11082" y="9965"/>
                  <a:pt x="11259" y="10122"/>
                </a:cubicBezTo>
                <a:cubicBezTo>
                  <a:pt x="11365" y="10383"/>
                  <a:pt x="11541" y="10539"/>
                  <a:pt x="11718" y="10643"/>
                </a:cubicBezTo>
                <a:cubicBezTo>
                  <a:pt x="11929" y="10748"/>
                  <a:pt x="12141" y="10800"/>
                  <a:pt x="12353" y="10800"/>
                </a:cubicBezTo>
                <a:close/>
                <a:moveTo>
                  <a:pt x="17365" y="2348"/>
                </a:moveTo>
                <a:cubicBezTo>
                  <a:pt x="17365" y="3391"/>
                  <a:pt x="17365" y="3391"/>
                  <a:pt x="17365" y="3391"/>
                </a:cubicBezTo>
                <a:cubicBezTo>
                  <a:pt x="19659" y="3391"/>
                  <a:pt x="19659" y="3391"/>
                  <a:pt x="19659" y="3391"/>
                </a:cubicBezTo>
                <a:cubicBezTo>
                  <a:pt x="19659" y="2348"/>
                  <a:pt x="19659" y="2348"/>
                  <a:pt x="19659" y="2348"/>
                </a:cubicBezTo>
                <a:lnTo>
                  <a:pt x="17365" y="2348"/>
                </a:lnTo>
                <a:close/>
                <a:moveTo>
                  <a:pt x="17365" y="13670"/>
                </a:moveTo>
                <a:cubicBezTo>
                  <a:pt x="17365" y="14817"/>
                  <a:pt x="17365" y="14817"/>
                  <a:pt x="17365" y="14817"/>
                </a:cubicBezTo>
                <a:cubicBezTo>
                  <a:pt x="19659" y="14817"/>
                  <a:pt x="19659" y="14817"/>
                  <a:pt x="19659" y="14817"/>
                </a:cubicBezTo>
                <a:cubicBezTo>
                  <a:pt x="19659" y="13670"/>
                  <a:pt x="19659" y="13670"/>
                  <a:pt x="19659" y="13670"/>
                </a:cubicBezTo>
                <a:lnTo>
                  <a:pt x="17365" y="1367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76" name="Shape 3929"/>
          <p:cNvSpPr/>
          <p:nvPr userDrawn="1"/>
        </p:nvSpPr>
        <p:spPr>
          <a:xfrm>
            <a:off x="8267263" y="6113130"/>
            <a:ext cx="317810" cy="630654"/>
          </a:xfrm>
          <a:custGeom>
            <a:avLst/>
            <a:gdLst/>
            <a:ahLst/>
            <a:cxnLst>
              <a:cxn ang="0">
                <a:pos x="wd2" y="hd2"/>
              </a:cxn>
              <a:cxn ang="5400000">
                <a:pos x="wd2" y="hd2"/>
              </a:cxn>
              <a:cxn ang="10800000">
                <a:pos x="wd2" y="hd2"/>
              </a:cxn>
              <a:cxn ang="16200000">
                <a:pos x="wd2" y="hd2"/>
              </a:cxn>
            </a:cxnLst>
            <a:rect l="0" t="0" r="r" b="b"/>
            <a:pathLst>
              <a:path w="21600" h="21600" extrusionOk="0">
                <a:moveTo>
                  <a:pt x="9956" y="11735"/>
                </a:moveTo>
                <a:lnTo>
                  <a:pt x="1350" y="16072"/>
                </a:lnTo>
                <a:lnTo>
                  <a:pt x="338" y="15562"/>
                </a:lnTo>
                <a:lnTo>
                  <a:pt x="9450" y="10970"/>
                </a:lnTo>
                <a:lnTo>
                  <a:pt x="0" y="6208"/>
                </a:lnTo>
                <a:lnTo>
                  <a:pt x="844" y="5698"/>
                </a:lnTo>
                <a:lnTo>
                  <a:pt x="9956" y="10205"/>
                </a:lnTo>
                <a:lnTo>
                  <a:pt x="9956" y="0"/>
                </a:lnTo>
                <a:lnTo>
                  <a:pt x="21600" y="5868"/>
                </a:lnTo>
                <a:lnTo>
                  <a:pt x="11475" y="10970"/>
                </a:lnTo>
                <a:lnTo>
                  <a:pt x="21262" y="15987"/>
                </a:lnTo>
                <a:lnTo>
                  <a:pt x="9956" y="21600"/>
                </a:lnTo>
                <a:lnTo>
                  <a:pt x="9956" y="11735"/>
                </a:lnTo>
                <a:close/>
                <a:moveTo>
                  <a:pt x="11306" y="10035"/>
                </a:moveTo>
                <a:lnTo>
                  <a:pt x="19575" y="5868"/>
                </a:lnTo>
                <a:lnTo>
                  <a:pt x="11306" y="1701"/>
                </a:lnTo>
                <a:lnTo>
                  <a:pt x="11306" y="10035"/>
                </a:lnTo>
                <a:close/>
                <a:moveTo>
                  <a:pt x="11306" y="19899"/>
                </a:moveTo>
                <a:lnTo>
                  <a:pt x="19237" y="15987"/>
                </a:lnTo>
                <a:lnTo>
                  <a:pt x="11306" y="11991"/>
                </a:lnTo>
                <a:lnTo>
                  <a:pt x="11306" y="19899"/>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77" name="Shape 3930"/>
          <p:cNvSpPr/>
          <p:nvPr userDrawn="1"/>
        </p:nvSpPr>
        <p:spPr>
          <a:xfrm>
            <a:off x="9504375" y="6147891"/>
            <a:ext cx="434506" cy="561134"/>
          </a:xfrm>
          <a:custGeom>
            <a:avLst/>
            <a:gdLst/>
            <a:ahLst/>
            <a:cxnLst>
              <a:cxn ang="0">
                <a:pos x="wd2" y="hd2"/>
              </a:cxn>
              <a:cxn ang="5400000">
                <a:pos x="wd2" y="hd2"/>
              </a:cxn>
              <a:cxn ang="10800000">
                <a:pos x="wd2" y="hd2"/>
              </a:cxn>
              <a:cxn ang="16200000">
                <a:pos x="wd2" y="hd2"/>
              </a:cxn>
            </a:cxnLst>
            <a:rect l="0" t="0" r="r" b="b"/>
            <a:pathLst>
              <a:path w="21600" h="21600" extrusionOk="0">
                <a:moveTo>
                  <a:pt x="11355" y="7168"/>
                </a:moveTo>
                <a:lnTo>
                  <a:pt x="11355" y="7933"/>
                </a:lnTo>
                <a:lnTo>
                  <a:pt x="20613" y="7933"/>
                </a:lnTo>
                <a:lnTo>
                  <a:pt x="20613" y="13572"/>
                </a:lnTo>
                <a:lnTo>
                  <a:pt x="11355" y="13572"/>
                </a:lnTo>
                <a:lnTo>
                  <a:pt x="11355" y="21600"/>
                </a:lnTo>
                <a:lnTo>
                  <a:pt x="10245" y="21600"/>
                </a:lnTo>
                <a:lnTo>
                  <a:pt x="10245" y="13572"/>
                </a:lnTo>
                <a:lnTo>
                  <a:pt x="3086" y="13572"/>
                </a:lnTo>
                <a:lnTo>
                  <a:pt x="0" y="10704"/>
                </a:lnTo>
                <a:lnTo>
                  <a:pt x="3086" y="7933"/>
                </a:lnTo>
                <a:lnTo>
                  <a:pt x="10245" y="7933"/>
                </a:lnTo>
                <a:lnTo>
                  <a:pt x="10245" y="7168"/>
                </a:lnTo>
                <a:lnTo>
                  <a:pt x="987" y="7168"/>
                </a:lnTo>
                <a:lnTo>
                  <a:pt x="987" y="1625"/>
                </a:lnTo>
                <a:lnTo>
                  <a:pt x="10245" y="1625"/>
                </a:lnTo>
                <a:lnTo>
                  <a:pt x="10245" y="0"/>
                </a:lnTo>
                <a:lnTo>
                  <a:pt x="11355" y="0"/>
                </a:lnTo>
                <a:lnTo>
                  <a:pt x="11355" y="1625"/>
                </a:lnTo>
                <a:lnTo>
                  <a:pt x="18514" y="1625"/>
                </a:lnTo>
                <a:lnTo>
                  <a:pt x="21600" y="4396"/>
                </a:lnTo>
                <a:lnTo>
                  <a:pt x="18514" y="7168"/>
                </a:lnTo>
                <a:lnTo>
                  <a:pt x="11355" y="7168"/>
                </a:lnTo>
                <a:close/>
                <a:moveTo>
                  <a:pt x="19502" y="8793"/>
                </a:moveTo>
                <a:lnTo>
                  <a:pt x="3456" y="8793"/>
                </a:lnTo>
                <a:lnTo>
                  <a:pt x="1234" y="10704"/>
                </a:lnTo>
                <a:lnTo>
                  <a:pt x="3456" y="12712"/>
                </a:lnTo>
                <a:lnTo>
                  <a:pt x="19502" y="12712"/>
                </a:lnTo>
                <a:lnTo>
                  <a:pt x="19502" y="8793"/>
                </a:lnTo>
                <a:close/>
                <a:moveTo>
                  <a:pt x="2098" y="6404"/>
                </a:moveTo>
                <a:lnTo>
                  <a:pt x="18021" y="6404"/>
                </a:lnTo>
                <a:lnTo>
                  <a:pt x="20242" y="4396"/>
                </a:lnTo>
                <a:lnTo>
                  <a:pt x="18021" y="2389"/>
                </a:lnTo>
                <a:lnTo>
                  <a:pt x="2098" y="2389"/>
                </a:lnTo>
                <a:lnTo>
                  <a:pt x="2098" y="6404"/>
                </a:lnTo>
                <a:close/>
                <a:moveTo>
                  <a:pt x="3086" y="3154"/>
                </a:moveTo>
                <a:lnTo>
                  <a:pt x="3086" y="3919"/>
                </a:lnTo>
                <a:lnTo>
                  <a:pt x="8146" y="3919"/>
                </a:lnTo>
                <a:lnTo>
                  <a:pt x="8146" y="3154"/>
                </a:lnTo>
                <a:lnTo>
                  <a:pt x="3086" y="3154"/>
                </a:lnTo>
                <a:close/>
                <a:moveTo>
                  <a:pt x="13330" y="9558"/>
                </a:moveTo>
                <a:lnTo>
                  <a:pt x="13330" y="10418"/>
                </a:lnTo>
                <a:lnTo>
                  <a:pt x="18514" y="10418"/>
                </a:lnTo>
                <a:lnTo>
                  <a:pt x="18514" y="9558"/>
                </a:lnTo>
                <a:lnTo>
                  <a:pt x="13330" y="955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78" name="Shape 3931"/>
          <p:cNvSpPr/>
          <p:nvPr userDrawn="1"/>
        </p:nvSpPr>
        <p:spPr>
          <a:xfrm>
            <a:off x="10747693" y="6168994"/>
            <a:ext cx="538788" cy="518924"/>
          </a:xfrm>
          <a:custGeom>
            <a:avLst/>
            <a:gdLst/>
            <a:ahLst/>
            <a:cxnLst>
              <a:cxn ang="0">
                <a:pos x="wd2" y="hd2"/>
              </a:cxn>
              <a:cxn ang="5400000">
                <a:pos x="wd2" y="hd2"/>
              </a:cxn>
              <a:cxn ang="10800000">
                <a:pos x="wd2" y="hd2"/>
              </a:cxn>
              <a:cxn ang="16200000">
                <a:pos x="wd2" y="hd2"/>
              </a:cxn>
            </a:cxnLst>
            <a:rect l="0" t="0" r="r" b="b"/>
            <a:pathLst>
              <a:path w="21600" h="21600" extrusionOk="0">
                <a:moveTo>
                  <a:pt x="12473" y="2606"/>
                </a:moveTo>
                <a:cubicBezTo>
                  <a:pt x="21600" y="2606"/>
                  <a:pt x="21600" y="2606"/>
                  <a:pt x="21600" y="2606"/>
                </a:cubicBezTo>
                <a:cubicBezTo>
                  <a:pt x="21600" y="21600"/>
                  <a:pt x="21600" y="21600"/>
                  <a:pt x="21600" y="21600"/>
                </a:cubicBezTo>
                <a:cubicBezTo>
                  <a:pt x="0" y="21600"/>
                  <a:pt x="0" y="21600"/>
                  <a:pt x="0" y="21600"/>
                </a:cubicBezTo>
                <a:cubicBezTo>
                  <a:pt x="0" y="2606"/>
                  <a:pt x="0" y="2606"/>
                  <a:pt x="0" y="2606"/>
                </a:cubicBezTo>
                <a:cubicBezTo>
                  <a:pt x="9165" y="2606"/>
                  <a:pt x="9165" y="2606"/>
                  <a:pt x="9165" y="2606"/>
                </a:cubicBezTo>
                <a:cubicBezTo>
                  <a:pt x="9165" y="0"/>
                  <a:pt x="9165" y="0"/>
                  <a:pt x="9165" y="0"/>
                </a:cubicBezTo>
                <a:cubicBezTo>
                  <a:pt x="12473" y="0"/>
                  <a:pt x="12473" y="0"/>
                  <a:pt x="12473" y="0"/>
                </a:cubicBezTo>
                <a:lnTo>
                  <a:pt x="12473" y="2606"/>
                </a:lnTo>
                <a:close/>
                <a:moveTo>
                  <a:pt x="837" y="3435"/>
                </a:moveTo>
                <a:cubicBezTo>
                  <a:pt x="837" y="5173"/>
                  <a:pt x="837" y="5173"/>
                  <a:pt x="837" y="5173"/>
                </a:cubicBezTo>
                <a:cubicBezTo>
                  <a:pt x="9165" y="5173"/>
                  <a:pt x="9165" y="5173"/>
                  <a:pt x="9165" y="5173"/>
                </a:cubicBezTo>
                <a:cubicBezTo>
                  <a:pt x="9165" y="3435"/>
                  <a:pt x="9165" y="3435"/>
                  <a:pt x="9165" y="3435"/>
                </a:cubicBezTo>
                <a:lnTo>
                  <a:pt x="837" y="3435"/>
                </a:lnTo>
                <a:close/>
                <a:moveTo>
                  <a:pt x="837" y="20731"/>
                </a:moveTo>
                <a:cubicBezTo>
                  <a:pt x="20801" y="20731"/>
                  <a:pt x="20801" y="20731"/>
                  <a:pt x="20801" y="20731"/>
                </a:cubicBezTo>
                <a:cubicBezTo>
                  <a:pt x="20801" y="6081"/>
                  <a:pt x="20801" y="6081"/>
                  <a:pt x="20801" y="6081"/>
                </a:cubicBezTo>
                <a:cubicBezTo>
                  <a:pt x="837" y="6081"/>
                  <a:pt x="837" y="6081"/>
                  <a:pt x="837" y="6081"/>
                </a:cubicBezTo>
                <a:lnTo>
                  <a:pt x="837" y="20731"/>
                </a:lnTo>
                <a:close/>
                <a:moveTo>
                  <a:pt x="12245" y="16861"/>
                </a:moveTo>
                <a:cubicBezTo>
                  <a:pt x="12473" y="16980"/>
                  <a:pt x="12625" y="17098"/>
                  <a:pt x="12739" y="17256"/>
                </a:cubicBezTo>
                <a:cubicBezTo>
                  <a:pt x="12815" y="17454"/>
                  <a:pt x="12892" y="17612"/>
                  <a:pt x="12892" y="17730"/>
                </a:cubicBezTo>
                <a:cubicBezTo>
                  <a:pt x="12892" y="17809"/>
                  <a:pt x="12892" y="17849"/>
                  <a:pt x="12892" y="17928"/>
                </a:cubicBezTo>
                <a:cubicBezTo>
                  <a:pt x="12892" y="17967"/>
                  <a:pt x="12892" y="18046"/>
                  <a:pt x="12892" y="18165"/>
                </a:cubicBezTo>
                <a:cubicBezTo>
                  <a:pt x="12055" y="18165"/>
                  <a:pt x="12055" y="18165"/>
                  <a:pt x="12055" y="18165"/>
                </a:cubicBezTo>
                <a:cubicBezTo>
                  <a:pt x="12055" y="17770"/>
                  <a:pt x="12055" y="17770"/>
                  <a:pt x="12055" y="17770"/>
                </a:cubicBezTo>
                <a:cubicBezTo>
                  <a:pt x="12017" y="17730"/>
                  <a:pt x="11979" y="17691"/>
                  <a:pt x="11941" y="17691"/>
                </a:cubicBezTo>
                <a:cubicBezTo>
                  <a:pt x="11789" y="17612"/>
                  <a:pt x="11561" y="17533"/>
                  <a:pt x="11332" y="17454"/>
                </a:cubicBezTo>
                <a:cubicBezTo>
                  <a:pt x="11104" y="17375"/>
                  <a:pt x="10876" y="17256"/>
                  <a:pt x="10610" y="17177"/>
                </a:cubicBezTo>
                <a:cubicBezTo>
                  <a:pt x="10344" y="17059"/>
                  <a:pt x="10077" y="16980"/>
                  <a:pt x="9849" y="16901"/>
                </a:cubicBezTo>
                <a:cubicBezTo>
                  <a:pt x="9583" y="16782"/>
                  <a:pt x="9355" y="16743"/>
                  <a:pt x="9127" y="16664"/>
                </a:cubicBezTo>
                <a:cubicBezTo>
                  <a:pt x="8785" y="16546"/>
                  <a:pt x="8594" y="16388"/>
                  <a:pt x="8518" y="16111"/>
                </a:cubicBezTo>
                <a:cubicBezTo>
                  <a:pt x="8442" y="15874"/>
                  <a:pt x="8442" y="15637"/>
                  <a:pt x="8442" y="15479"/>
                </a:cubicBezTo>
                <a:cubicBezTo>
                  <a:pt x="8442" y="15282"/>
                  <a:pt x="8442" y="15084"/>
                  <a:pt x="8518" y="14887"/>
                </a:cubicBezTo>
                <a:cubicBezTo>
                  <a:pt x="8594" y="14690"/>
                  <a:pt x="8670" y="14532"/>
                  <a:pt x="8708" y="14334"/>
                </a:cubicBezTo>
                <a:cubicBezTo>
                  <a:pt x="8785" y="14255"/>
                  <a:pt x="8823" y="14176"/>
                  <a:pt x="8861" y="14018"/>
                </a:cubicBezTo>
                <a:cubicBezTo>
                  <a:pt x="8899" y="13860"/>
                  <a:pt x="8937" y="13702"/>
                  <a:pt x="8975" y="13584"/>
                </a:cubicBezTo>
                <a:cubicBezTo>
                  <a:pt x="8975" y="13307"/>
                  <a:pt x="8975" y="13307"/>
                  <a:pt x="8975" y="13307"/>
                </a:cubicBezTo>
                <a:cubicBezTo>
                  <a:pt x="9165" y="13110"/>
                  <a:pt x="9165" y="13110"/>
                  <a:pt x="9165" y="13110"/>
                </a:cubicBezTo>
                <a:cubicBezTo>
                  <a:pt x="9279" y="12913"/>
                  <a:pt x="9355" y="12676"/>
                  <a:pt x="9431" y="12439"/>
                </a:cubicBezTo>
                <a:cubicBezTo>
                  <a:pt x="9431" y="12281"/>
                  <a:pt x="9431" y="12123"/>
                  <a:pt x="9431" y="12044"/>
                </a:cubicBezTo>
                <a:cubicBezTo>
                  <a:pt x="9431" y="12004"/>
                  <a:pt x="9393" y="11965"/>
                  <a:pt x="9393" y="11965"/>
                </a:cubicBezTo>
                <a:cubicBezTo>
                  <a:pt x="9355" y="11925"/>
                  <a:pt x="9355" y="11925"/>
                  <a:pt x="9355" y="11886"/>
                </a:cubicBezTo>
                <a:cubicBezTo>
                  <a:pt x="9355" y="11807"/>
                  <a:pt x="9355" y="11807"/>
                  <a:pt x="9355" y="11807"/>
                </a:cubicBezTo>
                <a:cubicBezTo>
                  <a:pt x="9317" y="11649"/>
                  <a:pt x="9317" y="11412"/>
                  <a:pt x="9355" y="11057"/>
                </a:cubicBezTo>
                <a:cubicBezTo>
                  <a:pt x="9393" y="10701"/>
                  <a:pt x="9431" y="10425"/>
                  <a:pt x="9469" y="10227"/>
                </a:cubicBezTo>
                <a:cubicBezTo>
                  <a:pt x="9469" y="10148"/>
                  <a:pt x="9431" y="10030"/>
                  <a:pt x="9431" y="9833"/>
                </a:cubicBezTo>
                <a:cubicBezTo>
                  <a:pt x="9393" y="9596"/>
                  <a:pt x="9317" y="9398"/>
                  <a:pt x="9165" y="9201"/>
                </a:cubicBezTo>
                <a:cubicBezTo>
                  <a:pt x="9051" y="9043"/>
                  <a:pt x="8861" y="8885"/>
                  <a:pt x="8632" y="8806"/>
                </a:cubicBezTo>
                <a:cubicBezTo>
                  <a:pt x="8442" y="8727"/>
                  <a:pt x="8176" y="8687"/>
                  <a:pt x="7910" y="8648"/>
                </a:cubicBezTo>
                <a:cubicBezTo>
                  <a:pt x="7415" y="8648"/>
                  <a:pt x="7415" y="8648"/>
                  <a:pt x="7415" y="8648"/>
                </a:cubicBezTo>
                <a:cubicBezTo>
                  <a:pt x="7187" y="8687"/>
                  <a:pt x="6921" y="8727"/>
                  <a:pt x="6731" y="8806"/>
                </a:cubicBezTo>
                <a:cubicBezTo>
                  <a:pt x="6503" y="8885"/>
                  <a:pt x="6313" y="9043"/>
                  <a:pt x="6199" y="9201"/>
                </a:cubicBezTo>
                <a:cubicBezTo>
                  <a:pt x="6046" y="9398"/>
                  <a:pt x="5970" y="9596"/>
                  <a:pt x="5932" y="9833"/>
                </a:cubicBezTo>
                <a:cubicBezTo>
                  <a:pt x="5932" y="10030"/>
                  <a:pt x="5894" y="10148"/>
                  <a:pt x="5894" y="10227"/>
                </a:cubicBezTo>
                <a:cubicBezTo>
                  <a:pt x="5932" y="10425"/>
                  <a:pt x="5970" y="10701"/>
                  <a:pt x="6008" y="11057"/>
                </a:cubicBezTo>
                <a:cubicBezTo>
                  <a:pt x="6046" y="11412"/>
                  <a:pt x="6046" y="11649"/>
                  <a:pt x="6008" y="11807"/>
                </a:cubicBezTo>
                <a:cubicBezTo>
                  <a:pt x="6008" y="11846"/>
                  <a:pt x="5970" y="11886"/>
                  <a:pt x="5970" y="11925"/>
                </a:cubicBezTo>
                <a:cubicBezTo>
                  <a:pt x="5970" y="11965"/>
                  <a:pt x="5932" y="12004"/>
                  <a:pt x="5932" y="12044"/>
                </a:cubicBezTo>
                <a:cubicBezTo>
                  <a:pt x="5932" y="12123"/>
                  <a:pt x="5932" y="12281"/>
                  <a:pt x="5932" y="12439"/>
                </a:cubicBezTo>
                <a:cubicBezTo>
                  <a:pt x="6008" y="12676"/>
                  <a:pt x="6085" y="12913"/>
                  <a:pt x="6199" y="13110"/>
                </a:cubicBezTo>
                <a:cubicBezTo>
                  <a:pt x="6389" y="13307"/>
                  <a:pt x="6389" y="13307"/>
                  <a:pt x="6389" y="13307"/>
                </a:cubicBezTo>
                <a:cubicBezTo>
                  <a:pt x="6389" y="13584"/>
                  <a:pt x="6389" y="13584"/>
                  <a:pt x="6389" y="13584"/>
                </a:cubicBezTo>
                <a:cubicBezTo>
                  <a:pt x="6427" y="13702"/>
                  <a:pt x="6465" y="13860"/>
                  <a:pt x="6503" y="14018"/>
                </a:cubicBezTo>
                <a:cubicBezTo>
                  <a:pt x="6579" y="14176"/>
                  <a:pt x="6617" y="14255"/>
                  <a:pt x="6655" y="14334"/>
                </a:cubicBezTo>
                <a:cubicBezTo>
                  <a:pt x="6693" y="14532"/>
                  <a:pt x="6769" y="14690"/>
                  <a:pt x="6807" y="14887"/>
                </a:cubicBezTo>
                <a:cubicBezTo>
                  <a:pt x="6807" y="15084"/>
                  <a:pt x="6845" y="15282"/>
                  <a:pt x="6845" y="15519"/>
                </a:cubicBezTo>
                <a:cubicBezTo>
                  <a:pt x="6845" y="15677"/>
                  <a:pt x="6807" y="15874"/>
                  <a:pt x="6769" y="16111"/>
                </a:cubicBezTo>
                <a:cubicBezTo>
                  <a:pt x="6731" y="16388"/>
                  <a:pt x="6503" y="16546"/>
                  <a:pt x="6161" y="16664"/>
                </a:cubicBezTo>
                <a:cubicBezTo>
                  <a:pt x="5932" y="16743"/>
                  <a:pt x="5704" y="16822"/>
                  <a:pt x="5438" y="16901"/>
                </a:cubicBezTo>
                <a:cubicBezTo>
                  <a:pt x="5134" y="17019"/>
                  <a:pt x="4868" y="17138"/>
                  <a:pt x="4601" y="17217"/>
                </a:cubicBezTo>
                <a:cubicBezTo>
                  <a:pt x="4335" y="17335"/>
                  <a:pt x="4107" y="17414"/>
                  <a:pt x="3879" y="17493"/>
                </a:cubicBezTo>
                <a:cubicBezTo>
                  <a:pt x="3689" y="17572"/>
                  <a:pt x="3499" y="17651"/>
                  <a:pt x="3385" y="17691"/>
                </a:cubicBezTo>
                <a:cubicBezTo>
                  <a:pt x="3385" y="17730"/>
                  <a:pt x="3346" y="17730"/>
                  <a:pt x="3308" y="17730"/>
                </a:cubicBezTo>
                <a:cubicBezTo>
                  <a:pt x="3308" y="18165"/>
                  <a:pt x="3308" y="18165"/>
                  <a:pt x="3308" y="18165"/>
                </a:cubicBezTo>
                <a:cubicBezTo>
                  <a:pt x="2472" y="18165"/>
                  <a:pt x="2472" y="18165"/>
                  <a:pt x="2472" y="18165"/>
                </a:cubicBezTo>
                <a:cubicBezTo>
                  <a:pt x="2472" y="18046"/>
                  <a:pt x="2472" y="17967"/>
                  <a:pt x="2472" y="17928"/>
                </a:cubicBezTo>
                <a:cubicBezTo>
                  <a:pt x="2472" y="17849"/>
                  <a:pt x="2472" y="17809"/>
                  <a:pt x="2472" y="17730"/>
                </a:cubicBezTo>
                <a:cubicBezTo>
                  <a:pt x="2472" y="17612"/>
                  <a:pt x="2510" y="17454"/>
                  <a:pt x="2624" y="17296"/>
                </a:cubicBezTo>
                <a:cubicBezTo>
                  <a:pt x="2700" y="17138"/>
                  <a:pt x="2814" y="17019"/>
                  <a:pt x="3042" y="16901"/>
                </a:cubicBezTo>
                <a:cubicBezTo>
                  <a:pt x="3156" y="16861"/>
                  <a:pt x="3346" y="16782"/>
                  <a:pt x="3575" y="16664"/>
                </a:cubicBezTo>
                <a:cubicBezTo>
                  <a:pt x="3803" y="16585"/>
                  <a:pt x="4031" y="16506"/>
                  <a:pt x="4297" y="16388"/>
                </a:cubicBezTo>
                <a:cubicBezTo>
                  <a:pt x="4601" y="16309"/>
                  <a:pt x="4906" y="16190"/>
                  <a:pt x="5172" y="16072"/>
                </a:cubicBezTo>
                <a:cubicBezTo>
                  <a:pt x="5476" y="15993"/>
                  <a:pt x="5704" y="15914"/>
                  <a:pt x="5894" y="15835"/>
                </a:cubicBezTo>
                <a:cubicBezTo>
                  <a:pt x="5932" y="15835"/>
                  <a:pt x="5970" y="15835"/>
                  <a:pt x="5970" y="15795"/>
                </a:cubicBezTo>
                <a:cubicBezTo>
                  <a:pt x="5970" y="15756"/>
                  <a:pt x="6008" y="15677"/>
                  <a:pt x="6008" y="15519"/>
                </a:cubicBezTo>
                <a:cubicBezTo>
                  <a:pt x="6008" y="15361"/>
                  <a:pt x="5970" y="15203"/>
                  <a:pt x="5970" y="15045"/>
                </a:cubicBezTo>
                <a:cubicBezTo>
                  <a:pt x="5970" y="14927"/>
                  <a:pt x="5932" y="14808"/>
                  <a:pt x="5894" y="14769"/>
                </a:cubicBezTo>
                <a:cubicBezTo>
                  <a:pt x="5818" y="14611"/>
                  <a:pt x="5780" y="14453"/>
                  <a:pt x="5704" y="14255"/>
                </a:cubicBezTo>
                <a:cubicBezTo>
                  <a:pt x="5628" y="14058"/>
                  <a:pt x="5590" y="13860"/>
                  <a:pt x="5590" y="13663"/>
                </a:cubicBezTo>
                <a:cubicBezTo>
                  <a:pt x="5552" y="13623"/>
                  <a:pt x="5476" y="13505"/>
                  <a:pt x="5362" y="13307"/>
                </a:cubicBezTo>
                <a:cubicBezTo>
                  <a:pt x="5286" y="13150"/>
                  <a:pt x="5210" y="12913"/>
                  <a:pt x="5172" y="12597"/>
                </a:cubicBezTo>
                <a:cubicBezTo>
                  <a:pt x="5096" y="12360"/>
                  <a:pt x="5058" y="12162"/>
                  <a:pt x="5096" y="12044"/>
                </a:cubicBezTo>
                <a:cubicBezTo>
                  <a:pt x="5096" y="11886"/>
                  <a:pt x="5134" y="11807"/>
                  <a:pt x="5172" y="11728"/>
                </a:cubicBezTo>
                <a:cubicBezTo>
                  <a:pt x="5172" y="11688"/>
                  <a:pt x="5172" y="11649"/>
                  <a:pt x="5210" y="11649"/>
                </a:cubicBezTo>
                <a:cubicBezTo>
                  <a:pt x="5210" y="11610"/>
                  <a:pt x="5210" y="11412"/>
                  <a:pt x="5172" y="11136"/>
                </a:cubicBezTo>
                <a:cubicBezTo>
                  <a:pt x="5172" y="10899"/>
                  <a:pt x="5134" y="10622"/>
                  <a:pt x="5096" y="10385"/>
                </a:cubicBezTo>
                <a:cubicBezTo>
                  <a:pt x="5058" y="10227"/>
                  <a:pt x="5096" y="9951"/>
                  <a:pt x="5134" y="9635"/>
                </a:cubicBezTo>
                <a:cubicBezTo>
                  <a:pt x="5172" y="9319"/>
                  <a:pt x="5324" y="9003"/>
                  <a:pt x="5552" y="8687"/>
                </a:cubicBezTo>
                <a:cubicBezTo>
                  <a:pt x="5704" y="8529"/>
                  <a:pt x="5932" y="8332"/>
                  <a:pt x="6237" y="8135"/>
                </a:cubicBezTo>
                <a:cubicBezTo>
                  <a:pt x="6503" y="7898"/>
                  <a:pt x="6883" y="7779"/>
                  <a:pt x="7377" y="7779"/>
                </a:cubicBezTo>
                <a:cubicBezTo>
                  <a:pt x="7910" y="7779"/>
                  <a:pt x="7910" y="7779"/>
                  <a:pt x="7910" y="7779"/>
                </a:cubicBezTo>
                <a:cubicBezTo>
                  <a:pt x="8442" y="7779"/>
                  <a:pt x="8861" y="7898"/>
                  <a:pt x="9127" y="8135"/>
                </a:cubicBezTo>
                <a:cubicBezTo>
                  <a:pt x="9431" y="8332"/>
                  <a:pt x="9659" y="8529"/>
                  <a:pt x="9811" y="8687"/>
                </a:cubicBezTo>
                <a:cubicBezTo>
                  <a:pt x="10039" y="9003"/>
                  <a:pt x="10192" y="9319"/>
                  <a:pt x="10230" y="9635"/>
                </a:cubicBezTo>
                <a:cubicBezTo>
                  <a:pt x="10268" y="9951"/>
                  <a:pt x="10306" y="10227"/>
                  <a:pt x="10268" y="10385"/>
                </a:cubicBezTo>
                <a:cubicBezTo>
                  <a:pt x="10230" y="10622"/>
                  <a:pt x="10192" y="10899"/>
                  <a:pt x="10192" y="11136"/>
                </a:cubicBezTo>
                <a:cubicBezTo>
                  <a:pt x="10154" y="11412"/>
                  <a:pt x="10154" y="11610"/>
                  <a:pt x="10154" y="11649"/>
                </a:cubicBezTo>
                <a:cubicBezTo>
                  <a:pt x="10192" y="11649"/>
                  <a:pt x="10192" y="11688"/>
                  <a:pt x="10192" y="11728"/>
                </a:cubicBezTo>
                <a:cubicBezTo>
                  <a:pt x="10230" y="11807"/>
                  <a:pt x="10268" y="11886"/>
                  <a:pt x="10268" y="12044"/>
                </a:cubicBezTo>
                <a:cubicBezTo>
                  <a:pt x="10306" y="12162"/>
                  <a:pt x="10268" y="12360"/>
                  <a:pt x="10192" y="12597"/>
                </a:cubicBezTo>
                <a:cubicBezTo>
                  <a:pt x="10154" y="12913"/>
                  <a:pt x="10077" y="13150"/>
                  <a:pt x="10001" y="13307"/>
                </a:cubicBezTo>
                <a:cubicBezTo>
                  <a:pt x="9887" y="13505"/>
                  <a:pt x="9811" y="13623"/>
                  <a:pt x="9773" y="13663"/>
                </a:cubicBezTo>
                <a:cubicBezTo>
                  <a:pt x="9773" y="13860"/>
                  <a:pt x="9735" y="14058"/>
                  <a:pt x="9659" y="14255"/>
                </a:cubicBezTo>
                <a:cubicBezTo>
                  <a:pt x="9583" y="14453"/>
                  <a:pt x="9545" y="14611"/>
                  <a:pt x="9469" y="14769"/>
                </a:cubicBezTo>
                <a:cubicBezTo>
                  <a:pt x="9431" y="14848"/>
                  <a:pt x="9393" y="14966"/>
                  <a:pt x="9355" y="15084"/>
                </a:cubicBezTo>
                <a:cubicBezTo>
                  <a:pt x="9279" y="15203"/>
                  <a:pt x="9279" y="15321"/>
                  <a:pt x="9279" y="15479"/>
                </a:cubicBezTo>
                <a:cubicBezTo>
                  <a:pt x="9279" y="15637"/>
                  <a:pt x="9279" y="15756"/>
                  <a:pt x="9279" y="15795"/>
                </a:cubicBezTo>
                <a:cubicBezTo>
                  <a:pt x="9317" y="15835"/>
                  <a:pt x="9317" y="15835"/>
                  <a:pt x="9355" y="15835"/>
                </a:cubicBezTo>
                <a:cubicBezTo>
                  <a:pt x="9583" y="15914"/>
                  <a:pt x="9849" y="15993"/>
                  <a:pt x="10115" y="16072"/>
                </a:cubicBezTo>
                <a:cubicBezTo>
                  <a:pt x="10382" y="16190"/>
                  <a:pt x="10648" y="16269"/>
                  <a:pt x="10914" y="16348"/>
                </a:cubicBezTo>
                <a:cubicBezTo>
                  <a:pt x="11180" y="16467"/>
                  <a:pt x="11408" y="16546"/>
                  <a:pt x="11675" y="16664"/>
                </a:cubicBezTo>
                <a:cubicBezTo>
                  <a:pt x="11903" y="16743"/>
                  <a:pt x="12093" y="16822"/>
                  <a:pt x="12245" y="16861"/>
                </a:cubicBezTo>
                <a:close/>
                <a:moveTo>
                  <a:pt x="9963" y="869"/>
                </a:moveTo>
                <a:cubicBezTo>
                  <a:pt x="9963" y="5173"/>
                  <a:pt x="9963" y="5173"/>
                  <a:pt x="9963" y="5173"/>
                </a:cubicBezTo>
                <a:cubicBezTo>
                  <a:pt x="11637" y="5173"/>
                  <a:pt x="11637" y="5173"/>
                  <a:pt x="11637" y="5173"/>
                </a:cubicBezTo>
                <a:cubicBezTo>
                  <a:pt x="11637" y="869"/>
                  <a:pt x="11637" y="869"/>
                  <a:pt x="11637" y="869"/>
                </a:cubicBezTo>
                <a:lnTo>
                  <a:pt x="9963" y="869"/>
                </a:lnTo>
                <a:close/>
                <a:moveTo>
                  <a:pt x="20801" y="3435"/>
                </a:moveTo>
                <a:cubicBezTo>
                  <a:pt x="12473" y="3435"/>
                  <a:pt x="12473" y="3435"/>
                  <a:pt x="12473" y="3435"/>
                </a:cubicBezTo>
                <a:cubicBezTo>
                  <a:pt x="12473" y="5173"/>
                  <a:pt x="12473" y="5173"/>
                  <a:pt x="12473" y="5173"/>
                </a:cubicBezTo>
                <a:cubicBezTo>
                  <a:pt x="20801" y="5173"/>
                  <a:pt x="20801" y="5173"/>
                  <a:pt x="20801" y="5173"/>
                </a:cubicBezTo>
                <a:lnTo>
                  <a:pt x="20801" y="3435"/>
                </a:lnTo>
                <a:close/>
                <a:moveTo>
                  <a:pt x="13310" y="7779"/>
                </a:moveTo>
                <a:cubicBezTo>
                  <a:pt x="13310" y="8648"/>
                  <a:pt x="13310" y="8648"/>
                  <a:pt x="13310" y="8648"/>
                </a:cubicBezTo>
                <a:cubicBezTo>
                  <a:pt x="19128" y="8648"/>
                  <a:pt x="19128" y="8648"/>
                  <a:pt x="19128" y="8648"/>
                </a:cubicBezTo>
                <a:cubicBezTo>
                  <a:pt x="19128" y="7779"/>
                  <a:pt x="19128" y="7779"/>
                  <a:pt x="19128" y="7779"/>
                </a:cubicBezTo>
                <a:lnTo>
                  <a:pt x="13310" y="7779"/>
                </a:lnTo>
                <a:close/>
                <a:moveTo>
                  <a:pt x="13310" y="10385"/>
                </a:moveTo>
                <a:cubicBezTo>
                  <a:pt x="13310" y="11215"/>
                  <a:pt x="13310" y="11215"/>
                  <a:pt x="13310" y="11215"/>
                </a:cubicBezTo>
                <a:cubicBezTo>
                  <a:pt x="17417" y="11215"/>
                  <a:pt x="17417" y="11215"/>
                  <a:pt x="17417" y="11215"/>
                </a:cubicBezTo>
                <a:cubicBezTo>
                  <a:pt x="17417" y="10385"/>
                  <a:pt x="17417" y="10385"/>
                  <a:pt x="17417" y="10385"/>
                </a:cubicBezTo>
                <a:lnTo>
                  <a:pt x="13310" y="10385"/>
                </a:lnTo>
                <a:close/>
                <a:moveTo>
                  <a:pt x="13310" y="12952"/>
                </a:moveTo>
                <a:cubicBezTo>
                  <a:pt x="13310" y="13821"/>
                  <a:pt x="13310" y="13821"/>
                  <a:pt x="13310" y="13821"/>
                </a:cubicBezTo>
                <a:cubicBezTo>
                  <a:pt x="19128" y="13821"/>
                  <a:pt x="19128" y="13821"/>
                  <a:pt x="19128" y="13821"/>
                </a:cubicBezTo>
                <a:cubicBezTo>
                  <a:pt x="19128" y="12952"/>
                  <a:pt x="19128" y="12952"/>
                  <a:pt x="19128" y="12952"/>
                </a:cubicBezTo>
                <a:lnTo>
                  <a:pt x="13310" y="12952"/>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79" name="Shape 3932"/>
          <p:cNvSpPr/>
          <p:nvPr userDrawn="1"/>
        </p:nvSpPr>
        <p:spPr>
          <a:xfrm>
            <a:off x="12041911" y="6156580"/>
            <a:ext cx="541269" cy="543754"/>
          </a:xfrm>
          <a:custGeom>
            <a:avLst/>
            <a:gdLst/>
            <a:ahLst/>
            <a:cxnLst>
              <a:cxn ang="0">
                <a:pos x="wd2" y="hd2"/>
              </a:cxn>
              <a:cxn ang="5400000">
                <a:pos x="wd2" y="hd2"/>
              </a:cxn>
              <a:cxn ang="10800000">
                <a:pos x="wd2" y="hd2"/>
              </a:cxn>
              <a:cxn ang="16200000">
                <a:pos x="wd2" y="hd2"/>
              </a:cxn>
            </a:cxnLst>
            <a:rect l="0" t="0" r="r" b="b"/>
            <a:pathLst>
              <a:path w="21600" h="21600" extrusionOk="0">
                <a:moveTo>
                  <a:pt x="21600" y="5843"/>
                </a:moveTo>
                <a:cubicBezTo>
                  <a:pt x="16947" y="10555"/>
                  <a:pt x="16947" y="10555"/>
                  <a:pt x="16947" y="10555"/>
                </a:cubicBezTo>
                <a:cubicBezTo>
                  <a:pt x="16947" y="10630"/>
                  <a:pt x="16947" y="10781"/>
                  <a:pt x="16947" y="10894"/>
                </a:cubicBezTo>
                <a:cubicBezTo>
                  <a:pt x="16947" y="11007"/>
                  <a:pt x="16947" y="11120"/>
                  <a:pt x="16947" y="11234"/>
                </a:cubicBezTo>
                <a:cubicBezTo>
                  <a:pt x="16947" y="12214"/>
                  <a:pt x="16758" y="13118"/>
                  <a:pt x="16380" y="13985"/>
                </a:cubicBezTo>
                <a:cubicBezTo>
                  <a:pt x="16039" y="14852"/>
                  <a:pt x="15547" y="15569"/>
                  <a:pt x="14904" y="16209"/>
                </a:cubicBezTo>
                <a:cubicBezTo>
                  <a:pt x="14261" y="16850"/>
                  <a:pt x="13505" y="17340"/>
                  <a:pt x="12635" y="17717"/>
                </a:cubicBezTo>
                <a:cubicBezTo>
                  <a:pt x="11802" y="18094"/>
                  <a:pt x="10895" y="18245"/>
                  <a:pt x="9949" y="18245"/>
                </a:cubicBezTo>
                <a:cubicBezTo>
                  <a:pt x="9798" y="18245"/>
                  <a:pt x="9684" y="18245"/>
                  <a:pt x="9571" y="18245"/>
                </a:cubicBezTo>
                <a:cubicBezTo>
                  <a:pt x="9457" y="18245"/>
                  <a:pt x="9344" y="18245"/>
                  <a:pt x="9192" y="18207"/>
                </a:cubicBezTo>
                <a:cubicBezTo>
                  <a:pt x="5863" y="21600"/>
                  <a:pt x="5863" y="21600"/>
                  <a:pt x="5863" y="21600"/>
                </a:cubicBezTo>
                <a:cubicBezTo>
                  <a:pt x="1211" y="20469"/>
                  <a:pt x="1211" y="20469"/>
                  <a:pt x="1211" y="20469"/>
                </a:cubicBezTo>
                <a:cubicBezTo>
                  <a:pt x="0" y="15757"/>
                  <a:pt x="0" y="15757"/>
                  <a:pt x="0" y="15757"/>
                </a:cubicBezTo>
                <a:cubicBezTo>
                  <a:pt x="3064" y="12704"/>
                  <a:pt x="3064" y="12704"/>
                  <a:pt x="3064" y="12704"/>
                </a:cubicBezTo>
                <a:cubicBezTo>
                  <a:pt x="3026" y="12477"/>
                  <a:pt x="2988" y="12251"/>
                  <a:pt x="2951" y="11987"/>
                </a:cubicBezTo>
                <a:cubicBezTo>
                  <a:pt x="2913" y="11761"/>
                  <a:pt x="2913" y="11497"/>
                  <a:pt x="2913" y="11234"/>
                </a:cubicBezTo>
                <a:cubicBezTo>
                  <a:pt x="2913" y="10291"/>
                  <a:pt x="3102" y="9386"/>
                  <a:pt x="3480" y="8519"/>
                </a:cubicBezTo>
                <a:cubicBezTo>
                  <a:pt x="3858" y="7690"/>
                  <a:pt x="4350" y="6936"/>
                  <a:pt x="4956" y="6333"/>
                </a:cubicBezTo>
                <a:cubicBezTo>
                  <a:pt x="5599" y="5692"/>
                  <a:pt x="6317" y="5164"/>
                  <a:pt x="7187" y="4825"/>
                </a:cubicBezTo>
                <a:cubicBezTo>
                  <a:pt x="8057" y="4448"/>
                  <a:pt x="8965" y="4260"/>
                  <a:pt x="9949" y="4260"/>
                </a:cubicBezTo>
                <a:cubicBezTo>
                  <a:pt x="10176" y="4260"/>
                  <a:pt x="10403" y="4260"/>
                  <a:pt x="10668" y="4297"/>
                </a:cubicBezTo>
                <a:cubicBezTo>
                  <a:pt x="10895" y="4297"/>
                  <a:pt x="11159" y="4335"/>
                  <a:pt x="11386" y="4410"/>
                </a:cubicBezTo>
                <a:cubicBezTo>
                  <a:pt x="15774" y="0"/>
                  <a:pt x="15774" y="0"/>
                  <a:pt x="15774" y="0"/>
                </a:cubicBezTo>
                <a:lnTo>
                  <a:pt x="21600" y="5843"/>
                </a:lnTo>
                <a:close/>
                <a:moveTo>
                  <a:pt x="5561" y="20658"/>
                </a:moveTo>
                <a:cubicBezTo>
                  <a:pt x="8209" y="18057"/>
                  <a:pt x="8209" y="18057"/>
                  <a:pt x="8209" y="18057"/>
                </a:cubicBezTo>
                <a:cubicBezTo>
                  <a:pt x="7679" y="17906"/>
                  <a:pt x="7112" y="17680"/>
                  <a:pt x="6620" y="17378"/>
                </a:cubicBezTo>
                <a:cubicBezTo>
                  <a:pt x="6128" y="17114"/>
                  <a:pt x="5636" y="16813"/>
                  <a:pt x="5220" y="16436"/>
                </a:cubicBezTo>
                <a:cubicBezTo>
                  <a:pt x="4804" y="16059"/>
                  <a:pt x="4426" y="15606"/>
                  <a:pt x="4085" y="15154"/>
                </a:cubicBezTo>
                <a:cubicBezTo>
                  <a:pt x="3745" y="14664"/>
                  <a:pt x="3480" y="14136"/>
                  <a:pt x="3291" y="13608"/>
                </a:cubicBezTo>
                <a:cubicBezTo>
                  <a:pt x="946" y="15983"/>
                  <a:pt x="946" y="15983"/>
                  <a:pt x="946" y="15983"/>
                </a:cubicBezTo>
                <a:cubicBezTo>
                  <a:pt x="1854" y="19791"/>
                  <a:pt x="1854" y="19791"/>
                  <a:pt x="1854" y="19791"/>
                </a:cubicBezTo>
                <a:lnTo>
                  <a:pt x="5561" y="20658"/>
                </a:lnTo>
                <a:close/>
                <a:moveTo>
                  <a:pt x="9949" y="17416"/>
                </a:moveTo>
                <a:cubicBezTo>
                  <a:pt x="10781" y="17416"/>
                  <a:pt x="11613" y="17265"/>
                  <a:pt x="12370" y="16963"/>
                </a:cubicBezTo>
                <a:cubicBezTo>
                  <a:pt x="13126" y="16662"/>
                  <a:pt x="13770" y="16209"/>
                  <a:pt x="14337" y="15606"/>
                </a:cubicBezTo>
                <a:cubicBezTo>
                  <a:pt x="14904" y="15041"/>
                  <a:pt x="15320" y="14400"/>
                  <a:pt x="15661" y="13646"/>
                </a:cubicBezTo>
                <a:cubicBezTo>
                  <a:pt x="16001" y="12892"/>
                  <a:pt x="16153" y="12101"/>
                  <a:pt x="16153" y="11234"/>
                </a:cubicBezTo>
                <a:cubicBezTo>
                  <a:pt x="16153" y="10404"/>
                  <a:pt x="16001" y="9575"/>
                  <a:pt x="15661" y="8859"/>
                </a:cubicBezTo>
                <a:cubicBezTo>
                  <a:pt x="15320" y="8105"/>
                  <a:pt x="14904" y="7464"/>
                  <a:pt x="14337" y="6861"/>
                </a:cubicBezTo>
                <a:cubicBezTo>
                  <a:pt x="13770" y="6295"/>
                  <a:pt x="13126" y="5881"/>
                  <a:pt x="12370" y="5579"/>
                </a:cubicBezTo>
                <a:cubicBezTo>
                  <a:pt x="11613" y="5240"/>
                  <a:pt x="10781" y="5089"/>
                  <a:pt x="9949" y="5089"/>
                </a:cubicBezTo>
                <a:cubicBezTo>
                  <a:pt x="9079" y="5089"/>
                  <a:pt x="8284" y="5240"/>
                  <a:pt x="7528" y="5579"/>
                </a:cubicBezTo>
                <a:cubicBezTo>
                  <a:pt x="6771" y="5881"/>
                  <a:pt x="6128" y="6295"/>
                  <a:pt x="5561" y="6861"/>
                </a:cubicBezTo>
                <a:cubicBezTo>
                  <a:pt x="4993" y="7464"/>
                  <a:pt x="4577" y="8105"/>
                  <a:pt x="4237" y="8859"/>
                </a:cubicBezTo>
                <a:cubicBezTo>
                  <a:pt x="3896" y="9575"/>
                  <a:pt x="3745" y="10404"/>
                  <a:pt x="3745" y="11234"/>
                </a:cubicBezTo>
                <a:cubicBezTo>
                  <a:pt x="3745" y="12101"/>
                  <a:pt x="3896" y="12892"/>
                  <a:pt x="4237" y="13646"/>
                </a:cubicBezTo>
                <a:cubicBezTo>
                  <a:pt x="4577" y="14400"/>
                  <a:pt x="4993" y="15041"/>
                  <a:pt x="5561" y="15606"/>
                </a:cubicBezTo>
                <a:cubicBezTo>
                  <a:pt x="6128" y="16209"/>
                  <a:pt x="6771" y="16662"/>
                  <a:pt x="7528" y="16963"/>
                </a:cubicBezTo>
                <a:cubicBezTo>
                  <a:pt x="8284" y="17265"/>
                  <a:pt x="9079" y="17416"/>
                  <a:pt x="9949" y="17416"/>
                </a:cubicBezTo>
                <a:close/>
                <a:moveTo>
                  <a:pt x="10327" y="11083"/>
                </a:moveTo>
                <a:cubicBezTo>
                  <a:pt x="12710" y="13458"/>
                  <a:pt x="12710" y="13458"/>
                  <a:pt x="12710" y="13458"/>
                </a:cubicBezTo>
                <a:cubicBezTo>
                  <a:pt x="12105" y="14023"/>
                  <a:pt x="12105" y="14023"/>
                  <a:pt x="12105" y="14023"/>
                </a:cubicBezTo>
                <a:cubicBezTo>
                  <a:pt x="9495" y="11422"/>
                  <a:pt x="9495" y="11422"/>
                  <a:pt x="9495" y="11422"/>
                </a:cubicBezTo>
                <a:cubicBezTo>
                  <a:pt x="9495" y="6710"/>
                  <a:pt x="9495" y="6710"/>
                  <a:pt x="9495" y="6710"/>
                </a:cubicBezTo>
                <a:cubicBezTo>
                  <a:pt x="10327" y="6710"/>
                  <a:pt x="10327" y="6710"/>
                  <a:pt x="10327" y="6710"/>
                </a:cubicBezTo>
                <a:lnTo>
                  <a:pt x="10327" y="11083"/>
                </a:lnTo>
                <a:close/>
                <a:moveTo>
                  <a:pt x="15774" y="1169"/>
                </a:moveTo>
                <a:cubicBezTo>
                  <a:pt x="12256" y="4674"/>
                  <a:pt x="12256" y="4674"/>
                  <a:pt x="12256" y="4674"/>
                </a:cubicBezTo>
                <a:cubicBezTo>
                  <a:pt x="12824" y="4863"/>
                  <a:pt x="13353" y="5127"/>
                  <a:pt x="13807" y="5428"/>
                </a:cubicBezTo>
                <a:cubicBezTo>
                  <a:pt x="14299" y="5768"/>
                  <a:pt x="14715" y="6145"/>
                  <a:pt x="15131" y="6521"/>
                </a:cubicBezTo>
                <a:cubicBezTo>
                  <a:pt x="15510" y="6936"/>
                  <a:pt x="15850" y="7426"/>
                  <a:pt x="16115" y="7916"/>
                </a:cubicBezTo>
                <a:cubicBezTo>
                  <a:pt x="16418" y="8444"/>
                  <a:pt x="16607" y="8972"/>
                  <a:pt x="16758" y="9575"/>
                </a:cubicBezTo>
                <a:cubicBezTo>
                  <a:pt x="20427" y="5843"/>
                  <a:pt x="20427" y="5843"/>
                  <a:pt x="20427" y="5843"/>
                </a:cubicBezTo>
                <a:lnTo>
                  <a:pt x="15774" y="1169"/>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80" name="Shape 3933"/>
          <p:cNvSpPr/>
          <p:nvPr userDrawn="1"/>
        </p:nvSpPr>
        <p:spPr>
          <a:xfrm>
            <a:off x="13380821" y="6132993"/>
            <a:ext cx="454371" cy="590927"/>
          </a:xfrm>
          <a:custGeom>
            <a:avLst/>
            <a:gdLst/>
            <a:ahLst/>
            <a:cxnLst>
              <a:cxn ang="0">
                <a:pos x="wd2" y="hd2"/>
              </a:cxn>
              <a:cxn ang="5400000">
                <a:pos x="wd2" y="hd2"/>
              </a:cxn>
              <a:cxn ang="10800000">
                <a:pos x="wd2" y="hd2"/>
              </a:cxn>
              <a:cxn ang="16200000">
                <a:pos x="wd2" y="hd2"/>
              </a:cxn>
            </a:cxnLst>
            <a:rect l="0" t="0" r="r" b="b"/>
            <a:pathLst>
              <a:path w="21600" h="21600" extrusionOk="0">
                <a:moveTo>
                  <a:pt x="17865" y="17925"/>
                </a:moveTo>
                <a:cubicBezTo>
                  <a:pt x="17460" y="18064"/>
                  <a:pt x="17055" y="18202"/>
                  <a:pt x="16650" y="18341"/>
                </a:cubicBezTo>
                <a:cubicBezTo>
                  <a:pt x="16245" y="18445"/>
                  <a:pt x="15840" y="18549"/>
                  <a:pt x="15390" y="18653"/>
                </a:cubicBezTo>
                <a:cubicBezTo>
                  <a:pt x="14985" y="18757"/>
                  <a:pt x="14535" y="18792"/>
                  <a:pt x="14130" y="18861"/>
                </a:cubicBezTo>
                <a:cubicBezTo>
                  <a:pt x="13680" y="18896"/>
                  <a:pt x="13230" y="18930"/>
                  <a:pt x="12780" y="18930"/>
                </a:cubicBezTo>
                <a:cubicBezTo>
                  <a:pt x="12780" y="20109"/>
                  <a:pt x="12780" y="20109"/>
                  <a:pt x="12780" y="20109"/>
                </a:cubicBezTo>
                <a:cubicBezTo>
                  <a:pt x="13365" y="20109"/>
                  <a:pt x="13905" y="20144"/>
                  <a:pt x="14445" y="20213"/>
                </a:cubicBezTo>
                <a:cubicBezTo>
                  <a:pt x="14940" y="20283"/>
                  <a:pt x="15480" y="20387"/>
                  <a:pt x="15975" y="20560"/>
                </a:cubicBezTo>
                <a:cubicBezTo>
                  <a:pt x="16515" y="20664"/>
                  <a:pt x="17055" y="20803"/>
                  <a:pt x="17550" y="21011"/>
                </a:cubicBezTo>
                <a:cubicBezTo>
                  <a:pt x="18045" y="21184"/>
                  <a:pt x="18495" y="21357"/>
                  <a:pt x="18900" y="21600"/>
                </a:cubicBezTo>
                <a:cubicBezTo>
                  <a:pt x="16875" y="21600"/>
                  <a:pt x="16875" y="21600"/>
                  <a:pt x="16875" y="21600"/>
                </a:cubicBezTo>
                <a:cubicBezTo>
                  <a:pt x="16515" y="21461"/>
                  <a:pt x="16155" y="21357"/>
                  <a:pt x="15795" y="21253"/>
                </a:cubicBezTo>
                <a:cubicBezTo>
                  <a:pt x="15390" y="21184"/>
                  <a:pt x="15030" y="21115"/>
                  <a:pt x="14625" y="21045"/>
                </a:cubicBezTo>
                <a:cubicBezTo>
                  <a:pt x="14265" y="20976"/>
                  <a:pt x="13860" y="20941"/>
                  <a:pt x="13455" y="20872"/>
                </a:cubicBezTo>
                <a:cubicBezTo>
                  <a:pt x="13095" y="20837"/>
                  <a:pt x="12690" y="20803"/>
                  <a:pt x="12285" y="20803"/>
                </a:cubicBezTo>
                <a:cubicBezTo>
                  <a:pt x="11880" y="20803"/>
                  <a:pt x="11475" y="20837"/>
                  <a:pt x="11070" y="20872"/>
                </a:cubicBezTo>
                <a:cubicBezTo>
                  <a:pt x="10665" y="20941"/>
                  <a:pt x="10305" y="20976"/>
                  <a:pt x="9900" y="21045"/>
                </a:cubicBezTo>
                <a:cubicBezTo>
                  <a:pt x="9495" y="21115"/>
                  <a:pt x="9135" y="21184"/>
                  <a:pt x="8730" y="21253"/>
                </a:cubicBezTo>
                <a:cubicBezTo>
                  <a:pt x="8370" y="21357"/>
                  <a:pt x="8010" y="21461"/>
                  <a:pt x="7650" y="21600"/>
                </a:cubicBezTo>
                <a:cubicBezTo>
                  <a:pt x="5625" y="21600"/>
                  <a:pt x="5625" y="21600"/>
                  <a:pt x="5625" y="21600"/>
                </a:cubicBezTo>
                <a:cubicBezTo>
                  <a:pt x="6075" y="21357"/>
                  <a:pt x="6570" y="21184"/>
                  <a:pt x="7020" y="21011"/>
                </a:cubicBezTo>
                <a:cubicBezTo>
                  <a:pt x="7470" y="20803"/>
                  <a:pt x="8010" y="20664"/>
                  <a:pt x="8550" y="20560"/>
                </a:cubicBezTo>
                <a:cubicBezTo>
                  <a:pt x="9045" y="20387"/>
                  <a:pt x="9585" y="20283"/>
                  <a:pt x="10125" y="20213"/>
                </a:cubicBezTo>
                <a:cubicBezTo>
                  <a:pt x="10665" y="20144"/>
                  <a:pt x="11205" y="20109"/>
                  <a:pt x="11790" y="20109"/>
                </a:cubicBezTo>
                <a:cubicBezTo>
                  <a:pt x="11790" y="18930"/>
                  <a:pt x="11790" y="18930"/>
                  <a:pt x="11790" y="18930"/>
                </a:cubicBezTo>
                <a:cubicBezTo>
                  <a:pt x="10170" y="18896"/>
                  <a:pt x="8640" y="18618"/>
                  <a:pt x="7200" y="18098"/>
                </a:cubicBezTo>
                <a:cubicBezTo>
                  <a:pt x="5760" y="17543"/>
                  <a:pt x="4500" y="16885"/>
                  <a:pt x="3465" y="16018"/>
                </a:cubicBezTo>
                <a:cubicBezTo>
                  <a:pt x="2385" y="15186"/>
                  <a:pt x="1530" y="14215"/>
                  <a:pt x="945" y="13071"/>
                </a:cubicBezTo>
                <a:cubicBezTo>
                  <a:pt x="315" y="11961"/>
                  <a:pt x="0" y="10748"/>
                  <a:pt x="0" y="9500"/>
                </a:cubicBezTo>
                <a:cubicBezTo>
                  <a:pt x="0" y="8598"/>
                  <a:pt x="135" y="7697"/>
                  <a:pt x="450" y="6865"/>
                </a:cubicBezTo>
                <a:cubicBezTo>
                  <a:pt x="765" y="6033"/>
                  <a:pt x="1215" y="5235"/>
                  <a:pt x="1800" y="4507"/>
                </a:cubicBezTo>
                <a:cubicBezTo>
                  <a:pt x="2385" y="3814"/>
                  <a:pt x="3105" y="3120"/>
                  <a:pt x="3915" y="2531"/>
                </a:cubicBezTo>
                <a:cubicBezTo>
                  <a:pt x="4725" y="1942"/>
                  <a:pt x="5670" y="1422"/>
                  <a:pt x="6750" y="1040"/>
                </a:cubicBezTo>
                <a:cubicBezTo>
                  <a:pt x="6255" y="312"/>
                  <a:pt x="6255" y="312"/>
                  <a:pt x="6255" y="312"/>
                </a:cubicBezTo>
                <a:cubicBezTo>
                  <a:pt x="7155" y="0"/>
                  <a:pt x="7155" y="0"/>
                  <a:pt x="7155" y="0"/>
                </a:cubicBezTo>
                <a:cubicBezTo>
                  <a:pt x="8505" y="2080"/>
                  <a:pt x="8505" y="2080"/>
                  <a:pt x="8505" y="2080"/>
                </a:cubicBezTo>
                <a:cubicBezTo>
                  <a:pt x="7605" y="2392"/>
                  <a:pt x="7605" y="2392"/>
                  <a:pt x="7605" y="2392"/>
                </a:cubicBezTo>
                <a:cubicBezTo>
                  <a:pt x="7155" y="1734"/>
                  <a:pt x="7155" y="1734"/>
                  <a:pt x="7155" y="1734"/>
                </a:cubicBezTo>
                <a:cubicBezTo>
                  <a:pt x="6210" y="2080"/>
                  <a:pt x="5355" y="2531"/>
                  <a:pt x="4590" y="3086"/>
                </a:cubicBezTo>
                <a:cubicBezTo>
                  <a:pt x="3825" y="3606"/>
                  <a:pt x="3195" y="4230"/>
                  <a:pt x="2610" y="4923"/>
                </a:cubicBezTo>
                <a:cubicBezTo>
                  <a:pt x="2115" y="5582"/>
                  <a:pt x="1710" y="6310"/>
                  <a:pt x="1440" y="7073"/>
                </a:cubicBezTo>
                <a:cubicBezTo>
                  <a:pt x="1125" y="7836"/>
                  <a:pt x="990" y="8633"/>
                  <a:pt x="990" y="9500"/>
                </a:cubicBezTo>
                <a:cubicBezTo>
                  <a:pt x="990" y="10679"/>
                  <a:pt x="1260" y="11823"/>
                  <a:pt x="1845" y="12863"/>
                </a:cubicBezTo>
                <a:cubicBezTo>
                  <a:pt x="2430" y="13938"/>
                  <a:pt x="3240" y="14839"/>
                  <a:pt x="4275" y="15637"/>
                </a:cubicBezTo>
                <a:cubicBezTo>
                  <a:pt x="5310" y="16399"/>
                  <a:pt x="6525" y="17023"/>
                  <a:pt x="7920" y="17509"/>
                </a:cubicBezTo>
                <a:cubicBezTo>
                  <a:pt x="9270" y="17960"/>
                  <a:pt x="10710" y="18202"/>
                  <a:pt x="12285" y="18202"/>
                </a:cubicBezTo>
                <a:cubicBezTo>
                  <a:pt x="12735" y="18202"/>
                  <a:pt x="13185" y="18168"/>
                  <a:pt x="13635" y="18133"/>
                </a:cubicBezTo>
                <a:cubicBezTo>
                  <a:pt x="14040" y="18098"/>
                  <a:pt x="14490" y="18029"/>
                  <a:pt x="14940" y="17925"/>
                </a:cubicBezTo>
                <a:cubicBezTo>
                  <a:pt x="15345" y="17856"/>
                  <a:pt x="15795" y="17786"/>
                  <a:pt x="16200" y="17648"/>
                </a:cubicBezTo>
                <a:cubicBezTo>
                  <a:pt x="16605" y="17543"/>
                  <a:pt x="17010" y="17405"/>
                  <a:pt x="17415" y="17266"/>
                </a:cubicBezTo>
                <a:cubicBezTo>
                  <a:pt x="16965" y="16573"/>
                  <a:pt x="16965" y="16573"/>
                  <a:pt x="16965" y="16573"/>
                </a:cubicBezTo>
                <a:cubicBezTo>
                  <a:pt x="17865" y="16261"/>
                  <a:pt x="17865" y="16261"/>
                  <a:pt x="17865" y="16261"/>
                </a:cubicBezTo>
                <a:cubicBezTo>
                  <a:pt x="19215" y="18341"/>
                  <a:pt x="19215" y="18341"/>
                  <a:pt x="19215" y="18341"/>
                </a:cubicBezTo>
                <a:cubicBezTo>
                  <a:pt x="18315" y="18653"/>
                  <a:pt x="18315" y="18653"/>
                  <a:pt x="18315" y="18653"/>
                </a:cubicBezTo>
                <a:lnTo>
                  <a:pt x="17865" y="17925"/>
                </a:lnTo>
                <a:close/>
                <a:moveTo>
                  <a:pt x="2925" y="9500"/>
                </a:moveTo>
                <a:cubicBezTo>
                  <a:pt x="2925" y="8494"/>
                  <a:pt x="3150" y="7558"/>
                  <a:pt x="3645" y="6657"/>
                </a:cubicBezTo>
                <a:cubicBezTo>
                  <a:pt x="4140" y="5790"/>
                  <a:pt x="4815" y="5027"/>
                  <a:pt x="5670" y="4369"/>
                </a:cubicBezTo>
                <a:cubicBezTo>
                  <a:pt x="6525" y="3710"/>
                  <a:pt x="7515" y="3190"/>
                  <a:pt x="8640" y="2843"/>
                </a:cubicBezTo>
                <a:cubicBezTo>
                  <a:pt x="9810" y="2462"/>
                  <a:pt x="11025" y="2254"/>
                  <a:pt x="12285" y="2254"/>
                </a:cubicBezTo>
                <a:cubicBezTo>
                  <a:pt x="13590" y="2254"/>
                  <a:pt x="14805" y="2462"/>
                  <a:pt x="15930" y="2843"/>
                </a:cubicBezTo>
                <a:cubicBezTo>
                  <a:pt x="17055" y="3190"/>
                  <a:pt x="18045" y="3710"/>
                  <a:pt x="18900" y="4369"/>
                </a:cubicBezTo>
                <a:cubicBezTo>
                  <a:pt x="19755" y="5027"/>
                  <a:pt x="20385" y="5790"/>
                  <a:pt x="20880" y="6657"/>
                </a:cubicBezTo>
                <a:cubicBezTo>
                  <a:pt x="21375" y="7558"/>
                  <a:pt x="21600" y="8494"/>
                  <a:pt x="21600" y="9500"/>
                </a:cubicBezTo>
                <a:cubicBezTo>
                  <a:pt x="21600" y="10471"/>
                  <a:pt x="21375" y="11407"/>
                  <a:pt x="20880" y="12274"/>
                </a:cubicBezTo>
                <a:cubicBezTo>
                  <a:pt x="20385" y="13175"/>
                  <a:pt x="19755" y="13903"/>
                  <a:pt x="18900" y="14527"/>
                </a:cubicBezTo>
                <a:cubicBezTo>
                  <a:pt x="18045" y="15221"/>
                  <a:pt x="17055" y="15741"/>
                  <a:pt x="15930" y="16087"/>
                </a:cubicBezTo>
                <a:cubicBezTo>
                  <a:pt x="14805" y="16469"/>
                  <a:pt x="13590" y="16677"/>
                  <a:pt x="12285" y="16677"/>
                </a:cubicBezTo>
                <a:cubicBezTo>
                  <a:pt x="11025" y="16677"/>
                  <a:pt x="9810" y="16469"/>
                  <a:pt x="8640" y="16087"/>
                </a:cubicBezTo>
                <a:cubicBezTo>
                  <a:pt x="7515" y="15741"/>
                  <a:pt x="6525" y="15221"/>
                  <a:pt x="5670" y="14527"/>
                </a:cubicBezTo>
                <a:cubicBezTo>
                  <a:pt x="4815" y="13903"/>
                  <a:pt x="4140" y="13175"/>
                  <a:pt x="3645" y="12274"/>
                </a:cubicBezTo>
                <a:cubicBezTo>
                  <a:pt x="3150" y="11407"/>
                  <a:pt x="2925" y="10471"/>
                  <a:pt x="2925" y="9500"/>
                </a:cubicBezTo>
                <a:close/>
                <a:moveTo>
                  <a:pt x="12285" y="3016"/>
                </a:moveTo>
                <a:cubicBezTo>
                  <a:pt x="11115" y="3016"/>
                  <a:pt x="10035" y="3190"/>
                  <a:pt x="9000" y="3536"/>
                </a:cubicBezTo>
                <a:cubicBezTo>
                  <a:pt x="8010" y="3848"/>
                  <a:pt x="7110" y="4334"/>
                  <a:pt x="6390" y="4923"/>
                </a:cubicBezTo>
                <a:cubicBezTo>
                  <a:pt x="5625" y="5513"/>
                  <a:pt x="5040" y="6171"/>
                  <a:pt x="4590" y="6969"/>
                </a:cubicBezTo>
                <a:cubicBezTo>
                  <a:pt x="4140" y="7732"/>
                  <a:pt x="3915" y="8598"/>
                  <a:pt x="3915" y="9500"/>
                </a:cubicBezTo>
                <a:cubicBezTo>
                  <a:pt x="3915" y="10367"/>
                  <a:pt x="4140" y="11199"/>
                  <a:pt x="4590" y="11961"/>
                </a:cubicBezTo>
                <a:cubicBezTo>
                  <a:pt x="5040" y="12759"/>
                  <a:pt x="5625" y="13418"/>
                  <a:pt x="6390" y="14007"/>
                </a:cubicBezTo>
                <a:cubicBezTo>
                  <a:pt x="7110" y="14596"/>
                  <a:pt x="8010" y="15082"/>
                  <a:pt x="9000" y="15394"/>
                </a:cubicBezTo>
                <a:cubicBezTo>
                  <a:pt x="10035" y="15741"/>
                  <a:pt x="11115" y="15879"/>
                  <a:pt x="12285" y="15879"/>
                </a:cubicBezTo>
                <a:cubicBezTo>
                  <a:pt x="13410" y="15879"/>
                  <a:pt x="14490" y="15741"/>
                  <a:pt x="15525" y="15394"/>
                </a:cubicBezTo>
                <a:cubicBezTo>
                  <a:pt x="16515" y="15082"/>
                  <a:pt x="17415" y="14596"/>
                  <a:pt x="18225" y="14007"/>
                </a:cubicBezTo>
                <a:cubicBezTo>
                  <a:pt x="18945" y="13418"/>
                  <a:pt x="19530" y="12759"/>
                  <a:pt x="19980" y="11961"/>
                </a:cubicBezTo>
                <a:cubicBezTo>
                  <a:pt x="20430" y="11199"/>
                  <a:pt x="20655" y="10367"/>
                  <a:pt x="20655" y="9500"/>
                </a:cubicBezTo>
                <a:cubicBezTo>
                  <a:pt x="20655" y="8598"/>
                  <a:pt x="20430" y="7732"/>
                  <a:pt x="19980" y="6969"/>
                </a:cubicBezTo>
                <a:cubicBezTo>
                  <a:pt x="19530" y="6171"/>
                  <a:pt x="18945" y="5513"/>
                  <a:pt x="18225" y="4923"/>
                </a:cubicBezTo>
                <a:cubicBezTo>
                  <a:pt x="17415" y="4334"/>
                  <a:pt x="16515" y="3848"/>
                  <a:pt x="15525" y="3536"/>
                </a:cubicBezTo>
                <a:cubicBezTo>
                  <a:pt x="14490" y="3190"/>
                  <a:pt x="13410" y="3016"/>
                  <a:pt x="12285" y="3016"/>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81" name="Shape 3934"/>
          <p:cNvSpPr/>
          <p:nvPr userDrawn="1"/>
        </p:nvSpPr>
        <p:spPr>
          <a:xfrm>
            <a:off x="14624141" y="6181408"/>
            <a:ext cx="558651" cy="494096"/>
          </a:xfrm>
          <a:custGeom>
            <a:avLst/>
            <a:gdLst/>
            <a:ahLst/>
            <a:cxnLst>
              <a:cxn ang="0">
                <a:pos x="wd2" y="hd2"/>
              </a:cxn>
              <a:cxn ang="5400000">
                <a:pos x="wd2" y="hd2"/>
              </a:cxn>
              <a:cxn ang="10800000">
                <a:pos x="wd2" y="hd2"/>
              </a:cxn>
              <a:cxn ang="16200000">
                <a:pos x="wd2" y="hd2"/>
              </a:cxn>
            </a:cxnLst>
            <a:rect l="0" t="0" r="r" b="b"/>
            <a:pathLst>
              <a:path w="21600" h="21600" extrusionOk="0">
                <a:moveTo>
                  <a:pt x="10397" y="1493"/>
                </a:moveTo>
                <a:cubicBezTo>
                  <a:pt x="10397" y="6799"/>
                  <a:pt x="10397" y="6799"/>
                  <a:pt x="10397" y="6799"/>
                </a:cubicBezTo>
                <a:cubicBezTo>
                  <a:pt x="10397" y="14967"/>
                  <a:pt x="10397" y="14967"/>
                  <a:pt x="10397" y="14967"/>
                </a:cubicBezTo>
                <a:cubicBezTo>
                  <a:pt x="10397" y="20190"/>
                  <a:pt x="10397" y="20190"/>
                  <a:pt x="10397" y="20190"/>
                </a:cubicBezTo>
                <a:cubicBezTo>
                  <a:pt x="4576" y="14967"/>
                  <a:pt x="4576" y="14967"/>
                  <a:pt x="4576" y="14967"/>
                </a:cubicBezTo>
                <a:cubicBezTo>
                  <a:pt x="0" y="14967"/>
                  <a:pt x="0" y="14967"/>
                  <a:pt x="0" y="14967"/>
                </a:cubicBezTo>
                <a:cubicBezTo>
                  <a:pt x="0" y="10904"/>
                  <a:pt x="0" y="10904"/>
                  <a:pt x="0" y="10904"/>
                </a:cubicBezTo>
                <a:cubicBezTo>
                  <a:pt x="0" y="6799"/>
                  <a:pt x="0" y="6799"/>
                  <a:pt x="0" y="6799"/>
                </a:cubicBezTo>
                <a:cubicBezTo>
                  <a:pt x="4540" y="6799"/>
                  <a:pt x="4540" y="6799"/>
                  <a:pt x="4540" y="6799"/>
                </a:cubicBezTo>
                <a:lnTo>
                  <a:pt x="10397" y="1493"/>
                </a:lnTo>
                <a:close/>
                <a:moveTo>
                  <a:pt x="9592" y="14096"/>
                </a:moveTo>
                <a:cubicBezTo>
                  <a:pt x="9592" y="7711"/>
                  <a:pt x="9592" y="7711"/>
                  <a:pt x="9592" y="7711"/>
                </a:cubicBezTo>
                <a:cubicBezTo>
                  <a:pt x="9592" y="6799"/>
                  <a:pt x="9592" y="6799"/>
                  <a:pt x="9592" y="6799"/>
                </a:cubicBezTo>
                <a:cubicBezTo>
                  <a:pt x="9592" y="3400"/>
                  <a:pt x="9592" y="3400"/>
                  <a:pt x="9592" y="3400"/>
                </a:cubicBezTo>
                <a:cubicBezTo>
                  <a:pt x="4833" y="7711"/>
                  <a:pt x="4833" y="7711"/>
                  <a:pt x="4833" y="7711"/>
                </a:cubicBezTo>
                <a:cubicBezTo>
                  <a:pt x="805" y="7711"/>
                  <a:pt x="805" y="7711"/>
                  <a:pt x="805" y="7711"/>
                </a:cubicBezTo>
                <a:cubicBezTo>
                  <a:pt x="805" y="14096"/>
                  <a:pt x="805" y="14096"/>
                  <a:pt x="805" y="14096"/>
                </a:cubicBezTo>
                <a:cubicBezTo>
                  <a:pt x="4833" y="14096"/>
                  <a:pt x="4833" y="14096"/>
                  <a:pt x="4833" y="14096"/>
                </a:cubicBezTo>
                <a:cubicBezTo>
                  <a:pt x="9592" y="18283"/>
                  <a:pt x="9592" y="18283"/>
                  <a:pt x="9592" y="18283"/>
                </a:cubicBezTo>
                <a:lnTo>
                  <a:pt x="9592" y="14096"/>
                </a:lnTo>
                <a:close/>
                <a:moveTo>
                  <a:pt x="12264" y="6260"/>
                </a:moveTo>
                <a:cubicBezTo>
                  <a:pt x="12923" y="5721"/>
                  <a:pt x="12923" y="5721"/>
                  <a:pt x="12923" y="5721"/>
                </a:cubicBezTo>
                <a:cubicBezTo>
                  <a:pt x="13143" y="6094"/>
                  <a:pt x="13363" y="6468"/>
                  <a:pt x="13546" y="6841"/>
                </a:cubicBezTo>
                <a:cubicBezTo>
                  <a:pt x="13729" y="7255"/>
                  <a:pt x="13875" y="7670"/>
                  <a:pt x="14022" y="8084"/>
                </a:cubicBezTo>
                <a:cubicBezTo>
                  <a:pt x="14132" y="8540"/>
                  <a:pt x="14241" y="8955"/>
                  <a:pt x="14315" y="9411"/>
                </a:cubicBezTo>
                <a:cubicBezTo>
                  <a:pt x="14351" y="9867"/>
                  <a:pt x="14388" y="10323"/>
                  <a:pt x="14388" y="10779"/>
                </a:cubicBezTo>
                <a:cubicBezTo>
                  <a:pt x="14388" y="11277"/>
                  <a:pt x="14351" y="11733"/>
                  <a:pt x="14315" y="12189"/>
                </a:cubicBezTo>
                <a:cubicBezTo>
                  <a:pt x="14241" y="12603"/>
                  <a:pt x="14132" y="13060"/>
                  <a:pt x="14022" y="13474"/>
                </a:cubicBezTo>
                <a:cubicBezTo>
                  <a:pt x="13875" y="13930"/>
                  <a:pt x="13729" y="14345"/>
                  <a:pt x="13546" y="14759"/>
                </a:cubicBezTo>
                <a:cubicBezTo>
                  <a:pt x="13363" y="15174"/>
                  <a:pt x="13143" y="15547"/>
                  <a:pt x="12887" y="15920"/>
                </a:cubicBezTo>
                <a:cubicBezTo>
                  <a:pt x="12191" y="15381"/>
                  <a:pt x="12191" y="15381"/>
                  <a:pt x="12191" y="15381"/>
                </a:cubicBezTo>
                <a:cubicBezTo>
                  <a:pt x="12411" y="15050"/>
                  <a:pt x="12631" y="14718"/>
                  <a:pt x="12814" y="14345"/>
                </a:cubicBezTo>
                <a:cubicBezTo>
                  <a:pt x="12960" y="13972"/>
                  <a:pt x="13143" y="13598"/>
                  <a:pt x="13253" y="13225"/>
                </a:cubicBezTo>
                <a:cubicBezTo>
                  <a:pt x="13399" y="12811"/>
                  <a:pt x="13473" y="12438"/>
                  <a:pt x="13509" y="12023"/>
                </a:cubicBezTo>
                <a:cubicBezTo>
                  <a:pt x="13582" y="11608"/>
                  <a:pt x="13582" y="11194"/>
                  <a:pt x="13582" y="10779"/>
                </a:cubicBezTo>
                <a:cubicBezTo>
                  <a:pt x="13582" y="10365"/>
                  <a:pt x="13582" y="9950"/>
                  <a:pt x="13509" y="9536"/>
                </a:cubicBezTo>
                <a:cubicBezTo>
                  <a:pt x="13473" y="9162"/>
                  <a:pt x="13399" y="8748"/>
                  <a:pt x="13253" y="8375"/>
                </a:cubicBezTo>
                <a:cubicBezTo>
                  <a:pt x="13143" y="8002"/>
                  <a:pt x="13033" y="7628"/>
                  <a:pt x="12850" y="7297"/>
                </a:cubicBezTo>
                <a:cubicBezTo>
                  <a:pt x="12667" y="6924"/>
                  <a:pt x="12484" y="6592"/>
                  <a:pt x="12264" y="6260"/>
                </a:cubicBezTo>
                <a:close/>
                <a:moveTo>
                  <a:pt x="15486" y="2985"/>
                </a:moveTo>
                <a:cubicBezTo>
                  <a:pt x="15925" y="3524"/>
                  <a:pt x="16255" y="4104"/>
                  <a:pt x="16584" y="4726"/>
                </a:cubicBezTo>
                <a:cubicBezTo>
                  <a:pt x="16877" y="5348"/>
                  <a:pt x="17134" y="6012"/>
                  <a:pt x="17353" y="6675"/>
                </a:cubicBezTo>
                <a:cubicBezTo>
                  <a:pt x="17573" y="7338"/>
                  <a:pt x="17756" y="8043"/>
                  <a:pt x="17866" y="8748"/>
                </a:cubicBezTo>
                <a:cubicBezTo>
                  <a:pt x="17976" y="9453"/>
                  <a:pt x="18012" y="10199"/>
                  <a:pt x="18012" y="10904"/>
                </a:cubicBezTo>
                <a:cubicBezTo>
                  <a:pt x="18012" y="11608"/>
                  <a:pt x="17976" y="12313"/>
                  <a:pt x="17866" y="13018"/>
                </a:cubicBezTo>
                <a:cubicBezTo>
                  <a:pt x="17756" y="13681"/>
                  <a:pt x="17609" y="14345"/>
                  <a:pt x="17390" y="15008"/>
                </a:cubicBezTo>
                <a:cubicBezTo>
                  <a:pt x="17207" y="15671"/>
                  <a:pt x="16951" y="16293"/>
                  <a:pt x="16658" y="16874"/>
                </a:cubicBezTo>
                <a:cubicBezTo>
                  <a:pt x="16365" y="17496"/>
                  <a:pt x="15999" y="18117"/>
                  <a:pt x="15596" y="18656"/>
                </a:cubicBezTo>
                <a:cubicBezTo>
                  <a:pt x="14974" y="18076"/>
                  <a:pt x="14974" y="18076"/>
                  <a:pt x="14974" y="18076"/>
                </a:cubicBezTo>
                <a:cubicBezTo>
                  <a:pt x="15340" y="17579"/>
                  <a:pt x="15669" y="17040"/>
                  <a:pt x="15962" y="16459"/>
                </a:cubicBezTo>
                <a:cubicBezTo>
                  <a:pt x="16218" y="15879"/>
                  <a:pt x="16438" y="15298"/>
                  <a:pt x="16658" y="14676"/>
                </a:cubicBezTo>
                <a:cubicBezTo>
                  <a:pt x="16841" y="14096"/>
                  <a:pt x="16987" y="13474"/>
                  <a:pt x="17060" y="12852"/>
                </a:cubicBezTo>
                <a:cubicBezTo>
                  <a:pt x="17170" y="12189"/>
                  <a:pt x="17207" y="11567"/>
                  <a:pt x="17207" y="10904"/>
                </a:cubicBezTo>
                <a:cubicBezTo>
                  <a:pt x="17207" y="10199"/>
                  <a:pt x="17170" y="9536"/>
                  <a:pt x="17060" y="8914"/>
                </a:cubicBezTo>
                <a:cubicBezTo>
                  <a:pt x="16987" y="8250"/>
                  <a:pt x="16804" y="7628"/>
                  <a:pt x="16584" y="6965"/>
                </a:cubicBezTo>
                <a:cubicBezTo>
                  <a:pt x="16401" y="6343"/>
                  <a:pt x="16182" y="5763"/>
                  <a:pt x="15889" y="5182"/>
                </a:cubicBezTo>
                <a:cubicBezTo>
                  <a:pt x="15596" y="4602"/>
                  <a:pt x="15266" y="4063"/>
                  <a:pt x="14864" y="3565"/>
                </a:cubicBezTo>
                <a:lnTo>
                  <a:pt x="15486" y="2985"/>
                </a:lnTo>
                <a:close/>
                <a:moveTo>
                  <a:pt x="17976" y="0"/>
                </a:moveTo>
                <a:cubicBezTo>
                  <a:pt x="18561" y="746"/>
                  <a:pt x="19111" y="1534"/>
                  <a:pt x="19550" y="2405"/>
                </a:cubicBezTo>
                <a:cubicBezTo>
                  <a:pt x="19989" y="3234"/>
                  <a:pt x="20392" y="4146"/>
                  <a:pt x="20685" y="5058"/>
                </a:cubicBezTo>
                <a:cubicBezTo>
                  <a:pt x="20978" y="6012"/>
                  <a:pt x="21197" y="6965"/>
                  <a:pt x="21344" y="7919"/>
                </a:cubicBezTo>
                <a:cubicBezTo>
                  <a:pt x="21527" y="8914"/>
                  <a:pt x="21600" y="9909"/>
                  <a:pt x="21600" y="10904"/>
                </a:cubicBezTo>
                <a:cubicBezTo>
                  <a:pt x="21600" y="11857"/>
                  <a:pt x="21527" y="12852"/>
                  <a:pt x="21380" y="13806"/>
                </a:cubicBezTo>
                <a:cubicBezTo>
                  <a:pt x="21234" y="14759"/>
                  <a:pt x="21014" y="15671"/>
                  <a:pt x="20685" y="16625"/>
                </a:cubicBezTo>
                <a:cubicBezTo>
                  <a:pt x="20392" y="17537"/>
                  <a:pt x="20062" y="18408"/>
                  <a:pt x="19623" y="19195"/>
                </a:cubicBezTo>
                <a:cubicBezTo>
                  <a:pt x="19184" y="20025"/>
                  <a:pt x="18708" y="20854"/>
                  <a:pt x="18122" y="21600"/>
                </a:cubicBezTo>
                <a:cubicBezTo>
                  <a:pt x="17500" y="20978"/>
                  <a:pt x="17500" y="20978"/>
                  <a:pt x="17500" y="20978"/>
                </a:cubicBezTo>
                <a:cubicBezTo>
                  <a:pt x="18049" y="20315"/>
                  <a:pt x="18525" y="19569"/>
                  <a:pt x="18927" y="18781"/>
                </a:cubicBezTo>
                <a:cubicBezTo>
                  <a:pt x="19330" y="17993"/>
                  <a:pt x="19696" y="17164"/>
                  <a:pt x="19989" y="16293"/>
                </a:cubicBezTo>
                <a:cubicBezTo>
                  <a:pt x="20245" y="15423"/>
                  <a:pt x="20428" y="14552"/>
                  <a:pt x="20575" y="13640"/>
                </a:cubicBezTo>
                <a:cubicBezTo>
                  <a:pt x="20721" y="12769"/>
                  <a:pt x="20795" y="11857"/>
                  <a:pt x="20795" y="10904"/>
                </a:cubicBezTo>
                <a:cubicBezTo>
                  <a:pt x="20795" y="9950"/>
                  <a:pt x="20721" y="8997"/>
                  <a:pt x="20575" y="8084"/>
                </a:cubicBezTo>
                <a:cubicBezTo>
                  <a:pt x="20428" y="7131"/>
                  <a:pt x="20209" y="6260"/>
                  <a:pt x="19916" y="5390"/>
                </a:cubicBezTo>
                <a:cubicBezTo>
                  <a:pt x="19660" y="4519"/>
                  <a:pt x="19294" y="3690"/>
                  <a:pt x="18854" y="2902"/>
                </a:cubicBezTo>
                <a:cubicBezTo>
                  <a:pt x="18415" y="2073"/>
                  <a:pt x="17939" y="1327"/>
                  <a:pt x="17390" y="580"/>
                </a:cubicBezTo>
                <a:lnTo>
                  <a:pt x="17976" y="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82" name="Shape 3935"/>
          <p:cNvSpPr/>
          <p:nvPr userDrawn="1"/>
        </p:nvSpPr>
        <p:spPr>
          <a:xfrm>
            <a:off x="15919599" y="6211204"/>
            <a:ext cx="558651" cy="434506"/>
          </a:xfrm>
          <a:custGeom>
            <a:avLst/>
            <a:gdLst/>
            <a:ahLst/>
            <a:cxnLst>
              <a:cxn ang="0">
                <a:pos x="wd2" y="hd2"/>
              </a:cxn>
              <a:cxn ang="5400000">
                <a:pos x="wd2" y="hd2"/>
              </a:cxn>
              <a:cxn ang="10800000">
                <a:pos x="wd2" y="hd2"/>
              </a:cxn>
              <a:cxn ang="16200000">
                <a:pos x="wd2" y="hd2"/>
              </a:cxn>
            </a:cxnLst>
            <a:rect l="0" t="0" r="r" b="b"/>
            <a:pathLst>
              <a:path w="21600" h="21600" extrusionOk="0">
                <a:moveTo>
                  <a:pt x="0" y="16659"/>
                </a:moveTo>
                <a:cubicBezTo>
                  <a:pt x="0" y="16424"/>
                  <a:pt x="37" y="16188"/>
                  <a:pt x="183" y="15953"/>
                </a:cubicBezTo>
                <a:cubicBezTo>
                  <a:pt x="293" y="15718"/>
                  <a:pt x="513" y="15529"/>
                  <a:pt x="769" y="15388"/>
                </a:cubicBezTo>
                <a:cubicBezTo>
                  <a:pt x="915" y="15294"/>
                  <a:pt x="1135" y="15200"/>
                  <a:pt x="1428" y="15059"/>
                </a:cubicBezTo>
                <a:cubicBezTo>
                  <a:pt x="1721" y="14918"/>
                  <a:pt x="2014" y="14776"/>
                  <a:pt x="2343" y="14635"/>
                </a:cubicBezTo>
                <a:cubicBezTo>
                  <a:pt x="2636" y="14494"/>
                  <a:pt x="2965" y="14353"/>
                  <a:pt x="3295" y="14212"/>
                </a:cubicBezTo>
                <a:cubicBezTo>
                  <a:pt x="3588" y="14118"/>
                  <a:pt x="3881" y="13976"/>
                  <a:pt x="4137" y="13835"/>
                </a:cubicBezTo>
                <a:cubicBezTo>
                  <a:pt x="4210" y="13835"/>
                  <a:pt x="4247" y="13835"/>
                  <a:pt x="4247" y="13788"/>
                </a:cubicBezTo>
                <a:cubicBezTo>
                  <a:pt x="4247" y="13741"/>
                  <a:pt x="4247" y="13600"/>
                  <a:pt x="4247" y="13365"/>
                </a:cubicBezTo>
                <a:cubicBezTo>
                  <a:pt x="4247" y="13176"/>
                  <a:pt x="4210" y="12988"/>
                  <a:pt x="4174" y="12800"/>
                </a:cubicBezTo>
                <a:cubicBezTo>
                  <a:pt x="4100" y="12612"/>
                  <a:pt x="4064" y="12424"/>
                  <a:pt x="3991" y="12282"/>
                </a:cubicBezTo>
                <a:cubicBezTo>
                  <a:pt x="3917" y="12047"/>
                  <a:pt x="3881" y="11812"/>
                  <a:pt x="3807" y="11576"/>
                </a:cubicBezTo>
                <a:cubicBezTo>
                  <a:pt x="3734" y="11294"/>
                  <a:pt x="3698" y="11012"/>
                  <a:pt x="3661" y="10729"/>
                </a:cubicBezTo>
                <a:cubicBezTo>
                  <a:pt x="3588" y="10588"/>
                  <a:pt x="3515" y="10447"/>
                  <a:pt x="3405" y="10165"/>
                </a:cubicBezTo>
                <a:cubicBezTo>
                  <a:pt x="3332" y="9929"/>
                  <a:pt x="3222" y="9600"/>
                  <a:pt x="3148" y="9129"/>
                </a:cubicBezTo>
                <a:cubicBezTo>
                  <a:pt x="3075" y="8753"/>
                  <a:pt x="3039" y="8518"/>
                  <a:pt x="3075" y="8329"/>
                </a:cubicBezTo>
                <a:cubicBezTo>
                  <a:pt x="3075" y="8141"/>
                  <a:pt x="3112" y="7953"/>
                  <a:pt x="3185" y="7812"/>
                </a:cubicBezTo>
                <a:cubicBezTo>
                  <a:pt x="3185" y="7718"/>
                  <a:pt x="3185" y="7718"/>
                  <a:pt x="3185" y="7718"/>
                </a:cubicBezTo>
                <a:cubicBezTo>
                  <a:pt x="3222" y="7671"/>
                  <a:pt x="3222" y="7435"/>
                  <a:pt x="3185" y="7012"/>
                </a:cubicBezTo>
                <a:cubicBezTo>
                  <a:pt x="3148" y="6635"/>
                  <a:pt x="3112" y="6259"/>
                  <a:pt x="3075" y="5882"/>
                </a:cubicBezTo>
                <a:cubicBezTo>
                  <a:pt x="3075" y="5647"/>
                  <a:pt x="3075" y="5271"/>
                  <a:pt x="3148" y="4800"/>
                </a:cubicBezTo>
                <a:cubicBezTo>
                  <a:pt x="3185" y="4282"/>
                  <a:pt x="3368" y="3812"/>
                  <a:pt x="3661" y="3388"/>
                </a:cubicBezTo>
                <a:cubicBezTo>
                  <a:pt x="3734" y="3247"/>
                  <a:pt x="3807" y="3106"/>
                  <a:pt x="3954" y="2965"/>
                </a:cubicBezTo>
                <a:cubicBezTo>
                  <a:pt x="4064" y="2824"/>
                  <a:pt x="4247" y="2682"/>
                  <a:pt x="4430" y="2588"/>
                </a:cubicBezTo>
                <a:cubicBezTo>
                  <a:pt x="4576" y="2447"/>
                  <a:pt x="4796" y="2353"/>
                  <a:pt x="5016" y="2259"/>
                </a:cubicBezTo>
                <a:cubicBezTo>
                  <a:pt x="5272" y="2165"/>
                  <a:pt x="5528" y="2071"/>
                  <a:pt x="5821" y="2071"/>
                </a:cubicBezTo>
                <a:cubicBezTo>
                  <a:pt x="6480" y="2071"/>
                  <a:pt x="6480" y="2071"/>
                  <a:pt x="6480" y="2071"/>
                </a:cubicBezTo>
                <a:cubicBezTo>
                  <a:pt x="6773" y="2071"/>
                  <a:pt x="7029" y="2165"/>
                  <a:pt x="7249" y="2259"/>
                </a:cubicBezTo>
                <a:cubicBezTo>
                  <a:pt x="7505" y="2353"/>
                  <a:pt x="7688" y="2447"/>
                  <a:pt x="7871" y="2588"/>
                </a:cubicBezTo>
                <a:cubicBezTo>
                  <a:pt x="8054" y="2682"/>
                  <a:pt x="8201" y="2824"/>
                  <a:pt x="8347" y="2965"/>
                </a:cubicBezTo>
                <a:cubicBezTo>
                  <a:pt x="8457" y="3106"/>
                  <a:pt x="8567" y="3247"/>
                  <a:pt x="8603" y="3388"/>
                </a:cubicBezTo>
                <a:cubicBezTo>
                  <a:pt x="8896" y="3812"/>
                  <a:pt x="9079" y="4282"/>
                  <a:pt x="9153" y="4800"/>
                </a:cubicBezTo>
                <a:cubicBezTo>
                  <a:pt x="9189" y="5271"/>
                  <a:pt x="9226" y="5647"/>
                  <a:pt x="9189" y="5882"/>
                </a:cubicBezTo>
                <a:cubicBezTo>
                  <a:pt x="9153" y="6259"/>
                  <a:pt x="9116" y="6635"/>
                  <a:pt x="9079" y="7012"/>
                </a:cubicBezTo>
                <a:cubicBezTo>
                  <a:pt x="9079" y="7435"/>
                  <a:pt x="9079" y="7671"/>
                  <a:pt x="9079" y="7718"/>
                </a:cubicBezTo>
                <a:cubicBezTo>
                  <a:pt x="9079" y="7812"/>
                  <a:pt x="9079" y="7812"/>
                  <a:pt x="9079" y="7812"/>
                </a:cubicBezTo>
                <a:cubicBezTo>
                  <a:pt x="9116" y="7953"/>
                  <a:pt x="9153" y="8141"/>
                  <a:pt x="9153" y="8329"/>
                </a:cubicBezTo>
                <a:cubicBezTo>
                  <a:pt x="9189" y="8518"/>
                  <a:pt x="9189" y="8753"/>
                  <a:pt x="9153" y="9129"/>
                </a:cubicBezTo>
                <a:cubicBezTo>
                  <a:pt x="9043" y="9600"/>
                  <a:pt x="8969" y="9929"/>
                  <a:pt x="8860" y="10165"/>
                </a:cubicBezTo>
                <a:cubicBezTo>
                  <a:pt x="8750" y="10447"/>
                  <a:pt x="8677" y="10588"/>
                  <a:pt x="8603" y="10729"/>
                </a:cubicBezTo>
                <a:cubicBezTo>
                  <a:pt x="8603" y="11012"/>
                  <a:pt x="8530" y="11294"/>
                  <a:pt x="8494" y="11576"/>
                </a:cubicBezTo>
                <a:cubicBezTo>
                  <a:pt x="8420" y="11812"/>
                  <a:pt x="8347" y="12047"/>
                  <a:pt x="8274" y="12282"/>
                </a:cubicBezTo>
                <a:cubicBezTo>
                  <a:pt x="8237" y="12376"/>
                  <a:pt x="8164" y="12518"/>
                  <a:pt x="8164" y="12706"/>
                </a:cubicBezTo>
                <a:cubicBezTo>
                  <a:pt x="8164" y="12894"/>
                  <a:pt x="8127" y="13129"/>
                  <a:pt x="8127" y="13365"/>
                </a:cubicBezTo>
                <a:cubicBezTo>
                  <a:pt x="8127" y="13600"/>
                  <a:pt x="8127" y="13741"/>
                  <a:pt x="8127" y="13788"/>
                </a:cubicBezTo>
                <a:cubicBezTo>
                  <a:pt x="8127" y="13835"/>
                  <a:pt x="8164" y="13882"/>
                  <a:pt x="8237" y="13929"/>
                </a:cubicBezTo>
                <a:cubicBezTo>
                  <a:pt x="8384" y="13976"/>
                  <a:pt x="8567" y="14024"/>
                  <a:pt x="8786" y="14118"/>
                </a:cubicBezTo>
                <a:cubicBezTo>
                  <a:pt x="9006" y="14165"/>
                  <a:pt x="9189" y="14306"/>
                  <a:pt x="9445" y="14400"/>
                </a:cubicBezTo>
                <a:cubicBezTo>
                  <a:pt x="9628" y="14494"/>
                  <a:pt x="9812" y="14588"/>
                  <a:pt x="10031" y="14682"/>
                </a:cubicBezTo>
                <a:cubicBezTo>
                  <a:pt x="10287" y="14776"/>
                  <a:pt x="10471" y="14871"/>
                  <a:pt x="10654" y="14965"/>
                </a:cubicBezTo>
                <a:cubicBezTo>
                  <a:pt x="10837" y="14871"/>
                  <a:pt x="10983" y="14824"/>
                  <a:pt x="11129" y="14729"/>
                </a:cubicBezTo>
                <a:cubicBezTo>
                  <a:pt x="11276" y="14682"/>
                  <a:pt x="11422" y="14635"/>
                  <a:pt x="11569" y="14588"/>
                </a:cubicBezTo>
                <a:cubicBezTo>
                  <a:pt x="11605" y="14541"/>
                  <a:pt x="11642" y="14494"/>
                  <a:pt x="11642" y="14447"/>
                </a:cubicBezTo>
                <a:cubicBezTo>
                  <a:pt x="11679" y="14447"/>
                  <a:pt x="11679" y="14259"/>
                  <a:pt x="11679" y="13976"/>
                </a:cubicBezTo>
                <a:cubicBezTo>
                  <a:pt x="11679" y="13741"/>
                  <a:pt x="11642" y="13506"/>
                  <a:pt x="11569" y="13224"/>
                </a:cubicBezTo>
                <a:cubicBezTo>
                  <a:pt x="11496" y="12988"/>
                  <a:pt x="11459" y="12753"/>
                  <a:pt x="11386" y="12565"/>
                </a:cubicBezTo>
                <a:cubicBezTo>
                  <a:pt x="11276" y="12329"/>
                  <a:pt x="11203" y="12047"/>
                  <a:pt x="11129" y="11718"/>
                </a:cubicBezTo>
                <a:cubicBezTo>
                  <a:pt x="11056" y="11388"/>
                  <a:pt x="10983" y="11059"/>
                  <a:pt x="10946" y="10682"/>
                </a:cubicBezTo>
                <a:cubicBezTo>
                  <a:pt x="10873" y="10541"/>
                  <a:pt x="10763" y="10353"/>
                  <a:pt x="10617" y="10024"/>
                </a:cubicBezTo>
                <a:cubicBezTo>
                  <a:pt x="10507" y="9741"/>
                  <a:pt x="10397" y="9271"/>
                  <a:pt x="10324" y="8706"/>
                </a:cubicBezTo>
                <a:cubicBezTo>
                  <a:pt x="10251" y="8282"/>
                  <a:pt x="10214" y="7906"/>
                  <a:pt x="10251" y="7718"/>
                </a:cubicBezTo>
                <a:cubicBezTo>
                  <a:pt x="10287" y="7482"/>
                  <a:pt x="10287" y="7294"/>
                  <a:pt x="10324" y="7106"/>
                </a:cubicBezTo>
                <a:cubicBezTo>
                  <a:pt x="10324" y="7059"/>
                  <a:pt x="10361" y="7059"/>
                  <a:pt x="10397" y="7012"/>
                </a:cubicBezTo>
                <a:cubicBezTo>
                  <a:pt x="10397" y="6871"/>
                  <a:pt x="10361" y="6588"/>
                  <a:pt x="10361" y="6118"/>
                </a:cubicBezTo>
                <a:cubicBezTo>
                  <a:pt x="10361" y="5647"/>
                  <a:pt x="10287" y="5176"/>
                  <a:pt x="10251" y="4659"/>
                </a:cubicBezTo>
                <a:cubicBezTo>
                  <a:pt x="10178" y="4376"/>
                  <a:pt x="10178" y="3953"/>
                  <a:pt x="10287" y="3341"/>
                </a:cubicBezTo>
                <a:cubicBezTo>
                  <a:pt x="10397" y="2776"/>
                  <a:pt x="10580" y="2212"/>
                  <a:pt x="10910" y="1647"/>
                </a:cubicBezTo>
                <a:cubicBezTo>
                  <a:pt x="11020" y="1459"/>
                  <a:pt x="11166" y="1271"/>
                  <a:pt x="11313" y="1082"/>
                </a:cubicBezTo>
                <a:cubicBezTo>
                  <a:pt x="11459" y="894"/>
                  <a:pt x="11642" y="753"/>
                  <a:pt x="11862" y="612"/>
                </a:cubicBezTo>
                <a:cubicBezTo>
                  <a:pt x="12081" y="471"/>
                  <a:pt x="12338" y="329"/>
                  <a:pt x="12631" y="188"/>
                </a:cubicBezTo>
                <a:cubicBezTo>
                  <a:pt x="12923" y="47"/>
                  <a:pt x="13253" y="0"/>
                  <a:pt x="13619" y="0"/>
                </a:cubicBezTo>
                <a:cubicBezTo>
                  <a:pt x="14424" y="0"/>
                  <a:pt x="14424" y="0"/>
                  <a:pt x="14424" y="0"/>
                </a:cubicBezTo>
                <a:cubicBezTo>
                  <a:pt x="14791" y="0"/>
                  <a:pt x="15120" y="47"/>
                  <a:pt x="15376" y="188"/>
                </a:cubicBezTo>
                <a:cubicBezTo>
                  <a:pt x="15669" y="329"/>
                  <a:pt x="15925" y="471"/>
                  <a:pt x="16145" y="612"/>
                </a:cubicBezTo>
                <a:cubicBezTo>
                  <a:pt x="16365" y="753"/>
                  <a:pt x="16548" y="894"/>
                  <a:pt x="16731" y="1082"/>
                </a:cubicBezTo>
                <a:cubicBezTo>
                  <a:pt x="16877" y="1271"/>
                  <a:pt x="17024" y="1459"/>
                  <a:pt x="17097" y="1647"/>
                </a:cubicBezTo>
                <a:cubicBezTo>
                  <a:pt x="17463" y="2212"/>
                  <a:pt x="17683" y="2776"/>
                  <a:pt x="17756" y="3341"/>
                </a:cubicBezTo>
                <a:cubicBezTo>
                  <a:pt x="17829" y="3953"/>
                  <a:pt x="17866" y="4376"/>
                  <a:pt x="17829" y="4659"/>
                </a:cubicBezTo>
                <a:cubicBezTo>
                  <a:pt x="17756" y="5176"/>
                  <a:pt x="17719" y="5647"/>
                  <a:pt x="17683" y="6118"/>
                </a:cubicBezTo>
                <a:cubicBezTo>
                  <a:pt x="17646" y="6588"/>
                  <a:pt x="17646" y="6871"/>
                  <a:pt x="17683" y="7012"/>
                </a:cubicBezTo>
                <a:cubicBezTo>
                  <a:pt x="17683" y="7059"/>
                  <a:pt x="17683" y="7059"/>
                  <a:pt x="17683" y="7106"/>
                </a:cubicBezTo>
                <a:cubicBezTo>
                  <a:pt x="17756" y="7294"/>
                  <a:pt x="17793" y="7482"/>
                  <a:pt x="17793" y="7718"/>
                </a:cubicBezTo>
                <a:cubicBezTo>
                  <a:pt x="17829" y="7906"/>
                  <a:pt x="17793" y="8282"/>
                  <a:pt x="17719" y="8706"/>
                </a:cubicBezTo>
                <a:cubicBezTo>
                  <a:pt x="17646" y="9271"/>
                  <a:pt x="17536" y="9741"/>
                  <a:pt x="17426" y="10024"/>
                </a:cubicBezTo>
                <a:cubicBezTo>
                  <a:pt x="17317" y="10353"/>
                  <a:pt x="17170" y="10541"/>
                  <a:pt x="17060" y="10682"/>
                </a:cubicBezTo>
                <a:cubicBezTo>
                  <a:pt x="17024" y="11059"/>
                  <a:pt x="16951" y="11388"/>
                  <a:pt x="16877" y="11718"/>
                </a:cubicBezTo>
                <a:cubicBezTo>
                  <a:pt x="16804" y="12047"/>
                  <a:pt x="16731" y="12329"/>
                  <a:pt x="16621" y="12565"/>
                </a:cubicBezTo>
                <a:cubicBezTo>
                  <a:pt x="16584" y="12753"/>
                  <a:pt x="16548" y="12941"/>
                  <a:pt x="16548" y="13129"/>
                </a:cubicBezTo>
                <a:cubicBezTo>
                  <a:pt x="16511" y="13365"/>
                  <a:pt x="16475" y="13647"/>
                  <a:pt x="16475" y="13976"/>
                </a:cubicBezTo>
                <a:cubicBezTo>
                  <a:pt x="16475" y="14259"/>
                  <a:pt x="16475" y="14447"/>
                  <a:pt x="16511" y="14494"/>
                </a:cubicBezTo>
                <a:cubicBezTo>
                  <a:pt x="16511" y="14541"/>
                  <a:pt x="16548" y="14588"/>
                  <a:pt x="16584" y="14588"/>
                </a:cubicBezTo>
                <a:cubicBezTo>
                  <a:pt x="16914" y="14729"/>
                  <a:pt x="17317" y="14871"/>
                  <a:pt x="17683" y="15059"/>
                </a:cubicBezTo>
                <a:cubicBezTo>
                  <a:pt x="18085" y="15247"/>
                  <a:pt x="18488" y="15388"/>
                  <a:pt x="18927" y="15576"/>
                </a:cubicBezTo>
                <a:cubicBezTo>
                  <a:pt x="19294" y="15765"/>
                  <a:pt x="19660" y="15953"/>
                  <a:pt x="20026" y="16141"/>
                </a:cubicBezTo>
                <a:cubicBezTo>
                  <a:pt x="20355" y="16282"/>
                  <a:pt x="20648" y="16424"/>
                  <a:pt x="20831" y="16565"/>
                </a:cubicBezTo>
                <a:cubicBezTo>
                  <a:pt x="21124" y="16706"/>
                  <a:pt x="21344" y="16941"/>
                  <a:pt x="21454" y="17224"/>
                </a:cubicBezTo>
                <a:cubicBezTo>
                  <a:pt x="21527" y="17506"/>
                  <a:pt x="21600" y="17788"/>
                  <a:pt x="21600" y="18024"/>
                </a:cubicBezTo>
                <a:cubicBezTo>
                  <a:pt x="21600" y="18306"/>
                  <a:pt x="21600" y="18776"/>
                  <a:pt x="21600" y="19388"/>
                </a:cubicBezTo>
                <a:cubicBezTo>
                  <a:pt x="21600" y="20047"/>
                  <a:pt x="21600" y="20424"/>
                  <a:pt x="21600" y="20612"/>
                </a:cubicBezTo>
                <a:cubicBezTo>
                  <a:pt x="21600" y="20800"/>
                  <a:pt x="21527" y="21035"/>
                  <a:pt x="21417" y="21224"/>
                </a:cubicBezTo>
                <a:cubicBezTo>
                  <a:pt x="21307" y="21459"/>
                  <a:pt x="21124" y="21600"/>
                  <a:pt x="20831" y="21600"/>
                </a:cubicBezTo>
                <a:cubicBezTo>
                  <a:pt x="20612" y="21600"/>
                  <a:pt x="19769" y="21600"/>
                  <a:pt x="18342" y="21600"/>
                </a:cubicBezTo>
                <a:cubicBezTo>
                  <a:pt x="16914" y="21600"/>
                  <a:pt x="15779" y="21600"/>
                  <a:pt x="14900" y="21600"/>
                </a:cubicBezTo>
                <a:cubicBezTo>
                  <a:pt x="14644" y="21600"/>
                  <a:pt x="14388" y="21600"/>
                  <a:pt x="14058" y="21600"/>
                </a:cubicBezTo>
                <a:cubicBezTo>
                  <a:pt x="13912" y="21600"/>
                  <a:pt x="13912" y="21600"/>
                  <a:pt x="13912" y="21600"/>
                </a:cubicBezTo>
                <a:cubicBezTo>
                  <a:pt x="13619" y="21600"/>
                  <a:pt x="13326" y="21600"/>
                  <a:pt x="13070" y="21600"/>
                </a:cubicBezTo>
                <a:cubicBezTo>
                  <a:pt x="12228" y="21600"/>
                  <a:pt x="11093" y="21600"/>
                  <a:pt x="9665" y="21600"/>
                </a:cubicBezTo>
                <a:cubicBezTo>
                  <a:pt x="8237" y="21600"/>
                  <a:pt x="7395" y="21600"/>
                  <a:pt x="7176" y="21600"/>
                </a:cubicBezTo>
                <a:cubicBezTo>
                  <a:pt x="6883" y="21600"/>
                  <a:pt x="6663" y="21459"/>
                  <a:pt x="6553" y="21224"/>
                </a:cubicBezTo>
                <a:cubicBezTo>
                  <a:pt x="6443" y="21035"/>
                  <a:pt x="6370" y="20800"/>
                  <a:pt x="6370" y="20612"/>
                </a:cubicBezTo>
                <a:cubicBezTo>
                  <a:pt x="6370" y="20518"/>
                  <a:pt x="6370" y="20376"/>
                  <a:pt x="6370" y="20188"/>
                </a:cubicBezTo>
                <a:cubicBezTo>
                  <a:pt x="6370" y="20000"/>
                  <a:pt x="6370" y="19812"/>
                  <a:pt x="6370" y="19576"/>
                </a:cubicBezTo>
                <a:cubicBezTo>
                  <a:pt x="6297" y="19576"/>
                  <a:pt x="6260" y="19576"/>
                  <a:pt x="6187" y="19576"/>
                </a:cubicBezTo>
                <a:cubicBezTo>
                  <a:pt x="6041" y="19576"/>
                  <a:pt x="6041" y="19576"/>
                  <a:pt x="6041" y="19576"/>
                </a:cubicBezTo>
                <a:cubicBezTo>
                  <a:pt x="5821" y="19576"/>
                  <a:pt x="5601" y="19576"/>
                  <a:pt x="5382" y="19576"/>
                </a:cubicBezTo>
                <a:cubicBezTo>
                  <a:pt x="4686" y="19576"/>
                  <a:pt x="3771" y="19576"/>
                  <a:pt x="2599" y="19576"/>
                </a:cubicBezTo>
                <a:cubicBezTo>
                  <a:pt x="1464" y="19576"/>
                  <a:pt x="805" y="19576"/>
                  <a:pt x="622" y="19576"/>
                </a:cubicBezTo>
                <a:cubicBezTo>
                  <a:pt x="366" y="19576"/>
                  <a:pt x="183" y="19435"/>
                  <a:pt x="110" y="19247"/>
                </a:cubicBezTo>
                <a:cubicBezTo>
                  <a:pt x="37" y="19059"/>
                  <a:pt x="0" y="18871"/>
                  <a:pt x="0" y="18776"/>
                </a:cubicBezTo>
                <a:cubicBezTo>
                  <a:pt x="0" y="18588"/>
                  <a:pt x="0" y="18259"/>
                  <a:pt x="0" y="17741"/>
                </a:cubicBezTo>
                <a:cubicBezTo>
                  <a:pt x="0" y="17224"/>
                  <a:pt x="0" y="16894"/>
                  <a:pt x="0" y="16659"/>
                </a:cubicBezTo>
                <a:close/>
                <a:moveTo>
                  <a:pt x="805" y="16659"/>
                </a:moveTo>
                <a:cubicBezTo>
                  <a:pt x="805" y="18494"/>
                  <a:pt x="805" y="18494"/>
                  <a:pt x="805" y="18494"/>
                </a:cubicBezTo>
                <a:cubicBezTo>
                  <a:pt x="6370" y="18494"/>
                  <a:pt x="6370" y="18494"/>
                  <a:pt x="6370" y="18494"/>
                </a:cubicBezTo>
                <a:cubicBezTo>
                  <a:pt x="6370" y="18447"/>
                  <a:pt x="6370" y="18353"/>
                  <a:pt x="6370" y="18259"/>
                </a:cubicBezTo>
                <a:cubicBezTo>
                  <a:pt x="6370" y="18165"/>
                  <a:pt x="6370" y="18118"/>
                  <a:pt x="6370" y="18024"/>
                </a:cubicBezTo>
                <a:cubicBezTo>
                  <a:pt x="6370" y="17788"/>
                  <a:pt x="6443" y="17506"/>
                  <a:pt x="6626" y="17176"/>
                </a:cubicBezTo>
                <a:cubicBezTo>
                  <a:pt x="6773" y="16894"/>
                  <a:pt x="7029" y="16659"/>
                  <a:pt x="7322" y="16471"/>
                </a:cubicBezTo>
                <a:cubicBezTo>
                  <a:pt x="7542" y="16376"/>
                  <a:pt x="7871" y="16235"/>
                  <a:pt x="8237" y="16047"/>
                </a:cubicBezTo>
                <a:cubicBezTo>
                  <a:pt x="8603" y="15859"/>
                  <a:pt x="9006" y="15671"/>
                  <a:pt x="9445" y="15435"/>
                </a:cubicBezTo>
                <a:cubicBezTo>
                  <a:pt x="9189" y="15388"/>
                  <a:pt x="8933" y="15247"/>
                  <a:pt x="8677" y="15153"/>
                </a:cubicBezTo>
                <a:cubicBezTo>
                  <a:pt x="8420" y="15012"/>
                  <a:pt x="8201" y="14918"/>
                  <a:pt x="7981" y="14918"/>
                </a:cubicBezTo>
                <a:cubicBezTo>
                  <a:pt x="7652" y="14729"/>
                  <a:pt x="7468" y="14494"/>
                  <a:pt x="7395" y="14212"/>
                </a:cubicBezTo>
                <a:cubicBezTo>
                  <a:pt x="7359" y="13882"/>
                  <a:pt x="7322" y="13600"/>
                  <a:pt x="7322" y="13365"/>
                </a:cubicBezTo>
                <a:cubicBezTo>
                  <a:pt x="7322" y="13035"/>
                  <a:pt x="7359" y="12753"/>
                  <a:pt x="7395" y="12518"/>
                </a:cubicBezTo>
                <a:cubicBezTo>
                  <a:pt x="7395" y="12282"/>
                  <a:pt x="7468" y="12047"/>
                  <a:pt x="7505" y="11812"/>
                </a:cubicBezTo>
                <a:cubicBezTo>
                  <a:pt x="7578" y="11671"/>
                  <a:pt x="7652" y="11482"/>
                  <a:pt x="7725" y="11247"/>
                </a:cubicBezTo>
                <a:cubicBezTo>
                  <a:pt x="7761" y="11012"/>
                  <a:pt x="7798" y="10824"/>
                  <a:pt x="7798" y="10588"/>
                </a:cubicBezTo>
                <a:cubicBezTo>
                  <a:pt x="7871" y="10306"/>
                  <a:pt x="7871" y="10306"/>
                  <a:pt x="7871" y="10306"/>
                </a:cubicBezTo>
                <a:cubicBezTo>
                  <a:pt x="7981" y="10071"/>
                  <a:pt x="7981" y="10071"/>
                  <a:pt x="7981" y="10071"/>
                </a:cubicBezTo>
                <a:cubicBezTo>
                  <a:pt x="8018" y="10024"/>
                  <a:pt x="8091" y="9929"/>
                  <a:pt x="8127" y="9741"/>
                </a:cubicBezTo>
                <a:cubicBezTo>
                  <a:pt x="8201" y="9600"/>
                  <a:pt x="8274" y="9318"/>
                  <a:pt x="8347" y="8941"/>
                </a:cubicBezTo>
                <a:cubicBezTo>
                  <a:pt x="8347" y="8659"/>
                  <a:pt x="8384" y="8471"/>
                  <a:pt x="8384" y="8424"/>
                </a:cubicBezTo>
                <a:cubicBezTo>
                  <a:pt x="8384" y="8329"/>
                  <a:pt x="8384" y="8282"/>
                  <a:pt x="8384" y="8235"/>
                </a:cubicBezTo>
                <a:cubicBezTo>
                  <a:pt x="8347" y="8188"/>
                  <a:pt x="8347" y="8141"/>
                  <a:pt x="8347" y="8094"/>
                </a:cubicBezTo>
                <a:cubicBezTo>
                  <a:pt x="8347" y="8047"/>
                  <a:pt x="8311" y="8000"/>
                  <a:pt x="8274" y="7953"/>
                </a:cubicBezTo>
                <a:cubicBezTo>
                  <a:pt x="8237" y="7718"/>
                  <a:pt x="8237" y="7341"/>
                  <a:pt x="8274" y="6871"/>
                </a:cubicBezTo>
                <a:cubicBezTo>
                  <a:pt x="8311" y="6400"/>
                  <a:pt x="8347" y="5976"/>
                  <a:pt x="8420" y="5694"/>
                </a:cubicBezTo>
                <a:cubicBezTo>
                  <a:pt x="8420" y="5600"/>
                  <a:pt x="8420" y="5365"/>
                  <a:pt x="8347" y="5035"/>
                </a:cubicBezTo>
                <a:cubicBezTo>
                  <a:pt x="8311" y="4706"/>
                  <a:pt x="8201" y="4376"/>
                  <a:pt x="7981" y="4047"/>
                </a:cubicBezTo>
                <a:cubicBezTo>
                  <a:pt x="7871" y="3859"/>
                  <a:pt x="7688" y="3624"/>
                  <a:pt x="7468" y="3435"/>
                </a:cubicBezTo>
                <a:cubicBezTo>
                  <a:pt x="7212" y="3247"/>
                  <a:pt x="6883" y="3106"/>
                  <a:pt x="6443" y="3059"/>
                </a:cubicBezTo>
                <a:cubicBezTo>
                  <a:pt x="5858" y="3059"/>
                  <a:pt x="5858" y="3059"/>
                  <a:pt x="5858" y="3059"/>
                </a:cubicBezTo>
                <a:cubicBezTo>
                  <a:pt x="5675" y="3106"/>
                  <a:pt x="5492" y="3153"/>
                  <a:pt x="5345" y="3200"/>
                </a:cubicBezTo>
                <a:cubicBezTo>
                  <a:pt x="5199" y="3247"/>
                  <a:pt x="5052" y="3294"/>
                  <a:pt x="4906" y="3388"/>
                </a:cubicBezTo>
                <a:cubicBezTo>
                  <a:pt x="4759" y="3482"/>
                  <a:pt x="4649" y="3576"/>
                  <a:pt x="4540" y="3671"/>
                </a:cubicBezTo>
                <a:cubicBezTo>
                  <a:pt x="4430" y="3765"/>
                  <a:pt x="4357" y="3906"/>
                  <a:pt x="4283" y="4047"/>
                </a:cubicBezTo>
                <a:cubicBezTo>
                  <a:pt x="4100" y="4376"/>
                  <a:pt x="3954" y="4706"/>
                  <a:pt x="3917" y="5035"/>
                </a:cubicBezTo>
                <a:cubicBezTo>
                  <a:pt x="3881" y="5365"/>
                  <a:pt x="3844" y="5600"/>
                  <a:pt x="3844" y="5694"/>
                </a:cubicBezTo>
                <a:cubicBezTo>
                  <a:pt x="3917" y="5929"/>
                  <a:pt x="3954" y="6353"/>
                  <a:pt x="3991" y="6824"/>
                </a:cubicBezTo>
                <a:cubicBezTo>
                  <a:pt x="4027" y="7341"/>
                  <a:pt x="4027" y="7718"/>
                  <a:pt x="3991" y="7953"/>
                </a:cubicBezTo>
                <a:cubicBezTo>
                  <a:pt x="3954" y="7953"/>
                  <a:pt x="3954" y="7953"/>
                  <a:pt x="3954" y="7953"/>
                </a:cubicBezTo>
                <a:cubicBezTo>
                  <a:pt x="3954" y="8047"/>
                  <a:pt x="3954" y="8047"/>
                  <a:pt x="3954" y="8047"/>
                </a:cubicBezTo>
                <a:cubicBezTo>
                  <a:pt x="3954" y="8094"/>
                  <a:pt x="3954" y="8141"/>
                  <a:pt x="3954" y="8141"/>
                </a:cubicBezTo>
                <a:cubicBezTo>
                  <a:pt x="3917" y="8141"/>
                  <a:pt x="3917" y="8141"/>
                  <a:pt x="3917" y="8141"/>
                </a:cubicBezTo>
                <a:cubicBezTo>
                  <a:pt x="3917" y="8235"/>
                  <a:pt x="3917" y="8235"/>
                  <a:pt x="3917" y="8235"/>
                </a:cubicBezTo>
                <a:cubicBezTo>
                  <a:pt x="3917" y="8282"/>
                  <a:pt x="3917" y="8329"/>
                  <a:pt x="3917" y="8424"/>
                </a:cubicBezTo>
                <a:cubicBezTo>
                  <a:pt x="3917" y="8471"/>
                  <a:pt x="3917" y="8659"/>
                  <a:pt x="3954" y="8941"/>
                </a:cubicBezTo>
                <a:cubicBezTo>
                  <a:pt x="4027" y="9318"/>
                  <a:pt x="4064" y="9600"/>
                  <a:pt x="4137" y="9741"/>
                </a:cubicBezTo>
                <a:cubicBezTo>
                  <a:pt x="4210" y="9929"/>
                  <a:pt x="4247" y="10024"/>
                  <a:pt x="4283" y="10071"/>
                </a:cubicBezTo>
                <a:cubicBezTo>
                  <a:pt x="4430" y="10306"/>
                  <a:pt x="4430" y="10306"/>
                  <a:pt x="4430" y="10306"/>
                </a:cubicBezTo>
                <a:cubicBezTo>
                  <a:pt x="4466" y="10588"/>
                  <a:pt x="4466" y="10588"/>
                  <a:pt x="4466" y="10588"/>
                </a:cubicBezTo>
                <a:cubicBezTo>
                  <a:pt x="4466" y="10824"/>
                  <a:pt x="4503" y="11012"/>
                  <a:pt x="4576" y="11247"/>
                </a:cubicBezTo>
                <a:cubicBezTo>
                  <a:pt x="4613" y="11482"/>
                  <a:pt x="4686" y="11671"/>
                  <a:pt x="4723" y="11765"/>
                </a:cubicBezTo>
                <a:cubicBezTo>
                  <a:pt x="4796" y="12000"/>
                  <a:pt x="4869" y="12282"/>
                  <a:pt x="4942" y="12518"/>
                </a:cubicBezTo>
                <a:cubicBezTo>
                  <a:pt x="5016" y="12800"/>
                  <a:pt x="5052" y="13082"/>
                  <a:pt x="5052" y="13365"/>
                </a:cubicBezTo>
                <a:cubicBezTo>
                  <a:pt x="5052" y="13553"/>
                  <a:pt x="5016" y="13835"/>
                  <a:pt x="4979" y="14165"/>
                </a:cubicBezTo>
                <a:cubicBezTo>
                  <a:pt x="4942" y="14494"/>
                  <a:pt x="4723" y="14729"/>
                  <a:pt x="4393" y="14824"/>
                </a:cubicBezTo>
                <a:cubicBezTo>
                  <a:pt x="4137" y="14965"/>
                  <a:pt x="3844" y="15106"/>
                  <a:pt x="3551" y="15200"/>
                </a:cubicBezTo>
                <a:cubicBezTo>
                  <a:pt x="3222" y="15341"/>
                  <a:pt x="2929" y="15435"/>
                  <a:pt x="2599" y="15576"/>
                </a:cubicBezTo>
                <a:cubicBezTo>
                  <a:pt x="2306" y="15718"/>
                  <a:pt x="2014" y="15859"/>
                  <a:pt x="1721" y="16000"/>
                </a:cubicBezTo>
                <a:cubicBezTo>
                  <a:pt x="1464" y="16141"/>
                  <a:pt x="1245" y="16235"/>
                  <a:pt x="1025" y="16376"/>
                </a:cubicBezTo>
                <a:cubicBezTo>
                  <a:pt x="952" y="16424"/>
                  <a:pt x="879" y="16471"/>
                  <a:pt x="842" y="16518"/>
                </a:cubicBezTo>
                <a:cubicBezTo>
                  <a:pt x="805" y="16565"/>
                  <a:pt x="805" y="16659"/>
                  <a:pt x="805" y="16659"/>
                </a:cubicBezTo>
                <a:close/>
                <a:moveTo>
                  <a:pt x="7176" y="18024"/>
                </a:moveTo>
                <a:cubicBezTo>
                  <a:pt x="7176" y="20612"/>
                  <a:pt x="7176" y="20612"/>
                  <a:pt x="7176" y="20612"/>
                </a:cubicBezTo>
                <a:cubicBezTo>
                  <a:pt x="20758" y="20612"/>
                  <a:pt x="20758" y="20612"/>
                  <a:pt x="20758" y="20612"/>
                </a:cubicBezTo>
                <a:cubicBezTo>
                  <a:pt x="20758" y="18024"/>
                  <a:pt x="20758" y="18024"/>
                  <a:pt x="20758" y="18024"/>
                </a:cubicBezTo>
                <a:cubicBezTo>
                  <a:pt x="20758" y="17882"/>
                  <a:pt x="20758" y="17788"/>
                  <a:pt x="20721" y="17694"/>
                </a:cubicBezTo>
                <a:cubicBezTo>
                  <a:pt x="20685" y="17647"/>
                  <a:pt x="20612" y="17553"/>
                  <a:pt x="20502" y="17459"/>
                </a:cubicBezTo>
                <a:cubicBezTo>
                  <a:pt x="20282" y="17365"/>
                  <a:pt x="20026" y="17224"/>
                  <a:pt x="19696" y="17035"/>
                </a:cubicBezTo>
                <a:cubicBezTo>
                  <a:pt x="19367" y="16894"/>
                  <a:pt x="19001" y="16706"/>
                  <a:pt x="18635" y="16565"/>
                </a:cubicBezTo>
                <a:cubicBezTo>
                  <a:pt x="18232" y="16376"/>
                  <a:pt x="17866" y="16235"/>
                  <a:pt x="17426" y="16047"/>
                </a:cubicBezTo>
                <a:cubicBezTo>
                  <a:pt x="17024" y="15859"/>
                  <a:pt x="16658" y="15718"/>
                  <a:pt x="16328" y="15576"/>
                </a:cubicBezTo>
                <a:cubicBezTo>
                  <a:pt x="16035" y="15435"/>
                  <a:pt x="15816" y="15247"/>
                  <a:pt x="15779" y="14918"/>
                </a:cubicBezTo>
                <a:cubicBezTo>
                  <a:pt x="15706" y="14588"/>
                  <a:pt x="15669" y="14259"/>
                  <a:pt x="15669" y="13976"/>
                </a:cubicBezTo>
                <a:cubicBezTo>
                  <a:pt x="15669" y="13553"/>
                  <a:pt x="15706" y="13224"/>
                  <a:pt x="15742" y="12941"/>
                </a:cubicBezTo>
                <a:cubicBezTo>
                  <a:pt x="15779" y="12659"/>
                  <a:pt x="15852" y="12376"/>
                  <a:pt x="15925" y="12141"/>
                </a:cubicBezTo>
                <a:cubicBezTo>
                  <a:pt x="15962" y="11953"/>
                  <a:pt x="16035" y="11671"/>
                  <a:pt x="16145" y="11388"/>
                </a:cubicBezTo>
                <a:cubicBezTo>
                  <a:pt x="16218" y="11106"/>
                  <a:pt x="16255" y="10824"/>
                  <a:pt x="16292" y="10541"/>
                </a:cubicBezTo>
                <a:cubicBezTo>
                  <a:pt x="16292" y="10259"/>
                  <a:pt x="16292" y="10259"/>
                  <a:pt x="16292" y="10259"/>
                </a:cubicBezTo>
                <a:cubicBezTo>
                  <a:pt x="16475" y="9976"/>
                  <a:pt x="16475" y="9976"/>
                  <a:pt x="16475" y="9976"/>
                </a:cubicBezTo>
                <a:cubicBezTo>
                  <a:pt x="16511" y="9976"/>
                  <a:pt x="16584" y="9835"/>
                  <a:pt x="16658" y="9600"/>
                </a:cubicBezTo>
                <a:cubicBezTo>
                  <a:pt x="16767" y="9365"/>
                  <a:pt x="16841" y="9035"/>
                  <a:pt x="16914" y="8518"/>
                </a:cubicBezTo>
                <a:cubicBezTo>
                  <a:pt x="16987" y="8141"/>
                  <a:pt x="16987" y="7906"/>
                  <a:pt x="16987" y="7812"/>
                </a:cubicBezTo>
                <a:cubicBezTo>
                  <a:pt x="16951" y="7671"/>
                  <a:pt x="16951" y="7576"/>
                  <a:pt x="16951" y="7482"/>
                </a:cubicBezTo>
                <a:cubicBezTo>
                  <a:pt x="16914" y="7435"/>
                  <a:pt x="16914" y="7388"/>
                  <a:pt x="16914" y="7341"/>
                </a:cubicBezTo>
                <a:cubicBezTo>
                  <a:pt x="16914" y="7341"/>
                  <a:pt x="16914" y="7294"/>
                  <a:pt x="16877" y="7247"/>
                </a:cubicBezTo>
                <a:cubicBezTo>
                  <a:pt x="16877" y="7200"/>
                  <a:pt x="16877" y="7200"/>
                  <a:pt x="16877" y="7200"/>
                </a:cubicBezTo>
                <a:cubicBezTo>
                  <a:pt x="16841" y="6965"/>
                  <a:pt x="16841" y="6588"/>
                  <a:pt x="16877" y="5976"/>
                </a:cubicBezTo>
                <a:cubicBezTo>
                  <a:pt x="16914" y="5412"/>
                  <a:pt x="16951" y="4894"/>
                  <a:pt x="17024" y="4471"/>
                </a:cubicBezTo>
                <a:cubicBezTo>
                  <a:pt x="17024" y="4329"/>
                  <a:pt x="17024" y="4000"/>
                  <a:pt x="16951" y="3576"/>
                </a:cubicBezTo>
                <a:cubicBezTo>
                  <a:pt x="16914" y="3106"/>
                  <a:pt x="16731" y="2682"/>
                  <a:pt x="16475" y="2259"/>
                </a:cubicBezTo>
                <a:cubicBezTo>
                  <a:pt x="16401" y="2165"/>
                  <a:pt x="16292" y="2024"/>
                  <a:pt x="16182" y="1882"/>
                </a:cubicBezTo>
                <a:cubicBezTo>
                  <a:pt x="16072" y="1741"/>
                  <a:pt x="15925" y="1600"/>
                  <a:pt x="15779" y="1459"/>
                </a:cubicBezTo>
                <a:cubicBezTo>
                  <a:pt x="15596" y="1365"/>
                  <a:pt x="15376" y="1271"/>
                  <a:pt x="15157" y="1176"/>
                </a:cubicBezTo>
                <a:cubicBezTo>
                  <a:pt x="14937" y="1082"/>
                  <a:pt x="14681" y="1035"/>
                  <a:pt x="14388" y="988"/>
                </a:cubicBezTo>
                <a:cubicBezTo>
                  <a:pt x="13656" y="988"/>
                  <a:pt x="13656" y="988"/>
                  <a:pt x="13656" y="988"/>
                </a:cubicBezTo>
                <a:cubicBezTo>
                  <a:pt x="13399" y="1035"/>
                  <a:pt x="13180" y="1082"/>
                  <a:pt x="12997" y="1129"/>
                </a:cubicBezTo>
                <a:cubicBezTo>
                  <a:pt x="12777" y="1224"/>
                  <a:pt x="12594" y="1318"/>
                  <a:pt x="12447" y="1412"/>
                </a:cubicBezTo>
                <a:cubicBezTo>
                  <a:pt x="12228" y="1506"/>
                  <a:pt x="12081" y="1600"/>
                  <a:pt x="11935" y="1741"/>
                </a:cubicBezTo>
                <a:cubicBezTo>
                  <a:pt x="11788" y="1882"/>
                  <a:pt x="11642" y="2071"/>
                  <a:pt x="11532" y="2259"/>
                </a:cubicBezTo>
                <a:cubicBezTo>
                  <a:pt x="11276" y="2682"/>
                  <a:pt x="11129" y="3106"/>
                  <a:pt x="11056" y="3576"/>
                </a:cubicBezTo>
                <a:cubicBezTo>
                  <a:pt x="10983" y="4000"/>
                  <a:pt x="10983" y="4329"/>
                  <a:pt x="11020" y="4471"/>
                </a:cubicBezTo>
                <a:cubicBezTo>
                  <a:pt x="11056" y="4894"/>
                  <a:pt x="11129" y="5412"/>
                  <a:pt x="11129" y="5976"/>
                </a:cubicBezTo>
                <a:cubicBezTo>
                  <a:pt x="11166" y="6588"/>
                  <a:pt x="11166" y="7012"/>
                  <a:pt x="11129" y="7247"/>
                </a:cubicBezTo>
                <a:cubicBezTo>
                  <a:pt x="11129" y="7294"/>
                  <a:pt x="11129" y="7294"/>
                  <a:pt x="11129" y="7294"/>
                </a:cubicBezTo>
                <a:cubicBezTo>
                  <a:pt x="11093" y="7435"/>
                  <a:pt x="11093" y="7435"/>
                  <a:pt x="11093" y="7435"/>
                </a:cubicBezTo>
                <a:cubicBezTo>
                  <a:pt x="11093" y="7482"/>
                  <a:pt x="11093" y="7482"/>
                  <a:pt x="11093" y="7482"/>
                </a:cubicBezTo>
                <a:cubicBezTo>
                  <a:pt x="11056" y="7576"/>
                  <a:pt x="11056" y="7671"/>
                  <a:pt x="11020" y="7812"/>
                </a:cubicBezTo>
                <a:cubicBezTo>
                  <a:pt x="11020" y="7906"/>
                  <a:pt x="11020" y="8141"/>
                  <a:pt x="11093" y="8518"/>
                </a:cubicBezTo>
                <a:cubicBezTo>
                  <a:pt x="11203" y="9035"/>
                  <a:pt x="11276" y="9365"/>
                  <a:pt x="11349" y="9600"/>
                </a:cubicBezTo>
                <a:cubicBezTo>
                  <a:pt x="11422" y="9835"/>
                  <a:pt x="11496" y="9976"/>
                  <a:pt x="11569" y="9976"/>
                </a:cubicBezTo>
                <a:cubicBezTo>
                  <a:pt x="11715" y="10259"/>
                  <a:pt x="11715" y="10259"/>
                  <a:pt x="11715" y="10259"/>
                </a:cubicBezTo>
                <a:cubicBezTo>
                  <a:pt x="11752" y="10541"/>
                  <a:pt x="11752" y="10541"/>
                  <a:pt x="11752" y="10541"/>
                </a:cubicBezTo>
                <a:cubicBezTo>
                  <a:pt x="11788" y="10824"/>
                  <a:pt x="11862" y="11106"/>
                  <a:pt x="11898" y="11388"/>
                </a:cubicBezTo>
                <a:cubicBezTo>
                  <a:pt x="11972" y="11671"/>
                  <a:pt x="12045" y="11953"/>
                  <a:pt x="12081" y="12141"/>
                </a:cubicBezTo>
                <a:cubicBezTo>
                  <a:pt x="12191" y="12376"/>
                  <a:pt x="12264" y="12659"/>
                  <a:pt x="12374" y="12988"/>
                </a:cubicBezTo>
                <a:cubicBezTo>
                  <a:pt x="12447" y="13271"/>
                  <a:pt x="12484" y="13600"/>
                  <a:pt x="12484" y="13976"/>
                </a:cubicBezTo>
                <a:cubicBezTo>
                  <a:pt x="12484" y="14212"/>
                  <a:pt x="12447" y="14541"/>
                  <a:pt x="12374" y="14871"/>
                </a:cubicBezTo>
                <a:cubicBezTo>
                  <a:pt x="12338" y="15200"/>
                  <a:pt x="12118" y="15435"/>
                  <a:pt x="11752" y="15576"/>
                </a:cubicBezTo>
                <a:cubicBezTo>
                  <a:pt x="11496" y="15718"/>
                  <a:pt x="11129" y="15859"/>
                  <a:pt x="10727" y="16000"/>
                </a:cubicBezTo>
                <a:cubicBezTo>
                  <a:pt x="10361" y="16188"/>
                  <a:pt x="9958" y="16329"/>
                  <a:pt x="9555" y="16471"/>
                </a:cubicBezTo>
                <a:cubicBezTo>
                  <a:pt x="9153" y="16659"/>
                  <a:pt x="8786" y="16800"/>
                  <a:pt x="8457" y="16988"/>
                </a:cubicBezTo>
                <a:cubicBezTo>
                  <a:pt x="8127" y="17129"/>
                  <a:pt x="7835" y="17271"/>
                  <a:pt x="7615" y="17412"/>
                </a:cubicBezTo>
                <a:cubicBezTo>
                  <a:pt x="7468" y="17506"/>
                  <a:pt x="7359" y="17600"/>
                  <a:pt x="7285" y="17741"/>
                </a:cubicBezTo>
                <a:cubicBezTo>
                  <a:pt x="7212" y="17882"/>
                  <a:pt x="7176" y="17976"/>
                  <a:pt x="7176" y="18024"/>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83" name="Shape 3936"/>
          <p:cNvSpPr/>
          <p:nvPr userDrawn="1"/>
        </p:nvSpPr>
        <p:spPr>
          <a:xfrm>
            <a:off x="17244852" y="6180168"/>
            <a:ext cx="499061" cy="496578"/>
          </a:xfrm>
          <a:custGeom>
            <a:avLst/>
            <a:gdLst/>
            <a:ahLst/>
            <a:cxnLst>
              <a:cxn ang="0">
                <a:pos x="wd2" y="hd2"/>
              </a:cxn>
              <a:cxn ang="5400000">
                <a:pos x="wd2" y="hd2"/>
              </a:cxn>
              <a:cxn ang="10800000">
                <a:pos x="wd2" y="hd2"/>
              </a:cxn>
              <a:cxn ang="16200000">
                <a:pos x="wd2" y="hd2"/>
              </a:cxn>
            </a:cxnLst>
            <a:rect l="0" t="0" r="r" b="b"/>
            <a:pathLst>
              <a:path w="21600" h="21600" extrusionOk="0">
                <a:moveTo>
                  <a:pt x="10779" y="0"/>
                </a:moveTo>
                <a:cubicBezTo>
                  <a:pt x="12261" y="0"/>
                  <a:pt x="13701" y="248"/>
                  <a:pt x="14976" y="826"/>
                </a:cubicBezTo>
                <a:cubicBezTo>
                  <a:pt x="16293" y="1363"/>
                  <a:pt x="17445" y="2148"/>
                  <a:pt x="18432" y="3139"/>
                </a:cubicBezTo>
                <a:cubicBezTo>
                  <a:pt x="19419" y="4130"/>
                  <a:pt x="20160" y="5245"/>
                  <a:pt x="20736" y="6567"/>
                </a:cubicBezTo>
                <a:cubicBezTo>
                  <a:pt x="21312" y="7888"/>
                  <a:pt x="21600" y="9293"/>
                  <a:pt x="21600" y="10779"/>
                </a:cubicBezTo>
                <a:cubicBezTo>
                  <a:pt x="21600" y="12307"/>
                  <a:pt x="21312" y="13712"/>
                  <a:pt x="20736" y="15033"/>
                </a:cubicBezTo>
                <a:cubicBezTo>
                  <a:pt x="20160" y="16314"/>
                  <a:pt x="19419" y="17470"/>
                  <a:pt x="18432" y="18420"/>
                </a:cubicBezTo>
                <a:cubicBezTo>
                  <a:pt x="17445" y="19452"/>
                  <a:pt x="16293" y="20196"/>
                  <a:pt x="14976" y="20774"/>
                </a:cubicBezTo>
                <a:cubicBezTo>
                  <a:pt x="13701" y="21311"/>
                  <a:pt x="12261" y="21600"/>
                  <a:pt x="10779" y="21600"/>
                </a:cubicBezTo>
                <a:cubicBezTo>
                  <a:pt x="9298" y="21600"/>
                  <a:pt x="7941" y="21311"/>
                  <a:pt x="6583" y="20774"/>
                </a:cubicBezTo>
                <a:cubicBezTo>
                  <a:pt x="5266" y="20196"/>
                  <a:pt x="4155" y="19452"/>
                  <a:pt x="3168" y="18420"/>
                </a:cubicBezTo>
                <a:cubicBezTo>
                  <a:pt x="2222" y="17470"/>
                  <a:pt x="1440" y="16314"/>
                  <a:pt x="864" y="15033"/>
                </a:cubicBezTo>
                <a:cubicBezTo>
                  <a:pt x="288" y="13712"/>
                  <a:pt x="0" y="12307"/>
                  <a:pt x="0" y="10779"/>
                </a:cubicBezTo>
                <a:cubicBezTo>
                  <a:pt x="0" y="9293"/>
                  <a:pt x="288" y="7888"/>
                  <a:pt x="864" y="6567"/>
                </a:cubicBezTo>
                <a:cubicBezTo>
                  <a:pt x="1440" y="5245"/>
                  <a:pt x="2222" y="4130"/>
                  <a:pt x="3168" y="3139"/>
                </a:cubicBezTo>
                <a:cubicBezTo>
                  <a:pt x="4155" y="2148"/>
                  <a:pt x="5266" y="1363"/>
                  <a:pt x="6583" y="826"/>
                </a:cubicBezTo>
                <a:cubicBezTo>
                  <a:pt x="7941" y="248"/>
                  <a:pt x="9298" y="0"/>
                  <a:pt x="10779" y="0"/>
                </a:cubicBezTo>
                <a:close/>
                <a:moveTo>
                  <a:pt x="17486" y="18089"/>
                </a:moveTo>
                <a:cubicBezTo>
                  <a:pt x="17938" y="17676"/>
                  <a:pt x="18391" y="17181"/>
                  <a:pt x="18802" y="16644"/>
                </a:cubicBezTo>
                <a:cubicBezTo>
                  <a:pt x="19214" y="16066"/>
                  <a:pt x="19543" y="15488"/>
                  <a:pt x="19831" y="14868"/>
                </a:cubicBezTo>
                <a:cubicBezTo>
                  <a:pt x="20119" y="14249"/>
                  <a:pt x="20325" y="13588"/>
                  <a:pt x="20489" y="12886"/>
                </a:cubicBezTo>
                <a:cubicBezTo>
                  <a:pt x="20613" y="12225"/>
                  <a:pt x="20695" y="11523"/>
                  <a:pt x="20695" y="10779"/>
                </a:cubicBezTo>
                <a:cubicBezTo>
                  <a:pt x="20695" y="9416"/>
                  <a:pt x="20448" y="8136"/>
                  <a:pt x="19913" y="6938"/>
                </a:cubicBezTo>
                <a:cubicBezTo>
                  <a:pt x="19378" y="5741"/>
                  <a:pt x="18679" y="4708"/>
                  <a:pt x="17815" y="3800"/>
                </a:cubicBezTo>
                <a:cubicBezTo>
                  <a:pt x="16910" y="2891"/>
                  <a:pt x="15840" y="2148"/>
                  <a:pt x="14647" y="1611"/>
                </a:cubicBezTo>
                <a:cubicBezTo>
                  <a:pt x="13454" y="1115"/>
                  <a:pt x="12178" y="826"/>
                  <a:pt x="10779" y="826"/>
                </a:cubicBezTo>
                <a:cubicBezTo>
                  <a:pt x="9422" y="826"/>
                  <a:pt x="8146" y="1115"/>
                  <a:pt x="6953" y="1611"/>
                </a:cubicBezTo>
                <a:cubicBezTo>
                  <a:pt x="5760" y="2148"/>
                  <a:pt x="4690" y="2891"/>
                  <a:pt x="3826" y="3800"/>
                </a:cubicBezTo>
                <a:cubicBezTo>
                  <a:pt x="2921" y="4708"/>
                  <a:pt x="2222" y="5741"/>
                  <a:pt x="1687" y="6938"/>
                </a:cubicBezTo>
                <a:cubicBezTo>
                  <a:pt x="1193" y="8136"/>
                  <a:pt x="905" y="9416"/>
                  <a:pt x="905" y="10779"/>
                </a:cubicBezTo>
                <a:cubicBezTo>
                  <a:pt x="905" y="11523"/>
                  <a:pt x="987" y="12225"/>
                  <a:pt x="1152" y="12886"/>
                </a:cubicBezTo>
                <a:cubicBezTo>
                  <a:pt x="1275" y="13588"/>
                  <a:pt x="1481" y="14207"/>
                  <a:pt x="1769" y="14827"/>
                </a:cubicBezTo>
                <a:cubicBezTo>
                  <a:pt x="2016" y="15446"/>
                  <a:pt x="2345" y="16024"/>
                  <a:pt x="2757" y="16561"/>
                </a:cubicBezTo>
                <a:cubicBezTo>
                  <a:pt x="3127" y="17140"/>
                  <a:pt x="3579" y="17635"/>
                  <a:pt x="4073" y="18048"/>
                </a:cubicBezTo>
                <a:cubicBezTo>
                  <a:pt x="5019" y="17718"/>
                  <a:pt x="5966" y="17387"/>
                  <a:pt x="6994" y="17057"/>
                </a:cubicBezTo>
                <a:cubicBezTo>
                  <a:pt x="8023" y="16727"/>
                  <a:pt x="8517" y="16520"/>
                  <a:pt x="8517" y="16437"/>
                </a:cubicBezTo>
                <a:cubicBezTo>
                  <a:pt x="8517" y="16314"/>
                  <a:pt x="8517" y="16024"/>
                  <a:pt x="8517" y="15488"/>
                </a:cubicBezTo>
                <a:cubicBezTo>
                  <a:pt x="7611" y="15322"/>
                  <a:pt x="6953" y="15240"/>
                  <a:pt x="6542" y="15240"/>
                </a:cubicBezTo>
                <a:cubicBezTo>
                  <a:pt x="6336" y="15240"/>
                  <a:pt x="6130" y="15240"/>
                  <a:pt x="5966" y="15240"/>
                </a:cubicBezTo>
                <a:cubicBezTo>
                  <a:pt x="5760" y="15198"/>
                  <a:pt x="5637" y="15157"/>
                  <a:pt x="5472" y="15116"/>
                </a:cubicBezTo>
                <a:cubicBezTo>
                  <a:pt x="5307" y="15075"/>
                  <a:pt x="5143" y="14992"/>
                  <a:pt x="4978" y="14868"/>
                </a:cubicBezTo>
                <a:cubicBezTo>
                  <a:pt x="4855" y="14744"/>
                  <a:pt x="4690" y="14579"/>
                  <a:pt x="4526" y="14331"/>
                </a:cubicBezTo>
                <a:cubicBezTo>
                  <a:pt x="4731" y="14001"/>
                  <a:pt x="4937" y="13505"/>
                  <a:pt x="5143" y="12927"/>
                </a:cubicBezTo>
                <a:cubicBezTo>
                  <a:pt x="5390" y="12390"/>
                  <a:pt x="5554" y="11771"/>
                  <a:pt x="5760" y="11151"/>
                </a:cubicBezTo>
                <a:cubicBezTo>
                  <a:pt x="5883" y="10532"/>
                  <a:pt x="6007" y="9912"/>
                  <a:pt x="6130" y="9334"/>
                </a:cubicBezTo>
                <a:cubicBezTo>
                  <a:pt x="6213" y="8714"/>
                  <a:pt x="6295" y="8219"/>
                  <a:pt x="6295" y="7764"/>
                </a:cubicBezTo>
                <a:cubicBezTo>
                  <a:pt x="6336" y="7764"/>
                  <a:pt x="6336" y="7764"/>
                  <a:pt x="6336" y="7764"/>
                </a:cubicBezTo>
                <a:cubicBezTo>
                  <a:pt x="6377" y="7186"/>
                  <a:pt x="6501" y="6608"/>
                  <a:pt x="6747" y="6112"/>
                </a:cubicBezTo>
                <a:cubicBezTo>
                  <a:pt x="6953" y="5617"/>
                  <a:pt x="7282" y="5163"/>
                  <a:pt x="7735" y="4791"/>
                </a:cubicBezTo>
                <a:cubicBezTo>
                  <a:pt x="8105" y="4378"/>
                  <a:pt x="8599" y="4089"/>
                  <a:pt x="9134" y="3841"/>
                </a:cubicBezTo>
                <a:cubicBezTo>
                  <a:pt x="9669" y="3634"/>
                  <a:pt x="10203" y="3552"/>
                  <a:pt x="10779" y="3552"/>
                </a:cubicBezTo>
                <a:cubicBezTo>
                  <a:pt x="11397" y="3552"/>
                  <a:pt x="11973" y="3634"/>
                  <a:pt x="12507" y="3841"/>
                </a:cubicBezTo>
                <a:cubicBezTo>
                  <a:pt x="13042" y="4089"/>
                  <a:pt x="13495" y="4378"/>
                  <a:pt x="13906" y="4791"/>
                </a:cubicBezTo>
                <a:cubicBezTo>
                  <a:pt x="14277" y="5163"/>
                  <a:pt x="14606" y="5617"/>
                  <a:pt x="14853" y="6112"/>
                </a:cubicBezTo>
                <a:cubicBezTo>
                  <a:pt x="15099" y="6608"/>
                  <a:pt x="15264" y="7186"/>
                  <a:pt x="15264" y="7764"/>
                </a:cubicBezTo>
                <a:cubicBezTo>
                  <a:pt x="15264" y="8219"/>
                  <a:pt x="15346" y="8714"/>
                  <a:pt x="15429" y="9334"/>
                </a:cubicBezTo>
                <a:cubicBezTo>
                  <a:pt x="15552" y="9912"/>
                  <a:pt x="15675" y="10532"/>
                  <a:pt x="15881" y="11151"/>
                </a:cubicBezTo>
                <a:cubicBezTo>
                  <a:pt x="16046" y="11771"/>
                  <a:pt x="16251" y="12390"/>
                  <a:pt x="16457" y="12927"/>
                </a:cubicBezTo>
                <a:cubicBezTo>
                  <a:pt x="16663" y="13505"/>
                  <a:pt x="16869" y="14001"/>
                  <a:pt x="17115" y="14331"/>
                </a:cubicBezTo>
                <a:cubicBezTo>
                  <a:pt x="16910" y="14579"/>
                  <a:pt x="16745" y="14744"/>
                  <a:pt x="16581" y="14868"/>
                </a:cubicBezTo>
                <a:cubicBezTo>
                  <a:pt x="16416" y="14992"/>
                  <a:pt x="16293" y="15075"/>
                  <a:pt x="16128" y="15116"/>
                </a:cubicBezTo>
                <a:cubicBezTo>
                  <a:pt x="15963" y="15157"/>
                  <a:pt x="15799" y="15198"/>
                  <a:pt x="15634" y="15240"/>
                </a:cubicBezTo>
                <a:cubicBezTo>
                  <a:pt x="15470" y="15240"/>
                  <a:pt x="15264" y="15240"/>
                  <a:pt x="15058" y="15240"/>
                </a:cubicBezTo>
                <a:cubicBezTo>
                  <a:pt x="14688" y="15240"/>
                  <a:pt x="13989" y="15364"/>
                  <a:pt x="13042" y="15529"/>
                </a:cubicBezTo>
                <a:cubicBezTo>
                  <a:pt x="13042" y="16024"/>
                  <a:pt x="13042" y="16314"/>
                  <a:pt x="13042" y="16437"/>
                </a:cubicBezTo>
                <a:cubicBezTo>
                  <a:pt x="13042" y="16520"/>
                  <a:pt x="13536" y="16727"/>
                  <a:pt x="14565" y="17057"/>
                </a:cubicBezTo>
                <a:cubicBezTo>
                  <a:pt x="15593" y="17387"/>
                  <a:pt x="16539" y="17759"/>
                  <a:pt x="17486" y="18089"/>
                </a:cubicBezTo>
                <a:close/>
                <a:moveTo>
                  <a:pt x="4896" y="18750"/>
                </a:moveTo>
                <a:cubicBezTo>
                  <a:pt x="5266" y="19081"/>
                  <a:pt x="5719" y="19370"/>
                  <a:pt x="6171" y="19576"/>
                </a:cubicBezTo>
                <a:cubicBezTo>
                  <a:pt x="6624" y="19824"/>
                  <a:pt x="7118" y="20031"/>
                  <a:pt x="7611" y="20196"/>
                </a:cubicBezTo>
                <a:cubicBezTo>
                  <a:pt x="8105" y="20402"/>
                  <a:pt x="8640" y="20526"/>
                  <a:pt x="9175" y="20609"/>
                </a:cubicBezTo>
                <a:cubicBezTo>
                  <a:pt x="9710" y="20691"/>
                  <a:pt x="10245" y="20733"/>
                  <a:pt x="10779" y="20733"/>
                </a:cubicBezTo>
                <a:cubicBezTo>
                  <a:pt x="11355" y="20733"/>
                  <a:pt x="11890" y="20691"/>
                  <a:pt x="12425" y="20609"/>
                </a:cubicBezTo>
                <a:cubicBezTo>
                  <a:pt x="12919" y="20526"/>
                  <a:pt x="13454" y="20402"/>
                  <a:pt x="13947" y="20196"/>
                </a:cubicBezTo>
                <a:cubicBezTo>
                  <a:pt x="14441" y="20031"/>
                  <a:pt x="14894" y="19824"/>
                  <a:pt x="15346" y="19576"/>
                </a:cubicBezTo>
                <a:cubicBezTo>
                  <a:pt x="15799" y="19370"/>
                  <a:pt x="16251" y="19081"/>
                  <a:pt x="16663" y="18792"/>
                </a:cubicBezTo>
                <a:cubicBezTo>
                  <a:pt x="16498" y="18750"/>
                  <a:pt x="16334" y="18668"/>
                  <a:pt x="16169" y="18626"/>
                </a:cubicBezTo>
                <a:cubicBezTo>
                  <a:pt x="16005" y="18585"/>
                  <a:pt x="15840" y="18502"/>
                  <a:pt x="15717" y="18420"/>
                </a:cubicBezTo>
                <a:cubicBezTo>
                  <a:pt x="15552" y="18379"/>
                  <a:pt x="15429" y="18337"/>
                  <a:pt x="15264" y="18255"/>
                </a:cubicBezTo>
                <a:cubicBezTo>
                  <a:pt x="15099" y="18213"/>
                  <a:pt x="14935" y="18131"/>
                  <a:pt x="14811" y="18089"/>
                </a:cubicBezTo>
                <a:cubicBezTo>
                  <a:pt x="14235" y="17883"/>
                  <a:pt x="13742" y="17718"/>
                  <a:pt x="13413" y="17594"/>
                </a:cubicBezTo>
                <a:cubicBezTo>
                  <a:pt x="13042" y="17470"/>
                  <a:pt x="12795" y="17346"/>
                  <a:pt x="12590" y="17263"/>
                </a:cubicBezTo>
                <a:cubicBezTo>
                  <a:pt x="12425" y="17140"/>
                  <a:pt x="12302" y="17016"/>
                  <a:pt x="12261" y="16892"/>
                </a:cubicBezTo>
                <a:cubicBezTo>
                  <a:pt x="12219" y="16768"/>
                  <a:pt x="12178" y="16603"/>
                  <a:pt x="12178" y="16437"/>
                </a:cubicBezTo>
                <a:cubicBezTo>
                  <a:pt x="12178" y="14827"/>
                  <a:pt x="12178" y="14827"/>
                  <a:pt x="12178" y="14827"/>
                </a:cubicBezTo>
                <a:cubicBezTo>
                  <a:pt x="12878" y="14662"/>
                  <a:pt x="12878" y="14662"/>
                  <a:pt x="12878" y="14662"/>
                </a:cubicBezTo>
                <a:cubicBezTo>
                  <a:pt x="12919" y="14620"/>
                  <a:pt x="13166" y="14579"/>
                  <a:pt x="13659" y="14496"/>
                </a:cubicBezTo>
                <a:cubicBezTo>
                  <a:pt x="14153" y="14372"/>
                  <a:pt x="14647" y="14331"/>
                  <a:pt x="15058" y="14331"/>
                </a:cubicBezTo>
                <a:cubicBezTo>
                  <a:pt x="15264" y="14331"/>
                  <a:pt x="15470" y="14331"/>
                  <a:pt x="15593" y="14331"/>
                </a:cubicBezTo>
                <a:cubicBezTo>
                  <a:pt x="15758" y="14290"/>
                  <a:pt x="15881" y="14249"/>
                  <a:pt x="15963" y="14166"/>
                </a:cubicBezTo>
                <a:cubicBezTo>
                  <a:pt x="15840" y="13836"/>
                  <a:pt x="15675" y="13423"/>
                  <a:pt x="15511" y="13010"/>
                </a:cubicBezTo>
                <a:cubicBezTo>
                  <a:pt x="15346" y="12597"/>
                  <a:pt x="15223" y="12184"/>
                  <a:pt x="15099" y="11688"/>
                </a:cubicBezTo>
                <a:cubicBezTo>
                  <a:pt x="14976" y="11234"/>
                  <a:pt x="14853" y="10779"/>
                  <a:pt x="14729" y="10325"/>
                </a:cubicBezTo>
                <a:cubicBezTo>
                  <a:pt x="14647" y="9871"/>
                  <a:pt x="14565" y="9458"/>
                  <a:pt x="14482" y="9003"/>
                </a:cubicBezTo>
                <a:cubicBezTo>
                  <a:pt x="14359" y="7847"/>
                  <a:pt x="14359" y="7847"/>
                  <a:pt x="14359" y="7847"/>
                </a:cubicBezTo>
                <a:cubicBezTo>
                  <a:pt x="14359" y="7351"/>
                  <a:pt x="14277" y="6938"/>
                  <a:pt x="14030" y="6484"/>
                </a:cubicBezTo>
                <a:cubicBezTo>
                  <a:pt x="13824" y="6071"/>
                  <a:pt x="13577" y="5699"/>
                  <a:pt x="13248" y="5410"/>
                </a:cubicBezTo>
                <a:cubicBezTo>
                  <a:pt x="12919" y="5080"/>
                  <a:pt x="12549" y="4832"/>
                  <a:pt x="12137" y="4708"/>
                </a:cubicBezTo>
                <a:cubicBezTo>
                  <a:pt x="11726" y="4543"/>
                  <a:pt x="11273" y="4460"/>
                  <a:pt x="10779" y="4460"/>
                </a:cubicBezTo>
                <a:cubicBezTo>
                  <a:pt x="10327" y="4460"/>
                  <a:pt x="9874" y="4543"/>
                  <a:pt x="9422" y="4708"/>
                </a:cubicBezTo>
                <a:cubicBezTo>
                  <a:pt x="9010" y="4832"/>
                  <a:pt x="8640" y="5080"/>
                  <a:pt x="8311" y="5410"/>
                </a:cubicBezTo>
                <a:cubicBezTo>
                  <a:pt x="7982" y="5699"/>
                  <a:pt x="7735" y="6071"/>
                  <a:pt x="7529" y="6484"/>
                </a:cubicBezTo>
                <a:cubicBezTo>
                  <a:pt x="7323" y="6938"/>
                  <a:pt x="7241" y="7351"/>
                  <a:pt x="7200" y="7847"/>
                </a:cubicBezTo>
                <a:cubicBezTo>
                  <a:pt x="7118" y="9003"/>
                  <a:pt x="7118" y="9003"/>
                  <a:pt x="7118" y="9003"/>
                </a:cubicBezTo>
                <a:cubicBezTo>
                  <a:pt x="7077" y="9003"/>
                  <a:pt x="7077" y="9003"/>
                  <a:pt x="7077" y="9003"/>
                </a:cubicBezTo>
                <a:cubicBezTo>
                  <a:pt x="7035" y="9458"/>
                  <a:pt x="6994" y="9871"/>
                  <a:pt x="6871" y="10325"/>
                </a:cubicBezTo>
                <a:cubicBezTo>
                  <a:pt x="6747" y="10779"/>
                  <a:pt x="6624" y="11234"/>
                  <a:pt x="6501" y="11688"/>
                </a:cubicBezTo>
                <a:cubicBezTo>
                  <a:pt x="6336" y="12184"/>
                  <a:pt x="6213" y="12597"/>
                  <a:pt x="6048" y="13010"/>
                </a:cubicBezTo>
                <a:cubicBezTo>
                  <a:pt x="5925" y="13423"/>
                  <a:pt x="5760" y="13836"/>
                  <a:pt x="5595" y="14166"/>
                </a:cubicBezTo>
                <a:cubicBezTo>
                  <a:pt x="5719" y="14249"/>
                  <a:pt x="5842" y="14290"/>
                  <a:pt x="5966" y="14331"/>
                </a:cubicBezTo>
                <a:cubicBezTo>
                  <a:pt x="6130" y="14331"/>
                  <a:pt x="6295" y="14331"/>
                  <a:pt x="6542" y="14331"/>
                </a:cubicBezTo>
                <a:cubicBezTo>
                  <a:pt x="6994" y="14331"/>
                  <a:pt x="7447" y="14372"/>
                  <a:pt x="7899" y="14455"/>
                </a:cubicBezTo>
                <a:cubicBezTo>
                  <a:pt x="8393" y="14538"/>
                  <a:pt x="8640" y="14579"/>
                  <a:pt x="8681" y="14579"/>
                </a:cubicBezTo>
                <a:cubicBezTo>
                  <a:pt x="9422" y="14662"/>
                  <a:pt x="9422" y="14662"/>
                  <a:pt x="9422" y="14662"/>
                </a:cubicBezTo>
                <a:cubicBezTo>
                  <a:pt x="9422" y="16437"/>
                  <a:pt x="9422" y="16437"/>
                  <a:pt x="9422" y="16437"/>
                </a:cubicBezTo>
                <a:cubicBezTo>
                  <a:pt x="9422" y="16603"/>
                  <a:pt x="9422" y="16768"/>
                  <a:pt x="9381" y="16892"/>
                </a:cubicBezTo>
                <a:cubicBezTo>
                  <a:pt x="9298" y="17016"/>
                  <a:pt x="9175" y="17140"/>
                  <a:pt x="9010" y="17263"/>
                </a:cubicBezTo>
                <a:cubicBezTo>
                  <a:pt x="8846" y="17346"/>
                  <a:pt x="8558" y="17470"/>
                  <a:pt x="8229" y="17594"/>
                </a:cubicBezTo>
                <a:cubicBezTo>
                  <a:pt x="7899" y="17718"/>
                  <a:pt x="7447" y="17883"/>
                  <a:pt x="6912" y="18048"/>
                </a:cubicBezTo>
                <a:cubicBezTo>
                  <a:pt x="6747" y="18089"/>
                  <a:pt x="6583" y="18131"/>
                  <a:pt x="6418" y="18172"/>
                </a:cubicBezTo>
                <a:cubicBezTo>
                  <a:pt x="6254" y="18255"/>
                  <a:pt x="6089" y="18296"/>
                  <a:pt x="5925" y="18379"/>
                </a:cubicBezTo>
                <a:cubicBezTo>
                  <a:pt x="5719" y="18461"/>
                  <a:pt x="5554" y="18502"/>
                  <a:pt x="5390" y="18585"/>
                </a:cubicBezTo>
                <a:cubicBezTo>
                  <a:pt x="5184" y="18626"/>
                  <a:pt x="5019" y="18668"/>
                  <a:pt x="4896" y="18750"/>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84" name="Shape 3937"/>
          <p:cNvSpPr/>
          <p:nvPr userDrawn="1"/>
        </p:nvSpPr>
        <p:spPr>
          <a:xfrm>
            <a:off x="18530380" y="6168994"/>
            <a:ext cx="518926" cy="518924"/>
          </a:xfrm>
          <a:custGeom>
            <a:avLst/>
            <a:gdLst/>
            <a:ahLst/>
            <a:cxnLst>
              <a:cxn ang="0">
                <a:pos x="wd2" y="hd2"/>
              </a:cxn>
              <a:cxn ang="5400000">
                <a:pos x="wd2" y="hd2"/>
              </a:cxn>
              <a:cxn ang="10800000">
                <a:pos x="wd2" y="hd2"/>
              </a:cxn>
              <a:cxn ang="16200000">
                <a:pos x="wd2" y="hd2"/>
              </a:cxn>
            </a:cxnLst>
            <a:rect l="0" t="0" r="r" b="b"/>
            <a:pathLst>
              <a:path w="21600" h="21600" extrusionOk="0">
                <a:moveTo>
                  <a:pt x="21600" y="10780"/>
                </a:moveTo>
                <a:cubicBezTo>
                  <a:pt x="21600" y="12281"/>
                  <a:pt x="21324" y="13663"/>
                  <a:pt x="20771" y="14966"/>
                </a:cubicBezTo>
                <a:cubicBezTo>
                  <a:pt x="20178" y="16309"/>
                  <a:pt x="19428" y="17454"/>
                  <a:pt x="18401" y="18401"/>
                </a:cubicBezTo>
                <a:cubicBezTo>
                  <a:pt x="17454" y="19389"/>
                  <a:pt x="16309" y="20178"/>
                  <a:pt x="15005" y="20731"/>
                </a:cubicBezTo>
                <a:cubicBezTo>
                  <a:pt x="13663" y="21324"/>
                  <a:pt x="12281" y="21600"/>
                  <a:pt x="10820" y="21600"/>
                </a:cubicBezTo>
                <a:cubicBezTo>
                  <a:pt x="9280" y="21600"/>
                  <a:pt x="7898" y="21324"/>
                  <a:pt x="6595" y="20731"/>
                </a:cubicBezTo>
                <a:cubicBezTo>
                  <a:pt x="5291" y="20178"/>
                  <a:pt x="4146" y="19389"/>
                  <a:pt x="3159" y="18401"/>
                </a:cubicBezTo>
                <a:cubicBezTo>
                  <a:pt x="2172" y="17454"/>
                  <a:pt x="1422" y="16309"/>
                  <a:pt x="869" y="14966"/>
                </a:cubicBezTo>
                <a:cubicBezTo>
                  <a:pt x="276" y="13663"/>
                  <a:pt x="0" y="12281"/>
                  <a:pt x="0" y="10780"/>
                </a:cubicBezTo>
                <a:cubicBezTo>
                  <a:pt x="0" y="9319"/>
                  <a:pt x="276" y="7937"/>
                  <a:pt x="869" y="6595"/>
                </a:cubicBezTo>
                <a:cubicBezTo>
                  <a:pt x="1422" y="5291"/>
                  <a:pt x="2172" y="4146"/>
                  <a:pt x="3159" y="3199"/>
                </a:cubicBezTo>
                <a:cubicBezTo>
                  <a:pt x="4146" y="2172"/>
                  <a:pt x="5291" y="1422"/>
                  <a:pt x="6595" y="829"/>
                </a:cubicBezTo>
                <a:cubicBezTo>
                  <a:pt x="7898" y="276"/>
                  <a:pt x="9280" y="0"/>
                  <a:pt x="10820" y="0"/>
                </a:cubicBezTo>
                <a:cubicBezTo>
                  <a:pt x="12281" y="0"/>
                  <a:pt x="13663" y="276"/>
                  <a:pt x="15005" y="829"/>
                </a:cubicBezTo>
                <a:cubicBezTo>
                  <a:pt x="16309" y="1422"/>
                  <a:pt x="17454" y="2172"/>
                  <a:pt x="18401" y="3199"/>
                </a:cubicBezTo>
                <a:cubicBezTo>
                  <a:pt x="19428" y="4146"/>
                  <a:pt x="20178" y="5291"/>
                  <a:pt x="20771" y="6595"/>
                </a:cubicBezTo>
                <a:cubicBezTo>
                  <a:pt x="21324" y="7937"/>
                  <a:pt x="21600" y="9319"/>
                  <a:pt x="21600" y="10780"/>
                </a:cubicBezTo>
                <a:close/>
                <a:moveTo>
                  <a:pt x="869" y="10780"/>
                </a:moveTo>
                <a:cubicBezTo>
                  <a:pt x="869" y="12162"/>
                  <a:pt x="1145" y="13465"/>
                  <a:pt x="1659" y="14650"/>
                </a:cubicBezTo>
                <a:cubicBezTo>
                  <a:pt x="2172" y="15835"/>
                  <a:pt x="2883" y="16901"/>
                  <a:pt x="3751" y="17770"/>
                </a:cubicBezTo>
                <a:cubicBezTo>
                  <a:pt x="4699" y="18717"/>
                  <a:pt x="5765" y="19428"/>
                  <a:pt x="6950" y="19941"/>
                </a:cubicBezTo>
                <a:cubicBezTo>
                  <a:pt x="8135" y="20455"/>
                  <a:pt x="9438" y="20731"/>
                  <a:pt x="10820" y="20731"/>
                </a:cubicBezTo>
                <a:cubicBezTo>
                  <a:pt x="12162" y="20731"/>
                  <a:pt x="13465" y="20455"/>
                  <a:pt x="14650" y="19941"/>
                </a:cubicBezTo>
                <a:cubicBezTo>
                  <a:pt x="15874" y="19428"/>
                  <a:pt x="16901" y="18717"/>
                  <a:pt x="17809" y="17770"/>
                </a:cubicBezTo>
                <a:cubicBezTo>
                  <a:pt x="18678" y="16901"/>
                  <a:pt x="19389" y="15835"/>
                  <a:pt x="19941" y="14650"/>
                </a:cubicBezTo>
                <a:cubicBezTo>
                  <a:pt x="20455" y="13465"/>
                  <a:pt x="20731" y="12162"/>
                  <a:pt x="20731" y="10780"/>
                </a:cubicBezTo>
                <a:cubicBezTo>
                  <a:pt x="20731" y="9438"/>
                  <a:pt x="20455" y="8135"/>
                  <a:pt x="19941" y="6950"/>
                </a:cubicBezTo>
                <a:cubicBezTo>
                  <a:pt x="19389" y="5726"/>
                  <a:pt x="18678" y="4699"/>
                  <a:pt x="17809" y="3791"/>
                </a:cubicBezTo>
                <a:cubicBezTo>
                  <a:pt x="16901" y="2883"/>
                  <a:pt x="15874" y="2172"/>
                  <a:pt x="14650" y="1659"/>
                </a:cubicBezTo>
                <a:cubicBezTo>
                  <a:pt x="13465" y="1145"/>
                  <a:pt x="12162" y="869"/>
                  <a:pt x="10820" y="869"/>
                </a:cubicBezTo>
                <a:cubicBezTo>
                  <a:pt x="9438" y="869"/>
                  <a:pt x="8135" y="1145"/>
                  <a:pt x="6950" y="1659"/>
                </a:cubicBezTo>
                <a:cubicBezTo>
                  <a:pt x="5765" y="2172"/>
                  <a:pt x="4699" y="2883"/>
                  <a:pt x="3751" y="3791"/>
                </a:cubicBezTo>
                <a:cubicBezTo>
                  <a:pt x="2883" y="4699"/>
                  <a:pt x="2172" y="5726"/>
                  <a:pt x="1659" y="6950"/>
                </a:cubicBezTo>
                <a:cubicBezTo>
                  <a:pt x="1145" y="8135"/>
                  <a:pt x="869" y="9438"/>
                  <a:pt x="869" y="10780"/>
                </a:cubicBezTo>
                <a:close/>
                <a:moveTo>
                  <a:pt x="11215" y="5923"/>
                </a:moveTo>
                <a:cubicBezTo>
                  <a:pt x="11215" y="16388"/>
                  <a:pt x="11215" y="16388"/>
                  <a:pt x="11215" y="16388"/>
                </a:cubicBezTo>
                <a:cubicBezTo>
                  <a:pt x="10346" y="16388"/>
                  <a:pt x="10346" y="16388"/>
                  <a:pt x="10346" y="16388"/>
                </a:cubicBezTo>
                <a:cubicBezTo>
                  <a:pt x="10346" y="5923"/>
                  <a:pt x="10346" y="5923"/>
                  <a:pt x="10346" y="5923"/>
                </a:cubicBezTo>
                <a:cubicBezTo>
                  <a:pt x="6160" y="10109"/>
                  <a:pt x="6160" y="10109"/>
                  <a:pt x="6160" y="10109"/>
                </a:cubicBezTo>
                <a:cubicBezTo>
                  <a:pt x="5568" y="9517"/>
                  <a:pt x="5568" y="9517"/>
                  <a:pt x="5568" y="9517"/>
                </a:cubicBezTo>
                <a:cubicBezTo>
                  <a:pt x="10820" y="4265"/>
                  <a:pt x="10820" y="4265"/>
                  <a:pt x="10820" y="4265"/>
                </a:cubicBezTo>
                <a:cubicBezTo>
                  <a:pt x="16032" y="9517"/>
                  <a:pt x="16032" y="9517"/>
                  <a:pt x="16032" y="9517"/>
                </a:cubicBezTo>
                <a:cubicBezTo>
                  <a:pt x="15440" y="10109"/>
                  <a:pt x="15440" y="10109"/>
                  <a:pt x="15440" y="10109"/>
                </a:cubicBezTo>
                <a:lnTo>
                  <a:pt x="11215" y="5923"/>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85" name="Shape 3938"/>
          <p:cNvSpPr/>
          <p:nvPr userDrawn="1"/>
        </p:nvSpPr>
        <p:spPr>
          <a:xfrm>
            <a:off x="19773700" y="6242240"/>
            <a:ext cx="623206" cy="372434"/>
          </a:xfrm>
          <a:custGeom>
            <a:avLst/>
            <a:gdLst/>
            <a:ahLst/>
            <a:cxnLst>
              <a:cxn ang="0">
                <a:pos x="wd2" y="hd2"/>
              </a:cxn>
              <a:cxn ang="5400000">
                <a:pos x="wd2" y="hd2"/>
              </a:cxn>
              <a:cxn ang="10800000">
                <a:pos x="wd2" y="hd2"/>
              </a:cxn>
              <a:cxn ang="16200000">
                <a:pos x="wd2" y="hd2"/>
              </a:cxn>
            </a:cxnLst>
            <a:rect l="0" t="0" r="r" b="b"/>
            <a:pathLst>
              <a:path w="21600" h="21600" extrusionOk="0">
                <a:moveTo>
                  <a:pt x="12940" y="10773"/>
                </a:moveTo>
                <a:cubicBezTo>
                  <a:pt x="12940" y="12256"/>
                  <a:pt x="12776" y="13685"/>
                  <a:pt x="12413" y="15005"/>
                </a:cubicBezTo>
                <a:cubicBezTo>
                  <a:pt x="12084" y="16269"/>
                  <a:pt x="11623" y="17423"/>
                  <a:pt x="11030" y="18467"/>
                </a:cubicBezTo>
                <a:cubicBezTo>
                  <a:pt x="10438" y="19402"/>
                  <a:pt x="9746" y="20171"/>
                  <a:pt x="8956" y="20721"/>
                </a:cubicBezTo>
                <a:cubicBezTo>
                  <a:pt x="8166" y="21325"/>
                  <a:pt x="7343" y="21600"/>
                  <a:pt x="6454" y="21600"/>
                </a:cubicBezTo>
                <a:cubicBezTo>
                  <a:pt x="5565" y="21600"/>
                  <a:pt x="4741" y="21325"/>
                  <a:pt x="3951" y="20721"/>
                </a:cubicBezTo>
                <a:cubicBezTo>
                  <a:pt x="3161" y="20171"/>
                  <a:pt x="2470" y="19402"/>
                  <a:pt x="1877" y="18467"/>
                </a:cubicBezTo>
                <a:cubicBezTo>
                  <a:pt x="1284" y="17423"/>
                  <a:pt x="856" y="16269"/>
                  <a:pt x="494" y="15005"/>
                </a:cubicBezTo>
                <a:cubicBezTo>
                  <a:pt x="165" y="13685"/>
                  <a:pt x="0" y="12256"/>
                  <a:pt x="0" y="10773"/>
                </a:cubicBezTo>
                <a:cubicBezTo>
                  <a:pt x="0" y="9289"/>
                  <a:pt x="165" y="7915"/>
                  <a:pt x="494" y="6595"/>
                </a:cubicBezTo>
                <a:cubicBezTo>
                  <a:pt x="856" y="5276"/>
                  <a:pt x="1284" y="4122"/>
                  <a:pt x="1877" y="3133"/>
                </a:cubicBezTo>
                <a:cubicBezTo>
                  <a:pt x="2470" y="2198"/>
                  <a:pt x="3161" y="1429"/>
                  <a:pt x="3951" y="824"/>
                </a:cubicBezTo>
                <a:cubicBezTo>
                  <a:pt x="4741" y="275"/>
                  <a:pt x="5565" y="0"/>
                  <a:pt x="6454" y="0"/>
                </a:cubicBezTo>
                <a:cubicBezTo>
                  <a:pt x="7343" y="0"/>
                  <a:pt x="8166" y="275"/>
                  <a:pt x="8956" y="824"/>
                </a:cubicBezTo>
                <a:cubicBezTo>
                  <a:pt x="9746" y="1429"/>
                  <a:pt x="10438" y="2198"/>
                  <a:pt x="11030" y="3133"/>
                </a:cubicBezTo>
                <a:cubicBezTo>
                  <a:pt x="11623" y="4122"/>
                  <a:pt x="12084" y="5276"/>
                  <a:pt x="12413" y="6595"/>
                </a:cubicBezTo>
                <a:cubicBezTo>
                  <a:pt x="12776" y="7915"/>
                  <a:pt x="12940" y="9289"/>
                  <a:pt x="12940" y="10773"/>
                </a:cubicBezTo>
                <a:close/>
                <a:moveTo>
                  <a:pt x="6454" y="20391"/>
                </a:moveTo>
                <a:cubicBezTo>
                  <a:pt x="7244" y="20391"/>
                  <a:pt x="8001" y="20116"/>
                  <a:pt x="8726" y="19621"/>
                </a:cubicBezTo>
                <a:cubicBezTo>
                  <a:pt x="9417" y="19127"/>
                  <a:pt x="10010" y="18467"/>
                  <a:pt x="10537" y="17588"/>
                </a:cubicBezTo>
                <a:cubicBezTo>
                  <a:pt x="11030" y="16708"/>
                  <a:pt x="11459" y="15719"/>
                  <a:pt x="11755" y="14565"/>
                </a:cubicBezTo>
                <a:cubicBezTo>
                  <a:pt x="12051" y="13356"/>
                  <a:pt x="12216" y="12147"/>
                  <a:pt x="12216" y="10773"/>
                </a:cubicBezTo>
                <a:cubicBezTo>
                  <a:pt x="12216" y="9453"/>
                  <a:pt x="12051" y="8189"/>
                  <a:pt x="11755" y="7035"/>
                </a:cubicBezTo>
                <a:cubicBezTo>
                  <a:pt x="11459" y="5881"/>
                  <a:pt x="11030" y="4837"/>
                  <a:pt x="10537" y="4012"/>
                </a:cubicBezTo>
                <a:cubicBezTo>
                  <a:pt x="10010" y="3133"/>
                  <a:pt x="9417" y="2473"/>
                  <a:pt x="8726" y="1979"/>
                </a:cubicBezTo>
                <a:cubicBezTo>
                  <a:pt x="8001" y="1429"/>
                  <a:pt x="7244" y="1209"/>
                  <a:pt x="6454" y="1209"/>
                </a:cubicBezTo>
                <a:cubicBezTo>
                  <a:pt x="5663" y="1209"/>
                  <a:pt x="4906" y="1429"/>
                  <a:pt x="4215" y="1979"/>
                </a:cubicBezTo>
                <a:cubicBezTo>
                  <a:pt x="3523" y="2473"/>
                  <a:pt x="2898" y="3133"/>
                  <a:pt x="2371" y="4012"/>
                </a:cubicBezTo>
                <a:cubicBezTo>
                  <a:pt x="1877" y="4837"/>
                  <a:pt x="1449" y="5881"/>
                  <a:pt x="1152" y="7035"/>
                </a:cubicBezTo>
                <a:cubicBezTo>
                  <a:pt x="856" y="8189"/>
                  <a:pt x="724" y="9453"/>
                  <a:pt x="724" y="10773"/>
                </a:cubicBezTo>
                <a:cubicBezTo>
                  <a:pt x="724" y="12147"/>
                  <a:pt x="856" y="13356"/>
                  <a:pt x="1152" y="14565"/>
                </a:cubicBezTo>
                <a:cubicBezTo>
                  <a:pt x="1449" y="15719"/>
                  <a:pt x="1877" y="16708"/>
                  <a:pt x="2371" y="17588"/>
                </a:cubicBezTo>
                <a:cubicBezTo>
                  <a:pt x="2898" y="18467"/>
                  <a:pt x="3523" y="19127"/>
                  <a:pt x="4215" y="19621"/>
                </a:cubicBezTo>
                <a:cubicBezTo>
                  <a:pt x="4906" y="20116"/>
                  <a:pt x="5663" y="20391"/>
                  <a:pt x="6454" y="20391"/>
                </a:cubicBezTo>
                <a:close/>
                <a:moveTo>
                  <a:pt x="15080" y="0"/>
                </a:moveTo>
                <a:cubicBezTo>
                  <a:pt x="16002" y="0"/>
                  <a:pt x="16826" y="275"/>
                  <a:pt x="17616" y="824"/>
                </a:cubicBezTo>
                <a:cubicBezTo>
                  <a:pt x="18406" y="1429"/>
                  <a:pt x="19098" y="2198"/>
                  <a:pt x="19657" y="3133"/>
                </a:cubicBezTo>
                <a:cubicBezTo>
                  <a:pt x="20250" y="4122"/>
                  <a:pt x="20744" y="5276"/>
                  <a:pt x="21073" y="6595"/>
                </a:cubicBezTo>
                <a:cubicBezTo>
                  <a:pt x="21435" y="7915"/>
                  <a:pt x="21600" y="9289"/>
                  <a:pt x="21600" y="10773"/>
                </a:cubicBezTo>
                <a:cubicBezTo>
                  <a:pt x="21600" y="12256"/>
                  <a:pt x="21435" y="13685"/>
                  <a:pt x="21073" y="15005"/>
                </a:cubicBezTo>
                <a:cubicBezTo>
                  <a:pt x="20744" y="16269"/>
                  <a:pt x="20250" y="17423"/>
                  <a:pt x="19657" y="18467"/>
                </a:cubicBezTo>
                <a:cubicBezTo>
                  <a:pt x="19098" y="19402"/>
                  <a:pt x="18406" y="20171"/>
                  <a:pt x="17616" y="20721"/>
                </a:cubicBezTo>
                <a:cubicBezTo>
                  <a:pt x="16826" y="21325"/>
                  <a:pt x="16002" y="21600"/>
                  <a:pt x="15080" y="21600"/>
                </a:cubicBezTo>
                <a:cubicBezTo>
                  <a:pt x="9582" y="21600"/>
                  <a:pt x="9582" y="21600"/>
                  <a:pt x="9582" y="21600"/>
                </a:cubicBezTo>
                <a:cubicBezTo>
                  <a:pt x="9680" y="21490"/>
                  <a:pt x="9779" y="21435"/>
                  <a:pt x="9878" y="21325"/>
                </a:cubicBezTo>
                <a:cubicBezTo>
                  <a:pt x="10010" y="21215"/>
                  <a:pt x="10109" y="21105"/>
                  <a:pt x="10174" y="21050"/>
                </a:cubicBezTo>
                <a:cubicBezTo>
                  <a:pt x="10273" y="20940"/>
                  <a:pt x="10372" y="20831"/>
                  <a:pt x="10471" y="20721"/>
                </a:cubicBezTo>
                <a:cubicBezTo>
                  <a:pt x="10570" y="20666"/>
                  <a:pt x="10668" y="20501"/>
                  <a:pt x="10734" y="20391"/>
                </a:cubicBezTo>
                <a:cubicBezTo>
                  <a:pt x="15080" y="20391"/>
                  <a:pt x="15080" y="20391"/>
                  <a:pt x="15080" y="20391"/>
                </a:cubicBezTo>
                <a:cubicBezTo>
                  <a:pt x="15871" y="20391"/>
                  <a:pt x="16628" y="20116"/>
                  <a:pt x="17320" y="19621"/>
                </a:cubicBezTo>
                <a:cubicBezTo>
                  <a:pt x="18011" y="19127"/>
                  <a:pt x="18637" y="18467"/>
                  <a:pt x="19163" y="17588"/>
                </a:cubicBezTo>
                <a:cubicBezTo>
                  <a:pt x="19690" y="16708"/>
                  <a:pt x="20118" y="15719"/>
                  <a:pt x="20415" y="14565"/>
                </a:cubicBezTo>
                <a:cubicBezTo>
                  <a:pt x="20711" y="13356"/>
                  <a:pt x="20876" y="12147"/>
                  <a:pt x="20876" y="10773"/>
                </a:cubicBezTo>
                <a:cubicBezTo>
                  <a:pt x="20876" y="9453"/>
                  <a:pt x="20711" y="8189"/>
                  <a:pt x="20415" y="7035"/>
                </a:cubicBezTo>
                <a:cubicBezTo>
                  <a:pt x="20118" y="5881"/>
                  <a:pt x="19690" y="4837"/>
                  <a:pt x="19163" y="4012"/>
                </a:cubicBezTo>
                <a:cubicBezTo>
                  <a:pt x="18637" y="3133"/>
                  <a:pt x="18011" y="2473"/>
                  <a:pt x="17320" y="1979"/>
                </a:cubicBezTo>
                <a:cubicBezTo>
                  <a:pt x="16628" y="1429"/>
                  <a:pt x="15871" y="1209"/>
                  <a:pt x="15080" y="1209"/>
                </a:cubicBezTo>
                <a:cubicBezTo>
                  <a:pt x="10734" y="1209"/>
                  <a:pt x="10734" y="1209"/>
                  <a:pt x="10734" y="1209"/>
                </a:cubicBezTo>
                <a:cubicBezTo>
                  <a:pt x="10668" y="1044"/>
                  <a:pt x="10570" y="934"/>
                  <a:pt x="10471" y="824"/>
                </a:cubicBezTo>
                <a:cubicBezTo>
                  <a:pt x="10372" y="769"/>
                  <a:pt x="10273" y="660"/>
                  <a:pt x="10174" y="550"/>
                </a:cubicBezTo>
                <a:cubicBezTo>
                  <a:pt x="10109" y="440"/>
                  <a:pt x="10010" y="385"/>
                  <a:pt x="9878" y="275"/>
                </a:cubicBezTo>
                <a:cubicBezTo>
                  <a:pt x="9779" y="165"/>
                  <a:pt x="9680" y="55"/>
                  <a:pt x="9582" y="0"/>
                </a:cubicBezTo>
                <a:lnTo>
                  <a:pt x="15080" y="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86" name="Shape 3939"/>
          <p:cNvSpPr/>
          <p:nvPr userDrawn="1"/>
        </p:nvSpPr>
        <p:spPr>
          <a:xfrm>
            <a:off x="21091807" y="6238812"/>
            <a:ext cx="577906" cy="379290"/>
          </a:xfrm>
          <a:custGeom>
            <a:avLst/>
            <a:gdLst/>
            <a:ahLst/>
            <a:cxnLst>
              <a:cxn ang="0">
                <a:pos x="wd2" y="hd2"/>
              </a:cxn>
              <a:cxn ang="5400000">
                <a:pos x="wd2" y="hd2"/>
              </a:cxn>
              <a:cxn ang="10800000">
                <a:pos x="wd2" y="hd2"/>
              </a:cxn>
              <a:cxn ang="16200000">
                <a:pos x="wd2" y="hd2"/>
              </a:cxn>
            </a:cxnLst>
            <a:rect l="0" t="0" r="r" b="b"/>
            <a:pathLst>
              <a:path w="21577" h="21566" extrusionOk="0">
                <a:moveTo>
                  <a:pt x="10014" y="13196"/>
                </a:moveTo>
                <a:cubicBezTo>
                  <a:pt x="13207" y="20432"/>
                  <a:pt x="13207" y="20432"/>
                  <a:pt x="13207" y="20432"/>
                </a:cubicBezTo>
                <a:cubicBezTo>
                  <a:pt x="13951" y="20432"/>
                  <a:pt x="13951" y="20432"/>
                  <a:pt x="13951" y="20432"/>
                </a:cubicBezTo>
                <a:cubicBezTo>
                  <a:pt x="13951" y="21566"/>
                  <a:pt x="13951" y="21566"/>
                  <a:pt x="13951" y="21566"/>
                </a:cubicBezTo>
                <a:cubicBezTo>
                  <a:pt x="11646" y="21566"/>
                  <a:pt x="11646" y="21566"/>
                  <a:pt x="11646" y="21566"/>
                </a:cubicBezTo>
                <a:cubicBezTo>
                  <a:pt x="11646" y="20432"/>
                  <a:pt x="11646" y="20432"/>
                  <a:pt x="11646" y="20432"/>
                </a:cubicBezTo>
                <a:cubicBezTo>
                  <a:pt x="12284" y="20432"/>
                  <a:pt x="12284" y="20432"/>
                  <a:pt x="12284" y="20432"/>
                </a:cubicBezTo>
                <a:cubicBezTo>
                  <a:pt x="9802" y="14816"/>
                  <a:pt x="9802" y="14816"/>
                  <a:pt x="9802" y="14816"/>
                </a:cubicBezTo>
                <a:cubicBezTo>
                  <a:pt x="9802" y="15356"/>
                  <a:pt x="9802" y="15896"/>
                  <a:pt x="9873" y="16436"/>
                </a:cubicBezTo>
                <a:cubicBezTo>
                  <a:pt x="9908" y="16922"/>
                  <a:pt x="9979" y="17408"/>
                  <a:pt x="10050" y="17894"/>
                </a:cubicBezTo>
                <a:cubicBezTo>
                  <a:pt x="10156" y="18380"/>
                  <a:pt x="10263" y="18812"/>
                  <a:pt x="10334" y="19244"/>
                </a:cubicBezTo>
                <a:cubicBezTo>
                  <a:pt x="10440" y="19622"/>
                  <a:pt x="10546" y="20054"/>
                  <a:pt x="10653" y="20432"/>
                </a:cubicBezTo>
                <a:cubicBezTo>
                  <a:pt x="10866" y="20432"/>
                  <a:pt x="10866" y="20432"/>
                  <a:pt x="10866" y="20432"/>
                </a:cubicBezTo>
                <a:cubicBezTo>
                  <a:pt x="10866" y="20864"/>
                  <a:pt x="10866" y="20864"/>
                  <a:pt x="10866" y="20864"/>
                </a:cubicBezTo>
                <a:cubicBezTo>
                  <a:pt x="10866" y="20864"/>
                  <a:pt x="10901" y="20918"/>
                  <a:pt x="10901" y="20972"/>
                </a:cubicBezTo>
                <a:cubicBezTo>
                  <a:pt x="10866" y="20972"/>
                  <a:pt x="10866" y="20972"/>
                  <a:pt x="10866" y="20972"/>
                </a:cubicBezTo>
                <a:cubicBezTo>
                  <a:pt x="10866" y="21566"/>
                  <a:pt x="10866" y="21566"/>
                  <a:pt x="10866" y="21566"/>
                </a:cubicBezTo>
                <a:cubicBezTo>
                  <a:pt x="8560" y="21566"/>
                  <a:pt x="8560" y="21566"/>
                  <a:pt x="8560" y="21566"/>
                </a:cubicBezTo>
                <a:cubicBezTo>
                  <a:pt x="8560" y="20432"/>
                  <a:pt x="8560" y="20432"/>
                  <a:pt x="8560" y="20432"/>
                </a:cubicBezTo>
                <a:cubicBezTo>
                  <a:pt x="9837" y="20432"/>
                  <a:pt x="9837" y="20432"/>
                  <a:pt x="9837" y="20432"/>
                </a:cubicBezTo>
                <a:cubicBezTo>
                  <a:pt x="9695" y="19892"/>
                  <a:pt x="9589" y="19406"/>
                  <a:pt x="9482" y="18866"/>
                </a:cubicBezTo>
                <a:cubicBezTo>
                  <a:pt x="9341" y="18380"/>
                  <a:pt x="9234" y="17786"/>
                  <a:pt x="9199" y="17192"/>
                </a:cubicBezTo>
                <a:cubicBezTo>
                  <a:pt x="9092" y="16598"/>
                  <a:pt x="9021" y="15950"/>
                  <a:pt x="9021" y="15302"/>
                </a:cubicBezTo>
                <a:cubicBezTo>
                  <a:pt x="8986" y="14654"/>
                  <a:pt x="8986" y="13952"/>
                  <a:pt x="9021" y="13196"/>
                </a:cubicBezTo>
                <a:cubicBezTo>
                  <a:pt x="5404" y="13196"/>
                  <a:pt x="5404" y="13196"/>
                  <a:pt x="5404" y="13196"/>
                </a:cubicBezTo>
                <a:cubicBezTo>
                  <a:pt x="5368" y="13358"/>
                  <a:pt x="5333" y="13574"/>
                  <a:pt x="5297" y="13790"/>
                </a:cubicBezTo>
                <a:cubicBezTo>
                  <a:pt x="5226" y="14006"/>
                  <a:pt x="5191" y="14222"/>
                  <a:pt x="5120" y="14438"/>
                </a:cubicBezTo>
                <a:cubicBezTo>
                  <a:pt x="4943" y="14924"/>
                  <a:pt x="4694" y="15302"/>
                  <a:pt x="4446" y="15680"/>
                </a:cubicBezTo>
                <a:cubicBezTo>
                  <a:pt x="4162" y="16004"/>
                  <a:pt x="3843" y="16274"/>
                  <a:pt x="3524" y="16436"/>
                </a:cubicBezTo>
                <a:cubicBezTo>
                  <a:pt x="3169" y="16544"/>
                  <a:pt x="2814" y="16598"/>
                  <a:pt x="2460" y="16544"/>
                </a:cubicBezTo>
                <a:cubicBezTo>
                  <a:pt x="2105" y="16490"/>
                  <a:pt x="1786" y="16382"/>
                  <a:pt x="1431" y="16112"/>
                </a:cubicBezTo>
                <a:cubicBezTo>
                  <a:pt x="1077" y="15842"/>
                  <a:pt x="828" y="15518"/>
                  <a:pt x="615" y="15086"/>
                </a:cubicBezTo>
                <a:cubicBezTo>
                  <a:pt x="367" y="14654"/>
                  <a:pt x="225" y="14168"/>
                  <a:pt x="154" y="13682"/>
                </a:cubicBezTo>
                <a:cubicBezTo>
                  <a:pt x="12" y="13142"/>
                  <a:pt x="-23" y="12602"/>
                  <a:pt x="12" y="12062"/>
                </a:cubicBezTo>
                <a:cubicBezTo>
                  <a:pt x="12" y="11522"/>
                  <a:pt x="154" y="11036"/>
                  <a:pt x="332" y="10496"/>
                </a:cubicBezTo>
                <a:cubicBezTo>
                  <a:pt x="509" y="10010"/>
                  <a:pt x="722" y="9632"/>
                  <a:pt x="1006" y="9254"/>
                </a:cubicBezTo>
                <a:cubicBezTo>
                  <a:pt x="1289" y="8930"/>
                  <a:pt x="1609" y="8660"/>
                  <a:pt x="1928" y="8552"/>
                </a:cubicBezTo>
                <a:cubicBezTo>
                  <a:pt x="2247" y="8336"/>
                  <a:pt x="2602" y="8282"/>
                  <a:pt x="2956" y="8336"/>
                </a:cubicBezTo>
                <a:cubicBezTo>
                  <a:pt x="3311" y="8390"/>
                  <a:pt x="3666" y="8552"/>
                  <a:pt x="3985" y="8822"/>
                </a:cubicBezTo>
                <a:cubicBezTo>
                  <a:pt x="4198" y="8984"/>
                  <a:pt x="4375" y="9200"/>
                  <a:pt x="4552" y="9416"/>
                </a:cubicBezTo>
                <a:cubicBezTo>
                  <a:pt x="4730" y="9632"/>
                  <a:pt x="4836" y="9848"/>
                  <a:pt x="4943" y="10172"/>
                </a:cubicBezTo>
                <a:cubicBezTo>
                  <a:pt x="5049" y="10442"/>
                  <a:pt x="5155" y="10712"/>
                  <a:pt x="5226" y="11036"/>
                </a:cubicBezTo>
                <a:cubicBezTo>
                  <a:pt x="5333" y="11360"/>
                  <a:pt x="5368" y="11630"/>
                  <a:pt x="5404" y="11954"/>
                </a:cubicBezTo>
                <a:cubicBezTo>
                  <a:pt x="8560" y="11954"/>
                  <a:pt x="8560" y="11954"/>
                  <a:pt x="8560" y="11954"/>
                </a:cubicBezTo>
                <a:cubicBezTo>
                  <a:pt x="6680" y="7904"/>
                  <a:pt x="6680" y="7904"/>
                  <a:pt x="6680" y="7904"/>
                </a:cubicBezTo>
                <a:cubicBezTo>
                  <a:pt x="6503" y="8066"/>
                  <a:pt x="6326" y="8120"/>
                  <a:pt x="6113" y="8174"/>
                </a:cubicBezTo>
                <a:cubicBezTo>
                  <a:pt x="5936" y="8228"/>
                  <a:pt x="5723" y="8228"/>
                  <a:pt x="5545" y="8228"/>
                </a:cubicBezTo>
                <a:cubicBezTo>
                  <a:pt x="5333" y="8228"/>
                  <a:pt x="5120" y="8228"/>
                  <a:pt x="4907" y="8174"/>
                </a:cubicBezTo>
                <a:cubicBezTo>
                  <a:pt x="4730" y="8066"/>
                  <a:pt x="4517" y="7958"/>
                  <a:pt x="4340" y="7742"/>
                </a:cubicBezTo>
                <a:cubicBezTo>
                  <a:pt x="4020" y="7526"/>
                  <a:pt x="3772" y="7202"/>
                  <a:pt x="3524" y="6716"/>
                </a:cubicBezTo>
                <a:cubicBezTo>
                  <a:pt x="3311" y="6284"/>
                  <a:pt x="3134" y="5852"/>
                  <a:pt x="3063" y="5366"/>
                </a:cubicBezTo>
                <a:cubicBezTo>
                  <a:pt x="2921" y="4880"/>
                  <a:pt x="2885" y="4340"/>
                  <a:pt x="2921" y="3800"/>
                </a:cubicBezTo>
                <a:cubicBezTo>
                  <a:pt x="2956" y="3260"/>
                  <a:pt x="3063" y="2720"/>
                  <a:pt x="3240" y="2234"/>
                </a:cubicBezTo>
                <a:cubicBezTo>
                  <a:pt x="3417" y="1694"/>
                  <a:pt x="3630" y="1262"/>
                  <a:pt x="3914" y="938"/>
                </a:cubicBezTo>
                <a:cubicBezTo>
                  <a:pt x="4198" y="614"/>
                  <a:pt x="4517" y="344"/>
                  <a:pt x="4836" y="182"/>
                </a:cubicBezTo>
                <a:cubicBezTo>
                  <a:pt x="5191" y="20"/>
                  <a:pt x="5545" y="-34"/>
                  <a:pt x="5900" y="20"/>
                </a:cubicBezTo>
                <a:cubicBezTo>
                  <a:pt x="6255" y="74"/>
                  <a:pt x="6574" y="236"/>
                  <a:pt x="6929" y="506"/>
                </a:cubicBezTo>
                <a:cubicBezTo>
                  <a:pt x="7248" y="776"/>
                  <a:pt x="7496" y="1100"/>
                  <a:pt x="7744" y="1532"/>
                </a:cubicBezTo>
                <a:cubicBezTo>
                  <a:pt x="7957" y="1964"/>
                  <a:pt x="8135" y="2450"/>
                  <a:pt x="8206" y="2936"/>
                </a:cubicBezTo>
                <a:cubicBezTo>
                  <a:pt x="8312" y="3422"/>
                  <a:pt x="8347" y="3962"/>
                  <a:pt x="8347" y="4502"/>
                </a:cubicBezTo>
                <a:cubicBezTo>
                  <a:pt x="8312" y="5042"/>
                  <a:pt x="8206" y="5582"/>
                  <a:pt x="8028" y="6068"/>
                </a:cubicBezTo>
                <a:cubicBezTo>
                  <a:pt x="7957" y="6284"/>
                  <a:pt x="7851" y="6554"/>
                  <a:pt x="7744" y="6716"/>
                </a:cubicBezTo>
                <a:cubicBezTo>
                  <a:pt x="7638" y="6932"/>
                  <a:pt x="7496" y="7148"/>
                  <a:pt x="7354" y="7364"/>
                </a:cubicBezTo>
                <a:cubicBezTo>
                  <a:pt x="9411" y="11954"/>
                  <a:pt x="9411" y="11954"/>
                  <a:pt x="9411" y="11954"/>
                </a:cubicBezTo>
                <a:cubicBezTo>
                  <a:pt x="12675" y="8444"/>
                  <a:pt x="15406" y="7634"/>
                  <a:pt x="17605" y="9470"/>
                </a:cubicBezTo>
                <a:cubicBezTo>
                  <a:pt x="19768" y="11360"/>
                  <a:pt x="20903" y="12278"/>
                  <a:pt x="20903" y="12332"/>
                </a:cubicBezTo>
                <a:cubicBezTo>
                  <a:pt x="21577" y="13304"/>
                  <a:pt x="21577" y="13304"/>
                  <a:pt x="21577" y="13304"/>
                </a:cubicBezTo>
                <a:lnTo>
                  <a:pt x="10014" y="13196"/>
                </a:lnTo>
                <a:close/>
                <a:moveTo>
                  <a:pt x="4446" y="13898"/>
                </a:moveTo>
                <a:cubicBezTo>
                  <a:pt x="4552" y="13520"/>
                  <a:pt x="4623" y="13142"/>
                  <a:pt x="4623" y="12710"/>
                </a:cubicBezTo>
                <a:cubicBezTo>
                  <a:pt x="4659" y="12332"/>
                  <a:pt x="4623" y="11954"/>
                  <a:pt x="4588" y="11630"/>
                </a:cubicBezTo>
                <a:cubicBezTo>
                  <a:pt x="4517" y="11252"/>
                  <a:pt x="4410" y="10928"/>
                  <a:pt x="4233" y="10604"/>
                </a:cubicBezTo>
                <a:cubicBezTo>
                  <a:pt x="4056" y="10280"/>
                  <a:pt x="3878" y="10064"/>
                  <a:pt x="3630" y="9848"/>
                </a:cubicBezTo>
                <a:cubicBezTo>
                  <a:pt x="3417" y="9686"/>
                  <a:pt x="3134" y="9578"/>
                  <a:pt x="2885" y="9524"/>
                </a:cubicBezTo>
                <a:cubicBezTo>
                  <a:pt x="2637" y="9470"/>
                  <a:pt x="2389" y="9524"/>
                  <a:pt x="2176" y="9686"/>
                </a:cubicBezTo>
                <a:cubicBezTo>
                  <a:pt x="1928" y="9740"/>
                  <a:pt x="1715" y="9956"/>
                  <a:pt x="1502" y="10172"/>
                </a:cubicBezTo>
                <a:cubicBezTo>
                  <a:pt x="1289" y="10442"/>
                  <a:pt x="1147" y="10766"/>
                  <a:pt x="1006" y="11090"/>
                </a:cubicBezTo>
                <a:cubicBezTo>
                  <a:pt x="899" y="11468"/>
                  <a:pt x="828" y="11792"/>
                  <a:pt x="793" y="12170"/>
                </a:cubicBezTo>
                <a:cubicBezTo>
                  <a:pt x="757" y="12548"/>
                  <a:pt x="793" y="12926"/>
                  <a:pt x="864" y="13304"/>
                </a:cubicBezTo>
                <a:cubicBezTo>
                  <a:pt x="935" y="13682"/>
                  <a:pt x="1041" y="14006"/>
                  <a:pt x="1183" y="14330"/>
                </a:cubicBezTo>
                <a:cubicBezTo>
                  <a:pt x="1360" y="14654"/>
                  <a:pt x="1538" y="14870"/>
                  <a:pt x="1786" y="15086"/>
                </a:cubicBezTo>
                <a:cubicBezTo>
                  <a:pt x="2034" y="15248"/>
                  <a:pt x="2282" y="15356"/>
                  <a:pt x="2531" y="15410"/>
                </a:cubicBezTo>
                <a:cubicBezTo>
                  <a:pt x="2779" y="15410"/>
                  <a:pt x="3027" y="15356"/>
                  <a:pt x="3276" y="15302"/>
                </a:cubicBezTo>
                <a:cubicBezTo>
                  <a:pt x="3524" y="15194"/>
                  <a:pt x="3737" y="15032"/>
                  <a:pt x="3949" y="14762"/>
                </a:cubicBezTo>
                <a:cubicBezTo>
                  <a:pt x="4162" y="14492"/>
                  <a:pt x="4304" y="14222"/>
                  <a:pt x="4446" y="13898"/>
                </a:cubicBezTo>
                <a:close/>
                <a:moveTo>
                  <a:pt x="2318" y="20432"/>
                </a:moveTo>
                <a:cubicBezTo>
                  <a:pt x="2318" y="21566"/>
                  <a:pt x="2318" y="21566"/>
                  <a:pt x="2318" y="21566"/>
                </a:cubicBezTo>
                <a:cubicBezTo>
                  <a:pt x="4659" y="21566"/>
                  <a:pt x="4659" y="21566"/>
                  <a:pt x="4659" y="21566"/>
                </a:cubicBezTo>
                <a:cubicBezTo>
                  <a:pt x="4659" y="20432"/>
                  <a:pt x="4659" y="20432"/>
                  <a:pt x="4659" y="20432"/>
                </a:cubicBezTo>
                <a:lnTo>
                  <a:pt x="2318" y="20432"/>
                </a:lnTo>
                <a:close/>
                <a:moveTo>
                  <a:pt x="4694" y="6716"/>
                </a:moveTo>
                <a:cubicBezTo>
                  <a:pt x="4943" y="6932"/>
                  <a:pt x="5191" y="7094"/>
                  <a:pt x="5439" y="7094"/>
                </a:cubicBezTo>
                <a:cubicBezTo>
                  <a:pt x="5687" y="7094"/>
                  <a:pt x="5936" y="7094"/>
                  <a:pt x="6184" y="6986"/>
                </a:cubicBezTo>
                <a:cubicBezTo>
                  <a:pt x="6432" y="6824"/>
                  <a:pt x="6645" y="6662"/>
                  <a:pt x="6858" y="6446"/>
                </a:cubicBezTo>
                <a:cubicBezTo>
                  <a:pt x="7071" y="6176"/>
                  <a:pt x="7212" y="5906"/>
                  <a:pt x="7354" y="5528"/>
                </a:cubicBezTo>
                <a:cubicBezTo>
                  <a:pt x="7461" y="5204"/>
                  <a:pt x="7532" y="4826"/>
                  <a:pt x="7567" y="4448"/>
                </a:cubicBezTo>
                <a:cubicBezTo>
                  <a:pt x="7567" y="4016"/>
                  <a:pt x="7532" y="3638"/>
                  <a:pt x="7496" y="3260"/>
                </a:cubicBezTo>
                <a:cubicBezTo>
                  <a:pt x="7425" y="2936"/>
                  <a:pt x="7319" y="2612"/>
                  <a:pt x="7142" y="2288"/>
                </a:cubicBezTo>
                <a:cubicBezTo>
                  <a:pt x="6964" y="2018"/>
                  <a:pt x="6787" y="1748"/>
                  <a:pt x="6574" y="1478"/>
                </a:cubicBezTo>
                <a:cubicBezTo>
                  <a:pt x="6326" y="1316"/>
                  <a:pt x="6042" y="1208"/>
                  <a:pt x="5794" y="1208"/>
                </a:cubicBezTo>
                <a:cubicBezTo>
                  <a:pt x="5545" y="1154"/>
                  <a:pt x="5297" y="1208"/>
                  <a:pt x="5084" y="1316"/>
                </a:cubicBezTo>
                <a:cubicBezTo>
                  <a:pt x="4836" y="1424"/>
                  <a:pt x="4623" y="1640"/>
                  <a:pt x="4410" y="1856"/>
                </a:cubicBezTo>
                <a:cubicBezTo>
                  <a:pt x="4198" y="2072"/>
                  <a:pt x="4056" y="2396"/>
                  <a:pt x="3914" y="2774"/>
                </a:cubicBezTo>
                <a:cubicBezTo>
                  <a:pt x="3808" y="3098"/>
                  <a:pt x="3737" y="3476"/>
                  <a:pt x="3701" y="3854"/>
                </a:cubicBezTo>
                <a:cubicBezTo>
                  <a:pt x="3666" y="4232"/>
                  <a:pt x="3701" y="4664"/>
                  <a:pt x="3772" y="5042"/>
                </a:cubicBezTo>
                <a:cubicBezTo>
                  <a:pt x="3843" y="5366"/>
                  <a:pt x="3949" y="5690"/>
                  <a:pt x="4127" y="5960"/>
                </a:cubicBezTo>
                <a:cubicBezTo>
                  <a:pt x="4304" y="6284"/>
                  <a:pt x="4481" y="6500"/>
                  <a:pt x="4694" y="6716"/>
                </a:cubicBezTo>
                <a:close/>
                <a:moveTo>
                  <a:pt x="5404" y="20432"/>
                </a:moveTo>
                <a:cubicBezTo>
                  <a:pt x="5404" y="21566"/>
                  <a:pt x="5404" y="21566"/>
                  <a:pt x="5404" y="21566"/>
                </a:cubicBezTo>
                <a:cubicBezTo>
                  <a:pt x="7744" y="21566"/>
                  <a:pt x="7744" y="21566"/>
                  <a:pt x="7744" y="21566"/>
                </a:cubicBezTo>
                <a:cubicBezTo>
                  <a:pt x="7744" y="20432"/>
                  <a:pt x="7744" y="20432"/>
                  <a:pt x="7744" y="20432"/>
                </a:cubicBezTo>
                <a:lnTo>
                  <a:pt x="5404" y="20432"/>
                </a:lnTo>
                <a:close/>
                <a:moveTo>
                  <a:pt x="18810" y="11468"/>
                </a:moveTo>
                <a:cubicBezTo>
                  <a:pt x="18349" y="11090"/>
                  <a:pt x="17888" y="10820"/>
                  <a:pt x="17321" y="10550"/>
                </a:cubicBezTo>
                <a:cubicBezTo>
                  <a:pt x="16753" y="10280"/>
                  <a:pt x="16150" y="10118"/>
                  <a:pt x="15477" y="10064"/>
                </a:cubicBezTo>
                <a:cubicBezTo>
                  <a:pt x="14803" y="10010"/>
                  <a:pt x="14058" y="10172"/>
                  <a:pt x="13277" y="10442"/>
                </a:cubicBezTo>
                <a:cubicBezTo>
                  <a:pt x="12497" y="10712"/>
                  <a:pt x="11646" y="11252"/>
                  <a:pt x="10759" y="12062"/>
                </a:cubicBezTo>
                <a:cubicBezTo>
                  <a:pt x="19520" y="12116"/>
                  <a:pt x="19520" y="12116"/>
                  <a:pt x="19520" y="12116"/>
                </a:cubicBezTo>
                <a:cubicBezTo>
                  <a:pt x="19413" y="12008"/>
                  <a:pt x="19272" y="11900"/>
                  <a:pt x="19165" y="11792"/>
                </a:cubicBezTo>
                <a:cubicBezTo>
                  <a:pt x="19059" y="11684"/>
                  <a:pt x="18917" y="11576"/>
                  <a:pt x="18810" y="11468"/>
                </a:cubicBezTo>
                <a:close/>
                <a:moveTo>
                  <a:pt x="14732" y="20432"/>
                </a:moveTo>
                <a:cubicBezTo>
                  <a:pt x="14732" y="21566"/>
                  <a:pt x="14732" y="21566"/>
                  <a:pt x="14732" y="21566"/>
                </a:cubicBezTo>
                <a:cubicBezTo>
                  <a:pt x="17037" y="21566"/>
                  <a:pt x="17037" y="21566"/>
                  <a:pt x="17037" y="21566"/>
                </a:cubicBezTo>
                <a:cubicBezTo>
                  <a:pt x="17037" y="20432"/>
                  <a:pt x="17037" y="20432"/>
                  <a:pt x="17037" y="20432"/>
                </a:cubicBezTo>
                <a:lnTo>
                  <a:pt x="14732" y="20432"/>
                </a:lnTo>
                <a:close/>
                <a:moveTo>
                  <a:pt x="17817" y="20432"/>
                </a:moveTo>
                <a:cubicBezTo>
                  <a:pt x="17817" y="21566"/>
                  <a:pt x="17817" y="21566"/>
                  <a:pt x="17817" y="21566"/>
                </a:cubicBezTo>
                <a:cubicBezTo>
                  <a:pt x="20123" y="21566"/>
                  <a:pt x="20123" y="21566"/>
                  <a:pt x="20123" y="21566"/>
                </a:cubicBezTo>
                <a:cubicBezTo>
                  <a:pt x="20123" y="20432"/>
                  <a:pt x="20123" y="20432"/>
                  <a:pt x="20123" y="20432"/>
                </a:cubicBezTo>
                <a:lnTo>
                  <a:pt x="17817" y="20432"/>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87" name="Shape 3940"/>
          <p:cNvSpPr/>
          <p:nvPr userDrawn="1"/>
        </p:nvSpPr>
        <p:spPr>
          <a:xfrm>
            <a:off x="2984870" y="7287235"/>
            <a:ext cx="518926" cy="47671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1600" y="0"/>
                  <a:pt x="21600" y="0"/>
                  <a:pt x="21600" y="0"/>
                </a:cubicBezTo>
                <a:cubicBezTo>
                  <a:pt x="21600" y="21600"/>
                  <a:pt x="21600" y="21600"/>
                  <a:pt x="21600" y="21600"/>
                </a:cubicBezTo>
                <a:cubicBezTo>
                  <a:pt x="0" y="21600"/>
                  <a:pt x="0" y="21600"/>
                  <a:pt x="0" y="21600"/>
                </a:cubicBezTo>
                <a:lnTo>
                  <a:pt x="0" y="0"/>
                </a:lnTo>
                <a:close/>
                <a:moveTo>
                  <a:pt x="20731" y="20655"/>
                </a:moveTo>
                <a:cubicBezTo>
                  <a:pt x="20731" y="945"/>
                  <a:pt x="20731" y="945"/>
                  <a:pt x="20731" y="945"/>
                </a:cubicBezTo>
                <a:cubicBezTo>
                  <a:pt x="869" y="945"/>
                  <a:pt x="869" y="945"/>
                  <a:pt x="869" y="945"/>
                </a:cubicBezTo>
                <a:cubicBezTo>
                  <a:pt x="869" y="20655"/>
                  <a:pt x="869" y="20655"/>
                  <a:pt x="869" y="20655"/>
                </a:cubicBezTo>
                <a:lnTo>
                  <a:pt x="20731" y="20655"/>
                </a:lnTo>
                <a:close/>
                <a:moveTo>
                  <a:pt x="2567" y="9404"/>
                </a:moveTo>
                <a:cubicBezTo>
                  <a:pt x="1777" y="9404"/>
                  <a:pt x="1777" y="9404"/>
                  <a:pt x="1777" y="9404"/>
                </a:cubicBezTo>
                <a:cubicBezTo>
                  <a:pt x="1777" y="5668"/>
                  <a:pt x="1777" y="5668"/>
                  <a:pt x="1777" y="5668"/>
                </a:cubicBezTo>
                <a:cubicBezTo>
                  <a:pt x="2567" y="5668"/>
                  <a:pt x="2567" y="5668"/>
                  <a:pt x="2567" y="5668"/>
                </a:cubicBezTo>
                <a:cubicBezTo>
                  <a:pt x="2567" y="8460"/>
                  <a:pt x="2567" y="8460"/>
                  <a:pt x="2567" y="8460"/>
                </a:cubicBezTo>
                <a:lnTo>
                  <a:pt x="2567" y="9404"/>
                </a:lnTo>
                <a:close/>
                <a:moveTo>
                  <a:pt x="2567" y="15975"/>
                </a:moveTo>
                <a:cubicBezTo>
                  <a:pt x="1777" y="15975"/>
                  <a:pt x="1777" y="15975"/>
                  <a:pt x="1777" y="15975"/>
                </a:cubicBezTo>
                <a:cubicBezTo>
                  <a:pt x="1777" y="12239"/>
                  <a:pt x="1777" y="12239"/>
                  <a:pt x="1777" y="12239"/>
                </a:cubicBezTo>
                <a:cubicBezTo>
                  <a:pt x="2567" y="12239"/>
                  <a:pt x="2567" y="12239"/>
                  <a:pt x="2567" y="12239"/>
                </a:cubicBezTo>
                <a:cubicBezTo>
                  <a:pt x="2567" y="15116"/>
                  <a:pt x="2567" y="15116"/>
                  <a:pt x="2567" y="15116"/>
                </a:cubicBezTo>
                <a:lnTo>
                  <a:pt x="2567" y="15975"/>
                </a:lnTo>
                <a:close/>
                <a:moveTo>
                  <a:pt x="3435" y="2791"/>
                </a:moveTo>
                <a:cubicBezTo>
                  <a:pt x="18125" y="2791"/>
                  <a:pt x="18125" y="2791"/>
                  <a:pt x="18125" y="2791"/>
                </a:cubicBezTo>
                <a:cubicBezTo>
                  <a:pt x="18125" y="18809"/>
                  <a:pt x="18125" y="18809"/>
                  <a:pt x="18125" y="18809"/>
                </a:cubicBezTo>
                <a:cubicBezTo>
                  <a:pt x="3435" y="18809"/>
                  <a:pt x="3435" y="18809"/>
                  <a:pt x="3435" y="18809"/>
                </a:cubicBezTo>
                <a:lnTo>
                  <a:pt x="3435" y="2791"/>
                </a:lnTo>
                <a:close/>
                <a:moveTo>
                  <a:pt x="17296" y="17821"/>
                </a:moveTo>
                <a:cubicBezTo>
                  <a:pt x="17296" y="3736"/>
                  <a:pt x="17296" y="3736"/>
                  <a:pt x="17296" y="3736"/>
                </a:cubicBezTo>
                <a:cubicBezTo>
                  <a:pt x="4344" y="3736"/>
                  <a:pt x="4344" y="3736"/>
                  <a:pt x="4344" y="3736"/>
                </a:cubicBezTo>
                <a:cubicBezTo>
                  <a:pt x="4344" y="17821"/>
                  <a:pt x="4344" y="17821"/>
                  <a:pt x="4344" y="17821"/>
                </a:cubicBezTo>
                <a:lnTo>
                  <a:pt x="17296" y="17821"/>
                </a:lnTo>
                <a:close/>
                <a:moveTo>
                  <a:pt x="10820" y="6527"/>
                </a:moveTo>
                <a:cubicBezTo>
                  <a:pt x="11333" y="6527"/>
                  <a:pt x="11807" y="6656"/>
                  <a:pt x="12281" y="6871"/>
                </a:cubicBezTo>
                <a:cubicBezTo>
                  <a:pt x="12794" y="7085"/>
                  <a:pt x="13189" y="7429"/>
                  <a:pt x="13544" y="7816"/>
                </a:cubicBezTo>
                <a:cubicBezTo>
                  <a:pt x="13860" y="8202"/>
                  <a:pt x="14137" y="8631"/>
                  <a:pt x="14374" y="9147"/>
                </a:cubicBezTo>
                <a:cubicBezTo>
                  <a:pt x="14571" y="9662"/>
                  <a:pt x="14650" y="10177"/>
                  <a:pt x="14650" y="10779"/>
                </a:cubicBezTo>
                <a:cubicBezTo>
                  <a:pt x="14650" y="11380"/>
                  <a:pt x="14571" y="11938"/>
                  <a:pt x="14374" y="12453"/>
                </a:cubicBezTo>
                <a:cubicBezTo>
                  <a:pt x="14137" y="12926"/>
                  <a:pt x="13860" y="13398"/>
                  <a:pt x="13544" y="13742"/>
                </a:cubicBezTo>
                <a:cubicBezTo>
                  <a:pt x="13189" y="14171"/>
                  <a:pt x="12794" y="14472"/>
                  <a:pt x="12281" y="14729"/>
                </a:cubicBezTo>
                <a:cubicBezTo>
                  <a:pt x="11807" y="14944"/>
                  <a:pt x="11333" y="15030"/>
                  <a:pt x="10820" y="15030"/>
                </a:cubicBezTo>
                <a:cubicBezTo>
                  <a:pt x="10306" y="15030"/>
                  <a:pt x="9793" y="14944"/>
                  <a:pt x="9359" y="14729"/>
                </a:cubicBezTo>
                <a:cubicBezTo>
                  <a:pt x="8924" y="14515"/>
                  <a:pt x="8529" y="14257"/>
                  <a:pt x="8174" y="13913"/>
                </a:cubicBezTo>
                <a:cubicBezTo>
                  <a:pt x="7858" y="13570"/>
                  <a:pt x="7542" y="13183"/>
                  <a:pt x="7345" y="12754"/>
                </a:cubicBezTo>
                <a:cubicBezTo>
                  <a:pt x="7108" y="12324"/>
                  <a:pt x="6989" y="11809"/>
                  <a:pt x="6950" y="11251"/>
                </a:cubicBezTo>
                <a:cubicBezTo>
                  <a:pt x="6042" y="11251"/>
                  <a:pt x="6042" y="11251"/>
                  <a:pt x="6042" y="11251"/>
                </a:cubicBezTo>
                <a:cubicBezTo>
                  <a:pt x="6042" y="10349"/>
                  <a:pt x="6042" y="10349"/>
                  <a:pt x="6042" y="10349"/>
                </a:cubicBezTo>
                <a:cubicBezTo>
                  <a:pt x="6950" y="10349"/>
                  <a:pt x="6950" y="10349"/>
                  <a:pt x="6950" y="10349"/>
                </a:cubicBezTo>
                <a:cubicBezTo>
                  <a:pt x="6989" y="9791"/>
                  <a:pt x="7108" y="9276"/>
                  <a:pt x="7345" y="8846"/>
                </a:cubicBezTo>
                <a:cubicBezTo>
                  <a:pt x="7542" y="8374"/>
                  <a:pt x="7858" y="7987"/>
                  <a:pt x="8174" y="7644"/>
                </a:cubicBezTo>
                <a:cubicBezTo>
                  <a:pt x="8529" y="7343"/>
                  <a:pt x="8924" y="7043"/>
                  <a:pt x="9359" y="6871"/>
                </a:cubicBezTo>
                <a:cubicBezTo>
                  <a:pt x="9793" y="6656"/>
                  <a:pt x="10306" y="6527"/>
                  <a:pt x="10820" y="6527"/>
                </a:cubicBezTo>
                <a:close/>
                <a:moveTo>
                  <a:pt x="10820" y="14085"/>
                </a:moveTo>
                <a:cubicBezTo>
                  <a:pt x="11215" y="14085"/>
                  <a:pt x="11610" y="13999"/>
                  <a:pt x="11965" y="13827"/>
                </a:cubicBezTo>
                <a:cubicBezTo>
                  <a:pt x="12320" y="13613"/>
                  <a:pt x="12636" y="13398"/>
                  <a:pt x="12913" y="13140"/>
                </a:cubicBezTo>
                <a:cubicBezTo>
                  <a:pt x="13189" y="12840"/>
                  <a:pt x="13426" y="12496"/>
                  <a:pt x="13584" y="12067"/>
                </a:cubicBezTo>
                <a:cubicBezTo>
                  <a:pt x="13742" y="11680"/>
                  <a:pt x="13821" y="11251"/>
                  <a:pt x="13821" y="10779"/>
                </a:cubicBezTo>
                <a:cubicBezTo>
                  <a:pt x="13821" y="10349"/>
                  <a:pt x="13742" y="9920"/>
                  <a:pt x="13584" y="9490"/>
                </a:cubicBezTo>
                <a:cubicBezTo>
                  <a:pt x="13426" y="9104"/>
                  <a:pt x="13189" y="8760"/>
                  <a:pt x="12913" y="8460"/>
                </a:cubicBezTo>
                <a:cubicBezTo>
                  <a:pt x="12636" y="8202"/>
                  <a:pt x="12320" y="7944"/>
                  <a:pt x="11965" y="7773"/>
                </a:cubicBezTo>
                <a:cubicBezTo>
                  <a:pt x="11610" y="7601"/>
                  <a:pt x="11215" y="7515"/>
                  <a:pt x="10820" y="7515"/>
                </a:cubicBezTo>
                <a:cubicBezTo>
                  <a:pt x="10425" y="7515"/>
                  <a:pt x="10069" y="7558"/>
                  <a:pt x="9714" y="7730"/>
                </a:cubicBezTo>
                <a:cubicBezTo>
                  <a:pt x="9398" y="7858"/>
                  <a:pt x="9082" y="8073"/>
                  <a:pt x="8806" y="8331"/>
                </a:cubicBezTo>
                <a:cubicBezTo>
                  <a:pt x="8529" y="8588"/>
                  <a:pt x="8293" y="8889"/>
                  <a:pt x="8135" y="9233"/>
                </a:cubicBezTo>
                <a:cubicBezTo>
                  <a:pt x="7977" y="9576"/>
                  <a:pt x="7858" y="9920"/>
                  <a:pt x="7819" y="10349"/>
                </a:cubicBezTo>
                <a:cubicBezTo>
                  <a:pt x="10820" y="10349"/>
                  <a:pt x="10820" y="10349"/>
                  <a:pt x="10820" y="10349"/>
                </a:cubicBezTo>
                <a:cubicBezTo>
                  <a:pt x="10820" y="11251"/>
                  <a:pt x="10820" y="11251"/>
                  <a:pt x="10820" y="11251"/>
                </a:cubicBezTo>
                <a:cubicBezTo>
                  <a:pt x="7819" y="11251"/>
                  <a:pt x="7819" y="11251"/>
                  <a:pt x="7819" y="11251"/>
                </a:cubicBezTo>
                <a:cubicBezTo>
                  <a:pt x="7858" y="11637"/>
                  <a:pt x="7977" y="12024"/>
                  <a:pt x="8135" y="12367"/>
                </a:cubicBezTo>
                <a:cubicBezTo>
                  <a:pt x="8293" y="12711"/>
                  <a:pt x="8529" y="13012"/>
                  <a:pt x="8806" y="13269"/>
                </a:cubicBezTo>
                <a:cubicBezTo>
                  <a:pt x="9082" y="13527"/>
                  <a:pt x="9398" y="13742"/>
                  <a:pt x="9714" y="13870"/>
                </a:cubicBezTo>
                <a:cubicBezTo>
                  <a:pt x="10069" y="13999"/>
                  <a:pt x="10425" y="14085"/>
                  <a:pt x="10820" y="14085"/>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88" name="Shape 3941"/>
          <p:cNvSpPr/>
          <p:nvPr userDrawn="1"/>
        </p:nvSpPr>
        <p:spPr>
          <a:xfrm>
            <a:off x="4280329" y="7266130"/>
            <a:ext cx="518924" cy="518926"/>
          </a:xfrm>
          <a:custGeom>
            <a:avLst/>
            <a:gdLst/>
            <a:ahLst/>
            <a:cxnLst>
              <a:cxn ang="0">
                <a:pos x="wd2" y="hd2"/>
              </a:cxn>
              <a:cxn ang="5400000">
                <a:pos x="wd2" y="hd2"/>
              </a:cxn>
              <a:cxn ang="10800000">
                <a:pos x="wd2" y="hd2"/>
              </a:cxn>
              <a:cxn ang="16200000">
                <a:pos x="wd2" y="hd2"/>
              </a:cxn>
            </a:cxnLst>
            <a:rect l="0" t="0" r="r" b="b"/>
            <a:pathLst>
              <a:path w="21600" h="21600" extrusionOk="0">
                <a:moveTo>
                  <a:pt x="10820" y="21600"/>
                </a:moveTo>
                <a:cubicBezTo>
                  <a:pt x="9280" y="21600"/>
                  <a:pt x="7898" y="21324"/>
                  <a:pt x="6595" y="20731"/>
                </a:cubicBezTo>
                <a:cubicBezTo>
                  <a:pt x="5291" y="20178"/>
                  <a:pt x="4146" y="19389"/>
                  <a:pt x="3159" y="18401"/>
                </a:cubicBezTo>
                <a:cubicBezTo>
                  <a:pt x="2172" y="17454"/>
                  <a:pt x="1422" y="16309"/>
                  <a:pt x="869" y="14966"/>
                </a:cubicBezTo>
                <a:cubicBezTo>
                  <a:pt x="276" y="13663"/>
                  <a:pt x="0" y="12281"/>
                  <a:pt x="0" y="10780"/>
                </a:cubicBezTo>
                <a:cubicBezTo>
                  <a:pt x="0" y="9319"/>
                  <a:pt x="276" y="7937"/>
                  <a:pt x="869" y="6595"/>
                </a:cubicBezTo>
                <a:cubicBezTo>
                  <a:pt x="1422" y="5291"/>
                  <a:pt x="2172" y="4146"/>
                  <a:pt x="3159" y="3199"/>
                </a:cubicBezTo>
                <a:cubicBezTo>
                  <a:pt x="4146" y="2172"/>
                  <a:pt x="5291" y="1422"/>
                  <a:pt x="6595" y="829"/>
                </a:cubicBezTo>
                <a:cubicBezTo>
                  <a:pt x="7898" y="276"/>
                  <a:pt x="9280" y="0"/>
                  <a:pt x="10820" y="0"/>
                </a:cubicBezTo>
                <a:cubicBezTo>
                  <a:pt x="12281" y="0"/>
                  <a:pt x="13663" y="276"/>
                  <a:pt x="15005" y="829"/>
                </a:cubicBezTo>
                <a:cubicBezTo>
                  <a:pt x="16309" y="1422"/>
                  <a:pt x="17454" y="2172"/>
                  <a:pt x="18401" y="3199"/>
                </a:cubicBezTo>
                <a:cubicBezTo>
                  <a:pt x="19428" y="4146"/>
                  <a:pt x="20178" y="5291"/>
                  <a:pt x="20771" y="6595"/>
                </a:cubicBezTo>
                <a:cubicBezTo>
                  <a:pt x="21324" y="7937"/>
                  <a:pt x="21600" y="9319"/>
                  <a:pt x="21600" y="10780"/>
                </a:cubicBezTo>
                <a:cubicBezTo>
                  <a:pt x="21600" y="12281"/>
                  <a:pt x="21324" y="13663"/>
                  <a:pt x="20771" y="14966"/>
                </a:cubicBezTo>
                <a:cubicBezTo>
                  <a:pt x="20178" y="16309"/>
                  <a:pt x="19428" y="17454"/>
                  <a:pt x="18401" y="18401"/>
                </a:cubicBezTo>
                <a:cubicBezTo>
                  <a:pt x="17454" y="19389"/>
                  <a:pt x="16309" y="20178"/>
                  <a:pt x="15005" y="20731"/>
                </a:cubicBezTo>
                <a:cubicBezTo>
                  <a:pt x="13663" y="21324"/>
                  <a:pt x="12281" y="21600"/>
                  <a:pt x="10820" y="21600"/>
                </a:cubicBezTo>
                <a:close/>
                <a:moveTo>
                  <a:pt x="10820" y="869"/>
                </a:moveTo>
                <a:cubicBezTo>
                  <a:pt x="9438" y="869"/>
                  <a:pt x="8135" y="1145"/>
                  <a:pt x="6950" y="1659"/>
                </a:cubicBezTo>
                <a:cubicBezTo>
                  <a:pt x="5765" y="2172"/>
                  <a:pt x="4699" y="2883"/>
                  <a:pt x="3751" y="3791"/>
                </a:cubicBezTo>
                <a:cubicBezTo>
                  <a:pt x="2883" y="4699"/>
                  <a:pt x="2172" y="5726"/>
                  <a:pt x="1659" y="6950"/>
                </a:cubicBezTo>
                <a:cubicBezTo>
                  <a:pt x="1145" y="8135"/>
                  <a:pt x="869" y="9438"/>
                  <a:pt x="869" y="10780"/>
                </a:cubicBezTo>
                <a:cubicBezTo>
                  <a:pt x="869" y="12162"/>
                  <a:pt x="1145" y="13465"/>
                  <a:pt x="1659" y="14650"/>
                </a:cubicBezTo>
                <a:cubicBezTo>
                  <a:pt x="2172" y="15835"/>
                  <a:pt x="2883" y="16901"/>
                  <a:pt x="3751" y="17770"/>
                </a:cubicBezTo>
                <a:cubicBezTo>
                  <a:pt x="4699" y="18717"/>
                  <a:pt x="5765" y="19428"/>
                  <a:pt x="6950" y="19941"/>
                </a:cubicBezTo>
                <a:cubicBezTo>
                  <a:pt x="8135" y="20455"/>
                  <a:pt x="9438" y="20731"/>
                  <a:pt x="10820" y="20731"/>
                </a:cubicBezTo>
                <a:cubicBezTo>
                  <a:pt x="12162" y="20731"/>
                  <a:pt x="13465" y="20455"/>
                  <a:pt x="14650" y="19941"/>
                </a:cubicBezTo>
                <a:cubicBezTo>
                  <a:pt x="15874" y="19428"/>
                  <a:pt x="16901" y="18717"/>
                  <a:pt x="17809" y="17770"/>
                </a:cubicBezTo>
                <a:cubicBezTo>
                  <a:pt x="18678" y="16901"/>
                  <a:pt x="19389" y="15835"/>
                  <a:pt x="19941" y="14650"/>
                </a:cubicBezTo>
                <a:cubicBezTo>
                  <a:pt x="20455" y="13465"/>
                  <a:pt x="20731" y="12162"/>
                  <a:pt x="20731" y="10780"/>
                </a:cubicBezTo>
                <a:cubicBezTo>
                  <a:pt x="20731" y="9438"/>
                  <a:pt x="20455" y="8135"/>
                  <a:pt x="19941" y="6950"/>
                </a:cubicBezTo>
                <a:cubicBezTo>
                  <a:pt x="19389" y="5726"/>
                  <a:pt x="18678" y="4699"/>
                  <a:pt x="17809" y="3791"/>
                </a:cubicBezTo>
                <a:cubicBezTo>
                  <a:pt x="16901" y="2883"/>
                  <a:pt x="15874" y="2172"/>
                  <a:pt x="14650" y="1659"/>
                </a:cubicBezTo>
                <a:cubicBezTo>
                  <a:pt x="13465" y="1145"/>
                  <a:pt x="12162" y="869"/>
                  <a:pt x="10820" y="869"/>
                </a:cubicBezTo>
                <a:close/>
                <a:moveTo>
                  <a:pt x="15637" y="11215"/>
                </a:moveTo>
                <a:cubicBezTo>
                  <a:pt x="5212" y="11215"/>
                  <a:pt x="5212" y="11215"/>
                  <a:pt x="5212" y="11215"/>
                </a:cubicBezTo>
                <a:cubicBezTo>
                  <a:pt x="5212" y="10385"/>
                  <a:pt x="5212" y="10385"/>
                  <a:pt x="5212" y="10385"/>
                </a:cubicBezTo>
                <a:cubicBezTo>
                  <a:pt x="15637" y="10385"/>
                  <a:pt x="15637" y="10385"/>
                  <a:pt x="15637" y="10385"/>
                </a:cubicBezTo>
                <a:cubicBezTo>
                  <a:pt x="11491" y="6160"/>
                  <a:pt x="11491" y="6160"/>
                  <a:pt x="11491" y="6160"/>
                </a:cubicBezTo>
                <a:cubicBezTo>
                  <a:pt x="12044" y="5568"/>
                  <a:pt x="12044" y="5568"/>
                  <a:pt x="12044" y="5568"/>
                </a:cubicBezTo>
                <a:cubicBezTo>
                  <a:pt x="17296" y="10780"/>
                  <a:pt x="17296" y="10780"/>
                  <a:pt x="17296" y="10780"/>
                </a:cubicBezTo>
                <a:cubicBezTo>
                  <a:pt x="12044" y="16032"/>
                  <a:pt x="12044" y="16032"/>
                  <a:pt x="12044" y="16032"/>
                </a:cubicBezTo>
                <a:cubicBezTo>
                  <a:pt x="11491" y="15440"/>
                  <a:pt x="11491" y="15440"/>
                  <a:pt x="11491" y="15440"/>
                </a:cubicBezTo>
                <a:lnTo>
                  <a:pt x="15637" y="11215"/>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89" name="Shape 3942"/>
          <p:cNvSpPr/>
          <p:nvPr userDrawn="1"/>
        </p:nvSpPr>
        <p:spPr>
          <a:xfrm>
            <a:off x="5569582" y="7258681"/>
            <a:ext cx="531338" cy="533823"/>
          </a:xfrm>
          <a:custGeom>
            <a:avLst/>
            <a:gdLst/>
            <a:ahLst/>
            <a:cxnLst>
              <a:cxn ang="0">
                <a:pos x="wd2" y="hd2"/>
              </a:cxn>
              <a:cxn ang="5400000">
                <a:pos x="wd2" y="hd2"/>
              </a:cxn>
              <a:cxn ang="10800000">
                <a:pos x="wd2" y="hd2"/>
              </a:cxn>
              <a:cxn ang="16200000">
                <a:pos x="wd2" y="hd2"/>
              </a:cxn>
            </a:cxnLst>
            <a:rect l="0" t="0" r="r" b="b"/>
            <a:pathLst>
              <a:path w="21600" h="21600" extrusionOk="0">
                <a:moveTo>
                  <a:pt x="15093" y="12737"/>
                </a:moveTo>
                <a:cubicBezTo>
                  <a:pt x="15517" y="12315"/>
                  <a:pt x="16017" y="11970"/>
                  <a:pt x="16595" y="11740"/>
                </a:cubicBezTo>
                <a:cubicBezTo>
                  <a:pt x="17172" y="11510"/>
                  <a:pt x="17750" y="11395"/>
                  <a:pt x="18366" y="11395"/>
                </a:cubicBezTo>
                <a:cubicBezTo>
                  <a:pt x="18943" y="11395"/>
                  <a:pt x="19521" y="11510"/>
                  <a:pt x="20098" y="11740"/>
                </a:cubicBezTo>
                <a:cubicBezTo>
                  <a:pt x="20637" y="11970"/>
                  <a:pt x="21138" y="12315"/>
                  <a:pt x="21600" y="12737"/>
                </a:cubicBezTo>
                <a:cubicBezTo>
                  <a:pt x="21022" y="13351"/>
                  <a:pt x="21022" y="13351"/>
                  <a:pt x="21022" y="13351"/>
                </a:cubicBezTo>
                <a:cubicBezTo>
                  <a:pt x="20637" y="12968"/>
                  <a:pt x="20214" y="12699"/>
                  <a:pt x="19752" y="12507"/>
                </a:cubicBezTo>
                <a:cubicBezTo>
                  <a:pt x="19290" y="12354"/>
                  <a:pt x="18828" y="12239"/>
                  <a:pt x="18366" y="12239"/>
                </a:cubicBezTo>
                <a:cubicBezTo>
                  <a:pt x="17865" y="12239"/>
                  <a:pt x="17365" y="12354"/>
                  <a:pt x="16941" y="12507"/>
                </a:cubicBezTo>
                <a:cubicBezTo>
                  <a:pt x="16479" y="12699"/>
                  <a:pt x="16056" y="12968"/>
                  <a:pt x="15709" y="13351"/>
                </a:cubicBezTo>
                <a:cubicBezTo>
                  <a:pt x="8971" y="20027"/>
                  <a:pt x="8971" y="20027"/>
                  <a:pt x="8971" y="20027"/>
                </a:cubicBezTo>
                <a:cubicBezTo>
                  <a:pt x="8471" y="20526"/>
                  <a:pt x="7893" y="20909"/>
                  <a:pt x="7239" y="21178"/>
                </a:cubicBezTo>
                <a:cubicBezTo>
                  <a:pt x="6584" y="21447"/>
                  <a:pt x="5929" y="21600"/>
                  <a:pt x="5275" y="21600"/>
                </a:cubicBezTo>
                <a:cubicBezTo>
                  <a:pt x="4582" y="21600"/>
                  <a:pt x="3927" y="21447"/>
                  <a:pt x="3273" y="21178"/>
                </a:cubicBezTo>
                <a:cubicBezTo>
                  <a:pt x="2618" y="20909"/>
                  <a:pt x="2041" y="20526"/>
                  <a:pt x="1540" y="20027"/>
                </a:cubicBezTo>
                <a:cubicBezTo>
                  <a:pt x="1040" y="19528"/>
                  <a:pt x="655" y="18953"/>
                  <a:pt x="385" y="18339"/>
                </a:cubicBezTo>
                <a:cubicBezTo>
                  <a:pt x="154" y="17687"/>
                  <a:pt x="0" y="17073"/>
                  <a:pt x="0" y="16421"/>
                </a:cubicBezTo>
                <a:cubicBezTo>
                  <a:pt x="0" y="15768"/>
                  <a:pt x="116" y="15116"/>
                  <a:pt x="347" y="14502"/>
                </a:cubicBezTo>
                <a:cubicBezTo>
                  <a:pt x="578" y="13850"/>
                  <a:pt x="924" y="13275"/>
                  <a:pt x="1425" y="12776"/>
                </a:cubicBezTo>
                <a:cubicBezTo>
                  <a:pt x="501" y="11893"/>
                  <a:pt x="501" y="11893"/>
                  <a:pt x="501" y="11893"/>
                </a:cubicBezTo>
                <a:cubicBezTo>
                  <a:pt x="1925" y="10512"/>
                  <a:pt x="1925" y="10512"/>
                  <a:pt x="1925" y="10512"/>
                </a:cubicBezTo>
                <a:cubicBezTo>
                  <a:pt x="1656" y="10013"/>
                  <a:pt x="1540" y="9553"/>
                  <a:pt x="1463" y="9016"/>
                </a:cubicBezTo>
                <a:cubicBezTo>
                  <a:pt x="1386" y="8517"/>
                  <a:pt x="1386" y="7980"/>
                  <a:pt x="1463" y="7481"/>
                </a:cubicBezTo>
                <a:cubicBezTo>
                  <a:pt x="1540" y="6983"/>
                  <a:pt x="1733" y="6522"/>
                  <a:pt x="1964" y="6062"/>
                </a:cubicBezTo>
                <a:cubicBezTo>
                  <a:pt x="2195" y="5601"/>
                  <a:pt x="2503" y="5141"/>
                  <a:pt x="2849" y="4757"/>
                </a:cubicBezTo>
                <a:cubicBezTo>
                  <a:pt x="5275" y="2417"/>
                  <a:pt x="5275" y="2417"/>
                  <a:pt x="5275" y="2417"/>
                </a:cubicBezTo>
                <a:cubicBezTo>
                  <a:pt x="4659" y="1803"/>
                  <a:pt x="4659" y="1803"/>
                  <a:pt x="4659" y="1803"/>
                </a:cubicBezTo>
                <a:cubicBezTo>
                  <a:pt x="5275" y="1189"/>
                  <a:pt x="5275" y="1189"/>
                  <a:pt x="5275" y="1189"/>
                </a:cubicBezTo>
                <a:cubicBezTo>
                  <a:pt x="7624" y="3606"/>
                  <a:pt x="7624" y="3606"/>
                  <a:pt x="7624" y="3606"/>
                </a:cubicBezTo>
                <a:cubicBezTo>
                  <a:pt x="11166" y="0"/>
                  <a:pt x="11166" y="0"/>
                  <a:pt x="11166" y="0"/>
                </a:cubicBezTo>
                <a:cubicBezTo>
                  <a:pt x="11782" y="614"/>
                  <a:pt x="11782" y="614"/>
                  <a:pt x="11782" y="614"/>
                </a:cubicBezTo>
                <a:cubicBezTo>
                  <a:pt x="8240" y="4144"/>
                  <a:pt x="8240" y="4144"/>
                  <a:pt x="8240" y="4144"/>
                </a:cubicBezTo>
                <a:cubicBezTo>
                  <a:pt x="10627" y="6561"/>
                  <a:pt x="10627" y="6561"/>
                  <a:pt x="10627" y="6561"/>
                </a:cubicBezTo>
                <a:cubicBezTo>
                  <a:pt x="14207" y="2993"/>
                  <a:pt x="14207" y="2993"/>
                  <a:pt x="14207" y="2993"/>
                </a:cubicBezTo>
                <a:cubicBezTo>
                  <a:pt x="14785" y="3606"/>
                  <a:pt x="14785" y="3606"/>
                  <a:pt x="14785" y="3606"/>
                </a:cubicBezTo>
                <a:cubicBezTo>
                  <a:pt x="11166" y="7136"/>
                  <a:pt x="11166" y="7136"/>
                  <a:pt x="11166" y="7136"/>
                </a:cubicBezTo>
                <a:cubicBezTo>
                  <a:pt x="13591" y="9515"/>
                  <a:pt x="13591" y="9515"/>
                  <a:pt x="13591" y="9515"/>
                </a:cubicBezTo>
                <a:cubicBezTo>
                  <a:pt x="12975" y="10090"/>
                  <a:pt x="12975" y="10090"/>
                  <a:pt x="12975" y="10090"/>
                </a:cubicBezTo>
                <a:cubicBezTo>
                  <a:pt x="12398" y="9515"/>
                  <a:pt x="12398" y="9515"/>
                  <a:pt x="12398" y="9515"/>
                </a:cubicBezTo>
                <a:cubicBezTo>
                  <a:pt x="10011" y="11893"/>
                  <a:pt x="10011" y="11893"/>
                  <a:pt x="10011" y="11893"/>
                </a:cubicBezTo>
                <a:cubicBezTo>
                  <a:pt x="9626" y="12277"/>
                  <a:pt x="9202" y="12546"/>
                  <a:pt x="8740" y="12776"/>
                </a:cubicBezTo>
                <a:cubicBezTo>
                  <a:pt x="8240" y="13044"/>
                  <a:pt x="7778" y="13198"/>
                  <a:pt x="7277" y="13275"/>
                </a:cubicBezTo>
                <a:cubicBezTo>
                  <a:pt x="6776" y="13351"/>
                  <a:pt x="6276" y="13351"/>
                  <a:pt x="5737" y="13275"/>
                </a:cubicBezTo>
                <a:cubicBezTo>
                  <a:pt x="5236" y="13236"/>
                  <a:pt x="4736" y="13083"/>
                  <a:pt x="4274" y="12853"/>
                </a:cubicBezTo>
                <a:cubicBezTo>
                  <a:pt x="2849" y="14234"/>
                  <a:pt x="2849" y="14234"/>
                  <a:pt x="2849" y="14234"/>
                </a:cubicBezTo>
                <a:cubicBezTo>
                  <a:pt x="2002" y="13390"/>
                  <a:pt x="2002" y="13390"/>
                  <a:pt x="2002" y="13390"/>
                </a:cubicBezTo>
                <a:cubicBezTo>
                  <a:pt x="1617" y="13812"/>
                  <a:pt x="1309" y="14310"/>
                  <a:pt x="1117" y="14809"/>
                </a:cubicBezTo>
                <a:cubicBezTo>
                  <a:pt x="924" y="15346"/>
                  <a:pt x="809" y="15883"/>
                  <a:pt x="847" y="16421"/>
                </a:cubicBezTo>
                <a:cubicBezTo>
                  <a:pt x="847" y="16958"/>
                  <a:pt x="963" y="17495"/>
                  <a:pt x="1194" y="18032"/>
                </a:cubicBezTo>
                <a:cubicBezTo>
                  <a:pt x="1386" y="18569"/>
                  <a:pt x="1694" y="19029"/>
                  <a:pt x="2118" y="19452"/>
                </a:cubicBezTo>
                <a:cubicBezTo>
                  <a:pt x="2541" y="19874"/>
                  <a:pt x="3042" y="20180"/>
                  <a:pt x="3581" y="20411"/>
                </a:cubicBezTo>
                <a:cubicBezTo>
                  <a:pt x="4120" y="20641"/>
                  <a:pt x="4697" y="20718"/>
                  <a:pt x="5275" y="20718"/>
                </a:cubicBezTo>
                <a:cubicBezTo>
                  <a:pt x="5852" y="20718"/>
                  <a:pt x="6391" y="20641"/>
                  <a:pt x="6930" y="20411"/>
                </a:cubicBezTo>
                <a:cubicBezTo>
                  <a:pt x="7470" y="20180"/>
                  <a:pt x="7932" y="19874"/>
                  <a:pt x="8394" y="19452"/>
                </a:cubicBezTo>
                <a:cubicBezTo>
                  <a:pt x="8394" y="19413"/>
                  <a:pt x="8432" y="19375"/>
                  <a:pt x="8471" y="19375"/>
                </a:cubicBezTo>
                <a:lnTo>
                  <a:pt x="15093" y="12737"/>
                </a:lnTo>
                <a:close/>
                <a:moveTo>
                  <a:pt x="2349" y="11241"/>
                </a:moveTo>
                <a:cubicBezTo>
                  <a:pt x="1694" y="11893"/>
                  <a:pt x="1694" y="11893"/>
                  <a:pt x="1694" y="11893"/>
                </a:cubicBezTo>
                <a:cubicBezTo>
                  <a:pt x="2849" y="13044"/>
                  <a:pt x="2849" y="13044"/>
                  <a:pt x="2849" y="13044"/>
                </a:cubicBezTo>
                <a:cubicBezTo>
                  <a:pt x="3504" y="12431"/>
                  <a:pt x="3504" y="12431"/>
                  <a:pt x="3504" y="12431"/>
                </a:cubicBezTo>
                <a:cubicBezTo>
                  <a:pt x="3427" y="12354"/>
                  <a:pt x="3311" y="12239"/>
                  <a:pt x="3196" y="12162"/>
                </a:cubicBezTo>
                <a:cubicBezTo>
                  <a:pt x="3080" y="12085"/>
                  <a:pt x="2965" y="12009"/>
                  <a:pt x="2849" y="11893"/>
                </a:cubicBezTo>
                <a:cubicBezTo>
                  <a:pt x="2772" y="11778"/>
                  <a:pt x="2657" y="11702"/>
                  <a:pt x="2580" y="11587"/>
                </a:cubicBezTo>
                <a:cubicBezTo>
                  <a:pt x="2503" y="11471"/>
                  <a:pt x="2426" y="11356"/>
                  <a:pt x="2349" y="11241"/>
                </a:cubicBezTo>
                <a:close/>
                <a:moveTo>
                  <a:pt x="3465" y="5333"/>
                </a:moveTo>
                <a:cubicBezTo>
                  <a:pt x="3042" y="5755"/>
                  <a:pt x="2772" y="6215"/>
                  <a:pt x="2541" y="6714"/>
                </a:cubicBezTo>
                <a:cubicBezTo>
                  <a:pt x="2349" y="7251"/>
                  <a:pt x="2272" y="7788"/>
                  <a:pt x="2272" y="8364"/>
                </a:cubicBezTo>
                <a:cubicBezTo>
                  <a:pt x="2272" y="8863"/>
                  <a:pt x="2349" y="9400"/>
                  <a:pt x="2541" y="9937"/>
                </a:cubicBezTo>
                <a:cubicBezTo>
                  <a:pt x="2772" y="10436"/>
                  <a:pt x="3042" y="10896"/>
                  <a:pt x="3465" y="11280"/>
                </a:cubicBezTo>
                <a:cubicBezTo>
                  <a:pt x="3850" y="11702"/>
                  <a:pt x="4312" y="12009"/>
                  <a:pt x="4851" y="12200"/>
                </a:cubicBezTo>
                <a:cubicBezTo>
                  <a:pt x="5352" y="12392"/>
                  <a:pt x="5891" y="12507"/>
                  <a:pt x="6468" y="12507"/>
                </a:cubicBezTo>
                <a:cubicBezTo>
                  <a:pt x="7007" y="12507"/>
                  <a:pt x="7547" y="12392"/>
                  <a:pt x="8047" y="12200"/>
                </a:cubicBezTo>
                <a:cubicBezTo>
                  <a:pt x="8586" y="12009"/>
                  <a:pt x="9010" y="11702"/>
                  <a:pt x="9433" y="11280"/>
                </a:cubicBezTo>
                <a:cubicBezTo>
                  <a:pt x="11782" y="8901"/>
                  <a:pt x="11782" y="8901"/>
                  <a:pt x="11782" y="8901"/>
                </a:cubicBezTo>
                <a:cubicBezTo>
                  <a:pt x="5852" y="2993"/>
                  <a:pt x="5852" y="2993"/>
                  <a:pt x="5852" y="2993"/>
                </a:cubicBezTo>
                <a:lnTo>
                  <a:pt x="3465" y="5333"/>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90" name="Shape 3943"/>
          <p:cNvSpPr/>
          <p:nvPr userDrawn="1"/>
        </p:nvSpPr>
        <p:spPr>
          <a:xfrm>
            <a:off x="6861316" y="7254956"/>
            <a:ext cx="538788" cy="541269"/>
          </a:xfrm>
          <a:custGeom>
            <a:avLst/>
            <a:gdLst/>
            <a:ahLst/>
            <a:cxnLst>
              <a:cxn ang="0">
                <a:pos x="wd2" y="hd2"/>
              </a:cxn>
              <a:cxn ang="5400000">
                <a:pos x="wd2" y="hd2"/>
              </a:cxn>
              <a:cxn ang="10800000">
                <a:pos x="wd2" y="hd2"/>
              </a:cxn>
              <a:cxn ang="16200000">
                <a:pos x="wd2" y="hd2"/>
              </a:cxn>
            </a:cxnLst>
            <a:rect l="0" t="0" r="r" b="b"/>
            <a:pathLst>
              <a:path w="21600" h="21600" extrusionOk="0">
                <a:moveTo>
                  <a:pt x="0" y="6317"/>
                </a:moveTo>
                <a:cubicBezTo>
                  <a:pt x="6328" y="0"/>
                  <a:pt x="6328" y="0"/>
                  <a:pt x="6328" y="0"/>
                </a:cubicBezTo>
                <a:cubicBezTo>
                  <a:pt x="6594" y="416"/>
                  <a:pt x="6594" y="416"/>
                  <a:pt x="6594" y="416"/>
                </a:cubicBezTo>
                <a:cubicBezTo>
                  <a:pt x="6745" y="681"/>
                  <a:pt x="6859" y="946"/>
                  <a:pt x="6935" y="1173"/>
                </a:cubicBezTo>
                <a:cubicBezTo>
                  <a:pt x="7011" y="1437"/>
                  <a:pt x="7048" y="1702"/>
                  <a:pt x="7086" y="1929"/>
                </a:cubicBezTo>
                <a:cubicBezTo>
                  <a:pt x="7086" y="2194"/>
                  <a:pt x="7086" y="2421"/>
                  <a:pt x="7086" y="2610"/>
                </a:cubicBezTo>
                <a:cubicBezTo>
                  <a:pt x="7086" y="2799"/>
                  <a:pt x="7086" y="2988"/>
                  <a:pt x="7048" y="3102"/>
                </a:cubicBezTo>
                <a:cubicBezTo>
                  <a:pt x="7920" y="3858"/>
                  <a:pt x="8678" y="4539"/>
                  <a:pt x="9436" y="5182"/>
                </a:cubicBezTo>
                <a:cubicBezTo>
                  <a:pt x="10156" y="5788"/>
                  <a:pt x="10800" y="6355"/>
                  <a:pt x="11331" y="6809"/>
                </a:cubicBezTo>
                <a:cubicBezTo>
                  <a:pt x="11899" y="7301"/>
                  <a:pt x="12354" y="7717"/>
                  <a:pt x="12733" y="8020"/>
                </a:cubicBezTo>
                <a:cubicBezTo>
                  <a:pt x="13112" y="8322"/>
                  <a:pt x="13415" y="8549"/>
                  <a:pt x="13566" y="8663"/>
                </a:cubicBezTo>
                <a:cubicBezTo>
                  <a:pt x="14135" y="8436"/>
                  <a:pt x="14665" y="8247"/>
                  <a:pt x="15234" y="8095"/>
                </a:cubicBezTo>
                <a:cubicBezTo>
                  <a:pt x="15802" y="7944"/>
                  <a:pt x="16371" y="7868"/>
                  <a:pt x="16977" y="7830"/>
                </a:cubicBezTo>
                <a:cubicBezTo>
                  <a:pt x="17545" y="7793"/>
                  <a:pt x="18152" y="7830"/>
                  <a:pt x="18720" y="7906"/>
                </a:cubicBezTo>
                <a:cubicBezTo>
                  <a:pt x="19288" y="7944"/>
                  <a:pt x="19857" y="8057"/>
                  <a:pt x="20425" y="8247"/>
                </a:cubicBezTo>
                <a:cubicBezTo>
                  <a:pt x="21107" y="8474"/>
                  <a:pt x="21107" y="8474"/>
                  <a:pt x="21107" y="8474"/>
                </a:cubicBezTo>
                <a:cubicBezTo>
                  <a:pt x="15082" y="14488"/>
                  <a:pt x="15082" y="14488"/>
                  <a:pt x="15082" y="14488"/>
                </a:cubicBezTo>
                <a:cubicBezTo>
                  <a:pt x="21600" y="21033"/>
                  <a:pt x="21600" y="21033"/>
                  <a:pt x="21600" y="21033"/>
                </a:cubicBezTo>
                <a:cubicBezTo>
                  <a:pt x="21069" y="21600"/>
                  <a:pt x="21069" y="21600"/>
                  <a:pt x="21069" y="21600"/>
                </a:cubicBezTo>
                <a:cubicBezTo>
                  <a:pt x="14514" y="15094"/>
                  <a:pt x="14514" y="15094"/>
                  <a:pt x="14514" y="15094"/>
                </a:cubicBezTo>
                <a:cubicBezTo>
                  <a:pt x="8488" y="21070"/>
                  <a:pt x="8488" y="21070"/>
                  <a:pt x="8488" y="21070"/>
                </a:cubicBezTo>
                <a:cubicBezTo>
                  <a:pt x="8223" y="20389"/>
                  <a:pt x="8223" y="20389"/>
                  <a:pt x="8223" y="20389"/>
                </a:cubicBezTo>
                <a:cubicBezTo>
                  <a:pt x="8072" y="19860"/>
                  <a:pt x="7958" y="19292"/>
                  <a:pt x="7882" y="18687"/>
                </a:cubicBezTo>
                <a:cubicBezTo>
                  <a:pt x="7806" y="18120"/>
                  <a:pt x="7806" y="17552"/>
                  <a:pt x="7844" y="16947"/>
                </a:cubicBezTo>
                <a:cubicBezTo>
                  <a:pt x="7882" y="16342"/>
                  <a:pt x="7958" y="15774"/>
                  <a:pt x="8109" y="15245"/>
                </a:cubicBezTo>
                <a:cubicBezTo>
                  <a:pt x="8261" y="14677"/>
                  <a:pt x="8451" y="14110"/>
                  <a:pt x="8678" y="13543"/>
                </a:cubicBezTo>
                <a:cubicBezTo>
                  <a:pt x="8564" y="13391"/>
                  <a:pt x="8337" y="13126"/>
                  <a:pt x="7996" y="12748"/>
                </a:cubicBezTo>
                <a:cubicBezTo>
                  <a:pt x="7693" y="12370"/>
                  <a:pt x="7314" y="11878"/>
                  <a:pt x="6821" y="11349"/>
                </a:cubicBezTo>
                <a:cubicBezTo>
                  <a:pt x="6328" y="10781"/>
                  <a:pt x="5798" y="10138"/>
                  <a:pt x="5192" y="9419"/>
                </a:cubicBezTo>
                <a:cubicBezTo>
                  <a:pt x="4547" y="8701"/>
                  <a:pt x="3865" y="7906"/>
                  <a:pt x="3107" y="7036"/>
                </a:cubicBezTo>
                <a:cubicBezTo>
                  <a:pt x="2994" y="7036"/>
                  <a:pt x="2880" y="7036"/>
                  <a:pt x="2766" y="7036"/>
                </a:cubicBezTo>
                <a:cubicBezTo>
                  <a:pt x="2653" y="7036"/>
                  <a:pt x="2577" y="7036"/>
                  <a:pt x="2463" y="7036"/>
                </a:cubicBezTo>
                <a:cubicBezTo>
                  <a:pt x="1819" y="7036"/>
                  <a:pt x="1288" y="6960"/>
                  <a:pt x="947" y="6847"/>
                </a:cubicBezTo>
                <a:cubicBezTo>
                  <a:pt x="606" y="6696"/>
                  <a:pt x="417" y="6582"/>
                  <a:pt x="379" y="6544"/>
                </a:cubicBezTo>
                <a:lnTo>
                  <a:pt x="0" y="6317"/>
                </a:lnTo>
                <a:close/>
                <a:moveTo>
                  <a:pt x="1364" y="6128"/>
                </a:moveTo>
                <a:cubicBezTo>
                  <a:pt x="1516" y="6166"/>
                  <a:pt x="1667" y="6166"/>
                  <a:pt x="1857" y="6204"/>
                </a:cubicBezTo>
                <a:cubicBezTo>
                  <a:pt x="2008" y="6204"/>
                  <a:pt x="2236" y="6204"/>
                  <a:pt x="2463" y="6204"/>
                </a:cubicBezTo>
                <a:cubicBezTo>
                  <a:pt x="2577" y="6204"/>
                  <a:pt x="2728" y="6204"/>
                  <a:pt x="2842" y="6204"/>
                </a:cubicBezTo>
                <a:cubicBezTo>
                  <a:pt x="2956" y="6204"/>
                  <a:pt x="3069" y="6204"/>
                  <a:pt x="3183" y="6166"/>
                </a:cubicBezTo>
                <a:cubicBezTo>
                  <a:pt x="3448" y="6166"/>
                  <a:pt x="3448" y="6166"/>
                  <a:pt x="3448" y="6166"/>
                </a:cubicBezTo>
                <a:cubicBezTo>
                  <a:pt x="3600" y="6317"/>
                  <a:pt x="3600" y="6317"/>
                  <a:pt x="3600" y="6317"/>
                </a:cubicBezTo>
                <a:cubicBezTo>
                  <a:pt x="4699" y="7641"/>
                  <a:pt x="5646" y="8701"/>
                  <a:pt x="6366" y="9533"/>
                </a:cubicBezTo>
                <a:cubicBezTo>
                  <a:pt x="7086" y="10365"/>
                  <a:pt x="7693" y="11046"/>
                  <a:pt x="8147" y="11575"/>
                </a:cubicBezTo>
                <a:cubicBezTo>
                  <a:pt x="8564" y="12105"/>
                  <a:pt x="8867" y="12521"/>
                  <a:pt x="9095" y="12748"/>
                </a:cubicBezTo>
                <a:cubicBezTo>
                  <a:pt x="9322" y="13013"/>
                  <a:pt x="9436" y="13240"/>
                  <a:pt x="9512" y="13353"/>
                </a:cubicBezTo>
                <a:cubicBezTo>
                  <a:pt x="9625" y="13543"/>
                  <a:pt x="9625" y="13543"/>
                  <a:pt x="9625" y="13543"/>
                </a:cubicBezTo>
                <a:cubicBezTo>
                  <a:pt x="9512" y="13694"/>
                  <a:pt x="9512" y="13694"/>
                  <a:pt x="9512" y="13694"/>
                </a:cubicBezTo>
                <a:cubicBezTo>
                  <a:pt x="9322" y="14148"/>
                  <a:pt x="9133" y="14640"/>
                  <a:pt x="8981" y="15094"/>
                </a:cubicBezTo>
                <a:cubicBezTo>
                  <a:pt x="8867" y="15585"/>
                  <a:pt x="8754" y="16077"/>
                  <a:pt x="8716" y="16569"/>
                </a:cubicBezTo>
                <a:cubicBezTo>
                  <a:pt x="8678" y="17061"/>
                  <a:pt x="8640" y="17552"/>
                  <a:pt x="8678" y="18044"/>
                </a:cubicBezTo>
                <a:cubicBezTo>
                  <a:pt x="8716" y="18536"/>
                  <a:pt x="8792" y="19028"/>
                  <a:pt x="8867" y="19519"/>
                </a:cubicBezTo>
                <a:cubicBezTo>
                  <a:pt x="19516" y="8890"/>
                  <a:pt x="19516" y="8890"/>
                  <a:pt x="19516" y="8890"/>
                </a:cubicBezTo>
                <a:cubicBezTo>
                  <a:pt x="19023" y="8776"/>
                  <a:pt x="18531" y="8701"/>
                  <a:pt x="18038" y="8663"/>
                </a:cubicBezTo>
                <a:cubicBezTo>
                  <a:pt x="17545" y="8663"/>
                  <a:pt x="17053" y="8663"/>
                  <a:pt x="16560" y="8738"/>
                </a:cubicBezTo>
                <a:cubicBezTo>
                  <a:pt x="16067" y="8776"/>
                  <a:pt x="15613" y="8890"/>
                  <a:pt x="15120" y="9003"/>
                </a:cubicBezTo>
                <a:cubicBezTo>
                  <a:pt x="14627" y="9154"/>
                  <a:pt x="14173" y="9306"/>
                  <a:pt x="13718" y="9533"/>
                </a:cubicBezTo>
                <a:cubicBezTo>
                  <a:pt x="13566" y="9608"/>
                  <a:pt x="13566" y="9608"/>
                  <a:pt x="13566" y="9608"/>
                </a:cubicBezTo>
                <a:cubicBezTo>
                  <a:pt x="13415" y="9571"/>
                  <a:pt x="13415" y="9571"/>
                  <a:pt x="13415" y="9571"/>
                </a:cubicBezTo>
                <a:cubicBezTo>
                  <a:pt x="13301" y="9495"/>
                  <a:pt x="12808" y="9117"/>
                  <a:pt x="11975" y="8436"/>
                </a:cubicBezTo>
                <a:cubicBezTo>
                  <a:pt x="11103" y="7755"/>
                  <a:pt x="9246" y="6128"/>
                  <a:pt x="6328" y="3594"/>
                </a:cubicBezTo>
                <a:cubicBezTo>
                  <a:pt x="6101" y="3405"/>
                  <a:pt x="6101" y="3405"/>
                  <a:pt x="6101" y="3405"/>
                </a:cubicBezTo>
                <a:cubicBezTo>
                  <a:pt x="6215" y="3178"/>
                  <a:pt x="6215" y="3178"/>
                  <a:pt x="6215" y="3178"/>
                </a:cubicBezTo>
                <a:cubicBezTo>
                  <a:pt x="6328" y="2421"/>
                  <a:pt x="6291" y="1816"/>
                  <a:pt x="6101" y="1324"/>
                </a:cubicBezTo>
                <a:lnTo>
                  <a:pt x="1364" y="612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91" name="Shape 3944"/>
          <p:cNvSpPr/>
          <p:nvPr userDrawn="1"/>
        </p:nvSpPr>
        <p:spPr>
          <a:xfrm>
            <a:off x="8156775" y="7285992"/>
            <a:ext cx="538788" cy="479199"/>
          </a:xfrm>
          <a:custGeom>
            <a:avLst/>
            <a:gdLst/>
            <a:ahLst/>
            <a:cxnLst>
              <a:cxn ang="0">
                <a:pos x="wd2" y="hd2"/>
              </a:cxn>
              <a:cxn ang="5400000">
                <a:pos x="wd2" y="hd2"/>
              </a:cxn>
              <a:cxn ang="10800000">
                <a:pos x="wd2" y="hd2"/>
              </a:cxn>
              <a:cxn ang="16200000">
                <a:pos x="wd2" y="hd2"/>
              </a:cxn>
            </a:cxnLst>
            <a:rect l="0" t="0" r="r" b="b"/>
            <a:pathLst>
              <a:path w="21600" h="21600" extrusionOk="0">
                <a:moveTo>
                  <a:pt x="2472" y="1027"/>
                </a:moveTo>
                <a:cubicBezTo>
                  <a:pt x="2776" y="770"/>
                  <a:pt x="3080" y="599"/>
                  <a:pt x="3423" y="428"/>
                </a:cubicBezTo>
                <a:cubicBezTo>
                  <a:pt x="3727" y="299"/>
                  <a:pt x="4031" y="171"/>
                  <a:pt x="4411" y="86"/>
                </a:cubicBezTo>
                <a:cubicBezTo>
                  <a:pt x="4792" y="43"/>
                  <a:pt x="5134" y="0"/>
                  <a:pt x="5514" y="0"/>
                </a:cubicBezTo>
                <a:cubicBezTo>
                  <a:pt x="5856" y="0"/>
                  <a:pt x="6237" y="43"/>
                  <a:pt x="6579" y="86"/>
                </a:cubicBezTo>
                <a:cubicBezTo>
                  <a:pt x="6959" y="171"/>
                  <a:pt x="7301" y="299"/>
                  <a:pt x="7568" y="428"/>
                </a:cubicBezTo>
                <a:cubicBezTo>
                  <a:pt x="7910" y="599"/>
                  <a:pt x="8252" y="770"/>
                  <a:pt x="8556" y="1027"/>
                </a:cubicBezTo>
                <a:cubicBezTo>
                  <a:pt x="8861" y="1240"/>
                  <a:pt x="9127" y="1497"/>
                  <a:pt x="9355" y="1754"/>
                </a:cubicBezTo>
                <a:cubicBezTo>
                  <a:pt x="20497" y="14286"/>
                  <a:pt x="20497" y="14286"/>
                  <a:pt x="20497" y="14286"/>
                </a:cubicBezTo>
                <a:cubicBezTo>
                  <a:pt x="20877" y="14714"/>
                  <a:pt x="21144" y="15184"/>
                  <a:pt x="21334" y="15740"/>
                </a:cubicBezTo>
                <a:cubicBezTo>
                  <a:pt x="21486" y="16253"/>
                  <a:pt x="21600" y="16810"/>
                  <a:pt x="21600" y="17323"/>
                </a:cubicBezTo>
                <a:cubicBezTo>
                  <a:pt x="21600" y="17879"/>
                  <a:pt x="21486" y="18392"/>
                  <a:pt x="21334" y="18905"/>
                </a:cubicBezTo>
                <a:cubicBezTo>
                  <a:pt x="21144" y="19461"/>
                  <a:pt x="20877" y="19932"/>
                  <a:pt x="20497" y="20360"/>
                </a:cubicBezTo>
                <a:cubicBezTo>
                  <a:pt x="20345" y="20573"/>
                  <a:pt x="20155" y="20745"/>
                  <a:pt x="19927" y="20873"/>
                </a:cubicBezTo>
                <a:cubicBezTo>
                  <a:pt x="19737" y="21044"/>
                  <a:pt x="19508" y="21172"/>
                  <a:pt x="19280" y="21258"/>
                </a:cubicBezTo>
                <a:cubicBezTo>
                  <a:pt x="19052" y="21386"/>
                  <a:pt x="18786" y="21472"/>
                  <a:pt x="18558" y="21514"/>
                </a:cubicBezTo>
                <a:cubicBezTo>
                  <a:pt x="18292" y="21557"/>
                  <a:pt x="18063" y="21600"/>
                  <a:pt x="17835" y="21600"/>
                </a:cubicBezTo>
                <a:cubicBezTo>
                  <a:pt x="17569" y="21600"/>
                  <a:pt x="17303" y="21557"/>
                  <a:pt x="17075" y="21514"/>
                </a:cubicBezTo>
                <a:cubicBezTo>
                  <a:pt x="16808" y="21472"/>
                  <a:pt x="16580" y="21386"/>
                  <a:pt x="16352" y="21258"/>
                </a:cubicBezTo>
                <a:cubicBezTo>
                  <a:pt x="16124" y="21172"/>
                  <a:pt x="15896" y="21044"/>
                  <a:pt x="15706" y="20873"/>
                </a:cubicBezTo>
                <a:cubicBezTo>
                  <a:pt x="15515" y="20745"/>
                  <a:pt x="15325" y="20573"/>
                  <a:pt x="15097" y="20360"/>
                </a:cubicBezTo>
                <a:cubicBezTo>
                  <a:pt x="10192" y="14799"/>
                  <a:pt x="10192" y="14799"/>
                  <a:pt x="10192" y="14799"/>
                </a:cubicBezTo>
                <a:cubicBezTo>
                  <a:pt x="4373" y="8212"/>
                  <a:pt x="4373" y="8212"/>
                  <a:pt x="4373" y="8212"/>
                </a:cubicBezTo>
                <a:cubicBezTo>
                  <a:pt x="4259" y="8127"/>
                  <a:pt x="4183" y="7998"/>
                  <a:pt x="4107" y="7870"/>
                </a:cubicBezTo>
                <a:cubicBezTo>
                  <a:pt x="3993" y="7742"/>
                  <a:pt x="3955" y="7613"/>
                  <a:pt x="3917" y="7442"/>
                </a:cubicBezTo>
                <a:cubicBezTo>
                  <a:pt x="3841" y="7314"/>
                  <a:pt x="3803" y="7143"/>
                  <a:pt x="3765" y="7015"/>
                </a:cubicBezTo>
                <a:cubicBezTo>
                  <a:pt x="3727" y="6844"/>
                  <a:pt x="3727" y="6715"/>
                  <a:pt x="3727" y="6544"/>
                </a:cubicBezTo>
                <a:cubicBezTo>
                  <a:pt x="3727" y="6373"/>
                  <a:pt x="3727" y="6202"/>
                  <a:pt x="3765" y="6074"/>
                </a:cubicBezTo>
                <a:cubicBezTo>
                  <a:pt x="3803" y="5903"/>
                  <a:pt x="3841" y="5774"/>
                  <a:pt x="3917" y="5603"/>
                </a:cubicBezTo>
                <a:cubicBezTo>
                  <a:pt x="3955" y="5518"/>
                  <a:pt x="3993" y="5389"/>
                  <a:pt x="4107" y="5261"/>
                </a:cubicBezTo>
                <a:cubicBezTo>
                  <a:pt x="4183" y="5133"/>
                  <a:pt x="4259" y="5004"/>
                  <a:pt x="4373" y="4876"/>
                </a:cubicBezTo>
                <a:cubicBezTo>
                  <a:pt x="4449" y="4790"/>
                  <a:pt x="4563" y="4662"/>
                  <a:pt x="4677" y="4577"/>
                </a:cubicBezTo>
                <a:cubicBezTo>
                  <a:pt x="4792" y="4491"/>
                  <a:pt x="4906" y="4406"/>
                  <a:pt x="5058" y="4320"/>
                </a:cubicBezTo>
                <a:cubicBezTo>
                  <a:pt x="5172" y="4277"/>
                  <a:pt x="5286" y="4277"/>
                  <a:pt x="5438" y="4234"/>
                </a:cubicBezTo>
                <a:cubicBezTo>
                  <a:pt x="5590" y="4192"/>
                  <a:pt x="5704" y="4149"/>
                  <a:pt x="5856" y="4149"/>
                </a:cubicBezTo>
                <a:cubicBezTo>
                  <a:pt x="5970" y="4149"/>
                  <a:pt x="6123" y="4192"/>
                  <a:pt x="6237" y="4234"/>
                </a:cubicBezTo>
                <a:cubicBezTo>
                  <a:pt x="6389" y="4277"/>
                  <a:pt x="6503" y="4277"/>
                  <a:pt x="6655" y="4320"/>
                </a:cubicBezTo>
                <a:cubicBezTo>
                  <a:pt x="6769" y="4406"/>
                  <a:pt x="6883" y="4491"/>
                  <a:pt x="6997" y="4577"/>
                </a:cubicBezTo>
                <a:cubicBezTo>
                  <a:pt x="7111" y="4662"/>
                  <a:pt x="7225" y="4790"/>
                  <a:pt x="7339" y="4876"/>
                </a:cubicBezTo>
                <a:cubicBezTo>
                  <a:pt x="16732" y="15484"/>
                  <a:pt x="16732" y="15484"/>
                  <a:pt x="16732" y="15484"/>
                </a:cubicBezTo>
                <a:cubicBezTo>
                  <a:pt x="16162" y="16082"/>
                  <a:pt x="16162" y="16082"/>
                  <a:pt x="16162" y="16082"/>
                </a:cubicBezTo>
                <a:cubicBezTo>
                  <a:pt x="6731" y="5518"/>
                  <a:pt x="6731" y="5518"/>
                  <a:pt x="6731" y="5518"/>
                </a:cubicBezTo>
                <a:cubicBezTo>
                  <a:pt x="6655" y="5389"/>
                  <a:pt x="6503" y="5304"/>
                  <a:pt x="6351" y="5218"/>
                </a:cubicBezTo>
                <a:cubicBezTo>
                  <a:pt x="6161" y="5133"/>
                  <a:pt x="6008" y="5133"/>
                  <a:pt x="5856" y="5133"/>
                </a:cubicBezTo>
                <a:cubicBezTo>
                  <a:pt x="5666" y="5133"/>
                  <a:pt x="5514" y="5133"/>
                  <a:pt x="5362" y="5218"/>
                </a:cubicBezTo>
                <a:cubicBezTo>
                  <a:pt x="5172" y="5304"/>
                  <a:pt x="5058" y="5389"/>
                  <a:pt x="4944" y="5518"/>
                </a:cubicBezTo>
                <a:cubicBezTo>
                  <a:pt x="4830" y="5646"/>
                  <a:pt x="4715" y="5817"/>
                  <a:pt x="4677" y="5988"/>
                </a:cubicBezTo>
                <a:cubicBezTo>
                  <a:pt x="4601" y="6202"/>
                  <a:pt x="4563" y="6373"/>
                  <a:pt x="4563" y="6544"/>
                </a:cubicBezTo>
                <a:cubicBezTo>
                  <a:pt x="4563" y="6758"/>
                  <a:pt x="4601" y="6929"/>
                  <a:pt x="4677" y="7100"/>
                </a:cubicBezTo>
                <a:cubicBezTo>
                  <a:pt x="4715" y="7271"/>
                  <a:pt x="4830" y="7400"/>
                  <a:pt x="4944" y="7571"/>
                </a:cubicBezTo>
                <a:cubicBezTo>
                  <a:pt x="15706" y="19718"/>
                  <a:pt x="15706" y="19718"/>
                  <a:pt x="15706" y="19718"/>
                </a:cubicBezTo>
                <a:cubicBezTo>
                  <a:pt x="15858" y="19846"/>
                  <a:pt x="16010" y="19975"/>
                  <a:pt x="16162" y="20103"/>
                </a:cubicBezTo>
                <a:cubicBezTo>
                  <a:pt x="16314" y="20189"/>
                  <a:pt x="16504" y="20317"/>
                  <a:pt x="16694" y="20445"/>
                </a:cubicBezTo>
                <a:cubicBezTo>
                  <a:pt x="16846" y="20488"/>
                  <a:pt x="17037" y="20573"/>
                  <a:pt x="17227" y="20616"/>
                </a:cubicBezTo>
                <a:cubicBezTo>
                  <a:pt x="17417" y="20616"/>
                  <a:pt x="17645" y="20659"/>
                  <a:pt x="17835" y="20659"/>
                </a:cubicBezTo>
                <a:cubicBezTo>
                  <a:pt x="18025" y="20659"/>
                  <a:pt x="18215" y="20616"/>
                  <a:pt x="18406" y="20616"/>
                </a:cubicBezTo>
                <a:cubicBezTo>
                  <a:pt x="18596" y="20573"/>
                  <a:pt x="18786" y="20488"/>
                  <a:pt x="18976" y="20445"/>
                </a:cubicBezTo>
                <a:cubicBezTo>
                  <a:pt x="19128" y="20317"/>
                  <a:pt x="19318" y="20189"/>
                  <a:pt x="19470" y="20103"/>
                </a:cubicBezTo>
                <a:cubicBezTo>
                  <a:pt x="19623" y="19975"/>
                  <a:pt x="19775" y="19846"/>
                  <a:pt x="19927" y="19718"/>
                </a:cubicBezTo>
                <a:cubicBezTo>
                  <a:pt x="20193" y="19376"/>
                  <a:pt x="20421" y="18991"/>
                  <a:pt x="20573" y="18606"/>
                </a:cubicBezTo>
                <a:cubicBezTo>
                  <a:pt x="20725" y="18178"/>
                  <a:pt x="20801" y="17750"/>
                  <a:pt x="20801" y="17323"/>
                </a:cubicBezTo>
                <a:cubicBezTo>
                  <a:pt x="20801" y="16895"/>
                  <a:pt x="20725" y="16510"/>
                  <a:pt x="20573" y="16082"/>
                </a:cubicBezTo>
                <a:cubicBezTo>
                  <a:pt x="20421" y="15697"/>
                  <a:pt x="20193" y="15312"/>
                  <a:pt x="19927" y="14970"/>
                </a:cubicBezTo>
                <a:cubicBezTo>
                  <a:pt x="8823" y="2438"/>
                  <a:pt x="8823" y="2438"/>
                  <a:pt x="8823" y="2438"/>
                </a:cubicBezTo>
                <a:cubicBezTo>
                  <a:pt x="8594" y="2224"/>
                  <a:pt x="8366" y="2010"/>
                  <a:pt x="8100" y="1796"/>
                </a:cubicBezTo>
                <a:cubicBezTo>
                  <a:pt x="7872" y="1583"/>
                  <a:pt x="7568" y="1454"/>
                  <a:pt x="7301" y="1326"/>
                </a:cubicBezTo>
                <a:cubicBezTo>
                  <a:pt x="7035" y="1198"/>
                  <a:pt x="6731" y="1069"/>
                  <a:pt x="6427" y="1027"/>
                </a:cubicBezTo>
                <a:cubicBezTo>
                  <a:pt x="6123" y="984"/>
                  <a:pt x="5818" y="941"/>
                  <a:pt x="5514" y="941"/>
                </a:cubicBezTo>
                <a:cubicBezTo>
                  <a:pt x="5210" y="941"/>
                  <a:pt x="4906" y="984"/>
                  <a:pt x="4601" y="1027"/>
                </a:cubicBezTo>
                <a:cubicBezTo>
                  <a:pt x="4259" y="1069"/>
                  <a:pt x="3993" y="1198"/>
                  <a:pt x="3727" y="1326"/>
                </a:cubicBezTo>
                <a:cubicBezTo>
                  <a:pt x="3461" y="1454"/>
                  <a:pt x="3194" y="1583"/>
                  <a:pt x="2928" y="1796"/>
                </a:cubicBezTo>
                <a:cubicBezTo>
                  <a:pt x="2662" y="2010"/>
                  <a:pt x="2434" y="2224"/>
                  <a:pt x="2168" y="2438"/>
                </a:cubicBezTo>
                <a:cubicBezTo>
                  <a:pt x="1977" y="2695"/>
                  <a:pt x="1787" y="2951"/>
                  <a:pt x="1597" y="3251"/>
                </a:cubicBezTo>
                <a:cubicBezTo>
                  <a:pt x="1445" y="3507"/>
                  <a:pt x="1293" y="3850"/>
                  <a:pt x="1179" y="4149"/>
                </a:cubicBezTo>
                <a:cubicBezTo>
                  <a:pt x="1065" y="4448"/>
                  <a:pt x="989" y="4790"/>
                  <a:pt x="913" y="5133"/>
                </a:cubicBezTo>
                <a:cubicBezTo>
                  <a:pt x="875" y="5432"/>
                  <a:pt x="837" y="5817"/>
                  <a:pt x="837" y="6159"/>
                </a:cubicBezTo>
                <a:cubicBezTo>
                  <a:pt x="837" y="6501"/>
                  <a:pt x="875" y="6844"/>
                  <a:pt x="913" y="7186"/>
                </a:cubicBezTo>
                <a:cubicBezTo>
                  <a:pt x="989" y="7528"/>
                  <a:pt x="1065" y="7827"/>
                  <a:pt x="1179" y="8170"/>
                </a:cubicBezTo>
                <a:cubicBezTo>
                  <a:pt x="1293" y="8469"/>
                  <a:pt x="1445" y="8768"/>
                  <a:pt x="1597" y="9068"/>
                </a:cubicBezTo>
                <a:cubicBezTo>
                  <a:pt x="1787" y="9367"/>
                  <a:pt x="1977" y="9624"/>
                  <a:pt x="2168" y="9838"/>
                </a:cubicBezTo>
                <a:cubicBezTo>
                  <a:pt x="11941" y="20830"/>
                  <a:pt x="11941" y="20830"/>
                  <a:pt x="11941" y="20830"/>
                </a:cubicBezTo>
                <a:cubicBezTo>
                  <a:pt x="11332" y="21472"/>
                  <a:pt x="11332" y="21472"/>
                  <a:pt x="11332" y="21472"/>
                </a:cubicBezTo>
                <a:cubicBezTo>
                  <a:pt x="1635" y="10522"/>
                  <a:pt x="1635" y="10522"/>
                  <a:pt x="1635" y="10522"/>
                </a:cubicBezTo>
                <a:cubicBezTo>
                  <a:pt x="1369" y="10223"/>
                  <a:pt x="1141" y="9923"/>
                  <a:pt x="951" y="9581"/>
                </a:cubicBezTo>
                <a:cubicBezTo>
                  <a:pt x="761" y="9239"/>
                  <a:pt x="570" y="8897"/>
                  <a:pt x="418" y="8512"/>
                </a:cubicBezTo>
                <a:cubicBezTo>
                  <a:pt x="266" y="8127"/>
                  <a:pt x="152" y="7742"/>
                  <a:pt x="114" y="7357"/>
                </a:cubicBezTo>
                <a:cubicBezTo>
                  <a:pt x="38" y="6972"/>
                  <a:pt x="0" y="6587"/>
                  <a:pt x="0" y="6159"/>
                </a:cubicBezTo>
                <a:cubicBezTo>
                  <a:pt x="0" y="5774"/>
                  <a:pt x="38" y="5347"/>
                  <a:pt x="114" y="4962"/>
                </a:cubicBezTo>
                <a:cubicBezTo>
                  <a:pt x="152" y="4534"/>
                  <a:pt x="266" y="4149"/>
                  <a:pt x="418" y="3764"/>
                </a:cubicBezTo>
                <a:cubicBezTo>
                  <a:pt x="570" y="3422"/>
                  <a:pt x="761" y="3037"/>
                  <a:pt x="951" y="2737"/>
                </a:cubicBezTo>
                <a:cubicBezTo>
                  <a:pt x="1141" y="2395"/>
                  <a:pt x="1369" y="2053"/>
                  <a:pt x="1635" y="1754"/>
                </a:cubicBezTo>
                <a:cubicBezTo>
                  <a:pt x="1863" y="1497"/>
                  <a:pt x="2130" y="1240"/>
                  <a:pt x="2472" y="1027"/>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92" name="Shape 3945"/>
          <p:cNvSpPr/>
          <p:nvPr userDrawn="1"/>
        </p:nvSpPr>
        <p:spPr>
          <a:xfrm>
            <a:off x="9472096" y="7230128"/>
            <a:ext cx="499061" cy="590927"/>
          </a:xfrm>
          <a:custGeom>
            <a:avLst/>
            <a:gdLst/>
            <a:ahLst/>
            <a:cxnLst>
              <a:cxn ang="0">
                <a:pos x="wd2" y="hd2"/>
              </a:cxn>
              <a:cxn ang="5400000">
                <a:pos x="wd2" y="hd2"/>
              </a:cxn>
              <a:cxn ang="10800000">
                <a:pos x="wd2" y="hd2"/>
              </a:cxn>
              <a:cxn ang="16200000">
                <a:pos x="wd2" y="hd2"/>
              </a:cxn>
            </a:cxnLst>
            <a:rect l="0" t="0" r="r" b="b"/>
            <a:pathLst>
              <a:path w="21600" h="21600" extrusionOk="0">
                <a:moveTo>
                  <a:pt x="13454" y="1907"/>
                </a:moveTo>
                <a:cubicBezTo>
                  <a:pt x="21600" y="1907"/>
                  <a:pt x="21600" y="1907"/>
                  <a:pt x="21600" y="1907"/>
                </a:cubicBezTo>
                <a:cubicBezTo>
                  <a:pt x="21600" y="21600"/>
                  <a:pt x="21600" y="21600"/>
                  <a:pt x="21600" y="21600"/>
                </a:cubicBezTo>
                <a:cubicBezTo>
                  <a:pt x="0" y="21600"/>
                  <a:pt x="0" y="21600"/>
                  <a:pt x="0" y="21600"/>
                </a:cubicBezTo>
                <a:cubicBezTo>
                  <a:pt x="0" y="1907"/>
                  <a:pt x="0" y="1907"/>
                  <a:pt x="0" y="1907"/>
                </a:cubicBezTo>
                <a:cubicBezTo>
                  <a:pt x="8146" y="1907"/>
                  <a:pt x="8146" y="1907"/>
                  <a:pt x="8146" y="1907"/>
                </a:cubicBezTo>
                <a:cubicBezTo>
                  <a:pt x="8187" y="1630"/>
                  <a:pt x="8270" y="1387"/>
                  <a:pt x="8434" y="1144"/>
                </a:cubicBezTo>
                <a:cubicBezTo>
                  <a:pt x="8599" y="936"/>
                  <a:pt x="8805" y="728"/>
                  <a:pt x="9051" y="555"/>
                </a:cubicBezTo>
                <a:cubicBezTo>
                  <a:pt x="9298" y="381"/>
                  <a:pt x="9545" y="243"/>
                  <a:pt x="9833" y="139"/>
                </a:cubicBezTo>
                <a:cubicBezTo>
                  <a:pt x="10162" y="35"/>
                  <a:pt x="10450" y="0"/>
                  <a:pt x="10779" y="0"/>
                </a:cubicBezTo>
                <a:cubicBezTo>
                  <a:pt x="11150" y="0"/>
                  <a:pt x="11438" y="35"/>
                  <a:pt x="11726" y="139"/>
                </a:cubicBezTo>
                <a:cubicBezTo>
                  <a:pt x="12014" y="243"/>
                  <a:pt x="12302" y="381"/>
                  <a:pt x="12549" y="555"/>
                </a:cubicBezTo>
                <a:cubicBezTo>
                  <a:pt x="12795" y="728"/>
                  <a:pt x="13001" y="936"/>
                  <a:pt x="13166" y="1144"/>
                </a:cubicBezTo>
                <a:cubicBezTo>
                  <a:pt x="13330" y="1387"/>
                  <a:pt x="13413" y="1630"/>
                  <a:pt x="13454" y="1907"/>
                </a:cubicBezTo>
                <a:close/>
                <a:moveTo>
                  <a:pt x="20695" y="20803"/>
                </a:moveTo>
                <a:cubicBezTo>
                  <a:pt x="20695" y="2670"/>
                  <a:pt x="20695" y="2670"/>
                  <a:pt x="20695" y="2670"/>
                </a:cubicBezTo>
                <a:cubicBezTo>
                  <a:pt x="13495" y="2670"/>
                  <a:pt x="13495" y="2670"/>
                  <a:pt x="13495" y="2670"/>
                </a:cubicBezTo>
                <a:cubicBezTo>
                  <a:pt x="13495" y="3224"/>
                  <a:pt x="13495" y="3224"/>
                  <a:pt x="13495" y="3224"/>
                </a:cubicBezTo>
                <a:cubicBezTo>
                  <a:pt x="13865" y="3363"/>
                  <a:pt x="14194" y="3536"/>
                  <a:pt x="14482" y="3779"/>
                </a:cubicBezTo>
                <a:cubicBezTo>
                  <a:pt x="14770" y="3987"/>
                  <a:pt x="15017" y="4265"/>
                  <a:pt x="15264" y="4577"/>
                </a:cubicBezTo>
                <a:cubicBezTo>
                  <a:pt x="15511" y="4819"/>
                  <a:pt x="15675" y="5131"/>
                  <a:pt x="15840" y="5443"/>
                </a:cubicBezTo>
                <a:cubicBezTo>
                  <a:pt x="16005" y="5755"/>
                  <a:pt x="16128" y="6102"/>
                  <a:pt x="16210" y="6414"/>
                </a:cubicBezTo>
                <a:cubicBezTo>
                  <a:pt x="5431" y="6414"/>
                  <a:pt x="5431" y="6414"/>
                  <a:pt x="5431" y="6414"/>
                </a:cubicBezTo>
                <a:cubicBezTo>
                  <a:pt x="5513" y="6102"/>
                  <a:pt x="5595" y="5755"/>
                  <a:pt x="5760" y="5443"/>
                </a:cubicBezTo>
                <a:cubicBezTo>
                  <a:pt x="5883" y="5131"/>
                  <a:pt x="6089" y="4819"/>
                  <a:pt x="6336" y="4577"/>
                </a:cubicBezTo>
                <a:cubicBezTo>
                  <a:pt x="6542" y="4265"/>
                  <a:pt x="6789" y="3987"/>
                  <a:pt x="7118" y="3779"/>
                </a:cubicBezTo>
                <a:cubicBezTo>
                  <a:pt x="7406" y="3536"/>
                  <a:pt x="7735" y="3363"/>
                  <a:pt x="8105" y="3224"/>
                </a:cubicBezTo>
                <a:cubicBezTo>
                  <a:pt x="8105" y="2670"/>
                  <a:pt x="8105" y="2670"/>
                  <a:pt x="8105" y="2670"/>
                </a:cubicBezTo>
                <a:cubicBezTo>
                  <a:pt x="905" y="2670"/>
                  <a:pt x="905" y="2670"/>
                  <a:pt x="905" y="2670"/>
                </a:cubicBezTo>
                <a:cubicBezTo>
                  <a:pt x="905" y="20803"/>
                  <a:pt x="905" y="20803"/>
                  <a:pt x="905" y="20803"/>
                </a:cubicBezTo>
                <a:lnTo>
                  <a:pt x="20695" y="20803"/>
                </a:lnTo>
                <a:close/>
                <a:moveTo>
                  <a:pt x="5431" y="9500"/>
                </a:moveTo>
                <a:cubicBezTo>
                  <a:pt x="5431" y="10193"/>
                  <a:pt x="5431" y="10193"/>
                  <a:pt x="5431" y="10193"/>
                </a:cubicBezTo>
                <a:cubicBezTo>
                  <a:pt x="16210" y="10193"/>
                  <a:pt x="16210" y="10193"/>
                  <a:pt x="16210" y="10193"/>
                </a:cubicBezTo>
                <a:cubicBezTo>
                  <a:pt x="16210" y="9500"/>
                  <a:pt x="16210" y="9500"/>
                  <a:pt x="16210" y="9500"/>
                </a:cubicBezTo>
                <a:lnTo>
                  <a:pt x="5431" y="9500"/>
                </a:lnTo>
                <a:close/>
                <a:moveTo>
                  <a:pt x="5431" y="12516"/>
                </a:moveTo>
                <a:cubicBezTo>
                  <a:pt x="5431" y="13279"/>
                  <a:pt x="5431" y="13279"/>
                  <a:pt x="5431" y="13279"/>
                </a:cubicBezTo>
                <a:cubicBezTo>
                  <a:pt x="16210" y="13279"/>
                  <a:pt x="16210" y="13279"/>
                  <a:pt x="16210" y="13279"/>
                </a:cubicBezTo>
                <a:cubicBezTo>
                  <a:pt x="16210" y="12516"/>
                  <a:pt x="16210" y="12516"/>
                  <a:pt x="16210" y="12516"/>
                </a:cubicBezTo>
                <a:lnTo>
                  <a:pt x="5431" y="12516"/>
                </a:lnTo>
                <a:close/>
                <a:moveTo>
                  <a:pt x="5431" y="15533"/>
                </a:moveTo>
                <a:cubicBezTo>
                  <a:pt x="5431" y="16295"/>
                  <a:pt x="5431" y="16295"/>
                  <a:pt x="5431" y="16295"/>
                </a:cubicBezTo>
                <a:cubicBezTo>
                  <a:pt x="12590" y="16295"/>
                  <a:pt x="12590" y="16295"/>
                  <a:pt x="12590" y="16295"/>
                </a:cubicBezTo>
                <a:cubicBezTo>
                  <a:pt x="12590" y="15533"/>
                  <a:pt x="12590" y="15533"/>
                  <a:pt x="12590" y="15533"/>
                </a:cubicBezTo>
                <a:lnTo>
                  <a:pt x="5431" y="15533"/>
                </a:lnTo>
                <a:close/>
                <a:moveTo>
                  <a:pt x="9010" y="3606"/>
                </a:moveTo>
                <a:cubicBezTo>
                  <a:pt x="8517" y="3848"/>
                  <a:pt x="8517" y="3848"/>
                  <a:pt x="8517" y="3848"/>
                </a:cubicBezTo>
                <a:cubicBezTo>
                  <a:pt x="8311" y="3952"/>
                  <a:pt x="8105" y="4091"/>
                  <a:pt x="7899" y="4195"/>
                </a:cubicBezTo>
                <a:cubicBezTo>
                  <a:pt x="7735" y="4334"/>
                  <a:pt x="7529" y="4473"/>
                  <a:pt x="7406" y="4646"/>
                </a:cubicBezTo>
                <a:cubicBezTo>
                  <a:pt x="7241" y="4819"/>
                  <a:pt x="7077" y="4958"/>
                  <a:pt x="6953" y="5131"/>
                </a:cubicBezTo>
                <a:cubicBezTo>
                  <a:pt x="6830" y="5305"/>
                  <a:pt x="6706" y="5478"/>
                  <a:pt x="6583" y="5686"/>
                </a:cubicBezTo>
                <a:cubicBezTo>
                  <a:pt x="15017" y="5686"/>
                  <a:pt x="15017" y="5686"/>
                  <a:pt x="15017" y="5686"/>
                </a:cubicBezTo>
                <a:cubicBezTo>
                  <a:pt x="14894" y="5478"/>
                  <a:pt x="14770" y="5305"/>
                  <a:pt x="14647" y="5131"/>
                </a:cubicBezTo>
                <a:cubicBezTo>
                  <a:pt x="14523" y="4958"/>
                  <a:pt x="14400" y="4819"/>
                  <a:pt x="14194" y="4646"/>
                </a:cubicBezTo>
                <a:cubicBezTo>
                  <a:pt x="14071" y="4473"/>
                  <a:pt x="13906" y="4334"/>
                  <a:pt x="13701" y="4195"/>
                </a:cubicBezTo>
                <a:cubicBezTo>
                  <a:pt x="13495" y="4091"/>
                  <a:pt x="13289" y="3952"/>
                  <a:pt x="13042" y="3848"/>
                </a:cubicBezTo>
                <a:cubicBezTo>
                  <a:pt x="12590" y="3606"/>
                  <a:pt x="12590" y="3606"/>
                  <a:pt x="12590" y="3606"/>
                </a:cubicBezTo>
                <a:cubicBezTo>
                  <a:pt x="12590" y="2254"/>
                  <a:pt x="12590" y="2254"/>
                  <a:pt x="12590" y="2254"/>
                </a:cubicBezTo>
                <a:cubicBezTo>
                  <a:pt x="12590" y="2046"/>
                  <a:pt x="12549" y="1872"/>
                  <a:pt x="12466" y="1664"/>
                </a:cubicBezTo>
                <a:cubicBezTo>
                  <a:pt x="12384" y="1491"/>
                  <a:pt x="12261" y="1317"/>
                  <a:pt x="12055" y="1179"/>
                </a:cubicBezTo>
                <a:cubicBezTo>
                  <a:pt x="11931" y="1075"/>
                  <a:pt x="11726" y="971"/>
                  <a:pt x="11520" y="901"/>
                </a:cubicBezTo>
                <a:cubicBezTo>
                  <a:pt x="11273" y="797"/>
                  <a:pt x="11026" y="763"/>
                  <a:pt x="10779" y="763"/>
                </a:cubicBezTo>
                <a:cubicBezTo>
                  <a:pt x="10533" y="763"/>
                  <a:pt x="10286" y="797"/>
                  <a:pt x="10080" y="901"/>
                </a:cubicBezTo>
                <a:cubicBezTo>
                  <a:pt x="9874" y="971"/>
                  <a:pt x="9710" y="1075"/>
                  <a:pt x="9545" y="1179"/>
                </a:cubicBezTo>
                <a:cubicBezTo>
                  <a:pt x="9381" y="1317"/>
                  <a:pt x="9216" y="1491"/>
                  <a:pt x="9134" y="1664"/>
                </a:cubicBezTo>
                <a:cubicBezTo>
                  <a:pt x="9051" y="1872"/>
                  <a:pt x="9010" y="2046"/>
                  <a:pt x="9010" y="2254"/>
                </a:cubicBezTo>
                <a:lnTo>
                  <a:pt x="9010" y="3606"/>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93" name="Shape 3946"/>
          <p:cNvSpPr/>
          <p:nvPr userDrawn="1"/>
        </p:nvSpPr>
        <p:spPr>
          <a:xfrm>
            <a:off x="10767555" y="7277304"/>
            <a:ext cx="499061" cy="496578"/>
          </a:xfrm>
          <a:custGeom>
            <a:avLst/>
            <a:gdLst/>
            <a:ahLst/>
            <a:cxnLst>
              <a:cxn ang="0">
                <a:pos x="wd2" y="hd2"/>
              </a:cxn>
              <a:cxn ang="5400000">
                <a:pos x="wd2" y="hd2"/>
              </a:cxn>
              <a:cxn ang="10800000">
                <a:pos x="wd2" y="hd2"/>
              </a:cxn>
              <a:cxn ang="16200000">
                <a:pos x="wd2" y="hd2"/>
              </a:cxn>
            </a:cxnLst>
            <a:rect l="0" t="0" r="r" b="b"/>
            <a:pathLst>
              <a:path w="21600" h="21600" extrusionOk="0">
                <a:moveTo>
                  <a:pt x="17516" y="12636"/>
                </a:moveTo>
                <a:lnTo>
                  <a:pt x="21600" y="12636"/>
                </a:lnTo>
                <a:lnTo>
                  <a:pt x="21600" y="21600"/>
                </a:lnTo>
                <a:lnTo>
                  <a:pt x="12573" y="21600"/>
                </a:lnTo>
                <a:lnTo>
                  <a:pt x="12573" y="12636"/>
                </a:lnTo>
                <a:lnTo>
                  <a:pt x="16657" y="12636"/>
                </a:lnTo>
                <a:lnTo>
                  <a:pt x="16657" y="11232"/>
                </a:lnTo>
                <a:lnTo>
                  <a:pt x="4943" y="11232"/>
                </a:lnTo>
                <a:lnTo>
                  <a:pt x="4943" y="12636"/>
                </a:lnTo>
                <a:lnTo>
                  <a:pt x="9027" y="12636"/>
                </a:lnTo>
                <a:lnTo>
                  <a:pt x="9027" y="21600"/>
                </a:lnTo>
                <a:lnTo>
                  <a:pt x="0" y="21600"/>
                </a:lnTo>
                <a:lnTo>
                  <a:pt x="0" y="12636"/>
                </a:lnTo>
                <a:lnTo>
                  <a:pt x="4084" y="12636"/>
                </a:lnTo>
                <a:lnTo>
                  <a:pt x="4084" y="10368"/>
                </a:lnTo>
                <a:lnTo>
                  <a:pt x="10424" y="10368"/>
                </a:lnTo>
                <a:lnTo>
                  <a:pt x="10424" y="8964"/>
                </a:lnTo>
                <a:lnTo>
                  <a:pt x="6340" y="8964"/>
                </a:lnTo>
                <a:lnTo>
                  <a:pt x="6340" y="0"/>
                </a:lnTo>
                <a:lnTo>
                  <a:pt x="15260" y="0"/>
                </a:lnTo>
                <a:lnTo>
                  <a:pt x="15260" y="8964"/>
                </a:lnTo>
                <a:lnTo>
                  <a:pt x="11284" y="8964"/>
                </a:lnTo>
                <a:lnTo>
                  <a:pt x="11284" y="10368"/>
                </a:lnTo>
                <a:lnTo>
                  <a:pt x="17516" y="10368"/>
                </a:lnTo>
                <a:lnTo>
                  <a:pt x="17516" y="12636"/>
                </a:lnTo>
                <a:close/>
                <a:moveTo>
                  <a:pt x="8167" y="20736"/>
                </a:moveTo>
                <a:lnTo>
                  <a:pt x="8167" y="13392"/>
                </a:lnTo>
                <a:lnTo>
                  <a:pt x="967" y="13392"/>
                </a:lnTo>
                <a:lnTo>
                  <a:pt x="967" y="20736"/>
                </a:lnTo>
                <a:lnTo>
                  <a:pt x="8167" y="20736"/>
                </a:lnTo>
                <a:close/>
                <a:moveTo>
                  <a:pt x="7200" y="756"/>
                </a:moveTo>
                <a:lnTo>
                  <a:pt x="7200" y="8100"/>
                </a:lnTo>
                <a:lnTo>
                  <a:pt x="14400" y="8100"/>
                </a:lnTo>
                <a:lnTo>
                  <a:pt x="14400" y="756"/>
                </a:lnTo>
                <a:lnTo>
                  <a:pt x="7200" y="756"/>
                </a:lnTo>
                <a:close/>
                <a:moveTo>
                  <a:pt x="20633" y="20736"/>
                </a:moveTo>
                <a:lnTo>
                  <a:pt x="20633" y="13392"/>
                </a:lnTo>
                <a:lnTo>
                  <a:pt x="13540" y="13392"/>
                </a:lnTo>
                <a:lnTo>
                  <a:pt x="13540" y="20736"/>
                </a:lnTo>
                <a:lnTo>
                  <a:pt x="20633" y="20736"/>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94" name="Shape 3947"/>
          <p:cNvSpPr/>
          <p:nvPr userDrawn="1"/>
        </p:nvSpPr>
        <p:spPr>
          <a:xfrm>
            <a:off x="12071707" y="7285992"/>
            <a:ext cx="481682" cy="479199"/>
          </a:xfrm>
          <a:custGeom>
            <a:avLst/>
            <a:gdLst/>
            <a:ahLst/>
            <a:cxnLst>
              <a:cxn ang="0">
                <a:pos x="wd2" y="hd2"/>
              </a:cxn>
              <a:cxn ang="5400000">
                <a:pos x="wd2" y="hd2"/>
              </a:cxn>
              <a:cxn ang="10800000">
                <a:pos x="wd2" y="hd2"/>
              </a:cxn>
              <a:cxn ang="16200000">
                <a:pos x="wd2" y="hd2"/>
              </a:cxn>
            </a:cxnLst>
            <a:rect l="0" t="0" r="r" b="b"/>
            <a:pathLst>
              <a:path w="21600" h="21600" extrusionOk="0">
                <a:moveTo>
                  <a:pt x="21600" y="560"/>
                </a:moveTo>
                <a:lnTo>
                  <a:pt x="14586" y="7722"/>
                </a:lnTo>
                <a:lnTo>
                  <a:pt x="13695" y="8618"/>
                </a:lnTo>
                <a:lnTo>
                  <a:pt x="8128" y="14102"/>
                </a:lnTo>
                <a:lnTo>
                  <a:pt x="668" y="21600"/>
                </a:lnTo>
                <a:lnTo>
                  <a:pt x="0" y="21040"/>
                </a:lnTo>
                <a:lnTo>
                  <a:pt x="6012" y="14997"/>
                </a:lnTo>
                <a:lnTo>
                  <a:pt x="2449" y="14997"/>
                </a:lnTo>
                <a:lnTo>
                  <a:pt x="2449" y="6603"/>
                </a:lnTo>
                <a:lnTo>
                  <a:pt x="7794" y="6603"/>
                </a:lnTo>
                <a:lnTo>
                  <a:pt x="14586" y="1119"/>
                </a:lnTo>
                <a:lnTo>
                  <a:pt x="14586" y="6379"/>
                </a:lnTo>
                <a:lnTo>
                  <a:pt x="20932" y="0"/>
                </a:lnTo>
                <a:lnTo>
                  <a:pt x="21600" y="560"/>
                </a:lnTo>
                <a:close/>
                <a:moveTo>
                  <a:pt x="3452" y="14102"/>
                </a:moveTo>
                <a:lnTo>
                  <a:pt x="6903" y="14102"/>
                </a:lnTo>
                <a:lnTo>
                  <a:pt x="13695" y="7275"/>
                </a:lnTo>
                <a:lnTo>
                  <a:pt x="13695" y="3134"/>
                </a:lnTo>
                <a:lnTo>
                  <a:pt x="8128" y="7610"/>
                </a:lnTo>
                <a:lnTo>
                  <a:pt x="3452" y="7610"/>
                </a:lnTo>
                <a:lnTo>
                  <a:pt x="3452" y="14102"/>
                </a:lnTo>
                <a:close/>
                <a:moveTo>
                  <a:pt x="13695" y="9961"/>
                </a:moveTo>
                <a:lnTo>
                  <a:pt x="14586" y="9065"/>
                </a:lnTo>
                <a:lnTo>
                  <a:pt x="14586" y="20369"/>
                </a:lnTo>
                <a:lnTo>
                  <a:pt x="8239" y="15333"/>
                </a:lnTo>
                <a:lnTo>
                  <a:pt x="8907" y="14773"/>
                </a:lnTo>
                <a:lnTo>
                  <a:pt x="13695" y="18466"/>
                </a:lnTo>
                <a:lnTo>
                  <a:pt x="13695" y="9961"/>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95" name="Shape 3948"/>
          <p:cNvSpPr/>
          <p:nvPr userDrawn="1"/>
        </p:nvSpPr>
        <p:spPr>
          <a:xfrm>
            <a:off x="13421788" y="7236334"/>
            <a:ext cx="372434" cy="578513"/>
          </a:xfrm>
          <a:custGeom>
            <a:avLst/>
            <a:gdLst/>
            <a:ahLst/>
            <a:cxnLst>
              <a:cxn ang="0">
                <a:pos x="wd2" y="hd2"/>
              </a:cxn>
              <a:cxn ang="5400000">
                <a:pos x="wd2" y="hd2"/>
              </a:cxn>
              <a:cxn ang="10800000">
                <a:pos x="wd2" y="hd2"/>
              </a:cxn>
              <a:cxn ang="16200000">
                <a:pos x="wd2" y="hd2"/>
              </a:cxn>
            </a:cxnLst>
            <a:rect l="0" t="0" r="r" b="b"/>
            <a:pathLst>
              <a:path w="21600" h="21600" extrusionOk="0">
                <a:moveTo>
                  <a:pt x="15609" y="8471"/>
                </a:moveTo>
                <a:cubicBezTo>
                  <a:pt x="16489" y="8753"/>
                  <a:pt x="17258" y="9106"/>
                  <a:pt x="18027" y="9529"/>
                </a:cubicBezTo>
                <a:cubicBezTo>
                  <a:pt x="18797" y="9953"/>
                  <a:pt x="19456" y="10447"/>
                  <a:pt x="19951" y="10941"/>
                </a:cubicBezTo>
                <a:cubicBezTo>
                  <a:pt x="20501" y="11506"/>
                  <a:pt x="20885" y="12106"/>
                  <a:pt x="21160" y="12706"/>
                </a:cubicBezTo>
                <a:cubicBezTo>
                  <a:pt x="21490" y="13341"/>
                  <a:pt x="21600" y="14012"/>
                  <a:pt x="21600" y="14682"/>
                </a:cubicBezTo>
                <a:cubicBezTo>
                  <a:pt x="21600" y="15635"/>
                  <a:pt x="21325" y="16518"/>
                  <a:pt x="20776" y="17365"/>
                </a:cubicBezTo>
                <a:cubicBezTo>
                  <a:pt x="20171" y="18212"/>
                  <a:pt x="19402" y="18953"/>
                  <a:pt x="18467" y="19588"/>
                </a:cubicBezTo>
                <a:cubicBezTo>
                  <a:pt x="17478" y="20188"/>
                  <a:pt x="16324" y="20682"/>
                  <a:pt x="15005" y="21071"/>
                </a:cubicBezTo>
                <a:cubicBezTo>
                  <a:pt x="13685" y="21424"/>
                  <a:pt x="12311" y="21600"/>
                  <a:pt x="10827" y="21600"/>
                </a:cubicBezTo>
                <a:cubicBezTo>
                  <a:pt x="9344" y="21600"/>
                  <a:pt x="7915" y="21424"/>
                  <a:pt x="6595" y="21071"/>
                </a:cubicBezTo>
                <a:cubicBezTo>
                  <a:pt x="5331" y="20682"/>
                  <a:pt x="4177" y="20188"/>
                  <a:pt x="3133" y="19588"/>
                </a:cubicBezTo>
                <a:cubicBezTo>
                  <a:pt x="2198" y="18953"/>
                  <a:pt x="1429" y="18212"/>
                  <a:pt x="879" y="17365"/>
                </a:cubicBezTo>
                <a:cubicBezTo>
                  <a:pt x="275" y="16518"/>
                  <a:pt x="0" y="15635"/>
                  <a:pt x="0" y="14682"/>
                </a:cubicBezTo>
                <a:cubicBezTo>
                  <a:pt x="0" y="14012"/>
                  <a:pt x="165" y="13341"/>
                  <a:pt x="440" y="12706"/>
                </a:cubicBezTo>
                <a:cubicBezTo>
                  <a:pt x="715" y="12106"/>
                  <a:pt x="1099" y="11506"/>
                  <a:pt x="1649" y="10941"/>
                </a:cubicBezTo>
                <a:cubicBezTo>
                  <a:pt x="2198" y="10447"/>
                  <a:pt x="2803" y="9953"/>
                  <a:pt x="3573" y="9529"/>
                </a:cubicBezTo>
                <a:cubicBezTo>
                  <a:pt x="4287" y="9106"/>
                  <a:pt x="5111" y="8753"/>
                  <a:pt x="5991" y="8471"/>
                </a:cubicBezTo>
                <a:cubicBezTo>
                  <a:pt x="5826" y="8188"/>
                  <a:pt x="5551" y="7800"/>
                  <a:pt x="5221" y="7235"/>
                </a:cubicBezTo>
                <a:cubicBezTo>
                  <a:pt x="4892" y="6706"/>
                  <a:pt x="4562" y="6176"/>
                  <a:pt x="4232" y="5612"/>
                </a:cubicBezTo>
                <a:cubicBezTo>
                  <a:pt x="3902" y="5047"/>
                  <a:pt x="3627" y="4518"/>
                  <a:pt x="3353" y="4024"/>
                </a:cubicBezTo>
                <a:cubicBezTo>
                  <a:pt x="3133" y="3529"/>
                  <a:pt x="3023" y="3176"/>
                  <a:pt x="3023" y="3000"/>
                </a:cubicBezTo>
                <a:cubicBezTo>
                  <a:pt x="3023" y="0"/>
                  <a:pt x="3023" y="0"/>
                  <a:pt x="3023" y="0"/>
                </a:cubicBezTo>
                <a:cubicBezTo>
                  <a:pt x="18632" y="0"/>
                  <a:pt x="18632" y="0"/>
                  <a:pt x="18632" y="0"/>
                </a:cubicBezTo>
                <a:cubicBezTo>
                  <a:pt x="18632" y="3000"/>
                  <a:pt x="18632" y="3000"/>
                  <a:pt x="18632" y="3000"/>
                </a:cubicBezTo>
                <a:cubicBezTo>
                  <a:pt x="18632" y="3176"/>
                  <a:pt x="18467" y="3529"/>
                  <a:pt x="18247" y="4024"/>
                </a:cubicBezTo>
                <a:cubicBezTo>
                  <a:pt x="18027" y="4518"/>
                  <a:pt x="17753" y="5012"/>
                  <a:pt x="17368" y="5576"/>
                </a:cubicBezTo>
                <a:cubicBezTo>
                  <a:pt x="17038" y="6141"/>
                  <a:pt x="16708" y="6706"/>
                  <a:pt x="16379" y="7235"/>
                </a:cubicBezTo>
                <a:cubicBezTo>
                  <a:pt x="16049" y="7765"/>
                  <a:pt x="15774" y="8153"/>
                  <a:pt x="15609" y="8471"/>
                </a:cubicBezTo>
                <a:close/>
                <a:moveTo>
                  <a:pt x="10827" y="20824"/>
                </a:moveTo>
                <a:cubicBezTo>
                  <a:pt x="12147" y="20824"/>
                  <a:pt x="13411" y="20682"/>
                  <a:pt x="14565" y="20365"/>
                </a:cubicBezTo>
                <a:cubicBezTo>
                  <a:pt x="15719" y="20012"/>
                  <a:pt x="16763" y="19588"/>
                  <a:pt x="17588" y="19024"/>
                </a:cubicBezTo>
                <a:cubicBezTo>
                  <a:pt x="18467" y="18494"/>
                  <a:pt x="19127" y="17824"/>
                  <a:pt x="19621" y="17082"/>
                </a:cubicBezTo>
                <a:cubicBezTo>
                  <a:pt x="20171" y="16341"/>
                  <a:pt x="20391" y="15529"/>
                  <a:pt x="20391" y="14682"/>
                </a:cubicBezTo>
                <a:cubicBezTo>
                  <a:pt x="20391" y="13800"/>
                  <a:pt x="20171" y="13024"/>
                  <a:pt x="19621" y="12247"/>
                </a:cubicBezTo>
                <a:cubicBezTo>
                  <a:pt x="19127" y="11506"/>
                  <a:pt x="18467" y="10871"/>
                  <a:pt x="17588" y="10306"/>
                </a:cubicBezTo>
                <a:cubicBezTo>
                  <a:pt x="16763" y="9741"/>
                  <a:pt x="15719" y="9318"/>
                  <a:pt x="14565" y="9000"/>
                </a:cubicBezTo>
                <a:cubicBezTo>
                  <a:pt x="13411" y="8682"/>
                  <a:pt x="12147" y="8506"/>
                  <a:pt x="10827" y="8506"/>
                </a:cubicBezTo>
                <a:cubicBezTo>
                  <a:pt x="9453" y="8506"/>
                  <a:pt x="8244" y="8682"/>
                  <a:pt x="7035" y="9000"/>
                </a:cubicBezTo>
                <a:cubicBezTo>
                  <a:pt x="5881" y="9318"/>
                  <a:pt x="4892" y="9741"/>
                  <a:pt x="4012" y="10306"/>
                </a:cubicBezTo>
                <a:cubicBezTo>
                  <a:pt x="3133" y="10871"/>
                  <a:pt x="2473" y="11506"/>
                  <a:pt x="1979" y="12247"/>
                </a:cubicBezTo>
                <a:cubicBezTo>
                  <a:pt x="1484" y="13024"/>
                  <a:pt x="1209" y="13800"/>
                  <a:pt x="1209" y="14682"/>
                </a:cubicBezTo>
                <a:cubicBezTo>
                  <a:pt x="1209" y="15529"/>
                  <a:pt x="1484" y="16341"/>
                  <a:pt x="1979" y="17082"/>
                </a:cubicBezTo>
                <a:cubicBezTo>
                  <a:pt x="2473" y="17824"/>
                  <a:pt x="3133" y="18494"/>
                  <a:pt x="4012" y="19024"/>
                </a:cubicBezTo>
                <a:cubicBezTo>
                  <a:pt x="4892" y="19588"/>
                  <a:pt x="5881" y="20012"/>
                  <a:pt x="7035" y="20365"/>
                </a:cubicBezTo>
                <a:cubicBezTo>
                  <a:pt x="8244" y="20682"/>
                  <a:pt x="9453" y="20824"/>
                  <a:pt x="10827" y="20824"/>
                </a:cubicBezTo>
                <a:close/>
                <a:moveTo>
                  <a:pt x="10827" y="10024"/>
                </a:moveTo>
                <a:cubicBezTo>
                  <a:pt x="11817" y="10024"/>
                  <a:pt x="12751" y="10165"/>
                  <a:pt x="13631" y="10412"/>
                </a:cubicBezTo>
                <a:cubicBezTo>
                  <a:pt x="14510" y="10659"/>
                  <a:pt x="15279" y="10976"/>
                  <a:pt x="15884" y="11400"/>
                </a:cubicBezTo>
                <a:cubicBezTo>
                  <a:pt x="16544" y="11824"/>
                  <a:pt x="17093" y="12282"/>
                  <a:pt x="17478" y="12847"/>
                </a:cubicBezTo>
                <a:cubicBezTo>
                  <a:pt x="17863" y="13412"/>
                  <a:pt x="18027" y="14047"/>
                  <a:pt x="18027" y="14682"/>
                </a:cubicBezTo>
                <a:cubicBezTo>
                  <a:pt x="18027" y="15318"/>
                  <a:pt x="17863" y="15918"/>
                  <a:pt x="17478" y="16482"/>
                </a:cubicBezTo>
                <a:cubicBezTo>
                  <a:pt x="17093" y="17012"/>
                  <a:pt x="16544" y="17506"/>
                  <a:pt x="15884" y="17929"/>
                </a:cubicBezTo>
                <a:cubicBezTo>
                  <a:pt x="15279" y="18353"/>
                  <a:pt x="14510" y="18706"/>
                  <a:pt x="13631" y="18953"/>
                </a:cubicBezTo>
                <a:cubicBezTo>
                  <a:pt x="12751" y="19200"/>
                  <a:pt x="11817" y="19306"/>
                  <a:pt x="10827" y="19306"/>
                </a:cubicBezTo>
                <a:cubicBezTo>
                  <a:pt x="9783" y="19306"/>
                  <a:pt x="8904" y="19200"/>
                  <a:pt x="8024" y="18953"/>
                </a:cubicBezTo>
                <a:cubicBezTo>
                  <a:pt x="7145" y="18706"/>
                  <a:pt x="6376" y="18353"/>
                  <a:pt x="5716" y="17929"/>
                </a:cubicBezTo>
                <a:cubicBezTo>
                  <a:pt x="5056" y="17506"/>
                  <a:pt x="4562" y="17012"/>
                  <a:pt x="4177" y="16482"/>
                </a:cubicBezTo>
                <a:cubicBezTo>
                  <a:pt x="3792" y="15918"/>
                  <a:pt x="3573" y="15318"/>
                  <a:pt x="3573" y="14682"/>
                </a:cubicBezTo>
                <a:cubicBezTo>
                  <a:pt x="3573" y="14047"/>
                  <a:pt x="3792" y="13412"/>
                  <a:pt x="4177" y="12847"/>
                </a:cubicBezTo>
                <a:cubicBezTo>
                  <a:pt x="4562" y="12282"/>
                  <a:pt x="5056" y="11824"/>
                  <a:pt x="5716" y="11400"/>
                </a:cubicBezTo>
                <a:cubicBezTo>
                  <a:pt x="6376" y="10976"/>
                  <a:pt x="7145" y="10659"/>
                  <a:pt x="8024" y="10412"/>
                </a:cubicBezTo>
                <a:cubicBezTo>
                  <a:pt x="8904" y="10165"/>
                  <a:pt x="9783" y="10024"/>
                  <a:pt x="10827" y="10024"/>
                </a:cubicBezTo>
                <a:close/>
                <a:moveTo>
                  <a:pt x="4232" y="3000"/>
                </a:moveTo>
                <a:cubicBezTo>
                  <a:pt x="4232" y="3212"/>
                  <a:pt x="4562" y="3882"/>
                  <a:pt x="5166" y="5012"/>
                </a:cubicBezTo>
                <a:cubicBezTo>
                  <a:pt x="5826" y="6141"/>
                  <a:pt x="6485" y="7200"/>
                  <a:pt x="7090" y="8153"/>
                </a:cubicBezTo>
                <a:cubicBezTo>
                  <a:pt x="7365" y="8082"/>
                  <a:pt x="7695" y="8012"/>
                  <a:pt x="7969" y="7976"/>
                </a:cubicBezTo>
                <a:cubicBezTo>
                  <a:pt x="8299" y="7906"/>
                  <a:pt x="8574" y="7871"/>
                  <a:pt x="8904" y="7835"/>
                </a:cubicBezTo>
                <a:cubicBezTo>
                  <a:pt x="9234" y="7800"/>
                  <a:pt x="9508" y="7765"/>
                  <a:pt x="9838" y="7765"/>
                </a:cubicBezTo>
                <a:cubicBezTo>
                  <a:pt x="10168" y="7729"/>
                  <a:pt x="10498" y="7729"/>
                  <a:pt x="10827" y="7729"/>
                </a:cubicBezTo>
                <a:cubicBezTo>
                  <a:pt x="11157" y="7729"/>
                  <a:pt x="11487" y="7729"/>
                  <a:pt x="11762" y="7765"/>
                </a:cubicBezTo>
                <a:cubicBezTo>
                  <a:pt x="12092" y="7765"/>
                  <a:pt x="12366" y="7800"/>
                  <a:pt x="12696" y="7835"/>
                </a:cubicBezTo>
                <a:cubicBezTo>
                  <a:pt x="13026" y="7871"/>
                  <a:pt x="13301" y="7906"/>
                  <a:pt x="13576" y="7976"/>
                </a:cubicBezTo>
                <a:cubicBezTo>
                  <a:pt x="13905" y="8012"/>
                  <a:pt x="14180" y="8082"/>
                  <a:pt x="14455" y="8153"/>
                </a:cubicBezTo>
                <a:cubicBezTo>
                  <a:pt x="15224" y="7024"/>
                  <a:pt x="15884" y="5929"/>
                  <a:pt x="16489" y="4871"/>
                </a:cubicBezTo>
                <a:cubicBezTo>
                  <a:pt x="17093" y="3847"/>
                  <a:pt x="17368" y="3212"/>
                  <a:pt x="17368" y="3000"/>
                </a:cubicBezTo>
                <a:cubicBezTo>
                  <a:pt x="17368" y="812"/>
                  <a:pt x="17368" y="812"/>
                  <a:pt x="17368" y="812"/>
                </a:cubicBezTo>
                <a:cubicBezTo>
                  <a:pt x="11377" y="812"/>
                  <a:pt x="11377" y="812"/>
                  <a:pt x="11377" y="812"/>
                </a:cubicBezTo>
                <a:cubicBezTo>
                  <a:pt x="11377" y="6071"/>
                  <a:pt x="11377" y="6071"/>
                  <a:pt x="11377" y="6071"/>
                </a:cubicBezTo>
                <a:cubicBezTo>
                  <a:pt x="10168" y="6071"/>
                  <a:pt x="10168" y="6071"/>
                  <a:pt x="10168" y="6071"/>
                </a:cubicBezTo>
                <a:cubicBezTo>
                  <a:pt x="10168" y="812"/>
                  <a:pt x="10168" y="812"/>
                  <a:pt x="10168" y="812"/>
                </a:cubicBezTo>
                <a:cubicBezTo>
                  <a:pt x="4232" y="812"/>
                  <a:pt x="4232" y="812"/>
                  <a:pt x="4232" y="812"/>
                </a:cubicBezTo>
                <a:lnTo>
                  <a:pt x="4232" y="3000"/>
                </a:lnTo>
                <a:close/>
                <a:moveTo>
                  <a:pt x="10827" y="18529"/>
                </a:moveTo>
                <a:cubicBezTo>
                  <a:pt x="11597" y="18529"/>
                  <a:pt x="12421" y="18424"/>
                  <a:pt x="13136" y="18247"/>
                </a:cubicBezTo>
                <a:cubicBezTo>
                  <a:pt x="13850" y="18035"/>
                  <a:pt x="14510" y="17753"/>
                  <a:pt x="15005" y="17400"/>
                </a:cubicBezTo>
                <a:cubicBezTo>
                  <a:pt x="15609" y="17047"/>
                  <a:pt x="16049" y="16659"/>
                  <a:pt x="16379" y="16165"/>
                </a:cubicBezTo>
                <a:cubicBezTo>
                  <a:pt x="16653" y="15706"/>
                  <a:pt x="16818" y="15212"/>
                  <a:pt x="16818" y="14682"/>
                </a:cubicBezTo>
                <a:cubicBezTo>
                  <a:pt x="16818" y="14153"/>
                  <a:pt x="16653" y="13659"/>
                  <a:pt x="16379" y="13165"/>
                </a:cubicBezTo>
                <a:cubicBezTo>
                  <a:pt x="16049" y="12706"/>
                  <a:pt x="15609" y="12282"/>
                  <a:pt x="15005" y="11965"/>
                </a:cubicBezTo>
                <a:cubicBezTo>
                  <a:pt x="14510" y="11576"/>
                  <a:pt x="13850" y="11294"/>
                  <a:pt x="13136" y="11118"/>
                </a:cubicBezTo>
                <a:cubicBezTo>
                  <a:pt x="12421" y="10906"/>
                  <a:pt x="11597" y="10800"/>
                  <a:pt x="10827" y="10800"/>
                </a:cubicBezTo>
                <a:cubicBezTo>
                  <a:pt x="10003" y="10800"/>
                  <a:pt x="9234" y="10906"/>
                  <a:pt x="8464" y="11118"/>
                </a:cubicBezTo>
                <a:cubicBezTo>
                  <a:pt x="7750" y="11294"/>
                  <a:pt x="7090" y="11576"/>
                  <a:pt x="6595" y="11965"/>
                </a:cubicBezTo>
                <a:cubicBezTo>
                  <a:pt x="5991" y="12282"/>
                  <a:pt x="5551" y="12706"/>
                  <a:pt x="5276" y="13165"/>
                </a:cubicBezTo>
                <a:cubicBezTo>
                  <a:pt x="4947" y="13659"/>
                  <a:pt x="4782" y="14153"/>
                  <a:pt x="4782" y="14682"/>
                </a:cubicBezTo>
                <a:cubicBezTo>
                  <a:pt x="4782" y="15212"/>
                  <a:pt x="4947" y="15706"/>
                  <a:pt x="5276" y="16165"/>
                </a:cubicBezTo>
                <a:cubicBezTo>
                  <a:pt x="5551" y="16659"/>
                  <a:pt x="5991" y="17047"/>
                  <a:pt x="6595" y="17400"/>
                </a:cubicBezTo>
                <a:cubicBezTo>
                  <a:pt x="7090" y="17753"/>
                  <a:pt x="7750" y="18035"/>
                  <a:pt x="8464" y="18247"/>
                </a:cubicBezTo>
                <a:cubicBezTo>
                  <a:pt x="9234" y="18424"/>
                  <a:pt x="10003" y="18529"/>
                  <a:pt x="10827" y="18529"/>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96" name="Shape 3949"/>
          <p:cNvSpPr/>
          <p:nvPr userDrawn="1"/>
        </p:nvSpPr>
        <p:spPr>
          <a:xfrm>
            <a:off x="14634072" y="7267370"/>
            <a:ext cx="538788" cy="516441"/>
          </a:xfrm>
          <a:custGeom>
            <a:avLst/>
            <a:gdLst/>
            <a:ahLst/>
            <a:cxnLst>
              <a:cxn ang="0">
                <a:pos x="wd2" y="hd2"/>
              </a:cxn>
              <a:cxn ang="5400000">
                <a:pos x="wd2" y="hd2"/>
              </a:cxn>
              <a:cxn ang="10800000">
                <a:pos x="wd2" y="hd2"/>
              </a:cxn>
              <a:cxn ang="16200000">
                <a:pos x="wd2" y="hd2"/>
              </a:cxn>
            </a:cxnLst>
            <a:rect l="0" t="0" r="r" b="b"/>
            <a:pathLst>
              <a:path w="21600" h="21600" extrusionOk="0">
                <a:moveTo>
                  <a:pt x="21600" y="10522"/>
                </a:moveTo>
                <a:cubicBezTo>
                  <a:pt x="21600" y="10760"/>
                  <a:pt x="21562" y="10959"/>
                  <a:pt x="21486" y="11157"/>
                </a:cubicBezTo>
                <a:cubicBezTo>
                  <a:pt x="21448" y="11396"/>
                  <a:pt x="21334" y="11554"/>
                  <a:pt x="21182" y="11753"/>
                </a:cubicBezTo>
                <a:cubicBezTo>
                  <a:pt x="21068" y="11912"/>
                  <a:pt x="20915" y="12071"/>
                  <a:pt x="20763" y="12150"/>
                </a:cubicBezTo>
                <a:cubicBezTo>
                  <a:pt x="20573" y="12269"/>
                  <a:pt x="20421" y="12349"/>
                  <a:pt x="20193" y="12428"/>
                </a:cubicBezTo>
                <a:cubicBezTo>
                  <a:pt x="20307" y="12587"/>
                  <a:pt x="20383" y="12785"/>
                  <a:pt x="20459" y="12944"/>
                </a:cubicBezTo>
                <a:cubicBezTo>
                  <a:pt x="20535" y="13143"/>
                  <a:pt x="20573" y="13381"/>
                  <a:pt x="20573" y="13619"/>
                </a:cubicBezTo>
                <a:cubicBezTo>
                  <a:pt x="20573" y="13818"/>
                  <a:pt x="20535" y="14016"/>
                  <a:pt x="20459" y="14215"/>
                </a:cubicBezTo>
                <a:cubicBezTo>
                  <a:pt x="20383" y="14453"/>
                  <a:pt x="20307" y="14612"/>
                  <a:pt x="20193" y="14810"/>
                </a:cubicBezTo>
                <a:cubicBezTo>
                  <a:pt x="20079" y="14929"/>
                  <a:pt x="19927" y="15049"/>
                  <a:pt x="19775" y="15168"/>
                </a:cubicBezTo>
                <a:cubicBezTo>
                  <a:pt x="19585" y="15287"/>
                  <a:pt x="19432" y="15406"/>
                  <a:pt x="19280" y="15485"/>
                </a:cubicBezTo>
                <a:cubicBezTo>
                  <a:pt x="19356" y="15644"/>
                  <a:pt x="19432" y="15843"/>
                  <a:pt x="19508" y="16041"/>
                </a:cubicBezTo>
                <a:cubicBezTo>
                  <a:pt x="19585" y="16240"/>
                  <a:pt x="19623" y="16438"/>
                  <a:pt x="19623" y="16637"/>
                </a:cubicBezTo>
                <a:cubicBezTo>
                  <a:pt x="19623" y="16915"/>
                  <a:pt x="19585" y="17113"/>
                  <a:pt x="19508" y="17312"/>
                </a:cubicBezTo>
                <a:cubicBezTo>
                  <a:pt x="19432" y="17510"/>
                  <a:pt x="19356" y="17669"/>
                  <a:pt x="19280" y="17828"/>
                </a:cubicBezTo>
                <a:cubicBezTo>
                  <a:pt x="19128" y="18026"/>
                  <a:pt x="18976" y="18146"/>
                  <a:pt x="18824" y="18304"/>
                </a:cubicBezTo>
                <a:cubicBezTo>
                  <a:pt x="18672" y="18424"/>
                  <a:pt x="18482" y="18503"/>
                  <a:pt x="18292" y="18503"/>
                </a:cubicBezTo>
                <a:cubicBezTo>
                  <a:pt x="18406" y="18701"/>
                  <a:pt x="18520" y="18860"/>
                  <a:pt x="18558" y="19059"/>
                </a:cubicBezTo>
                <a:cubicBezTo>
                  <a:pt x="18634" y="19257"/>
                  <a:pt x="18672" y="19456"/>
                  <a:pt x="18672" y="19694"/>
                </a:cubicBezTo>
                <a:cubicBezTo>
                  <a:pt x="18672" y="19932"/>
                  <a:pt x="18634" y="20171"/>
                  <a:pt x="18520" y="20449"/>
                </a:cubicBezTo>
                <a:cubicBezTo>
                  <a:pt x="18444" y="20687"/>
                  <a:pt x="18292" y="20885"/>
                  <a:pt x="18139" y="21044"/>
                </a:cubicBezTo>
                <a:cubicBezTo>
                  <a:pt x="17949" y="21243"/>
                  <a:pt x="17721" y="21362"/>
                  <a:pt x="17493" y="21481"/>
                </a:cubicBezTo>
                <a:cubicBezTo>
                  <a:pt x="17265" y="21560"/>
                  <a:pt x="16999" y="21600"/>
                  <a:pt x="16732" y="21600"/>
                </a:cubicBezTo>
                <a:cubicBezTo>
                  <a:pt x="10192" y="21600"/>
                  <a:pt x="10192" y="21600"/>
                  <a:pt x="10192" y="21600"/>
                </a:cubicBezTo>
                <a:cubicBezTo>
                  <a:pt x="9963" y="21600"/>
                  <a:pt x="9697" y="21600"/>
                  <a:pt x="9431" y="21521"/>
                </a:cubicBezTo>
                <a:cubicBezTo>
                  <a:pt x="9127" y="21441"/>
                  <a:pt x="8785" y="21362"/>
                  <a:pt x="8480" y="21203"/>
                </a:cubicBezTo>
                <a:cubicBezTo>
                  <a:pt x="8138" y="21084"/>
                  <a:pt x="7796" y="20965"/>
                  <a:pt x="7492" y="20806"/>
                </a:cubicBezTo>
                <a:cubicBezTo>
                  <a:pt x="7149" y="20647"/>
                  <a:pt x="6807" y="20528"/>
                  <a:pt x="6503" y="20369"/>
                </a:cubicBezTo>
                <a:cubicBezTo>
                  <a:pt x="6085" y="20210"/>
                  <a:pt x="5704" y="20051"/>
                  <a:pt x="5324" y="19853"/>
                </a:cubicBezTo>
                <a:cubicBezTo>
                  <a:pt x="4944" y="19694"/>
                  <a:pt x="4677" y="19615"/>
                  <a:pt x="4525" y="19615"/>
                </a:cubicBezTo>
                <a:cubicBezTo>
                  <a:pt x="0" y="19615"/>
                  <a:pt x="0" y="19615"/>
                  <a:pt x="0" y="19615"/>
                </a:cubicBezTo>
                <a:cubicBezTo>
                  <a:pt x="0" y="9529"/>
                  <a:pt x="0" y="9529"/>
                  <a:pt x="0" y="9529"/>
                </a:cubicBezTo>
                <a:cubicBezTo>
                  <a:pt x="418" y="9490"/>
                  <a:pt x="418" y="9490"/>
                  <a:pt x="418" y="9490"/>
                </a:cubicBezTo>
                <a:cubicBezTo>
                  <a:pt x="2282" y="9490"/>
                  <a:pt x="3575" y="9490"/>
                  <a:pt x="4259" y="9490"/>
                </a:cubicBezTo>
                <a:cubicBezTo>
                  <a:pt x="4563" y="9490"/>
                  <a:pt x="4830" y="9450"/>
                  <a:pt x="5096" y="9371"/>
                </a:cubicBezTo>
                <a:cubicBezTo>
                  <a:pt x="5324" y="9291"/>
                  <a:pt x="5590" y="9172"/>
                  <a:pt x="5856" y="8934"/>
                </a:cubicBezTo>
                <a:cubicBezTo>
                  <a:pt x="6161" y="8775"/>
                  <a:pt x="6503" y="8537"/>
                  <a:pt x="6883" y="8219"/>
                </a:cubicBezTo>
                <a:cubicBezTo>
                  <a:pt x="7225" y="7901"/>
                  <a:pt x="7682" y="7544"/>
                  <a:pt x="8214" y="7107"/>
                </a:cubicBezTo>
                <a:cubicBezTo>
                  <a:pt x="9241" y="6194"/>
                  <a:pt x="9849" y="5082"/>
                  <a:pt x="10039" y="3732"/>
                </a:cubicBezTo>
                <a:cubicBezTo>
                  <a:pt x="10230" y="2382"/>
                  <a:pt x="10306" y="1628"/>
                  <a:pt x="10306" y="1390"/>
                </a:cubicBezTo>
                <a:cubicBezTo>
                  <a:pt x="10306" y="1191"/>
                  <a:pt x="10344" y="993"/>
                  <a:pt x="10458" y="794"/>
                </a:cubicBezTo>
                <a:cubicBezTo>
                  <a:pt x="10572" y="635"/>
                  <a:pt x="10686" y="476"/>
                  <a:pt x="10838" y="357"/>
                </a:cubicBezTo>
                <a:cubicBezTo>
                  <a:pt x="11028" y="238"/>
                  <a:pt x="11180" y="119"/>
                  <a:pt x="11370" y="79"/>
                </a:cubicBezTo>
                <a:cubicBezTo>
                  <a:pt x="11561" y="40"/>
                  <a:pt x="11713" y="0"/>
                  <a:pt x="11903" y="0"/>
                </a:cubicBezTo>
                <a:cubicBezTo>
                  <a:pt x="12169" y="0"/>
                  <a:pt x="12435" y="40"/>
                  <a:pt x="12663" y="119"/>
                </a:cubicBezTo>
                <a:cubicBezTo>
                  <a:pt x="12930" y="199"/>
                  <a:pt x="13196" y="318"/>
                  <a:pt x="13424" y="596"/>
                </a:cubicBezTo>
                <a:cubicBezTo>
                  <a:pt x="13652" y="834"/>
                  <a:pt x="13842" y="1151"/>
                  <a:pt x="13956" y="1549"/>
                </a:cubicBezTo>
                <a:cubicBezTo>
                  <a:pt x="14108" y="1946"/>
                  <a:pt x="14185" y="2462"/>
                  <a:pt x="14185" y="3097"/>
                </a:cubicBezTo>
                <a:cubicBezTo>
                  <a:pt x="14185" y="3693"/>
                  <a:pt x="14108" y="4249"/>
                  <a:pt x="14032" y="4804"/>
                </a:cubicBezTo>
                <a:cubicBezTo>
                  <a:pt x="13956" y="5321"/>
                  <a:pt x="13842" y="5837"/>
                  <a:pt x="13728" y="6313"/>
                </a:cubicBezTo>
                <a:cubicBezTo>
                  <a:pt x="13614" y="6790"/>
                  <a:pt x="13500" y="7226"/>
                  <a:pt x="13348" y="7624"/>
                </a:cubicBezTo>
                <a:cubicBezTo>
                  <a:pt x="13196" y="8021"/>
                  <a:pt x="13082" y="8378"/>
                  <a:pt x="12968" y="8656"/>
                </a:cubicBezTo>
                <a:cubicBezTo>
                  <a:pt x="19699" y="8656"/>
                  <a:pt x="19699" y="8656"/>
                  <a:pt x="19699" y="8656"/>
                </a:cubicBezTo>
                <a:cubicBezTo>
                  <a:pt x="20003" y="8656"/>
                  <a:pt x="20269" y="8696"/>
                  <a:pt x="20497" y="8775"/>
                </a:cubicBezTo>
                <a:cubicBezTo>
                  <a:pt x="20687" y="8854"/>
                  <a:pt x="20915" y="8974"/>
                  <a:pt x="21106" y="9172"/>
                </a:cubicBezTo>
                <a:cubicBezTo>
                  <a:pt x="21258" y="9331"/>
                  <a:pt x="21372" y="9529"/>
                  <a:pt x="21486" y="9768"/>
                </a:cubicBezTo>
                <a:cubicBezTo>
                  <a:pt x="21562" y="9966"/>
                  <a:pt x="21600" y="10244"/>
                  <a:pt x="21600" y="10522"/>
                </a:cubicBezTo>
                <a:close/>
                <a:moveTo>
                  <a:pt x="19699" y="11594"/>
                </a:moveTo>
                <a:cubicBezTo>
                  <a:pt x="19889" y="11594"/>
                  <a:pt x="20041" y="11554"/>
                  <a:pt x="20155" y="11515"/>
                </a:cubicBezTo>
                <a:cubicBezTo>
                  <a:pt x="20307" y="11475"/>
                  <a:pt x="20383" y="11396"/>
                  <a:pt x="20459" y="11276"/>
                </a:cubicBezTo>
                <a:cubicBezTo>
                  <a:pt x="20573" y="11157"/>
                  <a:pt x="20649" y="11078"/>
                  <a:pt x="20687" y="10959"/>
                </a:cubicBezTo>
                <a:cubicBezTo>
                  <a:pt x="20763" y="10840"/>
                  <a:pt x="20801" y="10681"/>
                  <a:pt x="20801" y="10522"/>
                </a:cubicBezTo>
                <a:cubicBezTo>
                  <a:pt x="20801" y="10244"/>
                  <a:pt x="20687" y="10006"/>
                  <a:pt x="20497" y="9768"/>
                </a:cubicBezTo>
                <a:cubicBezTo>
                  <a:pt x="20307" y="9569"/>
                  <a:pt x="20041" y="9490"/>
                  <a:pt x="19699" y="9490"/>
                </a:cubicBezTo>
                <a:cubicBezTo>
                  <a:pt x="16732" y="9490"/>
                  <a:pt x="16732" y="9490"/>
                  <a:pt x="16732" y="9490"/>
                </a:cubicBezTo>
                <a:cubicBezTo>
                  <a:pt x="16732" y="9490"/>
                  <a:pt x="16732" y="9490"/>
                  <a:pt x="16732" y="9490"/>
                </a:cubicBezTo>
                <a:cubicBezTo>
                  <a:pt x="11637" y="9490"/>
                  <a:pt x="11637" y="9490"/>
                  <a:pt x="11637" y="9490"/>
                </a:cubicBezTo>
                <a:cubicBezTo>
                  <a:pt x="11941" y="8854"/>
                  <a:pt x="11941" y="8854"/>
                  <a:pt x="11941" y="8854"/>
                </a:cubicBezTo>
                <a:cubicBezTo>
                  <a:pt x="12854" y="6472"/>
                  <a:pt x="13310" y="4566"/>
                  <a:pt x="13310" y="3097"/>
                </a:cubicBezTo>
                <a:cubicBezTo>
                  <a:pt x="13310" y="1985"/>
                  <a:pt x="13158" y="1310"/>
                  <a:pt x="12777" y="1112"/>
                </a:cubicBezTo>
                <a:cubicBezTo>
                  <a:pt x="12435" y="913"/>
                  <a:pt x="12131" y="834"/>
                  <a:pt x="11903" y="834"/>
                </a:cubicBezTo>
                <a:cubicBezTo>
                  <a:pt x="11789" y="834"/>
                  <a:pt x="11637" y="874"/>
                  <a:pt x="11446" y="993"/>
                </a:cubicBezTo>
                <a:cubicBezTo>
                  <a:pt x="11256" y="1112"/>
                  <a:pt x="11142" y="1231"/>
                  <a:pt x="11142" y="1390"/>
                </a:cubicBezTo>
                <a:cubicBezTo>
                  <a:pt x="11142" y="1628"/>
                  <a:pt x="11142" y="1946"/>
                  <a:pt x="11104" y="2422"/>
                </a:cubicBezTo>
                <a:cubicBezTo>
                  <a:pt x="11066" y="2938"/>
                  <a:pt x="10952" y="3454"/>
                  <a:pt x="10800" y="4090"/>
                </a:cubicBezTo>
                <a:cubicBezTo>
                  <a:pt x="10648" y="4725"/>
                  <a:pt x="10382" y="5360"/>
                  <a:pt x="10077" y="5996"/>
                </a:cubicBezTo>
                <a:cubicBezTo>
                  <a:pt x="9773" y="6671"/>
                  <a:pt x="9317" y="7226"/>
                  <a:pt x="8785" y="7703"/>
                </a:cubicBezTo>
                <a:cubicBezTo>
                  <a:pt x="8214" y="8179"/>
                  <a:pt x="7720" y="8616"/>
                  <a:pt x="7377" y="8934"/>
                </a:cubicBezTo>
                <a:cubicBezTo>
                  <a:pt x="6997" y="9251"/>
                  <a:pt x="6617" y="9529"/>
                  <a:pt x="6313" y="9728"/>
                </a:cubicBezTo>
                <a:cubicBezTo>
                  <a:pt x="5970" y="9926"/>
                  <a:pt x="5628" y="10085"/>
                  <a:pt x="5286" y="10204"/>
                </a:cubicBezTo>
                <a:cubicBezTo>
                  <a:pt x="4982" y="10284"/>
                  <a:pt x="4639" y="10363"/>
                  <a:pt x="4259" y="10363"/>
                </a:cubicBezTo>
                <a:cubicBezTo>
                  <a:pt x="3993" y="10363"/>
                  <a:pt x="3727" y="10363"/>
                  <a:pt x="3385" y="10363"/>
                </a:cubicBezTo>
                <a:cubicBezTo>
                  <a:pt x="3080" y="10363"/>
                  <a:pt x="2776" y="10363"/>
                  <a:pt x="2434" y="10363"/>
                </a:cubicBezTo>
                <a:cubicBezTo>
                  <a:pt x="2130" y="10363"/>
                  <a:pt x="1863" y="10363"/>
                  <a:pt x="1559" y="10363"/>
                </a:cubicBezTo>
                <a:cubicBezTo>
                  <a:pt x="1293" y="10363"/>
                  <a:pt x="1065" y="10363"/>
                  <a:pt x="837" y="10363"/>
                </a:cubicBezTo>
                <a:cubicBezTo>
                  <a:pt x="837" y="18741"/>
                  <a:pt x="837" y="18741"/>
                  <a:pt x="837" y="18741"/>
                </a:cubicBezTo>
                <a:cubicBezTo>
                  <a:pt x="4525" y="18741"/>
                  <a:pt x="4525" y="18741"/>
                  <a:pt x="4525" y="18741"/>
                </a:cubicBezTo>
                <a:cubicBezTo>
                  <a:pt x="4754" y="18741"/>
                  <a:pt x="5058" y="18821"/>
                  <a:pt x="5438" y="18940"/>
                </a:cubicBezTo>
                <a:cubicBezTo>
                  <a:pt x="5818" y="19099"/>
                  <a:pt x="6275" y="19297"/>
                  <a:pt x="6845" y="19535"/>
                </a:cubicBezTo>
                <a:cubicBezTo>
                  <a:pt x="7111" y="19694"/>
                  <a:pt x="7377" y="19853"/>
                  <a:pt x="7720" y="19972"/>
                </a:cubicBezTo>
                <a:cubicBezTo>
                  <a:pt x="8024" y="20131"/>
                  <a:pt x="8328" y="20290"/>
                  <a:pt x="8632" y="20369"/>
                </a:cubicBezTo>
                <a:cubicBezTo>
                  <a:pt x="8937" y="20488"/>
                  <a:pt x="9241" y="20568"/>
                  <a:pt x="9507" y="20647"/>
                </a:cubicBezTo>
                <a:cubicBezTo>
                  <a:pt x="9773" y="20766"/>
                  <a:pt x="10001" y="20806"/>
                  <a:pt x="10192" y="20806"/>
                </a:cubicBezTo>
                <a:cubicBezTo>
                  <a:pt x="15706" y="20806"/>
                  <a:pt x="15706" y="20806"/>
                  <a:pt x="15706" y="20806"/>
                </a:cubicBezTo>
                <a:cubicBezTo>
                  <a:pt x="16732" y="20806"/>
                  <a:pt x="16732" y="20806"/>
                  <a:pt x="16732" y="20806"/>
                </a:cubicBezTo>
                <a:cubicBezTo>
                  <a:pt x="16923" y="20806"/>
                  <a:pt x="17075" y="20766"/>
                  <a:pt x="17189" y="20687"/>
                </a:cubicBezTo>
                <a:cubicBezTo>
                  <a:pt x="17303" y="20607"/>
                  <a:pt x="17417" y="20528"/>
                  <a:pt x="17531" y="20449"/>
                </a:cubicBezTo>
                <a:cubicBezTo>
                  <a:pt x="17645" y="20369"/>
                  <a:pt x="17721" y="20250"/>
                  <a:pt x="17759" y="20131"/>
                </a:cubicBezTo>
                <a:cubicBezTo>
                  <a:pt x="17797" y="19972"/>
                  <a:pt x="17835" y="19853"/>
                  <a:pt x="17835" y="19694"/>
                </a:cubicBezTo>
                <a:cubicBezTo>
                  <a:pt x="17835" y="19535"/>
                  <a:pt x="17797" y="19376"/>
                  <a:pt x="17759" y="19257"/>
                </a:cubicBezTo>
                <a:cubicBezTo>
                  <a:pt x="17721" y="19138"/>
                  <a:pt x="17645" y="19019"/>
                  <a:pt x="17531" y="18940"/>
                </a:cubicBezTo>
                <a:cubicBezTo>
                  <a:pt x="17417" y="18821"/>
                  <a:pt x="17303" y="18741"/>
                  <a:pt x="17189" y="18701"/>
                </a:cubicBezTo>
                <a:cubicBezTo>
                  <a:pt x="17075" y="18662"/>
                  <a:pt x="16923" y="18622"/>
                  <a:pt x="16732" y="18622"/>
                </a:cubicBezTo>
                <a:cubicBezTo>
                  <a:pt x="16656" y="18622"/>
                  <a:pt x="16656" y="18622"/>
                  <a:pt x="16656" y="18622"/>
                </a:cubicBezTo>
                <a:cubicBezTo>
                  <a:pt x="16656" y="17749"/>
                  <a:pt x="16656" y="17749"/>
                  <a:pt x="16656" y="17749"/>
                </a:cubicBezTo>
                <a:cubicBezTo>
                  <a:pt x="17797" y="17749"/>
                  <a:pt x="17797" y="17749"/>
                  <a:pt x="17797" y="17749"/>
                </a:cubicBezTo>
                <a:cubicBezTo>
                  <a:pt x="17911" y="17749"/>
                  <a:pt x="18063" y="17709"/>
                  <a:pt x="18177" y="17669"/>
                </a:cubicBezTo>
                <a:cubicBezTo>
                  <a:pt x="18292" y="17629"/>
                  <a:pt x="18444" y="17550"/>
                  <a:pt x="18520" y="17431"/>
                </a:cubicBezTo>
                <a:cubicBezTo>
                  <a:pt x="18596" y="17312"/>
                  <a:pt x="18672" y="17193"/>
                  <a:pt x="18710" y="17074"/>
                </a:cubicBezTo>
                <a:cubicBezTo>
                  <a:pt x="18786" y="16915"/>
                  <a:pt x="18824" y="16796"/>
                  <a:pt x="18824" y="16637"/>
                </a:cubicBezTo>
                <a:cubicBezTo>
                  <a:pt x="18824" y="16518"/>
                  <a:pt x="18786" y="16399"/>
                  <a:pt x="18710" y="16240"/>
                </a:cubicBezTo>
                <a:cubicBezTo>
                  <a:pt x="18672" y="16121"/>
                  <a:pt x="18596" y="16001"/>
                  <a:pt x="18520" y="15882"/>
                </a:cubicBezTo>
                <a:cubicBezTo>
                  <a:pt x="18444" y="15803"/>
                  <a:pt x="18292" y="15763"/>
                  <a:pt x="18177" y="15684"/>
                </a:cubicBezTo>
                <a:cubicBezTo>
                  <a:pt x="18063" y="15604"/>
                  <a:pt x="17911" y="15565"/>
                  <a:pt x="17797" y="15565"/>
                </a:cubicBezTo>
                <a:cubicBezTo>
                  <a:pt x="17417" y="15565"/>
                  <a:pt x="17417" y="15565"/>
                  <a:pt x="17417" y="15565"/>
                </a:cubicBezTo>
                <a:cubicBezTo>
                  <a:pt x="17417" y="14691"/>
                  <a:pt x="17417" y="14691"/>
                  <a:pt x="17417" y="14691"/>
                </a:cubicBezTo>
                <a:cubicBezTo>
                  <a:pt x="18672" y="14691"/>
                  <a:pt x="18672" y="14691"/>
                  <a:pt x="18672" y="14691"/>
                </a:cubicBezTo>
                <a:cubicBezTo>
                  <a:pt x="18824" y="14691"/>
                  <a:pt x="18938" y="14651"/>
                  <a:pt x="19052" y="14612"/>
                </a:cubicBezTo>
                <a:cubicBezTo>
                  <a:pt x="19204" y="14572"/>
                  <a:pt x="19318" y="14493"/>
                  <a:pt x="19432" y="14374"/>
                </a:cubicBezTo>
                <a:cubicBezTo>
                  <a:pt x="19508" y="14294"/>
                  <a:pt x="19585" y="14175"/>
                  <a:pt x="19661" y="14016"/>
                </a:cubicBezTo>
                <a:cubicBezTo>
                  <a:pt x="19737" y="13897"/>
                  <a:pt x="19775" y="13738"/>
                  <a:pt x="19775" y="13619"/>
                </a:cubicBezTo>
                <a:cubicBezTo>
                  <a:pt x="19775" y="13421"/>
                  <a:pt x="19737" y="13262"/>
                  <a:pt x="19661" y="13143"/>
                </a:cubicBezTo>
                <a:cubicBezTo>
                  <a:pt x="19585" y="12984"/>
                  <a:pt x="19508" y="12904"/>
                  <a:pt x="19432" y="12825"/>
                </a:cubicBezTo>
                <a:cubicBezTo>
                  <a:pt x="19318" y="12746"/>
                  <a:pt x="19204" y="12626"/>
                  <a:pt x="19052" y="12587"/>
                </a:cubicBezTo>
                <a:cubicBezTo>
                  <a:pt x="18938" y="12507"/>
                  <a:pt x="18824" y="12468"/>
                  <a:pt x="18672" y="12468"/>
                </a:cubicBezTo>
                <a:cubicBezTo>
                  <a:pt x="18292" y="12468"/>
                  <a:pt x="18292" y="12468"/>
                  <a:pt x="18292" y="12468"/>
                </a:cubicBezTo>
                <a:cubicBezTo>
                  <a:pt x="18292" y="11594"/>
                  <a:pt x="18292" y="11594"/>
                  <a:pt x="18292" y="11594"/>
                </a:cubicBezTo>
                <a:lnTo>
                  <a:pt x="19699" y="11594"/>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97" name="Shape 3950"/>
          <p:cNvSpPr/>
          <p:nvPr userDrawn="1"/>
        </p:nvSpPr>
        <p:spPr>
          <a:xfrm>
            <a:off x="15939462" y="7266130"/>
            <a:ext cx="518926" cy="518926"/>
          </a:xfrm>
          <a:custGeom>
            <a:avLst/>
            <a:gdLst/>
            <a:ahLst/>
            <a:cxnLst>
              <a:cxn ang="0">
                <a:pos x="wd2" y="hd2"/>
              </a:cxn>
              <a:cxn ang="5400000">
                <a:pos x="wd2" y="hd2"/>
              </a:cxn>
              <a:cxn ang="10800000">
                <a:pos x="wd2" y="hd2"/>
              </a:cxn>
              <a:cxn ang="16200000">
                <a:pos x="wd2" y="hd2"/>
              </a:cxn>
            </a:cxnLst>
            <a:rect l="0" t="0" r="r" b="b"/>
            <a:pathLst>
              <a:path w="21600" h="21600" extrusionOk="0">
                <a:moveTo>
                  <a:pt x="10820" y="0"/>
                </a:moveTo>
                <a:cubicBezTo>
                  <a:pt x="12281" y="0"/>
                  <a:pt x="13663" y="276"/>
                  <a:pt x="15005" y="869"/>
                </a:cubicBezTo>
                <a:cubicBezTo>
                  <a:pt x="16309" y="1422"/>
                  <a:pt x="17454" y="2211"/>
                  <a:pt x="18401" y="3199"/>
                </a:cubicBezTo>
                <a:cubicBezTo>
                  <a:pt x="19428" y="4146"/>
                  <a:pt x="20178" y="5291"/>
                  <a:pt x="20771" y="6595"/>
                </a:cubicBezTo>
                <a:cubicBezTo>
                  <a:pt x="21324" y="7937"/>
                  <a:pt x="21600" y="9319"/>
                  <a:pt x="21600" y="10780"/>
                </a:cubicBezTo>
                <a:cubicBezTo>
                  <a:pt x="21600" y="12281"/>
                  <a:pt x="21324" y="13663"/>
                  <a:pt x="20771" y="15005"/>
                </a:cubicBezTo>
                <a:cubicBezTo>
                  <a:pt x="20178" y="16309"/>
                  <a:pt x="19428" y="17454"/>
                  <a:pt x="18401" y="18401"/>
                </a:cubicBezTo>
                <a:cubicBezTo>
                  <a:pt x="17454" y="19389"/>
                  <a:pt x="16309" y="20178"/>
                  <a:pt x="15005" y="20731"/>
                </a:cubicBezTo>
                <a:cubicBezTo>
                  <a:pt x="13663" y="21324"/>
                  <a:pt x="12281" y="21600"/>
                  <a:pt x="10820" y="21600"/>
                </a:cubicBezTo>
                <a:cubicBezTo>
                  <a:pt x="9280" y="21600"/>
                  <a:pt x="7898" y="21324"/>
                  <a:pt x="6595" y="20731"/>
                </a:cubicBezTo>
                <a:cubicBezTo>
                  <a:pt x="5291" y="20178"/>
                  <a:pt x="4146" y="19389"/>
                  <a:pt x="3159" y="18401"/>
                </a:cubicBezTo>
                <a:cubicBezTo>
                  <a:pt x="2172" y="17454"/>
                  <a:pt x="1422" y="16309"/>
                  <a:pt x="869" y="15005"/>
                </a:cubicBezTo>
                <a:cubicBezTo>
                  <a:pt x="276" y="13663"/>
                  <a:pt x="0" y="12281"/>
                  <a:pt x="0" y="10780"/>
                </a:cubicBezTo>
                <a:cubicBezTo>
                  <a:pt x="0" y="9319"/>
                  <a:pt x="276" y="7937"/>
                  <a:pt x="869" y="6595"/>
                </a:cubicBezTo>
                <a:cubicBezTo>
                  <a:pt x="1422" y="5291"/>
                  <a:pt x="2172" y="4146"/>
                  <a:pt x="3159" y="3199"/>
                </a:cubicBezTo>
                <a:cubicBezTo>
                  <a:pt x="4146" y="2211"/>
                  <a:pt x="5291" y="1422"/>
                  <a:pt x="6595" y="869"/>
                </a:cubicBezTo>
                <a:cubicBezTo>
                  <a:pt x="7898" y="276"/>
                  <a:pt x="9280" y="0"/>
                  <a:pt x="10820" y="0"/>
                </a:cubicBezTo>
                <a:close/>
                <a:moveTo>
                  <a:pt x="10820" y="20731"/>
                </a:moveTo>
                <a:cubicBezTo>
                  <a:pt x="12162" y="20731"/>
                  <a:pt x="13465" y="20455"/>
                  <a:pt x="14650" y="19941"/>
                </a:cubicBezTo>
                <a:cubicBezTo>
                  <a:pt x="15874" y="19428"/>
                  <a:pt x="16901" y="18717"/>
                  <a:pt x="17809" y="17809"/>
                </a:cubicBezTo>
                <a:cubicBezTo>
                  <a:pt x="18678" y="16901"/>
                  <a:pt x="19389" y="15874"/>
                  <a:pt x="19941" y="14650"/>
                </a:cubicBezTo>
                <a:cubicBezTo>
                  <a:pt x="20455" y="13465"/>
                  <a:pt x="20731" y="12162"/>
                  <a:pt x="20731" y="10780"/>
                </a:cubicBezTo>
                <a:cubicBezTo>
                  <a:pt x="20731" y="9438"/>
                  <a:pt x="20455" y="8135"/>
                  <a:pt x="19941" y="6950"/>
                </a:cubicBezTo>
                <a:cubicBezTo>
                  <a:pt x="19389" y="5726"/>
                  <a:pt x="18678" y="4699"/>
                  <a:pt x="17809" y="3791"/>
                </a:cubicBezTo>
                <a:cubicBezTo>
                  <a:pt x="16901" y="2883"/>
                  <a:pt x="15874" y="2172"/>
                  <a:pt x="14650" y="1659"/>
                </a:cubicBezTo>
                <a:cubicBezTo>
                  <a:pt x="13465" y="1145"/>
                  <a:pt x="12162" y="869"/>
                  <a:pt x="10820" y="869"/>
                </a:cubicBezTo>
                <a:cubicBezTo>
                  <a:pt x="9438" y="869"/>
                  <a:pt x="8135" y="1145"/>
                  <a:pt x="6950" y="1659"/>
                </a:cubicBezTo>
                <a:cubicBezTo>
                  <a:pt x="5765" y="2172"/>
                  <a:pt x="4699" y="2883"/>
                  <a:pt x="3751" y="3791"/>
                </a:cubicBezTo>
                <a:cubicBezTo>
                  <a:pt x="2883" y="4699"/>
                  <a:pt x="2172" y="5726"/>
                  <a:pt x="1659" y="6950"/>
                </a:cubicBezTo>
                <a:cubicBezTo>
                  <a:pt x="1145" y="8135"/>
                  <a:pt x="869" y="9438"/>
                  <a:pt x="869" y="10780"/>
                </a:cubicBezTo>
                <a:cubicBezTo>
                  <a:pt x="869" y="12162"/>
                  <a:pt x="1145" y="13465"/>
                  <a:pt x="1659" y="14650"/>
                </a:cubicBezTo>
                <a:cubicBezTo>
                  <a:pt x="2172" y="15874"/>
                  <a:pt x="2883" y="16901"/>
                  <a:pt x="3751" y="17809"/>
                </a:cubicBezTo>
                <a:cubicBezTo>
                  <a:pt x="4699" y="18717"/>
                  <a:pt x="5765" y="19428"/>
                  <a:pt x="6950" y="19941"/>
                </a:cubicBezTo>
                <a:cubicBezTo>
                  <a:pt x="8135" y="20455"/>
                  <a:pt x="9438" y="20731"/>
                  <a:pt x="10820" y="20731"/>
                </a:cubicBezTo>
                <a:close/>
                <a:moveTo>
                  <a:pt x="5923" y="10385"/>
                </a:moveTo>
                <a:cubicBezTo>
                  <a:pt x="16427" y="10385"/>
                  <a:pt x="16427" y="10385"/>
                  <a:pt x="16427" y="10385"/>
                </a:cubicBezTo>
                <a:cubicBezTo>
                  <a:pt x="16427" y="11215"/>
                  <a:pt x="16427" y="11215"/>
                  <a:pt x="16427" y="11215"/>
                </a:cubicBezTo>
                <a:cubicBezTo>
                  <a:pt x="5923" y="11215"/>
                  <a:pt x="5923" y="11215"/>
                  <a:pt x="5923" y="11215"/>
                </a:cubicBezTo>
                <a:cubicBezTo>
                  <a:pt x="10148" y="15440"/>
                  <a:pt x="10148" y="15440"/>
                  <a:pt x="10148" y="15440"/>
                </a:cubicBezTo>
                <a:cubicBezTo>
                  <a:pt x="9517" y="16032"/>
                  <a:pt x="9517" y="16032"/>
                  <a:pt x="9517" y="16032"/>
                </a:cubicBezTo>
                <a:cubicBezTo>
                  <a:pt x="4265" y="10780"/>
                  <a:pt x="4265" y="10780"/>
                  <a:pt x="4265" y="10780"/>
                </a:cubicBezTo>
                <a:cubicBezTo>
                  <a:pt x="9517" y="5568"/>
                  <a:pt x="9517" y="5568"/>
                  <a:pt x="9517" y="5568"/>
                </a:cubicBezTo>
                <a:cubicBezTo>
                  <a:pt x="10148" y="6160"/>
                  <a:pt x="10148" y="6160"/>
                  <a:pt x="10148" y="6160"/>
                </a:cubicBezTo>
                <a:lnTo>
                  <a:pt x="5923" y="10385"/>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98" name="Shape 3951"/>
          <p:cNvSpPr/>
          <p:nvPr userDrawn="1"/>
        </p:nvSpPr>
        <p:spPr>
          <a:xfrm>
            <a:off x="17350377" y="7245025"/>
            <a:ext cx="288016" cy="561134"/>
          </a:xfrm>
          <a:custGeom>
            <a:avLst/>
            <a:gdLst/>
            <a:ahLst/>
            <a:cxnLst>
              <a:cxn ang="0">
                <a:pos x="wd2" y="hd2"/>
              </a:cxn>
              <a:cxn ang="5400000">
                <a:pos x="wd2" y="hd2"/>
              </a:cxn>
              <a:cxn ang="10800000">
                <a:pos x="wd2" y="hd2"/>
              </a:cxn>
              <a:cxn ang="16200000">
                <a:pos x="wd2" y="hd2"/>
              </a:cxn>
            </a:cxnLst>
            <a:rect l="0" t="0" r="r" b="b"/>
            <a:pathLst>
              <a:path w="21600" h="21600" extrusionOk="0">
                <a:moveTo>
                  <a:pt x="21600" y="5628"/>
                </a:moveTo>
                <a:cubicBezTo>
                  <a:pt x="21600" y="6213"/>
                  <a:pt x="21388" y="6798"/>
                  <a:pt x="21106" y="7310"/>
                </a:cubicBezTo>
                <a:cubicBezTo>
                  <a:pt x="20753" y="7858"/>
                  <a:pt x="20259" y="8370"/>
                  <a:pt x="19624" y="8808"/>
                </a:cubicBezTo>
                <a:cubicBezTo>
                  <a:pt x="19059" y="9247"/>
                  <a:pt x="18282" y="9649"/>
                  <a:pt x="17435" y="9978"/>
                </a:cubicBezTo>
                <a:cubicBezTo>
                  <a:pt x="16588" y="10343"/>
                  <a:pt x="15671" y="10599"/>
                  <a:pt x="14682" y="10782"/>
                </a:cubicBezTo>
                <a:cubicBezTo>
                  <a:pt x="18424" y="12792"/>
                  <a:pt x="18424" y="12792"/>
                  <a:pt x="18424" y="12792"/>
                </a:cubicBezTo>
                <a:cubicBezTo>
                  <a:pt x="14612" y="14802"/>
                  <a:pt x="14612" y="14802"/>
                  <a:pt x="14612" y="14802"/>
                </a:cubicBezTo>
                <a:cubicBezTo>
                  <a:pt x="14612" y="16374"/>
                  <a:pt x="14612" y="16374"/>
                  <a:pt x="14612" y="16374"/>
                </a:cubicBezTo>
                <a:cubicBezTo>
                  <a:pt x="17012" y="17616"/>
                  <a:pt x="17012" y="17616"/>
                  <a:pt x="17012" y="17616"/>
                </a:cubicBezTo>
                <a:cubicBezTo>
                  <a:pt x="14612" y="18786"/>
                  <a:pt x="14612" y="18786"/>
                  <a:pt x="14612" y="18786"/>
                </a:cubicBezTo>
                <a:cubicBezTo>
                  <a:pt x="14612" y="21600"/>
                  <a:pt x="14612" y="21600"/>
                  <a:pt x="14612" y="21600"/>
                </a:cubicBezTo>
                <a:cubicBezTo>
                  <a:pt x="6847" y="21600"/>
                  <a:pt x="6847" y="21600"/>
                  <a:pt x="6847" y="21600"/>
                </a:cubicBezTo>
                <a:cubicBezTo>
                  <a:pt x="6847" y="10782"/>
                  <a:pt x="6847" y="10782"/>
                  <a:pt x="6847" y="10782"/>
                </a:cubicBezTo>
                <a:cubicBezTo>
                  <a:pt x="5859" y="10599"/>
                  <a:pt x="4941" y="10343"/>
                  <a:pt x="4094" y="9978"/>
                </a:cubicBezTo>
                <a:cubicBezTo>
                  <a:pt x="3247" y="9649"/>
                  <a:pt x="2541" y="9247"/>
                  <a:pt x="1906" y="8808"/>
                </a:cubicBezTo>
                <a:cubicBezTo>
                  <a:pt x="1271" y="8370"/>
                  <a:pt x="847" y="7858"/>
                  <a:pt x="494" y="7310"/>
                </a:cubicBezTo>
                <a:cubicBezTo>
                  <a:pt x="141" y="6798"/>
                  <a:pt x="0" y="6213"/>
                  <a:pt x="0" y="5628"/>
                </a:cubicBezTo>
                <a:cubicBezTo>
                  <a:pt x="0" y="4861"/>
                  <a:pt x="282" y="4130"/>
                  <a:pt x="776" y="3436"/>
                </a:cubicBezTo>
                <a:cubicBezTo>
                  <a:pt x="1341" y="2778"/>
                  <a:pt x="2118" y="2156"/>
                  <a:pt x="3106" y="1645"/>
                </a:cubicBezTo>
                <a:cubicBezTo>
                  <a:pt x="4094" y="1170"/>
                  <a:pt x="5224" y="768"/>
                  <a:pt x="6565" y="439"/>
                </a:cubicBezTo>
                <a:cubicBezTo>
                  <a:pt x="7835" y="146"/>
                  <a:pt x="9247" y="0"/>
                  <a:pt x="10729" y="0"/>
                </a:cubicBezTo>
                <a:cubicBezTo>
                  <a:pt x="12282" y="0"/>
                  <a:pt x="13694" y="146"/>
                  <a:pt x="15035" y="439"/>
                </a:cubicBezTo>
                <a:cubicBezTo>
                  <a:pt x="16306" y="768"/>
                  <a:pt x="17435" y="1170"/>
                  <a:pt x="18424" y="1645"/>
                </a:cubicBezTo>
                <a:cubicBezTo>
                  <a:pt x="19412" y="2156"/>
                  <a:pt x="20188" y="2778"/>
                  <a:pt x="20753" y="3436"/>
                </a:cubicBezTo>
                <a:cubicBezTo>
                  <a:pt x="21318" y="4130"/>
                  <a:pt x="21600" y="4861"/>
                  <a:pt x="21600" y="5628"/>
                </a:cubicBezTo>
                <a:close/>
                <a:moveTo>
                  <a:pt x="14118" y="10087"/>
                </a:moveTo>
                <a:cubicBezTo>
                  <a:pt x="14965" y="9905"/>
                  <a:pt x="15812" y="9649"/>
                  <a:pt x="16518" y="9356"/>
                </a:cubicBezTo>
                <a:cubicBezTo>
                  <a:pt x="17224" y="9064"/>
                  <a:pt x="17929" y="8698"/>
                  <a:pt x="18424" y="8333"/>
                </a:cubicBezTo>
                <a:cubicBezTo>
                  <a:pt x="18918" y="7931"/>
                  <a:pt x="19341" y="7529"/>
                  <a:pt x="19624" y="7054"/>
                </a:cubicBezTo>
                <a:cubicBezTo>
                  <a:pt x="19906" y="6615"/>
                  <a:pt x="20047" y="6104"/>
                  <a:pt x="20047" y="5628"/>
                </a:cubicBezTo>
                <a:cubicBezTo>
                  <a:pt x="20047" y="4934"/>
                  <a:pt x="19765" y="4313"/>
                  <a:pt x="19271" y="3728"/>
                </a:cubicBezTo>
                <a:cubicBezTo>
                  <a:pt x="18776" y="3143"/>
                  <a:pt x="18141" y="2631"/>
                  <a:pt x="17365" y="2229"/>
                </a:cubicBezTo>
                <a:cubicBezTo>
                  <a:pt x="16518" y="1791"/>
                  <a:pt x="15529" y="1425"/>
                  <a:pt x="14329" y="1170"/>
                </a:cubicBezTo>
                <a:cubicBezTo>
                  <a:pt x="13200" y="914"/>
                  <a:pt x="12000" y="804"/>
                  <a:pt x="10729" y="804"/>
                </a:cubicBezTo>
                <a:cubicBezTo>
                  <a:pt x="9529" y="804"/>
                  <a:pt x="8329" y="914"/>
                  <a:pt x="7200" y="1170"/>
                </a:cubicBezTo>
                <a:cubicBezTo>
                  <a:pt x="6071" y="1425"/>
                  <a:pt x="5082" y="1791"/>
                  <a:pt x="4235" y="2229"/>
                </a:cubicBezTo>
                <a:cubicBezTo>
                  <a:pt x="3388" y="2631"/>
                  <a:pt x="2753" y="3143"/>
                  <a:pt x="2259" y="3728"/>
                </a:cubicBezTo>
                <a:cubicBezTo>
                  <a:pt x="1765" y="4313"/>
                  <a:pt x="1553" y="4934"/>
                  <a:pt x="1553" y="5628"/>
                </a:cubicBezTo>
                <a:cubicBezTo>
                  <a:pt x="1553" y="6104"/>
                  <a:pt x="1694" y="6615"/>
                  <a:pt x="1976" y="7054"/>
                </a:cubicBezTo>
                <a:cubicBezTo>
                  <a:pt x="2259" y="7529"/>
                  <a:pt x="2612" y="7931"/>
                  <a:pt x="3106" y="8333"/>
                </a:cubicBezTo>
                <a:cubicBezTo>
                  <a:pt x="3671" y="8698"/>
                  <a:pt x="4306" y="9064"/>
                  <a:pt x="5012" y="9356"/>
                </a:cubicBezTo>
                <a:cubicBezTo>
                  <a:pt x="5788" y="9649"/>
                  <a:pt x="6565" y="9905"/>
                  <a:pt x="7412" y="10087"/>
                </a:cubicBezTo>
                <a:cubicBezTo>
                  <a:pt x="8400" y="10270"/>
                  <a:pt x="8400" y="10270"/>
                  <a:pt x="8400" y="10270"/>
                </a:cubicBezTo>
                <a:cubicBezTo>
                  <a:pt x="8400" y="20796"/>
                  <a:pt x="8400" y="20796"/>
                  <a:pt x="8400" y="20796"/>
                </a:cubicBezTo>
                <a:cubicBezTo>
                  <a:pt x="13059" y="20796"/>
                  <a:pt x="13059" y="20796"/>
                  <a:pt x="13059" y="20796"/>
                </a:cubicBezTo>
                <a:cubicBezTo>
                  <a:pt x="13059" y="18457"/>
                  <a:pt x="13059" y="18457"/>
                  <a:pt x="13059" y="18457"/>
                </a:cubicBezTo>
                <a:cubicBezTo>
                  <a:pt x="14753" y="17616"/>
                  <a:pt x="14753" y="17616"/>
                  <a:pt x="14753" y="17616"/>
                </a:cubicBezTo>
                <a:cubicBezTo>
                  <a:pt x="13059" y="16703"/>
                  <a:pt x="13059" y="16703"/>
                  <a:pt x="13059" y="16703"/>
                </a:cubicBezTo>
                <a:cubicBezTo>
                  <a:pt x="13059" y="14473"/>
                  <a:pt x="13059" y="14473"/>
                  <a:pt x="13059" y="14473"/>
                </a:cubicBezTo>
                <a:cubicBezTo>
                  <a:pt x="16306" y="12792"/>
                  <a:pt x="16306" y="12792"/>
                  <a:pt x="16306" y="12792"/>
                </a:cubicBezTo>
                <a:cubicBezTo>
                  <a:pt x="13059" y="11147"/>
                  <a:pt x="13059" y="11147"/>
                  <a:pt x="13059" y="11147"/>
                </a:cubicBezTo>
                <a:cubicBezTo>
                  <a:pt x="13059" y="10270"/>
                  <a:pt x="13059" y="10270"/>
                  <a:pt x="13059" y="10270"/>
                </a:cubicBezTo>
                <a:lnTo>
                  <a:pt x="14118" y="10087"/>
                </a:lnTo>
                <a:close/>
                <a:moveTo>
                  <a:pt x="10024" y="3216"/>
                </a:moveTo>
                <a:cubicBezTo>
                  <a:pt x="10024" y="6432"/>
                  <a:pt x="10024" y="6432"/>
                  <a:pt x="10024" y="6432"/>
                </a:cubicBezTo>
                <a:cubicBezTo>
                  <a:pt x="11576" y="6432"/>
                  <a:pt x="11576" y="6432"/>
                  <a:pt x="11576" y="6432"/>
                </a:cubicBezTo>
                <a:cubicBezTo>
                  <a:pt x="11576" y="3216"/>
                  <a:pt x="11576" y="3216"/>
                  <a:pt x="11576" y="3216"/>
                </a:cubicBezTo>
                <a:lnTo>
                  <a:pt x="10024" y="3216"/>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99" name="Shape 3952"/>
          <p:cNvSpPr/>
          <p:nvPr userDrawn="1"/>
        </p:nvSpPr>
        <p:spPr>
          <a:xfrm>
            <a:off x="18499346" y="7253716"/>
            <a:ext cx="580996" cy="543754"/>
          </a:xfrm>
          <a:custGeom>
            <a:avLst/>
            <a:gdLst/>
            <a:ahLst/>
            <a:cxnLst>
              <a:cxn ang="0">
                <a:pos x="wd2" y="hd2"/>
              </a:cxn>
              <a:cxn ang="5400000">
                <a:pos x="wd2" y="hd2"/>
              </a:cxn>
              <a:cxn ang="10800000">
                <a:pos x="wd2" y="hd2"/>
              </a:cxn>
              <a:cxn ang="16200000">
                <a:pos x="wd2" y="hd2"/>
              </a:cxn>
            </a:cxnLst>
            <a:rect l="0" t="0" r="r" b="b"/>
            <a:pathLst>
              <a:path w="21600" h="21600" extrusionOk="0">
                <a:moveTo>
                  <a:pt x="15988" y="8255"/>
                </a:moveTo>
                <a:cubicBezTo>
                  <a:pt x="16376" y="8255"/>
                  <a:pt x="16906" y="8444"/>
                  <a:pt x="17506" y="8859"/>
                </a:cubicBezTo>
                <a:cubicBezTo>
                  <a:pt x="18141" y="9273"/>
                  <a:pt x="18776" y="9914"/>
                  <a:pt x="19376" y="10743"/>
                </a:cubicBezTo>
                <a:cubicBezTo>
                  <a:pt x="20012" y="11573"/>
                  <a:pt x="20506" y="12591"/>
                  <a:pt x="20929" y="13835"/>
                </a:cubicBezTo>
                <a:cubicBezTo>
                  <a:pt x="21388" y="15079"/>
                  <a:pt x="21600" y="16511"/>
                  <a:pt x="21600" y="18170"/>
                </a:cubicBezTo>
                <a:cubicBezTo>
                  <a:pt x="21600" y="19828"/>
                  <a:pt x="21212" y="20808"/>
                  <a:pt x="20506" y="21148"/>
                </a:cubicBezTo>
                <a:cubicBezTo>
                  <a:pt x="19800" y="21449"/>
                  <a:pt x="19341" y="21600"/>
                  <a:pt x="19200" y="21600"/>
                </a:cubicBezTo>
                <a:cubicBezTo>
                  <a:pt x="18847" y="21600"/>
                  <a:pt x="18529" y="21562"/>
                  <a:pt x="18212" y="21487"/>
                </a:cubicBezTo>
                <a:cubicBezTo>
                  <a:pt x="17894" y="21412"/>
                  <a:pt x="17576" y="21261"/>
                  <a:pt x="17259" y="21072"/>
                </a:cubicBezTo>
                <a:cubicBezTo>
                  <a:pt x="16941" y="20884"/>
                  <a:pt x="16588" y="20658"/>
                  <a:pt x="16235" y="20356"/>
                </a:cubicBezTo>
                <a:cubicBezTo>
                  <a:pt x="15882" y="20092"/>
                  <a:pt x="15529" y="19715"/>
                  <a:pt x="15141" y="19338"/>
                </a:cubicBezTo>
                <a:cubicBezTo>
                  <a:pt x="14788" y="18924"/>
                  <a:pt x="14471" y="18584"/>
                  <a:pt x="14188" y="18320"/>
                </a:cubicBezTo>
                <a:cubicBezTo>
                  <a:pt x="13906" y="18057"/>
                  <a:pt x="13659" y="17868"/>
                  <a:pt x="13412" y="17717"/>
                </a:cubicBezTo>
                <a:cubicBezTo>
                  <a:pt x="13165" y="17566"/>
                  <a:pt x="12918" y="17453"/>
                  <a:pt x="12706" y="17378"/>
                </a:cubicBezTo>
                <a:cubicBezTo>
                  <a:pt x="12459" y="17303"/>
                  <a:pt x="12212" y="17265"/>
                  <a:pt x="11929" y="17265"/>
                </a:cubicBezTo>
                <a:cubicBezTo>
                  <a:pt x="11718" y="17265"/>
                  <a:pt x="11506" y="17265"/>
                  <a:pt x="11259" y="17265"/>
                </a:cubicBezTo>
                <a:cubicBezTo>
                  <a:pt x="11047" y="17265"/>
                  <a:pt x="10906" y="17265"/>
                  <a:pt x="10835" y="17265"/>
                </a:cubicBezTo>
                <a:cubicBezTo>
                  <a:pt x="10800" y="17265"/>
                  <a:pt x="10765" y="17265"/>
                  <a:pt x="10729" y="17265"/>
                </a:cubicBezTo>
                <a:cubicBezTo>
                  <a:pt x="10694" y="17265"/>
                  <a:pt x="10553" y="17265"/>
                  <a:pt x="10306" y="17265"/>
                </a:cubicBezTo>
                <a:cubicBezTo>
                  <a:pt x="10059" y="17265"/>
                  <a:pt x="9847" y="17265"/>
                  <a:pt x="9635" y="17265"/>
                </a:cubicBezTo>
                <a:cubicBezTo>
                  <a:pt x="9353" y="17265"/>
                  <a:pt x="9106" y="17303"/>
                  <a:pt x="8894" y="17378"/>
                </a:cubicBezTo>
                <a:cubicBezTo>
                  <a:pt x="8647" y="17453"/>
                  <a:pt x="8400" y="17566"/>
                  <a:pt x="8153" y="17717"/>
                </a:cubicBezTo>
                <a:cubicBezTo>
                  <a:pt x="7906" y="17868"/>
                  <a:pt x="7659" y="18057"/>
                  <a:pt x="7376" y="18320"/>
                </a:cubicBezTo>
                <a:cubicBezTo>
                  <a:pt x="7129" y="18584"/>
                  <a:pt x="6776" y="18924"/>
                  <a:pt x="6424" y="19338"/>
                </a:cubicBezTo>
                <a:cubicBezTo>
                  <a:pt x="6071" y="19715"/>
                  <a:pt x="5682" y="20092"/>
                  <a:pt x="5329" y="20356"/>
                </a:cubicBezTo>
                <a:cubicBezTo>
                  <a:pt x="4976" y="20658"/>
                  <a:pt x="4659" y="20884"/>
                  <a:pt x="4306" y="21072"/>
                </a:cubicBezTo>
                <a:cubicBezTo>
                  <a:pt x="3988" y="21261"/>
                  <a:pt x="3671" y="21412"/>
                  <a:pt x="3353" y="21487"/>
                </a:cubicBezTo>
                <a:cubicBezTo>
                  <a:pt x="3035" y="21562"/>
                  <a:pt x="2718" y="21600"/>
                  <a:pt x="2365" y="21600"/>
                </a:cubicBezTo>
                <a:cubicBezTo>
                  <a:pt x="2224" y="21600"/>
                  <a:pt x="1800" y="21449"/>
                  <a:pt x="1059" y="21148"/>
                </a:cubicBezTo>
                <a:cubicBezTo>
                  <a:pt x="353" y="20808"/>
                  <a:pt x="0" y="19828"/>
                  <a:pt x="0" y="18170"/>
                </a:cubicBezTo>
                <a:cubicBezTo>
                  <a:pt x="0" y="16511"/>
                  <a:pt x="212" y="15079"/>
                  <a:pt x="635" y="13835"/>
                </a:cubicBezTo>
                <a:cubicBezTo>
                  <a:pt x="1059" y="12591"/>
                  <a:pt x="1588" y="11573"/>
                  <a:pt x="2188" y="10743"/>
                </a:cubicBezTo>
                <a:cubicBezTo>
                  <a:pt x="2824" y="9914"/>
                  <a:pt x="3424" y="9273"/>
                  <a:pt x="4059" y="8859"/>
                </a:cubicBezTo>
                <a:cubicBezTo>
                  <a:pt x="4694" y="8444"/>
                  <a:pt x="5188" y="8255"/>
                  <a:pt x="5612" y="8255"/>
                </a:cubicBezTo>
                <a:cubicBezTo>
                  <a:pt x="5965" y="8255"/>
                  <a:pt x="6353" y="8331"/>
                  <a:pt x="6706" y="8482"/>
                </a:cubicBezTo>
                <a:cubicBezTo>
                  <a:pt x="7094" y="8632"/>
                  <a:pt x="7482" y="8783"/>
                  <a:pt x="7835" y="8972"/>
                </a:cubicBezTo>
                <a:cubicBezTo>
                  <a:pt x="8259" y="9160"/>
                  <a:pt x="8647" y="9311"/>
                  <a:pt x="9071" y="9499"/>
                </a:cubicBezTo>
                <a:cubicBezTo>
                  <a:pt x="9529" y="9688"/>
                  <a:pt x="9953" y="9801"/>
                  <a:pt x="10412" y="9876"/>
                </a:cubicBezTo>
                <a:cubicBezTo>
                  <a:pt x="10412" y="9047"/>
                  <a:pt x="10412" y="9047"/>
                  <a:pt x="10412" y="9047"/>
                </a:cubicBezTo>
                <a:cubicBezTo>
                  <a:pt x="10412" y="8972"/>
                  <a:pt x="10412" y="8972"/>
                  <a:pt x="10412" y="8972"/>
                </a:cubicBezTo>
                <a:cubicBezTo>
                  <a:pt x="10412" y="8406"/>
                  <a:pt x="10518" y="7803"/>
                  <a:pt x="10729" y="7238"/>
                </a:cubicBezTo>
                <a:cubicBezTo>
                  <a:pt x="10941" y="6672"/>
                  <a:pt x="11259" y="6145"/>
                  <a:pt x="11647" y="5654"/>
                </a:cubicBezTo>
                <a:cubicBezTo>
                  <a:pt x="12035" y="5202"/>
                  <a:pt x="12494" y="4825"/>
                  <a:pt x="13059" y="4524"/>
                </a:cubicBezTo>
                <a:cubicBezTo>
                  <a:pt x="13624" y="4260"/>
                  <a:pt x="14259" y="4109"/>
                  <a:pt x="14965" y="4109"/>
                </a:cubicBezTo>
                <a:cubicBezTo>
                  <a:pt x="15424" y="4109"/>
                  <a:pt x="15424" y="4109"/>
                  <a:pt x="15424" y="4109"/>
                </a:cubicBezTo>
                <a:cubicBezTo>
                  <a:pt x="15847" y="4109"/>
                  <a:pt x="16306" y="4034"/>
                  <a:pt x="16729" y="3845"/>
                </a:cubicBezTo>
                <a:cubicBezTo>
                  <a:pt x="17188" y="3619"/>
                  <a:pt x="17576" y="3355"/>
                  <a:pt x="17965" y="2978"/>
                </a:cubicBezTo>
                <a:cubicBezTo>
                  <a:pt x="18282" y="2676"/>
                  <a:pt x="18600" y="2262"/>
                  <a:pt x="18847" y="1734"/>
                </a:cubicBezTo>
                <a:cubicBezTo>
                  <a:pt x="19059" y="1244"/>
                  <a:pt x="19235" y="641"/>
                  <a:pt x="19306" y="0"/>
                </a:cubicBezTo>
                <a:cubicBezTo>
                  <a:pt x="20082" y="0"/>
                  <a:pt x="20082" y="0"/>
                  <a:pt x="20082" y="0"/>
                </a:cubicBezTo>
                <a:cubicBezTo>
                  <a:pt x="20012" y="754"/>
                  <a:pt x="19835" y="1432"/>
                  <a:pt x="19553" y="2073"/>
                </a:cubicBezTo>
                <a:cubicBezTo>
                  <a:pt x="19235" y="2676"/>
                  <a:pt x="18882" y="3204"/>
                  <a:pt x="18459" y="3619"/>
                </a:cubicBezTo>
                <a:cubicBezTo>
                  <a:pt x="18035" y="4071"/>
                  <a:pt x="17541" y="4373"/>
                  <a:pt x="17012" y="4599"/>
                </a:cubicBezTo>
                <a:cubicBezTo>
                  <a:pt x="16482" y="4787"/>
                  <a:pt x="15953" y="4901"/>
                  <a:pt x="15424" y="4901"/>
                </a:cubicBezTo>
                <a:cubicBezTo>
                  <a:pt x="14965" y="4901"/>
                  <a:pt x="14965" y="4901"/>
                  <a:pt x="14965" y="4901"/>
                </a:cubicBezTo>
                <a:cubicBezTo>
                  <a:pt x="14400" y="4901"/>
                  <a:pt x="13871" y="5014"/>
                  <a:pt x="13376" y="5277"/>
                </a:cubicBezTo>
                <a:cubicBezTo>
                  <a:pt x="12918" y="5504"/>
                  <a:pt x="12494" y="5843"/>
                  <a:pt x="12176" y="6220"/>
                </a:cubicBezTo>
                <a:cubicBezTo>
                  <a:pt x="11859" y="6635"/>
                  <a:pt x="11612" y="7049"/>
                  <a:pt x="11435" y="7577"/>
                </a:cubicBezTo>
                <a:cubicBezTo>
                  <a:pt x="11259" y="8067"/>
                  <a:pt x="11153" y="8557"/>
                  <a:pt x="11153" y="9047"/>
                </a:cubicBezTo>
                <a:cubicBezTo>
                  <a:pt x="11153" y="9876"/>
                  <a:pt x="11153" y="9876"/>
                  <a:pt x="11153" y="9876"/>
                </a:cubicBezTo>
                <a:cubicBezTo>
                  <a:pt x="11612" y="9801"/>
                  <a:pt x="12071" y="9688"/>
                  <a:pt x="12494" y="9499"/>
                </a:cubicBezTo>
                <a:cubicBezTo>
                  <a:pt x="12918" y="9311"/>
                  <a:pt x="13306" y="9160"/>
                  <a:pt x="13694" y="8972"/>
                </a:cubicBezTo>
                <a:cubicBezTo>
                  <a:pt x="14082" y="8783"/>
                  <a:pt x="14471" y="8632"/>
                  <a:pt x="14859" y="8482"/>
                </a:cubicBezTo>
                <a:cubicBezTo>
                  <a:pt x="15247" y="8331"/>
                  <a:pt x="15600" y="8255"/>
                  <a:pt x="15988" y="8255"/>
                </a:cubicBezTo>
                <a:close/>
                <a:moveTo>
                  <a:pt x="19200" y="20771"/>
                </a:moveTo>
                <a:cubicBezTo>
                  <a:pt x="19376" y="20771"/>
                  <a:pt x="19694" y="20620"/>
                  <a:pt x="20153" y="20356"/>
                </a:cubicBezTo>
                <a:cubicBezTo>
                  <a:pt x="20576" y="20092"/>
                  <a:pt x="20824" y="19376"/>
                  <a:pt x="20824" y="18170"/>
                </a:cubicBezTo>
                <a:cubicBezTo>
                  <a:pt x="20824" y="16586"/>
                  <a:pt x="20612" y="15229"/>
                  <a:pt x="20188" y="14098"/>
                </a:cubicBezTo>
                <a:cubicBezTo>
                  <a:pt x="19765" y="12930"/>
                  <a:pt x="19306" y="11987"/>
                  <a:pt x="18776" y="11234"/>
                </a:cubicBezTo>
                <a:cubicBezTo>
                  <a:pt x="18247" y="10480"/>
                  <a:pt x="17682" y="9914"/>
                  <a:pt x="17153" y="9575"/>
                </a:cubicBezTo>
                <a:cubicBezTo>
                  <a:pt x="16624" y="9198"/>
                  <a:pt x="16235" y="9047"/>
                  <a:pt x="15988" y="9047"/>
                </a:cubicBezTo>
                <a:cubicBezTo>
                  <a:pt x="15812" y="9047"/>
                  <a:pt x="15671" y="9047"/>
                  <a:pt x="15529" y="9123"/>
                </a:cubicBezTo>
                <a:cubicBezTo>
                  <a:pt x="15353" y="9160"/>
                  <a:pt x="15212" y="9198"/>
                  <a:pt x="15071" y="9273"/>
                </a:cubicBezTo>
                <a:cubicBezTo>
                  <a:pt x="14894" y="9349"/>
                  <a:pt x="14718" y="9424"/>
                  <a:pt x="14541" y="9499"/>
                </a:cubicBezTo>
                <a:cubicBezTo>
                  <a:pt x="14365" y="9575"/>
                  <a:pt x="14188" y="9650"/>
                  <a:pt x="14012" y="9726"/>
                </a:cubicBezTo>
                <a:cubicBezTo>
                  <a:pt x="13765" y="9839"/>
                  <a:pt x="13518" y="9990"/>
                  <a:pt x="13271" y="10103"/>
                </a:cubicBezTo>
                <a:cubicBezTo>
                  <a:pt x="13024" y="10216"/>
                  <a:pt x="12776" y="10291"/>
                  <a:pt x="12494" y="10366"/>
                </a:cubicBezTo>
                <a:cubicBezTo>
                  <a:pt x="12212" y="10442"/>
                  <a:pt x="11929" y="10555"/>
                  <a:pt x="11647" y="10593"/>
                </a:cubicBezTo>
                <a:cubicBezTo>
                  <a:pt x="11400" y="10668"/>
                  <a:pt x="11082" y="10706"/>
                  <a:pt x="10800" y="10706"/>
                </a:cubicBezTo>
                <a:cubicBezTo>
                  <a:pt x="10482" y="10706"/>
                  <a:pt x="10200" y="10668"/>
                  <a:pt x="9918" y="10593"/>
                </a:cubicBezTo>
                <a:cubicBezTo>
                  <a:pt x="9635" y="10555"/>
                  <a:pt x="9353" y="10442"/>
                  <a:pt x="9071" y="10366"/>
                </a:cubicBezTo>
                <a:cubicBezTo>
                  <a:pt x="8824" y="10291"/>
                  <a:pt x="8541" y="10216"/>
                  <a:pt x="8294" y="10103"/>
                </a:cubicBezTo>
                <a:cubicBezTo>
                  <a:pt x="8047" y="9990"/>
                  <a:pt x="7800" y="9839"/>
                  <a:pt x="7588" y="9726"/>
                </a:cubicBezTo>
                <a:cubicBezTo>
                  <a:pt x="7376" y="9650"/>
                  <a:pt x="7200" y="9575"/>
                  <a:pt x="7059" y="9499"/>
                </a:cubicBezTo>
                <a:cubicBezTo>
                  <a:pt x="6882" y="9424"/>
                  <a:pt x="6706" y="9349"/>
                  <a:pt x="6529" y="9273"/>
                </a:cubicBezTo>
                <a:cubicBezTo>
                  <a:pt x="6353" y="9198"/>
                  <a:pt x="6212" y="9160"/>
                  <a:pt x="6071" y="9123"/>
                </a:cubicBezTo>
                <a:cubicBezTo>
                  <a:pt x="5894" y="9047"/>
                  <a:pt x="5753" y="9047"/>
                  <a:pt x="5612" y="9047"/>
                </a:cubicBezTo>
                <a:cubicBezTo>
                  <a:pt x="5365" y="9047"/>
                  <a:pt x="4976" y="9198"/>
                  <a:pt x="4412" y="9575"/>
                </a:cubicBezTo>
                <a:cubicBezTo>
                  <a:pt x="3882" y="9914"/>
                  <a:pt x="3353" y="10480"/>
                  <a:pt x="2788" y="11234"/>
                </a:cubicBezTo>
                <a:cubicBezTo>
                  <a:pt x="2259" y="11987"/>
                  <a:pt x="1800" y="12930"/>
                  <a:pt x="1376" y="14098"/>
                </a:cubicBezTo>
                <a:cubicBezTo>
                  <a:pt x="988" y="15229"/>
                  <a:pt x="776" y="16586"/>
                  <a:pt x="776" y="18170"/>
                </a:cubicBezTo>
                <a:cubicBezTo>
                  <a:pt x="776" y="19376"/>
                  <a:pt x="988" y="20092"/>
                  <a:pt x="1447" y="20356"/>
                </a:cubicBezTo>
                <a:cubicBezTo>
                  <a:pt x="1871" y="20620"/>
                  <a:pt x="2188" y="20771"/>
                  <a:pt x="2365" y="20771"/>
                </a:cubicBezTo>
                <a:cubicBezTo>
                  <a:pt x="2647" y="20771"/>
                  <a:pt x="2929" y="20733"/>
                  <a:pt x="3212" y="20658"/>
                </a:cubicBezTo>
                <a:cubicBezTo>
                  <a:pt x="3494" y="20582"/>
                  <a:pt x="3741" y="20469"/>
                  <a:pt x="4024" y="20318"/>
                </a:cubicBezTo>
                <a:cubicBezTo>
                  <a:pt x="4306" y="20168"/>
                  <a:pt x="4588" y="19941"/>
                  <a:pt x="4906" y="19677"/>
                </a:cubicBezTo>
                <a:cubicBezTo>
                  <a:pt x="5224" y="19414"/>
                  <a:pt x="5541" y="19112"/>
                  <a:pt x="5859" y="18735"/>
                </a:cubicBezTo>
                <a:cubicBezTo>
                  <a:pt x="6247" y="18358"/>
                  <a:pt x="6565" y="18019"/>
                  <a:pt x="6882" y="17717"/>
                </a:cubicBezTo>
                <a:cubicBezTo>
                  <a:pt x="7200" y="17416"/>
                  <a:pt x="7482" y="17190"/>
                  <a:pt x="7765" y="17039"/>
                </a:cubicBezTo>
                <a:cubicBezTo>
                  <a:pt x="8047" y="16850"/>
                  <a:pt x="8329" y="16699"/>
                  <a:pt x="8612" y="16586"/>
                </a:cubicBezTo>
                <a:cubicBezTo>
                  <a:pt x="8929" y="16473"/>
                  <a:pt x="9282" y="16436"/>
                  <a:pt x="9635" y="16436"/>
                </a:cubicBezTo>
                <a:cubicBezTo>
                  <a:pt x="11929" y="16436"/>
                  <a:pt x="11929" y="16436"/>
                  <a:pt x="11929" y="16436"/>
                </a:cubicBezTo>
                <a:cubicBezTo>
                  <a:pt x="12318" y="16436"/>
                  <a:pt x="12635" y="16473"/>
                  <a:pt x="12953" y="16586"/>
                </a:cubicBezTo>
                <a:cubicBezTo>
                  <a:pt x="13271" y="16699"/>
                  <a:pt x="13553" y="16850"/>
                  <a:pt x="13835" y="17039"/>
                </a:cubicBezTo>
                <a:cubicBezTo>
                  <a:pt x="14082" y="17190"/>
                  <a:pt x="14400" y="17416"/>
                  <a:pt x="14682" y="17717"/>
                </a:cubicBezTo>
                <a:cubicBezTo>
                  <a:pt x="15000" y="18019"/>
                  <a:pt x="15353" y="18358"/>
                  <a:pt x="15706" y="18735"/>
                </a:cubicBezTo>
                <a:cubicBezTo>
                  <a:pt x="16059" y="19112"/>
                  <a:pt x="16376" y="19414"/>
                  <a:pt x="16659" y="19677"/>
                </a:cubicBezTo>
                <a:cubicBezTo>
                  <a:pt x="16976" y="19941"/>
                  <a:pt x="17259" y="20168"/>
                  <a:pt x="17541" y="20318"/>
                </a:cubicBezTo>
                <a:cubicBezTo>
                  <a:pt x="17824" y="20469"/>
                  <a:pt x="18106" y="20582"/>
                  <a:pt x="18388" y="20658"/>
                </a:cubicBezTo>
                <a:cubicBezTo>
                  <a:pt x="18635" y="20733"/>
                  <a:pt x="18918" y="20771"/>
                  <a:pt x="19200" y="20771"/>
                </a:cubicBezTo>
                <a:close/>
                <a:moveTo>
                  <a:pt x="6141" y="13156"/>
                </a:moveTo>
                <a:cubicBezTo>
                  <a:pt x="7694" y="13156"/>
                  <a:pt x="7694" y="13156"/>
                  <a:pt x="7694" y="13156"/>
                </a:cubicBezTo>
                <a:cubicBezTo>
                  <a:pt x="7694" y="13985"/>
                  <a:pt x="7694" y="13985"/>
                  <a:pt x="7694" y="13985"/>
                </a:cubicBezTo>
                <a:cubicBezTo>
                  <a:pt x="6141" y="13985"/>
                  <a:pt x="6141" y="13985"/>
                  <a:pt x="6141" y="13985"/>
                </a:cubicBezTo>
                <a:cubicBezTo>
                  <a:pt x="6141" y="15644"/>
                  <a:pt x="6141" y="15644"/>
                  <a:pt x="6141" y="15644"/>
                </a:cubicBezTo>
                <a:cubicBezTo>
                  <a:pt x="5400" y="15644"/>
                  <a:pt x="5400" y="15644"/>
                  <a:pt x="5400" y="15644"/>
                </a:cubicBezTo>
                <a:cubicBezTo>
                  <a:pt x="5400" y="13985"/>
                  <a:pt x="5400" y="13985"/>
                  <a:pt x="5400" y="13985"/>
                </a:cubicBezTo>
                <a:cubicBezTo>
                  <a:pt x="3847" y="13985"/>
                  <a:pt x="3847" y="13985"/>
                  <a:pt x="3847" y="13985"/>
                </a:cubicBezTo>
                <a:cubicBezTo>
                  <a:pt x="3847" y="13156"/>
                  <a:pt x="3847" y="13156"/>
                  <a:pt x="3847" y="13156"/>
                </a:cubicBezTo>
                <a:cubicBezTo>
                  <a:pt x="5400" y="13156"/>
                  <a:pt x="5400" y="13156"/>
                  <a:pt x="5400" y="13156"/>
                </a:cubicBezTo>
                <a:cubicBezTo>
                  <a:pt x="5400" y="11535"/>
                  <a:pt x="5400" y="11535"/>
                  <a:pt x="5400" y="11535"/>
                </a:cubicBezTo>
                <a:cubicBezTo>
                  <a:pt x="6141" y="11535"/>
                  <a:pt x="6141" y="11535"/>
                  <a:pt x="6141" y="11535"/>
                </a:cubicBezTo>
                <a:lnTo>
                  <a:pt x="6141" y="13156"/>
                </a:lnTo>
                <a:close/>
                <a:moveTo>
                  <a:pt x="14294" y="12327"/>
                </a:moveTo>
                <a:cubicBezTo>
                  <a:pt x="14435" y="12327"/>
                  <a:pt x="14576" y="12364"/>
                  <a:pt x="14718" y="12402"/>
                </a:cubicBezTo>
                <a:cubicBezTo>
                  <a:pt x="14859" y="12477"/>
                  <a:pt x="14965" y="12591"/>
                  <a:pt x="15071" y="12704"/>
                </a:cubicBezTo>
                <a:cubicBezTo>
                  <a:pt x="15176" y="12817"/>
                  <a:pt x="15282" y="12930"/>
                  <a:pt x="15353" y="13081"/>
                </a:cubicBezTo>
                <a:cubicBezTo>
                  <a:pt x="15388" y="13231"/>
                  <a:pt x="15424" y="13382"/>
                  <a:pt x="15424" y="13608"/>
                </a:cubicBezTo>
                <a:cubicBezTo>
                  <a:pt x="15424" y="13759"/>
                  <a:pt x="15388" y="13910"/>
                  <a:pt x="15353" y="14061"/>
                </a:cubicBezTo>
                <a:cubicBezTo>
                  <a:pt x="15282" y="14212"/>
                  <a:pt x="15176" y="14325"/>
                  <a:pt x="15071" y="14438"/>
                </a:cubicBezTo>
                <a:cubicBezTo>
                  <a:pt x="14965" y="14551"/>
                  <a:pt x="14859" y="14664"/>
                  <a:pt x="14718" y="14739"/>
                </a:cubicBezTo>
                <a:cubicBezTo>
                  <a:pt x="14576" y="14777"/>
                  <a:pt x="14435" y="14815"/>
                  <a:pt x="14294" y="14815"/>
                </a:cubicBezTo>
                <a:cubicBezTo>
                  <a:pt x="14082" y="14815"/>
                  <a:pt x="13941" y="14777"/>
                  <a:pt x="13800" y="14739"/>
                </a:cubicBezTo>
                <a:cubicBezTo>
                  <a:pt x="13659" y="14664"/>
                  <a:pt x="13553" y="14551"/>
                  <a:pt x="13447" y="14438"/>
                </a:cubicBezTo>
                <a:cubicBezTo>
                  <a:pt x="13341" y="14325"/>
                  <a:pt x="13235" y="14212"/>
                  <a:pt x="13165" y="14061"/>
                </a:cubicBezTo>
                <a:cubicBezTo>
                  <a:pt x="13129" y="13910"/>
                  <a:pt x="13094" y="13759"/>
                  <a:pt x="13094" y="13608"/>
                </a:cubicBezTo>
                <a:cubicBezTo>
                  <a:pt x="13094" y="13382"/>
                  <a:pt x="13129" y="13231"/>
                  <a:pt x="13165" y="13081"/>
                </a:cubicBezTo>
                <a:cubicBezTo>
                  <a:pt x="13235" y="12930"/>
                  <a:pt x="13341" y="12817"/>
                  <a:pt x="13447" y="12704"/>
                </a:cubicBezTo>
                <a:cubicBezTo>
                  <a:pt x="13553" y="12591"/>
                  <a:pt x="13659" y="12477"/>
                  <a:pt x="13800" y="12402"/>
                </a:cubicBezTo>
                <a:cubicBezTo>
                  <a:pt x="13941" y="12364"/>
                  <a:pt x="14082" y="12327"/>
                  <a:pt x="14294" y="12327"/>
                </a:cubicBezTo>
                <a:close/>
                <a:moveTo>
                  <a:pt x="14294" y="13985"/>
                </a:moveTo>
                <a:cubicBezTo>
                  <a:pt x="14365" y="13985"/>
                  <a:pt x="14471" y="13948"/>
                  <a:pt x="14541" y="13872"/>
                </a:cubicBezTo>
                <a:cubicBezTo>
                  <a:pt x="14612" y="13797"/>
                  <a:pt x="14647" y="13684"/>
                  <a:pt x="14647" y="13608"/>
                </a:cubicBezTo>
                <a:cubicBezTo>
                  <a:pt x="14647" y="13458"/>
                  <a:pt x="14612" y="13345"/>
                  <a:pt x="14541" y="13269"/>
                </a:cubicBezTo>
                <a:cubicBezTo>
                  <a:pt x="14471" y="13194"/>
                  <a:pt x="14365" y="13156"/>
                  <a:pt x="14294" y="13156"/>
                </a:cubicBezTo>
                <a:cubicBezTo>
                  <a:pt x="14153" y="13156"/>
                  <a:pt x="14047" y="13194"/>
                  <a:pt x="13976" y="13269"/>
                </a:cubicBezTo>
                <a:cubicBezTo>
                  <a:pt x="13906" y="13345"/>
                  <a:pt x="13871" y="13458"/>
                  <a:pt x="13871" y="13608"/>
                </a:cubicBezTo>
                <a:cubicBezTo>
                  <a:pt x="13871" y="13684"/>
                  <a:pt x="13906" y="13797"/>
                  <a:pt x="13976" y="13872"/>
                </a:cubicBezTo>
                <a:cubicBezTo>
                  <a:pt x="14047" y="13948"/>
                  <a:pt x="14153" y="13985"/>
                  <a:pt x="14294" y="13985"/>
                </a:cubicBezTo>
                <a:close/>
                <a:moveTo>
                  <a:pt x="17365" y="13156"/>
                </a:moveTo>
                <a:cubicBezTo>
                  <a:pt x="17506" y="13156"/>
                  <a:pt x="17647" y="13194"/>
                  <a:pt x="17788" y="13269"/>
                </a:cubicBezTo>
                <a:cubicBezTo>
                  <a:pt x="17929" y="13307"/>
                  <a:pt x="18035" y="13420"/>
                  <a:pt x="18141" y="13533"/>
                </a:cubicBezTo>
                <a:cubicBezTo>
                  <a:pt x="18247" y="13646"/>
                  <a:pt x="18353" y="13759"/>
                  <a:pt x="18424" y="13910"/>
                </a:cubicBezTo>
                <a:cubicBezTo>
                  <a:pt x="18494" y="14061"/>
                  <a:pt x="18494" y="14212"/>
                  <a:pt x="18494" y="14400"/>
                </a:cubicBezTo>
                <a:cubicBezTo>
                  <a:pt x="18494" y="14588"/>
                  <a:pt x="18494" y="14739"/>
                  <a:pt x="18424" y="14890"/>
                </a:cubicBezTo>
                <a:cubicBezTo>
                  <a:pt x="18353" y="15041"/>
                  <a:pt x="18247" y="15154"/>
                  <a:pt x="18141" y="15267"/>
                </a:cubicBezTo>
                <a:cubicBezTo>
                  <a:pt x="18035" y="15380"/>
                  <a:pt x="17929" y="15493"/>
                  <a:pt x="17788" y="15569"/>
                </a:cubicBezTo>
                <a:cubicBezTo>
                  <a:pt x="17647" y="15644"/>
                  <a:pt x="17506" y="15644"/>
                  <a:pt x="17365" y="15644"/>
                </a:cubicBezTo>
                <a:cubicBezTo>
                  <a:pt x="17188" y="15644"/>
                  <a:pt x="17012" y="15644"/>
                  <a:pt x="16871" y="15569"/>
                </a:cubicBezTo>
                <a:cubicBezTo>
                  <a:pt x="16729" y="15493"/>
                  <a:pt x="16624" y="15380"/>
                  <a:pt x="16518" y="15267"/>
                </a:cubicBezTo>
                <a:cubicBezTo>
                  <a:pt x="16412" y="15154"/>
                  <a:pt x="16306" y="15041"/>
                  <a:pt x="16271" y="14890"/>
                </a:cubicBezTo>
                <a:cubicBezTo>
                  <a:pt x="16200" y="14739"/>
                  <a:pt x="16165" y="14588"/>
                  <a:pt x="16165" y="14400"/>
                </a:cubicBezTo>
                <a:cubicBezTo>
                  <a:pt x="16165" y="14212"/>
                  <a:pt x="16200" y="14061"/>
                  <a:pt x="16271" y="13910"/>
                </a:cubicBezTo>
                <a:cubicBezTo>
                  <a:pt x="16306" y="13759"/>
                  <a:pt x="16412" y="13646"/>
                  <a:pt x="16518" y="13533"/>
                </a:cubicBezTo>
                <a:cubicBezTo>
                  <a:pt x="16624" y="13420"/>
                  <a:pt x="16729" y="13307"/>
                  <a:pt x="16871" y="13269"/>
                </a:cubicBezTo>
                <a:cubicBezTo>
                  <a:pt x="17012" y="13194"/>
                  <a:pt x="17188" y="13156"/>
                  <a:pt x="17365" y="13156"/>
                </a:cubicBezTo>
                <a:close/>
                <a:moveTo>
                  <a:pt x="17365" y="14815"/>
                </a:moveTo>
                <a:cubicBezTo>
                  <a:pt x="17435" y="14815"/>
                  <a:pt x="17541" y="14777"/>
                  <a:pt x="17612" y="14702"/>
                </a:cubicBezTo>
                <a:cubicBezTo>
                  <a:pt x="17682" y="14626"/>
                  <a:pt x="17718" y="14513"/>
                  <a:pt x="17718" y="14400"/>
                </a:cubicBezTo>
                <a:cubicBezTo>
                  <a:pt x="17718" y="14287"/>
                  <a:pt x="17682" y="14212"/>
                  <a:pt x="17612" y="14098"/>
                </a:cubicBezTo>
                <a:cubicBezTo>
                  <a:pt x="17541" y="14023"/>
                  <a:pt x="17435" y="13985"/>
                  <a:pt x="17365" y="13985"/>
                </a:cubicBezTo>
                <a:cubicBezTo>
                  <a:pt x="17224" y="13985"/>
                  <a:pt x="17153" y="14023"/>
                  <a:pt x="17047" y="14098"/>
                </a:cubicBezTo>
                <a:cubicBezTo>
                  <a:pt x="16976" y="14212"/>
                  <a:pt x="16941" y="14287"/>
                  <a:pt x="16941" y="14400"/>
                </a:cubicBezTo>
                <a:cubicBezTo>
                  <a:pt x="16941" y="14513"/>
                  <a:pt x="16976" y="14626"/>
                  <a:pt x="17047" y="14702"/>
                </a:cubicBezTo>
                <a:cubicBezTo>
                  <a:pt x="17153" y="14777"/>
                  <a:pt x="17224" y="14815"/>
                  <a:pt x="17365" y="14815"/>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00" name="Shape 3953"/>
          <p:cNvSpPr/>
          <p:nvPr userDrawn="1"/>
        </p:nvSpPr>
        <p:spPr>
          <a:xfrm>
            <a:off x="19825839" y="7308338"/>
            <a:ext cx="518926" cy="43450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lnTo>
                  <a:pt x="0" y="0"/>
                </a:lnTo>
                <a:close/>
                <a:moveTo>
                  <a:pt x="3411" y="5184"/>
                </a:moveTo>
                <a:lnTo>
                  <a:pt x="3411" y="987"/>
                </a:lnTo>
                <a:lnTo>
                  <a:pt x="827" y="987"/>
                </a:lnTo>
                <a:lnTo>
                  <a:pt x="827" y="5184"/>
                </a:lnTo>
                <a:lnTo>
                  <a:pt x="3411" y="5184"/>
                </a:lnTo>
                <a:close/>
                <a:moveTo>
                  <a:pt x="3411" y="10368"/>
                </a:moveTo>
                <a:lnTo>
                  <a:pt x="3411" y="6171"/>
                </a:lnTo>
                <a:lnTo>
                  <a:pt x="827" y="6171"/>
                </a:lnTo>
                <a:lnTo>
                  <a:pt x="827" y="10368"/>
                </a:lnTo>
                <a:lnTo>
                  <a:pt x="3411" y="10368"/>
                </a:lnTo>
                <a:close/>
                <a:moveTo>
                  <a:pt x="3411" y="15429"/>
                </a:moveTo>
                <a:lnTo>
                  <a:pt x="3411" y="11355"/>
                </a:lnTo>
                <a:lnTo>
                  <a:pt x="827" y="11355"/>
                </a:lnTo>
                <a:lnTo>
                  <a:pt x="827" y="15429"/>
                </a:lnTo>
                <a:lnTo>
                  <a:pt x="3411" y="15429"/>
                </a:lnTo>
                <a:close/>
                <a:moveTo>
                  <a:pt x="3411" y="20613"/>
                </a:moveTo>
                <a:lnTo>
                  <a:pt x="3411" y="16416"/>
                </a:lnTo>
                <a:lnTo>
                  <a:pt x="827" y="16416"/>
                </a:lnTo>
                <a:lnTo>
                  <a:pt x="827" y="20613"/>
                </a:lnTo>
                <a:lnTo>
                  <a:pt x="3411" y="20613"/>
                </a:lnTo>
                <a:close/>
                <a:moveTo>
                  <a:pt x="17259" y="6912"/>
                </a:moveTo>
                <a:lnTo>
                  <a:pt x="17259" y="987"/>
                </a:lnTo>
                <a:lnTo>
                  <a:pt x="4341" y="987"/>
                </a:lnTo>
                <a:lnTo>
                  <a:pt x="4341" y="20613"/>
                </a:lnTo>
                <a:lnTo>
                  <a:pt x="17259" y="20613"/>
                </a:lnTo>
                <a:lnTo>
                  <a:pt x="17259" y="6912"/>
                </a:lnTo>
                <a:close/>
                <a:moveTo>
                  <a:pt x="8681" y="6665"/>
                </a:moveTo>
                <a:lnTo>
                  <a:pt x="14676" y="10862"/>
                </a:lnTo>
                <a:lnTo>
                  <a:pt x="8681" y="15058"/>
                </a:lnTo>
                <a:lnTo>
                  <a:pt x="8681" y="6665"/>
                </a:lnTo>
                <a:close/>
                <a:moveTo>
                  <a:pt x="9508" y="8393"/>
                </a:moveTo>
                <a:lnTo>
                  <a:pt x="9508" y="13207"/>
                </a:lnTo>
                <a:lnTo>
                  <a:pt x="12919" y="10862"/>
                </a:lnTo>
                <a:lnTo>
                  <a:pt x="9508" y="8393"/>
                </a:lnTo>
                <a:close/>
                <a:moveTo>
                  <a:pt x="20773" y="5184"/>
                </a:moveTo>
                <a:lnTo>
                  <a:pt x="20773" y="987"/>
                </a:lnTo>
                <a:lnTo>
                  <a:pt x="18086" y="987"/>
                </a:lnTo>
                <a:lnTo>
                  <a:pt x="18086" y="5184"/>
                </a:lnTo>
                <a:lnTo>
                  <a:pt x="20773" y="5184"/>
                </a:lnTo>
                <a:close/>
                <a:moveTo>
                  <a:pt x="20773" y="10368"/>
                </a:moveTo>
                <a:lnTo>
                  <a:pt x="20773" y="6171"/>
                </a:lnTo>
                <a:lnTo>
                  <a:pt x="18086" y="6171"/>
                </a:lnTo>
                <a:lnTo>
                  <a:pt x="18086" y="10368"/>
                </a:lnTo>
                <a:lnTo>
                  <a:pt x="20773" y="10368"/>
                </a:lnTo>
                <a:close/>
                <a:moveTo>
                  <a:pt x="20773" y="15429"/>
                </a:moveTo>
                <a:lnTo>
                  <a:pt x="20773" y="11355"/>
                </a:lnTo>
                <a:lnTo>
                  <a:pt x="18086" y="11355"/>
                </a:lnTo>
                <a:lnTo>
                  <a:pt x="18086" y="15429"/>
                </a:lnTo>
                <a:lnTo>
                  <a:pt x="20773" y="15429"/>
                </a:lnTo>
                <a:close/>
                <a:moveTo>
                  <a:pt x="20773" y="20613"/>
                </a:moveTo>
                <a:lnTo>
                  <a:pt x="20773" y="16416"/>
                </a:lnTo>
                <a:lnTo>
                  <a:pt x="18086" y="16416"/>
                </a:lnTo>
                <a:lnTo>
                  <a:pt x="18086" y="20613"/>
                </a:lnTo>
                <a:lnTo>
                  <a:pt x="20773" y="20613"/>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01" name="Shape 3954"/>
          <p:cNvSpPr/>
          <p:nvPr userDrawn="1"/>
        </p:nvSpPr>
        <p:spPr>
          <a:xfrm>
            <a:off x="21121298" y="7266130"/>
            <a:ext cx="518926" cy="518926"/>
          </a:xfrm>
          <a:custGeom>
            <a:avLst/>
            <a:gdLst/>
            <a:ahLst/>
            <a:cxnLst>
              <a:cxn ang="0">
                <a:pos x="wd2" y="hd2"/>
              </a:cxn>
              <a:cxn ang="5400000">
                <a:pos x="wd2" y="hd2"/>
              </a:cxn>
              <a:cxn ang="10800000">
                <a:pos x="wd2" y="hd2"/>
              </a:cxn>
              <a:cxn ang="16200000">
                <a:pos x="wd2" y="hd2"/>
              </a:cxn>
            </a:cxnLst>
            <a:rect l="0" t="0" r="r" b="b"/>
            <a:pathLst>
              <a:path w="21600" h="21600" extrusionOk="0">
                <a:moveTo>
                  <a:pt x="21521" y="12123"/>
                </a:moveTo>
                <a:cubicBezTo>
                  <a:pt x="21521" y="12202"/>
                  <a:pt x="21482" y="12281"/>
                  <a:pt x="21482" y="12360"/>
                </a:cubicBezTo>
                <a:cubicBezTo>
                  <a:pt x="21442" y="12399"/>
                  <a:pt x="21442" y="12478"/>
                  <a:pt x="21442" y="12557"/>
                </a:cubicBezTo>
                <a:cubicBezTo>
                  <a:pt x="21245" y="13821"/>
                  <a:pt x="20810" y="15005"/>
                  <a:pt x="20178" y="16111"/>
                </a:cubicBezTo>
                <a:cubicBezTo>
                  <a:pt x="19547" y="17217"/>
                  <a:pt x="18757" y="18204"/>
                  <a:pt x="17809" y="18954"/>
                </a:cubicBezTo>
                <a:cubicBezTo>
                  <a:pt x="16861" y="19784"/>
                  <a:pt x="15795" y="20455"/>
                  <a:pt x="14611" y="20889"/>
                </a:cubicBezTo>
                <a:cubicBezTo>
                  <a:pt x="13426" y="21363"/>
                  <a:pt x="12162" y="21600"/>
                  <a:pt x="10820" y="21600"/>
                </a:cubicBezTo>
                <a:cubicBezTo>
                  <a:pt x="9280" y="21600"/>
                  <a:pt x="7898" y="21324"/>
                  <a:pt x="6595" y="20731"/>
                </a:cubicBezTo>
                <a:cubicBezTo>
                  <a:pt x="5291" y="20178"/>
                  <a:pt x="4146" y="19389"/>
                  <a:pt x="3159" y="18401"/>
                </a:cubicBezTo>
                <a:cubicBezTo>
                  <a:pt x="2172" y="17454"/>
                  <a:pt x="1422" y="16309"/>
                  <a:pt x="869" y="15005"/>
                </a:cubicBezTo>
                <a:cubicBezTo>
                  <a:pt x="276" y="13663"/>
                  <a:pt x="0" y="12281"/>
                  <a:pt x="0" y="10780"/>
                </a:cubicBezTo>
                <a:cubicBezTo>
                  <a:pt x="0" y="10425"/>
                  <a:pt x="39" y="10069"/>
                  <a:pt x="79" y="9714"/>
                </a:cubicBezTo>
                <a:cubicBezTo>
                  <a:pt x="79" y="9359"/>
                  <a:pt x="158" y="9043"/>
                  <a:pt x="197" y="8687"/>
                </a:cubicBezTo>
                <a:cubicBezTo>
                  <a:pt x="276" y="8332"/>
                  <a:pt x="355" y="8016"/>
                  <a:pt x="474" y="7700"/>
                </a:cubicBezTo>
                <a:cubicBezTo>
                  <a:pt x="592" y="7345"/>
                  <a:pt x="711" y="7029"/>
                  <a:pt x="829" y="6752"/>
                </a:cubicBezTo>
                <a:cubicBezTo>
                  <a:pt x="829" y="6713"/>
                  <a:pt x="829" y="6673"/>
                  <a:pt x="829" y="6673"/>
                </a:cubicBezTo>
                <a:cubicBezTo>
                  <a:pt x="829" y="6634"/>
                  <a:pt x="829" y="6634"/>
                  <a:pt x="829" y="6595"/>
                </a:cubicBezTo>
                <a:cubicBezTo>
                  <a:pt x="908" y="6476"/>
                  <a:pt x="987" y="6358"/>
                  <a:pt x="1027" y="6239"/>
                </a:cubicBezTo>
                <a:cubicBezTo>
                  <a:pt x="1106" y="6081"/>
                  <a:pt x="1145" y="5963"/>
                  <a:pt x="1185" y="5844"/>
                </a:cubicBezTo>
                <a:cubicBezTo>
                  <a:pt x="1224" y="5844"/>
                  <a:pt x="1264" y="5805"/>
                  <a:pt x="1264" y="5765"/>
                </a:cubicBezTo>
                <a:cubicBezTo>
                  <a:pt x="1303" y="5726"/>
                  <a:pt x="1303" y="5686"/>
                  <a:pt x="1303" y="5647"/>
                </a:cubicBezTo>
                <a:cubicBezTo>
                  <a:pt x="1777" y="4818"/>
                  <a:pt x="2330" y="4028"/>
                  <a:pt x="3001" y="3356"/>
                </a:cubicBezTo>
                <a:cubicBezTo>
                  <a:pt x="3633" y="2646"/>
                  <a:pt x="4383" y="2053"/>
                  <a:pt x="5212" y="1540"/>
                </a:cubicBezTo>
                <a:cubicBezTo>
                  <a:pt x="6042" y="1066"/>
                  <a:pt x="6910" y="671"/>
                  <a:pt x="7858" y="395"/>
                </a:cubicBezTo>
                <a:cubicBezTo>
                  <a:pt x="8806" y="118"/>
                  <a:pt x="9793" y="0"/>
                  <a:pt x="10820" y="0"/>
                </a:cubicBezTo>
                <a:cubicBezTo>
                  <a:pt x="12281" y="0"/>
                  <a:pt x="13663" y="276"/>
                  <a:pt x="15005" y="869"/>
                </a:cubicBezTo>
                <a:cubicBezTo>
                  <a:pt x="16309" y="1422"/>
                  <a:pt x="17454" y="2211"/>
                  <a:pt x="18401" y="3199"/>
                </a:cubicBezTo>
                <a:cubicBezTo>
                  <a:pt x="19428" y="4146"/>
                  <a:pt x="20178" y="5291"/>
                  <a:pt x="20771" y="6595"/>
                </a:cubicBezTo>
                <a:cubicBezTo>
                  <a:pt x="21324" y="7937"/>
                  <a:pt x="21600" y="9319"/>
                  <a:pt x="21600" y="10780"/>
                </a:cubicBezTo>
                <a:cubicBezTo>
                  <a:pt x="21600" y="11057"/>
                  <a:pt x="21600" y="11254"/>
                  <a:pt x="21561" y="11491"/>
                </a:cubicBezTo>
                <a:cubicBezTo>
                  <a:pt x="21561" y="11728"/>
                  <a:pt x="21521" y="11925"/>
                  <a:pt x="21521" y="12123"/>
                </a:cubicBezTo>
                <a:close/>
                <a:moveTo>
                  <a:pt x="14058" y="20139"/>
                </a:moveTo>
                <a:cubicBezTo>
                  <a:pt x="14097" y="20139"/>
                  <a:pt x="14097" y="20139"/>
                  <a:pt x="14137" y="20139"/>
                </a:cubicBezTo>
                <a:cubicBezTo>
                  <a:pt x="14334" y="20099"/>
                  <a:pt x="14492" y="20020"/>
                  <a:pt x="14650" y="19941"/>
                </a:cubicBezTo>
                <a:cubicBezTo>
                  <a:pt x="14808" y="19863"/>
                  <a:pt x="14966" y="19823"/>
                  <a:pt x="15124" y="19744"/>
                </a:cubicBezTo>
                <a:cubicBezTo>
                  <a:pt x="12241" y="14413"/>
                  <a:pt x="12241" y="14413"/>
                  <a:pt x="12241" y="14413"/>
                </a:cubicBezTo>
                <a:cubicBezTo>
                  <a:pt x="12044" y="14492"/>
                  <a:pt x="11807" y="14571"/>
                  <a:pt x="11570" y="14611"/>
                </a:cubicBezTo>
                <a:cubicBezTo>
                  <a:pt x="11294" y="14690"/>
                  <a:pt x="11057" y="14690"/>
                  <a:pt x="10820" y="14690"/>
                </a:cubicBezTo>
                <a:cubicBezTo>
                  <a:pt x="10267" y="14690"/>
                  <a:pt x="9754" y="14611"/>
                  <a:pt x="9280" y="14413"/>
                </a:cubicBezTo>
                <a:cubicBezTo>
                  <a:pt x="8845" y="14176"/>
                  <a:pt x="8411" y="13900"/>
                  <a:pt x="8016" y="13584"/>
                </a:cubicBezTo>
                <a:cubicBezTo>
                  <a:pt x="7700" y="13189"/>
                  <a:pt x="7424" y="12794"/>
                  <a:pt x="7226" y="12320"/>
                </a:cubicBezTo>
                <a:cubicBezTo>
                  <a:pt x="6989" y="11846"/>
                  <a:pt x="6910" y="11333"/>
                  <a:pt x="6910" y="10780"/>
                </a:cubicBezTo>
                <a:cubicBezTo>
                  <a:pt x="6910" y="10780"/>
                  <a:pt x="6910" y="10741"/>
                  <a:pt x="6910" y="10662"/>
                </a:cubicBezTo>
                <a:cubicBezTo>
                  <a:pt x="6910" y="10622"/>
                  <a:pt x="6910" y="10583"/>
                  <a:pt x="6950" y="10543"/>
                </a:cubicBezTo>
                <a:cubicBezTo>
                  <a:pt x="6950" y="10346"/>
                  <a:pt x="6989" y="10148"/>
                  <a:pt x="7029" y="9912"/>
                </a:cubicBezTo>
                <a:cubicBezTo>
                  <a:pt x="7068" y="9714"/>
                  <a:pt x="7147" y="9517"/>
                  <a:pt x="7226" y="9359"/>
                </a:cubicBezTo>
                <a:cubicBezTo>
                  <a:pt x="7266" y="9201"/>
                  <a:pt x="7345" y="9003"/>
                  <a:pt x="7424" y="8845"/>
                </a:cubicBezTo>
                <a:cubicBezTo>
                  <a:pt x="7542" y="8687"/>
                  <a:pt x="7621" y="8529"/>
                  <a:pt x="7779" y="8371"/>
                </a:cubicBezTo>
                <a:cubicBezTo>
                  <a:pt x="3514" y="4107"/>
                  <a:pt x="3514" y="4107"/>
                  <a:pt x="3514" y="4107"/>
                </a:cubicBezTo>
                <a:cubicBezTo>
                  <a:pt x="3317" y="4304"/>
                  <a:pt x="3120" y="4541"/>
                  <a:pt x="2922" y="4739"/>
                </a:cubicBezTo>
                <a:cubicBezTo>
                  <a:pt x="2764" y="4976"/>
                  <a:pt x="2606" y="5212"/>
                  <a:pt x="2409" y="5449"/>
                </a:cubicBezTo>
                <a:cubicBezTo>
                  <a:pt x="2251" y="5726"/>
                  <a:pt x="2093" y="6002"/>
                  <a:pt x="1974" y="6239"/>
                </a:cubicBezTo>
                <a:cubicBezTo>
                  <a:pt x="1856" y="6516"/>
                  <a:pt x="1737" y="6752"/>
                  <a:pt x="1619" y="7029"/>
                </a:cubicBezTo>
                <a:cubicBezTo>
                  <a:pt x="1540" y="7266"/>
                  <a:pt x="1461" y="7463"/>
                  <a:pt x="1382" y="7700"/>
                </a:cubicBezTo>
                <a:cubicBezTo>
                  <a:pt x="1303" y="7898"/>
                  <a:pt x="1224" y="8135"/>
                  <a:pt x="1185" y="8371"/>
                </a:cubicBezTo>
                <a:cubicBezTo>
                  <a:pt x="1106" y="8608"/>
                  <a:pt x="1066" y="8845"/>
                  <a:pt x="1027" y="9082"/>
                </a:cubicBezTo>
                <a:cubicBezTo>
                  <a:pt x="948" y="9359"/>
                  <a:pt x="948" y="9596"/>
                  <a:pt x="948" y="9833"/>
                </a:cubicBezTo>
                <a:cubicBezTo>
                  <a:pt x="948" y="9872"/>
                  <a:pt x="948" y="9872"/>
                  <a:pt x="948" y="9912"/>
                </a:cubicBezTo>
                <a:cubicBezTo>
                  <a:pt x="908" y="9990"/>
                  <a:pt x="869" y="10069"/>
                  <a:pt x="869" y="10109"/>
                </a:cubicBezTo>
                <a:cubicBezTo>
                  <a:pt x="869" y="10148"/>
                  <a:pt x="869" y="10227"/>
                  <a:pt x="869" y="10267"/>
                </a:cubicBezTo>
                <a:cubicBezTo>
                  <a:pt x="869" y="10385"/>
                  <a:pt x="869" y="10464"/>
                  <a:pt x="869" y="10583"/>
                </a:cubicBezTo>
                <a:cubicBezTo>
                  <a:pt x="869" y="10662"/>
                  <a:pt x="869" y="10741"/>
                  <a:pt x="869" y="10780"/>
                </a:cubicBezTo>
                <a:cubicBezTo>
                  <a:pt x="869" y="10859"/>
                  <a:pt x="869" y="10938"/>
                  <a:pt x="869" y="11017"/>
                </a:cubicBezTo>
                <a:cubicBezTo>
                  <a:pt x="869" y="11096"/>
                  <a:pt x="869" y="11215"/>
                  <a:pt x="869" y="11294"/>
                </a:cubicBezTo>
                <a:cubicBezTo>
                  <a:pt x="948" y="12597"/>
                  <a:pt x="1264" y="13860"/>
                  <a:pt x="1816" y="15005"/>
                </a:cubicBezTo>
                <a:cubicBezTo>
                  <a:pt x="2369" y="16151"/>
                  <a:pt x="3080" y="17138"/>
                  <a:pt x="3949" y="18007"/>
                </a:cubicBezTo>
                <a:cubicBezTo>
                  <a:pt x="4857" y="18836"/>
                  <a:pt x="5884" y="19468"/>
                  <a:pt x="7068" y="19981"/>
                </a:cubicBezTo>
                <a:cubicBezTo>
                  <a:pt x="8214" y="20455"/>
                  <a:pt x="9477" y="20731"/>
                  <a:pt x="10820" y="20731"/>
                </a:cubicBezTo>
                <a:cubicBezTo>
                  <a:pt x="10899" y="20731"/>
                  <a:pt x="11017" y="20731"/>
                  <a:pt x="11096" y="20731"/>
                </a:cubicBezTo>
                <a:cubicBezTo>
                  <a:pt x="11175" y="20731"/>
                  <a:pt x="11254" y="20731"/>
                  <a:pt x="11373" y="20731"/>
                </a:cubicBezTo>
                <a:cubicBezTo>
                  <a:pt x="11412" y="20731"/>
                  <a:pt x="11452" y="20731"/>
                  <a:pt x="11491" y="20731"/>
                </a:cubicBezTo>
                <a:cubicBezTo>
                  <a:pt x="11531" y="20692"/>
                  <a:pt x="11610" y="20652"/>
                  <a:pt x="11688" y="20652"/>
                </a:cubicBezTo>
                <a:cubicBezTo>
                  <a:pt x="11767" y="20652"/>
                  <a:pt x="11807" y="20652"/>
                  <a:pt x="11886" y="20652"/>
                </a:cubicBezTo>
                <a:cubicBezTo>
                  <a:pt x="11925" y="20652"/>
                  <a:pt x="11965" y="20652"/>
                  <a:pt x="12044" y="20613"/>
                </a:cubicBezTo>
                <a:cubicBezTo>
                  <a:pt x="12123" y="20613"/>
                  <a:pt x="12162" y="20613"/>
                  <a:pt x="12241" y="20613"/>
                </a:cubicBezTo>
                <a:cubicBezTo>
                  <a:pt x="12320" y="20613"/>
                  <a:pt x="12399" y="20613"/>
                  <a:pt x="12439" y="20573"/>
                </a:cubicBezTo>
                <a:cubicBezTo>
                  <a:pt x="12518" y="20573"/>
                  <a:pt x="12557" y="20573"/>
                  <a:pt x="12597" y="20573"/>
                </a:cubicBezTo>
                <a:cubicBezTo>
                  <a:pt x="12676" y="20534"/>
                  <a:pt x="12715" y="20534"/>
                  <a:pt x="12794" y="20534"/>
                </a:cubicBezTo>
                <a:cubicBezTo>
                  <a:pt x="12834" y="20534"/>
                  <a:pt x="12913" y="20494"/>
                  <a:pt x="12952" y="20455"/>
                </a:cubicBezTo>
                <a:cubicBezTo>
                  <a:pt x="12992" y="20455"/>
                  <a:pt x="13031" y="20455"/>
                  <a:pt x="13031" y="20455"/>
                </a:cubicBezTo>
                <a:cubicBezTo>
                  <a:pt x="13071" y="20455"/>
                  <a:pt x="13071" y="20455"/>
                  <a:pt x="13110" y="20455"/>
                </a:cubicBezTo>
                <a:cubicBezTo>
                  <a:pt x="13189" y="20415"/>
                  <a:pt x="13268" y="20415"/>
                  <a:pt x="13307" y="20376"/>
                </a:cubicBezTo>
                <a:cubicBezTo>
                  <a:pt x="13347" y="20376"/>
                  <a:pt x="13426" y="20376"/>
                  <a:pt x="13465" y="20376"/>
                </a:cubicBezTo>
                <a:cubicBezTo>
                  <a:pt x="13505" y="20376"/>
                  <a:pt x="13544" y="20336"/>
                  <a:pt x="13544" y="20336"/>
                </a:cubicBezTo>
                <a:cubicBezTo>
                  <a:pt x="13584" y="20336"/>
                  <a:pt x="13584" y="20297"/>
                  <a:pt x="13623" y="20297"/>
                </a:cubicBezTo>
                <a:cubicBezTo>
                  <a:pt x="13702" y="20257"/>
                  <a:pt x="13781" y="20257"/>
                  <a:pt x="13821" y="20218"/>
                </a:cubicBezTo>
                <a:cubicBezTo>
                  <a:pt x="13900" y="20218"/>
                  <a:pt x="13979" y="20178"/>
                  <a:pt x="14058" y="20139"/>
                </a:cubicBezTo>
                <a:close/>
                <a:moveTo>
                  <a:pt x="20692" y="11373"/>
                </a:moveTo>
                <a:cubicBezTo>
                  <a:pt x="20731" y="11294"/>
                  <a:pt x="20731" y="11215"/>
                  <a:pt x="20731" y="11096"/>
                </a:cubicBezTo>
                <a:cubicBezTo>
                  <a:pt x="20731" y="11017"/>
                  <a:pt x="20731" y="10899"/>
                  <a:pt x="20731" y="10780"/>
                </a:cubicBezTo>
                <a:cubicBezTo>
                  <a:pt x="20731" y="10543"/>
                  <a:pt x="20731" y="10306"/>
                  <a:pt x="20692" y="10069"/>
                </a:cubicBezTo>
                <a:cubicBezTo>
                  <a:pt x="20692" y="9793"/>
                  <a:pt x="20652" y="9556"/>
                  <a:pt x="20613" y="9319"/>
                </a:cubicBezTo>
                <a:cubicBezTo>
                  <a:pt x="20415" y="8095"/>
                  <a:pt x="20020" y="6989"/>
                  <a:pt x="19428" y="5963"/>
                </a:cubicBezTo>
                <a:cubicBezTo>
                  <a:pt x="18875" y="4936"/>
                  <a:pt x="18125" y="4028"/>
                  <a:pt x="17296" y="3278"/>
                </a:cubicBezTo>
                <a:cubicBezTo>
                  <a:pt x="16427" y="2527"/>
                  <a:pt x="15440" y="1935"/>
                  <a:pt x="14334" y="1501"/>
                </a:cubicBezTo>
                <a:cubicBezTo>
                  <a:pt x="13229" y="1106"/>
                  <a:pt x="12044" y="869"/>
                  <a:pt x="10820" y="869"/>
                </a:cubicBezTo>
                <a:cubicBezTo>
                  <a:pt x="10741" y="869"/>
                  <a:pt x="10741" y="869"/>
                  <a:pt x="10741" y="869"/>
                </a:cubicBezTo>
                <a:cubicBezTo>
                  <a:pt x="10701" y="869"/>
                  <a:pt x="10622" y="869"/>
                  <a:pt x="10543" y="869"/>
                </a:cubicBezTo>
                <a:cubicBezTo>
                  <a:pt x="10425" y="869"/>
                  <a:pt x="10346" y="869"/>
                  <a:pt x="10306" y="869"/>
                </a:cubicBezTo>
                <a:cubicBezTo>
                  <a:pt x="10267" y="869"/>
                  <a:pt x="10227" y="869"/>
                  <a:pt x="10148" y="908"/>
                </a:cubicBezTo>
                <a:cubicBezTo>
                  <a:pt x="10109" y="908"/>
                  <a:pt x="10069" y="908"/>
                  <a:pt x="10030" y="908"/>
                </a:cubicBezTo>
                <a:cubicBezTo>
                  <a:pt x="9990" y="908"/>
                  <a:pt x="9951" y="908"/>
                  <a:pt x="9951" y="908"/>
                </a:cubicBezTo>
                <a:cubicBezTo>
                  <a:pt x="9912" y="908"/>
                  <a:pt x="9872" y="908"/>
                  <a:pt x="9833" y="908"/>
                </a:cubicBezTo>
                <a:cubicBezTo>
                  <a:pt x="9754" y="908"/>
                  <a:pt x="9675" y="948"/>
                  <a:pt x="9635" y="948"/>
                </a:cubicBezTo>
                <a:cubicBezTo>
                  <a:pt x="9556" y="987"/>
                  <a:pt x="9477" y="987"/>
                  <a:pt x="9438" y="987"/>
                </a:cubicBezTo>
                <a:cubicBezTo>
                  <a:pt x="9398" y="987"/>
                  <a:pt x="9359" y="987"/>
                  <a:pt x="9319" y="987"/>
                </a:cubicBezTo>
                <a:cubicBezTo>
                  <a:pt x="9240" y="987"/>
                  <a:pt x="9161" y="987"/>
                  <a:pt x="9122" y="987"/>
                </a:cubicBezTo>
                <a:cubicBezTo>
                  <a:pt x="9043" y="1027"/>
                  <a:pt x="8964" y="1066"/>
                  <a:pt x="8885" y="1066"/>
                </a:cubicBezTo>
                <a:cubicBezTo>
                  <a:pt x="8845" y="1066"/>
                  <a:pt x="8845" y="1066"/>
                  <a:pt x="8845" y="1066"/>
                </a:cubicBezTo>
                <a:cubicBezTo>
                  <a:pt x="8727" y="1106"/>
                  <a:pt x="8569" y="1145"/>
                  <a:pt x="8411" y="1185"/>
                </a:cubicBezTo>
                <a:cubicBezTo>
                  <a:pt x="8253" y="1224"/>
                  <a:pt x="8095" y="1264"/>
                  <a:pt x="7937" y="1303"/>
                </a:cubicBezTo>
                <a:cubicBezTo>
                  <a:pt x="7779" y="1343"/>
                  <a:pt x="7661" y="1422"/>
                  <a:pt x="7503" y="1461"/>
                </a:cubicBezTo>
                <a:cubicBezTo>
                  <a:pt x="7345" y="1501"/>
                  <a:pt x="7187" y="1580"/>
                  <a:pt x="7068" y="1580"/>
                </a:cubicBezTo>
                <a:cubicBezTo>
                  <a:pt x="6792" y="1737"/>
                  <a:pt x="6516" y="1856"/>
                  <a:pt x="6239" y="1974"/>
                </a:cubicBezTo>
                <a:cubicBezTo>
                  <a:pt x="6002" y="2093"/>
                  <a:pt x="5726" y="2251"/>
                  <a:pt x="5449" y="2409"/>
                </a:cubicBezTo>
                <a:cubicBezTo>
                  <a:pt x="5212" y="2606"/>
                  <a:pt x="4976" y="2764"/>
                  <a:pt x="4778" y="2922"/>
                </a:cubicBezTo>
                <a:cubicBezTo>
                  <a:pt x="4541" y="3120"/>
                  <a:pt x="4304" y="3278"/>
                  <a:pt x="4067" y="3514"/>
                </a:cubicBezTo>
                <a:cubicBezTo>
                  <a:pt x="8371" y="7779"/>
                  <a:pt x="8371" y="7779"/>
                  <a:pt x="8371" y="7779"/>
                </a:cubicBezTo>
                <a:cubicBezTo>
                  <a:pt x="8529" y="7661"/>
                  <a:pt x="8687" y="7582"/>
                  <a:pt x="8845" y="7463"/>
                </a:cubicBezTo>
                <a:cubicBezTo>
                  <a:pt x="8964" y="7384"/>
                  <a:pt x="9122" y="7305"/>
                  <a:pt x="9280" y="7266"/>
                </a:cubicBezTo>
                <a:cubicBezTo>
                  <a:pt x="9438" y="7187"/>
                  <a:pt x="9596" y="7108"/>
                  <a:pt x="9793" y="7068"/>
                </a:cubicBezTo>
                <a:cubicBezTo>
                  <a:pt x="9951" y="7029"/>
                  <a:pt x="10148" y="6989"/>
                  <a:pt x="10346" y="6950"/>
                </a:cubicBezTo>
                <a:cubicBezTo>
                  <a:pt x="10425" y="6950"/>
                  <a:pt x="10464" y="6950"/>
                  <a:pt x="10543" y="6950"/>
                </a:cubicBezTo>
                <a:cubicBezTo>
                  <a:pt x="10622" y="6950"/>
                  <a:pt x="10701" y="6950"/>
                  <a:pt x="10741" y="6950"/>
                </a:cubicBezTo>
                <a:cubicBezTo>
                  <a:pt x="10820" y="6871"/>
                  <a:pt x="10820" y="6871"/>
                  <a:pt x="10820" y="6871"/>
                </a:cubicBezTo>
                <a:cubicBezTo>
                  <a:pt x="11373" y="6871"/>
                  <a:pt x="11846" y="6989"/>
                  <a:pt x="12320" y="7187"/>
                </a:cubicBezTo>
                <a:cubicBezTo>
                  <a:pt x="12794" y="7424"/>
                  <a:pt x="13189" y="7700"/>
                  <a:pt x="13584" y="8056"/>
                </a:cubicBezTo>
                <a:cubicBezTo>
                  <a:pt x="13939" y="8411"/>
                  <a:pt x="14216" y="8806"/>
                  <a:pt x="14413" y="9280"/>
                </a:cubicBezTo>
                <a:cubicBezTo>
                  <a:pt x="14611" y="9754"/>
                  <a:pt x="14729" y="10267"/>
                  <a:pt x="14729" y="10780"/>
                </a:cubicBezTo>
                <a:cubicBezTo>
                  <a:pt x="14729" y="11096"/>
                  <a:pt x="14690" y="11412"/>
                  <a:pt x="14611" y="11688"/>
                </a:cubicBezTo>
                <a:cubicBezTo>
                  <a:pt x="14532" y="11965"/>
                  <a:pt x="14453" y="12202"/>
                  <a:pt x="14374" y="12439"/>
                </a:cubicBezTo>
                <a:cubicBezTo>
                  <a:pt x="19507" y="15519"/>
                  <a:pt x="19507" y="15519"/>
                  <a:pt x="19507" y="15519"/>
                </a:cubicBezTo>
                <a:cubicBezTo>
                  <a:pt x="19547" y="15479"/>
                  <a:pt x="19626" y="15400"/>
                  <a:pt x="19665" y="15282"/>
                </a:cubicBezTo>
                <a:cubicBezTo>
                  <a:pt x="19665" y="15203"/>
                  <a:pt x="19705" y="15124"/>
                  <a:pt x="19744" y="15005"/>
                </a:cubicBezTo>
                <a:cubicBezTo>
                  <a:pt x="19823" y="14966"/>
                  <a:pt x="19823" y="14966"/>
                  <a:pt x="19823" y="14966"/>
                </a:cubicBezTo>
                <a:cubicBezTo>
                  <a:pt x="19823" y="14887"/>
                  <a:pt x="19863" y="14808"/>
                  <a:pt x="19902" y="14729"/>
                </a:cubicBezTo>
                <a:cubicBezTo>
                  <a:pt x="19941" y="14650"/>
                  <a:pt x="19981" y="14571"/>
                  <a:pt x="20020" y="14492"/>
                </a:cubicBezTo>
                <a:cubicBezTo>
                  <a:pt x="20060" y="14413"/>
                  <a:pt x="20060" y="14413"/>
                  <a:pt x="20060" y="14413"/>
                </a:cubicBezTo>
                <a:cubicBezTo>
                  <a:pt x="20099" y="14334"/>
                  <a:pt x="20139" y="14255"/>
                  <a:pt x="20139" y="14176"/>
                </a:cubicBezTo>
                <a:cubicBezTo>
                  <a:pt x="20139" y="14137"/>
                  <a:pt x="20178" y="14058"/>
                  <a:pt x="20218" y="13979"/>
                </a:cubicBezTo>
                <a:cubicBezTo>
                  <a:pt x="20218" y="13939"/>
                  <a:pt x="20218" y="13939"/>
                  <a:pt x="20218" y="13900"/>
                </a:cubicBezTo>
                <a:cubicBezTo>
                  <a:pt x="20218" y="13900"/>
                  <a:pt x="20218" y="13860"/>
                  <a:pt x="20257" y="13821"/>
                </a:cubicBezTo>
                <a:cubicBezTo>
                  <a:pt x="20257" y="13742"/>
                  <a:pt x="20297" y="13623"/>
                  <a:pt x="20336" y="13544"/>
                </a:cubicBezTo>
                <a:cubicBezTo>
                  <a:pt x="20336" y="13465"/>
                  <a:pt x="20376" y="13386"/>
                  <a:pt x="20415" y="13307"/>
                </a:cubicBezTo>
                <a:cubicBezTo>
                  <a:pt x="20415" y="13268"/>
                  <a:pt x="20415" y="13268"/>
                  <a:pt x="20415" y="13268"/>
                </a:cubicBezTo>
                <a:cubicBezTo>
                  <a:pt x="20415" y="13189"/>
                  <a:pt x="20455" y="13110"/>
                  <a:pt x="20455" y="12992"/>
                </a:cubicBezTo>
                <a:cubicBezTo>
                  <a:pt x="20494" y="12913"/>
                  <a:pt x="20534" y="12834"/>
                  <a:pt x="20534" y="12755"/>
                </a:cubicBezTo>
                <a:cubicBezTo>
                  <a:pt x="20534" y="12715"/>
                  <a:pt x="20534" y="12676"/>
                  <a:pt x="20573" y="12597"/>
                </a:cubicBezTo>
                <a:cubicBezTo>
                  <a:pt x="20573" y="12518"/>
                  <a:pt x="20573" y="12478"/>
                  <a:pt x="20613" y="12399"/>
                </a:cubicBezTo>
                <a:cubicBezTo>
                  <a:pt x="20613" y="12320"/>
                  <a:pt x="20613" y="12241"/>
                  <a:pt x="20613" y="12202"/>
                </a:cubicBezTo>
                <a:cubicBezTo>
                  <a:pt x="20613" y="12162"/>
                  <a:pt x="20613" y="12123"/>
                  <a:pt x="20613" y="12083"/>
                </a:cubicBezTo>
                <a:cubicBezTo>
                  <a:pt x="20613" y="12044"/>
                  <a:pt x="20613" y="12004"/>
                  <a:pt x="20613" y="11965"/>
                </a:cubicBezTo>
                <a:cubicBezTo>
                  <a:pt x="20652" y="11925"/>
                  <a:pt x="20692" y="11846"/>
                  <a:pt x="20692" y="11767"/>
                </a:cubicBezTo>
                <a:cubicBezTo>
                  <a:pt x="20692" y="11688"/>
                  <a:pt x="20692" y="11649"/>
                  <a:pt x="20692" y="11570"/>
                </a:cubicBezTo>
                <a:cubicBezTo>
                  <a:pt x="20692" y="11531"/>
                  <a:pt x="20692" y="11491"/>
                  <a:pt x="20692" y="11452"/>
                </a:cubicBezTo>
                <a:cubicBezTo>
                  <a:pt x="20692" y="11452"/>
                  <a:pt x="20692" y="11412"/>
                  <a:pt x="20692" y="11373"/>
                </a:cubicBezTo>
                <a:close/>
                <a:moveTo>
                  <a:pt x="13821" y="10780"/>
                </a:moveTo>
                <a:cubicBezTo>
                  <a:pt x="13821" y="10385"/>
                  <a:pt x="13742" y="9990"/>
                  <a:pt x="13584" y="9635"/>
                </a:cubicBezTo>
                <a:cubicBezTo>
                  <a:pt x="13426" y="9240"/>
                  <a:pt x="13189" y="8924"/>
                  <a:pt x="12913" y="8687"/>
                </a:cubicBezTo>
                <a:cubicBezTo>
                  <a:pt x="12636" y="8411"/>
                  <a:pt x="12320" y="8174"/>
                  <a:pt x="11965" y="8016"/>
                </a:cubicBezTo>
                <a:cubicBezTo>
                  <a:pt x="11610" y="7858"/>
                  <a:pt x="11215" y="7779"/>
                  <a:pt x="10820" y="7779"/>
                </a:cubicBezTo>
                <a:cubicBezTo>
                  <a:pt x="10385" y="7779"/>
                  <a:pt x="9990" y="7858"/>
                  <a:pt x="9635" y="8016"/>
                </a:cubicBezTo>
                <a:cubicBezTo>
                  <a:pt x="9240" y="8174"/>
                  <a:pt x="8924" y="8411"/>
                  <a:pt x="8648" y="8687"/>
                </a:cubicBezTo>
                <a:cubicBezTo>
                  <a:pt x="8371" y="8964"/>
                  <a:pt x="8174" y="9280"/>
                  <a:pt x="8016" y="9635"/>
                </a:cubicBezTo>
                <a:cubicBezTo>
                  <a:pt x="7858" y="9990"/>
                  <a:pt x="7779" y="10385"/>
                  <a:pt x="7779" y="10780"/>
                </a:cubicBezTo>
                <a:cubicBezTo>
                  <a:pt x="7779" y="11215"/>
                  <a:pt x="7858" y="11610"/>
                  <a:pt x="8016" y="11965"/>
                </a:cubicBezTo>
                <a:cubicBezTo>
                  <a:pt x="8174" y="12360"/>
                  <a:pt x="8371" y="12676"/>
                  <a:pt x="8648" y="12952"/>
                </a:cubicBezTo>
                <a:cubicBezTo>
                  <a:pt x="8924" y="13229"/>
                  <a:pt x="9240" y="13465"/>
                  <a:pt x="9635" y="13584"/>
                </a:cubicBezTo>
                <a:cubicBezTo>
                  <a:pt x="9990" y="13742"/>
                  <a:pt x="10385" y="13821"/>
                  <a:pt x="10820" y="13821"/>
                </a:cubicBezTo>
                <a:cubicBezTo>
                  <a:pt x="11215" y="13821"/>
                  <a:pt x="11610" y="13742"/>
                  <a:pt x="11965" y="13584"/>
                </a:cubicBezTo>
                <a:cubicBezTo>
                  <a:pt x="12320" y="13386"/>
                  <a:pt x="12636" y="13189"/>
                  <a:pt x="12913" y="12952"/>
                </a:cubicBezTo>
                <a:cubicBezTo>
                  <a:pt x="13189" y="12676"/>
                  <a:pt x="13426" y="12360"/>
                  <a:pt x="13584" y="11965"/>
                </a:cubicBezTo>
                <a:cubicBezTo>
                  <a:pt x="13742" y="11610"/>
                  <a:pt x="13821" y="11215"/>
                  <a:pt x="13821" y="10780"/>
                </a:cubicBezTo>
                <a:close/>
                <a:moveTo>
                  <a:pt x="10820" y="12952"/>
                </a:moveTo>
                <a:cubicBezTo>
                  <a:pt x="10504" y="12952"/>
                  <a:pt x="10227" y="12913"/>
                  <a:pt x="9951" y="12794"/>
                </a:cubicBezTo>
                <a:cubicBezTo>
                  <a:pt x="9714" y="12676"/>
                  <a:pt x="9477" y="12518"/>
                  <a:pt x="9280" y="12360"/>
                </a:cubicBezTo>
                <a:cubicBezTo>
                  <a:pt x="9043" y="12123"/>
                  <a:pt x="8885" y="11886"/>
                  <a:pt x="8806" y="11649"/>
                </a:cubicBezTo>
                <a:cubicBezTo>
                  <a:pt x="8687" y="11373"/>
                  <a:pt x="8648" y="11096"/>
                  <a:pt x="8648" y="10780"/>
                </a:cubicBezTo>
                <a:cubicBezTo>
                  <a:pt x="8648" y="10504"/>
                  <a:pt x="8687" y="10188"/>
                  <a:pt x="8806" y="9951"/>
                </a:cubicBezTo>
                <a:cubicBezTo>
                  <a:pt x="8885" y="9675"/>
                  <a:pt x="9043" y="9477"/>
                  <a:pt x="9280" y="9240"/>
                </a:cubicBezTo>
                <a:cubicBezTo>
                  <a:pt x="9477" y="9082"/>
                  <a:pt x="9714" y="8924"/>
                  <a:pt x="9951" y="8806"/>
                </a:cubicBezTo>
                <a:cubicBezTo>
                  <a:pt x="10227" y="8687"/>
                  <a:pt x="10504" y="8648"/>
                  <a:pt x="10820" y="8648"/>
                </a:cubicBezTo>
                <a:cubicBezTo>
                  <a:pt x="11096" y="8648"/>
                  <a:pt x="11373" y="8687"/>
                  <a:pt x="11649" y="8806"/>
                </a:cubicBezTo>
                <a:cubicBezTo>
                  <a:pt x="11886" y="8924"/>
                  <a:pt x="12123" y="9082"/>
                  <a:pt x="12281" y="9240"/>
                </a:cubicBezTo>
                <a:cubicBezTo>
                  <a:pt x="12518" y="9477"/>
                  <a:pt x="12676" y="9675"/>
                  <a:pt x="12794" y="9951"/>
                </a:cubicBezTo>
                <a:cubicBezTo>
                  <a:pt x="12913" y="10188"/>
                  <a:pt x="12952" y="10504"/>
                  <a:pt x="12952" y="10780"/>
                </a:cubicBezTo>
                <a:cubicBezTo>
                  <a:pt x="12952" y="11096"/>
                  <a:pt x="12913" y="11373"/>
                  <a:pt x="12794" y="11649"/>
                </a:cubicBezTo>
                <a:cubicBezTo>
                  <a:pt x="12676" y="11886"/>
                  <a:pt x="12518" y="12123"/>
                  <a:pt x="12281" y="12360"/>
                </a:cubicBezTo>
                <a:cubicBezTo>
                  <a:pt x="12123" y="12518"/>
                  <a:pt x="11886" y="12676"/>
                  <a:pt x="11649" y="12794"/>
                </a:cubicBezTo>
                <a:cubicBezTo>
                  <a:pt x="11373" y="12913"/>
                  <a:pt x="11096" y="12952"/>
                  <a:pt x="10820" y="12952"/>
                </a:cubicBezTo>
                <a:close/>
                <a:moveTo>
                  <a:pt x="10820" y="9517"/>
                </a:moveTo>
                <a:cubicBezTo>
                  <a:pt x="10622" y="9517"/>
                  <a:pt x="10464" y="9556"/>
                  <a:pt x="10306" y="9635"/>
                </a:cubicBezTo>
                <a:cubicBezTo>
                  <a:pt x="10109" y="9675"/>
                  <a:pt x="9990" y="9754"/>
                  <a:pt x="9872" y="9872"/>
                </a:cubicBezTo>
                <a:cubicBezTo>
                  <a:pt x="9793" y="9990"/>
                  <a:pt x="9675" y="10148"/>
                  <a:pt x="9635" y="10306"/>
                </a:cubicBezTo>
                <a:cubicBezTo>
                  <a:pt x="9556" y="10464"/>
                  <a:pt x="9517" y="10622"/>
                  <a:pt x="9517" y="10780"/>
                </a:cubicBezTo>
                <a:cubicBezTo>
                  <a:pt x="9517" y="10978"/>
                  <a:pt x="9556" y="11136"/>
                  <a:pt x="9635" y="11294"/>
                </a:cubicBezTo>
                <a:cubicBezTo>
                  <a:pt x="9675" y="11452"/>
                  <a:pt x="9793" y="11570"/>
                  <a:pt x="9872" y="11728"/>
                </a:cubicBezTo>
                <a:cubicBezTo>
                  <a:pt x="9990" y="11807"/>
                  <a:pt x="10109" y="11925"/>
                  <a:pt x="10306" y="11965"/>
                </a:cubicBezTo>
                <a:cubicBezTo>
                  <a:pt x="10464" y="12044"/>
                  <a:pt x="10622" y="12083"/>
                  <a:pt x="10820" y="12083"/>
                </a:cubicBezTo>
                <a:cubicBezTo>
                  <a:pt x="10978" y="12083"/>
                  <a:pt x="11136" y="12044"/>
                  <a:pt x="11294" y="11965"/>
                </a:cubicBezTo>
                <a:cubicBezTo>
                  <a:pt x="11452" y="11925"/>
                  <a:pt x="11610" y="11807"/>
                  <a:pt x="11728" y="11728"/>
                </a:cubicBezTo>
                <a:cubicBezTo>
                  <a:pt x="11846" y="11570"/>
                  <a:pt x="11925" y="11452"/>
                  <a:pt x="12004" y="11294"/>
                </a:cubicBezTo>
                <a:cubicBezTo>
                  <a:pt x="12044" y="11136"/>
                  <a:pt x="12083" y="10978"/>
                  <a:pt x="12083" y="10780"/>
                </a:cubicBezTo>
                <a:cubicBezTo>
                  <a:pt x="12083" y="10622"/>
                  <a:pt x="12044" y="10464"/>
                  <a:pt x="12004" y="10306"/>
                </a:cubicBezTo>
                <a:cubicBezTo>
                  <a:pt x="11925" y="10148"/>
                  <a:pt x="11846" y="9990"/>
                  <a:pt x="11728" y="9872"/>
                </a:cubicBezTo>
                <a:cubicBezTo>
                  <a:pt x="11610" y="9754"/>
                  <a:pt x="11452" y="9675"/>
                  <a:pt x="11294" y="9635"/>
                </a:cubicBezTo>
                <a:cubicBezTo>
                  <a:pt x="11136" y="9556"/>
                  <a:pt x="10978" y="9517"/>
                  <a:pt x="10820" y="9517"/>
                </a:cubicBezTo>
                <a:close/>
                <a:moveTo>
                  <a:pt x="18362" y="17177"/>
                </a:moveTo>
                <a:cubicBezTo>
                  <a:pt x="18401" y="17177"/>
                  <a:pt x="18401" y="17177"/>
                  <a:pt x="18401" y="17177"/>
                </a:cubicBezTo>
                <a:cubicBezTo>
                  <a:pt x="18520" y="17019"/>
                  <a:pt x="18638" y="16901"/>
                  <a:pt x="18717" y="16743"/>
                </a:cubicBezTo>
                <a:cubicBezTo>
                  <a:pt x="18836" y="16585"/>
                  <a:pt x="18915" y="16427"/>
                  <a:pt x="19033" y="16309"/>
                </a:cubicBezTo>
                <a:cubicBezTo>
                  <a:pt x="13900" y="13150"/>
                  <a:pt x="13900" y="13150"/>
                  <a:pt x="13900" y="13150"/>
                </a:cubicBezTo>
                <a:cubicBezTo>
                  <a:pt x="13742" y="13347"/>
                  <a:pt x="13623" y="13505"/>
                  <a:pt x="13465" y="13623"/>
                </a:cubicBezTo>
                <a:cubicBezTo>
                  <a:pt x="13347" y="13781"/>
                  <a:pt x="13189" y="13900"/>
                  <a:pt x="13031" y="13979"/>
                </a:cubicBezTo>
                <a:cubicBezTo>
                  <a:pt x="15914" y="19349"/>
                  <a:pt x="15914" y="19349"/>
                  <a:pt x="15914" y="19349"/>
                </a:cubicBezTo>
                <a:cubicBezTo>
                  <a:pt x="16032" y="19231"/>
                  <a:pt x="16190" y="19112"/>
                  <a:pt x="16348" y="19033"/>
                </a:cubicBezTo>
                <a:cubicBezTo>
                  <a:pt x="16506" y="18915"/>
                  <a:pt x="16624" y="18836"/>
                  <a:pt x="16782" y="18717"/>
                </a:cubicBezTo>
                <a:cubicBezTo>
                  <a:pt x="16822" y="18717"/>
                  <a:pt x="16822" y="18717"/>
                  <a:pt x="16822" y="18717"/>
                </a:cubicBezTo>
                <a:cubicBezTo>
                  <a:pt x="16822" y="18678"/>
                  <a:pt x="16822" y="18678"/>
                  <a:pt x="16822" y="18678"/>
                </a:cubicBezTo>
                <a:cubicBezTo>
                  <a:pt x="16901" y="18638"/>
                  <a:pt x="16940" y="18599"/>
                  <a:pt x="17019" y="18520"/>
                </a:cubicBezTo>
                <a:cubicBezTo>
                  <a:pt x="17098" y="18480"/>
                  <a:pt x="17138" y="18441"/>
                  <a:pt x="17177" y="18362"/>
                </a:cubicBezTo>
                <a:cubicBezTo>
                  <a:pt x="17217" y="18362"/>
                  <a:pt x="17217" y="18362"/>
                  <a:pt x="17217" y="18322"/>
                </a:cubicBezTo>
                <a:cubicBezTo>
                  <a:pt x="17217" y="18322"/>
                  <a:pt x="17256" y="18322"/>
                  <a:pt x="17296" y="18322"/>
                </a:cubicBezTo>
                <a:cubicBezTo>
                  <a:pt x="17335" y="18283"/>
                  <a:pt x="17375" y="18244"/>
                  <a:pt x="17454" y="18165"/>
                </a:cubicBezTo>
                <a:cubicBezTo>
                  <a:pt x="17493" y="18125"/>
                  <a:pt x="17572" y="18046"/>
                  <a:pt x="17612" y="18007"/>
                </a:cubicBezTo>
                <a:cubicBezTo>
                  <a:pt x="17612" y="17967"/>
                  <a:pt x="17651" y="17928"/>
                  <a:pt x="17691" y="17928"/>
                </a:cubicBezTo>
                <a:cubicBezTo>
                  <a:pt x="17730" y="17888"/>
                  <a:pt x="17770" y="17809"/>
                  <a:pt x="17809" y="17770"/>
                </a:cubicBezTo>
                <a:cubicBezTo>
                  <a:pt x="17888" y="17730"/>
                  <a:pt x="17928" y="17691"/>
                  <a:pt x="18007" y="17651"/>
                </a:cubicBezTo>
                <a:cubicBezTo>
                  <a:pt x="18046" y="17572"/>
                  <a:pt x="18046" y="17572"/>
                  <a:pt x="18046" y="17572"/>
                </a:cubicBezTo>
                <a:cubicBezTo>
                  <a:pt x="18086" y="17533"/>
                  <a:pt x="18125" y="17454"/>
                  <a:pt x="18204" y="17375"/>
                </a:cubicBezTo>
                <a:cubicBezTo>
                  <a:pt x="18283" y="17296"/>
                  <a:pt x="18322" y="17256"/>
                  <a:pt x="18362" y="17177"/>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02" name="Shape 3955"/>
          <p:cNvSpPr/>
          <p:nvPr userDrawn="1"/>
        </p:nvSpPr>
        <p:spPr>
          <a:xfrm>
            <a:off x="2986113" y="8417121"/>
            <a:ext cx="516441" cy="434508"/>
          </a:xfrm>
          <a:custGeom>
            <a:avLst/>
            <a:gdLst/>
            <a:ahLst/>
            <a:cxnLst>
              <a:cxn ang="0">
                <a:pos x="wd2" y="hd2"/>
              </a:cxn>
              <a:cxn ang="5400000">
                <a:pos x="wd2" y="hd2"/>
              </a:cxn>
              <a:cxn ang="10800000">
                <a:pos x="wd2" y="hd2"/>
              </a:cxn>
              <a:cxn ang="16200000">
                <a:pos x="wd2" y="hd2"/>
              </a:cxn>
            </a:cxnLst>
            <a:rect l="0" t="0" r="r" b="b"/>
            <a:pathLst>
              <a:path w="21600" h="21600" extrusionOk="0">
                <a:moveTo>
                  <a:pt x="15554" y="16518"/>
                </a:moveTo>
                <a:cubicBezTo>
                  <a:pt x="15872" y="16659"/>
                  <a:pt x="16110" y="16894"/>
                  <a:pt x="16270" y="17224"/>
                </a:cubicBezTo>
                <a:cubicBezTo>
                  <a:pt x="16429" y="17506"/>
                  <a:pt x="16548" y="17788"/>
                  <a:pt x="16548" y="18024"/>
                </a:cubicBezTo>
                <a:cubicBezTo>
                  <a:pt x="16548" y="18306"/>
                  <a:pt x="16548" y="18776"/>
                  <a:pt x="16548" y="19388"/>
                </a:cubicBezTo>
                <a:cubicBezTo>
                  <a:pt x="16548" y="20047"/>
                  <a:pt x="16548" y="20424"/>
                  <a:pt x="16548" y="20612"/>
                </a:cubicBezTo>
                <a:cubicBezTo>
                  <a:pt x="16548" y="20800"/>
                  <a:pt x="16469" y="21035"/>
                  <a:pt x="16349" y="21224"/>
                </a:cubicBezTo>
                <a:cubicBezTo>
                  <a:pt x="16230" y="21459"/>
                  <a:pt x="16031" y="21600"/>
                  <a:pt x="15713" y="21600"/>
                </a:cubicBezTo>
                <a:cubicBezTo>
                  <a:pt x="15434" y="21600"/>
                  <a:pt x="14519" y="21600"/>
                  <a:pt x="12968" y="21600"/>
                </a:cubicBezTo>
                <a:cubicBezTo>
                  <a:pt x="11456" y="21600"/>
                  <a:pt x="10223" y="21600"/>
                  <a:pt x="9269" y="21600"/>
                </a:cubicBezTo>
                <a:cubicBezTo>
                  <a:pt x="8990" y="21600"/>
                  <a:pt x="8672" y="21600"/>
                  <a:pt x="8354" y="21600"/>
                </a:cubicBezTo>
                <a:cubicBezTo>
                  <a:pt x="8194" y="21600"/>
                  <a:pt x="8194" y="21600"/>
                  <a:pt x="8194" y="21600"/>
                </a:cubicBezTo>
                <a:cubicBezTo>
                  <a:pt x="7836" y="21600"/>
                  <a:pt x="7518" y="21600"/>
                  <a:pt x="7240" y="21600"/>
                </a:cubicBezTo>
                <a:cubicBezTo>
                  <a:pt x="6325" y="21600"/>
                  <a:pt x="5092" y="21600"/>
                  <a:pt x="3540" y="21600"/>
                </a:cubicBezTo>
                <a:cubicBezTo>
                  <a:pt x="2029" y="21600"/>
                  <a:pt x="1114" y="21600"/>
                  <a:pt x="835" y="21600"/>
                </a:cubicBezTo>
                <a:cubicBezTo>
                  <a:pt x="517" y="21600"/>
                  <a:pt x="318" y="21459"/>
                  <a:pt x="199" y="21224"/>
                </a:cubicBezTo>
                <a:cubicBezTo>
                  <a:pt x="80" y="21035"/>
                  <a:pt x="0" y="20800"/>
                  <a:pt x="0" y="20612"/>
                </a:cubicBezTo>
                <a:cubicBezTo>
                  <a:pt x="0" y="20424"/>
                  <a:pt x="0" y="20047"/>
                  <a:pt x="0" y="19388"/>
                </a:cubicBezTo>
                <a:cubicBezTo>
                  <a:pt x="0" y="18776"/>
                  <a:pt x="0" y="18306"/>
                  <a:pt x="0" y="18024"/>
                </a:cubicBezTo>
                <a:cubicBezTo>
                  <a:pt x="0" y="17788"/>
                  <a:pt x="40" y="17506"/>
                  <a:pt x="159" y="17224"/>
                </a:cubicBezTo>
                <a:cubicBezTo>
                  <a:pt x="278" y="16941"/>
                  <a:pt x="477" y="16706"/>
                  <a:pt x="835" y="16565"/>
                </a:cubicBezTo>
                <a:cubicBezTo>
                  <a:pt x="1034" y="16424"/>
                  <a:pt x="1352" y="16282"/>
                  <a:pt x="1710" y="16141"/>
                </a:cubicBezTo>
                <a:cubicBezTo>
                  <a:pt x="2108" y="15953"/>
                  <a:pt x="2506" y="15765"/>
                  <a:pt x="2904" y="15576"/>
                </a:cubicBezTo>
                <a:cubicBezTo>
                  <a:pt x="3341" y="15435"/>
                  <a:pt x="3779" y="15247"/>
                  <a:pt x="4217" y="15059"/>
                </a:cubicBezTo>
                <a:cubicBezTo>
                  <a:pt x="4654" y="14871"/>
                  <a:pt x="5052" y="14729"/>
                  <a:pt x="5450" y="14588"/>
                </a:cubicBezTo>
                <a:cubicBezTo>
                  <a:pt x="5490" y="14588"/>
                  <a:pt x="5490" y="14588"/>
                  <a:pt x="5529" y="14494"/>
                </a:cubicBezTo>
                <a:cubicBezTo>
                  <a:pt x="5529" y="14447"/>
                  <a:pt x="5569" y="14259"/>
                  <a:pt x="5569" y="13976"/>
                </a:cubicBezTo>
                <a:cubicBezTo>
                  <a:pt x="5569" y="13647"/>
                  <a:pt x="5529" y="13365"/>
                  <a:pt x="5529" y="13176"/>
                </a:cubicBezTo>
                <a:cubicBezTo>
                  <a:pt x="5490" y="12941"/>
                  <a:pt x="5450" y="12753"/>
                  <a:pt x="5410" y="12565"/>
                </a:cubicBezTo>
                <a:cubicBezTo>
                  <a:pt x="5291" y="12329"/>
                  <a:pt x="5211" y="12047"/>
                  <a:pt x="5092" y="11718"/>
                </a:cubicBezTo>
                <a:cubicBezTo>
                  <a:pt x="5012" y="11388"/>
                  <a:pt x="4972" y="11059"/>
                  <a:pt x="4933" y="10682"/>
                </a:cubicBezTo>
                <a:cubicBezTo>
                  <a:pt x="4813" y="10541"/>
                  <a:pt x="4694" y="10353"/>
                  <a:pt x="4575" y="10024"/>
                </a:cubicBezTo>
                <a:cubicBezTo>
                  <a:pt x="4415" y="9741"/>
                  <a:pt x="4336" y="9271"/>
                  <a:pt x="4256" y="8706"/>
                </a:cubicBezTo>
                <a:cubicBezTo>
                  <a:pt x="4137" y="8282"/>
                  <a:pt x="4097" y="7906"/>
                  <a:pt x="4137" y="7718"/>
                </a:cubicBezTo>
                <a:cubicBezTo>
                  <a:pt x="4137" y="7482"/>
                  <a:pt x="4177" y="7294"/>
                  <a:pt x="4256" y="7106"/>
                </a:cubicBezTo>
                <a:cubicBezTo>
                  <a:pt x="4256" y="7059"/>
                  <a:pt x="4256" y="7059"/>
                  <a:pt x="4256" y="7012"/>
                </a:cubicBezTo>
                <a:cubicBezTo>
                  <a:pt x="4256" y="7012"/>
                  <a:pt x="4256" y="7012"/>
                  <a:pt x="4296" y="7012"/>
                </a:cubicBezTo>
                <a:cubicBezTo>
                  <a:pt x="4296" y="6871"/>
                  <a:pt x="4296" y="6588"/>
                  <a:pt x="4296" y="6118"/>
                </a:cubicBezTo>
                <a:cubicBezTo>
                  <a:pt x="4256" y="5647"/>
                  <a:pt x="4217" y="5176"/>
                  <a:pt x="4137" y="4659"/>
                </a:cubicBezTo>
                <a:cubicBezTo>
                  <a:pt x="4097" y="4376"/>
                  <a:pt x="4097" y="3953"/>
                  <a:pt x="4217" y="3341"/>
                </a:cubicBezTo>
                <a:cubicBezTo>
                  <a:pt x="4296" y="2776"/>
                  <a:pt x="4535" y="2212"/>
                  <a:pt x="4893" y="1647"/>
                </a:cubicBezTo>
                <a:cubicBezTo>
                  <a:pt x="4972" y="1459"/>
                  <a:pt x="5131" y="1271"/>
                  <a:pt x="5291" y="1082"/>
                </a:cubicBezTo>
                <a:cubicBezTo>
                  <a:pt x="5450" y="894"/>
                  <a:pt x="5688" y="753"/>
                  <a:pt x="5927" y="612"/>
                </a:cubicBezTo>
                <a:cubicBezTo>
                  <a:pt x="6166" y="471"/>
                  <a:pt x="6444" y="329"/>
                  <a:pt x="6723" y="188"/>
                </a:cubicBezTo>
                <a:cubicBezTo>
                  <a:pt x="7041" y="94"/>
                  <a:pt x="7399" y="0"/>
                  <a:pt x="7757" y="0"/>
                </a:cubicBezTo>
                <a:cubicBezTo>
                  <a:pt x="8672" y="0"/>
                  <a:pt x="8672" y="0"/>
                  <a:pt x="8672" y="0"/>
                </a:cubicBezTo>
                <a:cubicBezTo>
                  <a:pt x="9070" y="0"/>
                  <a:pt x="9428" y="94"/>
                  <a:pt x="9746" y="188"/>
                </a:cubicBezTo>
                <a:cubicBezTo>
                  <a:pt x="10064" y="329"/>
                  <a:pt x="10343" y="471"/>
                  <a:pt x="10581" y="612"/>
                </a:cubicBezTo>
                <a:cubicBezTo>
                  <a:pt x="10820" y="753"/>
                  <a:pt x="11019" y="894"/>
                  <a:pt x="11178" y="1082"/>
                </a:cubicBezTo>
                <a:cubicBezTo>
                  <a:pt x="11377" y="1271"/>
                  <a:pt x="11496" y="1459"/>
                  <a:pt x="11615" y="1647"/>
                </a:cubicBezTo>
                <a:cubicBezTo>
                  <a:pt x="11973" y="2212"/>
                  <a:pt x="12172" y="2776"/>
                  <a:pt x="12292" y="3341"/>
                </a:cubicBezTo>
                <a:cubicBezTo>
                  <a:pt x="12371" y="3953"/>
                  <a:pt x="12411" y="4376"/>
                  <a:pt x="12331" y="4659"/>
                </a:cubicBezTo>
                <a:cubicBezTo>
                  <a:pt x="12252" y="5176"/>
                  <a:pt x="12212" y="5647"/>
                  <a:pt x="12212" y="6118"/>
                </a:cubicBezTo>
                <a:cubicBezTo>
                  <a:pt x="12172" y="6588"/>
                  <a:pt x="12172" y="6871"/>
                  <a:pt x="12172" y="7012"/>
                </a:cubicBezTo>
                <a:cubicBezTo>
                  <a:pt x="12212" y="7012"/>
                  <a:pt x="12212" y="7012"/>
                  <a:pt x="12212" y="7012"/>
                </a:cubicBezTo>
                <a:cubicBezTo>
                  <a:pt x="12212" y="7059"/>
                  <a:pt x="12212" y="7059"/>
                  <a:pt x="12212" y="7106"/>
                </a:cubicBezTo>
                <a:cubicBezTo>
                  <a:pt x="12292" y="7294"/>
                  <a:pt x="12331" y="7482"/>
                  <a:pt x="12371" y="7718"/>
                </a:cubicBezTo>
                <a:cubicBezTo>
                  <a:pt x="12371" y="7906"/>
                  <a:pt x="12331" y="8282"/>
                  <a:pt x="12212" y="8706"/>
                </a:cubicBezTo>
                <a:cubicBezTo>
                  <a:pt x="12172" y="9271"/>
                  <a:pt x="12053" y="9741"/>
                  <a:pt x="11934" y="10024"/>
                </a:cubicBezTo>
                <a:cubicBezTo>
                  <a:pt x="11775" y="10353"/>
                  <a:pt x="11655" y="10541"/>
                  <a:pt x="11576" y="10682"/>
                </a:cubicBezTo>
                <a:cubicBezTo>
                  <a:pt x="11536" y="11059"/>
                  <a:pt x="11456" y="11388"/>
                  <a:pt x="11377" y="11718"/>
                </a:cubicBezTo>
                <a:cubicBezTo>
                  <a:pt x="11297" y="12047"/>
                  <a:pt x="11178" y="12329"/>
                  <a:pt x="11098" y="12565"/>
                </a:cubicBezTo>
                <a:cubicBezTo>
                  <a:pt x="11019" y="12800"/>
                  <a:pt x="10939" y="12988"/>
                  <a:pt x="10899" y="13271"/>
                </a:cubicBezTo>
                <a:cubicBezTo>
                  <a:pt x="10820" y="13506"/>
                  <a:pt x="10780" y="13741"/>
                  <a:pt x="10780" y="13976"/>
                </a:cubicBezTo>
                <a:cubicBezTo>
                  <a:pt x="10780" y="14259"/>
                  <a:pt x="10780" y="14447"/>
                  <a:pt x="10820" y="14494"/>
                </a:cubicBezTo>
                <a:cubicBezTo>
                  <a:pt x="10820" y="14494"/>
                  <a:pt x="10860" y="14541"/>
                  <a:pt x="10939" y="14588"/>
                </a:cubicBezTo>
                <a:cubicBezTo>
                  <a:pt x="11297" y="14729"/>
                  <a:pt x="11655" y="14871"/>
                  <a:pt x="12093" y="15012"/>
                </a:cubicBezTo>
                <a:cubicBezTo>
                  <a:pt x="12530" y="15200"/>
                  <a:pt x="12968" y="15341"/>
                  <a:pt x="13366" y="15529"/>
                </a:cubicBezTo>
                <a:cubicBezTo>
                  <a:pt x="13803" y="15718"/>
                  <a:pt x="14241" y="15906"/>
                  <a:pt x="14599" y="16047"/>
                </a:cubicBezTo>
                <a:cubicBezTo>
                  <a:pt x="14997" y="16235"/>
                  <a:pt x="15315" y="16376"/>
                  <a:pt x="15554" y="16518"/>
                </a:cubicBezTo>
                <a:close/>
                <a:moveTo>
                  <a:pt x="15633" y="20612"/>
                </a:moveTo>
                <a:cubicBezTo>
                  <a:pt x="15633" y="18024"/>
                  <a:pt x="15633" y="18024"/>
                  <a:pt x="15633" y="18024"/>
                </a:cubicBezTo>
                <a:cubicBezTo>
                  <a:pt x="15633" y="17976"/>
                  <a:pt x="15633" y="17882"/>
                  <a:pt x="15554" y="17741"/>
                </a:cubicBezTo>
                <a:cubicBezTo>
                  <a:pt x="15474" y="17600"/>
                  <a:pt x="15355" y="17506"/>
                  <a:pt x="15196" y="17412"/>
                </a:cubicBezTo>
                <a:cubicBezTo>
                  <a:pt x="14957" y="17271"/>
                  <a:pt x="14639" y="17129"/>
                  <a:pt x="14281" y="16988"/>
                </a:cubicBezTo>
                <a:cubicBezTo>
                  <a:pt x="13923" y="16847"/>
                  <a:pt x="13525" y="16659"/>
                  <a:pt x="13127" y="16518"/>
                </a:cubicBezTo>
                <a:cubicBezTo>
                  <a:pt x="12650" y="16329"/>
                  <a:pt x="12212" y="16188"/>
                  <a:pt x="11814" y="16000"/>
                </a:cubicBezTo>
                <a:cubicBezTo>
                  <a:pt x="11417" y="15859"/>
                  <a:pt x="11019" y="15718"/>
                  <a:pt x="10661" y="15576"/>
                </a:cubicBezTo>
                <a:cubicBezTo>
                  <a:pt x="10303" y="15435"/>
                  <a:pt x="10064" y="15200"/>
                  <a:pt x="9985" y="14871"/>
                </a:cubicBezTo>
                <a:cubicBezTo>
                  <a:pt x="9945" y="14541"/>
                  <a:pt x="9905" y="14212"/>
                  <a:pt x="9905" y="13976"/>
                </a:cubicBezTo>
                <a:cubicBezTo>
                  <a:pt x="9905" y="13600"/>
                  <a:pt x="9945" y="13271"/>
                  <a:pt x="10024" y="12988"/>
                </a:cubicBezTo>
                <a:cubicBezTo>
                  <a:pt x="10104" y="12659"/>
                  <a:pt x="10223" y="12376"/>
                  <a:pt x="10303" y="12141"/>
                </a:cubicBezTo>
                <a:cubicBezTo>
                  <a:pt x="10382" y="11953"/>
                  <a:pt x="10462" y="11718"/>
                  <a:pt x="10541" y="11388"/>
                </a:cubicBezTo>
                <a:cubicBezTo>
                  <a:pt x="10621" y="11106"/>
                  <a:pt x="10701" y="10824"/>
                  <a:pt x="10740" y="10541"/>
                </a:cubicBezTo>
                <a:cubicBezTo>
                  <a:pt x="10740" y="10259"/>
                  <a:pt x="10740" y="10259"/>
                  <a:pt x="10740" y="10259"/>
                </a:cubicBezTo>
                <a:cubicBezTo>
                  <a:pt x="10939" y="10024"/>
                  <a:pt x="10939" y="10024"/>
                  <a:pt x="10939" y="10024"/>
                </a:cubicBezTo>
                <a:cubicBezTo>
                  <a:pt x="10979" y="9976"/>
                  <a:pt x="11059" y="9835"/>
                  <a:pt x="11138" y="9600"/>
                </a:cubicBezTo>
                <a:cubicBezTo>
                  <a:pt x="11257" y="9365"/>
                  <a:pt x="11337" y="9035"/>
                  <a:pt x="11417" y="8518"/>
                </a:cubicBezTo>
                <a:cubicBezTo>
                  <a:pt x="11456" y="8141"/>
                  <a:pt x="11496" y="7906"/>
                  <a:pt x="11496" y="7812"/>
                </a:cubicBezTo>
                <a:cubicBezTo>
                  <a:pt x="11456" y="7671"/>
                  <a:pt x="11417" y="7576"/>
                  <a:pt x="11417" y="7482"/>
                </a:cubicBezTo>
                <a:cubicBezTo>
                  <a:pt x="11417" y="7435"/>
                  <a:pt x="11417" y="7435"/>
                  <a:pt x="11417" y="7435"/>
                </a:cubicBezTo>
                <a:cubicBezTo>
                  <a:pt x="11417" y="7341"/>
                  <a:pt x="11377" y="7294"/>
                  <a:pt x="11337" y="7294"/>
                </a:cubicBezTo>
                <a:cubicBezTo>
                  <a:pt x="11337" y="7247"/>
                  <a:pt x="11337" y="7247"/>
                  <a:pt x="11337" y="7247"/>
                </a:cubicBezTo>
                <a:cubicBezTo>
                  <a:pt x="11297" y="7012"/>
                  <a:pt x="11297" y="6588"/>
                  <a:pt x="11337" y="5976"/>
                </a:cubicBezTo>
                <a:cubicBezTo>
                  <a:pt x="11377" y="5412"/>
                  <a:pt x="11417" y="4894"/>
                  <a:pt x="11496" y="4471"/>
                </a:cubicBezTo>
                <a:cubicBezTo>
                  <a:pt x="11536" y="4329"/>
                  <a:pt x="11536" y="4000"/>
                  <a:pt x="11456" y="3576"/>
                </a:cubicBezTo>
                <a:cubicBezTo>
                  <a:pt x="11377" y="3106"/>
                  <a:pt x="11218" y="2682"/>
                  <a:pt x="10939" y="2259"/>
                </a:cubicBezTo>
                <a:cubicBezTo>
                  <a:pt x="10780" y="2071"/>
                  <a:pt x="10661" y="1882"/>
                  <a:pt x="10502" y="1741"/>
                </a:cubicBezTo>
                <a:cubicBezTo>
                  <a:pt x="10343" y="1600"/>
                  <a:pt x="10144" y="1506"/>
                  <a:pt x="9945" y="1412"/>
                </a:cubicBezTo>
                <a:cubicBezTo>
                  <a:pt x="9786" y="1318"/>
                  <a:pt x="9587" y="1224"/>
                  <a:pt x="9348" y="1129"/>
                </a:cubicBezTo>
                <a:cubicBezTo>
                  <a:pt x="9149" y="1082"/>
                  <a:pt x="8910" y="1035"/>
                  <a:pt x="8672" y="988"/>
                </a:cubicBezTo>
                <a:cubicBezTo>
                  <a:pt x="7836" y="988"/>
                  <a:pt x="7836" y="988"/>
                  <a:pt x="7836" y="988"/>
                </a:cubicBezTo>
                <a:cubicBezTo>
                  <a:pt x="7518" y="1035"/>
                  <a:pt x="7240" y="1082"/>
                  <a:pt x="7001" y="1176"/>
                </a:cubicBezTo>
                <a:cubicBezTo>
                  <a:pt x="6762" y="1271"/>
                  <a:pt x="6564" y="1365"/>
                  <a:pt x="6365" y="1506"/>
                </a:cubicBezTo>
                <a:cubicBezTo>
                  <a:pt x="6166" y="1600"/>
                  <a:pt x="6007" y="1741"/>
                  <a:pt x="5887" y="1882"/>
                </a:cubicBezTo>
                <a:cubicBezTo>
                  <a:pt x="5768" y="2024"/>
                  <a:pt x="5649" y="2165"/>
                  <a:pt x="5569" y="2259"/>
                </a:cubicBezTo>
                <a:cubicBezTo>
                  <a:pt x="5291" y="2682"/>
                  <a:pt x="5092" y="3106"/>
                  <a:pt x="5012" y="3576"/>
                </a:cubicBezTo>
                <a:cubicBezTo>
                  <a:pt x="4972" y="4000"/>
                  <a:pt x="4933" y="4329"/>
                  <a:pt x="4972" y="4471"/>
                </a:cubicBezTo>
                <a:cubicBezTo>
                  <a:pt x="5052" y="4894"/>
                  <a:pt x="5092" y="5412"/>
                  <a:pt x="5131" y="5976"/>
                </a:cubicBezTo>
                <a:cubicBezTo>
                  <a:pt x="5171" y="6588"/>
                  <a:pt x="5171" y="6965"/>
                  <a:pt x="5131" y="7200"/>
                </a:cubicBezTo>
                <a:cubicBezTo>
                  <a:pt x="5131" y="7247"/>
                  <a:pt x="5131" y="7247"/>
                  <a:pt x="5131" y="7247"/>
                </a:cubicBezTo>
                <a:cubicBezTo>
                  <a:pt x="5131" y="7294"/>
                  <a:pt x="5131" y="7341"/>
                  <a:pt x="5092" y="7388"/>
                </a:cubicBezTo>
                <a:cubicBezTo>
                  <a:pt x="5092" y="7388"/>
                  <a:pt x="5052" y="7435"/>
                  <a:pt x="5012" y="7482"/>
                </a:cubicBezTo>
                <a:cubicBezTo>
                  <a:pt x="5012" y="7576"/>
                  <a:pt x="5012" y="7671"/>
                  <a:pt x="5012" y="7812"/>
                </a:cubicBezTo>
                <a:cubicBezTo>
                  <a:pt x="4972" y="7906"/>
                  <a:pt x="5012" y="8141"/>
                  <a:pt x="5092" y="8518"/>
                </a:cubicBezTo>
                <a:cubicBezTo>
                  <a:pt x="5171" y="9035"/>
                  <a:pt x="5251" y="9365"/>
                  <a:pt x="5330" y="9600"/>
                </a:cubicBezTo>
                <a:cubicBezTo>
                  <a:pt x="5450" y="9835"/>
                  <a:pt x="5529" y="9976"/>
                  <a:pt x="5569" y="10024"/>
                </a:cubicBezTo>
                <a:cubicBezTo>
                  <a:pt x="5768" y="10259"/>
                  <a:pt x="5768" y="10259"/>
                  <a:pt x="5768" y="10259"/>
                </a:cubicBezTo>
                <a:cubicBezTo>
                  <a:pt x="5768" y="10541"/>
                  <a:pt x="5768" y="10541"/>
                  <a:pt x="5768" y="10541"/>
                </a:cubicBezTo>
                <a:cubicBezTo>
                  <a:pt x="5808" y="10824"/>
                  <a:pt x="5848" y="11106"/>
                  <a:pt x="5927" y="11388"/>
                </a:cubicBezTo>
                <a:cubicBezTo>
                  <a:pt x="6007" y="11718"/>
                  <a:pt x="6086" y="11953"/>
                  <a:pt x="6166" y="12141"/>
                </a:cubicBezTo>
                <a:cubicBezTo>
                  <a:pt x="6285" y="12376"/>
                  <a:pt x="6325" y="12659"/>
                  <a:pt x="6365" y="12941"/>
                </a:cubicBezTo>
                <a:cubicBezTo>
                  <a:pt x="6404" y="13224"/>
                  <a:pt x="6444" y="13553"/>
                  <a:pt x="6444" y="13976"/>
                </a:cubicBezTo>
                <a:cubicBezTo>
                  <a:pt x="6444" y="14259"/>
                  <a:pt x="6404" y="14588"/>
                  <a:pt x="6365" y="14918"/>
                </a:cubicBezTo>
                <a:cubicBezTo>
                  <a:pt x="6285" y="15247"/>
                  <a:pt x="6086" y="15435"/>
                  <a:pt x="5688" y="15576"/>
                </a:cubicBezTo>
                <a:cubicBezTo>
                  <a:pt x="5370" y="15718"/>
                  <a:pt x="4972" y="15859"/>
                  <a:pt x="4535" y="16047"/>
                </a:cubicBezTo>
                <a:cubicBezTo>
                  <a:pt x="4097" y="16235"/>
                  <a:pt x="3660" y="16376"/>
                  <a:pt x="3222" y="16565"/>
                </a:cubicBezTo>
                <a:cubicBezTo>
                  <a:pt x="2785" y="16706"/>
                  <a:pt x="2427" y="16894"/>
                  <a:pt x="2069" y="17035"/>
                </a:cubicBezTo>
                <a:cubicBezTo>
                  <a:pt x="1710" y="17224"/>
                  <a:pt x="1392" y="17365"/>
                  <a:pt x="1193" y="17459"/>
                </a:cubicBezTo>
                <a:cubicBezTo>
                  <a:pt x="1074" y="17553"/>
                  <a:pt x="955" y="17647"/>
                  <a:pt x="955" y="17741"/>
                </a:cubicBezTo>
                <a:cubicBezTo>
                  <a:pt x="915" y="17788"/>
                  <a:pt x="875" y="17882"/>
                  <a:pt x="875" y="18024"/>
                </a:cubicBezTo>
                <a:cubicBezTo>
                  <a:pt x="875" y="20612"/>
                  <a:pt x="875" y="20612"/>
                  <a:pt x="875" y="20612"/>
                </a:cubicBezTo>
                <a:lnTo>
                  <a:pt x="15633" y="20612"/>
                </a:lnTo>
                <a:close/>
                <a:moveTo>
                  <a:pt x="21600" y="12471"/>
                </a:moveTo>
                <a:cubicBezTo>
                  <a:pt x="21003" y="13176"/>
                  <a:pt x="21003" y="13176"/>
                  <a:pt x="21003" y="13176"/>
                </a:cubicBezTo>
                <a:cubicBezTo>
                  <a:pt x="18696" y="10494"/>
                  <a:pt x="18696" y="10494"/>
                  <a:pt x="18696" y="10494"/>
                </a:cubicBezTo>
                <a:cubicBezTo>
                  <a:pt x="16429" y="13176"/>
                  <a:pt x="16429" y="13176"/>
                  <a:pt x="16429" y="13176"/>
                </a:cubicBezTo>
                <a:cubicBezTo>
                  <a:pt x="15792" y="12471"/>
                  <a:pt x="15792" y="12471"/>
                  <a:pt x="15792" y="12471"/>
                </a:cubicBezTo>
                <a:cubicBezTo>
                  <a:pt x="18099" y="9741"/>
                  <a:pt x="18099" y="9741"/>
                  <a:pt x="18099" y="9741"/>
                </a:cubicBezTo>
                <a:cubicBezTo>
                  <a:pt x="15792" y="7106"/>
                  <a:pt x="15792" y="7106"/>
                  <a:pt x="15792" y="7106"/>
                </a:cubicBezTo>
                <a:cubicBezTo>
                  <a:pt x="16429" y="6400"/>
                  <a:pt x="16429" y="6400"/>
                  <a:pt x="16429" y="6400"/>
                </a:cubicBezTo>
                <a:cubicBezTo>
                  <a:pt x="18696" y="9082"/>
                  <a:pt x="18696" y="9082"/>
                  <a:pt x="18696" y="9082"/>
                </a:cubicBezTo>
                <a:cubicBezTo>
                  <a:pt x="21003" y="6400"/>
                  <a:pt x="21003" y="6400"/>
                  <a:pt x="21003" y="6400"/>
                </a:cubicBezTo>
                <a:cubicBezTo>
                  <a:pt x="21600" y="7106"/>
                  <a:pt x="21600" y="7106"/>
                  <a:pt x="21600" y="7106"/>
                </a:cubicBezTo>
                <a:cubicBezTo>
                  <a:pt x="19333" y="9741"/>
                  <a:pt x="19333" y="9741"/>
                  <a:pt x="19333" y="9741"/>
                </a:cubicBezTo>
                <a:lnTo>
                  <a:pt x="21600" y="12471"/>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03" name="Shape 3956"/>
          <p:cNvSpPr/>
          <p:nvPr userDrawn="1"/>
        </p:nvSpPr>
        <p:spPr>
          <a:xfrm>
            <a:off x="4280329" y="8374911"/>
            <a:ext cx="518924" cy="518924"/>
          </a:xfrm>
          <a:custGeom>
            <a:avLst/>
            <a:gdLst/>
            <a:ahLst/>
            <a:cxnLst>
              <a:cxn ang="0">
                <a:pos x="wd2" y="hd2"/>
              </a:cxn>
              <a:cxn ang="5400000">
                <a:pos x="wd2" y="hd2"/>
              </a:cxn>
              <a:cxn ang="10800000">
                <a:pos x="wd2" y="hd2"/>
              </a:cxn>
              <a:cxn ang="16200000">
                <a:pos x="wd2" y="hd2"/>
              </a:cxn>
            </a:cxnLst>
            <a:rect l="0" t="0" r="r" b="b"/>
            <a:pathLst>
              <a:path w="21600" h="21600" extrusionOk="0">
                <a:moveTo>
                  <a:pt x="0" y="10780"/>
                </a:moveTo>
                <a:cubicBezTo>
                  <a:pt x="0" y="9319"/>
                  <a:pt x="276" y="7937"/>
                  <a:pt x="869" y="6595"/>
                </a:cubicBezTo>
                <a:cubicBezTo>
                  <a:pt x="1422" y="5291"/>
                  <a:pt x="2172" y="4146"/>
                  <a:pt x="3159" y="3199"/>
                </a:cubicBezTo>
                <a:cubicBezTo>
                  <a:pt x="4146" y="2211"/>
                  <a:pt x="5291" y="1422"/>
                  <a:pt x="6595" y="869"/>
                </a:cubicBezTo>
                <a:cubicBezTo>
                  <a:pt x="7898" y="276"/>
                  <a:pt x="9280" y="0"/>
                  <a:pt x="10820" y="0"/>
                </a:cubicBezTo>
                <a:cubicBezTo>
                  <a:pt x="12281" y="0"/>
                  <a:pt x="13663" y="276"/>
                  <a:pt x="15005" y="869"/>
                </a:cubicBezTo>
                <a:cubicBezTo>
                  <a:pt x="16309" y="1422"/>
                  <a:pt x="17454" y="2211"/>
                  <a:pt x="18401" y="3199"/>
                </a:cubicBezTo>
                <a:cubicBezTo>
                  <a:pt x="19428" y="4146"/>
                  <a:pt x="20178" y="5291"/>
                  <a:pt x="20771" y="6595"/>
                </a:cubicBezTo>
                <a:cubicBezTo>
                  <a:pt x="21324" y="7937"/>
                  <a:pt x="21600" y="9319"/>
                  <a:pt x="21600" y="10780"/>
                </a:cubicBezTo>
                <a:cubicBezTo>
                  <a:pt x="21600" y="12281"/>
                  <a:pt x="21324" y="13663"/>
                  <a:pt x="20771" y="15005"/>
                </a:cubicBezTo>
                <a:cubicBezTo>
                  <a:pt x="20178" y="16309"/>
                  <a:pt x="19428" y="17454"/>
                  <a:pt x="18401" y="18401"/>
                </a:cubicBezTo>
                <a:cubicBezTo>
                  <a:pt x="17454" y="19389"/>
                  <a:pt x="16309" y="20178"/>
                  <a:pt x="15005" y="20731"/>
                </a:cubicBezTo>
                <a:cubicBezTo>
                  <a:pt x="13663" y="21324"/>
                  <a:pt x="12281" y="21600"/>
                  <a:pt x="10820" y="21600"/>
                </a:cubicBezTo>
                <a:cubicBezTo>
                  <a:pt x="9280" y="21600"/>
                  <a:pt x="7898" y="21324"/>
                  <a:pt x="6595" y="20731"/>
                </a:cubicBezTo>
                <a:cubicBezTo>
                  <a:pt x="5291" y="20178"/>
                  <a:pt x="4146" y="19389"/>
                  <a:pt x="3159" y="18401"/>
                </a:cubicBezTo>
                <a:cubicBezTo>
                  <a:pt x="2172" y="17454"/>
                  <a:pt x="1422" y="16309"/>
                  <a:pt x="869" y="15005"/>
                </a:cubicBezTo>
                <a:cubicBezTo>
                  <a:pt x="276" y="13663"/>
                  <a:pt x="0" y="12281"/>
                  <a:pt x="0" y="10780"/>
                </a:cubicBezTo>
                <a:close/>
                <a:moveTo>
                  <a:pt x="20731" y="10780"/>
                </a:moveTo>
                <a:cubicBezTo>
                  <a:pt x="20731" y="9438"/>
                  <a:pt x="20455" y="8135"/>
                  <a:pt x="19941" y="6950"/>
                </a:cubicBezTo>
                <a:cubicBezTo>
                  <a:pt x="19389" y="5726"/>
                  <a:pt x="18678" y="4699"/>
                  <a:pt x="17809" y="3791"/>
                </a:cubicBezTo>
                <a:cubicBezTo>
                  <a:pt x="16901" y="2883"/>
                  <a:pt x="15874" y="2172"/>
                  <a:pt x="14650" y="1659"/>
                </a:cubicBezTo>
                <a:cubicBezTo>
                  <a:pt x="13465" y="1145"/>
                  <a:pt x="12162" y="869"/>
                  <a:pt x="10820" y="869"/>
                </a:cubicBezTo>
                <a:cubicBezTo>
                  <a:pt x="9438" y="869"/>
                  <a:pt x="8135" y="1145"/>
                  <a:pt x="6950" y="1659"/>
                </a:cubicBezTo>
                <a:cubicBezTo>
                  <a:pt x="5765" y="2172"/>
                  <a:pt x="4699" y="2883"/>
                  <a:pt x="3751" y="3791"/>
                </a:cubicBezTo>
                <a:cubicBezTo>
                  <a:pt x="2883" y="4699"/>
                  <a:pt x="2172" y="5726"/>
                  <a:pt x="1659" y="6950"/>
                </a:cubicBezTo>
                <a:cubicBezTo>
                  <a:pt x="1145" y="8135"/>
                  <a:pt x="869" y="9438"/>
                  <a:pt x="869" y="10780"/>
                </a:cubicBezTo>
                <a:cubicBezTo>
                  <a:pt x="869" y="12162"/>
                  <a:pt x="1145" y="13465"/>
                  <a:pt x="1659" y="14650"/>
                </a:cubicBezTo>
                <a:cubicBezTo>
                  <a:pt x="2172" y="15874"/>
                  <a:pt x="2883" y="16901"/>
                  <a:pt x="3751" y="17809"/>
                </a:cubicBezTo>
                <a:cubicBezTo>
                  <a:pt x="4699" y="18717"/>
                  <a:pt x="5765" y="19428"/>
                  <a:pt x="6950" y="19941"/>
                </a:cubicBezTo>
                <a:cubicBezTo>
                  <a:pt x="8135" y="20455"/>
                  <a:pt x="9438" y="20731"/>
                  <a:pt x="10820" y="20731"/>
                </a:cubicBezTo>
                <a:cubicBezTo>
                  <a:pt x="12162" y="20731"/>
                  <a:pt x="13465" y="20455"/>
                  <a:pt x="14650" y="19941"/>
                </a:cubicBezTo>
                <a:cubicBezTo>
                  <a:pt x="15874" y="19428"/>
                  <a:pt x="16901" y="18717"/>
                  <a:pt x="17809" y="17809"/>
                </a:cubicBezTo>
                <a:cubicBezTo>
                  <a:pt x="18678" y="16901"/>
                  <a:pt x="19389" y="15874"/>
                  <a:pt x="19941" y="14650"/>
                </a:cubicBezTo>
                <a:cubicBezTo>
                  <a:pt x="20455" y="13465"/>
                  <a:pt x="20731" y="12162"/>
                  <a:pt x="20731" y="10780"/>
                </a:cubicBezTo>
                <a:close/>
                <a:moveTo>
                  <a:pt x="10346" y="15677"/>
                </a:moveTo>
                <a:cubicBezTo>
                  <a:pt x="10346" y="5212"/>
                  <a:pt x="10346" y="5212"/>
                  <a:pt x="10346" y="5212"/>
                </a:cubicBezTo>
                <a:cubicBezTo>
                  <a:pt x="11215" y="5212"/>
                  <a:pt x="11215" y="5212"/>
                  <a:pt x="11215" y="5212"/>
                </a:cubicBezTo>
                <a:cubicBezTo>
                  <a:pt x="11215" y="15677"/>
                  <a:pt x="11215" y="15677"/>
                  <a:pt x="11215" y="15677"/>
                </a:cubicBezTo>
                <a:cubicBezTo>
                  <a:pt x="15440" y="11452"/>
                  <a:pt x="15440" y="11452"/>
                  <a:pt x="15440" y="11452"/>
                </a:cubicBezTo>
                <a:cubicBezTo>
                  <a:pt x="16032" y="12083"/>
                  <a:pt x="16032" y="12083"/>
                  <a:pt x="16032" y="12083"/>
                </a:cubicBezTo>
                <a:cubicBezTo>
                  <a:pt x="10820" y="17335"/>
                  <a:pt x="10820" y="17335"/>
                  <a:pt x="10820" y="17335"/>
                </a:cubicBezTo>
                <a:cubicBezTo>
                  <a:pt x="5568" y="12083"/>
                  <a:pt x="5568" y="12083"/>
                  <a:pt x="5568" y="12083"/>
                </a:cubicBezTo>
                <a:cubicBezTo>
                  <a:pt x="6160" y="11452"/>
                  <a:pt x="6160" y="11452"/>
                  <a:pt x="6160" y="11452"/>
                </a:cubicBezTo>
                <a:lnTo>
                  <a:pt x="10346" y="15677"/>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04" name="Shape 3957"/>
          <p:cNvSpPr/>
          <p:nvPr userDrawn="1"/>
        </p:nvSpPr>
        <p:spPr>
          <a:xfrm>
            <a:off x="5565857" y="8417121"/>
            <a:ext cx="538788" cy="434508"/>
          </a:xfrm>
          <a:custGeom>
            <a:avLst/>
            <a:gdLst/>
            <a:ahLst/>
            <a:cxnLst>
              <a:cxn ang="0">
                <a:pos x="wd2" y="hd2"/>
              </a:cxn>
              <a:cxn ang="5400000">
                <a:pos x="wd2" y="hd2"/>
              </a:cxn>
              <a:cxn ang="10800000">
                <a:pos x="wd2" y="hd2"/>
              </a:cxn>
              <a:cxn ang="16200000">
                <a:pos x="wd2" y="hd2"/>
              </a:cxn>
            </a:cxnLst>
            <a:rect l="0" t="0" r="r" b="b"/>
            <a:pathLst>
              <a:path w="21600" h="21600" extrusionOk="0">
                <a:moveTo>
                  <a:pt x="14831" y="16518"/>
                </a:moveTo>
                <a:cubicBezTo>
                  <a:pt x="15135" y="16659"/>
                  <a:pt x="15363" y="16894"/>
                  <a:pt x="15554" y="17224"/>
                </a:cubicBezTo>
                <a:cubicBezTo>
                  <a:pt x="15706" y="17506"/>
                  <a:pt x="15782" y="17788"/>
                  <a:pt x="15782" y="18024"/>
                </a:cubicBezTo>
                <a:cubicBezTo>
                  <a:pt x="15782" y="18306"/>
                  <a:pt x="15782" y="18776"/>
                  <a:pt x="15782" y="19388"/>
                </a:cubicBezTo>
                <a:cubicBezTo>
                  <a:pt x="15782" y="20047"/>
                  <a:pt x="15782" y="20424"/>
                  <a:pt x="15782" y="20612"/>
                </a:cubicBezTo>
                <a:cubicBezTo>
                  <a:pt x="15782" y="20800"/>
                  <a:pt x="15744" y="21035"/>
                  <a:pt x="15630" y="21224"/>
                </a:cubicBezTo>
                <a:cubicBezTo>
                  <a:pt x="15515" y="21459"/>
                  <a:pt x="15287" y="21600"/>
                  <a:pt x="14983" y="21600"/>
                </a:cubicBezTo>
                <a:cubicBezTo>
                  <a:pt x="14717" y="21600"/>
                  <a:pt x="13880" y="21600"/>
                  <a:pt x="12397" y="21600"/>
                </a:cubicBezTo>
                <a:cubicBezTo>
                  <a:pt x="10914" y="21600"/>
                  <a:pt x="9735" y="21600"/>
                  <a:pt x="8861" y="21600"/>
                </a:cubicBezTo>
                <a:cubicBezTo>
                  <a:pt x="8594" y="21600"/>
                  <a:pt x="8290" y="21600"/>
                  <a:pt x="7948" y="21600"/>
                </a:cubicBezTo>
                <a:cubicBezTo>
                  <a:pt x="7834" y="21600"/>
                  <a:pt x="7834" y="21600"/>
                  <a:pt x="7834" y="21600"/>
                </a:cubicBezTo>
                <a:cubicBezTo>
                  <a:pt x="7492" y="21600"/>
                  <a:pt x="7187" y="21600"/>
                  <a:pt x="6921" y="21600"/>
                </a:cubicBezTo>
                <a:cubicBezTo>
                  <a:pt x="6046" y="21600"/>
                  <a:pt x="4868" y="21600"/>
                  <a:pt x="3385" y="21600"/>
                </a:cubicBezTo>
                <a:cubicBezTo>
                  <a:pt x="1901" y="21600"/>
                  <a:pt x="1065" y="21600"/>
                  <a:pt x="799" y="21600"/>
                </a:cubicBezTo>
                <a:cubicBezTo>
                  <a:pt x="494" y="21600"/>
                  <a:pt x="266" y="21459"/>
                  <a:pt x="152" y="21224"/>
                </a:cubicBezTo>
                <a:cubicBezTo>
                  <a:pt x="38" y="21035"/>
                  <a:pt x="0" y="20800"/>
                  <a:pt x="0" y="20612"/>
                </a:cubicBezTo>
                <a:cubicBezTo>
                  <a:pt x="0" y="20424"/>
                  <a:pt x="0" y="20047"/>
                  <a:pt x="0" y="19388"/>
                </a:cubicBezTo>
                <a:cubicBezTo>
                  <a:pt x="0" y="18776"/>
                  <a:pt x="0" y="18306"/>
                  <a:pt x="0" y="18024"/>
                </a:cubicBezTo>
                <a:cubicBezTo>
                  <a:pt x="0" y="17788"/>
                  <a:pt x="38" y="17506"/>
                  <a:pt x="152" y="17224"/>
                </a:cubicBezTo>
                <a:cubicBezTo>
                  <a:pt x="228" y="16941"/>
                  <a:pt x="456" y="16706"/>
                  <a:pt x="799" y="16565"/>
                </a:cubicBezTo>
                <a:cubicBezTo>
                  <a:pt x="989" y="16424"/>
                  <a:pt x="1255" y="16282"/>
                  <a:pt x="1635" y="16141"/>
                </a:cubicBezTo>
                <a:cubicBezTo>
                  <a:pt x="1977" y="15953"/>
                  <a:pt x="2358" y="15765"/>
                  <a:pt x="2776" y="15576"/>
                </a:cubicBezTo>
                <a:cubicBezTo>
                  <a:pt x="3194" y="15435"/>
                  <a:pt x="3613" y="15247"/>
                  <a:pt x="4031" y="15059"/>
                </a:cubicBezTo>
                <a:cubicBezTo>
                  <a:pt x="4449" y="14871"/>
                  <a:pt x="4830" y="14729"/>
                  <a:pt x="5210" y="14588"/>
                </a:cubicBezTo>
                <a:cubicBezTo>
                  <a:pt x="5210" y="14588"/>
                  <a:pt x="5248" y="14588"/>
                  <a:pt x="5248" y="14494"/>
                </a:cubicBezTo>
                <a:cubicBezTo>
                  <a:pt x="5286" y="14447"/>
                  <a:pt x="5286" y="14259"/>
                  <a:pt x="5286" y="13976"/>
                </a:cubicBezTo>
                <a:cubicBezTo>
                  <a:pt x="5286" y="13647"/>
                  <a:pt x="5286" y="13365"/>
                  <a:pt x="5248" y="13176"/>
                </a:cubicBezTo>
                <a:cubicBezTo>
                  <a:pt x="5248" y="12941"/>
                  <a:pt x="5210" y="12753"/>
                  <a:pt x="5134" y="12565"/>
                </a:cubicBezTo>
                <a:cubicBezTo>
                  <a:pt x="5058" y="12329"/>
                  <a:pt x="4944" y="12047"/>
                  <a:pt x="4868" y="11718"/>
                </a:cubicBezTo>
                <a:cubicBezTo>
                  <a:pt x="4792" y="11388"/>
                  <a:pt x="4715" y="11059"/>
                  <a:pt x="4715" y="10682"/>
                </a:cubicBezTo>
                <a:cubicBezTo>
                  <a:pt x="4601" y="10541"/>
                  <a:pt x="4487" y="10353"/>
                  <a:pt x="4335" y="10024"/>
                </a:cubicBezTo>
                <a:cubicBezTo>
                  <a:pt x="4221" y="9741"/>
                  <a:pt x="4107" y="9271"/>
                  <a:pt x="4069" y="8706"/>
                </a:cubicBezTo>
                <a:cubicBezTo>
                  <a:pt x="3955" y="8282"/>
                  <a:pt x="3917" y="7906"/>
                  <a:pt x="3917" y="7718"/>
                </a:cubicBezTo>
                <a:cubicBezTo>
                  <a:pt x="3955" y="7482"/>
                  <a:pt x="3993" y="7294"/>
                  <a:pt x="4069" y="7106"/>
                </a:cubicBezTo>
                <a:cubicBezTo>
                  <a:pt x="4069" y="7059"/>
                  <a:pt x="4069" y="7059"/>
                  <a:pt x="4069" y="7012"/>
                </a:cubicBezTo>
                <a:cubicBezTo>
                  <a:pt x="4069" y="7012"/>
                  <a:pt x="4069" y="7012"/>
                  <a:pt x="4107" y="7012"/>
                </a:cubicBezTo>
                <a:cubicBezTo>
                  <a:pt x="4107" y="6871"/>
                  <a:pt x="4107" y="6588"/>
                  <a:pt x="4069" y="6118"/>
                </a:cubicBezTo>
                <a:cubicBezTo>
                  <a:pt x="4069" y="5647"/>
                  <a:pt x="4031" y="5176"/>
                  <a:pt x="3955" y="4659"/>
                </a:cubicBezTo>
                <a:cubicBezTo>
                  <a:pt x="3879" y="4376"/>
                  <a:pt x="3917" y="3953"/>
                  <a:pt x="3993" y="3341"/>
                </a:cubicBezTo>
                <a:cubicBezTo>
                  <a:pt x="4107" y="2776"/>
                  <a:pt x="4335" y="2212"/>
                  <a:pt x="4639" y="1647"/>
                </a:cubicBezTo>
                <a:cubicBezTo>
                  <a:pt x="4754" y="1459"/>
                  <a:pt x="4868" y="1271"/>
                  <a:pt x="5058" y="1082"/>
                </a:cubicBezTo>
                <a:cubicBezTo>
                  <a:pt x="5210" y="894"/>
                  <a:pt x="5400" y="753"/>
                  <a:pt x="5628" y="612"/>
                </a:cubicBezTo>
                <a:cubicBezTo>
                  <a:pt x="5856" y="471"/>
                  <a:pt x="6123" y="329"/>
                  <a:pt x="6427" y="188"/>
                </a:cubicBezTo>
                <a:cubicBezTo>
                  <a:pt x="6731" y="94"/>
                  <a:pt x="7073" y="0"/>
                  <a:pt x="7415" y="0"/>
                </a:cubicBezTo>
                <a:cubicBezTo>
                  <a:pt x="8252" y="0"/>
                  <a:pt x="8252" y="0"/>
                  <a:pt x="8252" y="0"/>
                </a:cubicBezTo>
                <a:cubicBezTo>
                  <a:pt x="8670" y="0"/>
                  <a:pt x="9013" y="94"/>
                  <a:pt x="9317" y="188"/>
                </a:cubicBezTo>
                <a:cubicBezTo>
                  <a:pt x="9583" y="329"/>
                  <a:pt x="9849" y="471"/>
                  <a:pt x="10077" y="612"/>
                </a:cubicBezTo>
                <a:cubicBezTo>
                  <a:pt x="10344" y="753"/>
                  <a:pt x="10534" y="894"/>
                  <a:pt x="10686" y="1082"/>
                </a:cubicBezTo>
                <a:cubicBezTo>
                  <a:pt x="10838" y="1271"/>
                  <a:pt x="10990" y="1459"/>
                  <a:pt x="11066" y="1647"/>
                </a:cubicBezTo>
                <a:cubicBezTo>
                  <a:pt x="11408" y="2212"/>
                  <a:pt x="11637" y="2776"/>
                  <a:pt x="11713" y="3341"/>
                </a:cubicBezTo>
                <a:cubicBezTo>
                  <a:pt x="11827" y="3953"/>
                  <a:pt x="11827" y="4376"/>
                  <a:pt x="11789" y="4659"/>
                </a:cubicBezTo>
                <a:cubicBezTo>
                  <a:pt x="11713" y="5176"/>
                  <a:pt x="11675" y="5647"/>
                  <a:pt x="11637" y="6118"/>
                </a:cubicBezTo>
                <a:cubicBezTo>
                  <a:pt x="11637" y="6588"/>
                  <a:pt x="11637" y="6871"/>
                  <a:pt x="11637" y="7012"/>
                </a:cubicBezTo>
                <a:cubicBezTo>
                  <a:pt x="11675" y="7012"/>
                  <a:pt x="11675" y="7012"/>
                  <a:pt x="11675" y="7012"/>
                </a:cubicBezTo>
                <a:cubicBezTo>
                  <a:pt x="11675" y="7059"/>
                  <a:pt x="11675" y="7059"/>
                  <a:pt x="11675" y="7106"/>
                </a:cubicBezTo>
                <a:cubicBezTo>
                  <a:pt x="11751" y="7294"/>
                  <a:pt x="11789" y="7482"/>
                  <a:pt x="11789" y="7718"/>
                </a:cubicBezTo>
                <a:cubicBezTo>
                  <a:pt x="11827" y="7906"/>
                  <a:pt x="11789" y="8282"/>
                  <a:pt x="11675" y="8706"/>
                </a:cubicBezTo>
                <a:cubicBezTo>
                  <a:pt x="11599" y="9271"/>
                  <a:pt x="11523" y="9741"/>
                  <a:pt x="11370" y="10024"/>
                </a:cubicBezTo>
                <a:cubicBezTo>
                  <a:pt x="11256" y="10353"/>
                  <a:pt x="11142" y="10541"/>
                  <a:pt x="11028" y="10682"/>
                </a:cubicBezTo>
                <a:cubicBezTo>
                  <a:pt x="10990" y="11059"/>
                  <a:pt x="10952" y="11388"/>
                  <a:pt x="10876" y="11718"/>
                </a:cubicBezTo>
                <a:cubicBezTo>
                  <a:pt x="10762" y="12047"/>
                  <a:pt x="10686" y="12329"/>
                  <a:pt x="10572" y="12565"/>
                </a:cubicBezTo>
                <a:cubicBezTo>
                  <a:pt x="10534" y="12800"/>
                  <a:pt x="10458" y="12988"/>
                  <a:pt x="10382" y="13271"/>
                </a:cubicBezTo>
                <a:cubicBezTo>
                  <a:pt x="10344" y="13506"/>
                  <a:pt x="10306" y="13741"/>
                  <a:pt x="10306" y="13976"/>
                </a:cubicBezTo>
                <a:cubicBezTo>
                  <a:pt x="10306" y="14259"/>
                  <a:pt x="10306" y="14447"/>
                  <a:pt x="10306" y="14494"/>
                </a:cubicBezTo>
                <a:cubicBezTo>
                  <a:pt x="10344" y="14494"/>
                  <a:pt x="10382" y="14541"/>
                  <a:pt x="10458" y="14588"/>
                </a:cubicBezTo>
                <a:cubicBezTo>
                  <a:pt x="10762" y="14729"/>
                  <a:pt x="11142" y="14871"/>
                  <a:pt x="11561" y="15012"/>
                </a:cubicBezTo>
                <a:cubicBezTo>
                  <a:pt x="11979" y="15200"/>
                  <a:pt x="12359" y="15341"/>
                  <a:pt x="12777" y="15529"/>
                </a:cubicBezTo>
                <a:cubicBezTo>
                  <a:pt x="13196" y="15718"/>
                  <a:pt x="13576" y="15906"/>
                  <a:pt x="13956" y="16047"/>
                </a:cubicBezTo>
                <a:cubicBezTo>
                  <a:pt x="14337" y="16235"/>
                  <a:pt x="14603" y="16376"/>
                  <a:pt x="14831" y="16518"/>
                </a:cubicBezTo>
                <a:close/>
                <a:moveTo>
                  <a:pt x="14945" y="20612"/>
                </a:moveTo>
                <a:cubicBezTo>
                  <a:pt x="14945" y="18024"/>
                  <a:pt x="14945" y="18024"/>
                  <a:pt x="14945" y="18024"/>
                </a:cubicBezTo>
                <a:cubicBezTo>
                  <a:pt x="14945" y="17976"/>
                  <a:pt x="14907" y="17882"/>
                  <a:pt x="14831" y="17741"/>
                </a:cubicBezTo>
                <a:cubicBezTo>
                  <a:pt x="14793" y="17600"/>
                  <a:pt x="14679" y="17506"/>
                  <a:pt x="14489" y="17412"/>
                </a:cubicBezTo>
                <a:cubicBezTo>
                  <a:pt x="14261" y="17271"/>
                  <a:pt x="13994" y="17129"/>
                  <a:pt x="13652" y="16988"/>
                </a:cubicBezTo>
                <a:cubicBezTo>
                  <a:pt x="13272" y="16847"/>
                  <a:pt x="12930" y="16659"/>
                  <a:pt x="12511" y="16518"/>
                </a:cubicBezTo>
                <a:cubicBezTo>
                  <a:pt x="12093" y="16329"/>
                  <a:pt x="11675" y="16188"/>
                  <a:pt x="11294" y="16000"/>
                </a:cubicBezTo>
                <a:cubicBezTo>
                  <a:pt x="10876" y="15859"/>
                  <a:pt x="10534" y="15718"/>
                  <a:pt x="10192" y="15576"/>
                </a:cubicBezTo>
                <a:cubicBezTo>
                  <a:pt x="9811" y="15435"/>
                  <a:pt x="9621" y="15200"/>
                  <a:pt x="9545" y="14871"/>
                </a:cubicBezTo>
                <a:cubicBezTo>
                  <a:pt x="9469" y="14541"/>
                  <a:pt x="9469" y="14212"/>
                  <a:pt x="9469" y="13976"/>
                </a:cubicBezTo>
                <a:cubicBezTo>
                  <a:pt x="9469" y="13600"/>
                  <a:pt x="9507" y="13271"/>
                  <a:pt x="9583" y="12988"/>
                </a:cubicBezTo>
                <a:cubicBezTo>
                  <a:pt x="9659" y="12659"/>
                  <a:pt x="9735" y="12376"/>
                  <a:pt x="9849" y="12141"/>
                </a:cubicBezTo>
                <a:cubicBezTo>
                  <a:pt x="9925" y="11953"/>
                  <a:pt x="10001" y="11718"/>
                  <a:pt x="10077" y="11388"/>
                </a:cubicBezTo>
                <a:cubicBezTo>
                  <a:pt x="10154" y="11106"/>
                  <a:pt x="10192" y="10824"/>
                  <a:pt x="10230" y="10541"/>
                </a:cubicBezTo>
                <a:cubicBezTo>
                  <a:pt x="10230" y="10259"/>
                  <a:pt x="10230" y="10259"/>
                  <a:pt x="10230" y="10259"/>
                </a:cubicBezTo>
                <a:cubicBezTo>
                  <a:pt x="10458" y="10024"/>
                  <a:pt x="10458" y="10024"/>
                  <a:pt x="10458" y="10024"/>
                </a:cubicBezTo>
                <a:cubicBezTo>
                  <a:pt x="10458" y="9976"/>
                  <a:pt x="10534" y="9835"/>
                  <a:pt x="10648" y="9600"/>
                </a:cubicBezTo>
                <a:cubicBezTo>
                  <a:pt x="10724" y="9365"/>
                  <a:pt x="10838" y="9035"/>
                  <a:pt x="10876" y="8518"/>
                </a:cubicBezTo>
                <a:cubicBezTo>
                  <a:pt x="10952" y="8141"/>
                  <a:pt x="10990" y="7906"/>
                  <a:pt x="10952" y="7812"/>
                </a:cubicBezTo>
                <a:cubicBezTo>
                  <a:pt x="10952" y="7671"/>
                  <a:pt x="10914" y="7576"/>
                  <a:pt x="10876" y="7482"/>
                </a:cubicBezTo>
                <a:cubicBezTo>
                  <a:pt x="10876" y="7435"/>
                  <a:pt x="10876" y="7435"/>
                  <a:pt x="10876" y="7435"/>
                </a:cubicBezTo>
                <a:cubicBezTo>
                  <a:pt x="10876" y="7341"/>
                  <a:pt x="10876" y="7294"/>
                  <a:pt x="10838" y="7294"/>
                </a:cubicBezTo>
                <a:cubicBezTo>
                  <a:pt x="10838" y="7247"/>
                  <a:pt x="10838" y="7247"/>
                  <a:pt x="10838" y="7247"/>
                </a:cubicBezTo>
                <a:cubicBezTo>
                  <a:pt x="10800" y="7012"/>
                  <a:pt x="10800" y="6588"/>
                  <a:pt x="10838" y="5976"/>
                </a:cubicBezTo>
                <a:cubicBezTo>
                  <a:pt x="10876" y="5412"/>
                  <a:pt x="10914" y="4894"/>
                  <a:pt x="10990" y="4471"/>
                </a:cubicBezTo>
                <a:cubicBezTo>
                  <a:pt x="11028" y="4329"/>
                  <a:pt x="10990" y="4000"/>
                  <a:pt x="10952" y="3576"/>
                </a:cubicBezTo>
                <a:cubicBezTo>
                  <a:pt x="10876" y="3106"/>
                  <a:pt x="10686" y="2682"/>
                  <a:pt x="10458" y="2259"/>
                </a:cubicBezTo>
                <a:cubicBezTo>
                  <a:pt x="10306" y="2071"/>
                  <a:pt x="10154" y="1882"/>
                  <a:pt x="10001" y="1741"/>
                </a:cubicBezTo>
                <a:cubicBezTo>
                  <a:pt x="9887" y="1600"/>
                  <a:pt x="9697" y="1506"/>
                  <a:pt x="9507" y="1412"/>
                </a:cubicBezTo>
                <a:cubicBezTo>
                  <a:pt x="9317" y="1318"/>
                  <a:pt x="9127" y="1224"/>
                  <a:pt x="8937" y="1129"/>
                </a:cubicBezTo>
                <a:cubicBezTo>
                  <a:pt x="8708" y="1082"/>
                  <a:pt x="8480" y="1035"/>
                  <a:pt x="8252" y="988"/>
                </a:cubicBezTo>
                <a:cubicBezTo>
                  <a:pt x="7454" y="988"/>
                  <a:pt x="7454" y="988"/>
                  <a:pt x="7454" y="988"/>
                </a:cubicBezTo>
                <a:cubicBezTo>
                  <a:pt x="7187" y="1035"/>
                  <a:pt x="6921" y="1082"/>
                  <a:pt x="6693" y="1176"/>
                </a:cubicBezTo>
                <a:cubicBezTo>
                  <a:pt x="6465" y="1271"/>
                  <a:pt x="6237" y="1365"/>
                  <a:pt x="6085" y="1506"/>
                </a:cubicBezTo>
                <a:cubicBezTo>
                  <a:pt x="5894" y="1600"/>
                  <a:pt x="5742" y="1741"/>
                  <a:pt x="5628" y="1882"/>
                </a:cubicBezTo>
                <a:cubicBezTo>
                  <a:pt x="5514" y="2024"/>
                  <a:pt x="5400" y="2165"/>
                  <a:pt x="5286" y="2259"/>
                </a:cubicBezTo>
                <a:cubicBezTo>
                  <a:pt x="5020" y="2682"/>
                  <a:pt x="4868" y="3106"/>
                  <a:pt x="4792" y="3576"/>
                </a:cubicBezTo>
                <a:cubicBezTo>
                  <a:pt x="4715" y="4000"/>
                  <a:pt x="4715" y="4329"/>
                  <a:pt x="4754" y="4471"/>
                </a:cubicBezTo>
                <a:cubicBezTo>
                  <a:pt x="4830" y="4894"/>
                  <a:pt x="4868" y="5412"/>
                  <a:pt x="4906" y="5976"/>
                </a:cubicBezTo>
                <a:cubicBezTo>
                  <a:pt x="4944" y="6588"/>
                  <a:pt x="4944" y="6965"/>
                  <a:pt x="4906" y="7200"/>
                </a:cubicBezTo>
                <a:cubicBezTo>
                  <a:pt x="4906" y="7247"/>
                  <a:pt x="4906" y="7247"/>
                  <a:pt x="4906" y="7247"/>
                </a:cubicBezTo>
                <a:cubicBezTo>
                  <a:pt x="4906" y="7294"/>
                  <a:pt x="4868" y="7341"/>
                  <a:pt x="4868" y="7388"/>
                </a:cubicBezTo>
                <a:cubicBezTo>
                  <a:pt x="4868" y="7388"/>
                  <a:pt x="4830" y="7435"/>
                  <a:pt x="4792" y="7482"/>
                </a:cubicBezTo>
                <a:cubicBezTo>
                  <a:pt x="4792" y="7576"/>
                  <a:pt x="4792" y="7671"/>
                  <a:pt x="4754" y="7812"/>
                </a:cubicBezTo>
                <a:cubicBezTo>
                  <a:pt x="4754" y="7906"/>
                  <a:pt x="4792" y="8141"/>
                  <a:pt x="4830" y="8518"/>
                </a:cubicBezTo>
                <a:cubicBezTo>
                  <a:pt x="4906" y="9035"/>
                  <a:pt x="4982" y="9365"/>
                  <a:pt x="5096" y="9600"/>
                </a:cubicBezTo>
                <a:cubicBezTo>
                  <a:pt x="5210" y="9835"/>
                  <a:pt x="5248" y="9976"/>
                  <a:pt x="5286" y="10024"/>
                </a:cubicBezTo>
                <a:cubicBezTo>
                  <a:pt x="5476" y="10259"/>
                  <a:pt x="5476" y="10259"/>
                  <a:pt x="5476" y="10259"/>
                </a:cubicBezTo>
                <a:cubicBezTo>
                  <a:pt x="5476" y="10541"/>
                  <a:pt x="5476" y="10541"/>
                  <a:pt x="5476" y="10541"/>
                </a:cubicBezTo>
                <a:cubicBezTo>
                  <a:pt x="5514" y="10824"/>
                  <a:pt x="5590" y="11106"/>
                  <a:pt x="5666" y="11388"/>
                </a:cubicBezTo>
                <a:cubicBezTo>
                  <a:pt x="5742" y="11718"/>
                  <a:pt x="5818" y="11953"/>
                  <a:pt x="5894" y="12141"/>
                </a:cubicBezTo>
                <a:cubicBezTo>
                  <a:pt x="5970" y="12376"/>
                  <a:pt x="6046" y="12659"/>
                  <a:pt x="6085" y="12941"/>
                </a:cubicBezTo>
                <a:cubicBezTo>
                  <a:pt x="6123" y="13224"/>
                  <a:pt x="6123" y="13553"/>
                  <a:pt x="6123" y="13976"/>
                </a:cubicBezTo>
                <a:cubicBezTo>
                  <a:pt x="6123" y="14259"/>
                  <a:pt x="6123" y="14588"/>
                  <a:pt x="6046" y="14918"/>
                </a:cubicBezTo>
                <a:cubicBezTo>
                  <a:pt x="6008" y="15247"/>
                  <a:pt x="5818" y="15435"/>
                  <a:pt x="5438" y="15576"/>
                </a:cubicBezTo>
                <a:cubicBezTo>
                  <a:pt x="5096" y="15718"/>
                  <a:pt x="4754" y="15859"/>
                  <a:pt x="4335" y="16047"/>
                </a:cubicBezTo>
                <a:cubicBezTo>
                  <a:pt x="3917" y="16235"/>
                  <a:pt x="3499" y="16376"/>
                  <a:pt x="3080" y="16565"/>
                </a:cubicBezTo>
                <a:cubicBezTo>
                  <a:pt x="2662" y="16706"/>
                  <a:pt x="2282" y="16894"/>
                  <a:pt x="1939" y="17035"/>
                </a:cubicBezTo>
                <a:cubicBezTo>
                  <a:pt x="1597" y="17224"/>
                  <a:pt x="1331" y="17365"/>
                  <a:pt x="1141" y="17459"/>
                </a:cubicBezTo>
                <a:cubicBezTo>
                  <a:pt x="989" y="17553"/>
                  <a:pt x="913" y="17647"/>
                  <a:pt x="875" y="17741"/>
                </a:cubicBezTo>
                <a:cubicBezTo>
                  <a:pt x="837" y="17788"/>
                  <a:pt x="837" y="17882"/>
                  <a:pt x="837" y="18024"/>
                </a:cubicBezTo>
                <a:cubicBezTo>
                  <a:pt x="837" y="20612"/>
                  <a:pt x="837" y="20612"/>
                  <a:pt x="837" y="20612"/>
                </a:cubicBezTo>
                <a:lnTo>
                  <a:pt x="14945" y="20612"/>
                </a:lnTo>
                <a:close/>
                <a:moveTo>
                  <a:pt x="21600" y="9271"/>
                </a:moveTo>
                <a:cubicBezTo>
                  <a:pt x="21600" y="10306"/>
                  <a:pt x="21600" y="10306"/>
                  <a:pt x="21600" y="10306"/>
                </a:cubicBezTo>
                <a:cubicBezTo>
                  <a:pt x="18254" y="10306"/>
                  <a:pt x="18254" y="10306"/>
                  <a:pt x="18254" y="10306"/>
                </a:cubicBezTo>
                <a:cubicBezTo>
                  <a:pt x="18254" y="14400"/>
                  <a:pt x="18254" y="14400"/>
                  <a:pt x="18254" y="14400"/>
                </a:cubicBezTo>
                <a:cubicBezTo>
                  <a:pt x="17417" y="14400"/>
                  <a:pt x="17417" y="14400"/>
                  <a:pt x="17417" y="14400"/>
                </a:cubicBezTo>
                <a:cubicBezTo>
                  <a:pt x="17417" y="10306"/>
                  <a:pt x="17417" y="10306"/>
                  <a:pt x="17417" y="10306"/>
                </a:cubicBezTo>
                <a:cubicBezTo>
                  <a:pt x="14108" y="10306"/>
                  <a:pt x="14108" y="10306"/>
                  <a:pt x="14108" y="10306"/>
                </a:cubicBezTo>
                <a:cubicBezTo>
                  <a:pt x="14108" y="9271"/>
                  <a:pt x="14108" y="9271"/>
                  <a:pt x="14108" y="9271"/>
                </a:cubicBezTo>
                <a:cubicBezTo>
                  <a:pt x="17417" y="9271"/>
                  <a:pt x="17417" y="9271"/>
                  <a:pt x="17417" y="9271"/>
                </a:cubicBezTo>
                <a:cubicBezTo>
                  <a:pt x="17417" y="5176"/>
                  <a:pt x="17417" y="5176"/>
                  <a:pt x="17417" y="5176"/>
                </a:cubicBezTo>
                <a:cubicBezTo>
                  <a:pt x="18254" y="5176"/>
                  <a:pt x="18254" y="5176"/>
                  <a:pt x="18254" y="5176"/>
                </a:cubicBezTo>
                <a:cubicBezTo>
                  <a:pt x="18254" y="9271"/>
                  <a:pt x="18254" y="9271"/>
                  <a:pt x="18254" y="9271"/>
                </a:cubicBezTo>
                <a:lnTo>
                  <a:pt x="21600" y="9271"/>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05" name="Shape 3958"/>
          <p:cNvSpPr/>
          <p:nvPr userDrawn="1"/>
        </p:nvSpPr>
        <p:spPr>
          <a:xfrm>
            <a:off x="6846419" y="8381119"/>
            <a:ext cx="568582" cy="5065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1600" y="0"/>
                  <a:pt x="21600" y="0"/>
                  <a:pt x="21600" y="0"/>
                </a:cubicBezTo>
                <a:cubicBezTo>
                  <a:pt x="21600" y="21600"/>
                  <a:pt x="21600" y="21600"/>
                  <a:pt x="21600" y="21600"/>
                </a:cubicBezTo>
                <a:cubicBezTo>
                  <a:pt x="0" y="21600"/>
                  <a:pt x="0" y="21600"/>
                  <a:pt x="0" y="21600"/>
                </a:cubicBezTo>
                <a:lnTo>
                  <a:pt x="0" y="0"/>
                </a:lnTo>
                <a:close/>
                <a:moveTo>
                  <a:pt x="792" y="892"/>
                </a:moveTo>
                <a:cubicBezTo>
                  <a:pt x="792" y="20708"/>
                  <a:pt x="792" y="20708"/>
                  <a:pt x="792" y="20708"/>
                </a:cubicBezTo>
                <a:cubicBezTo>
                  <a:pt x="2808" y="20708"/>
                  <a:pt x="2808" y="20708"/>
                  <a:pt x="2808" y="20708"/>
                </a:cubicBezTo>
                <a:cubicBezTo>
                  <a:pt x="2808" y="892"/>
                  <a:pt x="2808" y="892"/>
                  <a:pt x="2808" y="892"/>
                </a:cubicBezTo>
                <a:lnTo>
                  <a:pt x="792" y="892"/>
                </a:lnTo>
                <a:close/>
                <a:moveTo>
                  <a:pt x="20808" y="20708"/>
                </a:moveTo>
                <a:cubicBezTo>
                  <a:pt x="20808" y="892"/>
                  <a:pt x="20808" y="892"/>
                  <a:pt x="20808" y="892"/>
                </a:cubicBezTo>
                <a:cubicBezTo>
                  <a:pt x="3600" y="892"/>
                  <a:pt x="3600" y="892"/>
                  <a:pt x="3600" y="892"/>
                </a:cubicBezTo>
                <a:cubicBezTo>
                  <a:pt x="3600" y="20708"/>
                  <a:pt x="3600" y="20708"/>
                  <a:pt x="3600" y="20708"/>
                </a:cubicBezTo>
                <a:lnTo>
                  <a:pt x="20808" y="20708"/>
                </a:lnTo>
                <a:close/>
                <a:moveTo>
                  <a:pt x="12420" y="19331"/>
                </a:moveTo>
                <a:cubicBezTo>
                  <a:pt x="11340" y="19331"/>
                  <a:pt x="10368" y="19128"/>
                  <a:pt x="9432" y="18682"/>
                </a:cubicBezTo>
                <a:cubicBezTo>
                  <a:pt x="8496" y="18236"/>
                  <a:pt x="7704" y="17629"/>
                  <a:pt x="7020" y="16859"/>
                </a:cubicBezTo>
                <a:cubicBezTo>
                  <a:pt x="6336" y="16089"/>
                  <a:pt x="5796" y="15197"/>
                  <a:pt x="5364" y="14143"/>
                </a:cubicBezTo>
                <a:cubicBezTo>
                  <a:pt x="4968" y="13130"/>
                  <a:pt x="4752" y="11995"/>
                  <a:pt x="4752" y="10780"/>
                </a:cubicBezTo>
                <a:cubicBezTo>
                  <a:pt x="4752" y="9605"/>
                  <a:pt x="4968" y="8470"/>
                  <a:pt x="5364" y="7457"/>
                </a:cubicBezTo>
                <a:cubicBezTo>
                  <a:pt x="5796" y="6403"/>
                  <a:pt x="6336" y="5511"/>
                  <a:pt x="7020" y="4741"/>
                </a:cubicBezTo>
                <a:cubicBezTo>
                  <a:pt x="7704" y="3971"/>
                  <a:pt x="8496" y="3364"/>
                  <a:pt x="9432" y="2918"/>
                </a:cubicBezTo>
                <a:cubicBezTo>
                  <a:pt x="10368" y="2472"/>
                  <a:pt x="11340" y="2269"/>
                  <a:pt x="12420" y="2269"/>
                </a:cubicBezTo>
                <a:cubicBezTo>
                  <a:pt x="13428" y="2269"/>
                  <a:pt x="14400" y="2472"/>
                  <a:pt x="15336" y="2918"/>
                </a:cubicBezTo>
                <a:cubicBezTo>
                  <a:pt x="16272" y="3364"/>
                  <a:pt x="17064" y="3971"/>
                  <a:pt x="17748" y="4741"/>
                </a:cubicBezTo>
                <a:cubicBezTo>
                  <a:pt x="18432" y="5511"/>
                  <a:pt x="18972" y="6403"/>
                  <a:pt x="19404" y="7457"/>
                </a:cubicBezTo>
                <a:cubicBezTo>
                  <a:pt x="19800" y="8470"/>
                  <a:pt x="20016" y="9605"/>
                  <a:pt x="20016" y="10780"/>
                </a:cubicBezTo>
                <a:cubicBezTo>
                  <a:pt x="20016" y="11995"/>
                  <a:pt x="19800" y="13130"/>
                  <a:pt x="19404" y="14143"/>
                </a:cubicBezTo>
                <a:cubicBezTo>
                  <a:pt x="18972" y="15197"/>
                  <a:pt x="18432" y="16089"/>
                  <a:pt x="17748" y="16859"/>
                </a:cubicBezTo>
                <a:cubicBezTo>
                  <a:pt x="17064" y="17629"/>
                  <a:pt x="16272" y="18236"/>
                  <a:pt x="15336" y="18682"/>
                </a:cubicBezTo>
                <a:cubicBezTo>
                  <a:pt x="14400" y="19128"/>
                  <a:pt x="13428" y="19331"/>
                  <a:pt x="12420" y="19331"/>
                </a:cubicBezTo>
                <a:close/>
                <a:moveTo>
                  <a:pt x="12420" y="3161"/>
                </a:moveTo>
                <a:cubicBezTo>
                  <a:pt x="11448" y="3161"/>
                  <a:pt x="10548" y="3364"/>
                  <a:pt x="9720" y="3769"/>
                </a:cubicBezTo>
                <a:cubicBezTo>
                  <a:pt x="8928" y="4174"/>
                  <a:pt x="8208" y="4701"/>
                  <a:pt x="7560" y="5349"/>
                </a:cubicBezTo>
                <a:cubicBezTo>
                  <a:pt x="6948" y="6079"/>
                  <a:pt x="6444" y="6889"/>
                  <a:pt x="6084" y="7821"/>
                </a:cubicBezTo>
                <a:cubicBezTo>
                  <a:pt x="5724" y="8753"/>
                  <a:pt x="5544" y="9726"/>
                  <a:pt x="5544" y="10780"/>
                </a:cubicBezTo>
                <a:cubicBezTo>
                  <a:pt x="5544" y="11833"/>
                  <a:pt x="5724" y="12847"/>
                  <a:pt x="6084" y="13779"/>
                </a:cubicBezTo>
                <a:cubicBezTo>
                  <a:pt x="6444" y="14711"/>
                  <a:pt x="6948" y="15521"/>
                  <a:pt x="7560" y="16251"/>
                </a:cubicBezTo>
                <a:cubicBezTo>
                  <a:pt x="8208" y="16899"/>
                  <a:pt x="8928" y="17426"/>
                  <a:pt x="9720" y="17831"/>
                </a:cubicBezTo>
                <a:cubicBezTo>
                  <a:pt x="10548" y="18236"/>
                  <a:pt x="11448" y="18439"/>
                  <a:pt x="12420" y="18439"/>
                </a:cubicBezTo>
                <a:cubicBezTo>
                  <a:pt x="13356" y="18439"/>
                  <a:pt x="14220" y="18236"/>
                  <a:pt x="15048" y="17831"/>
                </a:cubicBezTo>
                <a:cubicBezTo>
                  <a:pt x="15840" y="17426"/>
                  <a:pt x="16560" y="16899"/>
                  <a:pt x="17172" y="16251"/>
                </a:cubicBezTo>
                <a:cubicBezTo>
                  <a:pt x="17820" y="15521"/>
                  <a:pt x="18288" y="14711"/>
                  <a:pt x="18648" y="13779"/>
                </a:cubicBezTo>
                <a:cubicBezTo>
                  <a:pt x="19008" y="12847"/>
                  <a:pt x="19188" y="11833"/>
                  <a:pt x="19188" y="10780"/>
                </a:cubicBezTo>
                <a:cubicBezTo>
                  <a:pt x="19188" y="9726"/>
                  <a:pt x="19008" y="8753"/>
                  <a:pt x="18648" y="7821"/>
                </a:cubicBezTo>
                <a:cubicBezTo>
                  <a:pt x="18288" y="6889"/>
                  <a:pt x="17820" y="6079"/>
                  <a:pt x="17172" y="5349"/>
                </a:cubicBezTo>
                <a:cubicBezTo>
                  <a:pt x="16560" y="4701"/>
                  <a:pt x="15840" y="4174"/>
                  <a:pt x="15048" y="3769"/>
                </a:cubicBezTo>
                <a:cubicBezTo>
                  <a:pt x="14220" y="3364"/>
                  <a:pt x="13356" y="3161"/>
                  <a:pt x="12420" y="3161"/>
                </a:cubicBezTo>
                <a:close/>
                <a:moveTo>
                  <a:pt x="12420" y="13495"/>
                </a:moveTo>
                <a:cubicBezTo>
                  <a:pt x="12060" y="13495"/>
                  <a:pt x="11736" y="13414"/>
                  <a:pt x="11448" y="13292"/>
                </a:cubicBezTo>
                <a:cubicBezTo>
                  <a:pt x="11160" y="13130"/>
                  <a:pt x="10872" y="12928"/>
                  <a:pt x="10656" y="12684"/>
                </a:cubicBezTo>
                <a:cubicBezTo>
                  <a:pt x="10440" y="12441"/>
                  <a:pt x="10296" y="12158"/>
                  <a:pt x="10152" y="11833"/>
                </a:cubicBezTo>
                <a:cubicBezTo>
                  <a:pt x="10044" y="11550"/>
                  <a:pt x="9972" y="11185"/>
                  <a:pt x="9972" y="10780"/>
                </a:cubicBezTo>
                <a:cubicBezTo>
                  <a:pt x="9972" y="10415"/>
                  <a:pt x="10044" y="10050"/>
                  <a:pt x="10152" y="9726"/>
                </a:cubicBezTo>
                <a:cubicBezTo>
                  <a:pt x="10296" y="9442"/>
                  <a:pt x="10440" y="9159"/>
                  <a:pt x="10656" y="8916"/>
                </a:cubicBezTo>
                <a:cubicBezTo>
                  <a:pt x="10872" y="8672"/>
                  <a:pt x="11160" y="8470"/>
                  <a:pt x="11448" y="8308"/>
                </a:cubicBezTo>
                <a:cubicBezTo>
                  <a:pt x="11736" y="8186"/>
                  <a:pt x="12060" y="8105"/>
                  <a:pt x="12420" y="8105"/>
                </a:cubicBezTo>
                <a:cubicBezTo>
                  <a:pt x="12708" y="8105"/>
                  <a:pt x="13032" y="8186"/>
                  <a:pt x="13320" y="8308"/>
                </a:cubicBezTo>
                <a:cubicBezTo>
                  <a:pt x="13608" y="8470"/>
                  <a:pt x="13860" y="8672"/>
                  <a:pt x="14076" y="8916"/>
                </a:cubicBezTo>
                <a:cubicBezTo>
                  <a:pt x="14328" y="9159"/>
                  <a:pt x="14472" y="9442"/>
                  <a:pt x="14616" y="9726"/>
                </a:cubicBezTo>
                <a:cubicBezTo>
                  <a:pt x="14724" y="10050"/>
                  <a:pt x="14796" y="10415"/>
                  <a:pt x="14796" y="10780"/>
                </a:cubicBezTo>
                <a:cubicBezTo>
                  <a:pt x="14796" y="11185"/>
                  <a:pt x="14724" y="11550"/>
                  <a:pt x="14616" y="11833"/>
                </a:cubicBezTo>
                <a:cubicBezTo>
                  <a:pt x="14472" y="12158"/>
                  <a:pt x="14328" y="12441"/>
                  <a:pt x="14076" y="12684"/>
                </a:cubicBezTo>
                <a:cubicBezTo>
                  <a:pt x="13860" y="12928"/>
                  <a:pt x="13608" y="13130"/>
                  <a:pt x="13320" y="13292"/>
                </a:cubicBezTo>
                <a:cubicBezTo>
                  <a:pt x="13032" y="13414"/>
                  <a:pt x="12708" y="13495"/>
                  <a:pt x="12420" y="13495"/>
                </a:cubicBezTo>
                <a:close/>
                <a:moveTo>
                  <a:pt x="12420" y="8997"/>
                </a:moveTo>
                <a:cubicBezTo>
                  <a:pt x="12168" y="8997"/>
                  <a:pt x="11952" y="9037"/>
                  <a:pt x="11736" y="9118"/>
                </a:cubicBezTo>
                <a:cubicBezTo>
                  <a:pt x="11556" y="9240"/>
                  <a:pt x="11376" y="9361"/>
                  <a:pt x="11232" y="9523"/>
                </a:cubicBezTo>
                <a:cubicBezTo>
                  <a:pt x="11124" y="9726"/>
                  <a:pt x="11016" y="9888"/>
                  <a:pt x="10908" y="10131"/>
                </a:cubicBezTo>
                <a:cubicBezTo>
                  <a:pt x="10800" y="10334"/>
                  <a:pt x="10764" y="10537"/>
                  <a:pt x="10764" y="10780"/>
                </a:cubicBezTo>
                <a:cubicBezTo>
                  <a:pt x="10764" y="11063"/>
                  <a:pt x="10800" y="11266"/>
                  <a:pt x="10908" y="11469"/>
                </a:cubicBezTo>
                <a:cubicBezTo>
                  <a:pt x="11016" y="11712"/>
                  <a:pt x="11124" y="11874"/>
                  <a:pt x="11232" y="12077"/>
                </a:cubicBezTo>
                <a:cubicBezTo>
                  <a:pt x="11376" y="12239"/>
                  <a:pt x="11556" y="12360"/>
                  <a:pt x="11736" y="12441"/>
                </a:cubicBezTo>
                <a:cubicBezTo>
                  <a:pt x="11952" y="12563"/>
                  <a:pt x="12168" y="12603"/>
                  <a:pt x="12420" y="12603"/>
                </a:cubicBezTo>
                <a:cubicBezTo>
                  <a:pt x="12636" y="12603"/>
                  <a:pt x="12816" y="12563"/>
                  <a:pt x="13032" y="12441"/>
                </a:cubicBezTo>
                <a:cubicBezTo>
                  <a:pt x="13212" y="12360"/>
                  <a:pt x="13356" y="12239"/>
                  <a:pt x="13536" y="12077"/>
                </a:cubicBezTo>
                <a:cubicBezTo>
                  <a:pt x="13644" y="11874"/>
                  <a:pt x="13752" y="11712"/>
                  <a:pt x="13860" y="11469"/>
                </a:cubicBezTo>
                <a:cubicBezTo>
                  <a:pt x="13968" y="11266"/>
                  <a:pt x="14004" y="11063"/>
                  <a:pt x="14004" y="10780"/>
                </a:cubicBezTo>
                <a:cubicBezTo>
                  <a:pt x="14004" y="10537"/>
                  <a:pt x="13968" y="10334"/>
                  <a:pt x="13860" y="10131"/>
                </a:cubicBezTo>
                <a:cubicBezTo>
                  <a:pt x="13752" y="9888"/>
                  <a:pt x="13644" y="9726"/>
                  <a:pt x="13536" y="9523"/>
                </a:cubicBezTo>
                <a:cubicBezTo>
                  <a:pt x="13356" y="9361"/>
                  <a:pt x="13212" y="9240"/>
                  <a:pt x="13032" y="9118"/>
                </a:cubicBezTo>
                <a:cubicBezTo>
                  <a:pt x="12816" y="9037"/>
                  <a:pt x="12636" y="8997"/>
                  <a:pt x="12420" y="8997"/>
                </a:cubicBezTo>
                <a:close/>
                <a:moveTo>
                  <a:pt x="12780" y="10780"/>
                </a:moveTo>
                <a:cubicBezTo>
                  <a:pt x="12780" y="10658"/>
                  <a:pt x="12744" y="10537"/>
                  <a:pt x="12672" y="10456"/>
                </a:cubicBezTo>
                <a:cubicBezTo>
                  <a:pt x="12600" y="10374"/>
                  <a:pt x="12492" y="10334"/>
                  <a:pt x="12420" y="10334"/>
                </a:cubicBezTo>
                <a:cubicBezTo>
                  <a:pt x="12276" y="10334"/>
                  <a:pt x="12168" y="10374"/>
                  <a:pt x="12096" y="10456"/>
                </a:cubicBezTo>
                <a:cubicBezTo>
                  <a:pt x="12024" y="10537"/>
                  <a:pt x="11988" y="10658"/>
                  <a:pt x="11988" y="10780"/>
                </a:cubicBezTo>
                <a:cubicBezTo>
                  <a:pt x="11988" y="10942"/>
                  <a:pt x="12024" y="11063"/>
                  <a:pt x="12096" y="11144"/>
                </a:cubicBezTo>
                <a:cubicBezTo>
                  <a:pt x="12168" y="11226"/>
                  <a:pt x="12276" y="11266"/>
                  <a:pt x="12420" y="11266"/>
                </a:cubicBezTo>
                <a:cubicBezTo>
                  <a:pt x="12492" y="11266"/>
                  <a:pt x="12600" y="11226"/>
                  <a:pt x="12672" y="11144"/>
                </a:cubicBezTo>
                <a:cubicBezTo>
                  <a:pt x="12744" y="11063"/>
                  <a:pt x="12780" y="10942"/>
                  <a:pt x="12780" y="10780"/>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06" name="Shape 3959"/>
          <p:cNvSpPr/>
          <p:nvPr userDrawn="1"/>
        </p:nvSpPr>
        <p:spPr>
          <a:xfrm>
            <a:off x="8164223" y="8372430"/>
            <a:ext cx="523891" cy="523891"/>
          </a:xfrm>
          <a:custGeom>
            <a:avLst/>
            <a:gdLst/>
            <a:ahLst/>
            <a:cxnLst>
              <a:cxn ang="0">
                <a:pos x="wd2" y="hd2"/>
              </a:cxn>
              <a:cxn ang="5400000">
                <a:pos x="wd2" y="hd2"/>
              </a:cxn>
              <a:cxn ang="10800000">
                <a:pos x="wd2" y="hd2"/>
              </a:cxn>
              <a:cxn ang="16200000">
                <a:pos x="wd2" y="hd2"/>
              </a:cxn>
            </a:cxnLst>
            <a:rect l="0" t="0" r="r" b="b"/>
            <a:pathLst>
              <a:path w="21600" h="21600" extrusionOk="0">
                <a:moveTo>
                  <a:pt x="18274" y="3952"/>
                </a:moveTo>
                <a:cubicBezTo>
                  <a:pt x="18822" y="4500"/>
                  <a:pt x="19291" y="5087"/>
                  <a:pt x="19722" y="5713"/>
                </a:cubicBezTo>
                <a:cubicBezTo>
                  <a:pt x="20113" y="6378"/>
                  <a:pt x="20465" y="7043"/>
                  <a:pt x="20739" y="7748"/>
                </a:cubicBezTo>
                <a:cubicBezTo>
                  <a:pt x="21052" y="8452"/>
                  <a:pt x="21248" y="9157"/>
                  <a:pt x="21404" y="9939"/>
                </a:cubicBezTo>
                <a:cubicBezTo>
                  <a:pt x="21522" y="10722"/>
                  <a:pt x="21600" y="11543"/>
                  <a:pt x="21600" y="12365"/>
                </a:cubicBezTo>
                <a:cubicBezTo>
                  <a:pt x="21600" y="13226"/>
                  <a:pt x="21522" y="14087"/>
                  <a:pt x="21326" y="14987"/>
                </a:cubicBezTo>
                <a:cubicBezTo>
                  <a:pt x="21130" y="15848"/>
                  <a:pt x="20857" y="16670"/>
                  <a:pt x="20543" y="17452"/>
                </a:cubicBezTo>
                <a:cubicBezTo>
                  <a:pt x="20152" y="18235"/>
                  <a:pt x="19722" y="18978"/>
                  <a:pt x="19174" y="19683"/>
                </a:cubicBezTo>
                <a:cubicBezTo>
                  <a:pt x="18665" y="20387"/>
                  <a:pt x="18039" y="21052"/>
                  <a:pt x="17374" y="21600"/>
                </a:cubicBezTo>
                <a:cubicBezTo>
                  <a:pt x="16826" y="21013"/>
                  <a:pt x="16826" y="21013"/>
                  <a:pt x="16826" y="21013"/>
                </a:cubicBezTo>
                <a:cubicBezTo>
                  <a:pt x="16865" y="20935"/>
                  <a:pt x="16943" y="20896"/>
                  <a:pt x="16983" y="20857"/>
                </a:cubicBezTo>
                <a:cubicBezTo>
                  <a:pt x="16983" y="20817"/>
                  <a:pt x="17022" y="20778"/>
                  <a:pt x="17061" y="20739"/>
                </a:cubicBezTo>
                <a:cubicBezTo>
                  <a:pt x="9313" y="12952"/>
                  <a:pt x="9313" y="12952"/>
                  <a:pt x="9313" y="12952"/>
                </a:cubicBezTo>
                <a:cubicBezTo>
                  <a:pt x="6378" y="15848"/>
                  <a:pt x="6378" y="15848"/>
                  <a:pt x="6378" y="15848"/>
                </a:cubicBezTo>
                <a:cubicBezTo>
                  <a:pt x="6378" y="18039"/>
                  <a:pt x="6378" y="18039"/>
                  <a:pt x="6378" y="18039"/>
                </a:cubicBezTo>
                <a:cubicBezTo>
                  <a:pt x="3365" y="21052"/>
                  <a:pt x="3365" y="21052"/>
                  <a:pt x="3365" y="21052"/>
                </a:cubicBezTo>
                <a:cubicBezTo>
                  <a:pt x="3365" y="18313"/>
                  <a:pt x="3365" y="18313"/>
                  <a:pt x="3365" y="18313"/>
                </a:cubicBezTo>
                <a:cubicBezTo>
                  <a:pt x="548" y="18313"/>
                  <a:pt x="548" y="18313"/>
                  <a:pt x="548" y="18313"/>
                </a:cubicBezTo>
                <a:cubicBezTo>
                  <a:pt x="3600" y="15261"/>
                  <a:pt x="3600" y="15261"/>
                  <a:pt x="3600" y="15261"/>
                </a:cubicBezTo>
                <a:cubicBezTo>
                  <a:pt x="5752" y="15261"/>
                  <a:pt x="5752" y="15261"/>
                  <a:pt x="5752" y="15261"/>
                </a:cubicBezTo>
                <a:cubicBezTo>
                  <a:pt x="8726" y="12365"/>
                  <a:pt x="8726" y="12365"/>
                  <a:pt x="8726" y="12365"/>
                </a:cubicBezTo>
                <a:cubicBezTo>
                  <a:pt x="900" y="4500"/>
                  <a:pt x="900" y="4500"/>
                  <a:pt x="900" y="4500"/>
                </a:cubicBezTo>
                <a:cubicBezTo>
                  <a:pt x="900" y="4578"/>
                  <a:pt x="822" y="4617"/>
                  <a:pt x="783" y="4657"/>
                </a:cubicBezTo>
                <a:cubicBezTo>
                  <a:pt x="743" y="4696"/>
                  <a:pt x="704" y="4735"/>
                  <a:pt x="665" y="4774"/>
                </a:cubicBezTo>
                <a:cubicBezTo>
                  <a:pt x="0" y="4187"/>
                  <a:pt x="0" y="4187"/>
                  <a:pt x="0" y="4187"/>
                </a:cubicBezTo>
                <a:cubicBezTo>
                  <a:pt x="587" y="3561"/>
                  <a:pt x="1213" y="2974"/>
                  <a:pt x="1917" y="2426"/>
                </a:cubicBezTo>
                <a:cubicBezTo>
                  <a:pt x="2661" y="1917"/>
                  <a:pt x="3404" y="1448"/>
                  <a:pt x="4187" y="1096"/>
                </a:cubicBezTo>
                <a:cubicBezTo>
                  <a:pt x="5009" y="743"/>
                  <a:pt x="5830" y="470"/>
                  <a:pt x="6691" y="313"/>
                </a:cubicBezTo>
                <a:cubicBezTo>
                  <a:pt x="7513" y="117"/>
                  <a:pt x="8413" y="0"/>
                  <a:pt x="9313" y="0"/>
                </a:cubicBezTo>
                <a:cubicBezTo>
                  <a:pt x="10135" y="0"/>
                  <a:pt x="10917" y="78"/>
                  <a:pt x="11700" y="235"/>
                </a:cubicBezTo>
                <a:cubicBezTo>
                  <a:pt x="12443" y="391"/>
                  <a:pt x="13187" y="626"/>
                  <a:pt x="13891" y="900"/>
                </a:cubicBezTo>
                <a:cubicBezTo>
                  <a:pt x="14596" y="1174"/>
                  <a:pt x="15261" y="1487"/>
                  <a:pt x="15887" y="1917"/>
                </a:cubicBezTo>
                <a:cubicBezTo>
                  <a:pt x="16552" y="2348"/>
                  <a:pt x="17139" y="2817"/>
                  <a:pt x="17687" y="3326"/>
                </a:cubicBezTo>
                <a:cubicBezTo>
                  <a:pt x="20113" y="900"/>
                  <a:pt x="20113" y="900"/>
                  <a:pt x="20113" y="900"/>
                </a:cubicBezTo>
                <a:cubicBezTo>
                  <a:pt x="18157" y="900"/>
                  <a:pt x="18157" y="900"/>
                  <a:pt x="18157" y="900"/>
                </a:cubicBezTo>
                <a:cubicBezTo>
                  <a:pt x="18157" y="0"/>
                  <a:pt x="18157" y="0"/>
                  <a:pt x="18157" y="0"/>
                </a:cubicBezTo>
                <a:cubicBezTo>
                  <a:pt x="21600" y="0"/>
                  <a:pt x="21600" y="0"/>
                  <a:pt x="21600" y="0"/>
                </a:cubicBezTo>
                <a:cubicBezTo>
                  <a:pt x="21600" y="3522"/>
                  <a:pt x="21600" y="3522"/>
                  <a:pt x="21600" y="3522"/>
                </a:cubicBezTo>
                <a:cubicBezTo>
                  <a:pt x="20739" y="3522"/>
                  <a:pt x="20739" y="3522"/>
                  <a:pt x="20739" y="3522"/>
                </a:cubicBezTo>
                <a:cubicBezTo>
                  <a:pt x="20739" y="1487"/>
                  <a:pt x="20739" y="1487"/>
                  <a:pt x="20739" y="1487"/>
                </a:cubicBezTo>
                <a:lnTo>
                  <a:pt x="18274" y="3952"/>
                </a:lnTo>
                <a:close/>
                <a:moveTo>
                  <a:pt x="1526" y="3874"/>
                </a:moveTo>
                <a:cubicBezTo>
                  <a:pt x="9313" y="11700"/>
                  <a:pt x="9313" y="11700"/>
                  <a:pt x="9313" y="11700"/>
                </a:cubicBezTo>
                <a:cubicBezTo>
                  <a:pt x="17061" y="3874"/>
                  <a:pt x="17061" y="3874"/>
                  <a:pt x="17061" y="3874"/>
                </a:cubicBezTo>
                <a:cubicBezTo>
                  <a:pt x="16552" y="3443"/>
                  <a:pt x="16004" y="3013"/>
                  <a:pt x="15417" y="2622"/>
                </a:cubicBezTo>
                <a:cubicBezTo>
                  <a:pt x="14830" y="2270"/>
                  <a:pt x="14204" y="1917"/>
                  <a:pt x="13539" y="1683"/>
                </a:cubicBezTo>
                <a:cubicBezTo>
                  <a:pt x="12913" y="1409"/>
                  <a:pt x="12209" y="1213"/>
                  <a:pt x="11504" y="1096"/>
                </a:cubicBezTo>
                <a:cubicBezTo>
                  <a:pt x="10800" y="939"/>
                  <a:pt x="10057" y="900"/>
                  <a:pt x="9313" y="900"/>
                </a:cubicBezTo>
                <a:cubicBezTo>
                  <a:pt x="8570" y="900"/>
                  <a:pt x="7865" y="939"/>
                  <a:pt x="7161" y="1057"/>
                </a:cubicBezTo>
                <a:cubicBezTo>
                  <a:pt x="6457" y="1174"/>
                  <a:pt x="5791" y="1370"/>
                  <a:pt x="5087" y="1643"/>
                </a:cubicBezTo>
                <a:cubicBezTo>
                  <a:pt x="4461" y="1917"/>
                  <a:pt x="3835" y="2230"/>
                  <a:pt x="3209" y="2622"/>
                </a:cubicBezTo>
                <a:cubicBezTo>
                  <a:pt x="2583" y="2974"/>
                  <a:pt x="2035" y="3404"/>
                  <a:pt x="1526" y="3874"/>
                </a:cubicBezTo>
                <a:close/>
                <a:moveTo>
                  <a:pt x="5557" y="17648"/>
                </a:moveTo>
                <a:cubicBezTo>
                  <a:pt x="5557" y="16083"/>
                  <a:pt x="5557" y="16083"/>
                  <a:pt x="5557" y="16083"/>
                </a:cubicBezTo>
                <a:cubicBezTo>
                  <a:pt x="4030" y="16083"/>
                  <a:pt x="4030" y="16083"/>
                  <a:pt x="4030" y="16083"/>
                </a:cubicBezTo>
                <a:cubicBezTo>
                  <a:pt x="2700" y="17374"/>
                  <a:pt x="2700" y="17374"/>
                  <a:pt x="2700" y="17374"/>
                </a:cubicBezTo>
                <a:cubicBezTo>
                  <a:pt x="4226" y="17374"/>
                  <a:pt x="4226" y="17374"/>
                  <a:pt x="4226" y="17374"/>
                </a:cubicBezTo>
                <a:cubicBezTo>
                  <a:pt x="4226" y="18978"/>
                  <a:pt x="4226" y="18978"/>
                  <a:pt x="4226" y="18978"/>
                </a:cubicBezTo>
                <a:cubicBezTo>
                  <a:pt x="5517" y="17648"/>
                  <a:pt x="5517" y="17648"/>
                  <a:pt x="5517" y="17648"/>
                </a:cubicBezTo>
                <a:lnTo>
                  <a:pt x="5557" y="17648"/>
                </a:lnTo>
                <a:close/>
                <a:moveTo>
                  <a:pt x="17687" y="4539"/>
                </a:moveTo>
                <a:cubicBezTo>
                  <a:pt x="9939" y="12365"/>
                  <a:pt x="9939" y="12365"/>
                  <a:pt x="9939" y="12365"/>
                </a:cubicBezTo>
                <a:cubicBezTo>
                  <a:pt x="17687" y="20152"/>
                  <a:pt x="17687" y="20152"/>
                  <a:pt x="17687" y="20152"/>
                </a:cubicBezTo>
                <a:cubicBezTo>
                  <a:pt x="18196" y="19604"/>
                  <a:pt x="18626" y="19017"/>
                  <a:pt x="19017" y="18391"/>
                </a:cubicBezTo>
                <a:cubicBezTo>
                  <a:pt x="19370" y="17804"/>
                  <a:pt x="19683" y="17178"/>
                  <a:pt x="19957" y="16513"/>
                </a:cubicBezTo>
                <a:cubicBezTo>
                  <a:pt x="20191" y="15887"/>
                  <a:pt x="20387" y="15183"/>
                  <a:pt x="20543" y="14478"/>
                </a:cubicBezTo>
                <a:cubicBezTo>
                  <a:pt x="20661" y="13774"/>
                  <a:pt x="20739" y="13070"/>
                  <a:pt x="20739" y="12365"/>
                </a:cubicBezTo>
                <a:cubicBezTo>
                  <a:pt x="20739" y="11583"/>
                  <a:pt x="20661" y="10878"/>
                  <a:pt x="20543" y="10174"/>
                </a:cubicBezTo>
                <a:cubicBezTo>
                  <a:pt x="20387" y="9430"/>
                  <a:pt x="20191" y="8765"/>
                  <a:pt x="19917" y="8061"/>
                </a:cubicBezTo>
                <a:cubicBezTo>
                  <a:pt x="19683" y="7435"/>
                  <a:pt x="19370" y="6809"/>
                  <a:pt x="18978" y="6222"/>
                </a:cubicBezTo>
                <a:cubicBezTo>
                  <a:pt x="18587" y="5596"/>
                  <a:pt x="18157" y="5048"/>
                  <a:pt x="17687" y="4539"/>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07" name="Shape 3960"/>
          <p:cNvSpPr/>
          <p:nvPr userDrawn="1"/>
        </p:nvSpPr>
        <p:spPr>
          <a:xfrm>
            <a:off x="9426163" y="8352566"/>
            <a:ext cx="590927" cy="563616"/>
          </a:xfrm>
          <a:custGeom>
            <a:avLst/>
            <a:gdLst/>
            <a:ahLst/>
            <a:cxnLst>
              <a:cxn ang="0">
                <a:pos x="wd2" y="hd2"/>
              </a:cxn>
              <a:cxn ang="5400000">
                <a:pos x="wd2" y="hd2"/>
              </a:cxn>
              <a:cxn ang="10800000">
                <a:pos x="wd2" y="hd2"/>
              </a:cxn>
              <a:cxn ang="16200000">
                <a:pos x="wd2" y="hd2"/>
              </a:cxn>
            </a:cxnLst>
            <a:rect l="0" t="0" r="r" b="b"/>
            <a:pathLst>
              <a:path w="21600" h="21600" extrusionOk="0">
                <a:moveTo>
                  <a:pt x="3848" y="8241"/>
                </a:moveTo>
                <a:cubicBezTo>
                  <a:pt x="0" y="5482"/>
                  <a:pt x="0" y="5482"/>
                  <a:pt x="0" y="5482"/>
                </a:cubicBezTo>
                <a:cubicBezTo>
                  <a:pt x="7732" y="0"/>
                  <a:pt x="7732" y="0"/>
                  <a:pt x="7732" y="0"/>
                </a:cubicBezTo>
                <a:cubicBezTo>
                  <a:pt x="7732" y="3049"/>
                  <a:pt x="7732" y="3049"/>
                  <a:pt x="7732" y="3049"/>
                </a:cubicBezTo>
                <a:cubicBezTo>
                  <a:pt x="21600" y="3049"/>
                  <a:pt x="21600" y="3049"/>
                  <a:pt x="21600" y="3049"/>
                </a:cubicBezTo>
                <a:cubicBezTo>
                  <a:pt x="21600" y="21600"/>
                  <a:pt x="21600" y="21600"/>
                  <a:pt x="21600" y="21600"/>
                </a:cubicBezTo>
                <a:cubicBezTo>
                  <a:pt x="3848" y="21600"/>
                  <a:pt x="3848" y="21600"/>
                  <a:pt x="3848" y="21600"/>
                </a:cubicBezTo>
                <a:lnTo>
                  <a:pt x="3848" y="8241"/>
                </a:lnTo>
                <a:close/>
                <a:moveTo>
                  <a:pt x="6969" y="3086"/>
                </a:moveTo>
                <a:cubicBezTo>
                  <a:pt x="6969" y="1561"/>
                  <a:pt x="6969" y="1561"/>
                  <a:pt x="6969" y="1561"/>
                </a:cubicBezTo>
                <a:cubicBezTo>
                  <a:pt x="1422" y="5482"/>
                  <a:pt x="1422" y="5482"/>
                  <a:pt x="1422" y="5482"/>
                </a:cubicBezTo>
                <a:cubicBezTo>
                  <a:pt x="6969" y="9402"/>
                  <a:pt x="6969" y="9402"/>
                  <a:pt x="6969" y="9402"/>
                </a:cubicBezTo>
                <a:cubicBezTo>
                  <a:pt x="6969" y="7297"/>
                  <a:pt x="6969" y="7297"/>
                  <a:pt x="6969" y="7297"/>
                </a:cubicBezTo>
                <a:cubicBezTo>
                  <a:pt x="6969" y="6498"/>
                  <a:pt x="6969" y="6498"/>
                  <a:pt x="6969" y="6498"/>
                </a:cubicBezTo>
                <a:cubicBezTo>
                  <a:pt x="8321" y="6498"/>
                  <a:pt x="8321" y="6498"/>
                  <a:pt x="8321" y="6498"/>
                </a:cubicBezTo>
                <a:cubicBezTo>
                  <a:pt x="8356" y="6498"/>
                  <a:pt x="8356" y="6498"/>
                  <a:pt x="8356" y="6498"/>
                </a:cubicBezTo>
                <a:cubicBezTo>
                  <a:pt x="8425" y="6498"/>
                  <a:pt x="8425" y="6498"/>
                  <a:pt x="8425" y="6498"/>
                </a:cubicBezTo>
                <a:cubicBezTo>
                  <a:pt x="8772" y="6498"/>
                  <a:pt x="9188" y="6498"/>
                  <a:pt x="9708" y="6571"/>
                </a:cubicBezTo>
                <a:cubicBezTo>
                  <a:pt x="10193" y="6607"/>
                  <a:pt x="10748" y="6716"/>
                  <a:pt x="11337" y="6861"/>
                </a:cubicBezTo>
                <a:cubicBezTo>
                  <a:pt x="11927" y="7006"/>
                  <a:pt x="12516" y="7188"/>
                  <a:pt x="13106" y="7515"/>
                </a:cubicBezTo>
                <a:cubicBezTo>
                  <a:pt x="13695" y="7805"/>
                  <a:pt x="14284" y="8204"/>
                  <a:pt x="14874" y="8676"/>
                </a:cubicBezTo>
                <a:cubicBezTo>
                  <a:pt x="14596" y="7987"/>
                  <a:pt x="14250" y="7369"/>
                  <a:pt x="13799" y="6789"/>
                </a:cubicBezTo>
                <a:cubicBezTo>
                  <a:pt x="13383" y="6208"/>
                  <a:pt x="12863" y="5699"/>
                  <a:pt x="12308" y="5264"/>
                </a:cubicBezTo>
                <a:cubicBezTo>
                  <a:pt x="11684" y="4865"/>
                  <a:pt x="11025" y="4502"/>
                  <a:pt x="10263" y="4247"/>
                </a:cubicBezTo>
                <a:cubicBezTo>
                  <a:pt x="9500" y="4030"/>
                  <a:pt x="8668" y="3884"/>
                  <a:pt x="7766" y="3884"/>
                </a:cubicBezTo>
                <a:cubicBezTo>
                  <a:pt x="7732" y="3884"/>
                  <a:pt x="7732" y="3884"/>
                  <a:pt x="7732" y="3884"/>
                </a:cubicBezTo>
                <a:cubicBezTo>
                  <a:pt x="7697" y="3884"/>
                  <a:pt x="7697" y="3884"/>
                  <a:pt x="7697" y="3884"/>
                </a:cubicBezTo>
                <a:cubicBezTo>
                  <a:pt x="6969" y="3884"/>
                  <a:pt x="6969" y="3884"/>
                  <a:pt x="6969" y="3884"/>
                </a:cubicBezTo>
                <a:cubicBezTo>
                  <a:pt x="6969" y="3086"/>
                  <a:pt x="6969" y="3086"/>
                  <a:pt x="6969" y="3086"/>
                </a:cubicBezTo>
                <a:cubicBezTo>
                  <a:pt x="6969" y="3122"/>
                  <a:pt x="6969" y="3122"/>
                  <a:pt x="6969" y="3086"/>
                </a:cubicBezTo>
                <a:close/>
                <a:moveTo>
                  <a:pt x="4611" y="8749"/>
                </a:moveTo>
                <a:cubicBezTo>
                  <a:pt x="4611" y="20838"/>
                  <a:pt x="4611" y="20838"/>
                  <a:pt x="4611" y="20838"/>
                </a:cubicBezTo>
                <a:cubicBezTo>
                  <a:pt x="20837" y="20838"/>
                  <a:pt x="20837" y="20838"/>
                  <a:pt x="20837" y="20838"/>
                </a:cubicBezTo>
                <a:cubicBezTo>
                  <a:pt x="20837" y="3884"/>
                  <a:pt x="20837" y="3884"/>
                  <a:pt x="20837" y="3884"/>
                </a:cubicBezTo>
                <a:cubicBezTo>
                  <a:pt x="11441" y="3884"/>
                  <a:pt x="11441" y="3884"/>
                  <a:pt x="11441" y="3884"/>
                </a:cubicBezTo>
                <a:cubicBezTo>
                  <a:pt x="12204" y="4247"/>
                  <a:pt x="12898" y="4719"/>
                  <a:pt x="13487" y="5300"/>
                </a:cubicBezTo>
                <a:cubicBezTo>
                  <a:pt x="14076" y="5881"/>
                  <a:pt x="14596" y="6498"/>
                  <a:pt x="15013" y="7188"/>
                </a:cubicBezTo>
                <a:cubicBezTo>
                  <a:pt x="15394" y="7878"/>
                  <a:pt x="15671" y="8640"/>
                  <a:pt x="15879" y="9439"/>
                </a:cubicBezTo>
                <a:cubicBezTo>
                  <a:pt x="16087" y="10237"/>
                  <a:pt x="16191" y="11072"/>
                  <a:pt x="16191" y="11907"/>
                </a:cubicBezTo>
                <a:cubicBezTo>
                  <a:pt x="15741" y="10891"/>
                  <a:pt x="15221" y="10056"/>
                  <a:pt x="14527" y="9475"/>
                </a:cubicBezTo>
                <a:cubicBezTo>
                  <a:pt x="13868" y="8858"/>
                  <a:pt x="13140" y="8386"/>
                  <a:pt x="12378" y="8059"/>
                </a:cubicBezTo>
                <a:cubicBezTo>
                  <a:pt x="11649" y="7732"/>
                  <a:pt x="10887" y="7515"/>
                  <a:pt x="10193" y="7442"/>
                </a:cubicBezTo>
                <a:cubicBezTo>
                  <a:pt x="9500" y="7333"/>
                  <a:pt x="8910" y="7297"/>
                  <a:pt x="8425" y="7297"/>
                </a:cubicBezTo>
                <a:cubicBezTo>
                  <a:pt x="8252" y="7297"/>
                  <a:pt x="8113" y="7297"/>
                  <a:pt x="8009" y="7297"/>
                </a:cubicBezTo>
                <a:cubicBezTo>
                  <a:pt x="7870" y="7333"/>
                  <a:pt x="7801" y="7333"/>
                  <a:pt x="7732" y="7333"/>
                </a:cubicBezTo>
                <a:cubicBezTo>
                  <a:pt x="7732" y="10963"/>
                  <a:pt x="7732" y="10963"/>
                  <a:pt x="7732" y="10963"/>
                </a:cubicBezTo>
                <a:lnTo>
                  <a:pt x="4611" y="8749"/>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08" name="Shape 3961"/>
          <p:cNvSpPr/>
          <p:nvPr userDrawn="1"/>
        </p:nvSpPr>
        <p:spPr>
          <a:xfrm>
            <a:off x="10724107" y="8341394"/>
            <a:ext cx="585962" cy="585962"/>
          </a:xfrm>
          <a:custGeom>
            <a:avLst/>
            <a:gdLst/>
            <a:ahLst/>
            <a:cxnLst>
              <a:cxn ang="0">
                <a:pos x="wd2" y="hd2"/>
              </a:cxn>
              <a:cxn ang="5400000">
                <a:pos x="wd2" y="hd2"/>
              </a:cxn>
              <a:cxn ang="10800000">
                <a:pos x="wd2" y="hd2"/>
              </a:cxn>
              <a:cxn ang="16200000">
                <a:pos x="wd2" y="hd2"/>
              </a:cxn>
            </a:cxnLst>
            <a:rect l="0" t="0" r="r" b="b"/>
            <a:pathLst>
              <a:path w="21600" h="21600" extrusionOk="0">
                <a:moveTo>
                  <a:pt x="21355" y="5146"/>
                </a:moveTo>
                <a:cubicBezTo>
                  <a:pt x="21495" y="5286"/>
                  <a:pt x="21600" y="5496"/>
                  <a:pt x="21600" y="5706"/>
                </a:cubicBezTo>
                <a:cubicBezTo>
                  <a:pt x="21600" y="5951"/>
                  <a:pt x="21495" y="6126"/>
                  <a:pt x="21355" y="6231"/>
                </a:cubicBezTo>
                <a:cubicBezTo>
                  <a:pt x="6256" y="21390"/>
                  <a:pt x="6256" y="21390"/>
                  <a:pt x="6256" y="21390"/>
                </a:cubicBezTo>
                <a:cubicBezTo>
                  <a:pt x="6186" y="21460"/>
                  <a:pt x="6117" y="21530"/>
                  <a:pt x="6012" y="21565"/>
                </a:cubicBezTo>
                <a:cubicBezTo>
                  <a:pt x="5942" y="21600"/>
                  <a:pt x="5837" y="21600"/>
                  <a:pt x="5697" y="21600"/>
                </a:cubicBezTo>
                <a:cubicBezTo>
                  <a:pt x="5627" y="21600"/>
                  <a:pt x="5522" y="21600"/>
                  <a:pt x="5417" y="21565"/>
                </a:cubicBezTo>
                <a:cubicBezTo>
                  <a:pt x="5348" y="21530"/>
                  <a:pt x="5243" y="21460"/>
                  <a:pt x="5173" y="21390"/>
                </a:cubicBezTo>
                <a:cubicBezTo>
                  <a:pt x="245" y="16454"/>
                  <a:pt x="245" y="16454"/>
                  <a:pt x="245" y="16454"/>
                </a:cubicBezTo>
                <a:cubicBezTo>
                  <a:pt x="105" y="16314"/>
                  <a:pt x="0" y="16104"/>
                  <a:pt x="0" y="15894"/>
                </a:cubicBezTo>
                <a:cubicBezTo>
                  <a:pt x="0" y="15684"/>
                  <a:pt x="105" y="15509"/>
                  <a:pt x="245" y="15369"/>
                </a:cubicBezTo>
                <a:cubicBezTo>
                  <a:pt x="15344" y="210"/>
                  <a:pt x="15344" y="210"/>
                  <a:pt x="15344" y="210"/>
                </a:cubicBezTo>
                <a:cubicBezTo>
                  <a:pt x="15449" y="140"/>
                  <a:pt x="15518" y="70"/>
                  <a:pt x="15623" y="35"/>
                </a:cubicBezTo>
                <a:cubicBezTo>
                  <a:pt x="15728" y="0"/>
                  <a:pt x="15798" y="0"/>
                  <a:pt x="15903" y="0"/>
                </a:cubicBezTo>
                <a:cubicBezTo>
                  <a:pt x="15973" y="0"/>
                  <a:pt x="16078" y="0"/>
                  <a:pt x="16183" y="35"/>
                </a:cubicBezTo>
                <a:cubicBezTo>
                  <a:pt x="16252" y="70"/>
                  <a:pt x="16357" y="140"/>
                  <a:pt x="16427" y="210"/>
                </a:cubicBezTo>
                <a:lnTo>
                  <a:pt x="21355" y="5146"/>
                </a:lnTo>
                <a:close/>
                <a:moveTo>
                  <a:pt x="5697" y="20830"/>
                </a:moveTo>
                <a:cubicBezTo>
                  <a:pt x="10450" y="16139"/>
                  <a:pt x="10450" y="16139"/>
                  <a:pt x="10450" y="16139"/>
                </a:cubicBezTo>
                <a:cubicBezTo>
                  <a:pt x="5487" y="11203"/>
                  <a:pt x="5487" y="11203"/>
                  <a:pt x="5487" y="11203"/>
                </a:cubicBezTo>
                <a:cubicBezTo>
                  <a:pt x="804" y="15894"/>
                  <a:pt x="804" y="15894"/>
                  <a:pt x="804" y="15894"/>
                </a:cubicBezTo>
                <a:lnTo>
                  <a:pt x="5697" y="20830"/>
                </a:lnTo>
                <a:close/>
                <a:moveTo>
                  <a:pt x="4194" y="15579"/>
                </a:moveTo>
                <a:cubicBezTo>
                  <a:pt x="4194" y="15474"/>
                  <a:pt x="4159" y="15369"/>
                  <a:pt x="4089" y="15299"/>
                </a:cubicBezTo>
                <a:cubicBezTo>
                  <a:pt x="4019" y="15229"/>
                  <a:pt x="3915" y="15159"/>
                  <a:pt x="3845" y="15159"/>
                </a:cubicBezTo>
                <a:cubicBezTo>
                  <a:pt x="3705" y="15159"/>
                  <a:pt x="3600" y="15229"/>
                  <a:pt x="3530" y="15299"/>
                </a:cubicBezTo>
                <a:cubicBezTo>
                  <a:pt x="3460" y="15369"/>
                  <a:pt x="3425" y="15474"/>
                  <a:pt x="3425" y="15579"/>
                </a:cubicBezTo>
                <a:cubicBezTo>
                  <a:pt x="3425" y="15684"/>
                  <a:pt x="3460" y="15754"/>
                  <a:pt x="3530" y="15824"/>
                </a:cubicBezTo>
                <a:cubicBezTo>
                  <a:pt x="3600" y="15929"/>
                  <a:pt x="3705" y="15964"/>
                  <a:pt x="3845" y="15964"/>
                </a:cubicBezTo>
                <a:cubicBezTo>
                  <a:pt x="3915" y="15964"/>
                  <a:pt x="4019" y="15929"/>
                  <a:pt x="4089" y="15824"/>
                </a:cubicBezTo>
                <a:cubicBezTo>
                  <a:pt x="4159" y="15754"/>
                  <a:pt x="4194" y="15684"/>
                  <a:pt x="4194" y="15579"/>
                </a:cubicBezTo>
                <a:close/>
                <a:moveTo>
                  <a:pt x="5872" y="13933"/>
                </a:moveTo>
                <a:cubicBezTo>
                  <a:pt x="5872" y="13863"/>
                  <a:pt x="5837" y="13758"/>
                  <a:pt x="5767" y="13688"/>
                </a:cubicBezTo>
                <a:cubicBezTo>
                  <a:pt x="5697" y="13618"/>
                  <a:pt x="5592" y="13583"/>
                  <a:pt x="5487" y="13583"/>
                </a:cubicBezTo>
                <a:cubicBezTo>
                  <a:pt x="5383" y="13583"/>
                  <a:pt x="5313" y="13618"/>
                  <a:pt x="5243" y="13688"/>
                </a:cubicBezTo>
                <a:cubicBezTo>
                  <a:pt x="5138" y="13758"/>
                  <a:pt x="5103" y="13863"/>
                  <a:pt x="5103" y="13933"/>
                </a:cubicBezTo>
                <a:cubicBezTo>
                  <a:pt x="5103" y="14073"/>
                  <a:pt x="5138" y="14178"/>
                  <a:pt x="5243" y="14248"/>
                </a:cubicBezTo>
                <a:cubicBezTo>
                  <a:pt x="5313" y="14318"/>
                  <a:pt x="5383" y="14353"/>
                  <a:pt x="5487" y="14353"/>
                </a:cubicBezTo>
                <a:cubicBezTo>
                  <a:pt x="5592" y="14353"/>
                  <a:pt x="5697" y="14318"/>
                  <a:pt x="5767" y="14248"/>
                </a:cubicBezTo>
                <a:cubicBezTo>
                  <a:pt x="5837" y="14178"/>
                  <a:pt x="5872" y="14073"/>
                  <a:pt x="5872" y="13933"/>
                </a:cubicBezTo>
                <a:close/>
                <a:moveTo>
                  <a:pt x="6431" y="17819"/>
                </a:moveTo>
                <a:cubicBezTo>
                  <a:pt x="6431" y="17714"/>
                  <a:pt x="6396" y="17609"/>
                  <a:pt x="6326" y="17539"/>
                </a:cubicBezTo>
                <a:cubicBezTo>
                  <a:pt x="6256" y="17434"/>
                  <a:pt x="6151" y="17399"/>
                  <a:pt x="6012" y="17399"/>
                </a:cubicBezTo>
                <a:cubicBezTo>
                  <a:pt x="5942" y="17399"/>
                  <a:pt x="5837" y="17434"/>
                  <a:pt x="5767" y="17539"/>
                </a:cubicBezTo>
                <a:cubicBezTo>
                  <a:pt x="5697" y="17609"/>
                  <a:pt x="5662" y="17714"/>
                  <a:pt x="5662" y="17819"/>
                </a:cubicBezTo>
                <a:cubicBezTo>
                  <a:pt x="5662" y="17924"/>
                  <a:pt x="5697" y="17994"/>
                  <a:pt x="5767" y="18064"/>
                </a:cubicBezTo>
                <a:cubicBezTo>
                  <a:pt x="5837" y="18134"/>
                  <a:pt x="5942" y="18169"/>
                  <a:pt x="6012" y="18169"/>
                </a:cubicBezTo>
                <a:cubicBezTo>
                  <a:pt x="6151" y="18169"/>
                  <a:pt x="6256" y="18134"/>
                  <a:pt x="6326" y="18064"/>
                </a:cubicBezTo>
                <a:cubicBezTo>
                  <a:pt x="6396" y="17994"/>
                  <a:pt x="6431" y="17924"/>
                  <a:pt x="6431" y="17819"/>
                </a:cubicBezTo>
                <a:close/>
                <a:moveTo>
                  <a:pt x="10975" y="15579"/>
                </a:moveTo>
                <a:cubicBezTo>
                  <a:pt x="15344" y="11203"/>
                  <a:pt x="15344" y="11203"/>
                  <a:pt x="15344" y="11203"/>
                </a:cubicBezTo>
                <a:cubicBezTo>
                  <a:pt x="10450" y="6231"/>
                  <a:pt x="10450" y="6231"/>
                  <a:pt x="10450" y="6231"/>
                </a:cubicBezTo>
                <a:cubicBezTo>
                  <a:pt x="6012" y="10677"/>
                  <a:pt x="6012" y="10677"/>
                  <a:pt x="6012" y="10677"/>
                </a:cubicBezTo>
                <a:lnTo>
                  <a:pt x="10975" y="15579"/>
                </a:lnTo>
                <a:close/>
                <a:moveTo>
                  <a:pt x="8074" y="16139"/>
                </a:moveTo>
                <a:cubicBezTo>
                  <a:pt x="8074" y="15999"/>
                  <a:pt x="8039" y="15929"/>
                  <a:pt x="7969" y="15824"/>
                </a:cubicBezTo>
                <a:cubicBezTo>
                  <a:pt x="7864" y="15754"/>
                  <a:pt x="7794" y="15719"/>
                  <a:pt x="7654" y="15719"/>
                </a:cubicBezTo>
                <a:cubicBezTo>
                  <a:pt x="7584" y="15719"/>
                  <a:pt x="7480" y="15754"/>
                  <a:pt x="7410" y="15824"/>
                </a:cubicBezTo>
                <a:cubicBezTo>
                  <a:pt x="7340" y="15929"/>
                  <a:pt x="7305" y="15999"/>
                  <a:pt x="7305" y="16139"/>
                </a:cubicBezTo>
                <a:cubicBezTo>
                  <a:pt x="7305" y="16209"/>
                  <a:pt x="7340" y="16314"/>
                  <a:pt x="7410" y="16384"/>
                </a:cubicBezTo>
                <a:cubicBezTo>
                  <a:pt x="7480" y="16454"/>
                  <a:pt x="7584" y="16489"/>
                  <a:pt x="7654" y="16489"/>
                </a:cubicBezTo>
                <a:cubicBezTo>
                  <a:pt x="7794" y="16489"/>
                  <a:pt x="7864" y="16454"/>
                  <a:pt x="7969" y="16384"/>
                </a:cubicBezTo>
                <a:cubicBezTo>
                  <a:pt x="8039" y="16314"/>
                  <a:pt x="8074" y="16209"/>
                  <a:pt x="8074" y="16139"/>
                </a:cubicBezTo>
                <a:close/>
                <a:moveTo>
                  <a:pt x="15903" y="10677"/>
                </a:moveTo>
                <a:cubicBezTo>
                  <a:pt x="20796" y="5706"/>
                  <a:pt x="20796" y="5706"/>
                  <a:pt x="20796" y="5706"/>
                </a:cubicBezTo>
                <a:cubicBezTo>
                  <a:pt x="15903" y="770"/>
                  <a:pt x="15903" y="770"/>
                  <a:pt x="15903" y="770"/>
                </a:cubicBezTo>
                <a:cubicBezTo>
                  <a:pt x="10975" y="5706"/>
                  <a:pt x="10975" y="5706"/>
                  <a:pt x="10975" y="5706"/>
                </a:cubicBezTo>
                <a:lnTo>
                  <a:pt x="15903" y="10677"/>
                </a:lnTo>
                <a:close/>
                <a:moveTo>
                  <a:pt x="14120" y="5706"/>
                </a:moveTo>
                <a:cubicBezTo>
                  <a:pt x="14120" y="5601"/>
                  <a:pt x="14085" y="5531"/>
                  <a:pt x="14016" y="5426"/>
                </a:cubicBezTo>
                <a:cubicBezTo>
                  <a:pt x="13946" y="5356"/>
                  <a:pt x="13841" y="5321"/>
                  <a:pt x="13701" y="5321"/>
                </a:cubicBezTo>
                <a:cubicBezTo>
                  <a:pt x="13631" y="5321"/>
                  <a:pt x="13526" y="5356"/>
                  <a:pt x="13456" y="5426"/>
                </a:cubicBezTo>
                <a:cubicBezTo>
                  <a:pt x="13386" y="5531"/>
                  <a:pt x="13351" y="5601"/>
                  <a:pt x="13351" y="5706"/>
                </a:cubicBezTo>
                <a:cubicBezTo>
                  <a:pt x="13351" y="5811"/>
                  <a:pt x="13386" y="5916"/>
                  <a:pt x="13456" y="5986"/>
                </a:cubicBezTo>
                <a:cubicBezTo>
                  <a:pt x="13526" y="6056"/>
                  <a:pt x="13631" y="6091"/>
                  <a:pt x="13701" y="6091"/>
                </a:cubicBezTo>
                <a:cubicBezTo>
                  <a:pt x="13841" y="6091"/>
                  <a:pt x="13946" y="6056"/>
                  <a:pt x="14016" y="5986"/>
                </a:cubicBezTo>
                <a:cubicBezTo>
                  <a:pt x="14085" y="5916"/>
                  <a:pt x="14120" y="5811"/>
                  <a:pt x="14120" y="5706"/>
                </a:cubicBezTo>
                <a:close/>
                <a:moveTo>
                  <a:pt x="15763" y="4061"/>
                </a:moveTo>
                <a:cubicBezTo>
                  <a:pt x="15763" y="3921"/>
                  <a:pt x="15728" y="3816"/>
                  <a:pt x="15658" y="3746"/>
                </a:cubicBezTo>
                <a:cubicBezTo>
                  <a:pt x="15588" y="3676"/>
                  <a:pt x="15483" y="3641"/>
                  <a:pt x="15344" y="3641"/>
                </a:cubicBezTo>
                <a:cubicBezTo>
                  <a:pt x="15274" y="3641"/>
                  <a:pt x="15169" y="3676"/>
                  <a:pt x="15099" y="3746"/>
                </a:cubicBezTo>
                <a:cubicBezTo>
                  <a:pt x="15029" y="3816"/>
                  <a:pt x="14994" y="3921"/>
                  <a:pt x="14994" y="4061"/>
                </a:cubicBezTo>
                <a:cubicBezTo>
                  <a:pt x="14994" y="4131"/>
                  <a:pt x="15029" y="4236"/>
                  <a:pt x="15099" y="4306"/>
                </a:cubicBezTo>
                <a:cubicBezTo>
                  <a:pt x="15169" y="4376"/>
                  <a:pt x="15274" y="4411"/>
                  <a:pt x="15344" y="4411"/>
                </a:cubicBezTo>
                <a:cubicBezTo>
                  <a:pt x="15483" y="4411"/>
                  <a:pt x="15588" y="4376"/>
                  <a:pt x="15658" y="4306"/>
                </a:cubicBezTo>
                <a:cubicBezTo>
                  <a:pt x="15728" y="4236"/>
                  <a:pt x="15763" y="4131"/>
                  <a:pt x="15763" y="4061"/>
                </a:cubicBezTo>
                <a:close/>
                <a:moveTo>
                  <a:pt x="16322" y="7877"/>
                </a:moveTo>
                <a:cubicBezTo>
                  <a:pt x="16322" y="7772"/>
                  <a:pt x="16252" y="7667"/>
                  <a:pt x="16183" y="7597"/>
                </a:cubicBezTo>
                <a:cubicBezTo>
                  <a:pt x="16113" y="7527"/>
                  <a:pt x="16008" y="7457"/>
                  <a:pt x="15903" y="7457"/>
                </a:cubicBezTo>
                <a:cubicBezTo>
                  <a:pt x="15763" y="7457"/>
                  <a:pt x="15693" y="7527"/>
                  <a:pt x="15588" y="7597"/>
                </a:cubicBezTo>
                <a:cubicBezTo>
                  <a:pt x="15518" y="7667"/>
                  <a:pt x="15483" y="7772"/>
                  <a:pt x="15483" y="7877"/>
                </a:cubicBezTo>
                <a:cubicBezTo>
                  <a:pt x="15483" y="8017"/>
                  <a:pt x="15518" y="8087"/>
                  <a:pt x="15588" y="8192"/>
                </a:cubicBezTo>
                <a:cubicBezTo>
                  <a:pt x="15693" y="8262"/>
                  <a:pt x="15763" y="8297"/>
                  <a:pt x="15903" y="8297"/>
                </a:cubicBezTo>
                <a:cubicBezTo>
                  <a:pt x="16008" y="8297"/>
                  <a:pt x="16113" y="8262"/>
                  <a:pt x="16183" y="8192"/>
                </a:cubicBezTo>
                <a:cubicBezTo>
                  <a:pt x="16252" y="8087"/>
                  <a:pt x="16322" y="8017"/>
                  <a:pt x="16322" y="7877"/>
                </a:cubicBezTo>
                <a:close/>
                <a:moveTo>
                  <a:pt x="17930" y="6231"/>
                </a:moveTo>
                <a:cubicBezTo>
                  <a:pt x="17930" y="6161"/>
                  <a:pt x="17895" y="6056"/>
                  <a:pt x="17825" y="5986"/>
                </a:cubicBezTo>
                <a:cubicBezTo>
                  <a:pt x="17755" y="5916"/>
                  <a:pt x="17685" y="5881"/>
                  <a:pt x="17581" y="5881"/>
                </a:cubicBezTo>
                <a:cubicBezTo>
                  <a:pt x="17476" y="5881"/>
                  <a:pt x="17371" y="5916"/>
                  <a:pt x="17301" y="5986"/>
                </a:cubicBezTo>
                <a:cubicBezTo>
                  <a:pt x="17196" y="6056"/>
                  <a:pt x="17161" y="6161"/>
                  <a:pt x="17161" y="6231"/>
                </a:cubicBezTo>
                <a:cubicBezTo>
                  <a:pt x="17161" y="6371"/>
                  <a:pt x="17196" y="6476"/>
                  <a:pt x="17301" y="6547"/>
                </a:cubicBezTo>
                <a:cubicBezTo>
                  <a:pt x="17371" y="6617"/>
                  <a:pt x="17476" y="6652"/>
                  <a:pt x="17581" y="6652"/>
                </a:cubicBezTo>
                <a:cubicBezTo>
                  <a:pt x="17685" y="6652"/>
                  <a:pt x="17755" y="6617"/>
                  <a:pt x="17825" y="6547"/>
                </a:cubicBezTo>
                <a:cubicBezTo>
                  <a:pt x="17895" y="6476"/>
                  <a:pt x="17930" y="6371"/>
                  <a:pt x="17930" y="6231"/>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09" name="Shape 3962"/>
          <p:cNvSpPr/>
          <p:nvPr userDrawn="1"/>
        </p:nvSpPr>
        <p:spPr>
          <a:xfrm>
            <a:off x="12028255" y="8413397"/>
            <a:ext cx="568582" cy="441955"/>
          </a:xfrm>
          <a:custGeom>
            <a:avLst/>
            <a:gdLst/>
            <a:ahLst/>
            <a:cxnLst>
              <a:cxn ang="0">
                <a:pos x="wd2" y="hd2"/>
              </a:cxn>
              <a:cxn ang="5400000">
                <a:pos x="wd2" y="hd2"/>
              </a:cxn>
              <a:cxn ang="10800000">
                <a:pos x="wd2" y="hd2"/>
              </a:cxn>
              <a:cxn ang="16200000">
                <a:pos x="wd2" y="hd2"/>
              </a:cxn>
            </a:cxnLst>
            <a:rect l="0" t="0" r="r" b="b"/>
            <a:pathLst>
              <a:path w="21600" h="21600" extrusionOk="0">
                <a:moveTo>
                  <a:pt x="18828" y="6152"/>
                </a:moveTo>
                <a:cubicBezTo>
                  <a:pt x="21600" y="6152"/>
                  <a:pt x="21600" y="6152"/>
                  <a:pt x="21600" y="6152"/>
                </a:cubicBezTo>
                <a:cubicBezTo>
                  <a:pt x="21600" y="7169"/>
                  <a:pt x="21600" y="7169"/>
                  <a:pt x="21600" y="7169"/>
                </a:cubicBezTo>
                <a:cubicBezTo>
                  <a:pt x="19008" y="7169"/>
                  <a:pt x="19008" y="7169"/>
                  <a:pt x="19008" y="7169"/>
                </a:cubicBezTo>
                <a:cubicBezTo>
                  <a:pt x="19008" y="7262"/>
                  <a:pt x="19008" y="7262"/>
                  <a:pt x="19008" y="7262"/>
                </a:cubicBezTo>
                <a:cubicBezTo>
                  <a:pt x="19332" y="7308"/>
                  <a:pt x="19620" y="7400"/>
                  <a:pt x="19872" y="7585"/>
                </a:cubicBezTo>
                <a:cubicBezTo>
                  <a:pt x="20160" y="7770"/>
                  <a:pt x="20376" y="8002"/>
                  <a:pt x="20556" y="8279"/>
                </a:cubicBezTo>
                <a:cubicBezTo>
                  <a:pt x="20736" y="8557"/>
                  <a:pt x="20880" y="8881"/>
                  <a:pt x="21024" y="9204"/>
                </a:cubicBezTo>
                <a:cubicBezTo>
                  <a:pt x="21132" y="9528"/>
                  <a:pt x="21168" y="9898"/>
                  <a:pt x="21168" y="10314"/>
                </a:cubicBezTo>
                <a:cubicBezTo>
                  <a:pt x="21168" y="17484"/>
                  <a:pt x="21168" y="17484"/>
                  <a:pt x="21168" y="17484"/>
                </a:cubicBezTo>
                <a:cubicBezTo>
                  <a:pt x="20016" y="17484"/>
                  <a:pt x="20016" y="17484"/>
                  <a:pt x="20016" y="17484"/>
                </a:cubicBezTo>
                <a:cubicBezTo>
                  <a:pt x="20016" y="19056"/>
                  <a:pt x="20016" y="19056"/>
                  <a:pt x="20016" y="19056"/>
                </a:cubicBezTo>
                <a:cubicBezTo>
                  <a:pt x="20016" y="19380"/>
                  <a:pt x="19944" y="19704"/>
                  <a:pt x="19836" y="20027"/>
                </a:cubicBezTo>
                <a:cubicBezTo>
                  <a:pt x="19728" y="20351"/>
                  <a:pt x="19584" y="20629"/>
                  <a:pt x="19404" y="20860"/>
                </a:cubicBezTo>
                <a:cubicBezTo>
                  <a:pt x="19224" y="21091"/>
                  <a:pt x="19044" y="21276"/>
                  <a:pt x="18792" y="21415"/>
                </a:cubicBezTo>
                <a:cubicBezTo>
                  <a:pt x="18540" y="21507"/>
                  <a:pt x="18252" y="21600"/>
                  <a:pt x="18000" y="21600"/>
                </a:cubicBezTo>
                <a:cubicBezTo>
                  <a:pt x="17712" y="21600"/>
                  <a:pt x="17424" y="21507"/>
                  <a:pt x="17172" y="21415"/>
                </a:cubicBezTo>
                <a:cubicBezTo>
                  <a:pt x="16920" y="21276"/>
                  <a:pt x="16740" y="21091"/>
                  <a:pt x="16560" y="20860"/>
                </a:cubicBezTo>
                <a:cubicBezTo>
                  <a:pt x="16380" y="20629"/>
                  <a:pt x="16236" y="20351"/>
                  <a:pt x="16128" y="20027"/>
                </a:cubicBezTo>
                <a:cubicBezTo>
                  <a:pt x="16020" y="19704"/>
                  <a:pt x="15984" y="19380"/>
                  <a:pt x="15984" y="19056"/>
                </a:cubicBezTo>
                <a:cubicBezTo>
                  <a:pt x="15984" y="17484"/>
                  <a:pt x="15984" y="17484"/>
                  <a:pt x="15984" y="17484"/>
                </a:cubicBezTo>
                <a:cubicBezTo>
                  <a:pt x="5544" y="17484"/>
                  <a:pt x="5544" y="17484"/>
                  <a:pt x="5544" y="17484"/>
                </a:cubicBezTo>
                <a:cubicBezTo>
                  <a:pt x="5544" y="19056"/>
                  <a:pt x="5544" y="19056"/>
                  <a:pt x="5544" y="19056"/>
                </a:cubicBezTo>
                <a:cubicBezTo>
                  <a:pt x="5544" y="19380"/>
                  <a:pt x="5508" y="19704"/>
                  <a:pt x="5436" y="20027"/>
                </a:cubicBezTo>
                <a:cubicBezTo>
                  <a:pt x="5328" y="20351"/>
                  <a:pt x="5184" y="20629"/>
                  <a:pt x="5004" y="20860"/>
                </a:cubicBezTo>
                <a:cubicBezTo>
                  <a:pt x="4824" y="21091"/>
                  <a:pt x="4608" y="21276"/>
                  <a:pt x="4356" y="21415"/>
                </a:cubicBezTo>
                <a:cubicBezTo>
                  <a:pt x="4140" y="21507"/>
                  <a:pt x="3888" y="21600"/>
                  <a:pt x="3600" y="21600"/>
                </a:cubicBezTo>
                <a:cubicBezTo>
                  <a:pt x="3312" y="21600"/>
                  <a:pt x="3060" y="21507"/>
                  <a:pt x="2808" y="21415"/>
                </a:cubicBezTo>
                <a:cubicBezTo>
                  <a:pt x="2556" y="21276"/>
                  <a:pt x="2340" y="21091"/>
                  <a:pt x="2196" y="20860"/>
                </a:cubicBezTo>
                <a:cubicBezTo>
                  <a:pt x="2016" y="20629"/>
                  <a:pt x="1836" y="20351"/>
                  <a:pt x="1728" y="20027"/>
                </a:cubicBezTo>
                <a:cubicBezTo>
                  <a:pt x="1620" y="19704"/>
                  <a:pt x="1584" y="19380"/>
                  <a:pt x="1584" y="19056"/>
                </a:cubicBezTo>
                <a:cubicBezTo>
                  <a:pt x="1584" y="17484"/>
                  <a:pt x="1584" y="17484"/>
                  <a:pt x="1584" y="17484"/>
                </a:cubicBezTo>
                <a:cubicBezTo>
                  <a:pt x="396" y="17484"/>
                  <a:pt x="396" y="17484"/>
                  <a:pt x="396" y="17484"/>
                </a:cubicBezTo>
                <a:cubicBezTo>
                  <a:pt x="396" y="10314"/>
                  <a:pt x="396" y="10314"/>
                  <a:pt x="396" y="10314"/>
                </a:cubicBezTo>
                <a:cubicBezTo>
                  <a:pt x="396" y="9898"/>
                  <a:pt x="468" y="9528"/>
                  <a:pt x="576" y="9158"/>
                </a:cubicBezTo>
                <a:cubicBezTo>
                  <a:pt x="684" y="8788"/>
                  <a:pt x="828" y="8510"/>
                  <a:pt x="1008" y="8187"/>
                </a:cubicBezTo>
                <a:cubicBezTo>
                  <a:pt x="1188" y="7909"/>
                  <a:pt x="1440" y="7724"/>
                  <a:pt x="1728" y="7539"/>
                </a:cubicBezTo>
                <a:cubicBezTo>
                  <a:pt x="2016" y="7400"/>
                  <a:pt x="2268" y="7308"/>
                  <a:pt x="2556" y="7262"/>
                </a:cubicBezTo>
                <a:cubicBezTo>
                  <a:pt x="2556" y="7169"/>
                  <a:pt x="2556" y="7169"/>
                  <a:pt x="2556" y="7169"/>
                </a:cubicBezTo>
                <a:cubicBezTo>
                  <a:pt x="0" y="7169"/>
                  <a:pt x="0" y="7169"/>
                  <a:pt x="0" y="7169"/>
                </a:cubicBezTo>
                <a:cubicBezTo>
                  <a:pt x="0" y="6152"/>
                  <a:pt x="0" y="6152"/>
                  <a:pt x="0" y="6152"/>
                </a:cubicBezTo>
                <a:cubicBezTo>
                  <a:pt x="2808" y="6152"/>
                  <a:pt x="2808" y="6152"/>
                  <a:pt x="2808" y="6152"/>
                </a:cubicBezTo>
                <a:cubicBezTo>
                  <a:pt x="3492" y="2081"/>
                  <a:pt x="3492" y="2081"/>
                  <a:pt x="3492" y="2081"/>
                </a:cubicBezTo>
                <a:cubicBezTo>
                  <a:pt x="3600" y="1758"/>
                  <a:pt x="3708" y="1434"/>
                  <a:pt x="3816" y="1203"/>
                </a:cubicBezTo>
                <a:cubicBezTo>
                  <a:pt x="3924" y="925"/>
                  <a:pt x="4068" y="740"/>
                  <a:pt x="4248" y="555"/>
                </a:cubicBezTo>
                <a:cubicBezTo>
                  <a:pt x="4392" y="370"/>
                  <a:pt x="4608" y="231"/>
                  <a:pt x="4824" y="139"/>
                </a:cubicBezTo>
                <a:cubicBezTo>
                  <a:pt x="5076" y="46"/>
                  <a:pt x="5328" y="0"/>
                  <a:pt x="5544" y="0"/>
                </a:cubicBezTo>
                <a:cubicBezTo>
                  <a:pt x="15984" y="0"/>
                  <a:pt x="15984" y="0"/>
                  <a:pt x="15984" y="0"/>
                </a:cubicBezTo>
                <a:cubicBezTo>
                  <a:pt x="16236" y="0"/>
                  <a:pt x="16524" y="46"/>
                  <a:pt x="16740" y="139"/>
                </a:cubicBezTo>
                <a:cubicBezTo>
                  <a:pt x="16992" y="231"/>
                  <a:pt x="17172" y="370"/>
                  <a:pt x="17388" y="555"/>
                </a:cubicBezTo>
                <a:cubicBezTo>
                  <a:pt x="17568" y="740"/>
                  <a:pt x="17712" y="925"/>
                  <a:pt x="17856" y="1203"/>
                </a:cubicBezTo>
                <a:cubicBezTo>
                  <a:pt x="17964" y="1434"/>
                  <a:pt x="18072" y="1758"/>
                  <a:pt x="18108" y="2081"/>
                </a:cubicBezTo>
                <a:lnTo>
                  <a:pt x="18828" y="6152"/>
                </a:lnTo>
                <a:close/>
                <a:moveTo>
                  <a:pt x="20376" y="10314"/>
                </a:moveTo>
                <a:cubicBezTo>
                  <a:pt x="20376" y="10037"/>
                  <a:pt x="20340" y="9759"/>
                  <a:pt x="20268" y="9528"/>
                </a:cubicBezTo>
                <a:cubicBezTo>
                  <a:pt x="20196" y="9297"/>
                  <a:pt x="20052" y="9066"/>
                  <a:pt x="19908" y="8881"/>
                </a:cubicBezTo>
                <a:cubicBezTo>
                  <a:pt x="19764" y="8696"/>
                  <a:pt x="19620" y="8557"/>
                  <a:pt x="19404" y="8464"/>
                </a:cubicBezTo>
                <a:cubicBezTo>
                  <a:pt x="19224" y="8325"/>
                  <a:pt x="19008" y="8279"/>
                  <a:pt x="18792" y="8279"/>
                </a:cubicBezTo>
                <a:cubicBezTo>
                  <a:pt x="2808" y="8279"/>
                  <a:pt x="2808" y="8279"/>
                  <a:pt x="2808" y="8279"/>
                </a:cubicBezTo>
                <a:cubicBezTo>
                  <a:pt x="2592" y="8279"/>
                  <a:pt x="2376" y="8325"/>
                  <a:pt x="2160" y="8464"/>
                </a:cubicBezTo>
                <a:cubicBezTo>
                  <a:pt x="1944" y="8557"/>
                  <a:pt x="1800" y="8696"/>
                  <a:pt x="1656" y="8881"/>
                </a:cubicBezTo>
                <a:cubicBezTo>
                  <a:pt x="1512" y="9066"/>
                  <a:pt x="1404" y="9297"/>
                  <a:pt x="1332" y="9528"/>
                </a:cubicBezTo>
                <a:cubicBezTo>
                  <a:pt x="1224" y="9759"/>
                  <a:pt x="1188" y="10037"/>
                  <a:pt x="1188" y="10314"/>
                </a:cubicBezTo>
                <a:cubicBezTo>
                  <a:pt x="1188" y="16466"/>
                  <a:pt x="1188" y="16466"/>
                  <a:pt x="1188" y="16466"/>
                </a:cubicBezTo>
                <a:cubicBezTo>
                  <a:pt x="20376" y="16466"/>
                  <a:pt x="20376" y="16466"/>
                  <a:pt x="20376" y="16466"/>
                </a:cubicBezTo>
                <a:lnTo>
                  <a:pt x="20376" y="10314"/>
                </a:lnTo>
                <a:close/>
                <a:moveTo>
                  <a:pt x="4752" y="19056"/>
                </a:moveTo>
                <a:cubicBezTo>
                  <a:pt x="4752" y="17484"/>
                  <a:pt x="4752" y="17484"/>
                  <a:pt x="4752" y="17484"/>
                </a:cubicBezTo>
                <a:cubicBezTo>
                  <a:pt x="2376" y="17484"/>
                  <a:pt x="2376" y="17484"/>
                  <a:pt x="2376" y="17484"/>
                </a:cubicBezTo>
                <a:cubicBezTo>
                  <a:pt x="2376" y="19056"/>
                  <a:pt x="2376" y="19056"/>
                  <a:pt x="2376" y="19056"/>
                </a:cubicBezTo>
                <a:cubicBezTo>
                  <a:pt x="2376" y="19241"/>
                  <a:pt x="2412" y="19426"/>
                  <a:pt x="2484" y="19611"/>
                </a:cubicBezTo>
                <a:cubicBezTo>
                  <a:pt x="2520" y="19796"/>
                  <a:pt x="2628" y="19981"/>
                  <a:pt x="2736" y="20120"/>
                </a:cubicBezTo>
                <a:cubicBezTo>
                  <a:pt x="2844" y="20259"/>
                  <a:pt x="2952" y="20351"/>
                  <a:pt x="3096" y="20444"/>
                </a:cubicBezTo>
                <a:cubicBezTo>
                  <a:pt x="3240" y="20536"/>
                  <a:pt x="3420" y="20536"/>
                  <a:pt x="3600" y="20536"/>
                </a:cubicBezTo>
                <a:cubicBezTo>
                  <a:pt x="3744" y="20536"/>
                  <a:pt x="3888" y="20536"/>
                  <a:pt x="4068" y="20444"/>
                </a:cubicBezTo>
                <a:cubicBezTo>
                  <a:pt x="4212" y="20351"/>
                  <a:pt x="4356" y="20259"/>
                  <a:pt x="4428" y="20120"/>
                </a:cubicBezTo>
                <a:cubicBezTo>
                  <a:pt x="4536" y="19981"/>
                  <a:pt x="4608" y="19796"/>
                  <a:pt x="4680" y="19611"/>
                </a:cubicBezTo>
                <a:cubicBezTo>
                  <a:pt x="4716" y="19426"/>
                  <a:pt x="4752" y="19241"/>
                  <a:pt x="4752" y="19056"/>
                </a:cubicBezTo>
                <a:close/>
                <a:moveTo>
                  <a:pt x="4392" y="10268"/>
                </a:moveTo>
                <a:cubicBezTo>
                  <a:pt x="4608" y="10268"/>
                  <a:pt x="4824" y="10314"/>
                  <a:pt x="5004" y="10453"/>
                </a:cubicBezTo>
                <a:cubicBezTo>
                  <a:pt x="5184" y="10546"/>
                  <a:pt x="5364" y="10684"/>
                  <a:pt x="5508" y="10869"/>
                </a:cubicBezTo>
                <a:cubicBezTo>
                  <a:pt x="5688" y="11054"/>
                  <a:pt x="5796" y="11286"/>
                  <a:pt x="5868" y="11563"/>
                </a:cubicBezTo>
                <a:cubicBezTo>
                  <a:pt x="5940" y="11794"/>
                  <a:pt x="5976" y="12072"/>
                  <a:pt x="5976" y="12349"/>
                </a:cubicBezTo>
                <a:cubicBezTo>
                  <a:pt x="5976" y="12627"/>
                  <a:pt x="5940" y="12904"/>
                  <a:pt x="5868" y="13136"/>
                </a:cubicBezTo>
                <a:cubicBezTo>
                  <a:pt x="5796" y="13367"/>
                  <a:pt x="5688" y="13598"/>
                  <a:pt x="5508" y="13830"/>
                </a:cubicBezTo>
                <a:cubicBezTo>
                  <a:pt x="5364" y="13968"/>
                  <a:pt x="5184" y="14107"/>
                  <a:pt x="5004" y="14246"/>
                </a:cubicBezTo>
                <a:cubicBezTo>
                  <a:pt x="4824" y="14338"/>
                  <a:pt x="4608" y="14431"/>
                  <a:pt x="4392" y="14431"/>
                </a:cubicBezTo>
                <a:cubicBezTo>
                  <a:pt x="4176" y="14431"/>
                  <a:pt x="3960" y="14338"/>
                  <a:pt x="3744" y="14246"/>
                </a:cubicBezTo>
                <a:cubicBezTo>
                  <a:pt x="3564" y="14107"/>
                  <a:pt x="3384" y="13968"/>
                  <a:pt x="3276" y="13830"/>
                </a:cubicBezTo>
                <a:cubicBezTo>
                  <a:pt x="3096" y="13598"/>
                  <a:pt x="2988" y="13367"/>
                  <a:pt x="2916" y="13136"/>
                </a:cubicBezTo>
                <a:cubicBezTo>
                  <a:pt x="2844" y="12904"/>
                  <a:pt x="2808" y="12627"/>
                  <a:pt x="2808" y="12349"/>
                </a:cubicBezTo>
                <a:cubicBezTo>
                  <a:pt x="2808" y="12072"/>
                  <a:pt x="2844" y="11794"/>
                  <a:pt x="2916" y="11563"/>
                </a:cubicBezTo>
                <a:cubicBezTo>
                  <a:pt x="2988" y="11286"/>
                  <a:pt x="3096" y="11054"/>
                  <a:pt x="3276" y="10869"/>
                </a:cubicBezTo>
                <a:cubicBezTo>
                  <a:pt x="3384" y="10684"/>
                  <a:pt x="3564" y="10546"/>
                  <a:pt x="3744" y="10453"/>
                </a:cubicBezTo>
                <a:cubicBezTo>
                  <a:pt x="3960" y="10314"/>
                  <a:pt x="4176" y="10268"/>
                  <a:pt x="4392" y="10268"/>
                </a:cubicBezTo>
                <a:close/>
                <a:moveTo>
                  <a:pt x="4248" y="2359"/>
                </a:moveTo>
                <a:cubicBezTo>
                  <a:pt x="3420" y="7262"/>
                  <a:pt x="3420" y="7262"/>
                  <a:pt x="3420" y="7262"/>
                </a:cubicBezTo>
                <a:cubicBezTo>
                  <a:pt x="18180" y="7262"/>
                  <a:pt x="18180" y="7262"/>
                  <a:pt x="18180" y="7262"/>
                </a:cubicBezTo>
                <a:cubicBezTo>
                  <a:pt x="17388" y="2313"/>
                  <a:pt x="17388" y="2313"/>
                  <a:pt x="17388" y="2313"/>
                </a:cubicBezTo>
                <a:cubicBezTo>
                  <a:pt x="17352" y="2128"/>
                  <a:pt x="17280" y="1943"/>
                  <a:pt x="17172" y="1758"/>
                </a:cubicBezTo>
                <a:cubicBezTo>
                  <a:pt x="17100" y="1619"/>
                  <a:pt x="16992" y="1480"/>
                  <a:pt x="16920" y="1341"/>
                </a:cubicBezTo>
                <a:cubicBezTo>
                  <a:pt x="16776" y="1203"/>
                  <a:pt x="16632" y="1156"/>
                  <a:pt x="16488" y="1110"/>
                </a:cubicBezTo>
                <a:cubicBezTo>
                  <a:pt x="16344" y="1064"/>
                  <a:pt x="16164" y="1064"/>
                  <a:pt x="15984" y="1064"/>
                </a:cubicBezTo>
                <a:cubicBezTo>
                  <a:pt x="5544" y="1064"/>
                  <a:pt x="5544" y="1064"/>
                  <a:pt x="5544" y="1064"/>
                </a:cubicBezTo>
                <a:cubicBezTo>
                  <a:pt x="5400" y="1064"/>
                  <a:pt x="5256" y="1064"/>
                  <a:pt x="5112" y="1110"/>
                </a:cubicBezTo>
                <a:cubicBezTo>
                  <a:pt x="4968" y="1156"/>
                  <a:pt x="4860" y="1203"/>
                  <a:pt x="4752" y="1341"/>
                </a:cubicBezTo>
                <a:cubicBezTo>
                  <a:pt x="4644" y="1480"/>
                  <a:pt x="4536" y="1619"/>
                  <a:pt x="4464" y="1758"/>
                </a:cubicBezTo>
                <a:cubicBezTo>
                  <a:pt x="4392" y="1943"/>
                  <a:pt x="4320" y="2128"/>
                  <a:pt x="4248" y="2359"/>
                </a:cubicBezTo>
                <a:close/>
                <a:moveTo>
                  <a:pt x="4392" y="13367"/>
                </a:moveTo>
                <a:cubicBezTo>
                  <a:pt x="4608" y="13367"/>
                  <a:pt x="4788" y="13275"/>
                  <a:pt x="4968" y="13090"/>
                </a:cubicBezTo>
                <a:cubicBezTo>
                  <a:pt x="5112" y="12904"/>
                  <a:pt x="5184" y="12627"/>
                  <a:pt x="5184" y="12349"/>
                </a:cubicBezTo>
                <a:cubicBezTo>
                  <a:pt x="5184" y="12072"/>
                  <a:pt x="5112" y="11841"/>
                  <a:pt x="4968" y="11656"/>
                </a:cubicBezTo>
                <a:cubicBezTo>
                  <a:pt x="4788" y="11424"/>
                  <a:pt x="4608" y="11332"/>
                  <a:pt x="4392" y="11332"/>
                </a:cubicBezTo>
                <a:cubicBezTo>
                  <a:pt x="4176" y="11332"/>
                  <a:pt x="3996" y="11424"/>
                  <a:pt x="3816" y="11656"/>
                </a:cubicBezTo>
                <a:cubicBezTo>
                  <a:pt x="3672" y="11841"/>
                  <a:pt x="3600" y="12072"/>
                  <a:pt x="3600" y="12349"/>
                </a:cubicBezTo>
                <a:cubicBezTo>
                  <a:pt x="3600" y="12627"/>
                  <a:pt x="3672" y="12904"/>
                  <a:pt x="3816" y="13090"/>
                </a:cubicBezTo>
                <a:cubicBezTo>
                  <a:pt x="3996" y="13275"/>
                  <a:pt x="4176" y="13367"/>
                  <a:pt x="4392" y="13367"/>
                </a:cubicBezTo>
                <a:close/>
                <a:moveTo>
                  <a:pt x="17172" y="10268"/>
                </a:moveTo>
                <a:cubicBezTo>
                  <a:pt x="17388" y="10268"/>
                  <a:pt x="17604" y="10314"/>
                  <a:pt x="17784" y="10453"/>
                </a:cubicBezTo>
                <a:cubicBezTo>
                  <a:pt x="18000" y="10546"/>
                  <a:pt x="18144" y="10684"/>
                  <a:pt x="18324" y="10869"/>
                </a:cubicBezTo>
                <a:cubicBezTo>
                  <a:pt x="18468" y="11054"/>
                  <a:pt x="18576" y="11286"/>
                  <a:pt x="18648" y="11563"/>
                </a:cubicBezTo>
                <a:cubicBezTo>
                  <a:pt x="18756" y="11794"/>
                  <a:pt x="18792" y="12072"/>
                  <a:pt x="18792" y="12349"/>
                </a:cubicBezTo>
                <a:cubicBezTo>
                  <a:pt x="18792" y="12627"/>
                  <a:pt x="18756" y="12904"/>
                  <a:pt x="18648" y="13136"/>
                </a:cubicBezTo>
                <a:cubicBezTo>
                  <a:pt x="18576" y="13367"/>
                  <a:pt x="18468" y="13598"/>
                  <a:pt x="18324" y="13830"/>
                </a:cubicBezTo>
                <a:cubicBezTo>
                  <a:pt x="18144" y="13968"/>
                  <a:pt x="18000" y="14107"/>
                  <a:pt x="17784" y="14246"/>
                </a:cubicBezTo>
                <a:cubicBezTo>
                  <a:pt x="17604" y="14338"/>
                  <a:pt x="17388" y="14431"/>
                  <a:pt x="17172" y="14431"/>
                </a:cubicBezTo>
                <a:cubicBezTo>
                  <a:pt x="16956" y="14431"/>
                  <a:pt x="16740" y="14338"/>
                  <a:pt x="16560" y="14246"/>
                </a:cubicBezTo>
                <a:cubicBezTo>
                  <a:pt x="16344" y="14107"/>
                  <a:pt x="16200" y="13968"/>
                  <a:pt x="16056" y="13830"/>
                </a:cubicBezTo>
                <a:cubicBezTo>
                  <a:pt x="15912" y="13598"/>
                  <a:pt x="15804" y="13367"/>
                  <a:pt x="15696" y="13136"/>
                </a:cubicBezTo>
                <a:cubicBezTo>
                  <a:pt x="15624" y="12904"/>
                  <a:pt x="15588" y="12627"/>
                  <a:pt x="15588" y="12349"/>
                </a:cubicBezTo>
                <a:cubicBezTo>
                  <a:pt x="15588" y="12072"/>
                  <a:pt x="15624" y="11794"/>
                  <a:pt x="15696" y="11563"/>
                </a:cubicBezTo>
                <a:cubicBezTo>
                  <a:pt x="15804" y="11286"/>
                  <a:pt x="15912" y="11054"/>
                  <a:pt x="16056" y="10869"/>
                </a:cubicBezTo>
                <a:cubicBezTo>
                  <a:pt x="16200" y="10684"/>
                  <a:pt x="16344" y="10546"/>
                  <a:pt x="16560" y="10453"/>
                </a:cubicBezTo>
                <a:cubicBezTo>
                  <a:pt x="16740" y="10314"/>
                  <a:pt x="16956" y="10268"/>
                  <a:pt x="17172" y="10268"/>
                </a:cubicBezTo>
                <a:close/>
                <a:moveTo>
                  <a:pt x="17172" y="13367"/>
                </a:moveTo>
                <a:cubicBezTo>
                  <a:pt x="17388" y="13367"/>
                  <a:pt x="17604" y="13275"/>
                  <a:pt x="17748" y="13090"/>
                </a:cubicBezTo>
                <a:cubicBezTo>
                  <a:pt x="17892" y="12904"/>
                  <a:pt x="18000" y="12627"/>
                  <a:pt x="18000" y="12349"/>
                </a:cubicBezTo>
                <a:cubicBezTo>
                  <a:pt x="18000" y="12072"/>
                  <a:pt x="17892" y="11841"/>
                  <a:pt x="17748" y="11656"/>
                </a:cubicBezTo>
                <a:cubicBezTo>
                  <a:pt x="17604" y="11424"/>
                  <a:pt x="17388" y="11332"/>
                  <a:pt x="17172" y="11332"/>
                </a:cubicBezTo>
                <a:cubicBezTo>
                  <a:pt x="16956" y="11332"/>
                  <a:pt x="16776" y="11424"/>
                  <a:pt x="16632" y="11656"/>
                </a:cubicBezTo>
                <a:cubicBezTo>
                  <a:pt x="16452" y="11841"/>
                  <a:pt x="16380" y="12072"/>
                  <a:pt x="16380" y="12349"/>
                </a:cubicBezTo>
                <a:cubicBezTo>
                  <a:pt x="16380" y="12627"/>
                  <a:pt x="16452" y="12904"/>
                  <a:pt x="16632" y="13090"/>
                </a:cubicBezTo>
                <a:cubicBezTo>
                  <a:pt x="16776" y="13275"/>
                  <a:pt x="16956" y="13367"/>
                  <a:pt x="17172" y="13367"/>
                </a:cubicBezTo>
                <a:close/>
                <a:moveTo>
                  <a:pt x="19188" y="19056"/>
                </a:moveTo>
                <a:cubicBezTo>
                  <a:pt x="19188" y="17484"/>
                  <a:pt x="19188" y="17484"/>
                  <a:pt x="19188" y="17484"/>
                </a:cubicBezTo>
                <a:cubicBezTo>
                  <a:pt x="16776" y="17484"/>
                  <a:pt x="16776" y="17484"/>
                  <a:pt x="16776" y="17484"/>
                </a:cubicBezTo>
                <a:cubicBezTo>
                  <a:pt x="16776" y="19056"/>
                  <a:pt x="16776" y="19056"/>
                  <a:pt x="16776" y="19056"/>
                </a:cubicBezTo>
                <a:cubicBezTo>
                  <a:pt x="16776" y="19241"/>
                  <a:pt x="16812" y="19426"/>
                  <a:pt x="16848" y="19611"/>
                </a:cubicBezTo>
                <a:cubicBezTo>
                  <a:pt x="16920" y="19796"/>
                  <a:pt x="17028" y="19981"/>
                  <a:pt x="17136" y="20120"/>
                </a:cubicBezTo>
                <a:cubicBezTo>
                  <a:pt x="17244" y="20259"/>
                  <a:pt x="17352" y="20351"/>
                  <a:pt x="17532" y="20444"/>
                </a:cubicBezTo>
                <a:cubicBezTo>
                  <a:pt x="17676" y="20536"/>
                  <a:pt x="17820" y="20536"/>
                  <a:pt x="18000" y="20536"/>
                </a:cubicBezTo>
                <a:cubicBezTo>
                  <a:pt x="18144" y="20536"/>
                  <a:pt x="18288" y="20536"/>
                  <a:pt x="18468" y="20444"/>
                </a:cubicBezTo>
                <a:cubicBezTo>
                  <a:pt x="18612" y="20351"/>
                  <a:pt x="18720" y="20259"/>
                  <a:pt x="18828" y="20120"/>
                </a:cubicBezTo>
                <a:cubicBezTo>
                  <a:pt x="18936" y="19981"/>
                  <a:pt x="19044" y="19796"/>
                  <a:pt x="19116" y="19611"/>
                </a:cubicBezTo>
                <a:cubicBezTo>
                  <a:pt x="19188" y="19426"/>
                  <a:pt x="19188" y="19241"/>
                  <a:pt x="19188" y="19056"/>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10" name="Shape 3963"/>
          <p:cNvSpPr/>
          <p:nvPr userDrawn="1"/>
        </p:nvSpPr>
        <p:spPr>
          <a:xfrm>
            <a:off x="13332407" y="8381119"/>
            <a:ext cx="551202" cy="506510"/>
          </a:xfrm>
          <a:custGeom>
            <a:avLst/>
            <a:gdLst/>
            <a:ahLst/>
            <a:cxnLst>
              <a:cxn ang="0">
                <a:pos x="wd2" y="hd2"/>
              </a:cxn>
              <a:cxn ang="5400000">
                <a:pos x="wd2" y="hd2"/>
              </a:cxn>
              <a:cxn ang="10800000">
                <a:pos x="wd2" y="hd2"/>
              </a:cxn>
              <a:cxn ang="16200000">
                <a:pos x="wd2" y="hd2"/>
              </a:cxn>
            </a:cxnLst>
            <a:rect l="0" t="0" r="r" b="b"/>
            <a:pathLst>
              <a:path w="21600" h="21600" extrusionOk="0">
                <a:moveTo>
                  <a:pt x="21211" y="6247"/>
                </a:moveTo>
                <a:lnTo>
                  <a:pt x="21600" y="6671"/>
                </a:lnTo>
                <a:lnTo>
                  <a:pt x="10800" y="21600"/>
                </a:lnTo>
                <a:lnTo>
                  <a:pt x="292" y="7200"/>
                </a:lnTo>
                <a:lnTo>
                  <a:pt x="0" y="6671"/>
                </a:lnTo>
                <a:lnTo>
                  <a:pt x="292" y="6247"/>
                </a:lnTo>
                <a:lnTo>
                  <a:pt x="5157" y="0"/>
                </a:lnTo>
                <a:lnTo>
                  <a:pt x="16346" y="0"/>
                </a:lnTo>
                <a:lnTo>
                  <a:pt x="21211" y="6247"/>
                </a:lnTo>
                <a:close/>
                <a:moveTo>
                  <a:pt x="10411" y="7200"/>
                </a:moveTo>
                <a:lnTo>
                  <a:pt x="1265" y="7200"/>
                </a:lnTo>
                <a:lnTo>
                  <a:pt x="10411" y="19482"/>
                </a:lnTo>
                <a:lnTo>
                  <a:pt x="10411" y="7200"/>
                </a:lnTo>
                <a:close/>
                <a:moveTo>
                  <a:pt x="5449" y="1059"/>
                </a:moveTo>
                <a:lnTo>
                  <a:pt x="1459" y="6247"/>
                </a:lnTo>
                <a:lnTo>
                  <a:pt x="9632" y="6247"/>
                </a:lnTo>
                <a:lnTo>
                  <a:pt x="5449" y="1059"/>
                </a:lnTo>
                <a:close/>
                <a:moveTo>
                  <a:pt x="10703" y="6247"/>
                </a:moveTo>
                <a:lnTo>
                  <a:pt x="14984" y="847"/>
                </a:lnTo>
                <a:lnTo>
                  <a:pt x="6422" y="847"/>
                </a:lnTo>
                <a:lnTo>
                  <a:pt x="10703" y="6247"/>
                </a:lnTo>
                <a:close/>
                <a:moveTo>
                  <a:pt x="11189" y="19482"/>
                </a:moveTo>
                <a:lnTo>
                  <a:pt x="20141" y="7200"/>
                </a:lnTo>
                <a:lnTo>
                  <a:pt x="11189" y="7200"/>
                </a:lnTo>
                <a:lnTo>
                  <a:pt x="11189" y="19482"/>
                </a:lnTo>
                <a:close/>
                <a:moveTo>
                  <a:pt x="20141" y="6247"/>
                </a:moveTo>
                <a:lnTo>
                  <a:pt x="15957" y="953"/>
                </a:lnTo>
                <a:lnTo>
                  <a:pt x="11870" y="6247"/>
                </a:lnTo>
                <a:lnTo>
                  <a:pt x="20141" y="6247"/>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11" name="Shape 3964"/>
          <p:cNvSpPr/>
          <p:nvPr userDrawn="1"/>
        </p:nvSpPr>
        <p:spPr>
          <a:xfrm>
            <a:off x="14640280" y="8371188"/>
            <a:ext cx="526372" cy="526372"/>
          </a:xfrm>
          <a:custGeom>
            <a:avLst/>
            <a:gdLst/>
            <a:ahLst/>
            <a:cxnLst>
              <a:cxn ang="0">
                <a:pos x="wd2" y="hd2"/>
              </a:cxn>
              <a:cxn ang="5400000">
                <a:pos x="wd2" y="hd2"/>
              </a:cxn>
              <a:cxn ang="10800000">
                <a:pos x="wd2" y="hd2"/>
              </a:cxn>
              <a:cxn ang="16200000">
                <a:pos x="wd2" y="hd2"/>
              </a:cxn>
            </a:cxnLst>
            <a:rect l="0" t="0" r="r" b="b"/>
            <a:pathLst>
              <a:path w="21600" h="21600" extrusionOk="0">
                <a:moveTo>
                  <a:pt x="10761" y="0"/>
                </a:moveTo>
                <a:cubicBezTo>
                  <a:pt x="12237" y="0"/>
                  <a:pt x="13636" y="272"/>
                  <a:pt x="14957" y="856"/>
                </a:cubicBezTo>
                <a:cubicBezTo>
                  <a:pt x="16278" y="1401"/>
                  <a:pt x="17404" y="2179"/>
                  <a:pt x="18414" y="3152"/>
                </a:cubicBezTo>
                <a:cubicBezTo>
                  <a:pt x="19386" y="4125"/>
                  <a:pt x="20163" y="5293"/>
                  <a:pt x="20745" y="6577"/>
                </a:cubicBezTo>
                <a:cubicBezTo>
                  <a:pt x="21289" y="7901"/>
                  <a:pt x="21600" y="9302"/>
                  <a:pt x="21600" y="10781"/>
                </a:cubicBezTo>
                <a:cubicBezTo>
                  <a:pt x="21600" y="12298"/>
                  <a:pt x="21289" y="13699"/>
                  <a:pt x="20745" y="15023"/>
                </a:cubicBezTo>
                <a:cubicBezTo>
                  <a:pt x="20163" y="16307"/>
                  <a:pt x="19386" y="17475"/>
                  <a:pt x="18414" y="18448"/>
                </a:cubicBezTo>
                <a:cubicBezTo>
                  <a:pt x="17404" y="19421"/>
                  <a:pt x="16278" y="20199"/>
                  <a:pt x="14957" y="20744"/>
                </a:cubicBezTo>
                <a:cubicBezTo>
                  <a:pt x="13636" y="21328"/>
                  <a:pt x="12237" y="21600"/>
                  <a:pt x="10761" y="21600"/>
                </a:cubicBezTo>
                <a:cubicBezTo>
                  <a:pt x="9285" y="21600"/>
                  <a:pt x="7886" y="21328"/>
                  <a:pt x="6565" y="20744"/>
                </a:cubicBezTo>
                <a:cubicBezTo>
                  <a:pt x="5245" y="20199"/>
                  <a:pt x="4118" y="19421"/>
                  <a:pt x="3186" y="18448"/>
                </a:cubicBezTo>
                <a:cubicBezTo>
                  <a:pt x="2214" y="17475"/>
                  <a:pt x="1437" y="16307"/>
                  <a:pt x="855" y="15023"/>
                </a:cubicBezTo>
                <a:cubicBezTo>
                  <a:pt x="272" y="13699"/>
                  <a:pt x="0" y="12298"/>
                  <a:pt x="0" y="10781"/>
                </a:cubicBezTo>
                <a:cubicBezTo>
                  <a:pt x="0" y="9302"/>
                  <a:pt x="272" y="7901"/>
                  <a:pt x="855" y="6577"/>
                </a:cubicBezTo>
                <a:cubicBezTo>
                  <a:pt x="1437" y="5293"/>
                  <a:pt x="2214" y="4125"/>
                  <a:pt x="3186" y="3152"/>
                </a:cubicBezTo>
                <a:cubicBezTo>
                  <a:pt x="4118" y="2179"/>
                  <a:pt x="5245" y="1401"/>
                  <a:pt x="6565" y="856"/>
                </a:cubicBezTo>
                <a:cubicBezTo>
                  <a:pt x="7886" y="272"/>
                  <a:pt x="9285" y="0"/>
                  <a:pt x="10761" y="0"/>
                </a:cubicBezTo>
                <a:close/>
                <a:moveTo>
                  <a:pt x="10761" y="20744"/>
                </a:moveTo>
                <a:cubicBezTo>
                  <a:pt x="12160" y="20744"/>
                  <a:pt x="13442" y="20471"/>
                  <a:pt x="14646" y="19926"/>
                </a:cubicBezTo>
                <a:cubicBezTo>
                  <a:pt x="15812" y="19421"/>
                  <a:pt x="16899" y="18720"/>
                  <a:pt x="17793" y="17825"/>
                </a:cubicBezTo>
                <a:cubicBezTo>
                  <a:pt x="18686" y="16930"/>
                  <a:pt x="19424" y="15879"/>
                  <a:pt x="19929" y="14672"/>
                </a:cubicBezTo>
                <a:cubicBezTo>
                  <a:pt x="20473" y="13466"/>
                  <a:pt x="20745" y="12182"/>
                  <a:pt x="20745" y="10781"/>
                </a:cubicBezTo>
                <a:cubicBezTo>
                  <a:pt x="20745" y="9418"/>
                  <a:pt x="20473" y="8134"/>
                  <a:pt x="19929" y="6928"/>
                </a:cubicBezTo>
                <a:cubicBezTo>
                  <a:pt x="19424" y="5721"/>
                  <a:pt x="18686" y="4670"/>
                  <a:pt x="17793" y="3736"/>
                </a:cubicBezTo>
                <a:cubicBezTo>
                  <a:pt x="16899" y="2880"/>
                  <a:pt x="15812" y="2179"/>
                  <a:pt x="14646" y="1635"/>
                </a:cubicBezTo>
                <a:cubicBezTo>
                  <a:pt x="13442" y="1129"/>
                  <a:pt x="12160" y="856"/>
                  <a:pt x="10761" y="856"/>
                </a:cubicBezTo>
                <a:cubicBezTo>
                  <a:pt x="9401" y="856"/>
                  <a:pt x="8119" y="1129"/>
                  <a:pt x="6915" y="1635"/>
                </a:cubicBezTo>
                <a:cubicBezTo>
                  <a:pt x="5711" y="2179"/>
                  <a:pt x="4662" y="2880"/>
                  <a:pt x="3768" y="3736"/>
                </a:cubicBezTo>
                <a:cubicBezTo>
                  <a:pt x="2875" y="4670"/>
                  <a:pt x="2137" y="5721"/>
                  <a:pt x="1632" y="6928"/>
                </a:cubicBezTo>
                <a:cubicBezTo>
                  <a:pt x="1127" y="8134"/>
                  <a:pt x="855" y="9418"/>
                  <a:pt x="855" y="10781"/>
                </a:cubicBezTo>
                <a:cubicBezTo>
                  <a:pt x="855" y="12182"/>
                  <a:pt x="1127" y="13466"/>
                  <a:pt x="1632" y="14672"/>
                </a:cubicBezTo>
                <a:cubicBezTo>
                  <a:pt x="2137" y="15879"/>
                  <a:pt x="2875" y="16930"/>
                  <a:pt x="3768" y="17825"/>
                </a:cubicBezTo>
                <a:cubicBezTo>
                  <a:pt x="4662" y="18720"/>
                  <a:pt x="5711" y="19421"/>
                  <a:pt x="6915" y="19926"/>
                </a:cubicBezTo>
                <a:cubicBezTo>
                  <a:pt x="8119" y="20471"/>
                  <a:pt x="9401" y="20744"/>
                  <a:pt x="10761" y="20744"/>
                </a:cubicBezTo>
                <a:close/>
                <a:moveTo>
                  <a:pt x="14258" y="8212"/>
                </a:moveTo>
                <a:cubicBezTo>
                  <a:pt x="14258" y="8523"/>
                  <a:pt x="14219" y="8835"/>
                  <a:pt x="14102" y="9107"/>
                </a:cubicBezTo>
                <a:cubicBezTo>
                  <a:pt x="13986" y="9418"/>
                  <a:pt x="13869" y="9730"/>
                  <a:pt x="13753" y="10002"/>
                </a:cubicBezTo>
                <a:cubicBezTo>
                  <a:pt x="13558" y="10236"/>
                  <a:pt x="13403" y="10469"/>
                  <a:pt x="13170" y="10664"/>
                </a:cubicBezTo>
                <a:cubicBezTo>
                  <a:pt x="12937" y="10897"/>
                  <a:pt x="12704" y="11092"/>
                  <a:pt x="12471" y="11248"/>
                </a:cubicBezTo>
                <a:cubicBezTo>
                  <a:pt x="14258" y="16424"/>
                  <a:pt x="14258" y="16424"/>
                  <a:pt x="14258" y="16424"/>
                </a:cubicBezTo>
                <a:cubicBezTo>
                  <a:pt x="7304" y="16424"/>
                  <a:pt x="7304" y="16424"/>
                  <a:pt x="7304" y="16424"/>
                </a:cubicBezTo>
                <a:cubicBezTo>
                  <a:pt x="9129" y="11248"/>
                  <a:pt x="9129" y="11248"/>
                  <a:pt x="9129" y="11248"/>
                </a:cubicBezTo>
                <a:cubicBezTo>
                  <a:pt x="8858" y="11092"/>
                  <a:pt x="8624" y="10897"/>
                  <a:pt x="8391" y="10703"/>
                </a:cubicBezTo>
                <a:cubicBezTo>
                  <a:pt x="8197" y="10508"/>
                  <a:pt x="8003" y="10275"/>
                  <a:pt x="7809" y="10002"/>
                </a:cubicBezTo>
                <a:cubicBezTo>
                  <a:pt x="7653" y="9730"/>
                  <a:pt x="7537" y="9418"/>
                  <a:pt x="7459" y="9107"/>
                </a:cubicBezTo>
                <a:cubicBezTo>
                  <a:pt x="7381" y="8835"/>
                  <a:pt x="7304" y="8523"/>
                  <a:pt x="7304" y="8212"/>
                </a:cubicBezTo>
                <a:cubicBezTo>
                  <a:pt x="7304" y="7745"/>
                  <a:pt x="7420" y="7278"/>
                  <a:pt x="7614" y="6889"/>
                </a:cubicBezTo>
                <a:cubicBezTo>
                  <a:pt x="7770" y="6461"/>
                  <a:pt x="8042" y="6071"/>
                  <a:pt x="8353" y="5799"/>
                </a:cubicBezTo>
                <a:cubicBezTo>
                  <a:pt x="8624" y="5449"/>
                  <a:pt x="9013" y="5176"/>
                  <a:pt x="9440" y="5021"/>
                </a:cubicBezTo>
                <a:cubicBezTo>
                  <a:pt x="9829" y="4865"/>
                  <a:pt x="10295" y="4787"/>
                  <a:pt x="10761" y="4787"/>
                </a:cubicBezTo>
                <a:cubicBezTo>
                  <a:pt x="11227" y="4787"/>
                  <a:pt x="11694" y="4865"/>
                  <a:pt x="12121" y="5021"/>
                </a:cubicBezTo>
                <a:cubicBezTo>
                  <a:pt x="12509" y="5176"/>
                  <a:pt x="12898" y="5449"/>
                  <a:pt x="13247" y="5799"/>
                </a:cubicBezTo>
                <a:cubicBezTo>
                  <a:pt x="13558" y="6071"/>
                  <a:pt x="13791" y="6461"/>
                  <a:pt x="13986" y="6889"/>
                </a:cubicBezTo>
                <a:cubicBezTo>
                  <a:pt x="14141" y="7278"/>
                  <a:pt x="14258" y="7745"/>
                  <a:pt x="14258" y="8212"/>
                </a:cubicBezTo>
                <a:close/>
                <a:moveTo>
                  <a:pt x="13053" y="15568"/>
                </a:moveTo>
                <a:cubicBezTo>
                  <a:pt x="11616" y="11520"/>
                  <a:pt x="11616" y="11520"/>
                  <a:pt x="11616" y="11520"/>
                </a:cubicBezTo>
                <a:cubicBezTo>
                  <a:pt x="11383" y="10781"/>
                  <a:pt x="11383" y="10781"/>
                  <a:pt x="11383" y="10781"/>
                </a:cubicBezTo>
                <a:cubicBezTo>
                  <a:pt x="12043" y="10430"/>
                  <a:pt x="12043" y="10430"/>
                  <a:pt x="12043" y="10430"/>
                </a:cubicBezTo>
                <a:cubicBezTo>
                  <a:pt x="12237" y="10352"/>
                  <a:pt x="12432" y="10197"/>
                  <a:pt x="12587" y="10080"/>
                </a:cubicBezTo>
                <a:cubicBezTo>
                  <a:pt x="12742" y="9924"/>
                  <a:pt x="12898" y="9730"/>
                  <a:pt x="12976" y="9535"/>
                </a:cubicBezTo>
                <a:cubicBezTo>
                  <a:pt x="13131" y="9341"/>
                  <a:pt x="13209" y="9107"/>
                  <a:pt x="13286" y="8912"/>
                </a:cubicBezTo>
                <a:cubicBezTo>
                  <a:pt x="13364" y="8679"/>
                  <a:pt x="13403" y="8445"/>
                  <a:pt x="13403" y="8212"/>
                </a:cubicBezTo>
                <a:cubicBezTo>
                  <a:pt x="13403" y="7862"/>
                  <a:pt x="13325" y="7511"/>
                  <a:pt x="13170" y="7200"/>
                </a:cubicBezTo>
                <a:cubicBezTo>
                  <a:pt x="13014" y="6889"/>
                  <a:pt x="12820" y="6616"/>
                  <a:pt x="12587" y="6383"/>
                </a:cubicBezTo>
                <a:cubicBezTo>
                  <a:pt x="12393" y="6149"/>
                  <a:pt x="12121" y="5955"/>
                  <a:pt x="11810" y="5838"/>
                </a:cubicBezTo>
                <a:cubicBezTo>
                  <a:pt x="11460" y="5682"/>
                  <a:pt x="11150" y="5643"/>
                  <a:pt x="10761" y="5643"/>
                </a:cubicBezTo>
                <a:cubicBezTo>
                  <a:pt x="10412" y="5643"/>
                  <a:pt x="10101" y="5682"/>
                  <a:pt x="9790" y="5838"/>
                </a:cubicBezTo>
                <a:cubicBezTo>
                  <a:pt x="9440" y="5955"/>
                  <a:pt x="9168" y="6149"/>
                  <a:pt x="8935" y="6383"/>
                </a:cubicBezTo>
                <a:cubicBezTo>
                  <a:pt x="8702" y="6616"/>
                  <a:pt x="8508" y="6889"/>
                  <a:pt x="8391" y="7200"/>
                </a:cubicBezTo>
                <a:cubicBezTo>
                  <a:pt x="8236" y="7511"/>
                  <a:pt x="8197" y="7862"/>
                  <a:pt x="8197" y="8212"/>
                </a:cubicBezTo>
                <a:cubicBezTo>
                  <a:pt x="8197" y="8445"/>
                  <a:pt x="8197" y="8679"/>
                  <a:pt x="8275" y="8912"/>
                </a:cubicBezTo>
                <a:cubicBezTo>
                  <a:pt x="8353" y="9107"/>
                  <a:pt x="8430" y="9341"/>
                  <a:pt x="8547" y="9535"/>
                </a:cubicBezTo>
                <a:cubicBezTo>
                  <a:pt x="8663" y="9730"/>
                  <a:pt x="8819" y="9924"/>
                  <a:pt x="8974" y="10080"/>
                </a:cubicBezTo>
                <a:cubicBezTo>
                  <a:pt x="9168" y="10275"/>
                  <a:pt x="9363" y="10391"/>
                  <a:pt x="9557" y="10508"/>
                </a:cubicBezTo>
                <a:cubicBezTo>
                  <a:pt x="10140" y="10858"/>
                  <a:pt x="10140" y="10858"/>
                  <a:pt x="10140" y="10858"/>
                </a:cubicBezTo>
                <a:cubicBezTo>
                  <a:pt x="9906" y="11559"/>
                  <a:pt x="9906" y="11559"/>
                  <a:pt x="9906" y="11559"/>
                </a:cubicBezTo>
                <a:cubicBezTo>
                  <a:pt x="8547" y="15568"/>
                  <a:pt x="8547" y="15568"/>
                  <a:pt x="8547" y="15568"/>
                </a:cubicBezTo>
                <a:lnTo>
                  <a:pt x="13053" y="1556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12" name="Shape 3965"/>
          <p:cNvSpPr/>
          <p:nvPr userDrawn="1"/>
        </p:nvSpPr>
        <p:spPr>
          <a:xfrm>
            <a:off x="15942300" y="8378636"/>
            <a:ext cx="513245" cy="511475"/>
          </a:xfrm>
          <a:custGeom>
            <a:avLst/>
            <a:gdLst/>
            <a:ahLst/>
            <a:cxnLst>
              <a:cxn ang="0">
                <a:pos x="wd2" y="hd2"/>
              </a:cxn>
              <a:cxn ang="5400000">
                <a:pos x="wd2" y="hd2"/>
              </a:cxn>
              <a:cxn ang="10800000">
                <a:pos x="wd2" y="hd2"/>
              </a:cxn>
              <a:cxn ang="16200000">
                <a:pos x="wd2" y="hd2"/>
              </a:cxn>
            </a:cxnLst>
            <a:rect l="0" t="0" r="r" b="b"/>
            <a:pathLst>
              <a:path w="21570" h="21600" extrusionOk="0">
                <a:moveTo>
                  <a:pt x="20522" y="1042"/>
                </a:moveTo>
                <a:cubicBezTo>
                  <a:pt x="20881" y="1443"/>
                  <a:pt x="21161" y="1843"/>
                  <a:pt x="21321" y="2284"/>
                </a:cubicBezTo>
                <a:cubicBezTo>
                  <a:pt x="21520" y="2765"/>
                  <a:pt x="21600" y="3206"/>
                  <a:pt x="21560" y="3647"/>
                </a:cubicBezTo>
                <a:cubicBezTo>
                  <a:pt x="21560" y="4128"/>
                  <a:pt x="21480" y="4609"/>
                  <a:pt x="21321" y="5049"/>
                </a:cubicBezTo>
                <a:cubicBezTo>
                  <a:pt x="21121" y="5530"/>
                  <a:pt x="20841" y="5931"/>
                  <a:pt x="20482" y="6252"/>
                </a:cubicBezTo>
                <a:cubicBezTo>
                  <a:pt x="17288" y="9458"/>
                  <a:pt x="17288" y="9458"/>
                  <a:pt x="17288" y="9458"/>
                </a:cubicBezTo>
                <a:cubicBezTo>
                  <a:pt x="19005" y="11221"/>
                  <a:pt x="19005" y="11221"/>
                  <a:pt x="19005" y="11221"/>
                </a:cubicBezTo>
                <a:cubicBezTo>
                  <a:pt x="18406" y="11822"/>
                  <a:pt x="18406" y="11822"/>
                  <a:pt x="18406" y="11822"/>
                </a:cubicBezTo>
                <a:cubicBezTo>
                  <a:pt x="16410" y="9818"/>
                  <a:pt x="16410" y="9818"/>
                  <a:pt x="16410" y="9818"/>
                </a:cubicBezTo>
                <a:cubicBezTo>
                  <a:pt x="6787" y="19476"/>
                  <a:pt x="6787" y="19476"/>
                  <a:pt x="6787" y="19476"/>
                </a:cubicBezTo>
                <a:cubicBezTo>
                  <a:pt x="6628" y="19596"/>
                  <a:pt x="6468" y="19717"/>
                  <a:pt x="6268" y="19837"/>
                </a:cubicBezTo>
                <a:cubicBezTo>
                  <a:pt x="6109" y="19957"/>
                  <a:pt x="5909" y="20077"/>
                  <a:pt x="5709" y="20197"/>
                </a:cubicBezTo>
                <a:cubicBezTo>
                  <a:pt x="5510" y="20278"/>
                  <a:pt x="5310" y="20318"/>
                  <a:pt x="5071" y="20358"/>
                </a:cubicBezTo>
                <a:cubicBezTo>
                  <a:pt x="4871" y="20398"/>
                  <a:pt x="4671" y="20398"/>
                  <a:pt x="4472" y="20398"/>
                </a:cubicBezTo>
                <a:cubicBezTo>
                  <a:pt x="4272" y="20398"/>
                  <a:pt x="4112" y="20398"/>
                  <a:pt x="3953" y="20358"/>
                </a:cubicBezTo>
                <a:cubicBezTo>
                  <a:pt x="3753" y="20358"/>
                  <a:pt x="3593" y="20318"/>
                  <a:pt x="3434" y="20237"/>
                </a:cubicBezTo>
                <a:cubicBezTo>
                  <a:pt x="3234" y="20197"/>
                  <a:pt x="3074" y="20157"/>
                  <a:pt x="2915" y="20077"/>
                </a:cubicBezTo>
                <a:cubicBezTo>
                  <a:pt x="2755" y="19957"/>
                  <a:pt x="2635" y="19877"/>
                  <a:pt x="2475" y="19757"/>
                </a:cubicBezTo>
                <a:cubicBezTo>
                  <a:pt x="599" y="21600"/>
                  <a:pt x="599" y="21600"/>
                  <a:pt x="599" y="21600"/>
                </a:cubicBezTo>
                <a:cubicBezTo>
                  <a:pt x="0" y="20959"/>
                  <a:pt x="0" y="20959"/>
                  <a:pt x="0" y="20959"/>
                </a:cubicBezTo>
                <a:cubicBezTo>
                  <a:pt x="1877" y="19155"/>
                  <a:pt x="1877" y="19155"/>
                  <a:pt x="1877" y="19155"/>
                </a:cubicBezTo>
                <a:cubicBezTo>
                  <a:pt x="1637" y="18795"/>
                  <a:pt x="1437" y="18434"/>
                  <a:pt x="1357" y="18033"/>
                </a:cubicBezTo>
                <a:cubicBezTo>
                  <a:pt x="1238" y="17673"/>
                  <a:pt x="1198" y="17272"/>
                  <a:pt x="1198" y="16911"/>
                </a:cubicBezTo>
                <a:cubicBezTo>
                  <a:pt x="1238" y="16511"/>
                  <a:pt x="1318" y="16150"/>
                  <a:pt x="1477" y="15789"/>
                </a:cubicBezTo>
                <a:cubicBezTo>
                  <a:pt x="1637" y="15429"/>
                  <a:pt x="1877" y="15108"/>
                  <a:pt x="2196" y="14827"/>
                </a:cubicBezTo>
                <a:cubicBezTo>
                  <a:pt x="11778" y="5170"/>
                  <a:pt x="11778" y="5170"/>
                  <a:pt x="11778" y="5170"/>
                </a:cubicBezTo>
                <a:cubicBezTo>
                  <a:pt x="9662" y="3086"/>
                  <a:pt x="9662" y="3086"/>
                  <a:pt x="9662" y="3086"/>
                </a:cubicBezTo>
                <a:cubicBezTo>
                  <a:pt x="10301" y="2445"/>
                  <a:pt x="10301" y="2445"/>
                  <a:pt x="10301" y="2445"/>
                </a:cubicBezTo>
                <a:cubicBezTo>
                  <a:pt x="12098" y="4288"/>
                  <a:pt x="12098" y="4288"/>
                  <a:pt x="12098" y="4288"/>
                </a:cubicBezTo>
                <a:cubicBezTo>
                  <a:pt x="15292" y="1042"/>
                  <a:pt x="15292" y="1042"/>
                  <a:pt x="15292" y="1042"/>
                </a:cubicBezTo>
                <a:cubicBezTo>
                  <a:pt x="15491" y="882"/>
                  <a:pt x="15691" y="721"/>
                  <a:pt x="15891" y="561"/>
                </a:cubicBezTo>
                <a:cubicBezTo>
                  <a:pt x="16050" y="441"/>
                  <a:pt x="16290" y="321"/>
                  <a:pt x="16529" y="240"/>
                </a:cubicBezTo>
                <a:cubicBezTo>
                  <a:pt x="16729" y="160"/>
                  <a:pt x="16969" y="80"/>
                  <a:pt x="17208" y="40"/>
                </a:cubicBezTo>
                <a:cubicBezTo>
                  <a:pt x="17448" y="0"/>
                  <a:pt x="17687" y="0"/>
                  <a:pt x="17927" y="0"/>
                </a:cubicBezTo>
                <a:cubicBezTo>
                  <a:pt x="18126" y="0"/>
                  <a:pt x="18366" y="0"/>
                  <a:pt x="18606" y="40"/>
                </a:cubicBezTo>
                <a:cubicBezTo>
                  <a:pt x="18845" y="80"/>
                  <a:pt x="19085" y="160"/>
                  <a:pt x="19324" y="240"/>
                </a:cubicBezTo>
                <a:cubicBezTo>
                  <a:pt x="19524" y="321"/>
                  <a:pt x="19763" y="441"/>
                  <a:pt x="19963" y="561"/>
                </a:cubicBezTo>
                <a:cubicBezTo>
                  <a:pt x="20163" y="721"/>
                  <a:pt x="20362" y="882"/>
                  <a:pt x="20522" y="1042"/>
                </a:cubicBezTo>
                <a:close/>
                <a:moveTo>
                  <a:pt x="6189" y="18835"/>
                </a:moveTo>
                <a:cubicBezTo>
                  <a:pt x="15811" y="9177"/>
                  <a:pt x="15811" y="9177"/>
                  <a:pt x="15811" y="9177"/>
                </a:cubicBezTo>
                <a:cubicBezTo>
                  <a:pt x="12417" y="5771"/>
                  <a:pt x="12417" y="5771"/>
                  <a:pt x="12417" y="5771"/>
                </a:cubicBezTo>
                <a:cubicBezTo>
                  <a:pt x="2795" y="15509"/>
                  <a:pt x="2795" y="15509"/>
                  <a:pt x="2795" y="15509"/>
                </a:cubicBezTo>
                <a:cubicBezTo>
                  <a:pt x="2555" y="15709"/>
                  <a:pt x="2396" y="15950"/>
                  <a:pt x="2236" y="16270"/>
                </a:cubicBezTo>
                <a:cubicBezTo>
                  <a:pt x="2116" y="16551"/>
                  <a:pt x="2076" y="16831"/>
                  <a:pt x="2076" y="17152"/>
                </a:cubicBezTo>
                <a:cubicBezTo>
                  <a:pt x="2076" y="17472"/>
                  <a:pt x="2116" y="17793"/>
                  <a:pt x="2236" y="18073"/>
                </a:cubicBezTo>
                <a:cubicBezTo>
                  <a:pt x="2396" y="18354"/>
                  <a:pt x="2555" y="18635"/>
                  <a:pt x="2795" y="18835"/>
                </a:cubicBezTo>
                <a:cubicBezTo>
                  <a:pt x="2915" y="18955"/>
                  <a:pt x="3034" y="19075"/>
                  <a:pt x="3154" y="19155"/>
                </a:cubicBezTo>
                <a:cubicBezTo>
                  <a:pt x="3314" y="19276"/>
                  <a:pt x="3434" y="19316"/>
                  <a:pt x="3593" y="19356"/>
                </a:cubicBezTo>
                <a:cubicBezTo>
                  <a:pt x="3713" y="19436"/>
                  <a:pt x="3873" y="19476"/>
                  <a:pt x="4033" y="19516"/>
                </a:cubicBezTo>
                <a:cubicBezTo>
                  <a:pt x="4192" y="19556"/>
                  <a:pt x="4312" y="19556"/>
                  <a:pt x="4472" y="19556"/>
                </a:cubicBezTo>
                <a:cubicBezTo>
                  <a:pt x="4631" y="19556"/>
                  <a:pt x="4791" y="19556"/>
                  <a:pt x="4951" y="19516"/>
                </a:cubicBezTo>
                <a:cubicBezTo>
                  <a:pt x="5111" y="19476"/>
                  <a:pt x="5270" y="19436"/>
                  <a:pt x="5390" y="19356"/>
                </a:cubicBezTo>
                <a:cubicBezTo>
                  <a:pt x="5550" y="19316"/>
                  <a:pt x="5670" y="19276"/>
                  <a:pt x="5789" y="19155"/>
                </a:cubicBezTo>
                <a:cubicBezTo>
                  <a:pt x="5909" y="19075"/>
                  <a:pt x="6029" y="18955"/>
                  <a:pt x="6189" y="18835"/>
                </a:cubicBezTo>
                <a:close/>
                <a:moveTo>
                  <a:pt x="16729" y="8856"/>
                </a:moveTo>
                <a:cubicBezTo>
                  <a:pt x="19923" y="5691"/>
                  <a:pt x="19923" y="5691"/>
                  <a:pt x="19923" y="5691"/>
                </a:cubicBezTo>
                <a:cubicBezTo>
                  <a:pt x="20043" y="5530"/>
                  <a:pt x="20163" y="5410"/>
                  <a:pt x="20282" y="5250"/>
                </a:cubicBezTo>
                <a:cubicBezTo>
                  <a:pt x="20362" y="5089"/>
                  <a:pt x="20442" y="4929"/>
                  <a:pt x="20522" y="4729"/>
                </a:cubicBezTo>
                <a:cubicBezTo>
                  <a:pt x="20602" y="4568"/>
                  <a:pt x="20642" y="4408"/>
                  <a:pt x="20682" y="4208"/>
                </a:cubicBezTo>
                <a:cubicBezTo>
                  <a:pt x="20722" y="4047"/>
                  <a:pt x="20722" y="3847"/>
                  <a:pt x="20722" y="3647"/>
                </a:cubicBezTo>
                <a:cubicBezTo>
                  <a:pt x="20722" y="3486"/>
                  <a:pt x="20722" y="3286"/>
                  <a:pt x="20682" y="3126"/>
                </a:cubicBezTo>
                <a:cubicBezTo>
                  <a:pt x="20642" y="2965"/>
                  <a:pt x="20602" y="2765"/>
                  <a:pt x="20522" y="2605"/>
                </a:cubicBezTo>
                <a:cubicBezTo>
                  <a:pt x="20442" y="2445"/>
                  <a:pt x="20362" y="2284"/>
                  <a:pt x="20282" y="2124"/>
                </a:cubicBezTo>
                <a:cubicBezTo>
                  <a:pt x="20163" y="1964"/>
                  <a:pt x="20043" y="1803"/>
                  <a:pt x="19923" y="1683"/>
                </a:cubicBezTo>
                <a:cubicBezTo>
                  <a:pt x="19763" y="1523"/>
                  <a:pt x="19604" y="1403"/>
                  <a:pt x="19444" y="1282"/>
                </a:cubicBezTo>
                <a:cubicBezTo>
                  <a:pt x="19324" y="1202"/>
                  <a:pt x="19165" y="1122"/>
                  <a:pt x="19005" y="1042"/>
                </a:cubicBezTo>
                <a:cubicBezTo>
                  <a:pt x="18845" y="962"/>
                  <a:pt x="18645" y="922"/>
                  <a:pt x="18486" y="882"/>
                </a:cubicBezTo>
                <a:cubicBezTo>
                  <a:pt x="18286" y="842"/>
                  <a:pt x="18087" y="842"/>
                  <a:pt x="17927" y="842"/>
                </a:cubicBezTo>
                <a:cubicBezTo>
                  <a:pt x="17727" y="842"/>
                  <a:pt x="17528" y="842"/>
                  <a:pt x="17368" y="882"/>
                </a:cubicBezTo>
                <a:cubicBezTo>
                  <a:pt x="17168" y="922"/>
                  <a:pt x="17009" y="962"/>
                  <a:pt x="16849" y="1042"/>
                </a:cubicBezTo>
                <a:cubicBezTo>
                  <a:pt x="16649" y="1122"/>
                  <a:pt x="16489" y="1202"/>
                  <a:pt x="16330" y="1282"/>
                </a:cubicBezTo>
                <a:cubicBezTo>
                  <a:pt x="16170" y="1403"/>
                  <a:pt x="16050" y="1523"/>
                  <a:pt x="15891" y="1683"/>
                </a:cubicBezTo>
                <a:cubicBezTo>
                  <a:pt x="12736" y="4889"/>
                  <a:pt x="12736" y="4889"/>
                  <a:pt x="12736" y="4889"/>
                </a:cubicBezTo>
                <a:lnTo>
                  <a:pt x="16729" y="8856"/>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13" name="Shape 3966"/>
          <p:cNvSpPr/>
          <p:nvPr userDrawn="1"/>
        </p:nvSpPr>
        <p:spPr>
          <a:xfrm>
            <a:off x="17314373" y="8360014"/>
            <a:ext cx="360020" cy="548719"/>
          </a:xfrm>
          <a:custGeom>
            <a:avLst/>
            <a:gdLst/>
            <a:ahLst/>
            <a:cxnLst>
              <a:cxn ang="0">
                <a:pos x="wd2" y="hd2"/>
              </a:cxn>
              <a:cxn ang="5400000">
                <a:pos x="wd2" y="hd2"/>
              </a:cxn>
              <a:cxn ang="10800000">
                <a:pos x="wd2" y="hd2"/>
              </a:cxn>
              <a:cxn ang="16200000">
                <a:pos x="wd2" y="hd2"/>
              </a:cxn>
            </a:cxnLst>
            <a:rect l="0" t="0" r="r" b="b"/>
            <a:pathLst>
              <a:path w="21600" h="21600" extrusionOk="0">
                <a:moveTo>
                  <a:pt x="18408" y="12050"/>
                </a:moveTo>
                <a:cubicBezTo>
                  <a:pt x="17896" y="12385"/>
                  <a:pt x="17383" y="12684"/>
                  <a:pt x="16870" y="12908"/>
                </a:cubicBezTo>
                <a:cubicBezTo>
                  <a:pt x="16300" y="13169"/>
                  <a:pt x="15730" y="13355"/>
                  <a:pt x="15160" y="13505"/>
                </a:cubicBezTo>
                <a:cubicBezTo>
                  <a:pt x="14533" y="13728"/>
                  <a:pt x="13963" y="13840"/>
                  <a:pt x="13279" y="13952"/>
                </a:cubicBezTo>
                <a:cubicBezTo>
                  <a:pt x="12652" y="14064"/>
                  <a:pt x="12025" y="14102"/>
                  <a:pt x="11455" y="14102"/>
                </a:cubicBezTo>
                <a:cubicBezTo>
                  <a:pt x="11455" y="17459"/>
                  <a:pt x="11455" y="17459"/>
                  <a:pt x="11455" y="17459"/>
                </a:cubicBezTo>
                <a:cubicBezTo>
                  <a:pt x="16471" y="17459"/>
                  <a:pt x="16471" y="17459"/>
                  <a:pt x="16471" y="17459"/>
                </a:cubicBezTo>
                <a:cubicBezTo>
                  <a:pt x="16471" y="18280"/>
                  <a:pt x="16471" y="18280"/>
                  <a:pt x="16471" y="18280"/>
                </a:cubicBezTo>
                <a:cubicBezTo>
                  <a:pt x="11455" y="18280"/>
                  <a:pt x="11455" y="18280"/>
                  <a:pt x="11455" y="18280"/>
                </a:cubicBezTo>
                <a:cubicBezTo>
                  <a:pt x="11455" y="21600"/>
                  <a:pt x="11455" y="21600"/>
                  <a:pt x="11455" y="21600"/>
                </a:cubicBezTo>
                <a:cubicBezTo>
                  <a:pt x="10202" y="21600"/>
                  <a:pt x="10202" y="21600"/>
                  <a:pt x="10202" y="21600"/>
                </a:cubicBezTo>
                <a:cubicBezTo>
                  <a:pt x="10202" y="18280"/>
                  <a:pt x="10202" y="18280"/>
                  <a:pt x="10202" y="18280"/>
                </a:cubicBezTo>
                <a:cubicBezTo>
                  <a:pt x="5072" y="18280"/>
                  <a:pt x="5072" y="18280"/>
                  <a:pt x="5072" y="18280"/>
                </a:cubicBezTo>
                <a:cubicBezTo>
                  <a:pt x="5072" y="17459"/>
                  <a:pt x="5072" y="17459"/>
                  <a:pt x="5072" y="17459"/>
                </a:cubicBezTo>
                <a:cubicBezTo>
                  <a:pt x="10202" y="17459"/>
                  <a:pt x="10202" y="17459"/>
                  <a:pt x="10202" y="17459"/>
                </a:cubicBezTo>
                <a:cubicBezTo>
                  <a:pt x="10202" y="14102"/>
                  <a:pt x="10202" y="14102"/>
                  <a:pt x="10202" y="14102"/>
                </a:cubicBezTo>
                <a:cubicBezTo>
                  <a:pt x="9518" y="14102"/>
                  <a:pt x="8891" y="14064"/>
                  <a:pt x="8264" y="13952"/>
                </a:cubicBezTo>
                <a:cubicBezTo>
                  <a:pt x="7694" y="13840"/>
                  <a:pt x="7067" y="13728"/>
                  <a:pt x="6440" y="13579"/>
                </a:cubicBezTo>
                <a:cubicBezTo>
                  <a:pt x="5870" y="13355"/>
                  <a:pt x="5300" y="13169"/>
                  <a:pt x="4787" y="12908"/>
                </a:cubicBezTo>
                <a:cubicBezTo>
                  <a:pt x="4217" y="12684"/>
                  <a:pt x="3704" y="12385"/>
                  <a:pt x="3192" y="12050"/>
                </a:cubicBezTo>
                <a:cubicBezTo>
                  <a:pt x="2109" y="11378"/>
                  <a:pt x="1311" y="10595"/>
                  <a:pt x="798" y="9737"/>
                </a:cubicBezTo>
                <a:cubicBezTo>
                  <a:pt x="285" y="8841"/>
                  <a:pt x="0" y="7983"/>
                  <a:pt x="0" y="7088"/>
                </a:cubicBezTo>
                <a:cubicBezTo>
                  <a:pt x="0" y="6193"/>
                  <a:pt x="285" y="5297"/>
                  <a:pt x="798" y="4439"/>
                </a:cubicBezTo>
                <a:cubicBezTo>
                  <a:pt x="1311" y="3544"/>
                  <a:pt x="2109" y="2798"/>
                  <a:pt x="3192" y="2089"/>
                </a:cubicBezTo>
                <a:cubicBezTo>
                  <a:pt x="3704" y="1753"/>
                  <a:pt x="4274" y="1455"/>
                  <a:pt x="4901" y="1194"/>
                </a:cubicBezTo>
                <a:cubicBezTo>
                  <a:pt x="5471" y="933"/>
                  <a:pt x="6098" y="709"/>
                  <a:pt x="6782" y="560"/>
                </a:cubicBezTo>
                <a:cubicBezTo>
                  <a:pt x="7409" y="373"/>
                  <a:pt x="8093" y="224"/>
                  <a:pt x="8777" y="149"/>
                </a:cubicBezTo>
                <a:cubicBezTo>
                  <a:pt x="9461" y="37"/>
                  <a:pt x="10145" y="0"/>
                  <a:pt x="10828" y="0"/>
                </a:cubicBezTo>
                <a:cubicBezTo>
                  <a:pt x="11512" y="0"/>
                  <a:pt x="12196" y="75"/>
                  <a:pt x="12880" y="149"/>
                </a:cubicBezTo>
                <a:cubicBezTo>
                  <a:pt x="13564" y="261"/>
                  <a:pt x="14191" y="373"/>
                  <a:pt x="14875" y="560"/>
                </a:cubicBezTo>
                <a:cubicBezTo>
                  <a:pt x="15502" y="709"/>
                  <a:pt x="16129" y="933"/>
                  <a:pt x="16756" y="1194"/>
                </a:cubicBezTo>
                <a:cubicBezTo>
                  <a:pt x="17383" y="1455"/>
                  <a:pt x="17896" y="1753"/>
                  <a:pt x="18408" y="2089"/>
                </a:cubicBezTo>
                <a:cubicBezTo>
                  <a:pt x="19491" y="2798"/>
                  <a:pt x="20289" y="3544"/>
                  <a:pt x="20802" y="4439"/>
                </a:cubicBezTo>
                <a:cubicBezTo>
                  <a:pt x="21372" y="5297"/>
                  <a:pt x="21600" y="6193"/>
                  <a:pt x="21600" y="7088"/>
                </a:cubicBezTo>
                <a:cubicBezTo>
                  <a:pt x="21600" y="7983"/>
                  <a:pt x="21372" y="8841"/>
                  <a:pt x="20802" y="9737"/>
                </a:cubicBezTo>
                <a:cubicBezTo>
                  <a:pt x="20289" y="10595"/>
                  <a:pt x="19491" y="11378"/>
                  <a:pt x="18408" y="12050"/>
                </a:cubicBezTo>
                <a:close/>
                <a:moveTo>
                  <a:pt x="4103" y="2686"/>
                </a:moveTo>
                <a:cubicBezTo>
                  <a:pt x="3135" y="3283"/>
                  <a:pt x="2451" y="3954"/>
                  <a:pt x="1995" y="4738"/>
                </a:cubicBezTo>
                <a:cubicBezTo>
                  <a:pt x="1482" y="5521"/>
                  <a:pt x="1254" y="6267"/>
                  <a:pt x="1254" y="7051"/>
                </a:cubicBezTo>
                <a:cubicBezTo>
                  <a:pt x="1254" y="7872"/>
                  <a:pt x="1482" y="8655"/>
                  <a:pt x="1995" y="9401"/>
                </a:cubicBezTo>
                <a:cubicBezTo>
                  <a:pt x="2451" y="10184"/>
                  <a:pt x="3135" y="10856"/>
                  <a:pt x="4103" y="11490"/>
                </a:cubicBezTo>
                <a:cubicBezTo>
                  <a:pt x="4559" y="11751"/>
                  <a:pt x="5015" y="12012"/>
                  <a:pt x="5528" y="12274"/>
                </a:cubicBezTo>
                <a:cubicBezTo>
                  <a:pt x="5984" y="12497"/>
                  <a:pt x="6554" y="12647"/>
                  <a:pt x="7124" y="12796"/>
                </a:cubicBezTo>
                <a:cubicBezTo>
                  <a:pt x="7751" y="12945"/>
                  <a:pt x="8321" y="13057"/>
                  <a:pt x="8891" y="13169"/>
                </a:cubicBezTo>
                <a:cubicBezTo>
                  <a:pt x="9518" y="13244"/>
                  <a:pt x="10145" y="13281"/>
                  <a:pt x="10772" y="13281"/>
                </a:cubicBezTo>
                <a:cubicBezTo>
                  <a:pt x="11398" y="13281"/>
                  <a:pt x="12025" y="13244"/>
                  <a:pt x="12652" y="13169"/>
                </a:cubicBezTo>
                <a:cubicBezTo>
                  <a:pt x="13279" y="13057"/>
                  <a:pt x="13849" y="12982"/>
                  <a:pt x="14419" y="12833"/>
                </a:cubicBezTo>
                <a:cubicBezTo>
                  <a:pt x="14989" y="12684"/>
                  <a:pt x="15559" y="12497"/>
                  <a:pt x="16072" y="12274"/>
                </a:cubicBezTo>
                <a:cubicBezTo>
                  <a:pt x="16585" y="12012"/>
                  <a:pt x="17098" y="11789"/>
                  <a:pt x="17554" y="11527"/>
                </a:cubicBezTo>
                <a:cubicBezTo>
                  <a:pt x="18408" y="10931"/>
                  <a:pt x="19092" y="10222"/>
                  <a:pt x="19548" y="9438"/>
                </a:cubicBezTo>
                <a:cubicBezTo>
                  <a:pt x="20061" y="8655"/>
                  <a:pt x="20289" y="7872"/>
                  <a:pt x="20289" y="7088"/>
                </a:cubicBezTo>
                <a:cubicBezTo>
                  <a:pt x="20289" y="6305"/>
                  <a:pt x="20061" y="5521"/>
                  <a:pt x="19548" y="4738"/>
                </a:cubicBezTo>
                <a:cubicBezTo>
                  <a:pt x="19092" y="3992"/>
                  <a:pt x="18408" y="3320"/>
                  <a:pt x="17554" y="2686"/>
                </a:cubicBezTo>
                <a:cubicBezTo>
                  <a:pt x="17098" y="2388"/>
                  <a:pt x="16585" y="2126"/>
                  <a:pt x="16072" y="1903"/>
                </a:cubicBezTo>
                <a:cubicBezTo>
                  <a:pt x="15559" y="1679"/>
                  <a:pt x="14989" y="1492"/>
                  <a:pt x="14419" y="1343"/>
                </a:cubicBezTo>
                <a:cubicBezTo>
                  <a:pt x="13849" y="1156"/>
                  <a:pt x="13279" y="1045"/>
                  <a:pt x="12652" y="970"/>
                </a:cubicBezTo>
                <a:cubicBezTo>
                  <a:pt x="12025" y="895"/>
                  <a:pt x="11398" y="858"/>
                  <a:pt x="10772" y="858"/>
                </a:cubicBezTo>
                <a:cubicBezTo>
                  <a:pt x="10145" y="858"/>
                  <a:pt x="9518" y="895"/>
                  <a:pt x="8891" y="970"/>
                </a:cubicBezTo>
                <a:cubicBezTo>
                  <a:pt x="8321" y="1045"/>
                  <a:pt x="7751" y="1156"/>
                  <a:pt x="7124" y="1343"/>
                </a:cubicBezTo>
                <a:cubicBezTo>
                  <a:pt x="6554" y="1455"/>
                  <a:pt x="5984" y="1641"/>
                  <a:pt x="5528" y="1865"/>
                </a:cubicBezTo>
                <a:cubicBezTo>
                  <a:pt x="5015" y="2089"/>
                  <a:pt x="4559" y="2350"/>
                  <a:pt x="4103" y="2686"/>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14" name="Shape 3967"/>
          <p:cNvSpPr/>
          <p:nvPr userDrawn="1"/>
        </p:nvSpPr>
        <p:spPr>
          <a:xfrm>
            <a:off x="18473273" y="8444434"/>
            <a:ext cx="633137" cy="379882"/>
          </a:xfrm>
          <a:custGeom>
            <a:avLst/>
            <a:gdLst/>
            <a:ahLst/>
            <a:cxnLst>
              <a:cxn ang="0">
                <a:pos x="wd2" y="hd2"/>
              </a:cxn>
              <a:cxn ang="5400000">
                <a:pos x="wd2" y="hd2"/>
              </a:cxn>
              <a:cxn ang="10800000">
                <a:pos x="wd2" y="hd2"/>
              </a:cxn>
              <a:cxn ang="16200000">
                <a:pos x="wd2" y="hd2"/>
              </a:cxn>
            </a:cxnLst>
            <a:rect l="0" t="0" r="r" b="b"/>
            <a:pathLst>
              <a:path w="21600" h="21600" extrusionOk="0">
                <a:moveTo>
                  <a:pt x="21600" y="10165"/>
                </a:moveTo>
                <a:lnTo>
                  <a:pt x="21600" y="11435"/>
                </a:lnTo>
                <a:lnTo>
                  <a:pt x="19482" y="11435"/>
                </a:lnTo>
                <a:lnTo>
                  <a:pt x="19482" y="18635"/>
                </a:lnTo>
                <a:lnTo>
                  <a:pt x="17365" y="18635"/>
                </a:lnTo>
                <a:lnTo>
                  <a:pt x="17365" y="21600"/>
                </a:lnTo>
                <a:lnTo>
                  <a:pt x="14485" y="21600"/>
                </a:lnTo>
                <a:lnTo>
                  <a:pt x="14485" y="11435"/>
                </a:lnTo>
                <a:lnTo>
                  <a:pt x="7285" y="11435"/>
                </a:lnTo>
                <a:lnTo>
                  <a:pt x="7285" y="21600"/>
                </a:lnTo>
                <a:lnTo>
                  <a:pt x="4405" y="21600"/>
                </a:lnTo>
                <a:lnTo>
                  <a:pt x="4405" y="18635"/>
                </a:lnTo>
                <a:lnTo>
                  <a:pt x="2202" y="18635"/>
                </a:lnTo>
                <a:lnTo>
                  <a:pt x="2202" y="11435"/>
                </a:lnTo>
                <a:lnTo>
                  <a:pt x="0" y="11435"/>
                </a:lnTo>
                <a:lnTo>
                  <a:pt x="0" y="10165"/>
                </a:lnTo>
                <a:lnTo>
                  <a:pt x="2202" y="10165"/>
                </a:lnTo>
                <a:lnTo>
                  <a:pt x="2202" y="3106"/>
                </a:lnTo>
                <a:lnTo>
                  <a:pt x="4405" y="3106"/>
                </a:lnTo>
                <a:lnTo>
                  <a:pt x="4405" y="0"/>
                </a:lnTo>
                <a:lnTo>
                  <a:pt x="7285" y="0"/>
                </a:lnTo>
                <a:lnTo>
                  <a:pt x="7285" y="10165"/>
                </a:lnTo>
                <a:lnTo>
                  <a:pt x="14485" y="10165"/>
                </a:lnTo>
                <a:lnTo>
                  <a:pt x="14485" y="0"/>
                </a:lnTo>
                <a:lnTo>
                  <a:pt x="17365" y="0"/>
                </a:lnTo>
                <a:lnTo>
                  <a:pt x="17365" y="3106"/>
                </a:lnTo>
                <a:lnTo>
                  <a:pt x="19482" y="3106"/>
                </a:lnTo>
                <a:lnTo>
                  <a:pt x="19482" y="10165"/>
                </a:lnTo>
                <a:lnTo>
                  <a:pt x="21600" y="10165"/>
                </a:lnTo>
                <a:close/>
                <a:moveTo>
                  <a:pt x="2965" y="17506"/>
                </a:moveTo>
                <a:lnTo>
                  <a:pt x="4405" y="17506"/>
                </a:lnTo>
                <a:lnTo>
                  <a:pt x="4405" y="4235"/>
                </a:lnTo>
                <a:lnTo>
                  <a:pt x="2965" y="4235"/>
                </a:lnTo>
                <a:lnTo>
                  <a:pt x="2965" y="17506"/>
                </a:lnTo>
                <a:close/>
                <a:moveTo>
                  <a:pt x="6522" y="20471"/>
                </a:moveTo>
                <a:lnTo>
                  <a:pt x="6522" y="1271"/>
                </a:lnTo>
                <a:lnTo>
                  <a:pt x="5082" y="1271"/>
                </a:lnTo>
                <a:lnTo>
                  <a:pt x="5082" y="20471"/>
                </a:lnTo>
                <a:lnTo>
                  <a:pt x="6522" y="20471"/>
                </a:lnTo>
                <a:close/>
                <a:moveTo>
                  <a:pt x="16602" y="20471"/>
                </a:moveTo>
                <a:lnTo>
                  <a:pt x="16602" y="1271"/>
                </a:lnTo>
                <a:lnTo>
                  <a:pt x="15162" y="1271"/>
                </a:lnTo>
                <a:lnTo>
                  <a:pt x="15162" y="20471"/>
                </a:lnTo>
                <a:lnTo>
                  <a:pt x="16602" y="20471"/>
                </a:lnTo>
                <a:close/>
                <a:moveTo>
                  <a:pt x="18805" y="17506"/>
                </a:moveTo>
                <a:lnTo>
                  <a:pt x="18805" y="4235"/>
                </a:lnTo>
                <a:lnTo>
                  <a:pt x="17365" y="4235"/>
                </a:lnTo>
                <a:lnTo>
                  <a:pt x="17365" y="17506"/>
                </a:lnTo>
                <a:lnTo>
                  <a:pt x="18805" y="17506"/>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15" name="Shape 3968"/>
          <p:cNvSpPr/>
          <p:nvPr userDrawn="1"/>
        </p:nvSpPr>
        <p:spPr>
          <a:xfrm>
            <a:off x="19796045" y="8345117"/>
            <a:ext cx="578513" cy="578515"/>
          </a:xfrm>
          <a:custGeom>
            <a:avLst/>
            <a:gdLst/>
            <a:ahLst/>
            <a:cxnLst>
              <a:cxn ang="0">
                <a:pos x="wd2" y="hd2"/>
              </a:cxn>
              <a:cxn ang="5400000">
                <a:pos x="wd2" y="hd2"/>
              </a:cxn>
              <a:cxn ang="10800000">
                <a:pos x="wd2" y="hd2"/>
              </a:cxn>
              <a:cxn ang="16200000">
                <a:pos x="wd2" y="hd2"/>
              </a:cxn>
            </a:cxnLst>
            <a:rect l="0" t="0" r="r" b="b"/>
            <a:pathLst>
              <a:path w="21600" h="21600" extrusionOk="0">
                <a:moveTo>
                  <a:pt x="21044" y="9734"/>
                </a:moveTo>
                <a:lnTo>
                  <a:pt x="21600" y="10290"/>
                </a:lnTo>
                <a:lnTo>
                  <a:pt x="15111" y="16872"/>
                </a:lnTo>
                <a:lnTo>
                  <a:pt x="14555" y="16316"/>
                </a:lnTo>
                <a:lnTo>
                  <a:pt x="14925" y="15945"/>
                </a:lnTo>
                <a:lnTo>
                  <a:pt x="10568" y="11588"/>
                </a:lnTo>
                <a:lnTo>
                  <a:pt x="556" y="21600"/>
                </a:lnTo>
                <a:lnTo>
                  <a:pt x="0" y="21044"/>
                </a:lnTo>
                <a:lnTo>
                  <a:pt x="10012" y="11032"/>
                </a:lnTo>
                <a:lnTo>
                  <a:pt x="5655" y="6767"/>
                </a:lnTo>
                <a:lnTo>
                  <a:pt x="5284" y="7138"/>
                </a:lnTo>
                <a:lnTo>
                  <a:pt x="4728" y="6582"/>
                </a:lnTo>
                <a:lnTo>
                  <a:pt x="10661" y="556"/>
                </a:lnTo>
                <a:lnTo>
                  <a:pt x="11310" y="0"/>
                </a:lnTo>
                <a:lnTo>
                  <a:pt x="11866" y="556"/>
                </a:lnTo>
                <a:lnTo>
                  <a:pt x="11217" y="1112"/>
                </a:lnTo>
                <a:lnTo>
                  <a:pt x="20488" y="10383"/>
                </a:lnTo>
                <a:lnTo>
                  <a:pt x="21044" y="9734"/>
                </a:lnTo>
                <a:close/>
                <a:moveTo>
                  <a:pt x="10661" y="1669"/>
                </a:moveTo>
                <a:lnTo>
                  <a:pt x="6304" y="6118"/>
                </a:lnTo>
                <a:lnTo>
                  <a:pt x="7602" y="7509"/>
                </a:lnTo>
                <a:lnTo>
                  <a:pt x="12052" y="3059"/>
                </a:lnTo>
                <a:lnTo>
                  <a:pt x="10661" y="1669"/>
                </a:lnTo>
                <a:close/>
                <a:moveTo>
                  <a:pt x="13442" y="13349"/>
                </a:moveTo>
                <a:lnTo>
                  <a:pt x="17892" y="8900"/>
                </a:lnTo>
                <a:lnTo>
                  <a:pt x="12700" y="3708"/>
                </a:lnTo>
                <a:lnTo>
                  <a:pt x="8158" y="8065"/>
                </a:lnTo>
                <a:lnTo>
                  <a:pt x="13442" y="13349"/>
                </a:lnTo>
                <a:close/>
                <a:moveTo>
                  <a:pt x="15389" y="15296"/>
                </a:moveTo>
                <a:lnTo>
                  <a:pt x="19839" y="10846"/>
                </a:lnTo>
                <a:lnTo>
                  <a:pt x="18448" y="9456"/>
                </a:lnTo>
                <a:lnTo>
                  <a:pt x="14091" y="13998"/>
                </a:lnTo>
                <a:lnTo>
                  <a:pt x="15389" y="15296"/>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16" name="Shape 3969"/>
          <p:cNvSpPr/>
          <p:nvPr userDrawn="1"/>
        </p:nvSpPr>
        <p:spPr>
          <a:xfrm>
            <a:off x="21116334" y="8338911"/>
            <a:ext cx="528855" cy="590927"/>
          </a:xfrm>
          <a:custGeom>
            <a:avLst/>
            <a:gdLst/>
            <a:ahLst/>
            <a:cxnLst>
              <a:cxn ang="0">
                <a:pos x="wd2" y="hd2"/>
              </a:cxn>
              <a:cxn ang="5400000">
                <a:pos x="wd2" y="hd2"/>
              </a:cxn>
              <a:cxn ang="10800000">
                <a:pos x="wd2" y="hd2"/>
              </a:cxn>
              <a:cxn ang="16200000">
                <a:pos x="wd2" y="hd2"/>
              </a:cxn>
            </a:cxnLst>
            <a:rect l="0" t="0" r="r" b="b"/>
            <a:pathLst>
              <a:path w="21600" h="21600" extrusionOk="0">
                <a:moveTo>
                  <a:pt x="21600" y="9639"/>
                </a:moveTo>
                <a:cubicBezTo>
                  <a:pt x="21600" y="13556"/>
                  <a:pt x="21600" y="13556"/>
                  <a:pt x="21600" y="13556"/>
                </a:cubicBezTo>
                <a:cubicBezTo>
                  <a:pt x="21600" y="13626"/>
                  <a:pt x="21600" y="13660"/>
                  <a:pt x="21600" y="13695"/>
                </a:cubicBezTo>
                <a:cubicBezTo>
                  <a:pt x="21600" y="13764"/>
                  <a:pt x="21600" y="13799"/>
                  <a:pt x="21600" y="13868"/>
                </a:cubicBezTo>
                <a:cubicBezTo>
                  <a:pt x="21600" y="14215"/>
                  <a:pt x="21522" y="14596"/>
                  <a:pt x="21445" y="14943"/>
                </a:cubicBezTo>
                <a:cubicBezTo>
                  <a:pt x="21328" y="15290"/>
                  <a:pt x="21212" y="15602"/>
                  <a:pt x="21017" y="15914"/>
                </a:cubicBezTo>
                <a:cubicBezTo>
                  <a:pt x="20862" y="16226"/>
                  <a:pt x="20668" y="16538"/>
                  <a:pt x="20435" y="16781"/>
                </a:cubicBezTo>
                <a:cubicBezTo>
                  <a:pt x="20201" y="17023"/>
                  <a:pt x="19929" y="17266"/>
                  <a:pt x="19619" y="17474"/>
                </a:cubicBezTo>
                <a:cubicBezTo>
                  <a:pt x="19230" y="17994"/>
                  <a:pt x="18803" y="18445"/>
                  <a:pt x="18337" y="18896"/>
                </a:cubicBezTo>
                <a:cubicBezTo>
                  <a:pt x="17832" y="19312"/>
                  <a:pt x="17288" y="19693"/>
                  <a:pt x="16744" y="20005"/>
                </a:cubicBezTo>
                <a:cubicBezTo>
                  <a:pt x="16161" y="20352"/>
                  <a:pt x="15540" y="20664"/>
                  <a:pt x="14918" y="20872"/>
                </a:cubicBezTo>
                <a:cubicBezTo>
                  <a:pt x="14258" y="21115"/>
                  <a:pt x="13597" y="21288"/>
                  <a:pt x="12937" y="21461"/>
                </a:cubicBezTo>
                <a:cubicBezTo>
                  <a:pt x="12937" y="21600"/>
                  <a:pt x="12937" y="21600"/>
                  <a:pt x="12937" y="21600"/>
                </a:cubicBezTo>
                <a:cubicBezTo>
                  <a:pt x="8624" y="21600"/>
                  <a:pt x="8624" y="21600"/>
                  <a:pt x="8624" y="21600"/>
                </a:cubicBezTo>
                <a:cubicBezTo>
                  <a:pt x="8624" y="19277"/>
                  <a:pt x="8624" y="19277"/>
                  <a:pt x="8624" y="19277"/>
                </a:cubicBezTo>
                <a:cubicBezTo>
                  <a:pt x="12976" y="19277"/>
                  <a:pt x="12976" y="19277"/>
                  <a:pt x="12976" y="19277"/>
                </a:cubicBezTo>
                <a:cubicBezTo>
                  <a:pt x="12976" y="20629"/>
                  <a:pt x="12976" y="20629"/>
                  <a:pt x="12976" y="20629"/>
                </a:cubicBezTo>
                <a:cubicBezTo>
                  <a:pt x="13442" y="20525"/>
                  <a:pt x="13869" y="20387"/>
                  <a:pt x="14296" y="20248"/>
                </a:cubicBezTo>
                <a:cubicBezTo>
                  <a:pt x="14724" y="20109"/>
                  <a:pt x="15151" y="19970"/>
                  <a:pt x="15501" y="19797"/>
                </a:cubicBezTo>
                <a:cubicBezTo>
                  <a:pt x="15928" y="19589"/>
                  <a:pt x="16317" y="19346"/>
                  <a:pt x="16666" y="19138"/>
                </a:cubicBezTo>
                <a:cubicBezTo>
                  <a:pt x="17016" y="18896"/>
                  <a:pt x="17365" y="18653"/>
                  <a:pt x="17676" y="18341"/>
                </a:cubicBezTo>
                <a:cubicBezTo>
                  <a:pt x="17443" y="18410"/>
                  <a:pt x="17249" y="18445"/>
                  <a:pt x="17055" y="18480"/>
                </a:cubicBezTo>
                <a:cubicBezTo>
                  <a:pt x="16860" y="18514"/>
                  <a:pt x="16666" y="18514"/>
                  <a:pt x="16433" y="18514"/>
                </a:cubicBezTo>
                <a:cubicBezTo>
                  <a:pt x="16394" y="18514"/>
                  <a:pt x="16394" y="18514"/>
                  <a:pt x="16394" y="18514"/>
                </a:cubicBezTo>
                <a:cubicBezTo>
                  <a:pt x="16394" y="9257"/>
                  <a:pt x="16394" y="9257"/>
                  <a:pt x="16394" y="9257"/>
                </a:cubicBezTo>
                <a:cubicBezTo>
                  <a:pt x="16433" y="9257"/>
                  <a:pt x="16433" y="9257"/>
                  <a:pt x="16433" y="9257"/>
                </a:cubicBezTo>
                <a:cubicBezTo>
                  <a:pt x="16860" y="9257"/>
                  <a:pt x="17288" y="9326"/>
                  <a:pt x="17715" y="9430"/>
                </a:cubicBezTo>
                <a:cubicBezTo>
                  <a:pt x="18142" y="9535"/>
                  <a:pt x="18531" y="9673"/>
                  <a:pt x="18919" y="9847"/>
                </a:cubicBezTo>
                <a:cubicBezTo>
                  <a:pt x="19269" y="10020"/>
                  <a:pt x="19619" y="10263"/>
                  <a:pt x="19929" y="10505"/>
                </a:cubicBezTo>
                <a:cubicBezTo>
                  <a:pt x="20240" y="10748"/>
                  <a:pt x="20473" y="11025"/>
                  <a:pt x="20745" y="11337"/>
                </a:cubicBezTo>
                <a:cubicBezTo>
                  <a:pt x="20745" y="9639"/>
                  <a:pt x="20745" y="9639"/>
                  <a:pt x="20745" y="9639"/>
                </a:cubicBezTo>
                <a:cubicBezTo>
                  <a:pt x="20745" y="8425"/>
                  <a:pt x="20473" y="7281"/>
                  <a:pt x="19929" y="6206"/>
                </a:cubicBezTo>
                <a:cubicBezTo>
                  <a:pt x="19424" y="5097"/>
                  <a:pt x="18686" y="4161"/>
                  <a:pt x="17793" y="3398"/>
                </a:cubicBezTo>
                <a:cubicBezTo>
                  <a:pt x="16899" y="2566"/>
                  <a:pt x="15812" y="1942"/>
                  <a:pt x="14646" y="1491"/>
                </a:cubicBezTo>
                <a:cubicBezTo>
                  <a:pt x="13442" y="1005"/>
                  <a:pt x="12160" y="763"/>
                  <a:pt x="10761" y="763"/>
                </a:cubicBezTo>
                <a:cubicBezTo>
                  <a:pt x="9401" y="763"/>
                  <a:pt x="8119" y="1005"/>
                  <a:pt x="6915" y="1491"/>
                </a:cubicBezTo>
                <a:cubicBezTo>
                  <a:pt x="5711" y="1942"/>
                  <a:pt x="4662" y="2566"/>
                  <a:pt x="3768" y="3398"/>
                </a:cubicBezTo>
                <a:cubicBezTo>
                  <a:pt x="2875" y="4161"/>
                  <a:pt x="2137" y="5097"/>
                  <a:pt x="1632" y="6206"/>
                </a:cubicBezTo>
                <a:cubicBezTo>
                  <a:pt x="1127" y="7281"/>
                  <a:pt x="855" y="8425"/>
                  <a:pt x="855" y="9639"/>
                </a:cubicBezTo>
                <a:cubicBezTo>
                  <a:pt x="855" y="11337"/>
                  <a:pt x="855" y="11337"/>
                  <a:pt x="855" y="11337"/>
                </a:cubicBezTo>
                <a:cubicBezTo>
                  <a:pt x="1088" y="11025"/>
                  <a:pt x="1360" y="10713"/>
                  <a:pt x="1671" y="10471"/>
                </a:cubicBezTo>
                <a:cubicBezTo>
                  <a:pt x="1942" y="10193"/>
                  <a:pt x="2292" y="9985"/>
                  <a:pt x="2681" y="9812"/>
                </a:cubicBezTo>
                <a:cubicBezTo>
                  <a:pt x="2991" y="9639"/>
                  <a:pt x="3380" y="9500"/>
                  <a:pt x="3807" y="9396"/>
                </a:cubicBezTo>
                <a:cubicBezTo>
                  <a:pt x="4235" y="9292"/>
                  <a:pt x="4662" y="9257"/>
                  <a:pt x="5128" y="9257"/>
                </a:cubicBezTo>
                <a:cubicBezTo>
                  <a:pt x="5128" y="18514"/>
                  <a:pt x="5128" y="18514"/>
                  <a:pt x="5128" y="18514"/>
                </a:cubicBezTo>
                <a:cubicBezTo>
                  <a:pt x="4429" y="18514"/>
                  <a:pt x="3768" y="18410"/>
                  <a:pt x="3147" y="18168"/>
                </a:cubicBezTo>
                <a:cubicBezTo>
                  <a:pt x="2525" y="17925"/>
                  <a:pt x="1981" y="17578"/>
                  <a:pt x="1554" y="17162"/>
                </a:cubicBezTo>
                <a:cubicBezTo>
                  <a:pt x="1088" y="16746"/>
                  <a:pt x="699" y="16261"/>
                  <a:pt x="427" y="15671"/>
                </a:cubicBezTo>
                <a:cubicBezTo>
                  <a:pt x="155" y="15117"/>
                  <a:pt x="39" y="14492"/>
                  <a:pt x="39" y="13868"/>
                </a:cubicBezTo>
                <a:cubicBezTo>
                  <a:pt x="39" y="13834"/>
                  <a:pt x="39" y="13799"/>
                  <a:pt x="39" y="13730"/>
                </a:cubicBezTo>
                <a:cubicBezTo>
                  <a:pt x="39" y="13660"/>
                  <a:pt x="39" y="13626"/>
                  <a:pt x="39" y="13556"/>
                </a:cubicBezTo>
                <a:cubicBezTo>
                  <a:pt x="0" y="13556"/>
                  <a:pt x="0" y="13556"/>
                  <a:pt x="0" y="13556"/>
                </a:cubicBezTo>
                <a:cubicBezTo>
                  <a:pt x="0" y="9639"/>
                  <a:pt x="0" y="9639"/>
                  <a:pt x="0" y="9639"/>
                </a:cubicBezTo>
                <a:cubicBezTo>
                  <a:pt x="0" y="8286"/>
                  <a:pt x="272" y="7073"/>
                  <a:pt x="855" y="5894"/>
                </a:cubicBezTo>
                <a:cubicBezTo>
                  <a:pt x="1437" y="4750"/>
                  <a:pt x="2214" y="3710"/>
                  <a:pt x="3186" y="2843"/>
                </a:cubicBezTo>
                <a:cubicBezTo>
                  <a:pt x="4118" y="1976"/>
                  <a:pt x="5245" y="1283"/>
                  <a:pt x="6565" y="763"/>
                </a:cubicBezTo>
                <a:cubicBezTo>
                  <a:pt x="7886" y="277"/>
                  <a:pt x="9285" y="0"/>
                  <a:pt x="10761" y="0"/>
                </a:cubicBezTo>
                <a:cubicBezTo>
                  <a:pt x="12237" y="0"/>
                  <a:pt x="13636" y="277"/>
                  <a:pt x="14957" y="763"/>
                </a:cubicBezTo>
                <a:cubicBezTo>
                  <a:pt x="16278" y="1283"/>
                  <a:pt x="17404" y="1976"/>
                  <a:pt x="18414" y="2843"/>
                </a:cubicBezTo>
                <a:cubicBezTo>
                  <a:pt x="19386" y="3710"/>
                  <a:pt x="20163" y="4750"/>
                  <a:pt x="20745" y="5894"/>
                </a:cubicBezTo>
                <a:cubicBezTo>
                  <a:pt x="21289" y="7073"/>
                  <a:pt x="21600" y="8286"/>
                  <a:pt x="21600" y="9639"/>
                </a:cubicBezTo>
                <a:close/>
                <a:moveTo>
                  <a:pt x="4273" y="10124"/>
                </a:moveTo>
                <a:cubicBezTo>
                  <a:pt x="3807" y="10228"/>
                  <a:pt x="3380" y="10367"/>
                  <a:pt x="2953" y="10609"/>
                </a:cubicBezTo>
                <a:cubicBezTo>
                  <a:pt x="2525" y="10817"/>
                  <a:pt x="2176" y="11095"/>
                  <a:pt x="1865" y="11441"/>
                </a:cubicBezTo>
                <a:cubicBezTo>
                  <a:pt x="1554" y="11753"/>
                  <a:pt x="1321" y="12135"/>
                  <a:pt x="1127" y="12551"/>
                </a:cubicBezTo>
                <a:cubicBezTo>
                  <a:pt x="932" y="12967"/>
                  <a:pt x="855" y="13418"/>
                  <a:pt x="855" y="13868"/>
                </a:cubicBezTo>
                <a:cubicBezTo>
                  <a:pt x="855" y="14354"/>
                  <a:pt x="932" y="14804"/>
                  <a:pt x="1127" y="15186"/>
                </a:cubicBezTo>
                <a:cubicBezTo>
                  <a:pt x="1321" y="15602"/>
                  <a:pt x="1554" y="15983"/>
                  <a:pt x="1865" y="16365"/>
                </a:cubicBezTo>
                <a:cubicBezTo>
                  <a:pt x="2176" y="16677"/>
                  <a:pt x="2525" y="16954"/>
                  <a:pt x="2953" y="17197"/>
                </a:cubicBezTo>
                <a:cubicBezTo>
                  <a:pt x="3380" y="17405"/>
                  <a:pt x="3807" y="17578"/>
                  <a:pt x="4273" y="17648"/>
                </a:cubicBezTo>
                <a:lnTo>
                  <a:pt x="4273" y="10124"/>
                </a:lnTo>
                <a:close/>
                <a:moveTo>
                  <a:pt x="12082" y="20837"/>
                </a:moveTo>
                <a:cubicBezTo>
                  <a:pt x="12082" y="20040"/>
                  <a:pt x="12082" y="20040"/>
                  <a:pt x="12082" y="20040"/>
                </a:cubicBezTo>
                <a:cubicBezTo>
                  <a:pt x="9479" y="20040"/>
                  <a:pt x="9479" y="20040"/>
                  <a:pt x="9479" y="20040"/>
                </a:cubicBezTo>
                <a:cubicBezTo>
                  <a:pt x="9479" y="20837"/>
                  <a:pt x="9479" y="20837"/>
                  <a:pt x="9479" y="20837"/>
                </a:cubicBezTo>
                <a:lnTo>
                  <a:pt x="12082" y="20837"/>
                </a:lnTo>
                <a:close/>
                <a:moveTo>
                  <a:pt x="17249" y="17648"/>
                </a:moveTo>
                <a:cubicBezTo>
                  <a:pt x="17754" y="17578"/>
                  <a:pt x="18220" y="17405"/>
                  <a:pt x="18609" y="17197"/>
                </a:cubicBezTo>
                <a:cubicBezTo>
                  <a:pt x="19036" y="16954"/>
                  <a:pt x="19424" y="16677"/>
                  <a:pt x="19696" y="16365"/>
                </a:cubicBezTo>
                <a:cubicBezTo>
                  <a:pt x="20007" y="15983"/>
                  <a:pt x="20279" y="15602"/>
                  <a:pt x="20435" y="15186"/>
                </a:cubicBezTo>
                <a:cubicBezTo>
                  <a:pt x="20629" y="14804"/>
                  <a:pt x="20745" y="14354"/>
                  <a:pt x="20745" y="13868"/>
                </a:cubicBezTo>
                <a:cubicBezTo>
                  <a:pt x="20745" y="13418"/>
                  <a:pt x="20629" y="12967"/>
                  <a:pt x="20435" y="12551"/>
                </a:cubicBezTo>
                <a:cubicBezTo>
                  <a:pt x="20279" y="12135"/>
                  <a:pt x="20007" y="11753"/>
                  <a:pt x="19696" y="11441"/>
                </a:cubicBezTo>
                <a:cubicBezTo>
                  <a:pt x="19424" y="11095"/>
                  <a:pt x="19036" y="10817"/>
                  <a:pt x="18609" y="10609"/>
                </a:cubicBezTo>
                <a:cubicBezTo>
                  <a:pt x="18220" y="10367"/>
                  <a:pt x="17754" y="10228"/>
                  <a:pt x="17249" y="10124"/>
                </a:cubicBezTo>
                <a:lnTo>
                  <a:pt x="17249" y="1764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17" name="Shape 3970"/>
          <p:cNvSpPr/>
          <p:nvPr userDrawn="1"/>
        </p:nvSpPr>
        <p:spPr>
          <a:xfrm>
            <a:off x="2937695" y="9437761"/>
            <a:ext cx="613275" cy="610790"/>
          </a:xfrm>
          <a:custGeom>
            <a:avLst/>
            <a:gdLst/>
            <a:ahLst/>
            <a:cxnLst>
              <a:cxn ang="0">
                <a:pos x="wd2" y="hd2"/>
              </a:cxn>
              <a:cxn ang="5400000">
                <a:pos x="wd2" y="hd2"/>
              </a:cxn>
              <a:cxn ang="10800000">
                <a:pos x="wd2" y="hd2"/>
              </a:cxn>
              <a:cxn ang="16200000">
                <a:pos x="wd2" y="hd2"/>
              </a:cxn>
            </a:cxnLst>
            <a:rect l="0" t="0" r="r" b="b"/>
            <a:pathLst>
              <a:path w="21600" h="21600" extrusionOk="0">
                <a:moveTo>
                  <a:pt x="21600" y="11186"/>
                </a:moveTo>
                <a:cubicBezTo>
                  <a:pt x="18887" y="11186"/>
                  <a:pt x="18887" y="11186"/>
                  <a:pt x="18887" y="11186"/>
                </a:cubicBezTo>
                <a:cubicBezTo>
                  <a:pt x="18887" y="11690"/>
                  <a:pt x="18820" y="12160"/>
                  <a:pt x="18720" y="12631"/>
                </a:cubicBezTo>
                <a:cubicBezTo>
                  <a:pt x="18620" y="13101"/>
                  <a:pt x="18452" y="13571"/>
                  <a:pt x="18285" y="14008"/>
                </a:cubicBezTo>
                <a:cubicBezTo>
                  <a:pt x="18117" y="14445"/>
                  <a:pt x="17883" y="14848"/>
                  <a:pt x="17615" y="15217"/>
                </a:cubicBezTo>
                <a:cubicBezTo>
                  <a:pt x="17380" y="15587"/>
                  <a:pt x="17079" y="15956"/>
                  <a:pt x="16811" y="16326"/>
                </a:cubicBezTo>
                <a:cubicBezTo>
                  <a:pt x="18687" y="18207"/>
                  <a:pt x="18687" y="18207"/>
                  <a:pt x="18687" y="18207"/>
                </a:cubicBezTo>
                <a:cubicBezTo>
                  <a:pt x="18151" y="18711"/>
                  <a:pt x="18151" y="18711"/>
                  <a:pt x="18151" y="18711"/>
                </a:cubicBezTo>
                <a:cubicBezTo>
                  <a:pt x="16275" y="16830"/>
                  <a:pt x="16275" y="16830"/>
                  <a:pt x="16275" y="16830"/>
                </a:cubicBezTo>
                <a:cubicBezTo>
                  <a:pt x="15940" y="17166"/>
                  <a:pt x="15572" y="17435"/>
                  <a:pt x="15170" y="17703"/>
                </a:cubicBezTo>
                <a:cubicBezTo>
                  <a:pt x="14768" y="17938"/>
                  <a:pt x="14367" y="18140"/>
                  <a:pt x="13931" y="18342"/>
                </a:cubicBezTo>
                <a:cubicBezTo>
                  <a:pt x="13529" y="18543"/>
                  <a:pt x="13060" y="18677"/>
                  <a:pt x="12592" y="18778"/>
                </a:cubicBezTo>
                <a:cubicBezTo>
                  <a:pt x="12123" y="18879"/>
                  <a:pt x="11620" y="18946"/>
                  <a:pt x="11118" y="18980"/>
                </a:cubicBezTo>
                <a:cubicBezTo>
                  <a:pt x="11118" y="21600"/>
                  <a:pt x="11118" y="21600"/>
                  <a:pt x="11118" y="21600"/>
                </a:cubicBezTo>
                <a:cubicBezTo>
                  <a:pt x="10381" y="21600"/>
                  <a:pt x="10381" y="21600"/>
                  <a:pt x="10381" y="21600"/>
                </a:cubicBezTo>
                <a:cubicBezTo>
                  <a:pt x="10381" y="18946"/>
                  <a:pt x="10381" y="18946"/>
                  <a:pt x="10381" y="18946"/>
                </a:cubicBezTo>
                <a:cubicBezTo>
                  <a:pt x="9913" y="18913"/>
                  <a:pt x="9410" y="18845"/>
                  <a:pt x="8941" y="18745"/>
                </a:cubicBezTo>
                <a:cubicBezTo>
                  <a:pt x="8473" y="18644"/>
                  <a:pt x="8037" y="18509"/>
                  <a:pt x="7602" y="18342"/>
                </a:cubicBezTo>
                <a:cubicBezTo>
                  <a:pt x="7167" y="18140"/>
                  <a:pt x="6765" y="17938"/>
                  <a:pt x="6363" y="17670"/>
                </a:cubicBezTo>
                <a:cubicBezTo>
                  <a:pt x="5961" y="17401"/>
                  <a:pt x="5593" y="17099"/>
                  <a:pt x="5258" y="16796"/>
                </a:cubicBezTo>
                <a:cubicBezTo>
                  <a:pt x="3416" y="18677"/>
                  <a:pt x="3416" y="18677"/>
                  <a:pt x="3416" y="18677"/>
                </a:cubicBezTo>
                <a:cubicBezTo>
                  <a:pt x="2880" y="18140"/>
                  <a:pt x="2880" y="18140"/>
                  <a:pt x="2880" y="18140"/>
                </a:cubicBezTo>
                <a:cubicBezTo>
                  <a:pt x="4722" y="16259"/>
                  <a:pt x="4722" y="16259"/>
                  <a:pt x="4722" y="16259"/>
                </a:cubicBezTo>
                <a:cubicBezTo>
                  <a:pt x="4420" y="15956"/>
                  <a:pt x="4153" y="15587"/>
                  <a:pt x="3918" y="15184"/>
                </a:cubicBezTo>
                <a:cubicBezTo>
                  <a:pt x="3684" y="14814"/>
                  <a:pt x="3449" y="14378"/>
                  <a:pt x="3248" y="13941"/>
                </a:cubicBezTo>
                <a:cubicBezTo>
                  <a:pt x="3081" y="13538"/>
                  <a:pt x="2913" y="13101"/>
                  <a:pt x="2813" y="12631"/>
                </a:cubicBezTo>
                <a:cubicBezTo>
                  <a:pt x="2713" y="12127"/>
                  <a:pt x="2646" y="11657"/>
                  <a:pt x="2646" y="11186"/>
                </a:cubicBezTo>
                <a:cubicBezTo>
                  <a:pt x="0" y="11186"/>
                  <a:pt x="0" y="11186"/>
                  <a:pt x="0" y="11186"/>
                </a:cubicBezTo>
                <a:cubicBezTo>
                  <a:pt x="0" y="10414"/>
                  <a:pt x="0" y="10414"/>
                  <a:pt x="0" y="10414"/>
                </a:cubicBezTo>
                <a:cubicBezTo>
                  <a:pt x="2646" y="10414"/>
                  <a:pt x="2646" y="10414"/>
                  <a:pt x="2646" y="10414"/>
                </a:cubicBezTo>
                <a:cubicBezTo>
                  <a:pt x="2646" y="9910"/>
                  <a:pt x="2679" y="9440"/>
                  <a:pt x="2813" y="8969"/>
                </a:cubicBezTo>
                <a:cubicBezTo>
                  <a:pt x="2913" y="8499"/>
                  <a:pt x="3081" y="8062"/>
                  <a:pt x="3248" y="7592"/>
                </a:cubicBezTo>
                <a:cubicBezTo>
                  <a:pt x="3449" y="7155"/>
                  <a:pt x="3684" y="6752"/>
                  <a:pt x="3952" y="6349"/>
                </a:cubicBezTo>
                <a:cubicBezTo>
                  <a:pt x="4186" y="5946"/>
                  <a:pt x="4487" y="5543"/>
                  <a:pt x="4822" y="5207"/>
                </a:cubicBezTo>
                <a:cubicBezTo>
                  <a:pt x="2947" y="3326"/>
                  <a:pt x="2947" y="3326"/>
                  <a:pt x="2947" y="3326"/>
                </a:cubicBezTo>
                <a:cubicBezTo>
                  <a:pt x="3449" y="2788"/>
                  <a:pt x="3449" y="2788"/>
                  <a:pt x="3449" y="2788"/>
                </a:cubicBezTo>
                <a:cubicBezTo>
                  <a:pt x="5325" y="4669"/>
                  <a:pt x="5325" y="4669"/>
                  <a:pt x="5325" y="4669"/>
                </a:cubicBezTo>
                <a:cubicBezTo>
                  <a:pt x="5693" y="4367"/>
                  <a:pt x="6061" y="4065"/>
                  <a:pt x="6430" y="3830"/>
                </a:cubicBezTo>
                <a:cubicBezTo>
                  <a:pt x="6832" y="3594"/>
                  <a:pt x="7267" y="3359"/>
                  <a:pt x="7702" y="3191"/>
                </a:cubicBezTo>
                <a:cubicBezTo>
                  <a:pt x="8138" y="2990"/>
                  <a:pt x="8573" y="2822"/>
                  <a:pt x="9042" y="2721"/>
                </a:cubicBezTo>
                <a:cubicBezTo>
                  <a:pt x="9511" y="2620"/>
                  <a:pt x="9980" y="2553"/>
                  <a:pt x="10482" y="2519"/>
                </a:cubicBezTo>
                <a:cubicBezTo>
                  <a:pt x="10482" y="0"/>
                  <a:pt x="10482" y="0"/>
                  <a:pt x="10482" y="0"/>
                </a:cubicBezTo>
                <a:cubicBezTo>
                  <a:pt x="11219" y="0"/>
                  <a:pt x="11219" y="0"/>
                  <a:pt x="11219" y="0"/>
                </a:cubicBezTo>
                <a:cubicBezTo>
                  <a:pt x="11219" y="2519"/>
                  <a:pt x="11219" y="2519"/>
                  <a:pt x="11219" y="2519"/>
                </a:cubicBezTo>
                <a:cubicBezTo>
                  <a:pt x="11721" y="2553"/>
                  <a:pt x="12190" y="2620"/>
                  <a:pt x="12659" y="2721"/>
                </a:cubicBezTo>
                <a:cubicBezTo>
                  <a:pt x="13127" y="2822"/>
                  <a:pt x="13563" y="2956"/>
                  <a:pt x="13998" y="3158"/>
                </a:cubicBezTo>
                <a:cubicBezTo>
                  <a:pt x="14433" y="3359"/>
                  <a:pt x="14869" y="3594"/>
                  <a:pt x="15237" y="3830"/>
                </a:cubicBezTo>
                <a:cubicBezTo>
                  <a:pt x="15639" y="4065"/>
                  <a:pt x="16007" y="4367"/>
                  <a:pt x="16376" y="4669"/>
                </a:cubicBezTo>
                <a:cubicBezTo>
                  <a:pt x="18184" y="2788"/>
                  <a:pt x="18184" y="2788"/>
                  <a:pt x="18184" y="2788"/>
                </a:cubicBezTo>
                <a:cubicBezTo>
                  <a:pt x="18720" y="3326"/>
                  <a:pt x="18720" y="3326"/>
                  <a:pt x="18720" y="3326"/>
                </a:cubicBezTo>
                <a:cubicBezTo>
                  <a:pt x="16878" y="5207"/>
                  <a:pt x="16878" y="5207"/>
                  <a:pt x="16878" y="5207"/>
                </a:cubicBezTo>
                <a:cubicBezTo>
                  <a:pt x="17180" y="5543"/>
                  <a:pt x="17447" y="5946"/>
                  <a:pt x="17715" y="6349"/>
                </a:cubicBezTo>
                <a:cubicBezTo>
                  <a:pt x="17983" y="6752"/>
                  <a:pt x="18184" y="7155"/>
                  <a:pt x="18385" y="7592"/>
                </a:cubicBezTo>
                <a:cubicBezTo>
                  <a:pt x="18553" y="8062"/>
                  <a:pt x="18687" y="8499"/>
                  <a:pt x="18820" y="8969"/>
                </a:cubicBezTo>
                <a:cubicBezTo>
                  <a:pt x="18921" y="9440"/>
                  <a:pt x="18988" y="9910"/>
                  <a:pt x="18988" y="10414"/>
                </a:cubicBezTo>
                <a:cubicBezTo>
                  <a:pt x="21600" y="10414"/>
                  <a:pt x="21600" y="10414"/>
                  <a:pt x="21600" y="10414"/>
                </a:cubicBezTo>
                <a:lnTo>
                  <a:pt x="21600" y="11186"/>
                </a:lnTo>
                <a:close/>
                <a:moveTo>
                  <a:pt x="5291" y="5778"/>
                </a:moveTo>
                <a:cubicBezTo>
                  <a:pt x="5023" y="6047"/>
                  <a:pt x="4789" y="6383"/>
                  <a:pt x="4554" y="6752"/>
                </a:cubicBezTo>
                <a:cubicBezTo>
                  <a:pt x="4320" y="7122"/>
                  <a:pt x="4119" y="7491"/>
                  <a:pt x="3952" y="7861"/>
                </a:cubicBezTo>
                <a:cubicBezTo>
                  <a:pt x="3784" y="8264"/>
                  <a:pt x="3684" y="8700"/>
                  <a:pt x="3583" y="9104"/>
                </a:cubicBezTo>
                <a:cubicBezTo>
                  <a:pt x="3449" y="9540"/>
                  <a:pt x="3416" y="9977"/>
                  <a:pt x="3382" y="10414"/>
                </a:cubicBezTo>
                <a:cubicBezTo>
                  <a:pt x="7803" y="10414"/>
                  <a:pt x="7803" y="10414"/>
                  <a:pt x="7803" y="10414"/>
                </a:cubicBezTo>
                <a:cubicBezTo>
                  <a:pt x="7836" y="10279"/>
                  <a:pt x="7870" y="10145"/>
                  <a:pt x="7903" y="10011"/>
                </a:cubicBezTo>
                <a:cubicBezTo>
                  <a:pt x="7937" y="9876"/>
                  <a:pt x="7970" y="9742"/>
                  <a:pt x="8037" y="9607"/>
                </a:cubicBezTo>
                <a:cubicBezTo>
                  <a:pt x="8104" y="9507"/>
                  <a:pt x="8171" y="9372"/>
                  <a:pt x="8238" y="9272"/>
                </a:cubicBezTo>
                <a:cubicBezTo>
                  <a:pt x="8305" y="9171"/>
                  <a:pt x="8372" y="9036"/>
                  <a:pt x="8473" y="8936"/>
                </a:cubicBezTo>
                <a:lnTo>
                  <a:pt x="5291" y="5778"/>
                </a:lnTo>
                <a:close/>
                <a:moveTo>
                  <a:pt x="3416" y="11186"/>
                </a:moveTo>
                <a:cubicBezTo>
                  <a:pt x="3416" y="11623"/>
                  <a:pt x="3449" y="12060"/>
                  <a:pt x="3583" y="12463"/>
                </a:cubicBezTo>
                <a:cubicBezTo>
                  <a:pt x="3684" y="12866"/>
                  <a:pt x="3818" y="13269"/>
                  <a:pt x="3985" y="13639"/>
                </a:cubicBezTo>
                <a:cubicBezTo>
                  <a:pt x="4119" y="14042"/>
                  <a:pt x="4320" y="14411"/>
                  <a:pt x="4554" y="14747"/>
                </a:cubicBezTo>
                <a:cubicBezTo>
                  <a:pt x="4789" y="15083"/>
                  <a:pt x="5057" y="15419"/>
                  <a:pt x="5325" y="15755"/>
                </a:cubicBezTo>
                <a:cubicBezTo>
                  <a:pt x="8473" y="12597"/>
                  <a:pt x="8473" y="12597"/>
                  <a:pt x="8473" y="12597"/>
                </a:cubicBezTo>
                <a:cubicBezTo>
                  <a:pt x="8372" y="12463"/>
                  <a:pt x="8305" y="12362"/>
                  <a:pt x="8238" y="12261"/>
                </a:cubicBezTo>
                <a:cubicBezTo>
                  <a:pt x="8171" y="12160"/>
                  <a:pt x="8104" y="12060"/>
                  <a:pt x="8071" y="11925"/>
                </a:cubicBezTo>
                <a:cubicBezTo>
                  <a:pt x="8037" y="11825"/>
                  <a:pt x="7970" y="11690"/>
                  <a:pt x="7937" y="11556"/>
                </a:cubicBezTo>
                <a:cubicBezTo>
                  <a:pt x="7937" y="11421"/>
                  <a:pt x="7903" y="11321"/>
                  <a:pt x="7870" y="11186"/>
                </a:cubicBezTo>
                <a:lnTo>
                  <a:pt x="3416" y="11186"/>
                </a:lnTo>
                <a:close/>
                <a:moveTo>
                  <a:pt x="10448" y="3292"/>
                </a:moveTo>
                <a:cubicBezTo>
                  <a:pt x="10013" y="3292"/>
                  <a:pt x="9578" y="3359"/>
                  <a:pt x="9142" y="3460"/>
                </a:cubicBezTo>
                <a:cubicBezTo>
                  <a:pt x="8740" y="3594"/>
                  <a:pt x="8305" y="3729"/>
                  <a:pt x="7903" y="3897"/>
                </a:cubicBezTo>
                <a:cubicBezTo>
                  <a:pt x="7535" y="4065"/>
                  <a:pt x="7167" y="4266"/>
                  <a:pt x="6832" y="4468"/>
                </a:cubicBezTo>
                <a:cubicBezTo>
                  <a:pt x="6463" y="4703"/>
                  <a:pt x="6128" y="4938"/>
                  <a:pt x="5827" y="5207"/>
                </a:cubicBezTo>
                <a:cubicBezTo>
                  <a:pt x="9042" y="8398"/>
                  <a:pt x="9042" y="8398"/>
                  <a:pt x="9042" y="8398"/>
                </a:cubicBezTo>
                <a:cubicBezTo>
                  <a:pt x="9142" y="8331"/>
                  <a:pt x="9243" y="8264"/>
                  <a:pt x="9343" y="8197"/>
                </a:cubicBezTo>
                <a:cubicBezTo>
                  <a:pt x="9477" y="8129"/>
                  <a:pt x="9578" y="8062"/>
                  <a:pt x="9678" y="7995"/>
                </a:cubicBezTo>
                <a:cubicBezTo>
                  <a:pt x="9812" y="7961"/>
                  <a:pt x="9913" y="7928"/>
                  <a:pt x="10047" y="7894"/>
                </a:cubicBezTo>
                <a:cubicBezTo>
                  <a:pt x="10147" y="7861"/>
                  <a:pt x="10281" y="7827"/>
                  <a:pt x="10448" y="7827"/>
                </a:cubicBezTo>
                <a:lnTo>
                  <a:pt x="10448" y="3292"/>
                </a:lnTo>
                <a:close/>
                <a:moveTo>
                  <a:pt x="5827" y="16259"/>
                </a:moveTo>
                <a:cubicBezTo>
                  <a:pt x="6128" y="16561"/>
                  <a:pt x="6463" y="16830"/>
                  <a:pt x="6832" y="17065"/>
                </a:cubicBezTo>
                <a:cubicBezTo>
                  <a:pt x="7167" y="17300"/>
                  <a:pt x="7535" y="17468"/>
                  <a:pt x="7903" y="17636"/>
                </a:cubicBezTo>
                <a:cubicBezTo>
                  <a:pt x="8305" y="17804"/>
                  <a:pt x="8740" y="17938"/>
                  <a:pt x="9142" y="18039"/>
                </a:cubicBezTo>
                <a:cubicBezTo>
                  <a:pt x="9578" y="18140"/>
                  <a:pt x="10013" y="18207"/>
                  <a:pt x="10448" y="18241"/>
                </a:cubicBezTo>
                <a:cubicBezTo>
                  <a:pt x="10448" y="13773"/>
                  <a:pt x="10448" y="13773"/>
                  <a:pt x="10448" y="13773"/>
                </a:cubicBezTo>
                <a:cubicBezTo>
                  <a:pt x="10281" y="13773"/>
                  <a:pt x="10147" y="13739"/>
                  <a:pt x="10013" y="13706"/>
                </a:cubicBezTo>
                <a:cubicBezTo>
                  <a:pt x="9879" y="13672"/>
                  <a:pt x="9779" y="13605"/>
                  <a:pt x="9645" y="13571"/>
                </a:cubicBezTo>
                <a:cubicBezTo>
                  <a:pt x="9511" y="13504"/>
                  <a:pt x="9377" y="13437"/>
                  <a:pt x="9243" y="13370"/>
                </a:cubicBezTo>
                <a:cubicBezTo>
                  <a:pt x="9142" y="13336"/>
                  <a:pt x="9042" y="13235"/>
                  <a:pt x="8941" y="13168"/>
                </a:cubicBezTo>
                <a:lnTo>
                  <a:pt x="5827" y="16259"/>
                </a:lnTo>
                <a:close/>
                <a:moveTo>
                  <a:pt x="10783" y="13034"/>
                </a:moveTo>
                <a:cubicBezTo>
                  <a:pt x="11118" y="13034"/>
                  <a:pt x="11386" y="12967"/>
                  <a:pt x="11687" y="12866"/>
                </a:cubicBezTo>
                <a:cubicBezTo>
                  <a:pt x="11955" y="12732"/>
                  <a:pt x="12190" y="12597"/>
                  <a:pt x="12391" y="12362"/>
                </a:cubicBezTo>
                <a:cubicBezTo>
                  <a:pt x="12592" y="12160"/>
                  <a:pt x="12759" y="11925"/>
                  <a:pt x="12893" y="11690"/>
                </a:cubicBezTo>
                <a:cubicBezTo>
                  <a:pt x="12993" y="11421"/>
                  <a:pt x="13060" y="11119"/>
                  <a:pt x="13060" y="10817"/>
                </a:cubicBezTo>
                <a:cubicBezTo>
                  <a:pt x="13060" y="10481"/>
                  <a:pt x="12993" y="10179"/>
                  <a:pt x="12893" y="9943"/>
                </a:cubicBezTo>
                <a:cubicBezTo>
                  <a:pt x="12759" y="9675"/>
                  <a:pt x="12592" y="9440"/>
                  <a:pt x="12391" y="9238"/>
                </a:cubicBezTo>
                <a:cubicBezTo>
                  <a:pt x="12190" y="9036"/>
                  <a:pt x="11955" y="8868"/>
                  <a:pt x="11687" y="8734"/>
                </a:cubicBezTo>
                <a:cubicBezTo>
                  <a:pt x="11386" y="8633"/>
                  <a:pt x="11118" y="8566"/>
                  <a:pt x="10783" y="8566"/>
                </a:cubicBezTo>
                <a:cubicBezTo>
                  <a:pt x="10482" y="8566"/>
                  <a:pt x="10214" y="8633"/>
                  <a:pt x="9946" y="8734"/>
                </a:cubicBezTo>
                <a:cubicBezTo>
                  <a:pt x="9645" y="8868"/>
                  <a:pt x="9410" y="9036"/>
                  <a:pt x="9209" y="9238"/>
                </a:cubicBezTo>
                <a:cubicBezTo>
                  <a:pt x="9008" y="9440"/>
                  <a:pt x="8841" y="9675"/>
                  <a:pt x="8740" y="9943"/>
                </a:cubicBezTo>
                <a:cubicBezTo>
                  <a:pt x="8607" y="10179"/>
                  <a:pt x="8573" y="10481"/>
                  <a:pt x="8573" y="10817"/>
                </a:cubicBezTo>
                <a:cubicBezTo>
                  <a:pt x="8573" y="11119"/>
                  <a:pt x="8607" y="11421"/>
                  <a:pt x="8740" y="11690"/>
                </a:cubicBezTo>
                <a:cubicBezTo>
                  <a:pt x="8841" y="11925"/>
                  <a:pt x="9008" y="12160"/>
                  <a:pt x="9209" y="12362"/>
                </a:cubicBezTo>
                <a:cubicBezTo>
                  <a:pt x="9410" y="12597"/>
                  <a:pt x="9645" y="12732"/>
                  <a:pt x="9946" y="12866"/>
                </a:cubicBezTo>
                <a:cubicBezTo>
                  <a:pt x="10214" y="12967"/>
                  <a:pt x="10482" y="13034"/>
                  <a:pt x="10783" y="13034"/>
                </a:cubicBezTo>
                <a:close/>
                <a:moveTo>
                  <a:pt x="15807" y="5240"/>
                </a:moveTo>
                <a:cubicBezTo>
                  <a:pt x="15472" y="4972"/>
                  <a:pt x="15137" y="4703"/>
                  <a:pt x="14802" y="4468"/>
                </a:cubicBezTo>
                <a:cubicBezTo>
                  <a:pt x="14433" y="4266"/>
                  <a:pt x="14099" y="4065"/>
                  <a:pt x="13697" y="3897"/>
                </a:cubicBezTo>
                <a:cubicBezTo>
                  <a:pt x="13295" y="3729"/>
                  <a:pt x="12893" y="3594"/>
                  <a:pt x="12458" y="3460"/>
                </a:cubicBezTo>
                <a:cubicBezTo>
                  <a:pt x="12056" y="3359"/>
                  <a:pt x="11620" y="3292"/>
                  <a:pt x="11185" y="3292"/>
                </a:cubicBezTo>
                <a:cubicBezTo>
                  <a:pt x="11185" y="7861"/>
                  <a:pt x="11185" y="7861"/>
                  <a:pt x="11185" y="7861"/>
                </a:cubicBezTo>
                <a:cubicBezTo>
                  <a:pt x="11286" y="7861"/>
                  <a:pt x="11420" y="7894"/>
                  <a:pt x="11553" y="7928"/>
                </a:cubicBezTo>
                <a:cubicBezTo>
                  <a:pt x="11687" y="7995"/>
                  <a:pt x="11788" y="8029"/>
                  <a:pt x="11922" y="8062"/>
                </a:cubicBezTo>
                <a:cubicBezTo>
                  <a:pt x="12022" y="8096"/>
                  <a:pt x="12156" y="8163"/>
                  <a:pt x="12257" y="8230"/>
                </a:cubicBezTo>
                <a:cubicBezTo>
                  <a:pt x="12391" y="8331"/>
                  <a:pt x="12491" y="8398"/>
                  <a:pt x="12558" y="8432"/>
                </a:cubicBezTo>
                <a:lnTo>
                  <a:pt x="15807" y="5240"/>
                </a:lnTo>
                <a:close/>
                <a:moveTo>
                  <a:pt x="11185" y="18207"/>
                </a:moveTo>
                <a:cubicBezTo>
                  <a:pt x="11620" y="18174"/>
                  <a:pt x="12056" y="18106"/>
                  <a:pt x="12458" y="18006"/>
                </a:cubicBezTo>
                <a:cubicBezTo>
                  <a:pt x="12893" y="17938"/>
                  <a:pt x="13295" y="17804"/>
                  <a:pt x="13697" y="17636"/>
                </a:cubicBezTo>
                <a:cubicBezTo>
                  <a:pt x="14099" y="17435"/>
                  <a:pt x="14433" y="17267"/>
                  <a:pt x="14802" y="17031"/>
                </a:cubicBezTo>
                <a:cubicBezTo>
                  <a:pt x="15137" y="16830"/>
                  <a:pt x="15472" y="16561"/>
                  <a:pt x="15807" y="16259"/>
                </a:cubicBezTo>
                <a:cubicBezTo>
                  <a:pt x="12659" y="13135"/>
                  <a:pt x="12659" y="13135"/>
                  <a:pt x="12659" y="13135"/>
                </a:cubicBezTo>
                <a:cubicBezTo>
                  <a:pt x="12558" y="13202"/>
                  <a:pt x="12458" y="13303"/>
                  <a:pt x="12357" y="13370"/>
                </a:cubicBezTo>
                <a:cubicBezTo>
                  <a:pt x="12223" y="13437"/>
                  <a:pt x="12123" y="13471"/>
                  <a:pt x="11955" y="13504"/>
                </a:cubicBezTo>
                <a:cubicBezTo>
                  <a:pt x="11855" y="13571"/>
                  <a:pt x="11721" y="13639"/>
                  <a:pt x="11587" y="13672"/>
                </a:cubicBezTo>
                <a:cubicBezTo>
                  <a:pt x="11453" y="13706"/>
                  <a:pt x="11319" y="13739"/>
                  <a:pt x="11185" y="13739"/>
                </a:cubicBezTo>
                <a:lnTo>
                  <a:pt x="11185" y="18207"/>
                </a:lnTo>
                <a:close/>
                <a:moveTo>
                  <a:pt x="18251" y="10414"/>
                </a:moveTo>
                <a:cubicBezTo>
                  <a:pt x="18218" y="9977"/>
                  <a:pt x="18151" y="9540"/>
                  <a:pt x="18050" y="9104"/>
                </a:cubicBezTo>
                <a:cubicBezTo>
                  <a:pt x="17950" y="8700"/>
                  <a:pt x="17816" y="8264"/>
                  <a:pt x="17682" y="7861"/>
                </a:cubicBezTo>
                <a:cubicBezTo>
                  <a:pt x="17514" y="7491"/>
                  <a:pt x="17280" y="7122"/>
                  <a:pt x="17079" y="6752"/>
                </a:cubicBezTo>
                <a:cubicBezTo>
                  <a:pt x="16845" y="6383"/>
                  <a:pt x="16577" y="6047"/>
                  <a:pt x="16309" y="5778"/>
                </a:cubicBezTo>
                <a:cubicBezTo>
                  <a:pt x="13127" y="8936"/>
                  <a:pt x="13127" y="8936"/>
                  <a:pt x="13127" y="8936"/>
                </a:cubicBezTo>
                <a:cubicBezTo>
                  <a:pt x="13228" y="9036"/>
                  <a:pt x="13295" y="9171"/>
                  <a:pt x="13362" y="9272"/>
                </a:cubicBezTo>
                <a:cubicBezTo>
                  <a:pt x="13462" y="9372"/>
                  <a:pt x="13529" y="9507"/>
                  <a:pt x="13563" y="9607"/>
                </a:cubicBezTo>
                <a:cubicBezTo>
                  <a:pt x="13630" y="9742"/>
                  <a:pt x="13663" y="9876"/>
                  <a:pt x="13697" y="10011"/>
                </a:cubicBezTo>
                <a:cubicBezTo>
                  <a:pt x="13730" y="10145"/>
                  <a:pt x="13764" y="10279"/>
                  <a:pt x="13797" y="10414"/>
                </a:cubicBezTo>
                <a:lnTo>
                  <a:pt x="18251" y="10414"/>
                </a:lnTo>
                <a:close/>
                <a:moveTo>
                  <a:pt x="16309" y="15755"/>
                </a:moveTo>
                <a:cubicBezTo>
                  <a:pt x="16577" y="15453"/>
                  <a:pt x="16845" y="15117"/>
                  <a:pt x="17079" y="14781"/>
                </a:cubicBezTo>
                <a:cubicBezTo>
                  <a:pt x="17280" y="14445"/>
                  <a:pt x="17514" y="14075"/>
                  <a:pt x="17682" y="13672"/>
                </a:cubicBezTo>
                <a:cubicBezTo>
                  <a:pt x="17816" y="13269"/>
                  <a:pt x="17950" y="12866"/>
                  <a:pt x="18050" y="12463"/>
                </a:cubicBezTo>
                <a:cubicBezTo>
                  <a:pt x="18151" y="12060"/>
                  <a:pt x="18218" y="11623"/>
                  <a:pt x="18251" y="11186"/>
                </a:cubicBezTo>
                <a:cubicBezTo>
                  <a:pt x="13797" y="11186"/>
                  <a:pt x="13797" y="11186"/>
                  <a:pt x="13797" y="11186"/>
                </a:cubicBezTo>
                <a:cubicBezTo>
                  <a:pt x="13764" y="11354"/>
                  <a:pt x="13730" y="11489"/>
                  <a:pt x="13697" y="11589"/>
                </a:cubicBezTo>
                <a:cubicBezTo>
                  <a:pt x="13663" y="11690"/>
                  <a:pt x="13630" y="11825"/>
                  <a:pt x="13563" y="11993"/>
                </a:cubicBezTo>
                <a:cubicBezTo>
                  <a:pt x="13529" y="12093"/>
                  <a:pt x="13462" y="12194"/>
                  <a:pt x="13395" y="12295"/>
                </a:cubicBezTo>
                <a:cubicBezTo>
                  <a:pt x="13328" y="12429"/>
                  <a:pt x="13261" y="12530"/>
                  <a:pt x="13194" y="12631"/>
                </a:cubicBezTo>
                <a:lnTo>
                  <a:pt x="16309" y="15755"/>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18" name="Shape 3971"/>
          <p:cNvSpPr/>
          <p:nvPr userDrawn="1"/>
        </p:nvSpPr>
        <p:spPr>
          <a:xfrm>
            <a:off x="4354816" y="9479969"/>
            <a:ext cx="369953" cy="526372"/>
          </a:xfrm>
          <a:custGeom>
            <a:avLst/>
            <a:gdLst/>
            <a:ahLst/>
            <a:cxnLst>
              <a:cxn ang="0">
                <a:pos x="wd2" y="hd2"/>
              </a:cxn>
              <a:cxn ang="5400000">
                <a:pos x="wd2" y="hd2"/>
              </a:cxn>
              <a:cxn ang="10800000">
                <a:pos x="wd2" y="hd2"/>
              </a:cxn>
              <a:cxn ang="16200000">
                <a:pos x="wd2" y="hd2"/>
              </a:cxn>
            </a:cxnLst>
            <a:rect l="0" t="0" r="r" b="b"/>
            <a:pathLst>
              <a:path w="21600" h="21600" extrusionOk="0">
                <a:moveTo>
                  <a:pt x="18435" y="5994"/>
                </a:moveTo>
                <a:cubicBezTo>
                  <a:pt x="18435" y="6344"/>
                  <a:pt x="18379" y="6733"/>
                  <a:pt x="18213" y="7122"/>
                </a:cubicBezTo>
                <a:cubicBezTo>
                  <a:pt x="18102" y="7511"/>
                  <a:pt x="17769" y="7901"/>
                  <a:pt x="17380" y="8329"/>
                </a:cubicBezTo>
                <a:cubicBezTo>
                  <a:pt x="16936" y="8757"/>
                  <a:pt x="16269" y="9185"/>
                  <a:pt x="15492" y="9652"/>
                </a:cubicBezTo>
                <a:cubicBezTo>
                  <a:pt x="14659" y="10080"/>
                  <a:pt x="13549" y="10508"/>
                  <a:pt x="12216" y="10936"/>
                </a:cubicBezTo>
                <a:cubicBezTo>
                  <a:pt x="13382" y="11364"/>
                  <a:pt x="14326" y="11754"/>
                  <a:pt x="15159" y="12143"/>
                </a:cubicBezTo>
                <a:cubicBezTo>
                  <a:pt x="15936" y="12532"/>
                  <a:pt x="16603" y="12921"/>
                  <a:pt x="17047" y="13349"/>
                </a:cubicBezTo>
                <a:cubicBezTo>
                  <a:pt x="17547" y="13777"/>
                  <a:pt x="17880" y="14244"/>
                  <a:pt x="18102" y="14711"/>
                </a:cubicBezTo>
                <a:cubicBezTo>
                  <a:pt x="18324" y="15178"/>
                  <a:pt x="18435" y="15684"/>
                  <a:pt x="18435" y="16268"/>
                </a:cubicBezTo>
                <a:cubicBezTo>
                  <a:pt x="18435" y="20744"/>
                  <a:pt x="18435" y="20744"/>
                  <a:pt x="18435" y="20744"/>
                </a:cubicBezTo>
                <a:cubicBezTo>
                  <a:pt x="21600" y="20744"/>
                  <a:pt x="21600" y="20744"/>
                  <a:pt x="21600" y="20744"/>
                </a:cubicBezTo>
                <a:cubicBezTo>
                  <a:pt x="21600" y="21600"/>
                  <a:pt x="21600" y="21600"/>
                  <a:pt x="21600" y="21600"/>
                </a:cubicBezTo>
                <a:cubicBezTo>
                  <a:pt x="0" y="21600"/>
                  <a:pt x="0" y="21600"/>
                  <a:pt x="0" y="21600"/>
                </a:cubicBezTo>
                <a:cubicBezTo>
                  <a:pt x="0" y="20744"/>
                  <a:pt x="0" y="20744"/>
                  <a:pt x="0" y="20744"/>
                </a:cubicBezTo>
                <a:cubicBezTo>
                  <a:pt x="3110" y="20744"/>
                  <a:pt x="3110" y="20744"/>
                  <a:pt x="3110" y="20744"/>
                </a:cubicBezTo>
                <a:cubicBezTo>
                  <a:pt x="3110" y="16268"/>
                  <a:pt x="3110" y="16268"/>
                  <a:pt x="3110" y="16268"/>
                </a:cubicBezTo>
                <a:cubicBezTo>
                  <a:pt x="3110" y="15684"/>
                  <a:pt x="3221" y="15178"/>
                  <a:pt x="3443" y="14711"/>
                </a:cubicBezTo>
                <a:cubicBezTo>
                  <a:pt x="3665" y="14244"/>
                  <a:pt x="3998" y="13777"/>
                  <a:pt x="4498" y="13349"/>
                </a:cubicBezTo>
                <a:cubicBezTo>
                  <a:pt x="4942" y="12921"/>
                  <a:pt x="5608" y="12532"/>
                  <a:pt x="6386" y="12182"/>
                </a:cubicBezTo>
                <a:cubicBezTo>
                  <a:pt x="7219" y="11792"/>
                  <a:pt x="8162" y="11403"/>
                  <a:pt x="9329" y="11014"/>
                </a:cubicBezTo>
                <a:cubicBezTo>
                  <a:pt x="7996" y="10547"/>
                  <a:pt x="6885" y="10119"/>
                  <a:pt x="6052" y="9652"/>
                </a:cubicBezTo>
                <a:cubicBezTo>
                  <a:pt x="5275" y="9224"/>
                  <a:pt x="4609" y="8757"/>
                  <a:pt x="4220" y="8368"/>
                </a:cubicBezTo>
                <a:cubicBezTo>
                  <a:pt x="3720" y="7939"/>
                  <a:pt x="3387" y="7511"/>
                  <a:pt x="3276" y="7122"/>
                </a:cubicBezTo>
                <a:cubicBezTo>
                  <a:pt x="3165" y="6733"/>
                  <a:pt x="3110" y="6344"/>
                  <a:pt x="3110" y="5994"/>
                </a:cubicBezTo>
                <a:cubicBezTo>
                  <a:pt x="3110" y="856"/>
                  <a:pt x="3110" y="856"/>
                  <a:pt x="3110" y="856"/>
                </a:cubicBezTo>
                <a:cubicBezTo>
                  <a:pt x="0" y="856"/>
                  <a:pt x="0" y="856"/>
                  <a:pt x="0" y="856"/>
                </a:cubicBezTo>
                <a:cubicBezTo>
                  <a:pt x="0" y="0"/>
                  <a:pt x="0" y="0"/>
                  <a:pt x="0" y="0"/>
                </a:cubicBezTo>
                <a:cubicBezTo>
                  <a:pt x="21600" y="0"/>
                  <a:pt x="21600" y="0"/>
                  <a:pt x="21600" y="0"/>
                </a:cubicBezTo>
                <a:cubicBezTo>
                  <a:pt x="21600" y="856"/>
                  <a:pt x="21600" y="856"/>
                  <a:pt x="21600" y="856"/>
                </a:cubicBezTo>
                <a:cubicBezTo>
                  <a:pt x="18435" y="856"/>
                  <a:pt x="18435" y="856"/>
                  <a:pt x="18435" y="856"/>
                </a:cubicBezTo>
                <a:lnTo>
                  <a:pt x="18435" y="5994"/>
                </a:lnTo>
                <a:close/>
                <a:moveTo>
                  <a:pt x="10717" y="10547"/>
                </a:moveTo>
                <a:cubicBezTo>
                  <a:pt x="12160" y="10080"/>
                  <a:pt x="13271" y="9652"/>
                  <a:pt x="14159" y="9224"/>
                </a:cubicBezTo>
                <a:cubicBezTo>
                  <a:pt x="14992" y="8835"/>
                  <a:pt x="15659" y="8445"/>
                  <a:pt x="16103" y="8056"/>
                </a:cubicBezTo>
                <a:cubicBezTo>
                  <a:pt x="16547" y="7667"/>
                  <a:pt x="16825" y="7278"/>
                  <a:pt x="16991" y="6966"/>
                </a:cubicBezTo>
                <a:cubicBezTo>
                  <a:pt x="17158" y="6616"/>
                  <a:pt x="17213" y="6305"/>
                  <a:pt x="17213" y="5994"/>
                </a:cubicBezTo>
                <a:cubicBezTo>
                  <a:pt x="17213" y="856"/>
                  <a:pt x="17213" y="856"/>
                  <a:pt x="17213" y="856"/>
                </a:cubicBezTo>
                <a:cubicBezTo>
                  <a:pt x="4331" y="856"/>
                  <a:pt x="4331" y="856"/>
                  <a:pt x="4331" y="856"/>
                </a:cubicBezTo>
                <a:cubicBezTo>
                  <a:pt x="4331" y="5994"/>
                  <a:pt x="4331" y="5994"/>
                  <a:pt x="4331" y="5994"/>
                </a:cubicBezTo>
                <a:cubicBezTo>
                  <a:pt x="4331" y="6305"/>
                  <a:pt x="4387" y="6616"/>
                  <a:pt x="4498" y="6966"/>
                </a:cubicBezTo>
                <a:cubicBezTo>
                  <a:pt x="4664" y="7278"/>
                  <a:pt x="4942" y="7667"/>
                  <a:pt x="5442" y="8056"/>
                </a:cubicBezTo>
                <a:cubicBezTo>
                  <a:pt x="5830" y="8445"/>
                  <a:pt x="6497" y="8835"/>
                  <a:pt x="7330" y="9224"/>
                </a:cubicBezTo>
                <a:cubicBezTo>
                  <a:pt x="8162" y="9652"/>
                  <a:pt x="9329" y="10080"/>
                  <a:pt x="10717" y="10547"/>
                </a:cubicBezTo>
                <a:close/>
                <a:moveTo>
                  <a:pt x="17213" y="16268"/>
                </a:moveTo>
                <a:cubicBezTo>
                  <a:pt x="17213" y="15801"/>
                  <a:pt x="17102" y="15373"/>
                  <a:pt x="16936" y="14984"/>
                </a:cubicBezTo>
                <a:cubicBezTo>
                  <a:pt x="16769" y="14595"/>
                  <a:pt x="16492" y="14205"/>
                  <a:pt x="16047" y="13855"/>
                </a:cubicBezTo>
                <a:cubicBezTo>
                  <a:pt x="15548" y="13466"/>
                  <a:pt x="14881" y="13077"/>
                  <a:pt x="14048" y="12688"/>
                </a:cubicBezTo>
                <a:cubicBezTo>
                  <a:pt x="13215" y="12298"/>
                  <a:pt x="12105" y="11909"/>
                  <a:pt x="10772" y="11442"/>
                </a:cubicBezTo>
                <a:cubicBezTo>
                  <a:pt x="9440" y="11909"/>
                  <a:pt x="8329" y="12298"/>
                  <a:pt x="7496" y="12688"/>
                </a:cubicBezTo>
                <a:cubicBezTo>
                  <a:pt x="6663" y="13038"/>
                  <a:pt x="5997" y="13427"/>
                  <a:pt x="5497" y="13855"/>
                </a:cubicBezTo>
                <a:cubicBezTo>
                  <a:pt x="5053" y="14205"/>
                  <a:pt x="4775" y="14595"/>
                  <a:pt x="4609" y="14984"/>
                </a:cubicBezTo>
                <a:cubicBezTo>
                  <a:pt x="4442" y="15373"/>
                  <a:pt x="4331" y="15801"/>
                  <a:pt x="4331" y="16268"/>
                </a:cubicBezTo>
                <a:cubicBezTo>
                  <a:pt x="4331" y="20744"/>
                  <a:pt x="4331" y="20744"/>
                  <a:pt x="4331" y="20744"/>
                </a:cubicBezTo>
                <a:cubicBezTo>
                  <a:pt x="17213" y="20744"/>
                  <a:pt x="17213" y="20744"/>
                  <a:pt x="17213" y="20744"/>
                </a:cubicBezTo>
                <a:lnTo>
                  <a:pt x="17213" y="1626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19" name="Shape 3972"/>
          <p:cNvSpPr/>
          <p:nvPr userDrawn="1"/>
        </p:nvSpPr>
        <p:spPr>
          <a:xfrm>
            <a:off x="5666414" y="9426587"/>
            <a:ext cx="337672" cy="633137"/>
          </a:xfrm>
          <a:custGeom>
            <a:avLst/>
            <a:gdLst/>
            <a:ahLst/>
            <a:cxnLst>
              <a:cxn ang="0">
                <a:pos x="wd2" y="hd2"/>
              </a:cxn>
              <a:cxn ang="5400000">
                <a:pos x="wd2" y="hd2"/>
              </a:cxn>
              <a:cxn ang="10800000">
                <a:pos x="wd2" y="hd2"/>
              </a:cxn>
              <a:cxn ang="16200000">
                <a:pos x="wd2" y="hd2"/>
              </a:cxn>
            </a:cxnLst>
            <a:rect l="0" t="0" r="r" b="b"/>
            <a:pathLst>
              <a:path w="21600" h="21600" extrusionOk="0">
                <a:moveTo>
                  <a:pt x="21600" y="11270"/>
                </a:moveTo>
                <a:cubicBezTo>
                  <a:pt x="21600" y="12403"/>
                  <a:pt x="21296" y="13310"/>
                  <a:pt x="20566" y="14055"/>
                </a:cubicBezTo>
                <a:cubicBezTo>
                  <a:pt x="19896" y="14799"/>
                  <a:pt x="19045" y="15415"/>
                  <a:pt x="18010" y="15900"/>
                </a:cubicBezTo>
                <a:cubicBezTo>
                  <a:pt x="16976" y="16386"/>
                  <a:pt x="15881" y="16742"/>
                  <a:pt x="14664" y="17001"/>
                </a:cubicBezTo>
                <a:cubicBezTo>
                  <a:pt x="13508" y="17261"/>
                  <a:pt x="12412" y="17455"/>
                  <a:pt x="11500" y="17617"/>
                </a:cubicBezTo>
                <a:cubicBezTo>
                  <a:pt x="11500" y="21600"/>
                  <a:pt x="11500" y="21600"/>
                  <a:pt x="11500" y="21600"/>
                </a:cubicBezTo>
                <a:cubicBezTo>
                  <a:pt x="10161" y="21600"/>
                  <a:pt x="10161" y="21600"/>
                  <a:pt x="10161" y="21600"/>
                </a:cubicBezTo>
                <a:cubicBezTo>
                  <a:pt x="10161" y="17617"/>
                  <a:pt x="10161" y="17617"/>
                  <a:pt x="10161" y="17617"/>
                </a:cubicBezTo>
                <a:cubicBezTo>
                  <a:pt x="9188" y="17455"/>
                  <a:pt x="8092" y="17261"/>
                  <a:pt x="6936" y="17001"/>
                </a:cubicBezTo>
                <a:cubicBezTo>
                  <a:pt x="5719" y="16742"/>
                  <a:pt x="4624" y="16386"/>
                  <a:pt x="3651" y="15900"/>
                </a:cubicBezTo>
                <a:cubicBezTo>
                  <a:pt x="2555" y="15415"/>
                  <a:pt x="1704" y="14799"/>
                  <a:pt x="1034" y="14055"/>
                </a:cubicBezTo>
                <a:cubicBezTo>
                  <a:pt x="365" y="13310"/>
                  <a:pt x="0" y="12403"/>
                  <a:pt x="0" y="11270"/>
                </a:cubicBezTo>
                <a:cubicBezTo>
                  <a:pt x="0" y="10071"/>
                  <a:pt x="365" y="8938"/>
                  <a:pt x="1034" y="7869"/>
                </a:cubicBezTo>
                <a:cubicBezTo>
                  <a:pt x="1704" y="6833"/>
                  <a:pt x="2555" y="5829"/>
                  <a:pt x="3651" y="4955"/>
                </a:cubicBezTo>
                <a:cubicBezTo>
                  <a:pt x="4685" y="4016"/>
                  <a:pt x="5841" y="3141"/>
                  <a:pt x="7119" y="2332"/>
                </a:cubicBezTo>
                <a:cubicBezTo>
                  <a:pt x="8397" y="1522"/>
                  <a:pt x="9614" y="745"/>
                  <a:pt x="10830" y="0"/>
                </a:cubicBezTo>
                <a:cubicBezTo>
                  <a:pt x="11986" y="745"/>
                  <a:pt x="13203" y="1522"/>
                  <a:pt x="14481" y="2332"/>
                </a:cubicBezTo>
                <a:cubicBezTo>
                  <a:pt x="15759" y="3141"/>
                  <a:pt x="16915" y="4016"/>
                  <a:pt x="18010" y="4955"/>
                </a:cubicBezTo>
                <a:cubicBezTo>
                  <a:pt x="19045" y="5829"/>
                  <a:pt x="19896" y="6833"/>
                  <a:pt x="20566" y="7869"/>
                </a:cubicBezTo>
                <a:cubicBezTo>
                  <a:pt x="21296" y="8938"/>
                  <a:pt x="21600" y="10071"/>
                  <a:pt x="21600" y="11270"/>
                </a:cubicBezTo>
                <a:close/>
                <a:moveTo>
                  <a:pt x="11500" y="16872"/>
                </a:moveTo>
                <a:cubicBezTo>
                  <a:pt x="12412" y="16710"/>
                  <a:pt x="13447" y="16516"/>
                  <a:pt x="14481" y="16257"/>
                </a:cubicBezTo>
                <a:cubicBezTo>
                  <a:pt x="15455" y="16030"/>
                  <a:pt x="16428" y="15706"/>
                  <a:pt x="17280" y="15285"/>
                </a:cubicBezTo>
                <a:cubicBezTo>
                  <a:pt x="18193" y="14864"/>
                  <a:pt x="18862" y="14314"/>
                  <a:pt x="19470" y="13666"/>
                </a:cubicBezTo>
                <a:cubicBezTo>
                  <a:pt x="20018" y="13018"/>
                  <a:pt x="20261" y="12209"/>
                  <a:pt x="20261" y="11270"/>
                </a:cubicBezTo>
                <a:cubicBezTo>
                  <a:pt x="20261" y="10233"/>
                  <a:pt x="20018" y="9229"/>
                  <a:pt x="19470" y="8323"/>
                </a:cubicBezTo>
                <a:cubicBezTo>
                  <a:pt x="18862" y="7384"/>
                  <a:pt x="18193" y="6509"/>
                  <a:pt x="17280" y="5667"/>
                </a:cubicBezTo>
                <a:cubicBezTo>
                  <a:pt x="16367" y="4825"/>
                  <a:pt x="15333" y="4016"/>
                  <a:pt x="14238" y="3271"/>
                </a:cubicBezTo>
                <a:cubicBezTo>
                  <a:pt x="13082" y="2526"/>
                  <a:pt x="11986" y="1813"/>
                  <a:pt x="10830" y="1101"/>
                </a:cubicBezTo>
                <a:cubicBezTo>
                  <a:pt x="9674" y="1813"/>
                  <a:pt x="8518" y="2526"/>
                  <a:pt x="7423" y="3271"/>
                </a:cubicBezTo>
                <a:cubicBezTo>
                  <a:pt x="6267" y="4016"/>
                  <a:pt x="5233" y="4825"/>
                  <a:pt x="4381" y="5667"/>
                </a:cubicBezTo>
                <a:cubicBezTo>
                  <a:pt x="3468" y="6509"/>
                  <a:pt x="2738" y="7384"/>
                  <a:pt x="2190" y="8323"/>
                </a:cubicBezTo>
                <a:cubicBezTo>
                  <a:pt x="1643" y="9229"/>
                  <a:pt x="1339" y="10233"/>
                  <a:pt x="1339" y="11270"/>
                </a:cubicBezTo>
                <a:cubicBezTo>
                  <a:pt x="1339" y="12209"/>
                  <a:pt x="1643" y="13018"/>
                  <a:pt x="2190" y="13666"/>
                </a:cubicBezTo>
                <a:cubicBezTo>
                  <a:pt x="2799" y="14314"/>
                  <a:pt x="3529" y="14864"/>
                  <a:pt x="4381" y="15285"/>
                </a:cubicBezTo>
                <a:cubicBezTo>
                  <a:pt x="5172" y="15706"/>
                  <a:pt x="6145" y="16030"/>
                  <a:pt x="7180" y="16257"/>
                </a:cubicBezTo>
                <a:cubicBezTo>
                  <a:pt x="8214" y="16516"/>
                  <a:pt x="9188" y="16710"/>
                  <a:pt x="10161" y="16872"/>
                </a:cubicBezTo>
                <a:cubicBezTo>
                  <a:pt x="10161" y="10201"/>
                  <a:pt x="10161" y="10201"/>
                  <a:pt x="10161" y="10201"/>
                </a:cubicBezTo>
                <a:cubicBezTo>
                  <a:pt x="5719" y="7837"/>
                  <a:pt x="5719" y="7837"/>
                  <a:pt x="5719" y="7837"/>
                </a:cubicBezTo>
                <a:cubicBezTo>
                  <a:pt x="6632" y="7351"/>
                  <a:pt x="6632" y="7351"/>
                  <a:pt x="6632" y="7351"/>
                </a:cubicBezTo>
                <a:cubicBezTo>
                  <a:pt x="10161" y="9197"/>
                  <a:pt x="10161" y="9197"/>
                  <a:pt x="10161" y="9197"/>
                </a:cubicBezTo>
                <a:cubicBezTo>
                  <a:pt x="10161" y="5797"/>
                  <a:pt x="10161" y="5797"/>
                  <a:pt x="10161" y="5797"/>
                </a:cubicBezTo>
                <a:cubicBezTo>
                  <a:pt x="11500" y="5797"/>
                  <a:pt x="11500" y="5797"/>
                  <a:pt x="11500" y="5797"/>
                </a:cubicBezTo>
                <a:cubicBezTo>
                  <a:pt x="11500" y="13083"/>
                  <a:pt x="11500" y="13083"/>
                  <a:pt x="11500" y="13083"/>
                </a:cubicBezTo>
                <a:cubicBezTo>
                  <a:pt x="14785" y="11302"/>
                  <a:pt x="14785" y="11302"/>
                  <a:pt x="14785" y="11302"/>
                </a:cubicBezTo>
                <a:cubicBezTo>
                  <a:pt x="15759" y="11820"/>
                  <a:pt x="15759" y="11820"/>
                  <a:pt x="15759" y="11820"/>
                </a:cubicBezTo>
                <a:cubicBezTo>
                  <a:pt x="11500" y="14087"/>
                  <a:pt x="11500" y="14087"/>
                  <a:pt x="11500" y="14087"/>
                </a:cubicBezTo>
                <a:lnTo>
                  <a:pt x="11500" y="16872"/>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20" name="Shape 3973"/>
          <p:cNvSpPr/>
          <p:nvPr userDrawn="1"/>
        </p:nvSpPr>
        <p:spPr>
          <a:xfrm>
            <a:off x="6873730" y="9486177"/>
            <a:ext cx="513958" cy="513960"/>
          </a:xfrm>
          <a:custGeom>
            <a:avLst/>
            <a:gdLst/>
            <a:ahLst/>
            <a:cxnLst>
              <a:cxn ang="0">
                <a:pos x="wd2" y="hd2"/>
              </a:cxn>
              <a:cxn ang="5400000">
                <a:pos x="wd2" y="hd2"/>
              </a:cxn>
              <a:cxn ang="10800000">
                <a:pos x="wd2" y="hd2"/>
              </a:cxn>
              <a:cxn ang="16200000">
                <a:pos x="wd2" y="hd2"/>
              </a:cxn>
            </a:cxnLst>
            <a:rect l="0" t="0" r="r" b="b"/>
            <a:pathLst>
              <a:path w="21600" h="21600" extrusionOk="0">
                <a:moveTo>
                  <a:pt x="11583" y="9391"/>
                </a:moveTo>
                <a:lnTo>
                  <a:pt x="12209" y="10017"/>
                </a:lnTo>
                <a:lnTo>
                  <a:pt x="626" y="21600"/>
                </a:lnTo>
                <a:lnTo>
                  <a:pt x="0" y="20974"/>
                </a:lnTo>
                <a:lnTo>
                  <a:pt x="11583" y="9391"/>
                </a:lnTo>
                <a:close/>
                <a:moveTo>
                  <a:pt x="11896" y="6261"/>
                </a:moveTo>
                <a:lnTo>
                  <a:pt x="11896" y="7096"/>
                </a:lnTo>
                <a:lnTo>
                  <a:pt x="8348" y="7096"/>
                </a:lnTo>
                <a:lnTo>
                  <a:pt x="8348" y="6261"/>
                </a:lnTo>
                <a:lnTo>
                  <a:pt x="11896" y="6261"/>
                </a:lnTo>
                <a:close/>
                <a:moveTo>
                  <a:pt x="9913" y="2296"/>
                </a:moveTo>
                <a:lnTo>
                  <a:pt x="10539" y="1670"/>
                </a:lnTo>
                <a:lnTo>
                  <a:pt x="13043" y="4174"/>
                </a:lnTo>
                <a:lnTo>
                  <a:pt x="12417" y="4800"/>
                </a:lnTo>
                <a:lnTo>
                  <a:pt x="9913" y="2296"/>
                </a:lnTo>
                <a:close/>
                <a:moveTo>
                  <a:pt x="15339" y="0"/>
                </a:moveTo>
                <a:lnTo>
                  <a:pt x="15339" y="3548"/>
                </a:lnTo>
                <a:lnTo>
                  <a:pt x="14504" y="3548"/>
                </a:lnTo>
                <a:lnTo>
                  <a:pt x="14504" y="0"/>
                </a:lnTo>
                <a:lnTo>
                  <a:pt x="15339" y="0"/>
                </a:lnTo>
                <a:close/>
                <a:moveTo>
                  <a:pt x="15339" y="9809"/>
                </a:moveTo>
                <a:lnTo>
                  <a:pt x="15339" y="13357"/>
                </a:lnTo>
                <a:lnTo>
                  <a:pt x="14504" y="13357"/>
                </a:lnTo>
                <a:lnTo>
                  <a:pt x="14504" y="9809"/>
                </a:lnTo>
                <a:lnTo>
                  <a:pt x="15339" y="9809"/>
                </a:lnTo>
                <a:close/>
                <a:moveTo>
                  <a:pt x="17426" y="4800"/>
                </a:moveTo>
                <a:lnTo>
                  <a:pt x="16800" y="4174"/>
                </a:lnTo>
                <a:lnTo>
                  <a:pt x="19304" y="1670"/>
                </a:lnTo>
                <a:lnTo>
                  <a:pt x="19930" y="2296"/>
                </a:lnTo>
                <a:lnTo>
                  <a:pt x="17426" y="4800"/>
                </a:lnTo>
                <a:close/>
                <a:moveTo>
                  <a:pt x="16800" y="9183"/>
                </a:moveTo>
                <a:lnTo>
                  <a:pt x="17426" y="8557"/>
                </a:lnTo>
                <a:lnTo>
                  <a:pt x="19930" y="11061"/>
                </a:lnTo>
                <a:lnTo>
                  <a:pt x="19304" y="11687"/>
                </a:lnTo>
                <a:lnTo>
                  <a:pt x="16800" y="9183"/>
                </a:lnTo>
                <a:close/>
                <a:moveTo>
                  <a:pt x="21600" y="6261"/>
                </a:moveTo>
                <a:lnTo>
                  <a:pt x="21600" y="7096"/>
                </a:lnTo>
                <a:lnTo>
                  <a:pt x="18052" y="7096"/>
                </a:lnTo>
                <a:lnTo>
                  <a:pt x="18052" y="6261"/>
                </a:lnTo>
                <a:lnTo>
                  <a:pt x="21600" y="6261"/>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21" name="Shape 3974"/>
          <p:cNvSpPr/>
          <p:nvPr userDrawn="1"/>
        </p:nvSpPr>
        <p:spPr>
          <a:xfrm>
            <a:off x="8172914" y="9489902"/>
            <a:ext cx="506510" cy="506510"/>
          </a:xfrm>
          <a:custGeom>
            <a:avLst/>
            <a:gdLst/>
            <a:ahLst/>
            <a:cxnLst>
              <a:cxn ang="0">
                <a:pos x="wd2" y="hd2"/>
              </a:cxn>
              <a:cxn ang="5400000">
                <a:pos x="wd2" y="hd2"/>
              </a:cxn>
              <a:cxn ang="10800000">
                <a:pos x="wd2" y="hd2"/>
              </a:cxn>
              <a:cxn ang="16200000">
                <a:pos x="wd2" y="hd2"/>
              </a:cxn>
            </a:cxnLst>
            <a:rect l="0" t="0" r="r" b="b"/>
            <a:pathLst>
              <a:path w="21600" h="21600" extrusionOk="0">
                <a:moveTo>
                  <a:pt x="12418" y="2107"/>
                </a:moveTo>
                <a:cubicBezTo>
                  <a:pt x="21600" y="0"/>
                  <a:pt x="21600" y="0"/>
                  <a:pt x="21600" y="0"/>
                </a:cubicBezTo>
                <a:cubicBezTo>
                  <a:pt x="19416" y="9118"/>
                  <a:pt x="19416" y="9118"/>
                  <a:pt x="19416" y="9118"/>
                </a:cubicBezTo>
                <a:cubicBezTo>
                  <a:pt x="18526" y="8916"/>
                  <a:pt x="18526" y="8916"/>
                  <a:pt x="18526" y="8916"/>
                </a:cubicBezTo>
                <a:cubicBezTo>
                  <a:pt x="20144" y="2026"/>
                  <a:pt x="20144" y="2026"/>
                  <a:pt x="20144" y="2026"/>
                </a:cubicBezTo>
                <a:cubicBezTo>
                  <a:pt x="13308" y="8835"/>
                  <a:pt x="13308" y="8835"/>
                  <a:pt x="13308" y="8835"/>
                </a:cubicBezTo>
                <a:cubicBezTo>
                  <a:pt x="13631" y="9199"/>
                  <a:pt x="13915" y="9564"/>
                  <a:pt x="14157" y="9969"/>
                </a:cubicBezTo>
                <a:cubicBezTo>
                  <a:pt x="14400" y="10334"/>
                  <a:pt x="14602" y="10739"/>
                  <a:pt x="14724" y="11185"/>
                </a:cubicBezTo>
                <a:cubicBezTo>
                  <a:pt x="14926" y="11631"/>
                  <a:pt x="15047" y="12077"/>
                  <a:pt x="15128" y="12563"/>
                </a:cubicBezTo>
                <a:cubicBezTo>
                  <a:pt x="15209" y="13009"/>
                  <a:pt x="15249" y="13495"/>
                  <a:pt x="15249" y="13981"/>
                </a:cubicBezTo>
                <a:cubicBezTo>
                  <a:pt x="15249" y="15035"/>
                  <a:pt x="15047" y="16008"/>
                  <a:pt x="14643" y="16940"/>
                </a:cubicBezTo>
                <a:cubicBezTo>
                  <a:pt x="14238" y="17872"/>
                  <a:pt x="13712" y="18682"/>
                  <a:pt x="13065" y="19331"/>
                </a:cubicBezTo>
                <a:cubicBezTo>
                  <a:pt x="12337" y="20060"/>
                  <a:pt x="11528" y="20627"/>
                  <a:pt x="10598" y="21033"/>
                </a:cubicBezTo>
                <a:cubicBezTo>
                  <a:pt x="9667" y="21397"/>
                  <a:pt x="8697" y="21600"/>
                  <a:pt x="7645" y="21600"/>
                </a:cubicBezTo>
                <a:cubicBezTo>
                  <a:pt x="6593" y="21600"/>
                  <a:pt x="5582" y="21397"/>
                  <a:pt x="4652" y="21033"/>
                </a:cubicBezTo>
                <a:cubicBezTo>
                  <a:pt x="3721" y="20627"/>
                  <a:pt x="2912" y="20060"/>
                  <a:pt x="2184" y="19331"/>
                </a:cubicBezTo>
                <a:cubicBezTo>
                  <a:pt x="1537" y="18682"/>
                  <a:pt x="1011" y="17872"/>
                  <a:pt x="607" y="16940"/>
                </a:cubicBezTo>
                <a:cubicBezTo>
                  <a:pt x="202" y="16008"/>
                  <a:pt x="0" y="15035"/>
                  <a:pt x="0" y="13981"/>
                </a:cubicBezTo>
                <a:cubicBezTo>
                  <a:pt x="0" y="12928"/>
                  <a:pt x="202" y="11914"/>
                  <a:pt x="607" y="10982"/>
                </a:cubicBezTo>
                <a:cubicBezTo>
                  <a:pt x="1011" y="10050"/>
                  <a:pt x="1537" y="9240"/>
                  <a:pt x="2184" y="8551"/>
                </a:cubicBezTo>
                <a:cubicBezTo>
                  <a:pt x="2912" y="7821"/>
                  <a:pt x="3721" y="7295"/>
                  <a:pt x="4652" y="6889"/>
                </a:cubicBezTo>
                <a:cubicBezTo>
                  <a:pt x="5582" y="6525"/>
                  <a:pt x="6593" y="6322"/>
                  <a:pt x="7645" y="6322"/>
                </a:cubicBezTo>
                <a:cubicBezTo>
                  <a:pt x="8130" y="6322"/>
                  <a:pt x="8616" y="6362"/>
                  <a:pt x="9061" y="6444"/>
                </a:cubicBezTo>
                <a:cubicBezTo>
                  <a:pt x="9546" y="6525"/>
                  <a:pt x="9991" y="6646"/>
                  <a:pt x="10436" y="6808"/>
                </a:cubicBezTo>
                <a:cubicBezTo>
                  <a:pt x="10840" y="6970"/>
                  <a:pt x="11245" y="7173"/>
                  <a:pt x="11649" y="7416"/>
                </a:cubicBezTo>
                <a:cubicBezTo>
                  <a:pt x="12013" y="7659"/>
                  <a:pt x="12378" y="7943"/>
                  <a:pt x="12701" y="8227"/>
                </a:cubicBezTo>
                <a:cubicBezTo>
                  <a:pt x="19497" y="1418"/>
                  <a:pt x="19497" y="1418"/>
                  <a:pt x="19497" y="1418"/>
                </a:cubicBezTo>
                <a:cubicBezTo>
                  <a:pt x="12620" y="2999"/>
                  <a:pt x="12620" y="2999"/>
                  <a:pt x="12620" y="2999"/>
                </a:cubicBezTo>
                <a:lnTo>
                  <a:pt x="12418" y="2107"/>
                </a:lnTo>
                <a:close/>
                <a:moveTo>
                  <a:pt x="7645" y="20708"/>
                </a:moveTo>
                <a:cubicBezTo>
                  <a:pt x="8575" y="20708"/>
                  <a:pt x="9465" y="20546"/>
                  <a:pt x="10274" y="20182"/>
                </a:cubicBezTo>
                <a:cubicBezTo>
                  <a:pt x="11083" y="19857"/>
                  <a:pt x="11771" y="19331"/>
                  <a:pt x="12418" y="18723"/>
                </a:cubicBezTo>
                <a:cubicBezTo>
                  <a:pt x="13025" y="18115"/>
                  <a:pt x="13510" y="17426"/>
                  <a:pt x="13834" y="16575"/>
                </a:cubicBezTo>
                <a:cubicBezTo>
                  <a:pt x="14198" y="15764"/>
                  <a:pt x="14360" y="14873"/>
                  <a:pt x="14360" y="13981"/>
                </a:cubicBezTo>
                <a:cubicBezTo>
                  <a:pt x="14360" y="13009"/>
                  <a:pt x="14198" y="12158"/>
                  <a:pt x="13834" y="11347"/>
                </a:cubicBezTo>
                <a:cubicBezTo>
                  <a:pt x="13510" y="10537"/>
                  <a:pt x="13025" y="9807"/>
                  <a:pt x="12418" y="9159"/>
                </a:cubicBezTo>
                <a:cubicBezTo>
                  <a:pt x="11771" y="8551"/>
                  <a:pt x="11083" y="8105"/>
                  <a:pt x="10274" y="7740"/>
                </a:cubicBezTo>
                <a:cubicBezTo>
                  <a:pt x="9465" y="7376"/>
                  <a:pt x="8575" y="7214"/>
                  <a:pt x="7645" y="7214"/>
                </a:cubicBezTo>
                <a:cubicBezTo>
                  <a:pt x="6715" y="7214"/>
                  <a:pt x="5825" y="7376"/>
                  <a:pt x="5016" y="7740"/>
                </a:cubicBezTo>
                <a:cubicBezTo>
                  <a:pt x="4207" y="8105"/>
                  <a:pt x="3479" y="8551"/>
                  <a:pt x="2872" y="9159"/>
                </a:cubicBezTo>
                <a:cubicBezTo>
                  <a:pt x="2265" y="9807"/>
                  <a:pt x="1780" y="10537"/>
                  <a:pt x="1416" y="11347"/>
                </a:cubicBezTo>
                <a:cubicBezTo>
                  <a:pt x="1052" y="12158"/>
                  <a:pt x="890" y="13009"/>
                  <a:pt x="890" y="13981"/>
                </a:cubicBezTo>
                <a:cubicBezTo>
                  <a:pt x="890" y="14873"/>
                  <a:pt x="1052" y="15764"/>
                  <a:pt x="1416" y="16575"/>
                </a:cubicBezTo>
                <a:cubicBezTo>
                  <a:pt x="1780" y="17426"/>
                  <a:pt x="2265" y="18115"/>
                  <a:pt x="2872" y="18723"/>
                </a:cubicBezTo>
                <a:cubicBezTo>
                  <a:pt x="3479" y="19331"/>
                  <a:pt x="4207" y="19857"/>
                  <a:pt x="5016" y="20182"/>
                </a:cubicBezTo>
                <a:cubicBezTo>
                  <a:pt x="5825" y="20546"/>
                  <a:pt x="6715" y="20708"/>
                  <a:pt x="7645" y="20708"/>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22" name="Shape 3975"/>
          <p:cNvSpPr/>
          <p:nvPr userDrawn="1"/>
        </p:nvSpPr>
        <p:spPr>
          <a:xfrm>
            <a:off x="9478304" y="9458866"/>
            <a:ext cx="486647" cy="568582"/>
          </a:xfrm>
          <a:custGeom>
            <a:avLst/>
            <a:gdLst/>
            <a:ahLst/>
            <a:cxnLst>
              <a:cxn ang="0">
                <a:pos x="wd2" y="hd2"/>
              </a:cxn>
              <a:cxn ang="5400000">
                <a:pos x="wd2" y="hd2"/>
              </a:cxn>
              <a:cxn ang="10800000">
                <a:pos x="wd2" y="hd2"/>
              </a:cxn>
              <a:cxn ang="16200000">
                <a:pos x="wd2" y="hd2"/>
              </a:cxn>
            </a:cxnLst>
            <a:rect l="0" t="0" r="r" b="b"/>
            <a:pathLst>
              <a:path w="21600" h="21600" extrusionOk="0">
                <a:moveTo>
                  <a:pt x="14048" y="11792"/>
                </a:moveTo>
                <a:cubicBezTo>
                  <a:pt x="21600" y="8582"/>
                  <a:pt x="21600" y="8582"/>
                  <a:pt x="21600" y="8582"/>
                </a:cubicBezTo>
                <a:cubicBezTo>
                  <a:pt x="21600" y="18391"/>
                  <a:pt x="21600" y="18391"/>
                  <a:pt x="21600" y="18391"/>
                </a:cubicBezTo>
                <a:cubicBezTo>
                  <a:pt x="14048" y="21600"/>
                  <a:pt x="14048" y="21600"/>
                  <a:pt x="14048" y="21600"/>
                </a:cubicBezTo>
                <a:cubicBezTo>
                  <a:pt x="7509" y="18391"/>
                  <a:pt x="7509" y="18391"/>
                  <a:pt x="7509" y="18391"/>
                </a:cubicBezTo>
                <a:cubicBezTo>
                  <a:pt x="0" y="21023"/>
                  <a:pt x="0" y="21023"/>
                  <a:pt x="0" y="21023"/>
                </a:cubicBezTo>
                <a:cubicBezTo>
                  <a:pt x="0" y="11215"/>
                  <a:pt x="0" y="11215"/>
                  <a:pt x="0" y="11215"/>
                </a:cubicBezTo>
                <a:cubicBezTo>
                  <a:pt x="7509" y="8582"/>
                  <a:pt x="7509" y="8582"/>
                  <a:pt x="7509" y="8582"/>
                </a:cubicBezTo>
                <a:cubicBezTo>
                  <a:pt x="10336" y="9953"/>
                  <a:pt x="10336" y="9953"/>
                  <a:pt x="10336" y="9953"/>
                </a:cubicBezTo>
                <a:cubicBezTo>
                  <a:pt x="10336" y="5553"/>
                  <a:pt x="10336" y="5553"/>
                  <a:pt x="10336" y="5553"/>
                </a:cubicBezTo>
                <a:cubicBezTo>
                  <a:pt x="9914" y="5517"/>
                  <a:pt x="9534" y="5409"/>
                  <a:pt x="9197" y="5229"/>
                </a:cubicBezTo>
                <a:cubicBezTo>
                  <a:pt x="8859" y="5048"/>
                  <a:pt x="8522" y="4868"/>
                  <a:pt x="8269" y="4616"/>
                </a:cubicBezTo>
                <a:cubicBezTo>
                  <a:pt x="8016" y="4399"/>
                  <a:pt x="7847" y="4111"/>
                  <a:pt x="7720" y="3822"/>
                </a:cubicBezTo>
                <a:cubicBezTo>
                  <a:pt x="7594" y="3498"/>
                  <a:pt x="7509" y="3137"/>
                  <a:pt x="7509" y="2777"/>
                </a:cubicBezTo>
                <a:cubicBezTo>
                  <a:pt x="7509" y="2380"/>
                  <a:pt x="7594" y="2055"/>
                  <a:pt x="7763" y="1695"/>
                </a:cubicBezTo>
                <a:cubicBezTo>
                  <a:pt x="7931" y="1334"/>
                  <a:pt x="8142" y="1046"/>
                  <a:pt x="8438" y="793"/>
                </a:cubicBezTo>
                <a:cubicBezTo>
                  <a:pt x="8733" y="541"/>
                  <a:pt x="9113" y="361"/>
                  <a:pt x="9492" y="216"/>
                </a:cubicBezTo>
                <a:cubicBezTo>
                  <a:pt x="9914" y="72"/>
                  <a:pt x="10336" y="0"/>
                  <a:pt x="10758" y="0"/>
                </a:cubicBezTo>
                <a:cubicBezTo>
                  <a:pt x="11222" y="0"/>
                  <a:pt x="11686" y="72"/>
                  <a:pt x="12066" y="216"/>
                </a:cubicBezTo>
                <a:cubicBezTo>
                  <a:pt x="12487" y="361"/>
                  <a:pt x="12825" y="541"/>
                  <a:pt x="13120" y="793"/>
                </a:cubicBezTo>
                <a:cubicBezTo>
                  <a:pt x="13416" y="1046"/>
                  <a:pt x="13627" y="1334"/>
                  <a:pt x="13795" y="1695"/>
                </a:cubicBezTo>
                <a:cubicBezTo>
                  <a:pt x="13964" y="2055"/>
                  <a:pt x="14048" y="2380"/>
                  <a:pt x="14048" y="2777"/>
                </a:cubicBezTo>
                <a:cubicBezTo>
                  <a:pt x="14048" y="3137"/>
                  <a:pt x="13964" y="3498"/>
                  <a:pt x="13837" y="3822"/>
                </a:cubicBezTo>
                <a:cubicBezTo>
                  <a:pt x="13669" y="4111"/>
                  <a:pt x="13500" y="4399"/>
                  <a:pt x="13247" y="4616"/>
                </a:cubicBezTo>
                <a:cubicBezTo>
                  <a:pt x="12994" y="4868"/>
                  <a:pt x="12698" y="5048"/>
                  <a:pt x="12361" y="5229"/>
                </a:cubicBezTo>
                <a:cubicBezTo>
                  <a:pt x="12023" y="5409"/>
                  <a:pt x="11644" y="5517"/>
                  <a:pt x="11264" y="5553"/>
                </a:cubicBezTo>
                <a:cubicBezTo>
                  <a:pt x="11264" y="10421"/>
                  <a:pt x="11264" y="10421"/>
                  <a:pt x="11264" y="10421"/>
                </a:cubicBezTo>
                <a:lnTo>
                  <a:pt x="14048" y="11792"/>
                </a:lnTo>
                <a:close/>
                <a:moveTo>
                  <a:pt x="6539" y="17886"/>
                </a:moveTo>
                <a:cubicBezTo>
                  <a:pt x="6539" y="9772"/>
                  <a:pt x="6539" y="9772"/>
                  <a:pt x="6539" y="9772"/>
                </a:cubicBezTo>
                <a:cubicBezTo>
                  <a:pt x="928" y="11756"/>
                  <a:pt x="928" y="11756"/>
                  <a:pt x="928" y="11756"/>
                </a:cubicBezTo>
                <a:cubicBezTo>
                  <a:pt x="928" y="19833"/>
                  <a:pt x="928" y="19833"/>
                  <a:pt x="928" y="19833"/>
                </a:cubicBezTo>
                <a:lnTo>
                  <a:pt x="6539" y="17886"/>
                </a:lnTo>
                <a:close/>
                <a:moveTo>
                  <a:pt x="14048" y="20771"/>
                </a:moveTo>
                <a:cubicBezTo>
                  <a:pt x="14048" y="12693"/>
                  <a:pt x="14048" y="12693"/>
                  <a:pt x="14048" y="12693"/>
                </a:cubicBezTo>
                <a:cubicBezTo>
                  <a:pt x="11264" y="11323"/>
                  <a:pt x="11264" y="11323"/>
                  <a:pt x="11264" y="11323"/>
                </a:cubicBezTo>
                <a:cubicBezTo>
                  <a:pt x="11264" y="14424"/>
                  <a:pt x="11264" y="14424"/>
                  <a:pt x="11264" y="14424"/>
                </a:cubicBezTo>
                <a:cubicBezTo>
                  <a:pt x="10336" y="14424"/>
                  <a:pt x="10336" y="14424"/>
                  <a:pt x="10336" y="14424"/>
                </a:cubicBezTo>
                <a:cubicBezTo>
                  <a:pt x="10336" y="10890"/>
                  <a:pt x="10336" y="10890"/>
                  <a:pt x="10336" y="10890"/>
                </a:cubicBezTo>
                <a:cubicBezTo>
                  <a:pt x="7509" y="9520"/>
                  <a:pt x="7509" y="9520"/>
                  <a:pt x="7509" y="9520"/>
                </a:cubicBezTo>
                <a:cubicBezTo>
                  <a:pt x="7509" y="17525"/>
                  <a:pt x="7509" y="17525"/>
                  <a:pt x="7509" y="17525"/>
                </a:cubicBezTo>
                <a:lnTo>
                  <a:pt x="14048" y="20771"/>
                </a:lnTo>
                <a:close/>
                <a:moveTo>
                  <a:pt x="8438" y="2777"/>
                </a:moveTo>
                <a:cubicBezTo>
                  <a:pt x="8438" y="3065"/>
                  <a:pt x="8522" y="3318"/>
                  <a:pt x="8606" y="3570"/>
                </a:cubicBezTo>
                <a:cubicBezTo>
                  <a:pt x="8733" y="3822"/>
                  <a:pt x="8902" y="4039"/>
                  <a:pt x="9113" y="4219"/>
                </a:cubicBezTo>
                <a:cubicBezTo>
                  <a:pt x="9323" y="4399"/>
                  <a:pt x="9577" y="4508"/>
                  <a:pt x="9872" y="4616"/>
                </a:cubicBezTo>
                <a:cubicBezTo>
                  <a:pt x="10125" y="4724"/>
                  <a:pt x="10420" y="4796"/>
                  <a:pt x="10758" y="4796"/>
                </a:cubicBezTo>
                <a:cubicBezTo>
                  <a:pt x="11095" y="4796"/>
                  <a:pt x="11391" y="4724"/>
                  <a:pt x="11686" y="4616"/>
                </a:cubicBezTo>
                <a:cubicBezTo>
                  <a:pt x="11981" y="4508"/>
                  <a:pt x="12234" y="4399"/>
                  <a:pt x="12445" y="4219"/>
                </a:cubicBezTo>
                <a:cubicBezTo>
                  <a:pt x="12656" y="4039"/>
                  <a:pt x="12783" y="3822"/>
                  <a:pt x="12909" y="3570"/>
                </a:cubicBezTo>
                <a:cubicBezTo>
                  <a:pt x="13036" y="3318"/>
                  <a:pt x="13120" y="3065"/>
                  <a:pt x="13120" y="2777"/>
                </a:cubicBezTo>
                <a:cubicBezTo>
                  <a:pt x="13120" y="2488"/>
                  <a:pt x="13036" y="2236"/>
                  <a:pt x="12909" y="1983"/>
                </a:cubicBezTo>
                <a:cubicBezTo>
                  <a:pt x="12783" y="1767"/>
                  <a:pt x="12656" y="1551"/>
                  <a:pt x="12445" y="1370"/>
                </a:cubicBezTo>
                <a:cubicBezTo>
                  <a:pt x="12234" y="1190"/>
                  <a:pt x="11981" y="1046"/>
                  <a:pt x="11686" y="938"/>
                </a:cubicBezTo>
                <a:cubicBezTo>
                  <a:pt x="11391" y="865"/>
                  <a:pt x="11095" y="793"/>
                  <a:pt x="10758" y="793"/>
                </a:cubicBezTo>
                <a:cubicBezTo>
                  <a:pt x="10420" y="793"/>
                  <a:pt x="10125" y="865"/>
                  <a:pt x="9872" y="938"/>
                </a:cubicBezTo>
                <a:cubicBezTo>
                  <a:pt x="9577" y="1046"/>
                  <a:pt x="9323" y="1190"/>
                  <a:pt x="9113" y="1370"/>
                </a:cubicBezTo>
                <a:cubicBezTo>
                  <a:pt x="8902" y="1551"/>
                  <a:pt x="8733" y="1767"/>
                  <a:pt x="8606" y="1983"/>
                </a:cubicBezTo>
                <a:cubicBezTo>
                  <a:pt x="8522" y="2236"/>
                  <a:pt x="8438" y="2488"/>
                  <a:pt x="8438" y="2777"/>
                </a:cubicBezTo>
                <a:close/>
                <a:moveTo>
                  <a:pt x="20587" y="17922"/>
                </a:moveTo>
                <a:cubicBezTo>
                  <a:pt x="20587" y="9917"/>
                  <a:pt x="20587" y="9917"/>
                  <a:pt x="20587" y="9917"/>
                </a:cubicBezTo>
                <a:cubicBezTo>
                  <a:pt x="14977" y="12296"/>
                  <a:pt x="14977" y="12296"/>
                  <a:pt x="14977" y="12296"/>
                </a:cubicBezTo>
                <a:cubicBezTo>
                  <a:pt x="14977" y="20338"/>
                  <a:pt x="14977" y="20338"/>
                  <a:pt x="14977" y="20338"/>
                </a:cubicBezTo>
                <a:lnTo>
                  <a:pt x="20587" y="17922"/>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23" name="Shape 3976"/>
          <p:cNvSpPr/>
          <p:nvPr userDrawn="1"/>
        </p:nvSpPr>
        <p:spPr>
          <a:xfrm>
            <a:off x="10721622" y="9461346"/>
            <a:ext cx="590927" cy="563616"/>
          </a:xfrm>
          <a:custGeom>
            <a:avLst/>
            <a:gdLst/>
            <a:ahLst/>
            <a:cxnLst>
              <a:cxn ang="0">
                <a:pos x="wd2" y="hd2"/>
              </a:cxn>
              <a:cxn ang="5400000">
                <a:pos x="wd2" y="hd2"/>
              </a:cxn>
              <a:cxn ang="10800000">
                <a:pos x="wd2" y="hd2"/>
              </a:cxn>
              <a:cxn ang="16200000">
                <a:pos x="wd2" y="hd2"/>
              </a:cxn>
            </a:cxnLst>
            <a:rect l="0" t="0" r="r" b="b"/>
            <a:pathLst>
              <a:path w="21600" h="21600" extrusionOk="0">
                <a:moveTo>
                  <a:pt x="21600" y="5482"/>
                </a:moveTo>
                <a:cubicBezTo>
                  <a:pt x="17752" y="8241"/>
                  <a:pt x="17752" y="8241"/>
                  <a:pt x="17752" y="8241"/>
                </a:cubicBezTo>
                <a:cubicBezTo>
                  <a:pt x="17752" y="21600"/>
                  <a:pt x="17752" y="21600"/>
                  <a:pt x="17752" y="21600"/>
                </a:cubicBezTo>
                <a:cubicBezTo>
                  <a:pt x="0" y="21600"/>
                  <a:pt x="0" y="21600"/>
                  <a:pt x="0" y="21600"/>
                </a:cubicBezTo>
                <a:cubicBezTo>
                  <a:pt x="0" y="3049"/>
                  <a:pt x="0" y="3049"/>
                  <a:pt x="0" y="3049"/>
                </a:cubicBezTo>
                <a:cubicBezTo>
                  <a:pt x="13868" y="3049"/>
                  <a:pt x="13868" y="3049"/>
                  <a:pt x="13868" y="3049"/>
                </a:cubicBezTo>
                <a:cubicBezTo>
                  <a:pt x="13868" y="0"/>
                  <a:pt x="13868" y="0"/>
                  <a:pt x="13868" y="0"/>
                </a:cubicBezTo>
                <a:lnTo>
                  <a:pt x="21600" y="5482"/>
                </a:lnTo>
                <a:close/>
                <a:moveTo>
                  <a:pt x="16954" y="20874"/>
                </a:moveTo>
                <a:cubicBezTo>
                  <a:pt x="16954" y="8749"/>
                  <a:pt x="16954" y="8749"/>
                  <a:pt x="16954" y="8749"/>
                </a:cubicBezTo>
                <a:cubicBezTo>
                  <a:pt x="13868" y="10927"/>
                  <a:pt x="13868" y="10927"/>
                  <a:pt x="13868" y="10927"/>
                </a:cubicBezTo>
                <a:cubicBezTo>
                  <a:pt x="13868" y="7297"/>
                  <a:pt x="13868" y="7297"/>
                  <a:pt x="13868" y="7297"/>
                </a:cubicBezTo>
                <a:cubicBezTo>
                  <a:pt x="13799" y="7261"/>
                  <a:pt x="13695" y="7261"/>
                  <a:pt x="13556" y="7261"/>
                </a:cubicBezTo>
                <a:cubicBezTo>
                  <a:pt x="13452" y="7261"/>
                  <a:pt x="13314" y="7261"/>
                  <a:pt x="13210" y="7261"/>
                </a:cubicBezTo>
                <a:cubicBezTo>
                  <a:pt x="12724" y="7261"/>
                  <a:pt x="12135" y="7297"/>
                  <a:pt x="11407" y="7369"/>
                </a:cubicBezTo>
                <a:cubicBezTo>
                  <a:pt x="10713" y="7478"/>
                  <a:pt x="9985" y="7696"/>
                  <a:pt x="9257" y="7987"/>
                </a:cubicBezTo>
                <a:cubicBezTo>
                  <a:pt x="8529" y="8350"/>
                  <a:pt x="7801" y="8822"/>
                  <a:pt x="7108" y="9439"/>
                </a:cubicBezTo>
                <a:cubicBezTo>
                  <a:pt x="6414" y="10056"/>
                  <a:pt x="5825" y="10854"/>
                  <a:pt x="5374" y="11871"/>
                </a:cubicBezTo>
                <a:cubicBezTo>
                  <a:pt x="5374" y="11072"/>
                  <a:pt x="5478" y="10237"/>
                  <a:pt x="5721" y="9439"/>
                </a:cubicBezTo>
                <a:cubicBezTo>
                  <a:pt x="5929" y="8640"/>
                  <a:pt x="6206" y="7878"/>
                  <a:pt x="6622" y="7152"/>
                </a:cubicBezTo>
                <a:cubicBezTo>
                  <a:pt x="7038" y="6462"/>
                  <a:pt x="7524" y="5845"/>
                  <a:pt x="8113" y="5264"/>
                </a:cubicBezTo>
                <a:cubicBezTo>
                  <a:pt x="8702" y="4683"/>
                  <a:pt x="9361" y="4247"/>
                  <a:pt x="10124" y="3884"/>
                </a:cubicBezTo>
                <a:cubicBezTo>
                  <a:pt x="797" y="3884"/>
                  <a:pt x="797" y="3884"/>
                  <a:pt x="797" y="3884"/>
                </a:cubicBezTo>
                <a:cubicBezTo>
                  <a:pt x="797" y="20874"/>
                  <a:pt x="797" y="20874"/>
                  <a:pt x="797" y="20874"/>
                </a:cubicBezTo>
                <a:lnTo>
                  <a:pt x="16954" y="20874"/>
                </a:lnTo>
                <a:close/>
                <a:moveTo>
                  <a:pt x="14631" y="1561"/>
                </a:moveTo>
                <a:cubicBezTo>
                  <a:pt x="14631" y="3086"/>
                  <a:pt x="14631" y="3086"/>
                  <a:pt x="14631" y="3086"/>
                </a:cubicBezTo>
                <a:cubicBezTo>
                  <a:pt x="14631" y="3122"/>
                  <a:pt x="14631" y="3122"/>
                  <a:pt x="14631" y="3122"/>
                </a:cubicBezTo>
                <a:cubicBezTo>
                  <a:pt x="14631" y="3884"/>
                  <a:pt x="14631" y="3884"/>
                  <a:pt x="14631" y="3884"/>
                </a:cubicBezTo>
                <a:cubicBezTo>
                  <a:pt x="13868" y="3884"/>
                  <a:pt x="13868" y="3884"/>
                  <a:pt x="13868" y="3884"/>
                </a:cubicBezTo>
                <a:cubicBezTo>
                  <a:pt x="13834" y="3884"/>
                  <a:pt x="13834" y="3884"/>
                  <a:pt x="13834" y="3884"/>
                </a:cubicBezTo>
                <a:cubicBezTo>
                  <a:pt x="13799" y="3884"/>
                  <a:pt x="13799" y="3884"/>
                  <a:pt x="13799" y="3884"/>
                </a:cubicBezTo>
                <a:cubicBezTo>
                  <a:pt x="12898" y="3884"/>
                  <a:pt x="12065" y="4030"/>
                  <a:pt x="11337" y="4284"/>
                </a:cubicBezTo>
                <a:cubicBezTo>
                  <a:pt x="10575" y="4538"/>
                  <a:pt x="9916" y="4865"/>
                  <a:pt x="9326" y="5264"/>
                </a:cubicBezTo>
                <a:cubicBezTo>
                  <a:pt x="8702" y="5699"/>
                  <a:pt x="8217" y="6208"/>
                  <a:pt x="7766" y="6789"/>
                </a:cubicBezTo>
                <a:cubicBezTo>
                  <a:pt x="7350" y="7369"/>
                  <a:pt x="7004" y="7987"/>
                  <a:pt x="6726" y="8676"/>
                </a:cubicBezTo>
                <a:cubicBezTo>
                  <a:pt x="7316" y="8204"/>
                  <a:pt x="7905" y="7805"/>
                  <a:pt x="8494" y="7515"/>
                </a:cubicBezTo>
                <a:cubicBezTo>
                  <a:pt x="9118" y="7261"/>
                  <a:pt x="9708" y="7043"/>
                  <a:pt x="10263" y="6861"/>
                </a:cubicBezTo>
                <a:cubicBezTo>
                  <a:pt x="10852" y="6716"/>
                  <a:pt x="11407" y="6607"/>
                  <a:pt x="11927" y="6571"/>
                </a:cubicBezTo>
                <a:cubicBezTo>
                  <a:pt x="12412" y="6498"/>
                  <a:pt x="12828" y="6498"/>
                  <a:pt x="13210" y="6498"/>
                </a:cubicBezTo>
                <a:cubicBezTo>
                  <a:pt x="13244" y="6498"/>
                  <a:pt x="13244" y="6498"/>
                  <a:pt x="13279" y="6498"/>
                </a:cubicBezTo>
                <a:cubicBezTo>
                  <a:pt x="14631" y="6498"/>
                  <a:pt x="14631" y="6498"/>
                  <a:pt x="14631" y="6498"/>
                </a:cubicBezTo>
                <a:cubicBezTo>
                  <a:pt x="14631" y="7297"/>
                  <a:pt x="14631" y="7297"/>
                  <a:pt x="14631" y="7297"/>
                </a:cubicBezTo>
                <a:cubicBezTo>
                  <a:pt x="14631" y="9402"/>
                  <a:pt x="14631" y="9402"/>
                  <a:pt x="14631" y="9402"/>
                </a:cubicBezTo>
                <a:cubicBezTo>
                  <a:pt x="20213" y="5482"/>
                  <a:pt x="20213" y="5482"/>
                  <a:pt x="20213" y="5482"/>
                </a:cubicBezTo>
                <a:lnTo>
                  <a:pt x="14631" y="1561"/>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24" name="Shape 3977"/>
          <p:cNvSpPr/>
          <p:nvPr userDrawn="1"/>
        </p:nvSpPr>
        <p:spPr>
          <a:xfrm>
            <a:off x="12031980" y="9447692"/>
            <a:ext cx="561133" cy="590927"/>
          </a:xfrm>
          <a:custGeom>
            <a:avLst/>
            <a:gdLst/>
            <a:ahLst/>
            <a:cxnLst>
              <a:cxn ang="0">
                <a:pos x="wd2" y="hd2"/>
              </a:cxn>
              <a:cxn ang="5400000">
                <a:pos x="wd2" y="hd2"/>
              </a:cxn>
              <a:cxn ang="10800000">
                <a:pos x="wd2" y="hd2"/>
              </a:cxn>
              <a:cxn ang="16200000">
                <a:pos x="wd2" y="hd2"/>
              </a:cxn>
            </a:cxnLst>
            <a:rect l="0" t="0" r="r" b="b"/>
            <a:pathLst>
              <a:path w="21600" h="21600" extrusionOk="0">
                <a:moveTo>
                  <a:pt x="17060" y="9951"/>
                </a:moveTo>
                <a:cubicBezTo>
                  <a:pt x="19550" y="12343"/>
                  <a:pt x="19550" y="12343"/>
                  <a:pt x="19550" y="12343"/>
                </a:cubicBezTo>
                <a:cubicBezTo>
                  <a:pt x="14534" y="12343"/>
                  <a:pt x="14534" y="12343"/>
                  <a:pt x="14534" y="12343"/>
                </a:cubicBezTo>
                <a:cubicBezTo>
                  <a:pt x="8713" y="17890"/>
                  <a:pt x="8713" y="17890"/>
                  <a:pt x="8713" y="17890"/>
                </a:cubicBezTo>
                <a:cubicBezTo>
                  <a:pt x="8603" y="17994"/>
                  <a:pt x="8457" y="18098"/>
                  <a:pt x="8311" y="18168"/>
                </a:cubicBezTo>
                <a:cubicBezTo>
                  <a:pt x="8164" y="18272"/>
                  <a:pt x="8018" y="18341"/>
                  <a:pt x="7908" y="18376"/>
                </a:cubicBezTo>
                <a:cubicBezTo>
                  <a:pt x="7761" y="18445"/>
                  <a:pt x="7578" y="18480"/>
                  <a:pt x="7468" y="18514"/>
                </a:cubicBezTo>
                <a:cubicBezTo>
                  <a:pt x="7322" y="18549"/>
                  <a:pt x="7139" y="18584"/>
                  <a:pt x="6993" y="18584"/>
                </a:cubicBezTo>
                <a:cubicBezTo>
                  <a:pt x="6846" y="18584"/>
                  <a:pt x="6663" y="18549"/>
                  <a:pt x="6517" y="18514"/>
                </a:cubicBezTo>
                <a:cubicBezTo>
                  <a:pt x="6370" y="18480"/>
                  <a:pt x="6224" y="18445"/>
                  <a:pt x="6077" y="18376"/>
                </a:cubicBezTo>
                <a:cubicBezTo>
                  <a:pt x="5931" y="18341"/>
                  <a:pt x="5784" y="18272"/>
                  <a:pt x="5638" y="18168"/>
                </a:cubicBezTo>
                <a:cubicBezTo>
                  <a:pt x="5492" y="18098"/>
                  <a:pt x="5382" y="17994"/>
                  <a:pt x="5272" y="17890"/>
                </a:cubicBezTo>
                <a:cubicBezTo>
                  <a:pt x="696" y="13556"/>
                  <a:pt x="696" y="13556"/>
                  <a:pt x="696" y="13556"/>
                </a:cubicBezTo>
                <a:cubicBezTo>
                  <a:pt x="439" y="13314"/>
                  <a:pt x="256" y="13071"/>
                  <a:pt x="146" y="12794"/>
                </a:cubicBezTo>
                <a:cubicBezTo>
                  <a:pt x="37" y="12516"/>
                  <a:pt x="0" y="12239"/>
                  <a:pt x="0" y="11927"/>
                </a:cubicBezTo>
                <a:cubicBezTo>
                  <a:pt x="0" y="11649"/>
                  <a:pt x="37" y="11372"/>
                  <a:pt x="146" y="11095"/>
                </a:cubicBezTo>
                <a:cubicBezTo>
                  <a:pt x="256" y="10817"/>
                  <a:pt x="439" y="10575"/>
                  <a:pt x="696" y="10367"/>
                </a:cubicBezTo>
                <a:cubicBezTo>
                  <a:pt x="4027" y="7142"/>
                  <a:pt x="4027" y="7142"/>
                  <a:pt x="4027" y="7142"/>
                </a:cubicBezTo>
                <a:cubicBezTo>
                  <a:pt x="4027" y="2323"/>
                  <a:pt x="4027" y="2323"/>
                  <a:pt x="4027" y="2323"/>
                </a:cubicBezTo>
                <a:cubicBezTo>
                  <a:pt x="4027" y="2011"/>
                  <a:pt x="4100" y="1734"/>
                  <a:pt x="4247" y="1422"/>
                </a:cubicBezTo>
                <a:cubicBezTo>
                  <a:pt x="4357" y="1144"/>
                  <a:pt x="4540" y="901"/>
                  <a:pt x="4759" y="693"/>
                </a:cubicBezTo>
                <a:cubicBezTo>
                  <a:pt x="4979" y="485"/>
                  <a:pt x="5235" y="312"/>
                  <a:pt x="5528" y="208"/>
                </a:cubicBezTo>
                <a:cubicBezTo>
                  <a:pt x="5858" y="69"/>
                  <a:pt x="6187" y="0"/>
                  <a:pt x="6517" y="0"/>
                </a:cubicBezTo>
                <a:cubicBezTo>
                  <a:pt x="6846" y="0"/>
                  <a:pt x="7139" y="69"/>
                  <a:pt x="7468" y="208"/>
                </a:cubicBezTo>
                <a:cubicBezTo>
                  <a:pt x="7761" y="312"/>
                  <a:pt x="8018" y="485"/>
                  <a:pt x="8237" y="693"/>
                </a:cubicBezTo>
                <a:cubicBezTo>
                  <a:pt x="8457" y="901"/>
                  <a:pt x="8640" y="1144"/>
                  <a:pt x="8750" y="1422"/>
                </a:cubicBezTo>
                <a:cubicBezTo>
                  <a:pt x="8896" y="1734"/>
                  <a:pt x="8969" y="2011"/>
                  <a:pt x="8969" y="2323"/>
                </a:cubicBezTo>
                <a:cubicBezTo>
                  <a:pt x="8969" y="2531"/>
                  <a:pt x="8969" y="2531"/>
                  <a:pt x="8969" y="2531"/>
                </a:cubicBezTo>
                <a:cubicBezTo>
                  <a:pt x="9079" y="2392"/>
                  <a:pt x="9079" y="2392"/>
                  <a:pt x="9079" y="2392"/>
                </a:cubicBezTo>
                <a:lnTo>
                  <a:pt x="17060" y="9951"/>
                </a:lnTo>
                <a:close/>
                <a:moveTo>
                  <a:pt x="14205" y="11580"/>
                </a:moveTo>
                <a:cubicBezTo>
                  <a:pt x="17573" y="11580"/>
                  <a:pt x="17573" y="11580"/>
                  <a:pt x="17573" y="11580"/>
                </a:cubicBezTo>
                <a:cubicBezTo>
                  <a:pt x="9043" y="3536"/>
                  <a:pt x="9043" y="3536"/>
                  <a:pt x="9043" y="3536"/>
                </a:cubicBezTo>
                <a:cubicBezTo>
                  <a:pt x="8969" y="3640"/>
                  <a:pt x="8969" y="3640"/>
                  <a:pt x="8969" y="3640"/>
                </a:cubicBezTo>
                <a:cubicBezTo>
                  <a:pt x="8969" y="9257"/>
                  <a:pt x="8969" y="9257"/>
                  <a:pt x="8969" y="9257"/>
                </a:cubicBezTo>
                <a:cubicBezTo>
                  <a:pt x="8127" y="9257"/>
                  <a:pt x="8127" y="9257"/>
                  <a:pt x="8127" y="9257"/>
                </a:cubicBezTo>
                <a:cubicBezTo>
                  <a:pt x="8127" y="4403"/>
                  <a:pt x="8127" y="4403"/>
                  <a:pt x="8127" y="4403"/>
                </a:cubicBezTo>
                <a:cubicBezTo>
                  <a:pt x="1245" y="10887"/>
                  <a:pt x="1245" y="10887"/>
                  <a:pt x="1245" y="10887"/>
                </a:cubicBezTo>
                <a:cubicBezTo>
                  <a:pt x="1098" y="11060"/>
                  <a:pt x="988" y="11199"/>
                  <a:pt x="915" y="11372"/>
                </a:cubicBezTo>
                <a:cubicBezTo>
                  <a:pt x="842" y="11580"/>
                  <a:pt x="805" y="11753"/>
                  <a:pt x="805" y="11927"/>
                </a:cubicBezTo>
                <a:cubicBezTo>
                  <a:pt x="805" y="12135"/>
                  <a:pt x="842" y="12343"/>
                  <a:pt x="915" y="12516"/>
                </a:cubicBezTo>
                <a:cubicBezTo>
                  <a:pt x="988" y="12690"/>
                  <a:pt x="1098" y="12863"/>
                  <a:pt x="1245" y="13002"/>
                </a:cubicBezTo>
                <a:cubicBezTo>
                  <a:pt x="5858" y="17335"/>
                  <a:pt x="5858" y="17335"/>
                  <a:pt x="5858" y="17335"/>
                </a:cubicBezTo>
                <a:cubicBezTo>
                  <a:pt x="5967" y="17509"/>
                  <a:pt x="6151" y="17613"/>
                  <a:pt x="6370" y="17648"/>
                </a:cubicBezTo>
                <a:cubicBezTo>
                  <a:pt x="6553" y="17717"/>
                  <a:pt x="6773" y="17752"/>
                  <a:pt x="6956" y="17752"/>
                </a:cubicBezTo>
                <a:cubicBezTo>
                  <a:pt x="7176" y="17752"/>
                  <a:pt x="7395" y="17717"/>
                  <a:pt x="7578" y="17648"/>
                </a:cubicBezTo>
                <a:cubicBezTo>
                  <a:pt x="7761" y="17613"/>
                  <a:pt x="7944" y="17509"/>
                  <a:pt x="8091" y="17335"/>
                </a:cubicBezTo>
                <a:lnTo>
                  <a:pt x="14205" y="11580"/>
                </a:lnTo>
                <a:close/>
                <a:moveTo>
                  <a:pt x="4869" y="2323"/>
                </a:moveTo>
                <a:cubicBezTo>
                  <a:pt x="4869" y="6379"/>
                  <a:pt x="4869" y="6379"/>
                  <a:pt x="4869" y="6379"/>
                </a:cubicBezTo>
                <a:cubicBezTo>
                  <a:pt x="8127" y="3294"/>
                  <a:pt x="8127" y="3294"/>
                  <a:pt x="8127" y="3294"/>
                </a:cubicBezTo>
                <a:cubicBezTo>
                  <a:pt x="8127" y="2323"/>
                  <a:pt x="8127" y="2323"/>
                  <a:pt x="8127" y="2323"/>
                </a:cubicBezTo>
                <a:cubicBezTo>
                  <a:pt x="8127" y="2115"/>
                  <a:pt x="8091" y="1907"/>
                  <a:pt x="7981" y="1734"/>
                </a:cubicBezTo>
                <a:cubicBezTo>
                  <a:pt x="7908" y="1560"/>
                  <a:pt x="7798" y="1387"/>
                  <a:pt x="7652" y="1248"/>
                </a:cubicBezTo>
                <a:cubicBezTo>
                  <a:pt x="7505" y="1109"/>
                  <a:pt x="7322" y="1005"/>
                  <a:pt x="7139" y="901"/>
                </a:cubicBezTo>
                <a:cubicBezTo>
                  <a:pt x="6956" y="832"/>
                  <a:pt x="6736" y="763"/>
                  <a:pt x="6517" y="763"/>
                </a:cubicBezTo>
                <a:cubicBezTo>
                  <a:pt x="6260" y="763"/>
                  <a:pt x="6041" y="832"/>
                  <a:pt x="5858" y="901"/>
                </a:cubicBezTo>
                <a:cubicBezTo>
                  <a:pt x="5675" y="1005"/>
                  <a:pt x="5492" y="1109"/>
                  <a:pt x="5345" y="1248"/>
                </a:cubicBezTo>
                <a:cubicBezTo>
                  <a:pt x="5199" y="1387"/>
                  <a:pt x="5089" y="1560"/>
                  <a:pt x="4979" y="1734"/>
                </a:cubicBezTo>
                <a:cubicBezTo>
                  <a:pt x="4906" y="1907"/>
                  <a:pt x="4869" y="2115"/>
                  <a:pt x="4869" y="2323"/>
                </a:cubicBezTo>
                <a:close/>
                <a:moveTo>
                  <a:pt x="21490" y="18757"/>
                </a:moveTo>
                <a:cubicBezTo>
                  <a:pt x="21527" y="18792"/>
                  <a:pt x="21527" y="18861"/>
                  <a:pt x="21527" y="18930"/>
                </a:cubicBezTo>
                <a:cubicBezTo>
                  <a:pt x="21527" y="19000"/>
                  <a:pt x="21563" y="19034"/>
                  <a:pt x="21600" y="19069"/>
                </a:cubicBezTo>
                <a:cubicBezTo>
                  <a:pt x="21600" y="19416"/>
                  <a:pt x="21527" y="19762"/>
                  <a:pt x="21380" y="20040"/>
                </a:cubicBezTo>
                <a:cubicBezTo>
                  <a:pt x="21234" y="20352"/>
                  <a:pt x="21051" y="20629"/>
                  <a:pt x="20831" y="20872"/>
                </a:cubicBezTo>
                <a:cubicBezTo>
                  <a:pt x="20575" y="21080"/>
                  <a:pt x="20282" y="21253"/>
                  <a:pt x="19953" y="21392"/>
                </a:cubicBezTo>
                <a:cubicBezTo>
                  <a:pt x="19660" y="21531"/>
                  <a:pt x="19330" y="21600"/>
                  <a:pt x="18964" y="21600"/>
                </a:cubicBezTo>
                <a:cubicBezTo>
                  <a:pt x="18598" y="21600"/>
                  <a:pt x="18232" y="21531"/>
                  <a:pt x="17902" y="21392"/>
                </a:cubicBezTo>
                <a:cubicBezTo>
                  <a:pt x="17609" y="21253"/>
                  <a:pt x="17317" y="21080"/>
                  <a:pt x="17060" y="20872"/>
                </a:cubicBezTo>
                <a:cubicBezTo>
                  <a:pt x="16841" y="20629"/>
                  <a:pt x="16658" y="20352"/>
                  <a:pt x="16511" y="20040"/>
                </a:cubicBezTo>
                <a:cubicBezTo>
                  <a:pt x="16365" y="19762"/>
                  <a:pt x="16292" y="19416"/>
                  <a:pt x="16292" y="19069"/>
                </a:cubicBezTo>
                <a:cubicBezTo>
                  <a:pt x="16292" y="19034"/>
                  <a:pt x="16292" y="19000"/>
                  <a:pt x="16292" y="18965"/>
                </a:cubicBezTo>
                <a:cubicBezTo>
                  <a:pt x="16292" y="18896"/>
                  <a:pt x="16292" y="18861"/>
                  <a:pt x="16292" y="18792"/>
                </a:cubicBezTo>
                <a:cubicBezTo>
                  <a:pt x="16401" y="17752"/>
                  <a:pt x="17280" y="16087"/>
                  <a:pt x="18927" y="13868"/>
                </a:cubicBezTo>
                <a:cubicBezTo>
                  <a:pt x="20538" y="16053"/>
                  <a:pt x="21380" y="17682"/>
                  <a:pt x="21490" y="18757"/>
                </a:cubicBezTo>
                <a:close/>
                <a:moveTo>
                  <a:pt x="18927" y="20837"/>
                </a:moveTo>
                <a:cubicBezTo>
                  <a:pt x="19184" y="20837"/>
                  <a:pt x="19403" y="20768"/>
                  <a:pt x="19623" y="20699"/>
                </a:cubicBezTo>
                <a:cubicBezTo>
                  <a:pt x="19843" y="20595"/>
                  <a:pt x="20026" y="20491"/>
                  <a:pt x="20209" y="20317"/>
                </a:cubicBezTo>
                <a:cubicBezTo>
                  <a:pt x="20355" y="20144"/>
                  <a:pt x="20502" y="19936"/>
                  <a:pt x="20575" y="19728"/>
                </a:cubicBezTo>
                <a:cubicBezTo>
                  <a:pt x="20685" y="19520"/>
                  <a:pt x="20721" y="19312"/>
                  <a:pt x="20685" y="19069"/>
                </a:cubicBezTo>
                <a:cubicBezTo>
                  <a:pt x="20685" y="19034"/>
                  <a:pt x="20685" y="19000"/>
                  <a:pt x="20685" y="18965"/>
                </a:cubicBezTo>
                <a:cubicBezTo>
                  <a:pt x="20685" y="18930"/>
                  <a:pt x="20685" y="18896"/>
                  <a:pt x="20685" y="18826"/>
                </a:cubicBezTo>
                <a:cubicBezTo>
                  <a:pt x="20648" y="18584"/>
                  <a:pt x="20575" y="18272"/>
                  <a:pt x="20428" y="17960"/>
                </a:cubicBezTo>
                <a:cubicBezTo>
                  <a:pt x="20319" y="17648"/>
                  <a:pt x="20172" y="17301"/>
                  <a:pt x="20026" y="16989"/>
                </a:cubicBezTo>
                <a:cubicBezTo>
                  <a:pt x="19806" y="16642"/>
                  <a:pt x="19623" y="16330"/>
                  <a:pt x="19440" y="16053"/>
                </a:cubicBezTo>
                <a:cubicBezTo>
                  <a:pt x="19257" y="15741"/>
                  <a:pt x="19074" y="15463"/>
                  <a:pt x="18854" y="15186"/>
                </a:cubicBezTo>
                <a:cubicBezTo>
                  <a:pt x="18671" y="15463"/>
                  <a:pt x="18488" y="15741"/>
                  <a:pt x="18305" y="16053"/>
                </a:cubicBezTo>
                <a:cubicBezTo>
                  <a:pt x="18122" y="16330"/>
                  <a:pt x="17902" y="16642"/>
                  <a:pt x="17719" y="16989"/>
                </a:cubicBezTo>
                <a:cubicBezTo>
                  <a:pt x="17573" y="17301"/>
                  <a:pt x="17426" y="17648"/>
                  <a:pt x="17280" y="17994"/>
                </a:cubicBezTo>
                <a:cubicBezTo>
                  <a:pt x="17170" y="18306"/>
                  <a:pt x="17097" y="18618"/>
                  <a:pt x="17060" y="18896"/>
                </a:cubicBezTo>
                <a:cubicBezTo>
                  <a:pt x="17060" y="18896"/>
                  <a:pt x="17060" y="18930"/>
                  <a:pt x="17060" y="18965"/>
                </a:cubicBezTo>
                <a:cubicBezTo>
                  <a:pt x="17060" y="19000"/>
                  <a:pt x="17060" y="19034"/>
                  <a:pt x="17060" y="19069"/>
                </a:cubicBezTo>
                <a:cubicBezTo>
                  <a:pt x="17060" y="19312"/>
                  <a:pt x="17097" y="19520"/>
                  <a:pt x="17207" y="19728"/>
                </a:cubicBezTo>
                <a:cubicBezTo>
                  <a:pt x="17280" y="19936"/>
                  <a:pt x="17426" y="20144"/>
                  <a:pt x="17646" y="20317"/>
                </a:cubicBezTo>
                <a:cubicBezTo>
                  <a:pt x="17793" y="20491"/>
                  <a:pt x="17976" y="20595"/>
                  <a:pt x="18195" y="20699"/>
                </a:cubicBezTo>
                <a:cubicBezTo>
                  <a:pt x="18415" y="20768"/>
                  <a:pt x="18671" y="20837"/>
                  <a:pt x="18927" y="20837"/>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25" name="Shape 3978"/>
          <p:cNvSpPr/>
          <p:nvPr userDrawn="1"/>
        </p:nvSpPr>
        <p:spPr>
          <a:xfrm>
            <a:off x="13461515" y="9458866"/>
            <a:ext cx="292982" cy="568582"/>
          </a:xfrm>
          <a:custGeom>
            <a:avLst/>
            <a:gdLst/>
            <a:ahLst/>
            <a:cxnLst>
              <a:cxn ang="0">
                <a:pos x="wd2" y="hd2"/>
              </a:cxn>
              <a:cxn ang="5400000">
                <a:pos x="wd2" y="hd2"/>
              </a:cxn>
              <a:cxn ang="10800000">
                <a:pos x="wd2" y="hd2"/>
              </a:cxn>
              <a:cxn ang="16200000">
                <a:pos x="wd2" y="hd2"/>
              </a:cxn>
            </a:cxnLst>
            <a:rect l="0" t="0" r="r" b="b"/>
            <a:pathLst>
              <a:path w="21600" h="21600" extrusionOk="0">
                <a:moveTo>
                  <a:pt x="17016" y="6383"/>
                </a:moveTo>
                <a:cubicBezTo>
                  <a:pt x="21600" y="6383"/>
                  <a:pt x="21600" y="6383"/>
                  <a:pt x="21600" y="6383"/>
                </a:cubicBezTo>
                <a:cubicBezTo>
                  <a:pt x="21600" y="19400"/>
                  <a:pt x="21600" y="19400"/>
                  <a:pt x="21600" y="19400"/>
                </a:cubicBezTo>
                <a:cubicBezTo>
                  <a:pt x="21600" y="19725"/>
                  <a:pt x="21531" y="20013"/>
                  <a:pt x="21253" y="20266"/>
                </a:cubicBezTo>
                <a:cubicBezTo>
                  <a:pt x="21044" y="20518"/>
                  <a:pt x="20697" y="20771"/>
                  <a:pt x="20350" y="20987"/>
                </a:cubicBezTo>
                <a:cubicBezTo>
                  <a:pt x="20003" y="21167"/>
                  <a:pt x="19586" y="21312"/>
                  <a:pt x="19030" y="21420"/>
                </a:cubicBezTo>
                <a:cubicBezTo>
                  <a:pt x="18544" y="21564"/>
                  <a:pt x="17988" y="21600"/>
                  <a:pt x="17363" y="21600"/>
                </a:cubicBezTo>
                <a:cubicBezTo>
                  <a:pt x="4237" y="21600"/>
                  <a:pt x="4237" y="21600"/>
                  <a:pt x="4237" y="21600"/>
                </a:cubicBezTo>
                <a:cubicBezTo>
                  <a:pt x="3681" y="21600"/>
                  <a:pt x="3125" y="21564"/>
                  <a:pt x="2570" y="21420"/>
                </a:cubicBezTo>
                <a:cubicBezTo>
                  <a:pt x="2084" y="21312"/>
                  <a:pt x="1667" y="21167"/>
                  <a:pt x="1250" y="20987"/>
                </a:cubicBezTo>
                <a:cubicBezTo>
                  <a:pt x="833" y="20771"/>
                  <a:pt x="556" y="20518"/>
                  <a:pt x="347" y="20266"/>
                </a:cubicBezTo>
                <a:cubicBezTo>
                  <a:pt x="139" y="20013"/>
                  <a:pt x="0" y="19725"/>
                  <a:pt x="0" y="19400"/>
                </a:cubicBezTo>
                <a:cubicBezTo>
                  <a:pt x="0" y="6383"/>
                  <a:pt x="0" y="6383"/>
                  <a:pt x="0" y="6383"/>
                </a:cubicBezTo>
                <a:cubicBezTo>
                  <a:pt x="4584" y="6383"/>
                  <a:pt x="4584" y="6383"/>
                  <a:pt x="4584" y="6383"/>
                </a:cubicBezTo>
                <a:cubicBezTo>
                  <a:pt x="4584" y="0"/>
                  <a:pt x="4584" y="0"/>
                  <a:pt x="4584" y="0"/>
                </a:cubicBezTo>
                <a:cubicBezTo>
                  <a:pt x="17016" y="0"/>
                  <a:pt x="17016" y="0"/>
                  <a:pt x="17016" y="0"/>
                </a:cubicBezTo>
                <a:lnTo>
                  <a:pt x="17016" y="6383"/>
                </a:lnTo>
                <a:close/>
                <a:moveTo>
                  <a:pt x="20072" y="19400"/>
                </a:moveTo>
                <a:cubicBezTo>
                  <a:pt x="20072" y="7176"/>
                  <a:pt x="20072" y="7176"/>
                  <a:pt x="20072" y="7176"/>
                </a:cubicBezTo>
                <a:cubicBezTo>
                  <a:pt x="1528" y="7176"/>
                  <a:pt x="1528" y="7176"/>
                  <a:pt x="1528" y="7176"/>
                </a:cubicBezTo>
                <a:cubicBezTo>
                  <a:pt x="1528" y="19400"/>
                  <a:pt x="1528" y="19400"/>
                  <a:pt x="1528" y="19400"/>
                </a:cubicBezTo>
                <a:cubicBezTo>
                  <a:pt x="1528" y="19617"/>
                  <a:pt x="1597" y="19797"/>
                  <a:pt x="1736" y="19941"/>
                </a:cubicBezTo>
                <a:cubicBezTo>
                  <a:pt x="1945" y="20122"/>
                  <a:pt x="2084" y="20266"/>
                  <a:pt x="2361" y="20374"/>
                </a:cubicBezTo>
                <a:cubicBezTo>
                  <a:pt x="2570" y="20554"/>
                  <a:pt x="2917" y="20662"/>
                  <a:pt x="3195" y="20698"/>
                </a:cubicBezTo>
                <a:cubicBezTo>
                  <a:pt x="3542" y="20771"/>
                  <a:pt x="3889" y="20807"/>
                  <a:pt x="4237" y="20807"/>
                </a:cubicBezTo>
                <a:cubicBezTo>
                  <a:pt x="17363" y="20807"/>
                  <a:pt x="17363" y="20807"/>
                  <a:pt x="17363" y="20807"/>
                </a:cubicBezTo>
                <a:cubicBezTo>
                  <a:pt x="17711" y="20807"/>
                  <a:pt x="18058" y="20771"/>
                  <a:pt x="18405" y="20698"/>
                </a:cubicBezTo>
                <a:cubicBezTo>
                  <a:pt x="18752" y="20662"/>
                  <a:pt x="19030" y="20554"/>
                  <a:pt x="19239" y="20374"/>
                </a:cubicBezTo>
                <a:cubicBezTo>
                  <a:pt x="19516" y="20266"/>
                  <a:pt x="19725" y="20122"/>
                  <a:pt x="19864" y="19941"/>
                </a:cubicBezTo>
                <a:cubicBezTo>
                  <a:pt x="20003" y="19797"/>
                  <a:pt x="20072" y="19617"/>
                  <a:pt x="20072" y="19400"/>
                </a:cubicBezTo>
                <a:close/>
                <a:moveTo>
                  <a:pt x="6181" y="793"/>
                </a:moveTo>
                <a:cubicBezTo>
                  <a:pt x="6181" y="6383"/>
                  <a:pt x="6181" y="6383"/>
                  <a:pt x="6181" y="6383"/>
                </a:cubicBezTo>
                <a:cubicBezTo>
                  <a:pt x="15488" y="6383"/>
                  <a:pt x="15488" y="6383"/>
                  <a:pt x="15488" y="6383"/>
                </a:cubicBezTo>
                <a:cubicBezTo>
                  <a:pt x="15488" y="793"/>
                  <a:pt x="15488" y="793"/>
                  <a:pt x="15488" y="793"/>
                </a:cubicBezTo>
                <a:lnTo>
                  <a:pt x="6181" y="793"/>
                </a:lnTo>
                <a:close/>
                <a:moveTo>
                  <a:pt x="7709" y="1983"/>
                </a:moveTo>
                <a:cubicBezTo>
                  <a:pt x="7709" y="4003"/>
                  <a:pt x="7709" y="4003"/>
                  <a:pt x="7709" y="4003"/>
                </a:cubicBezTo>
                <a:cubicBezTo>
                  <a:pt x="9237" y="4003"/>
                  <a:pt x="9237" y="4003"/>
                  <a:pt x="9237" y="4003"/>
                </a:cubicBezTo>
                <a:cubicBezTo>
                  <a:pt x="9237" y="1983"/>
                  <a:pt x="9237" y="1983"/>
                  <a:pt x="9237" y="1983"/>
                </a:cubicBezTo>
                <a:lnTo>
                  <a:pt x="7709" y="1983"/>
                </a:lnTo>
                <a:close/>
                <a:moveTo>
                  <a:pt x="12363" y="1983"/>
                </a:moveTo>
                <a:cubicBezTo>
                  <a:pt x="12363" y="4003"/>
                  <a:pt x="12363" y="4003"/>
                  <a:pt x="12363" y="4003"/>
                </a:cubicBezTo>
                <a:cubicBezTo>
                  <a:pt x="13960" y="4003"/>
                  <a:pt x="13960" y="4003"/>
                  <a:pt x="13960" y="4003"/>
                </a:cubicBezTo>
                <a:cubicBezTo>
                  <a:pt x="13960" y="1983"/>
                  <a:pt x="13960" y="1983"/>
                  <a:pt x="13960" y="1983"/>
                </a:cubicBezTo>
                <a:lnTo>
                  <a:pt x="12363" y="1983"/>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26" name="Shape 3979"/>
          <p:cNvSpPr/>
          <p:nvPr userDrawn="1"/>
        </p:nvSpPr>
        <p:spPr>
          <a:xfrm>
            <a:off x="14639037" y="9489902"/>
            <a:ext cx="528857" cy="5065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1600" y="0"/>
                  <a:pt x="21600" y="0"/>
                  <a:pt x="21600" y="0"/>
                </a:cubicBezTo>
                <a:cubicBezTo>
                  <a:pt x="21600" y="21600"/>
                  <a:pt x="21600" y="21600"/>
                  <a:pt x="21600" y="21600"/>
                </a:cubicBezTo>
                <a:cubicBezTo>
                  <a:pt x="0" y="21600"/>
                  <a:pt x="0" y="21600"/>
                  <a:pt x="0" y="21600"/>
                </a:cubicBezTo>
                <a:lnTo>
                  <a:pt x="0" y="0"/>
                </a:lnTo>
                <a:close/>
                <a:moveTo>
                  <a:pt x="20745" y="14346"/>
                </a:moveTo>
                <a:cubicBezTo>
                  <a:pt x="20745" y="892"/>
                  <a:pt x="20745" y="892"/>
                  <a:pt x="20745" y="892"/>
                </a:cubicBezTo>
                <a:cubicBezTo>
                  <a:pt x="855" y="892"/>
                  <a:pt x="855" y="892"/>
                  <a:pt x="855" y="892"/>
                </a:cubicBezTo>
                <a:cubicBezTo>
                  <a:pt x="855" y="12279"/>
                  <a:pt x="855" y="12279"/>
                  <a:pt x="855" y="12279"/>
                </a:cubicBezTo>
                <a:cubicBezTo>
                  <a:pt x="6915" y="5674"/>
                  <a:pt x="6915" y="5674"/>
                  <a:pt x="6915" y="5674"/>
                </a:cubicBezTo>
                <a:cubicBezTo>
                  <a:pt x="12976" y="11955"/>
                  <a:pt x="12976" y="11955"/>
                  <a:pt x="12976" y="11955"/>
                </a:cubicBezTo>
                <a:cubicBezTo>
                  <a:pt x="16006" y="9280"/>
                  <a:pt x="16006" y="9280"/>
                  <a:pt x="16006" y="9280"/>
                </a:cubicBezTo>
                <a:lnTo>
                  <a:pt x="20745" y="14346"/>
                </a:lnTo>
                <a:close/>
                <a:moveTo>
                  <a:pt x="855" y="13617"/>
                </a:moveTo>
                <a:cubicBezTo>
                  <a:pt x="855" y="15278"/>
                  <a:pt x="855" y="15278"/>
                  <a:pt x="855" y="15278"/>
                </a:cubicBezTo>
                <a:cubicBezTo>
                  <a:pt x="20435" y="15278"/>
                  <a:pt x="20435" y="15278"/>
                  <a:pt x="20435" y="15278"/>
                </a:cubicBezTo>
                <a:cubicBezTo>
                  <a:pt x="15928" y="10537"/>
                  <a:pt x="15928" y="10537"/>
                  <a:pt x="15928" y="10537"/>
                </a:cubicBezTo>
                <a:cubicBezTo>
                  <a:pt x="12898" y="13211"/>
                  <a:pt x="12898" y="13211"/>
                  <a:pt x="12898" y="13211"/>
                </a:cubicBezTo>
                <a:cubicBezTo>
                  <a:pt x="6915" y="6930"/>
                  <a:pt x="6915" y="6930"/>
                  <a:pt x="6915" y="6930"/>
                </a:cubicBezTo>
                <a:lnTo>
                  <a:pt x="855" y="13617"/>
                </a:lnTo>
                <a:close/>
                <a:moveTo>
                  <a:pt x="20745" y="20708"/>
                </a:moveTo>
                <a:cubicBezTo>
                  <a:pt x="20745" y="16170"/>
                  <a:pt x="20745" y="16170"/>
                  <a:pt x="20745" y="16170"/>
                </a:cubicBezTo>
                <a:cubicBezTo>
                  <a:pt x="855" y="16170"/>
                  <a:pt x="855" y="16170"/>
                  <a:pt x="855" y="16170"/>
                </a:cubicBezTo>
                <a:cubicBezTo>
                  <a:pt x="855" y="20708"/>
                  <a:pt x="855" y="20708"/>
                  <a:pt x="855" y="20708"/>
                </a:cubicBezTo>
                <a:lnTo>
                  <a:pt x="20745" y="20708"/>
                </a:lnTo>
                <a:close/>
                <a:moveTo>
                  <a:pt x="15967" y="7214"/>
                </a:moveTo>
                <a:cubicBezTo>
                  <a:pt x="15656" y="7214"/>
                  <a:pt x="15384" y="7173"/>
                  <a:pt x="15112" y="7011"/>
                </a:cubicBezTo>
                <a:cubicBezTo>
                  <a:pt x="14840" y="6889"/>
                  <a:pt x="14607" y="6727"/>
                  <a:pt x="14413" y="6525"/>
                </a:cubicBezTo>
                <a:cubicBezTo>
                  <a:pt x="14219" y="6362"/>
                  <a:pt x="14102" y="6119"/>
                  <a:pt x="13986" y="5836"/>
                </a:cubicBezTo>
                <a:cubicBezTo>
                  <a:pt x="13869" y="5552"/>
                  <a:pt x="13791" y="5268"/>
                  <a:pt x="13791" y="4944"/>
                </a:cubicBezTo>
                <a:cubicBezTo>
                  <a:pt x="13791" y="4620"/>
                  <a:pt x="13869" y="4336"/>
                  <a:pt x="13986" y="4093"/>
                </a:cubicBezTo>
                <a:cubicBezTo>
                  <a:pt x="14102" y="3809"/>
                  <a:pt x="14219" y="3566"/>
                  <a:pt x="14413" y="3364"/>
                </a:cubicBezTo>
                <a:cubicBezTo>
                  <a:pt x="14607" y="3161"/>
                  <a:pt x="14840" y="2999"/>
                  <a:pt x="15112" y="2877"/>
                </a:cubicBezTo>
                <a:cubicBezTo>
                  <a:pt x="15384" y="2756"/>
                  <a:pt x="15656" y="2675"/>
                  <a:pt x="15967" y="2675"/>
                </a:cubicBezTo>
                <a:cubicBezTo>
                  <a:pt x="16278" y="2675"/>
                  <a:pt x="16550" y="2756"/>
                  <a:pt x="16822" y="2877"/>
                </a:cubicBezTo>
                <a:cubicBezTo>
                  <a:pt x="17055" y="2999"/>
                  <a:pt x="17288" y="3161"/>
                  <a:pt x="17482" y="3364"/>
                </a:cubicBezTo>
                <a:cubicBezTo>
                  <a:pt x="17676" y="3566"/>
                  <a:pt x="17832" y="3809"/>
                  <a:pt x="17948" y="4093"/>
                </a:cubicBezTo>
                <a:cubicBezTo>
                  <a:pt x="18065" y="4336"/>
                  <a:pt x="18104" y="4620"/>
                  <a:pt x="18104" y="4944"/>
                </a:cubicBezTo>
                <a:cubicBezTo>
                  <a:pt x="18104" y="5268"/>
                  <a:pt x="18065" y="5552"/>
                  <a:pt x="17948" y="5836"/>
                </a:cubicBezTo>
                <a:cubicBezTo>
                  <a:pt x="17832" y="6119"/>
                  <a:pt x="17676" y="6362"/>
                  <a:pt x="17482" y="6525"/>
                </a:cubicBezTo>
                <a:cubicBezTo>
                  <a:pt x="17288" y="6727"/>
                  <a:pt x="17055" y="6889"/>
                  <a:pt x="16822" y="7011"/>
                </a:cubicBezTo>
                <a:cubicBezTo>
                  <a:pt x="16550" y="7173"/>
                  <a:pt x="16278" y="7214"/>
                  <a:pt x="15967" y="7214"/>
                </a:cubicBezTo>
                <a:close/>
                <a:moveTo>
                  <a:pt x="15967" y="3566"/>
                </a:moveTo>
                <a:cubicBezTo>
                  <a:pt x="15773" y="3566"/>
                  <a:pt x="15578" y="3607"/>
                  <a:pt x="15423" y="3688"/>
                </a:cubicBezTo>
                <a:cubicBezTo>
                  <a:pt x="15306" y="3769"/>
                  <a:pt x="15151" y="3850"/>
                  <a:pt x="14996" y="4012"/>
                </a:cubicBezTo>
                <a:cubicBezTo>
                  <a:pt x="14918" y="4093"/>
                  <a:pt x="14840" y="4255"/>
                  <a:pt x="14763" y="4417"/>
                </a:cubicBezTo>
                <a:cubicBezTo>
                  <a:pt x="14685" y="4579"/>
                  <a:pt x="14646" y="4782"/>
                  <a:pt x="14646" y="4944"/>
                </a:cubicBezTo>
                <a:cubicBezTo>
                  <a:pt x="14646" y="5147"/>
                  <a:pt x="14685" y="5349"/>
                  <a:pt x="14763" y="5511"/>
                </a:cubicBezTo>
                <a:cubicBezTo>
                  <a:pt x="14840" y="5674"/>
                  <a:pt x="14918" y="5795"/>
                  <a:pt x="14996" y="5876"/>
                </a:cubicBezTo>
                <a:cubicBezTo>
                  <a:pt x="15151" y="6038"/>
                  <a:pt x="15306" y="6160"/>
                  <a:pt x="15423" y="6200"/>
                </a:cubicBezTo>
                <a:cubicBezTo>
                  <a:pt x="15578" y="6281"/>
                  <a:pt x="15773" y="6322"/>
                  <a:pt x="15967" y="6322"/>
                </a:cubicBezTo>
                <a:cubicBezTo>
                  <a:pt x="16122" y="6322"/>
                  <a:pt x="16317" y="6281"/>
                  <a:pt x="16472" y="6200"/>
                </a:cubicBezTo>
                <a:cubicBezTo>
                  <a:pt x="16627" y="6160"/>
                  <a:pt x="16783" y="6038"/>
                  <a:pt x="16899" y="5876"/>
                </a:cubicBezTo>
                <a:cubicBezTo>
                  <a:pt x="16977" y="5795"/>
                  <a:pt x="17055" y="5674"/>
                  <a:pt x="17132" y="5511"/>
                </a:cubicBezTo>
                <a:cubicBezTo>
                  <a:pt x="17210" y="5349"/>
                  <a:pt x="17249" y="5147"/>
                  <a:pt x="17249" y="4944"/>
                </a:cubicBezTo>
                <a:cubicBezTo>
                  <a:pt x="17249" y="4782"/>
                  <a:pt x="17210" y="4579"/>
                  <a:pt x="17132" y="4417"/>
                </a:cubicBezTo>
                <a:cubicBezTo>
                  <a:pt x="17055" y="4255"/>
                  <a:pt x="16977" y="4093"/>
                  <a:pt x="16899" y="4012"/>
                </a:cubicBezTo>
                <a:cubicBezTo>
                  <a:pt x="16783" y="3850"/>
                  <a:pt x="16627" y="3769"/>
                  <a:pt x="16472" y="3688"/>
                </a:cubicBezTo>
                <a:cubicBezTo>
                  <a:pt x="16317" y="3607"/>
                  <a:pt x="16122" y="3566"/>
                  <a:pt x="15967" y="3566"/>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27" name="Shape 3980"/>
          <p:cNvSpPr/>
          <p:nvPr userDrawn="1"/>
        </p:nvSpPr>
        <p:spPr>
          <a:xfrm>
            <a:off x="15897254" y="9457623"/>
            <a:ext cx="603343" cy="571065"/>
          </a:xfrm>
          <a:custGeom>
            <a:avLst/>
            <a:gdLst/>
            <a:ahLst/>
            <a:cxnLst>
              <a:cxn ang="0">
                <a:pos x="wd2" y="hd2"/>
              </a:cxn>
              <a:cxn ang="5400000">
                <a:pos x="wd2" y="hd2"/>
              </a:cxn>
              <a:cxn ang="10800000">
                <a:pos x="wd2" y="hd2"/>
              </a:cxn>
              <a:cxn ang="16200000">
                <a:pos x="wd2" y="hd2"/>
              </a:cxn>
            </a:cxnLst>
            <a:rect l="0" t="0" r="r" b="b"/>
            <a:pathLst>
              <a:path w="21600" h="21600" extrusionOk="0">
                <a:moveTo>
                  <a:pt x="19664" y="9972"/>
                </a:moveTo>
                <a:cubicBezTo>
                  <a:pt x="19902" y="9972"/>
                  <a:pt x="20140" y="10044"/>
                  <a:pt x="20377" y="10152"/>
                </a:cubicBezTo>
                <a:cubicBezTo>
                  <a:pt x="20615" y="10260"/>
                  <a:pt x="20785" y="10404"/>
                  <a:pt x="20955" y="10548"/>
                </a:cubicBezTo>
                <a:cubicBezTo>
                  <a:pt x="21125" y="10728"/>
                  <a:pt x="21260" y="10944"/>
                  <a:pt x="21396" y="11196"/>
                </a:cubicBezTo>
                <a:cubicBezTo>
                  <a:pt x="21498" y="11412"/>
                  <a:pt x="21566" y="11664"/>
                  <a:pt x="21600" y="11952"/>
                </a:cubicBezTo>
                <a:cubicBezTo>
                  <a:pt x="21600" y="13212"/>
                  <a:pt x="21600" y="13212"/>
                  <a:pt x="21600" y="13212"/>
                </a:cubicBezTo>
                <a:cubicBezTo>
                  <a:pt x="21600" y="13500"/>
                  <a:pt x="21566" y="13752"/>
                  <a:pt x="21464" y="14004"/>
                </a:cubicBezTo>
                <a:cubicBezTo>
                  <a:pt x="21362" y="14220"/>
                  <a:pt x="21226" y="14436"/>
                  <a:pt x="21091" y="14616"/>
                </a:cubicBezTo>
                <a:cubicBezTo>
                  <a:pt x="20887" y="14796"/>
                  <a:pt x="20717" y="14904"/>
                  <a:pt x="20479" y="15012"/>
                </a:cubicBezTo>
                <a:cubicBezTo>
                  <a:pt x="20275" y="15120"/>
                  <a:pt x="20004" y="15192"/>
                  <a:pt x="19766" y="15192"/>
                </a:cubicBezTo>
                <a:cubicBezTo>
                  <a:pt x="19019" y="15192"/>
                  <a:pt x="19019" y="15192"/>
                  <a:pt x="19019" y="15192"/>
                </a:cubicBezTo>
                <a:cubicBezTo>
                  <a:pt x="18849" y="15480"/>
                  <a:pt x="18713" y="15732"/>
                  <a:pt x="18543" y="15948"/>
                </a:cubicBezTo>
                <a:cubicBezTo>
                  <a:pt x="18374" y="16200"/>
                  <a:pt x="18204" y="16452"/>
                  <a:pt x="18000" y="16704"/>
                </a:cubicBezTo>
                <a:cubicBezTo>
                  <a:pt x="17762" y="16920"/>
                  <a:pt x="17558" y="17136"/>
                  <a:pt x="17355" y="17316"/>
                </a:cubicBezTo>
                <a:cubicBezTo>
                  <a:pt x="17117" y="17532"/>
                  <a:pt x="16879" y="17712"/>
                  <a:pt x="16608" y="17892"/>
                </a:cubicBezTo>
                <a:cubicBezTo>
                  <a:pt x="16879" y="18504"/>
                  <a:pt x="16879" y="18504"/>
                  <a:pt x="16879" y="18504"/>
                </a:cubicBezTo>
                <a:cubicBezTo>
                  <a:pt x="16981" y="18720"/>
                  <a:pt x="17049" y="18972"/>
                  <a:pt x="17049" y="19188"/>
                </a:cubicBezTo>
                <a:cubicBezTo>
                  <a:pt x="17049" y="19440"/>
                  <a:pt x="17015" y="19656"/>
                  <a:pt x="16981" y="19872"/>
                </a:cubicBezTo>
                <a:cubicBezTo>
                  <a:pt x="16879" y="20088"/>
                  <a:pt x="16777" y="20304"/>
                  <a:pt x="16608" y="20448"/>
                </a:cubicBezTo>
                <a:cubicBezTo>
                  <a:pt x="16472" y="20628"/>
                  <a:pt x="16302" y="20772"/>
                  <a:pt x="16098" y="20916"/>
                </a:cubicBezTo>
                <a:cubicBezTo>
                  <a:pt x="15113" y="21420"/>
                  <a:pt x="15113" y="21420"/>
                  <a:pt x="15113" y="21420"/>
                </a:cubicBezTo>
                <a:cubicBezTo>
                  <a:pt x="14977" y="21528"/>
                  <a:pt x="14875" y="21564"/>
                  <a:pt x="14774" y="21600"/>
                </a:cubicBezTo>
                <a:cubicBezTo>
                  <a:pt x="14638" y="21600"/>
                  <a:pt x="14502" y="21600"/>
                  <a:pt x="14366" y="21600"/>
                </a:cubicBezTo>
                <a:cubicBezTo>
                  <a:pt x="14196" y="21600"/>
                  <a:pt x="14060" y="21600"/>
                  <a:pt x="13891" y="21528"/>
                </a:cubicBezTo>
                <a:cubicBezTo>
                  <a:pt x="13721" y="21492"/>
                  <a:pt x="13585" y="21456"/>
                  <a:pt x="13483" y="21384"/>
                </a:cubicBezTo>
                <a:cubicBezTo>
                  <a:pt x="13313" y="21276"/>
                  <a:pt x="13211" y="21168"/>
                  <a:pt x="13109" y="21060"/>
                </a:cubicBezTo>
                <a:cubicBezTo>
                  <a:pt x="13008" y="20916"/>
                  <a:pt x="12906" y="20772"/>
                  <a:pt x="12804" y="20628"/>
                </a:cubicBezTo>
                <a:cubicBezTo>
                  <a:pt x="12362" y="19656"/>
                  <a:pt x="12362" y="19656"/>
                  <a:pt x="12362" y="19656"/>
                </a:cubicBezTo>
                <a:cubicBezTo>
                  <a:pt x="12260" y="19656"/>
                  <a:pt x="12125" y="19656"/>
                  <a:pt x="11989" y="19656"/>
                </a:cubicBezTo>
                <a:cubicBezTo>
                  <a:pt x="11853" y="19692"/>
                  <a:pt x="11751" y="19692"/>
                  <a:pt x="11615" y="19728"/>
                </a:cubicBezTo>
                <a:cubicBezTo>
                  <a:pt x="11479" y="19728"/>
                  <a:pt x="11343" y="19728"/>
                  <a:pt x="11208" y="19728"/>
                </a:cubicBezTo>
                <a:cubicBezTo>
                  <a:pt x="11072" y="19728"/>
                  <a:pt x="10936" y="19728"/>
                  <a:pt x="10834" y="19728"/>
                </a:cubicBezTo>
                <a:cubicBezTo>
                  <a:pt x="10630" y="19728"/>
                  <a:pt x="10392" y="19728"/>
                  <a:pt x="10189" y="19728"/>
                </a:cubicBezTo>
                <a:cubicBezTo>
                  <a:pt x="9985" y="19692"/>
                  <a:pt x="9815" y="19692"/>
                  <a:pt x="9611" y="19656"/>
                </a:cubicBezTo>
                <a:cubicBezTo>
                  <a:pt x="9408" y="19656"/>
                  <a:pt x="9238" y="19620"/>
                  <a:pt x="9034" y="19584"/>
                </a:cubicBezTo>
                <a:cubicBezTo>
                  <a:pt x="8830" y="19512"/>
                  <a:pt x="8660" y="19476"/>
                  <a:pt x="8491" y="19440"/>
                </a:cubicBezTo>
                <a:cubicBezTo>
                  <a:pt x="8151" y="20376"/>
                  <a:pt x="8151" y="20376"/>
                  <a:pt x="8151" y="20376"/>
                </a:cubicBezTo>
                <a:cubicBezTo>
                  <a:pt x="8117" y="20592"/>
                  <a:pt x="8015" y="20736"/>
                  <a:pt x="7913" y="20880"/>
                </a:cubicBezTo>
                <a:cubicBezTo>
                  <a:pt x="7777" y="21024"/>
                  <a:pt x="7675" y="21132"/>
                  <a:pt x="7540" y="21240"/>
                </a:cubicBezTo>
                <a:cubicBezTo>
                  <a:pt x="7404" y="21348"/>
                  <a:pt x="7234" y="21456"/>
                  <a:pt x="7098" y="21492"/>
                </a:cubicBezTo>
                <a:cubicBezTo>
                  <a:pt x="6928" y="21528"/>
                  <a:pt x="6725" y="21564"/>
                  <a:pt x="6521" y="21564"/>
                </a:cubicBezTo>
                <a:cubicBezTo>
                  <a:pt x="6453" y="21564"/>
                  <a:pt x="6351" y="21564"/>
                  <a:pt x="6283" y="21528"/>
                </a:cubicBezTo>
                <a:cubicBezTo>
                  <a:pt x="6181" y="21528"/>
                  <a:pt x="6079" y="21492"/>
                  <a:pt x="6011" y="21456"/>
                </a:cubicBezTo>
                <a:cubicBezTo>
                  <a:pt x="4925" y="21060"/>
                  <a:pt x="4925" y="21060"/>
                  <a:pt x="4925" y="21060"/>
                </a:cubicBezTo>
                <a:cubicBezTo>
                  <a:pt x="4687" y="20988"/>
                  <a:pt x="4517" y="20880"/>
                  <a:pt x="4347" y="20736"/>
                </a:cubicBezTo>
                <a:cubicBezTo>
                  <a:pt x="4177" y="20556"/>
                  <a:pt x="4042" y="20376"/>
                  <a:pt x="3974" y="20160"/>
                </a:cubicBezTo>
                <a:cubicBezTo>
                  <a:pt x="3838" y="19980"/>
                  <a:pt x="3770" y="19764"/>
                  <a:pt x="3770" y="19512"/>
                </a:cubicBezTo>
                <a:cubicBezTo>
                  <a:pt x="3736" y="19260"/>
                  <a:pt x="3804" y="19008"/>
                  <a:pt x="3872" y="18792"/>
                </a:cubicBezTo>
                <a:cubicBezTo>
                  <a:pt x="4313" y="17388"/>
                  <a:pt x="4313" y="17388"/>
                  <a:pt x="4313" y="17388"/>
                </a:cubicBezTo>
                <a:cubicBezTo>
                  <a:pt x="3940" y="17064"/>
                  <a:pt x="3600" y="16668"/>
                  <a:pt x="3294" y="16308"/>
                </a:cubicBezTo>
                <a:cubicBezTo>
                  <a:pt x="3023" y="15912"/>
                  <a:pt x="2751" y="15480"/>
                  <a:pt x="2547" y="15012"/>
                </a:cubicBezTo>
                <a:cubicBezTo>
                  <a:pt x="2309" y="14580"/>
                  <a:pt x="2140" y="14112"/>
                  <a:pt x="2038" y="13644"/>
                </a:cubicBezTo>
                <a:cubicBezTo>
                  <a:pt x="1936" y="13176"/>
                  <a:pt x="1902" y="12708"/>
                  <a:pt x="1902" y="12204"/>
                </a:cubicBezTo>
                <a:cubicBezTo>
                  <a:pt x="1902" y="12024"/>
                  <a:pt x="1902" y="11880"/>
                  <a:pt x="1902" y="11772"/>
                </a:cubicBezTo>
                <a:cubicBezTo>
                  <a:pt x="1902" y="11628"/>
                  <a:pt x="1902" y="11520"/>
                  <a:pt x="1936" y="11340"/>
                </a:cubicBezTo>
                <a:cubicBezTo>
                  <a:pt x="1936" y="11232"/>
                  <a:pt x="1936" y="11088"/>
                  <a:pt x="1970" y="10980"/>
                </a:cubicBezTo>
                <a:cubicBezTo>
                  <a:pt x="2004" y="10836"/>
                  <a:pt x="2038" y="10728"/>
                  <a:pt x="2072" y="10584"/>
                </a:cubicBezTo>
                <a:cubicBezTo>
                  <a:pt x="1630" y="10404"/>
                  <a:pt x="1257" y="10188"/>
                  <a:pt x="985" y="9972"/>
                </a:cubicBezTo>
                <a:cubicBezTo>
                  <a:pt x="713" y="9720"/>
                  <a:pt x="475" y="9504"/>
                  <a:pt x="340" y="9288"/>
                </a:cubicBezTo>
                <a:cubicBezTo>
                  <a:pt x="204" y="9036"/>
                  <a:pt x="102" y="8784"/>
                  <a:pt x="68" y="8568"/>
                </a:cubicBezTo>
                <a:cubicBezTo>
                  <a:pt x="0" y="8352"/>
                  <a:pt x="0" y="8172"/>
                  <a:pt x="0" y="8028"/>
                </a:cubicBezTo>
                <a:cubicBezTo>
                  <a:pt x="0" y="7740"/>
                  <a:pt x="34" y="7452"/>
                  <a:pt x="136" y="7200"/>
                </a:cubicBezTo>
                <a:cubicBezTo>
                  <a:pt x="204" y="6948"/>
                  <a:pt x="340" y="6696"/>
                  <a:pt x="509" y="6480"/>
                </a:cubicBezTo>
                <a:cubicBezTo>
                  <a:pt x="679" y="6264"/>
                  <a:pt x="849" y="6048"/>
                  <a:pt x="1053" y="5868"/>
                </a:cubicBezTo>
                <a:cubicBezTo>
                  <a:pt x="1257" y="5724"/>
                  <a:pt x="1460" y="5580"/>
                  <a:pt x="1698" y="5544"/>
                </a:cubicBezTo>
                <a:cubicBezTo>
                  <a:pt x="1936" y="6300"/>
                  <a:pt x="1936" y="6300"/>
                  <a:pt x="1936" y="6300"/>
                </a:cubicBezTo>
                <a:cubicBezTo>
                  <a:pt x="1800" y="6336"/>
                  <a:pt x="1698" y="6444"/>
                  <a:pt x="1528" y="6552"/>
                </a:cubicBezTo>
                <a:cubicBezTo>
                  <a:pt x="1392" y="6660"/>
                  <a:pt x="1257" y="6804"/>
                  <a:pt x="1121" y="6984"/>
                </a:cubicBezTo>
                <a:cubicBezTo>
                  <a:pt x="1019" y="7128"/>
                  <a:pt x="917" y="7308"/>
                  <a:pt x="849" y="7488"/>
                </a:cubicBezTo>
                <a:cubicBezTo>
                  <a:pt x="781" y="7704"/>
                  <a:pt x="747" y="7884"/>
                  <a:pt x="747" y="8100"/>
                </a:cubicBezTo>
                <a:cubicBezTo>
                  <a:pt x="747" y="8316"/>
                  <a:pt x="781" y="8496"/>
                  <a:pt x="849" y="8640"/>
                </a:cubicBezTo>
                <a:cubicBezTo>
                  <a:pt x="917" y="8820"/>
                  <a:pt x="1019" y="8964"/>
                  <a:pt x="1121" y="9108"/>
                </a:cubicBezTo>
                <a:cubicBezTo>
                  <a:pt x="1291" y="9252"/>
                  <a:pt x="1460" y="9396"/>
                  <a:pt x="1630" y="9504"/>
                </a:cubicBezTo>
                <a:cubicBezTo>
                  <a:pt x="1834" y="9648"/>
                  <a:pt x="2072" y="9756"/>
                  <a:pt x="2343" y="9864"/>
                </a:cubicBezTo>
                <a:cubicBezTo>
                  <a:pt x="2479" y="9468"/>
                  <a:pt x="2649" y="9108"/>
                  <a:pt x="2887" y="8784"/>
                </a:cubicBezTo>
                <a:cubicBezTo>
                  <a:pt x="3091" y="8424"/>
                  <a:pt x="3362" y="8100"/>
                  <a:pt x="3600" y="7776"/>
                </a:cubicBezTo>
                <a:cubicBezTo>
                  <a:pt x="3872" y="7488"/>
                  <a:pt x="4177" y="7164"/>
                  <a:pt x="4483" y="6876"/>
                </a:cubicBezTo>
                <a:cubicBezTo>
                  <a:pt x="4823" y="6624"/>
                  <a:pt x="5162" y="6372"/>
                  <a:pt x="5502" y="6156"/>
                </a:cubicBezTo>
                <a:cubicBezTo>
                  <a:pt x="5366" y="5976"/>
                  <a:pt x="5230" y="5796"/>
                  <a:pt x="5094" y="5616"/>
                </a:cubicBezTo>
                <a:cubicBezTo>
                  <a:pt x="4958" y="5400"/>
                  <a:pt x="4857" y="5184"/>
                  <a:pt x="4755" y="4968"/>
                </a:cubicBezTo>
                <a:cubicBezTo>
                  <a:pt x="4687" y="4752"/>
                  <a:pt x="4653" y="4536"/>
                  <a:pt x="4585" y="4284"/>
                </a:cubicBezTo>
                <a:cubicBezTo>
                  <a:pt x="4517" y="4068"/>
                  <a:pt x="4483" y="3816"/>
                  <a:pt x="4483" y="3564"/>
                </a:cubicBezTo>
                <a:cubicBezTo>
                  <a:pt x="4483" y="3060"/>
                  <a:pt x="4585" y="2592"/>
                  <a:pt x="4755" y="2160"/>
                </a:cubicBezTo>
                <a:cubicBezTo>
                  <a:pt x="4925" y="1728"/>
                  <a:pt x="5196" y="1332"/>
                  <a:pt x="5502" y="1044"/>
                </a:cubicBezTo>
                <a:cubicBezTo>
                  <a:pt x="5808" y="720"/>
                  <a:pt x="6147" y="468"/>
                  <a:pt x="6589" y="288"/>
                </a:cubicBezTo>
                <a:cubicBezTo>
                  <a:pt x="6996" y="108"/>
                  <a:pt x="7438" y="0"/>
                  <a:pt x="7913" y="0"/>
                </a:cubicBezTo>
                <a:cubicBezTo>
                  <a:pt x="8389" y="0"/>
                  <a:pt x="8830" y="108"/>
                  <a:pt x="9238" y="288"/>
                </a:cubicBezTo>
                <a:cubicBezTo>
                  <a:pt x="9645" y="468"/>
                  <a:pt x="10019" y="720"/>
                  <a:pt x="10325" y="1044"/>
                </a:cubicBezTo>
                <a:cubicBezTo>
                  <a:pt x="10630" y="1332"/>
                  <a:pt x="10868" y="1728"/>
                  <a:pt x="11038" y="2160"/>
                </a:cubicBezTo>
                <a:cubicBezTo>
                  <a:pt x="11208" y="2592"/>
                  <a:pt x="11309" y="3060"/>
                  <a:pt x="11309" y="3564"/>
                </a:cubicBezTo>
                <a:cubicBezTo>
                  <a:pt x="11309" y="3780"/>
                  <a:pt x="11275" y="3996"/>
                  <a:pt x="11275" y="4140"/>
                </a:cubicBezTo>
                <a:cubicBezTo>
                  <a:pt x="11242" y="4320"/>
                  <a:pt x="11208" y="4500"/>
                  <a:pt x="11174" y="4644"/>
                </a:cubicBezTo>
                <a:cubicBezTo>
                  <a:pt x="11275" y="4680"/>
                  <a:pt x="11411" y="4680"/>
                  <a:pt x="11547" y="4680"/>
                </a:cubicBezTo>
                <a:cubicBezTo>
                  <a:pt x="11683" y="4680"/>
                  <a:pt x="11819" y="4716"/>
                  <a:pt x="11955" y="4752"/>
                </a:cubicBezTo>
                <a:cubicBezTo>
                  <a:pt x="12091" y="4752"/>
                  <a:pt x="12226" y="4752"/>
                  <a:pt x="12362" y="4788"/>
                </a:cubicBezTo>
                <a:cubicBezTo>
                  <a:pt x="12464" y="4824"/>
                  <a:pt x="12600" y="4860"/>
                  <a:pt x="12736" y="4860"/>
                </a:cubicBezTo>
                <a:cubicBezTo>
                  <a:pt x="12940" y="4500"/>
                  <a:pt x="13177" y="4176"/>
                  <a:pt x="13449" y="3852"/>
                </a:cubicBezTo>
                <a:cubicBezTo>
                  <a:pt x="13721" y="3564"/>
                  <a:pt x="14060" y="3312"/>
                  <a:pt x="14400" y="3096"/>
                </a:cubicBezTo>
                <a:cubicBezTo>
                  <a:pt x="14740" y="2844"/>
                  <a:pt x="15079" y="2628"/>
                  <a:pt x="15453" y="2484"/>
                </a:cubicBezTo>
                <a:cubicBezTo>
                  <a:pt x="15860" y="2340"/>
                  <a:pt x="16234" y="2232"/>
                  <a:pt x="16608" y="2196"/>
                </a:cubicBezTo>
                <a:cubicBezTo>
                  <a:pt x="16540" y="2520"/>
                  <a:pt x="16438" y="2808"/>
                  <a:pt x="16370" y="3060"/>
                </a:cubicBezTo>
                <a:cubicBezTo>
                  <a:pt x="16302" y="3348"/>
                  <a:pt x="16234" y="3600"/>
                  <a:pt x="16166" y="3888"/>
                </a:cubicBezTo>
                <a:cubicBezTo>
                  <a:pt x="16098" y="4176"/>
                  <a:pt x="16064" y="4500"/>
                  <a:pt x="16064" y="4824"/>
                </a:cubicBezTo>
                <a:cubicBezTo>
                  <a:pt x="16030" y="5184"/>
                  <a:pt x="16030" y="5616"/>
                  <a:pt x="16030" y="6156"/>
                </a:cubicBezTo>
                <a:cubicBezTo>
                  <a:pt x="16404" y="6408"/>
                  <a:pt x="16743" y="6660"/>
                  <a:pt x="17083" y="6948"/>
                </a:cubicBezTo>
                <a:cubicBezTo>
                  <a:pt x="17423" y="7236"/>
                  <a:pt x="17728" y="7524"/>
                  <a:pt x="18000" y="7848"/>
                </a:cubicBezTo>
                <a:cubicBezTo>
                  <a:pt x="18238" y="8136"/>
                  <a:pt x="18475" y="8496"/>
                  <a:pt x="18679" y="8856"/>
                </a:cubicBezTo>
                <a:cubicBezTo>
                  <a:pt x="18883" y="9216"/>
                  <a:pt x="19087" y="9576"/>
                  <a:pt x="19223" y="9972"/>
                </a:cubicBezTo>
                <a:lnTo>
                  <a:pt x="19664" y="9972"/>
                </a:lnTo>
                <a:close/>
                <a:moveTo>
                  <a:pt x="20717" y="13212"/>
                </a:moveTo>
                <a:cubicBezTo>
                  <a:pt x="20717" y="11952"/>
                  <a:pt x="20717" y="11952"/>
                  <a:pt x="20717" y="11952"/>
                </a:cubicBezTo>
                <a:cubicBezTo>
                  <a:pt x="20717" y="11808"/>
                  <a:pt x="20683" y="11664"/>
                  <a:pt x="20649" y="11520"/>
                </a:cubicBezTo>
                <a:cubicBezTo>
                  <a:pt x="20581" y="11376"/>
                  <a:pt x="20513" y="11232"/>
                  <a:pt x="20411" y="11124"/>
                </a:cubicBezTo>
                <a:cubicBezTo>
                  <a:pt x="20343" y="11016"/>
                  <a:pt x="20208" y="10944"/>
                  <a:pt x="20072" y="10872"/>
                </a:cubicBezTo>
                <a:cubicBezTo>
                  <a:pt x="19970" y="10800"/>
                  <a:pt x="19800" y="10800"/>
                  <a:pt x="19664" y="10800"/>
                </a:cubicBezTo>
                <a:cubicBezTo>
                  <a:pt x="18679" y="10800"/>
                  <a:pt x="18679" y="10800"/>
                  <a:pt x="18679" y="10800"/>
                </a:cubicBezTo>
                <a:cubicBezTo>
                  <a:pt x="18509" y="10260"/>
                  <a:pt x="18509" y="10260"/>
                  <a:pt x="18509" y="10260"/>
                </a:cubicBezTo>
                <a:cubicBezTo>
                  <a:pt x="18408" y="9936"/>
                  <a:pt x="18238" y="9612"/>
                  <a:pt x="18068" y="9288"/>
                </a:cubicBezTo>
                <a:cubicBezTo>
                  <a:pt x="17864" y="8964"/>
                  <a:pt x="17626" y="8676"/>
                  <a:pt x="17355" y="8352"/>
                </a:cubicBezTo>
                <a:cubicBezTo>
                  <a:pt x="17117" y="8064"/>
                  <a:pt x="16879" y="7812"/>
                  <a:pt x="16574" y="7560"/>
                </a:cubicBezTo>
                <a:cubicBezTo>
                  <a:pt x="16268" y="7308"/>
                  <a:pt x="15962" y="7056"/>
                  <a:pt x="15589" y="6840"/>
                </a:cubicBezTo>
                <a:cubicBezTo>
                  <a:pt x="15249" y="6552"/>
                  <a:pt x="15249" y="6552"/>
                  <a:pt x="15249" y="6552"/>
                </a:cubicBezTo>
                <a:cubicBezTo>
                  <a:pt x="15249" y="6156"/>
                  <a:pt x="15249" y="6156"/>
                  <a:pt x="15249" y="6156"/>
                </a:cubicBezTo>
                <a:cubicBezTo>
                  <a:pt x="15249" y="5796"/>
                  <a:pt x="15249" y="5508"/>
                  <a:pt x="15249" y="5220"/>
                </a:cubicBezTo>
                <a:cubicBezTo>
                  <a:pt x="15283" y="4968"/>
                  <a:pt x="15317" y="4716"/>
                  <a:pt x="15317" y="4500"/>
                </a:cubicBezTo>
                <a:cubicBezTo>
                  <a:pt x="15317" y="4284"/>
                  <a:pt x="15351" y="4068"/>
                  <a:pt x="15385" y="3888"/>
                </a:cubicBezTo>
                <a:cubicBezTo>
                  <a:pt x="15419" y="3708"/>
                  <a:pt x="15453" y="3528"/>
                  <a:pt x="15521" y="3348"/>
                </a:cubicBezTo>
                <a:cubicBezTo>
                  <a:pt x="15283" y="3420"/>
                  <a:pt x="15045" y="3528"/>
                  <a:pt x="14842" y="3672"/>
                </a:cubicBezTo>
                <a:cubicBezTo>
                  <a:pt x="14638" y="3816"/>
                  <a:pt x="14434" y="3960"/>
                  <a:pt x="14264" y="4140"/>
                </a:cubicBezTo>
                <a:cubicBezTo>
                  <a:pt x="14094" y="4284"/>
                  <a:pt x="13925" y="4464"/>
                  <a:pt x="13789" y="4680"/>
                </a:cubicBezTo>
                <a:cubicBezTo>
                  <a:pt x="13653" y="4860"/>
                  <a:pt x="13517" y="5076"/>
                  <a:pt x="13381" y="5256"/>
                </a:cubicBezTo>
                <a:cubicBezTo>
                  <a:pt x="13109" y="5724"/>
                  <a:pt x="13109" y="5724"/>
                  <a:pt x="13109" y="5724"/>
                </a:cubicBezTo>
                <a:cubicBezTo>
                  <a:pt x="12600" y="5616"/>
                  <a:pt x="12600" y="5616"/>
                  <a:pt x="12600" y="5616"/>
                </a:cubicBezTo>
                <a:cubicBezTo>
                  <a:pt x="12430" y="5580"/>
                  <a:pt x="12294" y="5580"/>
                  <a:pt x="12125" y="5544"/>
                </a:cubicBezTo>
                <a:cubicBezTo>
                  <a:pt x="11955" y="5544"/>
                  <a:pt x="11819" y="5544"/>
                  <a:pt x="11649" y="5544"/>
                </a:cubicBezTo>
                <a:cubicBezTo>
                  <a:pt x="11513" y="5508"/>
                  <a:pt x="11343" y="5472"/>
                  <a:pt x="11208" y="5472"/>
                </a:cubicBezTo>
                <a:cubicBezTo>
                  <a:pt x="11038" y="5472"/>
                  <a:pt x="10868" y="5472"/>
                  <a:pt x="10732" y="5472"/>
                </a:cubicBezTo>
                <a:cubicBezTo>
                  <a:pt x="9611" y="5472"/>
                  <a:pt x="8558" y="5652"/>
                  <a:pt x="7608" y="6012"/>
                </a:cubicBezTo>
                <a:cubicBezTo>
                  <a:pt x="6623" y="6336"/>
                  <a:pt x="5774" y="6840"/>
                  <a:pt x="5026" y="7452"/>
                </a:cubicBezTo>
                <a:cubicBezTo>
                  <a:pt x="4279" y="8064"/>
                  <a:pt x="3702" y="8748"/>
                  <a:pt x="3294" y="9576"/>
                </a:cubicBezTo>
                <a:cubicBezTo>
                  <a:pt x="2853" y="10368"/>
                  <a:pt x="2649" y="11268"/>
                  <a:pt x="2649" y="12204"/>
                </a:cubicBezTo>
                <a:cubicBezTo>
                  <a:pt x="2649" y="12636"/>
                  <a:pt x="2683" y="13032"/>
                  <a:pt x="2785" y="13464"/>
                </a:cubicBezTo>
                <a:cubicBezTo>
                  <a:pt x="2853" y="13860"/>
                  <a:pt x="2989" y="14256"/>
                  <a:pt x="3158" y="14616"/>
                </a:cubicBezTo>
                <a:cubicBezTo>
                  <a:pt x="3362" y="15048"/>
                  <a:pt x="3600" y="15408"/>
                  <a:pt x="3872" y="15768"/>
                </a:cubicBezTo>
                <a:cubicBezTo>
                  <a:pt x="4143" y="16092"/>
                  <a:pt x="4449" y="16416"/>
                  <a:pt x="4823" y="16740"/>
                </a:cubicBezTo>
                <a:cubicBezTo>
                  <a:pt x="5264" y="17100"/>
                  <a:pt x="5264" y="17100"/>
                  <a:pt x="5264" y="17100"/>
                </a:cubicBezTo>
                <a:cubicBezTo>
                  <a:pt x="5026" y="17640"/>
                  <a:pt x="5026" y="17640"/>
                  <a:pt x="5026" y="17640"/>
                </a:cubicBezTo>
                <a:cubicBezTo>
                  <a:pt x="4585" y="19080"/>
                  <a:pt x="4585" y="19080"/>
                  <a:pt x="4585" y="19080"/>
                </a:cubicBezTo>
                <a:cubicBezTo>
                  <a:pt x="4551" y="19188"/>
                  <a:pt x="4551" y="19332"/>
                  <a:pt x="4551" y="19440"/>
                </a:cubicBezTo>
                <a:cubicBezTo>
                  <a:pt x="4551" y="19584"/>
                  <a:pt x="4585" y="19692"/>
                  <a:pt x="4619" y="19836"/>
                </a:cubicBezTo>
                <a:cubicBezTo>
                  <a:pt x="4687" y="19944"/>
                  <a:pt x="4755" y="20052"/>
                  <a:pt x="4857" y="20124"/>
                </a:cubicBezTo>
                <a:cubicBezTo>
                  <a:pt x="4925" y="20196"/>
                  <a:pt x="5026" y="20268"/>
                  <a:pt x="5162" y="20340"/>
                </a:cubicBezTo>
                <a:cubicBezTo>
                  <a:pt x="6215" y="20736"/>
                  <a:pt x="6215" y="20736"/>
                  <a:pt x="6215" y="20736"/>
                </a:cubicBezTo>
                <a:cubicBezTo>
                  <a:pt x="6249" y="20736"/>
                  <a:pt x="6283" y="20772"/>
                  <a:pt x="6351" y="20772"/>
                </a:cubicBezTo>
                <a:cubicBezTo>
                  <a:pt x="6419" y="20772"/>
                  <a:pt x="6487" y="20772"/>
                  <a:pt x="6521" y="20772"/>
                </a:cubicBezTo>
                <a:cubicBezTo>
                  <a:pt x="6725" y="20772"/>
                  <a:pt x="6928" y="20700"/>
                  <a:pt x="7098" y="20592"/>
                </a:cubicBezTo>
                <a:cubicBezTo>
                  <a:pt x="7234" y="20448"/>
                  <a:pt x="7370" y="20304"/>
                  <a:pt x="7404" y="20124"/>
                </a:cubicBezTo>
                <a:cubicBezTo>
                  <a:pt x="7709" y="19188"/>
                  <a:pt x="7709" y="19188"/>
                  <a:pt x="7709" y="19188"/>
                </a:cubicBezTo>
                <a:cubicBezTo>
                  <a:pt x="7913" y="18504"/>
                  <a:pt x="7913" y="18504"/>
                  <a:pt x="7913" y="18504"/>
                </a:cubicBezTo>
                <a:cubicBezTo>
                  <a:pt x="8558" y="18648"/>
                  <a:pt x="8558" y="18648"/>
                  <a:pt x="8558" y="18648"/>
                </a:cubicBezTo>
                <a:cubicBezTo>
                  <a:pt x="8728" y="18684"/>
                  <a:pt x="8932" y="18720"/>
                  <a:pt x="9102" y="18756"/>
                </a:cubicBezTo>
                <a:cubicBezTo>
                  <a:pt x="9272" y="18792"/>
                  <a:pt x="9442" y="18828"/>
                  <a:pt x="9611" y="18864"/>
                </a:cubicBezTo>
                <a:cubicBezTo>
                  <a:pt x="9849" y="18864"/>
                  <a:pt x="10019" y="18900"/>
                  <a:pt x="10189" y="18900"/>
                </a:cubicBezTo>
                <a:cubicBezTo>
                  <a:pt x="10392" y="18900"/>
                  <a:pt x="10562" y="18900"/>
                  <a:pt x="10732" y="18900"/>
                </a:cubicBezTo>
                <a:cubicBezTo>
                  <a:pt x="10970" y="18900"/>
                  <a:pt x="11208" y="18900"/>
                  <a:pt x="11445" y="18864"/>
                </a:cubicBezTo>
                <a:cubicBezTo>
                  <a:pt x="11683" y="18864"/>
                  <a:pt x="11921" y="18828"/>
                  <a:pt x="12192" y="18792"/>
                </a:cubicBezTo>
                <a:cubicBezTo>
                  <a:pt x="12736" y="18720"/>
                  <a:pt x="12736" y="18720"/>
                  <a:pt x="12736" y="18720"/>
                </a:cubicBezTo>
                <a:cubicBezTo>
                  <a:pt x="12974" y="19224"/>
                  <a:pt x="12974" y="19224"/>
                  <a:pt x="12974" y="19224"/>
                </a:cubicBezTo>
                <a:cubicBezTo>
                  <a:pt x="13415" y="20196"/>
                  <a:pt x="13415" y="20196"/>
                  <a:pt x="13415" y="20196"/>
                </a:cubicBezTo>
                <a:cubicBezTo>
                  <a:pt x="13517" y="20376"/>
                  <a:pt x="13653" y="20520"/>
                  <a:pt x="13789" y="20628"/>
                </a:cubicBezTo>
                <a:cubicBezTo>
                  <a:pt x="13925" y="20736"/>
                  <a:pt x="14094" y="20772"/>
                  <a:pt x="14264" y="20772"/>
                </a:cubicBezTo>
                <a:cubicBezTo>
                  <a:pt x="14366" y="20772"/>
                  <a:pt x="14434" y="20772"/>
                  <a:pt x="14502" y="20736"/>
                </a:cubicBezTo>
                <a:cubicBezTo>
                  <a:pt x="14604" y="20736"/>
                  <a:pt x="14638" y="20700"/>
                  <a:pt x="14706" y="20664"/>
                </a:cubicBezTo>
                <a:cubicBezTo>
                  <a:pt x="15691" y="20196"/>
                  <a:pt x="15691" y="20196"/>
                  <a:pt x="15691" y="20196"/>
                </a:cubicBezTo>
                <a:cubicBezTo>
                  <a:pt x="15792" y="20160"/>
                  <a:pt x="15894" y="20052"/>
                  <a:pt x="15996" y="19944"/>
                </a:cubicBezTo>
                <a:cubicBezTo>
                  <a:pt x="16098" y="19836"/>
                  <a:pt x="16132" y="19728"/>
                  <a:pt x="16166" y="19584"/>
                </a:cubicBezTo>
                <a:cubicBezTo>
                  <a:pt x="16234" y="19476"/>
                  <a:pt x="16268" y="19332"/>
                  <a:pt x="16234" y="19188"/>
                </a:cubicBezTo>
                <a:cubicBezTo>
                  <a:pt x="16234" y="19044"/>
                  <a:pt x="16200" y="18936"/>
                  <a:pt x="16132" y="18864"/>
                </a:cubicBezTo>
                <a:cubicBezTo>
                  <a:pt x="15860" y="18252"/>
                  <a:pt x="15860" y="18252"/>
                  <a:pt x="15860" y="18252"/>
                </a:cubicBezTo>
                <a:cubicBezTo>
                  <a:pt x="15555" y="17640"/>
                  <a:pt x="15555" y="17640"/>
                  <a:pt x="15555" y="17640"/>
                </a:cubicBezTo>
                <a:cubicBezTo>
                  <a:pt x="16098" y="17208"/>
                  <a:pt x="16098" y="17208"/>
                  <a:pt x="16098" y="17208"/>
                </a:cubicBezTo>
                <a:cubicBezTo>
                  <a:pt x="16336" y="17064"/>
                  <a:pt x="16540" y="16884"/>
                  <a:pt x="16743" y="16704"/>
                </a:cubicBezTo>
                <a:cubicBezTo>
                  <a:pt x="16947" y="16488"/>
                  <a:pt x="17151" y="16308"/>
                  <a:pt x="17321" y="16092"/>
                </a:cubicBezTo>
                <a:cubicBezTo>
                  <a:pt x="17491" y="15876"/>
                  <a:pt x="17660" y="15696"/>
                  <a:pt x="17796" y="15480"/>
                </a:cubicBezTo>
                <a:cubicBezTo>
                  <a:pt x="17966" y="15264"/>
                  <a:pt x="18102" y="15012"/>
                  <a:pt x="18204" y="14760"/>
                </a:cubicBezTo>
                <a:cubicBezTo>
                  <a:pt x="18442" y="14400"/>
                  <a:pt x="18442" y="14400"/>
                  <a:pt x="18442" y="14400"/>
                </a:cubicBezTo>
                <a:cubicBezTo>
                  <a:pt x="19664" y="14400"/>
                  <a:pt x="19664" y="14400"/>
                  <a:pt x="19664" y="14400"/>
                </a:cubicBezTo>
                <a:cubicBezTo>
                  <a:pt x="19800" y="14400"/>
                  <a:pt x="19970" y="14364"/>
                  <a:pt x="20072" y="14292"/>
                </a:cubicBezTo>
                <a:cubicBezTo>
                  <a:pt x="20208" y="14220"/>
                  <a:pt x="20343" y="14148"/>
                  <a:pt x="20411" y="14076"/>
                </a:cubicBezTo>
                <a:cubicBezTo>
                  <a:pt x="20513" y="13932"/>
                  <a:pt x="20581" y="13824"/>
                  <a:pt x="20649" y="13680"/>
                </a:cubicBezTo>
                <a:cubicBezTo>
                  <a:pt x="20683" y="13536"/>
                  <a:pt x="20717" y="13392"/>
                  <a:pt x="20717" y="13212"/>
                </a:cubicBezTo>
                <a:close/>
                <a:moveTo>
                  <a:pt x="5264" y="3564"/>
                </a:moveTo>
                <a:cubicBezTo>
                  <a:pt x="5264" y="3780"/>
                  <a:pt x="5264" y="3996"/>
                  <a:pt x="5332" y="4212"/>
                </a:cubicBezTo>
                <a:cubicBezTo>
                  <a:pt x="5400" y="4392"/>
                  <a:pt x="5468" y="4608"/>
                  <a:pt x="5502" y="4788"/>
                </a:cubicBezTo>
                <a:cubicBezTo>
                  <a:pt x="5604" y="4968"/>
                  <a:pt x="5706" y="5148"/>
                  <a:pt x="5808" y="5292"/>
                </a:cubicBezTo>
                <a:cubicBezTo>
                  <a:pt x="5943" y="5472"/>
                  <a:pt x="6079" y="5580"/>
                  <a:pt x="6215" y="5724"/>
                </a:cubicBezTo>
                <a:cubicBezTo>
                  <a:pt x="6521" y="5580"/>
                  <a:pt x="6826" y="5472"/>
                  <a:pt x="7166" y="5364"/>
                </a:cubicBezTo>
                <a:cubicBezTo>
                  <a:pt x="7472" y="5220"/>
                  <a:pt x="7811" y="5112"/>
                  <a:pt x="8151" y="5004"/>
                </a:cubicBezTo>
                <a:cubicBezTo>
                  <a:pt x="8491" y="4932"/>
                  <a:pt x="8830" y="4860"/>
                  <a:pt x="9204" y="4824"/>
                </a:cubicBezTo>
                <a:cubicBezTo>
                  <a:pt x="9577" y="4752"/>
                  <a:pt x="9951" y="4716"/>
                  <a:pt x="10325" y="4680"/>
                </a:cubicBezTo>
                <a:cubicBezTo>
                  <a:pt x="10392" y="4536"/>
                  <a:pt x="10460" y="4356"/>
                  <a:pt x="10494" y="4176"/>
                </a:cubicBezTo>
                <a:cubicBezTo>
                  <a:pt x="10528" y="3996"/>
                  <a:pt x="10562" y="3780"/>
                  <a:pt x="10562" y="3564"/>
                </a:cubicBezTo>
                <a:cubicBezTo>
                  <a:pt x="10562" y="3204"/>
                  <a:pt x="10494" y="2844"/>
                  <a:pt x="10358" y="2484"/>
                </a:cubicBezTo>
                <a:cubicBezTo>
                  <a:pt x="10223" y="2160"/>
                  <a:pt x="10053" y="1836"/>
                  <a:pt x="9815" y="1584"/>
                </a:cubicBezTo>
                <a:cubicBezTo>
                  <a:pt x="9543" y="1332"/>
                  <a:pt x="9238" y="1152"/>
                  <a:pt x="8932" y="1008"/>
                </a:cubicBezTo>
                <a:cubicBezTo>
                  <a:pt x="8626" y="864"/>
                  <a:pt x="8287" y="792"/>
                  <a:pt x="7913" y="792"/>
                </a:cubicBezTo>
                <a:cubicBezTo>
                  <a:pt x="7540" y="792"/>
                  <a:pt x="7200" y="864"/>
                  <a:pt x="6894" y="1008"/>
                </a:cubicBezTo>
                <a:cubicBezTo>
                  <a:pt x="6555" y="1152"/>
                  <a:pt x="6283" y="1332"/>
                  <a:pt x="6045" y="1584"/>
                </a:cubicBezTo>
                <a:cubicBezTo>
                  <a:pt x="5808" y="1836"/>
                  <a:pt x="5604" y="2160"/>
                  <a:pt x="5468" y="2484"/>
                </a:cubicBezTo>
                <a:cubicBezTo>
                  <a:pt x="5332" y="2844"/>
                  <a:pt x="5264" y="3204"/>
                  <a:pt x="5264" y="3564"/>
                </a:cubicBezTo>
                <a:close/>
                <a:moveTo>
                  <a:pt x="16574" y="10584"/>
                </a:moveTo>
                <a:cubicBezTo>
                  <a:pt x="16574" y="10440"/>
                  <a:pt x="16540" y="10296"/>
                  <a:pt x="16506" y="10188"/>
                </a:cubicBezTo>
                <a:cubicBezTo>
                  <a:pt x="16472" y="10080"/>
                  <a:pt x="16404" y="9972"/>
                  <a:pt x="16302" y="9900"/>
                </a:cubicBezTo>
                <a:cubicBezTo>
                  <a:pt x="16200" y="9792"/>
                  <a:pt x="16132" y="9720"/>
                  <a:pt x="16030" y="9648"/>
                </a:cubicBezTo>
                <a:cubicBezTo>
                  <a:pt x="15928" y="9612"/>
                  <a:pt x="15792" y="9576"/>
                  <a:pt x="15657" y="9576"/>
                </a:cubicBezTo>
                <a:cubicBezTo>
                  <a:pt x="15521" y="9576"/>
                  <a:pt x="15419" y="9612"/>
                  <a:pt x="15283" y="9648"/>
                </a:cubicBezTo>
                <a:cubicBezTo>
                  <a:pt x="15181" y="9720"/>
                  <a:pt x="15079" y="9792"/>
                  <a:pt x="14977" y="9900"/>
                </a:cubicBezTo>
                <a:cubicBezTo>
                  <a:pt x="14875" y="9972"/>
                  <a:pt x="14808" y="10080"/>
                  <a:pt x="14774" y="10188"/>
                </a:cubicBezTo>
                <a:cubicBezTo>
                  <a:pt x="14740" y="10296"/>
                  <a:pt x="14706" y="10440"/>
                  <a:pt x="14706" y="10584"/>
                </a:cubicBezTo>
                <a:cubicBezTo>
                  <a:pt x="14706" y="10728"/>
                  <a:pt x="14740" y="10836"/>
                  <a:pt x="14774" y="10980"/>
                </a:cubicBezTo>
                <a:cubicBezTo>
                  <a:pt x="14808" y="11088"/>
                  <a:pt x="14875" y="11196"/>
                  <a:pt x="14977" y="11304"/>
                </a:cubicBezTo>
                <a:cubicBezTo>
                  <a:pt x="15079" y="11376"/>
                  <a:pt x="15181" y="11448"/>
                  <a:pt x="15283" y="11520"/>
                </a:cubicBezTo>
                <a:cubicBezTo>
                  <a:pt x="15419" y="11556"/>
                  <a:pt x="15521" y="11592"/>
                  <a:pt x="15657" y="11592"/>
                </a:cubicBezTo>
                <a:cubicBezTo>
                  <a:pt x="15792" y="11592"/>
                  <a:pt x="15928" y="11556"/>
                  <a:pt x="16030" y="11520"/>
                </a:cubicBezTo>
                <a:cubicBezTo>
                  <a:pt x="16132" y="11448"/>
                  <a:pt x="16200" y="11376"/>
                  <a:pt x="16302" y="11304"/>
                </a:cubicBezTo>
                <a:cubicBezTo>
                  <a:pt x="16404" y="11196"/>
                  <a:pt x="16472" y="11088"/>
                  <a:pt x="16506" y="10980"/>
                </a:cubicBezTo>
                <a:cubicBezTo>
                  <a:pt x="16540" y="10836"/>
                  <a:pt x="16574" y="10728"/>
                  <a:pt x="16574" y="10584"/>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28" name="Shape 3981"/>
          <p:cNvSpPr/>
          <p:nvPr userDrawn="1"/>
        </p:nvSpPr>
        <p:spPr>
          <a:xfrm>
            <a:off x="17210093" y="9499833"/>
            <a:ext cx="568582" cy="486647"/>
          </a:xfrm>
          <a:custGeom>
            <a:avLst/>
            <a:gdLst/>
            <a:ahLst/>
            <a:cxnLst>
              <a:cxn ang="0">
                <a:pos x="wd2" y="hd2"/>
              </a:cxn>
              <a:cxn ang="5400000">
                <a:pos x="wd2" y="hd2"/>
              </a:cxn>
              <a:cxn ang="10800000">
                <a:pos x="wd2" y="hd2"/>
              </a:cxn>
              <a:cxn ang="16200000">
                <a:pos x="wd2" y="hd2"/>
              </a:cxn>
            </a:cxnLst>
            <a:rect l="0" t="0" r="r" b="b"/>
            <a:pathLst>
              <a:path w="21600" h="21600" extrusionOk="0">
                <a:moveTo>
                  <a:pt x="20088" y="6147"/>
                </a:moveTo>
                <a:cubicBezTo>
                  <a:pt x="21600" y="6989"/>
                  <a:pt x="21600" y="6989"/>
                  <a:pt x="21600" y="6989"/>
                </a:cubicBezTo>
                <a:cubicBezTo>
                  <a:pt x="21600" y="16168"/>
                  <a:pt x="21600" y="16168"/>
                  <a:pt x="21600" y="16168"/>
                </a:cubicBezTo>
                <a:cubicBezTo>
                  <a:pt x="10764" y="21600"/>
                  <a:pt x="10764" y="21600"/>
                  <a:pt x="10764" y="21600"/>
                </a:cubicBezTo>
                <a:cubicBezTo>
                  <a:pt x="0" y="16253"/>
                  <a:pt x="0" y="16253"/>
                  <a:pt x="0" y="16253"/>
                </a:cubicBezTo>
                <a:cubicBezTo>
                  <a:pt x="0" y="6989"/>
                  <a:pt x="0" y="6989"/>
                  <a:pt x="0" y="6989"/>
                </a:cubicBezTo>
                <a:cubicBezTo>
                  <a:pt x="1764" y="6063"/>
                  <a:pt x="1764" y="6063"/>
                  <a:pt x="1764" y="6063"/>
                </a:cubicBezTo>
                <a:cubicBezTo>
                  <a:pt x="1692" y="5895"/>
                  <a:pt x="1656" y="5768"/>
                  <a:pt x="1620" y="5600"/>
                </a:cubicBezTo>
                <a:cubicBezTo>
                  <a:pt x="1584" y="5474"/>
                  <a:pt x="1584" y="5305"/>
                  <a:pt x="1584" y="5179"/>
                </a:cubicBezTo>
                <a:cubicBezTo>
                  <a:pt x="1584" y="4842"/>
                  <a:pt x="1656" y="4547"/>
                  <a:pt x="1836" y="4253"/>
                </a:cubicBezTo>
                <a:cubicBezTo>
                  <a:pt x="2016" y="4000"/>
                  <a:pt x="2232" y="3747"/>
                  <a:pt x="2520" y="3537"/>
                </a:cubicBezTo>
                <a:cubicBezTo>
                  <a:pt x="2808" y="3284"/>
                  <a:pt x="3132" y="3158"/>
                  <a:pt x="3528" y="3032"/>
                </a:cubicBezTo>
                <a:cubicBezTo>
                  <a:pt x="3924" y="2905"/>
                  <a:pt x="4320" y="2863"/>
                  <a:pt x="4752" y="2863"/>
                </a:cubicBezTo>
                <a:cubicBezTo>
                  <a:pt x="4968" y="2863"/>
                  <a:pt x="5184" y="2863"/>
                  <a:pt x="5364" y="2905"/>
                </a:cubicBezTo>
                <a:cubicBezTo>
                  <a:pt x="5544" y="2905"/>
                  <a:pt x="5760" y="2947"/>
                  <a:pt x="5940" y="3032"/>
                </a:cubicBezTo>
                <a:cubicBezTo>
                  <a:pt x="6120" y="3074"/>
                  <a:pt x="6300" y="3116"/>
                  <a:pt x="6444" y="3200"/>
                </a:cubicBezTo>
                <a:cubicBezTo>
                  <a:pt x="6624" y="3284"/>
                  <a:pt x="6768" y="3368"/>
                  <a:pt x="6912" y="3453"/>
                </a:cubicBezTo>
                <a:cubicBezTo>
                  <a:pt x="7704" y="3032"/>
                  <a:pt x="7704" y="3032"/>
                  <a:pt x="7704" y="3032"/>
                </a:cubicBezTo>
                <a:cubicBezTo>
                  <a:pt x="7668" y="2905"/>
                  <a:pt x="7632" y="2821"/>
                  <a:pt x="7596" y="2695"/>
                </a:cubicBezTo>
                <a:cubicBezTo>
                  <a:pt x="7596" y="2611"/>
                  <a:pt x="7560" y="2484"/>
                  <a:pt x="7560" y="2358"/>
                </a:cubicBezTo>
                <a:cubicBezTo>
                  <a:pt x="7560" y="2021"/>
                  <a:pt x="7668" y="1726"/>
                  <a:pt x="7848" y="1432"/>
                </a:cubicBezTo>
                <a:cubicBezTo>
                  <a:pt x="7992" y="1137"/>
                  <a:pt x="8244" y="926"/>
                  <a:pt x="8532" y="716"/>
                </a:cubicBezTo>
                <a:cubicBezTo>
                  <a:pt x="8784" y="505"/>
                  <a:pt x="9144" y="337"/>
                  <a:pt x="9540" y="211"/>
                </a:cubicBezTo>
                <a:cubicBezTo>
                  <a:pt x="9900" y="84"/>
                  <a:pt x="10332" y="0"/>
                  <a:pt x="10764" y="0"/>
                </a:cubicBezTo>
                <a:cubicBezTo>
                  <a:pt x="11196" y="0"/>
                  <a:pt x="11628" y="84"/>
                  <a:pt x="12024" y="211"/>
                </a:cubicBezTo>
                <a:cubicBezTo>
                  <a:pt x="12384" y="337"/>
                  <a:pt x="12744" y="505"/>
                  <a:pt x="13068" y="716"/>
                </a:cubicBezTo>
                <a:cubicBezTo>
                  <a:pt x="13356" y="926"/>
                  <a:pt x="13572" y="1137"/>
                  <a:pt x="13752" y="1432"/>
                </a:cubicBezTo>
                <a:cubicBezTo>
                  <a:pt x="13896" y="1726"/>
                  <a:pt x="14004" y="2021"/>
                  <a:pt x="14004" y="2358"/>
                </a:cubicBezTo>
                <a:cubicBezTo>
                  <a:pt x="14004" y="2484"/>
                  <a:pt x="13968" y="2611"/>
                  <a:pt x="13968" y="2695"/>
                </a:cubicBezTo>
                <a:cubicBezTo>
                  <a:pt x="13932" y="2821"/>
                  <a:pt x="13896" y="2905"/>
                  <a:pt x="13860" y="3032"/>
                </a:cubicBezTo>
                <a:cubicBezTo>
                  <a:pt x="14904" y="3537"/>
                  <a:pt x="14904" y="3537"/>
                  <a:pt x="14904" y="3537"/>
                </a:cubicBezTo>
                <a:cubicBezTo>
                  <a:pt x="15048" y="3411"/>
                  <a:pt x="15192" y="3326"/>
                  <a:pt x="15372" y="3242"/>
                </a:cubicBezTo>
                <a:cubicBezTo>
                  <a:pt x="15552" y="3158"/>
                  <a:pt x="15732" y="3116"/>
                  <a:pt x="15912" y="3032"/>
                </a:cubicBezTo>
                <a:cubicBezTo>
                  <a:pt x="16092" y="2947"/>
                  <a:pt x="16308" y="2905"/>
                  <a:pt x="16524" y="2905"/>
                </a:cubicBezTo>
                <a:cubicBezTo>
                  <a:pt x="16740" y="2863"/>
                  <a:pt x="16956" y="2863"/>
                  <a:pt x="17172" y="2863"/>
                </a:cubicBezTo>
                <a:cubicBezTo>
                  <a:pt x="17640" y="2863"/>
                  <a:pt x="18036" y="2905"/>
                  <a:pt x="18432" y="3032"/>
                </a:cubicBezTo>
                <a:cubicBezTo>
                  <a:pt x="18828" y="3158"/>
                  <a:pt x="19152" y="3284"/>
                  <a:pt x="19440" y="3537"/>
                </a:cubicBezTo>
                <a:cubicBezTo>
                  <a:pt x="19728" y="3747"/>
                  <a:pt x="19944" y="4000"/>
                  <a:pt x="20124" y="4253"/>
                </a:cubicBezTo>
                <a:cubicBezTo>
                  <a:pt x="20304" y="4547"/>
                  <a:pt x="20376" y="4842"/>
                  <a:pt x="20376" y="5179"/>
                </a:cubicBezTo>
                <a:cubicBezTo>
                  <a:pt x="20376" y="5347"/>
                  <a:pt x="20340" y="5516"/>
                  <a:pt x="20304" y="5684"/>
                </a:cubicBezTo>
                <a:cubicBezTo>
                  <a:pt x="20268" y="5853"/>
                  <a:pt x="20196" y="6021"/>
                  <a:pt x="20088" y="6147"/>
                </a:cubicBezTo>
                <a:close/>
                <a:moveTo>
                  <a:pt x="792" y="7958"/>
                </a:moveTo>
                <a:cubicBezTo>
                  <a:pt x="792" y="15579"/>
                  <a:pt x="792" y="15579"/>
                  <a:pt x="792" y="15579"/>
                </a:cubicBezTo>
                <a:cubicBezTo>
                  <a:pt x="10404" y="20421"/>
                  <a:pt x="10404" y="20421"/>
                  <a:pt x="10404" y="20421"/>
                </a:cubicBezTo>
                <a:cubicBezTo>
                  <a:pt x="10404" y="12716"/>
                  <a:pt x="10404" y="12716"/>
                  <a:pt x="10404" y="12716"/>
                </a:cubicBezTo>
                <a:lnTo>
                  <a:pt x="792" y="7958"/>
                </a:lnTo>
                <a:close/>
                <a:moveTo>
                  <a:pt x="10764" y="11958"/>
                </a:moveTo>
                <a:cubicBezTo>
                  <a:pt x="20196" y="7284"/>
                  <a:pt x="20196" y="7284"/>
                  <a:pt x="20196" y="7284"/>
                </a:cubicBezTo>
                <a:cubicBezTo>
                  <a:pt x="19440" y="6989"/>
                  <a:pt x="19440" y="6989"/>
                  <a:pt x="19440" y="6989"/>
                </a:cubicBezTo>
                <a:cubicBezTo>
                  <a:pt x="19296" y="7074"/>
                  <a:pt x="19116" y="7158"/>
                  <a:pt x="18936" y="7242"/>
                </a:cubicBezTo>
                <a:cubicBezTo>
                  <a:pt x="18756" y="7326"/>
                  <a:pt x="18576" y="7368"/>
                  <a:pt x="18396" y="7411"/>
                </a:cubicBezTo>
                <a:cubicBezTo>
                  <a:pt x="18216" y="7495"/>
                  <a:pt x="18036" y="7537"/>
                  <a:pt x="17820" y="7579"/>
                </a:cubicBezTo>
                <a:cubicBezTo>
                  <a:pt x="17604" y="7621"/>
                  <a:pt x="17388" y="7621"/>
                  <a:pt x="17172" y="7621"/>
                </a:cubicBezTo>
                <a:cubicBezTo>
                  <a:pt x="16740" y="7621"/>
                  <a:pt x="16344" y="7579"/>
                  <a:pt x="15948" y="7453"/>
                </a:cubicBezTo>
                <a:cubicBezTo>
                  <a:pt x="15552" y="7326"/>
                  <a:pt x="15228" y="7158"/>
                  <a:pt x="14940" y="6905"/>
                </a:cubicBezTo>
                <a:cubicBezTo>
                  <a:pt x="14616" y="6695"/>
                  <a:pt x="14400" y="6442"/>
                  <a:pt x="14220" y="6189"/>
                </a:cubicBezTo>
                <a:cubicBezTo>
                  <a:pt x="14076" y="5895"/>
                  <a:pt x="14004" y="5600"/>
                  <a:pt x="14004" y="5263"/>
                </a:cubicBezTo>
                <a:cubicBezTo>
                  <a:pt x="14004" y="5095"/>
                  <a:pt x="14040" y="4926"/>
                  <a:pt x="14076" y="4800"/>
                </a:cubicBezTo>
                <a:cubicBezTo>
                  <a:pt x="14112" y="4632"/>
                  <a:pt x="14184" y="4505"/>
                  <a:pt x="14292" y="4337"/>
                </a:cubicBezTo>
                <a:cubicBezTo>
                  <a:pt x="13356" y="3832"/>
                  <a:pt x="13356" y="3832"/>
                  <a:pt x="13356" y="3832"/>
                </a:cubicBezTo>
                <a:cubicBezTo>
                  <a:pt x="13176" y="4000"/>
                  <a:pt x="13032" y="4126"/>
                  <a:pt x="12816" y="4253"/>
                </a:cubicBezTo>
                <a:cubicBezTo>
                  <a:pt x="12636" y="4337"/>
                  <a:pt x="12420" y="4463"/>
                  <a:pt x="12204" y="4547"/>
                </a:cubicBezTo>
                <a:cubicBezTo>
                  <a:pt x="11988" y="4632"/>
                  <a:pt x="11772" y="4674"/>
                  <a:pt x="11556" y="4716"/>
                </a:cubicBezTo>
                <a:cubicBezTo>
                  <a:pt x="11304" y="4758"/>
                  <a:pt x="11052" y="4800"/>
                  <a:pt x="10764" y="4800"/>
                </a:cubicBezTo>
                <a:cubicBezTo>
                  <a:pt x="10512" y="4800"/>
                  <a:pt x="10260" y="4758"/>
                  <a:pt x="10044" y="4716"/>
                </a:cubicBezTo>
                <a:cubicBezTo>
                  <a:pt x="9792" y="4674"/>
                  <a:pt x="9576" y="4632"/>
                  <a:pt x="9360" y="4547"/>
                </a:cubicBezTo>
                <a:cubicBezTo>
                  <a:pt x="9144" y="4463"/>
                  <a:pt x="8928" y="4337"/>
                  <a:pt x="8748" y="4253"/>
                </a:cubicBezTo>
                <a:cubicBezTo>
                  <a:pt x="8568" y="4126"/>
                  <a:pt x="8388" y="4000"/>
                  <a:pt x="8244" y="3832"/>
                </a:cubicBezTo>
                <a:cubicBezTo>
                  <a:pt x="7632" y="4126"/>
                  <a:pt x="7632" y="4126"/>
                  <a:pt x="7632" y="4126"/>
                </a:cubicBezTo>
                <a:cubicBezTo>
                  <a:pt x="7740" y="4295"/>
                  <a:pt x="7848" y="4505"/>
                  <a:pt x="7920" y="4674"/>
                </a:cubicBezTo>
                <a:cubicBezTo>
                  <a:pt x="7956" y="4842"/>
                  <a:pt x="7992" y="5053"/>
                  <a:pt x="7992" y="5221"/>
                </a:cubicBezTo>
                <a:cubicBezTo>
                  <a:pt x="7992" y="5558"/>
                  <a:pt x="7920" y="5853"/>
                  <a:pt x="7740" y="6147"/>
                </a:cubicBezTo>
                <a:cubicBezTo>
                  <a:pt x="7560" y="6442"/>
                  <a:pt x="7344" y="6695"/>
                  <a:pt x="7056" y="6863"/>
                </a:cubicBezTo>
                <a:cubicBezTo>
                  <a:pt x="6732" y="7074"/>
                  <a:pt x="6408" y="7242"/>
                  <a:pt x="6012" y="7368"/>
                </a:cubicBezTo>
                <a:cubicBezTo>
                  <a:pt x="5616" y="7537"/>
                  <a:pt x="5184" y="7579"/>
                  <a:pt x="4752" y="7579"/>
                </a:cubicBezTo>
                <a:cubicBezTo>
                  <a:pt x="4536" y="7579"/>
                  <a:pt x="4320" y="7579"/>
                  <a:pt x="4068" y="7537"/>
                </a:cubicBezTo>
                <a:cubicBezTo>
                  <a:pt x="3852" y="7495"/>
                  <a:pt x="3636" y="7453"/>
                  <a:pt x="3456" y="7368"/>
                </a:cubicBezTo>
                <a:cubicBezTo>
                  <a:pt x="3240" y="7284"/>
                  <a:pt x="3024" y="7200"/>
                  <a:pt x="2880" y="7074"/>
                </a:cubicBezTo>
                <a:cubicBezTo>
                  <a:pt x="2700" y="6989"/>
                  <a:pt x="2520" y="6863"/>
                  <a:pt x="2376" y="6737"/>
                </a:cubicBezTo>
                <a:cubicBezTo>
                  <a:pt x="1404" y="7242"/>
                  <a:pt x="1404" y="7242"/>
                  <a:pt x="1404" y="7242"/>
                </a:cubicBezTo>
                <a:lnTo>
                  <a:pt x="10764" y="11958"/>
                </a:lnTo>
                <a:close/>
                <a:moveTo>
                  <a:pt x="4752" y="3789"/>
                </a:moveTo>
                <a:cubicBezTo>
                  <a:pt x="4464" y="3789"/>
                  <a:pt x="4140" y="3832"/>
                  <a:pt x="3852" y="3916"/>
                </a:cubicBezTo>
                <a:cubicBezTo>
                  <a:pt x="3564" y="4000"/>
                  <a:pt x="3312" y="4084"/>
                  <a:pt x="3060" y="4253"/>
                </a:cubicBezTo>
                <a:cubicBezTo>
                  <a:pt x="2844" y="4379"/>
                  <a:pt x="2700" y="4547"/>
                  <a:pt x="2556" y="4716"/>
                </a:cubicBezTo>
                <a:cubicBezTo>
                  <a:pt x="2448" y="4884"/>
                  <a:pt x="2376" y="5011"/>
                  <a:pt x="2376" y="5179"/>
                </a:cubicBezTo>
                <a:cubicBezTo>
                  <a:pt x="2376" y="5347"/>
                  <a:pt x="2448" y="5516"/>
                  <a:pt x="2556" y="5684"/>
                </a:cubicBezTo>
                <a:cubicBezTo>
                  <a:pt x="2700" y="5853"/>
                  <a:pt x="2844" y="5979"/>
                  <a:pt x="3060" y="6105"/>
                </a:cubicBezTo>
                <a:cubicBezTo>
                  <a:pt x="3312" y="6232"/>
                  <a:pt x="3564" y="6358"/>
                  <a:pt x="3852" y="6442"/>
                </a:cubicBezTo>
                <a:cubicBezTo>
                  <a:pt x="4140" y="6526"/>
                  <a:pt x="4464" y="6611"/>
                  <a:pt x="4752" y="6611"/>
                </a:cubicBezTo>
                <a:cubicBezTo>
                  <a:pt x="5112" y="6611"/>
                  <a:pt x="5436" y="6526"/>
                  <a:pt x="5724" y="6442"/>
                </a:cubicBezTo>
                <a:cubicBezTo>
                  <a:pt x="6012" y="6358"/>
                  <a:pt x="6264" y="6232"/>
                  <a:pt x="6516" y="6105"/>
                </a:cubicBezTo>
                <a:cubicBezTo>
                  <a:pt x="6732" y="5979"/>
                  <a:pt x="6876" y="5853"/>
                  <a:pt x="7020" y="5684"/>
                </a:cubicBezTo>
                <a:cubicBezTo>
                  <a:pt x="7128" y="5516"/>
                  <a:pt x="7200" y="5347"/>
                  <a:pt x="7200" y="5179"/>
                </a:cubicBezTo>
                <a:cubicBezTo>
                  <a:pt x="7200" y="5011"/>
                  <a:pt x="7128" y="4884"/>
                  <a:pt x="7020" y="4716"/>
                </a:cubicBezTo>
                <a:cubicBezTo>
                  <a:pt x="6876" y="4547"/>
                  <a:pt x="6732" y="4379"/>
                  <a:pt x="6516" y="4253"/>
                </a:cubicBezTo>
                <a:cubicBezTo>
                  <a:pt x="6264" y="4084"/>
                  <a:pt x="6012" y="4000"/>
                  <a:pt x="5724" y="3916"/>
                </a:cubicBezTo>
                <a:cubicBezTo>
                  <a:pt x="5436" y="3832"/>
                  <a:pt x="5112" y="3789"/>
                  <a:pt x="4752" y="3789"/>
                </a:cubicBezTo>
                <a:close/>
                <a:moveTo>
                  <a:pt x="10764" y="5726"/>
                </a:moveTo>
                <a:cubicBezTo>
                  <a:pt x="11196" y="5726"/>
                  <a:pt x="11628" y="5768"/>
                  <a:pt x="12024" y="5895"/>
                </a:cubicBezTo>
                <a:cubicBezTo>
                  <a:pt x="12384" y="5979"/>
                  <a:pt x="12744" y="6147"/>
                  <a:pt x="13068" y="6358"/>
                </a:cubicBezTo>
                <a:cubicBezTo>
                  <a:pt x="13356" y="6611"/>
                  <a:pt x="13572" y="6821"/>
                  <a:pt x="13752" y="7116"/>
                </a:cubicBezTo>
                <a:cubicBezTo>
                  <a:pt x="13896" y="7368"/>
                  <a:pt x="14004" y="7705"/>
                  <a:pt x="14004" y="8000"/>
                </a:cubicBezTo>
                <a:cubicBezTo>
                  <a:pt x="14004" y="8337"/>
                  <a:pt x="13896" y="8674"/>
                  <a:pt x="13752" y="8968"/>
                </a:cubicBezTo>
                <a:cubicBezTo>
                  <a:pt x="13572" y="9263"/>
                  <a:pt x="13356" y="9516"/>
                  <a:pt x="13068" y="9726"/>
                </a:cubicBezTo>
                <a:cubicBezTo>
                  <a:pt x="12744" y="9895"/>
                  <a:pt x="12384" y="10063"/>
                  <a:pt x="12024" y="10189"/>
                </a:cubicBezTo>
                <a:cubicBezTo>
                  <a:pt x="11628" y="10316"/>
                  <a:pt x="11196" y="10358"/>
                  <a:pt x="10764" y="10358"/>
                </a:cubicBezTo>
                <a:cubicBezTo>
                  <a:pt x="10332" y="10358"/>
                  <a:pt x="9900" y="10316"/>
                  <a:pt x="9540" y="10189"/>
                </a:cubicBezTo>
                <a:cubicBezTo>
                  <a:pt x="9144" y="10063"/>
                  <a:pt x="8784" y="9895"/>
                  <a:pt x="8532" y="9726"/>
                </a:cubicBezTo>
                <a:cubicBezTo>
                  <a:pt x="8244" y="9516"/>
                  <a:pt x="7992" y="9263"/>
                  <a:pt x="7848" y="8968"/>
                </a:cubicBezTo>
                <a:cubicBezTo>
                  <a:pt x="7668" y="8674"/>
                  <a:pt x="7560" y="8337"/>
                  <a:pt x="7560" y="8000"/>
                </a:cubicBezTo>
                <a:cubicBezTo>
                  <a:pt x="7560" y="7705"/>
                  <a:pt x="7668" y="7368"/>
                  <a:pt x="7848" y="7116"/>
                </a:cubicBezTo>
                <a:cubicBezTo>
                  <a:pt x="7992" y="6821"/>
                  <a:pt x="8244" y="6611"/>
                  <a:pt x="8532" y="6358"/>
                </a:cubicBezTo>
                <a:cubicBezTo>
                  <a:pt x="8784" y="6147"/>
                  <a:pt x="9144" y="5979"/>
                  <a:pt x="9540" y="5895"/>
                </a:cubicBezTo>
                <a:cubicBezTo>
                  <a:pt x="9900" y="5768"/>
                  <a:pt x="10332" y="5726"/>
                  <a:pt x="10764" y="5726"/>
                </a:cubicBezTo>
                <a:close/>
                <a:moveTo>
                  <a:pt x="10764" y="1011"/>
                </a:moveTo>
                <a:cubicBezTo>
                  <a:pt x="10440" y="1011"/>
                  <a:pt x="10152" y="1053"/>
                  <a:pt x="9864" y="1137"/>
                </a:cubicBezTo>
                <a:cubicBezTo>
                  <a:pt x="9540" y="1221"/>
                  <a:pt x="9288" y="1347"/>
                  <a:pt x="9072" y="1474"/>
                </a:cubicBezTo>
                <a:cubicBezTo>
                  <a:pt x="8856" y="1600"/>
                  <a:pt x="8676" y="1726"/>
                  <a:pt x="8568" y="1895"/>
                </a:cubicBezTo>
                <a:cubicBezTo>
                  <a:pt x="8424" y="2063"/>
                  <a:pt x="8388" y="2232"/>
                  <a:pt x="8388" y="2442"/>
                </a:cubicBezTo>
                <a:cubicBezTo>
                  <a:pt x="8388" y="2568"/>
                  <a:pt x="8424" y="2737"/>
                  <a:pt x="8568" y="2905"/>
                </a:cubicBezTo>
                <a:cubicBezTo>
                  <a:pt x="8676" y="3074"/>
                  <a:pt x="8856" y="3200"/>
                  <a:pt x="9072" y="3368"/>
                </a:cubicBezTo>
                <a:cubicBezTo>
                  <a:pt x="9288" y="3495"/>
                  <a:pt x="9540" y="3621"/>
                  <a:pt x="9864" y="3705"/>
                </a:cubicBezTo>
                <a:cubicBezTo>
                  <a:pt x="10152" y="3747"/>
                  <a:pt x="10440" y="3789"/>
                  <a:pt x="10764" y="3789"/>
                </a:cubicBezTo>
                <a:cubicBezTo>
                  <a:pt x="11124" y="3789"/>
                  <a:pt x="11412" y="3747"/>
                  <a:pt x="11736" y="3705"/>
                </a:cubicBezTo>
                <a:cubicBezTo>
                  <a:pt x="12024" y="3621"/>
                  <a:pt x="12276" y="3495"/>
                  <a:pt x="12492" y="3368"/>
                </a:cubicBezTo>
                <a:cubicBezTo>
                  <a:pt x="12708" y="3200"/>
                  <a:pt x="12888" y="3074"/>
                  <a:pt x="13032" y="2905"/>
                </a:cubicBezTo>
                <a:cubicBezTo>
                  <a:pt x="13140" y="2737"/>
                  <a:pt x="13212" y="2568"/>
                  <a:pt x="13212" y="2442"/>
                </a:cubicBezTo>
                <a:cubicBezTo>
                  <a:pt x="13212" y="2232"/>
                  <a:pt x="13140" y="2063"/>
                  <a:pt x="13032" y="1895"/>
                </a:cubicBezTo>
                <a:cubicBezTo>
                  <a:pt x="12888" y="1726"/>
                  <a:pt x="12708" y="1600"/>
                  <a:pt x="12492" y="1474"/>
                </a:cubicBezTo>
                <a:cubicBezTo>
                  <a:pt x="12276" y="1347"/>
                  <a:pt x="12024" y="1221"/>
                  <a:pt x="11736" y="1137"/>
                </a:cubicBezTo>
                <a:cubicBezTo>
                  <a:pt x="11412" y="1053"/>
                  <a:pt x="11124" y="1011"/>
                  <a:pt x="10764" y="1011"/>
                </a:cubicBezTo>
                <a:close/>
                <a:moveTo>
                  <a:pt x="10764" y="9432"/>
                </a:moveTo>
                <a:cubicBezTo>
                  <a:pt x="11124" y="9432"/>
                  <a:pt x="11412" y="9389"/>
                  <a:pt x="11736" y="9305"/>
                </a:cubicBezTo>
                <a:cubicBezTo>
                  <a:pt x="12024" y="9221"/>
                  <a:pt x="12276" y="9095"/>
                  <a:pt x="12492" y="9011"/>
                </a:cubicBezTo>
                <a:cubicBezTo>
                  <a:pt x="12708" y="8842"/>
                  <a:pt x="12888" y="8716"/>
                  <a:pt x="13032" y="8547"/>
                </a:cubicBezTo>
                <a:cubicBezTo>
                  <a:pt x="13140" y="8379"/>
                  <a:pt x="13212" y="8211"/>
                  <a:pt x="13212" y="8000"/>
                </a:cubicBezTo>
                <a:cubicBezTo>
                  <a:pt x="13212" y="7874"/>
                  <a:pt x="13140" y="7705"/>
                  <a:pt x="13032" y="7537"/>
                </a:cubicBezTo>
                <a:cubicBezTo>
                  <a:pt x="12888" y="7368"/>
                  <a:pt x="12708" y="7242"/>
                  <a:pt x="12492" y="7074"/>
                </a:cubicBezTo>
                <a:cubicBezTo>
                  <a:pt x="12276" y="6947"/>
                  <a:pt x="12024" y="6821"/>
                  <a:pt x="11736" y="6737"/>
                </a:cubicBezTo>
                <a:cubicBezTo>
                  <a:pt x="11412" y="6695"/>
                  <a:pt x="11124" y="6653"/>
                  <a:pt x="10764" y="6653"/>
                </a:cubicBezTo>
                <a:cubicBezTo>
                  <a:pt x="10440" y="6653"/>
                  <a:pt x="10152" y="6695"/>
                  <a:pt x="9864" y="6737"/>
                </a:cubicBezTo>
                <a:cubicBezTo>
                  <a:pt x="9540" y="6821"/>
                  <a:pt x="9288" y="6947"/>
                  <a:pt x="9072" y="7074"/>
                </a:cubicBezTo>
                <a:cubicBezTo>
                  <a:pt x="8856" y="7242"/>
                  <a:pt x="8676" y="7368"/>
                  <a:pt x="8568" y="7537"/>
                </a:cubicBezTo>
                <a:cubicBezTo>
                  <a:pt x="8424" y="7705"/>
                  <a:pt x="8388" y="7874"/>
                  <a:pt x="8388" y="8000"/>
                </a:cubicBezTo>
                <a:cubicBezTo>
                  <a:pt x="8388" y="8211"/>
                  <a:pt x="8424" y="8379"/>
                  <a:pt x="8568" y="8547"/>
                </a:cubicBezTo>
                <a:cubicBezTo>
                  <a:pt x="8676" y="8716"/>
                  <a:pt x="8856" y="8842"/>
                  <a:pt x="9072" y="9011"/>
                </a:cubicBezTo>
                <a:cubicBezTo>
                  <a:pt x="9288" y="9095"/>
                  <a:pt x="9540" y="9221"/>
                  <a:pt x="9864" y="9305"/>
                </a:cubicBezTo>
                <a:cubicBezTo>
                  <a:pt x="10152" y="9389"/>
                  <a:pt x="10440" y="9432"/>
                  <a:pt x="10764" y="9432"/>
                </a:cubicBezTo>
                <a:close/>
                <a:moveTo>
                  <a:pt x="11196" y="20421"/>
                </a:moveTo>
                <a:cubicBezTo>
                  <a:pt x="20808" y="15579"/>
                  <a:pt x="20808" y="15579"/>
                  <a:pt x="20808" y="15579"/>
                </a:cubicBezTo>
                <a:cubicBezTo>
                  <a:pt x="20808" y="7958"/>
                  <a:pt x="20808" y="7958"/>
                  <a:pt x="20808" y="7958"/>
                </a:cubicBezTo>
                <a:cubicBezTo>
                  <a:pt x="11196" y="12716"/>
                  <a:pt x="11196" y="12716"/>
                  <a:pt x="11196" y="12716"/>
                </a:cubicBezTo>
                <a:lnTo>
                  <a:pt x="11196" y="20421"/>
                </a:lnTo>
                <a:close/>
                <a:moveTo>
                  <a:pt x="19584" y="5179"/>
                </a:moveTo>
                <a:cubicBezTo>
                  <a:pt x="19584" y="5011"/>
                  <a:pt x="19512" y="4884"/>
                  <a:pt x="19404" y="4716"/>
                </a:cubicBezTo>
                <a:cubicBezTo>
                  <a:pt x="19260" y="4547"/>
                  <a:pt x="19080" y="4379"/>
                  <a:pt x="18864" y="4253"/>
                </a:cubicBezTo>
                <a:cubicBezTo>
                  <a:pt x="18684" y="4084"/>
                  <a:pt x="18432" y="4000"/>
                  <a:pt x="18144" y="3916"/>
                </a:cubicBezTo>
                <a:cubicBezTo>
                  <a:pt x="17856" y="3832"/>
                  <a:pt x="17532" y="3789"/>
                  <a:pt x="17172" y="3789"/>
                </a:cubicBezTo>
                <a:cubicBezTo>
                  <a:pt x="16848" y="3789"/>
                  <a:pt x="16524" y="3832"/>
                  <a:pt x="16236" y="3916"/>
                </a:cubicBezTo>
                <a:cubicBezTo>
                  <a:pt x="15912" y="4000"/>
                  <a:pt x="15660" y="4084"/>
                  <a:pt x="15444" y="4253"/>
                </a:cubicBezTo>
                <a:cubicBezTo>
                  <a:pt x="15264" y="4379"/>
                  <a:pt x="15120" y="4547"/>
                  <a:pt x="14976" y="4716"/>
                </a:cubicBezTo>
                <a:cubicBezTo>
                  <a:pt x="14868" y="4884"/>
                  <a:pt x="14796" y="5011"/>
                  <a:pt x="14796" y="5179"/>
                </a:cubicBezTo>
                <a:cubicBezTo>
                  <a:pt x="14796" y="5347"/>
                  <a:pt x="14868" y="5516"/>
                  <a:pt x="14976" y="5684"/>
                </a:cubicBezTo>
                <a:cubicBezTo>
                  <a:pt x="15120" y="5853"/>
                  <a:pt x="15264" y="5979"/>
                  <a:pt x="15444" y="6105"/>
                </a:cubicBezTo>
                <a:cubicBezTo>
                  <a:pt x="15660" y="6232"/>
                  <a:pt x="15912" y="6358"/>
                  <a:pt x="16236" y="6442"/>
                </a:cubicBezTo>
                <a:cubicBezTo>
                  <a:pt x="16524" y="6526"/>
                  <a:pt x="16848" y="6611"/>
                  <a:pt x="17172" y="6611"/>
                </a:cubicBezTo>
                <a:cubicBezTo>
                  <a:pt x="17532" y="6611"/>
                  <a:pt x="17856" y="6526"/>
                  <a:pt x="18144" y="6442"/>
                </a:cubicBezTo>
                <a:cubicBezTo>
                  <a:pt x="18432" y="6358"/>
                  <a:pt x="18684" y="6232"/>
                  <a:pt x="18864" y="6105"/>
                </a:cubicBezTo>
                <a:cubicBezTo>
                  <a:pt x="19080" y="5979"/>
                  <a:pt x="19260" y="5853"/>
                  <a:pt x="19404" y="5684"/>
                </a:cubicBezTo>
                <a:cubicBezTo>
                  <a:pt x="19512" y="5516"/>
                  <a:pt x="19584" y="5347"/>
                  <a:pt x="19584" y="5179"/>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29" name="Shape 3982"/>
          <p:cNvSpPr/>
          <p:nvPr userDrawn="1"/>
        </p:nvSpPr>
        <p:spPr>
          <a:xfrm>
            <a:off x="18522931" y="9489902"/>
            <a:ext cx="533823" cy="506510"/>
          </a:xfrm>
          <a:custGeom>
            <a:avLst/>
            <a:gdLst/>
            <a:ahLst/>
            <a:cxnLst>
              <a:cxn ang="0">
                <a:pos x="wd2" y="hd2"/>
              </a:cxn>
              <a:cxn ang="5400000">
                <a:pos x="wd2" y="hd2"/>
              </a:cxn>
              <a:cxn ang="10800000">
                <a:pos x="wd2" y="hd2"/>
              </a:cxn>
              <a:cxn ang="16200000">
                <a:pos x="wd2" y="hd2"/>
              </a:cxn>
            </a:cxnLst>
            <a:rect l="0" t="0" r="r" b="b"/>
            <a:pathLst>
              <a:path w="21600" h="21600" extrusionOk="0">
                <a:moveTo>
                  <a:pt x="844" y="10820"/>
                </a:moveTo>
                <a:cubicBezTo>
                  <a:pt x="844" y="12158"/>
                  <a:pt x="1113" y="13454"/>
                  <a:pt x="1611" y="14670"/>
                </a:cubicBezTo>
                <a:cubicBezTo>
                  <a:pt x="2110" y="15845"/>
                  <a:pt x="2762" y="16899"/>
                  <a:pt x="3606" y="17831"/>
                </a:cubicBezTo>
                <a:cubicBezTo>
                  <a:pt x="4450" y="18682"/>
                  <a:pt x="5448" y="19412"/>
                  <a:pt x="6599" y="19938"/>
                </a:cubicBezTo>
                <a:cubicBezTo>
                  <a:pt x="7712" y="20465"/>
                  <a:pt x="8939" y="20708"/>
                  <a:pt x="10244" y="20708"/>
                </a:cubicBezTo>
                <a:cubicBezTo>
                  <a:pt x="10244" y="21600"/>
                  <a:pt x="10244" y="21600"/>
                  <a:pt x="10244" y="21600"/>
                </a:cubicBezTo>
                <a:cubicBezTo>
                  <a:pt x="8824" y="21600"/>
                  <a:pt x="7481" y="21357"/>
                  <a:pt x="6254" y="20789"/>
                </a:cubicBezTo>
                <a:cubicBezTo>
                  <a:pt x="5026" y="20222"/>
                  <a:pt x="3913" y="19452"/>
                  <a:pt x="2993" y="18439"/>
                </a:cubicBezTo>
                <a:cubicBezTo>
                  <a:pt x="2072" y="17466"/>
                  <a:pt x="1343" y="16332"/>
                  <a:pt x="806" y="15035"/>
                </a:cubicBezTo>
                <a:cubicBezTo>
                  <a:pt x="269" y="13738"/>
                  <a:pt x="0" y="12320"/>
                  <a:pt x="0" y="10820"/>
                </a:cubicBezTo>
                <a:cubicBezTo>
                  <a:pt x="0" y="10131"/>
                  <a:pt x="77" y="9483"/>
                  <a:pt x="192" y="8875"/>
                </a:cubicBezTo>
                <a:cubicBezTo>
                  <a:pt x="307" y="8267"/>
                  <a:pt x="460" y="7659"/>
                  <a:pt x="652" y="7051"/>
                </a:cubicBezTo>
                <a:cubicBezTo>
                  <a:pt x="844" y="6484"/>
                  <a:pt x="1074" y="5957"/>
                  <a:pt x="1381" y="5430"/>
                </a:cubicBezTo>
                <a:cubicBezTo>
                  <a:pt x="1650" y="4904"/>
                  <a:pt x="1995" y="4377"/>
                  <a:pt x="2340" y="3890"/>
                </a:cubicBezTo>
                <a:cubicBezTo>
                  <a:pt x="384" y="1743"/>
                  <a:pt x="384" y="1743"/>
                  <a:pt x="384" y="1743"/>
                </a:cubicBezTo>
                <a:cubicBezTo>
                  <a:pt x="6484" y="729"/>
                  <a:pt x="6484" y="729"/>
                  <a:pt x="6484" y="729"/>
                </a:cubicBezTo>
                <a:cubicBezTo>
                  <a:pt x="5601" y="7335"/>
                  <a:pt x="5601" y="7335"/>
                  <a:pt x="5601" y="7335"/>
                </a:cubicBezTo>
                <a:cubicBezTo>
                  <a:pt x="2993" y="4539"/>
                  <a:pt x="2993" y="4539"/>
                  <a:pt x="2993" y="4539"/>
                </a:cubicBezTo>
                <a:cubicBezTo>
                  <a:pt x="2686" y="4985"/>
                  <a:pt x="2379" y="5430"/>
                  <a:pt x="2110" y="5917"/>
                </a:cubicBezTo>
                <a:cubicBezTo>
                  <a:pt x="1842" y="6403"/>
                  <a:pt x="1611" y="6889"/>
                  <a:pt x="1420" y="7416"/>
                </a:cubicBezTo>
                <a:cubicBezTo>
                  <a:pt x="1228" y="7943"/>
                  <a:pt x="1113" y="8510"/>
                  <a:pt x="998" y="9078"/>
                </a:cubicBezTo>
                <a:cubicBezTo>
                  <a:pt x="921" y="9605"/>
                  <a:pt x="844" y="10212"/>
                  <a:pt x="844" y="10820"/>
                </a:cubicBezTo>
                <a:close/>
                <a:moveTo>
                  <a:pt x="5448" y="1824"/>
                </a:moveTo>
                <a:cubicBezTo>
                  <a:pt x="2148" y="2350"/>
                  <a:pt x="2148" y="2350"/>
                  <a:pt x="2148" y="2350"/>
                </a:cubicBezTo>
                <a:cubicBezTo>
                  <a:pt x="4949" y="5430"/>
                  <a:pt x="4949" y="5430"/>
                  <a:pt x="4949" y="5430"/>
                </a:cubicBezTo>
                <a:lnTo>
                  <a:pt x="5448" y="1824"/>
                </a:lnTo>
                <a:close/>
                <a:moveTo>
                  <a:pt x="16382" y="13009"/>
                </a:moveTo>
                <a:cubicBezTo>
                  <a:pt x="18531" y="15400"/>
                  <a:pt x="18531" y="15400"/>
                  <a:pt x="18531" y="15400"/>
                </a:cubicBezTo>
                <a:cubicBezTo>
                  <a:pt x="18684" y="15035"/>
                  <a:pt x="18838" y="14670"/>
                  <a:pt x="18991" y="14305"/>
                </a:cubicBezTo>
                <a:cubicBezTo>
                  <a:pt x="19106" y="13941"/>
                  <a:pt x="19221" y="13576"/>
                  <a:pt x="19336" y="13171"/>
                </a:cubicBezTo>
                <a:cubicBezTo>
                  <a:pt x="19452" y="12806"/>
                  <a:pt x="19528" y="12441"/>
                  <a:pt x="19567" y="12036"/>
                </a:cubicBezTo>
                <a:cubicBezTo>
                  <a:pt x="19605" y="11631"/>
                  <a:pt x="19643" y="11226"/>
                  <a:pt x="19643" y="10820"/>
                </a:cubicBezTo>
                <a:cubicBezTo>
                  <a:pt x="19643" y="9442"/>
                  <a:pt x="19375" y="8146"/>
                  <a:pt x="18876" y="6930"/>
                </a:cubicBezTo>
                <a:cubicBezTo>
                  <a:pt x="18377" y="5755"/>
                  <a:pt x="17687" y="4701"/>
                  <a:pt x="16843" y="3769"/>
                </a:cubicBezTo>
                <a:cubicBezTo>
                  <a:pt x="15999" y="2918"/>
                  <a:pt x="15039" y="2188"/>
                  <a:pt x="13888" y="1662"/>
                </a:cubicBezTo>
                <a:cubicBezTo>
                  <a:pt x="12776" y="1135"/>
                  <a:pt x="11548" y="892"/>
                  <a:pt x="10244" y="892"/>
                </a:cubicBezTo>
                <a:cubicBezTo>
                  <a:pt x="10244" y="0"/>
                  <a:pt x="10244" y="0"/>
                  <a:pt x="10244" y="0"/>
                </a:cubicBezTo>
                <a:cubicBezTo>
                  <a:pt x="11625" y="0"/>
                  <a:pt x="12968" y="284"/>
                  <a:pt x="14234" y="811"/>
                </a:cubicBezTo>
                <a:cubicBezTo>
                  <a:pt x="15461" y="1378"/>
                  <a:pt x="16536" y="2148"/>
                  <a:pt x="17495" y="3161"/>
                </a:cubicBezTo>
                <a:cubicBezTo>
                  <a:pt x="18416" y="4134"/>
                  <a:pt x="19145" y="5268"/>
                  <a:pt x="19682" y="6565"/>
                </a:cubicBezTo>
                <a:cubicBezTo>
                  <a:pt x="20219" y="7902"/>
                  <a:pt x="20487" y="9280"/>
                  <a:pt x="20487" y="10820"/>
                </a:cubicBezTo>
                <a:cubicBezTo>
                  <a:pt x="20487" y="11307"/>
                  <a:pt x="20449" y="11752"/>
                  <a:pt x="20372" y="12239"/>
                </a:cubicBezTo>
                <a:cubicBezTo>
                  <a:pt x="20334" y="12684"/>
                  <a:pt x="20219" y="13130"/>
                  <a:pt x="20142" y="13535"/>
                </a:cubicBezTo>
                <a:cubicBezTo>
                  <a:pt x="20027" y="14022"/>
                  <a:pt x="19912" y="14427"/>
                  <a:pt x="19720" y="14873"/>
                </a:cubicBezTo>
                <a:cubicBezTo>
                  <a:pt x="19567" y="15278"/>
                  <a:pt x="19375" y="15683"/>
                  <a:pt x="19183" y="16089"/>
                </a:cubicBezTo>
                <a:cubicBezTo>
                  <a:pt x="21600" y="18601"/>
                  <a:pt x="21600" y="18601"/>
                  <a:pt x="21600" y="18601"/>
                </a:cubicBezTo>
                <a:cubicBezTo>
                  <a:pt x="15500" y="19614"/>
                  <a:pt x="15500" y="19614"/>
                  <a:pt x="15500" y="19614"/>
                </a:cubicBezTo>
                <a:lnTo>
                  <a:pt x="16382" y="13009"/>
                </a:lnTo>
                <a:close/>
                <a:moveTo>
                  <a:pt x="16421" y="18561"/>
                </a:moveTo>
                <a:cubicBezTo>
                  <a:pt x="19797" y="18034"/>
                  <a:pt x="19797" y="18034"/>
                  <a:pt x="19797" y="18034"/>
                </a:cubicBezTo>
                <a:cubicBezTo>
                  <a:pt x="16996" y="14954"/>
                  <a:pt x="16996" y="14954"/>
                  <a:pt x="16996" y="14954"/>
                </a:cubicBezTo>
                <a:lnTo>
                  <a:pt x="16421" y="18561"/>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30" name="Shape 3983"/>
          <p:cNvSpPr/>
          <p:nvPr userDrawn="1"/>
        </p:nvSpPr>
        <p:spPr>
          <a:xfrm>
            <a:off x="19875497" y="9426587"/>
            <a:ext cx="419609" cy="633137"/>
          </a:xfrm>
          <a:custGeom>
            <a:avLst/>
            <a:gdLst/>
            <a:ahLst/>
            <a:cxnLst>
              <a:cxn ang="0">
                <a:pos x="wd2" y="hd2"/>
              </a:cxn>
              <a:cxn ang="5400000">
                <a:pos x="wd2" y="hd2"/>
              </a:cxn>
              <a:cxn ang="10800000">
                <a:pos x="wd2" y="hd2"/>
              </a:cxn>
              <a:cxn ang="16200000">
                <a:pos x="wd2" y="hd2"/>
              </a:cxn>
            </a:cxnLst>
            <a:rect l="0" t="0" r="r" b="b"/>
            <a:pathLst>
              <a:path w="21600" h="21600" extrusionOk="0">
                <a:moveTo>
                  <a:pt x="16200" y="12792"/>
                </a:moveTo>
                <a:cubicBezTo>
                  <a:pt x="21600" y="17293"/>
                  <a:pt x="21600" y="17293"/>
                  <a:pt x="21600" y="17293"/>
                </a:cubicBezTo>
                <a:cubicBezTo>
                  <a:pt x="0" y="17293"/>
                  <a:pt x="0" y="17293"/>
                  <a:pt x="0" y="17293"/>
                </a:cubicBezTo>
                <a:cubicBezTo>
                  <a:pt x="5400" y="12824"/>
                  <a:pt x="5400" y="12824"/>
                  <a:pt x="5400" y="12824"/>
                </a:cubicBezTo>
                <a:cubicBezTo>
                  <a:pt x="5400" y="12176"/>
                  <a:pt x="5400" y="11529"/>
                  <a:pt x="5400" y="10849"/>
                </a:cubicBezTo>
                <a:cubicBezTo>
                  <a:pt x="5400" y="10169"/>
                  <a:pt x="5400" y="9521"/>
                  <a:pt x="5400" y="8938"/>
                </a:cubicBezTo>
                <a:cubicBezTo>
                  <a:pt x="5400" y="8355"/>
                  <a:pt x="5400" y="7804"/>
                  <a:pt x="5400" y="7319"/>
                </a:cubicBezTo>
                <a:cubicBezTo>
                  <a:pt x="5400" y="6833"/>
                  <a:pt x="5400" y="6444"/>
                  <a:pt x="5400" y="6218"/>
                </a:cubicBezTo>
                <a:cubicBezTo>
                  <a:pt x="5400" y="5700"/>
                  <a:pt x="5497" y="5149"/>
                  <a:pt x="5789" y="4566"/>
                </a:cubicBezTo>
                <a:cubicBezTo>
                  <a:pt x="6032" y="3983"/>
                  <a:pt x="6373" y="3400"/>
                  <a:pt x="6859" y="2882"/>
                </a:cubicBezTo>
                <a:cubicBezTo>
                  <a:pt x="7297" y="2299"/>
                  <a:pt x="7881" y="1781"/>
                  <a:pt x="8562" y="1263"/>
                </a:cubicBezTo>
                <a:cubicBezTo>
                  <a:pt x="9243" y="777"/>
                  <a:pt x="9973" y="356"/>
                  <a:pt x="10849" y="0"/>
                </a:cubicBezTo>
                <a:cubicBezTo>
                  <a:pt x="11676" y="356"/>
                  <a:pt x="12454" y="777"/>
                  <a:pt x="13135" y="1263"/>
                </a:cubicBezTo>
                <a:cubicBezTo>
                  <a:pt x="13768" y="1781"/>
                  <a:pt x="14351" y="2299"/>
                  <a:pt x="14741" y="2882"/>
                </a:cubicBezTo>
                <a:cubicBezTo>
                  <a:pt x="15227" y="3400"/>
                  <a:pt x="15568" y="3951"/>
                  <a:pt x="15859" y="4534"/>
                </a:cubicBezTo>
                <a:cubicBezTo>
                  <a:pt x="16103" y="5117"/>
                  <a:pt x="16200" y="5667"/>
                  <a:pt x="16200" y="6153"/>
                </a:cubicBezTo>
                <a:cubicBezTo>
                  <a:pt x="16200" y="6444"/>
                  <a:pt x="16200" y="6833"/>
                  <a:pt x="16200" y="7286"/>
                </a:cubicBezTo>
                <a:cubicBezTo>
                  <a:pt x="16200" y="7772"/>
                  <a:pt x="16200" y="8323"/>
                  <a:pt x="16200" y="8906"/>
                </a:cubicBezTo>
                <a:cubicBezTo>
                  <a:pt x="16200" y="9488"/>
                  <a:pt x="16200" y="10136"/>
                  <a:pt x="16200" y="10816"/>
                </a:cubicBezTo>
                <a:cubicBezTo>
                  <a:pt x="16200" y="11464"/>
                  <a:pt x="16200" y="12144"/>
                  <a:pt x="16200" y="12792"/>
                </a:cubicBezTo>
                <a:close/>
                <a:moveTo>
                  <a:pt x="5400" y="16581"/>
                </a:moveTo>
                <a:cubicBezTo>
                  <a:pt x="5400" y="13925"/>
                  <a:pt x="5400" y="13925"/>
                  <a:pt x="5400" y="13925"/>
                </a:cubicBezTo>
                <a:cubicBezTo>
                  <a:pt x="2286" y="16581"/>
                  <a:pt x="2286" y="16581"/>
                  <a:pt x="2286" y="16581"/>
                </a:cubicBezTo>
                <a:lnTo>
                  <a:pt x="5400" y="16581"/>
                </a:lnTo>
                <a:close/>
                <a:moveTo>
                  <a:pt x="15130" y="16581"/>
                </a:moveTo>
                <a:cubicBezTo>
                  <a:pt x="15130" y="6218"/>
                  <a:pt x="15130" y="6218"/>
                  <a:pt x="15130" y="6218"/>
                </a:cubicBezTo>
                <a:cubicBezTo>
                  <a:pt x="15130" y="5797"/>
                  <a:pt x="15032" y="5343"/>
                  <a:pt x="14838" y="4858"/>
                </a:cubicBezTo>
                <a:cubicBezTo>
                  <a:pt x="14643" y="4372"/>
                  <a:pt x="14400" y="3886"/>
                  <a:pt x="14011" y="3433"/>
                </a:cubicBezTo>
                <a:cubicBezTo>
                  <a:pt x="13670" y="2947"/>
                  <a:pt x="13232" y="2494"/>
                  <a:pt x="12649" y="2040"/>
                </a:cubicBezTo>
                <a:cubicBezTo>
                  <a:pt x="12114" y="1619"/>
                  <a:pt x="11530" y="1231"/>
                  <a:pt x="10849" y="842"/>
                </a:cubicBezTo>
                <a:cubicBezTo>
                  <a:pt x="10119" y="1231"/>
                  <a:pt x="9486" y="1619"/>
                  <a:pt x="8951" y="2040"/>
                </a:cubicBezTo>
                <a:cubicBezTo>
                  <a:pt x="8416" y="2494"/>
                  <a:pt x="7978" y="2947"/>
                  <a:pt x="7589" y="3433"/>
                </a:cubicBezTo>
                <a:cubicBezTo>
                  <a:pt x="7200" y="3886"/>
                  <a:pt x="6957" y="4372"/>
                  <a:pt x="6762" y="4858"/>
                </a:cubicBezTo>
                <a:cubicBezTo>
                  <a:pt x="6568" y="5343"/>
                  <a:pt x="6470" y="5797"/>
                  <a:pt x="6470" y="6218"/>
                </a:cubicBezTo>
                <a:cubicBezTo>
                  <a:pt x="6470" y="16581"/>
                  <a:pt x="6470" y="16581"/>
                  <a:pt x="6470" y="16581"/>
                </a:cubicBezTo>
                <a:lnTo>
                  <a:pt x="15130" y="16581"/>
                </a:lnTo>
                <a:close/>
                <a:moveTo>
                  <a:pt x="7541" y="18005"/>
                </a:moveTo>
                <a:cubicBezTo>
                  <a:pt x="7541" y="20175"/>
                  <a:pt x="7541" y="20175"/>
                  <a:pt x="7541" y="20175"/>
                </a:cubicBezTo>
                <a:cubicBezTo>
                  <a:pt x="8659" y="20175"/>
                  <a:pt x="8659" y="20175"/>
                  <a:pt x="8659" y="20175"/>
                </a:cubicBezTo>
                <a:cubicBezTo>
                  <a:pt x="8659" y="18005"/>
                  <a:pt x="8659" y="18005"/>
                  <a:pt x="8659" y="18005"/>
                </a:cubicBezTo>
                <a:lnTo>
                  <a:pt x="7541" y="18005"/>
                </a:lnTo>
                <a:close/>
                <a:moveTo>
                  <a:pt x="10849" y="5019"/>
                </a:moveTo>
                <a:cubicBezTo>
                  <a:pt x="11189" y="5019"/>
                  <a:pt x="11578" y="5084"/>
                  <a:pt x="11870" y="5181"/>
                </a:cubicBezTo>
                <a:cubicBezTo>
                  <a:pt x="12211" y="5279"/>
                  <a:pt x="12503" y="5408"/>
                  <a:pt x="12746" y="5570"/>
                </a:cubicBezTo>
                <a:cubicBezTo>
                  <a:pt x="12989" y="5732"/>
                  <a:pt x="13184" y="5926"/>
                  <a:pt x="13281" y="6153"/>
                </a:cubicBezTo>
                <a:cubicBezTo>
                  <a:pt x="13427" y="6347"/>
                  <a:pt x="13476" y="6574"/>
                  <a:pt x="13476" y="6833"/>
                </a:cubicBezTo>
                <a:cubicBezTo>
                  <a:pt x="13476" y="7092"/>
                  <a:pt x="13427" y="7319"/>
                  <a:pt x="13281" y="7545"/>
                </a:cubicBezTo>
                <a:cubicBezTo>
                  <a:pt x="13184" y="7772"/>
                  <a:pt x="12989" y="7966"/>
                  <a:pt x="12746" y="8096"/>
                </a:cubicBezTo>
                <a:cubicBezTo>
                  <a:pt x="12503" y="8258"/>
                  <a:pt x="12211" y="8420"/>
                  <a:pt x="11870" y="8517"/>
                </a:cubicBezTo>
                <a:cubicBezTo>
                  <a:pt x="11578" y="8614"/>
                  <a:pt x="11189" y="8646"/>
                  <a:pt x="10849" y="8646"/>
                </a:cubicBezTo>
                <a:cubicBezTo>
                  <a:pt x="10459" y="8646"/>
                  <a:pt x="10070" y="8614"/>
                  <a:pt x="9778" y="8517"/>
                </a:cubicBezTo>
                <a:cubicBezTo>
                  <a:pt x="9438" y="8420"/>
                  <a:pt x="9146" y="8258"/>
                  <a:pt x="8854" y="8096"/>
                </a:cubicBezTo>
                <a:cubicBezTo>
                  <a:pt x="8659" y="7966"/>
                  <a:pt x="8465" y="7772"/>
                  <a:pt x="8319" y="7545"/>
                </a:cubicBezTo>
                <a:cubicBezTo>
                  <a:pt x="8173" y="7319"/>
                  <a:pt x="8124" y="7092"/>
                  <a:pt x="8124" y="6833"/>
                </a:cubicBezTo>
                <a:cubicBezTo>
                  <a:pt x="8124" y="6574"/>
                  <a:pt x="8173" y="6347"/>
                  <a:pt x="8319" y="6153"/>
                </a:cubicBezTo>
                <a:cubicBezTo>
                  <a:pt x="8465" y="5926"/>
                  <a:pt x="8659" y="5732"/>
                  <a:pt x="8854" y="5570"/>
                </a:cubicBezTo>
                <a:cubicBezTo>
                  <a:pt x="9146" y="5408"/>
                  <a:pt x="9438" y="5279"/>
                  <a:pt x="9778" y="5181"/>
                </a:cubicBezTo>
                <a:cubicBezTo>
                  <a:pt x="10070" y="5084"/>
                  <a:pt x="10459" y="5019"/>
                  <a:pt x="10849" y="5019"/>
                </a:cubicBezTo>
                <a:close/>
                <a:moveTo>
                  <a:pt x="10849" y="7934"/>
                </a:moveTo>
                <a:cubicBezTo>
                  <a:pt x="11043" y="7934"/>
                  <a:pt x="11238" y="7902"/>
                  <a:pt x="11432" y="7837"/>
                </a:cubicBezTo>
                <a:cubicBezTo>
                  <a:pt x="11627" y="7804"/>
                  <a:pt x="11822" y="7707"/>
                  <a:pt x="11968" y="7610"/>
                </a:cubicBezTo>
                <a:cubicBezTo>
                  <a:pt x="12114" y="7513"/>
                  <a:pt x="12211" y="7416"/>
                  <a:pt x="12308" y="7286"/>
                </a:cubicBezTo>
                <a:cubicBezTo>
                  <a:pt x="12357" y="7157"/>
                  <a:pt x="12405" y="6995"/>
                  <a:pt x="12405" y="6833"/>
                </a:cubicBezTo>
                <a:cubicBezTo>
                  <a:pt x="12405" y="6703"/>
                  <a:pt x="12357" y="6542"/>
                  <a:pt x="12308" y="6412"/>
                </a:cubicBezTo>
                <a:cubicBezTo>
                  <a:pt x="12211" y="6282"/>
                  <a:pt x="12114" y="6153"/>
                  <a:pt x="11968" y="6088"/>
                </a:cubicBezTo>
                <a:cubicBezTo>
                  <a:pt x="11822" y="5959"/>
                  <a:pt x="11627" y="5894"/>
                  <a:pt x="11432" y="5861"/>
                </a:cubicBezTo>
                <a:cubicBezTo>
                  <a:pt x="11238" y="5797"/>
                  <a:pt x="11043" y="5797"/>
                  <a:pt x="10849" y="5797"/>
                </a:cubicBezTo>
                <a:cubicBezTo>
                  <a:pt x="10557" y="5797"/>
                  <a:pt x="10362" y="5797"/>
                  <a:pt x="10168" y="5861"/>
                </a:cubicBezTo>
                <a:cubicBezTo>
                  <a:pt x="9973" y="5894"/>
                  <a:pt x="9778" y="5959"/>
                  <a:pt x="9632" y="6088"/>
                </a:cubicBezTo>
                <a:cubicBezTo>
                  <a:pt x="9486" y="6153"/>
                  <a:pt x="9389" y="6282"/>
                  <a:pt x="9292" y="6412"/>
                </a:cubicBezTo>
                <a:cubicBezTo>
                  <a:pt x="9243" y="6542"/>
                  <a:pt x="9195" y="6703"/>
                  <a:pt x="9195" y="6833"/>
                </a:cubicBezTo>
                <a:cubicBezTo>
                  <a:pt x="9195" y="6995"/>
                  <a:pt x="9243" y="7157"/>
                  <a:pt x="9292" y="7286"/>
                </a:cubicBezTo>
                <a:cubicBezTo>
                  <a:pt x="9389" y="7416"/>
                  <a:pt x="9486" y="7513"/>
                  <a:pt x="9632" y="7610"/>
                </a:cubicBezTo>
                <a:cubicBezTo>
                  <a:pt x="9778" y="7707"/>
                  <a:pt x="9973" y="7804"/>
                  <a:pt x="10168" y="7837"/>
                </a:cubicBezTo>
                <a:cubicBezTo>
                  <a:pt x="10362" y="7902"/>
                  <a:pt x="10557" y="7934"/>
                  <a:pt x="10849" y="7934"/>
                </a:cubicBezTo>
                <a:close/>
                <a:moveTo>
                  <a:pt x="10265" y="18005"/>
                </a:moveTo>
                <a:cubicBezTo>
                  <a:pt x="10265" y="21600"/>
                  <a:pt x="10265" y="21600"/>
                  <a:pt x="10265" y="21600"/>
                </a:cubicBezTo>
                <a:cubicBezTo>
                  <a:pt x="11335" y="21600"/>
                  <a:pt x="11335" y="21600"/>
                  <a:pt x="11335" y="21600"/>
                </a:cubicBezTo>
                <a:cubicBezTo>
                  <a:pt x="11335" y="18005"/>
                  <a:pt x="11335" y="18005"/>
                  <a:pt x="11335" y="18005"/>
                </a:cubicBezTo>
                <a:lnTo>
                  <a:pt x="10265" y="18005"/>
                </a:lnTo>
                <a:close/>
                <a:moveTo>
                  <a:pt x="12989" y="18005"/>
                </a:moveTo>
                <a:cubicBezTo>
                  <a:pt x="12989" y="20175"/>
                  <a:pt x="12989" y="20175"/>
                  <a:pt x="12989" y="20175"/>
                </a:cubicBezTo>
                <a:cubicBezTo>
                  <a:pt x="14059" y="20175"/>
                  <a:pt x="14059" y="20175"/>
                  <a:pt x="14059" y="20175"/>
                </a:cubicBezTo>
                <a:cubicBezTo>
                  <a:pt x="14059" y="18005"/>
                  <a:pt x="14059" y="18005"/>
                  <a:pt x="14059" y="18005"/>
                </a:cubicBezTo>
                <a:lnTo>
                  <a:pt x="12989" y="18005"/>
                </a:lnTo>
                <a:close/>
                <a:moveTo>
                  <a:pt x="16200" y="13925"/>
                </a:moveTo>
                <a:cubicBezTo>
                  <a:pt x="16200" y="14216"/>
                  <a:pt x="16200" y="14476"/>
                  <a:pt x="16200" y="14735"/>
                </a:cubicBezTo>
                <a:cubicBezTo>
                  <a:pt x="16200" y="14961"/>
                  <a:pt x="16200" y="15220"/>
                  <a:pt x="16200" y="15447"/>
                </a:cubicBezTo>
                <a:cubicBezTo>
                  <a:pt x="16200" y="15641"/>
                  <a:pt x="16200" y="15836"/>
                  <a:pt x="16200" y="16030"/>
                </a:cubicBezTo>
                <a:cubicBezTo>
                  <a:pt x="16200" y="16224"/>
                  <a:pt x="16200" y="16419"/>
                  <a:pt x="16200" y="16581"/>
                </a:cubicBezTo>
                <a:cubicBezTo>
                  <a:pt x="19314" y="16581"/>
                  <a:pt x="19314" y="16581"/>
                  <a:pt x="19314" y="16581"/>
                </a:cubicBezTo>
                <a:lnTo>
                  <a:pt x="16200" y="13925"/>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31" name="Shape 3984"/>
          <p:cNvSpPr/>
          <p:nvPr userDrawn="1"/>
        </p:nvSpPr>
        <p:spPr>
          <a:xfrm>
            <a:off x="21086538" y="9448935"/>
            <a:ext cx="588444" cy="588444"/>
          </a:xfrm>
          <a:custGeom>
            <a:avLst/>
            <a:gdLst/>
            <a:ahLst/>
            <a:cxnLst>
              <a:cxn ang="0">
                <a:pos x="wd2" y="hd2"/>
              </a:cxn>
              <a:cxn ang="5400000">
                <a:pos x="wd2" y="hd2"/>
              </a:cxn>
              <a:cxn ang="10800000">
                <a:pos x="wd2" y="hd2"/>
              </a:cxn>
              <a:cxn ang="16200000">
                <a:pos x="wd2" y="hd2"/>
              </a:cxn>
            </a:cxnLst>
            <a:rect l="0" t="0" r="r" b="b"/>
            <a:pathLst>
              <a:path w="21600" h="21600" extrusionOk="0">
                <a:moveTo>
                  <a:pt x="18499" y="12487"/>
                </a:moveTo>
                <a:cubicBezTo>
                  <a:pt x="18465" y="12730"/>
                  <a:pt x="18395" y="12974"/>
                  <a:pt x="18325" y="13183"/>
                </a:cubicBezTo>
                <a:cubicBezTo>
                  <a:pt x="18255" y="13391"/>
                  <a:pt x="18186" y="13600"/>
                  <a:pt x="18116" y="13809"/>
                </a:cubicBezTo>
                <a:cubicBezTo>
                  <a:pt x="18012" y="13983"/>
                  <a:pt x="17907" y="14191"/>
                  <a:pt x="17803" y="14365"/>
                </a:cubicBezTo>
                <a:cubicBezTo>
                  <a:pt x="17698" y="14574"/>
                  <a:pt x="17594" y="14783"/>
                  <a:pt x="17454" y="14991"/>
                </a:cubicBezTo>
                <a:cubicBezTo>
                  <a:pt x="19231" y="17426"/>
                  <a:pt x="19231" y="17426"/>
                  <a:pt x="19231" y="17426"/>
                </a:cubicBezTo>
                <a:cubicBezTo>
                  <a:pt x="17454" y="19200"/>
                  <a:pt x="17454" y="19200"/>
                  <a:pt x="17454" y="19200"/>
                </a:cubicBezTo>
                <a:cubicBezTo>
                  <a:pt x="15120" y="17496"/>
                  <a:pt x="15120" y="17496"/>
                  <a:pt x="15120" y="17496"/>
                </a:cubicBezTo>
                <a:cubicBezTo>
                  <a:pt x="14911" y="17600"/>
                  <a:pt x="14702" y="17704"/>
                  <a:pt x="14528" y="17809"/>
                </a:cubicBezTo>
                <a:cubicBezTo>
                  <a:pt x="14354" y="17913"/>
                  <a:pt x="14145" y="18017"/>
                  <a:pt x="13935" y="18122"/>
                </a:cubicBezTo>
                <a:cubicBezTo>
                  <a:pt x="13726" y="18191"/>
                  <a:pt x="13517" y="18226"/>
                  <a:pt x="13308" y="18330"/>
                </a:cubicBezTo>
                <a:cubicBezTo>
                  <a:pt x="13099" y="18400"/>
                  <a:pt x="12855" y="18470"/>
                  <a:pt x="12646" y="18539"/>
                </a:cubicBezTo>
                <a:cubicBezTo>
                  <a:pt x="12263" y="21600"/>
                  <a:pt x="12263" y="21600"/>
                  <a:pt x="12263" y="21600"/>
                </a:cubicBezTo>
                <a:cubicBezTo>
                  <a:pt x="9337" y="21600"/>
                  <a:pt x="9337" y="21600"/>
                  <a:pt x="9337" y="21600"/>
                </a:cubicBezTo>
                <a:cubicBezTo>
                  <a:pt x="8988" y="18539"/>
                  <a:pt x="8988" y="18539"/>
                  <a:pt x="8988" y="18539"/>
                </a:cubicBezTo>
                <a:cubicBezTo>
                  <a:pt x="8745" y="18470"/>
                  <a:pt x="8501" y="18400"/>
                  <a:pt x="8292" y="18330"/>
                </a:cubicBezTo>
                <a:cubicBezTo>
                  <a:pt x="8083" y="18226"/>
                  <a:pt x="7874" y="18157"/>
                  <a:pt x="7665" y="18052"/>
                </a:cubicBezTo>
                <a:cubicBezTo>
                  <a:pt x="7455" y="17983"/>
                  <a:pt x="7246" y="17878"/>
                  <a:pt x="7072" y="17774"/>
                </a:cubicBezTo>
                <a:cubicBezTo>
                  <a:pt x="6863" y="17670"/>
                  <a:pt x="6654" y="17565"/>
                  <a:pt x="6480" y="17426"/>
                </a:cubicBezTo>
                <a:cubicBezTo>
                  <a:pt x="4181" y="19200"/>
                  <a:pt x="4181" y="19200"/>
                  <a:pt x="4181" y="19200"/>
                </a:cubicBezTo>
                <a:cubicBezTo>
                  <a:pt x="2404" y="17426"/>
                  <a:pt x="2404" y="17426"/>
                  <a:pt x="2404" y="17426"/>
                </a:cubicBezTo>
                <a:cubicBezTo>
                  <a:pt x="4146" y="15096"/>
                  <a:pt x="4146" y="15096"/>
                  <a:pt x="4146" y="15096"/>
                </a:cubicBezTo>
                <a:cubicBezTo>
                  <a:pt x="4006" y="14887"/>
                  <a:pt x="3902" y="14713"/>
                  <a:pt x="3797" y="14504"/>
                </a:cubicBezTo>
                <a:cubicBezTo>
                  <a:pt x="3693" y="14330"/>
                  <a:pt x="3588" y="14122"/>
                  <a:pt x="3484" y="13913"/>
                </a:cubicBezTo>
                <a:cubicBezTo>
                  <a:pt x="3414" y="13704"/>
                  <a:pt x="3345" y="13461"/>
                  <a:pt x="3275" y="13252"/>
                </a:cubicBezTo>
                <a:cubicBezTo>
                  <a:pt x="3205" y="13009"/>
                  <a:pt x="3135" y="12800"/>
                  <a:pt x="3101" y="12591"/>
                </a:cubicBezTo>
                <a:cubicBezTo>
                  <a:pt x="0" y="12243"/>
                  <a:pt x="0" y="12243"/>
                  <a:pt x="0" y="12243"/>
                </a:cubicBezTo>
                <a:cubicBezTo>
                  <a:pt x="0" y="9322"/>
                  <a:pt x="0" y="9322"/>
                  <a:pt x="0" y="9322"/>
                </a:cubicBezTo>
                <a:cubicBezTo>
                  <a:pt x="3101" y="9009"/>
                  <a:pt x="3101" y="9009"/>
                  <a:pt x="3101" y="9009"/>
                </a:cubicBezTo>
                <a:cubicBezTo>
                  <a:pt x="3135" y="8765"/>
                  <a:pt x="3205" y="8557"/>
                  <a:pt x="3275" y="8348"/>
                </a:cubicBezTo>
                <a:cubicBezTo>
                  <a:pt x="3345" y="8104"/>
                  <a:pt x="3414" y="7896"/>
                  <a:pt x="3484" y="7687"/>
                </a:cubicBezTo>
                <a:cubicBezTo>
                  <a:pt x="3588" y="7513"/>
                  <a:pt x="3693" y="7339"/>
                  <a:pt x="3763" y="7130"/>
                </a:cubicBezTo>
                <a:cubicBezTo>
                  <a:pt x="3867" y="6922"/>
                  <a:pt x="3972" y="6748"/>
                  <a:pt x="4076" y="6574"/>
                </a:cubicBezTo>
                <a:cubicBezTo>
                  <a:pt x="2404" y="4174"/>
                  <a:pt x="2404" y="4174"/>
                  <a:pt x="2404" y="4174"/>
                </a:cubicBezTo>
                <a:cubicBezTo>
                  <a:pt x="4181" y="2400"/>
                  <a:pt x="4181" y="2400"/>
                  <a:pt x="4181" y="2400"/>
                </a:cubicBezTo>
                <a:cubicBezTo>
                  <a:pt x="6585" y="4070"/>
                  <a:pt x="6585" y="4070"/>
                  <a:pt x="6585" y="4070"/>
                </a:cubicBezTo>
                <a:cubicBezTo>
                  <a:pt x="6759" y="3965"/>
                  <a:pt x="6933" y="3861"/>
                  <a:pt x="7142" y="3757"/>
                </a:cubicBezTo>
                <a:cubicBezTo>
                  <a:pt x="7351" y="3652"/>
                  <a:pt x="7525" y="3583"/>
                  <a:pt x="7699" y="3478"/>
                </a:cubicBezTo>
                <a:cubicBezTo>
                  <a:pt x="7908" y="3409"/>
                  <a:pt x="8152" y="3304"/>
                  <a:pt x="8361" y="3270"/>
                </a:cubicBezTo>
                <a:cubicBezTo>
                  <a:pt x="8570" y="3200"/>
                  <a:pt x="8779" y="3130"/>
                  <a:pt x="9023" y="3061"/>
                </a:cubicBezTo>
                <a:cubicBezTo>
                  <a:pt x="9337" y="0"/>
                  <a:pt x="9337" y="0"/>
                  <a:pt x="9337" y="0"/>
                </a:cubicBezTo>
                <a:cubicBezTo>
                  <a:pt x="12263" y="0"/>
                  <a:pt x="12263" y="0"/>
                  <a:pt x="12263" y="0"/>
                </a:cubicBezTo>
                <a:cubicBezTo>
                  <a:pt x="12612" y="3061"/>
                  <a:pt x="12612" y="3061"/>
                  <a:pt x="12612" y="3061"/>
                </a:cubicBezTo>
                <a:cubicBezTo>
                  <a:pt x="12821" y="3130"/>
                  <a:pt x="13030" y="3200"/>
                  <a:pt x="13274" y="3270"/>
                </a:cubicBezTo>
                <a:cubicBezTo>
                  <a:pt x="13483" y="3304"/>
                  <a:pt x="13692" y="3409"/>
                  <a:pt x="13901" y="3478"/>
                </a:cubicBezTo>
                <a:cubicBezTo>
                  <a:pt x="14110" y="3583"/>
                  <a:pt x="14284" y="3687"/>
                  <a:pt x="14493" y="3791"/>
                </a:cubicBezTo>
                <a:cubicBezTo>
                  <a:pt x="14702" y="3896"/>
                  <a:pt x="14911" y="4000"/>
                  <a:pt x="15120" y="4104"/>
                </a:cubicBezTo>
                <a:cubicBezTo>
                  <a:pt x="17419" y="2400"/>
                  <a:pt x="17419" y="2400"/>
                  <a:pt x="17419" y="2400"/>
                </a:cubicBezTo>
                <a:cubicBezTo>
                  <a:pt x="19196" y="4174"/>
                  <a:pt x="19196" y="4174"/>
                  <a:pt x="19196" y="4174"/>
                </a:cubicBezTo>
                <a:cubicBezTo>
                  <a:pt x="17454" y="6470"/>
                  <a:pt x="17454" y="6470"/>
                  <a:pt x="17454" y="6470"/>
                </a:cubicBezTo>
                <a:cubicBezTo>
                  <a:pt x="17559" y="6643"/>
                  <a:pt x="17663" y="6852"/>
                  <a:pt x="17768" y="7026"/>
                </a:cubicBezTo>
                <a:cubicBezTo>
                  <a:pt x="17872" y="7235"/>
                  <a:pt x="17977" y="7443"/>
                  <a:pt x="18046" y="7652"/>
                </a:cubicBezTo>
                <a:cubicBezTo>
                  <a:pt x="18151" y="7861"/>
                  <a:pt x="18221" y="8070"/>
                  <a:pt x="18290" y="8313"/>
                </a:cubicBezTo>
                <a:cubicBezTo>
                  <a:pt x="18395" y="8522"/>
                  <a:pt x="18465" y="8765"/>
                  <a:pt x="18499" y="9009"/>
                </a:cubicBezTo>
                <a:cubicBezTo>
                  <a:pt x="21600" y="9287"/>
                  <a:pt x="21600" y="9287"/>
                  <a:pt x="21600" y="9287"/>
                </a:cubicBezTo>
                <a:cubicBezTo>
                  <a:pt x="21600" y="12174"/>
                  <a:pt x="21600" y="12174"/>
                  <a:pt x="21600" y="12174"/>
                </a:cubicBezTo>
                <a:lnTo>
                  <a:pt x="18499" y="12487"/>
                </a:lnTo>
                <a:close/>
                <a:moveTo>
                  <a:pt x="697" y="11513"/>
                </a:moveTo>
                <a:cubicBezTo>
                  <a:pt x="2996" y="11722"/>
                  <a:pt x="2996" y="11722"/>
                  <a:pt x="2996" y="11722"/>
                </a:cubicBezTo>
                <a:cubicBezTo>
                  <a:pt x="2996" y="11583"/>
                  <a:pt x="2996" y="11409"/>
                  <a:pt x="2961" y="11270"/>
                </a:cubicBezTo>
                <a:cubicBezTo>
                  <a:pt x="2961" y="11096"/>
                  <a:pt x="2961" y="10922"/>
                  <a:pt x="2961" y="10748"/>
                </a:cubicBezTo>
                <a:cubicBezTo>
                  <a:pt x="2961" y="10539"/>
                  <a:pt x="2961" y="10365"/>
                  <a:pt x="2961" y="10226"/>
                </a:cubicBezTo>
                <a:cubicBezTo>
                  <a:pt x="2996" y="10052"/>
                  <a:pt x="2996" y="9878"/>
                  <a:pt x="2996" y="9704"/>
                </a:cubicBezTo>
                <a:cubicBezTo>
                  <a:pt x="697" y="9948"/>
                  <a:pt x="697" y="9948"/>
                  <a:pt x="697" y="9948"/>
                </a:cubicBezTo>
                <a:lnTo>
                  <a:pt x="697" y="11513"/>
                </a:lnTo>
                <a:close/>
                <a:moveTo>
                  <a:pt x="3310" y="4209"/>
                </a:moveTo>
                <a:cubicBezTo>
                  <a:pt x="4599" y="5948"/>
                  <a:pt x="4599" y="5948"/>
                  <a:pt x="4599" y="5948"/>
                </a:cubicBezTo>
                <a:cubicBezTo>
                  <a:pt x="4668" y="5809"/>
                  <a:pt x="4773" y="5704"/>
                  <a:pt x="4912" y="5565"/>
                </a:cubicBezTo>
                <a:cubicBezTo>
                  <a:pt x="5017" y="5461"/>
                  <a:pt x="5156" y="5322"/>
                  <a:pt x="5261" y="5217"/>
                </a:cubicBezTo>
                <a:cubicBezTo>
                  <a:pt x="5400" y="5078"/>
                  <a:pt x="5505" y="4974"/>
                  <a:pt x="5609" y="4870"/>
                </a:cubicBezTo>
                <a:cubicBezTo>
                  <a:pt x="5714" y="4765"/>
                  <a:pt x="5853" y="4661"/>
                  <a:pt x="5992" y="4522"/>
                </a:cubicBezTo>
                <a:cubicBezTo>
                  <a:pt x="4215" y="3304"/>
                  <a:pt x="4215" y="3304"/>
                  <a:pt x="4215" y="3304"/>
                </a:cubicBezTo>
                <a:lnTo>
                  <a:pt x="3310" y="4209"/>
                </a:lnTo>
                <a:close/>
                <a:moveTo>
                  <a:pt x="4215" y="18122"/>
                </a:moveTo>
                <a:cubicBezTo>
                  <a:pt x="5888" y="16835"/>
                  <a:pt x="5888" y="16835"/>
                  <a:pt x="5888" y="16835"/>
                </a:cubicBezTo>
                <a:cubicBezTo>
                  <a:pt x="5783" y="16765"/>
                  <a:pt x="5679" y="16661"/>
                  <a:pt x="5574" y="16557"/>
                </a:cubicBezTo>
                <a:cubicBezTo>
                  <a:pt x="5470" y="16452"/>
                  <a:pt x="5365" y="16348"/>
                  <a:pt x="5261" y="16243"/>
                </a:cubicBezTo>
                <a:cubicBezTo>
                  <a:pt x="5156" y="16139"/>
                  <a:pt x="5017" y="16035"/>
                  <a:pt x="4912" y="15930"/>
                </a:cubicBezTo>
                <a:cubicBezTo>
                  <a:pt x="4808" y="15826"/>
                  <a:pt x="4703" y="15687"/>
                  <a:pt x="4634" y="15583"/>
                </a:cubicBezTo>
                <a:cubicBezTo>
                  <a:pt x="3345" y="17287"/>
                  <a:pt x="3345" y="17287"/>
                  <a:pt x="3345" y="17287"/>
                </a:cubicBezTo>
                <a:lnTo>
                  <a:pt x="4215" y="18122"/>
                </a:lnTo>
                <a:close/>
                <a:moveTo>
                  <a:pt x="10765" y="17704"/>
                </a:moveTo>
                <a:cubicBezTo>
                  <a:pt x="11253" y="17704"/>
                  <a:pt x="11706" y="17670"/>
                  <a:pt x="12159" y="17565"/>
                </a:cubicBezTo>
                <a:cubicBezTo>
                  <a:pt x="12612" y="17496"/>
                  <a:pt x="13030" y="17357"/>
                  <a:pt x="13413" y="17217"/>
                </a:cubicBezTo>
                <a:cubicBezTo>
                  <a:pt x="13866" y="17043"/>
                  <a:pt x="14249" y="16800"/>
                  <a:pt x="14632" y="16557"/>
                </a:cubicBezTo>
                <a:cubicBezTo>
                  <a:pt x="15015" y="16313"/>
                  <a:pt x="15364" y="16000"/>
                  <a:pt x="15712" y="15652"/>
                </a:cubicBezTo>
                <a:cubicBezTo>
                  <a:pt x="16026" y="15339"/>
                  <a:pt x="16339" y="14991"/>
                  <a:pt x="16583" y="14609"/>
                </a:cubicBezTo>
                <a:cubicBezTo>
                  <a:pt x="16827" y="14226"/>
                  <a:pt x="17071" y="13843"/>
                  <a:pt x="17245" y="13391"/>
                </a:cubicBezTo>
                <a:cubicBezTo>
                  <a:pt x="17385" y="12974"/>
                  <a:pt x="17524" y="12557"/>
                  <a:pt x="17594" y="12104"/>
                </a:cubicBezTo>
                <a:cubicBezTo>
                  <a:pt x="17698" y="11652"/>
                  <a:pt x="17733" y="11200"/>
                  <a:pt x="17733" y="10748"/>
                </a:cubicBezTo>
                <a:cubicBezTo>
                  <a:pt x="17733" y="9774"/>
                  <a:pt x="17559" y="8870"/>
                  <a:pt x="17210" y="8000"/>
                </a:cubicBezTo>
                <a:cubicBezTo>
                  <a:pt x="16827" y="7165"/>
                  <a:pt x="16339" y="6435"/>
                  <a:pt x="15712" y="5809"/>
                </a:cubicBezTo>
                <a:cubicBezTo>
                  <a:pt x="15050" y="5148"/>
                  <a:pt x="14319" y="4661"/>
                  <a:pt x="13483" y="4313"/>
                </a:cubicBezTo>
                <a:cubicBezTo>
                  <a:pt x="12612" y="3930"/>
                  <a:pt x="11706" y="3757"/>
                  <a:pt x="10765" y="3757"/>
                </a:cubicBezTo>
                <a:cubicBezTo>
                  <a:pt x="10312" y="3757"/>
                  <a:pt x="9859" y="3791"/>
                  <a:pt x="9406" y="3896"/>
                </a:cubicBezTo>
                <a:cubicBezTo>
                  <a:pt x="8954" y="4000"/>
                  <a:pt x="8501" y="4104"/>
                  <a:pt x="8083" y="4243"/>
                </a:cubicBezTo>
                <a:cubicBezTo>
                  <a:pt x="7665" y="4452"/>
                  <a:pt x="7246" y="4661"/>
                  <a:pt x="6863" y="4904"/>
                </a:cubicBezTo>
                <a:cubicBezTo>
                  <a:pt x="6480" y="5183"/>
                  <a:pt x="6132" y="5461"/>
                  <a:pt x="5818" y="5809"/>
                </a:cubicBezTo>
                <a:cubicBezTo>
                  <a:pt x="5470" y="6122"/>
                  <a:pt x="5191" y="6470"/>
                  <a:pt x="4912" y="6852"/>
                </a:cubicBezTo>
                <a:cubicBezTo>
                  <a:pt x="4668" y="7235"/>
                  <a:pt x="4459" y="7652"/>
                  <a:pt x="4250" y="8070"/>
                </a:cubicBezTo>
                <a:cubicBezTo>
                  <a:pt x="4076" y="8487"/>
                  <a:pt x="3937" y="8904"/>
                  <a:pt x="3867" y="9357"/>
                </a:cubicBezTo>
                <a:cubicBezTo>
                  <a:pt x="3763" y="9843"/>
                  <a:pt x="3728" y="10296"/>
                  <a:pt x="3728" y="10748"/>
                </a:cubicBezTo>
                <a:cubicBezTo>
                  <a:pt x="3728" y="11687"/>
                  <a:pt x="3902" y="12591"/>
                  <a:pt x="4285" y="13461"/>
                </a:cubicBezTo>
                <a:cubicBezTo>
                  <a:pt x="4668" y="14296"/>
                  <a:pt x="5191" y="15026"/>
                  <a:pt x="5818" y="15652"/>
                </a:cubicBezTo>
                <a:cubicBezTo>
                  <a:pt x="6445" y="16313"/>
                  <a:pt x="7177" y="16800"/>
                  <a:pt x="8048" y="17148"/>
                </a:cubicBezTo>
                <a:cubicBezTo>
                  <a:pt x="8884" y="17530"/>
                  <a:pt x="9790" y="17704"/>
                  <a:pt x="10765" y="17704"/>
                </a:cubicBezTo>
                <a:close/>
                <a:moveTo>
                  <a:pt x="11532" y="20800"/>
                </a:moveTo>
                <a:cubicBezTo>
                  <a:pt x="11810" y="18470"/>
                  <a:pt x="11810" y="18470"/>
                  <a:pt x="11810" y="18470"/>
                </a:cubicBezTo>
                <a:cubicBezTo>
                  <a:pt x="11601" y="18470"/>
                  <a:pt x="11427" y="18470"/>
                  <a:pt x="11288" y="18504"/>
                </a:cubicBezTo>
                <a:cubicBezTo>
                  <a:pt x="11114" y="18504"/>
                  <a:pt x="10939" y="18539"/>
                  <a:pt x="10765" y="18539"/>
                </a:cubicBezTo>
                <a:cubicBezTo>
                  <a:pt x="10556" y="18539"/>
                  <a:pt x="10382" y="18504"/>
                  <a:pt x="10243" y="18504"/>
                </a:cubicBezTo>
                <a:cubicBezTo>
                  <a:pt x="10068" y="18470"/>
                  <a:pt x="9894" y="18470"/>
                  <a:pt x="9720" y="18470"/>
                </a:cubicBezTo>
                <a:cubicBezTo>
                  <a:pt x="9999" y="20800"/>
                  <a:pt x="9999" y="20800"/>
                  <a:pt x="9999" y="20800"/>
                </a:cubicBezTo>
                <a:lnTo>
                  <a:pt x="11532" y="20800"/>
                </a:lnTo>
                <a:close/>
                <a:moveTo>
                  <a:pt x="9999" y="661"/>
                </a:moveTo>
                <a:cubicBezTo>
                  <a:pt x="9790" y="2991"/>
                  <a:pt x="9790" y="2991"/>
                  <a:pt x="9790" y="2991"/>
                </a:cubicBezTo>
                <a:cubicBezTo>
                  <a:pt x="9964" y="2991"/>
                  <a:pt x="10103" y="2991"/>
                  <a:pt x="10277" y="2957"/>
                </a:cubicBezTo>
                <a:cubicBezTo>
                  <a:pt x="10452" y="2957"/>
                  <a:pt x="10626" y="2957"/>
                  <a:pt x="10800" y="2957"/>
                </a:cubicBezTo>
                <a:cubicBezTo>
                  <a:pt x="10939" y="2957"/>
                  <a:pt x="11114" y="2957"/>
                  <a:pt x="11288" y="2957"/>
                </a:cubicBezTo>
                <a:cubicBezTo>
                  <a:pt x="11427" y="2991"/>
                  <a:pt x="11601" y="2991"/>
                  <a:pt x="11810" y="2991"/>
                </a:cubicBezTo>
                <a:cubicBezTo>
                  <a:pt x="11532" y="661"/>
                  <a:pt x="11532" y="661"/>
                  <a:pt x="11532" y="661"/>
                </a:cubicBezTo>
                <a:lnTo>
                  <a:pt x="9999" y="661"/>
                </a:lnTo>
                <a:close/>
                <a:moveTo>
                  <a:pt x="17280" y="3304"/>
                </a:moveTo>
                <a:cubicBezTo>
                  <a:pt x="15573" y="4557"/>
                  <a:pt x="15573" y="4557"/>
                  <a:pt x="15573" y="4557"/>
                </a:cubicBezTo>
                <a:cubicBezTo>
                  <a:pt x="15677" y="4696"/>
                  <a:pt x="15817" y="4800"/>
                  <a:pt x="15921" y="4904"/>
                </a:cubicBezTo>
                <a:cubicBezTo>
                  <a:pt x="16061" y="4974"/>
                  <a:pt x="16165" y="5078"/>
                  <a:pt x="16235" y="5217"/>
                </a:cubicBezTo>
                <a:cubicBezTo>
                  <a:pt x="16374" y="5287"/>
                  <a:pt x="16479" y="5391"/>
                  <a:pt x="16583" y="5530"/>
                </a:cubicBezTo>
                <a:cubicBezTo>
                  <a:pt x="16688" y="5635"/>
                  <a:pt x="16792" y="5774"/>
                  <a:pt x="16862" y="5878"/>
                </a:cubicBezTo>
                <a:cubicBezTo>
                  <a:pt x="18151" y="4174"/>
                  <a:pt x="18151" y="4174"/>
                  <a:pt x="18151" y="4174"/>
                </a:cubicBezTo>
                <a:lnTo>
                  <a:pt x="17280" y="3304"/>
                </a:lnTo>
                <a:close/>
                <a:moveTo>
                  <a:pt x="18186" y="17252"/>
                </a:moveTo>
                <a:cubicBezTo>
                  <a:pt x="16932" y="15443"/>
                  <a:pt x="16932" y="15443"/>
                  <a:pt x="16932" y="15443"/>
                </a:cubicBezTo>
                <a:cubicBezTo>
                  <a:pt x="16827" y="15583"/>
                  <a:pt x="16723" y="15722"/>
                  <a:pt x="16618" y="15826"/>
                </a:cubicBezTo>
                <a:cubicBezTo>
                  <a:pt x="16514" y="15930"/>
                  <a:pt x="16409" y="16035"/>
                  <a:pt x="16305" y="16174"/>
                </a:cubicBezTo>
                <a:cubicBezTo>
                  <a:pt x="16165" y="16278"/>
                  <a:pt x="16061" y="16417"/>
                  <a:pt x="15921" y="16522"/>
                </a:cubicBezTo>
                <a:cubicBezTo>
                  <a:pt x="15817" y="16661"/>
                  <a:pt x="15677" y="16765"/>
                  <a:pt x="15573" y="16835"/>
                </a:cubicBezTo>
                <a:cubicBezTo>
                  <a:pt x="17315" y="18122"/>
                  <a:pt x="17315" y="18122"/>
                  <a:pt x="17315" y="18122"/>
                </a:cubicBezTo>
                <a:lnTo>
                  <a:pt x="18186" y="17252"/>
                </a:lnTo>
                <a:close/>
                <a:moveTo>
                  <a:pt x="20834" y="9948"/>
                </a:moveTo>
                <a:cubicBezTo>
                  <a:pt x="18499" y="9704"/>
                  <a:pt x="18499" y="9704"/>
                  <a:pt x="18499" y="9704"/>
                </a:cubicBezTo>
                <a:cubicBezTo>
                  <a:pt x="18499" y="9878"/>
                  <a:pt x="18534" y="10052"/>
                  <a:pt x="18534" y="10191"/>
                </a:cubicBezTo>
                <a:cubicBezTo>
                  <a:pt x="18534" y="10330"/>
                  <a:pt x="18569" y="10504"/>
                  <a:pt x="18569" y="10678"/>
                </a:cubicBezTo>
                <a:cubicBezTo>
                  <a:pt x="18569" y="10852"/>
                  <a:pt x="18534" y="11026"/>
                  <a:pt x="18534" y="11200"/>
                </a:cubicBezTo>
                <a:cubicBezTo>
                  <a:pt x="18534" y="11374"/>
                  <a:pt x="18499" y="11548"/>
                  <a:pt x="18499" y="11687"/>
                </a:cubicBezTo>
                <a:cubicBezTo>
                  <a:pt x="20834" y="11443"/>
                  <a:pt x="20834" y="11443"/>
                  <a:pt x="20834" y="11443"/>
                </a:cubicBezTo>
                <a:lnTo>
                  <a:pt x="20834" y="994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32" name="Shape 3985"/>
          <p:cNvSpPr/>
          <p:nvPr userDrawn="1"/>
        </p:nvSpPr>
        <p:spPr>
          <a:xfrm>
            <a:off x="3043220" y="10595165"/>
            <a:ext cx="402227" cy="52637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21600" y="1518"/>
                  <a:pt x="21600" y="1518"/>
                  <a:pt x="21600" y="1518"/>
                </a:cubicBezTo>
                <a:cubicBezTo>
                  <a:pt x="21600" y="8406"/>
                  <a:pt x="21600" y="12298"/>
                  <a:pt x="21600" y="13194"/>
                </a:cubicBezTo>
                <a:cubicBezTo>
                  <a:pt x="21600" y="13894"/>
                  <a:pt x="21395" y="14634"/>
                  <a:pt x="20986" y="15412"/>
                </a:cubicBezTo>
                <a:cubicBezTo>
                  <a:pt x="20576" y="16190"/>
                  <a:pt x="19962" y="16969"/>
                  <a:pt x="19041" y="17708"/>
                </a:cubicBezTo>
                <a:cubicBezTo>
                  <a:pt x="18171" y="18486"/>
                  <a:pt x="17045" y="19187"/>
                  <a:pt x="15714" y="19888"/>
                </a:cubicBezTo>
                <a:cubicBezTo>
                  <a:pt x="14332" y="20549"/>
                  <a:pt x="12694" y="21133"/>
                  <a:pt x="10800" y="21600"/>
                </a:cubicBezTo>
                <a:cubicBezTo>
                  <a:pt x="8957" y="21133"/>
                  <a:pt x="7319" y="20549"/>
                  <a:pt x="5937" y="19888"/>
                </a:cubicBezTo>
                <a:cubicBezTo>
                  <a:pt x="4555" y="19187"/>
                  <a:pt x="3429" y="18486"/>
                  <a:pt x="2610" y="17708"/>
                </a:cubicBezTo>
                <a:cubicBezTo>
                  <a:pt x="1689" y="16969"/>
                  <a:pt x="1075" y="16190"/>
                  <a:pt x="614" y="15412"/>
                </a:cubicBezTo>
                <a:cubicBezTo>
                  <a:pt x="205" y="14634"/>
                  <a:pt x="0" y="13894"/>
                  <a:pt x="0" y="13194"/>
                </a:cubicBezTo>
                <a:cubicBezTo>
                  <a:pt x="0" y="12298"/>
                  <a:pt x="0" y="8406"/>
                  <a:pt x="0" y="1518"/>
                </a:cubicBezTo>
                <a:lnTo>
                  <a:pt x="10800" y="0"/>
                </a:lnTo>
                <a:close/>
                <a:moveTo>
                  <a:pt x="20474" y="13194"/>
                </a:moveTo>
                <a:cubicBezTo>
                  <a:pt x="20474" y="2218"/>
                  <a:pt x="20474" y="2218"/>
                  <a:pt x="20474" y="2218"/>
                </a:cubicBezTo>
                <a:cubicBezTo>
                  <a:pt x="10800" y="856"/>
                  <a:pt x="10800" y="856"/>
                  <a:pt x="10800" y="856"/>
                </a:cubicBezTo>
                <a:cubicBezTo>
                  <a:pt x="1126" y="2296"/>
                  <a:pt x="1126" y="2296"/>
                  <a:pt x="1126" y="2296"/>
                </a:cubicBezTo>
                <a:cubicBezTo>
                  <a:pt x="1126" y="13194"/>
                  <a:pt x="1126" y="13194"/>
                  <a:pt x="1126" y="13194"/>
                </a:cubicBezTo>
                <a:cubicBezTo>
                  <a:pt x="1126" y="13777"/>
                  <a:pt x="1331" y="14439"/>
                  <a:pt x="1689" y="15101"/>
                </a:cubicBezTo>
                <a:cubicBezTo>
                  <a:pt x="2099" y="15801"/>
                  <a:pt x="2662" y="16463"/>
                  <a:pt x="3481" y="17124"/>
                </a:cubicBezTo>
                <a:cubicBezTo>
                  <a:pt x="4248" y="17825"/>
                  <a:pt x="5272" y="18448"/>
                  <a:pt x="6500" y="19070"/>
                </a:cubicBezTo>
                <a:cubicBezTo>
                  <a:pt x="7729" y="19732"/>
                  <a:pt x="9162" y="20238"/>
                  <a:pt x="10800" y="20666"/>
                </a:cubicBezTo>
                <a:cubicBezTo>
                  <a:pt x="12489" y="20238"/>
                  <a:pt x="13922" y="19732"/>
                  <a:pt x="15151" y="19070"/>
                </a:cubicBezTo>
                <a:cubicBezTo>
                  <a:pt x="16328" y="18448"/>
                  <a:pt x="17352" y="17825"/>
                  <a:pt x="18119" y="17124"/>
                </a:cubicBezTo>
                <a:cubicBezTo>
                  <a:pt x="18938" y="16463"/>
                  <a:pt x="19501" y="15801"/>
                  <a:pt x="19911" y="15101"/>
                </a:cubicBezTo>
                <a:cubicBezTo>
                  <a:pt x="20269" y="14439"/>
                  <a:pt x="20474" y="13777"/>
                  <a:pt x="20474" y="13194"/>
                </a:cubicBezTo>
                <a:close/>
                <a:moveTo>
                  <a:pt x="10954" y="9185"/>
                </a:moveTo>
                <a:cubicBezTo>
                  <a:pt x="14332" y="6538"/>
                  <a:pt x="14332" y="6538"/>
                  <a:pt x="14332" y="6538"/>
                </a:cubicBezTo>
                <a:cubicBezTo>
                  <a:pt x="15151" y="7161"/>
                  <a:pt x="15151" y="7161"/>
                  <a:pt x="15151" y="7161"/>
                </a:cubicBezTo>
                <a:cubicBezTo>
                  <a:pt x="11721" y="9808"/>
                  <a:pt x="11721" y="9808"/>
                  <a:pt x="11721" y="9808"/>
                </a:cubicBezTo>
                <a:cubicBezTo>
                  <a:pt x="15151" y="12376"/>
                  <a:pt x="15151" y="12376"/>
                  <a:pt x="15151" y="12376"/>
                </a:cubicBezTo>
                <a:cubicBezTo>
                  <a:pt x="14332" y="12999"/>
                  <a:pt x="14332" y="12999"/>
                  <a:pt x="14332" y="12999"/>
                </a:cubicBezTo>
                <a:cubicBezTo>
                  <a:pt x="10954" y="10352"/>
                  <a:pt x="10954" y="10352"/>
                  <a:pt x="10954" y="10352"/>
                </a:cubicBezTo>
                <a:cubicBezTo>
                  <a:pt x="7524" y="12999"/>
                  <a:pt x="7524" y="12999"/>
                  <a:pt x="7524" y="12999"/>
                </a:cubicBezTo>
                <a:cubicBezTo>
                  <a:pt x="6756" y="12376"/>
                  <a:pt x="6756" y="12376"/>
                  <a:pt x="6756" y="12376"/>
                </a:cubicBezTo>
                <a:cubicBezTo>
                  <a:pt x="10135" y="9808"/>
                  <a:pt x="10135" y="9808"/>
                  <a:pt x="10135" y="9808"/>
                </a:cubicBezTo>
                <a:cubicBezTo>
                  <a:pt x="6756" y="7161"/>
                  <a:pt x="6756" y="7161"/>
                  <a:pt x="6756" y="7161"/>
                </a:cubicBezTo>
                <a:cubicBezTo>
                  <a:pt x="7524" y="6538"/>
                  <a:pt x="7524" y="6538"/>
                  <a:pt x="7524" y="6538"/>
                </a:cubicBezTo>
                <a:lnTo>
                  <a:pt x="10954" y="9185"/>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33" name="Shape 3986"/>
          <p:cNvSpPr/>
          <p:nvPr userDrawn="1"/>
        </p:nvSpPr>
        <p:spPr>
          <a:xfrm>
            <a:off x="4282436" y="10605099"/>
            <a:ext cx="506510" cy="50651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56" y="0"/>
                  <a:pt x="13672" y="284"/>
                  <a:pt x="14966" y="811"/>
                </a:cubicBezTo>
                <a:cubicBezTo>
                  <a:pt x="16301" y="1378"/>
                  <a:pt x="17434" y="2148"/>
                  <a:pt x="18404" y="3161"/>
                </a:cubicBezTo>
                <a:cubicBezTo>
                  <a:pt x="19416" y="4134"/>
                  <a:pt x="20184" y="5268"/>
                  <a:pt x="20751" y="6565"/>
                </a:cubicBezTo>
                <a:cubicBezTo>
                  <a:pt x="21317" y="7902"/>
                  <a:pt x="21600" y="9280"/>
                  <a:pt x="21600" y="10820"/>
                </a:cubicBezTo>
                <a:cubicBezTo>
                  <a:pt x="21600" y="12320"/>
                  <a:pt x="21317" y="13738"/>
                  <a:pt x="20751" y="15035"/>
                </a:cubicBezTo>
                <a:cubicBezTo>
                  <a:pt x="20184" y="16332"/>
                  <a:pt x="19416" y="17466"/>
                  <a:pt x="18404" y="18439"/>
                </a:cubicBezTo>
                <a:cubicBezTo>
                  <a:pt x="17434" y="19452"/>
                  <a:pt x="16301" y="20222"/>
                  <a:pt x="14966" y="20789"/>
                </a:cubicBezTo>
                <a:cubicBezTo>
                  <a:pt x="13672" y="21357"/>
                  <a:pt x="12256" y="21600"/>
                  <a:pt x="10800" y="21600"/>
                </a:cubicBezTo>
                <a:cubicBezTo>
                  <a:pt x="9263" y="21600"/>
                  <a:pt x="7888" y="21357"/>
                  <a:pt x="6593" y="20789"/>
                </a:cubicBezTo>
                <a:cubicBezTo>
                  <a:pt x="5258" y="20222"/>
                  <a:pt x="4126" y="19452"/>
                  <a:pt x="3155" y="18439"/>
                </a:cubicBezTo>
                <a:cubicBezTo>
                  <a:pt x="2184" y="17466"/>
                  <a:pt x="1375" y="16332"/>
                  <a:pt x="849" y="15035"/>
                </a:cubicBezTo>
                <a:cubicBezTo>
                  <a:pt x="283" y="13738"/>
                  <a:pt x="0" y="12320"/>
                  <a:pt x="0" y="10820"/>
                </a:cubicBezTo>
                <a:cubicBezTo>
                  <a:pt x="0" y="9280"/>
                  <a:pt x="283" y="7902"/>
                  <a:pt x="849" y="6565"/>
                </a:cubicBezTo>
                <a:cubicBezTo>
                  <a:pt x="1375" y="5268"/>
                  <a:pt x="2184" y="4134"/>
                  <a:pt x="3155" y="3161"/>
                </a:cubicBezTo>
                <a:cubicBezTo>
                  <a:pt x="4126" y="2148"/>
                  <a:pt x="5258" y="1378"/>
                  <a:pt x="6593" y="811"/>
                </a:cubicBezTo>
                <a:cubicBezTo>
                  <a:pt x="7888" y="284"/>
                  <a:pt x="9263" y="0"/>
                  <a:pt x="10800" y="0"/>
                </a:cubicBezTo>
                <a:close/>
                <a:moveTo>
                  <a:pt x="10800" y="20708"/>
                </a:moveTo>
                <a:cubicBezTo>
                  <a:pt x="12175" y="20708"/>
                  <a:pt x="13429" y="20465"/>
                  <a:pt x="14643" y="19938"/>
                </a:cubicBezTo>
                <a:cubicBezTo>
                  <a:pt x="15816" y="19412"/>
                  <a:pt x="16867" y="18682"/>
                  <a:pt x="17757" y="17831"/>
                </a:cubicBezTo>
                <a:cubicBezTo>
                  <a:pt x="18647" y="16899"/>
                  <a:pt x="19375" y="15845"/>
                  <a:pt x="19901" y="14670"/>
                </a:cubicBezTo>
                <a:cubicBezTo>
                  <a:pt x="20427" y="13454"/>
                  <a:pt x="20670" y="12158"/>
                  <a:pt x="20670" y="10820"/>
                </a:cubicBezTo>
                <a:cubicBezTo>
                  <a:pt x="20670" y="9442"/>
                  <a:pt x="20427" y="8146"/>
                  <a:pt x="19901" y="6930"/>
                </a:cubicBezTo>
                <a:cubicBezTo>
                  <a:pt x="19375" y="5755"/>
                  <a:pt x="18647" y="4701"/>
                  <a:pt x="17757" y="3769"/>
                </a:cubicBezTo>
                <a:cubicBezTo>
                  <a:pt x="16867" y="2918"/>
                  <a:pt x="15816" y="2188"/>
                  <a:pt x="14643" y="1662"/>
                </a:cubicBezTo>
                <a:cubicBezTo>
                  <a:pt x="13429" y="1135"/>
                  <a:pt x="12175" y="892"/>
                  <a:pt x="10800" y="892"/>
                </a:cubicBezTo>
                <a:cubicBezTo>
                  <a:pt x="9425" y="892"/>
                  <a:pt x="8130" y="1135"/>
                  <a:pt x="6957" y="1662"/>
                </a:cubicBezTo>
                <a:cubicBezTo>
                  <a:pt x="5744" y="2188"/>
                  <a:pt x="4692" y="2918"/>
                  <a:pt x="3762" y="3769"/>
                </a:cubicBezTo>
                <a:cubicBezTo>
                  <a:pt x="2912" y="4701"/>
                  <a:pt x="2184" y="5755"/>
                  <a:pt x="1658" y="6930"/>
                </a:cubicBezTo>
                <a:cubicBezTo>
                  <a:pt x="1133" y="8146"/>
                  <a:pt x="890" y="9442"/>
                  <a:pt x="890" y="10820"/>
                </a:cubicBezTo>
                <a:cubicBezTo>
                  <a:pt x="890" y="12158"/>
                  <a:pt x="1133" y="13454"/>
                  <a:pt x="1658" y="14670"/>
                </a:cubicBezTo>
                <a:cubicBezTo>
                  <a:pt x="2184" y="15845"/>
                  <a:pt x="2912" y="16899"/>
                  <a:pt x="3762" y="17831"/>
                </a:cubicBezTo>
                <a:cubicBezTo>
                  <a:pt x="4692" y="18682"/>
                  <a:pt x="5744" y="19412"/>
                  <a:pt x="6957" y="19938"/>
                </a:cubicBezTo>
                <a:cubicBezTo>
                  <a:pt x="8130" y="20465"/>
                  <a:pt x="9425" y="20708"/>
                  <a:pt x="10800" y="20708"/>
                </a:cubicBezTo>
                <a:close/>
                <a:moveTo>
                  <a:pt x="16382" y="13373"/>
                </a:moveTo>
                <a:cubicBezTo>
                  <a:pt x="16503" y="13414"/>
                  <a:pt x="16584" y="13495"/>
                  <a:pt x="16625" y="13617"/>
                </a:cubicBezTo>
                <a:cubicBezTo>
                  <a:pt x="16665" y="13738"/>
                  <a:pt x="16665" y="13860"/>
                  <a:pt x="16584" y="13981"/>
                </a:cubicBezTo>
                <a:cubicBezTo>
                  <a:pt x="16301" y="14508"/>
                  <a:pt x="15937" y="14994"/>
                  <a:pt x="15573" y="15440"/>
                </a:cubicBezTo>
                <a:cubicBezTo>
                  <a:pt x="15169" y="15886"/>
                  <a:pt x="14683" y="16291"/>
                  <a:pt x="14198" y="16615"/>
                </a:cubicBezTo>
                <a:cubicBezTo>
                  <a:pt x="13672" y="16899"/>
                  <a:pt x="13146" y="17102"/>
                  <a:pt x="12539" y="17304"/>
                </a:cubicBezTo>
                <a:cubicBezTo>
                  <a:pt x="11973" y="17466"/>
                  <a:pt x="11366" y="17547"/>
                  <a:pt x="10800" y="17547"/>
                </a:cubicBezTo>
                <a:cubicBezTo>
                  <a:pt x="10153" y="17547"/>
                  <a:pt x="9546" y="17466"/>
                  <a:pt x="8980" y="17304"/>
                </a:cubicBezTo>
                <a:cubicBezTo>
                  <a:pt x="8373" y="17102"/>
                  <a:pt x="7847" y="16899"/>
                  <a:pt x="7321" y="16615"/>
                </a:cubicBezTo>
                <a:cubicBezTo>
                  <a:pt x="6836" y="16291"/>
                  <a:pt x="6351" y="15886"/>
                  <a:pt x="5987" y="15440"/>
                </a:cubicBezTo>
                <a:cubicBezTo>
                  <a:pt x="5582" y="14994"/>
                  <a:pt x="5218" y="14508"/>
                  <a:pt x="4935" y="13981"/>
                </a:cubicBezTo>
                <a:cubicBezTo>
                  <a:pt x="4894" y="13860"/>
                  <a:pt x="4894" y="13738"/>
                  <a:pt x="4935" y="13617"/>
                </a:cubicBezTo>
                <a:cubicBezTo>
                  <a:pt x="4975" y="13495"/>
                  <a:pt x="5056" y="13414"/>
                  <a:pt x="5137" y="13373"/>
                </a:cubicBezTo>
                <a:cubicBezTo>
                  <a:pt x="5258" y="13333"/>
                  <a:pt x="5380" y="13292"/>
                  <a:pt x="5501" y="13333"/>
                </a:cubicBezTo>
                <a:cubicBezTo>
                  <a:pt x="5622" y="13373"/>
                  <a:pt x="5703" y="13454"/>
                  <a:pt x="5744" y="13535"/>
                </a:cubicBezTo>
                <a:cubicBezTo>
                  <a:pt x="5987" y="14022"/>
                  <a:pt x="6270" y="14468"/>
                  <a:pt x="6634" y="14873"/>
                </a:cubicBezTo>
                <a:cubicBezTo>
                  <a:pt x="6957" y="15238"/>
                  <a:pt x="7362" y="15562"/>
                  <a:pt x="7847" y="15805"/>
                </a:cubicBezTo>
                <a:cubicBezTo>
                  <a:pt x="8252" y="16089"/>
                  <a:pt x="8697" y="16291"/>
                  <a:pt x="9222" y="16453"/>
                </a:cubicBezTo>
                <a:cubicBezTo>
                  <a:pt x="9708" y="16575"/>
                  <a:pt x="10234" y="16656"/>
                  <a:pt x="10800" y="16656"/>
                </a:cubicBezTo>
                <a:cubicBezTo>
                  <a:pt x="11326" y="16656"/>
                  <a:pt x="11811" y="16575"/>
                  <a:pt x="12297" y="16453"/>
                </a:cubicBezTo>
                <a:cubicBezTo>
                  <a:pt x="12822" y="16291"/>
                  <a:pt x="13267" y="16089"/>
                  <a:pt x="13753" y="15805"/>
                </a:cubicBezTo>
                <a:cubicBezTo>
                  <a:pt x="14157" y="15562"/>
                  <a:pt x="14562" y="15238"/>
                  <a:pt x="14885" y="14873"/>
                </a:cubicBezTo>
                <a:cubicBezTo>
                  <a:pt x="15249" y="14468"/>
                  <a:pt x="15533" y="14022"/>
                  <a:pt x="15775" y="13535"/>
                </a:cubicBezTo>
                <a:cubicBezTo>
                  <a:pt x="15856" y="13454"/>
                  <a:pt x="15937" y="13373"/>
                  <a:pt x="16058" y="13333"/>
                </a:cubicBezTo>
                <a:cubicBezTo>
                  <a:pt x="16139" y="13292"/>
                  <a:pt x="16261" y="13333"/>
                  <a:pt x="16382" y="13373"/>
                </a:cubicBezTo>
                <a:close/>
                <a:moveTo>
                  <a:pt x="8535" y="8551"/>
                </a:moveTo>
                <a:cubicBezTo>
                  <a:pt x="8535" y="8348"/>
                  <a:pt x="8494" y="8186"/>
                  <a:pt x="8413" y="8024"/>
                </a:cubicBezTo>
                <a:cubicBezTo>
                  <a:pt x="8333" y="7862"/>
                  <a:pt x="8252" y="7740"/>
                  <a:pt x="8171" y="7578"/>
                </a:cubicBezTo>
                <a:cubicBezTo>
                  <a:pt x="8009" y="7497"/>
                  <a:pt x="7847" y="7376"/>
                  <a:pt x="7685" y="7335"/>
                </a:cubicBezTo>
                <a:cubicBezTo>
                  <a:pt x="7564" y="7254"/>
                  <a:pt x="7362" y="7214"/>
                  <a:pt x="7200" y="7214"/>
                </a:cubicBezTo>
                <a:cubicBezTo>
                  <a:pt x="6998" y="7214"/>
                  <a:pt x="6796" y="7254"/>
                  <a:pt x="6634" y="7335"/>
                </a:cubicBezTo>
                <a:cubicBezTo>
                  <a:pt x="6512" y="7376"/>
                  <a:pt x="6351" y="7497"/>
                  <a:pt x="6189" y="7578"/>
                </a:cubicBezTo>
                <a:cubicBezTo>
                  <a:pt x="6108" y="7740"/>
                  <a:pt x="6027" y="7862"/>
                  <a:pt x="5946" y="8024"/>
                </a:cubicBezTo>
                <a:cubicBezTo>
                  <a:pt x="5865" y="8186"/>
                  <a:pt x="5825" y="8348"/>
                  <a:pt x="5825" y="8551"/>
                </a:cubicBezTo>
                <a:cubicBezTo>
                  <a:pt x="5825" y="8753"/>
                  <a:pt x="5865" y="8916"/>
                  <a:pt x="5946" y="9078"/>
                </a:cubicBezTo>
                <a:cubicBezTo>
                  <a:pt x="6027" y="9240"/>
                  <a:pt x="6108" y="9361"/>
                  <a:pt x="6189" y="9483"/>
                </a:cubicBezTo>
                <a:cubicBezTo>
                  <a:pt x="6351" y="9605"/>
                  <a:pt x="6512" y="9726"/>
                  <a:pt x="6634" y="9807"/>
                </a:cubicBezTo>
                <a:cubicBezTo>
                  <a:pt x="6796" y="9888"/>
                  <a:pt x="6998" y="9888"/>
                  <a:pt x="7200" y="9888"/>
                </a:cubicBezTo>
                <a:cubicBezTo>
                  <a:pt x="7362" y="9888"/>
                  <a:pt x="7564" y="9888"/>
                  <a:pt x="7685" y="9807"/>
                </a:cubicBezTo>
                <a:cubicBezTo>
                  <a:pt x="7847" y="9726"/>
                  <a:pt x="8009" y="9605"/>
                  <a:pt x="8171" y="9483"/>
                </a:cubicBezTo>
                <a:cubicBezTo>
                  <a:pt x="8252" y="9361"/>
                  <a:pt x="8333" y="9240"/>
                  <a:pt x="8413" y="9078"/>
                </a:cubicBezTo>
                <a:cubicBezTo>
                  <a:pt x="8494" y="8916"/>
                  <a:pt x="8535" y="8753"/>
                  <a:pt x="8535" y="8551"/>
                </a:cubicBezTo>
                <a:close/>
                <a:moveTo>
                  <a:pt x="15735" y="8551"/>
                </a:moveTo>
                <a:cubicBezTo>
                  <a:pt x="15735" y="8348"/>
                  <a:pt x="15694" y="8186"/>
                  <a:pt x="15613" y="8024"/>
                </a:cubicBezTo>
                <a:cubicBezTo>
                  <a:pt x="15573" y="7862"/>
                  <a:pt x="15452" y="7740"/>
                  <a:pt x="15330" y="7578"/>
                </a:cubicBezTo>
                <a:cubicBezTo>
                  <a:pt x="15209" y="7497"/>
                  <a:pt x="15088" y="7376"/>
                  <a:pt x="14885" y="7335"/>
                </a:cubicBezTo>
                <a:cubicBezTo>
                  <a:pt x="14724" y="7254"/>
                  <a:pt x="14562" y="7214"/>
                  <a:pt x="14360" y="7214"/>
                </a:cubicBezTo>
                <a:cubicBezTo>
                  <a:pt x="14198" y="7214"/>
                  <a:pt x="14036" y="7254"/>
                  <a:pt x="13834" y="7335"/>
                </a:cubicBezTo>
                <a:cubicBezTo>
                  <a:pt x="13672" y="7376"/>
                  <a:pt x="13510" y="7497"/>
                  <a:pt x="13429" y="7578"/>
                </a:cubicBezTo>
                <a:cubicBezTo>
                  <a:pt x="13267" y="7740"/>
                  <a:pt x="13187" y="7862"/>
                  <a:pt x="13106" y="8024"/>
                </a:cubicBezTo>
                <a:cubicBezTo>
                  <a:pt x="13025" y="8186"/>
                  <a:pt x="12984" y="8348"/>
                  <a:pt x="12984" y="8551"/>
                </a:cubicBezTo>
                <a:cubicBezTo>
                  <a:pt x="12984" y="8753"/>
                  <a:pt x="13025" y="8916"/>
                  <a:pt x="13106" y="9078"/>
                </a:cubicBezTo>
                <a:cubicBezTo>
                  <a:pt x="13187" y="9240"/>
                  <a:pt x="13267" y="9361"/>
                  <a:pt x="13429" y="9483"/>
                </a:cubicBezTo>
                <a:cubicBezTo>
                  <a:pt x="13510" y="9605"/>
                  <a:pt x="13672" y="9726"/>
                  <a:pt x="13834" y="9807"/>
                </a:cubicBezTo>
                <a:cubicBezTo>
                  <a:pt x="14036" y="9888"/>
                  <a:pt x="14198" y="9888"/>
                  <a:pt x="14360" y="9888"/>
                </a:cubicBezTo>
                <a:cubicBezTo>
                  <a:pt x="14562" y="9888"/>
                  <a:pt x="14724" y="9888"/>
                  <a:pt x="14885" y="9807"/>
                </a:cubicBezTo>
                <a:cubicBezTo>
                  <a:pt x="15088" y="9726"/>
                  <a:pt x="15209" y="9605"/>
                  <a:pt x="15330" y="9483"/>
                </a:cubicBezTo>
                <a:cubicBezTo>
                  <a:pt x="15452" y="9361"/>
                  <a:pt x="15573" y="9240"/>
                  <a:pt x="15613" y="9078"/>
                </a:cubicBezTo>
                <a:cubicBezTo>
                  <a:pt x="15694" y="8916"/>
                  <a:pt x="15735" y="8753"/>
                  <a:pt x="15735" y="8551"/>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34" name="Shape 3987"/>
          <p:cNvSpPr/>
          <p:nvPr userDrawn="1"/>
        </p:nvSpPr>
        <p:spPr>
          <a:xfrm>
            <a:off x="5685522" y="10541784"/>
            <a:ext cx="283051" cy="633137"/>
          </a:xfrm>
          <a:custGeom>
            <a:avLst/>
            <a:gdLst/>
            <a:ahLst/>
            <a:cxnLst>
              <a:cxn ang="0">
                <a:pos x="wd2" y="hd2"/>
              </a:cxn>
              <a:cxn ang="5400000">
                <a:pos x="wd2" y="hd2"/>
              </a:cxn>
              <a:cxn ang="10800000">
                <a:pos x="wd2" y="hd2"/>
              </a:cxn>
              <a:cxn ang="16200000">
                <a:pos x="wd2" y="hd2"/>
              </a:cxn>
            </a:cxnLst>
            <a:rect l="0" t="0" r="r" b="b"/>
            <a:pathLst>
              <a:path w="21600" h="21600" extrusionOk="0">
                <a:moveTo>
                  <a:pt x="21600" y="4307"/>
                </a:moveTo>
                <a:cubicBezTo>
                  <a:pt x="21600" y="6801"/>
                  <a:pt x="21600" y="6801"/>
                  <a:pt x="21600" y="6801"/>
                </a:cubicBezTo>
                <a:cubicBezTo>
                  <a:pt x="20155" y="6801"/>
                  <a:pt x="20155" y="6801"/>
                  <a:pt x="20155" y="6801"/>
                </a:cubicBezTo>
                <a:cubicBezTo>
                  <a:pt x="20155" y="8517"/>
                  <a:pt x="20155" y="8517"/>
                  <a:pt x="20155" y="8517"/>
                </a:cubicBezTo>
                <a:cubicBezTo>
                  <a:pt x="20155" y="8744"/>
                  <a:pt x="20083" y="9003"/>
                  <a:pt x="20011" y="9229"/>
                </a:cubicBezTo>
                <a:cubicBezTo>
                  <a:pt x="19866" y="9488"/>
                  <a:pt x="19505" y="9780"/>
                  <a:pt x="18783" y="10071"/>
                </a:cubicBezTo>
                <a:cubicBezTo>
                  <a:pt x="12136" y="13083"/>
                  <a:pt x="12136" y="13083"/>
                  <a:pt x="12136" y="13083"/>
                </a:cubicBezTo>
                <a:cubicBezTo>
                  <a:pt x="12136" y="18070"/>
                  <a:pt x="12136" y="18070"/>
                  <a:pt x="12136" y="18070"/>
                </a:cubicBezTo>
                <a:cubicBezTo>
                  <a:pt x="12570" y="18070"/>
                  <a:pt x="13003" y="18167"/>
                  <a:pt x="13365" y="18264"/>
                </a:cubicBezTo>
                <a:cubicBezTo>
                  <a:pt x="13798" y="18362"/>
                  <a:pt x="14159" y="18491"/>
                  <a:pt x="14376" y="18653"/>
                </a:cubicBezTo>
                <a:cubicBezTo>
                  <a:pt x="14665" y="18815"/>
                  <a:pt x="14954" y="19009"/>
                  <a:pt x="15098" y="19204"/>
                </a:cubicBezTo>
                <a:cubicBezTo>
                  <a:pt x="15243" y="19398"/>
                  <a:pt x="15315" y="19592"/>
                  <a:pt x="15315" y="19787"/>
                </a:cubicBezTo>
                <a:cubicBezTo>
                  <a:pt x="15315" y="20046"/>
                  <a:pt x="15243" y="20272"/>
                  <a:pt x="15026" y="20499"/>
                </a:cubicBezTo>
                <a:cubicBezTo>
                  <a:pt x="14809" y="20726"/>
                  <a:pt x="14520" y="20920"/>
                  <a:pt x="14231" y="21082"/>
                </a:cubicBezTo>
                <a:cubicBezTo>
                  <a:pt x="13798" y="21244"/>
                  <a:pt x="13365" y="21341"/>
                  <a:pt x="12859" y="21438"/>
                </a:cubicBezTo>
                <a:cubicBezTo>
                  <a:pt x="12353" y="21535"/>
                  <a:pt x="11847" y="21600"/>
                  <a:pt x="11270" y="21600"/>
                </a:cubicBezTo>
                <a:cubicBezTo>
                  <a:pt x="10692" y="21600"/>
                  <a:pt x="10186" y="21535"/>
                  <a:pt x="9753" y="21438"/>
                </a:cubicBezTo>
                <a:cubicBezTo>
                  <a:pt x="9247" y="21341"/>
                  <a:pt x="8813" y="21244"/>
                  <a:pt x="8452" y="21082"/>
                </a:cubicBezTo>
                <a:cubicBezTo>
                  <a:pt x="8091" y="20920"/>
                  <a:pt x="7802" y="20726"/>
                  <a:pt x="7585" y="20499"/>
                </a:cubicBezTo>
                <a:cubicBezTo>
                  <a:pt x="7441" y="20272"/>
                  <a:pt x="7296" y="20046"/>
                  <a:pt x="7296" y="19787"/>
                </a:cubicBezTo>
                <a:cubicBezTo>
                  <a:pt x="7296" y="19592"/>
                  <a:pt x="7441" y="19398"/>
                  <a:pt x="7585" y="19204"/>
                </a:cubicBezTo>
                <a:cubicBezTo>
                  <a:pt x="7730" y="19009"/>
                  <a:pt x="7946" y="18815"/>
                  <a:pt x="8163" y="18653"/>
                </a:cubicBezTo>
                <a:cubicBezTo>
                  <a:pt x="8524" y="18491"/>
                  <a:pt x="8813" y="18362"/>
                  <a:pt x="9247" y="18264"/>
                </a:cubicBezTo>
                <a:cubicBezTo>
                  <a:pt x="9608" y="18167"/>
                  <a:pt x="10041" y="18070"/>
                  <a:pt x="10547" y="18070"/>
                </a:cubicBezTo>
                <a:cubicBezTo>
                  <a:pt x="10547" y="16030"/>
                  <a:pt x="10547" y="16030"/>
                  <a:pt x="10547" y="16030"/>
                </a:cubicBezTo>
                <a:cubicBezTo>
                  <a:pt x="4262" y="13213"/>
                  <a:pt x="4262" y="13213"/>
                  <a:pt x="4262" y="13213"/>
                </a:cubicBezTo>
                <a:cubicBezTo>
                  <a:pt x="4045" y="13115"/>
                  <a:pt x="3829" y="13018"/>
                  <a:pt x="3612" y="12921"/>
                </a:cubicBezTo>
                <a:cubicBezTo>
                  <a:pt x="3395" y="12792"/>
                  <a:pt x="3179" y="12694"/>
                  <a:pt x="3034" y="12565"/>
                </a:cubicBezTo>
                <a:cubicBezTo>
                  <a:pt x="2817" y="12468"/>
                  <a:pt x="2673" y="12338"/>
                  <a:pt x="2601" y="12209"/>
                </a:cubicBezTo>
                <a:cubicBezTo>
                  <a:pt x="2456" y="12047"/>
                  <a:pt x="2456" y="11885"/>
                  <a:pt x="2456" y="11723"/>
                </a:cubicBezTo>
                <a:cubicBezTo>
                  <a:pt x="2456" y="10039"/>
                  <a:pt x="2456" y="10039"/>
                  <a:pt x="2456" y="10039"/>
                </a:cubicBezTo>
                <a:cubicBezTo>
                  <a:pt x="2095" y="9974"/>
                  <a:pt x="1734" y="9909"/>
                  <a:pt x="1445" y="9845"/>
                </a:cubicBezTo>
                <a:cubicBezTo>
                  <a:pt x="1156" y="9748"/>
                  <a:pt x="939" y="9650"/>
                  <a:pt x="650" y="9521"/>
                </a:cubicBezTo>
                <a:cubicBezTo>
                  <a:pt x="433" y="9424"/>
                  <a:pt x="289" y="9294"/>
                  <a:pt x="217" y="9132"/>
                </a:cubicBezTo>
                <a:cubicBezTo>
                  <a:pt x="72" y="8970"/>
                  <a:pt x="0" y="8808"/>
                  <a:pt x="0" y="8646"/>
                </a:cubicBezTo>
                <a:cubicBezTo>
                  <a:pt x="0" y="8452"/>
                  <a:pt x="72" y="8258"/>
                  <a:pt x="217" y="8096"/>
                </a:cubicBezTo>
                <a:cubicBezTo>
                  <a:pt x="361" y="7902"/>
                  <a:pt x="650" y="7740"/>
                  <a:pt x="939" y="7643"/>
                </a:cubicBezTo>
                <a:cubicBezTo>
                  <a:pt x="1228" y="7513"/>
                  <a:pt x="1589" y="7384"/>
                  <a:pt x="1951" y="7319"/>
                </a:cubicBezTo>
                <a:cubicBezTo>
                  <a:pt x="2312" y="7254"/>
                  <a:pt x="2745" y="7222"/>
                  <a:pt x="3179" y="7222"/>
                </a:cubicBezTo>
                <a:cubicBezTo>
                  <a:pt x="3612" y="7222"/>
                  <a:pt x="4045" y="7254"/>
                  <a:pt x="4479" y="7319"/>
                </a:cubicBezTo>
                <a:cubicBezTo>
                  <a:pt x="4840" y="7384"/>
                  <a:pt x="5201" y="7513"/>
                  <a:pt x="5418" y="7643"/>
                </a:cubicBezTo>
                <a:cubicBezTo>
                  <a:pt x="5779" y="7740"/>
                  <a:pt x="5996" y="7902"/>
                  <a:pt x="6140" y="8096"/>
                </a:cubicBezTo>
                <a:cubicBezTo>
                  <a:pt x="6285" y="8258"/>
                  <a:pt x="6357" y="8452"/>
                  <a:pt x="6357" y="8646"/>
                </a:cubicBezTo>
                <a:cubicBezTo>
                  <a:pt x="6357" y="8808"/>
                  <a:pt x="6357" y="8970"/>
                  <a:pt x="6213" y="9132"/>
                </a:cubicBezTo>
                <a:cubicBezTo>
                  <a:pt x="6068" y="9294"/>
                  <a:pt x="5924" y="9424"/>
                  <a:pt x="5707" y="9521"/>
                </a:cubicBezTo>
                <a:cubicBezTo>
                  <a:pt x="5490" y="9683"/>
                  <a:pt x="5201" y="9780"/>
                  <a:pt x="4912" y="9877"/>
                </a:cubicBezTo>
                <a:cubicBezTo>
                  <a:pt x="4623" y="9974"/>
                  <a:pt x="4334" y="10007"/>
                  <a:pt x="4045" y="10039"/>
                </a:cubicBezTo>
                <a:cubicBezTo>
                  <a:pt x="4045" y="11723"/>
                  <a:pt x="4045" y="11723"/>
                  <a:pt x="4045" y="11723"/>
                </a:cubicBezTo>
                <a:cubicBezTo>
                  <a:pt x="4045" y="11885"/>
                  <a:pt x="4118" y="12014"/>
                  <a:pt x="4334" y="12176"/>
                </a:cubicBezTo>
                <a:cubicBezTo>
                  <a:pt x="4623" y="12338"/>
                  <a:pt x="4912" y="12500"/>
                  <a:pt x="5346" y="12694"/>
                </a:cubicBezTo>
                <a:cubicBezTo>
                  <a:pt x="10403" y="14961"/>
                  <a:pt x="10403" y="14961"/>
                  <a:pt x="10403" y="14961"/>
                </a:cubicBezTo>
                <a:cubicBezTo>
                  <a:pt x="10403" y="1975"/>
                  <a:pt x="10403" y="1975"/>
                  <a:pt x="10403" y="1975"/>
                </a:cubicBezTo>
                <a:cubicBezTo>
                  <a:pt x="9319" y="2817"/>
                  <a:pt x="9319" y="2817"/>
                  <a:pt x="9319" y="2817"/>
                </a:cubicBezTo>
                <a:cubicBezTo>
                  <a:pt x="7874" y="2461"/>
                  <a:pt x="7874" y="2461"/>
                  <a:pt x="7874" y="2461"/>
                </a:cubicBezTo>
                <a:cubicBezTo>
                  <a:pt x="11197" y="0"/>
                  <a:pt x="11197" y="0"/>
                  <a:pt x="11197" y="0"/>
                </a:cubicBezTo>
                <a:cubicBezTo>
                  <a:pt x="14448" y="2461"/>
                  <a:pt x="14448" y="2461"/>
                  <a:pt x="14448" y="2461"/>
                </a:cubicBezTo>
                <a:cubicBezTo>
                  <a:pt x="13148" y="2817"/>
                  <a:pt x="13148" y="2817"/>
                  <a:pt x="13148" y="2817"/>
                </a:cubicBezTo>
                <a:cubicBezTo>
                  <a:pt x="12064" y="1975"/>
                  <a:pt x="12064" y="1975"/>
                  <a:pt x="12064" y="1975"/>
                </a:cubicBezTo>
                <a:cubicBezTo>
                  <a:pt x="12064" y="12014"/>
                  <a:pt x="12064" y="12014"/>
                  <a:pt x="12064" y="12014"/>
                </a:cubicBezTo>
                <a:cubicBezTo>
                  <a:pt x="17555" y="9586"/>
                  <a:pt x="17555" y="9586"/>
                  <a:pt x="17555" y="9586"/>
                </a:cubicBezTo>
                <a:cubicBezTo>
                  <a:pt x="17988" y="9391"/>
                  <a:pt x="18277" y="9197"/>
                  <a:pt x="18349" y="9067"/>
                </a:cubicBezTo>
                <a:cubicBezTo>
                  <a:pt x="18421" y="8906"/>
                  <a:pt x="18421" y="8711"/>
                  <a:pt x="18421" y="8517"/>
                </a:cubicBezTo>
                <a:cubicBezTo>
                  <a:pt x="18421" y="6801"/>
                  <a:pt x="18421" y="6801"/>
                  <a:pt x="18421" y="6801"/>
                </a:cubicBezTo>
                <a:cubicBezTo>
                  <a:pt x="16110" y="6801"/>
                  <a:pt x="16110" y="6801"/>
                  <a:pt x="16110" y="6801"/>
                </a:cubicBezTo>
                <a:cubicBezTo>
                  <a:pt x="16110" y="4307"/>
                  <a:pt x="16110" y="4307"/>
                  <a:pt x="16110" y="4307"/>
                </a:cubicBezTo>
                <a:lnTo>
                  <a:pt x="21600" y="4307"/>
                </a:lnTo>
                <a:close/>
                <a:moveTo>
                  <a:pt x="1589" y="8646"/>
                </a:moveTo>
                <a:cubicBezTo>
                  <a:pt x="1589" y="8841"/>
                  <a:pt x="1734" y="9003"/>
                  <a:pt x="2095" y="9165"/>
                </a:cubicBezTo>
                <a:cubicBezTo>
                  <a:pt x="2384" y="9294"/>
                  <a:pt x="2745" y="9359"/>
                  <a:pt x="3179" y="9359"/>
                </a:cubicBezTo>
                <a:cubicBezTo>
                  <a:pt x="3612" y="9359"/>
                  <a:pt x="3973" y="9294"/>
                  <a:pt x="4334" y="9165"/>
                </a:cubicBezTo>
                <a:cubicBezTo>
                  <a:pt x="4623" y="9003"/>
                  <a:pt x="4768" y="8841"/>
                  <a:pt x="4768" y="8646"/>
                </a:cubicBezTo>
                <a:cubicBezTo>
                  <a:pt x="4768" y="8452"/>
                  <a:pt x="4623" y="8290"/>
                  <a:pt x="4334" y="8161"/>
                </a:cubicBezTo>
                <a:cubicBezTo>
                  <a:pt x="3973" y="7999"/>
                  <a:pt x="3612" y="7934"/>
                  <a:pt x="3179" y="7934"/>
                </a:cubicBezTo>
                <a:cubicBezTo>
                  <a:pt x="2745" y="7934"/>
                  <a:pt x="2384" y="7999"/>
                  <a:pt x="2095" y="8161"/>
                </a:cubicBezTo>
                <a:cubicBezTo>
                  <a:pt x="1734" y="8290"/>
                  <a:pt x="1589" y="8452"/>
                  <a:pt x="1589" y="8646"/>
                </a:cubicBezTo>
                <a:close/>
                <a:moveTo>
                  <a:pt x="13654" y="19787"/>
                </a:moveTo>
                <a:cubicBezTo>
                  <a:pt x="13654" y="19657"/>
                  <a:pt x="13581" y="19495"/>
                  <a:pt x="13437" y="19398"/>
                </a:cubicBezTo>
                <a:cubicBezTo>
                  <a:pt x="13292" y="19268"/>
                  <a:pt x="13148" y="19139"/>
                  <a:pt x="13003" y="19009"/>
                </a:cubicBezTo>
                <a:cubicBezTo>
                  <a:pt x="12714" y="18945"/>
                  <a:pt x="12425" y="18880"/>
                  <a:pt x="12209" y="18815"/>
                </a:cubicBezTo>
                <a:cubicBezTo>
                  <a:pt x="11920" y="18750"/>
                  <a:pt x="11559" y="18718"/>
                  <a:pt x="11197" y="18718"/>
                </a:cubicBezTo>
                <a:cubicBezTo>
                  <a:pt x="10908" y="18718"/>
                  <a:pt x="10547" y="18750"/>
                  <a:pt x="10330" y="18815"/>
                </a:cubicBezTo>
                <a:cubicBezTo>
                  <a:pt x="10041" y="18880"/>
                  <a:pt x="9753" y="18945"/>
                  <a:pt x="9464" y="19009"/>
                </a:cubicBezTo>
                <a:cubicBezTo>
                  <a:pt x="9319" y="19139"/>
                  <a:pt x="9175" y="19268"/>
                  <a:pt x="9030" y="19398"/>
                </a:cubicBezTo>
                <a:cubicBezTo>
                  <a:pt x="8886" y="19495"/>
                  <a:pt x="8813" y="19657"/>
                  <a:pt x="8813" y="19787"/>
                </a:cubicBezTo>
                <a:cubicBezTo>
                  <a:pt x="8813" y="19948"/>
                  <a:pt x="8886" y="20110"/>
                  <a:pt x="9030" y="20240"/>
                </a:cubicBezTo>
                <a:cubicBezTo>
                  <a:pt x="9175" y="20337"/>
                  <a:pt x="9319" y="20467"/>
                  <a:pt x="9464" y="20596"/>
                </a:cubicBezTo>
                <a:cubicBezTo>
                  <a:pt x="9753" y="20661"/>
                  <a:pt x="10041" y="20726"/>
                  <a:pt x="10330" y="20790"/>
                </a:cubicBezTo>
                <a:cubicBezTo>
                  <a:pt x="10547" y="20855"/>
                  <a:pt x="10908" y="20888"/>
                  <a:pt x="11197" y="20888"/>
                </a:cubicBezTo>
                <a:cubicBezTo>
                  <a:pt x="11559" y="20888"/>
                  <a:pt x="11920" y="20855"/>
                  <a:pt x="12209" y="20790"/>
                </a:cubicBezTo>
                <a:cubicBezTo>
                  <a:pt x="12425" y="20726"/>
                  <a:pt x="12714" y="20661"/>
                  <a:pt x="13003" y="20596"/>
                </a:cubicBezTo>
                <a:cubicBezTo>
                  <a:pt x="13148" y="20467"/>
                  <a:pt x="13292" y="20337"/>
                  <a:pt x="13437" y="20240"/>
                </a:cubicBezTo>
                <a:cubicBezTo>
                  <a:pt x="13581" y="20110"/>
                  <a:pt x="13654" y="19948"/>
                  <a:pt x="13654" y="19787"/>
                </a:cubicBezTo>
                <a:close/>
                <a:moveTo>
                  <a:pt x="17699" y="5019"/>
                </a:moveTo>
                <a:cubicBezTo>
                  <a:pt x="17699" y="6088"/>
                  <a:pt x="17699" y="6088"/>
                  <a:pt x="17699" y="6088"/>
                </a:cubicBezTo>
                <a:cubicBezTo>
                  <a:pt x="19938" y="6088"/>
                  <a:pt x="19938" y="6088"/>
                  <a:pt x="19938" y="6088"/>
                </a:cubicBezTo>
                <a:cubicBezTo>
                  <a:pt x="19938" y="5019"/>
                  <a:pt x="19938" y="5019"/>
                  <a:pt x="19938" y="5019"/>
                </a:cubicBezTo>
                <a:lnTo>
                  <a:pt x="17699" y="5019"/>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35" name="Shape 3988"/>
          <p:cNvSpPr/>
          <p:nvPr userDrawn="1"/>
        </p:nvSpPr>
        <p:spPr>
          <a:xfrm>
            <a:off x="6827905" y="10567854"/>
            <a:ext cx="580996" cy="580996"/>
          </a:xfrm>
          <a:custGeom>
            <a:avLst/>
            <a:gdLst/>
            <a:ahLst/>
            <a:cxnLst>
              <a:cxn ang="0">
                <a:pos x="wd2" y="hd2"/>
              </a:cxn>
              <a:cxn ang="5400000">
                <a:pos x="wd2" y="hd2"/>
              </a:cxn>
              <a:cxn ang="10800000">
                <a:pos x="wd2" y="hd2"/>
              </a:cxn>
              <a:cxn ang="16200000">
                <a:pos x="wd2" y="hd2"/>
              </a:cxn>
            </a:cxnLst>
            <a:rect l="0" t="0" r="r" b="b"/>
            <a:pathLst>
              <a:path w="21600" h="21600" extrusionOk="0">
                <a:moveTo>
                  <a:pt x="19688" y="6353"/>
                </a:moveTo>
                <a:cubicBezTo>
                  <a:pt x="21600" y="8329"/>
                  <a:pt x="21600" y="8329"/>
                  <a:pt x="21600" y="8329"/>
                </a:cubicBezTo>
                <a:cubicBezTo>
                  <a:pt x="19688" y="10200"/>
                  <a:pt x="19688" y="10200"/>
                  <a:pt x="19688" y="10200"/>
                </a:cubicBezTo>
                <a:cubicBezTo>
                  <a:pt x="17705" y="8329"/>
                  <a:pt x="17705" y="8329"/>
                  <a:pt x="17705" y="8329"/>
                </a:cubicBezTo>
                <a:cubicBezTo>
                  <a:pt x="18413" y="7624"/>
                  <a:pt x="18413" y="7624"/>
                  <a:pt x="18413" y="7624"/>
                </a:cubicBezTo>
                <a:cubicBezTo>
                  <a:pt x="18059" y="7341"/>
                  <a:pt x="17705" y="7059"/>
                  <a:pt x="17315" y="6847"/>
                </a:cubicBezTo>
                <a:cubicBezTo>
                  <a:pt x="16890" y="6600"/>
                  <a:pt x="16501" y="6424"/>
                  <a:pt x="16111" y="6247"/>
                </a:cubicBezTo>
                <a:cubicBezTo>
                  <a:pt x="15687" y="6106"/>
                  <a:pt x="15226" y="6000"/>
                  <a:pt x="14801" y="5929"/>
                </a:cubicBezTo>
                <a:cubicBezTo>
                  <a:pt x="14341" y="5824"/>
                  <a:pt x="13881" y="5788"/>
                  <a:pt x="13420" y="5788"/>
                </a:cubicBezTo>
                <a:cubicBezTo>
                  <a:pt x="13031" y="5788"/>
                  <a:pt x="12641" y="5824"/>
                  <a:pt x="12252" y="5894"/>
                </a:cubicBezTo>
                <a:cubicBezTo>
                  <a:pt x="11862" y="5965"/>
                  <a:pt x="11508" y="6035"/>
                  <a:pt x="11119" y="6106"/>
                </a:cubicBezTo>
                <a:cubicBezTo>
                  <a:pt x="10765" y="6247"/>
                  <a:pt x="10410" y="6388"/>
                  <a:pt x="10056" y="6565"/>
                </a:cubicBezTo>
                <a:cubicBezTo>
                  <a:pt x="9738" y="6741"/>
                  <a:pt x="9384" y="6918"/>
                  <a:pt x="9065" y="7165"/>
                </a:cubicBezTo>
                <a:cubicBezTo>
                  <a:pt x="9419" y="7482"/>
                  <a:pt x="9419" y="7482"/>
                  <a:pt x="9419" y="7482"/>
                </a:cubicBezTo>
                <a:cubicBezTo>
                  <a:pt x="7436" y="9388"/>
                  <a:pt x="7436" y="9388"/>
                  <a:pt x="7436" y="9388"/>
                </a:cubicBezTo>
                <a:cubicBezTo>
                  <a:pt x="7117" y="9106"/>
                  <a:pt x="7117" y="9106"/>
                  <a:pt x="7117" y="9106"/>
                </a:cubicBezTo>
                <a:cubicBezTo>
                  <a:pt x="6657" y="9812"/>
                  <a:pt x="6303" y="10588"/>
                  <a:pt x="6090" y="11400"/>
                </a:cubicBezTo>
                <a:cubicBezTo>
                  <a:pt x="5843" y="12212"/>
                  <a:pt x="5736" y="12988"/>
                  <a:pt x="5772" y="13800"/>
                </a:cubicBezTo>
                <a:cubicBezTo>
                  <a:pt x="5843" y="14612"/>
                  <a:pt x="6020" y="15424"/>
                  <a:pt x="6303" y="16235"/>
                </a:cubicBezTo>
                <a:cubicBezTo>
                  <a:pt x="6586" y="17012"/>
                  <a:pt x="7047" y="17753"/>
                  <a:pt x="7613" y="18424"/>
                </a:cubicBezTo>
                <a:cubicBezTo>
                  <a:pt x="8250" y="17753"/>
                  <a:pt x="8250" y="17753"/>
                  <a:pt x="8250" y="17753"/>
                </a:cubicBezTo>
                <a:cubicBezTo>
                  <a:pt x="10198" y="19694"/>
                  <a:pt x="10198" y="19694"/>
                  <a:pt x="10198" y="19694"/>
                </a:cubicBezTo>
                <a:cubicBezTo>
                  <a:pt x="8250" y="21600"/>
                  <a:pt x="8250" y="21600"/>
                  <a:pt x="8250" y="21600"/>
                </a:cubicBezTo>
                <a:cubicBezTo>
                  <a:pt x="6338" y="19694"/>
                  <a:pt x="6338" y="19694"/>
                  <a:pt x="6338" y="19694"/>
                </a:cubicBezTo>
                <a:cubicBezTo>
                  <a:pt x="7011" y="18953"/>
                  <a:pt x="7011" y="18953"/>
                  <a:pt x="7011" y="18953"/>
                </a:cubicBezTo>
                <a:cubicBezTo>
                  <a:pt x="6445" y="18282"/>
                  <a:pt x="5984" y="17541"/>
                  <a:pt x="5630" y="16765"/>
                </a:cubicBezTo>
                <a:cubicBezTo>
                  <a:pt x="5311" y="15988"/>
                  <a:pt x="5099" y="15176"/>
                  <a:pt x="4993" y="14365"/>
                </a:cubicBezTo>
                <a:cubicBezTo>
                  <a:pt x="4887" y="13518"/>
                  <a:pt x="4922" y="12706"/>
                  <a:pt x="5099" y="11859"/>
                </a:cubicBezTo>
                <a:cubicBezTo>
                  <a:pt x="5241" y="11047"/>
                  <a:pt x="5524" y="10235"/>
                  <a:pt x="5913" y="9459"/>
                </a:cubicBezTo>
                <a:cubicBezTo>
                  <a:pt x="2904" y="12459"/>
                  <a:pt x="2904" y="12459"/>
                  <a:pt x="2904" y="12459"/>
                </a:cubicBezTo>
                <a:cubicBezTo>
                  <a:pt x="3010" y="12600"/>
                  <a:pt x="3081" y="12776"/>
                  <a:pt x="3116" y="12953"/>
                </a:cubicBezTo>
                <a:cubicBezTo>
                  <a:pt x="3116" y="13129"/>
                  <a:pt x="3151" y="13306"/>
                  <a:pt x="3151" y="13482"/>
                </a:cubicBezTo>
                <a:cubicBezTo>
                  <a:pt x="3116" y="13624"/>
                  <a:pt x="3045" y="13800"/>
                  <a:pt x="2974" y="13941"/>
                </a:cubicBezTo>
                <a:cubicBezTo>
                  <a:pt x="2904" y="14118"/>
                  <a:pt x="2797" y="14259"/>
                  <a:pt x="2691" y="14400"/>
                </a:cubicBezTo>
                <a:cubicBezTo>
                  <a:pt x="2514" y="14541"/>
                  <a:pt x="2372" y="14647"/>
                  <a:pt x="2195" y="14753"/>
                </a:cubicBezTo>
                <a:cubicBezTo>
                  <a:pt x="1983" y="14824"/>
                  <a:pt x="1806" y="14859"/>
                  <a:pt x="1593" y="14859"/>
                </a:cubicBezTo>
                <a:cubicBezTo>
                  <a:pt x="1381" y="14859"/>
                  <a:pt x="1204" y="14824"/>
                  <a:pt x="991" y="14753"/>
                </a:cubicBezTo>
                <a:cubicBezTo>
                  <a:pt x="814" y="14647"/>
                  <a:pt x="637" y="14576"/>
                  <a:pt x="460" y="14435"/>
                </a:cubicBezTo>
                <a:cubicBezTo>
                  <a:pt x="319" y="14294"/>
                  <a:pt x="212" y="14118"/>
                  <a:pt x="142" y="13906"/>
                </a:cubicBezTo>
                <a:cubicBezTo>
                  <a:pt x="35" y="13729"/>
                  <a:pt x="0" y="13518"/>
                  <a:pt x="0" y="13306"/>
                </a:cubicBezTo>
                <a:cubicBezTo>
                  <a:pt x="0" y="13094"/>
                  <a:pt x="35" y="12918"/>
                  <a:pt x="142" y="12706"/>
                </a:cubicBezTo>
                <a:cubicBezTo>
                  <a:pt x="212" y="12529"/>
                  <a:pt x="319" y="12353"/>
                  <a:pt x="460" y="12176"/>
                </a:cubicBezTo>
                <a:cubicBezTo>
                  <a:pt x="637" y="12035"/>
                  <a:pt x="814" y="11929"/>
                  <a:pt x="991" y="11859"/>
                </a:cubicBezTo>
                <a:cubicBezTo>
                  <a:pt x="1204" y="11753"/>
                  <a:pt x="1381" y="11718"/>
                  <a:pt x="1593" y="11718"/>
                </a:cubicBezTo>
                <a:cubicBezTo>
                  <a:pt x="1735" y="11718"/>
                  <a:pt x="1877" y="11753"/>
                  <a:pt x="1983" y="11788"/>
                </a:cubicBezTo>
                <a:cubicBezTo>
                  <a:pt x="2125" y="11788"/>
                  <a:pt x="2231" y="11859"/>
                  <a:pt x="2372" y="11965"/>
                </a:cubicBezTo>
                <a:cubicBezTo>
                  <a:pt x="6232" y="8082"/>
                  <a:pt x="6232" y="8082"/>
                  <a:pt x="6232" y="8082"/>
                </a:cubicBezTo>
                <a:cubicBezTo>
                  <a:pt x="5489" y="7412"/>
                  <a:pt x="5489" y="7412"/>
                  <a:pt x="5489" y="7412"/>
                </a:cubicBezTo>
                <a:cubicBezTo>
                  <a:pt x="7436" y="5471"/>
                  <a:pt x="7436" y="5471"/>
                  <a:pt x="7436" y="5471"/>
                </a:cubicBezTo>
                <a:cubicBezTo>
                  <a:pt x="8180" y="6176"/>
                  <a:pt x="8180" y="6176"/>
                  <a:pt x="8180" y="6176"/>
                </a:cubicBezTo>
                <a:cubicBezTo>
                  <a:pt x="11969" y="2435"/>
                  <a:pt x="11969" y="2435"/>
                  <a:pt x="11969" y="2435"/>
                </a:cubicBezTo>
                <a:cubicBezTo>
                  <a:pt x="11862" y="2294"/>
                  <a:pt x="11791" y="2118"/>
                  <a:pt x="11756" y="1976"/>
                </a:cubicBezTo>
                <a:cubicBezTo>
                  <a:pt x="11685" y="1800"/>
                  <a:pt x="11685" y="1624"/>
                  <a:pt x="11721" y="1447"/>
                </a:cubicBezTo>
                <a:cubicBezTo>
                  <a:pt x="11756" y="1271"/>
                  <a:pt x="11791" y="1129"/>
                  <a:pt x="11898" y="953"/>
                </a:cubicBezTo>
                <a:cubicBezTo>
                  <a:pt x="11969" y="776"/>
                  <a:pt x="12075" y="635"/>
                  <a:pt x="12181" y="529"/>
                </a:cubicBezTo>
                <a:cubicBezTo>
                  <a:pt x="12323" y="353"/>
                  <a:pt x="12500" y="247"/>
                  <a:pt x="12677" y="141"/>
                </a:cubicBezTo>
                <a:cubicBezTo>
                  <a:pt x="12889" y="71"/>
                  <a:pt x="13066" y="0"/>
                  <a:pt x="13279" y="0"/>
                </a:cubicBezTo>
                <a:cubicBezTo>
                  <a:pt x="13491" y="0"/>
                  <a:pt x="13668" y="71"/>
                  <a:pt x="13845" y="141"/>
                </a:cubicBezTo>
                <a:cubicBezTo>
                  <a:pt x="14022" y="247"/>
                  <a:pt x="14199" y="353"/>
                  <a:pt x="14341" y="529"/>
                </a:cubicBezTo>
                <a:cubicBezTo>
                  <a:pt x="14518" y="671"/>
                  <a:pt x="14660" y="847"/>
                  <a:pt x="14730" y="1024"/>
                </a:cubicBezTo>
                <a:cubicBezTo>
                  <a:pt x="14837" y="1200"/>
                  <a:pt x="14872" y="1412"/>
                  <a:pt x="14872" y="1624"/>
                </a:cubicBezTo>
                <a:cubicBezTo>
                  <a:pt x="14872" y="1835"/>
                  <a:pt x="14837" y="2047"/>
                  <a:pt x="14730" y="2224"/>
                </a:cubicBezTo>
                <a:cubicBezTo>
                  <a:pt x="14660" y="2400"/>
                  <a:pt x="14518" y="2576"/>
                  <a:pt x="14341" y="2718"/>
                </a:cubicBezTo>
                <a:cubicBezTo>
                  <a:pt x="14199" y="2859"/>
                  <a:pt x="14022" y="3000"/>
                  <a:pt x="13845" y="3071"/>
                </a:cubicBezTo>
                <a:cubicBezTo>
                  <a:pt x="13668" y="3176"/>
                  <a:pt x="13491" y="3212"/>
                  <a:pt x="13279" y="3212"/>
                </a:cubicBezTo>
                <a:cubicBezTo>
                  <a:pt x="13137" y="3212"/>
                  <a:pt x="12995" y="3212"/>
                  <a:pt x="12854" y="3141"/>
                </a:cubicBezTo>
                <a:cubicBezTo>
                  <a:pt x="12712" y="3106"/>
                  <a:pt x="12606" y="3035"/>
                  <a:pt x="12500" y="2965"/>
                </a:cubicBezTo>
                <a:cubicBezTo>
                  <a:pt x="9525" y="5929"/>
                  <a:pt x="9525" y="5929"/>
                  <a:pt x="9525" y="5929"/>
                </a:cubicBezTo>
                <a:cubicBezTo>
                  <a:pt x="9773" y="5788"/>
                  <a:pt x="10092" y="5647"/>
                  <a:pt x="10410" y="5541"/>
                </a:cubicBezTo>
                <a:cubicBezTo>
                  <a:pt x="10729" y="5400"/>
                  <a:pt x="11048" y="5294"/>
                  <a:pt x="11402" y="5259"/>
                </a:cubicBezTo>
                <a:cubicBezTo>
                  <a:pt x="11721" y="5153"/>
                  <a:pt x="12075" y="5082"/>
                  <a:pt x="12429" y="5047"/>
                </a:cubicBezTo>
                <a:cubicBezTo>
                  <a:pt x="12748" y="5012"/>
                  <a:pt x="13102" y="4976"/>
                  <a:pt x="13420" y="4976"/>
                </a:cubicBezTo>
                <a:cubicBezTo>
                  <a:pt x="13951" y="4976"/>
                  <a:pt x="14447" y="5012"/>
                  <a:pt x="14943" y="5118"/>
                </a:cubicBezTo>
                <a:cubicBezTo>
                  <a:pt x="15439" y="5188"/>
                  <a:pt x="15934" y="5329"/>
                  <a:pt x="16395" y="5541"/>
                </a:cubicBezTo>
                <a:cubicBezTo>
                  <a:pt x="16855" y="5682"/>
                  <a:pt x="17315" y="5894"/>
                  <a:pt x="17776" y="6141"/>
                </a:cubicBezTo>
                <a:cubicBezTo>
                  <a:pt x="18201" y="6388"/>
                  <a:pt x="18590" y="6706"/>
                  <a:pt x="18944" y="7024"/>
                </a:cubicBezTo>
                <a:lnTo>
                  <a:pt x="19688" y="6353"/>
                </a:lnTo>
                <a:close/>
                <a:moveTo>
                  <a:pt x="2125" y="13835"/>
                </a:moveTo>
                <a:cubicBezTo>
                  <a:pt x="2302" y="13694"/>
                  <a:pt x="2372" y="13518"/>
                  <a:pt x="2372" y="13306"/>
                </a:cubicBezTo>
                <a:cubicBezTo>
                  <a:pt x="2372" y="13059"/>
                  <a:pt x="2302" y="12882"/>
                  <a:pt x="2125" y="12741"/>
                </a:cubicBezTo>
                <a:cubicBezTo>
                  <a:pt x="2054" y="12635"/>
                  <a:pt x="1983" y="12600"/>
                  <a:pt x="1877" y="12565"/>
                </a:cubicBezTo>
                <a:cubicBezTo>
                  <a:pt x="1770" y="12529"/>
                  <a:pt x="1664" y="12494"/>
                  <a:pt x="1593" y="12494"/>
                </a:cubicBezTo>
                <a:cubicBezTo>
                  <a:pt x="1487" y="12494"/>
                  <a:pt x="1381" y="12529"/>
                  <a:pt x="1310" y="12565"/>
                </a:cubicBezTo>
                <a:cubicBezTo>
                  <a:pt x="1204" y="12600"/>
                  <a:pt x="1133" y="12635"/>
                  <a:pt x="1027" y="12741"/>
                </a:cubicBezTo>
                <a:cubicBezTo>
                  <a:pt x="956" y="12847"/>
                  <a:pt x="921" y="12918"/>
                  <a:pt x="850" y="13024"/>
                </a:cubicBezTo>
                <a:cubicBezTo>
                  <a:pt x="814" y="13094"/>
                  <a:pt x="779" y="13200"/>
                  <a:pt x="779" y="13306"/>
                </a:cubicBezTo>
                <a:cubicBezTo>
                  <a:pt x="779" y="13412"/>
                  <a:pt x="814" y="13518"/>
                  <a:pt x="850" y="13624"/>
                </a:cubicBezTo>
                <a:cubicBezTo>
                  <a:pt x="921" y="13694"/>
                  <a:pt x="956" y="13765"/>
                  <a:pt x="1027" y="13835"/>
                </a:cubicBezTo>
                <a:cubicBezTo>
                  <a:pt x="1133" y="13906"/>
                  <a:pt x="1204" y="13941"/>
                  <a:pt x="1310" y="14012"/>
                </a:cubicBezTo>
                <a:cubicBezTo>
                  <a:pt x="1381" y="14047"/>
                  <a:pt x="1487" y="14082"/>
                  <a:pt x="1593" y="14082"/>
                </a:cubicBezTo>
                <a:cubicBezTo>
                  <a:pt x="1664" y="14082"/>
                  <a:pt x="1770" y="14047"/>
                  <a:pt x="1877" y="14012"/>
                </a:cubicBezTo>
                <a:cubicBezTo>
                  <a:pt x="1983" y="13941"/>
                  <a:pt x="2054" y="13906"/>
                  <a:pt x="2125" y="13835"/>
                </a:cubicBezTo>
                <a:close/>
                <a:moveTo>
                  <a:pt x="7401" y="8329"/>
                </a:moveTo>
                <a:cubicBezTo>
                  <a:pt x="8215" y="7482"/>
                  <a:pt x="8215" y="7482"/>
                  <a:pt x="8215" y="7482"/>
                </a:cubicBezTo>
                <a:cubicBezTo>
                  <a:pt x="7401" y="6671"/>
                  <a:pt x="7401" y="6671"/>
                  <a:pt x="7401" y="6671"/>
                </a:cubicBezTo>
                <a:cubicBezTo>
                  <a:pt x="6622" y="7482"/>
                  <a:pt x="6622" y="7482"/>
                  <a:pt x="6622" y="7482"/>
                </a:cubicBezTo>
                <a:lnTo>
                  <a:pt x="7401" y="8329"/>
                </a:lnTo>
                <a:close/>
                <a:moveTo>
                  <a:pt x="9100" y="19694"/>
                </a:moveTo>
                <a:cubicBezTo>
                  <a:pt x="8250" y="18847"/>
                  <a:pt x="8250" y="18847"/>
                  <a:pt x="8250" y="18847"/>
                </a:cubicBezTo>
                <a:cubicBezTo>
                  <a:pt x="7436" y="19694"/>
                  <a:pt x="7436" y="19694"/>
                  <a:pt x="7436" y="19694"/>
                </a:cubicBezTo>
                <a:cubicBezTo>
                  <a:pt x="8250" y="20506"/>
                  <a:pt x="8250" y="20506"/>
                  <a:pt x="8250" y="20506"/>
                </a:cubicBezTo>
                <a:lnTo>
                  <a:pt x="9100" y="19694"/>
                </a:lnTo>
                <a:close/>
                <a:moveTo>
                  <a:pt x="12748" y="1129"/>
                </a:moveTo>
                <a:cubicBezTo>
                  <a:pt x="12570" y="1271"/>
                  <a:pt x="12500" y="1447"/>
                  <a:pt x="12500" y="1659"/>
                </a:cubicBezTo>
                <a:cubicBezTo>
                  <a:pt x="12500" y="1871"/>
                  <a:pt x="12570" y="2047"/>
                  <a:pt x="12748" y="2153"/>
                </a:cubicBezTo>
                <a:cubicBezTo>
                  <a:pt x="12783" y="2259"/>
                  <a:pt x="12889" y="2329"/>
                  <a:pt x="12960" y="2365"/>
                </a:cubicBezTo>
                <a:cubicBezTo>
                  <a:pt x="13066" y="2435"/>
                  <a:pt x="13172" y="2435"/>
                  <a:pt x="13279" y="2435"/>
                </a:cubicBezTo>
                <a:cubicBezTo>
                  <a:pt x="13385" y="2435"/>
                  <a:pt x="13491" y="2435"/>
                  <a:pt x="13562" y="2365"/>
                </a:cubicBezTo>
                <a:cubicBezTo>
                  <a:pt x="13668" y="2329"/>
                  <a:pt x="13739" y="2259"/>
                  <a:pt x="13845" y="2153"/>
                </a:cubicBezTo>
                <a:cubicBezTo>
                  <a:pt x="13987" y="2012"/>
                  <a:pt x="14058" y="1835"/>
                  <a:pt x="14058" y="1624"/>
                </a:cubicBezTo>
                <a:cubicBezTo>
                  <a:pt x="14058" y="1447"/>
                  <a:pt x="13987" y="1271"/>
                  <a:pt x="13845" y="1129"/>
                </a:cubicBezTo>
                <a:cubicBezTo>
                  <a:pt x="13739" y="1024"/>
                  <a:pt x="13668" y="953"/>
                  <a:pt x="13562" y="918"/>
                </a:cubicBezTo>
                <a:cubicBezTo>
                  <a:pt x="13491" y="847"/>
                  <a:pt x="13385" y="847"/>
                  <a:pt x="13279" y="847"/>
                </a:cubicBezTo>
                <a:cubicBezTo>
                  <a:pt x="13172" y="847"/>
                  <a:pt x="13066" y="847"/>
                  <a:pt x="12960" y="918"/>
                </a:cubicBezTo>
                <a:cubicBezTo>
                  <a:pt x="12889" y="953"/>
                  <a:pt x="12783" y="1024"/>
                  <a:pt x="12748" y="1129"/>
                </a:cubicBezTo>
                <a:close/>
                <a:moveTo>
                  <a:pt x="19688" y="9106"/>
                </a:moveTo>
                <a:cubicBezTo>
                  <a:pt x="20538" y="8329"/>
                  <a:pt x="20538" y="8329"/>
                  <a:pt x="20538" y="8329"/>
                </a:cubicBezTo>
                <a:cubicBezTo>
                  <a:pt x="19688" y="7482"/>
                  <a:pt x="19688" y="7482"/>
                  <a:pt x="19688" y="7482"/>
                </a:cubicBezTo>
                <a:cubicBezTo>
                  <a:pt x="18873" y="8329"/>
                  <a:pt x="18873" y="8329"/>
                  <a:pt x="18873" y="8329"/>
                </a:cubicBezTo>
                <a:lnTo>
                  <a:pt x="19688" y="9106"/>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36" name="Shape 3989"/>
          <p:cNvSpPr/>
          <p:nvPr userDrawn="1"/>
        </p:nvSpPr>
        <p:spPr>
          <a:xfrm>
            <a:off x="8125469" y="10574065"/>
            <a:ext cx="568582" cy="568582"/>
          </a:xfrm>
          <a:custGeom>
            <a:avLst/>
            <a:gdLst/>
            <a:ahLst/>
            <a:cxnLst>
              <a:cxn ang="0">
                <a:pos x="wd2" y="hd2"/>
              </a:cxn>
              <a:cxn ang="5400000">
                <a:pos x="wd2" y="hd2"/>
              </a:cxn>
              <a:cxn ang="10800000">
                <a:pos x="wd2" y="hd2"/>
              </a:cxn>
              <a:cxn ang="16200000">
                <a:pos x="wd2" y="hd2"/>
              </a:cxn>
            </a:cxnLst>
            <a:rect l="0" t="0" r="r" b="b"/>
            <a:pathLst>
              <a:path w="21600" h="21600" extrusionOk="0">
                <a:moveTo>
                  <a:pt x="11940" y="0"/>
                </a:moveTo>
                <a:cubicBezTo>
                  <a:pt x="21600" y="9664"/>
                  <a:pt x="21600" y="9664"/>
                  <a:pt x="21600" y="9664"/>
                </a:cubicBezTo>
                <a:cubicBezTo>
                  <a:pt x="19646" y="11611"/>
                  <a:pt x="19646" y="11611"/>
                  <a:pt x="19646" y="11611"/>
                </a:cubicBezTo>
                <a:cubicBezTo>
                  <a:pt x="19646" y="11683"/>
                  <a:pt x="19646" y="11683"/>
                  <a:pt x="19646" y="11683"/>
                </a:cubicBezTo>
                <a:cubicBezTo>
                  <a:pt x="19610" y="11683"/>
                  <a:pt x="19610" y="11683"/>
                  <a:pt x="19610" y="11683"/>
                </a:cubicBezTo>
                <a:cubicBezTo>
                  <a:pt x="17367" y="13955"/>
                  <a:pt x="17367" y="13955"/>
                  <a:pt x="17367" y="13955"/>
                </a:cubicBezTo>
                <a:cubicBezTo>
                  <a:pt x="16679" y="14568"/>
                  <a:pt x="15956" y="15037"/>
                  <a:pt x="15160" y="15398"/>
                </a:cubicBezTo>
                <a:cubicBezTo>
                  <a:pt x="14364" y="15722"/>
                  <a:pt x="13532" y="15903"/>
                  <a:pt x="12699" y="15903"/>
                </a:cubicBezTo>
                <a:cubicBezTo>
                  <a:pt x="11867" y="15939"/>
                  <a:pt x="11035" y="15830"/>
                  <a:pt x="10203" y="15506"/>
                </a:cubicBezTo>
                <a:cubicBezTo>
                  <a:pt x="9371" y="15217"/>
                  <a:pt x="8647" y="14785"/>
                  <a:pt x="7996" y="14244"/>
                </a:cubicBezTo>
                <a:cubicBezTo>
                  <a:pt x="4523" y="17597"/>
                  <a:pt x="4523" y="17597"/>
                  <a:pt x="4523" y="17597"/>
                </a:cubicBezTo>
                <a:cubicBezTo>
                  <a:pt x="7996" y="21023"/>
                  <a:pt x="7996" y="21023"/>
                  <a:pt x="7996" y="21023"/>
                </a:cubicBezTo>
                <a:cubicBezTo>
                  <a:pt x="7417" y="21600"/>
                  <a:pt x="7417" y="21600"/>
                  <a:pt x="7417" y="21600"/>
                </a:cubicBezTo>
                <a:cubicBezTo>
                  <a:pt x="0" y="14244"/>
                  <a:pt x="0" y="14244"/>
                  <a:pt x="0" y="14244"/>
                </a:cubicBezTo>
                <a:cubicBezTo>
                  <a:pt x="615" y="13559"/>
                  <a:pt x="615" y="13559"/>
                  <a:pt x="615" y="13559"/>
                </a:cubicBezTo>
                <a:cubicBezTo>
                  <a:pt x="4016" y="16948"/>
                  <a:pt x="4016" y="16948"/>
                  <a:pt x="4016" y="16948"/>
                </a:cubicBezTo>
                <a:cubicBezTo>
                  <a:pt x="7453" y="13559"/>
                  <a:pt x="7453" y="13559"/>
                  <a:pt x="7453" y="13559"/>
                </a:cubicBezTo>
                <a:cubicBezTo>
                  <a:pt x="6874" y="12873"/>
                  <a:pt x="6440" y="12116"/>
                  <a:pt x="6151" y="11323"/>
                </a:cubicBezTo>
                <a:cubicBezTo>
                  <a:pt x="5861" y="10493"/>
                  <a:pt x="5717" y="9700"/>
                  <a:pt x="5717" y="8871"/>
                </a:cubicBezTo>
                <a:cubicBezTo>
                  <a:pt x="5753" y="8041"/>
                  <a:pt x="5934" y="7212"/>
                  <a:pt x="6259" y="6419"/>
                </a:cubicBezTo>
                <a:cubicBezTo>
                  <a:pt x="6585" y="5625"/>
                  <a:pt x="7091" y="4868"/>
                  <a:pt x="7743" y="4219"/>
                </a:cubicBezTo>
                <a:lnTo>
                  <a:pt x="11940" y="0"/>
                </a:lnTo>
                <a:close/>
                <a:moveTo>
                  <a:pt x="19284" y="10854"/>
                </a:moveTo>
                <a:cubicBezTo>
                  <a:pt x="20478" y="9664"/>
                  <a:pt x="20478" y="9664"/>
                  <a:pt x="20478" y="9664"/>
                </a:cubicBezTo>
                <a:cubicBezTo>
                  <a:pt x="11940" y="1190"/>
                  <a:pt x="11940" y="1190"/>
                  <a:pt x="11940" y="1190"/>
                </a:cubicBezTo>
                <a:cubicBezTo>
                  <a:pt x="8249" y="4832"/>
                  <a:pt x="8249" y="4832"/>
                  <a:pt x="8249" y="4832"/>
                </a:cubicBezTo>
                <a:cubicBezTo>
                  <a:pt x="7851" y="5229"/>
                  <a:pt x="7526" y="5697"/>
                  <a:pt x="7236" y="6166"/>
                </a:cubicBezTo>
                <a:cubicBezTo>
                  <a:pt x="6983" y="6671"/>
                  <a:pt x="6802" y="7176"/>
                  <a:pt x="6657" y="7717"/>
                </a:cubicBezTo>
                <a:cubicBezTo>
                  <a:pt x="6549" y="8222"/>
                  <a:pt x="6476" y="8727"/>
                  <a:pt x="6513" y="9267"/>
                </a:cubicBezTo>
                <a:cubicBezTo>
                  <a:pt x="6513" y="9808"/>
                  <a:pt x="6585" y="10349"/>
                  <a:pt x="6766" y="10854"/>
                </a:cubicBezTo>
                <a:lnTo>
                  <a:pt x="19284" y="10854"/>
                </a:lnTo>
                <a:close/>
                <a:moveTo>
                  <a:pt x="16788" y="13378"/>
                </a:moveTo>
                <a:cubicBezTo>
                  <a:pt x="18488" y="11683"/>
                  <a:pt x="18488" y="11683"/>
                  <a:pt x="18488" y="11683"/>
                </a:cubicBezTo>
                <a:cubicBezTo>
                  <a:pt x="7055" y="11683"/>
                  <a:pt x="7055" y="11683"/>
                  <a:pt x="7055" y="11683"/>
                </a:cubicBezTo>
                <a:cubicBezTo>
                  <a:pt x="7128" y="11864"/>
                  <a:pt x="7200" y="12008"/>
                  <a:pt x="7309" y="12152"/>
                </a:cubicBezTo>
                <a:cubicBezTo>
                  <a:pt x="7381" y="12296"/>
                  <a:pt x="7489" y="12405"/>
                  <a:pt x="7598" y="12549"/>
                </a:cubicBezTo>
                <a:cubicBezTo>
                  <a:pt x="7707" y="12693"/>
                  <a:pt x="7815" y="12837"/>
                  <a:pt x="7924" y="12946"/>
                </a:cubicBezTo>
                <a:cubicBezTo>
                  <a:pt x="8032" y="13090"/>
                  <a:pt x="8141" y="13234"/>
                  <a:pt x="8249" y="13378"/>
                </a:cubicBezTo>
                <a:cubicBezTo>
                  <a:pt x="8828" y="13955"/>
                  <a:pt x="9479" y="14388"/>
                  <a:pt x="10239" y="14676"/>
                </a:cubicBezTo>
                <a:cubicBezTo>
                  <a:pt x="10999" y="14965"/>
                  <a:pt x="11759" y="15109"/>
                  <a:pt x="12519" y="15109"/>
                </a:cubicBezTo>
                <a:cubicBezTo>
                  <a:pt x="13278" y="15109"/>
                  <a:pt x="14038" y="14965"/>
                  <a:pt x="14798" y="14676"/>
                </a:cubicBezTo>
                <a:cubicBezTo>
                  <a:pt x="15522" y="14388"/>
                  <a:pt x="16209" y="13955"/>
                  <a:pt x="16788" y="13378"/>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37" name="Shape 3990"/>
          <p:cNvSpPr/>
          <p:nvPr userDrawn="1"/>
        </p:nvSpPr>
        <p:spPr>
          <a:xfrm>
            <a:off x="9450445" y="10634716"/>
            <a:ext cx="501342" cy="447275"/>
          </a:xfrm>
          <a:custGeom>
            <a:avLst/>
            <a:gdLst/>
            <a:ahLst/>
            <a:cxnLst>
              <a:cxn ang="0">
                <a:pos x="wd2" y="hd2"/>
              </a:cxn>
              <a:cxn ang="5400000">
                <a:pos x="wd2" y="hd2"/>
              </a:cxn>
              <a:cxn ang="10800000">
                <a:pos x="wd2" y="hd2"/>
              </a:cxn>
              <a:cxn ang="16200000">
                <a:pos x="wd2" y="hd2"/>
              </a:cxn>
            </a:cxnLst>
            <a:rect l="0" t="0" r="r" b="b"/>
            <a:pathLst>
              <a:path w="21600" h="21600" extrusionOk="0">
                <a:moveTo>
                  <a:pt x="13871" y="2492"/>
                </a:moveTo>
                <a:lnTo>
                  <a:pt x="21600" y="2492"/>
                </a:lnTo>
                <a:lnTo>
                  <a:pt x="21600" y="21600"/>
                </a:lnTo>
                <a:lnTo>
                  <a:pt x="0" y="21600"/>
                </a:lnTo>
                <a:lnTo>
                  <a:pt x="0" y="2492"/>
                </a:lnTo>
                <a:lnTo>
                  <a:pt x="7624" y="2492"/>
                </a:lnTo>
                <a:lnTo>
                  <a:pt x="7624" y="0"/>
                </a:lnTo>
                <a:lnTo>
                  <a:pt x="13871" y="0"/>
                </a:lnTo>
                <a:lnTo>
                  <a:pt x="13871" y="2492"/>
                </a:lnTo>
                <a:close/>
                <a:moveTo>
                  <a:pt x="7624" y="3442"/>
                </a:moveTo>
                <a:lnTo>
                  <a:pt x="847" y="3442"/>
                </a:lnTo>
                <a:lnTo>
                  <a:pt x="847" y="11631"/>
                </a:lnTo>
                <a:lnTo>
                  <a:pt x="7624" y="11631"/>
                </a:lnTo>
                <a:lnTo>
                  <a:pt x="7624" y="9495"/>
                </a:lnTo>
                <a:lnTo>
                  <a:pt x="13871" y="9495"/>
                </a:lnTo>
                <a:lnTo>
                  <a:pt x="13871" y="11631"/>
                </a:lnTo>
                <a:lnTo>
                  <a:pt x="20647" y="11631"/>
                </a:lnTo>
                <a:lnTo>
                  <a:pt x="20647" y="3442"/>
                </a:lnTo>
                <a:lnTo>
                  <a:pt x="7624" y="3442"/>
                </a:lnTo>
                <a:close/>
                <a:moveTo>
                  <a:pt x="847" y="20651"/>
                </a:moveTo>
                <a:lnTo>
                  <a:pt x="20647" y="20651"/>
                </a:lnTo>
                <a:lnTo>
                  <a:pt x="20647" y="12580"/>
                </a:lnTo>
                <a:lnTo>
                  <a:pt x="13871" y="12580"/>
                </a:lnTo>
                <a:lnTo>
                  <a:pt x="13871" y="14598"/>
                </a:lnTo>
                <a:lnTo>
                  <a:pt x="7624" y="14598"/>
                </a:lnTo>
                <a:lnTo>
                  <a:pt x="7624" y="12580"/>
                </a:lnTo>
                <a:lnTo>
                  <a:pt x="847" y="12580"/>
                </a:lnTo>
                <a:lnTo>
                  <a:pt x="847" y="20651"/>
                </a:lnTo>
                <a:close/>
                <a:moveTo>
                  <a:pt x="8471" y="949"/>
                </a:moveTo>
                <a:lnTo>
                  <a:pt x="8471" y="2492"/>
                </a:lnTo>
                <a:lnTo>
                  <a:pt x="13024" y="2492"/>
                </a:lnTo>
                <a:lnTo>
                  <a:pt x="13024" y="949"/>
                </a:lnTo>
                <a:lnTo>
                  <a:pt x="8471" y="949"/>
                </a:lnTo>
                <a:close/>
                <a:moveTo>
                  <a:pt x="13024" y="10563"/>
                </a:moveTo>
                <a:lnTo>
                  <a:pt x="8471" y="10563"/>
                </a:lnTo>
                <a:lnTo>
                  <a:pt x="8471" y="13530"/>
                </a:lnTo>
                <a:lnTo>
                  <a:pt x="13024" y="13530"/>
                </a:lnTo>
                <a:lnTo>
                  <a:pt x="13024" y="10563"/>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38" name="Shape 3991"/>
          <p:cNvSpPr/>
          <p:nvPr userDrawn="1"/>
        </p:nvSpPr>
        <p:spPr>
          <a:xfrm>
            <a:off x="10741803" y="10644545"/>
            <a:ext cx="501342" cy="427615"/>
          </a:xfrm>
          <a:custGeom>
            <a:avLst/>
            <a:gdLst/>
            <a:ahLst/>
            <a:cxnLst>
              <a:cxn ang="0">
                <a:pos x="wd2" y="hd2"/>
              </a:cxn>
              <a:cxn ang="5400000">
                <a:pos x="wd2" y="hd2"/>
              </a:cxn>
              <a:cxn ang="10800000">
                <a:pos x="wd2" y="hd2"/>
              </a:cxn>
              <a:cxn ang="16200000">
                <a:pos x="wd2" y="hd2"/>
              </a:cxn>
            </a:cxnLst>
            <a:rect l="0" t="0" r="r" b="b"/>
            <a:pathLst>
              <a:path w="21600" h="21600" extrusionOk="0">
                <a:moveTo>
                  <a:pt x="19780" y="2653"/>
                </a:moveTo>
                <a:cubicBezTo>
                  <a:pt x="20022" y="2653"/>
                  <a:pt x="20265" y="2700"/>
                  <a:pt x="20467" y="2795"/>
                </a:cubicBezTo>
                <a:cubicBezTo>
                  <a:pt x="20670" y="2889"/>
                  <a:pt x="20872" y="3032"/>
                  <a:pt x="21074" y="3268"/>
                </a:cubicBezTo>
                <a:cubicBezTo>
                  <a:pt x="21196" y="3411"/>
                  <a:pt x="21317" y="3647"/>
                  <a:pt x="21438" y="3884"/>
                </a:cubicBezTo>
                <a:cubicBezTo>
                  <a:pt x="21519" y="4168"/>
                  <a:pt x="21600" y="4453"/>
                  <a:pt x="21600" y="4737"/>
                </a:cubicBezTo>
                <a:cubicBezTo>
                  <a:pt x="21600" y="19468"/>
                  <a:pt x="21600" y="19468"/>
                  <a:pt x="21600" y="19468"/>
                </a:cubicBezTo>
                <a:cubicBezTo>
                  <a:pt x="21600" y="19753"/>
                  <a:pt x="21519" y="20037"/>
                  <a:pt x="21438" y="20274"/>
                </a:cubicBezTo>
                <a:cubicBezTo>
                  <a:pt x="21317" y="20511"/>
                  <a:pt x="21196" y="20747"/>
                  <a:pt x="21074" y="20937"/>
                </a:cubicBezTo>
                <a:cubicBezTo>
                  <a:pt x="20872" y="21174"/>
                  <a:pt x="20670" y="21316"/>
                  <a:pt x="20467" y="21411"/>
                </a:cubicBezTo>
                <a:cubicBezTo>
                  <a:pt x="20265" y="21505"/>
                  <a:pt x="20022" y="21600"/>
                  <a:pt x="19780" y="21600"/>
                </a:cubicBezTo>
                <a:cubicBezTo>
                  <a:pt x="1780" y="21600"/>
                  <a:pt x="1780" y="21600"/>
                  <a:pt x="1780" y="21600"/>
                </a:cubicBezTo>
                <a:cubicBezTo>
                  <a:pt x="1537" y="21600"/>
                  <a:pt x="1294" y="21505"/>
                  <a:pt x="1092" y="21411"/>
                </a:cubicBezTo>
                <a:cubicBezTo>
                  <a:pt x="890" y="21316"/>
                  <a:pt x="688" y="21174"/>
                  <a:pt x="526" y="20937"/>
                </a:cubicBezTo>
                <a:cubicBezTo>
                  <a:pt x="364" y="20747"/>
                  <a:pt x="243" y="20511"/>
                  <a:pt x="162" y="20274"/>
                </a:cubicBezTo>
                <a:cubicBezTo>
                  <a:pt x="40" y="20037"/>
                  <a:pt x="0" y="19753"/>
                  <a:pt x="0" y="19468"/>
                </a:cubicBezTo>
                <a:cubicBezTo>
                  <a:pt x="0" y="2084"/>
                  <a:pt x="0" y="2084"/>
                  <a:pt x="0" y="2084"/>
                </a:cubicBezTo>
                <a:cubicBezTo>
                  <a:pt x="0" y="1800"/>
                  <a:pt x="40" y="1516"/>
                  <a:pt x="162" y="1279"/>
                </a:cubicBezTo>
                <a:cubicBezTo>
                  <a:pt x="243" y="1042"/>
                  <a:pt x="364" y="805"/>
                  <a:pt x="526" y="616"/>
                </a:cubicBezTo>
                <a:cubicBezTo>
                  <a:pt x="688" y="379"/>
                  <a:pt x="890" y="237"/>
                  <a:pt x="1092" y="142"/>
                </a:cubicBezTo>
                <a:cubicBezTo>
                  <a:pt x="1294" y="47"/>
                  <a:pt x="1537" y="0"/>
                  <a:pt x="1780" y="0"/>
                </a:cubicBezTo>
                <a:cubicBezTo>
                  <a:pt x="6310" y="0"/>
                  <a:pt x="6310" y="0"/>
                  <a:pt x="6310" y="0"/>
                </a:cubicBezTo>
                <a:cubicBezTo>
                  <a:pt x="6553" y="0"/>
                  <a:pt x="6796" y="47"/>
                  <a:pt x="6998" y="142"/>
                </a:cubicBezTo>
                <a:cubicBezTo>
                  <a:pt x="7200" y="237"/>
                  <a:pt x="7402" y="379"/>
                  <a:pt x="7564" y="616"/>
                </a:cubicBezTo>
                <a:cubicBezTo>
                  <a:pt x="7726" y="805"/>
                  <a:pt x="7847" y="1042"/>
                  <a:pt x="7928" y="1279"/>
                </a:cubicBezTo>
                <a:cubicBezTo>
                  <a:pt x="8049" y="1516"/>
                  <a:pt x="8090" y="1800"/>
                  <a:pt x="8090" y="2084"/>
                </a:cubicBezTo>
                <a:cubicBezTo>
                  <a:pt x="8090" y="2653"/>
                  <a:pt x="8090" y="2653"/>
                  <a:pt x="8090" y="2653"/>
                </a:cubicBezTo>
                <a:lnTo>
                  <a:pt x="19780" y="2653"/>
                </a:lnTo>
                <a:close/>
                <a:moveTo>
                  <a:pt x="890" y="2084"/>
                </a:moveTo>
                <a:cubicBezTo>
                  <a:pt x="890" y="5779"/>
                  <a:pt x="890" y="5779"/>
                  <a:pt x="890" y="5779"/>
                </a:cubicBezTo>
                <a:cubicBezTo>
                  <a:pt x="20670" y="5779"/>
                  <a:pt x="20670" y="5779"/>
                  <a:pt x="20670" y="5779"/>
                </a:cubicBezTo>
                <a:cubicBezTo>
                  <a:pt x="20670" y="4737"/>
                  <a:pt x="20670" y="4737"/>
                  <a:pt x="20670" y="4737"/>
                </a:cubicBezTo>
                <a:cubicBezTo>
                  <a:pt x="20670" y="4453"/>
                  <a:pt x="20589" y="4216"/>
                  <a:pt x="20427" y="3979"/>
                </a:cubicBezTo>
                <a:cubicBezTo>
                  <a:pt x="20265" y="3789"/>
                  <a:pt x="20022" y="3695"/>
                  <a:pt x="19780" y="3695"/>
                </a:cubicBezTo>
                <a:cubicBezTo>
                  <a:pt x="7200" y="3695"/>
                  <a:pt x="7200" y="3695"/>
                  <a:pt x="7200" y="3695"/>
                </a:cubicBezTo>
                <a:cubicBezTo>
                  <a:pt x="7200" y="2084"/>
                  <a:pt x="7200" y="2084"/>
                  <a:pt x="7200" y="2084"/>
                </a:cubicBezTo>
                <a:cubicBezTo>
                  <a:pt x="7200" y="1800"/>
                  <a:pt x="7119" y="1563"/>
                  <a:pt x="6957" y="1326"/>
                </a:cubicBezTo>
                <a:cubicBezTo>
                  <a:pt x="6755" y="1137"/>
                  <a:pt x="6553" y="1042"/>
                  <a:pt x="6310" y="1042"/>
                </a:cubicBezTo>
                <a:cubicBezTo>
                  <a:pt x="1780" y="1042"/>
                  <a:pt x="1780" y="1042"/>
                  <a:pt x="1780" y="1042"/>
                </a:cubicBezTo>
                <a:cubicBezTo>
                  <a:pt x="1537" y="1042"/>
                  <a:pt x="1335" y="1137"/>
                  <a:pt x="1133" y="1326"/>
                </a:cubicBezTo>
                <a:cubicBezTo>
                  <a:pt x="971" y="1563"/>
                  <a:pt x="890" y="1800"/>
                  <a:pt x="890" y="2084"/>
                </a:cubicBezTo>
                <a:close/>
                <a:moveTo>
                  <a:pt x="19780" y="20511"/>
                </a:moveTo>
                <a:cubicBezTo>
                  <a:pt x="20022" y="20511"/>
                  <a:pt x="20265" y="20416"/>
                  <a:pt x="20427" y="20226"/>
                </a:cubicBezTo>
                <a:cubicBezTo>
                  <a:pt x="20589" y="20037"/>
                  <a:pt x="20670" y="19753"/>
                  <a:pt x="20670" y="19468"/>
                </a:cubicBezTo>
                <a:cubicBezTo>
                  <a:pt x="20670" y="6821"/>
                  <a:pt x="20670" y="6821"/>
                  <a:pt x="20670" y="6821"/>
                </a:cubicBezTo>
                <a:cubicBezTo>
                  <a:pt x="890" y="6821"/>
                  <a:pt x="890" y="6821"/>
                  <a:pt x="890" y="6821"/>
                </a:cubicBezTo>
                <a:cubicBezTo>
                  <a:pt x="890" y="19468"/>
                  <a:pt x="890" y="19468"/>
                  <a:pt x="890" y="19468"/>
                </a:cubicBezTo>
                <a:cubicBezTo>
                  <a:pt x="890" y="19753"/>
                  <a:pt x="971" y="20037"/>
                  <a:pt x="1133" y="20226"/>
                </a:cubicBezTo>
                <a:cubicBezTo>
                  <a:pt x="1335" y="20416"/>
                  <a:pt x="1537" y="20511"/>
                  <a:pt x="1780" y="20511"/>
                </a:cubicBezTo>
                <a:lnTo>
                  <a:pt x="19780" y="20511"/>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04" name="Text Placeholder 86"/>
          <p:cNvSpPr>
            <a:spLocks noGrp="1"/>
          </p:cNvSpPr>
          <p:nvPr>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200" b="1" spc="0" baseline="0">
                <a:solidFill>
                  <a:srgbClr val="000000"/>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sl-SI"/>
              <a:t>Icon set</a:t>
            </a:r>
          </a:p>
        </p:txBody>
      </p:sp>
      <p:sp>
        <p:nvSpPr>
          <p:cNvPr id="105" name="Text Placeholder 86"/>
          <p:cNvSpPr>
            <a:spLocks noGrp="1"/>
          </p:cNvSpPr>
          <p:nvPr>
            <p:ph type="body" sz="quarter" idx="24" hasCustomPrompt="1"/>
          </p:nvPr>
        </p:nvSpPr>
        <p:spPr>
          <a:xfrm>
            <a:off x="10171028" y="1386186"/>
            <a:ext cx="2306623" cy="360040"/>
          </a:xfrm>
          <a:prstGeom prst="rect">
            <a:avLst/>
          </a:prstGeom>
        </p:spPr>
        <p:txBody>
          <a:bodyPr/>
          <a:lstStyle>
            <a:lvl1pPr marL="0" indent="0" algn="l">
              <a:lnSpc>
                <a:spcPct val="100000"/>
              </a:lnSpc>
              <a:spcBef>
                <a:spcPts val="0"/>
              </a:spcBef>
              <a:buNone/>
              <a:defRPr sz="20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106" name="Straight Connector 105"/>
          <p:cNvCxnSpPr/>
          <p:nvPr userDrawn="1"/>
        </p:nvCxnSpPr>
        <p:spPr>
          <a:xfrm>
            <a:off x="12765683" y="160221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467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evice set">
    <p:spTree>
      <p:nvGrpSpPr>
        <p:cNvPr id="1" name=""/>
        <p:cNvGrpSpPr/>
        <p:nvPr/>
      </p:nvGrpSpPr>
      <p:grpSpPr>
        <a:xfrm>
          <a:off x="0" y="0"/>
          <a:ext cx="0" cy="0"/>
          <a:chOff x="0" y="0"/>
          <a:chExt cx="0" cy="0"/>
        </a:xfrm>
      </p:grpSpPr>
      <p:pic>
        <p:nvPicPr>
          <p:cNvPr id="5" name="Picture 4" descr="C:\Users\nika\Desktop\devices2.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41943" y="3474418"/>
            <a:ext cx="12820007" cy="8781704"/>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sz="quarter" idx="12" hasCustomPrompt="1"/>
          </p:nvPr>
        </p:nvSpPr>
        <p:spPr>
          <a:xfrm>
            <a:off x="4124723" y="4986586"/>
            <a:ext cx="7272808" cy="4403844"/>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pic>
        <p:nvPicPr>
          <p:cNvPr id="10" name="pasted-image.tif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861950" y="4770562"/>
            <a:ext cx="9205503" cy="5328592"/>
          </a:xfrm>
          <a:prstGeom prst="rect">
            <a:avLst/>
          </a:prstGeom>
          <a:ln w="12700">
            <a:miter lim="400000"/>
          </a:ln>
        </p:spPr>
      </p:pic>
      <p:sp>
        <p:nvSpPr>
          <p:cNvPr id="16" name="Picture Placeholder 2"/>
          <p:cNvSpPr>
            <a:spLocks noGrp="1"/>
          </p:cNvSpPr>
          <p:nvPr>
            <p:ph type="pic" sz="quarter" idx="20" hasCustomPrompt="1"/>
          </p:nvPr>
        </p:nvSpPr>
        <p:spPr>
          <a:xfrm>
            <a:off x="14936309" y="5130602"/>
            <a:ext cx="7046398" cy="4392488"/>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2" name="Text Placeholder 86"/>
          <p:cNvSpPr>
            <a:spLocks noGrp="1"/>
          </p:cNvSpPr>
          <p:nvPr>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600" b="1" spc="0" baseline="0">
                <a:solidFill>
                  <a:srgbClr val="001942"/>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sl-SI"/>
              <a:t>Device set</a:t>
            </a:r>
          </a:p>
        </p:txBody>
      </p:sp>
      <p:sp>
        <p:nvSpPr>
          <p:cNvPr id="13" name="Text Placeholder 86"/>
          <p:cNvSpPr>
            <a:spLocks noGrp="1"/>
          </p:cNvSpPr>
          <p:nvPr>
            <p:ph type="body" sz="quarter" idx="24" hasCustomPrompt="1"/>
          </p:nvPr>
        </p:nvSpPr>
        <p:spPr>
          <a:xfrm>
            <a:off x="10171028" y="1386185"/>
            <a:ext cx="2810679" cy="568593"/>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14" name="Straight Connector 13"/>
          <p:cNvCxnSpPr/>
          <p:nvPr userDrawn="1"/>
        </p:nvCxnSpPr>
        <p:spPr>
          <a:xfrm>
            <a:off x="12765683" y="160221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9289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evice set2">
    <p:spTree>
      <p:nvGrpSpPr>
        <p:cNvPr id="1" name=""/>
        <p:cNvGrpSpPr/>
        <p:nvPr/>
      </p:nvGrpSpPr>
      <p:grpSpPr>
        <a:xfrm>
          <a:off x="0" y="0"/>
          <a:ext cx="0" cy="0"/>
          <a:chOff x="0" y="0"/>
          <a:chExt cx="0" cy="0"/>
        </a:xfrm>
      </p:grpSpPr>
      <p:pic>
        <p:nvPicPr>
          <p:cNvPr id="14" name="pasted-image.tif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3532900" y="5680869"/>
            <a:ext cx="7710502" cy="5112568"/>
          </a:xfrm>
          <a:prstGeom prst="rect">
            <a:avLst/>
          </a:prstGeom>
          <a:ln w="12700">
            <a:miter lim="400000"/>
          </a:ln>
        </p:spPr>
      </p:pic>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73495" y="3900147"/>
            <a:ext cx="4379552" cy="8558045"/>
          </a:xfrm>
          <a:prstGeom prst="rect">
            <a:avLst/>
          </a:prstGeom>
        </p:spPr>
      </p:pic>
      <p:sp>
        <p:nvSpPr>
          <p:cNvPr id="19" name="Picture Placeholder 2"/>
          <p:cNvSpPr>
            <a:spLocks noGrp="1"/>
          </p:cNvSpPr>
          <p:nvPr>
            <p:ph type="pic" sz="quarter" idx="12" hasCustomPrompt="1"/>
          </p:nvPr>
        </p:nvSpPr>
        <p:spPr>
          <a:xfrm>
            <a:off x="5011887" y="5173990"/>
            <a:ext cx="4680520" cy="6120680"/>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20" name="Picture Placeholder 2"/>
          <p:cNvSpPr>
            <a:spLocks noGrp="1"/>
          </p:cNvSpPr>
          <p:nvPr>
            <p:ph type="pic" sz="quarter" idx="20" hasCustomPrompt="1"/>
          </p:nvPr>
        </p:nvSpPr>
        <p:spPr>
          <a:xfrm>
            <a:off x="11481806" y="5027916"/>
            <a:ext cx="3571132" cy="6283601"/>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pic>
        <p:nvPicPr>
          <p:cNvPr id="21" name="pasted-image.tif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5400000">
            <a:off x="14528543" y="6104046"/>
            <a:ext cx="8064224" cy="3957096"/>
          </a:xfrm>
          <a:prstGeom prst="rect">
            <a:avLst/>
          </a:prstGeom>
          <a:ln w="12700">
            <a:miter lim="400000"/>
          </a:ln>
        </p:spPr>
      </p:pic>
      <p:sp>
        <p:nvSpPr>
          <p:cNvPr id="26" name="Picture Placeholder 2"/>
          <p:cNvSpPr>
            <a:spLocks noGrp="1"/>
          </p:cNvSpPr>
          <p:nvPr>
            <p:ph type="pic" sz="quarter" idx="21" hasCustomPrompt="1"/>
          </p:nvPr>
        </p:nvSpPr>
        <p:spPr>
          <a:xfrm>
            <a:off x="16796459" y="4883900"/>
            <a:ext cx="3528392" cy="6264696"/>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8" name="Text Placeholder 86"/>
          <p:cNvSpPr>
            <a:spLocks noGrp="1"/>
          </p:cNvSpPr>
          <p:nvPr>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200" b="1" spc="0" baseline="0">
                <a:solidFill>
                  <a:srgbClr val="001942"/>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sl-SI"/>
              <a:t>Device set</a:t>
            </a:r>
          </a:p>
        </p:txBody>
      </p:sp>
      <p:sp>
        <p:nvSpPr>
          <p:cNvPr id="22" name="Text Placeholder 86"/>
          <p:cNvSpPr>
            <a:spLocks noGrp="1"/>
          </p:cNvSpPr>
          <p:nvPr>
            <p:ph type="body" sz="quarter" idx="24" hasCustomPrompt="1"/>
          </p:nvPr>
        </p:nvSpPr>
        <p:spPr>
          <a:xfrm>
            <a:off x="10171028" y="1386186"/>
            <a:ext cx="2306623" cy="360040"/>
          </a:xfrm>
          <a:prstGeom prst="rect">
            <a:avLst/>
          </a:prstGeom>
        </p:spPr>
        <p:txBody>
          <a:bodyPr/>
          <a:lstStyle>
            <a:lvl1pPr marL="0" indent="0" algn="l">
              <a:lnSpc>
                <a:spcPct val="100000"/>
              </a:lnSpc>
              <a:spcBef>
                <a:spcPts val="0"/>
              </a:spcBef>
              <a:buNone/>
              <a:defRPr sz="20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23" name="Straight Connector 22"/>
          <p:cNvCxnSpPr/>
          <p:nvPr userDrawn="1"/>
        </p:nvCxnSpPr>
        <p:spPr>
          <a:xfrm>
            <a:off x="12765683" y="160221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79656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userDrawn="1">
  <p:cSld name="Left_column">
    <p:spTree>
      <p:nvGrpSpPr>
        <p:cNvPr id="1" name=""/>
        <p:cNvGrpSpPr/>
        <p:nvPr/>
      </p:nvGrpSpPr>
      <p:grpSpPr>
        <a:xfrm>
          <a:off x="0" y="0"/>
          <a:ext cx="0" cy="0"/>
          <a:chOff x="0" y="0"/>
          <a:chExt cx="0" cy="0"/>
        </a:xfrm>
      </p:grpSpPr>
      <p:sp>
        <p:nvSpPr>
          <p:cNvPr id="4" name="TextBox 3"/>
          <p:cNvSpPr txBox="1"/>
          <p:nvPr userDrawn="1"/>
        </p:nvSpPr>
        <p:spPr>
          <a:xfrm rot="16200000">
            <a:off x="20203575" y="6693710"/>
            <a:ext cx="6694678" cy="400110"/>
          </a:xfrm>
          <a:prstGeom prst="rect">
            <a:avLst/>
          </a:prstGeom>
          <a:noFill/>
        </p:spPr>
        <p:txBody>
          <a:bodyPr wrap="square" rtlCol="0">
            <a:spAutoFit/>
          </a:bodyPr>
          <a:lstStyle/>
          <a:p>
            <a:pPr marL="0" marR="0" indent="0" algn="ctr" defTabSz="2176766" rtl="0" eaLnBrk="1" fontAlgn="auto" latinLnBrk="0" hangingPunct="1">
              <a:lnSpc>
                <a:spcPct val="100000"/>
              </a:lnSpc>
              <a:spcBef>
                <a:spcPts val="0"/>
              </a:spcBef>
              <a:spcAft>
                <a:spcPts val="0"/>
              </a:spcAft>
              <a:buClrTx/>
              <a:buSzTx/>
              <a:buFontTx/>
              <a:buNone/>
              <a:tabLst/>
              <a:defRPr/>
            </a:pPr>
            <a:r>
              <a:rPr lang="en-US" sz="3000" b="1" i="0" u="none" strike="noStrike" kern="1200" spc="700" baseline="30000" dirty="0">
                <a:solidFill>
                  <a:schemeClr val="accent4"/>
                </a:solidFill>
                <a:latin typeface="+mn-lt"/>
                <a:ea typeface="Segoe UI Symbol" charset="0"/>
                <a:cs typeface="Segoe UI Symbol" charset="0"/>
              </a:rPr>
              <a:t>@ADACTA</a:t>
            </a:r>
          </a:p>
        </p:txBody>
      </p:sp>
      <p:sp>
        <p:nvSpPr>
          <p:cNvPr id="9" name="Shape 402"/>
          <p:cNvSpPr txBox="1">
            <a:spLocks/>
          </p:cNvSpPr>
          <p:nvPr userDrawn="1"/>
        </p:nvSpPr>
        <p:spPr>
          <a:xfrm>
            <a:off x="22615503" y="12475418"/>
            <a:ext cx="935411" cy="446951"/>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1pPr>
            <a:lvl2pPr marL="0" marR="0" indent="1143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2pPr>
            <a:lvl3pPr marL="0" marR="0" indent="2286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3pPr>
            <a:lvl4pPr marL="0" marR="0" indent="3429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4pPr>
            <a:lvl5pPr marL="0" marR="0" indent="4572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5pPr>
            <a:lvl6pPr marL="0" marR="0" indent="5715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6pPr>
            <a:lvl7pPr marL="0" marR="0" indent="6858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7pPr>
            <a:lvl8pPr marL="0" marR="0" indent="8001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8pPr>
            <a:lvl9pPr marL="0" marR="0" indent="9144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9pPr>
          </a:lstStyle>
          <a:p>
            <a:pPr algn="r">
              <a:defRPr/>
            </a:pPr>
            <a:fld id="{98E1E0C6-D56B-49C4-BEEA-5FD46A4DE522}" type="slidenum">
              <a:rPr lang="is-IS" sz="2700" b="1" kern="0" smtClean="0">
                <a:solidFill>
                  <a:schemeClr val="accent4"/>
                </a:solidFill>
                <a:latin typeface="+mn-lt"/>
                <a:ea typeface="Segoe UI Symbol" charset="0"/>
                <a:cs typeface="Segoe UI Symbol" charset="0"/>
              </a:rPr>
              <a:pPr algn="r">
                <a:defRPr/>
              </a:pPr>
              <a:t>‹#›</a:t>
            </a:fld>
            <a:endParaRPr lang="is-IS" sz="2700" b="1" kern="0">
              <a:solidFill>
                <a:schemeClr val="accent4"/>
              </a:solidFill>
              <a:latin typeface="+mn-lt"/>
              <a:ea typeface="Segoe UI Symbol" charset="0"/>
              <a:cs typeface="Segoe UI Symbol" charset="0"/>
            </a:endParaRPr>
          </a:p>
        </p:txBody>
      </p:sp>
      <p:pic>
        <p:nvPicPr>
          <p:cNvPr id="21" name="Picture 20">
            <a:extLst>
              <a:ext uri="{FF2B5EF4-FFF2-40B4-BE49-F238E27FC236}">
                <a16:creationId xmlns:a16="http://schemas.microsoft.com/office/drawing/2014/main" id="{FF2BF9B3-550C-374B-83FC-9E2D5E6AE6F6}"/>
              </a:ext>
            </a:extLst>
          </p:cNvPr>
          <p:cNvPicPr>
            <a:picLocks noChangeAspect="1"/>
          </p:cNvPicPr>
          <p:nvPr userDrawn="1"/>
        </p:nvPicPr>
        <p:blipFill rotWithShape="1">
          <a:blip r:embed="rId2"/>
          <a:srcRect l="16176" t="13191"/>
          <a:stretch/>
        </p:blipFill>
        <p:spPr>
          <a:xfrm>
            <a:off x="-411781" y="-342006"/>
            <a:ext cx="3488055" cy="2754338"/>
          </a:xfrm>
          <a:prstGeom prst="rect">
            <a:avLst/>
          </a:prstGeom>
        </p:spPr>
      </p:pic>
      <p:sp>
        <p:nvSpPr>
          <p:cNvPr id="12" name="Text Placeholder 86"/>
          <p:cNvSpPr>
            <a:spLocks noGrp="1"/>
          </p:cNvSpPr>
          <p:nvPr>
            <p:ph type="body" sz="quarter" idx="20" hasCustomPrompt="1"/>
          </p:nvPr>
        </p:nvSpPr>
        <p:spPr>
          <a:xfrm>
            <a:off x="2108499" y="2674892"/>
            <a:ext cx="7164796" cy="1159566"/>
          </a:xfrm>
          <a:prstGeom prst="rect">
            <a:avLst/>
          </a:prstGeom>
        </p:spPr>
        <p:txBody>
          <a:bodyPr/>
          <a:lstStyle>
            <a:lvl1pPr marL="0" indent="0" algn="l">
              <a:lnSpc>
                <a:spcPct val="100000"/>
              </a:lnSpc>
              <a:spcBef>
                <a:spcPts val="0"/>
              </a:spcBef>
              <a:buNone/>
              <a:defRPr sz="6600" b="1" spc="0" baseline="0">
                <a:solidFill>
                  <a:schemeClr val="tx1"/>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8" name="Text Placeholder 11">
            <a:extLst>
              <a:ext uri="{FF2B5EF4-FFF2-40B4-BE49-F238E27FC236}">
                <a16:creationId xmlns:a16="http://schemas.microsoft.com/office/drawing/2014/main" id="{AD66F127-D47A-4AC3-A9FD-F8D174536A09}"/>
              </a:ext>
            </a:extLst>
          </p:cNvPr>
          <p:cNvSpPr>
            <a:spLocks noGrp="1"/>
          </p:cNvSpPr>
          <p:nvPr>
            <p:ph type="body" sz="quarter" idx="41" hasCustomPrompt="1"/>
          </p:nvPr>
        </p:nvSpPr>
        <p:spPr>
          <a:xfrm>
            <a:off x="2108499" y="5067856"/>
            <a:ext cx="20234248" cy="7623586"/>
          </a:xfrm>
          <a:prstGeom prst="rect">
            <a:avLst/>
          </a:prstGeom>
        </p:spPr>
        <p:txBody>
          <a:bodyPr/>
          <a:lstStyle>
            <a:lvl1pPr marL="342900" indent="-342900" algn="just">
              <a:lnSpc>
                <a:spcPct val="150000"/>
              </a:lnSpc>
              <a:buFont typeface="Wingdings" panose="05000000000000000000" pitchFamily="2" charset="2"/>
              <a:buChar char="§"/>
              <a:defRPr sz="4800" b="0" baseline="0">
                <a:solidFill>
                  <a:srgbClr val="56595B"/>
                </a:solidFill>
                <a:latin typeface="+mn-lt"/>
                <a:ea typeface="Segoe UI Symbol" charset="0"/>
                <a:cs typeface="Segoe UI Symbol" charset="0"/>
              </a:defRPr>
            </a:lvl1pPr>
            <a:lvl2pPr marL="1371327" indent="-457200">
              <a:buFont typeface="Wingdings" panose="05000000000000000000" pitchFamily="2" charset="2"/>
              <a:buChar char="§"/>
              <a:defRPr lang="sl-SI" sz="3600" smtClean="0">
                <a:solidFill>
                  <a:srgbClr val="56595B"/>
                </a:solidFill>
                <a:ea typeface="Segoe UI Symbol" charset="0"/>
                <a:cs typeface="Segoe UI Symbol" charset="0"/>
              </a:defRPr>
            </a:lvl2pPr>
            <a:lvl3pPr marL="1828251" marR="0" indent="-342900" algn="just" defTabSz="1828251" rtl="0" eaLnBrk="1" fontAlgn="auto" latinLnBrk="0" hangingPunct="1">
              <a:lnSpc>
                <a:spcPct val="150000"/>
              </a:lnSpc>
              <a:spcBef>
                <a:spcPts val="1000"/>
              </a:spcBef>
              <a:spcAft>
                <a:spcPts val="0"/>
              </a:spcAft>
              <a:buClrTx/>
              <a:buSzTx/>
              <a:buFont typeface="Wingdings" panose="05000000000000000000" pitchFamily="2" charset="2"/>
              <a:buChar char="§"/>
              <a:tabLst/>
              <a:defRPr lang="sl-SI" sz="4800">
                <a:solidFill>
                  <a:srgbClr val="56595B"/>
                </a:solidFill>
                <a:ea typeface="Segoe UI Symbol" charset="0"/>
                <a:cs typeface="Segoe UI Symbol" charset="0"/>
              </a:defRPr>
            </a:lvl3pPr>
            <a:lvl4pPr>
              <a:defRPr sz="1333"/>
            </a:lvl4pPr>
            <a:lvl5pPr>
              <a:defRPr sz="1333"/>
            </a:lvl5pPr>
          </a:lstStyle>
          <a:p>
            <a:pPr algn="just">
              <a:lnSpc>
                <a:spcPct val="150000"/>
              </a:lnSpc>
            </a:pPr>
            <a:r>
              <a:rPr lang="en-US" sz="4800">
                <a:solidFill>
                  <a:srgbClr val="56595B"/>
                </a:solidFill>
                <a:latin typeface="+mn-lt"/>
                <a:ea typeface="Segoe UI Symbol" charset="0"/>
                <a:cs typeface="Segoe UI Symbol" charset="0"/>
              </a:rPr>
              <a:t>There are many variations of passages of Lorem Ipsum available, but the majority have suffered alteration in some form, </a:t>
            </a:r>
          </a:p>
          <a:p>
            <a:pPr lvl="1" algn="just">
              <a:lnSpc>
                <a:spcPct val="150000"/>
              </a:lnSpc>
            </a:pPr>
            <a:r>
              <a:rPr lang="en-US" sz="4800">
                <a:solidFill>
                  <a:srgbClr val="56595B"/>
                </a:solidFill>
                <a:latin typeface="+mn-lt"/>
                <a:ea typeface="Segoe UI Symbol" charset="0"/>
                <a:cs typeface="Segoe UI Symbol" charset="0"/>
              </a:rPr>
              <a:t>By injected </a:t>
            </a:r>
            <a:r>
              <a:rPr lang="en-US" sz="4800" err="1">
                <a:solidFill>
                  <a:srgbClr val="56595B"/>
                </a:solidFill>
                <a:latin typeface="+mn-lt"/>
                <a:ea typeface="Segoe UI Symbol" charset="0"/>
                <a:cs typeface="Segoe UI Symbol" charset="0"/>
              </a:rPr>
              <a:t>humour</a:t>
            </a:r>
            <a:r>
              <a:rPr lang="en-US" sz="4800">
                <a:solidFill>
                  <a:srgbClr val="56595B"/>
                </a:solidFill>
                <a:latin typeface="+mn-lt"/>
                <a:ea typeface="Segoe UI Symbol" charset="0"/>
                <a:cs typeface="Segoe UI Symbol" charset="0"/>
              </a:rPr>
              <a:t>, or </a:t>
            </a:r>
            <a:r>
              <a:rPr lang="en-US" sz="4800" err="1">
                <a:solidFill>
                  <a:srgbClr val="56595B"/>
                </a:solidFill>
                <a:latin typeface="+mn-lt"/>
                <a:ea typeface="Segoe UI Symbol" charset="0"/>
                <a:cs typeface="Segoe UI Symbol" charset="0"/>
              </a:rPr>
              <a:t>randomised</a:t>
            </a:r>
            <a:r>
              <a:rPr lang="en-US" sz="4800">
                <a:solidFill>
                  <a:srgbClr val="56595B"/>
                </a:solidFill>
                <a:latin typeface="+mn-lt"/>
                <a:ea typeface="Segoe UI Symbol" charset="0"/>
                <a:cs typeface="Segoe UI Symbol" charset="0"/>
              </a:rPr>
              <a:t> words which don't look even slightly believable. </a:t>
            </a:r>
          </a:p>
          <a:p>
            <a:pPr lvl="2" algn="just">
              <a:lnSpc>
                <a:spcPct val="150000"/>
              </a:lnSpc>
            </a:pPr>
            <a:r>
              <a:rPr lang="en-US" sz="4800">
                <a:solidFill>
                  <a:srgbClr val="56595B"/>
                </a:solidFill>
                <a:latin typeface="+mn-lt"/>
                <a:ea typeface="Segoe UI Symbol" charset="0"/>
                <a:cs typeface="Segoe UI Symbol" charset="0"/>
              </a:rPr>
              <a:t>believable. </a:t>
            </a:r>
          </a:p>
          <a:p>
            <a:pPr algn="just">
              <a:lnSpc>
                <a:spcPct val="150000"/>
              </a:lnSpc>
            </a:pPr>
            <a:r>
              <a:rPr lang="en-US" sz="4800" err="1">
                <a:solidFill>
                  <a:srgbClr val="56595B"/>
                </a:solidFill>
                <a:latin typeface="+mn-lt"/>
                <a:ea typeface="Segoe UI Symbol" charset="0"/>
                <a:cs typeface="Segoe UI Symbol" charset="0"/>
              </a:rPr>
              <a:t>Segkerpg</a:t>
            </a:r>
            <a:endParaRPr lang="en-US" sz="4800">
              <a:solidFill>
                <a:srgbClr val="56595B"/>
              </a:solidFill>
              <a:latin typeface="+mn-lt"/>
              <a:ea typeface="Segoe UI Symbol" charset="0"/>
              <a:cs typeface="Segoe UI Symbol" charset="0"/>
            </a:endParaRPr>
          </a:p>
        </p:txBody>
      </p:sp>
      <p:sp>
        <p:nvSpPr>
          <p:cNvPr id="11" name="Text Placeholder 86">
            <a:extLst>
              <a:ext uri="{FF2B5EF4-FFF2-40B4-BE49-F238E27FC236}">
                <a16:creationId xmlns:a16="http://schemas.microsoft.com/office/drawing/2014/main" id="{00EF385C-D944-4FA7-8FB3-154CC455B17E}"/>
              </a:ext>
            </a:extLst>
          </p:cNvPr>
          <p:cNvSpPr>
            <a:spLocks noGrp="1"/>
          </p:cNvSpPr>
          <p:nvPr>
            <p:ph type="body" sz="quarter" idx="24" hasCustomPrompt="1"/>
          </p:nvPr>
        </p:nvSpPr>
        <p:spPr>
          <a:xfrm>
            <a:off x="2108499" y="2106266"/>
            <a:ext cx="7164796" cy="568626"/>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spTree>
    <p:extLst>
      <p:ext uri="{BB962C8B-B14F-4D97-AF65-F5344CB8AC3E}">
        <p14:creationId xmlns:p14="http://schemas.microsoft.com/office/powerpoint/2010/main" val="24338122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1E2E74-40C9-8840-8C5D-94C664DA9297}"/>
              </a:ext>
            </a:extLst>
          </p:cNvPr>
          <p:cNvSpPr>
            <a:spLocks noGrp="1"/>
          </p:cNvSpPr>
          <p:nvPr>
            <p:ph idx="1"/>
          </p:nvPr>
        </p:nvSpPr>
        <p:spPr/>
        <p:txBody>
          <a:bodyPr/>
          <a:lstStyle>
            <a:lvl1pPr>
              <a:lnSpc>
                <a:spcPct val="120000"/>
              </a:lnSpc>
              <a:defRPr>
                <a:solidFill>
                  <a:schemeClr val="tx1">
                    <a:lumMod val="65000"/>
                    <a:lumOff val="35000"/>
                  </a:schemeClr>
                </a:solidFill>
              </a:defRPr>
            </a:lvl1pPr>
            <a:lvl2pPr>
              <a:lnSpc>
                <a:spcPct val="120000"/>
              </a:lnSpc>
              <a:defRPr>
                <a:solidFill>
                  <a:schemeClr val="tx1">
                    <a:lumMod val="65000"/>
                    <a:lumOff val="35000"/>
                  </a:schemeClr>
                </a:solidFill>
              </a:defRPr>
            </a:lvl2pPr>
            <a:lvl3pPr>
              <a:lnSpc>
                <a:spcPct val="120000"/>
              </a:lnSpc>
              <a:defRPr>
                <a:solidFill>
                  <a:schemeClr val="tx1">
                    <a:lumMod val="65000"/>
                    <a:lumOff val="35000"/>
                  </a:schemeClr>
                </a:solidFill>
              </a:defRPr>
            </a:lvl3pPr>
            <a:lvl4pPr>
              <a:lnSpc>
                <a:spcPct val="120000"/>
              </a:lnSpc>
              <a:defRPr>
                <a:solidFill>
                  <a:schemeClr val="tx1">
                    <a:lumMod val="65000"/>
                    <a:lumOff val="35000"/>
                  </a:schemeClr>
                </a:solidFill>
              </a:defRPr>
            </a:lvl4pPr>
            <a:lvl5pPr>
              <a:lnSpc>
                <a:spcPct val="120000"/>
              </a:lnSpc>
              <a:defRPr>
                <a:solidFill>
                  <a:schemeClr val="tx1">
                    <a:lumMod val="65000"/>
                    <a:lumOff val="35000"/>
                  </a:schemeClr>
                </a:solidFill>
              </a:defRPr>
            </a:lvl5pPr>
          </a:lstStyle>
          <a:p>
            <a:pPr lvl="2"/>
            <a:endParaRPr lang="en-US"/>
          </a:p>
        </p:txBody>
      </p:sp>
      <p:sp>
        <p:nvSpPr>
          <p:cNvPr id="7" name="Rounded Rectangle 78">
            <a:extLst>
              <a:ext uri="{FF2B5EF4-FFF2-40B4-BE49-F238E27FC236}">
                <a16:creationId xmlns:a16="http://schemas.microsoft.com/office/drawing/2014/main" id="{0EBC3F25-AE58-49B5-8BA7-614CC63C5BA3}"/>
              </a:ext>
            </a:extLst>
          </p:cNvPr>
          <p:cNvSpPr/>
          <p:nvPr userDrawn="1"/>
        </p:nvSpPr>
        <p:spPr>
          <a:xfrm>
            <a:off x="9399728" y="2134"/>
            <a:ext cx="14979510" cy="13713319"/>
          </a:xfrm>
          <a:prstGeom prst="roundRect">
            <a:avLst>
              <a:gd name="adj" fmla="val 0"/>
            </a:avLst>
          </a:prstGeom>
          <a:gradFill>
            <a:gsLst>
              <a:gs pos="10000">
                <a:srgbClr val="1E94D2"/>
              </a:gs>
              <a:gs pos="100000">
                <a:srgbClr val="78CBC5"/>
              </a:gs>
            </a:gsLst>
            <a:lin ang="2700000" scaled="0"/>
          </a:gradFill>
          <a:ln>
            <a:noFill/>
          </a:ln>
          <a:effectLst>
            <a:outerShdw sx="1000" sy="1000" algn="ctr" rotWithShape="0">
              <a:srgbClr val="000000"/>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434"/>
            <a:endParaRPr lang="en-US" sz="3599">
              <a:solidFill>
                <a:prstClr val="white"/>
              </a:solidFill>
              <a:latin typeface="Calibri" panose="020F0502020204030204"/>
            </a:endParaRPr>
          </a:p>
        </p:txBody>
      </p:sp>
      <p:sp>
        <p:nvSpPr>
          <p:cNvPr id="10" name="Rounded Rectangle 13">
            <a:extLst>
              <a:ext uri="{FF2B5EF4-FFF2-40B4-BE49-F238E27FC236}">
                <a16:creationId xmlns:a16="http://schemas.microsoft.com/office/drawing/2014/main" id="{00F5D424-2F42-4060-A970-9BCE60656C9F}"/>
              </a:ext>
            </a:extLst>
          </p:cNvPr>
          <p:cNvSpPr/>
          <p:nvPr userDrawn="1"/>
        </p:nvSpPr>
        <p:spPr>
          <a:xfrm>
            <a:off x="8227555" y="1046034"/>
            <a:ext cx="5005734" cy="3527549"/>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434"/>
            <a:endParaRPr lang="en-US" sz="3599">
              <a:solidFill>
                <a:prstClr val="white"/>
              </a:solidFill>
              <a:latin typeface="Calibri" panose="020F0502020204030204"/>
            </a:endParaRPr>
          </a:p>
        </p:txBody>
      </p:sp>
      <p:sp>
        <p:nvSpPr>
          <p:cNvPr id="12" name="Rounded Rectangle 21">
            <a:extLst>
              <a:ext uri="{FF2B5EF4-FFF2-40B4-BE49-F238E27FC236}">
                <a16:creationId xmlns:a16="http://schemas.microsoft.com/office/drawing/2014/main" id="{28000FC5-6A3A-4E42-B8A0-30FFCC4AEE81}"/>
              </a:ext>
            </a:extLst>
          </p:cNvPr>
          <p:cNvSpPr/>
          <p:nvPr userDrawn="1"/>
        </p:nvSpPr>
        <p:spPr>
          <a:xfrm>
            <a:off x="13506311" y="1106687"/>
            <a:ext cx="5005734" cy="3527549"/>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434"/>
            <a:endParaRPr lang="en-US" sz="3599">
              <a:solidFill>
                <a:prstClr val="white"/>
              </a:solidFill>
              <a:latin typeface="Calibri" panose="020F0502020204030204"/>
            </a:endParaRPr>
          </a:p>
        </p:txBody>
      </p:sp>
      <p:sp>
        <p:nvSpPr>
          <p:cNvPr id="14" name="Content Placeholder 4">
            <a:extLst>
              <a:ext uri="{FF2B5EF4-FFF2-40B4-BE49-F238E27FC236}">
                <a16:creationId xmlns:a16="http://schemas.microsoft.com/office/drawing/2014/main" id="{0F514476-458A-4583-97D6-0EFE3B13D32E}"/>
              </a:ext>
            </a:extLst>
          </p:cNvPr>
          <p:cNvSpPr txBox="1">
            <a:spLocks/>
          </p:cNvSpPr>
          <p:nvPr userDrawn="1"/>
        </p:nvSpPr>
        <p:spPr>
          <a:xfrm>
            <a:off x="13763987" y="2046456"/>
            <a:ext cx="4736467" cy="2122621"/>
          </a:xfrm>
          <a:prstGeom prst="rect">
            <a:avLst/>
          </a:prstGeom>
        </p:spPr>
        <p:txBody>
          <a:bodyPr vert="horz" lIns="182844" tIns="91422" rIns="182844" bIns="91422"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b="0" i="0" kern="1200">
                <a:solidFill>
                  <a:schemeClr val="tx1">
                    <a:lumMod val="65000"/>
                    <a:lumOff val="35000"/>
                  </a:schemeClr>
                </a:solidFill>
                <a:latin typeface="Muli" pitchFamily="2" charset="77"/>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b="0" i="0" kern="1200">
                <a:solidFill>
                  <a:schemeClr val="tx1">
                    <a:lumMod val="65000"/>
                    <a:lumOff val="35000"/>
                  </a:schemeClr>
                </a:solidFill>
                <a:latin typeface="Muli" pitchFamily="2" charset="77"/>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b="0" i="0" kern="1200">
                <a:solidFill>
                  <a:schemeClr val="tx1">
                    <a:lumMod val="65000"/>
                    <a:lumOff val="35000"/>
                  </a:schemeClr>
                </a:solidFill>
                <a:latin typeface="Muli" pitchFamily="2" charset="77"/>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lumMod val="65000"/>
                    <a:lumOff val="35000"/>
                  </a:schemeClr>
                </a:solidFill>
                <a:latin typeface="Muli" pitchFamily="2" charset="77"/>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lumMod val="65000"/>
                    <a:lumOff val="35000"/>
                  </a:schemeClr>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109" indent="-457109" defTabSz="1828434">
              <a:lnSpc>
                <a:spcPct val="90000"/>
              </a:lnSpc>
              <a:spcBef>
                <a:spcPts val="2000"/>
              </a:spcBef>
              <a:buClr>
                <a:srgbClr val="001942"/>
              </a:buClr>
              <a:buSzPct val="80000"/>
              <a:buFont typeface="Wingdings" pitchFamily="2" charset="2"/>
              <a:buChar char="§"/>
            </a:pPr>
            <a:endParaRPr lang="en-US" sz="1800">
              <a:solidFill>
                <a:prstClr val="black">
                  <a:lumMod val="65000"/>
                  <a:lumOff val="35000"/>
                </a:prstClr>
              </a:solidFill>
            </a:endParaRPr>
          </a:p>
        </p:txBody>
      </p:sp>
      <p:sp>
        <p:nvSpPr>
          <p:cNvPr id="15" name="Rounded Rectangle 25">
            <a:extLst>
              <a:ext uri="{FF2B5EF4-FFF2-40B4-BE49-F238E27FC236}">
                <a16:creationId xmlns:a16="http://schemas.microsoft.com/office/drawing/2014/main" id="{8B3AD3DD-3A69-4047-AD04-1952E2641B1A}"/>
              </a:ext>
            </a:extLst>
          </p:cNvPr>
          <p:cNvSpPr/>
          <p:nvPr userDrawn="1"/>
        </p:nvSpPr>
        <p:spPr>
          <a:xfrm>
            <a:off x="18883455" y="1076820"/>
            <a:ext cx="5005734" cy="3527549"/>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434"/>
            <a:endParaRPr lang="en-US" sz="3599">
              <a:solidFill>
                <a:prstClr val="white"/>
              </a:solidFill>
              <a:latin typeface="Calibri" panose="020F0502020204030204"/>
            </a:endParaRPr>
          </a:p>
        </p:txBody>
      </p:sp>
      <p:sp>
        <p:nvSpPr>
          <p:cNvPr id="17" name="Content Placeholder 4">
            <a:extLst>
              <a:ext uri="{FF2B5EF4-FFF2-40B4-BE49-F238E27FC236}">
                <a16:creationId xmlns:a16="http://schemas.microsoft.com/office/drawing/2014/main" id="{BF028B1A-F20A-4EE7-85A7-C503548B8E49}"/>
              </a:ext>
            </a:extLst>
          </p:cNvPr>
          <p:cNvSpPr txBox="1">
            <a:spLocks/>
          </p:cNvSpPr>
          <p:nvPr userDrawn="1"/>
        </p:nvSpPr>
        <p:spPr>
          <a:xfrm>
            <a:off x="19152725" y="2046456"/>
            <a:ext cx="4736467" cy="2557912"/>
          </a:xfrm>
          <a:prstGeom prst="rect">
            <a:avLst/>
          </a:prstGeom>
        </p:spPr>
        <p:txBody>
          <a:bodyPr vert="horz" lIns="182844" tIns="91422" rIns="182844" bIns="91422"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b="0" i="0" kern="1200">
                <a:solidFill>
                  <a:schemeClr val="tx1">
                    <a:lumMod val="65000"/>
                    <a:lumOff val="35000"/>
                  </a:schemeClr>
                </a:solidFill>
                <a:latin typeface="Muli" pitchFamily="2" charset="77"/>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b="0" i="0" kern="1200">
                <a:solidFill>
                  <a:schemeClr val="tx1">
                    <a:lumMod val="65000"/>
                    <a:lumOff val="35000"/>
                  </a:schemeClr>
                </a:solidFill>
                <a:latin typeface="Muli" pitchFamily="2" charset="77"/>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b="0" i="0" kern="1200">
                <a:solidFill>
                  <a:schemeClr val="tx1">
                    <a:lumMod val="65000"/>
                    <a:lumOff val="35000"/>
                  </a:schemeClr>
                </a:solidFill>
                <a:latin typeface="Muli" pitchFamily="2" charset="77"/>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lumMod val="65000"/>
                    <a:lumOff val="35000"/>
                  </a:schemeClr>
                </a:solidFill>
                <a:latin typeface="Muli" pitchFamily="2" charset="77"/>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lumMod val="65000"/>
                    <a:lumOff val="35000"/>
                  </a:schemeClr>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109" indent="-457109" defTabSz="1828434">
              <a:lnSpc>
                <a:spcPct val="90000"/>
              </a:lnSpc>
              <a:spcBef>
                <a:spcPts val="2000"/>
              </a:spcBef>
              <a:buClr>
                <a:srgbClr val="001942"/>
              </a:buClr>
              <a:buSzPct val="80000"/>
              <a:buFont typeface="Wingdings" pitchFamily="2" charset="2"/>
              <a:buChar char="§"/>
            </a:pPr>
            <a:endParaRPr lang="en-US" sz="1800">
              <a:solidFill>
                <a:prstClr val="black">
                  <a:lumMod val="65000"/>
                  <a:lumOff val="35000"/>
                </a:prstClr>
              </a:solidFill>
            </a:endParaRPr>
          </a:p>
        </p:txBody>
      </p:sp>
      <p:sp>
        <p:nvSpPr>
          <p:cNvPr id="18" name="Rounded Rectangle 53">
            <a:extLst>
              <a:ext uri="{FF2B5EF4-FFF2-40B4-BE49-F238E27FC236}">
                <a16:creationId xmlns:a16="http://schemas.microsoft.com/office/drawing/2014/main" id="{954DC3B2-FBE3-42A1-8B8C-5C84AFF6BE22}"/>
              </a:ext>
            </a:extLst>
          </p:cNvPr>
          <p:cNvSpPr/>
          <p:nvPr userDrawn="1"/>
        </p:nvSpPr>
        <p:spPr>
          <a:xfrm>
            <a:off x="8202304" y="5099395"/>
            <a:ext cx="5005734" cy="3527549"/>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434"/>
            <a:endParaRPr lang="en-US" sz="3599">
              <a:solidFill>
                <a:prstClr val="white"/>
              </a:solidFill>
              <a:latin typeface="Calibri" panose="020F0502020204030204"/>
            </a:endParaRPr>
          </a:p>
        </p:txBody>
      </p:sp>
      <p:sp>
        <p:nvSpPr>
          <p:cNvPr id="21" name="Content Placeholder 4">
            <a:extLst>
              <a:ext uri="{FF2B5EF4-FFF2-40B4-BE49-F238E27FC236}">
                <a16:creationId xmlns:a16="http://schemas.microsoft.com/office/drawing/2014/main" id="{7DE3188A-543C-4D33-9813-5BF8B5E0051E}"/>
              </a:ext>
            </a:extLst>
          </p:cNvPr>
          <p:cNvSpPr txBox="1">
            <a:spLocks/>
          </p:cNvSpPr>
          <p:nvPr userDrawn="1"/>
        </p:nvSpPr>
        <p:spPr>
          <a:xfrm>
            <a:off x="8471573" y="6069030"/>
            <a:ext cx="4736467" cy="2450289"/>
          </a:xfrm>
          <a:prstGeom prst="rect">
            <a:avLst/>
          </a:prstGeom>
        </p:spPr>
        <p:txBody>
          <a:bodyPr vert="horz" lIns="182844" tIns="91422" rIns="182844" bIns="91422"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b="0" i="0" kern="1200">
                <a:solidFill>
                  <a:schemeClr val="tx1">
                    <a:lumMod val="65000"/>
                    <a:lumOff val="35000"/>
                  </a:schemeClr>
                </a:solidFill>
                <a:latin typeface="Muli" pitchFamily="2" charset="77"/>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b="0" i="0" kern="1200">
                <a:solidFill>
                  <a:schemeClr val="tx1">
                    <a:lumMod val="65000"/>
                    <a:lumOff val="35000"/>
                  </a:schemeClr>
                </a:solidFill>
                <a:latin typeface="Muli" pitchFamily="2" charset="77"/>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b="0" i="0" kern="1200">
                <a:solidFill>
                  <a:schemeClr val="tx1">
                    <a:lumMod val="65000"/>
                    <a:lumOff val="35000"/>
                  </a:schemeClr>
                </a:solidFill>
                <a:latin typeface="Muli" pitchFamily="2" charset="77"/>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lumMod val="65000"/>
                    <a:lumOff val="35000"/>
                  </a:schemeClr>
                </a:solidFill>
                <a:latin typeface="Muli" pitchFamily="2" charset="77"/>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lumMod val="65000"/>
                    <a:lumOff val="35000"/>
                  </a:schemeClr>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109" indent="-457109" defTabSz="1828434">
              <a:lnSpc>
                <a:spcPct val="90000"/>
              </a:lnSpc>
              <a:spcBef>
                <a:spcPts val="2000"/>
              </a:spcBef>
              <a:buClr>
                <a:srgbClr val="001942"/>
              </a:buClr>
              <a:buSzPct val="80000"/>
              <a:buFont typeface="Wingdings" pitchFamily="2" charset="2"/>
              <a:buChar char="§"/>
            </a:pPr>
            <a:endParaRPr lang="en-US" sz="1800">
              <a:solidFill>
                <a:prstClr val="black">
                  <a:lumMod val="65000"/>
                  <a:lumOff val="35000"/>
                </a:prstClr>
              </a:solidFill>
            </a:endParaRPr>
          </a:p>
        </p:txBody>
      </p:sp>
      <p:sp>
        <p:nvSpPr>
          <p:cNvPr id="22" name="Rounded Rectangle 57">
            <a:extLst>
              <a:ext uri="{FF2B5EF4-FFF2-40B4-BE49-F238E27FC236}">
                <a16:creationId xmlns:a16="http://schemas.microsoft.com/office/drawing/2014/main" id="{69ABBFEB-B006-4518-8100-C89154129D82}"/>
              </a:ext>
            </a:extLst>
          </p:cNvPr>
          <p:cNvSpPr/>
          <p:nvPr userDrawn="1"/>
        </p:nvSpPr>
        <p:spPr>
          <a:xfrm>
            <a:off x="13494718" y="5099395"/>
            <a:ext cx="5005734" cy="3527549"/>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434"/>
            <a:endParaRPr lang="en-US" sz="3599">
              <a:solidFill>
                <a:prstClr val="white"/>
              </a:solidFill>
              <a:latin typeface="Calibri" panose="020F0502020204030204"/>
            </a:endParaRPr>
          </a:p>
        </p:txBody>
      </p:sp>
      <p:sp>
        <p:nvSpPr>
          <p:cNvPr id="24" name="Content Placeholder 4">
            <a:extLst>
              <a:ext uri="{FF2B5EF4-FFF2-40B4-BE49-F238E27FC236}">
                <a16:creationId xmlns:a16="http://schemas.microsoft.com/office/drawing/2014/main" id="{E9A3B0D6-493E-4D11-91CE-D2BDEDF5A7A4}"/>
              </a:ext>
            </a:extLst>
          </p:cNvPr>
          <p:cNvSpPr txBox="1">
            <a:spLocks/>
          </p:cNvSpPr>
          <p:nvPr userDrawn="1"/>
        </p:nvSpPr>
        <p:spPr>
          <a:xfrm>
            <a:off x="13763987" y="6069030"/>
            <a:ext cx="4736467" cy="2557912"/>
          </a:xfrm>
          <a:prstGeom prst="rect">
            <a:avLst/>
          </a:prstGeom>
        </p:spPr>
        <p:txBody>
          <a:bodyPr vert="horz" lIns="182844" tIns="91422" rIns="182844" bIns="91422"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b="0" i="0" kern="1200">
                <a:solidFill>
                  <a:schemeClr val="tx1">
                    <a:lumMod val="65000"/>
                    <a:lumOff val="35000"/>
                  </a:schemeClr>
                </a:solidFill>
                <a:latin typeface="Muli" pitchFamily="2" charset="77"/>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b="0" i="0" kern="1200">
                <a:solidFill>
                  <a:schemeClr val="tx1">
                    <a:lumMod val="65000"/>
                    <a:lumOff val="35000"/>
                  </a:schemeClr>
                </a:solidFill>
                <a:latin typeface="Muli" pitchFamily="2" charset="77"/>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b="0" i="0" kern="1200">
                <a:solidFill>
                  <a:schemeClr val="tx1">
                    <a:lumMod val="65000"/>
                    <a:lumOff val="35000"/>
                  </a:schemeClr>
                </a:solidFill>
                <a:latin typeface="Muli" pitchFamily="2" charset="77"/>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lumMod val="65000"/>
                    <a:lumOff val="35000"/>
                  </a:schemeClr>
                </a:solidFill>
                <a:latin typeface="Muli" pitchFamily="2" charset="77"/>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lumMod val="65000"/>
                    <a:lumOff val="35000"/>
                  </a:schemeClr>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109" indent="-457109" defTabSz="1828434">
              <a:lnSpc>
                <a:spcPct val="90000"/>
              </a:lnSpc>
              <a:spcBef>
                <a:spcPts val="2000"/>
              </a:spcBef>
              <a:buClr>
                <a:srgbClr val="001942"/>
              </a:buClr>
              <a:buSzPct val="80000"/>
              <a:buFont typeface="Wingdings" pitchFamily="2" charset="2"/>
              <a:buChar char="§"/>
            </a:pPr>
            <a:endParaRPr lang="en-US" sz="1800">
              <a:solidFill>
                <a:prstClr val="black">
                  <a:lumMod val="65000"/>
                  <a:lumOff val="35000"/>
                </a:prstClr>
              </a:solidFill>
            </a:endParaRPr>
          </a:p>
        </p:txBody>
      </p:sp>
      <p:sp>
        <p:nvSpPr>
          <p:cNvPr id="25" name="Rounded Rectangle 62">
            <a:extLst>
              <a:ext uri="{FF2B5EF4-FFF2-40B4-BE49-F238E27FC236}">
                <a16:creationId xmlns:a16="http://schemas.microsoft.com/office/drawing/2014/main" id="{7C6B7D69-8339-469A-B6B9-FC2317F4F71C}"/>
              </a:ext>
            </a:extLst>
          </p:cNvPr>
          <p:cNvSpPr/>
          <p:nvPr userDrawn="1"/>
        </p:nvSpPr>
        <p:spPr>
          <a:xfrm>
            <a:off x="18883455" y="5099395"/>
            <a:ext cx="5005734" cy="3527549"/>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434"/>
            <a:endParaRPr lang="en-US" sz="3599">
              <a:solidFill>
                <a:prstClr val="white"/>
              </a:solidFill>
              <a:latin typeface="Calibri" panose="020F0502020204030204"/>
            </a:endParaRPr>
          </a:p>
        </p:txBody>
      </p:sp>
      <p:sp>
        <p:nvSpPr>
          <p:cNvPr id="27" name="Content Placeholder 4">
            <a:extLst>
              <a:ext uri="{FF2B5EF4-FFF2-40B4-BE49-F238E27FC236}">
                <a16:creationId xmlns:a16="http://schemas.microsoft.com/office/drawing/2014/main" id="{8BEA9856-8E7D-4DF6-83C6-7E57BBE42733}"/>
              </a:ext>
            </a:extLst>
          </p:cNvPr>
          <p:cNvSpPr txBox="1">
            <a:spLocks/>
          </p:cNvSpPr>
          <p:nvPr userDrawn="1"/>
        </p:nvSpPr>
        <p:spPr>
          <a:xfrm>
            <a:off x="19152725" y="6069030"/>
            <a:ext cx="4736467" cy="2557912"/>
          </a:xfrm>
          <a:prstGeom prst="rect">
            <a:avLst/>
          </a:prstGeom>
        </p:spPr>
        <p:txBody>
          <a:bodyPr vert="horz" lIns="182844" tIns="91422" rIns="182844" bIns="91422"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b="0" i="0" kern="1200">
                <a:solidFill>
                  <a:schemeClr val="tx1">
                    <a:lumMod val="65000"/>
                    <a:lumOff val="35000"/>
                  </a:schemeClr>
                </a:solidFill>
                <a:latin typeface="Muli" pitchFamily="2" charset="77"/>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b="0" i="0" kern="1200">
                <a:solidFill>
                  <a:schemeClr val="tx1">
                    <a:lumMod val="65000"/>
                    <a:lumOff val="35000"/>
                  </a:schemeClr>
                </a:solidFill>
                <a:latin typeface="Muli" pitchFamily="2" charset="77"/>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b="0" i="0" kern="1200">
                <a:solidFill>
                  <a:schemeClr val="tx1">
                    <a:lumMod val="65000"/>
                    <a:lumOff val="35000"/>
                  </a:schemeClr>
                </a:solidFill>
                <a:latin typeface="Muli" pitchFamily="2" charset="77"/>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lumMod val="65000"/>
                    <a:lumOff val="35000"/>
                  </a:schemeClr>
                </a:solidFill>
                <a:latin typeface="Muli" pitchFamily="2" charset="77"/>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lumMod val="65000"/>
                    <a:lumOff val="35000"/>
                  </a:schemeClr>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109" indent="-457109" defTabSz="1828434">
              <a:lnSpc>
                <a:spcPct val="90000"/>
              </a:lnSpc>
              <a:spcBef>
                <a:spcPts val="2000"/>
              </a:spcBef>
              <a:buClr>
                <a:srgbClr val="001942"/>
              </a:buClr>
              <a:buSzPct val="80000"/>
              <a:buFont typeface="Wingdings" pitchFamily="2" charset="2"/>
              <a:buChar char="§"/>
            </a:pPr>
            <a:endParaRPr lang="en-US" sz="1800">
              <a:solidFill>
                <a:prstClr val="black">
                  <a:lumMod val="65000"/>
                  <a:lumOff val="35000"/>
                </a:prstClr>
              </a:solidFill>
            </a:endParaRPr>
          </a:p>
        </p:txBody>
      </p:sp>
      <p:sp>
        <p:nvSpPr>
          <p:cNvPr id="28" name="Rounded Rectangle 66">
            <a:extLst>
              <a:ext uri="{FF2B5EF4-FFF2-40B4-BE49-F238E27FC236}">
                <a16:creationId xmlns:a16="http://schemas.microsoft.com/office/drawing/2014/main" id="{C7639A6C-EAFA-4278-9A9E-3E7CECA1E5EC}"/>
              </a:ext>
            </a:extLst>
          </p:cNvPr>
          <p:cNvSpPr/>
          <p:nvPr userDrawn="1"/>
        </p:nvSpPr>
        <p:spPr>
          <a:xfrm>
            <a:off x="8202304" y="9162601"/>
            <a:ext cx="5005734" cy="3527549"/>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434"/>
            <a:endParaRPr lang="en-US" sz="3599">
              <a:solidFill>
                <a:prstClr val="white"/>
              </a:solidFill>
              <a:latin typeface="Calibri" panose="020F0502020204030204"/>
            </a:endParaRPr>
          </a:p>
        </p:txBody>
      </p:sp>
      <p:sp>
        <p:nvSpPr>
          <p:cNvPr id="30" name="Content Placeholder 4">
            <a:extLst>
              <a:ext uri="{FF2B5EF4-FFF2-40B4-BE49-F238E27FC236}">
                <a16:creationId xmlns:a16="http://schemas.microsoft.com/office/drawing/2014/main" id="{C6548E39-F54F-457D-AD41-34C0E3BB7921}"/>
              </a:ext>
            </a:extLst>
          </p:cNvPr>
          <p:cNvSpPr txBox="1">
            <a:spLocks/>
          </p:cNvSpPr>
          <p:nvPr userDrawn="1"/>
        </p:nvSpPr>
        <p:spPr>
          <a:xfrm>
            <a:off x="8471573" y="10132237"/>
            <a:ext cx="4736467" cy="2122621"/>
          </a:xfrm>
          <a:prstGeom prst="rect">
            <a:avLst/>
          </a:prstGeom>
        </p:spPr>
        <p:txBody>
          <a:bodyPr vert="horz" lIns="182844" tIns="91422" rIns="182844" bIns="91422"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b="0" i="0" kern="1200">
                <a:solidFill>
                  <a:schemeClr val="tx1">
                    <a:lumMod val="65000"/>
                    <a:lumOff val="35000"/>
                  </a:schemeClr>
                </a:solidFill>
                <a:latin typeface="Muli" pitchFamily="2" charset="77"/>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b="0" i="0" kern="1200">
                <a:solidFill>
                  <a:schemeClr val="tx1">
                    <a:lumMod val="65000"/>
                    <a:lumOff val="35000"/>
                  </a:schemeClr>
                </a:solidFill>
                <a:latin typeface="Muli" pitchFamily="2" charset="77"/>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b="0" i="0" kern="1200">
                <a:solidFill>
                  <a:schemeClr val="tx1">
                    <a:lumMod val="65000"/>
                    <a:lumOff val="35000"/>
                  </a:schemeClr>
                </a:solidFill>
                <a:latin typeface="Muli" pitchFamily="2" charset="77"/>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lumMod val="65000"/>
                    <a:lumOff val="35000"/>
                  </a:schemeClr>
                </a:solidFill>
                <a:latin typeface="Muli" pitchFamily="2" charset="77"/>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lumMod val="65000"/>
                    <a:lumOff val="35000"/>
                  </a:schemeClr>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109" indent="-457109" defTabSz="1828434">
              <a:lnSpc>
                <a:spcPct val="90000"/>
              </a:lnSpc>
              <a:spcBef>
                <a:spcPts val="2000"/>
              </a:spcBef>
              <a:buClr>
                <a:srgbClr val="001942"/>
              </a:buClr>
              <a:buSzPct val="80000"/>
              <a:buFont typeface="Wingdings" pitchFamily="2" charset="2"/>
              <a:buChar char="§"/>
            </a:pPr>
            <a:endParaRPr lang="en-US" sz="1800">
              <a:solidFill>
                <a:prstClr val="black">
                  <a:lumMod val="65000"/>
                  <a:lumOff val="35000"/>
                </a:prstClr>
              </a:solidFill>
            </a:endParaRPr>
          </a:p>
        </p:txBody>
      </p:sp>
      <p:sp>
        <p:nvSpPr>
          <p:cNvPr id="31" name="Rounded Rectangle 70">
            <a:extLst>
              <a:ext uri="{FF2B5EF4-FFF2-40B4-BE49-F238E27FC236}">
                <a16:creationId xmlns:a16="http://schemas.microsoft.com/office/drawing/2014/main" id="{E32999E7-1B3D-4480-8282-E17803AB5703}"/>
              </a:ext>
            </a:extLst>
          </p:cNvPr>
          <p:cNvSpPr/>
          <p:nvPr userDrawn="1"/>
        </p:nvSpPr>
        <p:spPr>
          <a:xfrm>
            <a:off x="13494718" y="9162601"/>
            <a:ext cx="5005734" cy="3527549"/>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434"/>
            <a:endParaRPr lang="en-US" sz="3599">
              <a:solidFill>
                <a:prstClr val="white"/>
              </a:solidFill>
              <a:latin typeface="Calibri" panose="020F0502020204030204"/>
            </a:endParaRPr>
          </a:p>
        </p:txBody>
      </p:sp>
      <p:sp>
        <p:nvSpPr>
          <p:cNvPr id="33" name="Content Placeholder 4">
            <a:extLst>
              <a:ext uri="{FF2B5EF4-FFF2-40B4-BE49-F238E27FC236}">
                <a16:creationId xmlns:a16="http://schemas.microsoft.com/office/drawing/2014/main" id="{217FA585-2FC4-4AED-A044-00707D744E65}"/>
              </a:ext>
            </a:extLst>
          </p:cNvPr>
          <p:cNvSpPr txBox="1">
            <a:spLocks/>
          </p:cNvSpPr>
          <p:nvPr userDrawn="1"/>
        </p:nvSpPr>
        <p:spPr>
          <a:xfrm>
            <a:off x="13763987" y="10132237"/>
            <a:ext cx="4736467" cy="2122621"/>
          </a:xfrm>
          <a:prstGeom prst="rect">
            <a:avLst/>
          </a:prstGeom>
        </p:spPr>
        <p:txBody>
          <a:bodyPr vert="horz" lIns="182844" tIns="91422" rIns="182844" bIns="91422"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b="0" i="0" kern="1200">
                <a:solidFill>
                  <a:schemeClr val="tx1">
                    <a:lumMod val="65000"/>
                    <a:lumOff val="35000"/>
                  </a:schemeClr>
                </a:solidFill>
                <a:latin typeface="Muli" pitchFamily="2" charset="77"/>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b="0" i="0" kern="1200">
                <a:solidFill>
                  <a:schemeClr val="tx1">
                    <a:lumMod val="65000"/>
                    <a:lumOff val="35000"/>
                  </a:schemeClr>
                </a:solidFill>
                <a:latin typeface="Muli" pitchFamily="2" charset="77"/>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b="0" i="0" kern="1200">
                <a:solidFill>
                  <a:schemeClr val="tx1">
                    <a:lumMod val="65000"/>
                    <a:lumOff val="35000"/>
                  </a:schemeClr>
                </a:solidFill>
                <a:latin typeface="Muli" pitchFamily="2" charset="77"/>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lumMod val="65000"/>
                    <a:lumOff val="35000"/>
                  </a:schemeClr>
                </a:solidFill>
                <a:latin typeface="Muli" pitchFamily="2" charset="77"/>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lumMod val="65000"/>
                    <a:lumOff val="35000"/>
                  </a:schemeClr>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109" indent="-457109" defTabSz="1828434">
              <a:lnSpc>
                <a:spcPct val="90000"/>
              </a:lnSpc>
              <a:spcBef>
                <a:spcPts val="2000"/>
              </a:spcBef>
              <a:buClr>
                <a:srgbClr val="001942"/>
              </a:buClr>
              <a:buSzPct val="80000"/>
              <a:buFont typeface="Wingdings" pitchFamily="2" charset="2"/>
              <a:buChar char="§"/>
            </a:pPr>
            <a:endParaRPr lang="en-US" sz="1800">
              <a:solidFill>
                <a:prstClr val="black">
                  <a:lumMod val="65000"/>
                  <a:lumOff val="35000"/>
                </a:prstClr>
              </a:solidFill>
            </a:endParaRPr>
          </a:p>
        </p:txBody>
      </p:sp>
      <p:pic>
        <p:nvPicPr>
          <p:cNvPr id="34" name="Graphic 33">
            <a:extLst>
              <a:ext uri="{FF2B5EF4-FFF2-40B4-BE49-F238E27FC236}">
                <a16:creationId xmlns:a16="http://schemas.microsoft.com/office/drawing/2014/main" id="{8708234C-AB20-488A-A683-98642FDAB6C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39787" y="1256216"/>
            <a:ext cx="734257" cy="734257"/>
          </a:xfrm>
          <a:prstGeom prst="rect">
            <a:avLst/>
          </a:prstGeom>
        </p:spPr>
      </p:pic>
      <p:pic>
        <p:nvPicPr>
          <p:cNvPr id="35" name="Graphic 34">
            <a:extLst>
              <a:ext uri="{FF2B5EF4-FFF2-40B4-BE49-F238E27FC236}">
                <a16:creationId xmlns:a16="http://schemas.microsoft.com/office/drawing/2014/main" id="{1E50098A-0D0D-4EC4-93A4-BF4BC931A80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742953" y="1223717"/>
            <a:ext cx="734257" cy="734257"/>
          </a:xfrm>
          <a:prstGeom prst="rect">
            <a:avLst/>
          </a:prstGeom>
        </p:spPr>
      </p:pic>
      <p:pic>
        <p:nvPicPr>
          <p:cNvPr id="36" name="Graphic 35">
            <a:extLst>
              <a:ext uri="{FF2B5EF4-FFF2-40B4-BE49-F238E27FC236}">
                <a16:creationId xmlns:a16="http://schemas.microsoft.com/office/drawing/2014/main" id="{879E2D7F-3BD8-4081-8D16-19B140374D0D}"/>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01120" y="9408152"/>
            <a:ext cx="737472" cy="737472"/>
          </a:xfrm>
          <a:prstGeom prst="rect">
            <a:avLst/>
          </a:prstGeom>
        </p:spPr>
      </p:pic>
      <p:pic>
        <p:nvPicPr>
          <p:cNvPr id="37" name="Graphic 36">
            <a:extLst>
              <a:ext uri="{FF2B5EF4-FFF2-40B4-BE49-F238E27FC236}">
                <a16:creationId xmlns:a16="http://schemas.microsoft.com/office/drawing/2014/main" id="{2C0BF0A2-A1CD-419B-88C3-B1264AF21132}"/>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110757" y="1270008"/>
            <a:ext cx="737472" cy="737472"/>
          </a:xfrm>
          <a:prstGeom prst="rect">
            <a:avLst/>
          </a:prstGeom>
        </p:spPr>
      </p:pic>
      <p:pic>
        <p:nvPicPr>
          <p:cNvPr id="38" name="Graphic 37">
            <a:extLst>
              <a:ext uri="{FF2B5EF4-FFF2-40B4-BE49-F238E27FC236}">
                <a16:creationId xmlns:a16="http://schemas.microsoft.com/office/drawing/2014/main" id="{DB12B5D4-EF1F-46B5-921B-0420EFC67210}"/>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3670302" y="5309313"/>
            <a:ext cx="737472" cy="737472"/>
          </a:xfrm>
          <a:prstGeom prst="rect">
            <a:avLst/>
          </a:prstGeom>
        </p:spPr>
      </p:pic>
      <p:pic>
        <p:nvPicPr>
          <p:cNvPr id="39" name="Graphic 38">
            <a:extLst>
              <a:ext uri="{FF2B5EF4-FFF2-40B4-BE49-F238E27FC236}">
                <a16:creationId xmlns:a16="http://schemas.microsoft.com/office/drawing/2014/main" id="{252CFE7B-34AA-4366-BB86-2DC02FFF2F7A}"/>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129579" y="5282454"/>
            <a:ext cx="737472" cy="737472"/>
          </a:xfrm>
          <a:prstGeom prst="rect">
            <a:avLst/>
          </a:prstGeom>
        </p:spPr>
      </p:pic>
      <p:pic>
        <p:nvPicPr>
          <p:cNvPr id="40" name="Picture 39">
            <a:extLst>
              <a:ext uri="{FF2B5EF4-FFF2-40B4-BE49-F238E27FC236}">
                <a16:creationId xmlns:a16="http://schemas.microsoft.com/office/drawing/2014/main" id="{596B788E-F813-4730-A670-8DBE8F519353}"/>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656852" y="9348399"/>
            <a:ext cx="734257" cy="734257"/>
          </a:xfrm>
          <a:prstGeom prst="rect">
            <a:avLst/>
          </a:prstGeom>
        </p:spPr>
      </p:pic>
      <p:sp>
        <p:nvSpPr>
          <p:cNvPr id="46" name="Text Placeholder 45">
            <a:extLst>
              <a:ext uri="{FF2B5EF4-FFF2-40B4-BE49-F238E27FC236}">
                <a16:creationId xmlns:a16="http://schemas.microsoft.com/office/drawing/2014/main" id="{8EF4C4FC-D3F1-43B3-80CD-75919D23DE34}"/>
              </a:ext>
            </a:extLst>
          </p:cNvPr>
          <p:cNvSpPr>
            <a:spLocks noGrp="1"/>
          </p:cNvSpPr>
          <p:nvPr>
            <p:ph type="body" sz="quarter" idx="14"/>
          </p:nvPr>
        </p:nvSpPr>
        <p:spPr>
          <a:xfrm>
            <a:off x="353146" y="1660545"/>
            <a:ext cx="7128818" cy="3438850"/>
          </a:xfrm>
          <a:prstGeom prst="rect">
            <a:avLst/>
          </a:prstGeom>
        </p:spPr>
        <p:txBody>
          <a:bodyPr/>
          <a:lstStyle>
            <a:lvl1pPr>
              <a:defRPr sz="6600" b="1"/>
            </a:lvl1pPr>
          </a:lstStyle>
          <a:p>
            <a:pPr lvl="0"/>
            <a:r>
              <a:rPr lang="en-US"/>
              <a:t>Edit Master text styles</a:t>
            </a:r>
          </a:p>
        </p:txBody>
      </p:sp>
      <p:sp>
        <p:nvSpPr>
          <p:cNvPr id="56" name="Text Placeholder 55">
            <a:extLst>
              <a:ext uri="{FF2B5EF4-FFF2-40B4-BE49-F238E27FC236}">
                <a16:creationId xmlns:a16="http://schemas.microsoft.com/office/drawing/2014/main" id="{C2FC99E6-E31B-419A-BD83-E56064F999D3}"/>
              </a:ext>
            </a:extLst>
          </p:cNvPr>
          <p:cNvSpPr>
            <a:spLocks noGrp="1"/>
          </p:cNvSpPr>
          <p:nvPr>
            <p:ph type="body" sz="quarter" idx="15"/>
          </p:nvPr>
        </p:nvSpPr>
        <p:spPr>
          <a:xfrm>
            <a:off x="19137207" y="2330964"/>
            <a:ext cx="4425844" cy="1861511"/>
          </a:xfrm>
          <a:prstGeom prst="rect">
            <a:avLst/>
          </a:prstGeom>
        </p:spPr>
        <p:txBody>
          <a:bodyPr/>
          <a:lstStyle>
            <a:lvl1pPr>
              <a:defRPr sz="1800">
                <a:latin typeface="+mn-lt"/>
              </a:defRPr>
            </a:lvl1pPr>
          </a:lstStyle>
          <a:p>
            <a:pPr lvl="0"/>
            <a:r>
              <a:rPr lang="en-US"/>
              <a:t>Edit Master text styles</a:t>
            </a:r>
          </a:p>
          <a:p>
            <a:pPr lvl="1"/>
            <a:endParaRPr lang="sl-SI"/>
          </a:p>
        </p:txBody>
      </p:sp>
      <p:sp>
        <p:nvSpPr>
          <p:cNvPr id="57" name="Text Placeholder 55">
            <a:extLst>
              <a:ext uri="{FF2B5EF4-FFF2-40B4-BE49-F238E27FC236}">
                <a16:creationId xmlns:a16="http://schemas.microsoft.com/office/drawing/2014/main" id="{50F41E22-20B7-41B3-A2D8-057028EC4907}"/>
              </a:ext>
            </a:extLst>
          </p:cNvPr>
          <p:cNvSpPr>
            <a:spLocks noGrp="1"/>
          </p:cNvSpPr>
          <p:nvPr>
            <p:ph type="body" sz="quarter" idx="16"/>
          </p:nvPr>
        </p:nvSpPr>
        <p:spPr>
          <a:xfrm>
            <a:off x="13783208" y="2330965"/>
            <a:ext cx="4425844" cy="1861511"/>
          </a:xfrm>
          <a:prstGeom prst="rect">
            <a:avLst/>
          </a:prstGeom>
        </p:spPr>
        <p:txBody>
          <a:bodyPr/>
          <a:lstStyle>
            <a:lvl1pPr>
              <a:defRPr sz="1800">
                <a:latin typeface="+mn-lt"/>
              </a:defRPr>
            </a:lvl1pPr>
          </a:lstStyle>
          <a:p>
            <a:pPr lvl="0"/>
            <a:r>
              <a:rPr lang="en-US"/>
              <a:t>Edit Master text styles</a:t>
            </a:r>
          </a:p>
          <a:p>
            <a:pPr lvl="1"/>
            <a:endParaRPr lang="sl-SI"/>
          </a:p>
        </p:txBody>
      </p:sp>
      <p:sp>
        <p:nvSpPr>
          <p:cNvPr id="58" name="Text Placeholder 55">
            <a:extLst>
              <a:ext uri="{FF2B5EF4-FFF2-40B4-BE49-F238E27FC236}">
                <a16:creationId xmlns:a16="http://schemas.microsoft.com/office/drawing/2014/main" id="{20E5D13E-19F6-4BBF-A9A0-BD69EEB20DF6}"/>
              </a:ext>
            </a:extLst>
          </p:cNvPr>
          <p:cNvSpPr>
            <a:spLocks noGrp="1"/>
          </p:cNvSpPr>
          <p:nvPr>
            <p:ph type="body" sz="quarter" idx="17"/>
          </p:nvPr>
        </p:nvSpPr>
        <p:spPr>
          <a:xfrm>
            <a:off x="8504188" y="2331495"/>
            <a:ext cx="4425844" cy="1861511"/>
          </a:xfrm>
          <a:prstGeom prst="rect">
            <a:avLst/>
          </a:prstGeom>
        </p:spPr>
        <p:txBody>
          <a:bodyPr/>
          <a:lstStyle>
            <a:lvl1pPr>
              <a:defRPr sz="1800">
                <a:latin typeface="+mn-lt"/>
              </a:defRPr>
            </a:lvl1pPr>
          </a:lstStyle>
          <a:p>
            <a:pPr lvl="0"/>
            <a:r>
              <a:rPr lang="en-US"/>
              <a:t>Edit Master text styles</a:t>
            </a:r>
          </a:p>
          <a:p>
            <a:pPr lvl="1"/>
            <a:endParaRPr lang="sl-SI"/>
          </a:p>
        </p:txBody>
      </p:sp>
      <p:sp>
        <p:nvSpPr>
          <p:cNvPr id="59" name="Text Placeholder 55">
            <a:extLst>
              <a:ext uri="{FF2B5EF4-FFF2-40B4-BE49-F238E27FC236}">
                <a16:creationId xmlns:a16="http://schemas.microsoft.com/office/drawing/2014/main" id="{4F13D0E6-9BB4-474F-BA23-F75B8136DE16}"/>
              </a:ext>
            </a:extLst>
          </p:cNvPr>
          <p:cNvSpPr>
            <a:spLocks noGrp="1"/>
          </p:cNvSpPr>
          <p:nvPr>
            <p:ph type="body" sz="quarter" idx="18"/>
          </p:nvPr>
        </p:nvSpPr>
        <p:spPr>
          <a:xfrm>
            <a:off x="8492249" y="6301142"/>
            <a:ext cx="4425844" cy="1861511"/>
          </a:xfrm>
          <a:prstGeom prst="rect">
            <a:avLst/>
          </a:prstGeom>
        </p:spPr>
        <p:txBody>
          <a:bodyPr/>
          <a:lstStyle>
            <a:lvl1pPr>
              <a:defRPr sz="1800">
                <a:latin typeface="+mn-lt"/>
              </a:defRPr>
            </a:lvl1pPr>
          </a:lstStyle>
          <a:p>
            <a:pPr lvl="0"/>
            <a:r>
              <a:rPr lang="en-US"/>
              <a:t>Edit Master text styles</a:t>
            </a:r>
          </a:p>
          <a:p>
            <a:pPr lvl="1"/>
            <a:endParaRPr lang="sl-SI"/>
          </a:p>
        </p:txBody>
      </p:sp>
      <p:sp>
        <p:nvSpPr>
          <p:cNvPr id="60" name="Text Placeholder 55">
            <a:extLst>
              <a:ext uri="{FF2B5EF4-FFF2-40B4-BE49-F238E27FC236}">
                <a16:creationId xmlns:a16="http://schemas.microsoft.com/office/drawing/2014/main" id="{7702800A-6F22-45B6-93F7-5C6C6F80415D}"/>
              </a:ext>
            </a:extLst>
          </p:cNvPr>
          <p:cNvSpPr>
            <a:spLocks noGrp="1"/>
          </p:cNvSpPr>
          <p:nvPr>
            <p:ph type="body" sz="quarter" idx="19"/>
          </p:nvPr>
        </p:nvSpPr>
        <p:spPr>
          <a:xfrm>
            <a:off x="13780914" y="6348804"/>
            <a:ext cx="4425844" cy="1861511"/>
          </a:xfrm>
          <a:prstGeom prst="rect">
            <a:avLst/>
          </a:prstGeom>
        </p:spPr>
        <p:txBody>
          <a:bodyPr/>
          <a:lstStyle>
            <a:lvl1pPr>
              <a:defRPr sz="1800">
                <a:latin typeface="+mn-lt"/>
              </a:defRPr>
            </a:lvl1pPr>
          </a:lstStyle>
          <a:p>
            <a:pPr lvl="0"/>
            <a:r>
              <a:rPr lang="en-US"/>
              <a:t>Edit Master text styles</a:t>
            </a:r>
          </a:p>
          <a:p>
            <a:pPr lvl="1"/>
            <a:endParaRPr lang="sl-SI"/>
          </a:p>
        </p:txBody>
      </p:sp>
      <p:sp>
        <p:nvSpPr>
          <p:cNvPr id="61" name="Text Placeholder 55">
            <a:extLst>
              <a:ext uri="{FF2B5EF4-FFF2-40B4-BE49-F238E27FC236}">
                <a16:creationId xmlns:a16="http://schemas.microsoft.com/office/drawing/2014/main" id="{350134E9-A67F-46B5-8A38-D6B67E34A242}"/>
              </a:ext>
            </a:extLst>
          </p:cNvPr>
          <p:cNvSpPr>
            <a:spLocks noGrp="1"/>
          </p:cNvSpPr>
          <p:nvPr>
            <p:ph type="body" sz="quarter" idx="20"/>
          </p:nvPr>
        </p:nvSpPr>
        <p:spPr>
          <a:xfrm>
            <a:off x="19187925" y="6348456"/>
            <a:ext cx="4425844" cy="1861511"/>
          </a:xfrm>
          <a:prstGeom prst="rect">
            <a:avLst/>
          </a:prstGeom>
        </p:spPr>
        <p:txBody>
          <a:bodyPr/>
          <a:lstStyle>
            <a:lvl1pPr>
              <a:defRPr sz="1800">
                <a:latin typeface="+mn-lt"/>
              </a:defRPr>
            </a:lvl1pPr>
          </a:lstStyle>
          <a:p>
            <a:pPr lvl="0"/>
            <a:r>
              <a:rPr lang="en-US"/>
              <a:t>Edit Master text styles</a:t>
            </a:r>
          </a:p>
          <a:p>
            <a:pPr lvl="1"/>
            <a:endParaRPr lang="sl-SI"/>
          </a:p>
        </p:txBody>
      </p:sp>
      <p:sp>
        <p:nvSpPr>
          <p:cNvPr id="62" name="Text Placeholder 55">
            <a:extLst>
              <a:ext uri="{FF2B5EF4-FFF2-40B4-BE49-F238E27FC236}">
                <a16:creationId xmlns:a16="http://schemas.microsoft.com/office/drawing/2014/main" id="{577B2BE2-05D4-4FEF-A8C1-48FC1A8957AD}"/>
              </a:ext>
            </a:extLst>
          </p:cNvPr>
          <p:cNvSpPr>
            <a:spLocks noGrp="1"/>
          </p:cNvSpPr>
          <p:nvPr>
            <p:ph type="body" sz="quarter" idx="21"/>
          </p:nvPr>
        </p:nvSpPr>
        <p:spPr>
          <a:xfrm>
            <a:off x="8488984" y="10272745"/>
            <a:ext cx="4425844" cy="1861511"/>
          </a:xfrm>
          <a:prstGeom prst="rect">
            <a:avLst/>
          </a:prstGeom>
        </p:spPr>
        <p:txBody>
          <a:bodyPr/>
          <a:lstStyle>
            <a:lvl1pPr>
              <a:defRPr sz="1800">
                <a:latin typeface="+mn-lt"/>
              </a:defRPr>
            </a:lvl1pPr>
          </a:lstStyle>
          <a:p>
            <a:pPr lvl="0"/>
            <a:r>
              <a:rPr lang="en-US"/>
              <a:t>Edit Master text styles</a:t>
            </a:r>
          </a:p>
          <a:p>
            <a:pPr lvl="1"/>
            <a:endParaRPr lang="sl-SI"/>
          </a:p>
        </p:txBody>
      </p:sp>
      <p:sp>
        <p:nvSpPr>
          <p:cNvPr id="63" name="Text Placeholder 55">
            <a:extLst>
              <a:ext uri="{FF2B5EF4-FFF2-40B4-BE49-F238E27FC236}">
                <a16:creationId xmlns:a16="http://schemas.microsoft.com/office/drawing/2014/main" id="{78214FE4-5DB8-4E00-B63B-888DF8E7119A}"/>
              </a:ext>
            </a:extLst>
          </p:cNvPr>
          <p:cNvSpPr>
            <a:spLocks noGrp="1"/>
          </p:cNvSpPr>
          <p:nvPr>
            <p:ph type="body" sz="quarter" idx="22"/>
          </p:nvPr>
        </p:nvSpPr>
        <p:spPr>
          <a:xfrm>
            <a:off x="13822307" y="10262791"/>
            <a:ext cx="4425844" cy="1861511"/>
          </a:xfrm>
          <a:prstGeom prst="rect">
            <a:avLst/>
          </a:prstGeom>
        </p:spPr>
        <p:txBody>
          <a:bodyPr/>
          <a:lstStyle>
            <a:lvl1pPr>
              <a:defRPr sz="1800">
                <a:latin typeface="+mn-lt"/>
              </a:defRPr>
            </a:lvl1pPr>
          </a:lstStyle>
          <a:p>
            <a:pPr lvl="0"/>
            <a:r>
              <a:rPr lang="en-US"/>
              <a:t>Edit Master text styles</a:t>
            </a:r>
          </a:p>
          <a:p>
            <a:pPr lvl="1"/>
            <a:endParaRPr lang="sl-SI"/>
          </a:p>
        </p:txBody>
      </p:sp>
      <p:sp>
        <p:nvSpPr>
          <p:cNvPr id="65" name="Text Placeholder 64">
            <a:extLst>
              <a:ext uri="{FF2B5EF4-FFF2-40B4-BE49-F238E27FC236}">
                <a16:creationId xmlns:a16="http://schemas.microsoft.com/office/drawing/2014/main" id="{6D8D91B3-0B7F-468F-8630-327C08E51CE3}"/>
              </a:ext>
            </a:extLst>
          </p:cNvPr>
          <p:cNvSpPr>
            <a:spLocks noGrp="1"/>
          </p:cNvSpPr>
          <p:nvPr>
            <p:ph type="body" sz="quarter" idx="23" hasCustomPrompt="1"/>
          </p:nvPr>
        </p:nvSpPr>
        <p:spPr>
          <a:xfrm>
            <a:off x="9600640" y="1417648"/>
            <a:ext cx="1702311" cy="417101"/>
          </a:xfrm>
          <a:prstGeom prst="rect">
            <a:avLst/>
          </a:prstGeom>
        </p:spPr>
        <p:txBody>
          <a:bodyPr/>
          <a:lstStyle>
            <a:lvl1pPr>
              <a:defRPr sz="2800"/>
            </a:lvl1pPr>
          </a:lstStyle>
          <a:p>
            <a:pPr lvl="0"/>
            <a:r>
              <a:rPr lang="sl-SI" err="1"/>
              <a:t>Heading</a:t>
            </a:r>
            <a:endParaRPr lang="sl-SI"/>
          </a:p>
        </p:txBody>
      </p:sp>
      <p:sp>
        <p:nvSpPr>
          <p:cNvPr id="66" name="Text Placeholder 64">
            <a:extLst>
              <a:ext uri="{FF2B5EF4-FFF2-40B4-BE49-F238E27FC236}">
                <a16:creationId xmlns:a16="http://schemas.microsoft.com/office/drawing/2014/main" id="{F56B4F5F-4F11-4DB1-9157-CFFC939146FC}"/>
              </a:ext>
            </a:extLst>
          </p:cNvPr>
          <p:cNvSpPr>
            <a:spLocks noGrp="1"/>
          </p:cNvSpPr>
          <p:nvPr>
            <p:ph type="body" sz="quarter" idx="24" hasCustomPrompt="1"/>
          </p:nvPr>
        </p:nvSpPr>
        <p:spPr>
          <a:xfrm>
            <a:off x="14891970" y="1382294"/>
            <a:ext cx="1702311" cy="417101"/>
          </a:xfrm>
          <a:prstGeom prst="rect">
            <a:avLst/>
          </a:prstGeom>
        </p:spPr>
        <p:txBody>
          <a:bodyPr/>
          <a:lstStyle>
            <a:lvl1pPr>
              <a:defRPr sz="2800"/>
            </a:lvl1pPr>
          </a:lstStyle>
          <a:p>
            <a:pPr lvl="0"/>
            <a:r>
              <a:rPr lang="sl-SI" err="1"/>
              <a:t>Heading</a:t>
            </a:r>
            <a:endParaRPr lang="sl-SI"/>
          </a:p>
        </p:txBody>
      </p:sp>
      <p:sp>
        <p:nvSpPr>
          <p:cNvPr id="67" name="Text Placeholder 64">
            <a:extLst>
              <a:ext uri="{FF2B5EF4-FFF2-40B4-BE49-F238E27FC236}">
                <a16:creationId xmlns:a16="http://schemas.microsoft.com/office/drawing/2014/main" id="{BB35570E-1111-4627-995C-CF2C28B7F40D}"/>
              </a:ext>
            </a:extLst>
          </p:cNvPr>
          <p:cNvSpPr>
            <a:spLocks noGrp="1"/>
          </p:cNvSpPr>
          <p:nvPr>
            <p:ph type="body" sz="quarter" idx="25" hasCustomPrompt="1"/>
          </p:nvPr>
        </p:nvSpPr>
        <p:spPr>
          <a:xfrm>
            <a:off x="20498973" y="1383866"/>
            <a:ext cx="1702311" cy="417101"/>
          </a:xfrm>
          <a:prstGeom prst="rect">
            <a:avLst/>
          </a:prstGeom>
        </p:spPr>
        <p:txBody>
          <a:bodyPr/>
          <a:lstStyle>
            <a:lvl1pPr>
              <a:defRPr sz="2800"/>
            </a:lvl1pPr>
          </a:lstStyle>
          <a:p>
            <a:pPr lvl="0"/>
            <a:r>
              <a:rPr lang="sl-SI" err="1"/>
              <a:t>Heading</a:t>
            </a:r>
            <a:endParaRPr lang="sl-SI"/>
          </a:p>
        </p:txBody>
      </p:sp>
      <p:sp>
        <p:nvSpPr>
          <p:cNvPr id="68" name="Text Placeholder 64">
            <a:extLst>
              <a:ext uri="{FF2B5EF4-FFF2-40B4-BE49-F238E27FC236}">
                <a16:creationId xmlns:a16="http://schemas.microsoft.com/office/drawing/2014/main" id="{1DE199D6-34A5-4349-96BF-D65D8BD951A3}"/>
              </a:ext>
            </a:extLst>
          </p:cNvPr>
          <p:cNvSpPr>
            <a:spLocks noGrp="1"/>
          </p:cNvSpPr>
          <p:nvPr>
            <p:ph type="body" sz="quarter" idx="26" hasCustomPrompt="1"/>
          </p:nvPr>
        </p:nvSpPr>
        <p:spPr>
          <a:xfrm>
            <a:off x="9600640" y="5425124"/>
            <a:ext cx="1702311" cy="417101"/>
          </a:xfrm>
          <a:prstGeom prst="rect">
            <a:avLst/>
          </a:prstGeom>
        </p:spPr>
        <p:txBody>
          <a:bodyPr/>
          <a:lstStyle>
            <a:lvl1pPr>
              <a:defRPr sz="2800"/>
            </a:lvl1pPr>
          </a:lstStyle>
          <a:p>
            <a:pPr lvl="0"/>
            <a:r>
              <a:rPr lang="sl-SI" err="1"/>
              <a:t>Heading</a:t>
            </a:r>
            <a:endParaRPr lang="sl-SI"/>
          </a:p>
        </p:txBody>
      </p:sp>
      <p:sp>
        <p:nvSpPr>
          <p:cNvPr id="69" name="Text Placeholder 64">
            <a:extLst>
              <a:ext uri="{FF2B5EF4-FFF2-40B4-BE49-F238E27FC236}">
                <a16:creationId xmlns:a16="http://schemas.microsoft.com/office/drawing/2014/main" id="{8D4A3588-80D6-42CA-BE5C-ED22AA0CC684}"/>
              </a:ext>
            </a:extLst>
          </p:cNvPr>
          <p:cNvSpPr>
            <a:spLocks noGrp="1"/>
          </p:cNvSpPr>
          <p:nvPr>
            <p:ph type="body" sz="quarter" idx="27" hasCustomPrompt="1"/>
          </p:nvPr>
        </p:nvSpPr>
        <p:spPr>
          <a:xfrm>
            <a:off x="14892437" y="5487570"/>
            <a:ext cx="1702311" cy="417101"/>
          </a:xfrm>
          <a:prstGeom prst="rect">
            <a:avLst/>
          </a:prstGeom>
        </p:spPr>
        <p:txBody>
          <a:bodyPr/>
          <a:lstStyle>
            <a:lvl1pPr>
              <a:defRPr sz="2800"/>
            </a:lvl1pPr>
          </a:lstStyle>
          <a:p>
            <a:pPr lvl="0"/>
            <a:r>
              <a:rPr lang="sl-SI" err="1"/>
              <a:t>Heading</a:t>
            </a:r>
            <a:endParaRPr lang="sl-SI"/>
          </a:p>
        </p:txBody>
      </p:sp>
      <p:sp>
        <p:nvSpPr>
          <p:cNvPr id="70" name="Text Placeholder 64">
            <a:extLst>
              <a:ext uri="{FF2B5EF4-FFF2-40B4-BE49-F238E27FC236}">
                <a16:creationId xmlns:a16="http://schemas.microsoft.com/office/drawing/2014/main" id="{3E115A22-2B5A-4C38-8CDA-884D176CFBB0}"/>
              </a:ext>
            </a:extLst>
          </p:cNvPr>
          <p:cNvSpPr>
            <a:spLocks noGrp="1"/>
          </p:cNvSpPr>
          <p:nvPr>
            <p:ph type="body" sz="quarter" idx="28" hasCustomPrompt="1"/>
          </p:nvPr>
        </p:nvSpPr>
        <p:spPr>
          <a:xfrm>
            <a:off x="20535166" y="5418827"/>
            <a:ext cx="1702311" cy="417101"/>
          </a:xfrm>
          <a:prstGeom prst="rect">
            <a:avLst/>
          </a:prstGeom>
        </p:spPr>
        <p:txBody>
          <a:bodyPr/>
          <a:lstStyle>
            <a:lvl1pPr>
              <a:defRPr sz="2800"/>
            </a:lvl1pPr>
          </a:lstStyle>
          <a:p>
            <a:pPr lvl="0"/>
            <a:r>
              <a:rPr lang="sl-SI" err="1"/>
              <a:t>Heading</a:t>
            </a:r>
            <a:endParaRPr lang="sl-SI"/>
          </a:p>
        </p:txBody>
      </p:sp>
      <p:sp>
        <p:nvSpPr>
          <p:cNvPr id="71" name="Text Placeholder 64">
            <a:extLst>
              <a:ext uri="{FF2B5EF4-FFF2-40B4-BE49-F238E27FC236}">
                <a16:creationId xmlns:a16="http://schemas.microsoft.com/office/drawing/2014/main" id="{5A468A86-E60E-4F87-B424-ACE1BE9AEFBC}"/>
              </a:ext>
            </a:extLst>
          </p:cNvPr>
          <p:cNvSpPr>
            <a:spLocks noGrp="1"/>
          </p:cNvSpPr>
          <p:nvPr>
            <p:ph type="body" sz="quarter" idx="29" hasCustomPrompt="1"/>
          </p:nvPr>
        </p:nvSpPr>
        <p:spPr>
          <a:xfrm>
            <a:off x="9605583" y="9506976"/>
            <a:ext cx="1702311" cy="417101"/>
          </a:xfrm>
          <a:prstGeom prst="rect">
            <a:avLst/>
          </a:prstGeom>
        </p:spPr>
        <p:txBody>
          <a:bodyPr/>
          <a:lstStyle>
            <a:lvl1pPr>
              <a:defRPr sz="2800"/>
            </a:lvl1pPr>
          </a:lstStyle>
          <a:p>
            <a:pPr lvl="0"/>
            <a:r>
              <a:rPr lang="sl-SI" err="1"/>
              <a:t>Heading</a:t>
            </a:r>
            <a:endParaRPr lang="sl-SI"/>
          </a:p>
        </p:txBody>
      </p:sp>
      <p:sp>
        <p:nvSpPr>
          <p:cNvPr id="72" name="Text Placeholder 64">
            <a:extLst>
              <a:ext uri="{FF2B5EF4-FFF2-40B4-BE49-F238E27FC236}">
                <a16:creationId xmlns:a16="http://schemas.microsoft.com/office/drawing/2014/main" id="{9D7BD74B-F11A-41F5-B498-2122B2206F9C}"/>
              </a:ext>
            </a:extLst>
          </p:cNvPr>
          <p:cNvSpPr>
            <a:spLocks noGrp="1"/>
          </p:cNvSpPr>
          <p:nvPr>
            <p:ph type="body" sz="quarter" idx="30" hasCustomPrompt="1"/>
          </p:nvPr>
        </p:nvSpPr>
        <p:spPr>
          <a:xfrm>
            <a:off x="14902892" y="9506975"/>
            <a:ext cx="1702311" cy="417101"/>
          </a:xfrm>
          <a:prstGeom prst="rect">
            <a:avLst/>
          </a:prstGeom>
        </p:spPr>
        <p:txBody>
          <a:bodyPr/>
          <a:lstStyle>
            <a:lvl1pPr>
              <a:defRPr sz="2800"/>
            </a:lvl1pPr>
          </a:lstStyle>
          <a:p>
            <a:pPr lvl="0"/>
            <a:r>
              <a:rPr lang="sl-SI" err="1"/>
              <a:t>Heading</a:t>
            </a:r>
            <a:endParaRPr lang="sl-SI"/>
          </a:p>
        </p:txBody>
      </p:sp>
      <p:sp>
        <p:nvSpPr>
          <p:cNvPr id="45" name="Text Placeholder 11">
            <a:extLst>
              <a:ext uri="{FF2B5EF4-FFF2-40B4-BE49-F238E27FC236}">
                <a16:creationId xmlns:a16="http://schemas.microsoft.com/office/drawing/2014/main" id="{9E4201F7-9BF5-464E-BC2A-AA4B58E29DCC}"/>
              </a:ext>
            </a:extLst>
          </p:cNvPr>
          <p:cNvSpPr>
            <a:spLocks noGrp="1"/>
          </p:cNvSpPr>
          <p:nvPr>
            <p:ph type="body" sz="quarter" idx="34" hasCustomPrompt="1"/>
          </p:nvPr>
        </p:nvSpPr>
        <p:spPr>
          <a:xfrm>
            <a:off x="3327308" y="520222"/>
            <a:ext cx="4926774" cy="1944216"/>
          </a:xfrm>
          <a:prstGeom prst="rect">
            <a:avLst/>
          </a:prstGeom>
        </p:spPr>
        <p:txBody>
          <a:bodyPr/>
          <a:lstStyle>
            <a:lvl1pPr marL="0" indent="0" algn="ctr">
              <a:lnSpc>
                <a:spcPct val="150000"/>
              </a:lnSpc>
              <a:buNone/>
              <a:defRPr sz="2000">
                <a:solidFill>
                  <a:srgbClr val="FF0000"/>
                </a:solidFill>
                <a:latin typeface="+mn-lt"/>
              </a:defRPr>
            </a:lvl1pPr>
            <a:lvl2pPr>
              <a:defRPr sz="1467"/>
            </a:lvl2pPr>
            <a:lvl3pPr>
              <a:defRPr sz="1400"/>
            </a:lvl3pPr>
            <a:lvl4pPr>
              <a:defRPr sz="1333"/>
            </a:lvl4pPr>
            <a:lvl5pPr>
              <a:defRPr sz="1333"/>
            </a:lvl5pPr>
          </a:lstStyle>
          <a:p>
            <a:pPr lvl="0"/>
            <a:r>
              <a:rPr lang="en-US"/>
              <a:t>TO EDIT ICONS &gt; OPEN View &gt; Master Slide View</a:t>
            </a:r>
            <a:r>
              <a:rPr lang="sl-SI"/>
              <a:t> </a:t>
            </a:r>
            <a:r>
              <a:rPr lang="en-US"/>
              <a:t>&gt;</a:t>
            </a:r>
            <a:r>
              <a:rPr lang="sl-SI"/>
              <a:t> </a:t>
            </a:r>
            <a:r>
              <a:rPr lang="en-US"/>
              <a:t>Select from the icon list master slide</a:t>
            </a:r>
          </a:p>
        </p:txBody>
      </p:sp>
      <p:sp>
        <p:nvSpPr>
          <p:cNvPr id="44" name="Rounded Rectangle 66">
            <a:extLst>
              <a:ext uri="{FF2B5EF4-FFF2-40B4-BE49-F238E27FC236}">
                <a16:creationId xmlns:a16="http://schemas.microsoft.com/office/drawing/2014/main" id="{239EB93A-CAD0-4E5F-A473-928FB2AB2E58}"/>
              </a:ext>
            </a:extLst>
          </p:cNvPr>
          <p:cNvSpPr/>
          <p:nvPr userDrawn="1"/>
        </p:nvSpPr>
        <p:spPr>
          <a:xfrm>
            <a:off x="18787130" y="9162601"/>
            <a:ext cx="5005734" cy="3527549"/>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434"/>
            <a:endParaRPr lang="en-US" sz="3599">
              <a:solidFill>
                <a:prstClr val="white"/>
              </a:solidFill>
              <a:latin typeface="Calibri" panose="020F0502020204030204"/>
            </a:endParaRPr>
          </a:p>
        </p:txBody>
      </p:sp>
      <p:pic>
        <p:nvPicPr>
          <p:cNvPr id="47" name="Graphic 46">
            <a:extLst>
              <a:ext uri="{FF2B5EF4-FFF2-40B4-BE49-F238E27FC236}">
                <a16:creationId xmlns:a16="http://schemas.microsoft.com/office/drawing/2014/main" id="{977CCD93-06D5-4982-8E7F-28A1F058B6ED}"/>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085946" y="9408152"/>
            <a:ext cx="737472" cy="737472"/>
          </a:xfrm>
          <a:prstGeom prst="rect">
            <a:avLst/>
          </a:prstGeom>
        </p:spPr>
      </p:pic>
      <p:sp>
        <p:nvSpPr>
          <p:cNvPr id="48" name="Text Placeholder 55">
            <a:extLst>
              <a:ext uri="{FF2B5EF4-FFF2-40B4-BE49-F238E27FC236}">
                <a16:creationId xmlns:a16="http://schemas.microsoft.com/office/drawing/2014/main" id="{3CB1B173-AFA8-4D40-B3AD-F6A19F73C709}"/>
              </a:ext>
            </a:extLst>
          </p:cNvPr>
          <p:cNvSpPr>
            <a:spLocks noGrp="1"/>
          </p:cNvSpPr>
          <p:nvPr>
            <p:ph type="body" sz="quarter" idx="35"/>
          </p:nvPr>
        </p:nvSpPr>
        <p:spPr>
          <a:xfrm>
            <a:off x="19073810" y="10272745"/>
            <a:ext cx="4425844" cy="1861511"/>
          </a:xfrm>
          <a:prstGeom prst="rect">
            <a:avLst/>
          </a:prstGeom>
        </p:spPr>
        <p:txBody>
          <a:bodyPr/>
          <a:lstStyle>
            <a:lvl1pPr>
              <a:defRPr sz="1800">
                <a:latin typeface="+mn-lt"/>
              </a:defRPr>
            </a:lvl1pPr>
          </a:lstStyle>
          <a:p>
            <a:pPr lvl="0"/>
            <a:r>
              <a:rPr lang="en-US"/>
              <a:t>Edit Master text styles</a:t>
            </a:r>
          </a:p>
          <a:p>
            <a:pPr lvl="1"/>
            <a:endParaRPr lang="sl-SI"/>
          </a:p>
        </p:txBody>
      </p:sp>
      <p:sp>
        <p:nvSpPr>
          <p:cNvPr id="49" name="Text Placeholder 64">
            <a:extLst>
              <a:ext uri="{FF2B5EF4-FFF2-40B4-BE49-F238E27FC236}">
                <a16:creationId xmlns:a16="http://schemas.microsoft.com/office/drawing/2014/main" id="{B2452979-BE5A-44C8-8845-CA0AE076D247}"/>
              </a:ext>
            </a:extLst>
          </p:cNvPr>
          <p:cNvSpPr>
            <a:spLocks noGrp="1"/>
          </p:cNvSpPr>
          <p:nvPr>
            <p:ph type="body" sz="quarter" idx="36" hasCustomPrompt="1"/>
          </p:nvPr>
        </p:nvSpPr>
        <p:spPr>
          <a:xfrm>
            <a:off x="20190409" y="9506976"/>
            <a:ext cx="1702311" cy="417101"/>
          </a:xfrm>
          <a:prstGeom prst="rect">
            <a:avLst/>
          </a:prstGeom>
        </p:spPr>
        <p:txBody>
          <a:bodyPr/>
          <a:lstStyle>
            <a:lvl1pPr>
              <a:defRPr sz="2800"/>
            </a:lvl1pPr>
          </a:lstStyle>
          <a:p>
            <a:pPr lvl="0"/>
            <a:r>
              <a:rPr lang="sl-SI" err="1"/>
              <a:t>Heading</a:t>
            </a:r>
            <a:endParaRPr lang="sl-SI"/>
          </a:p>
        </p:txBody>
      </p:sp>
    </p:spTree>
    <p:extLst>
      <p:ext uri="{BB962C8B-B14F-4D97-AF65-F5344CB8AC3E}">
        <p14:creationId xmlns:p14="http://schemas.microsoft.com/office/powerpoint/2010/main" val="3246318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y introduction3">
    <p:spTree>
      <p:nvGrpSpPr>
        <p:cNvPr id="1" name=""/>
        <p:cNvGrpSpPr/>
        <p:nvPr/>
      </p:nvGrpSpPr>
      <p:grpSpPr>
        <a:xfrm>
          <a:off x="0" y="0"/>
          <a:ext cx="0" cy="0"/>
          <a:chOff x="0" y="0"/>
          <a:chExt cx="0" cy="0"/>
        </a:xfrm>
      </p:grpSpPr>
      <p:sp>
        <p:nvSpPr>
          <p:cNvPr id="37" name="Text Placeholder 11"/>
          <p:cNvSpPr>
            <a:spLocks noGrp="1"/>
          </p:cNvSpPr>
          <p:nvPr>
            <p:ph type="body" sz="quarter" idx="22" hasCustomPrompt="1"/>
          </p:nvPr>
        </p:nvSpPr>
        <p:spPr>
          <a:xfrm>
            <a:off x="2108499" y="6506302"/>
            <a:ext cx="8102895" cy="6185140"/>
          </a:xfrm>
          <a:prstGeom prst="rect">
            <a:avLst/>
          </a:prstGeom>
        </p:spPr>
        <p:txBody>
          <a:bodyPr/>
          <a:lstStyle>
            <a:lvl1pPr marL="0" indent="0" algn="just">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a:t>
            </a:r>
            <a:endParaRPr lang="sl-SI" sz="2400">
              <a:solidFill>
                <a:srgbClr val="56595B"/>
              </a:solidFill>
              <a:latin typeface="+mn-lt"/>
              <a:ea typeface="Segoe UI Symbol" charset="0"/>
              <a:cs typeface="Segoe UI Symbol" charset="0"/>
            </a:endParaRPr>
          </a:p>
          <a:p>
            <a:pPr algn="just">
              <a:lnSpc>
                <a:spcPct val="150000"/>
              </a:lnSpc>
            </a:pPr>
            <a:endParaRPr lang="sl-SI" sz="2400">
              <a:solidFill>
                <a:srgbClr val="56595B"/>
              </a:solidFill>
              <a:latin typeface="+mn-lt"/>
              <a:ea typeface="Segoe UI Symbol" charset="0"/>
              <a:cs typeface="Segoe UI Symbol" charset="0"/>
            </a:endParaRPr>
          </a:p>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There are many variations of passages </a:t>
            </a:r>
          </a:p>
        </p:txBody>
      </p:sp>
      <p:sp>
        <p:nvSpPr>
          <p:cNvPr id="38" name="Text Placeholder 86"/>
          <p:cNvSpPr>
            <a:spLocks noGrp="1"/>
          </p:cNvSpPr>
          <p:nvPr>
            <p:ph type="body" sz="quarter" idx="20" hasCustomPrompt="1"/>
          </p:nvPr>
        </p:nvSpPr>
        <p:spPr>
          <a:xfrm>
            <a:off x="2072495" y="2674892"/>
            <a:ext cx="7164796" cy="1159566"/>
          </a:xfrm>
          <a:prstGeom prst="rect">
            <a:avLst/>
          </a:prstGeom>
        </p:spPr>
        <p:txBody>
          <a:bodyPr/>
          <a:lstStyle>
            <a:lvl1pPr marL="0" indent="0" algn="l">
              <a:lnSpc>
                <a:spcPct val="100000"/>
              </a:lnSpc>
              <a:spcBef>
                <a:spcPts val="0"/>
              </a:spcBef>
              <a:buNone/>
              <a:defRPr sz="6600" b="1" spc="0" baseline="0">
                <a:solidFill>
                  <a:srgbClr val="001942"/>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dirty="0">
                <a:effectLst/>
              </a:rPr>
              <a:t>Main Title</a:t>
            </a:r>
            <a:endParaRPr lang="sl-SI" dirty="0"/>
          </a:p>
        </p:txBody>
      </p:sp>
      <p:sp>
        <p:nvSpPr>
          <p:cNvPr id="39" name="Text Placeholder 86"/>
          <p:cNvSpPr>
            <a:spLocks noGrp="1"/>
          </p:cNvSpPr>
          <p:nvPr>
            <p:ph type="body" sz="quarter" idx="24" hasCustomPrompt="1"/>
          </p:nvPr>
        </p:nvSpPr>
        <p:spPr>
          <a:xfrm>
            <a:off x="2108499" y="2106265"/>
            <a:ext cx="2711018" cy="395245"/>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40" name="Straight Connector 39"/>
          <p:cNvCxnSpPr/>
          <p:nvPr userDrawn="1"/>
        </p:nvCxnSpPr>
        <p:spPr>
          <a:xfrm>
            <a:off x="4700787" y="232229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
        <p:nvSpPr>
          <p:cNvPr id="41" name="Picture Placeholder 2"/>
          <p:cNvSpPr>
            <a:spLocks noGrp="1"/>
          </p:cNvSpPr>
          <p:nvPr>
            <p:ph type="pic" sz="quarter" idx="40" hasCustomPrompt="1"/>
          </p:nvPr>
        </p:nvSpPr>
        <p:spPr>
          <a:xfrm>
            <a:off x="13053716" y="0"/>
            <a:ext cx="11325522" cy="13717588"/>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9" name="Rounded Rectangle 18">
            <a:extLst>
              <a:ext uri="{FF2B5EF4-FFF2-40B4-BE49-F238E27FC236}">
                <a16:creationId xmlns:a16="http://schemas.microsoft.com/office/drawing/2014/main" id="{C600D3CF-0181-9645-A9C7-12AE4B576FA6}"/>
              </a:ext>
            </a:extLst>
          </p:cNvPr>
          <p:cNvSpPr/>
          <p:nvPr userDrawn="1"/>
        </p:nvSpPr>
        <p:spPr>
          <a:xfrm>
            <a:off x="4819517" y="5077345"/>
            <a:ext cx="2329542" cy="672121"/>
          </a:xfrm>
          <a:prstGeom prst="roundRect">
            <a:avLst>
              <a:gd name="adj" fmla="val 22835"/>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1D32BAAA-1E78-0949-83E0-CD1935FC2409}"/>
              </a:ext>
            </a:extLst>
          </p:cNvPr>
          <p:cNvSpPr/>
          <p:nvPr userDrawn="1"/>
        </p:nvSpPr>
        <p:spPr>
          <a:xfrm>
            <a:off x="7409417" y="5077345"/>
            <a:ext cx="2481942" cy="662632"/>
          </a:xfrm>
          <a:prstGeom prst="roundRect">
            <a:avLst>
              <a:gd name="adj" fmla="val 26262"/>
            </a:avLst>
          </a:prstGeom>
          <a:gradFill>
            <a:gsLst>
              <a:gs pos="0">
                <a:srgbClr val="239AD2"/>
              </a:gs>
              <a:gs pos="100000">
                <a:srgbClr val="52CAD1"/>
              </a:gs>
              <a:gs pos="46000">
                <a:srgbClr val="3DB4D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40D10906-DBF5-FF4F-B9DD-6951EDB045D8}"/>
              </a:ext>
            </a:extLst>
          </p:cNvPr>
          <p:cNvSpPr/>
          <p:nvPr userDrawn="1"/>
        </p:nvSpPr>
        <p:spPr>
          <a:xfrm>
            <a:off x="2118357" y="5077345"/>
            <a:ext cx="2438400" cy="662632"/>
          </a:xfrm>
          <a:prstGeom prst="roundRect">
            <a:avLst>
              <a:gd name="adj" fmla="val 24580"/>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11"/>
          <p:cNvSpPr>
            <a:spLocks noGrp="1"/>
          </p:cNvSpPr>
          <p:nvPr>
            <p:ph type="body" sz="quarter" idx="37" hasCustomPrompt="1"/>
          </p:nvPr>
        </p:nvSpPr>
        <p:spPr>
          <a:xfrm>
            <a:off x="2108499" y="5224412"/>
            <a:ext cx="2311344" cy="342218"/>
          </a:xfrm>
          <a:prstGeom prst="rect">
            <a:avLst/>
          </a:prstGeom>
        </p:spPr>
        <p:txBody>
          <a:bodyPr/>
          <a:lstStyle>
            <a:lvl1pPr marL="0" indent="0" algn="ctr">
              <a:lnSpc>
                <a:spcPct val="100000"/>
              </a:lnSpc>
              <a:spcBef>
                <a:spcPts val="0"/>
              </a:spcBef>
              <a:buNone/>
              <a:defRPr sz="2000" b="0" baseline="0">
                <a:solidFill>
                  <a:schemeClr val="tx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ABOUT US</a:t>
            </a:r>
          </a:p>
        </p:txBody>
      </p:sp>
      <p:sp>
        <p:nvSpPr>
          <p:cNvPr id="23" name="Text Placeholder 11"/>
          <p:cNvSpPr>
            <a:spLocks noGrp="1"/>
          </p:cNvSpPr>
          <p:nvPr>
            <p:ph type="body" sz="quarter" idx="38" hasCustomPrompt="1"/>
          </p:nvPr>
        </p:nvSpPr>
        <p:spPr>
          <a:xfrm>
            <a:off x="4824500" y="5224412"/>
            <a:ext cx="2311344" cy="342218"/>
          </a:xfrm>
          <a:prstGeom prst="rect">
            <a:avLst/>
          </a:prstGeom>
        </p:spPr>
        <p:txBody>
          <a:bodyPr/>
          <a:lstStyle>
            <a:lvl1pPr marL="0" indent="0" algn="ctr">
              <a:lnSpc>
                <a:spcPct val="100000"/>
              </a:lnSpc>
              <a:spcBef>
                <a:spcPts val="0"/>
              </a:spcBef>
              <a:buNone/>
              <a:defRPr sz="2000" b="0" baseline="0">
                <a:solidFill>
                  <a:schemeClr val="tx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WHO WE ARE</a:t>
            </a:r>
          </a:p>
        </p:txBody>
      </p:sp>
      <p:sp>
        <p:nvSpPr>
          <p:cNvPr id="24" name="Text Placeholder 11"/>
          <p:cNvSpPr>
            <a:spLocks noGrp="1"/>
          </p:cNvSpPr>
          <p:nvPr>
            <p:ph type="body" sz="quarter" idx="39" hasCustomPrompt="1"/>
          </p:nvPr>
        </p:nvSpPr>
        <p:spPr>
          <a:xfrm>
            <a:off x="7494716" y="5224412"/>
            <a:ext cx="2311344" cy="342218"/>
          </a:xfrm>
          <a:prstGeom prst="rect">
            <a:avLst/>
          </a:prstGeom>
        </p:spPr>
        <p:txBody>
          <a:bodyPr/>
          <a:lstStyle>
            <a:lvl1pPr marL="0" indent="0" algn="ctr">
              <a:lnSpc>
                <a:spcPct val="100000"/>
              </a:lnSpc>
              <a:spcBef>
                <a:spcPts val="0"/>
              </a:spcBef>
              <a:buNone/>
              <a:defRPr sz="20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WHAT WE DO</a:t>
            </a:r>
          </a:p>
        </p:txBody>
      </p:sp>
    </p:spTree>
    <p:extLst>
      <p:ext uri="{BB962C8B-B14F-4D97-AF65-F5344CB8AC3E}">
        <p14:creationId xmlns:p14="http://schemas.microsoft.com/office/powerpoint/2010/main" val="12198730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tif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9" Type="http://schemas.openxmlformats.org/officeDocument/2006/relationships/slideLayout" Target="../slideLayouts/slideLayout81.xml"/><Relationship Id="rId21" Type="http://schemas.openxmlformats.org/officeDocument/2006/relationships/slideLayout" Target="../slideLayouts/slideLayout63.xml"/><Relationship Id="rId34" Type="http://schemas.openxmlformats.org/officeDocument/2006/relationships/slideLayout" Target="../slideLayouts/slideLayout76.xml"/><Relationship Id="rId42" Type="http://schemas.openxmlformats.org/officeDocument/2006/relationships/slideLayout" Target="../slideLayouts/slideLayout84.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9" Type="http://schemas.openxmlformats.org/officeDocument/2006/relationships/slideLayout" Target="../slideLayouts/slideLayout71.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32" Type="http://schemas.openxmlformats.org/officeDocument/2006/relationships/slideLayout" Target="../slideLayouts/slideLayout74.xml"/><Relationship Id="rId37" Type="http://schemas.openxmlformats.org/officeDocument/2006/relationships/slideLayout" Target="../slideLayouts/slideLayout79.xml"/><Relationship Id="rId40" Type="http://schemas.openxmlformats.org/officeDocument/2006/relationships/slideLayout" Target="../slideLayouts/slideLayout82.xml"/><Relationship Id="rId45" Type="http://schemas.openxmlformats.org/officeDocument/2006/relationships/theme" Target="../theme/theme2.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36" Type="http://schemas.openxmlformats.org/officeDocument/2006/relationships/slideLayout" Target="../slideLayouts/slideLayout78.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31" Type="http://schemas.openxmlformats.org/officeDocument/2006/relationships/slideLayout" Target="../slideLayouts/slideLayout73.xml"/><Relationship Id="rId44" Type="http://schemas.openxmlformats.org/officeDocument/2006/relationships/slideLayout" Target="../slideLayouts/slideLayout86.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slideLayout" Target="../slideLayouts/slideLayout72.xml"/><Relationship Id="rId35" Type="http://schemas.openxmlformats.org/officeDocument/2006/relationships/slideLayout" Target="../slideLayouts/slideLayout77.xml"/><Relationship Id="rId43" Type="http://schemas.openxmlformats.org/officeDocument/2006/relationships/slideLayout" Target="../slideLayouts/slideLayout85.xml"/><Relationship Id="rId8" Type="http://schemas.openxmlformats.org/officeDocument/2006/relationships/slideLayout" Target="../slideLayouts/slideLayout50.xml"/><Relationship Id="rId3" Type="http://schemas.openxmlformats.org/officeDocument/2006/relationships/slideLayout" Target="../slideLayouts/slideLayout45.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33" Type="http://schemas.openxmlformats.org/officeDocument/2006/relationships/slideLayout" Target="../slideLayouts/slideLayout75.xml"/><Relationship Id="rId38" Type="http://schemas.openxmlformats.org/officeDocument/2006/relationships/slideLayout" Target="../slideLayouts/slideLayout80.xml"/><Relationship Id="rId46" Type="http://schemas.openxmlformats.org/officeDocument/2006/relationships/image" Target="../media/image1.tiff"/><Relationship Id="rId20" Type="http://schemas.openxmlformats.org/officeDocument/2006/relationships/slideLayout" Target="../slideLayouts/slideLayout62.xml"/><Relationship Id="rId41"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5" name="TextBox 14" hidden="1"/>
          <p:cNvSpPr txBox="1"/>
          <p:nvPr userDrawn="1"/>
        </p:nvSpPr>
        <p:spPr>
          <a:xfrm rot="16200000">
            <a:off x="20203575" y="6693710"/>
            <a:ext cx="6694678" cy="400110"/>
          </a:xfrm>
          <a:prstGeom prst="rect">
            <a:avLst/>
          </a:prstGeom>
          <a:noFill/>
        </p:spPr>
        <p:txBody>
          <a:bodyPr wrap="square" rtlCol="0">
            <a:spAutoFit/>
          </a:bodyPr>
          <a:lstStyle/>
          <a:p>
            <a:pPr marL="0" marR="0" indent="0" algn="ctr" defTabSz="2176766" rtl="0" eaLnBrk="1" fontAlgn="auto" latinLnBrk="0" hangingPunct="1">
              <a:lnSpc>
                <a:spcPct val="100000"/>
              </a:lnSpc>
              <a:spcBef>
                <a:spcPts val="0"/>
              </a:spcBef>
              <a:spcAft>
                <a:spcPts val="0"/>
              </a:spcAft>
              <a:buClrTx/>
              <a:buSzTx/>
              <a:buFontTx/>
              <a:buNone/>
              <a:tabLst/>
              <a:defRPr/>
            </a:pPr>
            <a:r>
              <a:rPr lang="en-US" sz="3000" b="1" i="0" u="none" strike="noStrike" kern="1200" spc="700" baseline="30000" dirty="0">
                <a:solidFill>
                  <a:schemeClr val="accent4"/>
                </a:solidFill>
                <a:latin typeface="+mn-lt"/>
                <a:ea typeface="Segoe UI Symbol" charset="0"/>
                <a:cs typeface="Segoe UI Symbol" charset="0"/>
              </a:rPr>
              <a:t>@ADACTA</a:t>
            </a:r>
          </a:p>
        </p:txBody>
      </p:sp>
      <p:sp>
        <p:nvSpPr>
          <p:cNvPr id="16" name="Shape 402" hidden="1"/>
          <p:cNvSpPr txBox="1">
            <a:spLocks/>
          </p:cNvSpPr>
          <p:nvPr userDrawn="1"/>
        </p:nvSpPr>
        <p:spPr>
          <a:xfrm>
            <a:off x="22615503" y="12475418"/>
            <a:ext cx="935411" cy="446951"/>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1pPr>
            <a:lvl2pPr marL="0" marR="0" indent="1143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2pPr>
            <a:lvl3pPr marL="0" marR="0" indent="2286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3pPr>
            <a:lvl4pPr marL="0" marR="0" indent="3429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4pPr>
            <a:lvl5pPr marL="0" marR="0" indent="4572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5pPr>
            <a:lvl6pPr marL="0" marR="0" indent="5715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6pPr>
            <a:lvl7pPr marL="0" marR="0" indent="6858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7pPr>
            <a:lvl8pPr marL="0" marR="0" indent="8001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8pPr>
            <a:lvl9pPr marL="0" marR="0" indent="9144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9pPr>
          </a:lstStyle>
          <a:p>
            <a:pPr algn="r">
              <a:defRPr/>
            </a:pPr>
            <a:fld id="{98E1E0C6-D56B-49C4-BEEA-5FD46A4DE522}" type="slidenum">
              <a:rPr lang="is-IS" sz="2700" b="1" kern="0" smtClean="0">
                <a:solidFill>
                  <a:schemeClr val="accent4"/>
                </a:solidFill>
                <a:latin typeface="+mn-lt"/>
                <a:ea typeface="Segoe UI Symbol" charset="0"/>
                <a:cs typeface="Segoe UI Symbol" charset="0"/>
              </a:rPr>
              <a:pPr algn="r">
                <a:defRPr/>
              </a:pPr>
              <a:t>‹#›</a:t>
            </a:fld>
            <a:endParaRPr lang="is-IS" sz="2700" b="1" kern="0" dirty="0">
              <a:solidFill>
                <a:schemeClr val="accent4"/>
              </a:solidFill>
              <a:latin typeface="+mn-lt"/>
              <a:ea typeface="Segoe UI Symbol" charset="0"/>
              <a:cs typeface="Segoe UI Symbol" charset="0"/>
            </a:endParaRPr>
          </a:p>
        </p:txBody>
      </p:sp>
      <p:pic>
        <p:nvPicPr>
          <p:cNvPr id="5" name="Picture 4">
            <a:extLst>
              <a:ext uri="{FF2B5EF4-FFF2-40B4-BE49-F238E27FC236}">
                <a16:creationId xmlns:a16="http://schemas.microsoft.com/office/drawing/2014/main" id="{FF2BF9B3-550C-374B-83FC-9E2D5E6AE6F6}"/>
              </a:ext>
            </a:extLst>
          </p:cNvPr>
          <p:cNvPicPr>
            <a:picLocks noChangeAspect="1"/>
          </p:cNvPicPr>
          <p:nvPr userDrawn="1"/>
        </p:nvPicPr>
        <p:blipFill rotWithShape="1">
          <a:blip r:embed="rId44" cstate="email">
            <a:extLst>
              <a:ext uri="{28A0092B-C50C-407E-A947-70E740481C1C}">
                <a14:useLocalDpi xmlns:a14="http://schemas.microsoft.com/office/drawing/2010/main"/>
              </a:ext>
            </a:extLst>
          </a:blip>
          <a:srcRect/>
          <a:stretch/>
        </p:blipFill>
        <p:spPr>
          <a:xfrm>
            <a:off x="-411781" y="-342006"/>
            <a:ext cx="3488055" cy="2754338"/>
          </a:xfrm>
          <a:prstGeom prst="rect">
            <a:avLst/>
          </a:prstGeom>
        </p:spPr>
      </p:pic>
    </p:spTree>
    <p:extLst>
      <p:ext uri="{BB962C8B-B14F-4D97-AF65-F5344CB8AC3E}">
        <p14:creationId xmlns:p14="http://schemas.microsoft.com/office/powerpoint/2010/main" val="689475681"/>
      </p:ext>
    </p:extLst>
  </p:cSld>
  <p:clrMap bg1="lt1" tx1="dk1" bg2="lt2" tx2="dk2" accent1="accent1" accent2="accent2" accent3="accent3" accent4="accent4" accent5="accent5" accent6="accent6" hlink="hlink" folHlink="folHlink"/>
  <p:sldLayoutIdLst>
    <p:sldLayoutId id="2147483785" r:id="rId1"/>
    <p:sldLayoutId id="2147483793" r:id="rId2"/>
    <p:sldLayoutId id="2147483792" r:id="rId3"/>
    <p:sldLayoutId id="2147483782" r:id="rId4"/>
    <p:sldLayoutId id="2147483735" r:id="rId5"/>
    <p:sldLayoutId id="2147483789" r:id="rId6"/>
    <p:sldLayoutId id="2147483771" r:id="rId7"/>
    <p:sldLayoutId id="2147483787" r:id="rId8"/>
    <p:sldLayoutId id="2147483786" r:id="rId9"/>
    <p:sldLayoutId id="2147483758" r:id="rId10"/>
    <p:sldLayoutId id="2147483769" r:id="rId11"/>
    <p:sldLayoutId id="2147483778" r:id="rId12"/>
    <p:sldLayoutId id="2147483655" r:id="rId13"/>
    <p:sldLayoutId id="2147483764" r:id="rId14"/>
    <p:sldLayoutId id="2147483673" r:id="rId15"/>
    <p:sldLayoutId id="2147483765" r:id="rId16"/>
    <p:sldLayoutId id="2147483757" r:id="rId17"/>
    <p:sldLayoutId id="2147483666" r:id="rId18"/>
    <p:sldLayoutId id="2147483767" r:id="rId19"/>
    <p:sldLayoutId id="2147483678" r:id="rId20"/>
    <p:sldLayoutId id="2147483761" r:id="rId21"/>
    <p:sldLayoutId id="2147483768" r:id="rId22"/>
    <p:sldLayoutId id="2147483776" r:id="rId23"/>
    <p:sldLayoutId id="2147483840" r:id="rId24"/>
    <p:sldLayoutId id="2147483841" r:id="rId25"/>
    <p:sldLayoutId id="2147483780" r:id="rId26"/>
    <p:sldLayoutId id="2147483790" r:id="rId27"/>
    <p:sldLayoutId id="2147483783" r:id="rId28"/>
    <p:sldLayoutId id="2147483686" r:id="rId29"/>
    <p:sldLayoutId id="2147483749" r:id="rId30"/>
    <p:sldLayoutId id="2147483750" r:id="rId31"/>
    <p:sldLayoutId id="2147483713" r:id="rId32"/>
    <p:sldLayoutId id="2147483721" r:id="rId33"/>
    <p:sldLayoutId id="2147483773" r:id="rId34"/>
    <p:sldLayoutId id="2147483779" r:id="rId35"/>
    <p:sldLayoutId id="2147483755" r:id="rId36"/>
    <p:sldLayoutId id="2147483728" r:id="rId37"/>
    <p:sldLayoutId id="2147483753" r:id="rId38"/>
    <p:sldLayoutId id="2147483754" r:id="rId39"/>
    <p:sldLayoutId id="2147483762" r:id="rId40"/>
    <p:sldLayoutId id="2147483774" r:id="rId41"/>
    <p:sldLayoutId id="2147483794" r:id="rId42"/>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1828251" rtl="0" eaLnBrk="1" latinLnBrk="0" hangingPunct="1">
        <a:lnSpc>
          <a:spcPct val="90000"/>
        </a:lnSpc>
        <a:spcBef>
          <a:spcPct val="0"/>
        </a:spcBef>
        <a:buNone/>
        <a:defRPr lang="en-US" sz="6000" kern="1200">
          <a:solidFill>
            <a:schemeClr val="tx1"/>
          </a:solidFill>
          <a:latin typeface="+mj-lt"/>
          <a:ea typeface="Montserrat Hairline" charset="0"/>
          <a:cs typeface="Montserrat Hairline" charset="0"/>
        </a:defRPr>
      </a:lvl1pPr>
    </p:titleStyle>
    <p:bodyStyle>
      <a:lvl1pPr marL="0" indent="0" algn="l" defTabSz="1828251" rtl="0" eaLnBrk="1" latinLnBrk="0" hangingPunct="1">
        <a:lnSpc>
          <a:spcPct val="90000"/>
        </a:lnSpc>
        <a:spcBef>
          <a:spcPts val="2000"/>
        </a:spcBef>
        <a:buFont typeface="Arial" charset="0"/>
        <a:buNone/>
        <a:defRPr lang="en-US" sz="4800" kern="1200" dirty="0" smtClean="0">
          <a:solidFill>
            <a:schemeClr val="tx1"/>
          </a:solidFill>
          <a:effectLst/>
          <a:latin typeface="+mj-lt"/>
          <a:ea typeface="Montserrat Hairline" charset="0"/>
          <a:cs typeface="Montserrat Hairline" charset="0"/>
        </a:defRPr>
      </a:lvl1pPr>
      <a:lvl2pPr marL="914127" indent="0" algn="l" defTabSz="1828251" rtl="0" eaLnBrk="1" latinLnBrk="0" hangingPunct="1">
        <a:lnSpc>
          <a:spcPct val="90000"/>
        </a:lnSpc>
        <a:spcBef>
          <a:spcPts val="1000"/>
        </a:spcBef>
        <a:buFont typeface="Arial" charset="0"/>
        <a:buNone/>
        <a:defRPr lang="en-US" sz="4000" kern="1200" dirty="0" smtClean="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3600" kern="1200" dirty="0" smtClean="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3200" kern="1200" dirty="0" smtClean="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3200" kern="1200" dirty="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251" rtl="0" eaLnBrk="1" latinLnBrk="0" hangingPunct="1">
        <a:defRPr sz="3600" kern="1200">
          <a:solidFill>
            <a:schemeClr val="tx1"/>
          </a:solidFill>
          <a:latin typeface="+mn-lt"/>
          <a:ea typeface="+mn-ea"/>
          <a:cs typeface="+mn-cs"/>
        </a:defRPr>
      </a:lvl1pPr>
      <a:lvl2pPr marL="914127" algn="l" defTabSz="1828251" rtl="0" eaLnBrk="1" latinLnBrk="0" hangingPunct="1">
        <a:defRPr sz="3600" kern="1200">
          <a:solidFill>
            <a:schemeClr val="tx1"/>
          </a:solidFill>
          <a:latin typeface="+mn-lt"/>
          <a:ea typeface="+mn-ea"/>
          <a:cs typeface="+mn-cs"/>
        </a:defRPr>
      </a:lvl2pPr>
      <a:lvl3pPr marL="1828251" algn="l" defTabSz="1828251" rtl="0" eaLnBrk="1" latinLnBrk="0" hangingPunct="1">
        <a:defRPr sz="3600" kern="1200">
          <a:solidFill>
            <a:schemeClr val="tx1"/>
          </a:solidFill>
          <a:latin typeface="+mn-lt"/>
          <a:ea typeface="+mn-ea"/>
          <a:cs typeface="+mn-cs"/>
        </a:defRPr>
      </a:lvl3pPr>
      <a:lvl4pPr marL="2742378" algn="l" defTabSz="1828251" rtl="0" eaLnBrk="1" latinLnBrk="0" hangingPunct="1">
        <a:defRPr sz="3600" kern="1200">
          <a:solidFill>
            <a:schemeClr val="tx1"/>
          </a:solidFill>
          <a:latin typeface="+mn-lt"/>
          <a:ea typeface="+mn-ea"/>
          <a:cs typeface="+mn-cs"/>
        </a:defRPr>
      </a:lvl4pPr>
      <a:lvl5pPr marL="3656502" algn="l" defTabSz="1828251" rtl="0" eaLnBrk="1" latinLnBrk="0" hangingPunct="1">
        <a:defRPr sz="3600" kern="1200">
          <a:solidFill>
            <a:schemeClr val="tx1"/>
          </a:solidFill>
          <a:latin typeface="+mn-lt"/>
          <a:ea typeface="+mn-ea"/>
          <a:cs typeface="+mn-cs"/>
        </a:defRPr>
      </a:lvl5pPr>
      <a:lvl6pPr marL="4570629" algn="l" defTabSz="1828251" rtl="0" eaLnBrk="1" latinLnBrk="0" hangingPunct="1">
        <a:defRPr sz="3600" kern="1200">
          <a:solidFill>
            <a:schemeClr val="tx1"/>
          </a:solidFill>
          <a:latin typeface="+mn-lt"/>
          <a:ea typeface="+mn-ea"/>
          <a:cs typeface="+mn-cs"/>
        </a:defRPr>
      </a:lvl6pPr>
      <a:lvl7pPr marL="5484755" algn="l" defTabSz="1828251" rtl="0" eaLnBrk="1" latinLnBrk="0" hangingPunct="1">
        <a:defRPr sz="3600" kern="1200">
          <a:solidFill>
            <a:schemeClr val="tx1"/>
          </a:solidFill>
          <a:latin typeface="+mn-lt"/>
          <a:ea typeface="+mn-ea"/>
          <a:cs typeface="+mn-cs"/>
        </a:defRPr>
      </a:lvl7pPr>
      <a:lvl8pPr marL="6398880" algn="l" defTabSz="1828251" rtl="0" eaLnBrk="1" latinLnBrk="0" hangingPunct="1">
        <a:defRPr sz="3600" kern="1200">
          <a:solidFill>
            <a:schemeClr val="tx1"/>
          </a:solidFill>
          <a:latin typeface="+mn-lt"/>
          <a:ea typeface="+mn-ea"/>
          <a:cs typeface="+mn-cs"/>
        </a:defRPr>
      </a:lvl8pPr>
      <a:lvl9pPr marL="7313007" algn="l" defTabSz="1828251"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5" name="TextBox 14"/>
          <p:cNvSpPr txBox="1"/>
          <p:nvPr userDrawn="1"/>
        </p:nvSpPr>
        <p:spPr>
          <a:xfrm rot="16200000">
            <a:off x="20203575" y="6693710"/>
            <a:ext cx="6694678" cy="400110"/>
          </a:xfrm>
          <a:prstGeom prst="rect">
            <a:avLst/>
          </a:prstGeom>
          <a:noFill/>
        </p:spPr>
        <p:txBody>
          <a:bodyPr wrap="square" rtlCol="0">
            <a:spAutoFit/>
          </a:bodyPr>
          <a:lstStyle/>
          <a:p>
            <a:pPr marL="0" marR="0" indent="0" algn="ctr" defTabSz="2176766" rtl="0" eaLnBrk="1" fontAlgn="auto" latinLnBrk="0" hangingPunct="1">
              <a:lnSpc>
                <a:spcPct val="100000"/>
              </a:lnSpc>
              <a:spcBef>
                <a:spcPts val="0"/>
              </a:spcBef>
              <a:spcAft>
                <a:spcPts val="0"/>
              </a:spcAft>
              <a:buClrTx/>
              <a:buSzTx/>
              <a:buFontTx/>
              <a:buNone/>
              <a:tabLst/>
              <a:defRPr/>
            </a:pPr>
            <a:r>
              <a:rPr lang="en-US" sz="3000" b="1" i="0" u="none" strike="noStrike" kern="1200" spc="700" baseline="30000" dirty="0">
                <a:solidFill>
                  <a:schemeClr val="accent4"/>
                </a:solidFill>
                <a:latin typeface="+mn-lt"/>
                <a:ea typeface="Segoe UI Symbol" charset="0"/>
                <a:cs typeface="Segoe UI Symbol" charset="0"/>
              </a:rPr>
              <a:t>@ADACTA</a:t>
            </a:r>
          </a:p>
        </p:txBody>
      </p:sp>
      <p:sp>
        <p:nvSpPr>
          <p:cNvPr id="16" name="Shape 402"/>
          <p:cNvSpPr txBox="1">
            <a:spLocks/>
          </p:cNvSpPr>
          <p:nvPr userDrawn="1"/>
        </p:nvSpPr>
        <p:spPr>
          <a:xfrm>
            <a:off x="22615503" y="12475418"/>
            <a:ext cx="935411" cy="446951"/>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1pPr>
            <a:lvl2pPr marL="0" marR="0" indent="1143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2pPr>
            <a:lvl3pPr marL="0" marR="0" indent="2286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3pPr>
            <a:lvl4pPr marL="0" marR="0" indent="3429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4pPr>
            <a:lvl5pPr marL="0" marR="0" indent="4572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5pPr>
            <a:lvl6pPr marL="0" marR="0" indent="5715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6pPr>
            <a:lvl7pPr marL="0" marR="0" indent="6858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7pPr>
            <a:lvl8pPr marL="0" marR="0" indent="8001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8pPr>
            <a:lvl9pPr marL="0" marR="0" indent="9144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9pPr>
          </a:lstStyle>
          <a:p>
            <a:pPr algn="r">
              <a:defRPr/>
            </a:pPr>
            <a:fld id="{98E1E0C6-D56B-49C4-BEEA-5FD46A4DE522}" type="slidenum">
              <a:rPr lang="is-IS" sz="2700" b="1" kern="0" smtClean="0">
                <a:solidFill>
                  <a:schemeClr val="accent4"/>
                </a:solidFill>
                <a:latin typeface="+mn-lt"/>
                <a:ea typeface="Segoe UI Symbol" charset="0"/>
                <a:cs typeface="Segoe UI Symbol" charset="0"/>
              </a:rPr>
              <a:pPr algn="r">
                <a:defRPr/>
              </a:pPr>
              <a:t>‹#›</a:t>
            </a:fld>
            <a:endParaRPr lang="is-IS" sz="2700" b="1" kern="0">
              <a:solidFill>
                <a:schemeClr val="accent4"/>
              </a:solidFill>
              <a:latin typeface="+mn-lt"/>
              <a:ea typeface="Segoe UI Symbol" charset="0"/>
              <a:cs typeface="Segoe UI Symbol" charset="0"/>
            </a:endParaRPr>
          </a:p>
        </p:txBody>
      </p:sp>
      <p:pic>
        <p:nvPicPr>
          <p:cNvPr id="5" name="Picture 4">
            <a:extLst>
              <a:ext uri="{FF2B5EF4-FFF2-40B4-BE49-F238E27FC236}">
                <a16:creationId xmlns:a16="http://schemas.microsoft.com/office/drawing/2014/main" id="{FF2BF9B3-550C-374B-83FC-9E2D5E6AE6F6}"/>
              </a:ext>
            </a:extLst>
          </p:cNvPr>
          <p:cNvPicPr>
            <a:picLocks noChangeAspect="1"/>
          </p:cNvPicPr>
          <p:nvPr userDrawn="1"/>
        </p:nvPicPr>
        <p:blipFill rotWithShape="1">
          <a:blip r:embed="rId46" cstate="email">
            <a:extLst>
              <a:ext uri="{28A0092B-C50C-407E-A947-70E740481C1C}">
                <a14:useLocalDpi xmlns:a14="http://schemas.microsoft.com/office/drawing/2010/main"/>
              </a:ext>
            </a:extLst>
          </a:blip>
          <a:srcRect/>
          <a:stretch/>
        </p:blipFill>
        <p:spPr>
          <a:xfrm>
            <a:off x="-411781" y="-342006"/>
            <a:ext cx="3488055" cy="2754338"/>
          </a:xfrm>
          <a:prstGeom prst="rect">
            <a:avLst/>
          </a:prstGeom>
        </p:spPr>
      </p:pic>
    </p:spTree>
    <p:extLst>
      <p:ext uri="{BB962C8B-B14F-4D97-AF65-F5344CB8AC3E}">
        <p14:creationId xmlns:p14="http://schemas.microsoft.com/office/powerpoint/2010/main" val="4173905621"/>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 id="2147483813" r:id="rId18"/>
    <p:sldLayoutId id="2147483814" r:id="rId19"/>
    <p:sldLayoutId id="2147483815" r:id="rId20"/>
    <p:sldLayoutId id="2147483816" r:id="rId21"/>
    <p:sldLayoutId id="2147483817" r:id="rId22"/>
    <p:sldLayoutId id="2147483818" r:id="rId23"/>
    <p:sldLayoutId id="2147483819" r:id="rId24"/>
    <p:sldLayoutId id="2147483820" r:id="rId25"/>
    <p:sldLayoutId id="2147483821" r:id="rId26"/>
    <p:sldLayoutId id="2147483822" r:id="rId27"/>
    <p:sldLayoutId id="2147483823" r:id="rId28"/>
    <p:sldLayoutId id="2147483824" r:id="rId29"/>
    <p:sldLayoutId id="2147483825" r:id="rId30"/>
    <p:sldLayoutId id="2147483826" r:id="rId31"/>
    <p:sldLayoutId id="2147483827" r:id="rId32"/>
    <p:sldLayoutId id="2147483828" r:id="rId33"/>
    <p:sldLayoutId id="2147483829" r:id="rId34"/>
    <p:sldLayoutId id="2147483830" r:id="rId35"/>
    <p:sldLayoutId id="2147483831" r:id="rId36"/>
    <p:sldLayoutId id="2147483832" r:id="rId37"/>
    <p:sldLayoutId id="2147483833" r:id="rId38"/>
    <p:sldLayoutId id="2147483834" r:id="rId39"/>
    <p:sldLayoutId id="2147483835" r:id="rId40"/>
    <p:sldLayoutId id="2147483836" r:id="rId41"/>
    <p:sldLayoutId id="2147483837" r:id="rId42"/>
    <p:sldLayoutId id="2147483838" r:id="rId43"/>
    <p:sldLayoutId id="2147483839" r:id="rId44"/>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1828251" rtl="0" eaLnBrk="1" latinLnBrk="0" hangingPunct="1">
        <a:lnSpc>
          <a:spcPct val="90000"/>
        </a:lnSpc>
        <a:spcBef>
          <a:spcPct val="0"/>
        </a:spcBef>
        <a:buNone/>
        <a:defRPr lang="en-US" sz="6000" kern="1200">
          <a:solidFill>
            <a:schemeClr val="tx1"/>
          </a:solidFill>
          <a:latin typeface="+mj-lt"/>
          <a:ea typeface="Montserrat Hairline" charset="0"/>
          <a:cs typeface="Montserrat Hairline" charset="0"/>
        </a:defRPr>
      </a:lvl1pPr>
    </p:titleStyle>
    <p:bodyStyle>
      <a:lvl1pPr marL="0" indent="0" algn="l" defTabSz="1828251" rtl="0" eaLnBrk="1" latinLnBrk="0" hangingPunct="1">
        <a:lnSpc>
          <a:spcPct val="90000"/>
        </a:lnSpc>
        <a:spcBef>
          <a:spcPts val="2000"/>
        </a:spcBef>
        <a:buFont typeface="Arial" charset="0"/>
        <a:buNone/>
        <a:defRPr lang="en-US" sz="4800" kern="1200" dirty="0" smtClean="0">
          <a:solidFill>
            <a:schemeClr val="tx1"/>
          </a:solidFill>
          <a:effectLst/>
          <a:latin typeface="+mj-lt"/>
          <a:ea typeface="Montserrat Hairline" charset="0"/>
          <a:cs typeface="Montserrat Hairline" charset="0"/>
        </a:defRPr>
      </a:lvl1pPr>
      <a:lvl2pPr marL="914127" indent="0" algn="l" defTabSz="1828251" rtl="0" eaLnBrk="1" latinLnBrk="0" hangingPunct="1">
        <a:lnSpc>
          <a:spcPct val="90000"/>
        </a:lnSpc>
        <a:spcBef>
          <a:spcPts val="1000"/>
        </a:spcBef>
        <a:buFont typeface="Arial" charset="0"/>
        <a:buNone/>
        <a:defRPr lang="en-US" sz="4000" kern="1200" dirty="0" smtClean="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3600" kern="1200" dirty="0" smtClean="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3200" kern="1200" dirty="0" smtClean="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3200" kern="1200" dirty="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251" rtl="0" eaLnBrk="1" latinLnBrk="0" hangingPunct="1">
        <a:defRPr sz="3600" kern="1200">
          <a:solidFill>
            <a:schemeClr val="tx1"/>
          </a:solidFill>
          <a:latin typeface="+mn-lt"/>
          <a:ea typeface="+mn-ea"/>
          <a:cs typeface="+mn-cs"/>
        </a:defRPr>
      </a:lvl1pPr>
      <a:lvl2pPr marL="914127" algn="l" defTabSz="1828251" rtl="0" eaLnBrk="1" latinLnBrk="0" hangingPunct="1">
        <a:defRPr sz="3600" kern="1200">
          <a:solidFill>
            <a:schemeClr val="tx1"/>
          </a:solidFill>
          <a:latin typeface="+mn-lt"/>
          <a:ea typeface="+mn-ea"/>
          <a:cs typeface="+mn-cs"/>
        </a:defRPr>
      </a:lvl2pPr>
      <a:lvl3pPr marL="1828251" algn="l" defTabSz="1828251" rtl="0" eaLnBrk="1" latinLnBrk="0" hangingPunct="1">
        <a:defRPr sz="3600" kern="1200">
          <a:solidFill>
            <a:schemeClr val="tx1"/>
          </a:solidFill>
          <a:latin typeface="+mn-lt"/>
          <a:ea typeface="+mn-ea"/>
          <a:cs typeface="+mn-cs"/>
        </a:defRPr>
      </a:lvl3pPr>
      <a:lvl4pPr marL="2742378" algn="l" defTabSz="1828251" rtl="0" eaLnBrk="1" latinLnBrk="0" hangingPunct="1">
        <a:defRPr sz="3600" kern="1200">
          <a:solidFill>
            <a:schemeClr val="tx1"/>
          </a:solidFill>
          <a:latin typeface="+mn-lt"/>
          <a:ea typeface="+mn-ea"/>
          <a:cs typeface="+mn-cs"/>
        </a:defRPr>
      </a:lvl4pPr>
      <a:lvl5pPr marL="3656502" algn="l" defTabSz="1828251" rtl="0" eaLnBrk="1" latinLnBrk="0" hangingPunct="1">
        <a:defRPr sz="3600" kern="1200">
          <a:solidFill>
            <a:schemeClr val="tx1"/>
          </a:solidFill>
          <a:latin typeface="+mn-lt"/>
          <a:ea typeface="+mn-ea"/>
          <a:cs typeface="+mn-cs"/>
        </a:defRPr>
      </a:lvl5pPr>
      <a:lvl6pPr marL="4570629" algn="l" defTabSz="1828251" rtl="0" eaLnBrk="1" latinLnBrk="0" hangingPunct="1">
        <a:defRPr sz="3600" kern="1200">
          <a:solidFill>
            <a:schemeClr val="tx1"/>
          </a:solidFill>
          <a:latin typeface="+mn-lt"/>
          <a:ea typeface="+mn-ea"/>
          <a:cs typeface="+mn-cs"/>
        </a:defRPr>
      </a:lvl6pPr>
      <a:lvl7pPr marL="5484755" algn="l" defTabSz="1828251" rtl="0" eaLnBrk="1" latinLnBrk="0" hangingPunct="1">
        <a:defRPr sz="3600" kern="1200">
          <a:solidFill>
            <a:schemeClr val="tx1"/>
          </a:solidFill>
          <a:latin typeface="+mn-lt"/>
          <a:ea typeface="+mn-ea"/>
          <a:cs typeface="+mn-cs"/>
        </a:defRPr>
      </a:lvl7pPr>
      <a:lvl8pPr marL="6398880" algn="l" defTabSz="1828251" rtl="0" eaLnBrk="1" latinLnBrk="0" hangingPunct="1">
        <a:defRPr sz="3600" kern="1200">
          <a:solidFill>
            <a:schemeClr val="tx1"/>
          </a:solidFill>
          <a:latin typeface="+mn-lt"/>
          <a:ea typeface="+mn-ea"/>
          <a:cs typeface="+mn-cs"/>
        </a:defRPr>
      </a:lvl8pPr>
      <a:lvl9pPr marL="7313007" algn="l" defTabSz="1828251"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6.jpeg"/><Relationship Id="rId7" Type="http://schemas.openxmlformats.org/officeDocument/2006/relationships/image" Target="../media/image39.png"/><Relationship Id="rId2" Type="http://schemas.openxmlformats.org/officeDocument/2006/relationships/image" Target="../media/image35.jpg"/><Relationship Id="rId1" Type="http://schemas.openxmlformats.org/officeDocument/2006/relationships/slideLayout" Target="../slideLayouts/slideLayout44.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1.tiff"/></Relationships>
</file>

<file path=ppt/slides/_rels/slide1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3" Type="http://schemas.openxmlformats.org/officeDocument/2006/relationships/image" Target="../media/image63.svg"/><Relationship Id="rId7" Type="http://schemas.openxmlformats.org/officeDocument/2006/relationships/image" Target="../media/image67.svg"/><Relationship Id="rId2" Type="http://schemas.openxmlformats.org/officeDocument/2006/relationships/image" Target="../media/image62.png"/><Relationship Id="rId1" Type="http://schemas.openxmlformats.org/officeDocument/2006/relationships/slideLayout" Target="../slideLayouts/slideLayout16.xml"/><Relationship Id="rId6" Type="http://schemas.openxmlformats.org/officeDocument/2006/relationships/image" Target="../media/image66.png"/><Relationship Id="rId5" Type="http://schemas.openxmlformats.org/officeDocument/2006/relationships/image" Target="../media/image65.svg"/><Relationship Id="rId4" Type="http://schemas.openxmlformats.org/officeDocument/2006/relationships/image" Target="../media/image64.png"/></Relationships>
</file>

<file path=ppt/slides/_rels/slide1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3" Type="http://schemas.openxmlformats.org/officeDocument/2006/relationships/image" Target="../media/image70.svg"/><Relationship Id="rId7" Type="http://schemas.openxmlformats.org/officeDocument/2006/relationships/image" Target="../media/image73.svg"/><Relationship Id="rId2" Type="http://schemas.openxmlformats.org/officeDocument/2006/relationships/image" Target="../media/image69.png"/><Relationship Id="rId1" Type="http://schemas.openxmlformats.org/officeDocument/2006/relationships/slideLayout" Target="../slideLayouts/slideLayout16.xml"/><Relationship Id="rId6" Type="http://schemas.openxmlformats.org/officeDocument/2006/relationships/image" Target="../media/image27.png"/><Relationship Id="rId5" Type="http://schemas.openxmlformats.org/officeDocument/2006/relationships/image" Target="../media/image72.svg"/><Relationship Id="rId4" Type="http://schemas.openxmlformats.org/officeDocument/2006/relationships/image" Target="../media/image71.png"/></Relationships>
</file>

<file path=ppt/slides/_rels/slide1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74.png"/><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2" Type="http://schemas.openxmlformats.org/officeDocument/2006/relationships/hyperlink" Target="https://www.adacta-fintech.com/contact-us" TargetMode="Externa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sv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image" Target="../media/image48.svg"/><Relationship Id="rId7" Type="http://schemas.openxmlformats.org/officeDocument/2006/relationships/image" Target="../media/image51.svg"/><Relationship Id="rId2" Type="http://schemas.openxmlformats.org/officeDocument/2006/relationships/image" Target="../media/image47.png"/><Relationship Id="rId1" Type="http://schemas.openxmlformats.org/officeDocument/2006/relationships/slideLayout" Target="../slideLayouts/slideLayout16.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53.png"/><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3" Type="http://schemas.openxmlformats.org/officeDocument/2006/relationships/image" Target="../media/image55.svg"/><Relationship Id="rId7" Type="http://schemas.openxmlformats.org/officeDocument/2006/relationships/image" Target="../media/image59.svg"/><Relationship Id="rId2" Type="http://schemas.openxmlformats.org/officeDocument/2006/relationships/image" Target="../media/image54.png"/><Relationship Id="rId1" Type="http://schemas.openxmlformats.org/officeDocument/2006/relationships/slideLayout" Target="../slideLayouts/slideLayout16.xml"/><Relationship Id="rId6" Type="http://schemas.openxmlformats.org/officeDocument/2006/relationships/image" Target="../media/image58.png"/><Relationship Id="rId5" Type="http://schemas.openxmlformats.org/officeDocument/2006/relationships/image" Target="../media/image57.svg"/><Relationship Id="rId4" Type="http://schemas.openxmlformats.org/officeDocument/2006/relationships/image" Target="../media/image56.png"/></Relationships>
</file>

<file path=ppt/slides/_rels/slide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descr="Slika, ki vsebuje besede oblačila, oseba, človeški obraz, moški&#10;&#10;Vsebina, ustvarjena z umetno inteligenco, morda ni pravilna.">
            <a:extLst>
              <a:ext uri="{FF2B5EF4-FFF2-40B4-BE49-F238E27FC236}">
                <a16:creationId xmlns:a16="http://schemas.microsoft.com/office/drawing/2014/main" id="{136C7B9D-C5EC-9B7A-146E-4E5738912A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79238" cy="13726019"/>
          </a:xfrm>
          <a:prstGeom prst="rect">
            <a:avLst/>
          </a:prstGeom>
        </p:spPr>
      </p:pic>
      <p:pic>
        <p:nvPicPr>
          <p:cNvPr id="13" name="Slika 12">
            <a:extLst>
              <a:ext uri="{FF2B5EF4-FFF2-40B4-BE49-F238E27FC236}">
                <a16:creationId xmlns:a16="http://schemas.microsoft.com/office/drawing/2014/main" id="{5849387C-A08A-B797-FEBB-604C59BC2B7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279" y="-391"/>
            <a:ext cx="24367960" cy="13716288"/>
          </a:xfrm>
          <a:prstGeom prst="rect">
            <a:avLst/>
          </a:prstGeom>
        </p:spPr>
      </p:pic>
      <p:sp>
        <p:nvSpPr>
          <p:cNvPr id="8" name="Rectangle 1">
            <a:extLst>
              <a:ext uri="{FF2B5EF4-FFF2-40B4-BE49-F238E27FC236}">
                <a16:creationId xmlns:a16="http://schemas.microsoft.com/office/drawing/2014/main" id="{8E09ED5D-3A1E-848F-E91E-7F3D2D068B4A}"/>
              </a:ext>
            </a:extLst>
          </p:cNvPr>
          <p:cNvSpPr/>
          <p:nvPr/>
        </p:nvSpPr>
        <p:spPr>
          <a:xfrm>
            <a:off x="-1" y="0"/>
            <a:ext cx="16468826" cy="13723938"/>
          </a:xfrm>
          <a:prstGeom prst="rect">
            <a:avLst/>
          </a:prstGeom>
          <a:gradFill flip="none" rotWithShape="1">
            <a:gsLst>
              <a:gs pos="0">
                <a:srgbClr val="001942">
                  <a:alpha val="70000"/>
                </a:srgbClr>
              </a:gs>
              <a:gs pos="100000">
                <a:srgbClr val="001942">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A8F5E8BE-7F40-4E91-8D16-A21DB68E10CB}"/>
              </a:ext>
            </a:extLst>
          </p:cNvPr>
          <p:cNvSpPr>
            <a:spLocks noGrp="1"/>
          </p:cNvSpPr>
          <p:nvPr>
            <p:ph type="body" sz="quarter" idx="19"/>
          </p:nvPr>
        </p:nvSpPr>
        <p:spPr>
          <a:xfrm>
            <a:off x="2082523" y="3820157"/>
            <a:ext cx="13356401" cy="867346"/>
          </a:xfrm>
        </p:spPr>
        <p:txBody>
          <a:bodyPr/>
          <a:lstStyle/>
          <a:p>
            <a:r>
              <a:rPr lang="en-GB" sz="4000" spc="600" dirty="0">
                <a:ea typeface="Tahoma"/>
                <a:cs typeface="Tahoma"/>
              </a:rPr>
              <a:t>ADACTA ADINSURE</a:t>
            </a:r>
          </a:p>
        </p:txBody>
      </p:sp>
      <p:pic>
        <p:nvPicPr>
          <p:cNvPr id="5" name="Picture 47">
            <a:extLst>
              <a:ext uri="{FF2B5EF4-FFF2-40B4-BE49-F238E27FC236}">
                <a16:creationId xmlns:a16="http://schemas.microsoft.com/office/drawing/2014/main" id="{14594486-290D-3A6A-821D-E4B5ACE6A9B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11781" y="-342006"/>
            <a:ext cx="3488055" cy="2754338"/>
          </a:xfrm>
          <a:prstGeom prst="rect">
            <a:avLst/>
          </a:prstGeom>
        </p:spPr>
      </p:pic>
      <p:sp>
        <p:nvSpPr>
          <p:cNvPr id="11" name="Text Placeholder 2">
            <a:extLst>
              <a:ext uri="{FF2B5EF4-FFF2-40B4-BE49-F238E27FC236}">
                <a16:creationId xmlns:a16="http://schemas.microsoft.com/office/drawing/2014/main" id="{EF9704B6-D7F7-4478-7101-D7EEEBF980C9}"/>
              </a:ext>
            </a:extLst>
          </p:cNvPr>
          <p:cNvSpPr txBox="1">
            <a:spLocks/>
          </p:cNvSpPr>
          <p:nvPr/>
        </p:nvSpPr>
        <p:spPr>
          <a:xfrm>
            <a:off x="2082523" y="5215820"/>
            <a:ext cx="13356401" cy="3793426"/>
          </a:xfrm>
          <a:prstGeom prst="rect">
            <a:avLst/>
          </a:prstGeom>
        </p:spPr>
        <p:txBody>
          <a:bodyPr/>
          <a:lstStyle>
            <a:lvl1pPr marL="0" indent="0" algn="l" defTabSz="1828251" rtl="0" eaLnBrk="1" latinLnBrk="0" hangingPunct="1">
              <a:lnSpc>
                <a:spcPct val="100000"/>
              </a:lnSpc>
              <a:spcBef>
                <a:spcPts val="0"/>
              </a:spcBef>
              <a:buFont typeface="Arial" charset="0"/>
              <a:buNone/>
              <a:defRPr lang="en-US" sz="8000" b="1" kern="1200" spc="0" baseline="0">
                <a:solidFill>
                  <a:schemeClr val="bg2"/>
                </a:solidFill>
                <a:effectLst/>
                <a:latin typeface="+mj-lt"/>
                <a:ea typeface="Tahoma" panose="020B0604030504040204" pitchFamily="34" charset="0"/>
                <a:cs typeface="Tahoma" panose="020B0604030504040204" pitchFamily="34" charset="0"/>
              </a:defRPr>
            </a:lvl1pPr>
            <a:lvl2pPr marL="914127" indent="0" algn="l" defTabSz="1828251" rtl="0" eaLnBrk="1" latinLnBrk="0" hangingPunct="1">
              <a:lnSpc>
                <a:spcPct val="90000"/>
              </a:lnSpc>
              <a:spcBef>
                <a:spcPts val="1000"/>
              </a:spcBef>
              <a:buFont typeface="Arial" charset="0"/>
              <a:buNone/>
              <a:defRPr lang="en-US" sz="3200" kern="120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2667" kern="120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20000"/>
              </a:lnSpc>
            </a:pPr>
            <a:r>
              <a:rPr lang="en-GB" sz="9600" dirty="0">
                <a:ea typeface="Tahoma"/>
                <a:cs typeface="Tahoma"/>
              </a:rPr>
              <a:t>Analyst awards </a:t>
            </a:r>
            <a:br>
              <a:rPr lang="sl-SI" sz="9600" dirty="0">
                <a:ea typeface="Tahoma"/>
                <a:cs typeface="Tahoma"/>
              </a:rPr>
            </a:br>
            <a:r>
              <a:rPr lang="en-GB" sz="9600" dirty="0">
                <a:ea typeface="Tahoma"/>
                <a:cs typeface="Tahoma"/>
              </a:rPr>
              <a:t>and recognition</a:t>
            </a:r>
          </a:p>
        </p:txBody>
      </p:sp>
      <p:pic>
        <p:nvPicPr>
          <p:cNvPr id="15" name="Grafika 14">
            <a:extLst>
              <a:ext uri="{FF2B5EF4-FFF2-40B4-BE49-F238E27FC236}">
                <a16:creationId xmlns:a16="http://schemas.microsoft.com/office/drawing/2014/main" id="{498E2599-26C6-3DE9-E2C0-5769DEC071E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837669" y="1166498"/>
            <a:ext cx="3436218" cy="670694"/>
          </a:xfrm>
          <a:prstGeom prst="rect">
            <a:avLst/>
          </a:prstGeom>
        </p:spPr>
      </p:pic>
      <p:pic>
        <p:nvPicPr>
          <p:cNvPr id="31" name="Grafika 30">
            <a:extLst>
              <a:ext uri="{FF2B5EF4-FFF2-40B4-BE49-F238E27FC236}">
                <a16:creationId xmlns:a16="http://schemas.microsoft.com/office/drawing/2014/main" id="{4E826C1A-BDD3-2FC9-AE02-C8BB3F0973A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61370" y="13157938"/>
            <a:ext cx="3833038" cy="803112"/>
          </a:xfrm>
          <a:prstGeom prst="rect">
            <a:avLst/>
          </a:prstGeom>
        </p:spPr>
      </p:pic>
      <p:sp>
        <p:nvSpPr>
          <p:cNvPr id="2" name="TextBox 1">
            <a:extLst>
              <a:ext uri="{FF2B5EF4-FFF2-40B4-BE49-F238E27FC236}">
                <a16:creationId xmlns:a16="http://schemas.microsoft.com/office/drawing/2014/main" id="{38073E6C-7FE4-4F3F-A48E-11EBC04147F6}"/>
              </a:ext>
            </a:extLst>
          </p:cNvPr>
          <p:cNvSpPr txBox="1"/>
          <p:nvPr/>
        </p:nvSpPr>
        <p:spPr>
          <a:xfrm>
            <a:off x="1903619" y="13259728"/>
            <a:ext cx="3833039" cy="400110"/>
          </a:xfrm>
          <a:prstGeom prst="rect">
            <a:avLst/>
          </a:prstGeom>
          <a:noFill/>
        </p:spPr>
        <p:txBody>
          <a:bodyPr wrap="square" rtlCol="0">
            <a:spAutoFit/>
          </a:bodyPr>
          <a:lstStyle/>
          <a:p>
            <a:pPr marL="0" marR="0" lvl="0" indent="0" algn="ctr" defTabSz="2176766" rtl="0" eaLnBrk="1" fontAlgn="auto" latinLnBrk="0" hangingPunct="1">
              <a:lnSpc>
                <a:spcPct val="100000"/>
              </a:lnSpc>
              <a:spcBef>
                <a:spcPts val="0"/>
              </a:spcBef>
              <a:spcAft>
                <a:spcPts val="0"/>
              </a:spcAft>
              <a:buClrTx/>
              <a:buSzTx/>
              <a:buFontTx/>
              <a:buNone/>
              <a:tabLst/>
              <a:defRPr/>
            </a:pPr>
            <a:r>
              <a:rPr lang="en-GB" sz="2000" spc="300" dirty="0">
                <a:solidFill>
                  <a:srgbClr val="0E1B40"/>
                </a:solidFill>
                <a:latin typeface="+mj-lt"/>
              </a:rPr>
              <a:t>FEBRUARY 2025</a:t>
            </a:r>
            <a:endParaRPr kumimoji="0" lang="en-SI" sz="2000" b="0" i="0" u="none" strike="noStrike" kern="1200" cap="none" spc="300" normalizeH="0" baseline="0" noProof="0" dirty="0">
              <a:ln>
                <a:noFill/>
              </a:ln>
              <a:solidFill>
                <a:srgbClr val="0E1B40"/>
              </a:solidFill>
              <a:effectLst/>
              <a:uLnTx/>
              <a:uFillTx/>
              <a:latin typeface="+mj-lt"/>
              <a:ea typeface="+mn-ea"/>
              <a:cs typeface="+mn-cs"/>
            </a:endParaRPr>
          </a:p>
        </p:txBody>
      </p:sp>
    </p:spTree>
    <p:extLst>
      <p:ext uri="{BB962C8B-B14F-4D97-AF65-F5344CB8AC3E}">
        <p14:creationId xmlns:p14="http://schemas.microsoft.com/office/powerpoint/2010/main" val="36635578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avokotnik 6">
            <a:extLst>
              <a:ext uri="{FF2B5EF4-FFF2-40B4-BE49-F238E27FC236}">
                <a16:creationId xmlns:a16="http://schemas.microsoft.com/office/drawing/2014/main" id="{A5BA57FA-D159-3301-F5C0-39D458CFF458}"/>
              </a:ext>
            </a:extLst>
          </p:cNvPr>
          <p:cNvSpPr/>
          <p:nvPr/>
        </p:nvSpPr>
        <p:spPr>
          <a:xfrm>
            <a:off x="12189619" y="0"/>
            <a:ext cx="12190413" cy="13717588"/>
          </a:xfrm>
          <a:prstGeom prst="rect">
            <a:avLst/>
          </a:prstGeom>
          <a:solidFill>
            <a:srgbClr val="0E1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chemeClr val="bg2">
                  <a:lumMod val="95000"/>
                </a:schemeClr>
              </a:solidFill>
            </a:endParaRPr>
          </a:p>
        </p:txBody>
      </p:sp>
      <p:sp>
        <p:nvSpPr>
          <p:cNvPr id="9" name="Freeform 11">
            <a:extLst>
              <a:ext uri="{FF2B5EF4-FFF2-40B4-BE49-F238E27FC236}">
                <a16:creationId xmlns:a16="http://schemas.microsoft.com/office/drawing/2014/main" id="{5E85EC29-45A9-CC59-CA26-49FDB7D7FCAB}"/>
              </a:ext>
            </a:extLst>
          </p:cNvPr>
          <p:cNvSpPr>
            <a:spLocks/>
          </p:cNvSpPr>
          <p:nvPr/>
        </p:nvSpPr>
        <p:spPr bwMode="auto">
          <a:xfrm>
            <a:off x="12160852" y="5140931"/>
            <a:ext cx="10541407" cy="8562389"/>
          </a:xfrm>
          <a:custGeom>
            <a:avLst/>
            <a:gdLst>
              <a:gd name="T0" fmla="*/ 1378 w 1438"/>
              <a:gd name="T1" fmla="*/ 709 h 1168"/>
              <a:gd name="T2" fmla="*/ 729 w 1438"/>
              <a:gd name="T3" fmla="*/ 60 h 1168"/>
              <a:gd name="T4" fmla="*/ 608 w 1438"/>
              <a:gd name="T5" fmla="*/ 60 h 1168"/>
              <a:gd name="T6" fmla="*/ 0 w 1438"/>
              <a:gd name="T7" fmla="*/ 669 h 1168"/>
              <a:gd name="T8" fmla="*/ 0 w 1438"/>
              <a:gd name="T9" fmla="*/ 1168 h 1168"/>
              <a:gd name="T10" fmla="*/ 1040 w 1438"/>
              <a:gd name="T11" fmla="*/ 1168 h 1168"/>
              <a:gd name="T12" fmla="*/ 1378 w 1438"/>
              <a:gd name="T13" fmla="*/ 830 h 1168"/>
              <a:gd name="T14" fmla="*/ 1378 w 1438"/>
              <a:gd name="T15" fmla="*/ 709 h 1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8" h="1168">
                <a:moveTo>
                  <a:pt x="1378" y="709"/>
                </a:moveTo>
                <a:cubicBezTo>
                  <a:pt x="729" y="60"/>
                  <a:pt x="729" y="60"/>
                  <a:pt x="729" y="60"/>
                </a:cubicBezTo>
                <a:cubicBezTo>
                  <a:pt x="729" y="60"/>
                  <a:pt x="669" y="0"/>
                  <a:pt x="608" y="60"/>
                </a:cubicBezTo>
                <a:cubicBezTo>
                  <a:pt x="0" y="669"/>
                  <a:pt x="0" y="669"/>
                  <a:pt x="0" y="669"/>
                </a:cubicBezTo>
                <a:cubicBezTo>
                  <a:pt x="0" y="1168"/>
                  <a:pt x="0" y="1168"/>
                  <a:pt x="0" y="1168"/>
                </a:cubicBezTo>
                <a:cubicBezTo>
                  <a:pt x="1040" y="1168"/>
                  <a:pt x="1040" y="1168"/>
                  <a:pt x="1040" y="1168"/>
                </a:cubicBezTo>
                <a:cubicBezTo>
                  <a:pt x="1378" y="830"/>
                  <a:pt x="1378" y="830"/>
                  <a:pt x="1378" y="830"/>
                </a:cubicBezTo>
                <a:cubicBezTo>
                  <a:pt x="1378" y="830"/>
                  <a:pt x="1438" y="770"/>
                  <a:pt x="1378" y="709"/>
                </a:cubicBezTo>
                <a:close/>
              </a:path>
            </a:pathLst>
          </a:custGeom>
          <a:solidFill>
            <a:srgbClr val="FFFFFF">
              <a:alpha val="3000"/>
            </a:srgbClr>
          </a:solidFill>
          <a:ln>
            <a:noFill/>
          </a:ln>
        </p:spPr>
        <p:txBody>
          <a:bodyPr vert="horz" wrap="square" lIns="91440" tIns="45720" rIns="91440" bIns="45720" numCol="1" anchor="t" anchorCtr="0" compatLnSpc="1">
            <a:prstTxWarp prst="textNoShape">
              <a:avLst/>
            </a:prstTxWarp>
          </a:bodyPr>
          <a:lstStyle/>
          <a:p>
            <a:endParaRPr lang="sl-SI"/>
          </a:p>
        </p:txBody>
      </p:sp>
      <p:sp>
        <p:nvSpPr>
          <p:cNvPr id="4" name="Text Placeholder 86">
            <a:extLst>
              <a:ext uri="{FF2B5EF4-FFF2-40B4-BE49-F238E27FC236}">
                <a16:creationId xmlns:a16="http://schemas.microsoft.com/office/drawing/2014/main" id="{1C1658E1-B934-0E89-7F29-84E86CB11096}"/>
              </a:ext>
            </a:extLst>
          </p:cNvPr>
          <p:cNvSpPr txBox="1">
            <a:spLocks/>
          </p:cNvSpPr>
          <p:nvPr/>
        </p:nvSpPr>
        <p:spPr>
          <a:xfrm>
            <a:off x="2079624" y="2115144"/>
            <a:ext cx="7164796" cy="568626"/>
          </a:xfrm>
          <a:prstGeom prst="rect">
            <a:avLst/>
          </a:prstGeom>
        </p:spPr>
        <p:txBody>
          <a:bodyPr lIns="91440" tIns="45720" rIns="91440" bIns="45720" anchor="t"/>
          <a:lstStyle>
            <a:lvl1pPr marL="0" indent="0" algn="l" defTabSz="1828251" rtl="0" eaLnBrk="1" latinLnBrk="0" hangingPunct="1">
              <a:lnSpc>
                <a:spcPct val="100000"/>
              </a:lnSpc>
              <a:spcBef>
                <a:spcPts val="0"/>
              </a:spcBef>
              <a:buFont typeface="Arial" charset="0"/>
              <a:buNone/>
              <a:defRPr lang="en-US" sz="2500" b="1" kern="1200" spc="700" baseline="0">
                <a:solidFill>
                  <a:srgbClr val="56595B"/>
                </a:solidFill>
                <a:effectLst/>
                <a:latin typeface="+mn-lt"/>
                <a:ea typeface="Segoe UI Symbol" charset="0"/>
                <a:cs typeface="Segoe UI Symbol" charset="0"/>
              </a:defRPr>
            </a:lvl1pPr>
            <a:lvl2pPr marL="914127" indent="0" algn="l" defTabSz="1828251" rtl="0" eaLnBrk="1" latinLnBrk="0" hangingPunct="1">
              <a:lnSpc>
                <a:spcPct val="90000"/>
              </a:lnSpc>
              <a:spcBef>
                <a:spcPts val="1000"/>
              </a:spcBef>
              <a:buFont typeface="Arial" charset="0"/>
              <a:buNone/>
              <a:defRPr lang="en-US" sz="3200" kern="120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2667" kern="120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GB" b="0" dirty="0">
                <a:latin typeface="+mj-lt"/>
                <a:ea typeface="Segoe UI Symbol"/>
              </a:rPr>
              <a:t>ISG'S PERSPECTIVE</a:t>
            </a:r>
            <a:endParaRPr lang="sl-SI" b="0" dirty="0">
              <a:latin typeface="+mj-lt"/>
            </a:endParaRPr>
          </a:p>
        </p:txBody>
      </p:sp>
      <p:sp>
        <p:nvSpPr>
          <p:cNvPr id="10" name="Text Placeholder 9">
            <a:extLst>
              <a:ext uri="{FF2B5EF4-FFF2-40B4-BE49-F238E27FC236}">
                <a16:creationId xmlns:a16="http://schemas.microsoft.com/office/drawing/2014/main" id="{70EFE54D-189E-015F-AB2D-BBEC30D259B8}"/>
              </a:ext>
            </a:extLst>
          </p:cNvPr>
          <p:cNvSpPr>
            <a:spLocks noGrp="1"/>
          </p:cNvSpPr>
          <p:nvPr>
            <p:ph type="body" sz="quarter" idx="20"/>
          </p:nvPr>
        </p:nvSpPr>
        <p:spPr>
          <a:xfrm>
            <a:off x="2079623" y="2839517"/>
            <a:ext cx="9756611" cy="2908756"/>
          </a:xfrm>
        </p:spPr>
        <p:txBody>
          <a:bodyPr lIns="91440" tIns="45720" rIns="91440" bIns="45720" anchor="t"/>
          <a:lstStyle/>
          <a:p>
            <a:r>
              <a:rPr lang="en-GB" sz="6000" dirty="0" err="1">
                <a:solidFill>
                  <a:srgbClr val="0E1B40"/>
                </a:solidFill>
                <a:highlight>
                  <a:srgbClr val="FFFFFF"/>
                </a:highlight>
                <a:ea typeface="Segoe UI Symbol"/>
              </a:rPr>
              <a:t>Adacta</a:t>
            </a:r>
            <a:r>
              <a:rPr lang="en-GB" sz="6000" dirty="0">
                <a:solidFill>
                  <a:srgbClr val="0E1B40"/>
                </a:solidFill>
                <a:highlight>
                  <a:srgbClr val="FFFFFF"/>
                </a:highlight>
                <a:ea typeface="Segoe UI Symbol"/>
              </a:rPr>
              <a:t> identified as </a:t>
            </a:r>
            <a:br>
              <a:rPr lang="sl-SI" sz="6000" dirty="0">
                <a:solidFill>
                  <a:srgbClr val="0E1B40"/>
                </a:solidFill>
                <a:highlight>
                  <a:srgbClr val="FFFFFF"/>
                </a:highlight>
                <a:ea typeface="Segoe UI Symbol"/>
              </a:rPr>
            </a:br>
            <a:r>
              <a:rPr lang="en-GB" sz="6000" dirty="0">
                <a:solidFill>
                  <a:srgbClr val="0E1B40"/>
                </a:solidFill>
                <a:highlight>
                  <a:srgbClr val="FFFFFF"/>
                </a:highlight>
                <a:ea typeface="Segoe UI Symbol"/>
              </a:rPr>
              <a:t>a “Leader” in ISG’s Provider Lens™ report</a:t>
            </a:r>
          </a:p>
        </p:txBody>
      </p:sp>
      <p:sp>
        <p:nvSpPr>
          <p:cNvPr id="19" name="TextBox 18">
            <a:extLst>
              <a:ext uri="{FF2B5EF4-FFF2-40B4-BE49-F238E27FC236}">
                <a16:creationId xmlns:a16="http://schemas.microsoft.com/office/drawing/2014/main" id="{DE89067A-4BD3-4B69-10DE-3B5F720F50E7}"/>
              </a:ext>
            </a:extLst>
          </p:cNvPr>
          <p:cNvSpPr txBox="1"/>
          <p:nvPr/>
        </p:nvSpPr>
        <p:spPr>
          <a:xfrm>
            <a:off x="2079625" y="6370997"/>
            <a:ext cx="8475418" cy="4608441"/>
          </a:xfrm>
          <a:prstGeom prst="rect">
            <a:avLst/>
          </a:prstGeom>
        </p:spPr>
        <p:txBody>
          <a:bodyPr lIns="91440" tIns="45720" rIns="91440" bIns="45720" anchor="t"/>
          <a:lstStyle>
            <a:lvl1pPr marL="342900" indent="-342900" defTabSz="1828251">
              <a:lnSpc>
                <a:spcPct val="150000"/>
              </a:lnSpc>
              <a:spcBef>
                <a:spcPts val="2000"/>
              </a:spcBef>
              <a:buClr>
                <a:schemeClr val="accent1"/>
              </a:buClr>
              <a:buFont typeface="Wingdings" panose="05000000000000000000" pitchFamily="2" charset="2"/>
              <a:buChar char="§"/>
              <a:defRPr lang="en-US" sz="2200" b="0" baseline="0">
                <a:solidFill>
                  <a:srgbClr val="56595B"/>
                </a:solidFill>
                <a:effectLst/>
                <a:ea typeface="Segoe UI Symbol"/>
                <a:cs typeface="Segoe UI"/>
              </a:defRPr>
            </a:lvl1pPr>
            <a:lvl2pPr marL="1371327" indent="-457200" defTabSz="1828251">
              <a:lnSpc>
                <a:spcPct val="90000"/>
              </a:lnSpc>
              <a:spcBef>
                <a:spcPts val="1000"/>
              </a:spcBef>
              <a:buFont typeface="Wingdings" panose="05000000000000000000" pitchFamily="2" charset="2"/>
              <a:buChar char="§"/>
              <a:defRPr lang="sl-SI" sz="3600" smtClean="0">
                <a:solidFill>
                  <a:srgbClr val="56595B"/>
                </a:solidFill>
                <a:effectLst/>
                <a:latin typeface="+mj-lt"/>
                <a:ea typeface="Segoe UI Symbol" charset="0"/>
                <a:cs typeface="Segoe UI Symbol" charset="0"/>
              </a:defRPr>
            </a:lvl2pPr>
            <a:lvl3pPr marL="1828251" marR="0" indent="-342900" algn="just" defTabSz="1828251" fontAlgn="auto">
              <a:lnSpc>
                <a:spcPct val="150000"/>
              </a:lnSpc>
              <a:spcBef>
                <a:spcPts val="1000"/>
              </a:spcBef>
              <a:spcAft>
                <a:spcPts val="0"/>
              </a:spcAft>
              <a:buClrTx/>
              <a:buSzTx/>
              <a:buFont typeface="Wingdings" panose="05000000000000000000" pitchFamily="2" charset="2"/>
              <a:buChar char="§"/>
              <a:tabLst/>
              <a:defRPr lang="sl-SI" sz="4800">
                <a:solidFill>
                  <a:srgbClr val="56595B"/>
                </a:solidFill>
                <a:effectLst/>
                <a:latin typeface="+mj-lt"/>
                <a:ea typeface="Segoe UI Symbol" charset="0"/>
                <a:cs typeface="Segoe UI Symbol" charset="0"/>
              </a:defRPr>
            </a:lvl3pPr>
            <a:lvl4pPr marL="2742378" indent="0" defTabSz="1828251">
              <a:lnSpc>
                <a:spcPct val="90000"/>
              </a:lnSpc>
              <a:spcBef>
                <a:spcPts val="1000"/>
              </a:spcBef>
              <a:buFont typeface="Arial" charset="0"/>
              <a:buNone/>
              <a:defRPr lang="en-US" sz="1333">
                <a:effectLst/>
                <a:latin typeface="+mj-lt"/>
                <a:ea typeface="Montserrat Hairline" charset="0"/>
                <a:cs typeface="Montserrat Hairline" charset="0"/>
              </a:defRPr>
            </a:lvl4pPr>
            <a:lvl5pPr marL="3656502" indent="0" defTabSz="1828251">
              <a:lnSpc>
                <a:spcPct val="90000"/>
              </a:lnSpc>
              <a:spcBef>
                <a:spcPts val="1000"/>
              </a:spcBef>
              <a:buFont typeface="Arial" charset="0"/>
              <a:buNone/>
              <a:defRPr lang="en-US" sz="1333">
                <a:effectLst/>
                <a:latin typeface="+mj-lt"/>
                <a:ea typeface="Montserrat Hairline" charset="0"/>
                <a:cs typeface="Montserrat Hairline" charset="0"/>
              </a:defRPr>
            </a:lvl5pPr>
            <a:lvl6pPr marL="5027691" indent="-457064" defTabSz="1828251">
              <a:lnSpc>
                <a:spcPct val="90000"/>
              </a:lnSpc>
              <a:spcBef>
                <a:spcPts val="1000"/>
              </a:spcBef>
              <a:buFont typeface="Arial" panose="020B0604020202020204" pitchFamily="34" charset="0"/>
              <a:buChar char="•"/>
              <a:defRPr sz="3600"/>
            </a:lvl6pPr>
            <a:lvl7pPr marL="5941818" indent="-457064" defTabSz="1828251">
              <a:lnSpc>
                <a:spcPct val="90000"/>
              </a:lnSpc>
              <a:spcBef>
                <a:spcPts val="1000"/>
              </a:spcBef>
              <a:buFont typeface="Arial" panose="020B0604020202020204" pitchFamily="34" charset="0"/>
              <a:buChar char="•"/>
              <a:defRPr sz="3600"/>
            </a:lvl7pPr>
            <a:lvl8pPr marL="6855942" indent="-457064" defTabSz="1828251">
              <a:lnSpc>
                <a:spcPct val="90000"/>
              </a:lnSpc>
              <a:spcBef>
                <a:spcPts val="1000"/>
              </a:spcBef>
              <a:buFont typeface="Arial" panose="020B0604020202020204" pitchFamily="34" charset="0"/>
              <a:buChar char="•"/>
              <a:defRPr sz="3600"/>
            </a:lvl8pPr>
            <a:lvl9pPr marL="7770069" indent="-457064" defTabSz="1828251">
              <a:lnSpc>
                <a:spcPct val="90000"/>
              </a:lnSpc>
              <a:spcBef>
                <a:spcPts val="1000"/>
              </a:spcBef>
              <a:buFont typeface="Arial" panose="020B0604020202020204" pitchFamily="34" charset="0"/>
              <a:buChar char="•"/>
              <a:defRPr sz="3600"/>
            </a:lvl9pPr>
          </a:lstStyle>
          <a:p>
            <a:r>
              <a:rPr lang="en-US" dirty="0"/>
              <a:t>The 2023 and 2024 ISG Provider Lens™ report evaluated top European insurance platform solution providers for Life &amp; Retirement and Property &amp; Casualty.</a:t>
            </a:r>
          </a:p>
          <a:p>
            <a:r>
              <a:rPr lang="en-US" dirty="0"/>
              <a:t>Adacta has been identified as a leader in both categories, along with only two other companies.</a:t>
            </a:r>
          </a:p>
          <a:p>
            <a:r>
              <a:rPr lang="en-US" dirty="0"/>
              <a:t>Adacta excelled in versatile products, digital capabilities, end-to-end insurance functions, a strong customer base, and exceptional support services.</a:t>
            </a:r>
          </a:p>
        </p:txBody>
      </p:sp>
      <p:pic>
        <p:nvPicPr>
          <p:cNvPr id="11" name="Picture 10" descr="A diagram of a competitive strength">
            <a:extLst>
              <a:ext uri="{FF2B5EF4-FFF2-40B4-BE49-F238E27FC236}">
                <a16:creationId xmlns:a16="http://schemas.microsoft.com/office/drawing/2014/main" id="{C60093E2-D1D3-24EE-B65D-E4C657204201}"/>
              </a:ext>
            </a:extLst>
          </p:cNvPr>
          <p:cNvPicPr>
            <a:picLocks noChangeAspect="1"/>
          </p:cNvPicPr>
          <p:nvPr/>
        </p:nvPicPr>
        <p:blipFill>
          <a:blip r:embed="rId2">
            <a:extLst>
              <a:ext uri="{28A0092B-C50C-407E-A947-70E740481C1C}">
                <a14:useLocalDpi xmlns:a14="http://schemas.microsoft.com/office/drawing/2010/main" val="0"/>
              </a:ext>
            </a:extLst>
          </a:blip>
          <a:srcRect l="503" t="1259" r="675" b="1082"/>
          <a:stretch/>
        </p:blipFill>
        <p:spPr>
          <a:xfrm>
            <a:off x="12821920" y="2161100"/>
            <a:ext cx="10906760" cy="4601511"/>
          </a:xfrm>
          <a:prstGeom prst="roundRect">
            <a:avLst>
              <a:gd name="adj" fmla="val 1901"/>
            </a:avLst>
          </a:prstGeom>
        </p:spPr>
      </p:pic>
      <p:sp>
        <p:nvSpPr>
          <p:cNvPr id="6" name="Oval 5">
            <a:extLst>
              <a:ext uri="{FF2B5EF4-FFF2-40B4-BE49-F238E27FC236}">
                <a16:creationId xmlns:a16="http://schemas.microsoft.com/office/drawing/2014/main" id="{707B02C6-01F8-9A1F-0E71-92F6B49E1776}"/>
              </a:ext>
            </a:extLst>
          </p:cNvPr>
          <p:cNvSpPr/>
          <p:nvPr/>
        </p:nvSpPr>
        <p:spPr>
          <a:xfrm>
            <a:off x="19060582" y="3845419"/>
            <a:ext cx="873338" cy="561538"/>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l-SI"/>
            </a:defPPr>
            <a:lvl1pPr marL="0" algn="l" defTabSz="2176766" rtl="0" eaLnBrk="1" latinLnBrk="0" hangingPunct="1">
              <a:defRPr sz="4400" kern="1200">
                <a:solidFill>
                  <a:schemeClr val="lt1"/>
                </a:solidFill>
                <a:latin typeface="+mn-lt"/>
                <a:ea typeface="+mn-ea"/>
                <a:cs typeface="+mn-cs"/>
              </a:defRPr>
            </a:lvl1pPr>
            <a:lvl2pPr marL="1088383" algn="l" defTabSz="2176766" rtl="0" eaLnBrk="1" latinLnBrk="0" hangingPunct="1">
              <a:defRPr sz="4400" kern="1200">
                <a:solidFill>
                  <a:schemeClr val="lt1"/>
                </a:solidFill>
                <a:latin typeface="+mn-lt"/>
                <a:ea typeface="+mn-ea"/>
                <a:cs typeface="+mn-cs"/>
              </a:defRPr>
            </a:lvl2pPr>
            <a:lvl3pPr marL="2176766" algn="l" defTabSz="2176766" rtl="0" eaLnBrk="1" latinLnBrk="0" hangingPunct="1">
              <a:defRPr sz="4400" kern="1200">
                <a:solidFill>
                  <a:schemeClr val="lt1"/>
                </a:solidFill>
                <a:latin typeface="+mn-lt"/>
                <a:ea typeface="+mn-ea"/>
                <a:cs typeface="+mn-cs"/>
              </a:defRPr>
            </a:lvl3pPr>
            <a:lvl4pPr marL="3265149" algn="l" defTabSz="2176766" rtl="0" eaLnBrk="1" latinLnBrk="0" hangingPunct="1">
              <a:defRPr sz="4400" kern="1200">
                <a:solidFill>
                  <a:schemeClr val="lt1"/>
                </a:solidFill>
                <a:latin typeface="+mn-lt"/>
                <a:ea typeface="+mn-ea"/>
                <a:cs typeface="+mn-cs"/>
              </a:defRPr>
            </a:lvl4pPr>
            <a:lvl5pPr marL="4353533" algn="l" defTabSz="2176766" rtl="0" eaLnBrk="1" latinLnBrk="0" hangingPunct="1">
              <a:defRPr sz="4400" kern="1200">
                <a:solidFill>
                  <a:schemeClr val="lt1"/>
                </a:solidFill>
                <a:latin typeface="+mn-lt"/>
                <a:ea typeface="+mn-ea"/>
                <a:cs typeface="+mn-cs"/>
              </a:defRPr>
            </a:lvl5pPr>
            <a:lvl6pPr marL="5441916" algn="l" defTabSz="2176766" rtl="0" eaLnBrk="1" latinLnBrk="0" hangingPunct="1">
              <a:defRPr sz="4400" kern="1200">
                <a:solidFill>
                  <a:schemeClr val="lt1"/>
                </a:solidFill>
                <a:latin typeface="+mn-lt"/>
                <a:ea typeface="+mn-ea"/>
                <a:cs typeface="+mn-cs"/>
              </a:defRPr>
            </a:lvl6pPr>
            <a:lvl7pPr marL="6530299" algn="l" defTabSz="2176766" rtl="0" eaLnBrk="1" latinLnBrk="0" hangingPunct="1">
              <a:defRPr sz="4400" kern="1200">
                <a:solidFill>
                  <a:schemeClr val="lt1"/>
                </a:solidFill>
                <a:latin typeface="+mn-lt"/>
                <a:ea typeface="+mn-ea"/>
                <a:cs typeface="+mn-cs"/>
              </a:defRPr>
            </a:lvl7pPr>
            <a:lvl8pPr marL="7618680" algn="l" defTabSz="2176766" rtl="0" eaLnBrk="1" latinLnBrk="0" hangingPunct="1">
              <a:defRPr sz="4400" kern="1200">
                <a:solidFill>
                  <a:schemeClr val="lt1"/>
                </a:solidFill>
                <a:latin typeface="+mn-lt"/>
                <a:ea typeface="+mn-ea"/>
                <a:cs typeface="+mn-cs"/>
              </a:defRPr>
            </a:lvl8pPr>
            <a:lvl9pPr marL="8707065" algn="l" defTabSz="2176766" rtl="0" eaLnBrk="1" latinLnBrk="0" hangingPunct="1">
              <a:defRPr sz="4400" kern="1200">
                <a:solidFill>
                  <a:schemeClr val="lt1"/>
                </a:solidFill>
                <a:latin typeface="+mn-lt"/>
                <a:ea typeface="+mn-ea"/>
                <a:cs typeface="+mn-cs"/>
              </a:defRPr>
            </a:lvl9pPr>
          </a:lstStyle>
          <a:p>
            <a:pPr algn="ctr"/>
            <a:endParaRPr lang="en-US"/>
          </a:p>
        </p:txBody>
      </p:sp>
      <p:pic>
        <p:nvPicPr>
          <p:cNvPr id="3" name="Picture 2" descr="A screenshot of a computer screen&#10;&#10;Description automatically generated">
            <a:extLst>
              <a:ext uri="{FF2B5EF4-FFF2-40B4-BE49-F238E27FC236}">
                <a16:creationId xmlns:a16="http://schemas.microsoft.com/office/drawing/2014/main" id="{C3828F60-0CF0-5BA0-619C-A3CADF78FC94}"/>
              </a:ext>
            </a:extLst>
          </p:cNvPr>
          <p:cNvPicPr>
            <a:picLocks noChangeAspect="1"/>
          </p:cNvPicPr>
          <p:nvPr/>
        </p:nvPicPr>
        <p:blipFill rotWithShape="1">
          <a:blip r:embed="rId3">
            <a:extLst>
              <a:ext uri="{28A0092B-C50C-407E-A947-70E740481C1C}">
                <a14:useLocalDpi xmlns:a14="http://schemas.microsoft.com/office/drawing/2010/main" val="0"/>
              </a:ext>
            </a:extLst>
          </a:blip>
          <a:srcRect l="105" t="20956" r="402" b="496"/>
          <a:stretch/>
        </p:blipFill>
        <p:spPr>
          <a:xfrm>
            <a:off x="12821919" y="7103218"/>
            <a:ext cx="10906761" cy="4453271"/>
          </a:xfrm>
          <a:prstGeom prst="roundRect">
            <a:avLst>
              <a:gd name="adj" fmla="val 1552"/>
            </a:avLst>
          </a:prstGeom>
        </p:spPr>
      </p:pic>
      <p:sp>
        <p:nvSpPr>
          <p:cNvPr id="8" name="Oval 7">
            <a:extLst>
              <a:ext uri="{FF2B5EF4-FFF2-40B4-BE49-F238E27FC236}">
                <a16:creationId xmlns:a16="http://schemas.microsoft.com/office/drawing/2014/main" id="{4E1BD56F-013F-ABEE-6850-B091CEDBA7CE}"/>
              </a:ext>
            </a:extLst>
          </p:cNvPr>
          <p:cNvSpPr/>
          <p:nvPr/>
        </p:nvSpPr>
        <p:spPr>
          <a:xfrm>
            <a:off x="18183701" y="8685651"/>
            <a:ext cx="761378" cy="50046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l-SI"/>
            </a:defPPr>
            <a:lvl1pPr marL="0" algn="l" defTabSz="2176766" rtl="0" eaLnBrk="1" latinLnBrk="0" hangingPunct="1">
              <a:defRPr sz="4400" kern="1200">
                <a:solidFill>
                  <a:schemeClr val="lt1"/>
                </a:solidFill>
                <a:latin typeface="+mn-lt"/>
                <a:ea typeface="+mn-ea"/>
                <a:cs typeface="+mn-cs"/>
              </a:defRPr>
            </a:lvl1pPr>
            <a:lvl2pPr marL="1088383" algn="l" defTabSz="2176766" rtl="0" eaLnBrk="1" latinLnBrk="0" hangingPunct="1">
              <a:defRPr sz="4400" kern="1200">
                <a:solidFill>
                  <a:schemeClr val="lt1"/>
                </a:solidFill>
                <a:latin typeface="+mn-lt"/>
                <a:ea typeface="+mn-ea"/>
                <a:cs typeface="+mn-cs"/>
              </a:defRPr>
            </a:lvl2pPr>
            <a:lvl3pPr marL="2176766" algn="l" defTabSz="2176766" rtl="0" eaLnBrk="1" latinLnBrk="0" hangingPunct="1">
              <a:defRPr sz="4400" kern="1200">
                <a:solidFill>
                  <a:schemeClr val="lt1"/>
                </a:solidFill>
                <a:latin typeface="+mn-lt"/>
                <a:ea typeface="+mn-ea"/>
                <a:cs typeface="+mn-cs"/>
              </a:defRPr>
            </a:lvl3pPr>
            <a:lvl4pPr marL="3265149" algn="l" defTabSz="2176766" rtl="0" eaLnBrk="1" latinLnBrk="0" hangingPunct="1">
              <a:defRPr sz="4400" kern="1200">
                <a:solidFill>
                  <a:schemeClr val="lt1"/>
                </a:solidFill>
                <a:latin typeface="+mn-lt"/>
                <a:ea typeface="+mn-ea"/>
                <a:cs typeface="+mn-cs"/>
              </a:defRPr>
            </a:lvl4pPr>
            <a:lvl5pPr marL="4353533" algn="l" defTabSz="2176766" rtl="0" eaLnBrk="1" latinLnBrk="0" hangingPunct="1">
              <a:defRPr sz="4400" kern="1200">
                <a:solidFill>
                  <a:schemeClr val="lt1"/>
                </a:solidFill>
                <a:latin typeface="+mn-lt"/>
                <a:ea typeface="+mn-ea"/>
                <a:cs typeface="+mn-cs"/>
              </a:defRPr>
            </a:lvl5pPr>
            <a:lvl6pPr marL="5441916" algn="l" defTabSz="2176766" rtl="0" eaLnBrk="1" latinLnBrk="0" hangingPunct="1">
              <a:defRPr sz="4400" kern="1200">
                <a:solidFill>
                  <a:schemeClr val="lt1"/>
                </a:solidFill>
                <a:latin typeface="+mn-lt"/>
                <a:ea typeface="+mn-ea"/>
                <a:cs typeface="+mn-cs"/>
              </a:defRPr>
            </a:lvl6pPr>
            <a:lvl7pPr marL="6530299" algn="l" defTabSz="2176766" rtl="0" eaLnBrk="1" latinLnBrk="0" hangingPunct="1">
              <a:defRPr sz="4400" kern="1200">
                <a:solidFill>
                  <a:schemeClr val="lt1"/>
                </a:solidFill>
                <a:latin typeface="+mn-lt"/>
                <a:ea typeface="+mn-ea"/>
                <a:cs typeface="+mn-cs"/>
              </a:defRPr>
            </a:lvl7pPr>
            <a:lvl8pPr marL="7618680" algn="l" defTabSz="2176766" rtl="0" eaLnBrk="1" latinLnBrk="0" hangingPunct="1">
              <a:defRPr sz="4400" kern="1200">
                <a:solidFill>
                  <a:schemeClr val="lt1"/>
                </a:solidFill>
                <a:latin typeface="+mn-lt"/>
                <a:ea typeface="+mn-ea"/>
                <a:cs typeface="+mn-cs"/>
              </a:defRPr>
            </a:lvl8pPr>
            <a:lvl9pPr marL="8707065" algn="l" defTabSz="2176766" rtl="0" eaLnBrk="1" latinLnBrk="0" hangingPunct="1">
              <a:defRPr sz="4400" kern="1200">
                <a:solidFill>
                  <a:schemeClr val="lt1"/>
                </a:solidFill>
                <a:latin typeface="+mn-lt"/>
                <a:ea typeface="+mn-ea"/>
                <a:cs typeface="+mn-cs"/>
              </a:defRPr>
            </a:lvl9pPr>
          </a:lstStyle>
          <a:p>
            <a:pPr algn="ctr"/>
            <a:endParaRPr lang="en-US">
              <a:solidFill>
                <a:srgbClr val="FFFF00"/>
              </a:solidFill>
            </a:endParaRPr>
          </a:p>
        </p:txBody>
      </p:sp>
    </p:spTree>
    <p:extLst>
      <p:ext uri="{BB962C8B-B14F-4D97-AF65-F5344CB8AC3E}">
        <p14:creationId xmlns:p14="http://schemas.microsoft.com/office/powerpoint/2010/main" val="41775406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a:extLst>
              <a:ext uri="{FF2B5EF4-FFF2-40B4-BE49-F238E27FC236}">
                <a16:creationId xmlns:a16="http://schemas.microsoft.com/office/drawing/2014/main" id="{23F1D156-2C65-9F99-BF13-29295C8B2A8B}"/>
              </a:ext>
            </a:extLst>
          </p:cNvPr>
          <p:cNvSpPr/>
          <p:nvPr/>
        </p:nvSpPr>
        <p:spPr>
          <a:xfrm>
            <a:off x="12189619" y="0"/>
            <a:ext cx="12190413" cy="13717588"/>
          </a:xfrm>
          <a:prstGeom prst="rect">
            <a:avLst/>
          </a:prstGeom>
          <a:solidFill>
            <a:srgbClr val="0E1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chemeClr val="bg2">
                  <a:lumMod val="95000"/>
                </a:schemeClr>
              </a:solidFill>
            </a:endParaRPr>
          </a:p>
        </p:txBody>
      </p:sp>
      <p:sp>
        <p:nvSpPr>
          <p:cNvPr id="3" name="Freeform 11">
            <a:extLst>
              <a:ext uri="{FF2B5EF4-FFF2-40B4-BE49-F238E27FC236}">
                <a16:creationId xmlns:a16="http://schemas.microsoft.com/office/drawing/2014/main" id="{9B89B3D7-6171-153B-62DE-C84B113B27C4}"/>
              </a:ext>
            </a:extLst>
          </p:cNvPr>
          <p:cNvSpPr>
            <a:spLocks/>
          </p:cNvSpPr>
          <p:nvPr/>
        </p:nvSpPr>
        <p:spPr bwMode="auto">
          <a:xfrm>
            <a:off x="12160852" y="5140931"/>
            <a:ext cx="10541407" cy="8562389"/>
          </a:xfrm>
          <a:custGeom>
            <a:avLst/>
            <a:gdLst>
              <a:gd name="T0" fmla="*/ 1378 w 1438"/>
              <a:gd name="T1" fmla="*/ 709 h 1168"/>
              <a:gd name="T2" fmla="*/ 729 w 1438"/>
              <a:gd name="T3" fmla="*/ 60 h 1168"/>
              <a:gd name="T4" fmla="*/ 608 w 1438"/>
              <a:gd name="T5" fmla="*/ 60 h 1168"/>
              <a:gd name="T6" fmla="*/ 0 w 1438"/>
              <a:gd name="T7" fmla="*/ 669 h 1168"/>
              <a:gd name="T8" fmla="*/ 0 w 1438"/>
              <a:gd name="T9" fmla="*/ 1168 h 1168"/>
              <a:gd name="T10" fmla="*/ 1040 w 1438"/>
              <a:gd name="T11" fmla="*/ 1168 h 1168"/>
              <a:gd name="T12" fmla="*/ 1378 w 1438"/>
              <a:gd name="T13" fmla="*/ 830 h 1168"/>
              <a:gd name="T14" fmla="*/ 1378 w 1438"/>
              <a:gd name="T15" fmla="*/ 709 h 1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8" h="1168">
                <a:moveTo>
                  <a:pt x="1378" y="709"/>
                </a:moveTo>
                <a:cubicBezTo>
                  <a:pt x="729" y="60"/>
                  <a:pt x="729" y="60"/>
                  <a:pt x="729" y="60"/>
                </a:cubicBezTo>
                <a:cubicBezTo>
                  <a:pt x="729" y="60"/>
                  <a:pt x="669" y="0"/>
                  <a:pt x="608" y="60"/>
                </a:cubicBezTo>
                <a:cubicBezTo>
                  <a:pt x="0" y="669"/>
                  <a:pt x="0" y="669"/>
                  <a:pt x="0" y="669"/>
                </a:cubicBezTo>
                <a:cubicBezTo>
                  <a:pt x="0" y="1168"/>
                  <a:pt x="0" y="1168"/>
                  <a:pt x="0" y="1168"/>
                </a:cubicBezTo>
                <a:cubicBezTo>
                  <a:pt x="1040" y="1168"/>
                  <a:pt x="1040" y="1168"/>
                  <a:pt x="1040" y="1168"/>
                </a:cubicBezTo>
                <a:cubicBezTo>
                  <a:pt x="1378" y="830"/>
                  <a:pt x="1378" y="830"/>
                  <a:pt x="1378" y="830"/>
                </a:cubicBezTo>
                <a:cubicBezTo>
                  <a:pt x="1378" y="830"/>
                  <a:pt x="1438" y="770"/>
                  <a:pt x="1378" y="709"/>
                </a:cubicBezTo>
                <a:close/>
              </a:path>
            </a:pathLst>
          </a:custGeom>
          <a:solidFill>
            <a:srgbClr val="FFFFFF">
              <a:alpha val="3000"/>
            </a:srgbClr>
          </a:solidFill>
          <a:ln>
            <a:noFill/>
          </a:ln>
        </p:spPr>
        <p:txBody>
          <a:bodyPr vert="horz" wrap="square" lIns="91440" tIns="45720" rIns="91440" bIns="45720" numCol="1" anchor="t" anchorCtr="0" compatLnSpc="1">
            <a:prstTxWarp prst="textNoShape">
              <a:avLst/>
            </a:prstTxWarp>
          </a:bodyPr>
          <a:lstStyle/>
          <a:p>
            <a:endParaRPr lang="sl-SI"/>
          </a:p>
        </p:txBody>
      </p:sp>
      <p:sp>
        <p:nvSpPr>
          <p:cNvPr id="4" name="Text Placeholder 86">
            <a:extLst>
              <a:ext uri="{FF2B5EF4-FFF2-40B4-BE49-F238E27FC236}">
                <a16:creationId xmlns:a16="http://schemas.microsoft.com/office/drawing/2014/main" id="{1C1658E1-B934-0E89-7F29-84E86CB11096}"/>
              </a:ext>
            </a:extLst>
          </p:cNvPr>
          <p:cNvSpPr txBox="1">
            <a:spLocks/>
          </p:cNvSpPr>
          <p:nvPr/>
        </p:nvSpPr>
        <p:spPr>
          <a:xfrm>
            <a:off x="2079624" y="2115144"/>
            <a:ext cx="7164796" cy="568626"/>
          </a:xfrm>
          <a:prstGeom prst="rect">
            <a:avLst/>
          </a:prstGeom>
        </p:spPr>
        <p:txBody>
          <a:bodyPr lIns="91440" tIns="45720" rIns="91440" bIns="45720" anchor="t"/>
          <a:lstStyle>
            <a:lvl1pPr marL="0" indent="0" algn="l" defTabSz="1828251" rtl="0" eaLnBrk="1" latinLnBrk="0" hangingPunct="1">
              <a:lnSpc>
                <a:spcPct val="100000"/>
              </a:lnSpc>
              <a:spcBef>
                <a:spcPts val="0"/>
              </a:spcBef>
              <a:buFont typeface="Arial" charset="0"/>
              <a:buNone/>
              <a:defRPr lang="en-US" sz="2500" b="1" kern="1200" spc="700" baseline="0">
                <a:solidFill>
                  <a:srgbClr val="56595B"/>
                </a:solidFill>
                <a:effectLst/>
                <a:latin typeface="+mn-lt"/>
                <a:ea typeface="Segoe UI Symbol" charset="0"/>
                <a:cs typeface="Segoe UI Symbol" charset="0"/>
              </a:defRPr>
            </a:lvl1pPr>
            <a:lvl2pPr marL="914127" indent="0" algn="l" defTabSz="1828251" rtl="0" eaLnBrk="1" latinLnBrk="0" hangingPunct="1">
              <a:lnSpc>
                <a:spcPct val="90000"/>
              </a:lnSpc>
              <a:spcBef>
                <a:spcPts val="1000"/>
              </a:spcBef>
              <a:buFont typeface="Arial" charset="0"/>
              <a:buNone/>
              <a:defRPr lang="en-US" sz="3200" kern="120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2667" kern="120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GB" b="0" dirty="0">
                <a:latin typeface="+mj-lt"/>
                <a:ea typeface="Segoe UI Symbol"/>
              </a:rPr>
              <a:t>ISG'S PERSPECTIVE</a:t>
            </a:r>
            <a:endParaRPr lang="sl-SI" b="0" dirty="0">
              <a:latin typeface="+mj-lt"/>
            </a:endParaRPr>
          </a:p>
        </p:txBody>
      </p:sp>
      <p:sp>
        <p:nvSpPr>
          <p:cNvPr id="10" name="Text Placeholder 9">
            <a:extLst>
              <a:ext uri="{FF2B5EF4-FFF2-40B4-BE49-F238E27FC236}">
                <a16:creationId xmlns:a16="http://schemas.microsoft.com/office/drawing/2014/main" id="{70EFE54D-189E-015F-AB2D-BBEC30D259B8}"/>
              </a:ext>
            </a:extLst>
          </p:cNvPr>
          <p:cNvSpPr>
            <a:spLocks noGrp="1"/>
          </p:cNvSpPr>
          <p:nvPr>
            <p:ph type="body" sz="quarter" idx="20"/>
          </p:nvPr>
        </p:nvSpPr>
        <p:spPr>
          <a:xfrm>
            <a:off x="2080217" y="2839516"/>
            <a:ext cx="8374581" cy="3469963"/>
          </a:xfrm>
        </p:spPr>
        <p:txBody>
          <a:bodyPr lIns="91440" tIns="45720" rIns="91440" bIns="45720" anchor="t"/>
          <a:lstStyle/>
          <a:p>
            <a:r>
              <a:rPr lang="en-US" sz="6000" dirty="0">
                <a:solidFill>
                  <a:srgbClr val="0E1B40"/>
                </a:solidFill>
                <a:ea typeface="Segoe UI Symbol"/>
              </a:rPr>
              <a:t>ISG named </a:t>
            </a:r>
            <a:r>
              <a:rPr lang="en-US" sz="6000" dirty="0" err="1">
                <a:solidFill>
                  <a:srgbClr val="0E1B40"/>
                </a:solidFill>
                <a:ea typeface="Segoe UI Symbol"/>
              </a:rPr>
              <a:t>Adacta</a:t>
            </a:r>
            <a:r>
              <a:rPr lang="en-US" sz="6000" dirty="0">
                <a:solidFill>
                  <a:srgbClr val="0E1B40"/>
                </a:solidFill>
                <a:ea typeface="Segoe UI Symbol"/>
              </a:rPr>
              <a:t> </a:t>
            </a:r>
            <a:br>
              <a:rPr lang="sl-SI" sz="6000" dirty="0">
                <a:solidFill>
                  <a:srgbClr val="0E1B40"/>
                </a:solidFill>
                <a:ea typeface="Segoe UI Symbol"/>
              </a:rPr>
            </a:br>
            <a:r>
              <a:rPr lang="en-US" sz="6000" dirty="0">
                <a:solidFill>
                  <a:srgbClr val="0E1B40"/>
                </a:solidFill>
                <a:ea typeface="Segoe UI Symbol"/>
              </a:rPr>
              <a:t>a "Leader" in their 2024 Provider Lens™ report for Life</a:t>
            </a:r>
            <a:endParaRPr lang="en-GB" sz="6000" dirty="0">
              <a:solidFill>
                <a:srgbClr val="0E1B40"/>
              </a:solidFill>
              <a:ea typeface="Segoe UI Symbol"/>
            </a:endParaRPr>
          </a:p>
        </p:txBody>
      </p:sp>
      <p:pic>
        <p:nvPicPr>
          <p:cNvPr id="11" name="Picture 10" descr="A diagram of a competitive strength">
            <a:extLst>
              <a:ext uri="{FF2B5EF4-FFF2-40B4-BE49-F238E27FC236}">
                <a16:creationId xmlns:a16="http://schemas.microsoft.com/office/drawing/2014/main" id="{C60093E2-D1D3-24EE-B65D-E4C657204201}"/>
              </a:ext>
            </a:extLst>
          </p:cNvPr>
          <p:cNvPicPr>
            <a:picLocks noChangeAspect="1"/>
          </p:cNvPicPr>
          <p:nvPr/>
        </p:nvPicPr>
        <p:blipFill>
          <a:blip r:embed="rId2">
            <a:extLst>
              <a:ext uri="{28A0092B-C50C-407E-A947-70E740481C1C}">
                <a14:useLocalDpi xmlns:a14="http://schemas.microsoft.com/office/drawing/2010/main" val="0"/>
              </a:ext>
            </a:extLst>
          </a:blip>
          <a:srcRect l="367" t="803" r="385" b="1117"/>
          <a:stretch/>
        </p:blipFill>
        <p:spPr>
          <a:xfrm>
            <a:off x="12830825" y="4557795"/>
            <a:ext cx="10908000" cy="4601998"/>
          </a:xfrm>
          <a:prstGeom prst="roundRect">
            <a:avLst>
              <a:gd name="adj" fmla="val 2632"/>
            </a:avLst>
          </a:prstGeom>
        </p:spPr>
      </p:pic>
      <p:sp>
        <p:nvSpPr>
          <p:cNvPr id="19" name="TextBox 18">
            <a:extLst>
              <a:ext uri="{FF2B5EF4-FFF2-40B4-BE49-F238E27FC236}">
                <a16:creationId xmlns:a16="http://schemas.microsoft.com/office/drawing/2014/main" id="{DE89067A-4BD3-4B69-10DE-3B5F720F50E7}"/>
              </a:ext>
            </a:extLst>
          </p:cNvPr>
          <p:cNvSpPr txBox="1"/>
          <p:nvPr/>
        </p:nvSpPr>
        <p:spPr>
          <a:xfrm>
            <a:off x="2080218" y="7620311"/>
            <a:ext cx="7697654" cy="3336298"/>
          </a:xfrm>
          <a:prstGeom prst="rect">
            <a:avLst/>
          </a:prstGeom>
        </p:spPr>
        <p:txBody>
          <a:bodyPr lIns="91440" tIns="45720" rIns="91440" bIns="45720" anchor="t"/>
          <a:lstStyle>
            <a:lvl1pPr marL="342900" indent="-342900" defTabSz="1828251">
              <a:lnSpc>
                <a:spcPct val="150000"/>
              </a:lnSpc>
              <a:spcBef>
                <a:spcPts val="2000"/>
              </a:spcBef>
              <a:buClr>
                <a:schemeClr val="accent1"/>
              </a:buClr>
              <a:buFont typeface="Wingdings" panose="05000000000000000000" pitchFamily="2" charset="2"/>
              <a:buChar char="§"/>
              <a:defRPr lang="en-US" sz="2200" b="0" baseline="0">
                <a:solidFill>
                  <a:srgbClr val="56595B"/>
                </a:solidFill>
                <a:effectLst/>
                <a:ea typeface="Segoe UI Symbol"/>
                <a:cs typeface="Segoe UI"/>
              </a:defRPr>
            </a:lvl1pPr>
            <a:lvl2pPr marL="1371327" indent="-457200" defTabSz="1828251">
              <a:lnSpc>
                <a:spcPct val="90000"/>
              </a:lnSpc>
              <a:spcBef>
                <a:spcPts val="1000"/>
              </a:spcBef>
              <a:buFont typeface="Wingdings" panose="05000000000000000000" pitchFamily="2" charset="2"/>
              <a:buChar char="§"/>
              <a:defRPr lang="sl-SI" sz="3600" smtClean="0">
                <a:solidFill>
                  <a:srgbClr val="56595B"/>
                </a:solidFill>
                <a:effectLst/>
                <a:latin typeface="+mj-lt"/>
                <a:ea typeface="Segoe UI Symbol" charset="0"/>
                <a:cs typeface="Segoe UI Symbol" charset="0"/>
              </a:defRPr>
            </a:lvl2pPr>
            <a:lvl3pPr marL="1828251" marR="0" indent="-342900" algn="just" defTabSz="1828251" fontAlgn="auto">
              <a:lnSpc>
                <a:spcPct val="150000"/>
              </a:lnSpc>
              <a:spcBef>
                <a:spcPts val="1000"/>
              </a:spcBef>
              <a:spcAft>
                <a:spcPts val="0"/>
              </a:spcAft>
              <a:buClrTx/>
              <a:buSzTx/>
              <a:buFont typeface="Wingdings" panose="05000000000000000000" pitchFamily="2" charset="2"/>
              <a:buChar char="§"/>
              <a:tabLst/>
              <a:defRPr lang="sl-SI" sz="4800">
                <a:solidFill>
                  <a:srgbClr val="56595B"/>
                </a:solidFill>
                <a:effectLst/>
                <a:latin typeface="+mj-lt"/>
                <a:ea typeface="Segoe UI Symbol" charset="0"/>
                <a:cs typeface="Segoe UI Symbol" charset="0"/>
              </a:defRPr>
            </a:lvl3pPr>
            <a:lvl4pPr marL="2742378" indent="0" defTabSz="1828251">
              <a:lnSpc>
                <a:spcPct val="90000"/>
              </a:lnSpc>
              <a:spcBef>
                <a:spcPts val="1000"/>
              </a:spcBef>
              <a:buFont typeface="Arial" charset="0"/>
              <a:buNone/>
              <a:defRPr lang="en-US" sz="1333">
                <a:effectLst/>
                <a:latin typeface="+mj-lt"/>
                <a:ea typeface="Montserrat Hairline" charset="0"/>
                <a:cs typeface="Montserrat Hairline" charset="0"/>
              </a:defRPr>
            </a:lvl4pPr>
            <a:lvl5pPr marL="3656502" indent="0" defTabSz="1828251">
              <a:lnSpc>
                <a:spcPct val="90000"/>
              </a:lnSpc>
              <a:spcBef>
                <a:spcPts val="1000"/>
              </a:spcBef>
              <a:buFont typeface="Arial" charset="0"/>
              <a:buNone/>
              <a:defRPr lang="en-US" sz="1333">
                <a:effectLst/>
                <a:latin typeface="+mj-lt"/>
                <a:ea typeface="Montserrat Hairline" charset="0"/>
                <a:cs typeface="Montserrat Hairline" charset="0"/>
              </a:defRPr>
            </a:lvl5pPr>
            <a:lvl6pPr marL="5027691" indent="-457064" defTabSz="1828251">
              <a:lnSpc>
                <a:spcPct val="90000"/>
              </a:lnSpc>
              <a:spcBef>
                <a:spcPts val="1000"/>
              </a:spcBef>
              <a:buFont typeface="Arial" panose="020B0604020202020204" pitchFamily="34" charset="0"/>
              <a:buChar char="•"/>
              <a:defRPr sz="3600"/>
            </a:lvl6pPr>
            <a:lvl7pPr marL="5941818" indent="-457064" defTabSz="1828251">
              <a:lnSpc>
                <a:spcPct val="90000"/>
              </a:lnSpc>
              <a:spcBef>
                <a:spcPts val="1000"/>
              </a:spcBef>
              <a:buFont typeface="Arial" panose="020B0604020202020204" pitchFamily="34" charset="0"/>
              <a:buChar char="•"/>
              <a:defRPr sz="3600"/>
            </a:lvl7pPr>
            <a:lvl8pPr marL="6855942" indent="-457064" defTabSz="1828251">
              <a:lnSpc>
                <a:spcPct val="90000"/>
              </a:lnSpc>
              <a:spcBef>
                <a:spcPts val="1000"/>
              </a:spcBef>
              <a:buFont typeface="Arial" panose="020B0604020202020204" pitchFamily="34" charset="0"/>
              <a:buChar char="•"/>
              <a:defRPr sz="3600"/>
            </a:lvl8pPr>
            <a:lvl9pPr marL="7770069" indent="-457064" defTabSz="1828251">
              <a:lnSpc>
                <a:spcPct val="90000"/>
              </a:lnSpc>
              <a:spcBef>
                <a:spcPts val="1000"/>
              </a:spcBef>
              <a:buFont typeface="Arial" panose="020B0604020202020204" pitchFamily="34" charset="0"/>
              <a:buChar char="•"/>
              <a:defRPr sz="3600"/>
            </a:lvl9pPr>
          </a:lstStyle>
          <a:p>
            <a:r>
              <a:rPr lang="en-US" dirty="0"/>
              <a:t>ISG praised Adacta's AdInsure platform for being standardized, adaptable, cloud-ready, and capable of quickly implementing changes.</a:t>
            </a:r>
          </a:p>
          <a:p>
            <a:r>
              <a:rPr lang="en-US" dirty="0"/>
              <a:t>Adacta's AdInsure platform fosters innovation through personalized customer experiences and adaptable product development, according to ISG.</a:t>
            </a:r>
            <a:endParaRPr lang="en-GB" dirty="0"/>
          </a:p>
        </p:txBody>
      </p:sp>
      <p:sp>
        <p:nvSpPr>
          <p:cNvPr id="6" name="Oval 5">
            <a:extLst>
              <a:ext uri="{FF2B5EF4-FFF2-40B4-BE49-F238E27FC236}">
                <a16:creationId xmlns:a16="http://schemas.microsoft.com/office/drawing/2014/main" id="{707B02C6-01F8-9A1F-0E71-92F6B49E1776}"/>
              </a:ext>
            </a:extLst>
          </p:cNvPr>
          <p:cNvSpPr/>
          <p:nvPr/>
        </p:nvSpPr>
        <p:spPr>
          <a:xfrm>
            <a:off x="19041360" y="6282409"/>
            <a:ext cx="782024" cy="488505"/>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l-SI"/>
            </a:defPPr>
            <a:lvl1pPr marL="0" algn="l" defTabSz="2176766" rtl="0" eaLnBrk="1" latinLnBrk="0" hangingPunct="1">
              <a:defRPr sz="4400" kern="1200">
                <a:solidFill>
                  <a:schemeClr val="lt1"/>
                </a:solidFill>
                <a:latin typeface="+mn-lt"/>
                <a:ea typeface="+mn-ea"/>
                <a:cs typeface="+mn-cs"/>
              </a:defRPr>
            </a:lvl1pPr>
            <a:lvl2pPr marL="1088383" algn="l" defTabSz="2176766" rtl="0" eaLnBrk="1" latinLnBrk="0" hangingPunct="1">
              <a:defRPr sz="4400" kern="1200">
                <a:solidFill>
                  <a:schemeClr val="lt1"/>
                </a:solidFill>
                <a:latin typeface="+mn-lt"/>
                <a:ea typeface="+mn-ea"/>
                <a:cs typeface="+mn-cs"/>
              </a:defRPr>
            </a:lvl2pPr>
            <a:lvl3pPr marL="2176766" algn="l" defTabSz="2176766" rtl="0" eaLnBrk="1" latinLnBrk="0" hangingPunct="1">
              <a:defRPr sz="4400" kern="1200">
                <a:solidFill>
                  <a:schemeClr val="lt1"/>
                </a:solidFill>
                <a:latin typeface="+mn-lt"/>
                <a:ea typeface="+mn-ea"/>
                <a:cs typeface="+mn-cs"/>
              </a:defRPr>
            </a:lvl3pPr>
            <a:lvl4pPr marL="3265149" algn="l" defTabSz="2176766" rtl="0" eaLnBrk="1" latinLnBrk="0" hangingPunct="1">
              <a:defRPr sz="4400" kern="1200">
                <a:solidFill>
                  <a:schemeClr val="lt1"/>
                </a:solidFill>
                <a:latin typeface="+mn-lt"/>
                <a:ea typeface="+mn-ea"/>
                <a:cs typeface="+mn-cs"/>
              </a:defRPr>
            </a:lvl4pPr>
            <a:lvl5pPr marL="4353533" algn="l" defTabSz="2176766" rtl="0" eaLnBrk="1" latinLnBrk="0" hangingPunct="1">
              <a:defRPr sz="4400" kern="1200">
                <a:solidFill>
                  <a:schemeClr val="lt1"/>
                </a:solidFill>
                <a:latin typeface="+mn-lt"/>
                <a:ea typeface="+mn-ea"/>
                <a:cs typeface="+mn-cs"/>
              </a:defRPr>
            </a:lvl5pPr>
            <a:lvl6pPr marL="5441916" algn="l" defTabSz="2176766" rtl="0" eaLnBrk="1" latinLnBrk="0" hangingPunct="1">
              <a:defRPr sz="4400" kern="1200">
                <a:solidFill>
                  <a:schemeClr val="lt1"/>
                </a:solidFill>
                <a:latin typeface="+mn-lt"/>
                <a:ea typeface="+mn-ea"/>
                <a:cs typeface="+mn-cs"/>
              </a:defRPr>
            </a:lvl6pPr>
            <a:lvl7pPr marL="6530299" algn="l" defTabSz="2176766" rtl="0" eaLnBrk="1" latinLnBrk="0" hangingPunct="1">
              <a:defRPr sz="4400" kern="1200">
                <a:solidFill>
                  <a:schemeClr val="lt1"/>
                </a:solidFill>
                <a:latin typeface="+mn-lt"/>
                <a:ea typeface="+mn-ea"/>
                <a:cs typeface="+mn-cs"/>
              </a:defRPr>
            </a:lvl7pPr>
            <a:lvl8pPr marL="7618680" algn="l" defTabSz="2176766" rtl="0" eaLnBrk="1" latinLnBrk="0" hangingPunct="1">
              <a:defRPr sz="4400" kern="1200">
                <a:solidFill>
                  <a:schemeClr val="lt1"/>
                </a:solidFill>
                <a:latin typeface="+mn-lt"/>
                <a:ea typeface="+mn-ea"/>
                <a:cs typeface="+mn-cs"/>
              </a:defRPr>
            </a:lvl8pPr>
            <a:lvl9pPr marL="8707065" algn="l" defTabSz="2176766" rtl="0" eaLnBrk="1" latinLnBrk="0" hangingPunct="1">
              <a:defRPr sz="44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1918719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avokotnik 12">
            <a:extLst>
              <a:ext uri="{FF2B5EF4-FFF2-40B4-BE49-F238E27FC236}">
                <a16:creationId xmlns:a16="http://schemas.microsoft.com/office/drawing/2014/main" id="{9E901D86-D1E6-F7DF-5C6B-BD5CF586E9C9}"/>
              </a:ext>
            </a:extLst>
          </p:cNvPr>
          <p:cNvSpPr/>
          <p:nvPr/>
        </p:nvSpPr>
        <p:spPr>
          <a:xfrm>
            <a:off x="0" y="4895273"/>
            <a:ext cx="24379238" cy="8822315"/>
          </a:xfrm>
          <a:prstGeom prst="rect">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7" name="Rectangle 10">
            <a:extLst>
              <a:ext uri="{FF2B5EF4-FFF2-40B4-BE49-F238E27FC236}">
                <a16:creationId xmlns:a16="http://schemas.microsoft.com/office/drawing/2014/main" id="{BF762EC4-FB46-85A2-8933-C23EE6B09DAE}"/>
              </a:ext>
            </a:extLst>
          </p:cNvPr>
          <p:cNvSpPr/>
          <p:nvPr/>
        </p:nvSpPr>
        <p:spPr>
          <a:xfrm>
            <a:off x="1" y="13418820"/>
            <a:ext cx="24379238" cy="298767"/>
          </a:xfrm>
          <a:prstGeom prst="rect">
            <a:avLst/>
          </a:prstGeom>
          <a:gradFill>
            <a:gsLst>
              <a:gs pos="0">
                <a:srgbClr val="239AD2"/>
              </a:gs>
              <a:gs pos="100000">
                <a:srgbClr val="52CAD1"/>
              </a:gs>
              <a:gs pos="46000">
                <a:srgbClr val="3DB4D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 name="Text Placeholder 1">
            <a:extLst>
              <a:ext uri="{FF2B5EF4-FFF2-40B4-BE49-F238E27FC236}">
                <a16:creationId xmlns:a16="http://schemas.microsoft.com/office/drawing/2014/main" id="{C73F9B1A-F28B-6864-C042-B836992520CF}"/>
              </a:ext>
            </a:extLst>
          </p:cNvPr>
          <p:cNvSpPr>
            <a:spLocks noGrp="1"/>
          </p:cNvSpPr>
          <p:nvPr>
            <p:ph type="body" sz="quarter" idx="22"/>
          </p:nvPr>
        </p:nvSpPr>
        <p:spPr>
          <a:xfrm>
            <a:off x="2179639" y="8627061"/>
            <a:ext cx="5455602" cy="2992623"/>
          </a:xfrm>
        </p:spPr>
        <p:txBody>
          <a:bodyPr/>
          <a:lstStyle/>
          <a:p>
            <a:pPr algn="l">
              <a:lnSpc>
                <a:spcPct val="120000"/>
              </a:lnSpc>
            </a:pPr>
            <a:r>
              <a:rPr lang="en-GB" sz="2200" i="1" dirty="0">
                <a:solidFill>
                  <a:schemeClr val="bg1">
                    <a:lumMod val="50000"/>
                  </a:schemeClr>
                </a:solidFill>
              </a:rPr>
              <a:t>AdInsure Life offers insurers modern, adaptable capabilities based on industry best practices. Easily customizable modules provide a seamless upgrade path to meet specific requirements.</a:t>
            </a:r>
            <a:endParaRPr lang="en-US" sz="2200" i="1" dirty="0">
              <a:solidFill>
                <a:schemeClr val="bg1">
                  <a:lumMod val="50000"/>
                </a:schemeClr>
              </a:solidFill>
            </a:endParaRPr>
          </a:p>
        </p:txBody>
      </p:sp>
      <p:sp>
        <p:nvSpPr>
          <p:cNvPr id="3" name="Text Placeholder 2">
            <a:extLst>
              <a:ext uri="{FF2B5EF4-FFF2-40B4-BE49-F238E27FC236}">
                <a16:creationId xmlns:a16="http://schemas.microsoft.com/office/drawing/2014/main" id="{E548C001-0A09-3616-C421-D81E9924004E}"/>
              </a:ext>
            </a:extLst>
          </p:cNvPr>
          <p:cNvSpPr>
            <a:spLocks noGrp="1"/>
          </p:cNvSpPr>
          <p:nvPr>
            <p:ph type="body" sz="quarter" idx="24"/>
          </p:nvPr>
        </p:nvSpPr>
        <p:spPr>
          <a:xfrm>
            <a:off x="9318721" y="8627061"/>
            <a:ext cx="5838745" cy="2992623"/>
          </a:xfrm>
        </p:spPr>
        <p:txBody>
          <a:bodyPr/>
          <a:lstStyle/>
          <a:p>
            <a:pPr algn="l">
              <a:lnSpc>
                <a:spcPct val="120000"/>
              </a:lnSpc>
            </a:pPr>
            <a:r>
              <a:rPr lang="en-GB" sz="2200" i="1" dirty="0">
                <a:solidFill>
                  <a:schemeClr val="bg1">
                    <a:lumMod val="50000"/>
                  </a:schemeClr>
                </a:solidFill>
              </a:rPr>
              <a:t>AdInsure Life allows insurers to make hassle-free modifications without affecting the source code. This empowers insurers to improve their processes independently, saving costs and eliminating the need for vendor assistance.</a:t>
            </a:r>
            <a:endParaRPr lang="en-US" sz="2200" i="1" dirty="0">
              <a:solidFill>
                <a:schemeClr val="bg1">
                  <a:lumMod val="50000"/>
                </a:schemeClr>
              </a:solidFill>
            </a:endParaRPr>
          </a:p>
        </p:txBody>
      </p:sp>
      <p:sp>
        <p:nvSpPr>
          <p:cNvPr id="4" name="Text Placeholder 3">
            <a:extLst>
              <a:ext uri="{FF2B5EF4-FFF2-40B4-BE49-F238E27FC236}">
                <a16:creationId xmlns:a16="http://schemas.microsoft.com/office/drawing/2014/main" id="{BA582116-8F22-6A8E-A3BE-0CA61A7875FC}"/>
              </a:ext>
            </a:extLst>
          </p:cNvPr>
          <p:cNvSpPr>
            <a:spLocks noGrp="1"/>
          </p:cNvSpPr>
          <p:nvPr>
            <p:ph type="body" sz="quarter" idx="26"/>
          </p:nvPr>
        </p:nvSpPr>
        <p:spPr>
          <a:xfrm>
            <a:off x="16345359" y="8627061"/>
            <a:ext cx="5838745" cy="2992623"/>
          </a:xfrm>
        </p:spPr>
        <p:txBody>
          <a:bodyPr/>
          <a:lstStyle/>
          <a:p>
            <a:pPr algn="l">
              <a:lnSpc>
                <a:spcPct val="120000"/>
              </a:lnSpc>
            </a:pPr>
            <a:r>
              <a:rPr lang="en-GB" sz="2200" i="1" dirty="0">
                <a:solidFill>
                  <a:schemeClr val="bg1">
                    <a:lumMod val="50000"/>
                  </a:schemeClr>
                </a:solidFill>
              </a:rPr>
              <a:t>With AdInsure Life, insurers efficiently manage products and migrate to the cloud. It works in private or Microsoft Azure's public cloud, connecting insurers with trusted partners for a complete insurance solution, including AdInsure platform and Microsoft Dynamics CRM, NAV, and BI tools.</a:t>
            </a:r>
            <a:endParaRPr lang="en-US" sz="2200" i="1" dirty="0">
              <a:solidFill>
                <a:schemeClr val="bg1">
                  <a:lumMod val="50000"/>
                </a:schemeClr>
              </a:solidFill>
            </a:endParaRPr>
          </a:p>
        </p:txBody>
      </p:sp>
      <p:sp>
        <p:nvSpPr>
          <p:cNvPr id="6" name="Text Placeholder 5">
            <a:extLst>
              <a:ext uri="{FF2B5EF4-FFF2-40B4-BE49-F238E27FC236}">
                <a16:creationId xmlns:a16="http://schemas.microsoft.com/office/drawing/2014/main" id="{21AE4CB5-1A32-E5A7-1854-DC8B1E98930B}"/>
              </a:ext>
            </a:extLst>
          </p:cNvPr>
          <p:cNvSpPr>
            <a:spLocks noGrp="1"/>
          </p:cNvSpPr>
          <p:nvPr>
            <p:ph type="body" sz="quarter" idx="28"/>
          </p:nvPr>
        </p:nvSpPr>
        <p:spPr>
          <a:xfrm>
            <a:off x="16345359" y="7230751"/>
            <a:ext cx="3359384" cy="1122274"/>
          </a:xfrm>
        </p:spPr>
        <p:txBody>
          <a:bodyPr/>
          <a:lstStyle/>
          <a:p>
            <a:pPr algn="l"/>
            <a:r>
              <a:rPr lang="en-GB" sz="3200" dirty="0">
                <a:solidFill>
                  <a:srgbClr val="0E1B40"/>
                </a:solidFill>
              </a:rPr>
              <a:t>Cloud-ready platform</a:t>
            </a:r>
            <a:endParaRPr lang="en-US" sz="3200" dirty="0">
              <a:solidFill>
                <a:srgbClr val="0E1B40"/>
              </a:solidFill>
            </a:endParaRPr>
          </a:p>
        </p:txBody>
      </p:sp>
      <p:sp>
        <p:nvSpPr>
          <p:cNvPr id="7" name="Text Placeholder 6">
            <a:extLst>
              <a:ext uri="{FF2B5EF4-FFF2-40B4-BE49-F238E27FC236}">
                <a16:creationId xmlns:a16="http://schemas.microsoft.com/office/drawing/2014/main" id="{8B0E34E5-EE2C-21EB-C99A-5DF2CDC62860}"/>
              </a:ext>
            </a:extLst>
          </p:cNvPr>
          <p:cNvSpPr>
            <a:spLocks noGrp="1"/>
          </p:cNvSpPr>
          <p:nvPr>
            <p:ph type="body" sz="quarter" idx="32"/>
          </p:nvPr>
        </p:nvSpPr>
        <p:spPr>
          <a:xfrm>
            <a:off x="9318721" y="7230751"/>
            <a:ext cx="5033963" cy="1232750"/>
          </a:xfrm>
        </p:spPr>
        <p:txBody>
          <a:bodyPr/>
          <a:lstStyle/>
          <a:p>
            <a:pPr algn="l"/>
            <a:r>
              <a:rPr lang="en-GB" sz="3200" dirty="0">
                <a:solidFill>
                  <a:srgbClr val="0E1B40"/>
                </a:solidFill>
              </a:rPr>
              <a:t>Quick implementation of changes</a:t>
            </a:r>
            <a:endParaRPr lang="en-US" sz="3200" dirty="0">
              <a:solidFill>
                <a:srgbClr val="0E1B40"/>
              </a:solidFill>
            </a:endParaRPr>
          </a:p>
        </p:txBody>
      </p:sp>
      <p:sp>
        <p:nvSpPr>
          <p:cNvPr id="8" name="Text Placeholder 7">
            <a:extLst>
              <a:ext uri="{FF2B5EF4-FFF2-40B4-BE49-F238E27FC236}">
                <a16:creationId xmlns:a16="http://schemas.microsoft.com/office/drawing/2014/main" id="{CA6E4BCD-4FFB-BAAA-2141-9A830B7C8ED3}"/>
              </a:ext>
            </a:extLst>
          </p:cNvPr>
          <p:cNvSpPr>
            <a:spLocks noGrp="1"/>
          </p:cNvSpPr>
          <p:nvPr>
            <p:ph type="body" sz="quarter" idx="33"/>
          </p:nvPr>
        </p:nvSpPr>
        <p:spPr>
          <a:xfrm>
            <a:off x="2179638" y="7230751"/>
            <a:ext cx="5033963" cy="1084968"/>
          </a:xfrm>
        </p:spPr>
        <p:txBody>
          <a:bodyPr/>
          <a:lstStyle/>
          <a:p>
            <a:pPr algn="l"/>
            <a:r>
              <a:rPr lang="en-GB" sz="3200" dirty="0">
                <a:solidFill>
                  <a:srgbClr val="0E1B40"/>
                </a:solidFill>
              </a:rPr>
              <a:t>Standardized yet adaptable</a:t>
            </a:r>
            <a:endParaRPr lang="en-US" sz="3200" dirty="0">
              <a:solidFill>
                <a:srgbClr val="0E1B40"/>
              </a:solidFill>
            </a:endParaRPr>
          </a:p>
        </p:txBody>
      </p:sp>
      <p:sp>
        <p:nvSpPr>
          <p:cNvPr id="11" name="Text Placeholder 86">
            <a:extLst>
              <a:ext uri="{FF2B5EF4-FFF2-40B4-BE49-F238E27FC236}">
                <a16:creationId xmlns:a16="http://schemas.microsoft.com/office/drawing/2014/main" id="{9E8C8F3A-2AB5-FE2C-F116-CF89E7E184CF}"/>
              </a:ext>
            </a:extLst>
          </p:cNvPr>
          <p:cNvSpPr txBox="1">
            <a:spLocks noGrp="1"/>
          </p:cNvSpPr>
          <p:nvPr>
            <p:ph type="body" sz="quarter" idx="19"/>
          </p:nvPr>
        </p:nvSpPr>
        <p:spPr>
          <a:xfrm>
            <a:off x="2082900" y="2836170"/>
            <a:ext cx="12235784" cy="1160462"/>
          </a:xfrm>
          <a:prstGeom prst="rect">
            <a:avLst/>
          </a:prstGeom>
        </p:spPr>
        <p:txBody>
          <a:bodyPr lIns="91440" tIns="45720" rIns="91440" bIns="45720" anchor="t"/>
          <a:lstStyle>
            <a:lvl1pPr marL="0" indent="0" algn="l" defTabSz="1828251" rtl="0" eaLnBrk="1" latinLnBrk="0" hangingPunct="1">
              <a:lnSpc>
                <a:spcPct val="100000"/>
              </a:lnSpc>
              <a:spcBef>
                <a:spcPts val="0"/>
              </a:spcBef>
              <a:buFont typeface="Arial" charset="0"/>
              <a:buNone/>
              <a:defRPr lang="en-US" sz="6600" b="1" kern="1200" spc="0" baseline="0">
                <a:solidFill>
                  <a:schemeClr val="tx1"/>
                </a:solidFill>
                <a:effectLst/>
                <a:latin typeface="+mj-lt"/>
                <a:ea typeface="Segoe UI Symbol" charset="0"/>
                <a:cs typeface="Segoe UI Symbol" charset="0"/>
              </a:defRPr>
            </a:lvl1pPr>
            <a:lvl2pPr marL="914127" indent="0" algn="l" defTabSz="1828251" rtl="0" eaLnBrk="1" latinLnBrk="0" hangingPunct="1">
              <a:lnSpc>
                <a:spcPct val="90000"/>
              </a:lnSpc>
              <a:spcBef>
                <a:spcPts val="1000"/>
              </a:spcBef>
              <a:buFont typeface="Arial" charset="0"/>
              <a:buNone/>
              <a:defRPr lang="en-US" sz="3200" kern="120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2667" kern="120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GB" sz="6000" dirty="0">
                <a:solidFill>
                  <a:srgbClr val="0E1B40"/>
                </a:solidFill>
                <a:ea typeface="+mj-lt"/>
                <a:cs typeface="+mj-lt"/>
              </a:rPr>
              <a:t>ISG Life research highlights</a:t>
            </a:r>
            <a:endParaRPr lang="en-GB" sz="6000" dirty="0">
              <a:solidFill>
                <a:srgbClr val="0E1B40"/>
              </a:solidFill>
              <a:ea typeface="Segoe UI Symbol"/>
            </a:endParaRPr>
          </a:p>
        </p:txBody>
      </p:sp>
      <p:sp>
        <p:nvSpPr>
          <p:cNvPr id="9" name="Text Placeholder 86">
            <a:extLst>
              <a:ext uri="{FF2B5EF4-FFF2-40B4-BE49-F238E27FC236}">
                <a16:creationId xmlns:a16="http://schemas.microsoft.com/office/drawing/2014/main" id="{D8E5E579-601A-23BE-F3A0-841C908F61FF}"/>
              </a:ext>
            </a:extLst>
          </p:cNvPr>
          <p:cNvSpPr txBox="1">
            <a:spLocks/>
          </p:cNvSpPr>
          <p:nvPr/>
        </p:nvSpPr>
        <p:spPr>
          <a:xfrm>
            <a:off x="2082900" y="2115284"/>
            <a:ext cx="7164796" cy="568626"/>
          </a:xfrm>
          <a:prstGeom prst="rect">
            <a:avLst/>
          </a:prstGeom>
        </p:spPr>
        <p:txBody>
          <a:bodyPr lIns="91440" tIns="45720" rIns="91440" bIns="45720" anchor="t"/>
          <a:lstStyle>
            <a:lvl1pPr marL="0" indent="0" algn="l" defTabSz="1828251" rtl="0" eaLnBrk="1" latinLnBrk="0" hangingPunct="1">
              <a:lnSpc>
                <a:spcPct val="100000"/>
              </a:lnSpc>
              <a:spcBef>
                <a:spcPts val="0"/>
              </a:spcBef>
              <a:buFont typeface="Arial" charset="0"/>
              <a:buNone/>
              <a:defRPr lang="en-US" sz="2500" b="1" kern="1200" spc="700" baseline="0">
                <a:solidFill>
                  <a:srgbClr val="56595B"/>
                </a:solidFill>
                <a:effectLst/>
                <a:latin typeface="+mn-lt"/>
                <a:ea typeface="Segoe UI Symbol" charset="0"/>
                <a:cs typeface="Segoe UI Symbol" charset="0"/>
              </a:defRPr>
            </a:lvl1pPr>
            <a:lvl2pPr marL="914127" indent="0" algn="l" defTabSz="1828251" rtl="0" eaLnBrk="1" latinLnBrk="0" hangingPunct="1">
              <a:lnSpc>
                <a:spcPct val="90000"/>
              </a:lnSpc>
              <a:spcBef>
                <a:spcPts val="1000"/>
              </a:spcBef>
              <a:buFont typeface="Arial" charset="0"/>
              <a:buNone/>
              <a:defRPr lang="en-US" sz="3200" kern="120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2667" kern="120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GB" b="0" dirty="0">
                <a:latin typeface="+mj-lt"/>
                <a:ea typeface="Segoe UI Symbol"/>
              </a:rPr>
              <a:t>ISG'S PERSPECTIVE</a:t>
            </a:r>
            <a:endParaRPr lang="sl-SI" b="0" dirty="0">
              <a:latin typeface="+mj-lt"/>
            </a:endParaRPr>
          </a:p>
        </p:txBody>
      </p:sp>
      <p:pic>
        <p:nvPicPr>
          <p:cNvPr id="18" name="Grafika 17">
            <a:extLst>
              <a:ext uri="{FF2B5EF4-FFF2-40B4-BE49-F238E27FC236}">
                <a16:creationId xmlns:a16="http://schemas.microsoft.com/office/drawing/2014/main" id="{9D5F5147-1C9D-F597-2D13-03CF791B9B3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345359" y="6240780"/>
            <a:ext cx="611708" cy="611708"/>
          </a:xfrm>
          <a:prstGeom prst="rect">
            <a:avLst/>
          </a:prstGeom>
        </p:spPr>
      </p:pic>
      <p:pic>
        <p:nvPicPr>
          <p:cNvPr id="20" name="Grafika 19">
            <a:extLst>
              <a:ext uri="{FF2B5EF4-FFF2-40B4-BE49-F238E27FC236}">
                <a16:creationId xmlns:a16="http://schemas.microsoft.com/office/drawing/2014/main" id="{FD1C97C8-9767-AA0D-9610-6F60CE51F10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18721" y="6251033"/>
            <a:ext cx="571468" cy="571468"/>
          </a:xfrm>
          <a:prstGeom prst="rect">
            <a:avLst/>
          </a:prstGeom>
        </p:spPr>
      </p:pic>
      <p:pic>
        <p:nvPicPr>
          <p:cNvPr id="22" name="Grafika 21">
            <a:extLst>
              <a:ext uri="{FF2B5EF4-FFF2-40B4-BE49-F238E27FC236}">
                <a16:creationId xmlns:a16="http://schemas.microsoft.com/office/drawing/2014/main" id="{F351A670-312D-F0D5-5C2B-73CCC20811E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79638" y="6240743"/>
            <a:ext cx="611708" cy="611708"/>
          </a:xfrm>
          <a:prstGeom prst="rect">
            <a:avLst/>
          </a:prstGeom>
        </p:spPr>
      </p:pic>
    </p:spTree>
    <p:extLst>
      <p:ext uri="{BB962C8B-B14F-4D97-AF65-F5344CB8AC3E}">
        <p14:creationId xmlns:p14="http://schemas.microsoft.com/office/powerpoint/2010/main" val="19046422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6C323EC-A3BB-46FA-9094-A2BDE68F840E}"/>
              </a:ext>
            </a:extLst>
          </p:cNvPr>
          <p:cNvSpPr>
            <a:spLocks noGrp="1"/>
          </p:cNvSpPr>
          <p:nvPr>
            <p:ph type="body" sz="quarter" idx="58"/>
          </p:nvPr>
        </p:nvSpPr>
        <p:spPr>
          <a:xfrm>
            <a:off x="8913181" y="3834458"/>
            <a:ext cx="9383697" cy="7874066"/>
          </a:xfrm>
        </p:spPr>
        <p:txBody>
          <a:bodyPr lIns="91440" tIns="45720" rIns="91440" bIns="45720" anchor="ctr"/>
          <a:lstStyle/>
          <a:p>
            <a:pPr>
              <a:lnSpc>
                <a:spcPct val="100000"/>
              </a:lnSpc>
            </a:pPr>
            <a:r>
              <a:rPr lang="en-GB" sz="4000" i="1" dirty="0">
                <a:solidFill>
                  <a:srgbClr val="0E1B40"/>
                </a:solidFill>
                <a:latin typeface="+mj-lt"/>
              </a:rPr>
              <a:t>“</a:t>
            </a:r>
            <a:r>
              <a:rPr lang="en-GB" sz="4000" i="1" dirty="0" err="1">
                <a:solidFill>
                  <a:srgbClr val="0E1B40"/>
                </a:solidFill>
                <a:latin typeface="+mj-lt"/>
              </a:rPr>
              <a:t>Adacta</a:t>
            </a:r>
            <a:r>
              <a:rPr lang="en-GB" sz="4000" i="1" dirty="0">
                <a:solidFill>
                  <a:srgbClr val="0E1B40"/>
                </a:solidFill>
                <a:latin typeface="+mj-lt"/>
              </a:rPr>
              <a:t> has a clear vision of its roadmap for its AdInsure Life platform. It offers a great blend of Business and technological capabilities insurers require to reinvent and alter their</a:t>
            </a:r>
            <a:r>
              <a:rPr lang="sl-SI" sz="4000" i="1" dirty="0">
                <a:solidFill>
                  <a:srgbClr val="0E1B40"/>
                </a:solidFill>
                <a:latin typeface="+mj-lt"/>
              </a:rPr>
              <a:t> </a:t>
            </a:r>
            <a:r>
              <a:rPr lang="en-GB" sz="4000" i="1" dirty="0">
                <a:solidFill>
                  <a:srgbClr val="0E1B40"/>
                </a:solidFill>
                <a:latin typeface="+mj-lt"/>
              </a:rPr>
              <a:t>journeys.”</a:t>
            </a:r>
          </a:p>
          <a:p>
            <a:r>
              <a:rPr lang="en-GB" sz="2600" dirty="0">
                <a:solidFill>
                  <a:schemeClr val="bg1">
                    <a:lumMod val="65000"/>
                  </a:schemeClr>
                </a:solidFill>
                <a:latin typeface="Muli (Body)"/>
              </a:rPr>
              <a:t>-Ashish </a:t>
            </a:r>
            <a:r>
              <a:rPr lang="en-GB" sz="2600" dirty="0" err="1">
                <a:solidFill>
                  <a:schemeClr val="bg1">
                    <a:lumMod val="65000"/>
                  </a:schemeClr>
                </a:solidFill>
                <a:latin typeface="Muli (Body)"/>
              </a:rPr>
              <a:t>Jhajharia</a:t>
            </a:r>
            <a:r>
              <a:rPr lang="en-GB" sz="2600" dirty="0">
                <a:solidFill>
                  <a:schemeClr val="bg1">
                    <a:lumMod val="65000"/>
                  </a:schemeClr>
                </a:solidFill>
                <a:latin typeface="Muli (Body)"/>
              </a:rPr>
              <a:t>, Co-Head of EMEA, ISG</a:t>
            </a:r>
          </a:p>
        </p:txBody>
      </p:sp>
      <p:sp>
        <p:nvSpPr>
          <p:cNvPr id="5" name="Text Placeholder 86">
            <a:extLst>
              <a:ext uri="{FF2B5EF4-FFF2-40B4-BE49-F238E27FC236}">
                <a16:creationId xmlns:a16="http://schemas.microsoft.com/office/drawing/2014/main" id="{A67C2936-7D6A-82B4-B150-D358CCEF53AC}"/>
              </a:ext>
            </a:extLst>
          </p:cNvPr>
          <p:cNvSpPr txBox="1">
            <a:spLocks/>
          </p:cNvSpPr>
          <p:nvPr/>
        </p:nvSpPr>
        <p:spPr>
          <a:xfrm>
            <a:off x="2108499" y="2674892"/>
            <a:ext cx="10297144" cy="1159566"/>
          </a:xfrm>
          <a:prstGeom prst="rect">
            <a:avLst/>
          </a:prstGeom>
        </p:spPr>
        <p:txBody>
          <a:bodyPr/>
          <a:lstStyle>
            <a:lvl1pPr marL="0" indent="0" algn="l" defTabSz="1828251" rtl="0" eaLnBrk="1" latinLnBrk="0" hangingPunct="1">
              <a:lnSpc>
                <a:spcPct val="100000"/>
              </a:lnSpc>
              <a:spcBef>
                <a:spcPts val="0"/>
              </a:spcBef>
              <a:buFont typeface="Arial" charset="0"/>
              <a:buNone/>
              <a:defRPr lang="en-US" sz="6600" b="1" kern="1200" spc="0" baseline="0">
                <a:solidFill>
                  <a:schemeClr val="tx1"/>
                </a:solidFill>
                <a:effectLst/>
                <a:latin typeface="+mj-lt"/>
                <a:ea typeface="Segoe UI Symbol" charset="0"/>
                <a:cs typeface="Segoe UI Symbol" charset="0"/>
              </a:defRPr>
            </a:lvl1pPr>
            <a:lvl2pPr marL="914127" indent="0" algn="l" defTabSz="1828251" rtl="0" eaLnBrk="1" latinLnBrk="0" hangingPunct="1">
              <a:lnSpc>
                <a:spcPct val="90000"/>
              </a:lnSpc>
              <a:spcBef>
                <a:spcPts val="1000"/>
              </a:spcBef>
              <a:buFont typeface="Arial" charset="0"/>
              <a:buNone/>
              <a:defRPr lang="en-US" sz="3200" kern="120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2667" kern="120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GB" sz="6600"/>
          </a:p>
        </p:txBody>
      </p:sp>
      <p:sp>
        <p:nvSpPr>
          <p:cNvPr id="8" name="Text Placeholder 86">
            <a:extLst>
              <a:ext uri="{FF2B5EF4-FFF2-40B4-BE49-F238E27FC236}">
                <a16:creationId xmlns:a16="http://schemas.microsoft.com/office/drawing/2014/main" id="{B3F1F0CA-BC6E-6805-9BD0-0FE36B0EA8F3}"/>
              </a:ext>
            </a:extLst>
          </p:cNvPr>
          <p:cNvSpPr txBox="1">
            <a:spLocks/>
          </p:cNvSpPr>
          <p:nvPr/>
        </p:nvSpPr>
        <p:spPr>
          <a:xfrm>
            <a:off x="2079624" y="2115144"/>
            <a:ext cx="7164796" cy="568626"/>
          </a:xfrm>
          <a:prstGeom prst="rect">
            <a:avLst/>
          </a:prstGeom>
        </p:spPr>
        <p:txBody>
          <a:bodyPr lIns="91440" tIns="45720" rIns="91440" bIns="45720" anchor="t"/>
          <a:lstStyle>
            <a:lvl1pPr marL="0" indent="0" algn="l" defTabSz="1828251" rtl="0" eaLnBrk="1" latinLnBrk="0" hangingPunct="1">
              <a:lnSpc>
                <a:spcPct val="100000"/>
              </a:lnSpc>
              <a:spcBef>
                <a:spcPts val="0"/>
              </a:spcBef>
              <a:buFont typeface="Arial" charset="0"/>
              <a:buNone/>
              <a:defRPr lang="en-US" sz="2500" b="1" kern="1200" spc="700" baseline="0">
                <a:solidFill>
                  <a:srgbClr val="56595B"/>
                </a:solidFill>
                <a:effectLst/>
                <a:latin typeface="+mn-lt"/>
                <a:ea typeface="Segoe UI Symbol" charset="0"/>
                <a:cs typeface="Segoe UI Symbol" charset="0"/>
              </a:defRPr>
            </a:lvl1pPr>
            <a:lvl2pPr marL="914127" indent="0" algn="l" defTabSz="1828251" rtl="0" eaLnBrk="1" latinLnBrk="0" hangingPunct="1">
              <a:lnSpc>
                <a:spcPct val="90000"/>
              </a:lnSpc>
              <a:spcBef>
                <a:spcPts val="1000"/>
              </a:spcBef>
              <a:buFont typeface="Arial" charset="0"/>
              <a:buNone/>
              <a:defRPr lang="en-US" sz="3200" kern="120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2667" kern="120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GB" b="0" dirty="0">
                <a:latin typeface="+mj-lt"/>
                <a:ea typeface="Segoe UI Symbol"/>
              </a:rPr>
              <a:t>ISG'S PERSPECTIVES</a:t>
            </a:r>
            <a:endParaRPr lang="sl-SI" b="0" dirty="0">
              <a:latin typeface="+mj-lt"/>
            </a:endParaRPr>
          </a:p>
        </p:txBody>
      </p:sp>
      <p:sp>
        <p:nvSpPr>
          <p:cNvPr id="3" name="Text Placeholder 1">
            <a:extLst>
              <a:ext uri="{FF2B5EF4-FFF2-40B4-BE49-F238E27FC236}">
                <a16:creationId xmlns:a16="http://schemas.microsoft.com/office/drawing/2014/main" id="{1680D513-3FFB-0E36-2DF7-B37CA904AD84}"/>
              </a:ext>
            </a:extLst>
          </p:cNvPr>
          <p:cNvSpPr txBox="1">
            <a:spLocks/>
          </p:cNvSpPr>
          <p:nvPr/>
        </p:nvSpPr>
        <p:spPr>
          <a:xfrm>
            <a:off x="2083388" y="2832571"/>
            <a:ext cx="10135078" cy="2063233"/>
          </a:xfrm>
          <a:prstGeom prst="rect">
            <a:avLst/>
          </a:prstGeom>
        </p:spPr>
        <p:txBody>
          <a:bodyPr lIns="91440" tIns="45720" rIns="91440" bIns="45720" anchor="t"/>
          <a:lstStyle>
            <a:lvl1pPr marL="0" indent="0" algn="l" defTabSz="1828251" rtl="0" eaLnBrk="1" latinLnBrk="0" hangingPunct="1">
              <a:lnSpc>
                <a:spcPct val="90000"/>
              </a:lnSpc>
              <a:spcBef>
                <a:spcPts val="2000"/>
              </a:spcBef>
              <a:buFont typeface="Arial" charset="0"/>
              <a:buNone/>
              <a:defRPr lang="en-US" sz="4800" kern="1200" dirty="0" smtClean="0">
                <a:solidFill>
                  <a:schemeClr val="tx1"/>
                </a:solidFill>
                <a:effectLst/>
                <a:latin typeface="+mj-lt"/>
                <a:ea typeface="Montserrat Hairline" charset="0"/>
                <a:cs typeface="Montserrat Hairline" charset="0"/>
              </a:defRPr>
            </a:lvl1pPr>
            <a:lvl2pPr marL="914127" indent="0" algn="l" defTabSz="1828251" rtl="0" eaLnBrk="1" latinLnBrk="0" hangingPunct="1">
              <a:lnSpc>
                <a:spcPct val="90000"/>
              </a:lnSpc>
              <a:spcBef>
                <a:spcPts val="1000"/>
              </a:spcBef>
              <a:buFont typeface="Arial" charset="0"/>
              <a:buNone/>
              <a:defRPr lang="en-US" sz="4000" kern="1200" dirty="0" smtClean="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3600" kern="1200" dirty="0" smtClean="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3200" kern="1200" dirty="0" smtClean="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3200" kern="1200" dirty="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GB" sz="6000" b="1" dirty="0">
                <a:solidFill>
                  <a:srgbClr val="0E1B40"/>
                </a:solidFill>
                <a:latin typeface="Muli Black (Headings)"/>
                <a:ea typeface="Segoe UI Symbol"/>
              </a:rPr>
              <a:t>ISG about </a:t>
            </a:r>
          </a:p>
          <a:p>
            <a:r>
              <a:rPr lang="en-GB" sz="6000" b="1" dirty="0">
                <a:solidFill>
                  <a:srgbClr val="0E1B40"/>
                </a:solidFill>
                <a:latin typeface="Muli Black (Headings)"/>
                <a:ea typeface="Segoe UI Symbol"/>
              </a:rPr>
              <a:t>AdInsure Life</a:t>
            </a:r>
          </a:p>
        </p:txBody>
      </p:sp>
      <p:pic>
        <p:nvPicPr>
          <p:cNvPr id="6" name="Picture 9" descr="A black background with white text&#10;&#10;Description automatically generated">
            <a:extLst>
              <a:ext uri="{FF2B5EF4-FFF2-40B4-BE49-F238E27FC236}">
                <a16:creationId xmlns:a16="http://schemas.microsoft.com/office/drawing/2014/main" id="{5AE62449-7652-5CBA-8B5C-D525C5B98039}"/>
              </a:ext>
            </a:extLst>
          </p:cNvPr>
          <p:cNvPicPr>
            <a:picLocks noChangeAspect="1"/>
          </p:cNvPicPr>
          <p:nvPr/>
        </p:nvPicPr>
        <p:blipFill>
          <a:blip r:embed="rId2" cstate="print">
            <a:extLst>
              <a:ext uri="{28A0092B-C50C-407E-A947-70E740481C1C}">
                <a14:useLocalDpi xmlns:a14="http://schemas.microsoft.com/office/drawing/2010/main" val="0"/>
              </a:ext>
            </a:extLst>
          </a:blip>
          <a:srcRect l="1" r="-2872"/>
          <a:stretch/>
        </p:blipFill>
        <p:spPr>
          <a:xfrm>
            <a:off x="2179638" y="10396746"/>
            <a:ext cx="3721302" cy="991754"/>
          </a:xfrm>
          <a:prstGeom prst="rect">
            <a:avLst/>
          </a:prstGeom>
        </p:spPr>
      </p:pic>
    </p:spTree>
    <p:extLst>
      <p:ext uri="{BB962C8B-B14F-4D97-AF65-F5344CB8AC3E}">
        <p14:creationId xmlns:p14="http://schemas.microsoft.com/office/powerpoint/2010/main" val="4297104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a:extLst>
              <a:ext uri="{FF2B5EF4-FFF2-40B4-BE49-F238E27FC236}">
                <a16:creationId xmlns:a16="http://schemas.microsoft.com/office/drawing/2014/main" id="{3D259F90-D3A2-5CCE-C9BE-B81889E7EEF7}"/>
              </a:ext>
            </a:extLst>
          </p:cNvPr>
          <p:cNvSpPr/>
          <p:nvPr/>
        </p:nvSpPr>
        <p:spPr>
          <a:xfrm>
            <a:off x="12189619" y="-14268"/>
            <a:ext cx="12190413" cy="13731856"/>
          </a:xfrm>
          <a:prstGeom prst="rect">
            <a:avLst/>
          </a:prstGeom>
          <a:solidFill>
            <a:srgbClr val="0E1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chemeClr val="bg2">
                  <a:lumMod val="95000"/>
                </a:schemeClr>
              </a:solidFill>
            </a:endParaRPr>
          </a:p>
        </p:txBody>
      </p:sp>
      <p:sp>
        <p:nvSpPr>
          <p:cNvPr id="5" name="Freeform 11">
            <a:extLst>
              <a:ext uri="{FF2B5EF4-FFF2-40B4-BE49-F238E27FC236}">
                <a16:creationId xmlns:a16="http://schemas.microsoft.com/office/drawing/2014/main" id="{914A42BC-23D0-C7B9-9AFC-DE362FE53088}"/>
              </a:ext>
            </a:extLst>
          </p:cNvPr>
          <p:cNvSpPr>
            <a:spLocks/>
          </p:cNvSpPr>
          <p:nvPr/>
        </p:nvSpPr>
        <p:spPr bwMode="auto">
          <a:xfrm>
            <a:off x="12160852" y="5150556"/>
            <a:ext cx="10541407" cy="8562389"/>
          </a:xfrm>
          <a:custGeom>
            <a:avLst/>
            <a:gdLst>
              <a:gd name="T0" fmla="*/ 1378 w 1438"/>
              <a:gd name="T1" fmla="*/ 709 h 1168"/>
              <a:gd name="T2" fmla="*/ 729 w 1438"/>
              <a:gd name="T3" fmla="*/ 60 h 1168"/>
              <a:gd name="T4" fmla="*/ 608 w 1438"/>
              <a:gd name="T5" fmla="*/ 60 h 1168"/>
              <a:gd name="T6" fmla="*/ 0 w 1438"/>
              <a:gd name="T7" fmla="*/ 669 h 1168"/>
              <a:gd name="T8" fmla="*/ 0 w 1438"/>
              <a:gd name="T9" fmla="*/ 1168 h 1168"/>
              <a:gd name="T10" fmla="*/ 1040 w 1438"/>
              <a:gd name="T11" fmla="*/ 1168 h 1168"/>
              <a:gd name="T12" fmla="*/ 1378 w 1438"/>
              <a:gd name="T13" fmla="*/ 830 h 1168"/>
              <a:gd name="T14" fmla="*/ 1378 w 1438"/>
              <a:gd name="T15" fmla="*/ 709 h 1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8" h="1168">
                <a:moveTo>
                  <a:pt x="1378" y="709"/>
                </a:moveTo>
                <a:cubicBezTo>
                  <a:pt x="729" y="60"/>
                  <a:pt x="729" y="60"/>
                  <a:pt x="729" y="60"/>
                </a:cubicBezTo>
                <a:cubicBezTo>
                  <a:pt x="729" y="60"/>
                  <a:pt x="669" y="0"/>
                  <a:pt x="608" y="60"/>
                </a:cubicBezTo>
                <a:cubicBezTo>
                  <a:pt x="0" y="669"/>
                  <a:pt x="0" y="669"/>
                  <a:pt x="0" y="669"/>
                </a:cubicBezTo>
                <a:cubicBezTo>
                  <a:pt x="0" y="1168"/>
                  <a:pt x="0" y="1168"/>
                  <a:pt x="0" y="1168"/>
                </a:cubicBezTo>
                <a:cubicBezTo>
                  <a:pt x="1040" y="1168"/>
                  <a:pt x="1040" y="1168"/>
                  <a:pt x="1040" y="1168"/>
                </a:cubicBezTo>
                <a:cubicBezTo>
                  <a:pt x="1378" y="830"/>
                  <a:pt x="1378" y="830"/>
                  <a:pt x="1378" y="830"/>
                </a:cubicBezTo>
                <a:cubicBezTo>
                  <a:pt x="1378" y="830"/>
                  <a:pt x="1438" y="770"/>
                  <a:pt x="1378" y="709"/>
                </a:cubicBezTo>
                <a:close/>
              </a:path>
            </a:pathLst>
          </a:custGeom>
          <a:solidFill>
            <a:srgbClr val="FFFFFF">
              <a:alpha val="3000"/>
            </a:srgbClr>
          </a:solidFill>
          <a:ln>
            <a:noFill/>
          </a:ln>
        </p:spPr>
        <p:txBody>
          <a:bodyPr vert="horz" wrap="square" lIns="91440" tIns="45720" rIns="91440" bIns="45720" numCol="1" anchor="t" anchorCtr="0" compatLnSpc="1">
            <a:prstTxWarp prst="textNoShape">
              <a:avLst/>
            </a:prstTxWarp>
          </a:bodyPr>
          <a:lstStyle/>
          <a:p>
            <a:endParaRPr lang="sl-SI"/>
          </a:p>
        </p:txBody>
      </p:sp>
      <p:sp>
        <p:nvSpPr>
          <p:cNvPr id="4" name="Text Placeholder 86">
            <a:extLst>
              <a:ext uri="{FF2B5EF4-FFF2-40B4-BE49-F238E27FC236}">
                <a16:creationId xmlns:a16="http://schemas.microsoft.com/office/drawing/2014/main" id="{1C1658E1-B934-0E89-7F29-84E86CB11096}"/>
              </a:ext>
            </a:extLst>
          </p:cNvPr>
          <p:cNvSpPr txBox="1">
            <a:spLocks/>
          </p:cNvSpPr>
          <p:nvPr/>
        </p:nvSpPr>
        <p:spPr>
          <a:xfrm>
            <a:off x="2084435" y="2115144"/>
            <a:ext cx="7164796" cy="568626"/>
          </a:xfrm>
          <a:prstGeom prst="rect">
            <a:avLst/>
          </a:prstGeom>
        </p:spPr>
        <p:txBody>
          <a:bodyPr lIns="91440" tIns="45720" rIns="91440" bIns="45720" anchor="t"/>
          <a:lstStyle>
            <a:lvl1pPr marL="0" indent="0" algn="l" defTabSz="1828251" rtl="0" eaLnBrk="1" latinLnBrk="0" hangingPunct="1">
              <a:lnSpc>
                <a:spcPct val="100000"/>
              </a:lnSpc>
              <a:spcBef>
                <a:spcPts val="0"/>
              </a:spcBef>
              <a:buFont typeface="Arial" charset="0"/>
              <a:buNone/>
              <a:defRPr lang="en-US" sz="2500" b="1" kern="1200" spc="700" baseline="0">
                <a:solidFill>
                  <a:srgbClr val="56595B"/>
                </a:solidFill>
                <a:effectLst/>
                <a:latin typeface="+mn-lt"/>
                <a:ea typeface="Segoe UI Symbol" charset="0"/>
                <a:cs typeface="Segoe UI Symbol" charset="0"/>
              </a:defRPr>
            </a:lvl1pPr>
            <a:lvl2pPr marL="914127" indent="0" algn="l" defTabSz="1828251" rtl="0" eaLnBrk="1" latinLnBrk="0" hangingPunct="1">
              <a:lnSpc>
                <a:spcPct val="90000"/>
              </a:lnSpc>
              <a:spcBef>
                <a:spcPts val="1000"/>
              </a:spcBef>
              <a:buFont typeface="Arial" charset="0"/>
              <a:buNone/>
              <a:defRPr lang="en-US" sz="3200" kern="120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2667" kern="120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GB" b="0" dirty="0">
                <a:latin typeface="+mj-lt"/>
                <a:ea typeface="Segoe UI Symbol"/>
              </a:rPr>
              <a:t>ISG'S PERSPECTIVE</a:t>
            </a:r>
            <a:endParaRPr lang="sl-SI" b="0" dirty="0">
              <a:latin typeface="+mj-lt"/>
            </a:endParaRPr>
          </a:p>
        </p:txBody>
      </p:sp>
      <p:sp>
        <p:nvSpPr>
          <p:cNvPr id="10" name="Text Placeholder 9">
            <a:extLst>
              <a:ext uri="{FF2B5EF4-FFF2-40B4-BE49-F238E27FC236}">
                <a16:creationId xmlns:a16="http://schemas.microsoft.com/office/drawing/2014/main" id="{70EFE54D-189E-015F-AB2D-BBEC30D259B8}"/>
              </a:ext>
            </a:extLst>
          </p:cNvPr>
          <p:cNvSpPr>
            <a:spLocks noGrp="1"/>
          </p:cNvSpPr>
          <p:nvPr>
            <p:ph type="body" sz="quarter" idx="20"/>
          </p:nvPr>
        </p:nvSpPr>
        <p:spPr>
          <a:xfrm>
            <a:off x="2074810" y="2829891"/>
            <a:ext cx="8599606" cy="3330903"/>
          </a:xfrm>
        </p:spPr>
        <p:txBody>
          <a:bodyPr lIns="91440" tIns="45720" rIns="91440" bIns="45720" anchor="t"/>
          <a:lstStyle/>
          <a:p>
            <a:r>
              <a:rPr lang="en-US" sz="6000" dirty="0">
                <a:solidFill>
                  <a:srgbClr val="0E1B40"/>
                </a:solidFill>
                <a:ea typeface="Segoe UI Symbol"/>
              </a:rPr>
              <a:t>ISG named Adacta a "Leader" in their 2024 Provider Lens™ report for </a:t>
            </a:r>
            <a:r>
              <a:rPr lang="en-GB" sz="6000" dirty="0">
                <a:solidFill>
                  <a:srgbClr val="0E1B40"/>
                </a:solidFill>
                <a:ea typeface="Segoe UI Symbol"/>
              </a:rPr>
              <a:t>P&amp;C</a:t>
            </a:r>
          </a:p>
        </p:txBody>
      </p:sp>
      <p:sp>
        <p:nvSpPr>
          <p:cNvPr id="19" name="TextBox 18">
            <a:extLst>
              <a:ext uri="{FF2B5EF4-FFF2-40B4-BE49-F238E27FC236}">
                <a16:creationId xmlns:a16="http://schemas.microsoft.com/office/drawing/2014/main" id="{DE89067A-4BD3-4B69-10DE-3B5F720F50E7}"/>
              </a:ext>
            </a:extLst>
          </p:cNvPr>
          <p:cNvSpPr txBox="1"/>
          <p:nvPr/>
        </p:nvSpPr>
        <p:spPr>
          <a:xfrm>
            <a:off x="2074811" y="7424110"/>
            <a:ext cx="7991942" cy="4730719"/>
          </a:xfrm>
          <a:prstGeom prst="rect">
            <a:avLst/>
          </a:prstGeom>
        </p:spPr>
        <p:txBody>
          <a:bodyPr lIns="91440" tIns="45720" rIns="91440" bIns="45720" anchor="t"/>
          <a:lstStyle>
            <a:lvl1pPr marL="342900" indent="-342900" defTabSz="1828251">
              <a:lnSpc>
                <a:spcPct val="150000"/>
              </a:lnSpc>
              <a:spcBef>
                <a:spcPts val="2000"/>
              </a:spcBef>
              <a:buClr>
                <a:schemeClr val="accent1"/>
              </a:buClr>
              <a:buFont typeface="Wingdings" panose="05000000000000000000" pitchFamily="2" charset="2"/>
              <a:buChar char="§"/>
              <a:defRPr lang="en-US" sz="2200" b="0" baseline="0">
                <a:solidFill>
                  <a:srgbClr val="56595B"/>
                </a:solidFill>
                <a:effectLst/>
                <a:ea typeface="Segoe UI Symbol"/>
                <a:cs typeface="Segoe UI"/>
              </a:defRPr>
            </a:lvl1pPr>
            <a:lvl2pPr marL="1371327" indent="-457200" defTabSz="1828251">
              <a:lnSpc>
                <a:spcPct val="90000"/>
              </a:lnSpc>
              <a:spcBef>
                <a:spcPts val="1000"/>
              </a:spcBef>
              <a:buFont typeface="Wingdings" panose="05000000000000000000" pitchFamily="2" charset="2"/>
              <a:buChar char="§"/>
              <a:defRPr lang="sl-SI" sz="3600" smtClean="0">
                <a:solidFill>
                  <a:srgbClr val="56595B"/>
                </a:solidFill>
                <a:effectLst/>
                <a:latin typeface="+mj-lt"/>
                <a:ea typeface="Segoe UI Symbol" charset="0"/>
                <a:cs typeface="Segoe UI Symbol" charset="0"/>
              </a:defRPr>
            </a:lvl2pPr>
            <a:lvl3pPr marL="1828251" marR="0" indent="-342900" algn="just" defTabSz="1828251" fontAlgn="auto">
              <a:lnSpc>
                <a:spcPct val="150000"/>
              </a:lnSpc>
              <a:spcBef>
                <a:spcPts val="1000"/>
              </a:spcBef>
              <a:spcAft>
                <a:spcPts val="0"/>
              </a:spcAft>
              <a:buClrTx/>
              <a:buSzTx/>
              <a:buFont typeface="Wingdings" panose="05000000000000000000" pitchFamily="2" charset="2"/>
              <a:buChar char="§"/>
              <a:tabLst/>
              <a:defRPr lang="sl-SI" sz="4800">
                <a:solidFill>
                  <a:srgbClr val="56595B"/>
                </a:solidFill>
                <a:effectLst/>
                <a:latin typeface="+mj-lt"/>
                <a:ea typeface="Segoe UI Symbol" charset="0"/>
                <a:cs typeface="Segoe UI Symbol" charset="0"/>
              </a:defRPr>
            </a:lvl3pPr>
            <a:lvl4pPr marL="2742378" indent="0" defTabSz="1828251">
              <a:lnSpc>
                <a:spcPct val="90000"/>
              </a:lnSpc>
              <a:spcBef>
                <a:spcPts val="1000"/>
              </a:spcBef>
              <a:buFont typeface="Arial" charset="0"/>
              <a:buNone/>
              <a:defRPr lang="en-US" sz="1333">
                <a:effectLst/>
                <a:latin typeface="+mj-lt"/>
                <a:ea typeface="Montserrat Hairline" charset="0"/>
                <a:cs typeface="Montserrat Hairline" charset="0"/>
              </a:defRPr>
            </a:lvl4pPr>
            <a:lvl5pPr marL="3656502" indent="0" defTabSz="1828251">
              <a:lnSpc>
                <a:spcPct val="90000"/>
              </a:lnSpc>
              <a:spcBef>
                <a:spcPts val="1000"/>
              </a:spcBef>
              <a:buFont typeface="Arial" charset="0"/>
              <a:buNone/>
              <a:defRPr lang="en-US" sz="1333">
                <a:effectLst/>
                <a:latin typeface="+mj-lt"/>
                <a:ea typeface="Montserrat Hairline" charset="0"/>
                <a:cs typeface="Montserrat Hairline" charset="0"/>
              </a:defRPr>
            </a:lvl5pPr>
            <a:lvl6pPr marL="5027691" indent="-457064" defTabSz="1828251">
              <a:lnSpc>
                <a:spcPct val="90000"/>
              </a:lnSpc>
              <a:spcBef>
                <a:spcPts val="1000"/>
              </a:spcBef>
              <a:buFont typeface="Arial" panose="020B0604020202020204" pitchFamily="34" charset="0"/>
              <a:buChar char="•"/>
              <a:defRPr sz="3600"/>
            </a:lvl6pPr>
            <a:lvl7pPr marL="5941818" indent="-457064" defTabSz="1828251">
              <a:lnSpc>
                <a:spcPct val="90000"/>
              </a:lnSpc>
              <a:spcBef>
                <a:spcPts val="1000"/>
              </a:spcBef>
              <a:buFont typeface="Arial" panose="020B0604020202020204" pitchFamily="34" charset="0"/>
              <a:buChar char="•"/>
              <a:defRPr sz="3600"/>
            </a:lvl7pPr>
            <a:lvl8pPr marL="6855942" indent="-457064" defTabSz="1828251">
              <a:lnSpc>
                <a:spcPct val="90000"/>
              </a:lnSpc>
              <a:spcBef>
                <a:spcPts val="1000"/>
              </a:spcBef>
              <a:buFont typeface="Arial" panose="020B0604020202020204" pitchFamily="34" charset="0"/>
              <a:buChar char="•"/>
              <a:defRPr sz="3600"/>
            </a:lvl8pPr>
            <a:lvl9pPr marL="7770069" indent="-457064" defTabSz="1828251">
              <a:lnSpc>
                <a:spcPct val="90000"/>
              </a:lnSpc>
              <a:spcBef>
                <a:spcPts val="1000"/>
              </a:spcBef>
              <a:buFont typeface="Arial" panose="020B0604020202020204" pitchFamily="34" charset="0"/>
              <a:buChar char="•"/>
              <a:defRPr sz="3600"/>
            </a:lvl9pPr>
          </a:lstStyle>
          <a:p>
            <a:r>
              <a:rPr lang="en-US" dirty="0"/>
              <a:t>ISG recognizes Adacta's AdInsure platform as a robust solution for Non-Life insurance, offering productivity tools for P&amp;C teams, a digital-first user experience, and comprehensive coverage.</a:t>
            </a:r>
          </a:p>
          <a:p>
            <a:r>
              <a:rPr lang="en-US" dirty="0"/>
              <a:t>Adacta's AdInsure platform enables insurers to digitize products and distribution channels, revamp underwriting and claims processes, and minimize compliance risks according to ISG.</a:t>
            </a:r>
            <a:endParaRPr lang="en-GB" dirty="0"/>
          </a:p>
          <a:p>
            <a:endParaRPr lang="en-GB" dirty="0"/>
          </a:p>
        </p:txBody>
      </p:sp>
      <p:pic>
        <p:nvPicPr>
          <p:cNvPr id="3" name="Picture 2" descr="A screenshot of a computer screen&#10;&#10;Description automatically generated">
            <a:extLst>
              <a:ext uri="{FF2B5EF4-FFF2-40B4-BE49-F238E27FC236}">
                <a16:creationId xmlns:a16="http://schemas.microsoft.com/office/drawing/2014/main" id="{A4D714F0-CD0A-2BE2-7E67-019D60D1CD4B}"/>
              </a:ext>
            </a:extLst>
          </p:cNvPr>
          <p:cNvPicPr>
            <a:picLocks noChangeAspect="1"/>
          </p:cNvPicPr>
          <p:nvPr/>
        </p:nvPicPr>
        <p:blipFill rotWithShape="1">
          <a:blip r:embed="rId2">
            <a:extLst>
              <a:ext uri="{28A0092B-C50C-407E-A947-70E740481C1C}">
                <a14:useLocalDpi xmlns:a14="http://schemas.microsoft.com/office/drawing/2010/main" val="0"/>
              </a:ext>
            </a:extLst>
          </a:blip>
          <a:srcRect t="21034" r="628" b="461"/>
          <a:stretch/>
        </p:blipFill>
        <p:spPr>
          <a:xfrm>
            <a:off x="12830825" y="4633108"/>
            <a:ext cx="10908000" cy="4451372"/>
          </a:xfrm>
          <a:prstGeom prst="roundRect">
            <a:avLst>
              <a:gd name="adj" fmla="val 2315"/>
            </a:avLst>
          </a:prstGeom>
        </p:spPr>
      </p:pic>
      <p:sp>
        <p:nvSpPr>
          <p:cNvPr id="14" name="Oval 13">
            <a:extLst>
              <a:ext uri="{FF2B5EF4-FFF2-40B4-BE49-F238E27FC236}">
                <a16:creationId xmlns:a16="http://schemas.microsoft.com/office/drawing/2014/main" id="{E4221F72-A204-C49F-293F-B4AA4BFD8E5C}"/>
              </a:ext>
            </a:extLst>
          </p:cNvPr>
          <p:cNvSpPr/>
          <p:nvPr/>
        </p:nvSpPr>
        <p:spPr>
          <a:xfrm>
            <a:off x="18237610" y="6160794"/>
            <a:ext cx="782024" cy="561538"/>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l-SI"/>
            </a:defPPr>
            <a:lvl1pPr marL="0" algn="l" defTabSz="2176766" rtl="0" eaLnBrk="1" latinLnBrk="0" hangingPunct="1">
              <a:defRPr sz="4400" kern="1200">
                <a:solidFill>
                  <a:schemeClr val="lt1"/>
                </a:solidFill>
                <a:latin typeface="+mn-lt"/>
                <a:ea typeface="+mn-ea"/>
                <a:cs typeface="+mn-cs"/>
              </a:defRPr>
            </a:lvl1pPr>
            <a:lvl2pPr marL="1088383" algn="l" defTabSz="2176766" rtl="0" eaLnBrk="1" latinLnBrk="0" hangingPunct="1">
              <a:defRPr sz="4400" kern="1200">
                <a:solidFill>
                  <a:schemeClr val="lt1"/>
                </a:solidFill>
                <a:latin typeface="+mn-lt"/>
                <a:ea typeface="+mn-ea"/>
                <a:cs typeface="+mn-cs"/>
              </a:defRPr>
            </a:lvl2pPr>
            <a:lvl3pPr marL="2176766" algn="l" defTabSz="2176766" rtl="0" eaLnBrk="1" latinLnBrk="0" hangingPunct="1">
              <a:defRPr sz="4400" kern="1200">
                <a:solidFill>
                  <a:schemeClr val="lt1"/>
                </a:solidFill>
                <a:latin typeface="+mn-lt"/>
                <a:ea typeface="+mn-ea"/>
                <a:cs typeface="+mn-cs"/>
              </a:defRPr>
            </a:lvl3pPr>
            <a:lvl4pPr marL="3265149" algn="l" defTabSz="2176766" rtl="0" eaLnBrk="1" latinLnBrk="0" hangingPunct="1">
              <a:defRPr sz="4400" kern="1200">
                <a:solidFill>
                  <a:schemeClr val="lt1"/>
                </a:solidFill>
                <a:latin typeface="+mn-lt"/>
                <a:ea typeface="+mn-ea"/>
                <a:cs typeface="+mn-cs"/>
              </a:defRPr>
            </a:lvl4pPr>
            <a:lvl5pPr marL="4353533" algn="l" defTabSz="2176766" rtl="0" eaLnBrk="1" latinLnBrk="0" hangingPunct="1">
              <a:defRPr sz="4400" kern="1200">
                <a:solidFill>
                  <a:schemeClr val="lt1"/>
                </a:solidFill>
                <a:latin typeface="+mn-lt"/>
                <a:ea typeface="+mn-ea"/>
                <a:cs typeface="+mn-cs"/>
              </a:defRPr>
            </a:lvl5pPr>
            <a:lvl6pPr marL="5441916" algn="l" defTabSz="2176766" rtl="0" eaLnBrk="1" latinLnBrk="0" hangingPunct="1">
              <a:defRPr sz="4400" kern="1200">
                <a:solidFill>
                  <a:schemeClr val="lt1"/>
                </a:solidFill>
                <a:latin typeface="+mn-lt"/>
                <a:ea typeface="+mn-ea"/>
                <a:cs typeface="+mn-cs"/>
              </a:defRPr>
            </a:lvl6pPr>
            <a:lvl7pPr marL="6530299" algn="l" defTabSz="2176766" rtl="0" eaLnBrk="1" latinLnBrk="0" hangingPunct="1">
              <a:defRPr sz="4400" kern="1200">
                <a:solidFill>
                  <a:schemeClr val="lt1"/>
                </a:solidFill>
                <a:latin typeface="+mn-lt"/>
                <a:ea typeface="+mn-ea"/>
                <a:cs typeface="+mn-cs"/>
              </a:defRPr>
            </a:lvl7pPr>
            <a:lvl8pPr marL="7618680" algn="l" defTabSz="2176766" rtl="0" eaLnBrk="1" latinLnBrk="0" hangingPunct="1">
              <a:defRPr sz="4400" kern="1200">
                <a:solidFill>
                  <a:schemeClr val="lt1"/>
                </a:solidFill>
                <a:latin typeface="+mn-lt"/>
                <a:ea typeface="+mn-ea"/>
                <a:cs typeface="+mn-cs"/>
              </a:defRPr>
            </a:lvl8pPr>
            <a:lvl9pPr marL="8707065" algn="l" defTabSz="2176766" rtl="0" eaLnBrk="1" latinLnBrk="0" hangingPunct="1">
              <a:defRPr sz="44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0266797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avokotnik 12">
            <a:extLst>
              <a:ext uri="{FF2B5EF4-FFF2-40B4-BE49-F238E27FC236}">
                <a16:creationId xmlns:a16="http://schemas.microsoft.com/office/drawing/2014/main" id="{C4258EEB-2FAD-79FD-E7B2-A23C2BBA54D7}"/>
              </a:ext>
            </a:extLst>
          </p:cNvPr>
          <p:cNvSpPr/>
          <p:nvPr/>
        </p:nvSpPr>
        <p:spPr>
          <a:xfrm>
            <a:off x="0" y="4895273"/>
            <a:ext cx="24379238" cy="8822315"/>
          </a:xfrm>
          <a:prstGeom prst="rect">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8" name="Rectangle 10">
            <a:extLst>
              <a:ext uri="{FF2B5EF4-FFF2-40B4-BE49-F238E27FC236}">
                <a16:creationId xmlns:a16="http://schemas.microsoft.com/office/drawing/2014/main" id="{5016108C-D813-BAAF-78D9-AE15D63E628E}"/>
              </a:ext>
            </a:extLst>
          </p:cNvPr>
          <p:cNvSpPr/>
          <p:nvPr/>
        </p:nvSpPr>
        <p:spPr>
          <a:xfrm>
            <a:off x="1" y="13418820"/>
            <a:ext cx="24379238" cy="298767"/>
          </a:xfrm>
          <a:prstGeom prst="rect">
            <a:avLst/>
          </a:prstGeom>
          <a:gradFill>
            <a:gsLst>
              <a:gs pos="0">
                <a:srgbClr val="239AD2"/>
              </a:gs>
              <a:gs pos="100000">
                <a:srgbClr val="52CAD1"/>
              </a:gs>
              <a:gs pos="46000">
                <a:srgbClr val="3DB4D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 name="Text Placeholder 1">
            <a:extLst>
              <a:ext uri="{FF2B5EF4-FFF2-40B4-BE49-F238E27FC236}">
                <a16:creationId xmlns:a16="http://schemas.microsoft.com/office/drawing/2014/main" id="{C73F9B1A-F28B-6864-C042-B836992520CF}"/>
              </a:ext>
            </a:extLst>
          </p:cNvPr>
          <p:cNvSpPr>
            <a:spLocks noGrp="1"/>
          </p:cNvSpPr>
          <p:nvPr>
            <p:ph type="body" sz="quarter" idx="22"/>
          </p:nvPr>
        </p:nvSpPr>
        <p:spPr>
          <a:xfrm>
            <a:off x="2189718" y="8614657"/>
            <a:ext cx="5628402" cy="2992623"/>
          </a:xfrm>
        </p:spPr>
        <p:txBody>
          <a:bodyPr/>
          <a:lstStyle/>
          <a:p>
            <a:pPr algn="l">
              <a:lnSpc>
                <a:spcPct val="120000"/>
              </a:lnSpc>
            </a:pPr>
            <a:r>
              <a:rPr lang="en-GB" sz="2200" i="1" dirty="0" err="1">
                <a:solidFill>
                  <a:schemeClr val="bg1">
                    <a:lumMod val="50000"/>
                  </a:schemeClr>
                </a:solidFill>
              </a:rPr>
              <a:t>Adacta's</a:t>
            </a:r>
            <a:r>
              <a:rPr lang="en-GB" sz="2200" i="1" dirty="0">
                <a:solidFill>
                  <a:schemeClr val="bg1">
                    <a:lumMod val="50000"/>
                  </a:schemeClr>
                </a:solidFill>
              </a:rPr>
              <a:t> AdInsure digitizes P&amp;C insurance for individuals and businesses. It offers predefined yet customizable insurance products using AdInsure Studio. Insurers can create and launch new products and portals, saving costs and supporting growth.</a:t>
            </a:r>
            <a:endParaRPr lang="en-SI" sz="2200" i="1" dirty="0">
              <a:solidFill>
                <a:schemeClr val="bg1">
                  <a:lumMod val="50000"/>
                </a:schemeClr>
              </a:solidFill>
            </a:endParaRPr>
          </a:p>
        </p:txBody>
      </p:sp>
      <p:sp>
        <p:nvSpPr>
          <p:cNvPr id="3" name="Text Placeholder 2">
            <a:extLst>
              <a:ext uri="{FF2B5EF4-FFF2-40B4-BE49-F238E27FC236}">
                <a16:creationId xmlns:a16="http://schemas.microsoft.com/office/drawing/2014/main" id="{E548C001-0A09-3616-C421-D81E9924004E}"/>
              </a:ext>
            </a:extLst>
          </p:cNvPr>
          <p:cNvSpPr>
            <a:spLocks noGrp="1"/>
          </p:cNvSpPr>
          <p:nvPr>
            <p:ph type="body" sz="quarter" idx="24"/>
          </p:nvPr>
        </p:nvSpPr>
        <p:spPr>
          <a:xfrm>
            <a:off x="9278057" y="8614657"/>
            <a:ext cx="5404542" cy="2992623"/>
          </a:xfrm>
        </p:spPr>
        <p:txBody>
          <a:bodyPr/>
          <a:lstStyle/>
          <a:p>
            <a:pPr algn="l">
              <a:lnSpc>
                <a:spcPct val="120000"/>
              </a:lnSpc>
            </a:pPr>
            <a:r>
              <a:rPr lang="en-GB" sz="2200" i="1" dirty="0">
                <a:solidFill>
                  <a:schemeClr val="bg1">
                    <a:lumMod val="50000"/>
                  </a:schemeClr>
                </a:solidFill>
              </a:rPr>
              <a:t>AdInsure offers a complete set of business capabilities designed for all teams of a P&amp;C insurer, including sales, underwriting, policy management, claims, accounting, and reinsurance.</a:t>
            </a:r>
            <a:endParaRPr lang="en-SI" sz="2200" i="1" dirty="0">
              <a:solidFill>
                <a:schemeClr val="bg1">
                  <a:lumMod val="50000"/>
                </a:schemeClr>
              </a:solidFill>
            </a:endParaRPr>
          </a:p>
        </p:txBody>
      </p:sp>
      <p:sp>
        <p:nvSpPr>
          <p:cNvPr id="4" name="Text Placeholder 3">
            <a:extLst>
              <a:ext uri="{FF2B5EF4-FFF2-40B4-BE49-F238E27FC236}">
                <a16:creationId xmlns:a16="http://schemas.microsoft.com/office/drawing/2014/main" id="{BA582116-8F22-6A8E-A3BE-0CA61A7875FC}"/>
              </a:ext>
            </a:extLst>
          </p:cNvPr>
          <p:cNvSpPr>
            <a:spLocks noGrp="1"/>
          </p:cNvSpPr>
          <p:nvPr>
            <p:ph type="body" sz="quarter" idx="26"/>
          </p:nvPr>
        </p:nvSpPr>
        <p:spPr>
          <a:xfrm>
            <a:off x="16333494" y="8614657"/>
            <a:ext cx="5589245" cy="2992623"/>
          </a:xfrm>
        </p:spPr>
        <p:txBody>
          <a:bodyPr/>
          <a:lstStyle/>
          <a:p>
            <a:pPr algn="l">
              <a:lnSpc>
                <a:spcPct val="120000"/>
              </a:lnSpc>
            </a:pPr>
            <a:r>
              <a:rPr lang="en-GB" sz="2200" i="1" dirty="0">
                <a:solidFill>
                  <a:schemeClr val="bg1">
                    <a:lumMod val="50000"/>
                  </a:schemeClr>
                </a:solidFill>
              </a:rPr>
              <a:t>AdInsure offers tailored agent workspace, full P&amp;C claims support, quick new product creation, and seamless change management. It also includes advanced BI capabilities for handling financial commitments.</a:t>
            </a:r>
            <a:endParaRPr lang="en-SI" sz="2200" i="1" dirty="0">
              <a:solidFill>
                <a:schemeClr val="bg1">
                  <a:lumMod val="50000"/>
                </a:schemeClr>
              </a:solidFill>
            </a:endParaRPr>
          </a:p>
        </p:txBody>
      </p:sp>
      <p:sp>
        <p:nvSpPr>
          <p:cNvPr id="6" name="Text Placeholder 5">
            <a:extLst>
              <a:ext uri="{FF2B5EF4-FFF2-40B4-BE49-F238E27FC236}">
                <a16:creationId xmlns:a16="http://schemas.microsoft.com/office/drawing/2014/main" id="{21AE4CB5-1A32-E5A7-1854-DC8B1E98930B}"/>
              </a:ext>
            </a:extLst>
          </p:cNvPr>
          <p:cNvSpPr>
            <a:spLocks noGrp="1"/>
          </p:cNvSpPr>
          <p:nvPr>
            <p:ph type="body" sz="quarter" idx="28"/>
          </p:nvPr>
        </p:nvSpPr>
        <p:spPr>
          <a:xfrm>
            <a:off x="16333495" y="7237831"/>
            <a:ext cx="4201922" cy="1221326"/>
          </a:xfrm>
        </p:spPr>
        <p:txBody>
          <a:bodyPr/>
          <a:lstStyle/>
          <a:p>
            <a:pPr algn="l"/>
            <a:r>
              <a:rPr lang="en-GB" sz="3200" dirty="0">
                <a:solidFill>
                  <a:srgbClr val="0E1B40"/>
                </a:solidFill>
              </a:rPr>
              <a:t>Digital-first user experience</a:t>
            </a:r>
            <a:endParaRPr lang="en-SI" sz="3200" dirty="0">
              <a:solidFill>
                <a:srgbClr val="0E1B40"/>
              </a:solidFill>
            </a:endParaRPr>
          </a:p>
        </p:txBody>
      </p:sp>
      <p:sp>
        <p:nvSpPr>
          <p:cNvPr id="7" name="Text Placeholder 6">
            <a:extLst>
              <a:ext uri="{FF2B5EF4-FFF2-40B4-BE49-F238E27FC236}">
                <a16:creationId xmlns:a16="http://schemas.microsoft.com/office/drawing/2014/main" id="{8B0E34E5-EE2C-21EB-C99A-5DF2CDC62860}"/>
              </a:ext>
            </a:extLst>
          </p:cNvPr>
          <p:cNvSpPr>
            <a:spLocks noGrp="1"/>
          </p:cNvSpPr>
          <p:nvPr>
            <p:ph type="body" sz="quarter" idx="32"/>
          </p:nvPr>
        </p:nvSpPr>
        <p:spPr>
          <a:xfrm>
            <a:off x="9278057" y="7237831"/>
            <a:ext cx="4330054" cy="1160462"/>
          </a:xfrm>
        </p:spPr>
        <p:txBody>
          <a:bodyPr/>
          <a:lstStyle/>
          <a:p>
            <a:pPr algn="l"/>
            <a:r>
              <a:rPr lang="en-GB" sz="3200" dirty="0">
                <a:solidFill>
                  <a:srgbClr val="0E1B40"/>
                </a:solidFill>
              </a:rPr>
              <a:t>Productivity tools for all P&amp;C teams</a:t>
            </a:r>
            <a:endParaRPr lang="en-SI" sz="3200" dirty="0">
              <a:solidFill>
                <a:srgbClr val="0E1B40"/>
              </a:solidFill>
            </a:endParaRPr>
          </a:p>
        </p:txBody>
      </p:sp>
      <p:sp>
        <p:nvSpPr>
          <p:cNvPr id="8" name="Text Placeholder 7">
            <a:extLst>
              <a:ext uri="{FF2B5EF4-FFF2-40B4-BE49-F238E27FC236}">
                <a16:creationId xmlns:a16="http://schemas.microsoft.com/office/drawing/2014/main" id="{CA6E4BCD-4FFB-BAAA-2141-9A830B7C8ED3}"/>
              </a:ext>
            </a:extLst>
          </p:cNvPr>
          <p:cNvSpPr>
            <a:spLocks noGrp="1"/>
          </p:cNvSpPr>
          <p:nvPr>
            <p:ph type="body" sz="quarter" idx="33"/>
          </p:nvPr>
        </p:nvSpPr>
        <p:spPr>
          <a:xfrm>
            <a:off x="2189718" y="7237831"/>
            <a:ext cx="5945288" cy="1160462"/>
          </a:xfrm>
        </p:spPr>
        <p:txBody>
          <a:bodyPr/>
          <a:lstStyle/>
          <a:p>
            <a:pPr algn="l"/>
            <a:r>
              <a:rPr lang="en-GB" sz="3200" dirty="0">
                <a:solidFill>
                  <a:srgbClr val="0E1B40"/>
                </a:solidFill>
              </a:rPr>
              <a:t>Comprehensive </a:t>
            </a:r>
            <a:br>
              <a:rPr lang="sl-SI" sz="3200" dirty="0">
                <a:solidFill>
                  <a:srgbClr val="0E1B40"/>
                </a:solidFill>
              </a:rPr>
            </a:br>
            <a:r>
              <a:rPr lang="en-GB" sz="3200" dirty="0">
                <a:solidFill>
                  <a:srgbClr val="0E1B40"/>
                </a:solidFill>
              </a:rPr>
              <a:t>nonlife insurance coverage</a:t>
            </a:r>
            <a:endParaRPr lang="en-SI" sz="3200" dirty="0">
              <a:solidFill>
                <a:srgbClr val="0E1B40"/>
              </a:solidFill>
            </a:endParaRPr>
          </a:p>
        </p:txBody>
      </p:sp>
      <p:sp>
        <p:nvSpPr>
          <p:cNvPr id="11" name="Text Placeholder 86">
            <a:extLst>
              <a:ext uri="{FF2B5EF4-FFF2-40B4-BE49-F238E27FC236}">
                <a16:creationId xmlns:a16="http://schemas.microsoft.com/office/drawing/2014/main" id="{9E8C8F3A-2AB5-FE2C-F116-CF89E7E184CF}"/>
              </a:ext>
            </a:extLst>
          </p:cNvPr>
          <p:cNvSpPr txBox="1">
            <a:spLocks noGrp="1"/>
          </p:cNvSpPr>
          <p:nvPr>
            <p:ph type="body" sz="quarter" idx="19"/>
          </p:nvPr>
        </p:nvSpPr>
        <p:spPr>
          <a:xfrm>
            <a:off x="2082900" y="2836170"/>
            <a:ext cx="11104816" cy="1160462"/>
          </a:xfrm>
          <a:prstGeom prst="rect">
            <a:avLst/>
          </a:prstGeom>
        </p:spPr>
        <p:txBody>
          <a:bodyPr lIns="91440" tIns="45720" rIns="91440" bIns="45720" anchor="t"/>
          <a:lstStyle>
            <a:lvl1pPr marL="0" indent="0" algn="l" defTabSz="1828251" rtl="0" eaLnBrk="1" latinLnBrk="0" hangingPunct="1">
              <a:lnSpc>
                <a:spcPct val="100000"/>
              </a:lnSpc>
              <a:spcBef>
                <a:spcPts val="0"/>
              </a:spcBef>
              <a:buFont typeface="Arial" charset="0"/>
              <a:buNone/>
              <a:defRPr lang="en-US" sz="6600" b="1" kern="1200" spc="0" baseline="0">
                <a:solidFill>
                  <a:schemeClr val="tx1"/>
                </a:solidFill>
                <a:effectLst/>
                <a:latin typeface="+mj-lt"/>
                <a:ea typeface="Segoe UI Symbol" charset="0"/>
                <a:cs typeface="Segoe UI Symbol" charset="0"/>
              </a:defRPr>
            </a:lvl1pPr>
            <a:lvl2pPr marL="914127" indent="0" algn="l" defTabSz="1828251" rtl="0" eaLnBrk="1" latinLnBrk="0" hangingPunct="1">
              <a:lnSpc>
                <a:spcPct val="90000"/>
              </a:lnSpc>
              <a:spcBef>
                <a:spcPts val="1000"/>
              </a:spcBef>
              <a:buFont typeface="Arial" charset="0"/>
              <a:buNone/>
              <a:defRPr lang="en-US" sz="3200" kern="120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2667" kern="120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GB" sz="6000" dirty="0">
                <a:solidFill>
                  <a:srgbClr val="0E1B40"/>
                </a:solidFill>
                <a:ea typeface="+mj-lt"/>
                <a:cs typeface="+mj-lt"/>
              </a:rPr>
              <a:t>ISG P&amp;C research highlights</a:t>
            </a:r>
            <a:endParaRPr lang="en-GB" sz="6000" dirty="0">
              <a:solidFill>
                <a:srgbClr val="0E1B40"/>
              </a:solidFill>
            </a:endParaRPr>
          </a:p>
        </p:txBody>
      </p:sp>
      <p:sp>
        <p:nvSpPr>
          <p:cNvPr id="9" name="Text Placeholder 86">
            <a:extLst>
              <a:ext uri="{FF2B5EF4-FFF2-40B4-BE49-F238E27FC236}">
                <a16:creationId xmlns:a16="http://schemas.microsoft.com/office/drawing/2014/main" id="{D8E5E579-601A-23BE-F3A0-841C908F61FF}"/>
              </a:ext>
            </a:extLst>
          </p:cNvPr>
          <p:cNvSpPr txBox="1">
            <a:spLocks/>
          </p:cNvSpPr>
          <p:nvPr/>
        </p:nvSpPr>
        <p:spPr>
          <a:xfrm>
            <a:off x="2082900" y="2115284"/>
            <a:ext cx="7164796" cy="568626"/>
          </a:xfrm>
          <a:prstGeom prst="rect">
            <a:avLst/>
          </a:prstGeom>
        </p:spPr>
        <p:txBody>
          <a:bodyPr lIns="91440" tIns="45720" rIns="91440" bIns="45720" anchor="t"/>
          <a:lstStyle>
            <a:lvl1pPr marL="0" indent="0" algn="l" defTabSz="1828251" rtl="0" eaLnBrk="1" latinLnBrk="0" hangingPunct="1">
              <a:lnSpc>
                <a:spcPct val="100000"/>
              </a:lnSpc>
              <a:spcBef>
                <a:spcPts val="0"/>
              </a:spcBef>
              <a:buFont typeface="Arial" charset="0"/>
              <a:buNone/>
              <a:defRPr lang="en-US" sz="2500" b="1" kern="1200" spc="700" baseline="0">
                <a:solidFill>
                  <a:srgbClr val="56595B"/>
                </a:solidFill>
                <a:effectLst/>
                <a:latin typeface="+mn-lt"/>
                <a:ea typeface="Segoe UI Symbol" charset="0"/>
                <a:cs typeface="Segoe UI Symbol" charset="0"/>
              </a:defRPr>
            </a:lvl1pPr>
            <a:lvl2pPr marL="914127" indent="0" algn="l" defTabSz="1828251" rtl="0" eaLnBrk="1" latinLnBrk="0" hangingPunct="1">
              <a:lnSpc>
                <a:spcPct val="90000"/>
              </a:lnSpc>
              <a:spcBef>
                <a:spcPts val="1000"/>
              </a:spcBef>
              <a:buFont typeface="Arial" charset="0"/>
              <a:buNone/>
              <a:defRPr lang="en-US" sz="3200" kern="120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2667" kern="120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GB" b="0" dirty="0">
                <a:latin typeface="+mj-lt"/>
                <a:ea typeface="Segoe UI Symbol"/>
              </a:rPr>
              <a:t>ISG'S PERSPECTIVE</a:t>
            </a:r>
            <a:endParaRPr lang="sl-SI" b="0" dirty="0">
              <a:latin typeface="+mj-lt"/>
            </a:endParaRPr>
          </a:p>
        </p:txBody>
      </p:sp>
      <p:pic>
        <p:nvPicPr>
          <p:cNvPr id="15" name="Grafika 14">
            <a:extLst>
              <a:ext uri="{FF2B5EF4-FFF2-40B4-BE49-F238E27FC236}">
                <a16:creationId xmlns:a16="http://schemas.microsoft.com/office/drawing/2014/main" id="{8F2C2038-85AA-08B9-52E7-8778F164AB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78058" y="6182458"/>
            <a:ext cx="730318" cy="730318"/>
          </a:xfrm>
          <a:prstGeom prst="rect">
            <a:avLst/>
          </a:prstGeom>
        </p:spPr>
      </p:pic>
      <p:pic>
        <p:nvPicPr>
          <p:cNvPr id="17" name="Grafika 16">
            <a:extLst>
              <a:ext uri="{FF2B5EF4-FFF2-40B4-BE49-F238E27FC236}">
                <a16:creationId xmlns:a16="http://schemas.microsoft.com/office/drawing/2014/main" id="{32D37151-69EB-C83B-C9DA-709B2D7A027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333496" y="6246840"/>
            <a:ext cx="601554" cy="601554"/>
          </a:xfrm>
          <a:prstGeom prst="rect">
            <a:avLst/>
          </a:prstGeom>
        </p:spPr>
      </p:pic>
      <p:pic>
        <p:nvPicPr>
          <p:cNvPr id="19" name="Grafika 18">
            <a:extLst>
              <a:ext uri="{FF2B5EF4-FFF2-40B4-BE49-F238E27FC236}">
                <a16:creationId xmlns:a16="http://schemas.microsoft.com/office/drawing/2014/main" id="{3F82BDB5-77EB-02F8-77C9-107E96DA5DA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89719" y="6247370"/>
            <a:ext cx="600494" cy="600494"/>
          </a:xfrm>
          <a:prstGeom prst="rect">
            <a:avLst/>
          </a:prstGeom>
        </p:spPr>
      </p:pic>
    </p:spTree>
    <p:extLst>
      <p:ext uri="{BB962C8B-B14F-4D97-AF65-F5344CB8AC3E}">
        <p14:creationId xmlns:p14="http://schemas.microsoft.com/office/powerpoint/2010/main" val="30169182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6C323EC-A3BB-46FA-9094-A2BDE68F840E}"/>
              </a:ext>
            </a:extLst>
          </p:cNvPr>
          <p:cNvSpPr>
            <a:spLocks noGrp="1"/>
          </p:cNvSpPr>
          <p:nvPr>
            <p:ph type="body" sz="quarter" idx="58"/>
          </p:nvPr>
        </p:nvSpPr>
        <p:spPr>
          <a:xfrm>
            <a:off x="8907535" y="3834458"/>
            <a:ext cx="8976204" cy="7926618"/>
          </a:xfrm>
        </p:spPr>
        <p:txBody>
          <a:bodyPr anchor="ctr"/>
          <a:lstStyle/>
          <a:p>
            <a:pPr>
              <a:lnSpc>
                <a:spcPct val="100000"/>
              </a:lnSpc>
            </a:pPr>
            <a:r>
              <a:rPr lang="en-GB" sz="4000" i="1" dirty="0">
                <a:solidFill>
                  <a:srgbClr val="0E1B40"/>
                </a:solidFill>
                <a:latin typeface="+mj-lt"/>
              </a:rPr>
              <a:t>“</a:t>
            </a:r>
            <a:r>
              <a:rPr lang="en-GB" sz="4000" i="1" dirty="0" err="1">
                <a:solidFill>
                  <a:srgbClr val="0E1B40"/>
                </a:solidFill>
                <a:latin typeface="+mj-lt"/>
              </a:rPr>
              <a:t>Adacta’s</a:t>
            </a:r>
            <a:r>
              <a:rPr lang="en-GB" sz="4000" i="1" dirty="0">
                <a:solidFill>
                  <a:srgbClr val="0E1B40"/>
                </a:solidFill>
                <a:latin typeface="+mj-lt"/>
              </a:rPr>
              <a:t> AdInsure enables insurers to digitize their products and distribution channels, rethink and redesign their underwritings and claim processes, and reduce compliance risks.”</a:t>
            </a:r>
          </a:p>
          <a:p>
            <a:r>
              <a:rPr lang="en-GB" sz="2600" dirty="0">
                <a:solidFill>
                  <a:schemeClr val="bg1">
                    <a:lumMod val="65000"/>
                  </a:schemeClr>
                </a:solidFill>
                <a:latin typeface="Muli (Body)"/>
              </a:rPr>
              <a:t>-Ashish </a:t>
            </a:r>
            <a:r>
              <a:rPr lang="en-GB" sz="2600" dirty="0" err="1">
                <a:solidFill>
                  <a:schemeClr val="bg1">
                    <a:lumMod val="65000"/>
                  </a:schemeClr>
                </a:solidFill>
                <a:latin typeface="Muli (Body)"/>
              </a:rPr>
              <a:t>Jhajharia</a:t>
            </a:r>
            <a:r>
              <a:rPr lang="en-GB" sz="2600" dirty="0">
                <a:solidFill>
                  <a:schemeClr val="bg1">
                    <a:lumMod val="65000"/>
                  </a:schemeClr>
                </a:solidFill>
                <a:latin typeface="Muli (Body)"/>
              </a:rPr>
              <a:t>, Co-Head of EMEA, ISG</a:t>
            </a:r>
          </a:p>
        </p:txBody>
      </p:sp>
      <p:sp>
        <p:nvSpPr>
          <p:cNvPr id="5" name="Text Placeholder 86">
            <a:extLst>
              <a:ext uri="{FF2B5EF4-FFF2-40B4-BE49-F238E27FC236}">
                <a16:creationId xmlns:a16="http://schemas.microsoft.com/office/drawing/2014/main" id="{A67C2936-7D6A-82B4-B150-D358CCEF53AC}"/>
              </a:ext>
            </a:extLst>
          </p:cNvPr>
          <p:cNvSpPr txBox="1">
            <a:spLocks/>
          </p:cNvSpPr>
          <p:nvPr/>
        </p:nvSpPr>
        <p:spPr>
          <a:xfrm>
            <a:off x="2108499" y="2674892"/>
            <a:ext cx="10297144" cy="1159566"/>
          </a:xfrm>
          <a:prstGeom prst="rect">
            <a:avLst/>
          </a:prstGeom>
        </p:spPr>
        <p:txBody>
          <a:bodyPr/>
          <a:lstStyle>
            <a:lvl1pPr marL="0" indent="0" algn="l" defTabSz="1828251" rtl="0" eaLnBrk="1" latinLnBrk="0" hangingPunct="1">
              <a:lnSpc>
                <a:spcPct val="100000"/>
              </a:lnSpc>
              <a:spcBef>
                <a:spcPts val="0"/>
              </a:spcBef>
              <a:buFont typeface="Arial" charset="0"/>
              <a:buNone/>
              <a:defRPr lang="en-US" sz="6600" b="1" kern="1200" spc="0" baseline="0">
                <a:solidFill>
                  <a:schemeClr val="tx1"/>
                </a:solidFill>
                <a:effectLst/>
                <a:latin typeface="+mj-lt"/>
                <a:ea typeface="Segoe UI Symbol" charset="0"/>
                <a:cs typeface="Segoe UI Symbol" charset="0"/>
              </a:defRPr>
            </a:lvl1pPr>
            <a:lvl2pPr marL="914127" indent="0" algn="l" defTabSz="1828251" rtl="0" eaLnBrk="1" latinLnBrk="0" hangingPunct="1">
              <a:lnSpc>
                <a:spcPct val="90000"/>
              </a:lnSpc>
              <a:spcBef>
                <a:spcPts val="1000"/>
              </a:spcBef>
              <a:buFont typeface="Arial" charset="0"/>
              <a:buNone/>
              <a:defRPr lang="en-US" sz="3200" kern="120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2667" kern="120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GB" sz="6600"/>
          </a:p>
        </p:txBody>
      </p:sp>
      <p:sp>
        <p:nvSpPr>
          <p:cNvPr id="8" name="Text Placeholder 86">
            <a:extLst>
              <a:ext uri="{FF2B5EF4-FFF2-40B4-BE49-F238E27FC236}">
                <a16:creationId xmlns:a16="http://schemas.microsoft.com/office/drawing/2014/main" id="{B3F1F0CA-BC6E-6805-9BD0-0FE36B0EA8F3}"/>
              </a:ext>
            </a:extLst>
          </p:cNvPr>
          <p:cNvSpPr txBox="1">
            <a:spLocks/>
          </p:cNvSpPr>
          <p:nvPr/>
        </p:nvSpPr>
        <p:spPr>
          <a:xfrm>
            <a:off x="2081865" y="2115144"/>
            <a:ext cx="7164796" cy="568626"/>
          </a:xfrm>
          <a:prstGeom prst="rect">
            <a:avLst/>
          </a:prstGeom>
        </p:spPr>
        <p:txBody>
          <a:bodyPr lIns="91440" tIns="45720" rIns="91440" bIns="45720" anchor="t"/>
          <a:lstStyle>
            <a:lvl1pPr marL="0" indent="0" algn="l" defTabSz="1828251" rtl="0" eaLnBrk="1" latinLnBrk="0" hangingPunct="1">
              <a:lnSpc>
                <a:spcPct val="100000"/>
              </a:lnSpc>
              <a:spcBef>
                <a:spcPts val="0"/>
              </a:spcBef>
              <a:buFont typeface="Arial" charset="0"/>
              <a:buNone/>
              <a:defRPr lang="en-US" sz="2500" b="1" kern="1200" spc="700" baseline="0">
                <a:solidFill>
                  <a:srgbClr val="56595B"/>
                </a:solidFill>
                <a:effectLst/>
                <a:latin typeface="+mn-lt"/>
                <a:ea typeface="Segoe UI Symbol" charset="0"/>
                <a:cs typeface="Segoe UI Symbol" charset="0"/>
              </a:defRPr>
            </a:lvl1pPr>
            <a:lvl2pPr marL="914127" indent="0" algn="l" defTabSz="1828251" rtl="0" eaLnBrk="1" latinLnBrk="0" hangingPunct="1">
              <a:lnSpc>
                <a:spcPct val="90000"/>
              </a:lnSpc>
              <a:spcBef>
                <a:spcPts val="1000"/>
              </a:spcBef>
              <a:buFont typeface="Arial" charset="0"/>
              <a:buNone/>
              <a:defRPr lang="en-US" sz="3200" kern="120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2667" kern="120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GB" b="0" dirty="0">
                <a:latin typeface="+mj-lt"/>
                <a:ea typeface="Segoe UI Symbol"/>
              </a:rPr>
              <a:t>ISG'S PERSPECTIVES</a:t>
            </a:r>
            <a:endParaRPr lang="sl-SI" b="0" dirty="0">
              <a:latin typeface="+mj-lt"/>
            </a:endParaRPr>
          </a:p>
        </p:txBody>
      </p:sp>
      <p:sp>
        <p:nvSpPr>
          <p:cNvPr id="3" name="Text Placeholder 1">
            <a:extLst>
              <a:ext uri="{FF2B5EF4-FFF2-40B4-BE49-F238E27FC236}">
                <a16:creationId xmlns:a16="http://schemas.microsoft.com/office/drawing/2014/main" id="{1680D513-3FFB-0E36-2DF7-B37CA904AD84}"/>
              </a:ext>
            </a:extLst>
          </p:cNvPr>
          <p:cNvSpPr txBox="1">
            <a:spLocks/>
          </p:cNvSpPr>
          <p:nvPr/>
        </p:nvSpPr>
        <p:spPr>
          <a:xfrm>
            <a:off x="2082998" y="2832567"/>
            <a:ext cx="10135078" cy="2063233"/>
          </a:xfrm>
          <a:prstGeom prst="rect">
            <a:avLst/>
          </a:prstGeom>
        </p:spPr>
        <p:txBody>
          <a:bodyPr lIns="91440" tIns="45720" rIns="91440" bIns="45720" anchor="t"/>
          <a:lstStyle>
            <a:lvl1pPr marL="0" indent="0" algn="l" defTabSz="1828251" rtl="0" eaLnBrk="1" latinLnBrk="0" hangingPunct="1">
              <a:lnSpc>
                <a:spcPct val="90000"/>
              </a:lnSpc>
              <a:spcBef>
                <a:spcPts val="2000"/>
              </a:spcBef>
              <a:buFont typeface="Arial" charset="0"/>
              <a:buNone/>
              <a:defRPr lang="en-US" sz="4800" kern="1200" dirty="0" smtClean="0">
                <a:solidFill>
                  <a:schemeClr val="tx1"/>
                </a:solidFill>
                <a:effectLst/>
                <a:latin typeface="+mj-lt"/>
                <a:ea typeface="Montserrat Hairline" charset="0"/>
                <a:cs typeface="Montserrat Hairline" charset="0"/>
              </a:defRPr>
            </a:lvl1pPr>
            <a:lvl2pPr marL="914127" indent="0" algn="l" defTabSz="1828251" rtl="0" eaLnBrk="1" latinLnBrk="0" hangingPunct="1">
              <a:lnSpc>
                <a:spcPct val="90000"/>
              </a:lnSpc>
              <a:spcBef>
                <a:spcPts val="1000"/>
              </a:spcBef>
              <a:buFont typeface="Arial" charset="0"/>
              <a:buNone/>
              <a:defRPr lang="en-US" sz="4000" kern="1200" dirty="0" smtClean="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3600" kern="1200" dirty="0" smtClean="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3200" kern="1200" dirty="0" smtClean="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3200" kern="1200" dirty="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GB" sz="6000" b="1" dirty="0">
                <a:solidFill>
                  <a:srgbClr val="0E1B40"/>
                </a:solidFill>
                <a:latin typeface="Muli Black (Headings)"/>
                <a:ea typeface="Segoe UI Symbol"/>
              </a:rPr>
              <a:t>ISG about</a:t>
            </a:r>
          </a:p>
          <a:p>
            <a:r>
              <a:rPr lang="en-GB" sz="6000" b="1" dirty="0">
                <a:solidFill>
                  <a:srgbClr val="0E1B40"/>
                </a:solidFill>
                <a:latin typeface="Muli Black (Headings)"/>
                <a:ea typeface="Segoe UI Symbol"/>
              </a:rPr>
              <a:t>AdInsure P&amp;C</a:t>
            </a:r>
          </a:p>
        </p:txBody>
      </p:sp>
      <p:pic>
        <p:nvPicPr>
          <p:cNvPr id="6" name="Picture 9" descr="A black background with white text&#10;&#10;Description automatically generated">
            <a:extLst>
              <a:ext uri="{FF2B5EF4-FFF2-40B4-BE49-F238E27FC236}">
                <a16:creationId xmlns:a16="http://schemas.microsoft.com/office/drawing/2014/main" id="{219F66FE-52C4-3E21-A7D1-ADCF1C2DAC6D}"/>
              </a:ext>
            </a:extLst>
          </p:cNvPr>
          <p:cNvPicPr>
            <a:picLocks noChangeAspect="1"/>
          </p:cNvPicPr>
          <p:nvPr/>
        </p:nvPicPr>
        <p:blipFill>
          <a:blip r:embed="rId2" cstate="print">
            <a:extLst>
              <a:ext uri="{28A0092B-C50C-407E-A947-70E740481C1C}">
                <a14:useLocalDpi xmlns:a14="http://schemas.microsoft.com/office/drawing/2010/main" val="0"/>
              </a:ext>
            </a:extLst>
          </a:blip>
          <a:srcRect l="1" r="-2872"/>
          <a:stretch/>
        </p:blipFill>
        <p:spPr>
          <a:xfrm>
            <a:off x="2179638" y="10396746"/>
            <a:ext cx="3721302" cy="991754"/>
          </a:xfrm>
          <a:prstGeom prst="rect">
            <a:avLst/>
          </a:prstGeom>
        </p:spPr>
      </p:pic>
    </p:spTree>
    <p:extLst>
      <p:ext uri="{BB962C8B-B14F-4D97-AF65-F5344CB8AC3E}">
        <p14:creationId xmlns:p14="http://schemas.microsoft.com/office/powerpoint/2010/main" val="9216512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48AE7-54A2-D1E0-A747-33E001FDCCD0}"/>
            </a:ext>
          </a:extLst>
        </p:cNvPr>
        <p:cNvGrpSpPr/>
        <p:nvPr/>
      </p:nvGrpSpPr>
      <p:grpSpPr>
        <a:xfrm>
          <a:off x="0" y="0"/>
          <a:ext cx="0" cy="0"/>
          <a:chOff x="0" y="0"/>
          <a:chExt cx="0" cy="0"/>
        </a:xfrm>
      </p:grpSpPr>
      <p:sp>
        <p:nvSpPr>
          <p:cNvPr id="3" name="Pravokotnik 2">
            <a:extLst>
              <a:ext uri="{FF2B5EF4-FFF2-40B4-BE49-F238E27FC236}">
                <a16:creationId xmlns:a16="http://schemas.microsoft.com/office/drawing/2014/main" id="{DAE4E119-2081-272D-809F-509207DDAE1D}"/>
              </a:ext>
            </a:extLst>
          </p:cNvPr>
          <p:cNvSpPr/>
          <p:nvPr/>
        </p:nvSpPr>
        <p:spPr>
          <a:xfrm>
            <a:off x="0" y="0"/>
            <a:ext cx="24379238" cy="137175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chemeClr val="bg2">
                  <a:lumMod val="95000"/>
                </a:schemeClr>
              </a:solidFill>
            </a:endParaRPr>
          </a:p>
        </p:txBody>
      </p:sp>
      <p:sp>
        <p:nvSpPr>
          <p:cNvPr id="6" name="Rounded Rectangle 42">
            <a:extLst>
              <a:ext uri="{FF2B5EF4-FFF2-40B4-BE49-F238E27FC236}">
                <a16:creationId xmlns:a16="http://schemas.microsoft.com/office/drawing/2014/main" id="{5AE23C4D-BE60-E7B7-3B5E-48C28D8A55A0}"/>
              </a:ext>
            </a:extLst>
          </p:cNvPr>
          <p:cNvSpPr/>
          <p:nvPr/>
        </p:nvSpPr>
        <p:spPr>
          <a:xfrm>
            <a:off x="11890651" y="2699442"/>
            <a:ext cx="11388930" cy="8318704"/>
          </a:xfrm>
          <a:prstGeom prst="roundRect">
            <a:avLst>
              <a:gd name="adj" fmla="val 2219"/>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6EF82F8F-22A8-3B16-6879-AEC58641C064}"/>
              </a:ext>
            </a:extLst>
          </p:cNvPr>
          <p:cNvSpPr/>
          <p:nvPr/>
        </p:nvSpPr>
        <p:spPr>
          <a:xfrm>
            <a:off x="1" y="13418820"/>
            <a:ext cx="24379238" cy="298767"/>
          </a:xfrm>
          <a:prstGeom prst="rect">
            <a:avLst/>
          </a:prstGeom>
          <a:solidFill>
            <a:srgbClr val="0E1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4" name="Text Placeholder 86">
            <a:extLst>
              <a:ext uri="{FF2B5EF4-FFF2-40B4-BE49-F238E27FC236}">
                <a16:creationId xmlns:a16="http://schemas.microsoft.com/office/drawing/2014/main" id="{43E91ABA-941A-668D-40B9-25E62D9BA1DA}"/>
              </a:ext>
            </a:extLst>
          </p:cNvPr>
          <p:cNvSpPr txBox="1">
            <a:spLocks/>
          </p:cNvSpPr>
          <p:nvPr/>
        </p:nvSpPr>
        <p:spPr>
          <a:xfrm>
            <a:off x="2079624" y="2115144"/>
            <a:ext cx="7164796" cy="568626"/>
          </a:xfrm>
          <a:prstGeom prst="rect">
            <a:avLst/>
          </a:prstGeom>
        </p:spPr>
        <p:txBody>
          <a:bodyPr lIns="91440" tIns="45720" rIns="91440" bIns="45720" anchor="t"/>
          <a:lstStyle>
            <a:lvl1pPr marL="0" indent="0" algn="l" defTabSz="1828251" rtl="0" eaLnBrk="1" latinLnBrk="0" hangingPunct="1">
              <a:lnSpc>
                <a:spcPct val="100000"/>
              </a:lnSpc>
              <a:spcBef>
                <a:spcPts val="0"/>
              </a:spcBef>
              <a:buFont typeface="Arial" charset="0"/>
              <a:buNone/>
              <a:defRPr lang="en-US" sz="2500" b="1" kern="1200" spc="700" baseline="0">
                <a:solidFill>
                  <a:srgbClr val="56595B"/>
                </a:solidFill>
                <a:effectLst/>
                <a:latin typeface="+mn-lt"/>
                <a:ea typeface="Segoe UI Symbol" charset="0"/>
                <a:cs typeface="Segoe UI Symbol" charset="0"/>
              </a:defRPr>
            </a:lvl1pPr>
            <a:lvl2pPr marL="914127" indent="0" algn="l" defTabSz="1828251" rtl="0" eaLnBrk="1" latinLnBrk="0" hangingPunct="1">
              <a:lnSpc>
                <a:spcPct val="90000"/>
              </a:lnSpc>
              <a:spcBef>
                <a:spcPts val="1000"/>
              </a:spcBef>
              <a:buFont typeface="Arial" charset="0"/>
              <a:buNone/>
              <a:defRPr lang="en-US" sz="3200" kern="120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2667" kern="120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GB" b="0" dirty="0">
                <a:latin typeface="+mj-lt"/>
                <a:ea typeface="Segoe UI Symbol"/>
              </a:rPr>
              <a:t>EVEREST'S PERSPECTIVE</a:t>
            </a:r>
            <a:endParaRPr lang="sl-SI" b="0" dirty="0">
              <a:latin typeface="+mj-lt"/>
            </a:endParaRPr>
          </a:p>
        </p:txBody>
      </p:sp>
      <p:sp>
        <p:nvSpPr>
          <p:cNvPr id="10" name="Text Placeholder 9">
            <a:extLst>
              <a:ext uri="{FF2B5EF4-FFF2-40B4-BE49-F238E27FC236}">
                <a16:creationId xmlns:a16="http://schemas.microsoft.com/office/drawing/2014/main" id="{EE09BA9F-259A-25CC-6453-AC4E18BB0F46}"/>
              </a:ext>
            </a:extLst>
          </p:cNvPr>
          <p:cNvSpPr>
            <a:spLocks noGrp="1"/>
          </p:cNvSpPr>
          <p:nvPr>
            <p:ph type="body" sz="quarter" idx="20"/>
          </p:nvPr>
        </p:nvSpPr>
        <p:spPr>
          <a:xfrm>
            <a:off x="2081864" y="2829891"/>
            <a:ext cx="10081121" cy="4200173"/>
          </a:xfrm>
        </p:spPr>
        <p:txBody>
          <a:bodyPr lIns="91440" tIns="45720" rIns="91440" bIns="45720" anchor="t"/>
          <a:lstStyle/>
          <a:p>
            <a:r>
              <a:rPr lang="en-GB" sz="6000" b="0" dirty="0">
                <a:solidFill>
                  <a:srgbClr val="001942"/>
                </a:solidFill>
                <a:ea typeface="+mj-lt"/>
                <a:cs typeface="+mj-lt"/>
              </a:rPr>
              <a:t>Everest Group features </a:t>
            </a:r>
            <a:r>
              <a:rPr lang="en-GB" sz="6000" b="0" dirty="0" err="1">
                <a:solidFill>
                  <a:srgbClr val="001942"/>
                </a:solidFill>
                <a:ea typeface="+mj-lt"/>
                <a:cs typeface="+mj-lt"/>
              </a:rPr>
              <a:t>Adacta</a:t>
            </a:r>
            <a:r>
              <a:rPr lang="en-GB" sz="6000" b="0" dirty="0">
                <a:solidFill>
                  <a:srgbClr val="001942"/>
                </a:solidFill>
                <a:ea typeface="+mj-lt"/>
                <a:cs typeface="+mj-lt"/>
              </a:rPr>
              <a:t> in their global low-code PEAK Matrix 2023</a:t>
            </a:r>
            <a:endParaRPr lang="en-US" dirty="0">
              <a:solidFill>
                <a:srgbClr val="001942"/>
              </a:solidFill>
            </a:endParaRPr>
          </a:p>
        </p:txBody>
      </p:sp>
      <p:sp>
        <p:nvSpPr>
          <p:cNvPr id="19" name="TextBox 18">
            <a:extLst>
              <a:ext uri="{FF2B5EF4-FFF2-40B4-BE49-F238E27FC236}">
                <a16:creationId xmlns:a16="http://schemas.microsoft.com/office/drawing/2014/main" id="{5CD2B1FA-F753-2189-C890-85ED88100823}"/>
              </a:ext>
            </a:extLst>
          </p:cNvPr>
          <p:cNvSpPr txBox="1"/>
          <p:nvPr/>
        </p:nvSpPr>
        <p:spPr>
          <a:xfrm>
            <a:off x="2079211" y="7430814"/>
            <a:ext cx="8070912" cy="5160578"/>
          </a:xfrm>
          <a:prstGeom prst="rect">
            <a:avLst/>
          </a:prstGeom>
        </p:spPr>
        <p:txBody>
          <a:bodyPr lIns="91440" tIns="45720" rIns="91440" bIns="45720" anchor="t"/>
          <a:lstStyle>
            <a:lvl1pPr marL="342900" indent="-342900" defTabSz="1828251">
              <a:lnSpc>
                <a:spcPct val="150000"/>
              </a:lnSpc>
              <a:spcBef>
                <a:spcPts val="2000"/>
              </a:spcBef>
              <a:buClr>
                <a:schemeClr val="accent1"/>
              </a:buClr>
              <a:buFont typeface="Wingdings" panose="05000000000000000000" pitchFamily="2" charset="2"/>
              <a:buChar char="§"/>
              <a:defRPr lang="en-US" sz="2200" b="0" baseline="0">
                <a:solidFill>
                  <a:srgbClr val="56595B"/>
                </a:solidFill>
                <a:effectLst/>
                <a:ea typeface="Segoe UI Symbol"/>
                <a:cs typeface="Segoe UI"/>
              </a:defRPr>
            </a:lvl1pPr>
            <a:lvl2pPr marL="1371327" indent="-457200" defTabSz="1828251">
              <a:lnSpc>
                <a:spcPct val="90000"/>
              </a:lnSpc>
              <a:spcBef>
                <a:spcPts val="1000"/>
              </a:spcBef>
              <a:buFont typeface="Wingdings" panose="05000000000000000000" pitchFamily="2" charset="2"/>
              <a:buChar char="§"/>
              <a:defRPr lang="sl-SI" sz="3600" smtClean="0">
                <a:solidFill>
                  <a:srgbClr val="56595B"/>
                </a:solidFill>
                <a:effectLst/>
                <a:latin typeface="+mj-lt"/>
                <a:ea typeface="Segoe UI Symbol" charset="0"/>
                <a:cs typeface="Segoe UI Symbol" charset="0"/>
              </a:defRPr>
            </a:lvl2pPr>
            <a:lvl3pPr marL="1828251" marR="0" indent="-342900" algn="just" defTabSz="1828251" fontAlgn="auto">
              <a:lnSpc>
                <a:spcPct val="150000"/>
              </a:lnSpc>
              <a:spcBef>
                <a:spcPts val="1000"/>
              </a:spcBef>
              <a:spcAft>
                <a:spcPts val="0"/>
              </a:spcAft>
              <a:buClrTx/>
              <a:buSzTx/>
              <a:buFont typeface="Wingdings" panose="05000000000000000000" pitchFamily="2" charset="2"/>
              <a:buChar char="§"/>
              <a:tabLst/>
              <a:defRPr lang="sl-SI" sz="4800">
                <a:solidFill>
                  <a:srgbClr val="56595B"/>
                </a:solidFill>
                <a:effectLst/>
                <a:latin typeface="+mj-lt"/>
                <a:ea typeface="Segoe UI Symbol" charset="0"/>
                <a:cs typeface="Segoe UI Symbol" charset="0"/>
              </a:defRPr>
            </a:lvl3pPr>
            <a:lvl4pPr marL="2742378" indent="0" defTabSz="1828251">
              <a:lnSpc>
                <a:spcPct val="90000"/>
              </a:lnSpc>
              <a:spcBef>
                <a:spcPts val="1000"/>
              </a:spcBef>
              <a:buFont typeface="Arial" charset="0"/>
              <a:buNone/>
              <a:defRPr lang="en-US" sz="1333">
                <a:effectLst/>
                <a:latin typeface="+mj-lt"/>
                <a:ea typeface="Montserrat Hairline" charset="0"/>
                <a:cs typeface="Montserrat Hairline" charset="0"/>
              </a:defRPr>
            </a:lvl4pPr>
            <a:lvl5pPr marL="3656502" indent="0" defTabSz="1828251">
              <a:lnSpc>
                <a:spcPct val="90000"/>
              </a:lnSpc>
              <a:spcBef>
                <a:spcPts val="1000"/>
              </a:spcBef>
              <a:buFont typeface="Arial" charset="0"/>
              <a:buNone/>
              <a:defRPr lang="en-US" sz="1333">
                <a:effectLst/>
                <a:latin typeface="+mj-lt"/>
                <a:ea typeface="Montserrat Hairline" charset="0"/>
                <a:cs typeface="Montserrat Hairline" charset="0"/>
              </a:defRPr>
            </a:lvl5pPr>
            <a:lvl6pPr marL="5027691" indent="-457064" defTabSz="1828251">
              <a:lnSpc>
                <a:spcPct val="90000"/>
              </a:lnSpc>
              <a:spcBef>
                <a:spcPts val="1000"/>
              </a:spcBef>
              <a:buFont typeface="Arial" panose="020B0604020202020204" pitchFamily="34" charset="0"/>
              <a:buChar char="•"/>
              <a:defRPr sz="3600"/>
            </a:lvl6pPr>
            <a:lvl7pPr marL="5941818" indent="-457064" defTabSz="1828251">
              <a:lnSpc>
                <a:spcPct val="90000"/>
              </a:lnSpc>
              <a:spcBef>
                <a:spcPts val="1000"/>
              </a:spcBef>
              <a:buFont typeface="Arial" panose="020B0604020202020204" pitchFamily="34" charset="0"/>
              <a:buChar char="•"/>
              <a:defRPr sz="3600"/>
            </a:lvl7pPr>
            <a:lvl8pPr marL="6855942" indent="-457064" defTabSz="1828251">
              <a:lnSpc>
                <a:spcPct val="90000"/>
              </a:lnSpc>
              <a:spcBef>
                <a:spcPts val="1000"/>
              </a:spcBef>
              <a:buFont typeface="Arial" panose="020B0604020202020204" pitchFamily="34" charset="0"/>
              <a:buChar char="•"/>
              <a:defRPr sz="3600"/>
            </a:lvl8pPr>
            <a:lvl9pPr marL="7770069" indent="-457064" defTabSz="1828251">
              <a:lnSpc>
                <a:spcPct val="90000"/>
              </a:lnSpc>
              <a:spcBef>
                <a:spcPts val="1000"/>
              </a:spcBef>
              <a:buFont typeface="Arial" panose="020B0604020202020204" pitchFamily="34" charset="0"/>
              <a:buChar char="•"/>
              <a:defRPr sz="3600"/>
            </a:lvl9pPr>
          </a:lstStyle>
          <a:p>
            <a:r>
              <a:rPr lang="en-US" dirty="0"/>
              <a:t>Adacta is positioned as a Major Contenders among 21 Low-Code Technology Providers in Insurance globally</a:t>
            </a:r>
          </a:p>
          <a:p>
            <a:r>
              <a:rPr lang="en-US" dirty="0"/>
              <a:t>Adacta is the only European Core platform provider featured in the report</a:t>
            </a:r>
          </a:p>
          <a:p>
            <a:r>
              <a:rPr lang="en-US" dirty="0"/>
              <a:t>Adacta's dedication to low-code innovation positions the company as a major player in modernizing insurance.</a:t>
            </a:r>
          </a:p>
        </p:txBody>
      </p:sp>
      <p:pic>
        <p:nvPicPr>
          <p:cNvPr id="2" name="Picture 1">
            <a:extLst>
              <a:ext uri="{FF2B5EF4-FFF2-40B4-BE49-F238E27FC236}">
                <a16:creationId xmlns:a16="http://schemas.microsoft.com/office/drawing/2014/main" id="{7E6EF1E7-DBE3-B558-3654-0FE92995C9DD}"/>
              </a:ext>
            </a:extLst>
          </p:cNvPr>
          <p:cNvPicPr>
            <a:picLocks noChangeAspect="1"/>
          </p:cNvPicPr>
          <p:nvPr/>
        </p:nvPicPr>
        <p:blipFill>
          <a:blip r:embed="rId2"/>
          <a:srcRect l="1124" t="1043" r="993" b="1392"/>
          <a:stretch/>
        </p:blipFill>
        <p:spPr>
          <a:xfrm>
            <a:off x="12303226" y="3330620"/>
            <a:ext cx="10217768" cy="7056349"/>
          </a:xfrm>
          <a:prstGeom prst="rect">
            <a:avLst/>
          </a:prstGeom>
        </p:spPr>
      </p:pic>
      <p:sp>
        <p:nvSpPr>
          <p:cNvPr id="8" name="Oval 7">
            <a:extLst>
              <a:ext uri="{FF2B5EF4-FFF2-40B4-BE49-F238E27FC236}">
                <a16:creationId xmlns:a16="http://schemas.microsoft.com/office/drawing/2014/main" id="{D4BCC8EC-5BBC-95AF-FD21-E7BAEFC6FF85}"/>
              </a:ext>
            </a:extLst>
          </p:cNvPr>
          <p:cNvSpPr/>
          <p:nvPr/>
        </p:nvSpPr>
        <p:spPr>
          <a:xfrm>
            <a:off x="16219712" y="6947603"/>
            <a:ext cx="1032694" cy="443883"/>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l-SI"/>
            </a:defPPr>
            <a:lvl1pPr marL="0" algn="l" defTabSz="2176766" rtl="0" eaLnBrk="1" latinLnBrk="0" hangingPunct="1">
              <a:defRPr sz="4400" kern="1200">
                <a:solidFill>
                  <a:schemeClr val="lt1"/>
                </a:solidFill>
                <a:latin typeface="+mn-lt"/>
                <a:ea typeface="+mn-ea"/>
                <a:cs typeface="+mn-cs"/>
              </a:defRPr>
            </a:lvl1pPr>
            <a:lvl2pPr marL="1088383" algn="l" defTabSz="2176766" rtl="0" eaLnBrk="1" latinLnBrk="0" hangingPunct="1">
              <a:defRPr sz="4400" kern="1200">
                <a:solidFill>
                  <a:schemeClr val="lt1"/>
                </a:solidFill>
                <a:latin typeface="+mn-lt"/>
                <a:ea typeface="+mn-ea"/>
                <a:cs typeface="+mn-cs"/>
              </a:defRPr>
            </a:lvl2pPr>
            <a:lvl3pPr marL="2176766" algn="l" defTabSz="2176766" rtl="0" eaLnBrk="1" latinLnBrk="0" hangingPunct="1">
              <a:defRPr sz="4400" kern="1200">
                <a:solidFill>
                  <a:schemeClr val="lt1"/>
                </a:solidFill>
                <a:latin typeface="+mn-lt"/>
                <a:ea typeface="+mn-ea"/>
                <a:cs typeface="+mn-cs"/>
              </a:defRPr>
            </a:lvl3pPr>
            <a:lvl4pPr marL="3265149" algn="l" defTabSz="2176766" rtl="0" eaLnBrk="1" latinLnBrk="0" hangingPunct="1">
              <a:defRPr sz="4400" kern="1200">
                <a:solidFill>
                  <a:schemeClr val="lt1"/>
                </a:solidFill>
                <a:latin typeface="+mn-lt"/>
                <a:ea typeface="+mn-ea"/>
                <a:cs typeface="+mn-cs"/>
              </a:defRPr>
            </a:lvl4pPr>
            <a:lvl5pPr marL="4353533" algn="l" defTabSz="2176766" rtl="0" eaLnBrk="1" latinLnBrk="0" hangingPunct="1">
              <a:defRPr sz="4400" kern="1200">
                <a:solidFill>
                  <a:schemeClr val="lt1"/>
                </a:solidFill>
                <a:latin typeface="+mn-lt"/>
                <a:ea typeface="+mn-ea"/>
                <a:cs typeface="+mn-cs"/>
              </a:defRPr>
            </a:lvl5pPr>
            <a:lvl6pPr marL="5441916" algn="l" defTabSz="2176766" rtl="0" eaLnBrk="1" latinLnBrk="0" hangingPunct="1">
              <a:defRPr sz="4400" kern="1200">
                <a:solidFill>
                  <a:schemeClr val="lt1"/>
                </a:solidFill>
                <a:latin typeface="+mn-lt"/>
                <a:ea typeface="+mn-ea"/>
                <a:cs typeface="+mn-cs"/>
              </a:defRPr>
            </a:lvl6pPr>
            <a:lvl7pPr marL="6530299" algn="l" defTabSz="2176766" rtl="0" eaLnBrk="1" latinLnBrk="0" hangingPunct="1">
              <a:defRPr sz="4400" kern="1200">
                <a:solidFill>
                  <a:schemeClr val="lt1"/>
                </a:solidFill>
                <a:latin typeface="+mn-lt"/>
                <a:ea typeface="+mn-ea"/>
                <a:cs typeface="+mn-cs"/>
              </a:defRPr>
            </a:lvl7pPr>
            <a:lvl8pPr marL="7618680" algn="l" defTabSz="2176766" rtl="0" eaLnBrk="1" latinLnBrk="0" hangingPunct="1">
              <a:defRPr sz="4400" kern="1200">
                <a:solidFill>
                  <a:schemeClr val="lt1"/>
                </a:solidFill>
                <a:latin typeface="+mn-lt"/>
                <a:ea typeface="+mn-ea"/>
                <a:cs typeface="+mn-cs"/>
              </a:defRPr>
            </a:lvl8pPr>
            <a:lvl9pPr marL="8707065" algn="l" defTabSz="2176766" rtl="0" eaLnBrk="1" latinLnBrk="0" hangingPunct="1">
              <a:defRPr sz="4400" kern="1200">
                <a:solidFill>
                  <a:schemeClr val="lt1"/>
                </a:solidFill>
                <a:latin typeface="+mn-lt"/>
                <a:ea typeface="+mn-ea"/>
                <a:cs typeface="+mn-cs"/>
              </a:defRPr>
            </a:lvl9pPr>
          </a:lstStyle>
          <a:p>
            <a:pPr algn="ctr"/>
            <a:endParaRPr lang="en-US"/>
          </a:p>
        </p:txBody>
      </p:sp>
      <p:pic>
        <p:nvPicPr>
          <p:cNvPr id="9" name="Picture 47">
            <a:extLst>
              <a:ext uri="{FF2B5EF4-FFF2-40B4-BE49-F238E27FC236}">
                <a16:creationId xmlns:a16="http://schemas.microsoft.com/office/drawing/2014/main" id="{1E3C69F9-4C36-67ED-3BCF-26ED576EB3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1781" y="-342006"/>
            <a:ext cx="3488055" cy="2754338"/>
          </a:xfrm>
          <a:prstGeom prst="rect">
            <a:avLst/>
          </a:prstGeom>
        </p:spPr>
      </p:pic>
    </p:spTree>
    <p:extLst>
      <p:ext uri="{BB962C8B-B14F-4D97-AF65-F5344CB8AC3E}">
        <p14:creationId xmlns:p14="http://schemas.microsoft.com/office/powerpoint/2010/main" val="24187092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FB084-2695-C1BF-A044-8546495B8EB9}"/>
            </a:ext>
          </a:extLst>
        </p:cNvPr>
        <p:cNvGrpSpPr/>
        <p:nvPr/>
      </p:nvGrpSpPr>
      <p:grpSpPr>
        <a:xfrm>
          <a:off x="0" y="0"/>
          <a:ext cx="0" cy="0"/>
          <a:chOff x="0" y="0"/>
          <a:chExt cx="0" cy="0"/>
        </a:xfrm>
      </p:grpSpPr>
      <p:sp>
        <p:nvSpPr>
          <p:cNvPr id="17" name="Pravokotnik 16">
            <a:extLst>
              <a:ext uri="{FF2B5EF4-FFF2-40B4-BE49-F238E27FC236}">
                <a16:creationId xmlns:a16="http://schemas.microsoft.com/office/drawing/2014/main" id="{40D26584-773F-7ED3-80DC-60FB5262AAF8}"/>
              </a:ext>
            </a:extLst>
          </p:cNvPr>
          <p:cNvSpPr>
            <a:spLocks/>
          </p:cNvSpPr>
          <p:nvPr/>
        </p:nvSpPr>
        <p:spPr>
          <a:xfrm>
            <a:off x="1" y="-14269"/>
            <a:ext cx="24380032" cy="13816895"/>
          </a:xfrm>
          <a:prstGeom prst="rect">
            <a:avLst/>
          </a:prstGeom>
          <a:solidFill>
            <a:srgbClr val="0E1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chemeClr val="bg2">
                  <a:lumMod val="95000"/>
                </a:schemeClr>
              </a:solidFill>
            </a:endParaRPr>
          </a:p>
        </p:txBody>
      </p:sp>
      <p:sp>
        <p:nvSpPr>
          <p:cNvPr id="18" name="Freeform 11">
            <a:extLst>
              <a:ext uri="{FF2B5EF4-FFF2-40B4-BE49-F238E27FC236}">
                <a16:creationId xmlns:a16="http://schemas.microsoft.com/office/drawing/2014/main" id="{4C43A791-3910-55A4-02FE-86B6270990A5}"/>
              </a:ext>
            </a:extLst>
          </p:cNvPr>
          <p:cNvSpPr>
            <a:spLocks noGrp="1" noRot="1" noMove="1" noResize="1" noEditPoints="1" noAdjustHandles="1" noChangeArrowheads="1" noChangeShapeType="1"/>
          </p:cNvSpPr>
          <p:nvPr/>
        </p:nvSpPr>
        <p:spPr bwMode="auto">
          <a:xfrm>
            <a:off x="-52345" y="5140931"/>
            <a:ext cx="10541407" cy="8562389"/>
          </a:xfrm>
          <a:custGeom>
            <a:avLst/>
            <a:gdLst>
              <a:gd name="T0" fmla="*/ 1378 w 1438"/>
              <a:gd name="T1" fmla="*/ 709 h 1168"/>
              <a:gd name="T2" fmla="*/ 729 w 1438"/>
              <a:gd name="T3" fmla="*/ 60 h 1168"/>
              <a:gd name="T4" fmla="*/ 608 w 1438"/>
              <a:gd name="T5" fmla="*/ 60 h 1168"/>
              <a:gd name="T6" fmla="*/ 0 w 1438"/>
              <a:gd name="T7" fmla="*/ 669 h 1168"/>
              <a:gd name="T8" fmla="*/ 0 w 1438"/>
              <a:gd name="T9" fmla="*/ 1168 h 1168"/>
              <a:gd name="T10" fmla="*/ 1040 w 1438"/>
              <a:gd name="T11" fmla="*/ 1168 h 1168"/>
              <a:gd name="T12" fmla="*/ 1378 w 1438"/>
              <a:gd name="T13" fmla="*/ 830 h 1168"/>
              <a:gd name="T14" fmla="*/ 1378 w 1438"/>
              <a:gd name="T15" fmla="*/ 709 h 1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8" h="1168">
                <a:moveTo>
                  <a:pt x="1378" y="709"/>
                </a:moveTo>
                <a:cubicBezTo>
                  <a:pt x="729" y="60"/>
                  <a:pt x="729" y="60"/>
                  <a:pt x="729" y="60"/>
                </a:cubicBezTo>
                <a:cubicBezTo>
                  <a:pt x="729" y="60"/>
                  <a:pt x="669" y="0"/>
                  <a:pt x="608" y="60"/>
                </a:cubicBezTo>
                <a:cubicBezTo>
                  <a:pt x="0" y="669"/>
                  <a:pt x="0" y="669"/>
                  <a:pt x="0" y="669"/>
                </a:cubicBezTo>
                <a:cubicBezTo>
                  <a:pt x="0" y="1168"/>
                  <a:pt x="0" y="1168"/>
                  <a:pt x="0" y="1168"/>
                </a:cubicBezTo>
                <a:cubicBezTo>
                  <a:pt x="1040" y="1168"/>
                  <a:pt x="1040" y="1168"/>
                  <a:pt x="1040" y="1168"/>
                </a:cubicBezTo>
                <a:cubicBezTo>
                  <a:pt x="1378" y="830"/>
                  <a:pt x="1378" y="830"/>
                  <a:pt x="1378" y="830"/>
                </a:cubicBezTo>
                <a:cubicBezTo>
                  <a:pt x="1378" y="830"/>
                  <a:pt x="1438" y="770"/>
                  <a:pt x="1378" y="709"/>
                </a:cubicBezTo>
                <a:close/>
              </a:path>
            </a:pathLst>
          </a:custGeom>
          <a:solidFill>
            <a:srgbClr val="FFFFFF">
              <a:alpha val="3000"/>
            </a:srgbClr>
          </a:solidFill>
          <a:ln>
            <a:noFill/>
          </a:ln>
        </p:spPr>
        <p:txBody>
          <a:bodyPr vert="horz" wrap="square" lIns="91440" tIns="45720" rIns="91440" bIns="45720" numCol="1" anchor="t" anchorCtr="0" compatLnSpc="1">
            <a:prstTxWarp prst="textNoShape">
              <a:avLst/>
            </a:prstTxWarp>
          </a:bodyPr>
          <a:lstStyle/>
          <a:p>
            <a:endParaRPr lang="sl-SI" dirty="0"/>
          </a:p>
        </p:txBody>
      </p:sp>
      <p:sp>
        <p:nvSpPr>
          <p:cNvPr id="6" name="Rectangle: Rounded Corners 5">
            <a:extLst>
              <a:ext uri="{FF2B5EF4-FFF2-40B4-BE49-F238E27FC236}">
                <a16:creationId xmlns:a16="http://schemas.microsoft.com/office/drawing/2014/main" id="{A8DF6FAB-C5FA-79C3-A1D3-D08C14D7A025}"/>
              </a:ext>
            </a:extLst>
          </p:cNvPr>
          <p:cNvSpPr/>
          <p:nvPr/>
        </p:nvSpPr>
        <p:spPr>
          <a:xfrm>
            <a:off x="2179638" y="6858000"/>
            <a:ext cx="4791852" cy="6049963"/>
          </a:xfrm>
          <a:prstGeom prst="roundRect">
            <a:avLst>
              <a:gd name="adj" fmla="val 1809"/>
            </a:avLst>
          </a:prstGeom>
          <a:gradFill flip="none" rotWithShape="1">
            <a:gsLst>
              <a:gs pos="722">
                <a:schemeClr val="accent1"/>
              </a:gs>
              <a:gs pos="69000">
                <a:srgbClr val="2C9FC1"/>
              </a:gs>
              <a:gs pos="100000">
                <a:srgbClr val="79CCC4">
                  <a:shade val="100000"/>
                  <a:satMod val="115000"/>
                </a:srgbClr>
              </a:gs>
            </a:gsLst>
            <a:lin ang="8100000" scaled="1"/>
            <a:tileRect/>
          </a:gradFill>
          <a:ln>
            <a:noFill/>
          </a:ln>
          <a:effectLst/>
        </p:spPr>
        <p:style>
          <a:lnRef idx="1">
            <a:schemeClr val="accent3"/>
          </a:lnRef>
          <a:fillRef idx="3">
            <a:schemeClr val="accent3"/>
          </a:fillRef>
          <a:effectRef idx="2">
            <a:schemeClr val="accent3"/>
          </a:effectRef>
          <a:fontRef idx="minor">
            <a:schemeClr val="lt1"/>
          </a:fontRef>
        </p:style>
        <p:txBody>
          <a:bodyPr lIns="180000" tIns="180000" rIns="216000" bIns="180000" rtlCol="0" anchor="ctr" anchorCtr="0"/>
          <a:lstStyle/>
          <a:p>
            <a:pPr defTabSz="2175895"/>
            <a:r>
              <a:rPr lang="en-GB" sz="2000" dirty="0">
                <a:solidFill>
                  <a:srgbClr val="FFFFFF"/>
                </a:solidFill>
                <a:latin typeface="Muli Black"/>
              </a:rPr>
              <a:t>Comprehensive out-of-the box feature set </a:t>
            </a:r>
          </a:p>
          <a:p>
            <a:pPr defTabSz="2175895"/>
            <a:endParaRPr lang="en-GB" sz="1200" dirty="0">
              <a:solidFill>
                <a:srgbClr val="FFFFFF"/>
              </a:solidFill>
              <a:latin typeface="Muli"/>
            </a:endParaRPr>
          </a:p>
          <a:p>
            <a:pPr defTabSz="2175895"/>
            <a:r>
              <a:rPr lang="en-GB" sz="1600" dirty="0">
                <a:solidFill>
                  <a:srgbClr val="FFFFFF"/>
                </a:solidFill>
                <a:latin typeface="Muli"/>
              </a:rPr>
              <a:t>AdInsure offers attractive out-of-the-box integrated platform capabilities that accelerate and ease implementations for insurers. These include portal solutions and integrations with BI and CRM.</a:t>
            </a:r>
          </a:p>
          <a:p>
            <a:pPr defTabSz="2175895"/>
            <a:endParaRPr lang="en-GB" sz="1600" dirty="0">
              <a:solidFill>
                <a:srgbClr val="FFFFFF"/>
              </a:solidFill>
              <a:latin typeface="Muli"/>
            </a:endParaRPr>
          </a:p>
          <a:p>
            <a:pPr defTabSz="2175895"/>
            <a:r>
              <a:rPr lang="en-GB" sz="1600" dirty="0">
                <a:solidFill>
                  <a:srgbClr val="FFFFFF"/>
                </a:solidFill>
                <a:latin typeface="Muli"/>
              </a:rPr>
              <a:t>AdInsure enables insurers to digitize a wide range of P&amp;C insurance lines for individual and commercial clients.  It supports all the existing and future commercial P&amp;C lines. </a:t>
            </a:r>
          </a:p>
          <a:p>
            <a:pPr defTabSz="2175895"/>
            <a:endParaRPr lang="en-GB" sz="1600" dirty="0">
              <a:solidFill>
                <a:srgbClr val="FFFFFF"/>
              </a:solidFill>
              <a:latin typeface="Muli"/>
            </a:endParaRPr>
          </a:p>
          <a:p>
            <a:pPr defTabSz="2175895"/>
            <a:r>
              <a:rPr lang="en-GB" sz="1600" dirty="0">
                <a:solidFill>
                  <a:srgbClr val="FFFFFF"/>
                </a:solidFill>
                <a:latin typeface="Muli"/>
              </a:rPr>
              <a:t>It facilitates handling financial commitments by incorporating extensive BI capability embedded directly into AdInsure.</a:t>
            </a:r>
          </a:p>
          <a:p>
            <a:pPr defTabSz="2175895"/>
            <a:endParaRPr lang="en-GB" sz="1600" dirty="0">
              <a:solidFill>
                <a:srgbClr val="FFFFFF"/>
              </a:solidFill>
              <a:latin typeface="Muli"/>
            </a:endParaRPr>
          </a:p>
          <a:p>
            <a:pPr defTabSz="2175895"/>
            <a:r>
              <a:rPr lang="en-GB" sz="1600" dirty="0">
                <a:solidFill>
                  <a:srgbClr val="FFFFFF"/>
                </a:solidFill>
                <a:latin typeface="Muli"/>
              </a:rPr>
              <a:t>It </a:t>
            </a:r>
            <a:r>
              <a:rPr lang="en-US" sz="1600" dirty="0">
                <a:solidFill>
                  <a:srgbClr val="FFFFFF"/>
                </a:solidFill>
                <a:latin typeface="Muli"/>
              </a:rPr>
              <a:t>provides considerable savings (infrastructure, knowledge, and maintenance) and</a:t>
            </a:r>
            <a:r>
              <a:rPr lang="en-GB" sz="1600" dirty="0">
                <a:solidFill>
                  <a:srgbClr val="FFFFFF"/>
                </a:solidFill>
                <a:latin typeface="Muli"/>
              </a:rPr>
              <a:t> supports future growth plans.</a:t>
            </a:r>
          </a:p>
        </p:txBody>
      </p:sp>
      <p:sp>
        <p:nvSpPr>
          <p:cNvPr id="8" name="Rectangle: Rounded Corners 7">
            <a:extLst>
              <a:ext uri="{FF2B5EF4-FFF2-40B4-BE49-F238E27FC236}">
                <a16:creationId xmlns:a16="http://schemas.microsoft.com/office/drawing/2014/main" id="{5C957576-4DEE-06AA-5582-B6A0624EB508}"/>
              </a:ext>
            </a:extLst>
          </p:cNvPr>
          <p:cNvSpPr/>
          <p:nvPr/>
        </p:nvSpPr>
        <p:spPr>
          <a:xfrm>
            <a:off x="7263928" y="9559962"/>
            <a:ext cx="4791600" cy="3348000"/>
          </a:xfrm>
          <a:prstGeom prst="roundRect">
            <a:avLst>
              <a:gd name="adj" fmla="val 2773"/>
            </a:avLst>
          </a:prstGeom>
          <a:solidFill>
            <a:schemeClr val="accent1"/>
          </a:solidFill>
          <a:ln>
            <a:noFill/>
          </a:ln>
          <a:effectLst/>
        </p:spPr>
        <p:style>
          <a:lnRef idx="0">
            <a:schemeClr val="accent2"/>
          </a:lnRef>
          <a:fillRef idx="3">
            <a:schemeClr val="accent2"/>
          </a:fillRef>
          <a:effectRef idx="3">
            <a:schemeClr val="accent2"/>
          </a:effectRef>
          <a:fontRef idx="minor">
            <a:schemeClr val="lt1"/>
          </a:fontRef>
        </p:style>
        <p:txBody>
          <a:bodyPr lIns="180000" tIns="180000" rIns="216000" bIns="180000" rtlCol="0" anchor="ctr" anchorCtr="1"/>
          <a:lstStyle/>
          <a:p>
            <a:pPr defTabSz="2175895"/>
            <a:r>
              <a:rPr lang="en-GB" sz="2000" dirty="0">
                <a:solidFill>
                  <a:srgbClr val="FFFFFF"/>
                </a:solidFill>
                <a:latin typeface="Muli Black"/>
              </a:rPr>
              <a:t>Scalable for even the larger insurers</a:t>
            </a:r>
            <a:endParaRPr lang="en-US" sz="2000" dirty="0"/>
          </a:p>
          <a:p>
            <a:pPr defTabSz="2175895"/>
            <a:endParaRPr lang="en-GB" sz="1200" dirty="0">
              <a:solidFill>
                <a:srgbClr val="FFFFFF"/>
              </a:solidFill>
              <a:latin typeface="Muli"/>
            </a:endParaRPr>
          </a:p>
          <a:p>
            <a:pPr defTabSz="2175895"/>
            <a:r>
              <a:rPr lang="en-GB" sz="1600" dirty="0" err="1">
                <a:solidFill>
                  <a:srgbClr val="FFFFFF"/>
                </a:solidFill>
                <a:latin typeface="Muli"/>
              </a:rPr>
              <a:t>Adacta’s</a:t>
            </a:r>
            <a:r>
              <a:rPr lang="en-GB" sz="1600" dirty="0">
                <a:solidFill>
                  <a:srgbClr val="FFFFFF"/>
                </a:solidFill>
                <a:latin typeface="Muli"/>
              </a:rPr>
              <a:t> AdInsure platform is proven for some of the largest non-life-insurance companies in Eastern Europe. Ten percent of production deployments support more than 1,000 users, and the vendor has clients with more than €2 billion in gross written premiums in production.</a:t>
            </a:r>
          </a:p>
        </p:txBody>
      </p:sp>
      <p:sp>
        <p:nvSpPr>
          <p:cNvPr id="10" name="Rectangle: Rounded Corners 9">
            <a:extLst>
              <a:ext uri="{FF2B5EF4-FFF2-40B4-BE49-F238E27FC236}">
                <a16:creationId xmlns:a16="http://schemas.microsoft.com/office/drawing/2014/main" id="{99531FC3-0229-5159-36AF-B317FAD0887F}"/>
              </a:ext>
            </a:extLst>
          </p:cNvPr>
          <p:cNvSpPr/>
          <p:nvPr/>
        </p:nvSpPr>
        <p:spPr>
          <a:xfrm>
            <a:off x="12331838" y="9371151"/>
            <a:ext cx="4791600" cy="3536811"/>
          </a:xfrm>
          <a:prstGeom prst="roundRect">
            <a:avLst>
              <a:gd name="adj" fmla="val 2465"/>
            </a:avLst>
          </a:prstGeom>
          <a:solidFill>
            <a:schemeClr val="bg1"/>
          </a:solidFill>
          <a:ln>
            <a:noFill/>
          </a:ln>
          <a:effectLst/>
        </p:spPr>
        <p:style>
          <a:lnRef idx="0">
            <a:schemeClr val="accent1"/>
          </a:lnRef>
          <a:fillRef idx="3">
            <a:schemeClr val="accent1"/>
          </a:fillRef>
          <a:effectRef idx="3">
            <a:schemeClr val="accent1"/>
          </a:effectRef>
          <a:fontRef idx="minor">
            <a:schemeClr val="lt1"/>
          </a:fontRef>
        </p:style>
        <p:txBody>
          <a:bodyPr wrap="square" lIns="180000" tIns="180000" rIns="216000" bIns="180000" rtlCol="0" anchor="ctr" anchorCtr="1"/>
          <a:lstStyle/>
          <a:p>
            <a:pPr defTabSz="2175895"/>
            <a:r>
              <a:rPr lang="en-GB" sz="2000" dirty="0">
                <a:solidFill>
                  <a:srgbClr val="0E1B40"/>
                </a:solidFill>
                <a:latin typeface="Muli Black"/>
              </a:rPr>
              <a:t>High level of client satisfaction</a:t>
            </a:r>
            <a:endParaRPr lang="en-GB" sz="2000" dirty="0">
              <a:solidFill>
                <a:srgbClr val="0E1B40"/>
              </a:solidFill>
            </a:endParaRPr>
          </a:p>
          <a:p>
            <a:pPr defTabSz="2175895"/>
            <a:endParaRPr lang="en-GB" sz="1200" dirty="0">
              <a:solidFill>
                <a:srgbClr val="FFFFFF"/>
              </a:solidFill>
              <a:latin typeface="Muli"/>
            </a:endParaRPr>
          </a:p>
          <a:p>
            <a:pPr defTabSz="2175895"/>
            <a:r>
              <a:rPr lang="en-GB" sz="1600" dirty="0">
                <a:solidFill>
                  <a:schemeClr val="bg1">
                    <a:lumMod val="50000"/>
                  </a:schemeClr>
                </a:solidFill>
                <a:latin typeface="Muli"/>
              </a:rPr>
              <a:t>The vendor’s clients have been very positive about their experience in dealing with </a:t>
            </a:r>
            <a:r>
              <a:rPr lang="en-GB" sz="1600" dirty="0" err="1">
                <a:solidFill>
                  <a:schemeClr val="bg1">
                    <a:lumMod val="50000"/>
                  </a:schemeClr>
                </a:solidFill>
                <a:latin typeface="Muli"/>
              </a:rPr>
              <a:t>Adacta</a:t>
            </a:r>
            <a:r>
              <a:rPr lang="en-GB" sz="1600" dirty="0">
                <a:solidFill>
                  <a:schemeClr val="bg1">
                    <a:lumMod val="50000"/>
                  </a:schemeClr>
                </a:solidFill>
                <a:latin typeface="Muli"/>
              </a:rPr>
              <a:t>. The vendor received the highest score among Magic Quadrant vendors for ease of doing business and maintenance/support services. European non-life-insurance CIOs should place additional value on service in a market where implementation and maintenance can be challenging.</a:t>
            </a:r>
          </a:p>
        </p:txBody>
      </p:sp>
      <p:sp>
        <p:nvSpPr>
          <p:cNvPr id="11" name="Text Placeholder 1">
            <a:extLst>
              <a:ext uri="{FF2B5EF4-FFF2-40B4-BE49-F238E27FC236}">
                <a16:creationId xmlns:a16="http://schemas.microsoft.com/office/drawing/2014/main" id="{088C7C03-83C0-F657-6572-F517F279A24F}"/>
              </a:ext>
            </a:extLst>
          </p:cNvPr>
          <p:cNvSpPr>
            <a:spLocks noGrp="1"/>
          </p:cNvSpPr>
          <p:nvPr>
            <p:ph type="body" sz="quarter" idx="20"/>
          </p:nvPr>
        </p:nvSpPr>
        <p:spPr>
          <a:xfrm>
            <a:off x="2108201" y="2835653"/>
            <a:ext cx="19699747" cy="1702022"/>
          </a:xfrm>
        </p:spPr>
        <p:txBody>
          <a:bodyPr lIns="91440" tIns="45720" rIns="91440" bIns="45720" anchor="t"/>
          <a:lstStyle/>
          <a:p>
            <a:r>
              <a:rPr lang="en-US" sz="6000" dirty="0">
                <a:solidFill>
                  <a:schemeClr val="bg1"/>
                </a:solidFill>
                <a:ea typeface="Segoe UI Symbol"/>
              </a:rPr>
              <a:t>AdInsure’s strengths based on </a:t>
            </a:r>
            <a:br>
              <a:rPr lang="sl-SI" sz="6000" dirty="0"/>
            </a:br>
            <a:r>
              <a:rPr lang="en-US" sz="6000" dirty="0">
                <a:solidFill>
                  <a:schemeClr val="bg1"/>
                </a:solidFill>
                <a:ea typeface="Segoe UI Symbol"/>
              </a:rPr>
              <a:t>leading industry research and analyst </a:t>
            </a:r>
            <a:br>
              <a:rPr lang="sl-SI" sz="6000" dirty="0"/>
            </a:br>
            <a:r>
              <a:rPr lang="en-US" sz="6000" dirty="0">
                <a:solidFill>
                  <a:schemeClr val="bg1"/>
                </a:solidFill>
                <a:ea typeface="Segoe UI Symbol"/>
              </a:rPr>
              <a:t>companies</a:t>
            </a:r>
          </a:p>
        </p:txBody>
      </p:sp>
      <p:sp>
        <p:nvSpPr>
          <p:cNvPr id="15" name="Text Placeholder 86">
            <a:extLst>
              <a:ext uri="{FF2B5EF4-FFF2-40B4-BE49-F238E27FC236}">
                <a16:creationId xmlns:a16="http://schemas.microsoft.com/office/drawing/2014/main" id="{A15A26A4-D068-A275-8B0A-5A5D6DB059A4}"/>
              </a:ext>
            </a:extLst>
          </p:cNvPr>
          <p:cNvSpPr>
            <a:spLocks noGrp="1"/>
          </p:cNvSpPr>
          <p:nvPr>
            <p:ph type="body" sz="quarter" idx="24"/>
          </p:nvPr>
        </p:nvSpPr>
        <p:spPr>
          <a:xfrm>
            <a:off x="2090444" y="2122756"/>
            <a:ext cx="9281332" cy="568149"/>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en-GB" b="0" dirty="0">
                <a:solidFill>
                  <a:schemeClr val="bg1"/>
                </a:solidFill>
                <a:latin typeface="+mj-lt"/>
              </a:rPr>
              <a:t>COMPETITIVE DIFFERENTIATION</a:t>
            </a:r>
            <a:endParaRPr lang="sl-SI" b="0" dirty="0">
              <a:solidFill>
                <a:schemeClr val="bg1"/>
              </a:solidFill>
              <a:latin typeface="+mj-lt"/>
            </a:endParaRPr>
          </a:p>
        </p:txBody>
      </p:sp>
      <p:sp>
        <p:nvSpPr>
          <p:cNvPr id="5" name="Rectangle: Rounded Corners 4">
            <a:extLst>
              <a:ext uri="{FF2B5EF4-FFF2-40B4-BE49-F238E27FC236}">
                <a16:creationId xmlns:a16="http://schemas.microsoft.com/office/drawing/2014/main" id="{1D7D5B63-A5E4-288E-7053-1818C15A1FF7}"/>
              </a:ext>
            </a:extLst>
          </p:cNvPr>
          <p:cNvSpPr/>
          <p:nvPr/>
        </p:nvSpPr>
        <p:spPr>
          <a:xfrm>
            <a:off x="12331838" y="5242780"/>
            <a:ext cx="4791600" cy="3849046"/>
          </a:xfrm>
          <a:prstGeom prst="roundRect">
            <a:avLst>
              <a:gd name="adj" fmla="val 2500"/>
            </a:avLst>
          </a:prstGeom>
          <a:gradFill flip="none" rotWithShape="1">
            <a:gsLst>
              <a:gs pos="0">
                <a:srgbClr val="73D2C9"/>
              </a:gs>
              <a:gs pos="97834">
                <a:schemeClr val="accent1"/>
              </a:gs>
              <a:gs pos="56000">
                <a:schemeClr val="accent1"/>
              </a:gs>
            </a:gsLst>
            <a:lin ang="13500000" scaled="1"/>
            <a:tileRect/>
          </a:gradFill>
          <a:ln>
            <a:noFill/>
          </a:ln>
          <a:effectLst/>
        </p:spPr>
        <p:style>
          <a:lnRef idx="1">
            <a:schemeClr val="accent3"/>
          </a:lnRef>
          <a:fillRef idx="3">
            <a:schemeClr val="accent3"/>
          </a:fillRef>
          <a:effectRef idx="2">
            <a:schemeClr val="accent3"/>
          </a:effectRef>
          <a:fontRef idx="minor">
            <a:schemeClr val="lt1"/>
          </a:fontRef>
        </p:style>
        <p:txBody>
          <a:bodyPr lIns="180000" tIns="180000" rIns="216000" bIns="180000" rtlCol="0" anchor="ctr" anchorCtr="0"/>
          <a:lstStyle/>
          <a:p>
            <a:pPr defTabSz="2175895"/>
            <a:r>
              <a:rPr lang="en-GB" sz="2000" dirty="0">
                <a:solidFill>
                  <a:srgbClr val="FFFFFF"/>
                </a:solidFill>
                <a:latin typeface="Muli Black"/>
              </a:rPr>
              <a:t>Wide regional market presence</a:t>
            </a:r>
          </a:p>
          <a:p>
            <a:pPr defTabSz="2175895"/>
            <a:endParaRPr lang="en-GB" sz="1200" dirty="0">
              <a:solidFill>
                <a:srgbClr val="FFFFFF"/>
              </a:solidFill>
              <a:latin typeface="Muli"/>
            </a:endParaRPr>
          </a:p>
          <a:p>
            <a:pPr defTabSz="2175895"/>
            <a:r>
              <a:rPr lang="en-GB" sz="1600" dirty="0" err="1">
                <a:solidFill>
                  <a:srgbClr val="FFFFFF"/>
                </a:solidFill>
                <a:latin typeface="Muli"/>
              </a:rPr>
              <a:t>Adacta</a:t>
            </a:r>
            <a:r>
              <a:rPr lang="en-GB" sz="1600" dirty="0">
                <a:solidFill>
                  <a:srgbClr val="FFFFFF"/>
                </a:solidFill>
                <a:latin typeface="Muli"/>
              </a:rPr>
              <a:t> relies on direct sales for its target markets and works with channel partners in countries where it does not have a direct presence. This has helped the vendor to achieve production deployment in eight European countries, significantly higher than the market average. Insurance CIOs in Eastern European countries will find the vendor more accessible than others covered in this report. </a:t>
            </a:r>
          </a:p>
        </p:txBody>
      </p:sp>
      <p:sp>
        <p:nvSpPr>
          <p:cNvPr id="7" name="Rectangle: Rounded Corners 6">
            <a:extLst>
              <a:ext uri="{FF2B5EF4-FFF2-40B4-BE49-F238E27FC236}">
                <a16:creationId xmlns:a16="http://schemas.microsoft.com/office/drawing/2014/main" id="{4AFC70FD-4100-6261-68ED-230593A5844C}"/>
              </a:ext>
            </a:extLst>
          </p:cNvPr>
          <p:cNvSpPr/>
          <p:nvPr/>
        </p:nvSpPr>
        <p:spPr>
          <a:xfrm>
            <a:off x="17407999" y="3734287"/>
            <a:ext cx="4791600" cy="5545638"/>
          </a:xfrm>
          <a:prstGeom prst="roundRect">
            <a:avLst>
              <a:gd name="adj" fmla="val 2197"/>
            </a:avLst>
          </a:prstGeom>
          <a:solidFill>
            <a:schemeClr val="accent1"/>
          </a:solidFill>
          <a:ln>
            <a:noFill/>
          </a:ln>
          <a:effectLst/>
        </p:spPr>
        <p:style>
          <a:lnRef idx="0">
            <a:schemeClr val="accent2"/>
          </a:lnRef>
          <a:fillRef idx="3">
            <a:schemeClr val="accent2"/>
          </a:fillRef>
          <a:effectRef idx="3">
            <a:schemeClr val="accent2"/>
          </a:effectRef>
          <a:fontRef idx="minor">
            <a:schemeClr val="lt1"/>
          </a:fontRef>
        </p:style>
        <p:txBody>
          <a:bodyPr lIns="180000" tIns="180000" rIns="216000" bIns="180000" rtlCol="0" anchor="ctr" anchorCtr="1"/>
          <a:lstStyle/>
          <a:p>
            <a:pPr defTabSz="2175895"/>
            <a:r>
              <a:rPr lang="en-GB" sz="2000" dirty="0">
                <a:solidFill>
                  <a:srgbClr val="FFFFFF"/>
                </a:solidFill>
                <a:latin typeface="Muli Black"/>
              </a:rPr>
              <a:t>Highly configurable with low code support</a:t>
            </a:r>
            <a:endParaRPr lang="en-GB" sz="2000" dirty="0">
              <a:solidFill>
                <a:srgbClr val="FFFFFF"/>
              </a:solidFill>
              <a:latin typeface="Muli"/>
            </a:endParaRPr>
          </a:p>
          <a:p>
            <a:pPr defTabSz="2175895"/>
            <a:endParaRPr lang="en-GB" sz="1200" dirty="0">
              <a:solidFill>
                <a:srgbClr val="FFFFFF"/>
              </a:solidFill>
              <a:latin typeface="Muli Black"/>
            </a:endParaRPr>
          </a:p>
          <a:p>
            <a:pPr defTabSz="2175895"/>
            <a:r>
              <a:rPr lang="en-GB" sz="1600" dirty="0">
                <a:solidFill>
                  <a:srgbClr val="FFFFFF"/>
                </a:solidFill>
                <a:latin typeface="Muli"/>
              </a:rPr>
              <a:t>Product support is predefined yet extendable. Insurers may use AdInsure Studio to create, test, and launch new products and customized portals for their teams (sales and claims, among others).</a:t>
            </a:r>
          </a:p>
          <a:p>
            <a:pPr defTabSz="2175895"/>
            <a:r>
              <a:rPr lang="en-US" sz="1600" dirty="0">
                <a:solidFill>
                  <a:srgbClr val="FFFFFF"/>
                </a:solidFill>
                <a:latin typeface="Muli"/>
              </a:rPr>
              <a:t>Adacta has transitioned all clients to its GUI-based tool for the configuration of the majority of existing platform capabilities, including products, processes, and portals, plus environment and configuration management. A graphical editor significantly improves the degree of self-service for the business users of AdInsure, with additional tooling for technical users to complete the remainder of the configuration using JSON schemas.</a:t>
            </a:r>
            <a:endParaRPr lang="en-GB" sz="1600" dirty="0">
              <a:solidFill>
                <a:srgbClr val="FFFFFF"/>
              </a:solidFill>
              <a:latin typeface="Muli"/>
            </a:endParaRPr>
          </a:p>
        </p:txBody>
      </p:sp>
      <p:sp>
        <p:nvSpPr>
          <p:cNvPr id="9" name="Rectangle: Rounded Corners 8">
            <a:extLst>
              <a:ext uri="{FF2B5EF4-FFF2-40B4-BE49-F238E27FC236}">
                <a16:creationId xmlns:a16="http://schemas.microsoft.com/office/drawing/2014/main" id="{FF3482C2-2EA3-0166-6841-9A085329F572}"/>
              </a:ext>
            </a:extLst>
          </p:cNvPr>
          <p:cNvSpPr/>
          <p:nvPr/>
        </p:nvSpPr>
        <p:spPr>
          <a:xfrm>
            <a:off x="7263928" y="5242780"/>
            <a:ext cx="4791600" cy="4037145"/>
          </a:xfrm>
          <a:prstGeom prst="roundRect">
            <a:avLst>
              <a:gd name="adj" fmla="val 2047"/>
            </a:avLst>
          </a:prstGeom>
          <a:solidFill>
            <a:schemeClr val="bg1"/>
          </a:solidFill>
          <a:ln>
            <a:noFill/>
          </a:ln>
          <a:effectLst/>
        </p:spPr>
        <p:style>
          <a:lnRef idx="0">
            <a:schemeClr val="accent1"/>
          </a:lnRef>
          <a:fillRef idx="3">
            <a:schemeClr val="accent1"/>
          </a:fillRef>
          <a:effectRef idx="3">
            <a:schemeClr val="accent1"/>
          </a:effectRef>
          <a:fontRef idx="minor">
            <a:schemeClr val="lt1"/>
          </a:fontRef>
        </p:style>
        <p:txBody>
          <a:bodyPr wrap="square" lIns="180000" tIns="180000" rIns="216000" bIns="180000" rtlCol="0" anchor="ctr" anchorCtr="1"/>
          <a:lstStyle/>
          <a:p>
            <a:pPr defTabSz="2175895"/>
            <a:r>
              <a:rPr lang="en-GB" sz="2000" dirty="0">
                <a:solidFill>
                  <a:srgbClr val="0E1B40"/>
                </a:solidFill>
                <a:latin typeface="Muli Black"/>
              </a:rPr>
              <a:t>Digital-first user-experience</a:t>
            </a:r>
          </a:p>
          <a:p>
            <a:pPr defTabSz="2175895"/>
            <a:endParaRPr lang="en-GB" sz="1200" dirty="0">
              <a:solidFill>
                <a:srgbClr val="FFFFFF"/>
              </a:solidFill>
              <a:latin typeface="Muli"/>
            </a:endParaRPr>
          </a:p>
          <a:p>
            <a:pPr defTabSz="2175895"/>
            <a:r>
              <a:rPr lang="en-GB" sz="1600" dirty="0">
                <a:solidFill>
                  <a:schemeClr val="bg1">
                    <a:lumMod val="50000"/>
                  </a:schemeClr>
                </a:solidFill>
                <a:latin typeface="Muli"/>
              </a:rPr>
              <a:t>AdInsure delivers a customized, user-friendly agent workplace with end-to-end support for P&amp;C insurance claims, rapid creation of new products and change management. </a:t>
            </a:r>
          </a:p>
          <a:p>
            <a:pPr defTabSz="2175895"/>
            <a:endParaRPr lang="en-GB" sz="1600" dirty="0">
              <a:solidFill>
                <a:schemeClr val="bg1">
                  <a:lumMod val="50000"/>
                </a:schemeClr>
              </a:solidFill>
              <a:latin typeface="Muli"/>
            </a:endParaRPr>
          </a:p>
          <a:p>
            <a:pPr defTabSz="2175895"/>
            <a:r>
              <a:rPr lang="en-GB" sz="1600" dirty="0">
                <a:solidFill>
                  <a:schemeClr val="bg1">
                    <a:lumMod val="50000"/>
                  </a:schemeClr>
                </a:solidFill>
                <a:latin typeface="Muli"/>
              </a:rPr>
              <a:t>Productivity tools for all P&amp;C teams: AdInsure offers a complete set of business capabilities designed for all teams of a P&amp;C insurer, including sales, underwriting, policy management, claims, accounting and reinsurance.</a:t>
            </a:r>
          </a:p>
        </p:txBody>
      </p:sp>
      <p:sp>
        <p:nvSpPr>
          <p:cNvPr id="12" name="Rectangle: Rounded Corners 11">
            <a:extLst>
              <a:ext uri="{FF2B5EF4-FFF2-40B4-BE49-F238E27FC236}">
                <a16:creationId xmlns:a16="http://schemas.microsoft.com/office/drawing/2014/main" id="{4BAA03F8-7EAF-5991-CC3E-7C3753E44FBD}"/>
              </a:ext>
            </a:extLst>
          </p:cNvPr>
          <p:cNvSpPr/>
          <p:nvPr/>
        </p:nvSpPr>
        <p:spPr>
          <a:xfrm>
            <a:off x="17407999" y="9559962"/>
            <a:ext cx="4791600" cy="3348000"/>
          </a:xfrm>
          <a:prstGeom prst="roundRect">
            <a:avLst>
              <a:gd name="adj" fmla="val 2043"/>
            </a:avLst>
          </a:prstGeom>
          <a:gradFill flip="none" rotWithShape="1">
            <a:gsLst>
              <a:gs pos="33000">
                <a:srgbClr val="79CCC4">
                  <a:shade val="67500"/>
                  <a:satMod val="115000"/>
                </a:srgbClr>
              </a:gs>
              <a:gs pos="100000">
                <a:srgbClr val="79CCC4">
                  <a:shade val="100000"/>
                  <a:satMod val="115000"/>
                </a:srgbClr>
              </a:gs>
            </a:gsLst>
            <a:lin ang="13500000" scaled="1"/>
            <a:tileRect/>
          </a:gradFill>
          <a:ln>
            <a:noFill/>
          </a:ln>
          <a:effectLst/>
        </p:spPr>
        <p:style>
          <a:lnRef idx="1">
            <a:schemeClr val="accent3"/>
          </a:lnRef>
          <a:fillRef idx="3">
            <a:schemeClr val="accent3"/>
          </a:fillRef>
          <a:effectRef idx="2">
            <a:schemeClr val="accent3"/>
          </a:effectRef>
          <a:fontRef idx="minor">
            <a:schemeClr val="lt1"/>
          </a:fontRef>
        </p:style>
        <p:txBody>
          <a:bodyPr lIns="180000" tIns="180000" rIns="216000" bIns="180000" rtlCol="0" anchor="ctr" anchorCtr="0"/>
          <a:lstStyle/>
          <a:p>
            <a:pPr defTabSz="2175895"/>
            <a:r>
              <a:rPr lang="en-GB" sz="2000" dirty="0">
                <a:solidFill>
                  <a:srgbClr val="FFFFFF"/>
                </a:solidFill>
                <a:latin typeface="Muli Black"/>
              </a:rPr>
              <a:t>Seamless integration and API capabilities</a:t>
            </a:r>
          </a:p>
          <a:p>
            <a:pPr defTabSz="2175895"/>
            <a:endParaRPr lang="en-GB" sz="1200" dirty="0">
              <a:solidFill>
                <a:srgbClr val="FFFFFF"/>
              </a:solidFill>
              <a:latin typeface="Muli"/>
            </a:endParaRPr>
          </a:p>
          <a:p>
            <a:pPr defTabSz="2175895"/>
            <a:r>
              <a:rPr lang="en-US" sz="1600" dirty="0">
                <a:ea typeface="+mn-lt"/>
                <a:cs typeface="+mn-lt"/>
              </a:rPr>
              <a:t>AdInsure exposes 100% of its functionality through RESTful API calls for out-of-the-box features, covering all core modules — policy, billing and claims. An out-of-the-box integration framework is also offered for insurance CIOs to simplify integrations with external systems and partners.</a:t>
            </a:r>
          </a:p>
        </p:txBody>
      </p:sp>
      <p:pic>
        <p:nvPicPr>
          <p:cNvPr id="19" name="Picture 47">
            <a:extLst>
              <a:ext uri="{FF2B5EF4-FFF2-40B4-BE49-F238E27FC236}">
                <a16:creationId xmlns:a16="http://schemas.microsoft.com/office/drawing/2014/main" id="{874810D5-FCD4-3CBA-93F5-A02FFF7704A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1781" y="-342006"/>
            <a:ext cx="3488055" cy="2754338"/>
          </a:xfrm>
          <a:prstGeom prst="rect">
            <a:avLst/>
          </a:prstGeom>
        </p:spPr>
      </p:pic>
      <p:sp>
        <p:nvSpPr>
          <p:cNvPr id="3" name="Text Placeholder 1">
            <a:extLst>
              <a:ext uri="{FF2B5EF4-FFF2-40B4-BE49-F238E27FC236}">
                <a16:creationId xmlns:a16="http://schemas.microsoft.com/office/drawing/2014/main" id="{D3432DD6-3537-3FC3-1952-79ACC229B323}"/>
              </a:ext>
            </a:extLst>
          </p:cNvPr>
          <p:cNvSpPr txBox="1">
            <a:spLocks/>
          </p:cNvSpPr>
          <p:nvPr/>
        </p:nvSpPr>
        <p:spPr>
          <a:xfrm>
            <a:off x="13570368" y="1035217"/>
            <a:ext cx="8873165" cy="809549"/>
          </a:xfrm>
          <a:prstGeom prst="rect">
            <a:avLst/>
          </a:prstGeom>
        </p:spPr>
        <p:txBody>
          <a:bodyPr lIns="91440" tIns="45720" rIns="91440" bIns="45720" anchor="t"/>
          <a:lstStyle>
            <a:lvl1pPr marL="0" indent="0" algn="l" defTabSz="1828251" rtl="0" eaLnBrk="1" latinLnBrk="0" hangingPunct="1">
              <a:lnSpc>
                <a:spcPct val="90000"/>
              </a:lnSpc>
              <a:spcBef>
                <a:spcPts val="2000"/>
              </a:spcBef>
              <a:buFont typeface="Arial" charset="0"/>
              <a:buNone/>
              <a:defRPr lang="en-US" sz="4800" kern="1200" dirty="0" smtClean="0">
                <a:solidFill>
                  <a:schemeClr val="tx1"/>
                </a:solidFill>
                <a:effectLst/>
                <a:latin typeface="+mj-lt"/>
                <a:ea typeface="Montserrat Hairline" charset="0"/>
                <a:cs typeface="Montserrat Hairline" charset="0"/>
              </a:defRPr>
            </a:lvl1pPr>
            <a:lvl2pPr marL="914127" indent="0" algn="l" defTabSz="1828251" rtl="0" eaLnBrk="1" latinLnBrk="0" hangingPunct="1">
              <a:lnSpc>
                <a:spcPct val="90000"/>
              </a:lnSpc>
              <a:spcBef>
                <a:spcPts val="1000"/>
              </a:spcBef>
              <a:buFont typeface="Arial" charset="0"/>
              <a:buNone/>
              <a:defRPr lang="en-US" sz="4000" kern="1200" dirty="0" smtClean="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3600" kern="1200" dirty="0" smtClean="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3200" kern="1200" dirty="0" smtClean="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3200" kern="1200" dirty="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ctr"/>
            <a:r>
              <a:rPr lang="en-GB" sz="1800" i="1">
                <a:solidFill>
                  <a:schemeClr val="bg1">
                    <a:lumMod val="50000"/>
                  </a:schemeClr>
                </a:solidFill>
                <a:latin typeface="+mn-lt"/>
              </a:rPr>
              <a:t>Content: Adapted and based on industry reports.  </a:t>
            </a:r>
          </a:p>
        </p:txBody>
      </p:sp>
    </p:spTree>
    <p:extLst>
      <p:ext uri="{BB962C8B-B14F-4D97-AF65-F5344CB8AC3E}">
        <p14:creationId xmlns:p14="http://schemas.microsoft.com/office/powerpoint/2010/main" val="15102738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60"/>
          </p:nvPr>
        </p:nvSpPr>
        <p:spPr>
          <a:xfrm>
            <a:off x="2177297" y="8675430"/>
            <a:ext cx="20253002" cy="1725175"/>
          </a:xfrm>
        </p:spPr>
        <p:txBody>
          <a:bodyPr/>
          <a:lstStyle/>
          <a:p>
            <a:r>
              <a:rPr lang="en-US" sz="1800" dirty="0"/>
              <a:t>This presentation is the property of Adacta and its subsidiaries (the “Company”) and is strictly confidential. It contains information intended only for the person to whom it is transmitted. With receipt of this information, recipient acknowledges and agrees that: (</a:t>
            </a:r>
            <a:r>
              <a:rPr lang="en-US" sz="1800" dirty="0" err="1"/>
              <a:t>i</a:t>
            </a:r>
            <a:r>
              <a:rPr lang="en-US" sz="1800" dirty="0"/>
              <a:t>) this document is not intended to be distributed, and if distributed inadvertently, will be returned to the Company as soon as possible; (ii) the recipient will not copy, fax, reproduce, divulge, or distribute this confidential information, in whole or in part, without the express written consent of the Company; (iii) all of the information herein will be treated as confidential material with no less care than that afforded to its own confidential  material.</a:t>
            </a:r>
          </a:p>
          <a:p>
            <a:endParaRPr lang="en-US" sz="1800" dirty="0"/>
          </a:p>
        </p:txBody>
      </p:sp>
      <p:sp>
        <p:nvSpPr>
          <p:cNvPr id="6" name="Text Placeholder 5"/>
          <p:cNvSpPr>
            <a:spLocks noGrp="1"/>
          </p:cNvSpPr>
          <p:nvPr>
            <p:ph type="body" sz="quarter" idx="61"/>
          </p:nvPr>
        </p:nvSpPr>
        <p:spPr>
          <a:xfrm>
            <a:off x="2177297" y="10619986"/>
            <a:ext cx="20253002" cy="613402"/>
          </a:xfrm>
        </p:spPr>
        <p:txBody>
          <a:bodyPr/>
          <a:lstStyle/>
          <a:p>
            <a:r>
              <a:rPr lang="sl-SI" sz="1800"/>
              <a:t>Adacta® </a:t>
            </a:r>
            <a:r>
              <a:rPr lang="sl-SI" sz="1800" err="1"/>
              <a:t>All</a:t>
            </a:r>
            <a:r>
              <a:rPr lang="sl-SI" sz="1800"/>
              <a:t> </a:t>
            </a:r>
            <a:r>
              <a:rPr lang="sl-SI" sz="1800" err="1"/>
              <a:t>rights</a:t>
            </a:r>
            <a:r>
              <a:rPr lang="sl-SI" sz="1800"/>
              <a:t> </a:t>
            </a:r>
            <a:r>
              <a:rPr lang="sl-SI" sz="1800" err="1"/>
              <a:t>reserved</a:t>
            </a:r>
            <a:r>
              <a:rPr lang="sl-SI" sz="1800"/>
              <a:t>.</a:t>
            </a:r>
            <a:endParaRPr lang="en-US" sz="1800"/>
          </a:p>
          <a:p>
            <a:endParaRPr lang="en-US" sz="1800"/>
          </a:p>
        </p:txBody>
      </p:sp>
      <p:sp>
        <p:nvSpPr>
          <p:cNvPr id="2" name="Text Placeholder 4">
            <a:extLst>
              <a:ext uri="{FF2B5EF4-FFF2-40B4-BE49-F238E27FC236}">
                <a16:creationId xmlns:a16="http://schemas.microsoft.com/office/drawing/2014/main" id="{1970A131-A7D0-F81F-276A-B16698A6F687}"/>
              </a:ext>
            </a:extLst>
          </p:cNvPr>
          <p:cNvSpPr txBox="1">
            <a:spLocks/>
          </p:cNvSpPr>
          <p:nvPr/>
        </p:nvSpPr>
        <p:spPr>
          <a:xfrm>
            <a:off x="3962249" y="3845449"/>
            <a:ext cx="7198317" cy="1874008"/>
          </a:xfrm>
          <a:prstGeom prst="rect">
            <a:avLst/>
          </a:prstGeom>
        </p:spPr>
        <p:txBody>
          <a:bodyPr/>
          <a:lstStyle>
            <a:lvl1pPr marL="0" indent="0" algn="ctr" defTabSz="1828251" rtl="0" eaLnBrk="1" latinLnBrk="0" hangingPunct="1">
              <a:lnSpc>
                <a:spcPct val="150000"/>
              </a:lnSpc>
              <a:spcBef>
                <a:spcPts val="2000"/>
              </a:spcBef>
              <a:buFont typeface="Arial" charset="0"/>
              <a:buNone/>
              <a:defRPr lang="en-US" sz="2200" b="0" kern="1200" baseline="0">
                <a:solidFill>
                  <a:schemeClr val="bg1"/>
                </a:solidFill>
                <a:effectLst/>
                <a:latin typeface="+mn-lt"/>
                <a:ea typeface="Segoe UI Symbol" charset="0"/>
                <a:cs typeface="Segoe UI Symbol" charset="0"/>
              </a:defRPr>
            </a:lvl1pPr>
            <a:lvl2pPr marL="914127" indent="0" algn="l" defTabSz="1828251" rtl="0" eaLnBrk="1" latinLnBrk="0" hangingPunct="1">
              <a:lnSpc>
                <a:spcPct val="90000"/>
              </a:lnSpc>
              <a:spcBef>
                <a:spcPts val="1000"/>
              </a:spcBef>
              <a:buFont typeface="Arial" charset="0"/>
              <a:buNone/>
              <a:defRPr lang="en-US" sz="1467" kern="120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1400" kern="120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1333" kern="120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1333" kern="120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r"/>
            <a:br>
              <a:rPr lang="en-GB" sz="2800" b="1"/>
            </a:br>
            <a:r>
              <a:rPr lang="en-GB" sz="2800" b="1"/>
              <a:t>info@adacta-fintech.com</a:t>
            </a:r>
          </a:p>
        </p:txBody>
      </p:sp>
      <p:cxnSp>
        <p:nvCxnSpPr>
          <p:cNvPr id="9" name="Straight Connector 8">
            <a:extLst>
              <a:ext uri="{FF2B5EF4-FFF2-40B4-BE49-F238E27FC236}">
                <a16:creationId xmlns:a16="http://schemas.microsoft.com/office/drawing/2014/main" id="{7F888C14-1ED2-5722-D3C0-24DBB152B4D6}"/>
              </a:ext>
            </a:extLst>
          </p:cNvPr>
          <p:cNvCxnSpPr>
            <a:cxnSpLocks/>
          </p:cNvCxnSpPr>
          <p:nvPr/>
        </p:nvCxnSpPr>
        <p:spPr>
          <a:xfrm flipH="1">
            <a:off x="11695096" y="2956035"/>
            <a:ext cx="5492" cy="276342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44853ED-BEE1-0AEA-06D4-51B87A9FFC2F}"/>
              </a:ext>
            </a:extLst>
          </p:cNvPr>
          <p:cNvSpPr txBox="1"/>
          <p:nvPr/>
        </p:nvSpPr>
        <p:spPr>
          <a:xfrm>
            <a:off x="12235118" y="3240368"/>
            <a:ext cx="5058921" cy="769441"/>
          </a:xfrm>
          <a:prstGeom prst="rect">
            <a:avLst/>
          </a:prstGeom>
          <a:noFill/>
        </p:spPr>
        <p:txBody>
          <a:bodyPr wrap="square">
            <a:spAutoFit/>
          </a:bodyPr>
          <a:lstStyle/>
          <a:p>
            <a:r>
              <a:rPr lang="en-GB" b="1">
                <a:solidFill>
                  <a:schemeClr val="bg1"/>
                </a:solidFill>
                <a:latin typeface="+mj-lt"/>
              </a:rPr>
              <a:t>Book a demo</a:t>
            </a:r>
            <a:endParaRPr lang="en-US" b="1">
              <a:solidFill>
                <a:schemeClr val="bg1"/>
              </a:solidFill>
              <a:latin typeface="+mj-lt"/>
            </a:endParaRPr>
          </a:p>
        </p:txBody>
      </p:sp>
      <p:sp>
        <p:nvSpPr>
          <p:cNvPr id="14" name="TextBox 13">
            <a:extLst>
              <a:ext uri="{FF2B5EF4-FFF2-40B4-BE49-F238E27FC236}">
                <a16:creationId xmlns:a16="http://schemas.microsoft.com/office/drawing/2014/main" id="{4533C37C-9F24-EB67-637F-79DA3F87DB41}"/>
              </a:ext>
            </a:extLst>
          </p:cNvPr>
          <p:cNvSpPr txBox="1"/>
          <p:nvPr/>
        </p:nvSpPr>
        <p:spPr>
          <a:xfrm>
            <a:off x="5257398" y="3240368"/>
            <a:ext cx="5903168" cy="769441"/>
          </a:xfrm>
          <a:prstGeom prst="rect">
            <a:avLst/>
          </a:prstGeom>
          <a:noFill/>
        </p:spPr>
        <p:txBody>
          <a:bodyPr wrap="square">
            <a:spAutoFit/>
          </a:bodyPr>
          <a:lstStyle/>
          <a:p>
            <a:pPr algn="r"/>
            <a:r>
              <a:rPr lang="en-GB" b="1">
                <a:solidFill>
                  <a:schemeClr val="bg1"/>
                </a:solidFill>
                <a:latin typeface="+mj-lt"/>
              </a:rPr>
              <a:t>Contact us</a:t>
            </a:r>
            <a:endParaRPr lang="en-US" b="1">
              <a:solidFill>
                <a:schemeClr val="bg1"/>
              </a:solidFill>
              <a:latin typeface="+mj-lt"/>
            </a:endParaRPr>
          </a:p>
        </p:txBody>
      </p:sp>
      <p:sp>
        <p:nvSpPr>
          <p:cNvPr id="16" name="Text Placeholder 4">
            <a:extLst>
              <a:ext uri="{FF2B5EF4-FFF2-40B4-BE49-F238E27FC236}">
                <a16:creationId xmlns:a16="http://schemas.microsoft.com/office/drawing/2014/main" id="{5A8DFFE4-BAFC-D283-BACB-397A2575E98D}"/>
              </a:ext>
            </a:extLst>
          </p:cNvPr>
          <p:cNvSpPr txBox="1">
            <a:spLocks/>
          </p:cNvSpPr>
          <p:nvPr/>
        </p:nvSpPr>
        <p:spPr>
          <a:xfrm>
            <a:off x="12253779" y="3870302"/>
            <a:ext cx="7198317" cy="1874009"/>
          </a:xfrm>
          <a:prstGeom prst="rect">
            <a:avLst/>
          </a:prstGeom>
        </p:spPr>
        <p:txBody>
          <a:bodyPr/>
          <a:lstStyle>
            <a:lvl1pPr marL="0" indent="0" algn="ctr" defTabSz="1828251" rtl="0" eaLnBrk="1" latinLnBrk="0" hangingPunct="1">
              <a:lnSpc>
                <a:spcPct val="150000"/>
              </a:lnSpc>
              <a:spcBef>
                <a:spcPts val="2000"/>
              </a:spcBef>
              <a:buFont typeface="Arial" charset="0"/>
              <a:buNone/>
              <a:defRPr lang="en-US" sz="2200" b="0" kern="1200" baseline="0">
                <a:solidFill>
                  <a:schemeClr val="bg1"/>
                </a:solidFill>
                <a:effectLst/>
                <a:latin typeface="+mn-lt"/>
                <a:ea typeface="Segoe UI Symbol" charset="0"/>
                <a:cs typeface="Segoe UI Symbol" charset="0"/>
              </a:defRPr>
            </a:lvl1pPr>
            <a:lvl2pPr marL="914127" indent="0" algn="l" defTabSz="1828251" rtl="0" eaLnBrk="1" latinLnBrk="0" hangingPunct="1">
              <a:lnSpc>
                <a:spcPct val="90000"/>
              </a:lnSpc>
              <a:spcBef>
                <a:spcPts val="1000"/>
              </a:spcBef>
              <a:buFont typeface="Arial" charset="0"/>
              <a:buNone/>
              <a:defRPr lang="en-US" sz="1467" kern="120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1400" kern="120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1333" kern="120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1333" kern="120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l"/>
            <a:br>
              <a:rPr lang="en-GB" sz="2800" b="1"/>
            </a:br>
            <a:r>
              <a:rPr lang="en-GB" sz="2800" b="1">
                <a:hlinkClick r:id="rId2">
                  <a:extLst>
                    <a:ext uri="{A12FA001-AC4F-418D-AE19-62706E023703}">
                      <ahyp:hlinkClr xmlns:ahyp="http://schemas.microsoft.com/office/drawing/2018/hyperlinkcolor" val="tx"/>
                    </a:ext>
                  </a:extLst>
                </a:hlinkClick>
              </a:rPr>
              <a:t>Take </a:t>
            </a:r>
            <a:r>
              <a:rPr lang="en-GB" sz="2800" b="1" err="1">
                <a:hlinkClick r:id="rId2">
                  <a:extLst>
                    <a:ext uri="{A12FA001-AC4F-418D-AE19-62706E023703}">
                      <ahyp:hlinkClr xmlns:ahyp="http://schemas.microsoft.com/office/drawing/2018/hyperlinkcolor" val="tx"/>
                    </a:ext>
                  </a:extLst>
                </a:hlinkClick>
              </a:rPr>
              <a:t>AdInsure</a:t>
            </a:r>
            <a:r>
              <a:rPr lang="en-GB" sz="2800" b="1">
                <a:hlinkClick r:id="rId2">
                  <a:extLst>
                    <a:ext uri="{A12FA001-AC4F-418D-AE19-62706E023703}">
                      <ahyp:hlinkClr xmlns:ahyp="http://schemas.microsoft.com/office/drawing/2018/hyperlinkcolor" val="tx"/>
                    </a:ext>
                  </a:extLst>
                </a:hlinkClick>
              </a:rPr>
              <a:t> for a spin</a:t>
            </a:r>
            <a:endParaRPr lang="en-GB" sz="2800" b="1"/>
          </a:p>
        </p:txBody>
      </p:sp>
    </p:spTree>
    <p:extLst>
      <p:ext uri="{BB962C8B-B14F-4D97-AF65-F5344CB8AC3E}">
        <p14:creationId xmlns:p14="http://schemas.microsoft.com/office/powerpoint/2010/main" val="7681834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69D2E8-0D92-4332-8C2D-7D7169CA1DCB}"/>
              </a:ext>
            </a:extLst>
          </p:cNvPr>
          <p:cNvSpPr>
            <a:spLocks noGrp="1"/>
          </p:cNvSpPr>
          <p:nvPr>
            <p:ph type="body" sz="quarter" idx="37"/>
          </p:nvPr>
        </p:nvSpPr>
        <p:spPr>
          <a:xfrm>
            <a:off x="10728285" y="3459676"/>
            <a:ext cx="5514048" cy="2761255"/>
          </a:xfrm>
        </p:spPr>
        <p:txBody>
          <a:bodyPr/>
          <a:lstStyle/>
          <a:p>
            <a:pPr>
              <a:lnSpc>
                <a:spcPct val="100000"/>
              </a:lnSpc>
              <a:buClr>
                <a:schemeClr val="accent1"/>
              </a:buClr>
              <a:buFont typeface="Wingdings" panose="05000000000000000000" pitchFamily="2" charset="2"/>
              <a:buChar char="§"/>
            </a:pPr>
            <a:r>
              <a:rPr lang="en-GB" sz="2000" dirty="0"/>
              <a:t>350 insurance and IT experts across 6 EMEA offices</a:t>
            </a:r>
            <a:endParaRPr lang="sl-SI" sz="2000" dirty="0"/>
          </a:p>
          <a:p>
            <a:pPr>
              <a:lnSpc>
                <a:spcPct val="100000"/>
              </a:lnSpc>
              <a:buClr>
                <a:schemeClr val="accent1"/>
              </a:buClr>
              <a:buFont typeface="Wingdings" panose="05000000000000000000" pitchFamily="2" charset="2"/>
              <a:buChar char="§"/>
            </a:pPr>
            <a:r>
              <a:rPr lang="en-US" sz="2000" dirty="0"/>
              <a:t>Flagship product</a:t>
            </a:r>
            <a:r>
              <a:rPr lang="sl-SI" sz="2000" dirty="0"/>
              <a:t>: t</a:t>
            </a:r>
            <a:r>
              <a:rPr lang="en-US" sz="2000" dirty="0"/>
              <a:t>he AdInsure insurance platform</a:t>
            </a:r>
          </a:p>
          <a:p>
            <a:pPr>
              <a:lnSpc>
                <a:spcPct val="100000"/>
              </a:lnSpc>
              <a:buClr>
                <a:schemeClr val="accent1"/>
              </a:buClr>
              <a:buFont typeface="Wingdings" panose="05000000000000000000" pitchFamily="2" charset="2"/>
              <a:buChar char="§"/>
            </a:pPr>
            <a:r>
              <a:rPr lang="en-US" sz="2000" dirty="0"/>
              <a:t>Offices in Six Countries</a:t>
            </a:r>
          </a:p>
        </p:txBody>
      </p:sp>
      <p:sp>
        <p:nvSpPr>
          <p:cNvPr id="4" name="Text Placeholder 3">
            <a:extLst>
              <a:ext uri="{FF2B5EF4-FFF2-40B4-BE49-F238E27FC236}">
                <a16:creationId xmlns:a16="http://schemas.microsoft.com/office/drawing/2014/main" id="{BA548F8C-EEBC-4B12-BC8E-04E7F011664F}"/>
              </a:ext>
            </a:extLst>
          </p:cNvPr>
          <p:cNvSpPr>
            <a:spLocks noGrp="1"/>
          </p:cNvSpPr>
          <p:nvPr>
            <p:ph type="body" sz="quarter" idx="39"/>
          </p:nvPr>
        </p:nvSpPr>
        <p:spPr>
          <a:xfrm>
            <a:off x="10728285" y="8982424"/>
            <a:ext cx="5461963" cy="2203113"/>
          </a:xfrm>
        </p:spPr>
        <p:txBody>
          <a:bodyPr/>
          <a:lstStyle/>
          <a:p>
            <a:pPr>
              <a:lnSpc>
                <a:spcPct val="100000"/>
              </a:lnSpc>
              <a:buClr>
                <a:schemeClr val="accent1"/>
              </a:buClr>
              <a:buFont typeface="Wingdings" panose="05000000000000000000" pitchFamily="2" charset="2"/>
              <a:buChar char="§"/>
            </a:pPr>
            <a:r>
              <a:rPr lang="sl-SI" sz="2000" dirty="0"/>
              <a:t>30</a:t>
            </a:r>
            <a:r>
              <a:rPr lang="en-US" sz="2000" dirty="0"/>
              <a:t>+</a:t>
            </a:r>
            <a:r>
              <a:rPr lang="en-GB" sz="2000" dirty="0"/>
              <a:t> projects across 9 countries</a:t>
            </a:r>
          </a:p>
          <a:p>
            <a:pPr>
              <a:lnSpc>
                <a:spcPct val="100000"/>
              </a:lnSpc>
              <a:buClr>
                <a:schemeClr val="accent1"/>
              </a:buClr>
              <a:buFont typeface="Wingdings" panose="05000000000000000000" pitchFamily="2" charset="2"/>
              <a:buChar char="§"/>
            </a:pPr>
            <a:r>
              <a:rPr lang="en-US" sz="2000" dirty="0"/>
              <a:t>20 Non-life insurers </a:t>
            </a:r>
          </a:p>
          <a:p>
            <a:pPr>
              <a:lnSpc>
                <a:spcPct val="100000"/>
              </a:lnSpc>
              <a:buClr>
                <a:schemeClr val="accent1"/>
              </a:buClr>
              <a:buFont typeface="Wingdings" panose="05000000000000000000" pitchFamily="2" charset="2"/>
              <a:buChar char="§"/>
            </a:pPr>
            <a:r>
              <a:rPr lang="en-US" sz="2000" dirty="0"/>
              <a:t>11 life insurers</a:t>
            </a:r>
          </a:p>
          <a:p>
            <a:pPr>
              <a:lnSpc>
                <a:spcPct val="100000"/>
              </a:lnSpc>
              <a:buClr>
                <a:schemeClr val="accent1"/>
              </a:buClr>
              <a:buFont typeface="Wingdings" panose="05000000000000000000" pitchFamily="2" charset="2"/>
              <a:buChar char="§"/>
            </a:pPr>
            <a:r>
              <a:rPr lang="en-US" sz="2000" dirty="0"/>
              <a:t>2 Brokers</a:t>
            </a:r>
            <a:endParaRPr lang="en-GB" sz="2000" dirty="0"/>
          </a:p>
        </p:txBody>
      </p:sp>
      <p:sp>
        <p:nvSpPr>
          <p:cNvPr id="7" name="Text Placeholder 6">
            <a:extLst>
              <a:ext uri="{FF2B5EF4-FFF2-40B4-BE49-F238E27FC236}">
                <a16:creationId xmlns:a16="http://schemas.microsoft.com/office/drawing/2014/main" id="{73E78EE0-4E2C-4F7E-BCD5-504AD8354BBE}"/>
              </a:ext>
            </a:extLst>
          </p:cNvPr>
          <p:cNvSpPr>
            <a:spLocks noGrp="1"/>
          </p:cNvSpPr>
          <p:nvPr>
            <p:ph type="body" sz="quarter" idx="56"/>
          </p:nvPr>
        </p:nvSpPr>
        <p:spPr>
          <a:xfrm>
            <a:off x="10728285" y="2278703"/>
            <a:ext cx="5514049" cy="872870"/>
          </a:xfrm>
        </p:spPr>
        <p:txBody>
          <a:bodyPr/>
          <a:lstStyle/>
          <a:p>
            <a:pPr algn="l"/>
            <a:r>
              <a:rPr lang="en-GB" sz="2600" dirty="0">
                <a:solidFill>
                  <a:srgbClr val="0E1B40"/>
                </a:solidFill>
              </a:rPr>
              <a:t>HQ in Amsterdam with strong operations across Adriatic</a:t>
            </a:r>
          </a:p>
        </p:txBody>
      </p:sp>
      <p:sp>
        <p:nvSpPr>
          <p:cNvPr id="8" name="Text Placeholder 7">
            <a:extLst>
              <a:ext uri="{FF2B5EF4-FFF2-40B4-BE49-F238E27FC236}">
                <a16:creationId xmlns:a16="http://schemas.microsoft.com/office/drawing/2014/main" id="{FB67EBD2-EBD6-451C-BB98-7FC69596B936}"/>
              </a:ext>
            </a:extLst>
          </p:cNvPr>
          <p:cNvSpPr>
            <a:spLocks noGrp="1"/>
          </p:cNvSpPr>
          <p:nvPr>
            <p:ph type="body" sz="quarter" idx="57"/>
          </p:nvPr>
        </p:nvSpPr>
        <p:spPr>
          <a:xfrm>
            <a:off x="10728285" y="7799397"/>
            <a:ext cx="5477859" cy="788413"/>
          </a:xfrm>
        </p:spPr>
        <p:txBody>
          <a:bodyPr/>
          <a:lstStyle/>
          <a:p>
            <a:pPr algn="l"/>
            <a:r>
              <a:rPr lang="en-GB" sz="2600" dirty="0">
                <a:solidFill>
                  <a:srgbClr val="0E1B40"/>
                </a:solidFill>
              </a:rPr>
              <a:t>Trusted by a growing list of  Insurance Clients</a:t>
            </a:r>
          </a:p>
        </p:txBody>
      </p:sp>
      <p:sp>
        <p:nvSpPr>
          <p:cNvPr id="11" name="Text Placeholder 10">
            <a:extLst>
              <a:ext uri="{FF2B5EF4-FFF2-40B4-BE49-F238E27FC236}">
                <a16:creationId xmlns:a16="http://schemas.microsoft.com/office/drawing/2014/main" id="{AFE28207-6FF4-4DC7-BEAC-5BDB7E37EC40}"/>
              </a:ext>
            </a:extLst>
          </p:cNvPr>
          <p:cNvSpPr>
            <a:spLocks noGrp="1"/>
          </p:cNvSpPr>
          <p:nvPr>
            <p:ph type="body" sz="quarter" idx="32"/>
          </p:nvPr>
        </p:nvSpPr>
        <p:spPr>
          <a:xfrm>
            <a:off x="2070194" y="2106492"/>
            <a:ext cx="7596094" cy="7107078"/>
          </a:xfrm>
        </p:spPr>
        <p:txBody>
          <a:bodyPr/>
          <a:lstStyle/>
          <a:p>
            <a:r>
              <a:rPr lang="en-GB" dirty="0" err="1"/>
              <a:t>Adacta</a:t>
            </a:r>
            <a:r>
              <a:rPr lang="en-GB" dirty="0"/>
              <a:t>. </a:t>
            </a:r>
          </a:p>
          <a:p>
            <a:r>
              <a:rPr lang="en-GB" b="0" dirty="0">
                <a:latin typeface="+mn-lt"/>
              </a:rPr>
              <a:t>One of the most innovative insurance software vendors in EMEA</a:t>
            </a:r>
          </a:p>
        </p:txBody>
      </p:sp>
      <p:sp>
        <p:nvSpPr>
          <p:cNvPr id="14" name="Text Placeholder 13">
            <a:extLst>
              <a:ext uri="{FF2B5EF4-FFF2-40B4-BE49-F238E27FC236}">
                <a16:creationId xmlns:a16="http://schemas.microsoft.com/office/drawing/2014/main" id="{398FB410-6231-A550-5DB3-07E2AC46FED0}"/>
              </a:ext>
            </a:extLst>
          </p:cNvPr>
          <p:cNvSpPr>
            <a:spLocks noGrp="1"/>
          </p:cNvSpPr>
          <p:nvPr>
            <p:ph type="body" sz="quarter" idx="43"/>
          </p:nvPr>
        </p:nvSpPr>
        <p:spPr>
          <a:xfrm>
            <a:off x="17482734" y="8982424"/>
            <a:ext cx="5147079" cy="1901276"/>
          </a:xfrm>
        </p:spPr>
        <p:txBody>
          <a:bodyPr/>
          <a:lstStyle/>
          <a:p>
            <a:pPr>
              <a:lnSpc>
                <a:spcPct val="100000"/>
              </a:lnSpc>
              <a:buClr>
                <a:schemeClr val="accent1"/>
              </a:buClr>
              <a:buFont typeface="Wingdings" panose="05000000000000000000" pitchFamily="2" charset="2"/>
              <a:buChar char="§"/>
            </a:pPr>
            <a:r>
              <a:rPr lang="en-GB" sz="2000" dirty="0"/>
              <a:t>Featured in the Gartner MQ for Non-Life insurance platforms in EMEA</a:t>
            </a:r>
          </a:p>
          <a:p>
            <a:pPr>
              <a:lnSpc>
                <a:spcPct val="100000"/>
              </a:lnSpc>
              <a:buClr>
                <a:schemeClr val="accent1"/>
              </a:buClr>
              <a:buFont typeface="Wingdings" panose="05000000000000000000" pitchFamily="2" charset="2"/>
              <a:buChar char="§"/>
            </a:pPr>
            <a:r>
              <a:rPr lang="en-GB" sz="2000" dirty="0"/>
              <a:t>Winner of the </a:t>
            </a:r>
            <a:r>
              <a:rPr lang="en-GB" sz="2000" dirty="0" err="1"/>
              <a:t>XCelent</a:t>
            </a:r>
            <a:r>
              <a:rPr lang="en-GB" sz="2000" dirty="0"/>
              <a:t> award for the most advanced technology for life PAS systems in 2021</a:t>
            </a:r>
          </a:p>
        </p:txBody>
      </p:sp>
      <p:sp>
        <p:nvSpPr>
          <p:cNvPr id="16" name="Text Placeholder 15">
            <a:extLst>
              <a:ext uri="{FF2B5EF4-FFF2-40B4-BE49-F238E27FC236}">
                <a16:creationId xmlns:a16="http://schemas.microsoft.com/office/drawing/2014/main" id="{0F33DC2B-32BD-43D5-F071-DDA623A86179}"/>
              </a:ext>
            </a:extLst>
          </p:cNvPr>
          <p:cNvSpPr>
            <a:spLocks noGrp="1"/>
          </p:cNvSpPr>
          <p:nvPr>
            <p:ph type="body" sz="quarter" idx="58"/>
          </p:nvPr>
        </p:nvSpPr>
        <p:spPr>
          <a:xfrm>
            <a:off x="17482734" y="7799397"/>
            <a:ext cx="5009404" cy="847297"/>
          </a:xfrm>
        </p:spPr>
        <p:txBody>
          <a:bodyPr/>
          <a:lstStyle/>
          <a:p>
            <a:pPr algn="l"/>
            <a:r>
              <a:rPr lang="en-GB" sz="2600" dirty="0">
                <a:solidFill>
                  <a:srgbClr val="0E1B40"/>
                </a:solidFill>
              </a:rPr>
              <a:t>Recognized by leading market analysts</a:t>
            </a:r>
          </a:p>
        </p:txBody>
      </p:sp>
      <p:sp>
        <p:nvSpPr>
          <p:cNvPr id="23" name="Text Placeholder 6">
            <a:extLst>
              <a:ext uri="{FF2B5EF4-FFF2-40B4-BE49-F238E27FC236}">
                <a16:creationId xmlns:a16="http://schemas.microsoft.com/office/drawing/2014/main" id="{2BD3923F-9A80-4BF8-750C-8734FDD3C81B}"/>
              </a:ext>
            </a:extLst>
          </p:cNvPr>
          <p:cNvSpPr txBox="1">
            <a:spLocks/>
          </p:cNvSpPr>
          <p:nvPr/>
        </p:nvSpPr>
        <p:spPr>
          <a:xfrm>
            <a:off x="2760545" y="8240559"/>
            <a:ext cx="5514049" cy="788413"/>
          </a:xfrm>
          <a:prstGeom prst="rect">
            <a:avLst/>
          </a:prstGeom>
        </p:spPr>
        <p:txBody>
          <a:bodyPr/>
          <a:lstStyle>
            <a:lvl1pPr marL="0" indent="0" algn="ctr" defTabSz="1828251" rtl="0" eaLnBrk="1" latinLnBrk="0" hangingPunct="1">
              <a:lnSpc>
                <a:spcPct val="100000"/>
              </a:lnSpc>
              <a:spcBef>
                <a:spcPts val="0"/>
              </a:spcBef>
              <a:buFont typeface="Arial" charset="0"/>
              <a:buNone/>
              <a:defRPr lang="en-US" sz="2800" b="1" kern="1200" spc="0" baseline="0">
                <a:solidFill>
                  <a:srgbClr val="000000"/>
                </a:solidFill>
                <a:effectLst/>
                <a:latin typeface="+mj-lt"/>
                <a:ea typeface="Tahoma" charset="0"/>
                <a:cs typeface="Tahoma" charset="0"/>
              </a:defRPr>
            </a:lvl1pPr>
            <a:lvl2pPr marL="914127" indent="0" algn="l" defTabSz="1828251" rtl="0" eaLnBrk="1" latinLnBrk="0" hangingPunct="1">
              <a:lnSpc>
                <a:spcPct val="90000"/>
              </a:lnSpc>
              <a:spcBef>
                <a:spcPts val="1000"/>
              </a:spcBef>
              <a:buFont typeface="Arial" charset="0"/>
              <a:buNone/>
              <a:defRPr lang="en-US" sz="3200" kern="120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2667" kern="120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GB"/>
          </a:p>
        </p:txBody>
      </p:sp>
      <p:sp>
        <p:nvSpPr>
          <p:cNvPr id="2" name="Text Placeholder 2">
            <a:extLst>
              <a:ext uri="{FF2B5EF4-FFF2-40B4-BE49-F238E27FC236}">
                <a16:creationId xmlns:a16="http://schemas.microsoft.com/office/drawing/2014/main" id="{6503251E-3203-E5CA-CF25-300DC1EF82D9}"/>
              </a:ext>
            </a:extLst>
          </p:cNvPr>
          <p:cNvSpPr txBox="1">
            <a:spLocks/>
          </p:cNvSpPr>
          <p:nvPr/>
        </p:nvSpPr>
        <p:spPr>
          <a:xfrm>
            <a:off x="17513893" y="3459676"/>
            <a:ext cx="5514048" cy="2761255"/>
          </a:xfrm>
          <a:prstGeom prst="rect">
            <a:avLst/>
          </a:prstGeom>
        </p:spPr>
        <p:txBody>
          <a:bodyPr/>
          <a:lstStyle>
            <a:lvl1pPr marL="342900" indent="-342900" algn="l" defTabSz="1828251" rtl="0" eaLnBrk="1" latinLnBrk="0" hangingPunct="1">
              <a:lnSpc>
                <a:spcPct val="150000"/>
              </a:lnSpc>
              <a:spcBef>
                <a:spcPts val="2000"/>
              </a:spcBef>
              <a:buFont typeface="Arial" panose="020B0604020202020204" pitchFamily="34" charset="0"/>
              <a:buChar char="•"/>
              <a:defRPr lang="en-US" sz="2200" b="0" kern="1200" baseline="0">
                <a:solidFill>
                  <a:srgbClr val="56595B"/>
                </a:solidFill>
                <a:effectLst/>
                <a:latin typeface="+mn-lt"/>
                <a:ea typeface="Segoe UI Symbol" charset="0"/>
                <a:cs typeface="Segoe UI Symbol" charset="0"/>
              </a:defRPr>
            </a:lvl1pPr>
            <a:lvl2pPr marL="914127" indent="0" algn="l" defTabSz="1828251" rtl="0" eaLnBrk="1" latinLnBrk="0" hangingPunct="1">
              <a:lnSpc>
                <a:spcPct val="90000"/>
              </a:lnSpc>
              <a:spcBef>
                <a:spcPts val="1000"/>
              </a:spcBef>
              <a:buFont typeface="Arial" charset="0"/>
              <a:buNone/>
              <a:defRPr lang="en-US" sz="1467" kern="120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1400" kern="120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1333" kern="120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1333" kern="120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buClr>
                <a:schemeClr val="accent1"/>
              </a:buClr>
              <a:buFont typeface="Wingdings" panose="05000000000000000000" pitchFamily="2" charset="2"/>
              <a:buChar char="§"/>
            </a:pPr>
            <a:r>
              <a:rPr lang="en-GB" sz="2000" dirty="0"/>
              <a:t>Line and type of business agnostic platform for the insurance industry  </a:t>
            </a:r>
          </a:p>
          <a:p>
            <a:pPr>
              <a:lnSpc>
                <a:spcPct val="100000"/>
              </a:lnSpc>
              <a:buClr>
                <a:schemeClr val="accent1"/>
              </a:buClr>
              <a:buFont typeface="Wingdings" panose="05000000000000000000" pitchFamily="2" charset="2"/>
              <a:buChar char="§"/>
            </a:pPr>
            <a:r>
              <a:rPr lang="en-GB" sz="2000" dirty="0"/>
              <a:t>AdInsure Solutions for Life, Non-Life, Commercial Insurers and Commercial Brokers.</a:t>
            </a:r>
          </a:p>
          <a:p>
            <a:pPr>
              <a:lnSpc>
                <a:spcPct val="100000"/>
              </a:lnSpc>
              <a:buClr>
                <a:schemeClr val="accent1"/>
              </a:buClr>
              <a:buFont typeface="Wingdings" panose="05000000000000000000" pitchFamily="2" charset="2"/>
              <a:buChar char="§"/>
            </a:pPr>
            <a:r>
              <a:rPr lang="en-GB" sz="2000" dirty="0"/>
              <a:t>End-to-end coverage of insurance processes, from sales to reinsurance</a:t>
            </a:r>
          </a:p>
        </p:txBody>
      </p:sp>
      <p:sp>
        <p:nvSpPr>
          <p:cNvPr id="5" name="Text Placeholder 6">
            <a:extLst>
              <a:ext uri="{FF2B5EF4-FFF2-40B4-BE49-F238E27FC236}">
                <a16:creationId xmlns:a16="http://schemas.microsoft.com/office/drawing/2014/main" id="{3DDE0FE9-879A-2EC5-D3F8-A9AA9EA48414}"/>
              </a:ext>
            </a:extLst>
          </p:cNvPr>
          <p:cNvSpPr txBox="1">
            <a:spLocks/>
          </p:cNvSpPr>
          <p:nvPr/>
        </p:nvSpPr>
        <p:spPr>
          <a:xfrm>
            <a:off x="17513893" y="2278703"/>
            <a:ext cx="5514049" cy="972168"/>
          </a:xfrm>
          <a:prstGeom prst="rect">
            <a:avLst/>
          </a:prstGeom>
        </p:spPr>
        <p:txBody>
          <a:bodyPr/>
          <a:lstStyle>
            <a:lvl1pPr marL="0" indent="0" algn="ctr" defTabSz="1828251" rtl="0" eaLnBrk="1" latinLnBrk="0" hangingPunct="1">
              <a:lnSpc>
                <a:spcPct val="100000"/>
              </a:lnSpc>
              <a:spcBef>
                <a:spcPts val="0"/>
              </a:spcBef>
              <a:buFont typeface="Arial" charset="0"/>
              <a:buNone/>
              <a:defRPr lang="en-US" sz="2800" b="1" kern="1200" spc="0" baseline="0">
                <a:solidFill>
                  <a:srgbClr val="000000"/>
                </a:solidFill>
                <a:effectLst/>
                <a:latin typeface="+mj-lt"/>
                <a:ea typeface="Tahoma" charset="0"/>
                <a:cs typeface="Tahoma" charset="0"/>
              </a:defRPr>
            </a:lvl1pPr>
            <a:lvl2pPr marL="914127" indent="0" algn="l" defTabSz="1828251" rtl="0" eaLnBrk="1" latinLnBrk="0" hangingPunct="1">
              <a:lnSpc>
                <a:spcPct val="90000"/>
              </a:lnSpc>
              <a:spcBef>
                <a:spcPts val="1000"/>
              </a:spcBef>
              <a:buFont typeface="Arial" charset="0"/>
              <a:buNone/>
              <a:defRPr lang="en-US" sz="3200" kern="120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2667" kern="120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l"/>
            <a:r>
              <a:rPr lang="en-GB" sz="2600" dirty="0">
                <a:solidFill>
                  <a:srgbClr val="0E1B40"/>
                </a:solidFill>
              </a:rPr>
              <a:t>AdInsure is an end-to-end solution for insurance teams</a:t>
            </a:r>
          </a:p>
        </p:txBody>
      </p:sp>
    </p:spTree>
    <p:extLst>
      <p:ext uri="{BB962C8B-B14F-4D97-AF65-F5344CB8AC3E}">
        <p14:creationId xmlns:p14="http://schemas.microsoft.com/office/powerpoint/2010/main" val="19557109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4FC91-9C49-9F54-22E8-1CB553528073}"/>
            </a:ext>
          </a:extLst>
        </p:cNvPr>
        <p:cNvGrpSpPr/>
        <p:nvPr/>
      </p:nvGrpSpPr>
      <p:grpSpPr>
        <a:xfrm>
          <a:off x="0" y="0"/>
          <a:ext cx="0" cy="0"/>
          <a:chOff x="0" y="0"/>
          <a:chExt cx="0" cy="0"/>
        </a:xfrm>
      </p:grpSpPr>
      <p:pic>
        <p:nvPicPr>
          <p:cNvPr id="13" name="Picture 3">
            <a:extLst>
              <a:ext uri="{FF2B5EF4-FFF2-40B4-BE49-F238E27FC236}">
                <a16:creationId xmlns:a16="http://schemas.microsoft.com/office/drawing/2014/main" id="{EDCB3BA4-B4D1-4EE3-6ECD-610856F4E0CA}"/>
              </a:ext>
            </a:extLst>
          </p:cNvPr>
          <p:cNvPicPr>
            <a:picLocks noChangeAspect="1"/>
          </p:cNvPicPr>
          <p:nvPr/>
        </p:nvPicPr>
        <p:blipFill>
          <a:blip r:embed="rId3"/>
          <a:stretch>
            <a:fillRect/>
          </a:stretch>
        </p:blipFill>
        <p:spPr>
          <a:xfrm>
            <a:off x="12165623" y="4091511"/>
            <a:ext cx="2004828" cy="461267"/>
          </a:xfrm>
          <a:prstGeom prst="rect">
            <a:avLst/>
          </a:prstGeom>
        </p:spPr>
      </p:pic>
      <p:pic>
        <p:nvPicPr>
          <p:cNvPr id="14" name="Picture 9" descr="A black background with white text&#10;&#10;Description automatically generated">
            <a:extLst>
              <a:ext uri="{FF2B5EF4-FFF2-40B4-BE49-F238E27FC236}">
                <a16:creationId xmlns:a16="http://schemas.microsoft.com/office/drawing/2014/main" id="{072DD2F8-6A3F-D774-9947-2AEAD4148A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65623" y="9005575"/>
            <a:ext cx="2881838" cy="790074"/>
          </a:xfrm>
          <a:prstGeom prst="rect">
            <a:avLst/>
          </a:prstGeom>
        </p:spPr>
      </p:pic>
      <p:pic>
        <p:nvPicPr>
          <p:cNvPr id="15" name="Picture 13" descr="A black background with white text&#10;&#10;Description automatically generated">
            <a:extLst>
              <a:ext uri="{FF2B5EF4-FFF2-40B4-BE49-F238E27FC236}">
                <a16:creationId xmlns:a16="http://schemas.microsoft.com/office/drawing/2014/main" id="{AAFC6D9D-59C6-40C8-129D-65B27657E1F5}"/>
              </a:ext>
            </a:extLst>
          </p:cNvPr>
          <p:cNvPicPr>
            <a:picLocks noChangeAspect="1"/>
          </p:cNvPicPr>
          <p:nvPr/>
        </p:nvPicPr>
        <p:blipFill rotWithShape="1">
          <a:blip r:embed="rId5">
            <a:extLst>
              <a:ext uri="{28A0092B-C50C-407E-A947-70E740481C1C}">
                <a14:useLocalDpi xmlns:a14="http://schemas.microsoft.com/office/drawing/2010/main" val="0"/>
              </a:ext>
            </a:extLst>
          </a:blip>
          <a:srcRect l="-1126" r="565" b="32609"/>
          <a:stretch/>
        </p:blipFill>
        <p:spPr>
          <a:xfrm>
            <a:off x="17581190" y="4015750"/>
            <a:ext cx="3618812" cy="636156"/>
          </a:xfrm>
          <a:prstGeom prst="rect">
            <a:avLst/>
          </a:prstGeom>
        </p:spPr>
      </p:pic>
      <p:pic>
        <p:nvPicPr>
          <p:cNvPr id="16" name="Graphic 14">
            <a:extLst>
              <a:ext uri="{FF2B5EF4-FFF2-40B4-BE49-F238E27FC236}">
                <a16:creationId xmlns:a16="http://schemas.microsoft.com/office/drawing/2014/main" id="{1A79E971-06AE-4F50-7D71-A7DEC3CC536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581190" y="9180299"/>
            <a:ext cx="2881839" cy="675010"/>
          </a:xfrm>
          <a:prstGeom prst="rect">
            <a:avLst/>
          </a:prstGeom>
        </p:spPr>
      </p:pic>
      <p:sp>
        <p:nvSpPr>
          <p:cNvPr id="17" name="Text Placeholder 2">
            <a:extLst>
              <a:ext uri="{FF2B5EF4-FFF2-40B4-BE49-F238E27FC236}">
                <a16:creationId xmlns:a16="http://schemas.microsoft.com/office/drawing/2014/main" id="{39A4433A-E20D-1BEF-FA77-5D54ABC7AEEB}"/>
              </a:ext>
            </a:extLst>
          </p:cNvPr>
          <p:cNvSpPr txBox="1">
            <a:spLocks/>
          </p:cNvSpPr>
          <p:nvPr/>
        </p:nvSpPr>
        <p:spPr>
          <a:xfrm>
            <a:off x="12165623" y="5007453"/>
            <a:ext cx="4222556" cy="2888147"/>
          </a:xfrm>
          <a:prstGeom prst="rect">
            <a:avLst/>
          </a:prstGeom>
        </p:spPr>
        <p:txBody>
          <a:bodyPr lIns="91440" tIns="45720" rIns="91440" bIns="45720" anchor="t"/>
          <a:lstStyle>
            <a:defPPr>
              <a:defRPr lang="sl-SI"/>
            </a:defPPr>
            <a:lvl1pPr marL="457200" indent="-457200" defTabSz="1828251">
              <a:lnSpc>
                <a:spcPct val="100000"/>
              </a:lnSpc>
              <a:spcBef>
                <a:spcPts val="2000"/>
              </a:spcBef>
              <a:buClr>
                <a:schemeClr val="accent1"/>
              </a:buClr>
              <a:buFont typeface="Wingdings" panose="05000000000000000000" pitchFamily="2" charset="2"/>
              <a:buChar char="§"/>
              <a:defRPr sz="2000" b="0" baseline="0">
                <a:solidFill>
                  <a:srgbClr val="56595B"/>
                </a:solidFill>
                <a:effectLst/>
                <a:latin typeface="Muli"/>
                <a:ea typeface="Segoe UI Symbol"/>
                <a:cs typeface="Segoe UI Symbol" charset="0"/>
              </a:defRPr>
            </a:lvl1pPr>
            <a:lvl2pPr marL="914127" indent="0" defTabSz="1828251">
              <a:lnSpc>
                <a:spcPct val="90000"/>
              </a:lnSpc>
              <a:spcBef>
                <a:spcPts val="1000"/>
              </a:spcBef>
              <a:buFont typeface="Arial" charset="0"/>
              <a:buNone/>
              <a:defRPr sz="1467">
                <a:effectLst/>
                <a:latin typeface="+mj-lt"/>
                <a:ea typeface="Montserrat Hairline" charset="0"/>
                <a:cs typeface="Montserrat Hairline" charset="0"/>
              </a:defRPr>
            </a:lvl2pPr>
            <a:lvl3pPr marL="1828251" indent="0" defTabSz="1828251">
              <a:lnSpc>
                <a:spcPct val="90000"/>
              </a:lnSpc>
              <a:spcBef>
                <a:spcPts val="1000"/>
              </a:spcBef>
              <a:buFont typeface="Arial" charset="0"/>
              <a:buNone/>
              <a:defRPr sz="1400">
                <a:effectLst/>
                <a:latin typeface="+mj-lt"/>
                <a:ea typeface="Montserrat Hairline" charset="0"/>
                <a:cs typeface="Montserrat Hairline" charset="0"/>
              </a:defRPr>
            </a:lvl3pPr>
            <a:lvl4pPr marL="2742378" indent="0" defTabSz="1828251">
              <a:lnSpc>
                <a:spcPct val="90000"/>
              </a:lnSpc>
              <a:spcBef>
                <a:spcPts val="1000"/>
              </a:spcBef>
              <a:buFont typeface="Arial" charset="0"/>
              <a:buNone/>
              <a:defRPr sz="1333">
                <a:effectLst/>
                <a:latin typeface="+mj-lt"/>
                <a:ea typeface="Montserrat Hairline" charset="0"/>
                <a:cs typeface="Montserrat Hairline" charset="0"/>
              </a:defRPr>
            </a:lvl4pPr>
            <a:lvl5pPr marL="3656502" indent="0" defTabSz="1828251">
              <a:lnSpc>
                <a:spcPct val="90000"/>
              </a:lnSpc>
              <a:spcBef>
                <a:spcPts val="1000"/>
              </a:spcBef>
              <a:buFont typeface="Arial" charset="0"/>
              <a:buNone/>
              <a:defRPr sz="1333">
                <a:effectLst/>
                <a:latin typeface="+mj-lt"/>
                <a:ea typeface="Montserrat Hairline" charset="0"/>
                <a:cs typeface="Montserrat Hairline" charset="0"/>
              </a:defRPr>
            </a:lvl5pPr>
            <a:lvl6pPr marL="5027691" indent="-457064" defTabSz="1828251">
              <a:lnSpc>
                <a:spcPct val="90000"/>
              </a:lnSpc>
              <a:spcBef>
                <a:spcPts val="1000"/>
              </a:spcBef>
              <a:buFont typeface="Arial" panose="020B0604020202020204" pitchFamily="34" charset="0"/>
              <a:buChar char="•"/>
              <a:defRPr sz="3600"/>
            </a:lvl6pPr>
            <a:lvl7pPr marL="5941818" indent="-457064" defTabSz="1828251">
              <a:lnSpc>
                <a:spcPct val="90000"/>
              </a:lnSpc>
              <a:spcBef>
                <a:spcPts val="1000"/>
              </a:spcBef>
              <a:buFont typeface="Arial" panose="020B0604020202020204" pitchFamily="34" charset="0"/>
              <a:buChar char="•"/>
              <a:defRPr sz="3600"/>
            </a:lvl7pPr>
            <a:lvl8pPr marL="6855942" indent="-457064" defTabSz="1828251">
              <a:lnSpc>
                <a:spcPct val="90000"/>
              </a:lnSpc>
              <a:spcBef>
                <a:spcPts val="1000"/>
              </a:spcBef>
              <a:buFont typeface="Arial" panose="020B0604020202020204" pitchFamily="34" charset="0"/>
              <a:buChar char="•"/>
              <a:defRPr sz="3600"/>
            </a:lvl8pPr>
            <a:lvl9pPr marL="7770069" indent="-457064" defTabSz="1828251">
              <a:lnSpc>
                <a:spcPct val="90000"/>
              </a:lnSpc>
              <a:spcBef>
                <a:spcPts val="1000"/>
              </a:spcBef>
              <a:buFont typeface="Arial" panose="020B0604020202020204" pitchFamily="34" charset="0"/>
              <a:buChar char="•"/>
              <a:defRPr sz="3600"/>
            </a:lvl9pPr>
          </a:lstStyle>
          <a:p>
            <a:r>
              <a:rPr lang="en-GB" dirty="0"/>
              <a:t>Gartner Magic Quadrant 2019-2021</a:t>
            </a:r>
          </a:p>
          <a:p>
            <a:r>
              <a:rPr lang="en-GB" dirty="0"/>
              <a:t>Gartner® Market Guide for Non-Life Insurance Core Platforms, Europe, 2023 and 2024</a:t>
            </a:r>
          </a:p>
          <a:p>
            <a:r>
              <a:rPr lang="en-GB" dirty="0"/>
              <a:t>Market Guide for Life Policy Administration Systems, EMEA, 2024</a:t>
            </a:r>
          </a:p>
        </p:txBody>
      </p:sp>
      <p:sp>
        <p:nvSpPr>
          <p:cNvPr id="18" name="Text Placeholder 2">
            <a:extLst>
              <a:ext uri="{FF2B5EF4-FFF2-40B4-BE49-F238E27FC236}">
                <a16:creationId xmlns:a16="http://schemas.microsoft.com/office/drawing/2014/main" id="{448066B4-3F14-633E-A155-3FF18A22171E}"/>
              </a:ext>
            </a:extLst>
          </p:cNvPr>
          <p:cNvSpPr txBox="1">
            <a:spLocks/>
          </p:cNvSpPr>
          <p:nvPr/>
        </p:nvSpPr>
        <p:spPr>
          <a:xfrm>
            <a:off x="17581190" y="5007453"/>
            <a:ext cx="4320022" cy="2888148"/>
          </a:xfrm>
          <a:prstGeom prst="rect">
            <a:avLst/>
          </a:prstGeom>
        </p:spPr>
        <p:txBody>
          <a:bodyPr lIns="91440" tIns="45720" rIns="91440" bIns="45720" anchor="t"/>
          <a:lstStyle>
            <a:lvl1pPr marL="0" indent="0" algn="just" defTabSz="1828251" rtl="0" eaLnBrk="1" latinLnBrk="0" hangingPunct="1">
              <a:lnSpc>
                <a:spcPct val="150000"/>
              </a:lnSpc>
              <a:spcBef>
                <a:spcPts val="2000"/>
              </a:spcBef>
              <a:buFont typeface="Arial" charset="0"/>
              <a:buNone/>
              <a:defRPr lang="en-US" sz="2400" b="0" kern="1200" baseline="0">
                <a:solidFill>
                  <a:srgbClr val="56595B"/>
                </a:solidFill>
                <a:effectLst/>
                <a:latin typeface="+mn-lt"/>
                <a:ea typeface="Segoe UI Symbol" charset="0"/>
                <a:cs typeface="Segoe UI Symbol" charset="0"/>
              </a:defRPr>
            </a:lvl1pPr>
            <a:lvl2pPr marL="914127" indent="0" algn="l" defTabSz="1828251" rtl="0" eaLnBrk="1" latinLnBrk="0" hangingPunct="1">
              <a:lnSpc>
                <a:spcPct val="90000"/>
              </a:lnSpc>
              <a:spcBef>
                <a:spcPts val="1000"/>
              </a:spcBef>
              <a:buFont typeface="Arial" charset="0"/>
              <a:buNone/>
              <a:defRPr lang="en-US" sz="1467" kern="120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1400" kern="120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1333" kern="120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1333" kern="120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57200" indent="-457200" algn="l">
              <a:lnSpc>
                <a:spcPct val="100000"/>
              </a:lnSpc>
              <a:buClr>
                <a:schemeClr val="accent1"/>
              </a:buClr>
              <a:buFont typeface="Wingdings" panose="05000000000000000000" pitchFamily="2" charset="2"/>
              <a:buChar char="§"/>
              <a:defRPr/>
            </a:pPr>
            <a:r>
              <a:rPr lang="en-US" sz="2000" noProof="0" dirty="0" err="1">
                <a:latin typeface="Muli"/>
                <a:ea typeface="Segoe UI Symbol"/>
              </a:rPr>
              <a:t>XCelent</a:t>
            </a:r>
            <a:r>
              <a:rPr lang="en-US" sz="2000" noProof="0" dirty="0">
                <a:latin typeface="Muli"/>
                <a:ea typeface="Segoe UI Symbol"/>
              </a:rPr>
              <a:t> Advanced Technology award for PAS Systems in EMEA Life Insurers 2021, 2023</a:t>
            </a:r>
          </a:p>
          <a:p>
            <a:pPr marL="457200" indent="-457200" algn="l">
              <a:lnSpc>
                <a:spcPct val="100000"/>
              </a:lnSpc>
              <a:buClr>
                <a:schemeClr val="accent1"/>
              </a:buClr>
              <a:buFont typeface="Wingdings" panose="05000000000000000000" pitchFamily="2" charset="2"/>
              <a:buChar char="§"/>
              <a:defRPr/>
            </a:pPr>
            <a:r>
              <a:rPr lang="en-US" sz="2000" noProof="0" dirty="0">
                <a:latin typeface="Muli"/>
                <a:ea typeface="Segoe UI Symbol"/>
              </a:rPr>
              <a:t>P&amp;C Policy Administration Systems in EMEA, 2021, 2023. </a:t>
            </a:r>
          </a:p>
          <a:p>
            <a:pPr marL="457200" indent="-457200" algn="l">
              <a:lnSpc>
                <a:spcPct val="100000"/>
              </a:lnSpc>
              <a:buClr>
                <a:schemeClr val="accent1"/>
              </a:buClr>
              <a:buFont typeface="Wingdings" panose="05000000000000000000" pitchFamily="2" charset="2"/>
              <a:buChar char="§"/>
              <a:defRPr/>
            </a:pPr>
            <a:r>
              <a:rPr lang="en-US" sz="2000" noProof="0" dirty="0">
                <a:latin typeface="Muli"/>
                <a:ea typeface="Segoe UI Symbol"/>
              </a:rPr>
              <a:t>P&amp;C Claims System vendors, EMEA and LATAM 2024</a:t>
            </a:r>
          </a:p>
        </p:txBody>
      </p:sp>
      <p:sp>
        <p:nvSpPr>
          <p:cNvPr id="19" name="Text Placeholder 2">
            <a:extLst>
              <a:ext uri="{FF2B5EF4-FFF2-40B4-BE49-F238E27FC236}">
                <a16:creationId xmlns:a16="http://schemas.microsoft.com/office/drawing/2014/main" id="{4D654AE5-8D34-4828-0C92-D9B1AC10481C}"/>
              </a:ext>
            </a:extLst>
          </p:cNvPr>
          <p:cNvSpPr txBox="1">
            <a:spLocks/>
          </p:cNvSpPr>
          <p:nvPr/>
        </p:nvSpPr>
        <p:spPr>
          <a:xfrm>
            <a:off x="12165623" y="10221996"/>
            <a:ext cx="4089387" cy="1886592"/>
          </a:xfrm>
          <a:prstGeom prst="rect">
            <a:avLst/>
          </a:prstGeom>
        </p:spPr>
        <p:txBody>
          <a:bodyPr lIns="91440" tIns="45720" rIns="91440" bIns="45720" anchor="t"/>
          <a:lstStyle>
            <a:defPPr>
              <a:defRPr lang="sl-SI"/>
            </a:defPPr>
            <a:lvl1pPr marL="457200" indent="-457200" defTabSz="1828251">
              <a:lnSpc>
                <a:spcPct val="100000"/>
              </a:lnSpc>
              <a:spcBef>
                <a:spcPts val="2000"/>
              </a:spcBef>
              <a:buClr>
                <a:schemeClr val="accent1"/>
              </a:buClr>
              <a:buFont typeface="Wingdings" panose="05000000000000000000" pitchFamily="2" charset="2"/>
              <a:buChar char="§"/>
              <a:defRPr sz="2000" b="0" baseline="0">
                <a:solidFill>
                  <a:srgbClr val="56595B"/>
                </a:solidFill>
                <a:effectLst/>
                <a:latin typeface="Muli"/>
                <a:ea typeface="Segoe UI Symbol"/>
                <a:cs typeface="Segoe UI Symbol" charset="0"/>
              </a:defRPr>
            </a:lvl1pPr>
            <a:lvl2pPr marL="914127" indent="0" defTabSz="1828251">
              <a:lnSpc>
                <a:spcPct val="90000"/>
              </a:lnSpc>
              <a:spcBef>
                <a:spcPts val="1000"/>
              </a:spcBef>
              <a:buFont typeface="Arial" charset="0"/>
              <a:buNone/>
              <a:defRPr sz="1467">
                <a:effectLst/>
                <a:latin typeface="+mj-lt"/>
                <a:ea typeface="Montserrat Hairline" charset="0"/>
                <a:cs typeface="Montserrat Hairline" charset="0"/>
              </a:defRPr>
            </a:lvl2pPr>
            <a:lvl3pPr marL="1828251" indent="0" defTabSz="1828251">
              <a:lnSpc>
                <a:spcPct val="90000"/>
              </a:lnSpc>
              <a:spcBef>
                <a:spcPts val="1000"/>
              </a:spcBef>
              <a:buFont typeface="Arial" charset="0"/>
              <a:buNone/>
              <a:defRPr sz="1400">
                <a:effectLst/>
                <a:latin typeface="+mj-lt"/>
                <a:ea typeface="Montserrat Hairline" charset="0"/>
                <a:cs typeface="Montserrat Hairline" charset="0"/>
              </a:defRPr>
            </a:lvl3pPr>
            <a:lvl4pPr marL="2742378" indent="0" defTabSz="1828251">
              <a:lnSpc>
                <a:spcPct val="90000"/>
              </a:lnSpc>
              <a:spcBef>
                <a:spcPts val="1000"/>
              </a:spcBef>
              <a:buFont typeface="Arial" charset="0"/>
              <a:buNone/>
              <a:defRPr sz="1333">
                <a:effectLst/>
                <a:latin typeface="+mj-lt"/>
                <a:ea typeface="Montserrat Hairline" charset="0"/>
                <a:cs typeface="Montserrat Hairline" charset="0"/>
              </a:defRPr>
            </a:lvl4pPr>
            <a:lvl5pPr marL="3656502" indent="0" defTabSz="1828251">
              <a:lnSpc>
                <a:spcPct val="90000"/>
              </a:lnSpc>
              <a:spcBef>
                <a:spcPts val="1000"/>
              </a:spcBef>
              <a:buFont typeface="Arial" charset="0"/>
              <a:buNone/>
              <a:defRPr sz="1333">
                <a:effectLst/>
                <a:latin typeface="+mj-lt"/>
                <a:ea typeface="Montserrat Hairline" charset="0"/>
                <a:cs typeface="Montserrat Hairline" charset="0"/>
              </a:defRPr>
            </a:lvl5pPr>
            <a:lvl6pPr marL="5027691" indent="-457064" defTabSz="1828251">
              <a:lnSpc>
                <a:spcPct val="90000"/>
              </a:lnSpc>
              <a:spcBef>
                <a:spcPts val="1000"/>
              </a:spcBef>
              <a:buFont typeface="Arial" panose="020B0604020202020204" pitchFamily="34" charset="0"/>
              <a:buChar char="•"/>
              <a:defRPr sz="3600"/>
            </a:lvl6pPr>
            <a:lvl7pPr marL="5941818" indent="-457064" defTabSz="1828251">
              <a:lnSpc>
                <a:spcPct val="90000"/>
              </a:lnSpc>
              <a:spcBef>
                <a:spcPts val="1000"/>
              </a:spcBef>
              <a:buFont typeface="Arial" panose="020B0604020202020204" pitchFamily="34" charset="0"/>
              <a:buChar char="•"/>
              <a:defRPr sz="3600"/>
            </a:lvl7pPr>
            <a:lvl8pPr marL="6855942" indent="-457064" defTabSz="1828251">
              <a:lnSpc>
                <a:spcPct val="90000"/>
              </a:lnSpc>
              <a:spcBef>
                <a:spcPts val="1000"/>
              </a:spcBef>
              <a:buFont typeface="Arial" panose="020B0604020202020204" pitchFamily="34" charset="0"/>
              <a:buChar char="•"/>
              <a:defRPr sz="3600"/>
            </a:lvl8pPr>
            <a:lvl9pPr marL="7770069" indent="-457064" defTabSz="1828251">
              <a:lnSpc>
                <a:spcPct val="90000"/>
              </a:lnSpc>
              <a:spcBef>
                <a:spcPts val="1000"/>
              </a:spcBef>
              <a:buFont typeface="Arial" panose="020B0604020202020204" pitchFamily="34" charset="0"/>
              <a:buChar char="•"/>
              <a:defRPr sz="3600"/>
            </a:lvl9pPr>
          </a:lstStyle>
          <a:p>
            <a:r>
              <a:rPr lang="en-GB" dirty="0"/>
              <a:t>“Leader” in ISG’s Provider Lens™ for Insurance Platform Solutions 2023, 2024 for Life and Non-Life</a:t>
            </a:r>
            <a:endParaRPr lang="en-US" dirty="0"/>
          </a:p>
        </p:txBody>
      </p:sp>
      <p:sp>
        <p:nvSpPr>
          <p:cNvPr id="20" name="Text Placeholder 2">
            <a:extLst>
              <a:ext uri="{FF2B5EF4-FFF2-40B4-BE49-F238E27FC236}">
                <a16:creationId xmlns:a16="http://schemas.microsoft.com/office/drawing/2014/main" id="{C90876AB-2D75-E29D-5D5D-8CBB140F619F}"/>
              </a:ext>
            </a:extLst>
          </p:cNvPr>
          <p:cNvSpPr txBox="1">
            <a:spLocks/>
          </p:cNvSpPr>
          <p:nvPr/>
        </p:nvSpPr>
        <p:spPr>
          <a:xfrm>
            <a:off x="17581190" y="10221996"/>
            <a:ext cx="4417676" cy="1594852"/>
          </a:xfrm>
          <a:prstGeom prst="rect">
            <a:avLst/>
          </a:prstGeom>
        </p:spPr>
        <p:txBody>
          <a:bodyPr lIns="91440" tIns="45720" rIns="91440" bIns="45720" anchor="t"/>
          <a:lstStyle>
            <a:defPPr>
              <a:defRPr lang="sl-SI"/>
            </a:defPPr>
            <a:lvl1pPr marL="457200" indent="-457200" defTabSz="1828251">
              <a:lnSpc>
                <a:spcPct val="100000"/>
              </a:lnSpc>
              <a:spcBef>
                <a:spcPts val="2000"/>
              </a:spcBef>
              <a:buClr>
                <a:schemeClr val="accent1"/>
              </a:buClr>
              <a:buFont typeface="Wingdings" panose="05000000000000000000" pitchFamily="2" charset="2"/>
              <a:buChar char="§"/>
              <a:defRPr sz="2000" b="0" baseline="0">
                <a:solidFill>
                  <a:srgbClr val="56595B"/>
                </a:solidFill>
                <a:effectLst/>
                <a:latin typeface="Muli"/>
                <a:ea typeface="Segoe UI Symbol"/>
                <a:cs typeface="Segoe UI Symbol" charset="0"/>
              </a:defRPr>
            </a:lvl1pPr>
            <a:lvl2pPr marL="914127" indent="0" defTabSz="1828251">
              <a:lnSpc>
                <a:spcPct val="90000"/>
              </a:lnSpc>
              <a:spcBef>
                <a:spcPts val="1000"/>
              </a:spcBef>
              <a:buFont typeface="Arial" charset="0"/>
              <a:buNone/>
              <a:defRPr sz="1467">
                <a:effectLst/>
                <a:latin typeface="+mj-lt"/>
                <a:ea typeface="Montserrat Hairline" charset="0"/>
                <a:cs typeface="Montserrat Hairline" charset="0"/>
              </a:defRPr>
            </a:lvl2pPr>
            <a:lvl3pPr marL="1828251" indent="0" defTabSz="1828251">
              <a:lnSpc>
                <a:spcPct val="90000"/>
              </a:lnSpc>
              <a:spcBef>
                <a:spcPts val="1000"/>
              </a:spcBef>
              <a:buFont typeface="Arial" charset="0"/>
              <a:buNone/>
              <a:defRPr sz="1400">
                <a:effectLst/>
                <a:latin typeface="+mj-lt"/>
                <a:ea typeface="Montserrat Hairline" charset="0"/>
                <a:cs typeface="Montserrat Hairline" charset="0"/>
              </a:defRPr>
            </a:lvl3pPr>
            <a:lvl4pPr marL="2742378" indent="0" defTabSz="1828251">
              <a:lnSpc>
                <a:spcPct val="90000"/>
              </a:lnSpc>
              <a:spcBef>
                <a:spcPts val="1000"/>
              </a:spcBef>
              <a:buFont typeface="Arial" charset="0"/>
              <a:buNone/>
              <a:defRPr sz="1333">
                <a:effectLst/>
                <a:latin typeface="+mj-lt"/>
                <a:ea typeface="Montserrat Hairline" charset="0"/>
                <a:cs typeface="Montserrat Hairline" charset="0"/>
              </a:defRPr>
            </a:lvl4pPr>
            <a:lvl5pPr marL="3656502" indent="0" defTabSz="1828251">
              <a:lnSpc>
                <a:spcPct val="90000"/>
              </a:lnSpc>
              <a:spcBef>
                <a:spcPts val="1000"/>
              </a:spcBef>
              <a:buFont typeface="Arial" charset="0"/>
              <a:buNone/>
              <a:defRPr sz="1333">
                <a:effectLst/>
                <a:latin typeface="+mj-lt"/>
                <a:ea typeface="Montserrat Hairline" charset="0"/>
                <a:cs typeface="Montserrat Hairline" charset="0"/>
              </a:defRPr>
            </a:lvl5pPr>
            <a:lvl6pPr marL="5027691" indent="-457064" defTabSz="1828251">
              <a:lnSpc>
                <a:spcPct val="90000"/>
              </a:lnSpc>
              <a:spcBef>
                <a:spcPts val="1000"/>
              </a:spcBef>
              <a:buFont typeface="Arial" panose="020B0604020202020204" pitchFamily="34" charset="0"/>
              <a:buChar char="•"/>
              <a:defRPr sz="3600"/>
            </a:lvl6pPr>
            <a:lvl7pPr marL="5941818" indent="-457064" defTabSz="1828251">
              <a:lnSpc>
                <a:spcPct val="90000"/>
              </a:lnSpc>
              <a:spcBef>
                <a:spcPts val="1000"/>
              </a:spcBef>
              <a:buFont typeface="Arial" panose="020B0604020202020204" pitchFamily="34" charset="0"/>
              <a:buChar char="•"/>
              <a:defRPr sz="3600"/>
            </a:lvl7pPr>
            <a:lvl8pPr marL="6855942" indent="-457064" defTabSz="1828251">
              <a:lnSpc>
                <a:spcPct val="90000"/>
              </a:lnSpc>
              <a:spcBef>
                <a:spcPts val="1000"/>
              </a:spcBef>
              <a:buFont typeface="Arial" panose="020B0604020202020204" pitchFamily="34" charset="0"/>
              <a:buChar char="•"/>
              <a:defRPr sz="3600"/>
            </a:lvl8pPr>
            <a:lvl9pPr marL="7770069" indent="-457064" defTabSz="1828251">
              <a:lnSpc>
                <a:spcPct val="90000"/>
              </a:lnSpc>
              <a:spcBef>
                <a:spcPts val="1000"/>
              </a:spcBef>
              <a:buFont typeface="Arial" panose="020B0604020202020204" pitchFamily="34" charset="0"/>
              <a:buChar char="•"/>
              <a:defRPr sz="3600"/>
            </a:lvl9pPr>
          </a:lstStyle>
          <a:p>
            <a:r>
              <a:rPr lang="en-GB" dirty="0"/>
              <a:t>Low code technology Providers in Insurance- Products PEAK Matrix® Assessment 2023</a:t>
            </a:r>
          </a:p>
        </p:txBody>
      </p:sp>
      <p:sp>
        <p:nvSpPr>
          <p:cNvPr id="9" name="Označba mesta besedila 3">
            <a:extLst>
              <a:ext uri="{FF2B5EF4-FFF2-40B4-BE49-F238E27FC236}">
                <a16:creationId xmlns:a16="http://schemas.microsoft.com/office/drawing/2014/main" id="{94BF713E-083C-CD71-E578-F4D1559FC45C}"/>
              </a:ext>
            </a:extLst>
          </p:cNvPr>
          <p:cNvSpPr txBox="1">
            <a:spLocks/>
          </p:cNvSpPr>
          <p:nvPr/>
        </p:nvSpPr>
        <p:spPr>
          <a:xfrm>
            <a:off x="2768953" y="5047257"/>
            <a:ext cx="7270196" cy="6396057"/>
          </a:xfrm>
          <a:prstGeom prst="rect">
            <a:avLst/>
          </a:prstGeom>
        </p:spPr>
        <p:txBody>
          <a:bodyPr/>
          <a:lstStyle>
            <a:lvl1pPr marL="0" indent="0" algn="l" defTabSz="1828251" rtl="0" eaLnBrk="1" latinLnBrk="0" hangingPunct="1">
              <a:lnSpc>
                <a:spcPct val="90000"/>
              </a:lnSpc>
              <a:spcBef>
                <a:spcPts val="2000"/>
              </a:spcBef>
              <a:buFont typeface="Arial" charset="0"/>
              <a:buNone/>
              <a:defRPr lang="en-US" sz="4800" kern="1200" dirty="0" smtClean="0">
                <a:solidFill>
                  <a:schemeClr val="tx1"/>
                </a:solidFill>
                <a:effectLst/>
                <a:latin typeface="+mj-lt"/>
                <a:ea typeface="Montserrat Hairline" charset="0"/>
                <a:cs typeface="Montserrat Hairline" charset="0"/>
              </a:defRPr>
            </a:lvl1pPr>
            <a:lvl2pPr marL="914127" indent="0" algn="l" defTabSz="1828251" rtl="0" eaLnBrk="1" latinLnBrk="0" hangingPunct="1">
              <a:lnSpc>
                <a:spcPct val="90000"/>
              </a:lnSpc>
              <a:spcBef>
                <a:spcPts val="1000"/>
              </a:spcBef>
              <a:buFont typeface="Arial" charset="0"/>
              <a:buNone/>
              <a:defRPr lang="en-US" sz="4000" kern="1200" dirty="0" smtClean="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3600" kern="1200" dirty="0" smtClean="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3200" kern="1200" dirty="0" smtClean="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3200" kern="1200" dirty="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pPr>
            <a:r>
              <a:rPr lang="en-US" sz="6600" dirty="0" err="1">
                <a:solidFill>
                  <a:schemeClr val="bg1"/>
                </a:solidFill>
              </a:rPr>
              <a:t>Adacta's</a:t>
            </a:r>
            <a:r>
              <a:rPr lang="en-US" sz="6600" dirty="0">
                <a:solidFill>
                  <a:schemeClr val="bg1"/>
                </a:solidFill>
              </a:rPr>
              <a:t> AdInsure is recognized and awarded by top industry analysts</a:t>
            </a:r>
          </a:p>
        </p:txBody>
      </p:sp>
      <p:sp>
        <p:nvSpPr>
          <p:cNvPr id="10" name="Označba mesta besedila 1">
            <a:extLst>
              <a:ext uri="{FF2B5EF4-FFF2-40B4-BE49-F238E27FC236}">
                <a16:creationId xmlns:a16="http://schemas.microsoft.com/office/drawing/2014/main" id="{D5EB63AC-6BFD-938F-FF9D-93E15100931B}"/>
              </a:ext>
            </a:extLst>
          </p:cNvPr>
          <p:cNvSpPr txBox="1">
            <a:spLocks/>
          </p:cNvSpPr>
          <p:nvPr/>
        </p:nvSpPr>
        <p:spPr>
          <a:xfrm>
            <a:off x="2804957" y="4225573"/>
            <a:ext cx="7532651" cy="462023"/>
          </a:xfrm>
          <a:prstGeom prst="rect">
            <a:avLst/>
          </a:prstGeom>
        </p:spPr>
        <p:txBody>
          <a:bodyPr/>
          <a:lstStyle>
            <a:lvl1pPr marL="0" marR="0" indent="0" algn="l" defTabSz="1828251" rtl="0" eaLnBrk="1" fontAlgn="auto" latinLnBrk="0" hangingPunct="1">
              <a:lnSpc>
                <a:spcPct val="150000"/>
              </a:lnSpc>
              <a:spcBef>
                <a:spcPts val="2000"/>
              </a:spcBef>
              <a:spcAft>
                <a:spcPts val="0"/>
              </a:spcAft>
              <a:buClrTx/>
              <a:buSzTx/>
              <a:buFont typeface="Arial" charset="0"/>
              <a:buNone/>
              <a:tabLst/>
              <a:defRPr lang="en-US" sz="2400" kern="1200" baseline="0">
                <a:solidFill>
                  <a:schemeClr val="bg1"/>
                </a:solidFill>
                <a:effectLst/>
                <a:latin typeface="+mn-lt"/>
                <a:ea typeface="Segoe UI Symbol" charset="0"/>
                <a:cs typeface="Segoe UI Symbol" charset="0"/>
              </a:defRPr>
            </a:lvl1pPr>
            <a:lvl2pPr marL="914127" indent="0" algn="l" defTabSz="1828251" rtl="0" eaLnBrk="1" latinLnBrk="0" hangingPunct="1">
              <a:lnSpc>
                <a:spcPct val="90000"/>
              </a:lnSpc>
              <a:spcBef>
                <a:spcPts val="1000"/>
              </a:spcBef>
              <a:buFont typeface="Arial" charset="0"/>
              <a:buNone/>
              <a:defRPr lang="en-US" sz="1467" kern="120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1400" kern="120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1333" kern="120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1333" kern="120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GB" sz="2500" spc="600" dirty="0">
                <a:latin typeface="+mj-lt"/>
                <a:ea typeface="Segoe UI Symbol"/>
              </a:rPr>
              <a:t>MARKET ANALYST COVERAGE</a:t>
            </a:r>
            <a:endParaRPr lang="sl-SI" sz="2500" spc="600" dirty="0">
              <a:latin typeface="+mj-lt"/>
            </a:endParaRPr>
          </a:p>
        </p:txBody>
      </p:sp>
    </p:spTree>
    <p:extLst>
      <p:ext uri="{BB962C8B-B14F-4D97-AF65-F5344CB8AC3E}">
        <p14:creationId xmlns:p14="http://schemas.microsoft.com/office/powerpoint/2010/main" val="686866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avokotnik 7">
            <a:extLst>
              <a:ext uri="{FF2B5EF4-FFF2-40B4-BE49-F238E27FC236}">
                <a16:creationId xmlns:a16="http://schemas.microsoft.com/office/drawing/2014/main" id="{BC6627F2-BB4B-2A04-1905-D03BC9E09EB8}"/>
              </a:ext>
            </a:extLst>
          </p:cNvPr>
          <p:cNvSpPr/>
          <p:nvPr/>
        </p:nvSpPr>
        <p:spPr>
          <a:xfrm>
            <a:off x="12188825" y="0"/>
            <a:ext cx="12190413" cy="13717588"/>
          </a:xfrm>
          <a:prstGeom prst="rect">
            <a:avLst/>
          </a:prstGeom>
          <a:solidFill>
            <a:srgbClr val="0E1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chemeClr val="bg2">
                  <a:lumMod val="95000"/>
                </a:schemeClr>
              </a:solidFill>
            </a:endParaRPr>
          </a:p>
        </p:txBody>
      </p:sp>
      <p:sp>
        <p:nvSpPr>
          <p:cNvPr id="15" name="Freeform 11">
            <a:extLst>
              <a:ext uri="{FF2B5EF4-FFF2-40B4-BE49-F238E27FC236}">
                <a16:creationId xmlns:a16="http://schemas.microsoft.com/office/drawing/2014/main" id="{DF5F424F-1E14-6D1E-6B43-51873BC42062}"/>
              </a:ext>
            </a:extLst>
          </p:cNvPr>
          <p:cNvSpPr>
            <a:spLocks/>
          </p:cNvSpPr>
          <p:nvPr userDrawn="1"/>
        </p:nvSpPr>
        <p:spPr bwMode="auto">
          <a:xfrm>
            <a:off x="12160852" y="5140931"/>
            <a:ext cx="10541407" cy="8562389"/>
          </a:xfrm>
          <a:custGeom>
            <a:avLst/>
            <a:gdLst>
              <a:gd name="T0" fmla="*/ 1378 w 1438"/>
              <a:gd name="T1" fmla="*/ 709 h 1168"/>
              <a:gd name="T2" fmla="*/ 729 w 1438"/>
              <a:gd name="T3" fmla="*/ 60 h 1168"/>
              <a:gd name="T4" fmla="*/ 608 w 1438"/>
              <a:gd name="T5" fmla="*/ 60 h 1168"/>
              <a:gd name="T6" fmla="*/ 0 w 1438"/>
              <a:gd name="T7" fmla="*/ 669 h 1168"/>
              <a:gd name="T8" fmla="*/ 0 w 1438"/>
              <a:gd name="T9" fmla="*/ 1168 h 1168"/>
              <a:gd name="T10" fmla="*/ 1040 w 1438"/>
              <a:gd name="T11" fmla="*/ 1168 h 1168"/>
              <a:gd name="T12" fmla="*/ 1378 w 1438"/>
              <a:gd name="T13" fmla="*/ 830 h 1168"/>
              <a:gd name="T14" fmla="*/ 1378 w 1438"/>
              <a:gd name="T15" fmla="*/ 709 h 1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8" h="1168">
                <a:moveTo>
                  <a:pt x="1378" y="709"/>
                </a:moveTo>
                <a:cubicBezTo>
                  <a:pt x="729" y="60"/>
                  <a:pt x="729" y="60"/>
                  <a:pt x="729" y="60"/>
                </a:cubicBezTo>
                <a:cubicBezTo>
                  <a:pt x="729" y="60"/>
                  <a:pt x="669" y="0"/>
                  <a:pt x="608" y="60"/>
                </a:cubicBezTo>
                <a:cubicBezTo>
                  <a:pt x="0" y="669"/>
                  <a:pt x="0" y="669"/>
                  <a:pt x="0" y="669"/>
                </a:cubicBezTo>
                <a:cubicBezTo>
                  <a:pt x="0" y="1168"/>
                  <a:pt x="0" y="1168"/>
                  <a:pt x="0" y="1168"/>
                </a:cubicBezTo>
                <a:cubicBezTo>
                  <a:pt x="1040" y="1168"/>
                  <a:pt x="1040" y="1168"/>
                  <a:pt x="1040" y="1168"/>
                </a:cubicBezTo>
                <a:cubicBezTo>
                  <a:pt x="1378" y="830"/>
                  <a:pt x="1378" y="830"/>
                  <a:pt x="1378" y="830"/>
                </a:cubicBezTo>
                <a:cubicBezTo>
                  <a:pt x="1378" y="830"/>
                  <a:pt x="1438" y="770"/>
                  <a:pt x="1378" y="709"/>
                </a:cubicBezTo>
                <a:close/>
              </a:path>
            </a:pathLst>
          </a:custGeom>
          <a:solidFill>
            <a:srgbClr val="FFFFFF">
              <a:alpha val="3000"/>
            </a:srgbClr>
          </a:solidFill>
          <a:ln>
            <a:noFill/>
          </a:ln>
        </p:spPr>
        <p:txBody>
          <a:bodyPr vert="horz" wrap="square" lIns="91440" tIns="45720" rIns="91440" bIns="45720" numCol="1" anchor="t" anchorCtr="0" compatLnSpc="1">
            <a:prstTxWarp prst="textNoShape">
              <a:avLst/>
            </a:prstTxWarp>
          </a:bodyPr>
          <a:lstStyle/>
          <a:p>
            <a:endParaRPr lang="sl-SI"/>
          </a:p>
        </p:txBody>
      </p:sp>
      <p:sp>
        <p:nvSpPr>
          <p:cNvPr id="10" name="Rounded Rectangle 42">
            <a:extLst>
              <a:ext uri="{FF2B5EF4-FFF2-40B4-BE49-F238E27FC236}">
                <a16:creationId xmlns:a16="http://schemas.microsoft.com/office/drawing/2014/main" id="{F4BE4181-1568-644E-27D6-0243F88EF5AE}"/>
              </a:ext>
            </a:extLst>
          </p:cNvPr>
          <p:cNvSpPr/>
          <p:nvPr/>
        </p:nvSpPr>
        <p:spPr>
          <a:xfrm>
            <a:off x="13825948" y="2400711"/>
            <a:ext cx="8916167" cy="8916166"/>
          </a:xfrm>
          <a:prstGeom prst="roundRect">
            <a:avLst>
              <a:gd name="adj" fmla="val 2219"/>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8D7F3FBB-254B-43CC-ABEA-86DFAA0A9364}"/>
              </a:ext>
            </a:extLst>
          </p:cNvPr>
          <p:cNvSpPr>
            <a:spLocks noGrp="1"/>
          </p:cNvSpPr>
          <p:nvPr>
            <p:ph type="body" sz="quarter" idx="20"/>
          </p:nvPr>
        </p:nvSpPr>
        <p:spPr>
          <a:xfrm>
            <a:off x="2079625" y="2834689"/>
            <a:ext cx="9317062" cy="2727248"/>
          </a:xfrm>
        </p:spPr>
        <p:txBody>
          <a:bodyPr lIns="91440" tIns="45720" rIns="91440" bIns="45720" anchor="t"/>
          <a:lstStyle/>
          <a:p>
            <a:r>
              <a:rPr lang="en-US" sz="6000" dirty="0">
                <a:solidFill>
                  <a:srgbClr val="0E1B40"/>
                </a:solidFill>
                <a:ea typeface="+mj-lt"/>
                <a:cs typeface="+mj-lt"/>
              </a:rPr>
              <a:t>Gartner debuted Adacta in their Non-Life Magic Q</a:t>
            </a:r>
            <a:r>
              <a:rPr lang="sl-SI" sz="6000" dirty="0">
                <a:solidFill>
                  <a:srgbClr val="0E1B40"/>
                </a:solidFill>
                <a:ea typeface="+mj-lt"/>
                <a:cs typeface="+mj-lt"/>
              </a:rPr>
              <a:t>.</a:t>
            </a:r>
            <a:r>
              <a:rPr lang="en-US" sz="6000" dirty="0">
                <a:solidFill>
                  <a:srgbClr val="0E1B40"/>
                </a:solidFill>
                <a:ea typeface="+mj-lt"/>
                <a:cs typeface="+mj-lt"/>
              </a:rPr>
              <a:t> in 2019</a:t>
            </a:r>
            <a:endParaRPr lang="en-US" dirty="0">
              <a:solidFill>
                <a:srgbClr val="0E1B40"/>
              </a:solidFill>
            </a:endParaRPr>
          </a:p>
        </p:txBody>
      </p:sp>
      <p:sp>
        <p:nvSpPr>
          <p:cNvPr id="3" name="Text Placeholder 2">
            <a:extLst>
              <a:ext uri="{FF2B5EF4-FFF2-40B4-BE49-F238E27FC236}">
                <a16:creationId xmlns:a16="http://schemas.microsoft.com/office/drawing/2014/main" id="{491C2638-8EF8-40A1-94D8-FC41506AA4A5}"/>
              </a:ext>
            </a:extLst>
          </p:cNvPr>
          <p:cNvSpPr>
            <a:spLocks noGrp="1"/>
          </p:cNvSpPr>
          <p:nvPr>
            <p:ph type="body" sz="quarter" idx="41"/>
          </p:nvPr>
        </p:nvSpPr>
        <p:spPr>
          <a:xfrm>
            <a:off x="2079624" y="6647605"/>
            <a:ext cx="8790729" cy="5549776"/>
          </a:xfrm>
        </p:spPr>
        <p:txBody>
          <a:bodyPr lIns="91440" tIns="45720" rIns="91440" bIns="45720" anchor="t"/>
          <a:lstStyle/>
          <a:p>
            <a:pPr algn="l">
              <a:buClr>
                <a:schemeClr val="accent1"/>
              </a:buClr>
              <a:defRPr/>
            </a:pPr>
            <a:r>
              <a:rPr lang="en-GB" sz="2200" dirty="0">
                <a:ea typeface="Segoe UI Symbol"/>
              </a:rPr>
              <a:t>From 2019 to 2021, Adacta steadily advanced its standing in the Gartner Magic Quadrant.</a:t>
            </a:r>
          </a:p>
          <a:p>
            <a:pPr algn="l">
              <a:buClr>
                <a:schemeClr val="accent1"/>
              </a:buClr>
              <a:defRPr/>
            </a:pPr>
            <a:r>
              <a:rPr lang="en-GB" sz="2200" dirty="0">
                <a:ea typeface="Segoe UI Symbol"/>
              </a:rPr>
              <a:t>In 2022, Gartner transitioned to a Market Guide, with Adacta still highlighted among the featured vendors in 2022</a:t>
            </a:r>
            <a:r>
              <a:rPr lang="en-GB" sz="2200">
                <a:ea typeface="Segoe UI Symbol"/>
              </a:rPr>
              <a:t>, 2023 and 2024.</a:t>
            </a:r>
            <a:endParaRPr lang="en-GB" sz="2200" dirty="0">
              <a:ea typeface="Segoe UI Symbol"/>
            </a:endParaRPr>
          </a:p>
          <a:p>
            <a:pPr algn="l">
              <a:buClr>
                <a:schemeClr val="accent1"/>
              </a:buClr>
              <a:defRPr/>
            </a:pPr>
            <a:r>
              <a:rPr lang="en-GB" sz="2200" dirty="0">
                <a:ea typeface="+mn-lt"/>
                <a:cs typeface="+mn-lt"/>
              </a:rPr>
              <a:t>This recognition validates Adacta's position as a premier partner for tier-1 and tier-2 insurers. It also endorses Adacta’s strategic vision, technological advantages, expansion across international markets, and growing support for new lines of insurance business.</a:t>
            </a:r>
            <a:endParaRPr lang="en-GB" sz="2200" dirty="0"/>
          </a:p>
        </p:txBody>
      </p:sp>
      <p:sp>
        <p:nvSpPr>
          <p:cNvPr id="4" name="Text Placeholder 86">
            <a:extLst>
              <a:ext uri="{FF2B5EF4-FFF2-40B4-BE49-F238E27FC236}">
                <a16:creationId xmlns:a16="http://schemas.microsoft.com/office/drawing/2014/main" id="{1C1658E1-B934-0E89-7F29-84E86CB11096}"/>
              </a:ext>
            </a:extLst>
          </p:cNvPr>
          <p:cNvSpPr txBox="1">
            <a:spLocks/>
          </p:cNvSpPr>
          <p:nvPr/>
        </p:nvSpPr>
        <p:spPr>
          <a:xfrm>
            <a:off x="2079624" y="2115143"/>
            <a:ext cx="7164796" cy="568626"/>
          </a:xfrm>
          <a:prstGeom prst="rect">
            <a:avLst/>
          </a:prstGeom>
        </p:spPr>
        <p:txBody>
          <a:bodyPr lIns="91440" tIns="45720" rIns="91440" bIns="45720" anchor="t"/>
          <a:lstStyle>
            <a:lvl1pPr marL="0" indent="0" algn="l" defTabSz="1828251" rtl="0" eaLnBrk="1" latinLnBrk="0" hangingPunct="1">
              <a:lnSpc>
                <a:spcPct val="100000"/>
              </a:lnSpc>
              <a:spcBef>
                <a:spcPts val="0"/>
              </a:spcBef>
              <a:buFont typeface="Arial" charset="0"/>
              <a:buNone/>
              <a:defRPr lang="en-US" sz="2500" b="1" kern="1200" spc="700" baseline="0">
                <a:solidFill>
                  <a:srgbClr val="56595B"/>
                </a:solidFill>
                <a:effectLst/>
                <a:latin typeface="+mn-lt"/>
                <a:ea typeface="Segoe UI Symbol" charset="0"/>
                <a:cs typeface="Segoe UI Symbol" charset="0"/>
              </a:defRPr>
            </a:lvl1pPr>
            <a:lvl2pPr marL="914127" indent="0" algn="l" defTabSz="1828251" rtl="0" eaLnBrk="1" latinLnBrk="0" hangingPunct="1">
              <a:lnSpc>
                <a:spcPct val="90000"/>
              </a:lnSpc>
              <a:spcBef>
                <a:spcPts val="1000"/>
              </a:spcBef>
              <a:buFont typeface="Arial" charset="0"/>
              <a:buNone/>
              <a:defRPr lang="en-US" sz="3200" kern="120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2667" kern="120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GB" b="0" dirty="0">
                <a:latin typeface="+mj-lt"/>
                <a:ea typeface="Segoe UI Symbol"/>
              </a:rPr>
              <a:t>GARTNER'S PERSPECTIVE</a:t>
            </a:r>
            <a:endParaRPr lang="sl-SI" b="0" dirty="0">
              <a:latin typeface="+mj-lt"/>
            </a:endParaRPr>
          </a:p>
        </p:txBody>
      </p:sp>
      <p:sp>
        <p:nvSpPr>
          <p:cNvPr id="6" name="Text Placeholder 1">
            <a:extLst>
              <a:ext uri="{FF2B5EF4-FFF2-40B4-BE49-F238E27FC236}">
                <a16:creationId xmlns:a16="http://schemas.microsoft.com/office/drawing/2014/main" id="{25B31372-008F-9668-887B-69F4C3478915}"/>
              </a:ext>
            </a:extLst>
          </p:cNvPr>
          <p:cNvSpPr txBox="1">
            <a:spLocks/>
          </p:cNvSpPr>
          <p:nvPr/>
        </p:nvSpPr>
        <p:spPr>
          <a:xfrm>
            <a:off x="13876198" y="11763217"/>
            <a:ext cx="8873165" cy="809549"/>
          </a:xfrm>
          <a:prstGeom prst="rect">
            <a:avLst/>
          </a:prstGeom>
        </p:spPr>
        <p:txBody>
          <a:bodyPr lIns="91440" tIns="45720" rIns="91440" bIns="45720" anchor="t"/>
          <a:lstStyle>
            <a:lvl1pPr marL="0" indent="0" algn="l" defTabSz="1828251" rtl="0" eaLnBrk="1" latinLnBrk="0" hangingPunct="1">
              <a:lnSpc>
                <a:spcPct val="90000"/>
              </a:lnSpc>
              <a:spcBef>
                <a:spcPts val="2000"/>
              </a:spcBef>
              <a:buFont typeface="Arial" charset="0"/>
              <a:buNone/>
              <a:defRPr lang="en-US" sz="4800" kern="1200" dirty="0" smtClean="0">
                <a:solidFill>
                  <a:schemeClr val="tx1"/>
                </a:solidFill>
                <a:effectLst/>
                <a:latin typeface="+mj-lt"/>
                <a:ea typeface="Montserrat Hairline" charset="0"/>
                <a:cs typeface="Montserrat Hairline" charset="0"/>
              </a:defRPr>
            </a:lvl1pPr>
            <a:lvl2pPr marL="914127" indent="0" algn="l" defTabSz="1828251" rtl="0" eaLnBrk="1" latinLnBrk="0" hangingPunct="1">
              <a:lnSpc>
                <a:spcPct val="90000"/>
              </a:lnSpc>
              <a:spcBef>
                <a:spcPts val="1000"/>
              </a:spcBef>
              <a:buFont typeface="Arial" charset="0"/>
              <a:buNone/>
              <a:defRPr lang="en-US" sz="4000" kern="1200" dirty="0" smtClean="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3600" kern="1200" dirty="0" smtClean="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3200" kern="1200" dirty="0" smtClean="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3200" kern="1200" dirty="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ctr"/>
            <a:r>
              <a:rPr lang="en-GB" sz="1800" i="1">
                <a:solidFill>
                  <a:schemeClr val="bg1">
                    <a:lumMod val="50000"/>
                  </a:schemeClr>
                </a:solidFill>
                <a:latin typeface="+mn-lt"/>
              </a:rPr>
              <a:t>Image: Adapted from Gartner Magic Quadrant for Non-life insurance platforms, Europe 2019, 2020, and 2021</a:t>
            </a:r>
          </a:p>
        </p:txBody>
      </p:sp>
      <p:pic>
        <p:nvPicPr>
          <p:cNvPr id="12" name="Slika 11" descr="Slika, ki vsebuje besede besedilo, posnetek zaslona, diagram, številka&#10;&#10;Vsebina, ustvarjena z umetno inteligenco, morda ni pravilna.">
            <a:extLst>
              <a:ext uri="{FF2B5EF4-FFF2-40B4-BE49-F238E27FC236}">
                <a16:creationId xmlns:a16="http://schemas.microsoft.com/office/drawing/2014/main" id="{B99B558F-9742-ABAE-FA26-0100299583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01949" y="2876712"/>
            <a:ext cx="7964165" cy="7964165"/>
          </a:xfrm>
          <a:prstGeom prst="rect">
            <a:avLst/>
          </a:prstGeom>
        </p:spPr>
      </p:pic>
    </p:spTree>
    <p:extLst>
      <p:ext uri="{BB962C8B-B14F-4D97-AF65-F5344CB8AC3E}">
        <p14:creationId xmlns:p14="http://schemas.microsoft.com/office/powerpoint/2010/main" val="20411131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avokotnik 8">
            <a:extLst>
              <a:ext uri="{FF2B5EF4-FFF2-40B4-BE49-F238E27FC236}">
                <a16:creationId xmlns:a16="http://schemas.microsoft.com/office/drawing/2014/main" id="{17CA4C1B-9070-C091-ACB8-BFEB7F6ABD3C}"/>
              </a:ext>
            </a:extLst>
          </p:cNvPr>
          <p:cNvSpPr/>
          <p:nvPr/>
        </p:nvSpPr>
        <p:spPr>
          <a:xfrm>
            <a:off x="0" y="4895273"/>
            <a:ext cx="24379238" cy="8822315"/>
          </a:xfrm>
          <a:prstGeom prst="rect">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 name="Text Placeholder 1">
            <a:extLst>
              <a:ext uri="{FF2B5EF4-FFF2-40B4-BE49-F238E27FC236}">
                <a16:creationId xmlns:a16="http://schemas.microsoft.com/office/drawing/2014/main" id="{FDB776B3-1540-4026-BFDE-AE12FD7F9D26}"/>
              </a:ext>
            </a:extLst>
          </p:cNvPr>
          <p:cNvSpPr>
            <a:spLocks noGrp="1"/>
          </p:cNvSpPr>
          <p:nvPr>
            <p:ph type="body" sz="quarter" idx="22"/>
          </p:nvPr>
        </p:nvSpPr>
        <p:spPr>
          <a:xfrm>
            <a:off x="2194456" y="8640843"/>
            <a:ext cx="5394013" cy="2439132"/>
          </a:xfrm>
        </p:spPr>
        <p:txBody>
          <a:bodyPr/>
          <a:lstStyle/>
          <a:p>
            <a:pPr algn="l">
              <a:lnSpc>
                <a:spcPct val="120000"/>
              </a:lnSpc>
            </a:pPr>
            <a:r>
              <a:rPr lang="en-GB" sz="2200" i="1" dirty="0">
                <a:solidFill>
                  <a:schemeClr val="bg1">
                    <a:lumMod val="50000"/>
                  </a:schemeClr>
                </a:solidFill>
              </a:rPr>
              <a:t>“</a:t>
            </a:r>
            <a:r>
              <a:rPr lang="en-US" sz="2200" i="1" dirty="0">
                <a:solidFill>
                  <a:schemeClr val="bg1">
                    <a:lumMod val="50000"/>
                  </a:schemeClr>
                </a:solidFill>
              </a:rPr>
              <a:t>AdInsure Studio, a UI-based tool for configuration of the majority of existing platform capabilities significantly improves the degree of self-service for the business users”</a:t>
            </a:r>
            <a:endParaRPr lang="en-GB" sz="2200" i="1" dirty="0">
              <a:solidFill>
                <a:schemeClr val="bg1">
                  <a:lumMod val="50000"/>
                </a:schemeClr>
              </a:solidFill>
            </a:endParaRPr>
          </a:p>
        </p:txBody>
      </p:sp>
      <p:sp>
        <p:nvSpPr>
          <p:cNvPr id="3" name="Text Placeholder 2">
            <a:extLst>
              <a:ext uri="{FF2B5EF4-FFF2-40B4-BE49-F238E27FC236}">
                <a16:creationId xmlns:a16="http://schemas.microsoft.com/office/drawing/2014/main" id="{21F30C2B-E146-44A3-90F1-484013E15EDD}"/>
              </a:ext>
            </a:extLst>
          </p:cNvPr>
          <p:cNvSpPr>
            <a:spLocks noGrp="1"/>
          </p:cNvSpPr>
          <p:nvPr>
            <p:ph type="body" sz="quarter" idx="24"/>
          </p:nvPr>
        </p:nvSpPr>
        <p:spPr>
          <a:xfrm>
            <a:off x="9309100" y="8640843"/>
            <a:ext cx="5930900" cy="1660808"/>
          </a:xfrm>
        </p:spPr>
        <p:txBody>
          <a:bodyPr/>
          <a:lstStyle/>
          <a:p>
            <a:pPr algn="l">
              <a:lnSpc>
                <a:spcPct val="120000"/>
              </a:lnSpc>
            </a:pPr>
            <a:r>
              <a:rPr lang="sl-SI" sz="2200" i="1" dirty="0">
                <a:solidFill>
                  <a:schemeClr val="bg1">
                    <a:lumMod val="50000"/>
                  </a:schemeClr>
                </a:solidFill>
              </a:rPr>
              <a:t>“</a:t>
            </a:r>
            <a:r>
              <a:rPr lang="en-GB" sz="2200" i="1" dirty="0">
                <a:solidFill>
                  <a:schemeClr val="bg1">
                    <a:lumMod val="50000"/>
                  </a:schemeClr>
                </a:solidFill>
              </a:rPr>
              <a:t>Also proven for some of the largest insurance companies in Eastern Europe.</a:t>
            </a:r>
            <a:r>
              <a:rPr lang="sl-SI" sz="2200" i="1" dirty="0">
                <a:solidFill>
                  <a:schemeClr val="bg1">
                    <a:lumMod val="50000"/>
                  </a:schemeClr>
                </a:solidFill>
              </a:rPr>
              <a:t>“</a:t>
            </a:r>
            <a:r>
              <a:rPr lang="en-GB" sz="2200" i="1" dirty="0">
                <a:solidFill>
                  <a:schemeClr val="bg1">
                    <a:lumMod val="50000"/>
                  </a:schemeClr>
                </a:solidFill>
              </a:rPr>
              <a:t> </a:t>
            </a:r>
          </a:p>
        </p:txBody>
      </p:sp>
      <p:sp>
        <p:nvSpPr>
          <p:cNvPr id="4" name="Text Placeholder 3">
            <a:extLst>
              <a:ext uri="{FF2B5EF4-FFF2-40B4-BE49-F238E27FC236}">
                <a16:creationId xmlns:a16="http://schemas.microsoft.com/office/drawing/2014/main" id="{E6FDFA6B-8300-4C4C-B906-D0A08F51F3E1}"/>
              </a:ext>
            </a:extLst>
          </p:cNvPr>
          <p:cNvSpPr>
            <a:spLocks noGrp="1"/>
          </p:cNvSpPr>
          <p:nvPr>
            <p:ph type="body" sz="quarter" idx="26"/>
          </p:nvPr>
        </p:nvSpPr>
        <p:spPr>
          <a:xfrm>
            <a:off x="16330613" y="8640843"/>
            <a:ext cx="5867400" cy="1660808"/>
          </a:xfrm>
        </p:spPr>
        <p:txBody>
          <a:bodyPr/>
          <a:lstStyle/>
          <a:p>
            <a:pPr algn="l">
              <a:lnSpc>
                <a:spcPct val="120000"/>
              </a:lnSpc>
            </a:pPr>
            <a:r>
              <a:rPr lang="en-GB" sz="2200" i="1" dirty="0">
                <a:solidFill>
                  <a:schemeClr val="bg1">
                    <a:lumMod val="50000"/>
                  </a:schemeClr>
                </a:solidFill>
              </a:rPr>
              <a:t>"Attractive out-of-the-box pre-integrated platform capabilities that accelerate and ease implementations for insurers."</a:t>
            </a:r>
          </a:p>
        </p:txBody>
      </p:sp>
      <p:sp>
        <p:nvSpPr>
          <p:cNvPr id="6" name="Text Placeholder 5">
            <a:extLst>
              <a:ext uri="{FF2B5EF4-FFF2-40B4-BE49-F238E27FC236}">
                <a16:creationId xmlns:a16="http://schemas.microsoft.com/office/drawing/2014/main" id="{3B7F231C-DE75-4A1C-BCD7-369D71618CCE}"/>
              </a:ext>
            </a:extLst>
          </p:cNvPr>
          <p:cNvSpPr>
            <a:spLocks noGrp="1"/>
          </p:cNvSpPr>
          <p:nvPr>
            <p:ph type="body" sz="quarter" idx="28"/>
          </p:nvPr>
        </p:nvSpPr>
        <p:spPr>
          <a:xfrm>
            <a:off x="16330613" y="7234118"/>
            <a:ext cx="4752528" cy="728687"/>
          </a:xfrm>
        </p:spPr>
        <p:txBody>
          <a:bodyPr/>
          <a:lstStyle/>
          <a:p>
            <a:pPr algn="l"/>
            <a:r>
              <a:rPr lang="en-GB" sz="3200" dirty="0">
                <a:solidFill>
                  <a:srgbClr val="0E1B40"/>
                </a:solidFill>
              </a:rPr>
              <a:t>Well rounded</a:t>
            </a:r>
            <a:br>
              <a:rPr lang="en-GB" sz="3200" dirty="0">
                <a:solidFill>
                  <a:srgbClr val="0E1B40"/>
                </a:solidFill>
              </a:rPr>
            </a:br>
            <a:r>
              <a:rPr lang="en-GB" sz="3200" dirty="0">
                <a:solidFill>
                  <a:srgbClr val="0E1B40"/>
                </a:solidFill>
              </a:rPr>
              <a:t>features</a:t>
            </a:r>
          </a:p>
        </p:txBody>
      </p:sp>
      <p:sp>
        <p:nvSpPr>
          <p:cNvPr id="7" name="Text Placeholder 6">
            <a:extLst>
              <a:ext uri="{FF2B5EF4-FFF2-40B4-BE49-F238E27FC236}">
                <a16:creationId xmlns:a16="http://schemas.microsoft.com/office/drawing/2014/main" id="{752B075D-4978-4629-A56F-5049F6CACCEA}"/>
              </a:ext>
            </a:extLst>
          </p:cNvPr>
          <p:cNvSpPr>
            <a:spLocks noGrp="1"/>
          </p:cNvSpPr>
          <p:nvPr>
            <p:ph type="body" sz="quarter" idx="32"/>
          </p:nvPr>
        </p:nvSpPr>
        <p:spPr>
          <a:xfrm>
            <a:off x="9309100" y="7234118"/>
            <a:ext cx="3605561" cy="728687"/>
          </a:xfrm>
        </p:spPr>
        <p:txBody>
          <a:bodyPr/>
          <a:lstStyle/>
          <a:p>
            <a:pPr algn="l"/>
            <a:r>
              <a:rPr lang="en-GB" sz="3200" dirty="0">
                <a:solidFill>
                  <a:srgbClr val="0E1B40"/>
                </a:solidFill>
              </a:rPr>
              <a:t>Fits all sizes of insurers</a:t>
            </a:r>
          </a:p>
        </p:txBody>
      </p:sp>
      <p:sp>
        <p:nvSpPr>
          <p:cNvPr id="8" name="Text Placeholder 7">
            <a:extLst>
              <a:ext uri="{FF2B5EF4-FFF2-40B4-BE49-F238E27FC236}">
                <a16:creationId xmlns:a16="http://schemas.microsoft.com/office/drawing/2014/main" id="{3D307952-E9FC-453D-BA65-A59031FC64BF}"/>
              </a:ext>
            </a:extLst>
          </p:cNvPr>
          <p:cNvSpPr>
            <a:spLocks noGrp="1"/>
          </p:cNvSpPr>
          <p:nvPr>
            <p:ph type="body" sz="quarter" idx="33"/>
          </p:nvPr>
        </p:nvSpPr>
        <p:spPr>
          <a:xfrm>
            <a:off x="2194456" y="7234118"/>
            <a:ext cx="4092634" cy="728687"/>
          </a:xfrm>
        </p:spPr>
        <p:txBody>
          <a:bodyPr/>
          <a:lstStyle/>
          <a:p>
            <a:pPr algn="l"/>
            <a:r>
              <a:rPr lang="en-GB" sz="3200" dirty="0">
                <a:solidFill>
                  <a:srgbClr val="0E1B40"/>
                </a:solidFill>
              </a:rPr>
              <a:t>Configuration flexibility</a:t>
            </a:r>
          </a:p>
        </p:txBody>
      </p:sp>
      <p:sp>
        <p:nvSpPr>
          <p:cNvPr id="12" name="Text Placeholder 86">
            <a:extLst>
              <a:ext uri="{FF2B5EF4-FFF2-40B4-BE49-F238E27FC236}">
                <a16:creationId xmlns:a16="http://schemas.microsoft.com/office/drawing/2014/main" id="{8DB45818-BF9C-4389-8FCC-FEAA964C72BC}"/>
              </a:ext>
            </a:extLst>
          </p:cNvPr>
          <p:cNvSpPr txBox="1">
            <a:spLocks/>
          </p:cNvSpPr>
          <p:nvPr/>
        </p:nvSpPr>
        <p:spPr>
          <a:xfrm>
            <a:off x="2073275" y="2834692"/>
            <a:ext cx="10297144" cy="1159566"/>
          </a:xfrm>
          <a:prstGeom prst="rect">
            <a:avLst/>
          </a:prstGeom>
        </p:spPr>
        <p:txBody>
          <a:bodyPr lIns="91440" tIns="45720" rIns="91440" bIns="45720" anchor="t"/>
          <a:lstStyle>
            <a:lvl1pPr marL="0" indent="0" algn="l" defTabSz="1828251" rtl="0" eaLnBrk="1" latinLnBrk="0" hangingPunct="1">
              <a:lnSpc>
                <a:spcPct val="100000"/>
              </a:lnSpc>
              <a:spcBef>
                <a:spcPts val="0"/>
              </a:spcBef>
              <a:buFont typeface="Arial" charset="0"/>
              <a:buNone/>
              <a:defRPr lang="en-US" sz="6600" b="1" kern="1200" spc="0" baseline="0">
                <a:solidFill>
                  <a:schemeClr val="tx1"/>
                </a:solidFill>
                <a:effectLst/>
                <a:latin typeface="+mj-lt"/>
                <a:ea typeface="Segoe UI Symbol" charset="0"/>
                <a:cs typeface="Segoe UI Symbol" charset="0"/>
              </a:defRPr>
            </a:lvl1pPr>
            <a:lvl2pPr marL="914127" indent="0" algn="l" defTabSz="1828251" rtl="0" eaLnBrk="1" latinLnBrk="0" hangingPunct="1">
              <a:lnSpc>
                <a:spcPct val="90000"/>
              </a:lnSpc>
              <a:spcBef>
                <a:spcPts val="1000"/>
              </a:spcBef>
              <a:buFont typeface="Arial" charset="0"/>
              <a:buNone/>
              <a:defRPr lang="en-US" sz="3200" kern="120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2667" kern="120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GB" sz="6000" dirty="0">
                <a:solidFill>
                  <a:srgbClr val="0E1B40"/>
                </a:solidFill>
                <a:ea typeface="Segoe UI Symbol"/>
              </a:rPr>
              <a:t>Gartner about AdInsure</a:t>
            </a:r>
          </a:p>
        </p:txBody>
      </p:sp>
      <p:sp>
        <p:nvSpPr>
          <p:cNvPr id="13" name="Text Placeholder 86">
            <a:extLst>
              <a:ext uri="{FF2B5EF4-FFF2-40B4-BE49-F238E27FC236}">
                <a16:creationId xmlns:a16="http://schemas.microsoft.com/office/drawing/2014/main" id="{F54F1E7D-409E-4A73-9E1D-26EE65562921}"/>
              </a:ext>
            </a:extLst>
          </p:cNvPr>
          <p:cNvSpPr txBox="1">
            <a:spLocks/>
          </p:cNvSpPr>
          <p:nvPr/>
        </p:nvSpPr>
        <p:spPr>
          <a:xfrm>
            <a:off x="2073275" y="2115144"/>
            <a:ext cx="7164796" cy="568626"/>
          </a:xfrm>
          <a:prstGeom prst="rect">
            <a:avLst/>
          </a:prstGeom>
        </p:spPr>
        <p:txBody>
          <a:bodyPr lIns="91440" tIns="45720" rIns="91440" bIns="45720" anchor="t"/>
          <a:lstStyle>
            <a:lvl1pPr marL="0" indent="0" algn="l" defTabSz="1828251" rtl="0" eaLnBrk="1" latinLnBrk="0" hangingPunct="1">
              <a:lnSpc>
                <a:spcPct val="100000"/>
              </a:lnSpc>
              <a:spcBef>
                <a:spcPts val="0"/>
              </a:spcBef>
              <a:buFont typeface="Arial" charset="0"/>
              <a:buNone/>
              <a:defRPr lang="en-US" sz="2500" b="1" kern="1200" spc="700" baseline="0">
                <a:solidFill>
                  <a:srgbClr val="56595B"/>
                </a:solidFill>
                <a:effectLst/>
                <a:latin typeface="+mn-lt"/>
                <a:ea typeface="Segoe UI Symbol" charset="0"/>
                <a:cs typeface="Segoe UI Symbol" charset="0"/>
              </a:defRPr>
            </a:lvl1pPr>
            <a:lvl2pPr marL="914127" indent="0" algn="l" defTabSz="1828251" rtl="0" eaLnBrk="1" latinLnBrk="0" hangingPunct="1">
              <a:lnSpc>
                <a:spcPct val="90000"/>
              </a:lnSpc>
              <a:spcBef>
                <a:spcPts val="1000"/>
              </a:spcBef>
              <a:buFont typeface="Arial" charset="0"/>
              <a:buNone/>
              <a:defRPr lang="en-US" sz="3200" kern="120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2667" kern="120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GB" b="0" dirty="0">
                <a:latin typeface="+mj-lt"/>
                <a:ea typeface="Segoe UI Symbol"/>
              </a:rPr>
              <a:t>GARTNER'S PERSPECTIVE</a:t>
            </a:r>
            <a:endParaRPr lang="sl-SI" b="0" dirty="0">
              <a:latin typeface="+mj-lt"/>
            </a:endParaRPr>
          </a:p>
        </p:txBody>
      </p:sp>
      <p:pic>
        <p:nvPicPr>
          <p:cNvPr id="10" name="Grafika 9">
            <a:extLst>
              <a:ext uri="{FF2B5EF4-FFF2-40B4-BE49-F238E27FC236}">
                <a16:creationId xmlns:a16="http://schemas.microsoft.com/office/drawing/2014/main" id="{3B145D56-E915-5588-7B86-ECE35B12C77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94456" y="6230026"/>
            <a:ext cx="601554" cy="601554"/>
          </a:xfrm>
          <a:prstGeom prst="rect">
            <a:avLst/>
          </a:prstGeom>
        </p:spPr>
      </p:pic>
      <p:pic>
        <p:nvPicPr>
          <p:cNvPr id="14" name="Grafika 13">
            <a:extLst>
              <a:ext uri="{FF2B5EF4-FFF2-40B4-BE49-F238E27FC236}">
                <a16:creationId xmlns:a16="http://schemas.microsoft.com/office/drawing/2014/main" id="{53086745-6A62-C5ED-9300-9D64CCF57F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09100" y="6230027"/>
            <a:ext cx="601553" cy="601553"/>
          </a:xfrm>
          <a:prstGeom prst="rect">
            <a:avLst/>
          </a:prstGeom>
        </p:spPr>
      </p:pic>
      <p:pic>
        <p:nvPicPr>
          <p:cNvPr id="19" name="Grafika 18">
            <a:extLst>
              <a:ext uri="{FF2B5EF4-FFF2-40B4-BE49-F238E27FC236}">
                <a16:creationId xmlns:a16="http://schemas.microsoft.com/office/drawing/2014/main" id="{BE057EC4-E670-D4DD-CBE3-F0E943BB46C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330613" y="6230027"/>
            <a:ext cx="601553" cy="601553"/>
          </a:xfrm>
          <a:prstGeom prst="rect">
            <a:avLst/>
          </a:prstGeom>
        </p:spPr>
      </p:pic>
      <p:sp>
        <p:nvSpPr>
          <p:cNvPr id="11" name="Rectangle 10">
            <a:extLst>
              <a:ext uri="{FF2B5EF4-FFF2-40B4-BE49-F238E27FC236}">
                <a16:creationId xmlns:a16="http://schemas.microsoft.com/office/drawing/2014/main" id="{C8820A62-6201-6F61-908D-505ED186D370}"/>
              </a:ext>
            </a:extLst>
          </p:cNvPr>
          <p:cNvSpPr/>
          <p:nvPr/>
        </p:nvSpPr>
        <p:spPr>
          <a:xfrm>
            <a:off x="1" y="13418820"/>
            <a:ext cx="24379238" cy="298767"/>
          </a:xfrm>
          <a:prstGeom prst="rect">
            <a:avLst/>
          </a:prstGeom>
          <a:gradFill>
            <a:gsLst>
              <a:gs pos="0">
                <a:srgbClr val="239AD2"/>
              </a:gs>
              <a:gs pos="100000">
                <a:srgbClr val="52CAD1"/>
              </a:gs>
              <a:gs pos="46000">
                <a:srgbClr val="3DB4D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35987403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
            <a:extLst>
              <a:ext uri="{FF2B5EF4-FFF2-40B4-BE49-F238E27FC236}">
                <a16:creationId xmlns:a16="http://schemas.microsoft.com/office/drawing/2014/main" id="{91FA6FA8-D9A4-E604-EB3E-86EE78008256}"/>
              </a:ext>
            </a:extLst>
          </p:cNvPr>
          <p:cNvSpPr/>
          <p:nvPr/>
        </p:nvSpPr>
        <p:spPr>
          <a:xfrm>
            <a:off x="12189619" y="0"/>
            <a:ext cx="12189619" cy="13717588"/>
          </a:xfrm>
          <a:prstGeom prst="rect">
            <a:avLst/>
          </a:prstGeom>
          <a:gradFill>
            <a:gsLst>
              <a:gs pos="0">
                <a:srgbClr val="239AD2"/>
              </a:gs>
              <a:gs pos="100000">
                <a:srgbClr val="52CAD1"/>
              </a:gs>
              <a:gs pos="46000">
                <a:srgbClr val="3DB4D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grpSp>
        <p:nvGrpSpPr>
          <p:cNvPr id="8" name="Group 10">
            <a:extLst>
              <a:ext uri="{FF2B5EF4-FFF2-40B4-BE49-F238E27FC236}">
                <a16:creationId xmlns:a16="http://schemas.microsoft.com/office/drawing/2014/main" id="{165366D6-FFC1-BF81-769D-A8C03E1F9AEE}"/>
              </a:ext>
            </a:extLst>
          </p:cNvPr>
          <p:cNvGrpSpPr>
            <a:grpSpLocks noChangeAspect="1"/>
          </p:cNvGrpSpPr>
          <p:nvPr/>
        </p:nvGrpSpPr>
        <p:grpSpPr bwMode="auto">
          <a:xfrm>
            <a:off x="12160852" y="5389310"/>
            <a:ext cx="10293028" cy="8314010"/>
            <a:chOff x="-30" y="5539"/>
            <a:chExt cx="3854" cy="3113"/>
          </a:xfrm>
        </p:grpSpPr>
        <p:sp>
          <p:nvSpPr>
            <p:cNvPr id="9" name="AutoShape 9">
              <a:extLst>
                <a:ext uri="{FF2B5EF4-FFF2-40B4-BE49-F238E27FC236}">
                  <a16:creationId xmlns:a16="http://schemas.microsoft.com/office/drawing/2014/main" id="{535D1AEB-038E-C138-474B-CB4AB7F3D71D}"/>
                </a:ext>
              </a:extLst>
            </p:cNvPr>
            <p:cNvSpPr>
              <a:spLocks noChangeAspect="1" noChangeArrowheads="1" noTextEdit="1"/>
            </p:cNvSpPr>
            <p:nvPr userDrawn="1"/>
          </p:nvSpPr>
          <p:spPr bwMode="auto">
            <a:xfrm>
              <a:off x="-30" y="5539"/>
              <a:ext cx="3854" cy="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l-SI"/>
            </a:p>
          </p:txBody>
        </p:sp>
        <p:sp>
          <p:nvSpPr>
            <p:cNvPr id="11" name="Freeform 11">
              <a:extLst>
                <a:ext uri="{FF2B5EF4-FFF2-40B4-BE49-F238E27FC236}">
                  <a16:creationId xmlns:a16="http://schemas.microsoft.com/office/drawing/2014/main" id="{BED9C416-03CC-B094-DB06-A93F92F80B9C}"/>
                </a:ext>
              </a:extLst>
            </p:cNvPr>
            <p:cNvSpPr>
              <a:spLocks/>
            </p:cNvSpPr>
            <p:nvPr userDrawn="1"/>
          </p:nvSpPr>
          <p:spPr bwMode="auto">
            <a:xfrm>
              <a:off x="-30" y="5446"/>
              <a:ext cx="3947" cy="3206"/>
            </a:xfrm>
            <a:custGeom>
              <a:avLst/>
              <a:gdLst>
                <a:gd name="T0" fmla="*/ 1378 w 1438"/>
                <a:gd name="T1" fmla="*/ 709 h 1168"/>
                <a:gd name="T2" fmla="*/ 729 w 1438"/>
                <a:gd name="T3" fmla="*/ 60 h 1168"/>
                <a:gd name="T4" fmla="*/ 608 w 1438"/>
                <a:gd name="T5" fmla="*/ 60 h 1168"/>
                <a:gd name="T6" fmla="*/ 0 w 1438"/>
                <a:gd name="T7" fmla="*/ 669 h 1168"/>
                <a:gd name="T8" fmla="*/ 0 w 1438"/>
                <a:gd name="T9" fmla="*/ 1168 h 1168"/>
                <a:gd name="T10" fmla="*/ 1040 w 1438"/>
                <a:gd name="T11" fmla="*/ 1168 h 1168"/>
                <a:gd name="T12" fmla="*/ 1378 w 1438"/>
                <a:gd name="T13" fmla="*/ 830 h 1168"/>
                <a:gd name="T14" fmla="*/ 1378 w 1438"/>
                <a:gd name="T15" fmla="*/ 709 h 1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8" h="1168">
                  <a:moveTo>
                    <a:pt x="1378" y="709"/>
                  </a:moveTo>
                  <a:cubicBezTo>
                    <a:pt x="729" y="60"/>
                    <a:pt x="729" y="60"/>
                    <a:pt x="729" y="60"/>
                  </a:cubicBezTo>
                  <a:cubicBezTo>
                    <a:pt x="729" y="60"/>
                    <a:pt x="669" y="0"/>
                    <a:pt x="608" y="60"/>
                  </a:cubicBezTo>
                  <a:cubicBezTo>
                    <a:pt x="0" y="669"/>
                    <a:pt x="0" y="669"/>
                    <a:pt x="0" y="669"/>
                  </a:cubicBezTo>
                  <a:cubicBezTo>
                    <a:pt x="0" y="1168"/>
                    <a:pt x="0" y="1168"/>
                    <a:pt x="0" y="1168"/>
                  </a:cubicBezTo>
                  <a:cubicBezTo>
                    <a:pt x="1040" y="1168"/>
                    <a:pt x="1040" y="1168"/>
                    <a:pt x="1040" y="1168"/>
                  </a:cubicBezTo>
                  <a:cubicBezTo>
                    <a:pt x="1378" y="830"/>
                    <a:pt x="1378" y="830"/>
                    <a:pt x="1378" y="830"/>
                  </a:cubicBezTo>
                  <a:cubicBezTo>
                    <a:pt x="1378" y="830"/>
                    <a:pt x="1438" y="770"/>
                    <a:pt x="1378" y="709"/>
                  </a:cubicBezTo>
                  <a:close/>
                </a:path>
              </a:pathLst>
            </a:custGeom>
            <a:solidFill>
              <a:srgbClr val="FFFFFF">
                <a:alpha val="1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a:p>
          </p:txBody>
        </p:sp>
      </p:grpSp>
      <p:sp>
        <p:nvSpPr>
          <p:cNvPr id="5" name="Rounded Rectangle 42">
            <a:extLst>
              <a:ext uri="{FF2B5EF4-FFF2-40B4-BE49-F238E27FC236}">
                <a16:creationId xmlns:a16="http://schemas.microsoft.com/office/drawing/2014/main" id="{279A8728-1950-64D3-48FA-2B60987F6F3D}"/>
              </a:ext>
            </a:extLst>
          </p:cNvPr>
          <p:cNvSpPr/>
          <p:nvPr/>
        </p:nvSpPr>
        <p:spPr>
          <a:xfrm>
            <a:off x="13881333" y="2455699"/>
            <a:ext cx="8806191" cy="8806190"/>
          </a:xfrm>
          <a:prstGeom prst="roundRect">
            <a:avLst>
              <a:gd name="adj" fmla="val 2219"/>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86">
            <a:extLst>
              <a:ext uri="{FF2B5EF4-FFF2-40B4-BE49-F238E27FC236}">
                <a16:creationId xmlns:a16="http://schemas.microsoft.com/office/drawing/2014/main" id="{1C1658E1-B934-0E89-7F29-84E86CB11096}"/>
              </a:ext>
            </a:extLst>
          </p:cNvPr>
          <p:cNvSpPr txBox="1">
            <a:spLocks/>
          </p:cNvSpPr>
          <p:nvPr/>
        </p:nvSpPr>
        <p:spPr>
          <a:xfrm>
            <a:off x="2079623" y="2115144"/>
            <a:ext cx="7164796" cy="568626"/>
          </a:xfrm>
          <a:prstGeom prst="rect">
            <a:avLst/>
          </a:prstGeom>
        </p:spPr>
        <p:txBody>
          <a:bodyPr lIns="91440" tIns="45720" rIns="91440" bIns="45720" anchor="t"/>
          <a:lstStyle>
            <a:lvl1pPr marL="0" indent="0" algn="l" defTabSz="1828251" rtl="0" eaLnBrk="1" latinLnBrk="0" hangingPunct="1">
              <a:lnSpc>
                <a:spcPct val="100000"/>
              </a:lnSpc>
              <a:spcBef>
                <a:spcPts val="0"/>
              </a:spcBef>
              <a:buFont typeface="Arial" charset="0"/>
              <a:buNone/>
              <a:defRPr lang="en-US" sz="2500" b="1" kern="1200" spc="700" baseline="0">
                <a:solidFill>
                  <a:srgbClr val="56595B"/>
                </a:solidFill>
                <a:effectLst/>
                <a:latin typeface="+mn-lt"/>
                <a:ea typeface="Segoe UI Symbol" charset="0"/>
                <a:cs typeface="Segoe UI Symbol" charset="0"/>
              </a:defRPr>
            </a:lvl1pPr>
            <a:lvl2pPr marL="914127" indent="0" algn="l" defTabSz="1828251" rtl="0" eaLnBrk="1" latinLnBrk="0" hangingPunct="1">
              <a:lnSpc>
                <a:spcPct val="90000"/>
              </a:lnSpc>
              <a:spcBef>
                <a:spcPts val="1000"/>
              </a:spcBef>
              <a:buFont typeface="Arial" charset="0"/>
              <a:buNone/>
              <a:defRPr lang="en-US" sz="3200" kern="120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2667" kern="120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GB" b="0" dirty="0">
                <a:latin typeface="+mj-lt"/>
                <a:ea typeface="Segoe UI Symbol"/>
              </a:rPr>
              <a:t>CELENT'S PERSPECTIVE</a:t>
            </a:r>
            <a:endParaRPr lang="sl-SI" b="0" dirty="0">
              <a:latin typeface="+mj-lt"/>
            </a:endParaRPr>
          </a:p>
        </p:txBody>
      </p:sp>
      <p:sp>
        <p:nvSpPr>
          <p:cNvPr id="10" name="Text Placeholder 9">
            <a:extLst>
              <a:ext uri="{FF2B5EF4-FFF2-40B4-BE49-F238E27FC236}">
                <a16:creationId xmlns:a16="http://schemas.microsoft.com/office/drawing/2014/main" id="{70EFE54D-189E-015F-AB2D-BBEC30D259B8}"/>
              </a:ext>
            </a:extLst>
          </p:cNvPr>
          <p:cNvSpPr>
            <a:spLocks noGrp="1"/>
          </p:cNvSpPr>
          <p:nvPr>
            <p:ph type="body" sz="quarter" idx="20"/>
          </p:nvPr>
        </p:nvSpPr>
        <p:spPr>
          <a:xfrm>
            <a:off x="2079623" y="2834691"/>
            <a:ext cx="8819913" cy="3610293"/>
          </a:xfrm>
        </p:spPr>
        <p:txBody>
          <a:bodyPr lIns="91440" tIns="45720" rIns="91440" bIns="45720" anchor="t"/>
          <a:lstStyle/>
          <a:p>
            <a:r>
              <a:rPr lang="en-GB" sz="6000" dirty="0">
                <a:solidFill>
                  <a:srgbClr val="0E1B40"/>
                </a:solidFill>
                <a:ea typeface="Segoe UI Symbol"/>
              </a:rPr>
              <a:t>Adacta secures </a:t>
            </a:r>
            <a:r>
              <a:rPr lang="en-GB" sz="6000" dirty="0" err="1">
                <a:solidFill>
                  <a:srgbClr val="0E1B40"/>
                </a:solidFill>
                <a:ea typeface="Segoe UI Symbol"/>
              </a:rPr>
              <a:t>xCelent</a:t>
            </a:r>
            <a:r>
              <a:rPr lang="en-GB" sz="6000" dirty="0">
                <a:solidFill>
                  <a:srgbClr val="0E1B40"/>
                </a:solidFill>
                <a:ea typeface="Segoe UI Symbol"/>
              </a:rPr>
              <a:t> award for Life PAS, EMEA in 2021 and 2023</a:t>
            </a:r>
            <a:endParaRPr lang="en-SI" sz="6000" dirty="0">
              <a:solidFill>
                <a:srgbClr val="0E1B40"/>
              </a:solidFill>
              <a:ea typeface="Segoe UI Symbol"/>
            </a:endParaRPr>
          </a:p>
        </p:txBody>
      </p:sp>
      <p:pic>
        <p:nvPicPr>
          <p:cNvPr id="13" name="Picture 12" descr="A diagram of blue circles&#10;&#10;Description automatically generated">
            <a:extLst>
              <a:ext uri="{FF2B5EF4-FFF2-40B4-BE49-F238E27FC236}">
                <a16:creationId xmlns:a16="http://schemas.microsoft.com/office/drawing/2014/main" id="{5C414614-29EB-5B2F-2D5D-CFA0275FBA84}"/>
              </a:ext>
            </a:extLst>
          </p:cNvPr>
          <p:cNvPicPr>
            <a:picLocks noChangeAspect="1"/>
          </p:cNvPicPr>
          <p:nvPr/>
        </p:nvPicPr>
        <p:blipFill>
          <a:blip r:embed="rId3">
            <a:extLst>
              <a:ext uri="{28A0092B-C50C-407E-A947-70E740481C1C}">
                <a14:useLocalDpi xmlns:a14="http://schemas.microsoft.com/office/drawing/2010/main" val="0"/>
              </a:ext>
            </a:extLst>
          </a:blip>
          <a:srcRect t="2561"/>
          <a:stretch/>
        </p:blipFill>
        <p:spPr>
          <a:xfrm>
            <a:off x="14211286" y="3187602"/>
            <a:ext cx="8146283" cy="7579457"/>
          </a:xfrm>
          <a:prstGeom prst="rect">
            <a:avLst/>
          </a:prstGeom>
        </p:spPr>
      </p:pic>
      <p:sp>
        <p:nvSpPr>
          <p:cNvPr id="14" name="Text Placeholder 2">
            <a:extLst>
              <a:ext uri="{FF2B5EF4-FFF2-40B4-BE49-F238E27FC236}">
                <a16:creationId xmlns:a16="http://schemas.microsoft.com/office/drawing/2014/main" id="{D79B50F1-5998-FACC-B635-0B675A58EEA4}"/>
              </a:ext>
            </a:extLst>
          </p:cNvPr>
          <p:cNvSpPr>
            <a:spLocks noGrp="1"/>
          </p:cNvSpPr>
          <p:nvPr>
            <p:ph type="body" sz="quarter" idx="41"/>
          </p:nvPr>
        </p:nvSpPr>
        <p:spPr>
          <a:xfrm>
            <a:off x="2081864" y="7231068"/>
            <a:ext cx="8530275" cy="5020491"/>
          </a:xfrm>
        </p:spPr>
        <p:txBody>
          <a:bodyPr lIns="91440" tIns="45720" rIns="91440" bIns="45720" anchor="t"/>
          <a:lstStyle/>
          <a:p>
            <a:pPr algn="l">
              <a:buClr>
                <a:schemeClr val="accent1"/>
              </a:buClr>
              <a:defRPr/>
            </a:pPr>
            <a:r>
              <a:rPr lang="en-US" sz="2200" dirty="0">
                <a:ea typeface="Segoe UI Symbol"/>
                <a:cs typeface="Segoe UI"/>
              </a:rPr>
              <a:t>For two consecutive terms, Adacta secured the esteemed biennial </a:t>
            </a:r>
            <a:r>
              <a:rPr lang="en-US" sz="2200" dirty="0" err="1">
                <a:ea typeface="Segoe UI Symbol"/>
                <a:cs typeface="Segoe UI"/>
              </a:rPr>
              <a:t>XCelent</a:t>
            </a:r>
            <a:r>
              <a:rPr lang="en-US" sz="2200" dirty="0">
                <a:ea typeface="Segoe UI Symbol"/>
                <a:cs typeface="Segoe UI"/>
              </a:rPr>
              <a:t> Award in the category of Advanced Technology </a:t>
            </a:r>
            <a:endParaRPr lang="en-US" sz="2200" dirty="0"/>
          </a:p>
          <a:p>
            <a:pPr algn="l">
              <a:buClr>
                <a:schemeClr val="accent1"/>
              </a:buClr>
              <a:defRPr/>
            </a:pPr>
            <a:r>
              <a:rPr lang="en-GB" sz="2200" dirty="0">
                <a:ea typeface="Segoe UI Symbol"/>
                <a:cs typeface="Arial"/>
              </a:rPr>
              <a:t>The recognition highlights </a:t>
            </a:r>
            <a:r>
              <a:rPr lang="en-GB" sz="2200" dirty="0" err="1">
                <a:ea typeface="Segoe UI Symbol"/>
                <a:cs typeface="Arial"/>
              </a:rPr>
              <a:t>AdInsure</a:t>
            </a:r>
            <a:r>
              <a:rPr lang="en-GB" sz="2200" dirty="0">
                <a:ea typeface="Segoe UI Symbol"/>
                <a:cs typeface="Arial"/>
              </a:rPr>
              <a:t> as a standout innovative Life System within the industry.</a:t>
            </a:r>
            <a:endParaRPr lang="en-US" sz="2200" dirty="0">
              <a:ea typeface="Segoe UI Symbol"/>
              <a:cs typeface="Arial"/>
            </a:endParaRPr>
          </a:p>
          <a:p>
            <a:pPr algn="l">
              <a:buClr>
                <a:schemeClr val="accent1"/>
              </a:buClr>
              <a:defRPr/>
            </a:pPr>
            <a:r>
              <a:rPr lang="en-GB" sz="2200" dirty="0">
                <a:ea typeface="Segoe UI Symbol"/>
                <a:cs typeface="Segoe UI"/>
              </a:rPr>
              <a:t>The assessment comprises evaluations from both </a:t>
            </a:r>
            <a:r>
              <a:rPr lang="en-GB" sz="2200" dirty="0" err="1">
                <a:ea typeface="Segoe UI Symbol"/>
                <a:cs typeface="Segoe UI"/>
              </a:rPr>
              <a:t>Celent</a:t>
            </a:r>
            <a:r>
              <a:rPr lang="en-GB" sz="2200" dirty="0">
                <a:ea typeface="Segoe UI Symbol"/>
                <a:cs typeface="Segoe UI"/>
              </a:rPr>
              <a:t> and customers, taking into account customer feedback regarding technology, integration, APIs, deployment choices, change facilitation, and upgrade automation. </a:t>
            </a:r>
            <a:endParaRPr lang="en-GB" sz="2200" dirty="0">
              <a:highlight>
                <a:srgbClr val="FFFF00"/>
              </a:highlight>
              <a:ea typeface="Segoe UI Symbol"/>
              <a:cs typeface="Segoe UI"/>
            </a:endParaRPr>
          </a:p>
        </p:txBody>
      </p:sp>
    </p:spTree>
    <p:extLst>
      <p:ext uri="{BB962C8B-B14F-4D97-AF65-F5344CB8AC3E}">
        <p14:creationId xmlns:p14="http://schemas.microsoft.com/office/powerpoint/2010/main" val="21209413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a:extLst>
              <a:ext uri="{FF2B5EF4-FFF2-40B4-BE49-F238E27FC236}">
                <a16:creationId xmlns:a16="http://schemas.microsoft.com/office/drawing/2014/main" id="{B4649C21-2970-BD9E-C27E-2633CA20F858}"/>
              </a:ext>
            </a:extLst>
          </p:cNvPr>
          <p:cNvSpPr/>
          <p:nvPr/>
        </p:nvSpPr>
        <p:spPr>
          <a:xfrm>
            <a:off x="0" y="0"/>
            <a:ext cx="24379238" cy="137175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chemeClr val="bg2">
                  <a:lumMod val="95000"/>
                </a:schemeClr>
              </a:solidFill>
            </a:endParaRPr>
          </a:p>
        </p:txBody>
      </p:sp>
      <p:sp>
        <p:nvSpPr>
          <p:cNvPr id="6" name="Rounded Rectangle 42">
            <a:extLst>
              <a:ext uri="{FF2B5EF4-FFF2-40B4-BE49-F238E27FC236}">
                <a16:creationId xmlns:a16="http://schemas.microsoft.com/office/drawing/2014/main" id="{AA8DCB34-564D-3CAE-1388-255542AA5B19}"/>
              </a:ext>
            </a:extLst>
          </p:cNvPr>
          <p:cNvSpPr/>
          <p:nvPr/>
        </p:nvSpPr>
        <p:spPr>
          <a:xfrm>
            <a:off x="12670986" y="2699442"/>
            <a:ext cx="10161270" cy="8318704"/>
          </a:xfrm>
          <a:prstGeom prst="roundRect">
            <a:avLst>
              <a:gd name="adj" fmla="val 2219"/>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86">
            <a:extLst>
              <a:ext uri="{FF2B5EF4-FFF2-40B4-BE49-F238E27FC236}">
                <a16:creationId xmlns:a16="http://schemas.microsoft.com/office/drawing/2014/main" id="{1C1658E1-B934-0E89-7F29-84E86CB11096}"/>
              </a:ext>
            </a:extLst>
          </p:cNvPr>
          <p:cNvSpPr txBox="1">
            <a:spLocks/>
          </p:cNvSpPr>
          <p:nvPr/>
        </p:nvSpPr>
        <p:spPr>
          <a:xfrm>
            <a:off x="2079624" y="2115144"/>
            <a:ext cx="7164796" cy="568626"/>
          </a:xfrm>
          <a:prstGeom prst="rect">
            <a:avLst/>
          </a:prstGeom>
        </p:spPr>
        <p:txBody>
          <a:bodyPr lIns="91440" tIns="45720" rIns="91440" bIns="45720" anchor="t"/>
          <a:lstStyle>
            <a:lvl1pPr marL="0" indent="0" algn="l" defTabSz="1828251" rtl="0" eaLnBrk="1" latinLnBrk="0" hangingPunct="1">
              <a:lnSpc>
                <a:spcPct val="100000"/>
              </a:lnSpc>
              <a:spcBef>
                <a:spcPts val="0"/>
              </a:spcBef>
              <a:buFont typeface="Arial" charset="0"/>
              <a:buNone/>
              <a:defRPr lang="en-US" sz="2500" b="1" kern="1200" spc="700" baseline="0">
                <a:solidFill>
                  <a:srgbClr val="56595B"/>
                </a:solidFill>
                <a:effectLst/>
                <a:latin typeface="+mn-lt"/>
                <a:ea typeface="Segoe UI Symbol" charset="0"/>
                <a:cs typeface="Segoe UI Symbol" charset="0"/>
              </a:defRPr>
            </a:lvl1pPr>
            <a:lvl2pPr marL="914127" indent="0" algn="l" defTabSz="1828251" rtl="0" eaLnBrk="1" latinLnBrk="0" hangingPunct="1">
              <a:lnSpc>
                <a:spcPct val="90000"/>
              </a:lnSpc>
              <a:spcBef>
                <a:spcPts val="1000"/>
              </a:spcBef>
              <a:buFont typeface="Arial" charset="0"/>
              <a:buNone/>
              <a:defRPr lang="en-US" sz="3200" kern="120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2667" kern="120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GB" b="0" dirty="0">
                <a:latin typeface="+mj-lt"/>
                <a:ea typeface="Segoe UI Symbol"/>
              </a:rPr>
              <a:t>CELENT'S PERSPECTIVE</a:t>
            </a:r>
            <a:endParaRPr lang="sl-SI" b="0" dirty="0">
              <a:latin typeface="+mj-lt"/>
            </a:endParaRPr>
          </a:p>
        </p:txBody>
      </p:sp>
      <p:sp>
        <p:nvSpPr>
          <p:cNvPr id="10" name="Text Placeholder 9">
            <a:extLst>
              <a:ext uri="{FF2B5EF4-FFF2-40B4-BE49-F238E27FC236}">
                <a16:creationId xmlns:a16="http://schemas.microsoft.com/office/drawing/2014/main" id="{70EFE54D-189E-015F-AB2D-BBEC30D259B8}"/>
              </a:ext>
            </a:extLst>
          </p:cNvPr>
          <p:cNvSpPr>
            <a:spLocks noGrp="1"/>
          </p:cNvSpPr>
          <p:nvPr>
            <p:ph type="body" sz="quarter" idx="20"/>
          </p:nvPr>
        </p:nvSpPr>
        <p:spPr>
          <a:xfrm>
            <a:off x="2079623" y="2834690"/>
            <a:ext cx="9600026" cy="3152661"/>
          </a:xfrm>
        </p:spPr>
        <p:txBody>
          <a:bodyPr lIns="91440" tIns="45720" rIns="91440" bIns="45720" anchor="t"/>
          <a:lstStyle/>
          <a:p>
            <a:r>
              <a:rPr lang="en-GB" sz="6000" dirty="0" err="1">
                <a:solidFill>
                  <a:srgbClr val="0E1B40"/>
                </a:solidFill>
                <a:ea typeface="Segoe UI Symbol"/>
              </a:rPr>
              <a:t>Adacta</a:t>
            </a:r>
            <a:r>
              <a:rPr lang="en-GB" sz="6000" dirty="0">
                <a:solidFill>
                  <a:srgbClr val="0E1B40"/>
                </a:solidFill>
                <a:ea typeface="Segoe UI Symbol"/>
              </a:rPr>
              <a:t> featured in </a:t>
            </a:r>
            <a:r>
              <a:rPr lang="en-GB" sz="6000" dirty="0" err="1">
                <a:solidFill>
                  <a:srgbClr val="0E1B40"/>
                </a:solidFill>
                <a:ea typeface="Segoe UI Symbol"/>
              </a:rPr>
              <a:t>Celent</a:t>
            </a:r>
            <a:r>
              <a:rPr lang="en-GB" sz="6000" dirty="0">
                <a:solidFill>
                  <a:srgbClr val="0E1B40"/>
                </a:solidFill>
                <a:ea typeface="Segoe UI Symbol"/>
              </a:rPr>
              <a:t> Non-Life reports in 2021 2023, 2024</a:t>
            </a:r>
            <a:endParaRPr lang="en-SI" sz="6000" dirty="0">
              <a:solidFill>
                <a:srgbClr val="0E1B40"/>
              </a:solidFill>
              <a:ea typeface="Segoe UI Symbol"/>
            </a:endParaRPr>
          </a:p>
        </p:txBody>
      </p:sp>
      <p:sp>
        <p:nvSpPr>
          <p:cNvPr id="14" name="Text Placeholder 2">
            <a:extLst>
              <a:ext uri="{FF2B5EF4-FFF2-40B4-BE49-F238E27FC236}">
                <a16:creationId xmlns:a16="http://schemas.microsoft.com/office/drawing/2014/main" id="{D79B50F1-5998-FACC-B635-0B675A58EEA4}"/>
              </a:ext>
            </a:extLst>
          </p:cNvPr>
          <p:cNvSpPr>
            <a:spLocks noGrp="1"/>
          </p:cNvSpPr>
          <p:nvPr>
            <p:ph type="body" sz="quarter" idx="41"/>
          </p:nvPr>
        </p:nvSpPr>
        <p:spPr>
          <a:xfrm>
            <a:off x="2079623" y="6398465"/>
            <a:ext cx="8464252" cy="4691336"/>
          </a:xfrm>
        </p:spPr>
        <p:txBody>
          <a:bodyPr lIns="91440" tIns="45720" rIns="91440" bIns="45720" anchor="t"/>
          <a:lstStyle/>
          <a:p>
            <a:pPr algn="l">
              <a:buClr>
                <a:schemeClr val="accent1"/>
              </a:buClr>
            </a:pPr>
            <a:r>
              <a:rPr lang="en-GB" sz="2200" dirty="0">
                <a:ea typeface="Segoe UI Symbol"/>
                <a:cs typeface="Segoe UI"/>
              </a:rPr>
              <a:t>EMEA and LATAM Property Casualty claims administration reports 2023, 2024 feature </a:t>
            </a:r>
            <a:r>
              <a:rPr lang="en-GB" sz="2200" dirty="0" err="1">
                <a:ea typeface="Segoe UI Symbol"/>
                <a:cs typeface="Segoe UI"/>
              </a:rPr>
              <a:t>Adacta’s</a:t>
            </a:r>
            <a:r>
              <a:rPr lang="en-GB" sz="2200" dirty="0">
                <a:ea typeface="Segoe UI Symbol"/>
                <a:cs typeface="Segoe UI"/>
              </a:rPr>
              <a:t> AdInsure Property &amp; Casualty Claims as a comprehensive solution with a user-friendly interface, Google Maps integration, and customization options.</a:t>
            </a:r>
          </a:p>
          <a:p>
            <a:pPr algn="l">
              <a:buClr>
                <a:schemeClr val="accent1"/>
              </a:buClr>
            </a:pPr>
            <a:r>
              <a:rPr lang="en-GB" sz="2200" dirty="0">
                <a:ea typeface="Segoe UI Symbol"/>
                <a:cs typeface="Segoe UI"/>
              </a:rPr>
              <a:t>P&amp;C policy administration systems in EMEA, 2021, 2023 highlight </a:t>
            </a:r>
            <a:r>
              <a:rPr lang="en-GB" sz="2200" dirty="0" err="1">
                <a:ea typeface="Segoe UI Symbol"/>
                <a:cs typeface="Segoe UI"/>
              </a:rPr>
              <a:t>Adacta's</a:t>
            </a:r>
            <a:r>
              <a:rPr lang="en-GB" sz="2200" dirty="0">
                <a:ea typeface="Segoe UI Symbol"/>
                <a:cs typeface="Segoe UI"/>
              </a:rPr>
              <a:t> AdInsure as a leading choice, garnering consistent client praise and securing new deals continuously</a:t>
            </a:r>
          </a:p>
        </p:txBody>
      </p:sp>
      <p:pic>
        <p:nvPicPr>
          <p:cNvPr id="5" name="Picture 4">
            <a:extLst>
              <a:ext uri="{FF2B5EF4-FFF2-40B4-BE49-F238E27FC236}">
                <a16:creationId xmlns:a16="http://schemas.microsoft.com/office/drawing/2014/main" id="{5569542A-24EB-9720-09FD-4D1F70F3FFB0}"/>
              </a:ext>
            </a:extLst>
          </p:cNvPr>
          <p:cNvPicPr>
            <a:picLocks noChangeAspect="1"/>
          </p:cNvPicPr>
          <p:nvPr/>
        </p:nvPicPr>
        <p:blipFill>
          <a:blip r:embed="rId2"/>
          <a:srcRect t="3796"/>
          <a:stretch/>
        </p:blipFill>
        <p:spPr>
          <a:xfrm>
            <a:off x="13109364" y="3721259"/>
            <a:ext cx="9082812" cy="6275070"/>
          </a:xfrm>
          <a:prstGeom prst="rect">
            <a:avLst/>
          </a:prstGeom>
        </p:spPr>
      </p:pic>
      <p:pic>
        <p:nvPicPr>
          <p:cNvPr id="7" name="Picture 47">
            <a:extLst>
              <a:ext uri="{FF2B5EF4-FFF2-40B4-BE49-F238E27FC236}">
                <a16:creationId xmlns:a16="http://schemas.microsoft.com/office/drawing/2014/main" id="{3EE6FB4B-CC71-C520-8A0E-978E2036121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1781" y="-342006"/>
            <a:ext cx="3488055" cy="2754338"/>
          </a:xfrm>
          <a:prstGeom prst="rect">
            <a:avLst/>
          </a:prstGeom>
        </p:spPr>
      </p:pic>
      <p:sp>
        <p:nvSpPr>
          <p:cNvPr id="8" name="Rectangle 10">
            <a:extLst>
              <a:ext uri="{FF2B5EF4-FFF2-40B4-BE49-F238E27FC236}">
                <a16:creationId xmlns:a16="http://schemas.microsoft.com/office/drawing/2014/main" id="{AC760814-7998-DD84-33E0-696E45EEA5D3}"/>
              </a:ext>
            </a:extLst>
          </p:cNvPr>
          <p:cNvSpPr/>
          <p:nvPr/>
        </p:nvSpPr>
        <p:spPr>
          <a:xfrm>
            <a:off x="1" y="13418820"/>
            <a:ext cx="24379238" cy="298767"/>
          </a:xfrm>
          <a:prstGeom prst="rect">
            <a:avLst/>
          </a:prstGeom>
          <a:solidFill>
            <a:srgbClr val="0E1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38410990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ravokotnik 16">
            <a:extLst>
              <a:ext uri="{FF2B5EF4-FFF2-40B4-BE49-F238E27FC236}">
                <a16:creationId xmlns:a16="http://schemas.microsoft.com/office/drawing/2014/main" id="{7536B11B-0B22-39FA-7AB6-EC69EC344F26}"/>
              </a:ext>
            </a:extLst>
          </p:cNvPr>
          <p:cNvSpPr/>
          <p:nvPr/>
        </p:nvSpPr>
        <p:spPr>
          <a:xfrm>
            <a:off x="0" y="4895273"/>
            <a:ext cx="24379238" cy="8822315"/>
          </a:xfrm>
          <a:prstGeom prst="rect">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 name="Text Placeholder 1">
            <a:extLst>
              <a:ext uri="{FF2B5EF4-FFF2-40B4-BE49-F238E27FC236}">
                <a16:creationId xmlns:a16="http://schemas.microsoft.com/office/drawing/2014/main" id="{FDB776B3-1540-4026-BFDE-AE12FD7F9D26}"/>
              </a:ext>
            </a:extLst>
          </p:cNvPr>
          <p:cNvSpPr>
            <a:spLocks noGrp="1"/>
          </p:cNvSpPr>
          <p:nvPr>
            <p:ph type="body" sz="quarter" idx="22"/>
          </p:nvPr>
        </p:nvSpPr>
        <p:spPr>
          <a:xfrm>
            <a:off x="2179637" y="8631360"/>
            <a:ext cx="5551199" cy="1964019"/>
          </a:xfrm>
        </p:spPr>
        <p:txBody>
          <a:bodyPr/>
          <a:lstStyle/>
          <a:p>
            <a:pPr algn="l">
              <a:lnSpc>
                <a:spcPct val="120000"/>
              </a:lnSpc>
            </a:pPr>
            <a:r>
              <a:rPr lang="en-GB" sz="2200" i="1" dirty="0">
                <a:solidFill>
                  <a:schemeClr val="bg1">
                    <a:lumMod val="50000"/>
                  </a:schemeClr>
                </a:solidFill>
              </a:rPr>
              <a:t>The system allows users to fully customize both internal and external interfaces, enhancing user engagement and navigation.</a:t>
            </a:r>
          </a:p>
        </p:txBody>
      </p:sp>
      <p:sp>
        <p:nvSpPr>
          <p:cNvPr id="3" name="Text Placeholder 2">
            <a:extLst>
              <a:ext uri="{FF2B5EF4-FFF2-40B4-BE49-F238E27FC236}">
                <a16:creationId xmlns:a16="http://schemas.microsoft.com/office/drawing/2014/main" id="{21F30C2B-E146-44A3-90F1-484013E15EDD}"/>
              </a:ext>
            </a:extLst>
          </p:cNvPr>
          <p:cNvSpPr>
            <a:spLocks noGrp="1"/>
          </p:cNvSpPr>
          <p:nvPr>
            <p:ph type="body" sz="quarter" idx="24"/>
          </p:nvPr>
        </p:nvSpPr>
        <p:spPr>
          <a:xfrm>
            <a:off x="9331773" y="8631360"/>
            <a:ext cx="5421023" cy="2992623"/>
          </a:xfrm>
        </p:spPr>
        <p:txBody>
          <a:bodyPr/>
          <a:lstStyle/>
          <a:p>
            <a:pPr algn="l">
              <a:lnSpc>
                <a:spcPct val="120000"/>
              </a:lnSpc>
            </a:pPr>
            <a:r>
              <a:rPr lang="en-GB" sz="2200" i="1" dirty="0">
                <a:solidFill>
                  <a:schemeClr val="bg1">
                    <a:lumMod val="50000"/>
                  </a:schemeClr>
                </a:solidFill>
              </a:rPr>
              <a:t>AdInsure Insurance Platform Life offers an easy-to-use configuration environment for setting up new products and interfaces, including Excel integration and pre-defined templates.</a:t>
            </a:r>
          </a:p>
        </p:txBody>
      </p:sp>
      <p:sp>
        <p:nvSpPr>
          <p:cNvPr id="4" name="Text Placeholder 3">
            <a:extLst>
              <a:ext uri="{FF2B5EF4-FFF2-40B4-BE49-F238E27FC236}">
                <a16:creationId xmlns:a16="http://schemas.microsoft.com/office/drawing/2014/main" id="{E6FDFA6B-8300-4C4C-B906-D0A08F51F3E1}"/>
              </a:ext>
            </a:extLst>
          </p:cNvPr>
          <p:cNvSpPr>
            <a:spLocks noGrp="1"/>
          </p:cNvSpPr>
          <p:nvPr>
            <p:ph type="body" sz="quarter" idx="26"/>
          </p:nvPr>
        </p:nvSpPr>
        <p:spPr>
          <a:xfrm>
            <a:off x="16353732" y="8631360"/>
            <a:ext cx="5853963" cy="2686263"/>
          </a:xfrm>
        </p:spPr>
        <p:txBody>
          <a:bodyPr/>
          <a:lstStyle/>
          <a:p>
            <a:pPr algn="l">
              <a:lnSpc>
                <a:spcPct val="120000"/>
              </a:lnSpc>
            </a:pPr>
            <a:r>
              <a:rPr lang="en-GB" sz="2200" i="1" dirty="0">
                <a:solidFill>
                  <a:schemeClr val="bg1">
                    <a:lumMod val="50000"/>
                  </a:schemeClr>
                </a:solidFill>
              </a:rPr>
              <a:t>The system features an activity schedule and tasks plan with a visual Gantt chart, aiding in managing activities, meeting deadlines, and optimizing task completion.</a:t>
            </a:r>
          </a:p>
        </p:txBody>
      </p:sp>
      <p:sp>
        <p:nvSpPr>
          <p:cNvPr id="6" name="Text Placeholder 5">
            <a:extLst>
              <a:ext uri="{FF2B5EF4-FFF2-40B4-BE49-F238E27FC236}">
                <a16:creationId xmlns:a16="http://schemas.microsoft.com/office/drawing/2014/main" id="{3B7F231C-DE75-4A1C-BCD7-369D71618CCE}"/>
              </a:ext>
            </a:extLst>
          </p:cNvPr>
          <p:cNvSpPr>
            <a:spLocks noGrp="1"/>
          </p:cNvSpPr>
          <p:nvPr>
            <p:ph type="body" sz="quarter" idx="28"/>
          </p:nvPr>
        </p:nvSpPr>
        <p:spPr>
          <a:xfrm>
            <a:off x="16353732" y="7230051"/>
            <a:ext cx="4752528" cy="728687"/>
          </a:xfrm>
        </p:spPr>
        <p:txBody>
          <a:bodyPr/>
          <a:lstStyle/>
          <a:p>
            <a:pPr algn="l"/>
            <a:r>
              <a:rPr lang="en-GB" sz="3200" dirty="0">
                <a:solidFill>
                  <a:srgbClr val="0E1B40"/>
                </a:solidFill>
              </a:rPr>
              <a:t>Effective Task Management</a:t>
            </a:r>
          </a:p>
        </p:txBody>
      </p:sp>
      <p:sp>
        <p:nvSpPr>
          <p:cNvPr id="7" name="Text Placeholder 6">
            <a:extLst>
              <a:ext uri="{FF2B5EF4-FFF2-40B4-BE49-F238E27FC236}">
                <a16:creationId xmlns:a16="http://schemas.microsoft.com/office/drawing/2014/main" id="{752B075D-4978-4629-A56F-5049F6CACCEA}"/>
              </a:ext>
            </a:extLst>
          </p:cNvPr>
          <p:cNvSpPr>
            <a:spLocks noGrp="1"/>
          </p:cNvSpPr>
          <p:nvPr>
            <p:ph type="body" sz="quarter" idx="32"/>
          </p:nvPr>
        </p:nvSpPr>
        <p:spPr>
          <a:xfrm>
            <a:off x="9331773" y="7230051"/>
            <a:ext cx="3605561" cy="728687"/>
          </a:xfrm>
        </p:spPr>
        <p:txBody>
          <a:bodyPr/>
          <a:lstStyle/>
          <a:p>
            <a:pPr algn="l"/>
            <a:r>
              <a:rPr lang="en-GB" sz="3200" dirty="0">
                <a:solidFill>
                  <a:srgbClr val="0E1B40"/>
                </a:solidFill>
              </a:rPr>
              <a:t>Efficient Configuration</a:t>
            </a:r>
          </a:p>
        </p:txBody>
      </p:sp>
      <p:sp>
        <p:nvSpPr>
          <p:cNvPr id="8" name="Text Placeholder 7">
            <a:extLst>
              <a:ext uri="{FF2B5EF4-FFF2-40B4-BE49-F238E27FC236}">
                <a16:creationId xmlns:a16="http://schemas.microsoft.com/office/drawing/2014/main" id="{3D307952-E9FC-453D-BA65-A59031FC64BF}"/>
              </a:ext>
            </a:extLst>
          </p:cNvPr>
          <p:cNvSpPr>
            <a:spLocks noGrp="1"/>
          </p:cNvSpPr>
          <p:nvPr>
            <p:ph type="body" sz="quarter" idx="33"/>
          </p:nvPr>
        </p:nvSpPr>
        <p:spPr>
          <a:xfrm>
            <a:off x="2179638" y="7230051"/>
            <a:ext cx="4092634" cy="728687"/>
          </a:xfrm>
        </p:spPr>
        <p:txBody>
          <a:bodyPr/>
          <a:lstStyle/>
          <a:p>
            <a:pPr algn="l"/>
            <a:r>
              <a:rPr lang="en-GB" sz="3200" dirty="0">
                <a:solidFill>
                  <a:srgbClr val="0E1B40"/>
                </a:solidFill>
              </a:rPr>
              <a:t>Customizable Interfaces</a:t>
            </a:r>
          </a:p>
        </p:txBody>
      </p:sp>
      <p:sp>
        <p:nvSpPr>
          <p:cNvPr id="12" name="Text Placeholder 86">
            <a:extLst>
              <a:ext uri="{FF2B5EF4-FFF2-40B4-BE49-F238E27FC236}">
                <a16:creationId xmlns:a16="http://schemas.microsoft.com/office/drawing/2014/main" id="{8DB45818-BF9C-4389-8FCC-FEAA964C72BC}"/>
              </a:ext>
            </a:extLst>
          </p:cNvPr>
          <p:cNvSpPr txBox="1">
            <a:spLocks/>
          </p:cNvSpPr>
          <p:nvPr/>
        </p:nvSpPr>
        <p:spPr>
          <a:xfrm>
            <a:off x="2080731" y="2834693"/>
            <a:ext cx="10297144" cy="1159566"/>
          </a:xfrm>
          <a:prstGeom prst="rect">
            <a:avLst/>
          </a:prstGeom>
        </p:spPr>
        <p:txBody>
          <a:bodyPr lIns="91440" tIns="45720" rIns="91440" bIns="45720" anchor="t"/>
          <a:lstStyle>
            <a:lvl1pPr marL="0" indent="0" algn="l" defTabSz="1828251" rtl="0" eaLnBrk="1" latinLnBrk="0" hangingPunct="1">
              <a:lnSpc>
                <a:spcPct val="100000"/>
              </a:lnSpc>
              <a:spcBef>
                <a:spcPts val="0"/>
              </a:spcBef>
              <a:buFont typeface="Arial" charset="0"/>
              <a:buNone/>
              <a:defRPr lang="en-US" sz="6600" b="1" kern="1200" spc="0" baseline="0">
                <a:solidFill>
                  <a:schemeClr val="tx1"/>
                </a:solidFill>
                <a:effectLst/>
                <a:latin typeface="+mj-lt"/>
                <a:ea typeface="Segoe UI Symbol" charset="0"/>
                <a:cs typeface="Segoe UI Symbol" charset="0"/>
              </a:defRPr>
            </a:lvl1pPr>
            <a:lvl2pPr marL="914127" indent="0" algn="l" defTabSz="1828251" rtl="0" eaLnBrk="1" latinLnBrk="0" hangingPunct="1">
              <a:lnSpc>
                <a:spcPct val="90000"/>
              </a:lnSpc>
              <a:spcBef>
                <a:spcPts val="1000"/>
              </a:spcBef>
              <a:buFont typeface="Arial" charset="0"/>
              <a:buNone/>
              <a:defRPr lang="en-US" sz="3200" kern="120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2667" kern="120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GB" sz="6000" dirty="0" err="1">
                <a:solidFill>
                  <a:srgbClr val="0E1B40"/>
                </a:solidFill>
                <a:ea typeface="Segoe UI Symbol"/>
              </a:rPr>
              <a:t>Celent</a:t>
            </a:r>
            <a:r>
              <a:rPr lang="en-GB" sz="6000" dirty="0">
                <a:solidFill>
                  <a:srgbClr val="0E1B40"/>
                </a:solidFill>
                <a:ea typeface="Segoe UI Symbol"/>
              </a:rPr>
              <a:t> research highlights</a:t>
            </a:r>
          </a:p>
        </p:txBody>
      </p:sp>
      <p:sp>
        <p:nvSpPr>
          <p:cNvPr id="13" name="Text Placeholder 86">
            <a:extLst>
              <a:ext uri="{FF2B5EF4-FFF2-40B4-BE49-F238E27FC236}">
                <a16:creationId xmlns:a16="http://schemas.microsoft.com/office/drawing/2014/main" id="{F54F1E7D-409E-4A73-9E1D-26EE65562921}"/>
              </a:ext>
            </a:extLst>
          </p:cNvPr>
          <p:cNvSpPr txBox="1">
            <a:spLocks/>
          </p:cNvSpPr>
          <p:nvPr/>
        </p:nvSpPr>
        <p:spPr>
          <a:xfrm>
            <a:off x="2080731" y="2115144"/>
            <a:ext cx="7164796" cy="568626"/>
          </a:xfrm>
          <a:prstGeom prst="rect">
            <a:avLst/>
          </a:prstGeom>
        </p:spPr>
        <p:txBody>
          <a:bodyPr lIns="91440" tIns="45720" rIns="91440" bIns="45720" anchor="t"/>
          <a:lstStyle>
            <a:lvl1pPr marL="0" indent="0" algn="l" defTabSz="1828251" rtl="0" eaLnBrk="1" latinLnBrk="0" hangingPunct="1">
              <a:lnSpc>
                <a:spcPct val="100000"/>
              </a:lnSpc>
              <a:spcBef>
                <a:spcPts val="0"/>
              </a:spcBef>
              <a:buFont typeface="Arial" charset="0"/>
              <a:buNone/>
              <a:defRPr lang="en-US" sz="2500" b="1" kern="1200" spc="700" baseline="0">
                <a:solidFill>
                  <a:srgbClr val="56595B"/>
                </a:solidFill>
                <a:effectLst/>
                <a:latin typeface="+mn-lt"/>
                <a:ea typeface="Segoe UI Symbol" charset="0"/>
                <a:cs typeface="Segoe UI Symbol" charset="0"/>
              </a:defRPr>
            </a:lvl1pPr>
            <a:lvl2pPr marL="914127" indent="0" algn="l" defTabSz="1828251" rtl="0" eaLnBrk="1" latinLnBrk="0" hangingPunct="1">
              <a:lnSpc>
                <a:spcPct val="90000"/>
              </a:lnSpc>
              <a:spcBef>
                <a:spcPts val="1000"/>
              </a:spcBef>
              <a:buFont typeface="Arial" charset="0"/>
              <a:buNone/>
              <a:defRPr lang="en-US" sz="3200" kern="120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2667" kern="120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GB" b="0" dirty="0">
                <a:latin typeface="+mj-lt"/>
                <a:ea typeface="Segoe UI Symbol"/>
              </a:rPr>
              <a:t>CELENT'S PERSPECTIVE</a:t>
            </a:r>
            <a:endParaRPr lang="sl-SI" b="0" dirty="0">
              <a:latin typeface="+mj-lt"/>
            </a:endParaRPr>
          </a:p>
        </p:txBody>
      </p:sp>
      <p:pic>
        <p:nvPicPr>
          <p:cNvPr id="23" name="Grafika 22">
            <a:extLst>
              <a:ext uri="{FF2B5EF4-FFF2-40B4-BE49-F238E27FC236}">
                <a16:creationId xmlns:a16="http://schemas.microsoft.com/office/drawing/2014/main" id="{0FEBA7B0-B5C0-3B3C-2191-905237AC2F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79638" y="6252293"/>
            <a:ext cx="557991" cy="557991"/>
          </a:xfrm>
          <a:prstGeom prst="rect">
            <a:avLst/>
          </a:prstGeom>
        </p:spPr>
      </p:pic>
      <p:pic>
        <p:nvPicPr>
          <p:cNvPr id="24" name="Grafika 23">
            <a:extLst>
              <a:ext uri="{FF2B5EF4-FFF2-40B4-BE49-F238E27FC236}">
                <a16:creationId xmlns:a16="http://schemas.microsoft.com/office/drawing/2014/main" id="{8427916E-B0D9-6CED-BBDC-23086E3F98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353732" y="6240780"/>
            <a:ext cx="584418" cy="584418"/>
          </a:xfrm>
          <a:prstGeom prst="rect">
            <a:avLst/>
          </a:prstGeom>
        </p:spPr>
      </p:pic>
      <p:pic>
        <p:nvPicPr>
          <p:cNvPr id="25" name="Grafika 24">
            <a:extLst>
              <a:ext uri="{FF2B5EF4-FFF2-40B4-BE49-F238E27FC236}">
                <a16:creationId xmlns:a16="http://schemas.microsoft.com/office/drawing/2014/main" id="{EBEDF7AB-B304-7945-5612-25D9225C0C1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31773" y="6216434"/>
            <a:ext cx="640305" cy="640305"/>
          </a:xfrm>
          <a:prstGeom prst="rect">
            <a:avLst/>
          </a:prstGeom>
        </p:spPr>
      </p:pic>
      <p:sp>
        <p:nvSpPr>
          <p:cNvPr id="18" name="Rectangle 10">
            <a:extLst>
              <a:ext uri="{FF2B5EF4-FFF2-40B4-BE49-F238E27FC236}">
                <a16:creationId xmlns:a16="http://schemas.microsoft.com/office/drawing/2014/main" id="{5837961B-AC52-234A-7900-35282C5E4A75}"/>
              </a:ext>
            </a:extLst>
          </p:cNvPr>
          <p:cNvSpPr/>
          <p:nvPr/>
        </p:nvSpPr>
        <p:spPr>
          <a:xfrm>
            <a:off x="1" y="13418820"/>
            <a:ext cx="24379238" cy="298767"/>
          </a:xfrm>
          <a:prstGeom prst="rect">
            <a:avLst/>
          </a:prstGeom>
          <a:gradFill>
            <a:gsLst>
              <a:gs pos="0">
                <a:srgbClr val="239AD2"/>
              </a:gs>
              <a:gs pos="100000">
                <a:srgbClr val="52CAD1"/>
              </a:gs>
              <a:gs pos="46000">
                <a:srgbClr val="3DB4D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19365521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6C323EC-A3BB-46FA-9094-A2BDE68F840E}"/>
              </a:ext>
            </a:extLst>
          </p:cNvPr>
          <p:cNvSpPr>
            <a:spLocks noGrp="1"/>
          </p:cNvSpPr>
          <p:nvPr>
            <p:ph type="body" sz="quarter" idx="58"/>
          </p:nvPr>
        </p:nvSpPr>
        <p:spPr>
          <a:xfrm>
            <a:off x="9058171" y="5233777"/>
            <a:ext cx="8882761" cy="5433848"/>
          </a:xfrm>
        </p:spPr>
        <p:txBody>
          <a:bodyPr/>
          <a:lstStyle/>
          <a:p>
            <a:pPr>
              <a:lnSpc>
                <a:spcPct val="100000"/>
              </a:lnSpc>
            </a:pPr>
            <a:r>
              <a:rPr lang="en-GB" sz="3200" i="1" dirty="0" err="1">
                <a:solidFill>
                  <a:srgbClr val="0E1B40"/>
                </a:solidFill>
                <a:latin typeface="+mj-lt"/>
              </a:rPr>
              <a:t>Adacta's</a:t>
            </a:r>
            <a:r>
              <a:rPr lang="en-GB" sz="3200" i="1" dirty="0">
                <a:solidFill>
                  <a:srgbClr val="0E1B40"/>
                </a:solidFill>
                <a:latin typeface="+mj-lt"/>
              </a:rPr>
              <a:t> AdInsure Insurance Platform Life, profiled since 2018, offers customizable interfaces, product configuration via AdInsure Studio, and task management with activity schedules. The system is modern and continuously advancing, despite some pending life product support. </a:t>
            </a:r>
            <a:r>
              <a:rPr lang="en-GB" sz="3200" i="1" dirty="0" err="1">
                <a:solidFill>
                  <a:srgbClr val="0E1B40"/>
                </a:solidFill>
                <a:latin typeface="+mj-lt"/>
              </a:rPr>
              <a:t>Adacta's</a:t>
            </a:r>
            <a:r>
              <a:rPr lang="en-GB" sz="3200" i="1" dirty="0">
                <a:solidFill>
                  <a:srgbClr val="0E1B40"/>
                </a:solidFill>
                <a:latin typeface="+mj-lt"/>
              </a:rPr>
              <a:t> investments show promise for future growth in Europe.</a:t>
            </a:r>
          </a:p>
          <a:p>
            <a:r>
              <a:rPr lang="en-GB" sz="2600" dirty="0">
                <a:solidFill>
                  <a:schemeClr val="bg1">
                    <a:lumMod val="65000"/>
                  </a:schemeClr>
                </a:solidFill>
                <a:latin typeface="Muli (Body)"/>
              </a:rPr>
              <a:t>-</a:t>
            </a:r>
            <a:r>
              <a:rPr lang="sl-SI" sz="2600" dirty="0">
                <a:solidFill>
                  <a:schemeClr val="bg1">
                    <a:lumMod val="65000"/>
                  </a:schemeClr>
                </a:solidFill>
                <a:latin typeface="Muli (Body)"/>
              </a:rPr>
              <a:t> </a:t>
            </a:r>
            <a:r>
              <a:rPr lang="en-GB" sz="2600" dirty="0">
                <a:solidFill>
                  <a:schemeClr val="bg1">
                    <a:lumMod val="65000"/>
                  </a:schemeClr>
                </a:solidFill>
                <a:latin typeface="Muli (Body)"/>
              </a:rPr>
              <a:t>CELENT, 2023</a:t>
            </a:r>
            <a:endParaRPr lang="en-GB" sz="2600" i="1" dirty="0">
              <a:solidFill>
                <a:schemeClr val="bg1">
                  <a:lumMod val="65000"/>
                </a:schemeClr>
              </a:solidFill>
              <a:latin typeface="Muli (Body)"/>
            </a:endParaRPr>
          </a:p>
        </p:txBody>
      </p:sp>
      <p:sp>
        <p:nvSpPr>
          <p:cNvPr id="5" name="Text Placeholder 86">
            <a:extLst>
              <a:ext uri="{FF2B5EF4-FFF2-40B4-BE49-F238E27FC236}">
                <a16:creationId xmlns:a16="http://schemas.microsoft.com/office/drawing/2014/main" id="{A67C2936-7D6A-82B4-B150-D358CCEF53AC}"/>
              </a:ext>
            </a:extLst>
          </p:cNvPr>
          <p:cNvSpPr txBox="1">
            <a:spLocks/>
          </p:cNvSpPr>
          <p:nvPr/>
        </p:nvSpPr>
        <p:spPr>
          <a:xfrm>
            <a:off x="2108499" y="2674892"/>
            <a:ext cx="10297144" cy="1159566"/>
          </a:xfrm>
          <a:prstGeom prst="rect">
            <a:avLst/>
          </a:prstGeom>
        </p:spPr>
        <p:txBody>
          <a:bodyPr/>
          <a:lstStyle>
            <a:lvl1pPr marL="0" indent="0" algn="l" defTabSz="1828251" rtl="0" eaLnBrk="1" latinLnBrk="0" hangingPunct="1">
              <a:lnSpc>
                <a:spcPct val="100000"/>
              </a:lnSpc>
              <a:spcBef>
                <a:spcPts val="0"/>
              </a:spcBef>
              <a:buFont typeface="Arial" charset="0"/>
              <a:buNone/>
              <a:defRPr lang="en-US" sz="6600" b="1" kern="1200" spc="0" baseline="0">
                <a:solidFill>
                  <a:schemeClr val="tx1"/>
                </a:solidFill>
                <a:effectLst/>
                <a:latin typeface="+mj-lt"/>
                <a:ea typeface="Segoe UI Symbol" charset="0"/>
                <a:cs typeface="Segoe UI Symbol" charset="0"/>
              </a:defRPr>
            </a:lvl1pPr>
            <a:lvl2pPr marL="914127" indent="0" algn="l" defTabSz="1828251" rtl="0" eaLnBrk="1" latinLnBrk="0" hangingPunct="1">
              <a:lnSpc>
                <a:spcPct val="90000"/>
              </a:lnSpc>
              <a:spcBef>
                <a:spcPts val="1000"/>
              </a:spcBef>
              <a:buFont typeface="Arial" charset="0"/>
              <a:buNone/>
              <a:defRPr lang="en-US" sz="3200" kern="120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2667" kern="120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GB" sz="6600"/>
          </a:p>
        </p:txBody>
      </p:sp>
      <p:sp>
        <p:nvSpPr>
          <p:cNvPr id="8" name="Text Placeholder 86">
            <a:extLst>
              <a:ext uri="{FF2B5EF4-FFF2-40B4-BE49-F238E27FC236}">
                <a16:creationId xmlns:a16="http://schemas.microsoft.com/office/drawing/2014/main" id="{B3F1F0CA-BC6E-6805-9BD0-0FE36B0EA8F3}"/>
              </a:ext>
            </a:extLst>
          </p:cNvPr>
          <p:cNvSpPr txBox="1">
            <a:spLocks/>
          </p:cNvSpPr>
          <p:nvPr/>
        </p:nvSpPr>
        <p:spPr>
          <a:xfrm>
            <a:off x="2079624" y="2115144"/>
            <a:ext cx="7164796" cy="568626"/>
          </a:xfrm>
          <a:prstGeom prst="rect">
            <a:avLst/>
          </a:prstGeom>
        </p:spPr>
        <p:txBody>
          <a:bodyPr lIns="91440" tIns="45720" rIns="91440" bIns="45720" anchor="t"/>
          <a:lstStyle>
            <a:lvl1pPr marL="0" indent="0" algn="l" defTabSz="1828251" rtl="0" eaLnBrk="1" latinLnBrk="0" hangingPunct="1">
              <a:lnSpc>
                <a:spcPct val="100000"/>
              </a:lnSpc>
              <a:spcBef>
                <a:spcPts val="0"/>
              </a:spcBef>
              <a:buFont typeface="Arial" charset="0"/>
              <a:buNone/>
              <a:defRPr lang="en-US" sz="2500" b="1" kern="1200" spc="700" baseline="0">
                <a:solidFill>
                  <a:srgbClr val="56595B"/>
                </a:solidFill>
                <a:effectLst/>
                <a:latin typeface="+mn-lt"/>
                <a:ea typeface="Segoe UI Symbol" charset="0"/>
                <a:cs typeface="Segoe UI Symbol" charset="0"/>
              </a:defRPr>
            </a:lvl1pPr>
            <a:lvl2pPr marL="914127" indent="0" algn="l" defTabSz="1828251" rtl="0" eaLnBrk="1" latinLnBrk="0" hangingPunct="1">
              <a:lnSpc>
                <a:spcPct val="90000"/>
              </a:lnSpc>
              <a:spcBef>
                <a:spcPts val="1000"/>
              </a:spcBef>
              <a:buFont typeface="Arial" charset="0"/>
              <a:buNone/>
              <a:defRPr lang="en-US" sz="3200" kern="120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2667" kern="120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GB" dirty="0">
                <a:latin typeface="+mj-lt"/>
                <a:ea typeface="Segoe UI Symbol"/>
              </a:rPr>
              <a:t>CELENT'S PERSPECTIVE</a:t>
            </a:r>
            <a:endParaRPr lang="sl-SI" dirty="0">
              <a:latin typeface="+mj-lt"/>
            </a:endParaRPr>
          </a:p>
        </p:txBody>
      </p:sp>
      <p:sp>
        <p:nvSpPr>
          <p:cNvPr id="3" name="Text Placeholder 1">
            <a:extLst>
              <a:ext uri="{FF2B5EF4-FFF2-40B4-BE49-F238E27FC236}">
                <a16:creationId xmlns:a16="http://schemas.microsoft.com/office/drawing/2014/main" id="{1680D513-3FFB-0E36-2DF7-B37CA904AD84}"/>
              </a:ext>
            </a:extLst>
          </p:cNvPr>
          <p:cNvSpPr txBox="1">
            <a:spLocks/>
          </p:cNvSpPr>
          <p:nvPr/>
        </p:nvSpPr>
        <p:spPr>
          <a:xfrm>
            <a:off x="2079624" y="2843980"/>
            <a:ext cx="6944762" cy="2063233"/>
          </a:xfrm>
          <a:prstGeom prst="rect">
            <a:avLst/>
          </a:prstGeom>
        </p:spPr>
        <p:txBody>
          <a:bodyPr lIns="91440" tIns="45720" rIns="91440" bIns="45720" anchor="t"/>
          <a:lstStyle>
            <a:lvl1pPr marL="0" indent="0" algn="l" defTabSz="1828251" rtl="0" eaLnBrk="1" latinLnBrk="0" hangingPunct="1">
              <a:lnSpc>
                <a:spcPct val="90000"/>
              </a:lnSpc>
              <a:spcBef>
                <a:spcPts val="2000"/>
              </a:spcBef>
              <a:buFont typeface="Arial" charset="0"/>
              <a:buNone/>
              <a:defRPr lang="en-US" sz="4800" kern="1200" dirty="0" smtClean="0">
                <a:solidFill>
                  <a:schemeClr val="tx1"/>
                </a:solidFill>
                <a:effectLst/>
                <a:latin typeface="+mj-lt"/>
                <a:ea typeface="Montserrat Hairline" charset="0"/>
                <a:cs typeface="Montserrat Hairline" charset="0"/>
              </a:defRPr>
            </a:lvl1pPr>
            <a:lvl2pPr marL="914127" indent="0" algn="l" defTabSz="1828251" rtl="0" eaLnBrk="1" latinLnBrk="0" hangingPunct="1">
              <a:lnSpc>
                <a:spcPct val="90000"/>
              </a:lnSpc>
              <a:spcBef>
                <a:spcPts val="1000"/>
              </a:spcBef>
              <a:buFont typeface="Arial" charset="0"/>
              <a:buNone/>
              <a:defRPr lang="en-US" sz="4000" kern="1200" dirty="0" smtClean="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3600" kern="1200" dirty="0" smtClean="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3200" kern="1200" dirty="0" smtClean="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3200" kern="1200" dirty="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GB" sz="6000" b="1" dirty="0">
                <a:solidFill>
                  <a:srgbClr val="0E1B40"/>
                </a:solidFill>
                <a:latin typeface="Muli Black (Headings)"/>
                <a:ea typeface="Segoe UI Symbol"/>
              </a:rPr>
              <a:t>CELENT about </a:t>
            </a:r>
          </a:p>
          <a:p>
            <a:r>
              <a:rPr lang="en-GB" sz="6000" b="1" dirty="0">
                <a:solidFill>
                  <a:srgbClr val="0E1B40"/>
                </a:solidFill>
                <a:latin typeface="Muli Black (Headings)"/>
                <a:ea typeface="Segoe UI Symbol"/>
              </a:rPr>
              <a:t>AdInsure</a:t>
            </a:r>
            <a:endParaRPr lang="en-GB" sz="6000" dirty="0">
              <a:solidFill>
                <a:srgbClr val="0E1B40"/>
              </a:solidFill>
              <a:latin typeface="Muli Black (Headings)"/>
              <a:ea typeface="Segoe UI Symbol"/>
            </a:endParaRPr>
          </a:p>
        </p:txBody>
      </p:sp>
      <p:pic>
        <p:nvPicPr>
          <p:cNvPr id="2" name="Picture 1" descr="A black background with white text&#10;&#10;Description automatically generated">
            <a:extLst>
              <a:ext uri="{FF2B5EF4-FFF2-40B4-BE49-F238E27FC236}">
                <a16:creationId xmlns:a16="http://schemas.microsoft.com/office/drawing/2014/main" id="{C966BE75-78C6-C5C2-7EA8-28B72737EE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9638" y="10750857"/>
            <a:ext cx="4248722" cy="1114505"/>
          </a:xfrm>
          <a:prstGeom prst="rect">
            <a:avLst/>
          </a:prstGeom>
        </p:spPr>
      </p:pic>
    </p:spTree>
    <p:extLst>
      <p:ext uri="{BB962C8B-B14F-4D97-AF65-F5344CB8AC3E}">
        <p14:creationId xmlns:p14="http://schemas.microsoft.com/office/powerpoint/2010/main" val="42532301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Default Theme">
  <a:themeElements>
    <a:clrScheme name="Muli Colors">
      <a:dk1>
        <a:srgbClr val="000000"/>
      </a:dk1>
      <a:lt1>
        <a:srgbClr val="FFFFFF"/>
      </a:lt1>
      <a:dk2>
        <a:srgbClr val="000000"/>
      </a:dk2>
      <a:lt2>
        <a:srgbClr val="FFFFFF"/>
      </a:lt2>
      <a:accent1>
        <a:srgbClr val="1F95D2"/>
      </a:accent1>
      <a:accent2>
        <a:srgbClr val="38AFD2"/>
      </a:accent2>
      <a:accent3>
        <a:srgbClr val="67DFD1"/>
      </a:accent3>
      <a:accent4>
        <a:srgbClr val="707A85"/>
      </a:accent4>
      <a:accent5>
        <a:srgbClr val="000000"/>
      </a:accent5>
      <a:accent6>
        <a:srgbClr val="FAFAFA"/>
      </a:accent6>
      <a:hlink>
        <a:srgbClr val="000000"/>
      </a:hlink>
      <a:folHlink>
        <a:srgbClr val="1F95D2"/>
      </a:folHlink>
    </a:clrScheme>
    <a:fontScheme name="Muli">
      <a:majorFont>
        <a:latin typeface="Muli Black"/>
        <a:ea typeface=""/>
        <a:cs typeface=""/>
      </a:majorFont>
      <a:minorFont>
        <a:latin typeface="Mul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Theme">
  <a:themeElements>
    <a:clrScheme name="Muli Colors">
      <a:dk1>
        <a:srgbClr val="000000"/>
      </a:dk1>
      <a:lt1>
        <a:srgbClr val="FFFFFF"/>
      </a:lt1>
      <a:dk2>
        <a:srgbClr val="000000"/>
      </a:dk2>
      <a:lt2>
        <a:srgbClr val="FFFFFF"/>
      </a:lt2>
      <a:accent1>
        <a:srgbClr val="1F95D2"/>
      </a:accent1>
      <a:accent2>
        <a:srgbClr val="38AFD2"/>
      </a:accent2>
      <a:accent3>
        <a:srgbClr val="67DFD1"/>
      </a:accent3>
      <a:accent4>
        <a:srgbClr val="707A85"/>
      </a:accent4>
      <a:accent5>
        <a:srgbClr val="000000"/>
      </a:accent5>
      <a:accent6>
        <a:srgbClr val="FAFAFA"/>
      </a:accent6>
      <a:hlink>
        <a:srgbClr val="000000"/>
      </a:hlink>
      <a:folHlink>
        <a:srgbClr val="1F95D2"/>
      </a:folHlink>
    </a:clrScheme>
    <a:fontScheme name="Muli">
      <a:majorFont>
        <a:latin typeface="Muli Black"/>
        <a:ea typeface=""/>
        <a:cs typeface=""/>
      </a:majorFont>
      <a:minorFont>
        <a:latin typeface="Mul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6D33C931DA6F94CA6D4A5333D155527" ma:contentTypeVersion="15" ma:contentTypeDescription="Create a new document." ma:contentTypeScope="" ma:versionID="c1c510810ef016a008aeb6bf087b87ed">
  <xsd:schema xmlns:xsd="http://www.w3.org/2001/XMLSchema" xmlns:xs="http://www.w3.org/2001/XMLSchema" xmlns:p="http://schemas.microsoft.com/office/2006/metadata/properties" xmlns:ns2="61d52702-12fb-41a3-a9ff-eaf14d4a6773" xmlns:ns3="511ffa17-7d0e-4dba-9132-f1450603b13b" targetNamespace="http://schemas.microsoft.com/office/2006/metadata/properties" ma:root="true" ma:fieldsID="d0e70d971d90e8bf62bd2d2c77f898e9" ns2:_="" ns3:_="">
    <xsd:import namespace="61d52702-12fb-41a3-a9ff-eaf14d4a6773"/>
    <xsd:import namespace="511ffa17-7d0e-4dba-9132-f1450603b13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d52702-12fb-41a3-a9ff-eaf14d4a67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6b0021b3-3f33-46de-a226-f6509691c00c"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11ffa17-7d0e-4dba-9132-f1450603b13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e5d4e7e-0ff2-4610-bca8-c42e357d9b30}" ma:internalName="TaxCatchAll" ma:showField="CatchAllData" ma:web="511ffa17-7d0e-4dba-9132-f1450603b1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11ffa17-7d0e-4dba-9132-f1450603b13b" xsi:nil="true"/>
    <lcf76f155ced4ddcb4097134ff3c332f xmlns="61d52702-12fb-41a3-a9ff-eaf14d4a6773">
      <Terms xmlns="http://schemas.microsoft.com/office/infopath/2007/PartnerControls"/>
    </lcf76f155ced4ddcb4097134ff3c332f>
    <SharedWithUsers xmlns="511ffa17-7d0e-4dba-9132-f1450603b13b">
      <UserInfo>
        <DisplayName>Martin Bergamasco</DisplayName>
        <AccountId>13</AccountId>
        <AccountType/>
      </UserInfo>
      <UserInfo>
        <DisplayName>Sebastjan Plavec</DisplayName>
        <AccountId>164</AccountId>
        <AccountType/>
      </UserInfo>
    </SharedWithUsers>
  </documentManagement>
</p:properties>
</file>

<file path=customXml/itemProps1.xml><?xml version="1.0" encoding="utf-8"?>
<ds:datastoreItem xmlns:ds="http://schemas.openxmlformats.org/officeDocument/2006/customXml" ds:itemID="{887DE290-4842-4F12-9EDD-0962BFCDDCF7}">
  <ds:schemaRefs>
    <ds:schemaRef ds:uri="http://schemas.microsoft.com/sharepoint/v3/contenttype/forms"/>
  </ds:schemaRefs>
</ds:datastoreItem>
</file>

<file path=customXml/itemProps2.xml><?xml version="1.0" encoding="utf-8"?>
<ds:datastoreItem xmlns:ds="http://schemas.openxmlformats.org/officeDocument/2006/customXml" ds:itemID="{95424076-8584-49F8-B6F0-011CB6E9C5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d52702-12fb-41a3-a9ff-eaf14d4a6773"/>
    <ds:schemaRef ds:uri="511ffa17-7d0e-4dba-9132-f1450603b1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20D9A5-D072-4357-A7B9-66BE2F751DF3}">
  <ds:schemaRefs>
    <ds:schemaRef ds:uri="http://schemas.microsoft.com/office/2006/metadata/properties"/>
    <ds:schemaRef ds:uri="http://schemas.microsoft.com/office/2006/documentManagement/types"/>
    <ds:schemaRef ds:uri="http://purl.org/dc/dcmitype/"/>
    <ds:schemaRef ds:uri="http://schemas.openxmlformats.org/package/2006/metadata/core-properties"/>
    <ds:schemaRef ds:uri="http://www.w3.org/XML/1998/namespace"/>
    <ds:schemaRef ds:uri="http://schemas.microsoft.com/office/infopath/2007/PartnerControls"/>
    <ds:schemaRef ds:uri="http://purl.org/dc/elements/1.1/"/>
    <ds:schemaRef ds:uri="511ffa17-7d0e-4dba-9132-f1450603b13b"/>
    <ds:schemaRef ds:uri="61d52702-12fb-41a3-a9ff-eaf14d4a6773"/>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941</TotalTime>
  <Words>2076</Words>
  <Application>Microsoft Office PowerPoint</Application>
  <PresentationFormat>Po meri</PresentationFormat>
  <Paragraphs>158</Paragraphs>
  <Slides>19</Slides>
  <Notes>4</Notes>
  <HiddenSlides>0</HiddenSlides>
  <MMClips>0</MMClips>
  <ScaleCrop>false</ScaleCrop>
  <HeadingPairs>
    <vt:vector size="4" baseType="variant">
      <vt:variant>
        <vt:lpstr>Tema</vt:lpstr>
      </vt:variant>
      <vt:variant>
        <vt:i4>2</vt:i4>
      </vt:variant>
      <vt:variant>
        <vt:lpstr>Naslovi diapozitivov</vt:lpstr>
      </vt:variant>
      <vt:variant>
        <vt:i4>19</vt:i4>
      </vt:variant>
    </vt:vector>
  </HeadingPairs>
  <TitlesOfParts>
    <vt:vector size="21" baseType="lpstr">
      <vt:lpstr>Default Theme</vt:lpstr>
      <vt:lpstr>1_Default Theme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nika</dc:creator>
  <cp:lastModifiedBy>Anja Moškon Šoln</cp:lastModifiedBy>
  <cp:revision>45</cp:revision>
  <cp:lastPrinted>2019-06-10T12:03:29Z</cp:lastPrinted>
  <dcterms:created xsi:type="dcterms:W3CDTF">2017-06-28T09:44:34Z</dcterms:created>
  <dcterms:modified xsi:type="dcterms:W3CDTF">2025-09-02T11:57:54Z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0x01010006D33C931DA6F94CA6D4A5333D155527</vt:lpwstr>
  </property>
  <property fmtid="{D5CDD505-2E9C-101B-9397-08002B2CF9AE}" pid="3" name="MediaServiceImageTags">
    <vt:lpwstr/>
  </property>
</Properties>
</file>